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Lst>
  <p:notesMasterIdLst>
    <p:notesMasterId r:id="rId80"/>
  </p:notesMasterIdLst>
  <p:handoutMasterIdLst>
    <p:handoutMasterId r:id="rId81"/>
  </p:handoutMasterIdLst>
  <p:sldIdLst>
    <p:sldId id="1636" r:id="rId4"/>
    <p:sldId id="1659" r:id="rId5"/>
    <p:sldId id="1664" r:id="rId6"/>
    <p:sldId id="1663" r:id="rId7"/>
    <p:sldId id="1669" r:id="rId8"/>
    <p:sldId id="1670" r:id="rId9"/>
    <p:sldId id="1679" r:id="rId10"/>
    <p:sldId id="1644" r:id="rId11"/>
    <p:sldId id="1640" r:id="rId12"/>
    <p:sldId id="1642" r:id="rId13"/>
    <p:sldId id="1643" r:id="rId14"/>
    <p:sldId id="1632" r:id="rId15"/>
    <p:sldId id="1637" r:id="rId16"/>
    <p:sldId id="1638" r:id="rId17"/>
    <p:sldId id="1673" r:id="rId18"/>
    <p:sldId id="1594" r:id="rId19"/>
    <p:sldId id="1674" r:id="rId20"/>
    <p:sldId id="1543" r:id="rId21"/>
    <p:sldId id="1651" r:id="rId22"/>
    <p:sldId id="1652" r:id="rId23"/>
    <p:sldId id="1653" r:id="rId24"/>
    <p:sldId id="1654" r:id="rId25"/>
    <p:sldId id="1655" r:id="rId26"/>
    <p:sldId id="1656" r:id="rId27"/>
    <p:sldId id="1657" r:id="rId28"/>
    <p:sldId id="1658" r:id="rId29"/>
    <p:sldId id="1687" r:id="rId30"/>
    <p:sldId id="1686" r:id="rId31"/>
    <p:sldId id="1685" r:id="rId32"/>
    <p:sldId id="1529" r:id="rId33"/>
    <p:sldId id="1682" r:id="rId34"/>
    <p:sldId id="1530" r:id="rId35"/>
    <p:sldId id="1531" r:id="rId36"/>
    <p:sldId id="1532" r:id="rId37"/>
    <p:sldId id="1533" r:id="rId38"/>
    <p:sldId id="1666" r:id="rId39"/>
    <p:sldId id="1479" r:id="rId40"/>
    <p:sldId id="1487" r:id="rId41"/>
    <p:sldId id="1488" r:id="rId42"/>
    <p:sldId id="1489" r:id="rId43"/>
    <p:sldId id="1490" r:id="rId44"/>
    <p:sldId id="1491" r:id="rId45"/>
    <p:sldId id="1492" r:id="rId46"/>
    <p:sldId id="1493" r:id="rId47"/>
    <p:sldId id="1494" r:id="rId48"/>
    <p:sldId id="1495" r:id="rId49"/>
    <p:sldId id="1496" r:id="rId50"/>
    <p:sldId id="1497" r:id="rId51"/>
    <p:sldId id="1498" r:id="rId52"/>
    <p:sldId id="1499" r:id="rId53"/>
    <p:sldId id="1500" r:id="rId54"/>
    <p:sldId id="1501" r:id="rId55"/>
    <p:sldId id="1502" r:id="rId56"/>
    <p:sldId id="1503" r:id="rId57"/>
    <p:sldId id="1504" r:id="rId58"/>
    <p:sldId id="1505" r:id="rId59"/>
    <p:sldId id="1506" r:id="rId60"/>
    <p:sldId id="1507" r:id="rId61"/>
    <p:sldId id="1508" r:id="rId62"/>
    <p:sldId id="1509" r:id="rId63"/>
    <p:sldId id="1510" r:id="rId64"/>
    <p:sldId id="1511" r:id="rId65"/>
    <p:sldId id="1512" r:id="rId66"/>
    <p:sldId id="1513" r:id="rId67"/>
    <p:sldId id="1675" r:id="rId68"/>
    <p:sldId id="1343" r:id="rId69"/>
    <p:sldId id="1607" r:id="rId70"/>
    <p:sldId id="1357" r:id="rId71"/>
    <p:sldId id="1677" r:id="rId72"/>
    <p:sldId id="1678" r:id="rId73"/>
    <p:sldId id="1676" r:id="rId74"/>
    <p:sldId id="1522" r:id="rId75"/>
    <p:sldId id="1524" r:id="rId76"/>
    <p:sldId id="1618" r:id="rId77"/>
    <p:sldId id="1680" r:id="rId78"/>
    <p:sldId id="1025" r:id="rId7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FFFF"/>
    <a:srgbClr val="3644CA"/>
    <a:srgbClr val="4039C7"/>
    <a:srgbClr val="374FC9"/>
    <a:srgbClr val="FF9933"/>
    <a:srgbClr val="FF00FF"/>
    <a:srgbClr val="0858F8"/>
    <a:srgbClr val="00FF00"/>
    <a:srgbClr val="3C56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6330" autoAdjust="0"/>
  </p:normalViewPr>
  <p:slideViewPr>
    <p:cSldViewPr>
      <p:cViewPr varScale="1">
        <p:scale>
          <a:sx n="64" d="100"/>
          <a:sy n="64" d="100"/>
        </p:scale>
        <p:origin x="1336" y="36"/>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notesViewPr>
    <p:cSldViewPr>
      <p:cViewPr varScale="1">
        <p:scale>
          <a:sx n="79" d="100"/>
          <a:sy n="79" d="100"/>
        </p:scale>
        <p:origin x="-3480"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presProps" Target="presProp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E5007460-6944-4324-A9E6-B9531B999ECB}" type="datetimeFigureOut">
              <a:rPr lang="en-US" smtClean="0"/>
              <a:pPr/>
              <a:t>6/5/2016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8BC72528-94AA-4B89-A252-EA03CD7716D1}" type="slidenum">
              <a:rPr lang="en-US" smtClean="0"/>
              <a:pPr/>
              <a:t>‹#›</a:t>
            </a:fld>
            <a:endParaRPr lang="en-US"/>
          </a:p>
        </p:txBody>
      </p:sp>
    </p:spTree>
    <p:extLst>
      <p:ext uri="{BB962C8B-B14F-4D97-AF65-F5344CB8AC3E}">
        <p14:creationId xmlns:p14="http://schemas.microsoft.com/office/powerpoint/2010/main" val="902595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4F36E1D-7DAE-4FBA-A54E-9A08BF1F675A}" type="datetimeFigureOut">
              <a:rPr lang="en-US" smtClean="0"/>
              <a:pPr/>
              <a:t>6/5/2016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5C89849-A7A9-4CE2-8043-4D3BC59B0C1B}" type="slidenum">
              <a:rPr lang="en-US" smtClean="0"/>
              <a:pPr/>
              <a:t>‹#›</a:t>
            </a:fld>
            <a:endParaRPr lang="en-US"/>
          </a:p>
        </p:txBody>
      </p:sp>
    </p:spTree>
    <p:extLst>
      <p:ext uri="{BB962C8B-B14F-4D97-AF65-F5344CB8AC3E}">
        <p14:creationId xmlns:p14="http://schemas.microsoft.com/office/powerpoint/2010/main" val="3886418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Shape 1430"/>
          <p:cNvSpPr txBox="1">
            <a:spLocks noGrp="1"/>
          </p:cNvSpPr>
          <p:nvPr>
            <p:ph type="body" idx="1"/>
          </p:nvPr>
        </p:nvSpPr>
        <p:spPr>
          <a:xfrm>
            <a:off x="701042" y="4415790"/>
            <a:ext cx="5608319" cy="4183380"/>
          </a:xfrm>
          <a:prstGeom prst="rect">
            <a:avLst/>
          </a:prstGeom>
        </p:spPr>
        <p:txBody>
          <a:bodyPr lIns="93157" tIns="93157" rIns="93157" bIns="93157" anchor="t" anchorCtr="0">
            <a:normAutofit/>
          </a:bodyPr>
          <a:lstStyle/>
          <a:p>
            <a:endParaRPr/>
          </a:p>
        </p:txBody>
      </p:sp>
      <p:sp>
        <p:nvSpPr>
          <p:cNvPr id="1431" name="Shape 143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70572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major fault systems have been mapped in detail, and several of them have been continuously</a:t>
            </a:r>
            <a:r>
              <a:rPr lang="en-US" baseline="0" dirty="0"/>
              <a:t> active throughout the history of the basin, and they cut to the surface as shown on the cross section.  The surface traces of these shallow cutting faults have also been mapped in some detail as shown by the red dashed lines, but there is much work that can be done to refine the detail of how they cross the marsh.</a:t>
            </a:r>
            <a:endParaRPr lang="en-US" dirty="0"/>
          </a:p>
        </p:txBody>
      </p:sp>
      <p:sp>
        <p:nvSpPr>
          <p:cNvPr id="4" name="Slide Number Placeholder 3"/>
          <p:cNvSpPr>
            <a:spLocks noGrp="1"/>
          </p:cNvSpPr>
          <p:nvPr>
            <p:ph type="sldNum" sz="quarter" idx="10"/>
          </p:nvPr>
        </p:nvSpPr>
        <p:spPr/>
        <p:txBody>
          <a:bodyPr/>
          <a:lstStyle/>
          <a:p>
            <a:fld id="{15C89849-A7A9-4CE2-8043-4D3BC59B0C1B}" type="slidenum">
              <a:rPr lang="en-US" smtClean="0"/>
              <a:pPr/>
              <a:t>66</a:t>
            </a:fld>
            <a:endParaRPr lang="en-US"/>
          </a:p>
        </p:txBody>
      </p:sp>
    </p:spTree>
    <p:extLst>
      <p:ext uri="{BB962C8B-B14F-4D97-AF65-F5344CB8AC3E}">
        <p14:creationId xmlns:p14="http://schemas.microsoft.com/office/powerpoint/2010/main" val="1824531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C89849-A7A9-4CE2-8043-4D3BC59B0C1B}" type="slidenum">
              <a:rPr lang="en-US" smtClean="0"/>
              <a:pPr/>
              <a:t>68</a:t>
            </a:fld>
            <a:endParaRPr lang="en-US"/>
          </a:p>
        </p:txBody>
      </p:sp>
    </p:spTree>
    <p:extLst>
      <p:ext uri="{BB962C8B-B14F-4D97-AF65-F5344CB8AC3E}">
        <p14:creationId xmlns:p14="http://schemas.microsoft.com/office/powerpoint/2010/main" val="976882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C89849-A7A9-4CE2-8043-4D3BC59B0C1B}" type="slidenum">
              <a:rPr lang="en-US" smtClean="0"/>
              <a:pPr/>
              <a:t>71</a:t>
            </a:fld>
            <a:endParaRPr lang="en-US"/>
          </a:p>
        </p:txBody>
      </p:sp>
    </p:spTree>
    <p:extLst>
      <p:ext uri="{BB962C8B-B14F-4D97-AF65-F5344CB8AC3E}">
        <p14:creationId xmlns:p14="http://schemas.microsoft.com/office/powerpoint/2010/main" val="976882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C89849-A7A9-4CE2-8043-4D3BC59B0C1B}" type="slidenum">
              <a:rPr lang="en-US" smtClean="0"/>
              <a:pPr/>
              <a:t>75</a:t>
            </a:fld>
            <a:endParaRPr lang="en-US"/>
          </a:p>
        </p:txBody>
      </p:sp>
    </p:spTree>
    <p:extLst>
      <p:ext uri="{BB962C8B-B14F-4D97-AF65-F5344CB8AC3E}">
        <p14:creationId xmlns:p14="http://schemas.microsoft.com/office/powerpoint/2010/main" val="3698332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Shape 1662"/>
          <p:cNvSpPr txBox="1">
            <a:spLocks noGrp="1"/>
          </p:cNvSpPr>
          <p:nvPr>
            <p:ph type="body" idx="1"/>
          </p:nvPr>
        </p:nvSpPr>
        <p:spPr>
          <a:xfrm>
            <a:off x="701042" y="4415790"/>
            <a:ext cx="5608319" cy="4183380"/>
          </a:xfrm>
          <a:prstGeom prst="rect">
            <a:avLst/>
          </a:prstGeom>
        </p:spPr>
        <p:txBody>
          <a:bodyPr lIns="93157" tIns="93157" rIns="93157" bIns="93157" anchor="t" anchorCtr="0">
            <a:normAutofit/>
          </a:bodyPr>
          <a:lstStyle/>
          <a:p>
            <a:endParaRPr/>
          </a:p>
        </p:txBody>
      </p:sp>
      <p:sp>
        <p:nvSpPr>
          <p:cNvPr id="1663" name="Shape 16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6258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Shape 164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643" name="Shape 1643"/>
          <p:cNvSpPr txBox="1">
            <a:spLocks noGrp="1"/>
          </p:cNvSpPr>
          <p:nvPr>
            <p:ph type="body" idx="1"/>
          </p:nvPr>
        </p:nvSpPr>
        <p:spPr>
          <a:xfrm>
            <a:off x="701042" y="4415790"/>
            <a:ext cx="5608319" cy="4183380"/>
          </a:xfrm>
          <a:prstGeom prst="rect">
            <a:avLst/>
          </a:prstGeom>
          <a:noFill/>
          <a:ln>
            <a:noFill/>
          </a:ln>
        </p:spPr>
        <p:txBody>
          <a:bodyPr lIns="93157" tIns="46565" rIns="93157" bIns="46565" anchor="t" anchorCtr="0">
            <a:normAutofit/>
          </a:bodyPr>
          <a:lstStyle/>
          <a:p>
            <a:pPr>
              <a:buSzPct val="25000"/>
            </a:pPr>
            <a:r>
              <a:rPr lang="en-US">
                <a:solidFill>
                  <a:schemeClr val="dk1"/>
                </a:solidFill>
                <a:latin typeface="Calibri"/>
                <a:ea typeface="Calibri"/>
                <a:cs typeface="Calibri"/>
                <a:sym typeface="Calibri"/>
              </a:rPr>
              <a:t>Gagliano examined these same fault systems in his 2003 study.  He showed that the altered hydrology is actually due to a rotation of the marsh surface by the movement of the faults.  Instead of the commonly stated model of the canals opening up the interior marshes to saltwater intrusion, it is actually the slope of the marsh surface that allows the saltwater to flow into the subsided areas.  The juxtaposition of the low areas holding more saline water is what killed the cypress trees.  Gagliano also shows in comparative photographs that the area of continuous unbroken marsh in 1953 is bisected by the fault and only the downthrown side is converted to open water.</a:t>
            </a:r>
          </a:p>
        </p:txBody>
      </p:sp>
      <p:sp>
        <p:nvSpPr>
          <p:cNvPr id="1644" name="Shape 1644"/>
          <p:cNvSpPr txBox="1">
            <a:spLocks noGrp="1"/>
          </p:cNvSpPr>
          <p:nvPr>
            <p:ph type="sldNum" idx="12"/>
          </p:nvPr>
        </p:nvSpPr>
        <p:spPr>
          <a:xfrm>
            <a:off x="3970938" y="8829967"/>
            <a:ext cx="3037839" cy="464820"/>
          </a:xfrm>
          <a:prstGeom prst="rect">
            <a:avLst/>
          </a:prstGeom>
          <a:noFill/>
          <a:ln>
            <a:noFill/>
          </a:ln>
        </p:spPr>
        <p:txBody>
          <a:bodyPr lIns="93157" tIns="46565" rIns="93157" bIns="46565" anchor="b" anchorCtr="0">
            <a:normAutofit/>
          </a:bodyPr>
          <a:lstStyle/>
          <a:p>
            <a:pPr>
              <a:buSzPct val="25000"/>
            </a:pPr>
            <a:r>
              <a:rPr lang="en-US">
                <a:solidFill>
                  <a:prstClr val="black"/>
                </a:solidFill>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Shape 1629"/>
          <p:cNvSpPr txBox="1">
            <a:spLocks noGrp="1"/>
          </p:cNvSpPr>
          <p:nvPr>
            <p:ph type="body" idx="1"/>
          </p:nvPr>
        </p:nvSpPr>
        <p:spPr>
          <a:xfrm>
            <a:off x="701042" y="4415790"/>
            <a:ext cx="5608319" cy="4183380"/>
          </a:xfrm>
          <a:prstGeom prst="rect">
            <a:avLst/>
          </a:prstGeom>
        </p:spPr>
        <p:txBody>
          <a:bodyPr lIns="93157" tIns="93157" rIns="93157" bIns="93157" anchor="t" anchorCtr="0">
            <a:normAutofit/>
          </a:bodyPr>
          <a:lstStyle/>
          <a:p>
            <a:endParaRPr/>
          </a:p>
        </p:txBody>
      </p:sp>
      <p:sp>
        <p:nvSpPr>
          <p:cNvPr id="1630" name="Shape 163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74190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Shape 1629"/>
          <p:cNvSpPr txBox="1">
            <a:spLocks noGrp="1"/>
          </p:cNvSpPr>
          <p:nvPr>
            <p:ph type="body" idx="1"/>
          </p:nvPr>
        </p:nvSpPr>
        <p:spPr>
          <a:xfrm>
            <a:off x="701042" y="4415790"/>
            <a:ext cx="5608319" cy="4183380"/>
          </a:xfrm>
          <a:prstGeom prst="rect">
            <a:avLst/>
          </a:prstGeom>
        </p:spPr>
        <p:txBody>
          <a:bodyPr lIns="93157" tIns="93157" rIns="93157" bIns="93157" anchor="t" anchorCtr="0">
            <a:normAutofit/>
          </a:bodyPr>
          <a:lstStyle/>
          <a:p>
            <a:endParaRPr/>
          </a:p>
        </p:txBody>
      </p:sp>
      <p:sp>
        <p:nvSpPr>
          <p:cNvPr id="1630" name="Shape 163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474190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Shape 169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693" name="Shape 1693"/>
          <p:cNvSpPr txBox="1">
            <a:spLocks noGrp="1"/>
          </p:cNvSpPr>
          <p:nvPr>
            <p:ph type="body" idx="1"/>
          </p:nvPr>
        </p:nvSpPr>
        <p:spPr>
          <a:xfrm>
            <a:off x="701042" y="4415790"/>
            <a:ext cx="5608319" cy="4183380"/>
          </a:xfrm>
          <a:prstGeom prst="rect">
            <a:avLst/>
          </a:prstGeom>
          <a:noFill/>
          <a:ln>
            <a:noFill/>
          </a:ln>
        </p:spPr>
        <p:txBody>
          <a:bodyPr lIns="93157" tIns="46565" rIns="93157" bIns="46565" anchor="t" anchorCtr="0">
            <a:normAutofit/>
          </a:bodyPr>
          <a:lstStyle/>
          <a:p>
            <a:pPr>
              <a:buSzPct val="25000"/>
            </a:pPr>
            <a:r>
              <a:rPr lang="en-US">
                <a:solidFill>
                  <a:schemeClr val="dk1"/>
                </a:solidFill>
                <a:latin typeface="Calibri"/>
                <a:ea typeface="Calibri"/>
                <a:cs typeface="Calibri"/>
                <a:sym typeface="Calibri"/>
              </a:rPr>
              <a:t>The sequence of inset photographs shows the evolution within the area of the white square since 1971.  As can be seen on the land area change map, the upthrown side of the fault shows very little change through the time interval, while the downthrown side is progressively converted to open water by subsidence.  Gagliano show various patterns by which fault may subsided the marsh surface.  The area around Wonder Lake has a multiple fault signature.</a:t>
            </a:r>
          </a:p>
          <a:p>
            <a:endParaRPr>
              <a:solidFill>
                <a:schemeClr val="dk1"/>
              </a:solidFill>
              <a:latin typeface="Calibri"/>
              <a:ea typeface="Calibri"/>
              <a:cs typeface="Calibri"/>
              <a:sym typeface="Calibri"/>
            </a:endParaRPr>
          </a:p>
          <a:p>
            <a:pPr>
              <a:buSzPct val="25000"/>
            </a:pPr>
            <a:r>
              <a:rPr lang="en-US">
                <a:solidFill>
                  <a:schemeClr val="dk1"/>
                </a:solidFill>
                <a:latin typeface="Calibri"/>
                <a:ea typeface="Calibri"/>
                <a:cs typeface="Calibri"/>
                <a:sym typeface="Calibri"/>
              </a:rPr>
              <a:t>A couple of points of interest on this slide.  The yellow line on the photographs is the proposed alignment of the Morganza to the Gulf Levee, and the lower right corner of the white box on the land area change map is the approximate location of Bayou le Jean Charles, which was the subject of a documentary about people being displaced from their village by coastal erosion caused by oil and gas operations.</a:t>
            </a:r>
          </a:p>
        </p:txBody>
      </p:sp>
      <p:sp>
        <p:nvSpPr>
          <p:cNvPr id="1694" name="Shape 1694"/>
          <p:cNvSpPr txBox="1">
            <a:spLocks noGrp="1"/>
          </p:cNvSpPr>
          <p:nvPr>
            <p:ph type="sldNum" idx="12"/>
          </p:nvPr>
        </p:nvSpPr>
        <p:spPr>
          <a:xfrm>
            <a:off x="3970938" y="8829967"/>
            <a:ext cx="3037839" cy="464820"/>
          </a:xfrm>
          <a:prstGeom prst="rect">
            <a:avLst/>
          </a:prstGeom>
          <a:noFill/>
          <a:ln>
            <a:noFill/>
          </a:ln>
        </p:spPr>
        <p:txBody>
          <a:bodyPr lIns="93157" tIns="46565" rIns="93157" bIns="46565" anchor="b" anchorCtr="0">
            <a:normAutofit/>
          </a:bodyPr>
          <a:lstStyle/>
          <a:p>
            <a:pPr>
              <a:buSzPct val="25000"/>
            </a:pPr>
            <a:r>
              <a:rPr lang="en-US">
                <a:solidFill>
                  <a:prstClr val="black"/>
                </a:solidFill>
              </a:rPr>
              <a:t> </a:t>
            </a:r>
          </a:p>
        </p:txBody>
      </p:sp>
    </p:spTree>
    <p:extLst>
      <p:ext uri="{BB962C8B-B14F-4D97-AF65-F5344CB8AC3E}">
        <p14:creationId xmlns:p14="http://schemas.microsoft.com/office/powerpoint/2010/main" val="3236602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C89849-A7A9-4CE2-8043-4D3BC59B0C1B}" type="slidenum">
              <a:rPr lang="en-US" smtClean="0"/>
              <a:pPr/>
              <a:t>37</a:t>
            </a:fld>
            <a:endParaRPr lang="en-US"/>
          </a:p>
        </p:txBody>
      </p:sp>
    </p:spTree>
    <p:extLst>
      <p:ext uri="{BB962C8B-B14F-4D97-AF65-F5344CB8AC3E}">
        <p14:creationId xmlns:p14="http://schemas.microsoft.com/office/powerpoint/2010/main" val="3468499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Shape 1768"/>
          <p:cNvSpPr txBox="1">
            <a:spLocks noGrp="1"/>
          </p:cNvSpPr>
          <p:nvPr>
            <p:ph type="body" idx="1"/>
          </p:nvPr>
        </p:nvSpPr>
        <p:spPr>
          <a:xfrm>
            <a:off x="701042" y="4415790"/>
            <a:ext cx="5608319" cy="4183380"/>
          </a:xfrm>
          <a:prstGeom prst="rect">
            <a:avLst/>
          </a:prstGeom>
        </p:spPr>
        <p:txBody>
          <a:bodyPr lIns="93157" tIns="93157" rIns="93157" bIns="93157" anchor="t" anchorCtr="0">
            <a:normAutofit/>
          </a:bodyPr>
          <a:lstStyle/>
          <a:p>
            <a:endParaRPr/>
          </a:p>
        </p:txBody>
      </p:sp>
      <p:sp>
        <p:nvSpPr>
          <p:cNvPr id="1769" name="Shape 176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752207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C89849-A7A9-4CE2-8043-4D3BC59B0C1B}" type="slidenum">
              <a:rPr lang="en-US" smtClean="0"/>
              <a:pPr/>
              <a:t>65</a:t>
            </a:fld>
            <a:endParaRPr lang="en-US"/>
          </a:p>
        </p:txBody>
      </p:sp>
    </p:spTree>
    <p:extLst>
      <p:ext uri="{BB962C8B-B14F-4D97-AF65-F5344CB8AC3E}">
        <p14:creationId xmlns:p14="http://schemas.microsoft.com/office/powerpoint/2010/main" val="976882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fld id="{03B5C0B3-4304-49C2-84FD-A055238B34AF}" type="datetimeFigureOut">
              <a:rPr lang="en-US" smtClean="0"/>
              <a:pPr/>
              <a:t>6/5/2016</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7ACE4D71-DBD1-4C35-ABA3-B948A3A404D6}" type="slidenum">
              <a:rPr lang="en-US" smtClean="0"/>
              <a:pPr/>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B5C0B3-4304-49C2-84FD-A055238B34AF}" type="datetimeFigureOut">
              <a:rPr lang="en-US" smtClean="0"/>
              <a:pPr/>
              <a:t>6/5/2016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E4D71-DBD1-4C35-ABA3-B948A3A404D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B5C0B3-4304-49C2-84FD-A055238B34AF}" type="datetimeFigureOut">
              <a:rPr lang="en-US" smtClean="0"/>
              <a:pPr/>
              <a:t>6/5/2016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E4D71-DBD1-4C35-ABA3-B948A3A404D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fld id="{03B5C0B3-4304-49C2-84FD-A055238B34AF}" type="datetimeFigureOut">
              <a:rPr lang="en-US" smtClean="0">
                <a:solidFill>
                  <a:srgbClr val="676A55">
                    <a:tint val="60000"/>
                    <a:satMod val="155000"/>
                  </a:srgbClr>
                </a:solidFill>
              </a:rPr>
              <a:pPr/>
              <a:t>6/5/2016</a:t>
            </a:fld>
            <a:endParaRPr lang="en-US">
              <a:solidFill>
                <a:srgbClr val="676A55">
                  <a:tint val="60000"/>
                  <a:satMod val="155000"/>
                </a:srgbClr>
              </a:solidFill>
            </a:endParaRPr>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7ACE4D71-DBD1-4C35-ABA3-B948A3A404D6}" type="slidenum">
              <a:rPr lang="en-US" smtClean="0">
                <a:solidFill>
                  <a:srgbClr val="EAEBDE">
                    <a:shade val="90000"/>
                  </a:srgbClr>
                </a:solidFill>
              </a:rPr>
              <a:pPr/>
              <a:t>‹#›</a:t>
            </a:fld>
            <a:endParaRPr lang="en-US">
              <a:solidFill>
                <a:srgbClr val="EAEBDE">
                  <a:shade val="90000"/>
                </a:srgbClr>
              </a:solidFill>
            </a:endParaRPr>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a:solidFill>
                <a:srgbClr val="676A55">
                  <a:tint val="60000"/>
                  <a:satMod val="155000"/>
                </a:srgbClr>
              </a:solidFill>
            </a:endParaRPr>
          </a:p>
        </p:txBody>
      </p:sp>
    </p:spTree>
    <p:extLst>
      <p:ext uri="{BB962C8B-B14F-4D97-AF65-F5344CB8AC3E}">
        <p14:creationId xmlns:p14="http://schemas.microsoft.com/office/powerpoint/2010/main" val="1943491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B5C0B3-4304-49C2-84FD-A055238B34AF}" type="datetimeFigureOut">
              <a:rPr lang="en-US" smtClean="0">
                <a:solidFill>
                  <a:srgbClr val="676A55">
                    <a:tint val="60000"/>
                    <a:satMod val="155000"/>
                  </a:srgbClr>
                </a:solidFill>
              </a:rPr>
              <a:pPr/>
              <a:t>6/5/2016</a:t>
            </a:fld>
            <a:endParaRPr lang="en-US">
              <a:solidFill>
                <a:srgbClr val="676A55">
                  <a:tint val="60000"/>
                  <a:satMod val="155000"/>
                </a:srgbClr>
              </a:solidFill>
            </a:endParaRPr>
          </a:p>
        </p:txBody>
      </p:sp>
      <p:sp>
        <p:nvSpPr>
          <p:cNvPr id="5" name="Footer Placeholder 4"/>
          <p:cNvSpPr>
            <a:spLocks noGrp="1"/>
          </p:cNvSpPr>
          <p:nvPr>
            <p:ph type="ftr" sz="quarter" idx="11"/>
          </p:nvPr>
        </p:nvSpPr>
        <p:spPr/>
        <p:txBody>
          <a:bodyPr/>
          <a:lstStyle/>
          <a:p>
            <a:endParaRPr lang="en-US">
              <a:solidFill>
                <a:srgbClr val="676A55">
                  <a:tint val="60000"/>
                  <a:satMod val="155000"/>
                </a:srgbClr>
              </a:solidFill>
            </a:endParaRPr>
          </a:p>
        </p:txBody>
      </p:sp>
      <p:sp>
        <p:nvSpPr>
          <p:cNvPr id="6" name="Slide Number Placeholder 5"/>
          <p:cNvSpPr>
            <a:spLocks noGrp="1"/>
          </p:cNvSpPr>
          <p:nvPr>
            <p:ph type="sldNum" sz="quarter" idx="12"/>
          </p:nvPr>
        </p:nvSpPr>
        <p:spPr/>
        <p:txBody>
          <a:bodyPr/>
          <a:lstStyle/>
          <a:p>
            <a:fld id="{7ACE4D71-DBD1-4C35-ABA3-B948A3A404D6}" type="slidenum">
              <a:rPr lang="en-US" smtClean="0">
                <a:solidFill>
                  <a:srgbClr val="EAEBDE">
                    <a:shade val="90000"/>
                  </a:srgbClr>
                </a:solidFill>
              </a:rPr>
              <a:pPr/>
              <a:t>‹#›</a:t>
            </a:fld>
            <a:endParaRPr lang="en-US">
              <a:solidFill>
                <a:srgbClr val="EAEBDE">
                  <a:shade val="90000"/>
                </a:srgbClr>
              </a:solidFill>
            </a:endParaRPr>
          </a:p>
        </p:txBody>
      </p:sp>
    </p:spTree>
    <p:extLst>
      <p:ext uri="{BB962C8B-B14F-4D97-AF65-F5344CB8AC3E}">
        <p14:creationId xmlns:p14="http://schemas.microsoft.com/office/powerpoint/2010/main" val="962225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03B5C0B3-4304-49C2-84FD-A055238B34AF}" type="datetimeFigureOut">
              <a:rPr lang="en-US" smtClean="0">
                <a:solidFill>
                  <a:srgbClr val="676A55">
                    <a:tint val="60000"/>
                    <a:satMod val="155000"/>
                  </a:srgbClr>
                </a:solidFill>
              </a:rPr>
              <a:pPr/>
              <a:t>6/5/2016</a:t>
            </a:fld>
            <a:endParaRPr lang="en-US">
              <a:solidFill>
                <a:srgbClr val="676A55">
                  <a:tint val="60000"/>
                  <a:satMod val="155000"/>
                </a:srgbClr>
              </a:solidFill>
            </a:endParaRPr>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7ACE4D71-DBD1-4C35-ABA3-B948A3A404D6}" type="slidenum">
              <a:rPr lang="en-US" smtClean="0">
                <a:solidFill>
                  <a:srgbClr val="EAEBDE">
                    <a:shade val="90000"/>
                  </a:srgbClr>
                </a:solidFill>
              </a:rPr>
              <a:pPr/>
              <a:t>‹#›</a:t>
            </a:fld>
            <a:endParaRPr lang="en-US">
              <a:solidFill>
                <a:srgbClr val="EAEBDE">
                  <a:shade val="90000"/>
                </a:srgbClr>
              </a:solidFill>
            </a:endParaRPr>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n-US">
              <a:solidFill>
                <a:srgbClr val="676A55">
                  <a:tint val="60000"/>
                  <a:satMod val="155000"/>
                </a:srgbClr>
              </a:solidFill>
            </a:endParaRPr>
          </a:p>
        </p:txBody>
      </p:sp>
    </p:spTree>
    <p:extLst>
      <p:ext uri="{BB962C8B-B14F-4D97-AF65-F5344CB8AC3E}">
        <p14:creationId xmlns:p14="http://schemas.microsoft.com/office/powerpoint/2010/main" val="1342782792"/>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3B5C0B3-4304-49C2-84FD-A055238B34AF}" type="datetimeFigureOut">
              <a:rPr lang="en-US" smtClean="0">
                <a:solidFill>
                  <a:srgbClr val="676A55">
                    <a:tint val="60000"/>
                    <a:satMod val="155000"/>
                  </a:srgbClr>
                </a:solidFill>
              </a:rPr>
              <a:pPr/>
              <a:t>6/5/2016</a:t>
            </a:fld>
            <a:endParaRPr lang="en-US">
              <a:solidFill>
                <a:srgbClr val="676A55">
                  <a:tint val="60000"/>
                  <a:satMod val="155000"/>
                </a:srgbClr>
              </a:solidFill>
            </a:endParaRPr>
          </a:p>
        </p:txBody>
      </p:sp>
      <p:sp>
        <p:nvSpPr>
          <p:cNvPr id="6" name="Footer Placeholder 5"/>
          <p:cNvSpPr>
            <a:spLocks noGrp="1"/>
          </p:cNvSpPr>
          <p:nvPr>
            <p:ph type="ftr" sz="quarter" idx="11"/>
          </p:nvPr>
        </p:nvSpPr>
        <p:spPr/>
        <p:txBody>
          <a:bodyPr/>
          <a:lstStyle/>
          <a:p>
            <a:endParaRPr lang="en-US">
              <a:solidFill>
                <a:srgbClr val="676A55">
                  <a:tint val="60000"/>
                  <a:satMod val="155000"/>
                </a:srgbClr>
              </a:solidFill>
            </a:endParaRPr>
          </a:p>
        </p:txBody>
      </p:sp>
      <p:sp>
        <p:nvSpPr>
          <p:cNvPr id="7" name="Slide Number Placeholder 6"/>
          <p:cNvSpPr>
            <a:spLocks noGrp="1"/>
          </p:cNvSpPr>
          <p:nvPr>
            <p:ph type="sldNum" sz="quarter" idx="12"/>
          </p:nvPr>
        </p:nvSpPr>
        <p:spPr>
          <a:xfrm>
            <a:off x="8641080" y="6514568"/>
            <a:ext cx="464288" cy="274320"/>
          </a:xfrm>
        </p:spPr>
        <p:txBody>
          <a:bodyPr/>
          <a:lstStyle/>
          <a:p>
            <a:fld id="{7ACE4D71-DBD1-4C35-ABA3-B948A3A404D6}" type="slidenum">
              <a:rPr lang="en-US" smtClean="0">
                <a:solidFill>
                  <a:srgbClr val="EAEBDE">
                    <a:shade val="90000"/>
                  </a:srgbClr>
                </a:solidFill>
              </a:rPr>
              <a:pPr/>
              <a:t>‹#›</a:t>
            </a:fld>
            <a:endParaRPr lang="en-US">
              <a:solidFill>
                <a:srgbClr val="EAEBDE">
                  <a:shade val="90000"/>
                </a:srgbClr>
              </a:solidFill>
            </a:endParaRPr>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269170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a:endParaRPr lang="en-US">
              <a:solidFill>
                <a:prstClr val="white"/>
              </a:solidFill>
            </a:endParaRPr>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a:endParaRPr lang="en-US">
              <a:solidFill>
                <a:prstClr val="white"/>
              </a:solidFill>
            </a:endParaRPr>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3B5C0B3-4304-49C2-84FD-A055238B34AF}" type="datetimeFigureOut">
              <a:rPr lang="en-US" smtClean="0">
                <a:solidFill>
                  <a:srgbClr val="676A55">
                    <a:tint val="60000"/>
                    <a:satMod val="155000"/>
                  </a:srgbClr>
                </a:solidFill>
              </a:rPr>
              <a:pPr/>
              <a:t>6/5/2016</a:t>
            </a:fld>
            <a:endParaRPr lang="en-US">
              <a:solidFill>
                <a:srgbClr val="676A55">
                  <a:tint val="60000"/>
                  <a:satMod val="155000"/>
                </a:srgbClr>
              </a:solidFill>
            </a:endParaRPr>
          </a:p>
        </p:txBody>
      </p:sp>
      <p:sp>
        <p:nvSpPr>
          <p:cNvPr id="8" name="Footer Placeholder 7"/>
          <p:cNvSpPr>
            <a:spLocks noGrp="1"/>
          </p:cNvSpPr>
          <p:nvPr>
            <p:ph type="ftr" sz="quarter" idx="11"/>
          </p:nvPr>
        </p:nvSpPr>
        <p:spPr/>
        <p:txBody>
          <a:bodyPr/>
          <a:lstStyle/>
          <a:p>
            <a:endParaRPr lang="en-US">
              <a:solidFill>
                <a:srgbClr val="676A55">
                  <a:tint val="60000"/>
                  <a:satMod val="155000"/>
                </a:srgbClr>
              </a:solidFill>
            </a:endParaRPr>
          </a:p>
        </p:txBody>
      </p:sp>
      <p:sp>
        <p:nvSpPr>
          <p:cNvPr id="9" name="Slide Number Placeholder 8"/>
          <p:cNvSpPr>
            <a:spLocks noGrp="1"/>
          </p:cNvSpPr>
          <p:nvPr>
            <p:ph type="sldNum" sz="quarter" idx="12"/>
          </p:nvPr>
        </p:nvSpPr>
        <p:spPr>
          <a:xfrm>
            <a:off x="8641080" y="6514568"/>
            <a:ext cx="464288" cy="274320"/>
          </a:xfrm>
        </p:spPr>
        <p:txBody>
          <a:bodyPr/>
          <a:lstStyle/>
          <a:p>
            <a:fld id="{7ACE4D71-DBD1-4C35-ABA3-B948A3A404D6}" type="slidenum">
              <a:rPr lang="en-US" smtClean="0">
                <a:solidFill>
                  <a:srgbClr val="EAEBDE">
                    <a:shade val="90000"/>
                  </a:srgbClr>
                </a:solidFill>
              </a:rPr>
              <a:pPr/>
              <a:t>‹#›</a:t>
            </a:fld>
            <a:endParaRPr lang="en-US">
              <a:solidFill>
                <a:srgbClr val="EAEBDE">
                  <a:shade val="90000"/>
                </a:srgbClr>
              </a:solidFill>
            </a:endParaRPr>
          </a:p>
        </p:txBody>
      </p:sp>
    </p:spTree>
    <p:extLst>
      <p:ext uri="{BB962C8B-B14F-4D97-AF65-F5344CB8AC3E}">
        <p14:creationId xmlns:p14="http://schemas.microsoft.com/office/powerpoint/2010/main" val="1075654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3B5C0B3-4304-49C2-84FD-A055238B34AF}" type="datetimeFigureOut">
              <a:rPr lang="en-US" smtClean="0">
                <a:solidFill>
                  <a:srgbClr val="676A55">
                    <a:tint val="60000"/>
                    <a:satMod val="155000"/>
                  </a:srgbClr>
                </a:solidFill>
              </a:rPr>
              <a:pPr/>
              <a:t>6/5/2016</a:t>
            </a:fld>
            <a:endParaRPr lang="en-US">
              <a:solidFill>
                <a:srgbClr val="676A55">
                  <a:tint val="60000"/>
                  <a:satMod val="155000"/>
                </a:srgbClr>
              </a:solidFill>
            </a:endParaRPr>
          </a:p>
        </p:txBody>
      </p:sp>
      <p:sp>
        <p:nvSpPr>
          <p:cNvPr id="4" name="Footer Placeholder 3"/>
          <p:cNvSpPr>
            <a:spLocks noGrp="1"/>
          </p:cNvSpPr>
          <p:nvPr>
            <p:ph type="ftr" sz="quarter" idx="11"/>
          </p:nvPr>
        </p:nvSpPr>
        <p:spPr/>
        <p:txBody>
          <a:bodyPr/>
          <a:lstStyle/>
          <a:p>
            <a:endParaRPr lang="en-US">
              <a:solidFill>
                <a:srgbClr val="676A55">
                  <a:tint val="60000"/>
                  <a:satMod val="155000"/>
                </a:srgbClr>
              </a:solidFill>
            </a:endParaRPr>
          </a:p>
        </p:txBody>
      </p:sp>
      <p:sp>
        <p:nvSpPr>
          <p:cNvPr id="5" name="Slide Number Placeholder 4"/>
          <p:cNvSpPr>
            <a:spLocks noGrp="1"/>
          </p:cNvSpPr>
          <p:nvPr>
            <p:ph type="sldNum" sz="quarter" idx="12"/>
          </p:nvPr>
        </p:nvSpPr>
        <p:spPr/>
        <p:txBody>
          <a:bodyPr/>
          <a:lstStyle/>
          <a:p>
            <a:fld id="{7ACE4D71-DBD1-4C35-ABA3-B948A3A404D6}" type="slidenum">
              <a:rPr lang="en-US" smtClean="0">
                <a:solidFill>
                  <a:srgbClr val="EAEBDE">
                    <a:shade val="90000"/>
                  </a:srgbClr>
                </a:solidFill>
              </a:rPr>
              <a:pPr/>
              <a:t>‹#›</a:t>
            </a:fld>
            <a:endParaRPr lang="en-US">
              <a:solidFill>
                <a:srgbClr val="EAEBDE">
                  <a:shade val="90000"/>
                </a:srgbClr>
              </a:solidFill>
            </a:endParaRPr>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20814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B5C0B3-4304-49C2-84FD-A055238B34AF}" type="datetimeFigureOut">
              <a:rPr lang="en-US" smtClean="0">
                <a:solidFill>
                  <a:srgbClr val="676A55">
                    <a:tint val="60000"/>
                    <a:satMod val="155000"/>
                  </a:srgbClr>
                </a:solidFill>
              </a:rPr>
              <a:pPr/>
              <a:t>6/5/2016</a:t>
            </a:fld>
            <a:endParaRPr lang="en-US">
              <a:solidFill>
                <a:srgbClr val="676A55">
                  <a:tint val="60000"/>
                  <a:satMod val="155000"/>
                </a:srgbClr>
              </a:solidFill>
            </a:endParaRPr>
          </a:p>
        </p:txBody>
      </p:sp>
      <p:sp>
        <p:nvSpPr>
          <p:cNvPr id="3" name="Footer Placeholder 2"/>
          <p:cNvSpPr>
            <a:spLocks noGrp="1"/>
          </p:cNvSpPr>
          <p:nvPr>
            <p:ph type="ftr" sz="quarter" idx="11"/>
          </p:nvPr>
        </p:nvSpPr>
        <p:spPr/>
        <p:txBody>
          <a:bodyPr/>
          <a:lstStyle/>
          <a:p>
            <a:endParaRPr lang="en-US">
              <a:solidFill>
                <a:srgbClr val="676A55">
                  <a:tint val="60000"/>
                  <a:satMod val="155000"/>
                </a:srgbClr>
              </a:solidFill>
            </a:endParaRPr>
          </a:p>
        </p:txBody>
      </p:sp>
      <p:sp>
        <p:nvSpPr>
          <p:cNvPr id="4" name="Slide Number Placeholder 3"/>
          <p:cNvSpPr>
            <a:spLocks noGrp="1"/>
          </p:cNvSpPr>
          <p:nvPr>
            <p:ph type="sldNum" sz="quarter" idx="12"/>
          </p:nvPr>
        </p:nvSpPr>
        <p:spPr/>
        <p:txBody>
          <a:bodyPr/>
          <a:lstStyle/>
          <a:p>
            <a:fld id="{7ACE4D71-DBD1-4C35-ABA3-B948A3A404D6}" type="slidenum">
              <a:rPr lang="en-US" smtClean="0">
                <a:solidFill>
                  <a:srgbClr val="EAEBDE">
                    <a:shade val="90000"/>
                  </a:srgbClr>
                </a:solidFill>
              </a:rPr>
              <a:pPr/>
              <a:t>‹#›</a:t>
            </a:fld>
            <a:endParaRPr lang="en-US">
              <a:solidFill>
                <a:srgbClr val="EAEBDE">
                  <a:shade val="90000"/>
                </a:srgbClr>
              </a:solidFill>
            </a:endParaRPr>
          </a:p>
        </p:txBody>
      </p:sp>
    </p:spTree>
    <p:extLst>
      <p:ext uri="{BB962C8B-B14F-4D97-AF65-F5344CB8AC3E}">
        <p14:creationId xmlns:p14="http://schemas.microsoft.com/office/powerpoint/2010/main" val="2203254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03B5C0B3-4304-49C2-84FD-A055238B34AF}" type="datetimeFigureOut">
              <a:rPr lang="en-US" smtClean="0">
                <a:solidFill>
                  <a:srgbClr val="676A55">
                    <a:tint val="60000"/>
                    <a:satMod val="155000"/>
                  </a:srgbClr>
                </a:solidFill>
              </a:rPr>
              <a:pPr/>
              <a:t>6/5/2016</a:t>
            </a:fld>
            <a:endParaRPr lang="en-US">
              <a:solidFill>
                <a:srgbClr val="676A55">
                  <a:tint val="60000"/>
                  <a:satMod val="155000"/>
                </a:srgbClr>
              </a:solidFill>
            </a:endParaRPr>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7ACE4D71-DBD1-4C35-ABA3-B948A3A404D6}" type="slidenum">
              <a:rPr lang="en-US" smtClean="0">
                <a:solidFill>
                  <a:srgbClr val="EAEBDE">
                    <a:shade val="90000"/>
                  </a:srgbClr>
                </a:solidFill>
              </a:rPr>
              <a:pPr/>
              <a:t>‹#›</a:t>
            </a:fld>
            <a:endParaRPr lang="en-US">
              <a:solidFill>
                <a:srgbClr val="EAEBDE">
                  <a:shade val="90000"/>
                </a:srgbClr>
              </a:solidFill>
            </a:endParaRPr>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n-US">
              <a:solidFill>
                <a:srgbClr val="676A55">
                  <a:tint val="60000"/>
                  <a:satMod val="155000"/>
                </a:srgbClr>
              </a:solidFill>
            </a:endParaRPr>
          </a:p>
        </p:txBody>
      </p:sp>
    </p:spTree>
    <p:extLst>
      <p:ext uri="{BB962C8B-B14F-4D97-AF65-F5344CB8AC3E}">
        <p14:creationId xmlns:p14="http://schemas.microsoft.com/office/powerpoint/2010/main" val="2032089071"/>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B5C0B3-4304-49C2-84FD-A055238B34AF}" type="datetimeFigureOut">
              <a:rPr lang="en-US" smtClean="0"/>
              <a:pPr/>
              <a:t>6/5/2016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E4D71-DBD1-4C35-ABA3-B948A3A404D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fld id="{03B5C0B3-4304-49C2-84FD-A055238B34AF}" type="datetimeFigureOut">
              <a:rPr lang="en-US" smtClean="0">
                <a:solidFill>
                  <a:srgbClr val="676A55">
                    <a:tint val="60000"/>
                    <a:satMod val="155000"/>
                  </a:srgbClr>
                </a:solidFill>
              </a:rPr>
              <a:pPr/>
              <a:t>6/5/2016</a:t>
            </a:fld>
            <a:endParaRPr lang="en-US">
              <a:solidFill>
                <a:srgbClr val="676A55">
                  <a:tint val="60000"/>
                  <a:satMod val="155000"/>
                </a:srgbClr>
              </a:solidFill>
            </a:endParaRPr>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7ACE4D71-DBD1-4C35-ABA3-B948A3A404D6}" type="slidenum">
              <a:rPr lang="en-US" smtClean="0">
                <a:solidFill>
                  <a:srgbClr val="EAEBDE">
                    <a:shade val="90000"/>
                  </a:srgbClr>
                </a:solidFill>
              </a:rPr>
              <a:pPr/>
              <a:t>‹#›</a:t>
            </a:fld>
            <a:endParaRPr lang="en-US">
              <a:solidFill>
                <a:srgbClr val="EAEBDE">
                  <a:shade val="90000"/>
                </a:srgbClr>
              </a:solidFill>
            </a:endParaRPr>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n-US">
              <a:solidFill>
                <a:srgbClr val="676A55">
                  <a:tint val="60000"/>
                  <a:satMod val="155000"/>
                </a:srgbClr>
              </a:solidFill>
            </a:endParaRPr>
          </a:p>
        </p:txBody>
      </p:sp>
    </p:spTree>
    <p:extLst>
      <p:ext uri="{BB962C8B-B14F-4D97-AF65-F5344CB8AC3E}">
        <p14:creationId xmlns:p14="http://schemas.microsoft.com/office/powerpoint/2010/main" val="2011764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B5C0B3-4304-49C2-84FD-A055238B34AF}" type="datetimeFigureOut">
              <a:rPr lang="en-US" smtClean="0">
                <a:solidFill>
                  <a:srgbClr val="676A55">
                    <a:tint val="60000"/>
                    <a:satMod val="155000"/>
                  </a:srgbClr>
                </a:solidFill>
              </a:rPr>
              <a:pPr/>
              <a:t>6/5/2016</a:t>
            </a:fld>
            <a:endParaRPr lang="en-US">
              <a:solidFill>
                <a:srgbClr val="676A55">
                  <a:tint val="60000"/>
                  <a:satMod val="155000"/>
                </a:srgbClr>
              </a:solidFill>
            </a:endParaRPr>
          </a:p>
        </p:txBody>
      </p:sp>
      <p:sp>
        <p:nvSpPr>
          <p:cNvPr id="5" name="Footer Placeholder 4"/>
          <p:cNvSpPr>
            <a:spLocks noGrp="1"/>
          </p:cNvSpPr>
          <p:nvPr>
            <p:ph type="ftr" sz="quarter" idx="11"/>
          </p:nvPr>
        </p:nvSpPr>
        <p:spPr/>
        <p:txBody>
          <a:bodyPr/>
          <a:lstStyle/>
          <a:p>
            <a:endParaRPr lang="en-US">
              <a:solidFill>
                <a:srgbClr val="676A55">
                  <a:tint val="60000"/>
                  <a:satMod val="155000"/>
                </a:srgbClr>
              </a:solidFill>
            </a:endParaRPr>
          </a:p>
        </p:txBody>
      </p:sp>
      <p:sp>
        <p:nvSpPr>
          <p:cNvPr id="6" name="Slide Number Placeholder 5"/>
          <p:cNvSpPr>
            <a:spLocks noGrp="1"/>
          </p:cNvSpPr>
          <p:nvPr>
            <p:ph type="sldNum" sz="quarter" idx="12"/>
          </p:nvPr>
        </p:nvSpPr>
        <p:spPr/>
        <p:txBody>
          <a:bodyPr/>
          <a:lstStyle/>
          <a:p>
            <a:fld id="{7ACE4D71-DBD1-4C35-ABA3-B948A3A404D6}" type="slidenum">
              <a:rPr lang="en-US" smtClean="0">
                <a:solidFill>
                  <a:srgbClr val="EAEBDE">
                    <a:shade val="90000"/>
                  </a:srgbClr>
                </a:solidFill>
              </a:rPr>
              <a:pPr/>
              <a:t>‹#›</a:t>
            </a:fld>
            <a:endParaRPr lang="en-US">
              <a:solidFill>
                <a:srgbClr val="EAEBDE">
                  <a:shade val="90000"/>
                </a:srgbClr>
              </a:solidFill>
            </a:endParaRPr>
          </a:p>
        </p:txBody>
      </p:sp>
    </p:spTree>
    <p:extLst>
      <p:ext uri="{BB962C8B-B14F-4D97-AF65-F5344CB8AC3E}">
        <p14:creationId xmlns:p14="http://schemas.microsoft.com/office/powerpoint/2010/main" val="2936247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B5C0B3-4304-49C2-84FD-A055238B34AF}" type="datetimeFigureOut">
              <a:rPr lang="en-US" smtClean="0">
                <a:solidFill>
                  <a:srgbClr val="676A55">
                    <a:tint val="60000"/>
                    <a:satMod val="155000"/>
                  </a:srgbClr>
                </a:solidFill>
              </a:rPr>
              <a:pPr/>
              <a:t>6/5/2016</a:t>
            </a:fld>
            <a:endParaRPr lang="en-US">
              <a:solidFill>
                <a:srgbClr val="676A55">
                  <a:tint val="60000"/>
                  <a:satMod val="155000"/>
                </a:srgbClr>
              </a:solidFill>
            </a:endParaRPr>
          </a:p>
        </p:txBody>
      </p:sp>
      <p:sp>
        <p:nvSpPr>
          <p:cNvPr id="5" name="Footer Placeholder 4"/>
          <p:cNvSpPr>
            <a:spLocks noGrp="1"/>
          </p:cNvSpPr>
          <p:nvPr>
            <p:ph type="ftr" sz="quarter" idx="11"/>
          </p:nvPr>
        </p:nvSpPr>
        <p:spPr/>
        <p:txBody>
          <a:bodyPr/>
          <a:lstStyle/>
          <a:p>
            <a:endParaRPr lang="en-US">
              <a:solidFill>
                <a:srgbClr val="676A55">
                  <a:tint val="60000"/>
                  <a:satMod val="155000"/>
                </a:srgbClr>
              </a:solidFill>
            </a:endParaRPr>
          </a:p>
        </p:txBody>
      </p:sp>
      <p:sp>
        <p:nvSpPr>
          <p:cNvPr id="6" name="Slide Number Placeholder 5"/>
          <p:cNvSpPr>
            <a:spLocks noGrp="1"/>
          </p:cNvSpPr>
          <p:nvPr>
            <p:ph type="sldNum" sz="quarter" idx="12"/>
          </p:nvPr>
        </p:nvSpPr>
        <p:spPr/>
        <p:txBody>
          <a:bodyPr/>
          <a:lstStyle/>
          <a:p>
            <a:fld id="{7ACE4D71-DBD1-4C35-ABA3-B948A3A404D6}" type="slidenum">
              <a:rPr lang="en-US" smtClean="0">
                <a:solidFill>
                  <a:srgbClr val="EAEBDE">
                    <a:shade val="90000"/>
                  </a:srgbClr>
                </a:solidFill>
              </a:rPr>
              <a:pPr/>
              <a:t>‹#›</a:t>
            </a:fld>
            <a:endParaRPr lang="en-US">
              <a:solidFill>
                <a:srgbClr val="EAEBDE">
                  <a:shade val="90000"/>
                </a:srgbClr>
              </a:solidFill>
            </a:endParaRPr>
          </a:p>
        </p:txBody>
      </p:sp>
    </p:spTree>
    <p:extLst>
      <p:ext uri="{BB962C8B-B14F-4D97-AF65-F5344CB8AC3E}">
        <p14:creationId xmlns:p14="http://schemas.microsoft.com/office/powerpoint/2010/main" val="2626093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fld id="{03B5C0B3-4304-49C2-84FD-A055238B34AF}" type="datetimeFigureOut">
              <a:rPr lang="en-US" smtClean="0">
                <a:solidFill>
                  <a:srgbClr val="676A55">
                    <a:tint val="60000"/>
                    <a:satMod val="155000"/>
                  </a:srgbClr>
                </a:solidFill>
              </a:rPr>
              <a:pPr/>
              <a:t>6/5/2016</a:t>
            </a:fld>
            <a:endParaRPr lang="en-US">
              <a:solidFill>
                <a:srgbClr val="676A55">
                  <a:tint val="60000"/>
                  <a:satMod val="155000"/>
                </a:srgbClr>
              </a:solidFill>
            </a:endParaRPr>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7ACE4D71-DBD1-4C35-ABA3-B948A3A404D6}" type="slidenum">
              <a:rPr lang="en-US" smtClean="0">
                <a:solidFill>
                  <a:srgbClr val="EAEBDE">
                    <a:shade val="90000"/>
                  </a:srgbClr>
                </a:solidFill>
              </a:rPr>
              <a:pPr/>
              <a:t>‹#›</a:t>
            </a:fld>
            <a:endParaRPr lang="en-US">
              <a:solidFill>
                <a:srgbClr val="EAEBDE">
                  <a:shade val="90000"/>
                </a:srgbClr>
              </a:solidFill>
            </a:endParaRPr>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n-US">
              <a:solidFill>
                <a:srgbClr val="676A55">
                  <a:tint val="60000"/>
                  <a:satMod val="155000"/>
                </a:srgbClr>
              </a:solidFill>
            </a:endParaRPr>
          </a:p>
        </p:txBody>
      </p:sp>
    </p:spTree>
    <p:extLst>
      <p:ext uri="{BB962C8B-B14F-4D97-AF65-F5344CB8AC3E}">
        <p14:creationId xmlns:p14="http://schemas.microsoft.com/office/powerpoint/2010/main" val="317845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B5C0B3-4304-49C2-84FD-A055238B34AF}" type="datetimeFigureOut">
              <a:rPr lang="en-US" smtClean="0">
                <a:solidFill>
                  <a:srgbClr val="676A55">
                    <a:tint val="60000"/>
                    <a:satMod val="155000"/>
                  </a:srgbClr>
                </a:solidFill>
              </a:rPr>
              <a:pPr/>
              <a:t>6/5/2016</a:t>
            </a:fld>
            <a:endParaRPr lang="en-US">
              <a:solidFill>
                <a:srgbClr val="676A55">
                  <a:tint val="60000"/>
                  <a:satMod val="155000"/>
                </a:srgbClr>
              </a:solidFill>
            </a:endParaRPr>
          </a:p>
        </p:txBody>
      </p:sp>
      <p:sp>
        <p:nvSpPr>
          <p:cNvPr id="5" name="Footer Placeholder 4"/>
          <p:cNvSpPr>
            <a:spLocks noGrp="1"/>
          </p:cNvSpPr>
          <p:nvPr>
            <p:ph type="ftr" sz="quarter" idx="11"/>
          </p:nvPr>
        </p:nvSpPr>
        <p:spPr/>
        <p:txBody>
          <a:bodyPr/>
          <a:lstStyle/>
          <a:p>
            <a:endParaRPr lang="en-US">
              <a:solidFill>
                <a:srgbClr val="676A55">
                  <a:tint val="60000"/>
                  <a:satMod val="155000"/>
                </a:srgbClr>
              </a:solidFill>
            </a:endParaRPr>
          </a:p>
        </p:txBody>
      </p:sp>
      <p:sp>
        <p:nvSpPr>
          <p:cNvPr id="6" name="Slide Number Placeholder 5"/>
          <p:cNvSpPr>
            <a:spLocks noGrp="1"/>
          </p:cNvSpPr>
          <p:nvPr>
            <p:ph type="sldNum" sz="quarter" idx="12"/>
          </p:nvPr>
        </p:nvSpPr>
        <p:spPr/>
        <p:txBody>
          <a:bodyPr/>
          <a:lstStyle/>
          <a:p>
            <a:fld id="{7ACE4D71-DBD1-4C35-ABA3-B948A3A404D6}" type="slidenum">
              <a:rPr lang="en-US" smtClean="0">
                <a:solidFill>
                  <a:srgbClr val="EAEBDE">
                    <a:shade val="90000"/>
                  </a:srgbClr>
                </a:solidFill>
              </a:rPr>
              <a:pPr/>
              <a:t>‹#›</a:t>
            </a:fld>
            <a:endParaRPr lang="en-US">
              <a:solidFill>
                <a:srgbClr val="EAEBDE">
                  <a:shade val="90000"/>
                </a:srgbClr>
              </a:solidFill>
            </a:endParaRPr>
          </a:p>
        </p:txBody>
      </p:sp>
    </p:spTree>
    <p:extLst>
      <p:ext uri="{BB962C8B-B14F-4D97-AF65-F5344CB8AC3E}">
        <p14:creationId xmlns:p14="http://schemas.microsoft.com/office/powerpoint/2010/main" val="1232591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03B5C0B3-4304-49C2-84FD-A055238B34AF}" type="datetimeFigureOut">
              <a:rPr lang="en-US" smtClean="0">
                <a:solidFill>
                  <a:srgbClr val="676A55">
                    <a:tint val="60000"/>
                    <a:satMod val="155000"/>
                  </a:srgbClr>
                </a:solidFill>
              </a:rPr>
              <a:pPr/>
              <a:t>6/5/2016</a:t>
            </a:fld>
            <a:endParaRPr lang="en-US">
              <a:solidFill>
                <a:srgbClr val="676A55">
                  <a:tint val="60000"/>
                  <a:satMod val="155000"/>
                </a:srgbClr>
              </a:solidFill>
            </a:endParaRPr>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7ACE4D71-DBD1-4C35-ABA3-B948A3A404D6}" type="slidenum">
              <a:rPr lang="en-US" smtClean="0">
                <a:solidFill>
                  <a:srgbClr val="EAEBDE">
                    <a:shade val="90000"/>
                  </a:srgbClr>
                </a:solidFill>
              </a:rPr>
              <a:pPr/>
              <a:t>‹#›</a:t>
            </a:fld>
            <a:endParaRPr lang="en-US">
              <a:solidFill>
                <a:srgbClr val="EAEBDE">
                  <a:shade val="90000"/>
                </a:srgbClr>
              </a:solidFill>
            </a:endParaRPr>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n-US">
              <a:solidFill>
                <a:srgbClr val="676A55">
                  <a:tint val="60000"/>
                  <a:satMod val="155000"/>
                </a:srgbClr>
              </a:solidFill>
            </a:endParaRPr>
          </a:p>
        </p:txBody>
      </p:sp>
    </p:spTree>
    <p:extLst>
      <p:ext uri="{BB962C8B-B14F-4D97-AF65-F5344CB8AC3E}">
        <p14:creationId xmlns:p14="http://schemas.microsoft.com/office/powerpoint/2010/main" val="2632761299"/>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3B5C0B3-4304-49C2-84FD-A055238B34AF}" type="datetimeFigureOut">
              <a:rPr lang="en-US" smtClean="0">
                <a:solidFill>
                  <a:srgbClr val="676A55">
                    <a:tint val="60000"/>
                    <a:satMod val="155000"/>
                  </a:srgbClr>
                </a:solidFill>
              </a:rPr>
              <a:pPr/>
              <a:t>6/5/2016</a:t>
            </a:fld>
            <a:endParaRPr lang="en-US">
              <a:solidFill>
                <a:srgbClr val="676A55">
                  <a:tint val="60000"/>
                  <a:satMod val="155000"/>
                </a:srgbClr>
              </a:solidFill>
            </a:endParaRPr>
          </a:p>
        </p:txBody>
      </p:sp>
      <p:sp>
        <p:nvSpPr>
          <p:cNvPr id="6" name="Footer Placeholder 5"/>
          <p:cNvSpPr>
            <a:spLocks noGrp="1"/>
          </p:cNvSpPr>
          <p:nvPr>
            <p:ph type="ftr" sz="quarter" idx="11"/>
          </p:nvPr>
        </p:nvSpPr>
        <p:spPr/>
        <p:txBody>
          <a:bodyPr/>
          <a:lstStyle/>
          <a:p>
            <a:endParaRPr lang="en-US">
              <a:solidFill>
                <a:srgbClr val="676A55">
                  <a:tint val="60000"/>
                  <a:satMod val="155000"/>
                </a:srgbClr>
              </a:solidFill>
            </a:endParaRPr>
          </a:p>
        </p:txBody>
      </p:sp>
      <p:sp>
        <p:nvSpPr>
          <p:cNvPr id="7" name="Slide Number Placeholder 6"/>
          <p:cNvSpPr>
            <a:spLocks noGrp="1"/>
          </p:cNvSpPr>
          <p:nvPr>
            <p:ph type="sldNum" sz="quarter" idx="12"/>
          </p:nvPr>
        </p:nvSpPr>
        <p:spPr>
          <a:xfrm>
            <a:off x="8641080" y="6514568"/>
            <a:ext cx="464288" cy="274320"/>
          </a:xfrm>
        </p:spPr>
        <p:txBody>
          <a:bodyPr/>
          <a:lstStyle/>
          <a:p>
            <a:fld id="{7ACE4D71-DBD1-4C35-ABA3-B948A3A404D6}" type="slidenum">
              <a:rPr lang="en-US" smtClean="0">
                <a:solidFill>
                  <a:srgbClr val="EAEBDE">
                    <a:shade val="90000"/>
                  </a:srgbClr>
                </a:solidFill>
              </a:rPr>
              <a:pPr/>
              <a:t>‹#›</a:t>
            </a:fld>
            <a:endParaRPr lang="en-US">
              <a:solidFill>
                <a:srgbClr val="EAEBDE">
                  <a:shade val="90000"/>
                </a:srgbClr>
              </a:solidFill>
            </a:endParaRPr>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499503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a:endParaRPr lang="en-US">
              <a:solidFill>
                <a:prstClr val="white"/>
              </a:solidFill>
            </a:endParaRPr>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a:endParaRPr lang="en-US">
              <a:solidFill>
                <a:prstClr val="white"/>
              </a:solidFill>
            </a:endParaRPr>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3B5C0B3-4304-49C2-84FD-A055238B34AF}" type="datetimeFigureOut">
              <a:rPr lang="en-US" smtClean="0">
                <a:solidFill>
                  <a:srgbClr val="676A55">
                    <a:tint val="60000"/>
                    <a:satMod val="155000"/>
                  </a:srgbClr>
                </a:solidFill>
              </a:rPr>
              <a:pPr/>
              <a:t>6/5/2016</a:t>
            </a:fld>
            <a:endParaRPr lang="en-US">
              <a:solidFill>
                <a:srgbClr val="676A55">
                  <a:tint val="60000"/>
                  <a:satMod val="155000"/>
                </a:srgbClr>
              </a:solidFill>
            </a:endParaRPr>
          </a:p>
        </p:txBody>
      </p:sp>
      <p:sp>
        <p:nvSpPr>
          <p:cNvPr id="8" name="Footer Placeholder 7"/>
          <p:cNvSpPr>
            <a:spLocks noGrp="1"/>
          </p:cNvSpPr>
          <p:nvPr>
            <p:ph type="ftr" sz="quarter" idx="11"/>
          </p:nvPr>
        </p:nvSpPr>
        <p:spPr/>
        <p:txBody>
          <a:bodyPr/>
          <a:lstStyle/>
          <a:p>
            <a:endParaRPr lang="en-US">
              <a:solidFill>
                <a:srgbClr val="676A55">
                  <a:tint val="60000"/>
                  <a:satMod val="155000"/>
                </a:srgbClr>
              </a:solidFill>
            </a:endParaRPr>
          </a:p>
        </p:txBody>
      </p:sp>
      <p:sp>
        <p:nvSpPr>
          <p:cNvPr id="9" name="Slide Number Placeholder 8"/>
          <p:cNvSpPr>
            <a:spLocks noGrp="1"/>
          </p:cNvSpPr>
          <p:nvPr>
            <p:ph type="sldNum" sz="quarter" idx="12"/>
          </p:nvPr>
        </p:nvSpPr>
        <p:spPr>
          <a:xfrm>
            <a:off x="8641080" y="6514568"/>
            <a:ext cx="464288" cy="274320"/>
          </a:xfrm>
        </p:spPr>
        <p:txBody>
          <a:bodyPr/>
          <a:lstStyle/>
          <a:p>
            <a:fld id="{7ACE4D71-DBD1-4C35-ABA3-B948A3A404D6}" type="slidenum">
              <a:rPr lang="en-US" smtClean="0">
                <a:solidFill>
                  <a:srgbClr val="EAEBDE">
                    <a:shade val="90000"/>
                  </a:srgbClr>
                </a:solidFill>
              </a:rPr>
              <a:pPr/>
              <a:t>‹#›</a:t>
            </a:fld>
            <a:endParaRPr lang="en-US">
              <a:solidFill>
                <a:srgbClr val="EAEBDE">
                  <a:shade val="90000"/>
                </a:srgbClr>
              </a:solidFill>
            </a:endParaRPr>
          </a:p>
        </p:txBody>
      </p:sp>
    </p:spTree>
    <p:extLst>
      <p:ext uri="{BB962C8B-B14F-4D97-AF65-F5344CB8AC3E}">
        <p14:creationId xmlns:p14="http://schemas.microsoft.com/office/powerpoint/2010/main" val="1598471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3B5C0B3-4304-49C2-84FD-A055238B34AF}" type="datetimeFigureOut">
              <a:rPr lang="en-US" smtClean="0">
                <a:solidFill>
                  <a:srgbClr val="676A55">
                    <a:tint val="60000"/>
                    <a:satMod val="155000"/>
                  </a:srgbClr>
                </a:solidFill>
              </a:rPr>
              <a:pPr/>
              <a:t>6/5/2016</a:t>
            </a:fld>
            <a:endParaRPr lang="en-US">
              <a:solidFill>
                <a:srgbClr val="676A55">
                  <a:tint val="60000"/>
                  <a:satMod val="155000"/>
                </a:srgbClr>
              </a:solidFill>
            </a:endParaRPr>
          </a:p>
        </p:txBody>
      </p:sp>
      <p:sp>
        <p:nvSpPr>
          <p:cNvPr id="4" name="Footer Placeholder 3"/>
          <p:cNvSpPr>
            <a:spLocks noGrp="1"/>
          </p:cNvSpPr>
          <p:nvPr>
            <p:ph type="ftr" sz="quarter" idx="11"/>
          </p:nvPr>
        </p:nvSpPr>
        <p:spPr/>
        <p:txBody>
          <a:bodyPr/>
          <a:lstStyle/>
          <a:p>
            <a:endParaRPr lang="en-US">
              <a:solidFill>
                <a:srgbClr val="676A55">
                  <a:tint val="60000"/>
                  <a:satMod val="155000"/>
                </a:srgbClr>
              </a:solidFill>
            </a:endParaRPr>
          </a:p>
        </p:txBody>
      </p:sp>
      <p:sp>
        <p:nvSpPr>
          <p:cNvPr id="5" name="Slide Number Placeholder 4"/>
          <p:cNvSpPr>
            <a:spLocks noGrp="1"/>
          </p:cNvSpPr>
          <p:nvPr>
            <p:ph type="sldNum" sz="quarter" idx="12"/>
          </p:nvPr>
        </p:nvSpPr>
        <p:spPr/>
        <p:txBody>
          <a:bodyPr/>
          <a:lstStyle/>
          <a:p>
            <a:fld id="{7ACE4D71-DBD1-4C35-ABA3-B948A3A404D6}" type="slidenum">
              <a:rPr lang="en-US" smtClean="0">
                <a:solidFill>
                  <a:srgbClr val="EAEBDE">
                    <a:shade val="90000"/>
                  </a:srgbClr>
                </a:solidFill>
              </a:rPr>
              <a:pPr/>
              <a:t>‹#›</a:t>
            </a:fld>
            <a:endParaRPr lang="en-US">
              <a:solidFill>
                <a:srgbClr val="EAEBDE">
                  <a:shade val="90000"/>
                </a:srgbClr>
              </a:solidFill>
            </a:endParaRPr>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772145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B5C0B3-4304-49C2-84FD-A055238B34AF}" type="datetimeFigureOut">
              <a:rPr lang="en-US" smtClean="0">
                <a:solidFill>
                  <a:srgbClr val="676A55">
                    <a:tint val="60000"/>
                    <a:satMod val="155000"/>
                  </a:srgbClr>
                </a:solidFill>
              </a:rPr>
              <a:pPr/>
              <a:t>6/5/2016</a:t>
            </a:fld>
            <a:endParaRPr lang="en-US">
              <a:solidFill>
                <a:srgbClr val="676A55">
                  <a:tint val="60000"/>
                  <a:satMod val="155000"/>
                </a:srgbClr>
              </a:solidFill>
            </a:endParaRPr>
          </a:p>
        </p:txBody>
      </p:sp>
      <p:sp>
        <p:nvSpPr>
          <p:cNvPr id="3" name="Footer Placeholder 2"/>
          <p:cNvSpPr>
            <a:spLocks noGrp="1"/>
          </p:cNvSpPr>
          <p:nvPr>
            <p:ph type="ftr" sz="quarter" idx="11"/>
          </p:nvPr>
        </p:nvSpPr>
        <p:spPr/>
        <p:txBody>
          <a:bodyPr/>
          <a:lstStyle/>
          <a:p>
            <a:endParaRPr lang="en-US">
              <a:solidFill>
                <a:srgbClr val="676A55">
                  <a:tint val="60000"/>
                  <a:satMod val="155000"/>
                </a:srgbClr>
              </a:solidFill>
            </a:endParaRPr>
          </a:p>
        </p:txBody>
      </p:sp>
      <p:sp>
        <p:nvSpPr>
          <p:cNvPr id="4" name="Slide Number Placeholder 3"/>
          <p:cNvSpPr>
            <a:spLocks noGrp="1"/>
          </p:cNvSpPr>
          <p:nvPr>
            <p:ph type="sldNum" sz="quarter" idx="12"/>
          </p:nvPr>
        </p:nvSpPr>
        <p:spPr/>
        <p:txBody>
          <a:bodyPr/>
          <a:lstStyle/>
          <a:p>
            <a:fld id="{7ACE4D71-DBD1-4C35-ABA3-B948A3A404D6}" type="slidenum">
              <a:rPr lang="en-US" smtClean="0">
                <a:solidFill>
                  <a:srgbClr val="EAEBDE">
                    <a:shade val="90000"/>
                  </a:srgbClr>
                </a:solidFill>
              </a:rPr>
              <a:pPr/>
              <a:t>‹#›</a:t>
            </a:fld>
            <a:endParaRPr lang="en-US">
              <a:solidFill>
                <a:srgbClr val="EAEBDE">
                  <a:shade val="90000"/>
                </a:srgbClr>
              </a:solidFill>
            </a:endParaRPr>
          </a:p>
        </p:txBody>
      </p:sp>
    </p:spTree>
    <p:extLst>
      <p:ext uri="{BB962C8B-B14F-4D97-AF65-F5344CB8AC3E}">
        <p14:creationId xmlns:p14="http://schemas.microsoft.com/office/powerpoint/2010/main" val="917590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03B5C0B3-4304-49C2-84FD-A055238B34AF}" type="datetimeFigureOut">
              <a:rPr lang="en-US" smtClean="0"/>
              <a:pPr/>
              <a:t>6/5/2016</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7ACE4D71-DBD1-4C35-ABA3-B948A3A404D6}" type="slidenum">
              <a:rPr lang="en-US" smtClean="0"/>
              <a:pPr/>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03B5C0B3-4304-49C2-84FD-A055238B34AF}" type="datetimeFigureOut">
              <a:rPr lang="en-US" smtClean="0">
                <a:solidFill>
                  <a:srgbClr val="676A55">
                    <a:tint val="60000"/>
                    <a:satMod val="155000"/>
                  </a:srgbClr>
                </a:solidFill>
              </a:rPr>
              <a:pPr/>
              <a:t>6/5/2016</a:t>
            </a:fld>
            <a:endParaRPr lang="en-US">
              <a:solidFill>
                <a:srgbClr val="676A55">
                  <a:tint val="60000"/>
                  <a:satMod val="155000"/>
                </a:srgbClr>
              </a:solidFill>
            </a:endParaRPr>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7ACE4D71-DBD1-4C35-ABA3-B948A3A404D6}" type="slidenum">
              <a:rPr lang="en-US" smtClean="0">
                <a:solidFill>
                  <a:srgbClr val="EAEBDE">
                    <a:shade val="90000"/>
                  </a:srgbClr>
                </a:solidFill>
              </a:rPr>
              <a:pPr/>
              <a:t>‹#›</a:t>
            </a:fld>
            <a:endParaRPr lang="en-US">
              <a:solidFill>
                <a:srgbClr val="EAEBDE">
                  <a:shade val="90000"/>
                </a:srgbClr>
              </a:solidFill>
            </a:endParaRPr>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n-US">
              <a:solidFill>
                <a:srgbClr val="676A55">
                  <a:tint val="60000"/>
                  <a:satMod val="155000"/>
                </a:srgbClr>
              </a:solidFill>
            </a:endParaRPr>
          </a:p>
        </p:txBody>
      </p:sp>
    </p:spTree>
    <p:extLst>
      <p:ext uri="{BB962C8B-B14F-4D97-AF65-F5344CB8AC3E}">
        <p14:creationId xmlns:p14="http://schemas.microsoft.com/office/powerpoint/2010/main" val="3560455721"/>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fld id="{03B5C0B3-4304-49C2-84FD-A055238B34AF}" type="datetimeFigureOut">
              <a:rPr lang="en-US" smtClean="0">
                <a:solidFill>
                  <a:srgbClr val="676A55">
                    <a:tint val="60000"/>
                    <a:satMod val="155000"/>
                  </a:srgbClr>
                </a:solidFill>
              </a:rPr>
              <a:pPr/>
              <a:t>6/5/2016</a:t>
            </a:fld>
            <a:endParaRPr lang="en-US">
              <a:solidFill>
                <a:srgbClr val="676A55">
                  <a:tint val="60000"/>
                  <a:satMod val="155000"/>
                </a:srgbClr>
              </a:solidFill>
            </a:endParaRPr>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7ACE4D71-DBD1-4C35-ABA3-B948A3A404D6}" type="slidenum">
              <a:rPr lang="en-US" smtClean="0">
                <a:solidFill>
                  <a:srgbClr val="EAEBDE">
                    <a:shade val="90000"/>
                  </a:srgbClr>
                </a:solidFill>
              </a:rPr>
              <a:pPr/>
              <a:t>‹#›</a:t>
            </a:fld>
            <a:endParaRPr lang="en-US">
              <a:solidFill>
                <a:srgbClr val="EAEBDE">
                  <a:shade val="90000"/>
                </a:srgbClr>
              </a:solidFill>
            </a:endParaRPr>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n-US">
              <a:solidFill>
                <a:srgbClr val="676A55">
                  <a:tint val="60000"/>
                  <a:satMod val="155000"/>
                </a:srgbClr>
              </a:solidFill>
            </a:endParaRPr>
          </a:p>
        </p:txBody>
      </p:sp>
    </p:spTree>
    <p:extLst>
      <p:ext uri="{BB962C8B-B14F-4D97-AF65-F5344CB8AC3E}">
        <p14:creationId xmlns:p14="http://schemas.microsoft.com/office/powerpoint/2010/main" val="5956207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B5C0B3-4304-49C2-84FD-A055238B34AF}" type="datetimeFigureOut">
              <a:rPr lang="en-US" smtClean="0">
                <a:solidFill>
                  <a:srgbClr val="676A55">
                    <a:tint val="60000"/>
                    <a:satMod val="155000"/>
                  </a:srgbClr>
                </a:solidFill>
              </a:rPr>
              <a:pPr/>
              <a:t>6/5/2016</a:t>
            </a:fld>
            <a:endParaRPr lang="en-US">
              <a:solidFill>
                <a:srgbClr val="676A55">
                  <a:tint val="60000"/>
                  <a:satMod val="155000"/>
                </a:srgbClr>
              </a:solidFill>
            </a:endParaRPr>
          </a:p>
        </p:txBody>
      </p:sp>
      <p:sp>
        <p:nvSpPr>
          <p:cNvPr id="5" name="Footer Placeholder 4"/>
          <p:cNvSpPr>
            <a:spLocks noGrp="1"/>
          </p:cNvSpPr>
          <p:nvPr>
            <p:ph type="ftr" sz="quarter" idx="11"/>
          </p:nvPr>
        </p:nvSpPr>
        <p:spPr/>
        <p:txBody>
          <a:bodyPr/>
          <a:lstStyle/>
          <a:p>
            <a:endParaRPr lang="en-US">
              <a:solidFill>
                <a:srgbClr val="676A55">
                  <a:tint val="60000"/>
                  <a:satMod val="155000"/>
                </a:srgbClr>
              </a:solidFill>
            </a:endParaRPr>
          </a:p>
        </p:txBody>
      </p:sp>
      <p:sp>
        <p:nvSpPr>
          <p:cNvPr id="6" name="Slide Number Placeholder 5"/>
          <p:cNvSpPr>
            <a:spLocks noGrp="1"/>
          </p:cNvSpPr>
          <p:nvPr>
            <p:ph type="sldNum" sz="quarter" idx="12"/>
          </p:nvPr>
        </p:nvSpPr>
        <p:spPr/>
        <p:txBody>
          <a:bodyPr/>
          <a:lstStyle/>
          <a:p>
            <a:fld id="{7ACE4D71-DBD1-4C35-ABA3-B948A3A404D6}" type="slidenum">
              <a:rPr lang="en-US" smtClean="0">
                <a:solidFill>
                  <a:srgbClr val="EAEBDE">
                    <a:shade val="90000"/>
                  </a:srgbClr>
                </a:solidFill>
              </a:rPr>
              <a:pPr/>
              <a:t>‹#›</a:t>
            </a:fld>
            <a:endParaRPr lang="en-US">
              <a:solidFill>
                <a:srgbClr val="EAEBDE">
                  <a:shade val="90000"/>
                </a:srgbClr>
              </a:solidFill>
            </a:endParaRPr>
          </a:p>
        </p:txBody>
      </p:sp>
    </p:spTree>
    <p:extLst>
      <p:ext uri="{BB962C8B-B14F-4D97-AF65-F5344CB8AC3E}">
        <p14:creationId xmlns:p14="http://schemas.microsoft.com/office/powerpoint/2010/main" val="36009235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B5C0B3-4304-49C2-84FD-A055238B34AF}" type="datetimeFigureOut">
              <a:rPr lang="en-US" smtClean="0">
                <a:solidFill>
                  <a:srgbClr val="676A55">
                    <a:tint val="60000"/>
                    <a:satMod val="155000"/>
                  </a:srgbClr>
                </a:solidFill>
              </a:rPr>
              <a:pPr/>
              <a:t>6/5/2016</a:t>
            </a:fld>
            <a:endParaRPr lang="en-US">
              <a:solidFill>
                <a:srgbClr val="676A55">
                  <a:tint val="60000"/>
                  <a:satMod val="155000"/>
                </a:srgbClr>
              </a:solidFill>
            </a:endParaRPr>
          </a:p>
        </p:txBody>
      </p:sp>
      <p:sp>
        <p:nvSpPr>
          <p:cNvPr id="5" name="Footer Placeholder 4"/>
          <p:cNvSpPr>
            <a:spLocks noGrp="1"/>
          </p:cNvSpPr>
          <p:nvPr>
            <p:ph type="ftr" sz="quarter" idx="11"/>
          </p:nvPr>
        </p:nvSpPr>
        <p:spPr/>
        <p:txBody>
          <a:bodyPr/>
          <a:lstStyle/>
          <a:p>
            <a:endParaRPr lang="en-US">
              <a:solidFill>
                <a:srgbClr val="676A55">
                  <a:tint val="60000"/>
                  <a:satMod val="155000"/>
                </a:srgbClr>
              </a:solidFill>
            </a:endParaRPr>
          </a:p>
        </p:txBody>
      </p:sp>
      <p:sp>
        <p:nvSpPr>
          <p:cNvPr id="6" name="Slide Number Placeholder 5"/>
          <p:cNvSpPr>
            <a:spLocks noGrp="1"/>
          </p:cNvSpPr>
          <p:nvPr>
            <p:ph type="sldNum" sz="quarter" idx="12"/>
          </p:nvPr>
        </p:nvSpPr>
        <p:spPr/>
        <p:txBody>
          <a:bodyPr/>
          <a:lstStyle/>
          <a:p>
            <a:fld id="{7ACE4D71-DBD1-4C35-ABA3-B948A3A404D6}" type="slidenum">
              <a:rPr lang="en-US" smtClean="0">
                <a:solidFill>
                  <a:srgbClr val="EAEBDE">
                    <a:shade val="90000"/>
                  </a:srgbClr>
                </a:solidFill>
              </a:rPr>
              <a:pPr/>
              <a:t>‹#›</a:t>
            </a:fld>
            <a:endParaRPr lang="en-US">
              <a:solidFill>
                <a:srgbClr val="EAEBDE">
                  <a:shade val="90000"/>
                </a:srgbClr>
              </a:solidFill>
            </a:endParaRPr>
          </a:p>
        </p:txBody>
      </p:sp>
    </p:spTree>
    <p:extLst>
      <p:ext uri="{BB962C8B-B14F-4D97-AF65-F5344CB8AC3E}">
        <p14:creationId xmlns:p14="http://schemas.microsoft.com/office/powerpoint/2010/main" val="651755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3B5C0B3-4304-49C2-84FD-A055238B34AF}" type="datetimeFigureOut">
              <a:rPr lang="en-US" smtClean="0"/>
              <a:pPr/>
              <a:t>6/5/2016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p>
            <a:fld id="{7ACE4D71-DBD1-4C35-ABA3-B948A3A404D6}" type="slidenum">
              <a:rPr lang="en-US" smtClean="0"/>
              <a:pPr/>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3B5C0B3-4304-49C2-84FD-A055238B34AF}" type="datetimeFigureOut">
              <a:rPr lang="en-US" smtClean="0"/>
              <a:pPr/>
              <a:t>6/5/2016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p>
            <a:fld id="{7ACE4D71-DBD1-4C35-ABA3-B948A3A404D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3B5C0B3-4304-49C2-84FD-A055238B34AF}" type="datetimeFigureOut">
              <a:rPr lang="en-US" smtClean="0"/>
              <a:pPr/>
              <a:t>6/5/2016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CE4D71-DBD1-4C35-ABA3-B948A3A404D6}" type="slidenum">
              <a:rPr lang="en-US" smtClean="0"/>
              <a:pPr/>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B5C0B3-4304-49C2-84FD-A055238B34AF}" type="datetimeFigureOut">
              <a:rPr lang="en-US" smtClean="0"/>
              <a:pPr/>
              <a:t>6/5/2016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CE4D71-DBD1-4C35-ABA3-B948A3A404D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03B5C0B3-4304-49C2-84FD-A055238B34AF}" type="datetimeFigureOut">
              <a:rPr lang="en-US" smtClean="0"/>
              <a:pPr/>
              <a:t>6/5/2016</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7ACE4D71-DBD1-4C35-ABA3-B948A3A404D6}" type="slidenum">
              <a:rPr lang="en-US" smtClean="0"/>
              <a:pPr/>
              <a:t>‹#›</a:t>
            </a:fld>
            <a:endParaRPr lang="en-US"/>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fld id="{03B5C0B3-4304-49C2-84FD-A055238B34AF}" type="datetimeFigureOut">
              <a:rPr lang="en-US" smtClean="0"/>
              <a:pPr/>
              <a:t>6/5/2016</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7ACE4D71-DBD1-4C35-ABA3-B948A3A404D6}" type="slidenum">
              <a:rPr lang="en-US" smtClean="0"/>
              <a:pPr/>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03B5C0B3-4304-49C2-84FD-A055238B34AF}" type="datetimeFigureOut">
              <a:rPr lang="en-US" smtClean="0"/>
              <a:pPr/>
              <a:t>6/5/2016</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7ACE4D71-DBD1-4C35-ABA3-B948A3A404D6}" type="slidenum">
              <a:rPr lang="en-US" smtClean="0"/>
              <a:pPr/>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solidFill>
                <a:srgbClr val="676A55">
                  <a:tint val="60000"/>
                  <a:satMod val="155000"/>
                </a:srgbClr>
              </a:solidFill>
            </a:endParaRPr>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03B5C0B3-4304-49C2-84FD-A055238B34AF}" type="datetimeFigureOut">
              <a:rPr lang="en-US" smtClean="0">
                <a:solidFill>
                  <a:srgbClr val="676A55">
                    <a:tint val="60000"/>
                    <a:satMod val="155000"/>
                  </a:srgbClr>
                </a:solidFill>
              </a:rPr>
              <a:pPr/>
              <a:t>6/5/2016</a:t>
            </a:fld>
            <a:endParaRPr lang="en-US">
              <a:solidFill>
                <a:srgbClr val="676A55">
                  <a:tint val="60000"/>
                  <a:satMod val="155000"/>
                </a:srgbClr>
              </a:solidFill>
            </a:endParaRPr>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7ACE4D71-DBD1-4C35-ABA3-B948A3A404D6}" type="slidenum">
              <a:rPr lang="en-US" smtClean="0">
                <a:solidFill>
                  <a:srgbClr val="EAEBDE">
                    <a:shade val="90000"/>
                  </a:srgbClr>
                </a:solidFill>
              </a:rPr>
              <a:pPr/>
              <a:t>‹#›</a:t>
            </a:fld>
            <a:endParaRPr lang="en-US">
              <a:solidFill>
                <a:srgbClr val="EAEBDE">
                  <a:shade val="90000"/>
                </a:srgbClr>
              </a:solidFill>
            </a:endParaRPr>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1292602655"/>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solidFill>
                <a:srgbClr val="676A55">
                  <a:tint val="60000"/>
                  <a:satMod val="155000"/>
                </a:srgbClr>
              </a:solidFill>
            </a:endParaRPr>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03B5C0B3-4304-49C2-84FD-A055238B34AF}" type="datetimeFigureOut">
              <a:rPr lang="en-US" smtClean="0">
                <a:solidFill>
                  <a:srgbClr val="676A55">
                    <a:tint val="60000"/>
                    <a:satMod val="155000"/>
                  </a:srgbClr>
                </a:solidFill>
              </a:rPr>
              <a:pPr/>
              <a:t>6/5/2016</a:t>
            </a:fld>
            <a:endParaRPr lang="en-US">
              <a:solidFill>
                <a:srgbClr val="676A55">
                  <a:tint val="60000"/>
                  <a:satMod val="155000"/>
                </a:srgbClr>
              </a:solidFill>
            </a:endParaRPr>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7ACE4D71-DBD1-4C35-ABA3-B948A3A404D6}" type="slidenum">
              <a:rPr lang="en-US" smtClean="0">
                <a:solidFill>
                  <a:srgbClr val="EAEBDE">
                    <a:shade val="90000"/>
                  </a:srgbClr>
                </a:solidFill>
              </a:rPr>
              <a:pPr/>
              <a:t>‹#›</a:t>
            </a:fld>
            <a:endParaRPr lang="en-US">
              <a:solidFill>
                <a:srgbClr val="EAEBDE">
                  <a:shade val="90000"/>
                </a:srgbClr>
              </a:solidFill>
            </a:endParaRPr>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2877397428"/>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23.jpeg"/><Relationship Id="rId7"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0.emf"/></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32.png"/><Relationship Id="rId4" Type="http://schemas.openxmlformats.org/officeDocument/2006/relationships/image" Target="../media/image33.emf"/></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18.xml"/><Relationship Id="rId1" Type="http://schemas.openxmlformats.org/officeDocument/2006/relationships/vmlDrawing" Target="../drawings/vmlDrawing2.vml"/><Relationship Id="rId5" Type="http://schemas.openxmlformats.org/officeDocument/2006/relationships/image" Target="../media/image32.png"/><Relationship Id="rId4" Type="http://schemas.openxmlformats.org/officeDocument/2006/relationships/image" Target="../media/image33.emf"/></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18.xml"/><Relationship Id="rId1" Type="http://schemas.openxmlformats.org/officeDocument/2006/relationships/vmlDrawing" Target="../drawings/vmlDrawing3.vml"/><Relationship Id="rId5" Type="http://schemas.openxmlformats.org/officeDocument/2006/relationships/image" Target="../media/image32.png"/><Relationship Id="rId4" Type="http://schemas.openxmlformats.org/officeDocument/2006/relationships/image" Target="../media/image33.emf"/></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slideLayout" Target="../slideLayouts/slideLayout18.xml"/><Relationship Id="rId1" Type="http://schemas.openxmlformats.org/officeDocument/2006/relationships/vmlDrawing" Target="../drawings/vmlDrawing4.vml"/><Relationship Id="rId5" Type="http://schemas.openxmlformats.org/officeDocument/2006/relationships/image" Target="../media/image32.png"/><Relationship Id="rId4" Type="http://schemas.openxmlformats.org/officeDocument/2006/relationships/image" Target="../media/image33.emf"/></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slideLayout" Target="../slideLayouts/slideLayout18.xml"/><Relationship Id="rId1" Type="http://schemas.openxmlformats.org/officeDocument/2006/relationships/vmlDrawing" Target="../drawings/vmlDrawing5.vml"/><Relationship Id="rId5" Type="http://schemas.openxmlformats.org/officeDocument/2006/relationships/image" Target="../media/image32.png"/><Relationship Id="rId4" Type="http://schemas.openxmlformats.org/officeDocument/2006/relationships/image" Target="../media/image33.emf"/></Relationships>
</file>

<file path=ppt/slides/_rels/slide2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openxmlformats.org/officeDocument/2006/relationships/slideLayout" Target="../slideLayouts/slideLayout18.xml"/><Relationship Id="rId1" Type="http://schemas.openxmlformats.org/officeDocument/2006/relationships/vmlDrawing" Target="../drawings/vmlDrawing6.vml"/><Relationship Id="rId6" Type="http://schemas.openxmlformats.org/officeDocument/2006/relationships/image" Target="../media/image34.jpg"/><Relationship Id="rId5" Type="http://schemas.openxmlformats.org/officeDocument/2006/relationships/image" Target="../media/image32.png"/><Relationship Id="rId4" Type="http://schemas.openxmlformats.org/officeDocument/2006/relationships/image" Target="../media/image33.emf"/></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package" Target="../embeddings/Microsoft_Excel_Worksheet6.xlsx"/><Relationship Id="rId7" Type="http://schemas.openxmlformats.org/officeDocument/2006/relationships/image" Target="../media/image58.jpeg"/><Relationship Id="rId2" Type="http://schemas.openxmlformats.org/officeDocument/2006/relationships/slideLayout" Target="../slideLayouts/slideLayout18.xml"/><Relationship Id="rId1" Type="http://schemas.openxmlformats.org/officeDocument/2006/relationships/vmlDrawing" Target="../drawings/vmlDrawing7.vml"/><Relationship Id="rId6" Type="http://schemas.openxmlformats.org/officeDocument/2006/relationships/image" Target="../media/image57.jpe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emf"/><Relationship Id="rId9" Type="http://schemas.openxmlformats.org/officeDocument/2006/relationships/image" Target="../media/image60.png"/></Relationships>
</file>

<file path=ppt/slides/_rels/slide4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package" Target="../embeddings/Microsoft_Excel_Worksheet7.xlsx"/><Relationship Id="rId7" Type="http://schemas.openxmlformats.org/officeDocument/2006/relationships/image" Target="../media/image59.jpeg"/><Relationship Id="rId2" Type="http://schemas.openxmlformats.org/officeDocument/2006/relationships/slideLayout" Target="../slideLayouts/slideLayout18.xml"/><Relationship Id="rId1" Type="http://schemas.openxmlformats.org/officeDocument/2006/relationships/vmlDrawing" Target="../drawings/vmlDrawing8.v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5.emf"/><Relationship Id="rId9" Type="http://schemas.openxmlformats.org/officeDocument/2006/relationships/image" Target="../media/image61.png"/></Relationships>
</file>

<file path=ppt/slides/_rels/slide4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package" Target="../embeddings/Microsoft_Excel_Worksheet8.xlsx"/><Relationship Id="rId7" Type="http://schemas.openxmlformats.org/officeDocument/2006/relationships/image" Target="../media/image58.jpeg"/><Relationship Id="rId2" Type="http://schemas.openxmlformats.org/officeDocument/2006/relationships/slideLayout" Target="../slideLayouts/slideLayout18.xml"/><Relationship Id="rId1" Type="http://schemas.openxmlformats.org/officeDocument/2006/relationships/vmlDrawing" Target="../drawings/vmlDrawing9.vml"/><Relationship Id="rId6" Type="http://schemas.openxmlformats.org/officeDocument/2006/relationships/image" Target="../media/image57.jpeg"/><Relationship Id="rId5" Type="http://schemas.openxmlformats.org/officeDocument/2006/relationships/image" Target="../media/image63.jpeg"/><Relationship Id="rId10" Type="http://schemas.openxmlformats.org/officeDocument/2006/relationships/image" Target="../media/image61.png"/><Relationship Id="rId4" Type="http://schemas.openxmlformats.org/officeDocument/2006/relationships/image" Target="../media/image55.emf"/><Relationship Id="rId9" Type="http://schemas.openxmlformats.org/officeDocument/2006/relationships/image" Target="../media/image64.jpeg"/></Relationships>
</file>

<file path=ppt/slides/_rels/slide4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package" Target="../embeddings/Microsoft_Excel_Worksheet9.xlsx"/><Relationship Id="rId7" Type="http://schemas.openxmlformats.org/officeDocument/2006/relationships/image" Target="../media/image59.jpeg"/><Relationship Id="rId2" Type="http://schemas.openxmlformats.org/officeDocument/2006/relationships/slideLayout" Target="../slideLayouts/slideLayout18.xml"/><Relationship Id="rId1" Type="http://schemas.openxmlformats.org/officeDocument/2006/relationships/vmlDrawing" Target="../drawings/vmlDrawing10.vml"/><Relationship Id="rId6" Type="http://schemas.openxmlformats.org/officeDocument/2006/relationships/image" Target="../media/image65.jpeg"/><Relationship Id="rId5" Type="http://schemas.openxmlformats.org/officeDocument/2006/relationships/image" Target="../media/image63.jpeg"/><Relationship Id="rId10" Type="http://schemas.openxmlformats.org/officeDocument/2006/relationships/image" Target="../media/image61.png"/><Relationship Id="rId4" Type="http://schemas.openxmlformats.org/officeDocument/2006/relationships/image" Target="../media/image55.emf"/><Relationship Id="rId9" Type="http://schemas.openxmlformats.org/officeDocument/2006/relationships/image" Target="../media/image66.jpeg"/></Relationships>
</file>

<file path=ppt/slides/_rels/slide4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package" Target="../embeddings/Microsoft_Excel_Worksheet10.xlsx"/><Relationship Id="rId7" Type="http://schemas.openxmlformats.org/officeDocument/2006/relationships/image" Target="../media/image68.jpeg"/><Relationship Id="rId12" Type="http://schemas.openxmlformats.org/officeDocument/2006/relationships/image" Target="../media/image61.png"/><Relationship Id="rId2" Type="http://schemas.openxmlformats.org/officeDocument/2006/relationships/slideLayout" Target="../slideLayouts/slideLayout18.xml"/><Relationship Id="rId1" Type="http://schemas.openxmlformats.org/officeDocument/2006/relationships/vmlDrawing" Target="../drawings/vmlDrawing11.vml"/><Relationship Id="rId6" Type="http://schemas.openxmlformats.org/officeDocument/2006/relationships/image" Target="../media/image63.jpeg"/><Relationship Id="rId11" Type="http://schemas.openxmlformats.org/officeDocument/2006/relationships/image" Target="../media/image69.jpeg"/><Relationship Id="rId5" Type="http://schemas.openxmlformats.org/officeDocument/2006/relationships/image" Target="../media/image67.jpeg"/><Relationship Id="rId10" Type="http://schemas.openxmlformats.org/officeDocument/2006/relationships/image" Target="../media/image58.jpeg"/><Relationship Id="rId4" Type="http://schemas.openxmlformats.org/officeDocument/2006/relationships/image" Target="../media/image55.emf"/><Relationship Id="rId9" Type="http://schemas.openxmlformats.org/officeDocument/2006/relationships/image" Target="../media/image59.jpeg"/></Relationships>
</file>

<file path=ppt/slides/_rels/slide47.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5.jpeg"/><Relationship Id="rId3" Type="http://schemas.openxmlformats.org/officeDocument/2006/relationships/package" Target="../embeddings/Microsoft_Excel_Worksheet11.xlsx"/><Relationship Id="rId7" Type="http://schemas.openxmlformats.org/officeDocument/2006/relationships/image" Target="../media/image72.jpeg"/><Relationship Id="rId12" Type="http://schemas.openxmlformats.org/officeDocument/2006/relationships/image" Target="../media/image74.jpeg"/><Relationship Id="rId2" Type="http://schemas.openxmlformats.org/officeDocument/2006/relationships/slideLayout" Target="../slideLayouts/slideLayout18.xml"/><Relationship Id="rId1" Type="http://schemas.openxmlformats.org/officeDocument/2006/relationships/vmlDrawing" Target="../drawings/vmlDrawing12.vml"/><Relationship Id="rId6" Type="http://schemas.openxmlformats.org/officeDocument/2006/relationships/image" Target="../media/image71.jpeg"/><Relationship Id="rId11" Type="http://schemas.openxmlformats.org/officeDocument/2006/relationships/image" Target="../media/image58.jpeg"/><Relationship Id="rId5" Type="http://schemas.openxmlformats.org/officeDocument/2006/relationships/image" Target="../media/image70.jpeg"/><Relationship Id="rId15" Type="http://schemas.openxmlformats.org/officeDocument/2006/relationships/image" Target="../media/image61.png"/><Relationship Id="rId10" Type="http://schemas.openxmlformats.org/officeDocument/2006/relationships/image" Target="../media/image63.jpeg"/><Relationship Id="rId4" Type="http://schemas.openxmlformats.org/officeDocument/2006/relationships/image" Target="../media/image55.emf"/><Relationship Id="rId9" Type="http://schemas.openxmlformats.org/officeDocument/2006/relationships/image" Target="../media/image59.jpeg"/><Relationship Id="rId14" Type="http://schemas.openxmlformats.org/officeDocument/2006/relationships/image" Target="../media/image76.jpeg"/></Relationships>
</file>

<file path=ppt/slides/_rels/slide48.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package" Target="../embeddings/Microsoft_Excel_Worksheet12.xlsx"/><Relationship Id="rId7" Type="http://schemas.openxmlformats.org/officeDocument/2006/relationships/image" Target="../media/image59.jpeg"/><Relationship Id="rId12" Type="http://schemas.openxmlformats.org/officeDocument/2006/relationships/image" Target="../media/image61.png"/><Relationship Id="rId2" Type="http://schemas.openxmlformats.org/officeDocument/2006/relationships/slideLayout" Target="../slideLayouts/slideLayout18.xml"/><Relationship Id="rId1" Type="http://schemas.openxmlformats.org/officeDocument/2006/relationships/vmlDrawing" Target="../drawings/vmlDrawing13.vml"/><Relationship Id="rId6" Type="http://schemas.openxmlformats.org/officeDocument/2006/relationships/image" Target="../media/image73.jpeg"/><Relationship Id="rId11" Type="http://schemas.openxmlformats.org/officeDocument/2006/relationships/image" Target="../media/image54.jpeg"/><Relationship Id="rId5" Type="http://schemas.openxmlformats.org/officeDocument/2006/relationships/image" Target="../media/image65.jpeg"/><Relationship Id="rId10" Type="http://schemas.openxmlformats.org/officeDocument/2006/relationships/image" Target="../media/image77.jpeg"/><Relationship Id="rId4" Type="http://schemas.openxmlformats.org/officeDocument/2006/relationships/image" Target="../media/image55.emf"/><Relationship Id="rId9" Type="http://schemas.openxmlformats.org/officeDocument/2006/relationships/image" Target="../media/image58.jpeg"/></Relationships>
</file>

<file path=ppt/slides/_rels/slide49.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7.jpeg"/><Relationship Id="rId3" Type="http://schemas.openxmlformats.org/officeDocument/2006/relationships/image" Target="../media/image78.png"/><Relationship Id="rId7" Type="http://schemas.openxmlformats.org/officeDocument/2006/relationships/image" Target="../media/image53.png"/><Relationship Id="rId12" Type="http://schemas.openxmlformats.org/officeDocument/2006/relationships/image" Target="../media/image58.jpeg"/><Relationship Id="rId2" Type="http://schemas.openxmlformats.org/officeDocument/2006/relationships/slideLayout" Target="../slideLayouts/slideLayout18.xml"/><Relationship Id="rId1" Type="http://schemas.openxmlformats.org/officeDocument/2006/relationships/vmlDrawing" Target="../drawings/vmlDrawing14.vml"/><Relationship Id="rId6" Type="http://schemas.openxmlformats.org/officeDocument/2006/relationships/image" Target="../media/image55.emf"/><Relationship Id="rId11" Type="http://schemas.openxmlformats.org/officeDocument/2006/relationships/image" Target="../media/image63.jpeg"/><Relationship Id="rId5" Type="http://schemas.openxmlformats.org/officeDocument/2006/relationships/package" Target="../embeddings/Microsoft_Excel_Worksheet13.xlsx"/><Relationship Id="rId10" Type="http://schemas.openxmlformats.org/officeDocument/2006/relationships/image" Target="../media/image59.jpeg"/><Relationship Id="rId4" Type="http://schemas.openxmlformats.org/officeDocument/2006/relationships/image" Target="../media/image61.png"/><Relationship Id="rId9" Type="http://schemas.openxmlformats.org/officeDocument/2006/relationships/image" Target="../media/image73.jpeg"/><Relationship Id="rId1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0.png"/><Relationship Id="rId1" Type="http://schemas.openxmlformats.org/officeDocument/2006/relationships/slideLayout" Target="../slideLayouts/slideLayout18.xml"/><Relationship Id="rId6" Type="http://schemas.openxmlformats.org/officeDocument/2006/relationships/image" Target="../media/image81.png"/><Relationship Id="rId5" Type="http://schemas.openxmlformats.org/officeDocument/2006/relationships/image" Target="../media/image8.png"/><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5" Type="http://schemas.openxmlformats.org/officeDocument/2006/relationships/image" Target="../media/image82.png"/><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3.pn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4.pn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5.pn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6.pn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7.pn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8.pn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9.pn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0.pn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1.pn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2.pn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3.pn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0.png"/><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45.png"/><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43.png"/><Relationship Id="rId4" Type="http://schemas.openxmlformats.org/officeDocument/2006/relationships/image" Target="../media/image45.png"/></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5.png"/></Relationships>
</file>

<file path=ppt/slides/_rels/slide7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5.png"/></Relationships>
</file>

<file path=ppt/slides/_rels/slide7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6.jpeg"/><Relationship Id="rId1" Type="http://schemas.openxmlformats.org/officeDocument/2006/relationships/slideLayout" Target="../slideLayouts/slideLayout18.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noChangeAspect="1"/>
          </p:cNvGrpSpPr>
          <p:nvPr/>
        </p:nvGrpSpPr>
        <p:grpSpPr>
          <a:xfrm>
            <a:off x="762000" y="304800"/>
            <a:ext cx="7840693" cy="1232179"/>
            <a:chOff x="0" y="-28619"/>
            <a:chExt cx="9257967" cy="1454906"/>
          </a:xfrm>
        </p:grpSpPr>
        <p:sp>
          <p:nvSpPr>
            <p:cNvPr id="8" name="Rectangle 7"/>
            <p:cNvSpPr/>
            <p:nvPr/>
          </p:nvSpPr>
          <p:spPr>
            <a:xfrm>
              <a:off x="0" y="228696"/>
              <a:ext cx="9144000" cy="1197591"/>
            </a:xfrm>
            <a:prstGeom prst="rect">
              <a:avLst/>
            </a:prstGeom>
            <a:solidFill>
              <a:srgbClr val="A5A5A5">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0" y="0"/>
              <a:ext cx="9144000" cy="271463"/>
            </a:xfrm>
            <a:prstGeom prst="rect">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4761031" y="-28619"/>
              <a:ext cx="4496936" cy="3543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Trajan Pro" panose="02020502050506020301" pitchFamily="18" charset="0"/>
                </a:rPr>
                <a:t>Session Block IV - Room 213 / 2:25 – 2:50 pm</a:t>
              </a:r>
            </a:p>
          </p:txBody>
        </p:sp>
        <p:pic>
          <p:nvPicPr>
            <p:cNvPr id="11"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0053" y="326664"/>
              <a:ext cx="3329680" cy="1099623"/>
            </a:xfrm>
            <a:prstGeom prst="rect">
              <a:avLst/>
            </a:prstGeom>
          </p:spPr>
        </p:pic>
      </p:grpSp>
      <p:sp>
        <p:nvSpPr>
          <p:cNvPr id="13" name="TextBox 12"/>
          <p:cNvSpPr txBox="1"/>
          <p:nvPr/>
        </p:nvSpPr>
        <p:spPr>
          <a:xfrm>
            <a:off x="525658" y="1905000"/>
            <a:ext cx="8092685" cy="1077218"/>
          </a:xfrm>
          <a:prstGeom prst="rect">
            <a:avLst/>
          </a:prstGeom>
          <a:noFill/>
        </p:spPr>
        <p:txBody>
          <a:bodyPr wrap="square" rtlCol="0">
            <a:spAutoFit/>
          </a:bodyPr>
          <a:lstStyle/>
          <a:p>
            <a:pPr algn="ctr"/>
            <a:r>
              <a:rPr lang="en-US" sz="3200" dirty="0">
                <a:solidFill>
                  <a:schemeClr val="accent5">
                    <a:lumMod val="60000"/>
                    <a:lumOff val="40000"/>
                  </a:schemeClr>
                </a:solidFill>
              </a:rPr>
              <a:t>Using Oil and Gas Industry Data to Achieve Coastal Sustainability</a:t>
            </a:r>
          </a:p>
        </p:txBody>
      </p:sp>
      <p:sp>
        <p:nvSpPr>
          <p:cNvPr id="14" name="TextBox 13"/>
          <p:cNvSpPr txBox="1"/>
          <p:nvPr/>
        </p:nvSpPr>
        <p:spPr>
          <a:xfrm>
            <a:off x="2195132" y="5486400"/>
            <a:ext cx="4753737" cy="830997"/>
          </a:xfrm>
          <a:prstGeom prst="rect">
            <a:avLst/>
          </a:prstGeom>
          <a:noFill/>
        </p:spPr>
        <p:txBody>
          <a:bodyPr wrap="none" rtlCol="0">
            <a:spAutoFit/>
          </a:bodyPr>
          <a:lstStyle/>
          <a:p>
            <a:pPr algn="ctr"/>
            <a:r>
              <a:rPr lang="en-US" sz="2400" dirty="0">
                <a:solidFill>
                  <a:schemeClr val="accent5">
                    <a:lumMod val="60000"/>
                    <a:lumOff val="40000"/>
                  </a:schemeClr>
                </a:solidFill>
              </a:rPr>
              <a:t>Chris McLindon</a:t>
            </a:r>
          </a:p>
          <a:p>
            <a:pPr algn="ctr"/>
            <a:r>
              <a:rPr lang="en-US" sz="2400" dirty="0">
                <a:solidFill>
                  <a:schemeClr val="accent5">
                    <a:lumMod val="60000"/>
                    <a:lumOff val="40000"/>
                  </a:schemeClr>
                </a:solidFill>
              </a:rPr>
              <a:t>New Orleans Geological Society</a:t>
            </a:r>
          </a:p>
        </p:txBody>
      </p:sp>
    </p:spTree>
    <p:extLst>
      <p:ext uri="{BB962C8B-B14F-4D97-AF65-F5344CB8AC3E}">
        <p14:creationId xmlns:p14="http://schemas.microsoft.com/office/powerpoint/2010/main" val="2994981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397287"/>
            <a:ext cx="351384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4114800"/>
            <a:ext cx="3352800" cy="166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461687" y="3825502"/>
            <a:ext cx="533400" cy="137984"/>
          </a:xfrm>
          <a:prstGeom prst="rect">
            <a:avLst/>
          </a:prstGeom>
          <a:solidFill>
            <a:srgbClr val="FFFF00">
              <a:alpha val="50000"/>
            </a:srgbClr>
          </a:solidFill>
          <a:ln w="254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Shape 1403"/>
          <p:cNvPicPr preferRelativeResize="0">
            <a:picLocks noChangeAspect="1"/>
          </p:cNvPicPr>
          <p:nvPr/>
        </p:nvPicPr>
        <p:blipFill rotWithShape="1">
          <a:blip r:embed="rId5" cstate="print">
            <a:alphaModFix/>
          </a:blip>
          <a:srcRect/>
          <a:stretch/>
        </p:blipFill>
        <p:spPr>
          <a:xfrm>
            <a:off x="4495800" y="1295400"/>
            <a:ext cx="4191000" cy="2919958"/>
          </a:xfrm>
          <a:prstGeom prst="rect">
            <a:avLst/>
          </a:prstGeom>
          <a:noFill/>
          <a:ln>
            <a:noFill/>
          </a:ln>
        </p:spPr>
      </p:pic>
      <p:sp>
        <p:nvSpPr>
          <p:cNvPr id="11" name="TextBox 10"/>
          <p:cNvSpPr txBox="1"/>
          <p:nvPr/>
        </p:nvSpPr>
        <p:spPr>
          <a:xfrm>
            <a:off x="4191000" y="4343400"/>
            <a:ext cx="4277325" cy="2231380"/>
          </a:xfrm>
          <a:prstGeom prst="rect">
            <a:avLst/>
          </a:prstGeom>
          <a:solidFill>
            <a:schemeClr val="tx1"/>
          </a:solidFill>
        </p:spPr>
        <p:txBody>
          <a:bodyPr wrap="none" rtlCol="0">
            <a:spAutoFit/>
          </a:bodyPr>
          <a:lstStyle/>
          <a:p>
            <a:r>
              <a:rPr lang="en-US" sz="1600" dirty="0">
                <a:solidFill>
                  <a:schemeClr val="bg1"/>
                </a:solidFill>
              </a:rPr>
              <a:t>Impact of 21day disruption of Port </a:t>
            </a:r>
            <a:r>
              <a:rPr lang="en-US" sz="1600" dirty="0" err="1">
                <a:solidFill>
                  <a:schemeClr val="bg1"/>
                </a:solidFill>
              </a:rPr>
              <a:t>Fourchon</a:t>
            </a:r>
            <a:endParaRPr lang="en-US" sz="1600" dirty="0">
              <a:solidFill>
                <a:schemeClr val="bg1"/>
              </a:solidFill>
            </a:endParaRPr>
          </a:p>
          <a:p>
            <a:endParaRPr lang="en-US" dirty="0">
              <a:solidFill>
                <a:schemeClr val="bg1"/>
              </a:solidFill>
            </a:endParaRPr>
          </a:p>
          <a:p>
            <a:pPr marL="742950" lvl="1" indent="-285750">
              <a:lnSpc>
                <a:spcPct val="150000"/>
              </a:lnSpc>
              <a:buFont typeface="Arial" panose="020B0604020202020204" pitchFamily="34" charset="0"/>
              <a:buChar char="•"/>
            </a:pPr>
            <a:r>
              <a:rPr lang="en-US" sz="1400" dirty="0">
                <a:solidFill>
                  <a:schemeClr val="bg1"/>
                </a:solidFill>
              </a:rPr>
              <a:t>$11.23 billion in sale at US firms</a:t>
            </a:r>
          </a:p>
          <a:p>
            <a:pPr marL="742950" lvl="1" indent="-285750">
              <a:lnSpc>
                <a:spcPct val="150000"/>
              </a:lnSpc>
              <a:buFont typeface="Arial" panose="020B0604020202020204" pitchFamily="34" charset="0"/>
              <a:buChar char="•"/>
            </a:pPr>
            <a:r>
              <a:rPr lang="en-US" sz="1400" dirty="0">
                <a:solidFill>
                  <a:schemeClr val="bg1"/>
                </a:solidFill>
              </a:rPr>
              <a:t>$3.16 billion in household earnings</a:t>
            </a:r>
          </a:p>
          <a:p>
            <a:pPr marL="742950" lvl="1" indent="-285750">
              <a:lnSpc>
                <a:spcPct val="150000"/>
              </a:lnSpc>
              <a:buFont typeface="Arial" panose="020B0604020202020204" pitchFamily="34" charset="0"/>
              <a:buChar char="•"/>
            </a:pPr>
            <a:r>
              <a:rPr lang="en-US" sz="1400" dirty="0">
                <a:solidFill>
                  <a:schemeClr val="bg1"/>
                </a:solidFill>
              </a:rPr>
              <a:t>65,502 jobs in the nation</a:t>
            </a:r>
          </a:p>
          <a:p>
            <a:pPr lvl="1">
              <a:lnSpc>
                <a:spcPct val="150000"/>
              </a:lnSpc>
            </a:pPr>
            <a:endParaRPr lang="en-US" sz="1400" dirty="0">
              <a:solidFill>
                <a:schemeClr val="bg1"/>
              </a:solidFill>
            </a:endParaRPr>
          </a:p>
          <a:p>
            <a:pPr lvl="1">
              <a:lnSpc>
                <a:spcPct val="150000"/>
              </a:lnSpc>
            </a:pPr>
            <a:r>
              <a:rPr lang="en-US" sz="1400" dirty="0">
                <a:solidFill>
                  <a:schemeClr val="bg1"/>
                </a:solidFill>
              </a:rPr>
              <a:t>Loren Scott &amp; Assoc. 2014</a:t>
            </a:r>
          </a:p>
        </p:txBody>
      </p:sp>
      <p:sp>
        <p:nvSpPr>
          <p:cNvPr id="14" name="TextBox 13"/>
          <p:cNvSpPr txBox="1"/>
          <p:nvPr/>
        </p:nvSpPr>
        <p:spPr>
          <a:xfrm>
            <a:off x="1600200" y="180082"/>
            <a:ext cx="6244516" cy="1077218"/>
          </a:xfrm>
          <a:prstGeom prst="rect">
            <a:avLst/>
          </a:prstGeom>
          <a:noFill/>
        </p:spPr>
        <p:txBody>
          <a:bodyPr wrap="square" rtlCol="0">
            <a:spAutoFit/>
          </a:bodyPr>
          <a:lstStyle/>
          <a:p>
            <a:pPr algn="ctr"/>
            <a:r>
              <a:rPr lang="en-US" sz="3200" dirty="0">
                <a:solidFill>
                  <a:schemeClr val="accent5">
                    <a:lumMod val="60000"/>
                    <a:lumOff val="40000"/>
                  </a:schemeClr>
                </a:solidFill>
              </a:rPr>
              <a:t>The oil and gas industry vested interest in coastal sustainability</a:t>
            </a:r>
          </a:p>
        </p:txBody>
      </p:sp>
    </p:spTree>
    <p:extLst>
      <p:ext uri="{BB962C8B-B14F-4D97-AF65-F5344CB8AC3E}">
        <p14:creationId xmlns:p14="http://schemas.microsoft.com/office/powerpoint/2010/main" val="412008712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180082"/>
            <a:ext cx="6244516" cy="1077218"/>
          </a:xfrm>
          <a:prstGeom prst="rect">
            <a:avLst/>
          </a:prstGeom>
          <a:noFill/>
        </p:spPr>
        <p:txBody>
          <a:bodyPr wrap="square" rtlCol="0">
            <a:spAutoFit/>
          </a:bodyPr>
          <a:lstStyle/>
          <a:p>
            <a:pPr algn="ctr"/>
            <a:r>
              <a:rPr lang="en-US" sz="3200" dirty="0">
                <a:solidFill>
                  <a:schemeClr val="accent5">
                    <a:lumMod val="60000"/>
                    <a:lumOff val="40000"/>
                  </a:schemeClr>
                </a:solidFill>
              </a:rPr>
              <a:t>The oil and gas industry and coastal sustainability</a:t>
            </a:r>
          </a:p>
        </p:txBody>
      </p:sp>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3651"/>
          <a:stretch/>
        </p:blipFill>
        <p:spPr bwMode="auto">
          <a:xfrm>
            <a:off x="762000" y="1371600"/>
            <a:ext cx="6934200" cy="5173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8025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09600" y="1139309"/>
            <a:ext cx="7696200" cy="5109091"/>
          </a:xfrm>
          <a:prstGeom prst="rect">
            <a:avLst/>
          </a:prstGeom>
          <a:solidFill>
            <a:schemeClr val="tx1"/>
          </a:solidFill>
          <a:ln w="12700">
            <a:solidFill>
              <a:schemeClr val="bg1"/>
            </a:solidFill>
          </a:ln>
          <a:effectLst>
            <a:outerShdw blurRad="76200" dist="38100" dir="2700000" sx="103000" sy="103000" algn="tl" rotWithShape="0">
              <a:prstClr val="black">
                <a:alpha val="40000"/>
              </a:prstClr>
            </a:outerShdw>
          </a:effectLst>
        </p:spPr>
        <p:txBody>
          <a:bodyPr wrap="square" lIns="274320" tIns="91440" rIns="274320" bIns="91440" rtlCol="0">
            <a:spAutoFit/>
          </a:bodyPr>
          <a:lstStyle/>
          <a:p>
            <a:pPr algn="just"/>
            <a:r>
              <a:rPr lang="en-US" sz="1600" dirty="0">
                <a:solidFill>
                  <a:schemeClr val="bg1"/>
                </a:solidFill>
                <a:latin typeface="Century Schoolbook" panose="02040604050505020304" pitchFamily="18" charset="0"/>
                <a:cs typeface="Arial" pitchFamily="34" charset="0"/>
              </a:rPr>
              <a:t>“As important as wetlands are, their function is limited by the sediment platform on which they grow, a platform that formed over 6,000 years of net deposition of Holocene mineral sediments from the Mississippi River. Since its very inception in 1989 Louisiana’s coastal restoration program (later renamed protection and restoration) has been dominated by coastal wetland ecologists like me, folks who deal in relatively short term surface processes, not the long term geophysical and riverine processes that underlie the delta. In other words, the planning expertise has been dominated by those who deal primarily with surface processes on the visible veneer of the delta, not the riverine hydrodynamics and sedimentary processes that created the delta and the underlying tectonic processes and shallow and deep subsidence to which the delta ultimately responds.</a:t>
            </a:r>
          </a:p>
          <a:p>
            <a:pPr algn="just"/>
            <a:endParaRPr lang="en-US" sz="1600" dirty="0">
              <a:solidFill>
                <a:schemeClr val="bg1"/>
              </a:solidFill>
              <a:latin typeface="Century Schoolbook" panose="02040604050505020304" pitchFamily="18" charset="0"/>
              <a:cs typeface="Arial" pitchFamily="34" charset="0"/>
            </a:endParaRPr>
          </a:p>
          <a:p>
            <a:pPr algn="just"/>
            <a:r>
              <a:rPr lang="en-US" sz="1600" dirty="0">
                <a:solidFill>
                  <a:schemeClr val="bg1"/>
                </a:solidFill>
                <a:latin typeface="Century Schoolbook" panose="02040604050505020304" pitchFamily="18" charset="0"/>
                <a:cs typeface="Arial" pitchFamily="34" charset="0"/>
              </a:rPr>
              <a:t>It’s a pity that the folks who described in great detail the ontogeny of the largest delta in North America and who performed the forensic work on delta dysfunction were only recently invited to the planning table…after key restoration plans had already been drawn up. Better late than never, I suppose.”</a:t>
            </a:r>
          </a:p>
          <a:p>
            <a:pPr algn="just"/>
            <a:endParaRPr lang="en-US" sz="1600" dirty="0">
              <a:solidFill>
                <a:schemeClr val="bg1"/>
              </a:solidFill>
              <a:latin typeface="Century Schoolbook" panose="02040604050505020304" pitchFamily="18" charset="0"/>
              <a:cs typeface="Arial" pitchFamily="34" charset="0"/>
            </a:endParaRPr>
          </a:p>
          <a:p>
            <a:pPr algn="just"/>
            <a:r>
              <a:rPr lang="en-US" sz="1600" dirty="0">
                <a:solidFill>
                  <a:schemeClr val="bg1"/>
                </a:solidFill>
                <a:latin typeface="Century Schoolbook" panose="02040604050505020304" pitchFamily="18" charset="0"/>
                <a:cs typeface="Arial" pitchFamily="34" charset="0"/>
              </a:rPr>
              <a:t>Dr. Len Bahr, </a:t>
            </a:r>
            <a:r>
              <a:rPr lang="en-US" sz="1600" dirty="0" err="1">
                <a:solidFill>
                  <a:schemeClr val="bg1"/>
                </a:solidFill>
                <a:latin typeface="Century Schoolbook" panose="02040604050505020304" pitchFamily="18" charset="0"/>
                <a:cs typeface="Arial" pitchFamily="34" charset="0"/>
              </a:rPr>
              <a:t>LaCoastPost</a:t>
            </a:r>
            <a:r>
              <a:rPr lang="en-US" sz="1600" dirty="0">
                <a:solidFill>
                  <a:schemeClr val="bg1"/>
                </a:solidFill>
                <a:latin typeface="Century Schoolbook" panose="02040604050505020304" pitchFamily="18" charset="0"/>
                <a:cs typeface="Arial" pitchFamily="34" charset="0"/>
              </a:rPr>
              <a:t>, May 2013</a:t>
            </a:r>
          </a:p>
        </p:txBody>
      </p:sp>
      <p:sp>
        <p:nvSpPr>
          <p:cNvPr id="11" name="TextBox 10"/>
          <p:cNvSpPr txBox="1"/>
          <p:nvPr/>
        </p:nvSpPr>
        <p:spPr>
          <a:xfrm>
            <a:off x="696226" y="228600"/>
            <a:ext cx="7865872" cy="584775"/>
          </a:xfrm>
          <a:prstGeom prst="rect">
            <a:avLst/>
          </a:prstGeom>
          <a:noFill/>
        </p:spPr>
        <p:txBody>
          <a:bodyPr wrap="none" rtlCol="0">
            <a:spAutoFit/>
          </a:bodyPr>
          <a:lstStyle/>
          <a:p>
            <a:pPr algn="ctr"/>
            <a:r>
              <a:rPr lang="en-US" sz="3200" dirty="0">
                <a:solidFill>
                  <a:schemeClr val="accent5">
                    <a:lumMod val="60000"/>
                    <a:lumOff val="40000"/>
                  </a:schemeClr>
                </a:solidFill>
              </a:rPr>
              <a:t>The role of geology in coastal restoration</a:t>
            </a:r>
          </a:p>
        </p:txBody>
      </p:sp>
    </p:spTree>
    <p:extLst>
      <p:ext uri="{BB962C8B-B14F-4D97-AF65-F5344CB8AC3E}">
        <p14:creationId xmlns:p14="http://schemas.microsoft.com/office/powerpoint/2010/main" val="1806701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09600" y="1139309"/>
            <a:ext cx="7696200" cy="5109091"/>
          </a:xfrm>
          <a:prstGeom prst="rect">
            <a:avLst/>
          </a:prstGeom>
          <a:solidFill>
            <a:schemeClr val="tx1"/>
          </a:solidFill>
          <a:ln w="12700">
            <a:solidFill>
              <a:schemeClr val="bg1"/>
            </a:solidFill>
          </a:ln>
          <a:effectLst>
            <a:outerShdw blurRad="76200" dist="38100" dir="2700000" sx="103000" sy="103000" algn="tl" rotWithShape="0">
              <a:prstClr val="black">
                <a:alpha val="40000"/>
              </a:prstClr>
            </a:outerShdw>
          </a:effectLst>
        </p:spPr>
        <p:txBody>
          <a:bodyPr wrap="square" lIns="274320" tIns="91440" rIns="274320" bIns="91440" rtlCol="0">
            <a:spAutoFit/>
          </a:bodyPr>
          <a:lstStyle/>
          <a:p>
            <a:pPr algn="just"/>
            <a:r>
              <a:rPr lang="en-US" sz="1600" dirty="0">
                <a:solidFill>
                  <a:schemeClr val="bg1"/>
                </a:solidFill>
                <a:latin typeface="Century Schoolbook" panose="02040604050505020304" pitchFamily="18" charset="0"/>
                <a:cs typeface="Arial" pitchFamily="34" charset="0"/>
              </a:rPr>
              <a:t>“As important as wetlands are, their function is limited by the sediment platform on which they grow, a platform that formed over 6,000 years of net deposition of Holocene mineral sediments from the Mississippi River. Since its very inception in 1989 Louisiana’s coastal restoration program (later renamed protection and restoration) has been dominated by coastal wetland ecologists like me, folks who deal in relatively short term surface processes, not the </a:t>
            </a:r>
            <a:r>
              <a:rPr lang="en-US" sz="1600" dirty="0">
                <a:solidFill>
                  <a:srgbClr val="FF0000"/>
                </a:solidFill>
                <a:latin typeface="Century Schoolbook" panose="02040604050505020304" pitchFamily="18" charset="0"/>
                <a:cs typeface="Arial" pitchFamily="34" charset="0"/>
              </a:rPr>
              <a:t>long term geophysical and riverine processes that underlie the delta</a:t>
            </a:r>
            <a:r>
              <a:rPr lang="en-US" sz="1600" dirty="0">
                <a:solidFill>
                  <a:schemeClr val="bg1"/>
                </a:solidFill>
                <a:latin typeface="Century Schoolbook" panose="02040604050505020304" pitchFamily="18" charset="0"/>
                <a:cs typeface="Arial" pitchFamily="34" charset="0"/>
              </a:rPr>
              <a:t>. In other words, the planning expertise has been dominated by those who deal primarily with surface processes on the visible veneer of the delta, not the riverine hydrodynamics and sedimentary processes that created the delta and the underlying tectonic processes and shallow and deep subsidence to which the delta ultimately responds.</a:t>
            </a:r>
          </a:p>
          <a:p>
            <a:pPr algn="just"/>
            <a:endParaRPr lang="en-US" sz="1600" dirty="0">
              <a:solidFill>
                <a:schemeClr val="bg1"/>
              </a:solidFill>
              <a:latin typeface="Century Schoolbook" panose="02040604050505020304" pitchFamily="18" charset="0"/>
              <a:cs typeface="Arial" pitchFamily="34" charset="0"/>
            </a:endParaRPr>
          </a:p>
          <a:p>
            <a:pPr algn="just"/>
            <a:r>
              <a:rPr lang="en-US" sz="1600" dirty="0">
                <a:solidFill>
                  <a:schemeClr val="bg1"/>
                </a:solidFill>
                <a:latin typeface="Century Schoolbook" panose="02040604050505020304" pitchFamily="18" charset="0"/>
                <a:cs typeface="Arial" pitchFamily="34" charset="0"/>
              </a:rPr>
              <a:t>It’s a pity that the folks who described in great detail the ontogeny of the largest delta in North America and who performed the forensic work on delta dysfunction were only recently invited to the planning table…after key restoration plans had already been drawn up. Better late than never, I suppose.”</a:t>
            </a:r>
          </a:p>
          <a:p>
            <a:pPr algn="just"/>
            <a:endParaRPr lang="en-US" sz="1600" dirty="0">
              <a:solidFill>
                <a:schemeClr val="bg1"/>
              </a:solidFill>
              <a:latin typeface="Century Schoolbook" panose="02040604050505020304" pitchFamily="18" charset="0"/>
              <a:cs typeface="Arial" pitchFamily="34" charset="0"/>
            </a:endParaRPr>
          </a:p>
          <a:p>
            <a:pPr algn="just"/>
            <a:r>
              <a:rPr lang="en-US" sz="1600" dirty="0">
                <a:solidFill>
                  <a:schemeClr val="bg1"/>
                </a:solidFill>
                <a:latin typeface="Century Schoolbook" panose="02040604050505020304" pitchFamily="18" charset="0"/>
                <a:cs typeface="Arial" pitchFamily="34" charset="0"/>
              </a:rPr>
              <a:t>Dr. Len Bahr, </a:t>
            </a:r>
            <a:r>
              <a:rPr lang="en-US" sz="1600" dirty="0" err="1">
                <a:solidFill>
                  <a:schemeClr val="bg1"/>
                </a:solidFill>
                <a:latin typeface="Century Schoolbook" panose="02040604050505020304" pitchFamily="18" charset="0"/>
                <a:cs typeface="Arial" pitchFamily="34" charset="0"/>
              </a:rPr>
              <a:t>LaCoastPost</a:t>
            </a:r>
            <a:r>
              <a:rPr lang="en-US" sz="1600" dirty="0">
                <a:solidFill>
                  <a:schemeClr val="bg1"/>
                </a:solidFill>
                <a:latin typeface="Century Schoolbook" panose="02040604050505020304" pitchFamily="18" charset="0"/>
                <a:cs typeface="Arial" pitchFamily="34" charset="0"/>
              </a:rPr>
              <a:t>, May 2013</a:t>
            </a:r>
          </a:p>
        </p:txBody>
      </p:sp>
      <p:sp>
        <p:nvSpPr>
          <p:cNvPr id="11" name="TextBox 10"/>
          <p:cNvSpPr txBox="1"/>
          <p:nvPr/>
        </p:nvSpPr>
        <p:spPr>
          <a:xfrm>
            <a:off x="696226" y="228600"/>
            <a:ext cx="7865872" cy="584775"/>
          </a:xfrm>
          <a:prstGeom prst="rect">
            <a:avLst/>
          </a:prstGeom>
          <a:noFill/>
        </p:spPr>
        <p:txBody>
          <a:bodyPr wrap="none" rtlCol="0">
            <a:spAutoFit/>
          </a:bodyPr>
          <a:lstStyle/>
          <a:p>
            <a:pPr algn="ctr"/>
            <a:r>
              <a:rPr lang="en-US" sz="3200" dirty="0">
                <a:solidFill>
                  <a:schemeClr val="accent5">
                    <a:lumMod val="60000"/>
                    <a:lumOff val="40000"/>
                  </a:schemeClr>
                </a:solidFill>
              </a:rPr>
              <a:t>The role of geology in coastal restoration</a:t>
            </a:r>
          </a:p>
        </p:txBody>
      </p:sp>
    </p:spTree>
    <p:extLst>
      <p:ext uri="{BB962C8B-B14F-4D97-AF65-F5344CB8AC3E}">
        <p14:creationId xmlns:p14="http://schemas.microsoft.com/office/powerpoint/2010/main" val="1867003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09600" y="1139309"/>
            <a:ext cx="7696200" cy="5109091"/>
          </a:xfrm>
          <a:prstGeom prst="rect">
            <a:avLst/>
          </a:prstGeom>
          <a:solidFill>
            <a:schemeClr val="tx1"/>
          </a:solidFill>
          <a:ln w="12700">
            <a:solidFill>
              <a:schemeClr val="bg1"/>
            </a:solidFill>
          </a:ln>
          <a:effectLst>
            <a:outerShdw blurRad="76200" dist="38100" dir="2700000" sx="103000" sy="103000" algn="tl" rotWithShape="0">
              <a:prstClr val="black">
                <a:alpha val="40000"/>
              </a:prstClr>
            </a:outerShdw>
          </a:effectLst>
        </p:spPr>
        <p:txBody>
          <a:bodyPr wrap="square" lIns="274320" tIns="91440" rIns="274320" bIns="91440" rtlCol="0">
            <a:spAutoFit/>
          </a:bodyPr>
          <a:lstStyle/>
          <a:p>
            <a:pPr algn="just"/>
            <a:r>
              <a:rPr lang="en-US" sz="1600" dirty="0">
                <a:solidFill>
                  <a:schemeClr val="bg1"/>
                </a:solidFill>
                <a:latin typeface="Century Schoolbook" panose="02040604050505020304" pitchFamily="18" charset="0"/>
                <a:cs typeface="Arial" pitchFamily="34" charset="0"/>
              </a:rPr>
              <a:t>“As important as wetlands are, their function is limited by the sediment platform on which they grow, a platform that formed over 6,000 years of net deposition of Holocene mineral sediments from the Mississippi River. Since its very inception in 1989 Louisiana’s coastal restoration program (later renamed protection and restoration) has been dominated by coastal wetland ecologists like me, folks who deal in relatively short term surface processes, not the long term geophysical and riverine processes that underlie the delta. In other words, the planning expertise has been dominated by those who deal primarily with surface processes on the visible veneer of the delta, not the riverine hydrodynamics and sedimentary processes that created the delta and the </a:t>
            </a:r>
            <a:r>
              <a:rPr lang="en-US" sz="1600" dirty="0">
                <a:solidFill>
                  <a:srgbClr val="FF0000"/>
                </a:solidFill>
                <a:latin typeface="Century Schoolbook" panose="02040604050505020304" pitchFamily="18" charset="0"/>
                <a:cs typeface="Arial" pitchFamily="34" charset="0"/>
              </a:rPr>
              <a:t>underlying tectonic processes and shallow and deep subsidence to which the delta ultimately responds</a:t>
            </a:r>
            <a:r>
              <a:rPr lang="en-US" sz="1600" dirty="0">
                <a:solidFill>
                  <a:schemeClr val="bg1"/>
                </a:solidFill>
                <a:latin typeface="Century Schoolbook" panose="02040604050505020304" pitchFamily="18" charset="0"/>
                <a:cs typeface="Arial" pitchFamily="34" charset="0"/>
              </a:rPr>
              <a:t>.</a:t>
            </a:r>
          </a:p>
          <a:p>
            <a:pPr algn="just"/>
            <a:endParaRPr lang="en-US" sz="1600" dirty="0">
              <a:solidFill>
                <a:schemeClr val="bg1"/>
              </a:solidFill>
              <a:latin typeface="Century Schoolbook" panose="02040604050505020304" pitchFamily="18" charset="0"/>
              <a:cs typeface="Arial" pitchFamily="34" charset="0"/>
            </a:endParaRPr>
          </a:p>
          <a:p>
            <a:pPr algn="just"/>
            <a:r>
              <a:rPr lang="en-US" sz="1600" dirty="0">
                <a:solidFill>
                  <a:schemeClr val="bg1"/>
                </a:solidFill>
                <a:latin typeface="Century Schoolbook" panose="02040604050505020304" pitchFamily="18" charset="0"/>
                <a:cs typeface="Arial" pitchFamily="34" charset="0"/>
              </a:rPr>
              <a:t>It’s a pity that the folks who described in great detail the ontogeny of the largest delta in North America and who performed the forensic work on delta dysfunction were only recently invited to the planning table…after key restoration plans had already been drawn up. Better late than never, I suppose.”</a:t>
            </a:r>
          </a:p>
          <a:p>
            <a:pPr algn="just"/>
            <a:endParaRPr lang="en-US" sz="1600" dirty="0">
              <a:solidFill>
                <a:schemeClr val="bg1"/>
              </a:solidFill>
              <a:latin typeface="Century Schoolbook" panose="02040604050505020304" pitchFamily="18" charset="0"/>
              <a:cs typeface="Arial" pitchFamily="34" charset="0"/>
            </a:endParaRPr>
          </a:p>
          <a:p>
            <a:pPr algn="just"/>
            <a:r>
              <a:rPr lang="en-US" sz="1600" dirty="0">
                <a:solidFill>
                  <a:schemeClr val="bg1"/>
                </a:solidFill>
                <a:latin typeface="Century Schoolbook" panose="02040604050505020304" pitchFamily="18" charset="0"/>
                <a:cs typeface="Arial" pitchFamily="34" charset="0"/>
              </a:rPr>
              <a:t>Dr. Len Bahr, </a:t>
            </a:r>
            <a:r>
              <a:rPr lang="en-US" sz="1600" dirty="0" err="1">
                <a:solidFill>
                  <a:schemeClr val="bg1"/>
                </a:solidFill>
                <a:latin typeface="Century Schoolbook" panose="02040604050505020304" pitchFamily="18" charset="0"/>
                <a:cs typeface="Arial" pitchFamily="34" charset="0"/>
              </a:rPr>
              <a:t>LaCoastPost</a:t>
            </a:r>
            <a:r>
              <a:rPr lang="en-US" sz="1600" dirty="0">
                <a:solidFill>
                  <a:schemeClr val="bg1"/>
                </a:solidFill>
                <a:latin typeface="Century Schoolbook" panose="02040604050505020304" pitchFamily="18" charset="0"/>
                <a:cs typeface="Arial" pitchFamily="34" charset="0"/>
              </a:rPr>
              <a:t>, May 2013</a:t>
            </a:r>
          </a:p>
        </p:txBody>
      </p:sp>
      <p:sp>
        <p:nvSpPr>
          <p:cNvPr id="11" name="TextBox 10"/>
          <p:cNvSpPr txBox="1"/>
          <p:nvPr/>
        </p:nvSpPr>
        <p:spPr>
          <a:xfrm>
            <a:off x="696226" y="228600"/>
            <a:ext cx="7865872" cy="584775"/>
          </a:xfrm>
          <a:prstGeom prst="rect">
            <a:avLst/>
          </a:prstGeom>
          <a:noFill/>
        </p:spPr>
        <p:txBody>
          <a:bodyPr wrap="none" rtlCol="0">
            <a:spAutoFit/>
          </a:bodyPr>
          <a:lstStyle/>
          <a:p>
            <a:pPr algn="ctr"/>
            <a:r>
              <a:rPr lang="en-US" sz="3200" dirty="0">
                <a:solidFill>
                  <a:schemeClr val="accent5">
                    <a:lumMod val="60000"/>
                    <a:lumOff val="40000"/>
                  </a:schemeClr>
                </a:solidFill>
              </a:rPr>
              <a:t>The role of geology in coastal restoration</a:t>
            </a:r>
          </a:p>
        </p:txBody>
      </p:sp>
    </p:spTree>
    <p:extLst>
      <p:ext uri="{BB962C8B-B14F-4D97-AF65-F5344CB8AC3E}">
        <p14:creationId xmlns:p14="http://schemas.microsoft.com/office/powerpoint/2010/main" val="1122432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769202"/>
            <a:ext cx="4648200" cy="830997"/>
          </a:xfrm>
          <a:prstGeom prst="rect">
            <a:avLst/>
          </a:prstGeom>
          <a:noFill/>
        </p:spPr>
        <p:txBody>
          <a:bodyPr wrap="square" rtlCol="0">
            <a:spAutoFit/>
          </a:bodyPr>
          <a:lstStyle/>
          <a:p>
            <a:pPr algn="ctr"/>
            <a:r>
              <a:rPr lang="en-US" sz="2800" dirty="0">
                <a:solidFill>
                  <a:schemeClr val="accent5">
                    <a:lumMod val="60000"/>
                    <a:lumOff val="40000"/>
                  </a:schemeClr>
                </a:solidFill>
              </a:rPr>
              <a:t>Oil and Gas Industry </a:t>
            </a:r>
          </a:p>
          <a:p>
            <a:pPr algn="ctr"/>
            <a:r>
              <a:rPr lang="en-US" dirty="0">
                <a:solidFill>
                  <a:schemeClr val="accent5">
                    <a:lumMod val="60000"/>
                    <a:lumOff val="40000"/>
                  </a:schemeClr>
                </a:solidFill>
              </a:rPr>
              <a:t>need to address coastal sustainabili</a:t>
            </a:r>
            <a:r>
              <a:rPr lang="en-US" sz="2000" dirty="0">
                <a:solidFill>
                  <a:schemeClr val="accent5">
                    <a:lumMod val="60000"/>
                    <a:lumOff val="40000"/>
                  </a:schemeClr>
                </a:solidFill>
              </a:rPr>
              <a:t>ty</a:t>
            </a:r>
          </a:p>
        </p:txBody>
      </p:sp>
      <p:sp>
        <p:nvSpPr>
          <p:cNvPr id="3" name="TextBox 2"/>
          <p:cNvSpPr txBox="1"/>
          <p:nvPr/>
        </p:nvSpPr>
        <p:spPr>
          <a:xfrm>
            <a:off x="1905000" y="5029200"/>
            <a:ext cx="5561860" cy="800219"/>
          </a:xfrm>
          <a:prstGeom prst="rect">
            <a:avLst/>
          </a:prstGeom>
          <a:noFill/>
        </p:spPr>
        <p:txBody>
          <a:bodyPr wrap="square" rtlCol="0">
            <a:spAutoFit/>
          </a:bodyPr>
          <a:lstStyle/>
          <a:p>
            <a:pPr algn="ctr"/>
            <a:r>
              <a:rPr lang="en-US" sz="2800" dirty="0">
                <a:solidFill>
                  <a:schemeClr val="accent5">
                    <a:lumMod val="60000"/>
                    <a:lumOff val="40000"/>
                  </a:schemeClr>
                </a:solidFill>
              </a:rPr>
              <a:t>Coastal Restoration Program</a:t>
            </a:r>
          </a:p>
          <a:p>
            <a:pPr algn="ctr"/>
            <a:r>
              <a:rPr lang="en-US" dirty="0">
                <a:solidFill>
                  <a:schemeClr val="accent5">
                    <a:lumMod val="60000"/>
                    <a:lumOff val="40000"/>
                  </a:schemeClr>
                </a:solidFill>
              </a:rPr>
              <a:t>need to include long term geophysical processes </a:t>
            </a:r>
            <a:endParaRPr lang="en-US" sz="2000" dirty="0">
              <a:solidFill>
                <a:schemeClr val="accent5">
                  <a:lumMod val="60000"/>
                  <a:lumOff val="40000"/>
                </a:schemeClr>
              </a:solidFill>
            </a:endParaRPr>
          </a:p>
        </p:txBody>
      </p:sp>
      <p:pic>
        <p:nvPicPr>
          <p:cNvPr id="41986" name="Picture 2" descr="\\Sgymsycifs\Users$\McLindonCD\Documents\My Pictures\NOGS 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286000"/>
            <a:ext cx="1910764" cy="188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77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899" b="-9878"/>
          <a:stretch/>
        </p:blipFill>
        <p:spPr>
          <a:xfrm rot="21276402">
            <a:off x="1271923" y="1402879"/>
            <a:ext cx="7186297" cy="2570677"/>
          </a:xfrm>
          <a:prstGeom prst="rect">
            <a:avLst/>
          </a:prstGeom>
        </p:spPr>
      </p:pic>
      <p:sp>
        <p:nvSpPr>
          <p:cNvPr id="6" name="Freeform 5"/>
          <p:cNvSpPr/>
          <p:nvPr/>
        </p:nvSpPr>
        <p:spPr>
          <a:xfrm>
            <a:off x="3547291" y="1586904"/>
            <a:ext cx="4077890" cy="23234"/>
          </a:xfrm>
          <a:custGeom>
            <a:avLst/>
            <a:gdLst>
              <a:gd name="connsiteX0" fmla="*/ 4606834 w 4606834"/>
              <a:gd name="connsiteY0" fmla="*/ 0 h 17418"/>
              <a:gd name="connsiteX1" fmla="*/ 0 w 4606834"/>
              <a:gd name="connsiteY1" fmla="*/ 17418 h 17418"/>
              <a:gd name="connsiteX0" fmla="*/ 4683034 w 4683034"/>
              <a:gd name="connsiteY0" fmla="*/ 0 h 29325"/>
              <a:gd name="connsiteX1" fmla="*/ 0 w 4683034"/>
              <a:gd name="connsiteY1" fmla="*/ 29325 h 29325"/>
              <a:gd name="connsiteX0" fmla="*/ 4704465 w 4704465"/>
              <a:gd name="connsiteY0" fmla="*/ 0 h 29325"/>
              <a:gd name="connsiteX1" fmla="*/ 0 w 4704465"/>
              <a:gd name="connsiteY1" fmla="*/ 29325 h 29325"/>
              <a:gd name="connsiteX0" fmla="*/ 4709227 w 4709227"/>
              <a:gd name="connsiteY0" fmla="*/ 0 h 36469"/>
              <a:gd name="connsiteX1" fmla="*/ 0 w 4709227"/>
              <a:gd name="connsiteY1" fmla="*/ 36469 h 36469"/>
              <a:gd name="connsiteX0" fmla="*/ 4718752 w 4718752"/>
              <a:gd name="connsiteY0" fmla="*/ 0 h 26944"/>
              <a:gd name="connsiteX1" fmla="*/ 0 w 4718752"/>
              <a:gd name="connsiteY1" fmla="*/ 26944 h 26944"/>
              <a:gd name="connsiteX0" fmla="*/ 4718752 w 4718752"/>
              <a:gd name="connsiteY0" fmla="*/ 0 h 26944"/>
              <a:gd name="connsiteX1" fmla="*/ 0 w 4718752"/>
              <a:gd name="connsiteY1" fmla="*/ 26944 h 26944"/>
              <a:gd name="connsiteX0" fmla="*/ 4704464 w 4704464"/>
              <a:gd name="connsiteY0" fmla="*/ 0 h 26944"/>
              <a:gd name="connsiteX1" fmla="*/ 0 w 4704464"/>
              <a:gd name="connsiteY1" fmla="*/ 26944 h 26944"/>
              <a:gd name="connsiteX0" fmla="*/ 4711608 w 4711608"/>
              <a:gd name="connsiteY0" fmla="*/ 0 h 26944"/>
              <a:gd name="connsiteX1" fmla="*/ 0 w 4711608"/>
              <a:gd name="connsiteY1" fmla="*/ 26944 h 26944"/>
            </a:gdLst>
            <a:ahLst/>
            <a:cxnLst>
              <a:cxn ang="0">
                <a:pos x="connsiteX0" y="connsiteY0"/>
              </a:cxn>
              <a:cxn ang="0">
                <a:pos x="connsiteX1" y="connsiteY1"/>
              </a:cxn>
            </a:cxnLst>
            <a:rect l="l" t="t" r="r" b="b"/>
            <a:pathLst>
              <a:path w="4711608" h="26944">
                <a:moveTo>
                  <a:pt x="4711608" y="0"/>
                </a:moveTo>
                <a:lnTo>
                  <a:pt x="0" y="26944"/>
                </a:ln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7" name="Freeform 6"/>
          <p:cNvSpPr/>
          <p:nvPr/>
        </p:nvSpPr>
        <p:spPr>
          <a:xfrm>
            <a:off x="7632719" y="1579395"/>
            <a:ext cx="844173" cy="1839841"/>
          </a:xfrm>
          <a:custGeom>
            <a:avLst/>
            <a:gdLst>
              <a:gd name="connsiteX0" fmla="*/ 0 w 975360"/>
              <a:gd name="connsiteY0" fmla="*/ 0 h 2133600"/>
              <a:gd name="connsiteX1" fmla="*/ 975360 w 975360"/>
              <a:gd name="connsiteY1" fmla="*/ 2133600 h 2133600"/>
            </a:gdLst>
            <a:ahLst/>
            <a:cxnLst>
              <a:cxn ang="0">
                <a:pos x="connsiteX0" y="connsiteY0"/>
              </a:cxn>
              <a:cxn ang="0">
                <a:pos x="connsiteX1" y="connsiteY1"/>
              </a:cxn>
            </a:cxnLst>
            <a:rect l="l" t="t" r="r" b="b"/>
            <a:pathLst>
              <a:path w="975360" h="2133600">
                <a:moveTo>
                  <a:pt x="0" y="0"/>
                </a:moveTo>
                <a:lnTo>
                  <a:pt x="975360" y="2133600"/>
                </a:ln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pic>
        <p:nvPicPr>
          <p:cNvPr id="12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129486">
            <a:off x="7918741" y="964587"/>
            <a:ext cx="441501" cy="2520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6" name="TextBox 185"/>
          <p:cNvSpPr txBox="1"/>
          <p:nvPr/>
        </p:nvSpPr>
        <p:spPr>
          <a:xfrm>
            <a:off x="717665" y="329625"/>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solidFill>
                  <a:srgbClr val="CEC597">
                    <a:lumMod val="60000"/>
                    <a:lumOff val="40000"/>
                  </a:srgbClr>
                </a:solidFill>
              </a:rPr>
              <a:t>South Louisiana Below the Surface</a:t>
            </a:r>
          </a:p>
        </p:txBody>
      </p:sp>
      <p:pic>
        <p:nvPicPr>
          <p:cNvPr id="18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320000">
            <a:off x="4364877" y="-29219"/>
            <a:ext cx="980235" cy="7474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129486">
            <a:off x="7983157" y="802098"/>
            <a:ext cx="546847" cy="1338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339401">
            <a:off x="864867" y="1016270"/>
            <a:ext cx="1098692" cy="2217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678395" y="-1550150"/>
            <a:ext cx="549218" cy="5791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0" name="Freeform 189"/>
          <p:cNvSpPr/>
          <p:nvPr/>
        </p:nvSpPr>
        <p:spPr>
          <a:xfrm>
            <a:off x="3525915" y="1629769"/>
            <a:ext cx="2421342" cy="1621365"/>
          </a:xfrm>
          <a:custGeom>
            <a:avLst/>
            <a:gdLst>
              <a:gd name="connsiteX0" fmla="*/ 0 w 2415209"/>
              <a:gd name="connsiteY0" fmla="*/ 0 h 1580321"/>
              <a:gd name="connsiteX1" fmla="*/ 2415209 w 2415209"/>
              <a:gd name="connsiteY1" fmla="*/ 1580321 h 1580321"/>
              <a:gd name="connsiteX0" fmla="*/ 0 w 2465818"/>
              <a:gd name="connsiteY0" fmla="*/ 0 h 1651174"/>
              <a:gd name="connsiteX1" fmla="*/ 2465818 w 2465818"/>
              <a:gd name="connsiteY1" fmla="*/ 1651174 h 1651174"/>
            </a:gdLst>
            <a:ahLst/>
            <a:cxnLst>
              <a:cxn ang="0">
                <a:pos x="connsiteX0" y="connsiteY0"/>
              </a:cxn>
              <a:cxn ang="0">
                <a:pos x="connsiteX1" y="connsiteY1"/>
              </a:cxn>
            </a:cxnLst>
            <a:rect l="l" t="t" r="r" b="b"/>
            <a:pathLst>
              <a:path w="2465818" h="1651174">
                <a:moveTo>
                  <a:pt x="0" y="0"/>
                </a:moveTo>
                <a:lnTo>
                  <a:pt x="2465818" y="1651174"/>
                </a:lnTo>
              </a:path>
            </a:pathLst>
          </a:custGeom>
          <a:noFill/>
          <a:ln w="15875">
            <a:solidFill>
              <a:sysClr val="windowText" lastClr="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745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wipe(up)">
                                      <p:cBhvr>
                                        <p:cTn id="7"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899" b="-9878"/>
          <a:stretch/>
        </p:blipFill>
        <p:spPr>
          <a:xfrm rot="21276402">
            <a:off x="1271923" y="1402879"/>
            <a:ext cx="7186297" cy="2570677"/>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306" t="5031" r="5055"/>
          <a:stretch/>
        </p:blipFill>
        <p:spPr>
          <a:xfrm rot="60000">
            <a:off x="6062936" y="3399410"/>
            <a:ext cx="2417815" cy="1757380"/>
          </a:xfrm>
          <a:prstGeom prst="rect">
            <a:avLst/>
          </a:prstGeom>
        </p:spPr>
      </p:pic>
      <p:grpSp>
        <p:nvGrpSpPr>
          <p:cNvPr id="14" name="Group 13"/>
          <p:cNvGrpSpPr/>
          <p:nvPr/>
        </p:nvGrpSpPr>
        <p:grpSpPr>
          <a:xfrm>
            <a:off x="6054367" y="3505200"/>
            <a:ext cx="2430062" cy="1667295"/>
            <a:chOff x="6092461" y="4672583"/>
            <a:chExt cx="2807704" cy="1933504"/>
          </a:xfrm>
        </p:grpSpPr>
        <p:sp>
          <p:nvSpPr>
            <p:cNvPr id="15" name="Freeform 14"/>
            <p:cNvSpPr/>
            <p:nvPr/>
          </p:nvSpPr>
          <p:spPr>
            <a:xfrm>
              <a:off x="6104154" y="5940515"/>
              <a:ext cx="2795153" cy="648365"/>
            </a:xfrm>
            <a:custGeom>
              <a:avLst/>
              <a:gdLst>
                <a:gd name="connsiteX0" fmla="*/ 2820473 w 2820473"/>
                <a:gd name="connsiteY0" fmla="*/ 12879 h 631065"/>
                <a:gd name="connsiteX1" fmla="*/ 2459865 w 2820473"/>
                <a:gd name="connsiteY1" fmla="*/ 90152 h 631065"/>
                <a:gd name="connsiteX2" fmla="*/ 2021983 w 2820473"/>
                <a:gd name="connsiteY2" fmla="*/ 0 h 631065"/>
                <a:gd name="connsiteX3" fmla="*/ 1738648 w 2820473"/>
                <a:gd name="connsiteY3" fmla="*/ 0 h 631065"/>
                <a:gd name="connsiteX4" fmla="*/ 1429555 w 2820473"/>
                <a:gd name="connsiteY4" fmla="*/ 115910 h 631065"/>
                <a:gd name="connsiteX5" fmla="*/ 1159099 w 2820473"/>
                <a:gd name="connsiteY5" fmla="*/ 206062 h 631065"/>
                <a:gd name="connsiteX6" fmla="*/ 914400 w 2820473"/>
                <a:gd name="connsiteY6" fmla="*/ 244699 h 631065"/>
                <a:gd name="connsiteX7" fmla="*/ 631065 w 2820473"/>
                <a:gd name="connsiteY7" fmla="*/ 244699 h 631065"/>
                <a:gd name="connsiteX8" fmla="*/ 360608 w 2820473"/>
                <a:gd name="connsiteY8" fmla="*/ 334851 h 631065"/>
                <a:gd name="connsiteX9" fmla="*/ 25758 w 2820473"/>
                <a:gd name="connsiteY9" fmla="*/ 296214 h 631065"/>
                <a:gd name="connsiteX10" fmla="*/ 0 w 2820473"/>
                <a:gd name="connsiteY10" fmla="*/ 579550 h 631065"/>
                <a:gd name="connsiteX11" fmla="*/ 2794715 w 2820473"/>
                <a:gd name="connsiteY11" fmla="*/ 631065 h 631065"/>
                <a:gd name="connsiteX12" fmla="*/ 2768958 w 2820473"/>
                <a:gd name="connsiteY12" fmla="*/ 38637 h 631065"/>
                <a:gd name="connsiteX0" fmla="*/ 2820473 w 2820473"/>
                <a:gd name="connsiteY0" fmla="*/ 12879 h 631065"/>
                <a:gd name="connsiteX1" fmla="*/ 2459865 w 2820473"/>
                <a:gd name="connsiteY1" fmla="*/ 90152 h 631065"/>
                <a:gd name="connsiteX2" fmla="*/ 2021983 w 2820473"/>
                <a:gd name="connsiteY2" fmla="*/ 0 h 631065"/>
                <a:gd name="connsiteX3" fmla="*/ 1738648 w 2820473"/>
                <a:gd name="connsiteY3" fmla="*/ 0 h 631065"/>
                <a:gd name="connsiteX4" fmla="*/ 1429555 w 2820473"/>
                <a:gd name="connsiteY4" fmla="*/ 115910 h 631065"/>
                <a:gd name="connsiteX5" fmla="*/ 1159099 w 2820473"/>
                <a:gd name="connsiteY5" fmla="*/ 206062 h 631065"/>
                <a:gd name="connsiteX6" fmla="*/ 950118 w 2820473"/>
                <a:gd name="connsiteY6" fmla="*/ 216124 h 631065"/>
                <a:gd name="connsiteX7" fmla="*/ 631065 w 2820473"/>
                <a:gd name="connsiteY7" fmla="*/ 244699 h 631065"/>
                <a:gd name="connsiteX8" fmla="*/ 360608 w 2820473"/>
                <a:gd name="connsiteY8" fmla="*/ 334851 h 631065"/>
                <a:gd name="connsiteX9" fmla="*/ 25758 w 2820473"/>
                <a:gd name="connsiteY9" fmla="*/ 296214 h 631065"/>
                <a:gd name="connsiteX10" fmla="*/ 0 w 2820473"/>
                <a:gd name="connsiteY10" fmla="*/ 579550 h 631065"/>
                <a:gd name="connsiteX11" fmla="*/ 2794715 w 2820473"/>
                <a:gd name="connsiteY11" fmla="*/ 631065 h 631065"/>
                <a:gd name="connsiteX12" fmla="*/ 2768958 w 2820473"/>
                <a:gd name="connsiteY12" fmla="*/ 38637 h 631065"/>
                <a:gd name="connsiteX0" fmla="*/ 2820473 w 2820473"/>
                <a:gd name="connsiteY0" fmla="*/ 12879 h 631065"/>
                <a:gd name="connsiteX1" fmla="*/ 2459865 w 2820473"/>
                <a:gd name="connsiteY1" fmla="*/ 90152 h 631065"/>
                <a:gd name="connsiteX2" fmla="*/ 2021983 w 2820473"/>
                <a:gd name="connsiteY2" fmla="*/ 0 h 631065"/>
                <a:gd name="connsiteX3" fmla="*/ 1738648 w 2820473"/>
                <a:gd name="connsiteY3" fmla="*/ 0 h 631065"/>
                <a:gd name="connsiteX4" fmla="*/ 1429555 w 2820473"/>
                <a:gd name="connsiteY4" fmla="*/ 115910 h 631065"/>
                <a:gd name="connsiteX5" fmla="*/ 1159099 w 2820473"/>
                <a:gd name="connsiteY5" fmla="*/ 206062 h 631065"/>
                <a:gd name="connsiteX6" fmla="*/ 950118 w 2820473"/>
                <a:gd name="connsiteY6" fmla="*/ 216124 h 631065"/>
                <a:gd name="connsiteX7" fmla="*/ 786752 w 2820473"/>
                <a:gd name="connsiteY7" fmla="*/ 221188 h 631065"/>
                <a:gd name="connsiteX8" fmla="*/ 631065 w 2820473"/>
                <a:gd name="connsiteY8" fmla="*/ 244699 h 631065"/>
                <a:gd name="connsiteX9" fmla="*/ 360608 w 2820473"/>
                <a:gd name="connsiteY9" fmla="*/ 334851 h 631065"/>
                <a:gd name="connsiteX10" fmla="*/ 25758 w 2820473"/>
                <a:gd name="connsiteY10" fmla="*/ 296214 h 631065"/>
                <a:gd name="connsiteX11" fmla="*/ 0 w 2820473"/>
                <a:gd name="connsiteY11" fmla="*/ 579550 h 631065"/>
                <a:gd name="connsiteX12" fmla="*/ 2794715 w 2820473"/>
                <a:gd name="connsiteY12" fmla="*/ 631065 h 631065"/>
                <a:gd name="connsiteX13" fmla="*/ 2768958 w 2820473"/>
                <a:gd name="connsiteY13" fmla="*/ 38637 h 631065"/>
                <a:gd name="connsiteX0" fmla="*/ 2820473 w 2820473"/>
                <a:gd name="connsiteY0" fmla="*/ 12879 h 631065"/>
                <a:gd name="connsiteX1" fmla="*/ 2459865 w 2820473"/>
                <a:gd name="connsiteY1" fmla="*/ 90152 h 631065"/>
                <a:gd name="connsiteX2" fmla="*/ 2021983 w 2820473"/>
                <a:gd name="connsiteY2" fmla="*/ 0 h 631065"/>
                <a:gd name="connsiteX3" fmla="*/ 1738648 w 2820473"/>
                <a:gd name="connsiteY3" fmla="*/ 0 h 631065"/>
                <a:gd name="connsiteX4" fmla="*/ 1429555 w 2820473"/>
                <a:gd name="connsiteY4" fmla="*/ 115910 h 631065"/>
                <a:gd name="connsiteX5" fmla="*/ 1159099 w 2820473"/>
                <a:gd name="connsiteY5" fmla="*/ 206062 h 631065"/>
                <a:gd name="connsiteX6" fmla="*/ 950118 w 2820473"/>
                <a:gd name="connsiteY6" fmla="*/ 216124 h 631065"/>
                <a:gd name="connsiteX7" fmla="*/ 786752 w 2820473"/>
                <a:gd name="connsiteY7" fmla="*/ 221188 h 631065"/>
                <a:gd name="connsiteX8" fmla="*/ 754890 w 2820473"/>
                <a:gd name="connsiteY8" fmla="*/ 244699 h 631065"/>
                <a:gd name="connsiteX9" fmla="*/ 360608 w 2820473"/>
                <a:gd name="connsiteY9" fmla="*/ 334851 h 631065"/>
                <a:gd name="connsiteX10" fmla="*/ 25758 w 2820473"/>
                <a:gd name="connsiteY10" fmla="*/ 296214 h 631065"/>
                <a:gd name="connsiteX11" fmla="*/ 0 w 2820473"/>
                <a:gd name="connsiteY11" fmla="*/ 579550 h 631065"/>
                <a:gd name="connsiteX12" fmla="*/ 2794715 w 2820473"/>
                <a:gd name="connsiteY12" fmla="*/ 631065 h 631065"/>
                <a:gd name="connsiteX13" fmla="*/ 2768958 w 2820473"/>
                <a:gd name="connsiteY13" fmla="*/ 38637 h 631065"/>
                <a:gd name="connsiteX0" fmla="*/ 2820473 w 2820473"/>
                <a:gd name="connsiteY0" fmla="*/ 12879 h 631065"/>
                <a:gd name="connsiteX1" fmla="*/ 2459865 w 2820473"/>
                <a:gd name="connsiteY1" fmla="*/ 90152 h 631065"/>
                <a:gd name="connsiteX2" fmla="*/ 2021983 w 2820473"/>
                <a:gd name="connsiteY2" fmla="*/ 0 h 631065"/>
                <a:gd name="connsiteX3" fmla="*/ 1738648 w 2820473"/>
                <a:gd name="connsiteY3" fmla="*/ 0 h 631065"/>
                <a:gd name="connsiteX4" fmla="*/ 1429555 w 2820473"/>
                <a:gd name="connsiteY4" fmla="*/ 115910 h 631065"/>
                <a:gd name="connsiteX5" fmla="*/ 1159099 w 2820473"/>
                <a:gd name="connsiteY5" fmla="*/ 206062 h 631065"/>
                <a:gd name="connsiteX6" fmla="*/ 950118 w 2820473"/>
                <a:gd name="connsiteY6" fmla="*/ 216124 h 631065"/>
                <a:gd name="connsiteX7" fmla="*/ 786752 w 2820473"/>
                <a:gd name="connsiteY7" fmla="*/ 221188 h 631065"/>
                <a:gd name="connsiteX8" fmla="*/ 754890 w 2820473"/>
                <a:gd name="connsiteY8" fmla="*/ 244699 h 631065"/>
                <a:gd name="connsiteX9" fmla="*/ 612920 w 2820473"/>
                <a:gd name="connsiteY9" fmla="*/ 261670 h 631065"/>
                <a:gd name="connsiteX10" fmla="*/ 360608 w 2820473"/>
                <a:gd name="connsiteY10" fmla="*/ 334851 h 631065"/>
                <a:gd name="connsiteX11" fmla="*/ 25758 w 2820473"/>
                <a:gd name="connsiteY11" fmla="*/ 296214 h 631065"/>
                <a:gd name="connsiteX12" fmla="*/ 0 w 2820473"/>
                <a:gd name="connsiteY12" fmla="*/ 579550 h 631065"/>
                <a:gd name="connsiteX13" fmla="*/ 2794715 w 2820473"/>
                <a:gd name="connsiteY13" fmla="*/ 631065 h 631065"/>
                <a:gd name="connsiteX14" fmla="*/ 2768958 w 2820473"/>
                <a:gd name="connsiteY14" fmla="*/ 38637 h 631065"/>
                <a:gd name="connsiteX0" fmla="*/ 2820473 w 2820473"/>
                <a:gd name="connsiteY0" fmla="*/ 12879 h 631065"/>
                <a:gd name="connsiteX1" fmla="*/ 2459865 w 2820473"/>
                <a:gd name="connsiteY1" fmla="*/ 90152 h 631065"/>
                <a:gd name="connsiteX2" fmla="*/ 2021983 w 2820473"/>
                <a:gd name="connsiteY2" fmla="*/ 0 h 631065"/>
                <a:gd name="connsiteX3" fmla="*/ 1738648 w 2820473"/>
                <a:gd name="connsiteY3" fmla="*/ 0 h 631065"/>
                <a:gd name="connsiteX4" fmla="*/ 1429555 w 2820473"/>
                <a:gd name="connsiteY4" fmla="*/ 115910 h 631065"/>
                <a:gd name="connsiteX5" fmla="*/ 1159099 w 2820473"/>
                <a:gd name="connsiteY5" fmla="*/ 206062 h 631065"/>
                <a:gd name="connsiteX6" fmla="*/ 950118 w 2820473"/>
                <a:gd name="connsiteY6" fmla="*/ 216124 h 631065"/>
                <a:gd name="connsiteX7" fmla="*/ 786752 w 2820473"/>
                <a:gd name="connsiteY7" fmla="*/ 221188 h 631065"/>
                <a:gd name="connsiteX8" fmla="*/ 754890 w 2820473"/>
                <a:gd name="connsiteY8" fmla="*/ 244699 h 631065"/>
                <a:gd name="connsiteX9" fmla="*/ 612920 w 2820473"/>
                <a:gd name="connsiteY9" fmla="*/ 261670 h 631065"/>
                <a:gd name="connsiteX10" fmla="*/ 498620 w 2820473"/>
                <a:gd name="connsiteY10" fmla="*/ 285482 h 631065"/>
                <a:gd name="connsiteX11" fmla="*/ 360608 w 2820473"/>
                <a:gd name="connsiteY11" fmla="*/ 334851 h 631065"/>
                <a:gd name="connsiteX12" fmla="*/ 25758 w 2820473"/>
                <a:gd name="connsiteY12" fmla="*/ 296214 h 631065"/>
                <a:gd name="connsiteX13" fmla="*/ 0 w 2820473"/>
                <a:gd name="connsiteY13" fmla="*/ 579550 h 631065"/>
                <a:gd name="connsiteX14" fmla="*/ 2794715 w 2820473"/>
                <a:gd name="connsiteY14" fmla="*/ 631065 h 631065"/>
                <a:gd name="connsiteX15" fmla="*/ 2768958 w 2820473"/>
                <a:gd name="connsiteY15" fmla="*/ 38637 h 631065"/>
                <a:gd name="connsiteX0" fmla="*/ 2820473 w 2820473"/>
                <a:gd name="connsiteY0" fmla="*/ 12879 h 631065"/>
                <a:gd name="connsiteX1" fmla="*/ 2459865 w 2820473"/>
                <a:gd name="connsiteY1" fmla="*/ 90152 h 631065"/>
                <a:gd name="connsiteX2" fmla="*/ 2021983 w 2820473"/>
                <a:gd name="connsiteY2" fmla="*/ 0 h 631065"/>
                <a:gd name="connsiteX3" fmla="*/ 1738648 w 2820473"/>
                <a:gd name="connsiteY3" fmla="*/ 0 h 631065"/>
                <a:gd name="connsiteX4" fmla="*/ 1429555 w 2820473"/>
                <a:gd name="connsiteY4" fmla="*/ 115910 h 631065"/>
                <a:gd name="connsiteX5" fmla="*/ 1159099 w 2820473"/>
                <a:gd name="connsiteY5" fmla="*/ 206062 h 631065"/>
                <a:gd name="connsiteX6" fmla="*/ 950118 w 2820473"/>
                <a:gd name="connsiteY6" fmla="*/ 216124 h 631065"/>
                <a:gd name="connsiteX7" fmla="*/ 786752 w 2820473"/>
                <a:gd name="connsiteY7" fmla="*/ 221188 h 631065"/>
                <a:gd name="connsiteX8" fmla="*/ 754890 w 2820473"/>
                <a:gd name="connsiteY8" fmla="*/ 244699 h 631065"/>
                <a:gd name="connsiteX9" fmla="*/ 612920 w 2820473"/>
                <a:gd name="connsiteY9" fmla="*/ 261670 h 631065"/>
                <a:gd name="connsiteX10" fmla="*/ 498620 w 2820473"/>
                <a:gd name="connsiteY10" fmla="*/ 285482 h 631065"/>
                <a:gd name="connsiteX11" fmla="*/ 393946 w 2820473"/>
                <a:gd name="connsiteY11" fmla="*/ 311039 h 631065"/>
                <a:gd name="connsiteX12" fmla="*/ 25758 w 2820473"/>
                <a:gd name="connsiteY12" fmla="*/ 296214 h 631065"/>
                <a:gd name="connsiteX13" fmla="*/ 0 w 2820473"/>
                <a:gd name="connsiteY13" fmla="*/ 579550 h 631065"/>
                <a:gd name="connsiteX14" fmla="*/ 2794715 w 2820473"/>
                <a:gd name="connsiteY14" fmla="*/ 631065 h 631065"/>
                <a:gd name="connsiteX15" fmla="*/ 2768958 w 2820473"/>
                <a:gd name="connsiteY15" fmla="*/ 38637 h 631065"/>
                <a:gd name="connsiteX0" fmla="*/ 2820909 w 2820909"/>
                <a:gd name="connsiteY0" fmla="*/ 12879 h 631065"/>
                <a:gd name="connsiteX1" fmla="*/ 2460301 w 2820909"/>
                <a:gd name="connsiteY1" fmla="*/ 90152 h 631065"/>
                <a:gd name="connsiteX2" fmla="*/ 2022419 w 2820909"/>
                <a:gd name="connsiteY2" fmla="*/ 0 h 631065"/>
                <a:gd name="connsiteX3" fmla="*/ 1739084 w 2820909"/>
                <a:gd name="connsiteY3" fmla="*/ 0 h 631065"/>
                <a:gd name="connsiteX4" fmla="*/ 1429991 w 2820909"/>
                <a:gd name="connsiteY4" fmla="*/ 115910 h 631065"/>
                <a:gd name="connsiteX5" fmla="*/ 1159535 w 2820909"/>
                <a:gd name="connsiteY5" fmla="*/ 206062 h 631065"/>
                <a:gd name="connsiteX6" fmla="*/ 950554 w 2820909"/>
                <a:gd name="connsiteY6" fmla="*/ 216124 h 631065"/>
                <a:gd name="connsiteX7" fmla="*/ 787188 w 2820909"/>
                <a:gd name="connsiteY7" fmla="*/ 221188 h 631065"/>
                <a:gd name="connsiteX8" fmla="*/ 755326 w 2820909"/>
                <a:gd name="connsiteY8" fmla="*/ 244699 h 631065"/>
                <a:gd name="connsiteX9" fmla="*/ 613356 w 2820909"/>
                <a:gd name="connsiteY9" fmla="*/ 261670 h 631065"/>
                <a:gd name="connsiteX10" fmla="*/ 499056 w 2820909"/>
                <a:gd name="connsiteY10" fmla="*/ 285482 h 631065"/>
                <a:gd name="connsiteX11" fmla="*/ 394382 w 2820909"/>
                <a:gd name="connsiteY11" fmla="*/ 311039 h 631065"/>
                <a:gd name="connsiteX12" fmla="*/ 0 w 2820909"/>
                <a:gd name="connsiteY12" fmla="*/ 298595 h 631065"/>
                <a:gd name="connsiteX13" fmla="*/ 436 w 2820909"/>
                <a:gd name="connsiteY13" fmla="*/ 579550 h 631065"/>
                <a:gd name="connsiteX14" fmla="*/ 2795151 w 2820909"/>
                <a:gd name="connsiteY14" fmla="*/ 631065 h 631065"/>
                <a:gd name="connsiteX15" fmla="*/ 2769394 w 2820909"/>
                <a:gd name="connsiteY15" fmla="*/ 38637 h 631065"/>
                <a:gd name="connsiteX0" fmla="*/ 2820909 w 2820909"/>
                <a:gd name="connsiteY0" fmla="*/ 12879 h 631065"/>
                <a:gd name="connsiteX1" fmla="*/ 2460301 w 2820909"/>
                <a:gd name="connsiteY1" fmla="*/ 90152 h 631065"/>
                <a:gd name="connsiteX2" fmla="*/ 2022419 w 2820909"/>
                <a:gd name="connsiteY2" fmla="*/ 0 h 631065"/>
                <a:gd name="connsiteX3" fmla="*/ 1739084 w 2820909"/>
                <a:gd name="connsiteY3" fmla="*/ 0 h 631065"/>
                <a:gd name="connsiteX4" fmla="*/ 1429991 w 2820909"/>
                <a:gd name="connsiteY4" fmla="*/ 115910 h 631065"/>
                <a:gd name="connsiteX5" fmla="*/ 1322969 w 2820909"/>
                <a:gd name="connsiteY5" fmla="*/ 133082 h 631065"/>
                <a:gd name="connsiteX6" fmla="*/ 1159535 w 2820909"/>
                <a:gd name="connsiteY6" fmla="*/ 206062 h 631065"/>
                <a:gd name="connsiteX7" fmla="*/ 950554 w 2820909"/>
                <a:gd name="connsiteY7" fmla="*/ 216124 h 631065"/>
                <a:gd name="connsiteX8" fmla="*/ 787188 w 2820909"/>
                <a:gd name="connsiteY8" fmla="*/ 221188 h 631065"/>
                <a:gd name="connsiteX9" fmla="*/ 755326 w 2820909"/>
                <a:gd name="connsiteY9" fmla="*/ 244699 h 631065"/>
                <a:gd name="connsiteX10" fmla="*/ 613356 w 2820909"/>
                <a:gd name="connsiteY10" fmla="*/ 261670 h 631065"/>
                <a:gd name="connsiteX11" fmla="*/ 499056 w 2820909"/>
                <a:gd name="connsiteY11" fmla="*/ 285482 h 631065"/>
                <a:gd name="connsiteX12" fmla="*/ 394382 w 2820909"/>
                <a:gd name="connsiteY12" fmla="*/ 311039 h 631065"/>
                <a:gd name="connsiteX13" fmla="*/ 0 w 2820909"/>
                <a:gd name="connsiteY13" fmla="*/ 298595 h 631065"/>
                <a:gd name="connsiteX14" fmla="*/ 436 w 2820909"/>
                <a:gd name="connsiteY14" fmla="*/ 579550 h 631065"/>
                <a:gd name="connsiteX15" fmla="*/ 2795151 w 2820909"/>
                <a:gd name="connsiteY15" fmla="*/ 631065 h 631065"/>
                <a:gd name="connsiteX16" fmla="*/ 2769394 w 2820909"/>
                <a:gd name="connsiteY16" fmla="*/ 38637 h 631065"/>
                <a:gd name="connsiteX0" fmla="*/ 2820909 w 2820909"/>
                <a:gd name="connsiteY0" fmla="*/ 12879 h 631065"/>
                <a:gd name="connsiteX1" fmla="*/ 2460301 w 2820909"/>
                <a:gd name="connsiteY1" fmla="*/ 90152 h 631065"/>
                <a:gd name="connsiteX2" fmla="*/ 2022419 w 2820909"/>
                <a:gd name="connsiteY2" fmla="*/ 0 h 631065"/>
                <a:gd name="connsiteX3" fmla="*/ 1739084 w 2820909"/>
                <a:gd name="connsiteY3" fmla="*/ 0 h 631065"/>
                <a:gd name="connsiteX4" fmla="*/ 1472854 w 2820909"/>
                <a:gd name="connsiteY4" fmla="*/ 89716 h 631065"/>
                <a:gd name="connsiteX5" fmla="*/ 1322969 w 2820909"/>
                <a:gd name="connsiteY5" fmla="*/ 133082 h 631065"/>
                <a:gd name="connsiteX6" fmla="*/ 1159535 w 2820909"/>
                <a:gd name="connsiteY6" fmla="*/ 206062 h 631065"/>
                <a:gd name="connsiteX7" fmla="*/ 950554 w 2820909"/>
                <a:gd name="connsiteY7" fmla="*/ 216124 h 631065"/>
                <a:gd name="connsiteX8" fmla="*/ 787188 w 2820909"/>
                <a:gd name="connsiteY8" fmla="*/ 221188 h 631065"/>
                <a:gd name="connsiteX9" fmla="*/ 755326 w 2820909"/>
                <a:gd name="connsiteY9" fmla="*/ 244699 h 631065"/>
                <a:gd name="connsiteX10" fmla="*/ 613356 w 2820909"/>
                <a:gd name="connsiteY10" fmla="*/ 261670 h 631065"/>
                <a:gd name="connsiteX11" fmla="*/ 499056 w 2820909"/>
                <a:gd name="connsiteY11" fmla="*/ 285482 h 631065"/>
                <a:gd name="connsiteX12" fmla="*/ 394382 w 2820909"/>
                <a:gd name="connsiteY12" fmla="*/ 311039 h 631065"/>
                <a:gd name="connsiteX13" fmla="*/ 0 w 2820909"/>
                <a:gd name="connsiteY13" fmla="*/ 298595 h 631065"/>
                <a:gd name="connsiteX14" fmla="*/ 436 w 2820909"/>
                <a:gd name="connsiteY14" fmla="*/ 579550 h 631065"/>
                <a:gd name="connsiteX15" fmla="*/ 2795151 w 2820909"/>
                <a:gd name="connsiteY15" fmla="*/ 631065 h 631065"/>
                <a:gd name="connsiteX16" fmla="*/ 2769394 w 2820909"/>
                <a:gd name="connsiteY16" fmla="*/ 38637 h 631065"/>
                <a:gd name="connsiteX0" fmla="*/ 2820909 w 2820909"/>
                <a:gd name="connsiteY0" fmla="*/ 12879 h 631065"/>
                <a:gd name="connsiteX1" fmla="*/ 2460301 w 2820909"/>
                <a:gd name="connsiteY1" fmla="*/ 90152 h 631065"/>
                <a:gd name="connsiteX2" fmla="*/ 2022419 w 2820909"/>
                <a:gd name="connsiteY2" fmla="*/ 0 h 631065"/>
                <a:gd name="connsiteX3" fmla="*/ 1739084 w 2820909"/>
                <a:gd name="connsiteY3" fmla="*/ 0 h 631065"/>
                <a:gd name="connsiteX4" fmla="*/ 1472854 w 2820909"/>
                <a:gd name="connsiteY4" fmla="*/ 89716 h 631065"/>
                <a:gd name="connsiteX5" fmla="*/ 1322969 w 2820909"/>
                <a:gd name="connsiteY5" fmla="*/ 133082 h 631065"/>
                <a:gd name="connsiteX6" fmla="*/ 1133342 w 2820909"/>
                <a:gd name="connsiteY6" fmla="*/ 175105 h 631065"/>
                <a:gd name="connsiteX7" fmla="*/ 950554 w 2820909"/>
                <a:gd name="connsiteY7" fmla="*/ 216124 h 631065"/>
                <a:gd name="connsiteX8" fmla="*/ 787188 w 2820909"/>
                <a:gd name="connsiteY8" fmla="*/ 221188 h 631065"/>
                <a:gd name="connsiteX9" fmla="*/ 755326 w 2820909"/>
                <a:gd name="connsiteY9" fmla="*/ 244699 h 631065"/>
                <a:gd name="connsiteX10" fmla="*/ 613356 w 2820909"/>
                <a:gd name="connsiteY10" fmla="*/ 261670 h 631065"/>
                <a:gd name="connsiteX11" fmla="*/ 499056 w 2820909"/>
                <a:gd name="connsiteY11" fmla="*/ 285482 h 631065"/>
                <a:gd name="connsiteX12" fmla="*/ 394382 w 2820909"/>
                <a:gd name="connsiteY12" fmla="*/ 311039 h 631065"/>
                <a:gd name="connsiteX13" fmla="*/ 0 w 2820909"/>
                <a:gd name="connsiteY13" fmla="*/ 298595 h 631065"/>
                <a:gd name="connsiteX14" fmla="*/ 436 w 2820909"/>
                <a:gd name="connsiteY14" fmla="*/ 579550 h 631065"/>
                <a:gd name="connsiteX15" fmla="*/ 2795151 w 2820909"/>
                <a:gd name="connsiteY15" fmla="*/ 631065 h 631065"/>
                <a:gd name="connsiteX16" fmla="*/ 2769394 w 2820909"/>
                <a:gd name="connsiteY16" fmla="*/ 38637 h 631065"/>
                <a:gd name="connsiteX0" fmla="*/ 2820909 w 2820909"/>
                <a:gd name="connsiteY0" fmla="*/ 12879 h 631065"/>
                <a:gd name="connsiteX1" fmla="*/ 2460301 w 2820909"/>
                <a:gd name="connsiteY1" fmla="*/ 90152 h 631065"/>
                <a:gd name="connsiteX2" fmla="*/ 2022419 w 2820909"/>
                <a:gd name="connsiteY2" fmla="*/ 0 h 631065"/>
                <a:gd name="connsiteX3" fmla="*/ 1739084 w 2820909"/>
                <a:gd name="connsiteY3" fmla="*/ 0 h 631065"/>
                <a:gd name="connsiteX4" fmla="*/ 1472854 w 2820909"/>
                <a:gd name="connsiteY4" fmla="*/ 89716 h 631065"/>
                <a:gd name="connsiteX5" fmla="*/ 1322969 w 2820909"/>
                <a:gd name="connsiteY5" fmla="*/ 133082 h 631065"/>
                <a:gd name="connsiteX6" fmla="*/ 1133342 w 2820909"/>
                <a:gd name="connsiteY6" fmla="*/ 175105 h 631065"/>
                <a:gd name="connsiteX7" fmla="*/ 1041981 w 2820909"/>
                <a:gd name="connsiteY7" fmla="*/ 206901 h 631065"/>
                <a:gd name="connsiteX8" fmla="*/ 950554 w 2820909"/>
                <a:gd name="connsiteY8" fmla="*/ 216124 h 631065"/>
                <a:gd name="connsiteX9" fmla="*/ 787188 w 2820909"/>
                <a:gd name="connsiteY9" fmla="*/ 221188 h 631065"/>
                <a:gd name="connsiteX10" fmla="*/ 755326 w 2820909"/>
                <a:gd name="connsiteY10" fmla="*/ 244699 h 631065"/>
                <a:gd name="connsiteX11" fmla="*/ 613356 w 2820909"/>
                <a:gd name="connsiteY11" fmla="*/ 261670 h 631065"/>
                <a:gd name="connsiteX12" fmla="*/ 499056 w 2820909"/>
                <a:gd name="connsiteY12" fmla="*/ 285482 h 631065"/>
                <a:gd name="connsiteX13" fmla="*/ 394382 w 2820909"/>
                <a:gd name="connsiteY13" fmla="*/ 311039 h 631065"/>
                <a:gd name="connsiteX14" fmla="*/ 0 w 2820909"/>
                <a:gd name="connsiteY14" fmla="*/ 298595 h 631065"/>
                <a:gd name="connsiteX15" fmla="*/ 436 w 2820909"/>
                <a:gd name="connsiteY15" fmla="*/ 579550 h 631065"/>
                <a:gd name="connsiteX16" fmla="*/ 2795151 w 2820909"/>
                <a:gd name="connsiteY16" fmla="*/ 631065 h 631065"/>
                <a:gd name="connsiteX17" fmla="*/ 2769394 w 2820909"/>
                <a:gd name="connsiteY17" fmla="*/ 38637 h 631065"/>
                <a:gd name="connsiteX0" fmla="*/ 2820909 w 2820909"/>
                <a:gd name="connsiteY0" fmla="*/ 12879 h 631065"/>
                <a:gd name="connsiteX1" fmla="*/ 2460301 w 2820909"/>
                <a:gd name="connsiteY1" fmla="*/ 90152 h 631065"/>
                <a:gd name="connsiteX2" fmla="*/ 2022419 w 2820909"/>
                <a:gd name="connsiteY2" fmla="*/ 0 h 631065"/>
                <a:gd name="connsiteX3" fmla="*/ 1739084 w 2820909"/>
                <a:gd name="connsiteY3" fmla="*/ 0 h 631065"/>
                <a:gd name="connsiteX4" fmla="*/ 1472854 w 2820909"/>
                <a:gd name="connsiteY4" fmla="*/ 89716 h 631065"/>
                <a:gd name="connsiteX5" fmla="*/ 1322969 w 2820909"/>
                <a:gd name="connsiteY5" fmla="*/ 133082 h 631065"/>
                <a:gd name="connsiteX6" fmla="*/ 1213431 w 2820909"/>
                <a:gd name="connsiteY6" fmla="*/ 173563 h 631065"/>
                <a:gd name="connsiteX7" fmla="*/ 1133342 w 2820909"/>
                <a:gd name="connsiteY7" fmla="*/ 175105 h 631065"/>
                <a:gd name="connsiteX8" fmla="*/ 1041981 w 2820909"/>
                <a:gd name="connsiteY8" fmla="*/ 206901 h 631065"/>
                <a:gd name="connsiteX9" fmla="*/ 950554 w 2820909"/>
                <a:gd name="connsiteY9" fmla="*/ 216124 h 631065"/>
                <a:gd name="connsiteX10" fmla="*/ 787188 w 2820909"/>
                <a:gd name="connsiteY10" fmla="*/ 221188 h 631065"/>
                <a:gd name="connsiteX11" fmla="*/ 755326 w 2820909"/>
                <a:gd name="connsiteY11" fmla="*/ 244699 h 631065"/>
                <a:gd name="connsiteX12" fmla="*/ 613356 w 2820909"/>
                <a:gd name="connsiteY12" fmla="*/ 261670 h 631065"/>
                <a:gd name="connsiteX13" fmla="*/ 499056 w 2820909"/>
                <a:gd name="connsiteY13" fmla="*/ 285482 h 631065"/>
                <a:gd name="connsiteX14" fmla="*/ 394382 w 2820909"/>
                <a:gd name="connsiteY14" fmla="*/ 311039 h 631065"/>
                <a:gd name="connsiteX15" fmla="*/ 0 w 2820909"/>
                <a:gd name="connsiteY15" fmla="*/ 298595 h 631065"/>
                <a:gd name="connsiteX16" fmla="*/ 436 w 2820909"/>
                <a:gd name="connsiteY16" fmla="*/ 579550 h 631065"/>
                <a:gd name="connsiteX17" fmla="*/ 2795151 w 2820909"/>
                <a:gd name="connsiteY17" fmla="*/ 631065 h 631065"/>
                <a:gd name="connsiteX18" fmla="*/ 2769394 w 2820909"/>
                <a:gd name="connsiteY18" fmla="*/ 38637 h 631065"/>
                <a:gd name="connsiteX0" fmla="*/ 2820909 w 2820909"/>
                <a:gd name="connsiteY0" fmla="*/ 12879 h 631065"/>
                <a:gd name="connsiteX1" fmla="*/ 2460301 w 2820909"/>
                <a:gd name="connsiteY1" fmla="*/ 90152 h 631065"/>
                <a:gd name="connsiteX2" fmla="*/ 2022419 w 2820909"/>
                <a:gd name="connsiteY2" fmla="*/ 0 h 631065"/>
                <a:gd name="connsiteX3" fmla="*/ 1739084 w 2820909"/>
                <a:gd name="connsiteY3" fmla="*/ 0 h 631065"/>
                <a:gd name="connsiteX4" fmla="*/ 1708731 w 2820909"/>
                <a:gd name="connsiteY4" fmla="*/ 4495 h 631065"/>
                <a:gd name="connsiteX5" fmla="*/ 1472854 w 2820909"/>
                <a:gd name="connsiteY5" fmla="*/ 89716 h 631065"/>
                <a:gd name="connsiteX6" fmla="*/ 1322969 w 2820909"/>
                <a:gd name="connsiteY6" fmla="*/ 133082 h 631065"/>
                <a:gd name="connsiteX7" fmla="*/ 1213431 w 2820909"/>
                <a:gd name="connsiteY7" fmla="*/ 173563 h 631065"/>
                <a:gd name="connsiteX8" fmla="*/ 1133342 w 2820909"/>
                <a:gd name="connsiteY8" fmla="*/ 175105 h 631065"/>
                <a:gd name="connsiteX9" fmla="*/ 1041981 w 2820909"/>
                <a:gd name="connsiteY9" fmla="*/ 206901 h 631065"/>
                <a:gd name="connsiteX10" fmla="*/ 950554 w 2820909"/>
                <a:gd name="connsiteY10" fmla="*/ 216124 h 631065"/>
                <a:gd name="connsiteX11" fmla="*/ 787188 w 2820909"/>
                <a:gd name="connsiteY11" fmla="*/ 221188 h 631065"/>
                <a:gd name="connsiteX12" fmla="*/ 755326 w 2820909"/>
                <a:gd name="connsiteY12" fmla="*/ 244699 h 631065"/>
                <a:gd name="connsiteX13" fmla="*/ 613356 w 2820909"/>
                <a:gd name="connsiteY13" fmla="*/ 261670 h 631065"/>
                <a:gd name="connsiteX14" fmla="*/ 499056 w 2820909"/>
                <a:gd name="connsiteY14" fmla="*/ 285482 h 631065"/>
                <a:gd name="connsiteX15" fmla="*/ 394382 w 2820909"/>
                <a:gd name="connsiteY15" fmla="*/ 311039 h 631065"/>
                <a:gd name="connsiteX16" fmla="*/ 0 w 2820909"/>
                <a:gd name="connsiteY16" fmla="*/ 298595 h 631065"/>
                <a:gd name="connsiteX17" fmla="*/ 436 w 2820909"/>
                <a:gd name="connsiteY17" fmla="*/ 579550 h 631065"/>
                <a:gd name="connsiteX18" fmla="*/ 2795151 w 2820909"/>
                <a:gd name="connsiteY18" fmla="*/ 631065 h 631065"/>
                <a:gd name="connsiteX19" fmla="*/ 2769394 w 2820909"/>
                <a:gd name="connsiteY19" fmla="*/ 38637 h 631065"/>
                <a:gd name="connsiteX0" fmla="*/ 2820909 w 2820909"/>
                <a:gd name="connsiteY0" fmla="*/ 12879 h 631065"/>
                <a:gd name="connsiteX1" fmla="*/ 2460301 w 2820909"/>
                <a:gd name="connsiteY1" fmla="*/ 90152 h 631065"/>
                <a:gd name="connsiteX2" fmla="*/ 2022419 w 2820909"/>
                <a:gd name="connsiteY2" fmla="*/ 0 h 631065"/>
                <a:gd name="connsiteX3" fmla="*/ 1758134 w 2820909"/>
                <a:gd name="connsiteY3" fmla="*/ 4762 h 631065"/>
                <a:gd name="connsiteX4" fmla="*/ 1708731 w 2820909"/>
                <a:gd name="connsiteY4" fmla="*/ 4495 h 631065"/>
                <a:gd name="connsiteX5" fmla="*/ 1472854 w 2820909"/>
                <a:gd name="connsiteY5" fmla="*/ 89716 h 631065"/>
                <a:gd name="connsiteX6" fmla="*/ 1322969 w 2820909"/>
                <a:gd name="connsiteY6" fmla="*/ 133082 h 631065"/>
                <a:gd name="connsiteX7" fmla="*/ 1213431 w 2820909"/>
                <a:gd name="connsiteY7" fmla="*/ 173563 h 631065"/>
                <a:gd name="connsiteX8" fmla="*/ 1133342 w 2820909"/>
                <a:gd name="connsiteY8" fmla="*/ 175105 h 631065"/>
                <a:gd name="connsiteX9" fmla="*/ 1041981 w 2820909"/>
                <a:gd name="connsiteY9" fmla="*/ 206901 h 631065"/>
                <a:gd name="connsiteX10" fmla="*/ 950554 w 2820909"/>
                <a:gd name="connsiteY10" fmla="*/ 216124 h 631065"/>
                <a:gd name="connsiteX11" fmla="*/ 787188 w 2820909"/>
                <a:gd name="connsiteY11" fmla="*/ 221188 h 631065"/>
                <a:gd name="connsiteX12" fmla="*/ 755326 w 2820909"/>
                <a:gd name="connsiteY12" fmla="*/ 244699 h 631065"/>
                <a:gd name="connsiteX13" fmla="*/ 613356 w 2820909"/>
                <a:gd name="connsiteY13" fmla="*/ 261670 h 631065"/>
                <a:gd name="connsiteX14" fmla="*/ 499056 w 2820909"/>
                <a:gd name="connsiteY14" fmla="*/ 285482 h 631065"/>
                <a:gd name="connsiteX15" fmla="*/ 394382 w 2820909"/>
                <a:gd name="connsiteY15" fmla="*/ 311039 h 631065"/>
                <a:gd name="connsiteX16" fmla="*/ 0 w 2820909"/>
                <a:gd name="connsiteY16" fmla="*/ 298595 h 631065"/>
                <a:gd name="connsiteX17" fmla="*/ 436 w 2820909"/>
                <a:gd name="connsiteY17" fmla="*/ 579550 h 631065"/>
                <a:gd name="connsiteX18" fmla="*/ 2795151 w 2820909"/>
                <a:gd name="connsiteY18" fmla="*/ 631065 h 631065"/>
                <a:gd name="connsiteX19" fmla="*/ 2769394 w 2820909"/>
                <a:gd name="connsiteY19" fmla="*/ 38637 h 631065"/>
                <a:gd name="connsiteX0" fmla="*/ 2820909 w 2820909"/>
                <a:gd name="connsiteY0" fmla="*/ 27524 h 645710"/>
                <a:gd name="connsiteX1" fmla="*/ 2460301 w 2820909"/>
                <a:gd name="connsiteY1" fmla="*/ 104797 h 645710"/>
                <a:gd name="connsiteX2" fmla="*/ 2022419 w 2820909"/>
                <a:gd name="connsiteY2" fmla="*/ 14645 h 645710"/>
                <a:gd name="connsiteX3" fmla="*/ 1853988 w 2820909"/>
                <a:gd name="connsiteY3" fmla="*/ 90 h 645710"/>
                <a:gd name="connsiteX4" fmla="*/ 1758134 w 2820909"/>
                <a:gd name="connsiteY4" fmla="*/ 19407 h 645710"/>
                <a:gd name="connsiteX5" fmla="*/ 1708731 w 2820909"/>
                <a:gd name="connsiteY5" fmla="*/ 19140 h 645710"/>
                <a:gd name="connsiteX6" fmla="*/ 1472854 w 2820909"/>
                <a:gd name="connsiteY6" fmla="*/ 104361 h 645710"/>
                <a:gd name="connsiteX7" fmla="*/ 1322969 w 2820909"/>
                <a:gd name="connsiteY7" fmla="*/ 147727 h 645710"/>
                <a:gd name="connsiteX8" fmla="*/ 1213431 w 2820909"/>
                <a:gd name="connsiteY8" fmla="*/ 188208 h 645710"/>
                <a:gd name="connsiteX9" fmla="*/ 1133342 w 2820909"/>
                <a:gd name="connsiteY9" fmla="*/ 189750 h 645710"/>
                <a:gd name="connsiteX10" fmla="*/ 1041981 w 2820909"/>
                <a:gd name="connsiteY10" fmla="*/ 221546 h 645710"/>
                <a:gd name="connsiteX11" fmla="*/ 950554 w 2820909"/>
                <a:gd name="connsiteY11" fmla="*/ 230769 h 645710"/>
                <a:gd name="connsiteX12" fmla="*/ 787188 w 2820909"/>
                <a:gd name="connsiteY12" fmla="*/ 235833 h 645710"/>
                <a:gd name="connsiteX13" fmla="*/ 755326 w 2820909"/>
                <a:gd name="connsiteY13" fmla="*/ 259344 h 645710"/>
                <a:gd name="connsiteX14" fmla="*/ 613356 w 2820909"/>
                <a:gd name="connsiteY14" fmla="*/ 276315 h 645710"/>
                <a:gd name="connsiteX15" fmla="*/ 499056 w 2820909"/>
                <a:gd name="connsiteY15" fmla="*/ 300127 h 645710"/>
                <a:gd name="connsiteX16" fmla="*/ 394382 w 2820909"/>
                <a:gd name="connsiteY16" fmla="*/ 325684 h 645710"/>
                <a:gd name="connsiteX17" fmla="*/ 0 w 2820909"/>
                <a:gd name="connsiteY17" fmla="*/ 313240 h 645710"/>
                <a:gd name="connsiteX18" fmla="*/ 436 w 2820909"/>
                <a:gd name="connsiteY18" fmla="*/ 594195 h 645710"/>
                <a:gd name="connsiteX19" fmla="*/ 2795151 w 2820909"/>
                <a:gd name="connsiteY19" fmla="*/ 645710 h 645710"/>
                <a:gd name="connsiteX20" fmla="*/ 2769394 w 2820909"/>
                <a:gd name="connsiteY20" fmla="*/ 53282 h 645710"/>
                <a:gd name="connsiteX0" fmla="*/ 2820909 w 2820909"/>
                <a:gd name="connsiteY0" fmla="*/ 27524 h 645710"/>
                <a:gd name="connsiteX1" fmla="*/ 2460301 w 2820909"/>
                <a:gd name="connsiteY1" fmla="*/ 104797 h 645710"/>
                <a:gd name="connsiteX2" fmla="*/ 2022419 w 2820909"/>
                <a:gd name="connsiteY2" fmla="*/ 14645 h 645710"/>
                <a:gd name="connsiteX3" fmla="*/ 1853988 w 2820909"/>
                <a:gd name="connsiteY3" fmla="*/ 90 h 645710"/>
                <a:gd name="connsiteX4" fmla="*/ 1803981 w 2820909"/>
                <a:gd name="connsiteY4" fmla="*/ 21521 h 645710"/>
                <a:gd name="connsiteX5" fmla="*/ 1758134 w 2820909"/>
                <a:gd name="connsiteY5" fmla="*/ 19407 h 645710"/>
                <a:gd name="connsiteX6" fmla="*/ 1708731 w 2820909"/>
                <a:gd name="connsiteY6" fmla="*/ 19140 h 645710"/>
                <a:gd name="connsiteX7" fmla="*/ 1472854 w 2820909"/>
                <a:gd name="connsiteY7" fmla="*/ 104361 h 645710"/>
                <a:gd name="connsiteX8" fmla="*/ 1322969 w 2820909"/>
                <a:gd name="connsiteY8" fmla="*/ 147727 h 645710"/>
                <a:gd name="connsiteX9" fmla="*/ 1213431 w 2820909"/>
                <a:gd name="connsiteY9" fmla="*/ 188208 h 645710"/>
                <a:gd name="connsiteX10" fmla="*/ 1133342 w 2820909"/>
                <a:gd name="connsiteY10" fmla="*/ 189750 h 645710"/>
                <a:gd name="connsiteX11" fmla="*/ 1041981 w 2820909"/>
                <a:gd name="connsiteY11" fmla="*/ 221546 h 645710"/>
                <a:gd name="connsiteX12" fmla="*/ 950554 w 2820909"/>
                <a:gd name="connsiteY12" fmla="*/ 230769 h 645710"/>
                <a:gd name="connsiteX13" fmla="*/ 787188 w 2820909"/>
                <a:gd name="connsiteY13" fmla="*/ 235833 h 645710"/>
                <a:gd name="connsiteX14" fmla="*/ 755326 w 2820909"/>
                <a:gd name="connsiteY14" fmla="*/ 259344 h 645710"/>
                <a:gd name="connsiteX15" fmla="*/ 613356 w 2820909"/>
                <a:gd name="connsiteY15" fmla="*/ 276315 h 645710"/>
                <a:gd name="connsiteX16" fmla="*/ 499056 w 2820909"/>
                <a:gd name="connsiteY16" fmla="*/ 300127 h 645710"/>
                <a:gd name="connsiteX17" fmla="*/ 394382 w 2820909"/>
                <a:gd name="connsiteY17" fmla="*/ 325684 h 645710"/>
                <a:gd name="connsiteX18" fmla="*/ 0 w 2820909"/>
                <a:gd name="connsiteY18" fmla="*/ 313240 h 645710"/>
                <a:gd name="connsiteX19" fmla="*/ 436 w 2820909"/>
                <a:gd name="connsiteY19" fmla="*/ 594195 h 645710"/>
                <a:gd name="connsiteX20" fmla="*/ 2795151 w 2820909"/>
                <a:gd name="connsiteY20" fmla="*/ 645710 h 645710"/>
                <a:gd name="connsiteX21" fmla="*/ 2769394 w 2820909"/>
                <a:gd name="connsiteY21" fmla="*/ 53282 h 645710"/>
                <a:gd name="connsiteX0" fmla="*/ 2820909 w 2820909"/>
                <a:gd name="connsiteY0" fmla="*/ 31074 h 649260"/>
                <a:gd name="connsiteX1" fmla="*/ 2460301 w 2820909"/>
                <a:gd name="connsiteY1" fmla="*/ 108347 h 649260"/>
                <a:gd name="connsiteX2" fmla="*/ 2022419 w 2820909"/>
                <a:gd name="connsiteY2" fmla="*/ 18195 h 649260"/>
                <a:gd name="connsiteX3" fmla="*/ 1882563 w 2820909"/>
                <a:gd name="connsiteY3" fmla="*/ 1258 h 649260"/>
                <a:gd name="connsiteX4" fmla="*/ 1853988 w 2820909"/>
                <a:gd name="connsiteY4" fmla="*/ 3640 h 649260"/>
                <a:gd name="connsiteX5" fmla="*/ 1803981 w 2820909"/>
                <a:gd name="connsiteY5" fmla="*/ 25071 h 649260"/>
                <a:gd name="connsiteX6" fmla="*/ 1758134 w 2820909"/>
                <a:gd name="connsiteY6" fmla="*/ 22957 h 649260"/>
                <a:gd name="connsiteX7" fmla="*/ 1708731 w 2820909"/>
                <a:gd name="connsiteY7" fmla="*/ 22690 h 649260"/>
                <a:gd name="connsiteX8" fmla="*/ 1472854 w 2820909"/>
                <a:gd name="connsiteY8" fmla="*/ 107911 h 649260"/>
                <a:gd name="connsiteX9" fmla="*/ 1322969 w 2820909"/>
                <a:gd name="connsiteY9" fmla="*/ 151277 h 649260"/>
                <a:gd name="connsiteX10" fmla="*/ 1213431 w 2820909"/>
                <a:gd name="connsiteY10" fmla="*/ 191758 h 649260"/>
                <a:gd name="connsiteX11" fmla="*/ 1133342 w 2820909"/>
                <a:gd name="connsiteY11" fmla="*/ 193300 h 649260"/>
                <a:gd name="connsiteX12" fmla="*/ 1041981 w 2820909"/>
                <a:gd name="connsiteY12" fmla="*/ 225096 h 649260"/>
                <a:gd name="connsiteX13" fmla="*/ 950554 w 2820909"/>
                <a:gd name="connsiteY13" fmla="*/ 234319 h 649260"/>
                <a:gd name="connsiteX14" fmla="*/ 787188 w 2820909"/>
                <a:gd name="connsiteY14" fmla="*/ 239383 h 649260"/>
                <a:gd name="connsiteX15" fmla="*/ 755326 w 2820909"/>
                <a:gd name="connsiteY15" fmla="*/ 262894 h 649260"/>
                <a:gd name="connsiteX16" fmla="*/ 613356 w 2820909"/>
                <a:gd name="connsiteY16" fmla="*/ 279865 h 649260"/>
                <a:gd name="connsiteX17" fmla="*/ 499056 w 2820909"/>
                <a:gd name="connsiteY17" fmla="*/ 303677 h 649260"/>
                <a:gd name="connsiteX18" fmla="*/ 394382 w 2820909"/>
                <a:gd name="connsiteY18" fmla="*/ 329234 h 649260"/>
                <a:gd name="connsiteX19" fmla="*/ 0 w 2820909"/>
                <a:gd name="connsiteY19" fmla="*/ 316790 h 649260"/>
                <a:gd name="connsiteX20" fmla="*/ 436 w 2820909"/>
                <a:gd name="connsiteY20" fmla="*/ 597745 h 649260"/>
                <a:gd name="connsiteX21" fmla="*/ 2795151 w 2820909"/>
                <a:gd name="connsiteY21" fmla="*/ 649260 h 649260"/>
                <a:gd name="connsiteX22" fmla="*/ 2769394 w 2820909"/>
                <a:gd name="connsiteY22" fmla="*/ 56832 h 649260"/>
                <a:gd name="connsiteX0" fmla="*/ 2820909 w 2820909"/>
                <a:gd name="connsiteY0" fmla="*/ 30179 h 648365"/>
                <a:gd name="connsiteX1" fmla="*/ 2460301 w 2820909"/>
                <a:gd name="connsiteY1" fmla="*/ 107452 h 648365"/>
                <a:gd name="connsiteX2" fmla="*/ 2022419 w 2820909"/>
                <a:gd name="connsiteY2" fmla="*/ 17300 h 648365"/>
                <a:gd name="connsiteX3" fmla="*/ 1951619 w 2820909"/>
                <a:gd name="connsiteY3" fmla="*/ 5126 h 648365"/>
                <a:gd name="connsiteX4" fmla="*/ 1882563 w 2820909"/>
                <a:gd name="connsiteY4" fmla="*/ 363 h 648365"/>
                <a:gd name="connsiteX5" fmla="*/ 1853988 w 2820909"/>
                <a:gd name="connsiteY5" fmla="*/ 2745 h 648365"/>
                <a:gd name="connsiteX6" fmla="*/ 1803981 w 2820909"/>
                <a:gd name="connsiteY6" fmla="*/ 24176 h 648365"/>
                <a:gd name="connsiteX7" fmla="*/ 1758134 w 2820909"/>
                <a:gd name="connsiteY7" fmla="*/ 22062 h 648365"/>
                <a:gd name="connsiteX8" fmla="*/ 1708731 w 2820909"/>
                <a:gd name="connsiteY8" fmla="*/ 21795 h 648365"/>
                <a:gd name="connsiteX9" fmla="*/ 1472854 w 2820909"/>
                <a:gd name="connsiteY9" fmla="*/ 107016 h 648365"/>
                <a:gd name="connsiteX10" fmla="*/ 1322969 w 2820909"/>
                <a:gd name="connsiteY10" fmla="*/ 150382 h 648365"/>
                <a:gd name="connsiteX11" fmla="*/ 1213431 w 2820909"/>
                <a:gd name="connsiteY11" fmla="*/ 190863 h 648365"/>
                <a:gd name="connsiteX12" fmla="*/ 1133342 w 2820909"/>
                <a:gd name="connsiteY12" fmla="*/ 192405 h 648365"/>
                <a:gd name="connsiteX13" fmla="*/ 1041981 w 2820909"/>
                <a:gd name="connsiteY13" fmla="*/ 224201 h 648365"/>
                <a:gd name="connsiteX14" fmla="*/ 950554 w 2820909"/>
                <a:gd name="connsiteY14" fmla="*/ 233424 h 648365"/>
                <a:gd name="connsiteX15" fmla="*/ 787188 w 2820909"/>
                <a:gd name="connsiteY15" fmla="*/ 238488 h 648365"/>
                <a:gd name="connsiteX16" fmla="*/ 755326 w 2820909"/>
                <a:gd name="connsiteY16" fmla="*/ 261999 h 648365"/>
                <a:gd name="connsiteX17" fmla="*/ 613356 w 2820909"/>
                <a:gd name="connsiteY17" fmla="*/ 278970 h 648365"/>
                <a:gd name="connsiteX18" fmla="*/ 499056 w 2820909"/>
                <a:gd name="connsiteY18" fmla="*/ 302782 h 648365"/>
                <a:gd name="connsiteX19" fmla="*/ 394382 w 2820909"/>
                <a:gd name="connsiteY19" fmla="*/ 328339 h 648365"/>
                <a:gd name="connsiteX20" fmla="*/ 0 w 2820909"/>
                <a:gd name="connsiteY20" fmla="*/ 315895 h 648365"/>
                <a:gd name="connsiteX21" fmla="*/ 436 w 2820909"/>
                <a:gd name="connsiteY21" fmla="*/ 596850 h 648365"/>
                <a:gd name="connsiteX22" fmla="*/ 2795151 w 2820909"/>
                <a:gd name="connsiteY22" fmla="*/ 648365 h 648365"/>
                <a:gd name="connsiteX23" fmla="*/ 2769394 w 2820909"/>
                <a:gd name="connsiteY23" fmla="*/ 55937 h 648365"/>
                <a:gd name="connsiteX0" fmla="*/ 2820909 w 2820909"/>
                <a:gd name="connsiteY0" fmla="*/ 30179 h 648365"/>
                <a:gd name="connsiteX1" fmla="*/ 2460301 w 2820909"/>
                <a:gd name="connsiteY1" fmla="*/ 107452 h 648365"/>
                <a:gd name="connsiteX2" fmla="*/ 2010513 w 2820909"/>
                <a:gd name="connsiteY2" fmla="*/ 24444 h 648365"/>
                <a:gd name="connsiteX3" fmla="*/ 1951619 w 2820909"/>
                <a:gd name="connsiteY3" fmla="*/ 5126 h 648365"/>
                <a:gd name="connsiteX4" fmla="*/ 1882563 w 2820909"/>
                <a:gd name="connsiteY4" fmla="*/ 363 h 648365"/>
                <a:gd name="connsiteX5" fmla="*/ 1853988 w 2820909"/>
                <a:gd name="connsiteY5" fmla="*/ 2745 h 648365"/>
                <a:gd name="connsiteX6" fmla="*/ 1803981 w 2820909"/>
                <a:gd name="connsiteY6" fmla="*/ 24176 h 648365"/>
                <a:gd name="connsiteX7" fmla="*/ 1758134 w 2820909"/>
                <a:gd name="connsiteY7" fmla="*/ 22062 h 648365"/>
                <a:gd name="connsiteX8" fmla="*/ 1708731 w 2820909"/>
                <a:gd name="connsiteY8" fmla="*/ 21795 h 648365"/>
                <a:gd name="connsiteX9" fmla="*/ 1472854 w 2820909"/>
                <a:gd name="connsiteY9" fmla="*/ 107016 h 648365"/>
                <a:gd name="connsiteX10" fmla="*/ 1322969 w 2820909"/>
                <a:gd name="connsiteY10" fmla="*/ 150382 h 648365"/>
                <a:gd name="connsiteX11" fmla="*/ 1213431 w 2820909"/>
                <a:gd name="connsiteY11" fmla="*/ 190863 h 648365"/>
                <a:gd name="connsiteX12" fmla="*/ 1133342 w 2820909"/>
                <a:gd name="connsiteY12" fmla="*/ 192405 h 648365"/>
                <a:gd name="connsiteX13" fmla="*/ 1041981 w 2820909"/>
                <a:gd name="connsiteY13" fmla="*/ 224201 h 648365"/>
                <a:gd name="connsiteX14" fmla="*/ 950554 w 2820909"/>
                <a:gd name="connsiteY14" fmla="*/ 233424 h 648365"/>
                <a:gd name="connsiteX15" fmla="*/ 787188 w 2820909"/>
                <a:gd name="connsiteY15" fmla="*/ 238488 h 648365"/>
                <a:gd name="connsiteX16" fmla="*/ 755326 w 2820909"/>
                <a:gd name="connsiteY16" fmla="*/ 261999 h 648365"/>
                <a:gd name="connsiteX17" fmla="*/ 613356 w 2820909"/>
                <a:gd name="connsiteY17" fmla="*/ 278970 h 648365"/>
                <a:gd name="connsiteX18" fmla="*/ 499056 w 2820909"/>
                <a:gd name="connsiteY18" fmla="*/ 302782 h 648365"/>
                <a:gd name="connsiteX19" fmla="*/ 394382 w 2820909"/>
                <a:gd name="connsiteY19" fmla="*/ 328339 h 648365"/>
                <a:gd name="connsiteX20" fmla="*/ 0 w 2820909"/>
                <a:gd name="connsiteY20" fmla="*/ 315895 h 648365"/>
                <a:gd name="connsiteX21" fmla="*/ 436 w 2820909"/>
                <a:gd name="connsiteY21" fmla="*/ 596850 h 648365"/>
                <a:gd name="connsiteX22" fmla="*/ 2795151 w 2820909"/>
                <a:gd name="connsiteY22" fmla="*/ 648365 h 648365"/>
                <a:gd name="connsiteX23" fmla="*/ 2769394 w 2820909"/>
                <a:gd name="connsiteY23" fmla="*/ 55937 h 648365"/>
                <a:gd name="connsiteX0" fmla="*/ 2820909 w 2820909"/>
                <a:gd name="connsiteY0" fmla="*/ 30179 h 648365"/>
                <a:gd name="connsiteX1" fmla="*/ 2460301 w 2820909"/>
                <a:gd name="connsiteY1" fmla="*/ 107452 h 648365"/>
                <a:gd name="connsiteX2" fmla="*/ 2099256 w 2820909"/>
                <a:gd name="connsiteY2" fmla="*/ 33701 h 648365"/>
                <a:gd name="connsiteX3" fmla="*/ 2010513 w 2820909"/>
                <a:gd name="connsiteY3" fmla="*/ 24444 h 648365"/>
                <a:gd name="connsiteX4" fmla="*/ 1951619 w 2820909"/>
                <a:gd name="connsiteY4" fmla="*/ 5126 h 648365"/>
                <a:gd name="connsiteX5" fmla="*/ 1882563 w 2820909"/>
                <a:gd name="connsiteY5" fmla="*/ 363 h 648365"/>
                <a:gd name="connsiteX6" fmla="*/ 1853988 w 2820909"/>
                <a:gd name="connsiteY6" fmla="*/ 2745 h 648365"/>
                <a:gd name="connsiteX7" fmla="*/ 1803981 w 2820909"/>
                <a:gd name="connsiteY7" fmla="*/ 24176 h 648365"/>
                <a:gd name="connsiteX8" fmla="*/ 1758134 w 2820909"/>
                <a:gd name="connsiteY8" fmla="*/ 22062 h 648365"/>
                <a:gd name="connsiteX9" fmla="*/ 1708731 w 2820909"/>
                <a:gd name="connsiteY9" fmla="*/ 21795 h 648365"/>
                <a:gd name="connsiteX10" fmla="*/ 1472854 w 2820909"/>
                <a:gd name="connsiteY10" fmla="*/ 107016 h 648365"/>
                <a:gd name="connsiteX11" fmla="*/ 1322969 w 2820909"/>
                <a:gd name="connsiteY11" fmla="*/ 150382 h 648365"/>
                <a:gd name="connsiteX12" fmla="*/ 1213431 w 2820909"/>
                <a:gd name="connsiteY12" fmla="*/ 190863 h 648365"/>
                <a:gd name="connsiteX13" fmla="*/ 1133342 w 2820909"/>
                <a:gd name="connsiteY13" fmla="*/ 192405 h 648365"/>
                <a:gd name="connsiteX14" fmla="*/ 1041981 w 2820909"/>
                <a:gd name="connsiteY14" fmla="*/ 224201 h 648365"/>
                <a:gd name="connsiteX15" fmla="*/ 950554 w 2820909"/>
                <a:gd name="connsiteY15" fmla="*/ 233424 h 648365"/>
                <a:gd name="connsiteX16" fmla="*/ 787188 w 2820909"/>
                <a:gd name="connsiteY16" fmla="*/ 238488 h 648365"/>
                <a:gd name="connsiteX17" fmla="*/ 755326 w 2820909"/>
                <a:gd name="connsiteY17" fmla="*/ 261999 h 648365"/>
                <a:gd name="connsiteX18" fmla="*/ 613356 w 2820909"/>
                <a:gd name="connsiteY18" fmla="*/ 278970 h 648365"/>
                <a:gd name="connsiteX19" fmla="*/ 499056 w 2820909"/>
                <a:gd name="connsiteY19" fmla="*/ 302782 h 648365"/>
                <a:gd name="connsiteX20" fmla="*/ 394382 w 2820909"/>
                <a:gd name="connsiteY20" fmla="*/ 328339 h 648365"/>
                <a:gd name="connsiteX21" fmla="*/ 0 w 2820909"/>
                <a:gd name="connsiteY21" fmla="*/ 315895 h 648365"/>
                <a:gd name="connsiteX22" fmla="*/ 436 w 2820909"/>
                <a:gd name="connsiteY22" fmla="*/ 596850 h 648365"/>
                <a:gd name="connsiteX23" fmla="*/ 2795151 w 2820909"/>
                <a:gd name="connsiteY23" fmla="*/ 648365 h 648365"/>
                <a:gd name="connsiteX24" fmla="*/ 2769394 w 2820909"/>
                <a:gd name="connsiteY24" fmla="*/ 55937 h 648365"/>
                <a:gd name="connsiteX0" fmla="*/ 2820909 w 2820909"/>
                <a:gd name="connsiteY0" fmla="*/ 30179 h 648365"/>
                <a:gd name="connsiteX1" fmla="*/ 2460301 w 2820909"/>
                <a:gd name="connsiteY1" fmla="*/ 107452 h 648365"/>
                <a:gd name="connsiteX2" fmla="*/ 2099256 w 2820909"/>
                <a:gd name="connsiteY2" fmla="*/ 33701 h 648365"/>
                <a:gd name="connsiteX3" fmla="*/ 2022419 w 2820909"/>
                <a:gd name="connsiteY3" fmla="*/ 19681 h 648365"/>
                <a:gd name="connsiteX4" fmla="*/ 1951619 w 2820909"/>
                <a:gd name="connsiteY4" fmla="*/ 5126 h 648365"/>
                <a:gd name="connsiteX5" fmla="*/ 1882563 w 2820909"/>
                <a:gd name="connsiteY5" fmla="*/ 363 h 648365"/>
                <a:gd name="connsiteX6" fmla="*/ 1853988 w 2820909"/>
                <a:gd name="connsiteY6" fmla="*/ 2745 h 648365"/>
                <a:gd name="connsiteX7" fmla="*/ 1803981 w 2820909"/>
                <a:gd name="connsiteY7" fmla="*/ 24176 h 648365"/>
                <a:gd name="connsiteX8" fmla="*/ 1758134 w 2820909"/>
                <a:gd name="connsiteY8" fmla="*/ 22062 h 648365"/>
                <a:gd name="connsiteX9" fmla="*/ 1708731 w 2820909"/>
                <a:gd name="connsiteY9" fmla="*/ 21795 h 648365"/>
                <a:gd name="connsiteX10" fmla="*/ 1472854 w 2820909"/>
                <a:gd name="connsiteY10" fmla="*/ 107016 h 648365"/>
                <a:gd name="connsiteX11" fmla="*/ 1322969 w 2820909"/>
                <a:gd name="connsiteY11" fmla="*/ 150382 h 648365"/>
                <a:gd name="connsiteX12" fmla="*/ 1213431 w 2820909"/>
                <a:gd name="connsiteY12" fmla="*/ 190863 h 648365"/>
                <a:gd name="connsiteX13" fmla="*/ 1133342 w 2820909"/>
                <a:gd name="connsiteY13" fmla="*/ 192405 h 648365"/>
                <a:gd name="connsiteX14" fmla="*/ 1041981 w 2820909"/>
                <a:gd name="connsiteY14" fmla="*/ 224201 h 648365"/>
                <a:gd name="connsiteX15" fmla="*/ 950554 w 2820909"/>
                <a:gd name="connsiteY15" fmla="*/ 233424 h 648365"/>
                <a:gd name="connsiteX16" fmla="*/ 787188 w 2820909"/>
                <a:gd name="connsiteY16" fmla="*/ 238488 h 648365"/>
                <a:gd name="connsiteX17" fmla="*/ 755326 w 2820909"/>
                <a:gd name="connsiteY17" fmla="*/ 261999 h 648365"/>
                <a:gd name="connsiteX18" fmla="*/ 613356 w 2820909"/>
                <a:gd name="connsiteY18" fmla="*/ 278970 h 648365"/>
                <a:gd name="connsiteX19" fmla="*/ 499056 w 2820909"/>
                <a:gd name="connsiteY19" fmla="*/ 302782 h 648365"/>
                <a:gd name="connsiteX20" fmla="*/ 394382 w 2820909"/>
                <a:gd name="connsiteY20" fmla="*/ 328339 h 648365"/>
                <a:gd name="connsiteX21" fmla="*/ 0 w 2820909"/>
                <a:gd name="connsiteY21" fmla="*/ 315895 h 648365"/>
                <a:gd name="connsiteX22" fmla="*/ 436 w 2820909"/>
                <a:gd name="connsiteY22" fmla="*/ 596850 h 648365"/>
                <a:gd name="connsiteX23" fmla="*/ 2795151 w 2820909"/>
                <a:gd name="connsiteY23" fmla="*/ 648365 h 648365"/>
                <a:gd name="connsiteX24" fmla="*/ 2769394 w 2820909"/>
                <a:gd name="connsiteY24" fmla="*/ 55937 h 648365"/>
                <a:gd name="connsiteX0" fmla="*/ 2651840 w 2795151"/>
                <a:gd name="connsiteY0" fmla="*/ 82567 h 648365"/>
                <a:gd name="connsiteX1" fmla="*/ 2460301 w 2795151"/>
                <a:gd name="connsiteY1" fmla="*/ 107452 h 648365"/>
                <a:gd name="connsiteX2" fmla="*/ 2099256 w 2795151"/>
                <a:gd name="connsiteY2" fmla="*/ 33701 h 648365"/>
                <a:gd name="connsiteX3" fmla="*/ 2022419 w 2795151"/>
                <a:gd name="connsiteY3" fmla="*/ 19681 h 648365"/>
                <a:gd name="connsiteX4" fmla="*/ 1951619 w 2795151"/>
                <a:gd name="connsiteY4" fmla="*/ 5126 h 648365"/>
                <a:gd name="connsiteX5" fmla="*/ 1882563 w 2795151"/>
                <a:gd name="connsiteY5" fmla="*/ 363 h 648365"/>
                <a:gd name="connsiteX6" fmla="*/ 1853988 w 2795151"/>
                <a:gd name="connsiteY6" fmla="*/ 2745 h 648365"/>
                <a:gd name="connsiteX7" fmla="*/ 1803981 w 2795151"/>
                <a:gd name="connsiteY7" fmla="*/ 24176 h 648365"/>
                <a:gd name="connsiteX8" fmla="*/ 1758134 w 2795151"/>
                <a:gd name="connsiteY8" fmla="*/ 22062 h 648365"/>
                <a:gd name="connsiteX9" fmla="*/ 1708731 w 2795151"/>
                <a:gd name="connsiteY9" fmla="*/ 21795 h 648365"/>
                <a:gd name="connsiteX10" fmla="*/ 1472854 w 2795151"/>
                <a:gd name="connsiteY10" fmla="*/ 107016 h 648365"/>
                <a:gd name="connsiteX11" fmla="*/ 1322969 w 2795151"/>
                <a:gd name="connsiteY11" fmla="*/ 150382 h 648365"/>
                <a:gd name="connsiteX12" fmla="*/ 1213431 w 2795151"/>
                <a:gd name="connsiteY12" fmla="*/ 190863 h 648365"/>
                <a:gd name="connsiteX13" fmla="*/ 1133342 w 2795151"/>
                <a:gd name="connsiteY13" fmla="*/ 192405 h 648365"/>
                <a:gd name="connsiteX14" fmla="*/ 1041981 w 2795151"/>
                <a:gd name="connsiteY14" fmla="*/ 224201 h 648365"/>
                <a:gd name="connsiteX15" fmla="*/ 950554 w 2795151"/>
                <a:gd name="connsiteY15" fmla="*/ 233424 h 648365"/>
                <a:gd name="connsiteX16" fmla="*/ 787188 w 2795151"/>
                <a:gd name="connsiteY16" fmla="*/ 238488 h 648365"/>
                <a:gd name="connsiteX17" fmla="*/ 755326 w 2795151"/>
                <a:gd name="connsiteY17" fmla="*/ 261999 h 648365"/>
                <a:gd name="connsiteX18" fmla="*/ 613356 w 2795151"/>
                <a:gd name="connsiteY18" fmla="*/ 278970 h 648365"/>
                <a:gd name="connsiteX19" fmla="*/ 499056 w 2795151"/>
                <a:gd name="connsiteY19" fmla="*/ 302782 h 648365"/>
                <a:gd name="connsiteX20" fmla="*/ 394382 w 2795151"/>
                <a:gd name="connsiteY20" fmla="*/ 328339 h 648365"/>
                <a:gd name="connsiteX21" fmla="*/ 0 w 2795151"/>
                <a:gd name="connsiteY21" fmla="*/ 315895 h 648365"/>
                <a:gd name="connsiteX22" fmla="*/ 436 w 2795151"/>
                <a:gd name="connsiteY22" fmla="*/ 596850 h 648365"/>
                <a:gd name="connsiteX23" fmla="*/ 2795151 w 2795151"/>
                <a:gd name="connsiteY23" fmla="*/ 648365 h 648365"/>
                <a:gd name="connsiteX24" fmla="*/ 2769394 w 2795151"/>
                <a:gd name="connsiteY24" fmla="*/ 55937 h 648365"/>
                <a:gd name="connsiteX0" fmla="*/ 2651840 w 2795151"/>
                <a:gd name="connsiteY0" fmla="*/ 82567 h 648365"/>
                <a:gd name="connsiteX1" fmla="*/ 2460301 w 2795151"/>
                <a:gd name="connsiteY1" fmla="*/ 107452 h 648365"/>
                <a:gd name="connsiteX2" fmla="*/ 2099256 w 2795151"/>
                <a:gd name="connsiteY2" fmla="*/ 33701 h 648365"/>
                <a:gd name="connsiteX3" fmla="*/ 2022419 w 2795151"/>
                <a:gd name="connsiteY3" fmla="*/ 19681 h 648365"/>
                <a:gd name="connsiteX4" fmla="*/ 1951619 w 2795151"/>
                <a:gd name="connsiteY4" fmla="*/ 5126 h 648365"/>
                <a:gd name="connsiteX5" fmla="*/ 1882563 w 2795151"/>
                <a:gd name="connsiteY5" fmla="*/ 363 h 648365"/>
                <a:gd name="connsiteX6" fmla="*/ 1853988 w 2795151"/>
                <a:gd name="connsiteY6" fmla="*/ 2745 h 648365"/>
                <a:gd name="connsiteX7" fmla="*/ 1803981 w 2795151"/>
                <a:gd name="connsiteY7" fmla="*/ 24176 h 648365"/>
                <a:gd name="connsiteX8" fmla="*/ 1758134 w 2795151"/>
                <a:gd name="connsiteY8" fmla="*/ 22062 h 648365"/>
                <a:gd name="connsiteX9" fmla="*/ 1708731 w 2795151"/>
                <a:gd name="connsiteY9" fmla="*/ 21795 h 648365"/>
                <a:gd name="connsiteX10" fmla="*/ 1472854 w 2795151"/>
                <a:gd name="connsiteY10" fmla="*/ 107016 h 648365"/>
                <a:gd name="connsiteX11" fmla="*/ 1322969 w 2795151"/>
                <a:gd name="connsiteY11" fmla="*/ 150382 h 648365"/>
                <a:gd name="connsiteX12" fmla="*/ 1213431 w 2795151"/>
                <a:gd name="connsiteY12" fmla="*/ 190863 h 648365"/>
                <a:gd name="connsiteX13" fmla="*/ 1133342 w 2795151"/>
                <a:gd name="connsiteY13" fmla="*/ 192405 h 648365"/>
                <a:gd name="connsiteX14" fmla="*/ 1041981 w 2795151"/>
                <a:gd name="connsiteY14" fmla="*/ 224201 h 648365"/>
                <a:gd name="connsiteX15" fmla="*/ 950554 w 2795151"/>
                <a:gd name="connsiteY15" fmla="*/ 233424 h 648365"/>
                <a:gd name="connsiteX16" fmla="*/ 787188 w 2795151"/>
                <a:gd name="connsiteY16" fmla="*/ 238488 h 648365"/>
                <a:gd name="connsiteX17" fmla="*/ 755326 w 2795151"/>
                <a:gd name="connsiteY17" fmla="*/ 261999 h 648365"/>
                <a:gd name="connsiteX18" fmla="*/ 613356 w 2795151"/>
                <a:gd name="connsiteY18" fmla="*/ 278970 h 648365"/>
                <a:gd name="connsiteX19" fmla="*/ 499056 w 2795151"/>
                <a:gd name="connsiteY19" fmla="*/ 302782 h 648365"/>
                <a:gd name="connsiteX20" fmla="*/ 394382 w 2795151"/>
                <a:gd name="connsiteY20" fmla="*/ 328339 h 648365"/>
                <a:gd name="connsiteX21" fmla="*/ 0 w 2795151"/>
                <a:gd name="connsiteY21" fmla="*/ 315895 h 648365"/>
                <a:gd name="connsiteX22" fmla="*/ 436 w 2795151"/>
                <a:gd name="connsiteY22" fmla="*/ 596850 h 648365"/>
                <a:gd name="connsiteX23" fmla="*/ 2795151 w 2795151"/>
                <a:gd name="connsiteY23" fmla="*/ 648365 h 648365"/>
                <a:gd name="connsiteX24" fmla="*/ 2776538 w 2795151"/>
                <a:gd name="connsiteY24" fmla="*/ 77368 h 648365"/>
                <a:gd name="connsiteX0" fmla="*/ 2651840 w 2795151"/>
                <a:gd name="connsiteY0" fmla="*/ 82567 h 648365"/>
                <a:gd name="connsiteX1" fmla="*/ 2541263 w 2795151"/>
                <a:gd name="connsiteY1" fmla="*/ 100308 h 648365"/>
                <a:gd name="connsiteX2" fmla="*/ 2099256 w 2795151"/>
                <a:gd name="connsiteY2" fmla="*/ 33701 h 648365"/>
                <a:gd name="connsiteX3" fmla="*/ 2022419 w 2795151"/>
                <a:gd name="connsiteY3" fmla="*/ 19681 h 648365"/>
                <a:gd name="connsiteX4" fmla="*/ 1951619 w 2795151"/>
                <a:gd name="connsiteY4" fmla="*/ 5126 h 648365"/>
                <a:gd name="connsiteX5" fmla="*/ 1882563 w 2795151"/>
                <a:gd name="connsiteY5" fmla="*/ 363 h 648365"/>
                <a:gd name="connsiteX6" fmla="*/ 1853988 w 2795151"/>
                <a:gd name="connsiteY6" fmla="*/ 2745 h 648365"/>
                <a:gd name="connsiteX7" fmla="*/ 1803981 w 2795151"/>
                <a:gd name="connsiteY7" fmla="*/ 24176 h 648365"/>
                <a:gd name="connsiteX8" fmla="*/ 1758134 w 2795151"/>
                <a:gd name="connsiteY8" fmla="*/ 22062 h 648365"/>
                <a:gd name="connsiteX9" fmla="*/ 1708731 w 2795151"/>
                <a:gd name="connsiteY9" fmla="*/ 21795 h 648365"/>
                <a:gd name="connsiteX10" fmla="*/ 1472854 w 2795151"/>
                <a:gd name="connsiteY10" fmla="*/ 107016 h 648365"/>
                <a:gd name="connsiteX11" fmla="*/ 1322969 w 2795151"/>
                <a:gd name="connsiteY11" fmla="*/ 150382 h 648365"/>
                <a:gd name="connsiteX12" fmla="*/ 1213431 w 2795151"/>
                <a:gd name="connsiteY12" fmla="*/ 190863 h 648365"/>
                <a:gd name="connsiteX13" fmla="*/ 1133342 w 2795151"/>
                <a:gd name="connsiteY13" fmla="*/ 192405 h 648365"/>
                <a:gd name="connsiteX14" fmla="*/ 1041981 w 2795151"/>
                <a:gd name="connsiteY14" fmla="*/ 224201 h 648365"/>
                <a:gd name="connsiteX15" fmla="*/ 950554 w 2795151"/>
                <a:gd name="connsiteY15" fmla="*/ 233424 h 648365"/>
                <a:gd name="connsiteX16" fmla="*/ 787188 w 2795151"/>
                <a:gd name="connsiteY16" fmla="*/ 238488 h 648365"/>
                <a:gd name="connsiteX17" fmla="*/ 755326 w 2795151"/>
                <a:gd name="connsiteY17" fmla="*/ 261999 h 648365"/>
                <a:gd name="connsiteX18" fmla="*/ 613356 w 2795151"/>
                <a:gd name="connsiteY18" fmla="*/ 278970 h 648365"/>
                <a:gd name="connsiteX19" fmla="*/ 499056 w 2795151"/>
                <a:gd name="connsiteY19" fmla="*/ 302782 h 648365"/>
                <a:gd name="connsiteX20" fmla="*/ 394382 w 2795151"/>
                <a:gd name="connsiteY20" fmla="*/ 328339 h 648365"/>
                <a:gd name="connsiteX21" fmla="*/ 0 w 2795151"/>
                <a:gd name="connsiteY21" fmla="*/ 315895 h 648365"/>
                <a:gd name="connsiteX22" fmla="*/ 436 w 2795151"/>
                <a:gd name="connsiteY22" fmla="*/ 596850 h 648365"/>
                <a:gd name="connsiteX23" fmla="*/ 2795151 w 2795151"/>
                <a:gd name="connsiteY23" fmla="*/ 648365 h 648365"/>
                <a:gd name="connsiteX24" fmla="*/ 2776538 w 2795151"/>
                <a:gd name="connsiteY24" fmla="*/ 77368 h 648365"/>
                <a:gd name="connsiteX0" fmla="*/ 2651840 w 2795151"/>
                <a:gd name="connsiteY0" fmla="*/ 82567 h 648365"/>
                <a:gd name="connsiteX1" fmla="*/ 2541263 w 2795151"/>
                <a:gd name="connsiteY1" fmla="*/ 100308 h 648365"/>
                <a:gd name="connsiteX2" fmla="*/ 2404056 w 2795151"/>
                <a:gd name="connsiteY2" fmla="*/ 83707 h 648365"/>
                <a:gd name="connsiteX3" fmla="*/ 2099256 w 2795151"/>
                <a:gd name="connsiteY3" fmla="*/ 33701 h 648365"/>
                <a:gd name="connsiteX4" fmla="*/ 2022419 w 2795151"/>
                <a:gd name="connsiteY4" fmla="*/ 19681 h 648365"/>
                <a:gd name="connsiteX5" fmla="*/ 1951619 w 2795151"/>
                <a:gd name="connsiteY5" fmla="*/ 5126 h 648365"/>
                <a:gd name="connsiteX6" fmla="*/ 1882563 w 2795151"/>
                <a:gd name="connsiteY6" fmla="*/ 363 h 648365"/>
                <a:gd name="connsiteX7" fmla="*/ 1853988 w 2795151"/>
                <a:gd name="connsiteY7" fmla="*/ 2745 h 648365"/>
                <a:gd name="connsiteX8" fmla="*/ 1803981 w 2795151"/>
                <a:gd name="connsiteY8" fmla="*/ 24176 h 648365"/>
                <a:gd name="connsiteX9" fmla="*/ 1758134 w 2795151"/>
                <a:gd name="connsiteY9" fmla="*/ 22062 h 648365"/>
                <a:gd name="connsiteX10" fmla="*/ 1708731 w 2795151"/>
                <a:gd name="connsiteY10" fmla="*/ 21795 h 648365"/>
                <a:gd name="connsiteX11" fmla="*/ 1472854 w 2795151"/>
                <a:gd name="connsiteY11" fmla="*/ 107016 h 648365"/>
                <a:gd name="connsiteX12" fmla="*/ 1322969 w 2795151"/>
                <a:gd name="connsiteY12" fmla="*/ 150382 h 648365"/>
                <a:gd name="connsiteX13" fmla="*/ 1213431 w 2795151"/>
                <a:gd name="connsiteY13" fmla="*/ 190863 h 648365"/>
                <a:gd name="connsiteX14" fmla="*/ 1133342 w 2795151"/>
                <a:gd name="connsiteY14" fmla="*/ 192405 h 648365"/>
                <a:gd name="connsiteX15" fmla="*/ 1041981 w 2795151"/>
                <a:gd name="connsiteY15" fmla="*/ 224201 h 648365"/>
                <a:gd name="connsiteX16" fmla="*/ 950554 w 2795151"/>
                <a:gd name="connsiteY16" fmla="*/ 233424 h 648365"/>
                <a:gd name="connsiteX17" fmla="*/ 787188 w 2795151"/>
                <a:gd name="connsiteY17" fmla="*/ 238488 h 648365"/>
                <a:gd name="connsiteX18" fmla="*/ 755326 w 2795151"/>
                <a:gd name="connsiteY18" fmla="*/ 261999 h 648365"/>
                <a:gd name="connsiteX19" fmla="*/ 613356 w 2795151"/>
                <a:gd name="connsiteY19" fmla="*/ 278970 h 648365"/>
                <a:gd name="connsiteX20" fmla="*/ 499056 w 2795151"/>
                <a:gd name="connsiteY20" fmla="*/ 302782 h 648365"/>
                <a:gd name="connsiteX21" fmla="*/ 394382 w 2795151"/>
                <a:gd name="connsiteY21" fmla="*/ 328339 h 648365"/>
                <a:gd name="connsiteX22" fmla="*/ 0 w 2795151"/>
                <a:gd name="connsiteY22" fmla="*/ 315895 h 648365"/>
                <a:gd name="connsiteX23" fmla="*/ 436 w 2795151"/>
                <a:gd name="connsiteY23" fmla="*/ 596850 h 648365"/>
                <a:gd name="connsiteX24" fmla="*/ 2795151 w 2795151"/>
                <a:gd name="connsiteY24" fmla="*/ 648365 h 648365"/>
                <a:gd name="connsiteX25" fmla="*/ 2776538 w 2795151"/>
                <a:gd name="connsiteY25" fmla="*/ 77368 h 648365"/>
                <a:gd name="connsiteX0" fmla="*/ 2651840 w 2795151"/>
                <a:gd name="connsiteY0" fmla="*/ 82567 h 648365"/>
                <a:gd name="connsiteX1" fmla="*/ 2541263 w 2795151"/>
                <a:gd name="connsiteY1" fmla="*/ 100308 h 648365"/>
                <a:gd name="connsiteX2" fmla="*/ 2404056 w 2795151"/>
                <a:gd name="connsiteY2" fmla="*/ 83707 h 648365"/>
                <a:gd name="connsiteX3" fmla="*/ 2275469 w 2795151"/>
                <a:gd name="connsiteY3" fmla="*/ 52751 h 648365"/>
                <a:gd name="connsiteX4" fmla="*/ 2099256 w 2795151"/>
                <a:gd name="connsiteY4" fmla="*/ 33701 h 648365"/>
                <a:gd name="connsiteX5" fmla="*/ 2022419 w 2795151"/>
                <a:gd name="connsiteY5" fmla="*/ 19681 h 648365"/>
                <a:gd name="connsiteX6" fmla="*/ 1951619 w 2795151"/>
                <a:gd name="connsiteY6" fmla="*/ 5126 h 648365"/>
                <a:gd name="connsiteX7" fmla="*/ 1882563 w 2795151"/>
                <a:gd name="connsiteY7" fmla="*/ 363 h 648365"/>
                <a:gd name="connsiteX8" fmla="*/ 1853988 w 2795151"/>
                <a:gd name="connsiteY8" fmla="*/ 2745 h 648365"/>
                <a:gd name="connsiteX9" fmla="*/ 1803981 w 2795151"/>
                <a:gd name="connsiteY9" fmla="*/ 24176 h 648365"/>
                <a:gd name="connsiteX10" fmla="*/ 1758134 w 2795151"/>
                <a:gd name="connsiteY10" fmla="*/ 22062 h 648365"/>
                <a:gd name="connsiteX11" fmla="*/ 1708731 w 2795151"/>
                <a:gd name="connsiteY11" fmla="*/ 21795 h 648365"/>
                <a:gd name="connsiteX12" fmla="*/ 1472854 w 2795151"/>
                <a:gd name="connsiteY12" fmla="*/ 107016 h 648365"/>
                <a:gd name="connsiteX13" fmla="*/ 1322969 w 2795151"/>
                <a:gd name="connsiteY13" fmla="*/ 150382 h 648365"/>
                <a:gd name="connsiteX14" fmla="*/ 1213431 w 2795151"/>
                <a:gd name="connsiteY14" fmla="*/ 190863 h 648365"/>
                <a:gd name="connsiteX15" fmla="*/ 1133342 w 2795151"/>
                <a:gd name="connsiteY15" fmla="*/ 192405 h 648365"/>
                <a:gd name="connsiteX16" fmla="*/ 1041981 w 2795151"/>
                <a:gd name="connsiteY16" fmla="*/ 224201 h 648365"/>
                <a:gd name="connsiteX17" fmla="*/ 950554 w 2795151"/>
                <a:gd name="connsiteY17" fmla="*/ 233424 h 648365"/>
                <a:gd name="connsiteX18" fmla="*/ 787188 w 2795151"/>
                <a:gd name="connsiteY18" fmla="*/ 238488 h 648365"/>
                <a:gd name="connsiteX19" fmla="*/ 755326 w 2795151"/>
                <a:gd name="connsiteY19" fmla="*/ 261999 h 648365"/>
                <a:gd name="connsiteX20" fmla="*/ 613356 w 2795151"/>
                <a:gd name="connsiteY20" fmla="*/ 278970 h 648365"/>
                <a:gd name="connsiteX21" fmla="*/ 499056 w 2795151"/>
                <a:gd name="connsiteY21" fmla="*/ 302782 h 648365"/>
                <a:gd name="connsiteX22" fmla="*/ 394382 w 2795151"/>
                <a:gd name="connsiteY22" fmla="*/ 328339 h 648365"/>
                <a:gd name="connsiteX23" fmla="*/ 0 w 2795151"/>
                <a:gd name="connsiteY23" fmla="*/ 315895 h 648365"/>
                <a:gd name="connsiteX24" fmla="*/ 436 w 2795151"/>
                <a:gd name="connsiteY24" fmla="*/ 596850 h 648365"/>
                <a:gd name="connsiteX25" fmla="*/ 2795151 w 2795151"/>
                <a:gd name="connsiteY25" fmla="*/ 648365 h 648365"/>
                <a:gd name="connsiteX26" fmla="*/ 2776538 w 2795151"/>
                <a:gd name="connsiteY26" fmla="*/ 77368 h 648365"/>
                <a:gd name="connsiteX0" fmla="*/ 2651840 w 2795151"/>
                <a:gd name="connsiteY0" fmla="*/ 82567 h 648365"/>
                <a:gd name="connsiteX1" fmla="*/ 2541263 w 2795151"/>
                <a:gd name="connsiteY1" fmla="*/ 100308 h 648365"/>
                <a:gd name="connsiteX2" fmla="*/ 2404056 w 2795151"/>
                <a:gd name="connsiteY2" fmla="*/ 83707 h 648365"/>
                <a:gd name="connsiteX3" fmla="*/ 2275469 w 2795151"/>
                <a:gd name="connsiteY3" fmla="*/ 52751 h 648365"/>
                <a:gd name="connsiteX4" fmla="*/ 2156406 w 2795151"/>
                <a:gd name="connsiteY4" fmla="*/ 55132 h 648365"/>
                <a:gd name="connsiteX5" fmla="*/ 2099256 w 2795151"/>
                <a:gd name="connsiteY5" fmla="*/ 33701 h 648365"/>
                <a:gd name="connsiteX6" fmla="*/ 2022419 w 2795151"/>
                <a:gd name="connsiteY6" fmla="*/ 19681 h 648365"/>
                <a:gd name="connsiteX7" fmla="*/ 1951619 w 2795151"/>
                <a:gd name="connsiteY7" fmla="*/ 5126 h 648365"/>
                <a:gd name="connsiteX8" fmla="*/ 1882563 w 2795151"/>
                <a:gd name="connsiteY8" fmla="*/ 363 h 648365"/>
                <a:gd name="connsiteX9" fmla="*/ 1853988 w 2795151"/>
                <a:gd name="connsiteY9" fmla="*/ 2745 h 648365"/>
                <a:gd name="connsiteX10" fmla="*/ 1803981 w 2795151"/>
                <a:gd name="connsiteY10" fmla="*/ 24176 h 648365"/>
                <a:gd name="connsiteX11" fmla="*/ 1758134 w 2795151"/>
                <a:gd name="connsiteY11" fmla="*/ 22062 h 648365"/>
                <a:gd name="connsiteX12" fmla="*/ 1708731 w 2795151"/>
                <a:gd name="connsiteY12" fmla="*/ 21795 h 648365"/>
                <a:gd name="connsiteX13" fmla="*/ 1472854 w 2795151"/>
                <a:gd name="connsiteY13" fmla="*/ 107016 h 648365"/>
                <a:gd name="connsiteX14" fmla="*/ 1322969 w 2795151"/>
                <a:gd name="connsiteY14" fmla="*/ 150382 h 648365"/>
                <a:gd name="connsiteX15" fmla="*/ 1213431 w 2795151"/>
                <a:gd name="connsiteY15" fmla="*/ 190863 h 648365"/>
                <a:gd name="connsiteX16" fmla="*/ 1133342 w 2795151"/>
                <a:gd name="connsiteY16" fmla="*/ 192405 h 648365"/>
                <a:gd name="connsiteX17" fmla="*/ 1041981 w 2795151"/>
                <a:gd name="connsiteY17" fmla="*/ 224201 h 648365"/>
                <a:gd name="connsiteX18" fmla="*/ 950554 w 2795151"/>
                <a:gd name="connsiteY18" fmla="*/ 233424 h 648365"/>
                <a:gd name="connsiteX19" fmla="*/ 787188 w 2795151"/>
                <a:gd name="connsiteY19" fmla="*/ 238488 h 648365"/>
                <a:gd name="connsiteX20" fmla="*/ 755326 w 2795151"/>
                <a:gd name="connsiteY20" fmla="*/ 261999 h 648365"/>
                <a:gd name="connsiteX21" fmla="*/ 613356 w 2795151"/>
                <a:gd name="connsiteY21" fmla="*/ 278970 h 648365"/>
                <a:gd name="connsiteX22" fmla="*/ 499056 w 2795151"/>
                <a:gd name="connsiteY22" fmla="*/ 302782 h 648365"/>
                <a:gd name="connsiteX23" fmla="*/ 394382 w 2795151"/>
                <a:gd name="connsiteY23" fmla="*/ 328339 h 648365"/>
                <a:gd name="connsiteX24" fmla="*/ 0 w 2795151"/>
                <a:gd name="connsiteY24" fmla="*/ 315895 h 648365"/>
                <a:gd name="connsiteX25" fmla="*/ 436 w 2795151"/>
                <a:gd name="connsiteY25" fmla="*/ 596850 h 648365"/>
                <a:gd name="connsiteX26" fmla="*/ 2795151 w 2795151"/>
                <a:gd name="connsiteY26" fmla="*/ 648365 h 648365"/>
                <a:gd name="connsiteX27" fmla="*/ 2776538 w 2795151"/>
                <a:gd name="connsiteY27" fmla="*/ 77368 h 64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95151" h="648365">
                  <a:moveTo>
                    <a:pt x="2651840" y="82567"/>
                  </a:moveTo>
                  <a:lnTo>
                    <a:pt x="2541263" y="100308"/>
                  </a:lnTo>
                  <a:cubicBezTo>
                    <a:pt x="2497188" y="98911"/>
                    <a:pt x="2477724" y="94808"/>
                    <a:pt x="2404056" y="83707"/>
                  </a:cubicBezTo>
                  <a:cubicBezTo>
                    <a:pt x="2360551" y="77368"/>
                    <a:pt x="2326269" y="61085"/>
                    <a:pt x="2275469" y="52751"/>
                  </a:cubicBezTo>
                  <a:cubicBezTo>
                    <a:pt x="2236575" y="45607"/>
                    <a:pt x="2185775" y="58307"/>
                    <a:pt x="2156406" y="55132"/>
                  </a:cubicBezTo>
                  <a:cubicBezTo>
                    <a:pt x="2127037" y="51957"/>
                    <a:pt x="2123969" y="37228"/>
                    <a:pt x="2099256" y="33701"/>
                  </a:cubicBezTo>
                  <a:lnTo>
                    <a:pt x="2022419" y="19681"/>
                  </a:lnTo>
                  <a:cubicBezTo>
                    <a:pt x="1938829" y="2627"/>
                    <a:pt x="1974928" y="7949"/>
                    <a:pt x="1951619" y="5126"/>
                  </a:cubicBezTo>
                  <a:cubicBezTo>
                    <a:pt x="1928310" y="2303"/>
                    <a:pt x="1900025" y="760"/>
                    <a:pt x="1882563" y="363"/>
                  </a:cubicBezTo>
                  <a:cubicBezTo>
                    <a:pt x="1865101" y="-34"/>
                    <a:pt x="1865497" y="-827"/>
                    <a:pt x="1853988" y="2745"/>
                  </a:cubicBezTo>
                  <a:cubicBezTo>
                    <a:pt x="1837319" y="5920"/>
                    <a:pt x="1820650" y="21001"/>
                    <a:pt x="1803981" y="24176"/>
                  </a:cubicBezTo>
                  <a:lnTo>
                    <a:pt x="1758134" y="22062"/>
                  </a:lnTo>
                  <a:cubicBezTo>
                    <a:pt x="1748810" y="25148"/>
                    <a:pt x="1718055" y="18709"/>
                    <a:pt x="1708731" y="21795"/>
                  </a:cubicBezTo>
                  <a:lnTo>
                    <a:pt x="1472854" y="107016"/>
                  </a:lnTo>
                  <a:cubicBezTo>
                    <a:pt x="1457024" y="111946"/>
                    <a:pt x="1338799" y="145452"/>
                    <a:pt x="1322969" y="150382"/>
                  </a:cubicBezTo>
                  <a:cubicBezTo>
                    <a:pt x="1284869" y="159113"/>
                    <a:pt x="1251531" y="182132"/>
                    <a:pt x="1213431" y="190863"/>
                  </a:cubicBezTo>
                  <a:lnTo>
                    <a:pt x="1133342" y="192405"/>
                  </a:lnTo>
                  <a:cubicBezTo>
                    <a:pt x="1107651" y="197447"/>
                    <a:pt x="1067672" y="219159"/>
                    <a:pt x="1041981" y="224201"/>
                  </a:cubicBezTo>
                  <a:lnTo>
                    <a:pt x="950554" y="233424"/>
                  </a:lnTo>
                  <a:cubicBezTo>
                    <a:pt x="900067" y="237493"/>
                    <a:pt x="837675" y="234419"/>
                    <a:pt x="787188" y="238488"/>
                  </a:cubicBezTo>
                  <a:lnTo>
                    <a:pt x="755326" y="261999"/>
                  </a:lnTo>
                  <a:cubicBezTo>
                    <a:pt x="700859" y="274006"/>
                    <a:pt x="667823" y="266963"/>
                    <a:pt x="613356" y="278970"/>
                  </a:cubicBezTo>
                  <a:cubicBezTo>
                    <a:pt x="573669" y="290876"/>
                    <a:pt x="538743" y="290876"/>
                    <a:pt x="499056" y="302782"/>
                  </a:cubicBezTo>
                  <a:lnTo>
                    <a:pt x="394382" y="328339"/>
                  </a:lnTo>
                  <a:lnTo>
                    <a:pt x="0" y="315895"/>
                  </a:lnTo>
                  <a:cubicBezTo>
                    <a:pt x="145" y="409547"/>
                    <a:pt x="291" y="503198"/>
                    <a:pt x="436" y="596850"/>
                  </a:cubicBezTo>
                  <a:lnTo>
                    <a:pt x="2795151" y="648365"/>
                  </a:lnTo>
                  <a:lnTo>
                    <a:pt x="2776538" y="77368"/>
                  </a:lnTo>
                </a:path>
              </a:pathLst>
            </a:custGeom>
            <a:solidFill>
              <a:sysClr val="windowText" lastClr="000000">
                <a:lumMod val="50000"/>
                <a:lumOff val="50000"/>
                <a:alpha val="50000"/>
              </a:sysClr>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16" name="Freeform 15"/>
            <p:cNvSpPr/>
            <p:nvPr/>
          </p:nvSpPr>
          <p:spPr>
            <a:xfrm>
              <a:off x="7332621" y="5124246"/>
              <a:ext cx="1567544" cy="801188"/>
            </a:xfrm>
            <a:custGeom>
              <a:avLst/>
              <a:gdLst>
                <a:gd name="connsiteX0" fmla="*/ 1567543 w 1567543"/>
                <a:gd name="connsiteY0" fmla="*/ 330925 h 801188"/>
                <a:gd name="connsiteX1" fmla="*/ 1262743 w 1567543"/>
                <a:gd name="connsiteY1" fmla="*/ 313508 h 801188"/>
                <a:gd name="connsiteX2" fmla="*/ 984069 w 1567543"/>
                <a:gd name="connsiteY2" fmla="*/ 243840 h 801188"/>
                <a:gd name="connsiteX3" fmla="*/ 661852 w 1567543"/>
                <a:gd name="connsiteY3" fmla="*/ 174171 h 801188"/>
                <a:gd name="connsiteX4" fmla="*/ 348343 w 1567543"/>
                <a:gd name="connsiteY4" fmla="*/ 104503 h 801188"/>
                <a:gd name="connsiteX5" fmla="*/ 0 w 1567543"/>
                <a:gd name="connsiteY5" fmla="*/ 0 h 801188"/>
                <a:gd name="connsiteX6" fmla="*/ 26126 w 1567543"/>
                <a:gd name="connsiteY6" fmla="*/ 191588 h 801188"/>
                <a:gd name="connsiteX7" fmla="*/ 52252 w 1567543"/>
                <a:gd name="connsiteY7" fmla="*/ 304800 h 801188"/>
                <a:gd name="connsiteX8" fmla="*/ 209006 w 1567543"/>
                <a:gd name="connsiteY8" fmla="*/ 435428 h 801188"/>
                <a:gd name="connsiteX9" fmla="*/ 426720 w 1567543"/>
                <a:gd name="connsiteY9" fmla="*/ 539931 h 801188"/>
                <a:gd name="connsiteX10" fmla="*/ 653143 w 1567543"/>
                <a:gd name="connsiteY10" fmla="*/ 635725 h 801188"/>
                <a:gd name="connsiteX11" fmla="*/ 870857 w 1567543"/>
                <a:gd name="connsiteY11" fmla="*/ 722811 h 801188"/>
                <a:gd name="connsiteX12" fmla="*/ 1140823 w 1567543"/>
                <a:gd name="connsiteY12" fmla="*/ 783771 h 801188"/>
                <a:gd name="connsiteX13" fmla="*/ 1567543 w 1567543"/>
                <a:gd name="connsiteY13" fmla="*/ 801188 h 801188"/>
                <a:gd name="connsiteX14" fmla="*/ 1541417 w 1567543"/>
                <a:gd name="connsiteY14" fmla="*/ 357051 h 80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67543" h="801188">
                  <a:moveTo>
                    <a:pt x="1567543" y="330925"/>
                  </a:moveTo>
                  <a:lnTo>
                    <a:pt x="1262743" y="313508"/>
                  </a:lnTo>
                  <a:lnTo>
                    <a:pt x="984069" y="243840"/>
                  </a:lnTo>
                  <a:lnTo>
                    <a:pt x="661852" y="174171"/>
                  </a:lnTo>
                  <a:lnTo>
                    <a:pt x="348343" y="104503"/>
                  </a:lnTo>
                  <a:lnTo>
                    <a:pt x="0" y="0"/>
                  </a:lnTo>
                  <a:lnTo>
                    <a:pt x="26126" y="191588"/>
                  </a:lnTo>
                  <a:lnTo>
                    <a:pt x="52252" y="304800"/>
                  </a:lnTo>
                  <a:lnTo>
                    <a:pt x="209006" y="435428"/>
                  </a:lnTo>
                  <a:lnTo>
                    <a:pt x="426720" y="539931"/>
                  </a:lnTo>
                  <a:lnTo>
                    <a:pt x="653143" y="635725"/>
                  </a:lnTo>
                  <a:lnTo>
                    <a:pt x="870857" y="722811"/>
                  </a:lnTo>
                  <a:lnTo>
                    <a:pt x="1140823" y="783771"/>
                  </a:lnTo>
                  <a:lnTo>
                    <a:pt x="1567543" y="801188"/>
                  </a:lnTo>
                  <a:lnTo>
                    <a:pt x="1541417" y="357051"/>
                  </a:lnTo>
                </a:path>
              </a:pathLst>
            </a:custGeom>
            <a:no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17" name="Freeform 16"/>
            <p:cNvSpPr/>
            <p:nvPr/>
          </p:nvSpPr>
          <p:spPr>
            <a:xfrm>
              <a:off x="8186062" y="5599951"/>
              <a:ext cx="694509" cy="438014"/>
            </a:xfrm>
            <a:custGeom>
              <a:avLst/>
              <a:gdLst>
                <a:gd name="connsiteX0" fmla="*/ 687977 w 687977"/>
                <a:gd name="connsiteY0" fmla="*/ 278675 h 383178"/>
                <a:gd name="connsiteX1" fmla="*/ 609600 w 687977"/>
                <a:gd name="connsiteY1" fmla="*/ 278675 h 383178"/>
                <a:gd name="connsiteX2" fmla="*/ 505097 w 687977"/>
                <a:gd name="connsiteY2" fmla="*/ 313509 h 383178"/>
                <a:gd name="connsiteX3" fmla="*/ 426720 w 687977"/>
                <a:gd name="connsiteY3" fmla="*/ 287383 h 383178"/>
                <a:gd name="connsiteX4" fmla="*/ 409303 w 687977"/>
                <a:gd name="connsiteY4" fmla="*/ 191589 h 383178"/>
                <a:gd name="connsiteX5" fmla="*/ 400594 w 687977"/>
                <a:gd name="connsiteY5" fmla="*/ 87086 h 383178"/>
                <a:gd name="connsiteX6" fmla="*/ 400594 w 687977"/>
                <a:gd name="connsiteY6" fmla="*/ 0 h 383178"/>
                <a:gd name="connsiteX7" fmla="*/ 357052 w 687977"/>
                <a:gd name="connsiteY7" fmla="*/ 0 h 383178"/>
                <a:gd name="connsiteX8" fmla="*/ 330926 w 687977"/>
                <a:gd name="connsiteY8" fmla="*/ 156755 h 383178"/>
                <a:gd name="connsiteX9" fmla="*/ 252549 w 687977"/>
                <a:gd name="connsiteY9" fmla="*/ 191589 h 383178"/>
                <a:gd name="connsiteX10" fmla="*/ 209006 w 687977"/>
                <a:gd name="connsiteY10" fmla="*/ 139338 h 383178"/>
                <a:gd name="connsiteX11" fmla="*/ 182880 w 687977"/>
                <a:gd name="connsiteY11" fmla="*/ 43543 h 383178"/>
                <a:gd name="connsiteX12" fmla="*/ 182880 w 687977"/>
                <a:gd name="connsiteY12" fmla="*/ 43543 h 383178"/>
                <a:gd name="connsiteX13" fmla="*/ 95794 w 687977"/>
                <a:gd name="connsiteY13" fmla="*/ 182880 h 383178"/>
                <a:gd name="connsiteX14" fmla="*/ 60960 w 687977"/>
                <a:gd name="connsiteY14" fmla="*/ 287383 h 383178"/>
                <a:gd name="connsiteX15" fmla="*/ 0 w 687977"/>
                <a:gd name="connsiteY15" fmla="*/ 330926 h 383178"/>
                <a:gd name="connsiteX16" fmla="*/ 87086 w 687977"/>
                <a:gd name="connsiteY16" fmla="*/ 348343 h 383178"/>
                <a:gd name="connsiteX17" fmla="*/ 191589 w 687977"/>
                <a:gd name="connsiteY17" fmla="*/ 348343 h 383178"/>
                <a:gd name="connsiteX18" fmla="*/ 322217 w 687977"/>
                <a:gd name="connsiteY18" fmla="*/ 383178 h 383178"/>
                <a:gd name="connsiteX19" fmla="*/ 391886 w 687977"/>
                <a:gd name="connsiteY19" fmla="*/ 383178 h 383178"/>
                <a:gd name="connsiteX20" fmla="*/ 496389 w 687977"/>
                <a:gd name="connsiteY20" fmla="*/ 357052 h 383178"/>
                <a:gd name="connsiteX21" fmla="*/ 618309 w 687977"/>
                <a:gd name="connsiteY21" fmla="*/ 330926 h 383178"/>
                <a:gd name="connsiteX22" fmla="*/ 687977 w 687977"/>
                <a:gd name="connsiteY22" fmla="*/ 278675 h 383178"/>
                <a:gd name="connsiteX0" fmla="*/ 687977 w 687977"/>
                <a:gd name="connsiteY0" fmla="*/ 278675 h 383178"/>
                <a:gd name="connsiteX1" fmla="*/ 609600 w 687977"/>
                <a:gd name="connsiteY1" fmla="*/ 278675 h 383178"/>
                <a:gd name="connsiteX2" fmla="*/ 505097 w 687977"/>
                <a:gd name="connsiteY2" fmla="*/ 313509 h 383178"/>
                <a:gd name="connsiteX3" fmla="*/ 426720 w 687977"/>
                <a:gd name="connsiteY3" fmla="*/ 287383 h 383178"/>
                <a:gd name="connsiteX4" fmla="*/ 409303 w 687977"/>
                <a:gd name="connsiteY4" fmla="*/ 191589 h 383178"/>
                <a:gd name="connsiteX5" fmla="*/ 400594 w 687977"/>
                <a:gd name="connsiteY5" fmla="*/ 87086 h 383178"/>
                <a:gd name="connsiteX6" fmla="*/ 400594 w 687977"/>
                <a:gd name="connsiteY6" fmla="*/ 0 h 383178"/>
                <a:gd name="connsiteX7" fmla="*/ 357052 w 687977"/>
                <a:gd name="connsiteY7" fmla="*/ 0 h 383178"/>
                <a:gd name="connsiteX8" fmla="*/ 330926 w 687977"/>
                <a:gd name="connsiteY8" fmla="*/ 156755 h 383178"/>
                <a:gd name="connsiteX9" fmla="*/ 252549 w 687977"/>
                <a:gd name="connsiteY9" fmla="*/ 191589 h 383178"/>
                <a:gd name="connsiteX10" fmla="*/ 209006 w 687977"/>
                <a:gd name="connsiteY10" fmla="*/ 139338 h 383178"/>
                <a:gd name="connsiteX11" fmla="*/ 182880 w 687977"/>
                <a:gd name="connsiteY11" fmla="*/ 43543 h 383178"/>
                <a:gd name="connsiteX12" fmla="*/ 182880 w 687977"/>
                <a:gd name="connsiteY12" fmla="*/ 43543 h 383178"/>
                <a:gd name="connsiteX13" fmla="*/ 153081 w 687977"/>
                <a:gd name="connsiteY13" fmla="*/ 43271 h 383178"/>
                <a:gd name="connsiteX14" fmla="*/ 95794 w 687977"/>
                <a:gd name="connsiteY14" fmla="*/ 182880 h 383178"/>
                <a:gd name="connsiteX15" fmla="*/ 60960 w 687977"/>
                <a:gd name="connsiteY15" fmla="*/ 287383 h 383178"/>
                <a:gd name="connsiteX16" fmla="*/ 0 w 687977"/>
                <a:gd name="connsiteY16" fmla="*/ 330926 h 383178"/>
                <a:gd name="connsiteX17" fmla="*/ 87086 w 687977"/>
                <a:gd name="connsiteY17" fmla="*/ 348343 h 383178"/>
                <a:gd name="connsiteX18" fmla="*/ 191589 w 687977"/>
                <a:gd name="connsiteY18" fmla="*/ 348343 h 383178"/>
                <a:gd name="connsiteX19" fmla="*/ 322217 w 687977"/>
                <a:gd name="connsiteY19" fmla="*/ 383178 h 383178"/>
                <a:gd name="connsiteX20" fmla="*/ 391886 w 687977"/>
                <a:gd name="connsiteY20" fmla="*/ 383178 h 383178"/>
                <a:gd name="connsiteX21" fmla="*/ 496389 w 687977"/>
                <a:gd name="connsiteY21" fmla="*/ 357052 h 383178"/>
                <a:gd name="connsiteX22" fmla="*/ 618309 w 687977"/>
                <a:gd name="connsiteY22" fmla="*/ 330926 h 383178"/>
                <a:gd name="connsiteX23" fmla="*/ 687977 w 687977"/>
                <a:gd name="connsiteY23" fmla="*/ 278675 h 383178"/>
                <a:gd name="connsiteX0" fmla="*/ 687977 w 687977"/>
                <a:gd name="connsiteY0" fmla="*/ 278675 h 383178"/>
                <a:gd name="connsiteX1" fmla="*/ 609600 w 687977"/>
                <a:gd name="connsiteY1" fmla="*/ 278675 h 383178"/>
                <a:gd name="connsiteX2" fmla="*/ 505097 w 687977"/>
                <a:gd name="connsiteY2" fmla="*/ 313509 h 383178"/>
                <a:gd name="connsiteX3" fmla="*/ 426720 w 687977"/>
                <a:gd name="connsiteY3" fmla="*/ 287383 h 383178"/>
                <a:gd name="connsiteX4" fmla="*/ 409303 w 687977"/>
                <a:gd name="connsiteY4" fmla="*/ 191589 h 383178"/>
                <a:gd name="connsiteX5" fmla="*/ 400594 w 687977"/>
                <a:gd name="connsiteY5" fmla="*/ 87086 h 383178"/>
                <a:gd name="connsiteX6" fmla="*/ 400594 w 687977"/>
                <a:gd name="connsiteY6" fmla="*/ 0 h 383178"/>
                <a:gd name="connsiteX7" fmla="*/ 357052 w 687977"/>
                <a:gd name="connsiteY7" fmla="*/ 0 h 383178"/>
                <a:gd name="connsiteX8" fmla="*/ 330926 w 687977"/>
                <a:gd name="connsiteY8" fmla="*/ 156755 h 383178"/>
                <a:gd name="connsiteX9" fmla="*/ 252549 w 687977"/>
                <a:gd name="connsiteY9" fmla="*/ 191589 h 383178"/>
                <a:gd name="connsiteX10" fmla="*/ 209006 w 687977"/>
                <a:gd name="connsiteY10" fmla="*/ 139338 h 383178"/>
                <a:gd name="connsiteX11" fmla="*/ 182880 w 687977"/>
                <a:gd name="connsiteY11" fmla="*/ 43543 h 383178"/>
                <a:gd name="connsiteX12" fmla="*/ 182880 w 687977"/>
                <a:gd name="connsiteY12" fmla="*/ 43543 h 383178"/>
                <a:gd name="connsiteX13" fmla="*/ 153081 w 687977"/>
                <a:gd name="connsiteY13" fmla="*/ 43271 h 383178"/>
                <a:gd name="connsiteX14" fmla="*/ 114844 w 687977"/>
                <a:gd name="connsiteY14" fmla="*/ 170974 h 383178"/>
                <a:gd name="connsiteX15" fmla="*/ 60960 w 687977"/>
                <a:gd name="connsiteY15" fmla="*/ 287383 h 383178"/>
                <a:gd name="connsiteX16" fmla="*/ 0 w 687977"/>
                <a:gd name="connsiteY16" fmla="*/ 330926 h 383178"/>
                <a:gd name="connsiteX17" fmla="*/ 87086 w 687977"/>
                <a:gd name="connsiteY17" fmla="*/ 348343 h 383178"/>
                <a:gd name="connsiteX18" fmla="*/ 191589 w 687977"/>
                <a:gd name="connsiteY18" fmla="*/ 348343 h 383178"/>
                <a:gd name="connsiteX19" fmla="*/ 322217 w 687977"/>
                <a:gd name="connsiteY19" fmla="*/ 383178 h 383178"/>
                <a:gd name="connsiteX20" fmla="*/ 391886 w 687977"/>
                <a:gd name="connsiteY20" fmla="*/ 383178 h 383178"/>
                <a:gd name="connsiteX21" fmla="*/ 496389 w 687977"/>
                <a:gd name="connsiteY21" fmla="*/ 357052 h 383178"/>
                <a:gd name="connsiteX22" fmla="*/ 618309 w 687977"/>
                <a:gd name="connsiteY22" fmla="*/ 330926 h 383178"/>
                <a:gd name="connsiteX23" fmla="*/ 687977 w 687977"/>
                <a:gd name="connsiteY23" fmla="*/ 278675 h 383178"/>
                <a:gd name="connsiteX0" fmla="*/ 687977 w 687977"/>
                <a:gd name="connsiteY0" fmla="*/ 278675 h 383178"/>
                <a:gd name="connsiteX1" fmla="*/ 609600 w 687977"/>
                <a:gd name="connsiteY1" fmla="*/ 278675 h 383178"/>
                <a:gd name="connsiteX2" fmla="*/ 505097 w 687977"/>
                <a:gd name="connsiteY2" fmla="*/ 313509 h 383178"/>
                <a:gd name="connsiteX3" fmla="*/ 426720 w 687977"/>
                <a:gd name="connsiteY3" fmla="*/ 287383 h 383178"/>
                <a:gd name="connsiteX4" fmla="*/ 409303 w 687977"/>
                <a:gd name="connsiteY4" fmla="*/ 191589 h 383178"/>
                <a:gd name="connsiteX5" fmla="*/ 400594 w 687977"/>
                <a:gd name="connsiteY5" fmla="*/ 87086 h 383178"/>
                <a:gd name="connsiteX6" fmla="*/ 400594 w 687977"/>
                <a:gd name="connsiteY6" fmla="*/ 0 h 383178"/>
                <a:gd name="connsiteX7" fmla="*/ 357052 w 687977"/>
                <a:gd name="connsiteY7" fmla="*/ 0 h 383178"/>
                <a:gd name="connsiteX8" fmla="*/ 330926 w 687977"/>
                <a:gd name="connsiteY8" fmla="*/ 156755 h 383178"/>
                <a:gd name="connsiteX9" fmla="*/ 252549 w 687977"/>
                <a:gd name="connsiteY9" fmla="*/ 191589 h 383178"/>
                <a:gd name="connsiteX10" fmla="*/ 209006 w 687977"/>
                <a:gd name="connsiteY10" fmla="*/ 139338 h 383178"/>
                <a:gd name="connsiteX11" fmla="*/ 182880 w 687977"/>
                <a:gd name="connsiteY11" fmla="*/ 43543 h 383178"/>
                <a:gd name="connsiteX12" fmla="*/ 182880 w 687977"/>
                <a:gd name="connsiteY12" fmla="*/ 43543 h 383178"/>
                <a:gd name="connsiteX13" fmla="*/ 153081 w 687977"/>
                <a:gd name="connsiteY13" fmla="*/ 43271 h 383178"/>
                <a:gd name="connsiteX14" fmla="*/ 114844 w 687977"/>
                <a:gd name="connsiteY14" fmla="*/ 170974 h 383178"/>
                <a:gd name="connsiteX15" fmla="*/ 84024 w 687977"/>
                <a:gd name="connsiteY15" fmla="*/ 231390 h 383178"/>
                <a:gd name="connsiteX16" fmla="*/ 60960 w 687977"/>
                <a:gd name="connsiteY16" fmla="*/ 287383 h 383178"/>
                <a:gd name="connsiteX17" fmla="*/ 0 w 687977"/>
                <a:gd name="connsiteY17" fmla="*/ 330926 h 383178"/>
                <a:gd name="connsiteX18" fmla="*/ 87086 w 687977"/>
                <a:gd name="connsiteY18" fmla="*/ 348343 h 383178"/>
                <a:gd name="connsiteX19" fmla="*/ 191589 w 687977"/>
                <a:gd name="connsiteY19" fmla="*/ 348343 h 383178"/>
                <a:gd name="connsiteX20" fmla="*/ 322217 w 687977"/>
                <a:gd name="connsiteY20" fmla="*/ 383178 h 383178"/>
                <a:gd name="connsiteX21" fmla="*/ 391886 w 687977"/>
                <a:gd name="connsiteY21" fmla="*/ 383178 h 383178"/>
                <a:gd name="connsiteX22" fmla="*/ 496389 w 687977"/>
                <a:gd name="connsiteY22" fmla="*/ 357052 h 383178"/>
                <a:gd name="connsiteX23" fmla="*/ 618309 w 687977"/>
                <a:gd name="connsiteY23" fmla="*/ 330926 h 383178"/>
                <a:gd name="connsiteX24" fmla="*/ 687977 w 687977"/>
                <a:gd name="connsiteY24" fmla="*/ 278675 h 383178"/>
                <a:gd name="connsiteX0" fmla="*/ 687977 w 687977"/>
                <a:gd name="connsiteY0" fmla="*/ 278675 h 383178"/>
                <a:gd name="connsiteX1" fmla="*/ 609600 w 687977"/>
                <a:gd name="connsiteY1" fmla="*/ 278675 h 383178"/>
                <a:gd name="connsiteX2" fmla="*/ 505097 w 687977"/>
                <a:gd name="connsiteY2" fmla="*/ 313509 h 383178"/>
                <a:gd name="connsiteX3" fmla="*/ 426720 w 687977"/>
                <a:gd name="connsiteY3" fmla="*/ 287383 h 383178"/>
                <a:gd name="connsiteX4" fmla="*/ 409303 w 687977"/>
                <a:gd name="connsiteY4" fmla="*/ 191589 h 383178"/>
                <a:gd name="connsiteX5" fmla="*/ 400594 w 687977"/>
                <a:gd name="connsiteY5" fmla="*/ 87086 h 383178"/>
                <a:gd name="connsiteX6" fmla="*/ 400594 w 687977"/>
                <a:gd name="connsiteY6" fmla="*/ 0 h 383178"/>
                <a:gd name="connsiteX7" fmla="*/ 357052 w 687977"/>
                <a:gd name="connsiteY7" fmla="*/ 0 h 383178"/>
                <a:gd name="connsiteX8" fmla="*/ 330926 w 687977"/>
                <a:gd name="connsiteY8" fmla="*/ 156755 h 383178"/>
                <a:gd name="connsiteX9" fmla="*/ 252549 w 687977"/>
                <a:gd name="connsiteY9" fmla="*/ 191589 h 383178"/>
                <a:gd name="connsiteX10" fmla="*/ 209006 w 687977"/>
                <a:gd name="connsiteY10" fmla="*/ 139338 h 383178"/>
                <a:gd name="connsiteX11" fmla="*/ 182880 w 687977"/>
                <a:gd name="connsiteY11" fmla="*/ 43543 h 383178"/>
                <a:gd name="connsiteX12" fmla="*/ 182880 w 687977"/>
                <a:gd name="connsiteY12" fmla="*/ 43543 h 383178"/>
                <a:gd name="connsiteX13" fmla="*/ 153081 w 687977"/>
                <a:gd name="connsiteY13" fmla="*/ 43271 h 383178"/>
                <a:gd name="connsiteX14" fmla="*/ 110081 w 687977"/>
                <a:gd name="connsiteY14" fmla="*/ 154305 h 383178"/>
                <a:gd name="connsiteX15" fmla="*/ 84024 w 687977"/>
                <a:gd name="connsiteY15" fmla="*/ 231390 h 383178"/>
                <a:gd name="connsiteX16" fmla="*/ 60960 w 687977"/>
                <a:gd name="connsiteY16" fmla="*/ 287383 h 383178"/>
                <a:gd name="connsiteX17" fmla="*/ 0 w 687977"/>
                <a:gd name="connsiteY17" fmla="*/ 330926 h 383178"/>
                <a:gd name="connsiteX18" fmla="*/ 87086 w 687977"/>
                <a:gd name="connsiteY18" fmla="*/ 348343 h 383178"/>
                <a:gd name="connsiteX19" fmla="*/ 191589 w 687977"/>
                <a:gd name="connsiteY19" fmla="*/ 348343 h 383178"/>
                <a:gd name="connsiteX20" fmla="*/ 322217 w 687977"/>
                <a:gd name="connsiteY20" fmla="*/ 383178 h 383178"/>
                <a:gd name="connsiteX21" fmla="*/ 391886 w 687977"/>
                <a:gd name="connsiteY21" fmla="*/ 383178 h 383178"/>
                <a:gd name="connsiteX22" fmla="*/ 496389 w 687977"/>
                <a:gd name="connsiteY22" fmla="*/ 357052 h 383178"/>
                <a:gd name="connsiteX23" fmla="*/ 618309 w 687977"/>
                <a:gd name="connsiteY23" fmla="*/ 330926 h 383178"/>
                <a:gd name="connsiteX24" fmla="*/ 687977 w 687977"/>
                <a:gd name="connsiteY24" fmla="*/ 278675 h 383178"/>
                <a:gd name="connsiteX0" fmla="*/ 687977 w 687977"/>
                <a:gd name="connsiteY0" fmla="*/ 278675 h 383178"/>
                <a:gd name="connsiteX1" fmla="*/ 609600 w 687977"/>
                <a:gd name="connsiteY1" fmla="*/ 278675 h 383178"/>
                <a:gd name="connsiteX2" fmla="*/ 505097 w 687977"/>
                <a:gd name="connsiteY2" fmla="*/ 313509 h 383178"/>
                <a:gd name="connsiteX3" fmla="*/ 426720 w 687977"/>
                <a:gd name="connsiteY3" fmla="*/ 287383 h 383178"/>
                <a:gd name="connsiteX4" fmla="*/ 409303 w 687977"/>
                <a:gd name="connsiteY4" fmla="*/ 191589 h 383178"/>
                <a:gd name="connsiteX5" fmla="*/ 400594 w 687977"/>
                <a:gd name="connsiteY5" fmla="*/ 87086 h 383178"/>
                <a:gd name="connsiteX6" fmla="*/ 400594 w 687977"/>
                <a:gd name="connsiteY6" fmla="*/ 0 h 383178"/>
                <a:gd name="connsiteX7" fmla="*/ 357052 w 687977"/>
                <a:gd name="connsiteY7" fmla="*/ 0 h 383178"/>
                <a:gd name="connsiteX8" fmla="*/ 330926 w 687977"/>
                <a:gd name="connsiteY8" fmla="*/ 156755 h 383178"/>
                <a:gd name="connsiteX9" fmla="*/ 252549 w 687977"/>
                <a:gd name="connsiteY9" fmla="*/ 191589 h 383178"/>
                <a:gd name="connsiteX10" fmla="*/ 209006 w 687977"/>
                <a:gd name="connsiteY10" fmla="*/ 139338 h 383178"/>
                <a:gd name="connsiteX11" fmla="*/ 182880 w 687977"/>
                <a:gd name="connsiteY11" fmla="*/ 43543 h 383178"/>
                <a:gd name="connsiteX12" fmla="*/ 182880 w 687977"/>
                <a:gd name="connsiteY12" fmla="*/ 43543 h 383178"/>
                <a:gd name="connsiteX13" fmla="*/ 153081 w 687977"/>
                <a:gd name="connsiteY13" fmla="*/ 43271 h 383178"/>
                <a:gd name="connsiteX14" fmla="*/ 110081 w 687977"/>
                <a:gd name="connsiteY14" fmla="*/ 154305 h 383178"/>
                <a:gd name="connsiteX15" fmla="*/ 84024 w 687977"/>
                <a:gd name="connsiteY15" fmla="*/ 231390 h 383178"/>
                <a:gd name="connsiteX16" fmla="*/ 65723 w 687977"/>
                <a:gd name="connsiteY16" fmla="*/ 304052 h 383178"/>
                <a:gd name="connsiteX17" fmla="*/ 0 w 687977"/>
                <a:gd name="connsiteY17" fmla="*/ 330926 h 383178"/>
                <a:gd name="connsiteX18" fmla="*/ 87086 w 687977"/>
                <a:gd name="connsiteY18" fmla="*/ 348343 h 383178"/>
                <a:gd name="connsiteX19" fmla="*/ 191589 w 687977"/>
                <a:gd name="connsiteY19" fmla="*/ 348343 h 383178"/>
                <a:gd name="connsiteX20" fmla="*/ 322217 w 687977"/>
                <a:gd name="connsiteY20" fmla="*/ 383178 h 383178"/>
                <a:gd name="connsiteX21" fmla="*/ 391886 w 687977"/>
                <a:gd name="connsiteY21" fmla="*/ 383178 h 383178"/>
                <a:gd name="connsiteX22" fmla="*/ 496389 w 687977"/>
                <a:gd name="connsiteY22" fmla="*/ 357052 h 383178"/>
                <a:gd name="connsiteX23" fmla="*/ 618309 w 687977"/>
                <a:gd name="connsiteY23" fmla="*/ 330926 h 383178"/>
                <a:gd name="connsiteX24" fmla="*/ 687977 w 687977"/>
                <a:gd name="connsiteY24" fmla="*/ 278675 h 383178"/>
                <a:gd name="connsiteX0" fmla="*/ 687977 w 687977"/>
                <a:gd name="connsiteY0" fmla="*/ 278675 h 383178"/>
                <a:gd name="connsiteX1" fmla="*/ 609600 w 687977"/>
                <a:gd name="connsiteY1" fmla="*/ 278675 h 383178"/>
                <a:gd name="connsiteX2" fmla="*/ 505097 w 687977"/>
                <a:gd name="connsiteY2" fmla="*/ 313509 h 383178"/>
                <a:gd name="connsiteX3" fmla="*/ 426720 w 687977"/>
                <a:gd name="connsiteY3" fmla="*/ 287383 h 383178"/>
                <a:gd name="connsiteX4" fmla="*/ 409303 w 687977"/>
                <a:gd name="connsiteY4" fmla="*/ 191589 h 383178"/>
                <a:gd name="connsiteX5" fmla="*/ 400594 w 687977"/>
                <a:gd name="connsiteY5" fmla="*/ 87086 h 383178"/>
                <a:gd name="connsiteX6" fmla="*/ 400594 w 687977"/>
                <a:gd name="connsiteY6" fmla="*/ 0 h 383178"/>
                <a:gd name="connsiteX7" fmla="*/ 357052 w 687977"/>
                <a:gd name="connsiteY7" fmla="*/ 0 h 383178"/>
                <a:gd name="connsiteX8" fmla="*/ 330926 w 687977"/>
                <a:gd name="connsiteY8" fmla="*/ 156755 h 383178"/>
                <a:gd name="connsiteX9" fmla="*/ 252549 w 687977"/>
                <a:gd name="connsiteY9" fmla="*/ 191589 h 383178"/>
                <a:gd name="connsiteX10" fmla="*/ 209006 w 687977"/>
                <a:gd name="connsiteY10" fmla="*/ 139338 h 383178"/>
                <a:gd name="connsiteX11" fmla="*/ 182880 w 687977"/>
                <a:gd name="connsiteY11" fmla="*/ 43543 h 383178"/>
                <a:gd name="connsiteX12" fmla="*/ 182880 w 687977"/>
                <a:gd name="connsiteY12" fmla="*/ 43543 h 383178"/>
                <a:gd name="connsiteX13" fmla="*/ 153081 w 687977"/>
                <a:gd name="connsiteY13" fmla="*/ 43271 h 383178"/>
                <a:gd name="connsiteX14" fmla="*/ 110081 w 687977"/>
                <a:gd name="connsiteY14" fmla="*/ 154305 h 383178"/>
                <a:gd name="connsiteX15" fmla="*/ 84024 w 687977"/>
                <a:gd name="connsiteY15" fmla="*/ 231390 h 383178"/>
                <a:gd name="connsiteX16" fmla="*/ 63341 w 687977"/>
                <a:gd name="connsiteY16" fmla="*/ 296908 h 383178"/>
                <a:gd name="connsiteX17" fmla="*/ 0 w 687977"/>
                <a:gd name="connsiteY17" fmla="*/ 330926 h 383178"/>
                <a:gd name="connsiteX18" fmla="*/ 87086 w 687977"/>
                <a:gd name="connsiteY18" fmla="*/ 348343 h 383178"/>
                <a:gd name="connsiteX19" fmla="*/ 191589 w 687977"/>
                <a:gd name="connsiteY19" fmla="*/ 348343 h 383178"/>
                <a:gd name="connsiteX20" fmla="*/ 322217 w 687977"/>
                <a:gd name="connsiteY20" fmla="*/ 383178 h 383178"/>
                <a:gd name="connsiteX21" fmla="*/ 391886 w 687977"/>
                <a:gd name="connsiteY21" fmla="*/ 383178 h 383178"/>
                <a:gd name="connsiteX22" fmla="*/ 496389 w 687977"/>
                <a:gd name="connsiteY22" fmla="*/ 357052 h 383178"/>
                <a:gd name="connsiteX23" fmla="*/ 618309 w 687977"/>
                <a:gd name="connsiteY23" fmla="*/ 330926 h 383178"/>
                <a:gd name="connsiteX24" fmla="*/ 687977 w 687977"/>
                <a:gd name="connsiteY24" fmla="*/ 278675 h 383178"/>
                <a:gd name="connsiteX0" fmla="*/ 687977 w 687977"/>
                <a:gd name="connsiteY0" fmla="*/ 313713 h 418216"/>
                <a:gd name="connsiteX1" fmla="*/ 609600 w 687977"/>
                <a:gd name="connsiteY1" fmla="*/ 313713 h 418216"/>
                <a:gd name="connsiteX2" fmla="*/ 505097 w 687977"/>
                <a:gd name="connsiteY2" fmla="*/ 348547 h 418216"/>
                <a:gd name="connsiteX3" fmla="*/ 426720 w 687977"/>
                <a:gd name="connsiteY3" fmla="*/ 322421 h 418216"/>
                <a:gd name="connsiteX4" fmla="*/ 409303 w 687977"/>
                <a:gd name="connsiteY4" fmla="*/ 226627 h 418216"/>
                <a:gd name="connsiteX5" fmla="*/ 400594 w 687977"/>
                <a:gd name="connsiteY5" fmla="*/ 122124 h 418216"/>
                <a:gd name="connsiteX6" fmla="*/ 400594 w 687977"/>
                <a:gd name="connsiteY6" fmla="*/ 35038 h 418216"/>
                <a:gd name="connsiteX7" fmla="*/ 357052 w 687977"/>
                <a:gd name="connsiteY7" fmla="*/ 35038 h 418216"/>
                <a:gd name="connsiteX8" fmla="*/ 330926 w 687977"/>
                <a:gd name="connsiteY8" fmla="*/ 191793 h 418216"/>
                <a:gd name="connsiteX9" fmla="*/ 252549 w 687977"/>
                <a:gd name="connsiteY9" fmla="*/ 226627 h 418216"/>
                <a:gd name="connsiteX10" fmla="*/ 209006 w 687977"/>
                <a:gd name="connsiteY10" fmla="*/ 174376 h 418216"/>
                <a:gd name="connsiteX11" fmla="*/ 182880 w 687977"/>
                <a:gd name="connsiteY11" fmla="*/ 78581 h 418216"/>
                <a:gd name="connsiteX12" fmla="*/ 180499 w 687977"/>
                <a:gd name="connsiteY12" fmla="*/ 0 h 418216"/>
                <a:gd name="connsiteX13" fmla="*/ 153081 w 687977"/>
                <a:gd name="connsiteY13" fmla="*/ 78309 h 418216"/>
                <a:gd name="connsiteX14" fmla="*/ 110081 w 687977"/>
                <a:gd name="connsiteY14" fmla="*/ 189343 h 418216"/>
                <a:gd name="connsiteX15" fmla="*/ 84024 w 687977"/>
                <a:gd name="connsiteY15" fmla="*/ 266428 h 418216"/>
                <a:gd name="connsiteX16" fmla="*/ 63341 w 687977"/>
                <a:gd name="connsiteY16" fmla="*/ 331946 h 418216"/>
                <a:gd name="connsiteX17" fmla="*/ 0 w 687977"/>
                <a:gd name="connsiteY17" fmla="*/ 365964 h 418216"/>
                <a:gd name="connsiteX18" fmla="*/ 87086 w 687977"/>
                <a:gd name="connsiteY18" fmla="*/ 383381 h 418216"/>
                <a:gd name="connsiteX19" fmla="*/ 191589 w 687977"/>
                <a:gd name="connsiteY19" fmla="*/ 383381 h 418216"/>
                <a:gd name="connsiteX20" fmla="*/ 322217 w 687977"/>
                <a:gd name="connsiteY20" fmla="*/ 418216 h 418216"/>
                <a:gd name="connsiteX21" fmla="*/ 391886 w 687977"/>
                <a:gd name="connsiteY21" fmla="*/ 418216 h 418216"/>
                <a:gd name="connsiteX22" fmla="*/ 496389 w 687977"/>
                <a:gd name="connsiteY22" fmla="*/ 392090 h 418216"/>
                <a:gd name="connsiteX23" fmla="*/ 618309 w 687977"/>
                <a:gd name="connsiteY23" fmla="*/ 365964 h 418216"/>
                <a:gd name="connsiteX24" fmla="*/ 687977 w 687977"/>
                <a:gd name="connsiteY24" fmla="*/ 313713 h 418216"/>
                <a:gd name="connsiteX0" fmla="*/ 687977 w 687977"/>
                <a:gd name="connsiteY0" fmla="*/ 313713 h 418216"/>
                <a:gd name="connsiteX1" fmla="*/ 609600 w 687977"/>
                <a:gd name="connsiteY1" fmla="*/ 313713 h 418216"/>
                <a:gd name="connsiteX2" fmla="*/ 505097 w 687977"/>
                <a:gd name="connsiteY2" fmla="*/ 348547 h 418216"/>
                <a:gd name="connsiteX3" fmla="*/ 426720 w 687977"/>
                <a:gd name="connsiteY3" fmla="*/ 322421 h 418216"/>
                <a:gd name="connsiteX4" fmla="*/ 409303 w 687977"/>
                <a:gd name="connsiteY4" fmla="*/ 226627 h 418216"/>
                <a:gd name="connsiteX5" fmla="*/ 400594 w 687977"/>
                <a:gd name="connsiteY5" fmla="*/ 122124 h 418216"/>
                <a:gd name="connsiteX6" fmla="*/ 400594 w 687977"/>
                <a:gd name="connsiteY6" fmla="*/ 35038 h 418216"/>
                <a:gd name="connsiteX7" fmla="*/ 357052 w 687977"/>
                <a:gd name="connsiteY7" fmla="*/ 35038 h 418216"/>
                <a:gd name="connsiteX8" fmla="*/ 330926 w 687977"/>
                <a:gd name="connsiteY8" fmla="*/ 191793 h 418216"/>
                <a:gd name="connsiteX9" fmla="*/ 252549 w 687977"/>
                <a:gd name="connsiteY9" fmla="*/ 226627 h 418216"/>
                <a:gd name="connsiteX10" fmla="*/ 209006 w 687977"/>
                <a:gd name="connsiteY10" fmla="*/ 174376 h 418216"/>
                <a:gd name="connsiteX11" fmla="*/ 199548 w 687977"/>
                <a:gd name="connsiteY11" fmla="*/ 16669 h 418216"/>
                <a:gd name="connsiteX12" fmla="*/ 180499 w 687977"/>
                <a:gd name="connsiteY12" fmla="*/ 0 h 418216"/>
                <a:gd name="connsiteX13" fmla="*/ 153081 w 687977"/>
                <a:gd name="connsiteY13" fmla="*/ 78309 h 418216"/>
                <a:gd name="connsiteX14" fmla="*/ 110081 w 687977"/>
                <a:gd name="connsiteY14" fmla="*/ 189343 h 418216"/>
                <a:gd name="connsiteX15" fmla="*/ 84024 w 687977"/>
                <a:gd name="connsiteY15" fmla="*/ 266428 h 418216"/>
                <a:gd name="connsiteX16" fmla="*/ 63341 w 687977"/>
                <a:gd name="connsiteY16" fmla="*/ 331946 h 418216"/>
                <a:gd name="connsiteX17" fmla="*/ 0 w 687977"/>
                <a:gd name="connsiteY17" fmla="*/ 365964 h 418216"/>
                <a:gd name="connsiteX18" fmla="*/ 87086 w 687977"/>
                <a:gd name="connsiteY18" fmla="*/ 383381 h 418216"/>
                <a:gd name="connsiteX19" fmla="*/ 191589 w 687977"/>
                <a:gd name="connsiteY19" fmla="*/ 383381 h 418216"/>
                <a:gd name="connsiteX20" fmla="*/ 322217 w 687977"/>
                <a:gd name="connsiteY20" fmla="*/ 418216 h 418216"/>
                <a:gd name="connsiteX21" fmla="*/ 391886 w 687977"/>
                <a:gd name="connsiteY21" fmla="*/ 418216 h 418216"/>
                <a:gd name="connsiteX22" fmla="*/ 496389 w 687977"/>
                <a:gd name="connsiteY22" fmla="*/ 392090 h 418216"/>
                <a:gd name="connsiteX23" fmla="*/ 618309 w 687977"/>
                <a:gd name="connsiteY23" fmla="*/ 365964 h 418216"/>
                <a:gd name="connsiteX24" fmla="*/ 687977 w 687977"/>
                <a:gd name="connsiteY24" fmla="*/ 313713 h 418216"/>
                <a:gd name="connsiteX0" fmla="*/ 687977 w 687977"/>
                <a:gd name="connsiteY0" fmla="*/ 313713 h 418216"/>
                <a:gd name="connsiteX1" fmla="*/ 609600 w 687977"/>
                <a:gd name="connsiteY1" fmla="*/ 313713 h 418216"/>
                <a:gd name="connsiteX2" fmla="*/ 505097 w 687977"/>
                <a:gd name="connsiteY2" fmla="*/ 348547 h 418216"/>
                <a:gd name="connsiteX3" fmla="*/ 426720 w 687977"/>
                <a:gd name="connsiteY3" fmla="*/ 322421 h 418216"/>
                <a:gd name="connsiteX4" fmla="*/ 409303 w 687977"/>
                <a:gd name="connsiteY4" fmla="*/ 226627 h 418216"/>
                <a:gd name="connsiteX5" fmla="*/ 400594 w 687977"/>
                <a:gd name="connsiteY5" fmla="*/ 122124 h 418216"/>
                <a:gd name="connsiteX6" fmla="*/ 400594 w 687977"/>
                <a:gd name="connsiteY6" fmla="*/ 35038 h 418216"/>
                <a:gd name="connsiteX7" fmla="*/ 357052 w 687977"/>
                <a:gd name="connsiteY7" fmla="*/ 35038 h 418216"/>
                <a:gd name="connsiteX8" fmla="*/ 330926 w 687977"/>
                <a:gd name="connsiteY8" fmla="*/ 191793 h 418216"/>
                <a:gd name="connsiteX9" fmla="*/ 252549 w 687977"/>
                <a:gd name="connsiteY9" fmla="*/ 226627 h 418216"/>
                <a:gd name="connsiteX10" fmla="*/ 220912 w 687977"/>
                <a:gd name="connsiteY10" fmla="*/ 138657 h 418216"/>
                <a:gd name="connsiteX11" fmla="*/ 199548 w 687977"/>
                <a:gd name="connsiteY11" fmla="*/ 16669 h 418216"/>
                <a:gd name="connsiteX12" fmla="*/ 180499 w 687977"/>
                <a:gd name="connsiteY12" fmla="*/ 0 h 418216"/>
                <a:gd name="connsiteX13" fmla="*/ 153081 w 687977"/>
                <a:gd name="connsiteY13" fmla="*/ 78309 h 418216"/>
                <a:gd name="connsiteX14" fmla="*/ 110081 w 687977"/>
                <a:gd name="connsiteY14" fmla="*/ 189343 h 418216"/>
                <a:gd name="connsiteX15" fmla="*/ 84024 w 687977"/>
                <a:gd name="connsiteY15" fmla="*/ 266428 h 418216"/>
                <a:gd name="connsiteX16" fmla="*/ 63341 w 687977"/>
                <a:gd name="connsiteY16" fmla="*/ 331946 h 418216"/>
                <a:gd name="connsiteX17" fmla="*/ 0 w 687977"/>
                <a:gd name="connsiteY17" fmla="*/ 365964 h 418216"/>
                <a:gd name="connsiteX18" fmla="*/ 87086 w 687977"/>
                <a:gd name="connsiteY18" fmla="*/ 383381 h 418216"/>
                <a:gd name="connsiteX19" fmla="*/ 191589 w 687977"/>
                <a:gd name="connsiteY19" fmla="*/ 383381 h 418216"/>
                <a:gd name="connsiteX20" fmla="*/ 322217 w 687977"/>
                <a:gd name="connsiteY20" fmla="*/ 418216 h 418216"/>
                <a:gd name="connsiteX21" fmla="*/ 391886 w 687977"/>
                <a:gd name="connsiteY21" fmla="*/ 418216 h 418216"/>
                <a:gd name="connsiteX22" fmla="*/ 496389 w 687977"/>
                <a:gd name="connsiteY22" fmla="*/ 392090 h 418216"/>
                <a:gd name="connsiteX23" fmla="*/ 618309 w 687977"/>
                <a:gd name="connsiteY23" fmla="*/ 365964 h 418216"/>
                <a:gd name="connsiteX24" fmla="*/ 687977 w 687977"/>
                <a:gd name="connsiteY24" fmla="*/ 313713 h 418216"/>
                <a:gd name="connsiteX0" fmla="*/ 687977 w 687977"/>
                <a:gd name="connsiteY0" fmla="*/ 313713 h 418216"/>
                <a:gd name="connsiteX1" fmla="*/ 609600 w 687977"/>
                <a:gd name="connsiteY1" fmla="*/ 313713 h 418216"/>
                <a:gd name="connsiteX2" fmla="*/ 505097 w 687977"/>
                <a:gd name="connsiteY2" fmla="*/ 348547 h 418216"/>
                <a:gd name="connsiteX3" fmla="*/ 426720 w 687977"/>
                <a:gd name="connsiteY3" fmla="*/ 322421 h 418216"/>
                <a:gd name="connsiteX4" fmla="*/ 409303 w 687977"/>
                <a:gd name="connsiteY4" fmla="*/ 226627 h 418216"/>
                <a:gd name="connsiteX5" fmla="*/ 400594 w 687977"/>
                <a:gd name="connsiteY5" fmla="*/ 122124 h 418216"/>
                <a:gd name="connsiteX6" fmla="*/ 400594 w 687977"/>
                <a:gd name="connsiteY6" fmla="*/ 35038 h 418216"/>
                <a:gd name="connsiteX7" fmla="*/ 357052 w 687977"/>
                <a:gd name="connsiteY7" fmla="*/ 35038 h 418216"/>
                <a:gd name="connsiteX8" fmla="*/ 330926 w 687977"/>
                <a:gd name="connsiteY8" fmla="*/ 191793 h 418216"/>
                <a:gd name="connsiteX9" fmla="*/ 238261 w 687977"/>
                <a:gd name="connsiteY9" fmla="*/ 186146 h 418216"/>
                <a:gd name="connsiteX10" fmla="*/ 220912 w 687977"/>
                <a:gd name="connsiteY10" fmla="*/ 138657 h 418216"/>
                <a:gd name="connsiteX11" fmla="*/ 199548 w 687977"/>
                <a:gd name="connsiteY11" fmla="*/ 16669 h 418216"/>
                <a:gd name="connsiteX12" fmla="*/ 180499 w 687977"/>
                <a:gd name="connsiteY12" fmla="*/ 0 h 418216"/>
                <a:gd name="connsiteX13" fmla="*/ 153081 w 687977"/>
                <a:gd name="connsiteY13" fmla="*/ 78309 h 418216"/>
                <a:gd name="connsiteX14" fmla="*/ 110081 w 687977"/>
                <a:gd name="connsiteY14" fmla="*/ 189343 h 418216"/>
                <a:gd name="connsiteX15" fmla="*/ 84024 w 687977"/>
                <a:gd name="connsiteY15" fmla="*/ 266428 h 418216"/>
                <a:gd name="connsiteX16" fmla="*/ 63341 w 687977"/>
                <a:gd name="connsiteY16" fmla="*/ 331946 h 418216"/>
                <a:gd name="connsiteX17" fmla="*/ 0 w 687977"/>
                <a:gd name="connsiteY17" fmla="*/ 365964 h 418216"/>
                <a:gd name="connsiteX18" fmla="*/ 87086 w 687977"/>
                <a:gd name="connsiteY18" fmla="*/ 383381 h 418216"/>
                <a:gd name="connsiteX19" fmla="*/ 191589 w 687977"/>
                <a:gd name="connsiteY19" fmla="*/ 383381 h 418216"/>
                <a:gd name="connsiteX20" fmla="*/ 322217 w 687977"/>
                <a:gd name="connsiteY20" fmla="*/ 418216 h 418216"/>
                <a:gd name="connsiteX21" fmla="*/ 391886 w 687977"/>
                <a:gd name="connsiteY21" fmla="*/ 418216 h 418216"/>
                <a:gd name="connsiteX22" fmla="*/ 496389 w 687977"/>
                <a:gd name="connsiteY22" fmla="*/ 392090 h 418216"/>
                <a:gd name="connsiteX23" fmla="*/ 618309 w 687977"/>
                <a:gd name="connsiteY23" fmla="*/ 365964 h 418216"/>
                <a:gd name="connsiteX24" fmla="*/ 687977 w 687977"/>
                <a:gd name="connsiteY24" fmla="*/ 313713 h 418216"/>
                <a:gd name="connsiteX0" fmla="*/ 687977 w 687977"/>
                <a:gd name="connsiteY0" fmla="*/ 313713 h 418216"/>
                <a:gd name="connsiteX1" fmla="*/ 609600 w 687977"/>
                <a:gd name="connsiteY1" fmla="*/ 313713 h 418216"/>
                <a:gd name="connsiteX2" fmla="*/ 505097 w 687977"/>
                <a:gd name="connsiteY2" fmla="*/ 348547 h 418216"/>
                <a:gd name="connsiteX3" fmla="*/ 426720 w 687977"/>
                <a:gd name="connsiteY3" fmla="*/ 322421 h 418216"/>
                <a:gd name="connsiteX4" fmla="*/ 409303 w 687977"/>
                <a:gd name="connsiteY4" fmla="*/ 226627 h 418216"/>
                <a:gd name="connsiteX5" fmla="*/ 400594 w 687977"/>
                <a:gd name="connsiteY5" fmla="*/ 122124 h 418216"/>
                <a:gd name="connsiteX6" fmla="*/ 400594 w 687977"/>
                <a:gd name="connsiteY6" fmla="*/ 35038 h 418216"/>
                <a:gd name="connsiteX7" fmla="*/ 357052 w 687977"/>
                <a:gd name="connsiteY7" fmla="*/ 35038 h 418216"/>
                <a:gd name="connsiteX8" fmla="*/ 292826 w 687977"/>
                <a:gd name="connsiteY8" fmla="*/ 184649 h 418216"/>
                <a:gd name="connsiteX9" fmla="*/ 238261 w 687977"/>
                <a:gd name="connsiteY9" fmla="*/ 186146 h 418216"/>
                <a:gd name="connsiteX10" fmla="*/ 220912 w 687977"/>
                <a:gd name="connsiteY10" fmla="*/ 138657 h 418216"/>
                <a:gd name="connsiteX11" fmla="*/ 199548 w 687977"/>
                <a:gd name="connsiteY11" fmla="*/ 16669 h 418216"/>
                <a:gd name="connsiteX12" fmla="*/ 180499 w 687977"/>
                <a:gd name="connsiteY12" fmla="*/ 0 h 418216"/>
                <a:gd name="connsiteX13" fmla="*/ 153081 w 687977"/>
                <a:gd name="connsiteY13" fmla="*/ 78309 h 418216"/>
                <a:gd name="connsiteX14" fmla="*/ 110081 w 687977"/>
                <a:gd name="connsiteY14" fmla="*/ 189343 h 418216"/>
                <a:gd name="connsiteX15" fmla="*/ 84024 w 687977"/>
                <a:gd name="connsiteY15" fmla="*/ 266428 h 418216"/>
                <a:gd name="connsiteX16" fmla="*/ 63341 w 687977"/>
                <a:gd name="connsiteY16" fmla="*/ 331946 h 418216"/>
                <a:gd name="connsiteX17" fmla="*/ 0 w 687977"/>
                <a:gd name="connsiteY17" fmla="*/ 365964 h 418216"/>
                <a:gd name="connsiteX18" fmla="*/ 87086 w 687977"/>
                <a:gd name="connsiteY18" fmla="*/ 383381 h 418216"/>
                <a:gd name="connsiteX19" fmla="*/ 191589 w 687977"/>
                <a:gd name="connsiteY19" fmla="*/ 383381 h 418216"/>
                <a:gd name="connsiteX20" fmla="*/ 322217 w 687977"/>
                <a:gd name="connsiteY20" fmla="*/ 418216 h 418216"/>
                <a:gd name="connsiteX21" fmla="*/ 391886 w 687977"/>
                <a:gd name="connsiteY21" fmla="*/ 418216 h 418216"/>
                <a:gd name="connsiteX22" fmla="*/ 496389 w 687977"/>
                <a:gd name="connsiteY22" fmla="*/ 392090 h 418216"/>
                <a:gd name="connsiteX23" fmla="*/ 618309 w 687977"/>
                <a:gd name="connsiteY23" fmla="*/ 365964 h 418216"/>
                <a:gd name="connsiteX24" fmla="*/ 687977 w 687977"/>
                <a:gd name="connsiteY24" fmla="*/ 313713 h 418216"/>
                <a:gd name="connsiteX0" fmla="*/ 687977 w 687977"/>
                <a:gd name="connsiteY0" fmla="*/ 313713 h 418216"/>
                <a:gd name="connsiteX1" fmla="*/ 609600 w 687977"/>
                <a:gd name="connsiteY1" fmla="*/ 313713 h 418216"/>
                <a:gd name="connsiteX2" fmla="*/ 505097 w 687977"/>
                <a:gd name="connsiteY2" fmla="*/ 348547 h 418216"/>
                <a:gd name="connsiteX3" fmla="*/ 426720 w 687977"/>
                <a:gd name="connsiteY3" fmla="*/ 322421 h 418216"/>
                <a:gd name="connsiteX4" fmla="*/ 409303 w 687977"/>
                <a:gd name="connsiteY4" fmla="*/ 226627 h 418216"/>
                <a:gd name="connsiteX5" fmla="*/ 400594 w 687977"/>
                <a:gd name="connsiteY5" fmla="*/ 122124 h 418216"/>
                <a:gd name="connsiteX6" fmla="*/ 400594 w 687977"/>
                <a:gd name="connsiteY6" fmla="*/ 35038 h 418216"/>
                <a:gd name="connsiteX7" fmla="*/ 357052 w 687977"/>
                <a:gd name="connsiteY7" fmla="*/ 35038 h 418216"/>
                <a:gd name="connsiteX8" fmla="*/ 292826 w 687977"/>
                <a:gd name="connsiteY8" fmla="*/ 184649 h 418216"/>
                <a:gd name="connsiteX9" fmla="*/ 238261 w 687977"/>
                <a:gd name="connsiteY9" fmla="*/ 186146 h 418216"/>
                <a:gd name="connsiteX10" fmla="*/ 220912 w 687977"/>
                <a:gd name="connsiteY10" fmla="*/ 138657 h 418216"/>
                <a:gd name="connsiteX11" fmla="*/ 199548 w 687977"/>
                <a:gd name="connsiteY11" fmla="*/ 16669 h 418216"/>
                <a:gd name="connsiteX12" fmla="*/ 180499 w 687977"/>
                <a:gd name="connsiteY12" fmla="*/ 0 h 418216"/>
                <a:gd name="connsiteX13" fmla="*/ 153081 w 687977"/>
                <a:gd name="connsiteY13" fmla="*/ 78309 h 418216"/>
                <a:gd name="connsiteX14" fmla="*/ 110081 w 687977"/>
                <a:gd name="connsiteY14" fmla="*/ 189343 h 418216"/>
                <a:gd name="connsiteX15" fmla="*/ 84024 w 687977"/>
                <a:gd name="connsiteY15" fmla="*/ 266428 h 418216"/>
                <a:gd name="connsiteX16" fmla="*/ 63341 w 687977"/>
                <a:gd name="connsiteY16" fmla="*/ 331946 h 418216"/>
                <a:gd name="connsiteX17" fmla="*/ 0 w 687977"/>
                <a:gd name="connsiteY17" fmla="*/ 365964 h 418216"/>
                <a:gd name="connsiteX18" fmla="*/ 87086 w 687977"/>
                <a:gd name="connsiteY18" fmla="*/ 383381 h 418216"/>
                <a:gd name="connsiteX19" fmla="*/ 191589 w 687977"/>
                <a:gd name="connsiteY19" fmla="*/ 383381 h 418216"/>
                <a:gd name="connsiteX20" fmla="*/ 322217 w 687977"/>
                <a:gd name="connsiteY20" fmla="*/ 418216 h 418216"/>
                <a:gd name="connsiteX21" fmla="*/ 391886 w 687977"/>
                <a:gd name="connsiteY21" fmla="*/ 418216 h 418216"/>
                <a:gd name="connsiteX22" fmla="*/ 496389 w 687977"/>
                <a:gd name="connsiteY22" fmla="*/ 392090 h 418216"/>
                <a:gd name="connsiteX23" fmla="*/ 618309 w 687977"/>
                <a:gd name="connsiteY23" fmla="*/ 365964 h 418216"/>
                <a:gd name="connsiteX24" fmla="*/ 687977 w 687977"/>
                <a:gd name="connsiteY24" fmla="*/ 313713 h 418216"/>
                <a:gd name="connsiteX0" fmla="*/ 687977 w 687977"/>
                <a:gd name="connsiteY0" fmla="*/ 316775 h 421278"/>
                <a:gd name="connsiteX1" fmla="*/ 609600 w 687977"/>
                <a:gd name="connsiteY1" fmla="*/ 316775 h 421278"/>
                <a:gd name="connsiteX2" fmla="*/ 505097 w 687977"/>
                <a:gd name="connsiteY2" fmla="*/ 351609 h 421278"/>
                <a:gd name="connsiteX3" fmla="*/ 426720 w 687977"/>
                <a:gd name="connsiteY3" fmla="*/ 325483 h 421278"/>
                <a:gd name="connsiteX4" fmla="*/ 409303 w 687977"/>
                <a:gd name="connsiteY4" fmla="*/ 229689 h 421278"/>
                <a:gd name="connsiteX5" fmla="*/ 400594 w 687977"/>
                <a:gd name="connsiteY5" fmla="*/ 125186 h 421278"/>
                <a:gd name="connsiteX6" fmla="*/ 400594 w 687977"/>
                <a:gd name="connsiteY6" fmla="*/ 38100 h 421278"/>
                <a:gd name="connsiteX7" fmla="*/ 376102 w 687977"/>
                <a:gd name="connsiteY7" fmla="*/ 0 h 421278"/>
                <a:gd name="connsiteX8" fmla="*/ 292826 w 687977"/>
                <a:gd name="connsiteY8" fmla="*/ 187711 h 421278"/>
                <a:gd name="connsiteX9" fmla="*/ 238261 w 687977"/>
                <a:gd name="connsiteY9" fmla="*/ 189208 h 421278"/>
                <a:gd name="connsiteX10" fmla="*/ 220912 w 687977"/>
                <a:gd name="connsiteY10" fmla="*/ 141719 h 421278"/>
                <a:gd name="connsiteX11" fmla="*/ 199548 w 687977"/>
                <a:gd name="connsiteY11" fmla="*/ 19731 h 421278"/>
                <a:gd name="connsiteX12" fmla="*/ 180499 w 687977"/>
                <a:gd name="connsiteY12" fmla="*/ 3062 h 421278"/>
                <a:gd name="connsiteX13" fmla="*/ 153081 w 687977"/>
                <a:gd name="connsiteY13" fmla="*/ 81371 h 421278"/>
                <a:gd name="connsiteX14" fmla="*/ 110081 w 687977"/>
                <a:gd name="connsiteY14" fmla="*/ 192405 h 421278"/>
                <a:gd name="connsiteX15" fmla="*/ 84024 w 687977"/>
                <a:gd name="connsiteY15" fmla="*/ 269490 h 421278"/>
                <a:gd name="connsiteX16" fmla="*/ 63341 w 687977"/>
                <a:gd name="connsiteY16" fmla="*/ 335008 h 421278"/>
                <a:gd name="connsiteX17" fmla="*/ 0 w 687977"/>
                <a:gd name="connsiteY17" fmla="*/ 369026 h 421278"/>
                <a:gd name="connsiteX18" fmla="*/ 87086 w 687977"/>
                <a:gd name="connsiteY18" fmla="*/ 386443 h 421278"/>
                <a:gd name="connsiteX19" fmla="*/ 191589 w 687977"/>
                <a:gd name="connsiteY19" fmla="*/ 386443 h 421278"/>
                <a:gd name="connsiteX20" fmla="*/ 322217 w 687977"/>
                <a:gd name="connsiteY20" fmla="*/ 421278 h 421278"/>
                <a:gd name="connsiteX21" fmla="*/ 391886 w 687977"/>
                <a:gd name="connsiteY21" fmla="*/ 421278 h 421278"/>
                <a:gd name="connsiteX22" fmla="*/ 496389 w 687977"/>
                <a:gd name="connsiteY22" fmla="*/ 395152 h 421278"/>
                <a:gd name="connsiteX23" fmla="*/ 618309 w 687977"/>
                <a:gd name="connsiteY23" fmla="*/ 369026 h 421278"/>
                <a:gd name="connsiteX24" fmla="*/ 687977 w 687977"/>
                <a:gd name="connsiteY24" fmla="*/ 316775 h 421278"/>
                <a:gd name="connsiteX0" fmla="*/ 687977 w 687977"/>
                <a:gd name="connsiteY0" fmla="*/ 316775 h 421278"/>
                <a:gd name="connsiteX1" fmla="*/ 609600 w 687977"/>
                <a:gd name="connsiteY1" fmla="*/ 316775 h 421278"/>
                <a:gd name="connsiteX2" fmla="*/ 505097 w 687977"/>
                <a:gd name="connsiteY2" fmla="*/ 351609 h 421278"/>
                <a:gd name="connsiteX3" fmla="*/ 426720 w 687977"/>
                <a:gd name="connsiteY3" fmla="*/ 325483 h 421278"/>
                <a:gd name="connsiteX4" fmla="*/ 409303 w 687977"/>
                <a:gd name="connsiteY4" fmla="*/ 229689 h 421278"/>
                <a:gd name="connsiteX5" fmla="*/ 388687 w 687977"/>
                <a:gd name="connsiteY5" fmla="*/ 120423 h 421278"/>
                <a:gd name="connsiteX6" fmla="*/ 400594 w 687977"/>
                <a:gd name="connsiteY6" fmla="*/ 38100 h 421278"/>
                <a:gd name="connsiteX7" fmla="*/ 376102 w 687977"/>
                <a:gd name="connsiteY7" fmla="*/ 0 h 421278"/>
                <a:gd name="connsiteX8" fmla="*/ 292826 w 687977"/>
                <a:gd name="connsiteY8" fmla="*/ 187711 h 421278"/>
                <a:gd name="connsiteX9" fmla="*/ 238261 w 687977"/>
                <a:gd name="connsiteY9" fmla="*/ 189208 h 421278"/>
                <a:gd name="connsiteX10" fmla="*/ 220912 w 687977"/>
                <a:gd name="connsiteY10" fmla="*/ 141719 h 421278"/>
                <a:gd name="connsiteX11" fmla="*/ 199548 w 687977"/>
                <a:gd name="connsiteY11" fmla="*/ 19731 h 421278"/>
                <a:gd name="connsiteX12" fmla="*/ 180499 w 687977"/>
                <a:gd name="connsiteY12" fmla="*/ 3062 h 421278"/>
                <a:gd name="connsiteX13" fmla="*/ 153081 w 687977"/>
                <a:gd name="connsiteY13" fmla="*/ 81371 h 421278"/>
                <a:gd name="connsiteX14" fmla="*/ 110081 w 687977"/>
                <a:gd name="connsiteY14" fmla="*/ 192405 h 421278"/>
                <a:gd name="connsiteX15" fmla="*/ 84024 w 687977"/>
                <a:gd name="connsiteY15" fmla="*/ 269490 h 421278"/>
                <a:gd name="connsiteX16" fmla="*/ 63341 w 687977"/>
                <a:gd name="connsiteY16" fmla="*/ 335008 h 421278"/>
                <a:gd name="connsiteX17" fmla="*/ 0 w 687977"/>
                <a:gd name="connsiteY17" fmla="*/ 369026 h 421278"/>
                <a:gd name="connsiteX18" fmla="*/ 87086 w 687977"/>
                <a:gd name="connsiteY18" fmla="*/ 386443 h 421278"/>
                <a:gd name="connsiteX19" fmla="*/ 191589 w 687977"/>
                <a:gd name="connsiteY19" fmla="*/ 386443 h 421278"/>
                <a:gd name="connsiteX20" fmla="*/ 322217 w 687977"/>
                <a:gd name="connsiteY20" fmla="*/ 421278 h 421278"/>
                <a:gd name="connsiteX21" fmla="*/ 391886 w 687977"/>
                <a:gd name="connsiteY21" fmla="*/ 421278 h 421278"/>
                <a:gd name="connsiteX22" fmla="*/ 496389 w 687977"/>
                <a:gd name="connsiteY22" fmla="*/ 395152 h 421278"/>
                <a:gd name="connsiteX23" fmla="*/ 618309 w 687977"/>
                <a:gd name="connsiteY23" fmla="*/ 369026 h 421278"/>
                <a:gd name="connsiteX24" fmla="*/ 687977 w 687977"/>
                <a:gd name="connsiteY24" fmla="*/ 316775 h 421278"/>
                <a:gd name="connsiteX0" fmla="*/ 687977 w 687977"/>
                <a:gd name="connsiteY0" fmla="*/ 316775 h 421278"/>
                <a:gd name="connsiteX1" fmla="*/ 609600 w 687977"/>
                <a:gd name="connsiteY1" fmla="*/ 316775 h 421278"/>
                <a:gd name="connsiteX2" fmla="*/ 505097 w 687977"/>
                <a:gd name="connsiteY2" fmla="*/ 351609 h 421278"/>
                <a:gd name="connsiteX3" fmla="*/ 426720 w 687977"/>
                <a:gd name="connsiteY3" fmla="*/ 325483 h 421278"/>
                <a:gd name="connsiteX4" fmla="*/ 409303 w 687977"/>
                <a:gd name="connsiteY4" fmla="*/ 229689 h 421278"/>
                <a:gd name="connsiteX5" fmla="*/ 388687 w 687977"/>
                <a:gd name="connsiteY5" fmla="*/ 120423 h 421278"/>
                <a:gd name="connsiteX6" fmla="*/ 391069 w 687977"/>
                <a:gd name="connsiteY6" fmla="*/ 16669 h 421278"/>
                <a:gd name="connsiteX7" fmla="*/ 376102 w 687977"/>
                <a:gd name="connsiteY7" fmla="*/ 0 h 421278"/>
                <a:gd name="connsiteX8" fmla="*/ 292826 w 687977"/>
                <a:gd name="connsiteY8" fmla="*/ 187711 h 421278"/>
                <a:gd name="connsiteX9" fmla="*/ 238261 w 687977"/>
                <a:gd name="connsiteY9" fmla="*/ 189208 h 421278"/>
                <a:gd name="connsiteX10" fmla="*/ 220912 w 687977"/>
                <a:gd name="connsiteY10" fmla="*/ 141719 h 421278"/>
                <a:gd name="connsiteX11" fmla="*/ 199548 w 687977"/>
                <a:gd name="connsiteY11" fmla="*/ 19731 h 421278"/>
                <a:gd name="connsiteX12" fmla="*/ 180499 w 687977"/>
                <a:gd name="connsiteY12" fmla="*/ 3062 h 421278"/>
                <a:gd name="connsiteX13" fmla="*/ 153081 w 687977"/>
                <a:gd name="connsiteY13" fmla="*/ 81371 h 421278"/>
                <a:gd name="connsiteX14" fmla="*/ 110081 w 687977"/>
                <a:gd name="connsiteY14" fmla="*/ 192405 h 421278"/>
                <a:gd name="connsiteX15" fmla="*/ 84024 w 687977"/>
                <a:gd name="connsiteY15" fmla="*/ 269490 h 421278"/>
                <a:gd name="connsiteX16" fmla="*/ 63341 w 687977"/>
                <a:gd name="connsiteY16" fmla="*/ 335008 h 421278"/>
                <a:gd name="connsiteX17" fmla="*/ 0 w 687977"/>
                <a:gd name="connsiteY17" fmla="*/ 369026 h 421278"/>
                <a:gd name="connsiteX18" fmla="*/ 87086 w 687977"/>
                <a:gd name="connsiteY18" fmla="*/ 386443 h 421278"/>
                <a:gd name="connsiteX19" fmla="*/ 191589 w 687977"/>
                <a:gd name="connsiteY19" fmla="*/ 386443 h 421278"/>
                <a:gd name="connsiteX20" fmla="*/ 322217 w 687977"/>
                <a:gd name="connsiteY20" fmla="*/ 421278 h 421278"/>
                <a:gd name="connsiteX21" fmla="*/ 391886 w 687977"/>
                <a:gd name="connsiteY21" fmla="*/ 421278 h 421278"/>
                <a:gd name="connsiteX22" fmla="*/ 496389 w 687977"/>
                <a:gd name="connsiteY22" fmla="*/ 395152 h 421278"/>
                <a:gd name="connsiteX23" fmla="*/ 618309 w 687977"/>
                <a:gd name="connsiteY23" fmla="*/ 369026 h 421278"/>
                <a:gd name="connsiteX24" fmla="*/ 687977 w 687977"/>
                <a:gd name="connsiteY24" fmla="*/ 316775 h 421278"/>
                <a:gd name="connsiteX0" fmla="*/ 687977 w 687977"/>
                <a:gd name="connsiteY0" fmla="*/ 316775 h 421278"/>
                <a:gd name="connsiteX1" fmla="*/ 609600 w 687977"/>
                <a:gd name="connsiteY1" fmla="*/ 316775 h 421278"/>
                <a:gd name="connsiteX2" fmla="*/ 505097 w 687977"/>
                <a:gd name="connsiteY2" fmla="*/ 351609 h 421278"/>
                <a:gd name="connsiteX3" fmla="*/ 426720 w 687977"/>
                <a:gd name="connsiteY3" fmla="*/ 325483 h 421278"/>
                <a:gd name="connsiteX4" fmla="*/ 409303 w 687977"/>
                <a:gd name="connsiteY4" fmla="*/ 229689 h 421278"/>
                <a:gd name="connsiteX5" fmla="*/ 388687 w 687977"/>
                <a:gd name="connsiteY5" fmla="*/ 120423 h 421278"/>
                <a:gd name="connsiteX6" fmla="*/ 381681 w 687977"/>
                <a:gd name="connsiteY6" fmla="*/ 83752 h 421278"/>
                <a:gd name="connsiteX7" fmla="*/ 391069 w 687977"/>
                <a:gd name="connsiteY7" fmla="*/ 16669 h 421278"/>
                <a:gd name="connsiteX8" fmla="*/ 376102 w 687977"/>
                <a:gd name="connsiteY8" fmla="*/ 0 h 421278"/>
                <a:gd name="connsiteX9" fmla="*/ 292826 w 687977"/>
                <a:gd name="connsiteY9" fmla="*/ 187711 h 421278"/>
                <a:gd name="connsiteX10" fmla="*/ 238261 w 687977"/>
                <a:gd name="connsiteY10" fmla="*/ 189208 h 421278"/>
                <a:gd name="connsiteX11" fmla="*/ 220912 w 687977"/>
                <a:gd name="connsiteY11" fmla="*/ 141719 h 421278"/>
                <a:gd name="connsiteX12" fmla="*/ 199548 w 687977"/>
                <a:gd name="connsiteY12" fmla="*/ 19731 h 421278"/>
                <a:gd name="connsiteX13" fmla="*/ 180499 w 687977"/>
                <a:gd name="connsiteY13" fmla="*/ 3062 h 421278"/>
                <a:gd name="connsiteX14" fmla="*/ 153081 w 687977"/>
                <a:gd name="connsiteY14" fmla="*/ 81371 h 421278"/>
                <a:gd name="connsiteX15" fmla="*/ 110081 w 687977"/>
                <a:gd name="connsiteY15" fmla="*/ 192405 h 421278"/>
                <a:gd name="connsiteX16" fmla="*/ 84024 w 687977"/>
                <a:gd name="connsiteY16" fmla="*/ 269490 h 421278"/>
                <a:gd name="connsiteX17" fmla="*/ 63341 w 687977"/>
                <a:gd name="connsiteY17" fmla="*/ 335008 h 421278"/>
                <a:gd name="connsiteX18" fmla="*/ 0 w 687977"/>
                <a:gd name="connsiteY18" fmla="*/ 369026 h 421278"/>
                <a:gd name="connsiteX19" fmla="*/ 87086 w 687977"/>
                <a:gd name="connsiteY19" fmla="*/ 386443 h 421278"/>
                <a:gd name="connsiteX20" fmla="*/ 191589 w 687977"/>
                <a:gd name="connsiteY20" fmla="*/ 386443 h 421278"/>
                <a:gd name="connsiteX21" fmla="*/ 322217 w 687977"/>
                <a:gd name="connsiteY21" fmla="*/ 421278 h 421278"/>
                <a:gd name="connsiteX22" fmla="*/ 391886 w 687977"/>
                <a:gd name="connsiteY22" fmla="*/ 421278 h 421278"/>
                <a:gd name="connsiteX23" fmla="*/ 496389 w 687977"/>
                <a:gd name="connsiteY23" fmla="*/ 395152 h 421278"/>
                <a:gd name="connsiteX24" fmla="*/ 618309 w 687977"/>
                <a:gd name="connsiteY24" fmla="*/ 369026 h 421278"/>
                <a:gd name="connsiteX25" fmla="*/ 687977 w 687977"/>
                <a:gd name="connsiteY25" fmla="*/ 316775 h 421278"/>
                <a:gd name="connsiteX0" fmla="*/ 687977 w 687977"/>
                <a:gd name="connsiteY0" fmla="*/ 316775 h 421278"/>
                <a:gd name="connsiteX1" fmla="*/ 609600 w 687977"/>
                <a:gd name="connsiteY1" fmla="*/ 316775 h 421278"/>
                <a:gd name="connsiteX2" fmla="*/ 505097 w 687977"/>
                <a:gd name="connsiteY2" fmla="*/ 351609 h 421278"/>
                <a:gd name="connsiteX3" fmla="*/ 436245 w 687977"/>
                <a:gd name="connsiteY3" fmla="*/ 285001 h 421278"/>
                <a:gd name="connsiteX4" fmla="*/ 409303 w 687977"/>
                <a:gd name="connsiteY4" fmla="*/ 229689 h 421278"/>
                <a:gd name="connsiteX5" fmla="*/ 388687 w 687977"/>
                <a:gd name="connsiteY5" fmla="*/ 120423 h 421278"/>
                <a:gd name="connsiteX6" fmla="*/ 381681 w 687977"/>
                <a:gd name="connsiteY6" fmla="*/ 83752 h 421278"/>
                <a:gd name="connsiteX7" fmla="*/ 391069 w 687977"/>
                <a:gd name="connsiteY7" fmla="*/ 16669 h 421278"/>
                <a:gd name="connsiteX8" fmla="*/ 376102 w 687977"/>
                <a:gd name="connsiteY8" fmla="*/ 0 h 421278"/>
                <a:gd name="connsiteX9" fmla="*/ 292826 w 687977"/>
                <a:gd name="connsiteY9" fmla="*/ 187711 h 421278"/>
                <a:gd name="connsiteX10" fmla="*/ 238261 w 687977"/>
                <a:gd name="connsiteY10" fmla="*/ 189208 h 421278"/>
                <a:gd name="connsiteX11" fmla="*/ 220912 w 687977"/>
                <a:gd name="connsiteY11" fmla="*/ 141719 h 421278"/>
                <a:gd name="connsiteX12" fmla="*/ 199548 w 687977"/>
                <a:gd name="connsiteY12" fmla="*/ 19731 h 421278"/>
                <a:gd name="connsiteX13" fmla="*/ 180499 w 687977"/>
                <a:gd name="connsiteY13" fmla="*/ 3062 h 421278"/>
                <a:gd name="connsiteX14" fmla="*/ 153081 w 687977"/>
                <a:gd name="connsiteY14" fmla="*/ 81371 h 421278"/>
                <a:gd name="connsiteX15" fmla="*/ 110081 w 687977"/>
                <a:gd name="connsiteY15" fmla="*/ 192405 h 421278"/>
                <a:gd name="connsiteX16" fmla="*/ 84024 w 687977"/>
                <a:gd name="connsiteY16" fmla="*/ 269490 h 421278"/>
                <a:gd name="connsiteX17" fmla="*/ 63341 w 687977"/>
                <a:gd name="connsiteY17" fmla="*/ 335008 h 421278"/>
                <a:gd name="connsiteX18" fmla="*/ 0 w 687977"/>
                <a:gd name="connsiteY18" fmla="*/ 369026 h 421278"/>
                <a:gd name="connsiteX19" fmla="*/ 87086 w 687977"/>
                <a:gd name="connsiteY19" fmla="*/ 386443 h 421278"/>
                <a:gd name="connsiteX20" fmla="*/ 191589 w 687977"/>
                <a:gd name="connsiteY20" fmla="*/ 386443 h 421278"/>
                <a:gd name="connsiteX21" fmla="*/ 322217 w 687977"/>
                <a:gd name="connsiteY21" fmla="*/ 421278 h 421278"/>
                <a:gd name="connsiteX22" fmla="*/ 391886 w 687977"/>
                <a:gd name="connsiteY22" fmla="*/ 421278 h 421278"/>
                <a:gd name="connsiteX23" fmla="*/ 496389 w 687977"/>
                <a:gd name="connsiteY23" fmla="*/ 395152 h 421278"/>
                <a:gd name="connsiteX24" fmla="*/ 618309 w 687977"/>
                <a:gd name="connsiteY24" fmla="*/ 369026 h 421278"/>
                <a:gd name="connsiteX25" fmla="*/ 687977 w 687977"/>
                <a:gd name="connsiteY25" fmla="*/ 316775 h 421278"/>
                <a:gd name="connsiteX0" fmla="*/ 687977 w 687977"/>
                <a:gd name="connsiteY0" fmla="*/ 316775 h 421278"/>
                <a:gd name="connsiteX1" fmla="*/ 609600 w 687977"/>
                <a:gd name="connsiteY1" fmla="*/ 316775 h 421278"/>
                <a:gd name="connsiteX2" fmla="*/ 495572 w 687977"/>
                <a:gd name="connsiteY2" fmla="*/ 337321 h 421278"/>
                <a:gd name="connsiteX3" fmla="*/ 436245 w 687977"/>
                <a:gd name="connsiteY3" fmla="*/ 285001 h 421278"/>
                <a:gd name="connsiteX4" fmla="*/ 409303 w 687977"/>
                <a:gd name="connsiteY4" fmla="*/ 229689 h 421278"/>
                <a:gd name="connsiteX5" fmla="*/ 388687 w 687977"/>
                <a:gd name="connsiteY5" fmla="*/ 120423 h 421278"/>
                <a:gd name="connsiteX6" fmla="*/ 381681 w 687977"/>
                <a:gd name="connsiteY6" fmla="*/ 83752 h 421278"/>
                <a:gd name="connsiteX7" fmla="*/ 391069 w 687977"/>
                <a:gd name="connsiteY7" fmla="*/ 16669 h 421278"/>
                <a:gd name="connsiteX8" fmla="*/ 376102 w 687977"/>
                <a:gd name="connsiteY8" fmla="*/ 0 h 421278"/>
                <a:gd name="connsiteX9" fmla="*/ 292826 w 687977"/>
                <a:gd name="connsiteY9" fmla="*/ 187711 h 421278"/>
                <a:gd name="connsiteX10" fmla="*/ 238261 w 687977"/>
                <a:gd name="connsiteY10" fmla="*/ 189208 h 421278"/>
                <a:gd name="connsiteX11" fmla="*/ 220912 w 687977"/>
                <a:gd name="connsiteY11" fmla="*/ 141719 h 421278"/>
                <a:gd name="connsiteX12" fmla="*/ 199548 w 687977"/>
                <a:gd name="connsiteY12" fmla="*/ 19731 h 421278"/>
                <a:gd name="connsiteX13" fmla="*/ 180499 w 687977"/>
                <a:gd name="connsiteY13" fmla="*/ 3062 h 421278"/>
                <a:gd name="connsiteX14" fmla="*/ 153081 w 687977"/>
                <a:gd name="connsiteY14" fmla="*/ 81371 h 421278"/>
                <a:gd name="connsiteX15" fmla="*/ 110081 w 687977"/>
                <a:gd name="connsiteY15" fmla="*/ 192405 h 421278"/>
                <a:gd name="connsiteX16" fmla="*/ 84024 w 687977"/>
                <a:gd name="connsiteY16" fmla="*/ 269490 h 421278"/>
                <a:gd name="connsiteX17" fmla="*/ 63341 w 687977"/>
                <a:gd name="connsiteY17" fmla="*/ 335008 h 421278"/>
                <a:gd name="connsiteX18" fmla="*/ 0 w 687977"/>
                <a:gd name="connsiteY18" fmla="*/ 369026 h 421278"/>
                <a:gd name="connsiteX19" fmla="*/ 87086 w 687977"/>
                <a:gd name="connsiteY19" fmla="*/ 386443 h 421278"/>
                <a:gd name="connsiteX20" fmla="*/ 191589 w 687977"/>
                <a:gd name="connsiteY20" fmla="*/ 386443 h 421278"/>
                <a:gd name="connsiteX21" fmla="*/ 322217 w 687977"/>
                <a:gd name="connsiteY21" fmla="*/ 421278 h 421278"/>
                <a:gd name="connsiteX22" fmla="*/ 391886 w 687977"/>
                <a:gd name="connsiteY22" fmla="*/ 421278 h 421278"/>
                <a:gd name="connsiteX23" fmla="*/ 496389 w 687977"/>
                <a:gd name="connsiteY23" fmla="*/ 395152 h 421278"/>
                <a:gd name="connsiteX24" fmla="*/ 618309 w 687977"/>
                <a:gd name="connsiteY24" fmla="*/ 369026 h 421278"/>
                <a:gd name="connsiteX25" fmla="*/ 687977 w 687977"/>
                <a:gd name="connsiteY25" fmla="*/ 316775 h 421278"/>
                <a:gd name="connsiteX0" fmla="*/ 687977 w 687977"/>
                <a:gd name="connsiteY0" fmla="*/ 316775 h 438014"/>
                <a:gd name="connsiteX1" fmla="*/ 609600 w 687977"/>
                <a:gd name="connsiteY1" fmla="*/ 316775 h 438014"/>
                <a:gd name="connsiteX2" fmla="*/ 495572 w 687977"/>
                <a:gd name="connsiteY2" fmla="*/ 337321 h 438014"/>
                <a:gd name="connsiteX3" fmla="*/ 436245 w 687977"/>
                <a:gd name="connsiteY3" fmla="*/ 285001 h 438014"/>
                <a:gd name="connsiteX4" fmla="*/ 409303 w 687977"/>
                <a:gd name="connsiteY4" fmla="*/ 229689 h 438014"/>
                <a:gd name="connsiteX5" fmla="*/ 388687 w 687977"/>
                <a:gd name="connsiteY5" fmla="*/ 120423 h 438014"/>
                <a:gd name="connsiteX6" fmla="*/ 381681 w 687977"/>
                <a:gd name="connsiteY6" fmla="*/ 83752 h 438014"/>
                <a:gd name="connsiteX7" fmla="*/ 391069 w 687977"/>
                <a:gd name="connsiteY7" fmla="*/ 16669 h 438014"/>
                <a:gd name="connsiteX8" fmla="*/ 376102 w 687977"/>
                <a:gd name="connsiteY8" fmla="*/ 0 h 438014"/>
                <a:gd name="connsiteX9" fmla="*/ 292826 w 687977"/>
                <a:gd name="connsiteY9" fmla="*/ 187711 h 438014"/>
                <a:gd name="connsiteX10" fmla="*/ 238261 w 687977"/>
                <a:gd name="connsiteY10" fmla="*/ 189208 h 438014"/>
                <a:gd name="connsiteX11" fmla="*/ 220912 w 687977"/>
                <a:gd name="connsiteY11" fmla="*/ 141719 h 438014"/>
                <a:gd name="connsiteX12" fmla="*/ 199548 w 687977"/>
                <a:gd name="connsiteY12" fmla="*/ 19731 h 438014"/>
                <a:gd name="connsiteX13" fmla="*/ 180499 w 687977"/>
                <a:gd name="connsiteY13" fmla="*/ 3062 h 438014"/>
                <a:gd name="connsiteX14" fmla="*/ 153081 w 687977"/>
                <a:gd name="connsiteY14" fmla="*/ 81371 h 438014"/>
                <a:gd name="connsiteX15" fmla="*/ 110081 w 687977"/>
                <a:gd name="connsiteY15" fmla="*/ 192405 h 438014"/>
                <a:gd name="connsiteX16" fmla="*/ 84024 w 687977"/>
                <a:gd name="connsiteY16" fmla="*/ 269490 h 438014"/>
                <a:gd name="connsiteX17" fmla="*/ 63341 w 687977"/>
                <a:gd name="connsiteY17" fmla="*/ 335008 h 438014"/>
                <a:gd name="connsiteX18" fmla="*/ 0 w 687977"/>
                <a:gd name="connsiteY18" fmla="*/ 369026 h 438014"/>
                <a:gd name="connsiteX19" fmla="*/ 87086 w 687977"/>
                <a:gd name="connsiteY19" fmla="*/ 386443 h 438014"/>
                <a:gd name="connsiteX20" fmla="*/ 191589 w 687977"/>
                <a:gd name="connsiteY20" fmla="*/ 386443 h 438014"/>
                <a:gd name="connsiteX21" fmla="*/ 322217 w 687977"/>
                <a:gd name="connsiteY21" fmla="*/ 421278 h 438014"/>
                <a:gd name="connsiteX22" fmla="*/ 391886 w 687977"/>
                <a:gd name="connsiteY22" fmla="*/ 421278 h 438014"/>
                <a:gd name="connsiteX23" fmla="*/ 458289 w 687977"/>
                <a:gd name="connsiteY23" fmla="*/ 438014 h 438014"/>
                <a:gd name="connsiteX24" fmla="*/ 618309 w 687977"/>
                <a:gd name="connsiteY24" fmla="*/ 369026 h 438014"/>
                <a:gd name="connsiteX25" fmla="*/ 687977 w 687977"/>
                <a:gd name="connsiteY25" fmla="*/ 316775 h 438014"/>
                <a:gd name="connsiteX0" fmla="*/ 687977 w 687977"/>
                <a:gd name="connsiteY0" fmla="*/ 316775 h 438014"/>
                <a:gd name="connsiteX1" fmla="*/ 609600 w 687977"/>
                <a:gd name="connsiteY1" fmla="*/ 316775 h 438014"/>
                <a:gd name="connsiteX2" fmla="*/ 495572 w 687977"/>
                <a:gd name="connsiteY2" fmla="*/ 337321 h 438014"/>
                <a:gd name="connsiteX3" fmla="*/ 436245 w 687977"/>
                <a:gd name="connsiteY3" fmla="*/ 285001 h 438014"/>
                <a:gd name="connsiteX4" fmla="*/ 409303 w 687977"/>
                <a:gd name="connsiteY4" fmla="*/ 229689 h 438014"/>
                <a:gd name="connsiteX5" fmla="*/ 388687 w 687977"/>
                <a:gd name="connsiteY5" fmla="*/ 120423 h 438014"/>
                <a:gd name="connsiteX6" fmla="*/ 381681 w 687977"/>
                <a:gd name="connsiteY6" fmla="*/ 83752 h 438014"/>
                <a:gd name="connsiteX7" fmla="*/ 391069 w 687977"/>
                <a:gd name="connsiteY7" fmla="*/ 16669 h 438014"/>
                <a:gd name="connsiteX8" fmla="*/ 376102 w 687977"/>
                <a:gd name="connsiteY8" fmla="*/ 0 h 438014"/>
                <a:gd name="connsiteX9" fmla="*/ 292826 w 687977"/>
                <a:gd name="connsiteY9" fmla="*/ 187711 h 438014"/>
                <a:gd name="connsiteX10" fmla="*/ 238261 w 687977"/>
                <a:gd name="connsiteY10" fmla="*/ 189208 h 438014"/>
                <a:gd name="connsiteX11" fmla="*/ 220912 w 687977"/>
                <a:gd name="connsiteY11" fmla="*/ 141719 h 438014"/>
                <a:gd name="connsiteX12" fmla="*/ 199548 w 687977"/>
                <a:gd name="connsiteY12" fmla="*/ 19731 h 438014"/>
                <a:gd name="connsiteX13" fmla="*/ 180499 w 687977"/>
                <a:gd name="connsiteY13" fmla="*/ 3062 h 438014"/>
                <a:gd name="connsiteX14" fmla="*/ 153081 w 687977"/>
                <a:gd name="connsiteY14" fmla="*/ 81371 h 438014"/>
                <a:gd name="connsiteX15" fmla="*/ 110081 w 687977"/>
                <a:gd name="connsiteY15" fmla="*/ 192405 h 438014"/>
                <a:gd name="connsiteX16" fmla="*/ 84024 w 687977"/>
                <a:gd name="connsiteY16" fmla="*/ 269490 h 438014"/>
                <a:gd name="connsiteX17" fmla="*/ 63341 w 687977"/>
                <a:gd name="connsiteY17" fmla="*/ 335008 h 438014"/>
                <a:gd name="connsiteX18" fmla="*/ 0 w 687977"/>
                <a:gd name="connsiteY18" fmla="*/ 369026 h 438014"/>
                <a:gd name="connsiteX19" fmla="*/ 87086 w 687977"/>
                <a:gd name="connsiteY19" fmla="*/ 386443 h 438014"/>
                <a:gd name="connsiteX20" fmla="*/ 191589 w 687977"/>
                <a:gd name="connsiteY20" fmla="*/ 386443 h 438014"/>
                <a:gd name="connsiteX21" fmla="*/ 322217 w 687977"/>
                <a:gd name="connsiteY21" fmla="*/ 421278 h 438014"/>
                <a:gd name="connsiteX22" fmla="*/ 391886 w 687977"/>
                <a:gd name="connsiteY22" fmla="*/ 421278 h 438014"/>
                <a:gd name="connsiteX23" fmla="*/ 458289 w 687977"/>
                <a:gd name="connsiteY23" fmla="*/ 438014 h 438014"/>
                <a:gd name="connsiteX24" fmla="*/ 634978 w 687977"/>
                <a:gd name="connsiteY24" fmla="*/ 392839 h 438014"/>
                <a:gd name="connsiteX25" fmla="*/ 687977 w 687977"/>
                <a:gd name="connsiteY25" fmla="*/ 316775 h 438014"/>
                <a:gd name="connsiteX0" fmla="*/ 687977 w 699272"/>
                <a:gd name="connsiteY0" fmla="*/ 316775 h 438014"/>
                <a:gd name="connsiteX1" fmla="*/ 609600 w 699272"/>
                <a:gd name="connsiteY1" fmla="*/ 316775 h 438014"/>
                <a:gd name="connsiteX2" fmla="*/ 495572 w 699272"/>
                <a:gd name="connsiteY2" fmla="*/ 337321 h 438014"/>
                <a:gd name="connsiteX3" fmla="*/ 436245 w 699272"/>
                <a:gd name="connsiteY3" fmla="*/ 285001 h 438014"/>
                <a:gd name="connsiteX4" fmla="*/ 409303 w 699272"/>
                <a:gd name="connsiteY4" fmla="*/ 229689 h 438014"/>
                <a:gd name="connsiteX5" fmla="*/ 388687 w 699272"/>
                <a:gd name="connsiteY5" fmla="*/ 120423 h 438014"/>
                <a:gd name="connsiteX6" fmla="*/ 381681 w 699272"/>
                <a:gd name="connsiteY6" fmla="*/ 83752 h 438014"/>
                <a:gd name="connsiteX7" fmla="*/ 391069 w 699272"/>
                <a:gd name="connsiteY7" fmla="*/ 16669 h 438014"/>
                <a:gd name="connsiteX8" fmla="*/ 376102 w 699272"/>
                <a:gd name="connsiteY8" fmla="*/ 0 h 438014"/>
                <a:gd name="connsiteX9" fmla="*/ 292826 w 699272"/>
                <a:gd name="connsiteY9" fmla="*/ 187711 h 438014"/>
                <a:gd name="connsiteX10" fmla="*/ 238261 w 699272"/>
                <a:gd name="connsiteY10" fmla="*/ 189208 h 438014"/>
                <a:gd name="connsiteX11" fmla="*/ 220912 w 699272"/>
                <a:gd name="connsiteY11" fmla="*/ 141719 h 438014"/>
                <a:gd name="connsiteX12" fmla="*/ 199548 w 699272"/>
                <a:gd name="connsiteY12" fmla="*/ 19731 h 438014"/>
                <a:gd name="connsiteX13" fmla="*/ 180499 w 699272"/>
                <a:gd name="connsiteY13" fmla="*/ 3062 h 438014"/>
                <a:gd name="connsiteX14" fmla="*/ 153081 w 699272"/>
                <a:gd name="connsiteY14" fmla="*/ 81371 h 438014"/>
                <a:gd name="connsiteX15" fmla="*/ 110081 w 699272"/>
                <a:gd name="connsiteY15" fmla="*/ 192405 h 438014"/>
                <a:gd name="connsiteX16" fmla="*/ 84024 w 699272"/>
                <a:gd name="connsiteY16" fmla="*/ 269490 h 438014"/>
                <a:gd name="connsiteX17" fmla="*/ 63341 w 699272"/>
                <a:gd name="connsiteY17" fmla="*/ 335008 h 438014"/>
                <a:gd name="connsiteX18" fmla="*/ 0 w 699272"/>
                <a:gd name="connsiteY18" fmla="*/ 369026 h 438014"/>
                <a:gd name="connsiteX19" fmla="*/ 87086 w 699272"/>
                <a:gd name="connsiteY19" fmla="*/ 386443 h 438014"/>
                <a:gd name="connsiteX20" fmla="*/ 191589 w 699272"/>
                <a:gd name="connsiteY20" fmla="*/ 386443 h 438014"/>
                <a:gd name="connsiteX21" fmla="*/ 322217 w 699272"/>
                <a:gd name="connsiteY21" fmla="*/ 421278 h 438014"/>
                <a:gd name="connsiteX22" fmla="*/ 391886 w 699272"/>
                <a:gd name="connsiteY22" fmla="*/ 421278 h 438014"/>
                <a:gd name="connsiteX23" fmla="*/ 458289 w 699272"/>
                <a:gd name="connsiteY23" fmla="*/ 438014 h 438014"/>
                <a:gd name="connsiteX24" fmla="*/ 699272 w 699272"/>
                <a:gd name="connsiteY24" fmla="*/ 385696 h 438014"/>
                <a:gd name="connsiteX25" fmla="*/ 687977 w 699272"/>
                <a:gd name="connsiteY25" fmla="*/ 316775 h 438014"/>
                <a:gd name="connsiteX0" fmla="*/ 687977 w 699272"/>
                <a:gd name="connsiteY0" fmla="*/ 316775 h 438014"/>
                <a:gd name="connsiteX1" fmla="*/ 667430 w 699272"/>
                <a:gd name="connsiteY1" fmla="*/ 305209 h 438014"/>
                <a:gd name="connsiteX2" fmla="*/ 609600 w 699272"/>
                <a:gd name="connsiteY2" fmla="*/ 316775 h 438014"/>
                <a:gd name="connsiteX3" fmla="*/ 495572 w 699272"/>
                <a:gd name="connsiteY3" fmla="*/ 337321 h 438014"/>
                <a:gd name="connsiteX4" fmla="*/ 436245 w 699272"/>
                <a:gd name="connsiteY4" fmla="*/ 285001 h 438014"/>
                <a:gd name="connsiteX5" fmla="*/ 409303 w 699272"/>
                <a:gd name="connsiteY5" fmla="*/ 229689 h 438014"/>
                <a:gd name="connsiteX6" fmla="*/ 388687 w 699272"/>
                <a:gd name="connsiteY6" fmla="*/ 120423 h 438014"/>
                <a:gd name="connsiteX7" fmla="*/ 381681 w 699272"/>
                <a:gd name="connsiteY7" fmla="*/ 83752 h 438014"/>
                <a:gd name="connsiteX8" fmla="*/ 391069 w 699272"/>
                <a:gd name="connsiteY8" fmla="*/ 16669 h 438014"/>
                <a:gd name="connsiteX9" fmla="*/ 376102 w 699272"/>
                <a:gd name="connsiteY9" fmla="*/ 0 h 438014"/>
                <a:gd name="connsiteX10" fmla="*/ 292826 w 699272"/>
                <a:gd name="connsiteY10" fmla="*/ 187711 h 438014"/>
                <a:gd name="connsiteX11" fmla="*/ 238261 w 699272"/>
                <a:gd name="connsiteY11" fmla="*/ 189208 h 438014"/>
                <a:gd name="connsiteX12" fmla="*/ 220912 w 699272"/>
                <a:gd name="connsiteY12" fmla="*/ 141719 h 438014"/>
                <a:gd name="connsiteX13" fmla="*/ 199548 w 699272"/>
                <a:gd name="connsiteY13" fmla="*/ 19731 h 438014"/>
                <a:gd name="connsiteX14" fmla="*/ 180499 w 699272"/>
                <a:gd name="connsiteY14" fmla="*/ 3062 h 438014"/>
                <a:gd name="connsiteX15" fmla="*/ 153081 w 699272"/>
                <a:gd name="connsiteY15" fmla="*/ 81371 h 438014"/>
                <a:gd name="connsiteX16" fmla="*/ 110081 w 699272"/>
                <a:gd name="connsiteY16" fmla="*/ 192405 h 438014"/>
                <a:gd name="connsiteX17" fmla="*/ 84024 w 699272"/>
                <a:gd name="connsiteY17" fmla="*/ 269490 h 438014"/>
                <a:gd name="connsiteX18" fmla="*/ 63341 w 699272"/>
                <a:gd name="connsiteY18" fmla="*/ 335008 h 438014"/>
                <a:gd name="connsiteX19" fmla="*/ 0 w 699272"/>
                <a:gd name="connsiteY19" fmla="*/ 369026 h 438014"/>
                <a:gd name="connsiteX20" fmla="*/ 87086 w 699272"/>
                <a:gd name="connsiteY20" fmla="*/ 386443 h 438014"/>
                <a:gd name="connsiteX21" fmla="*/ 191589 w 699272"/>
                <a:gd name="connsiteY21" fmla="*/ 386443 h 438014"/>
                <a:gd name="connsiteX22" fmla="*/ 322217 w 699272"/>
                <a:gd name="connsiteY22" fmla="*/ 421278 h 438014"/>
                <a:gd name="connsiteX23" fmla="*/ 391886 w 699272"/>
                <a:gd name="connsiteY23" fmla="*/ 421278 h 438014"/>
                <a:gd name="connsiteX24" fmla="*/ 458289 w 699272"/>
                <a:gd name="connsiteY24" fmla="*/ 438014 h 438014"/>
                <a:gd name="connsiteX25" fmla="*/ 699272 w 699272"/>
                <a:gd name="connsiteY25" fmla="*/ 385696 h 438014"/>
                <a:gd name="connsiteX26" fmla="*/ 687977 w 699272"/>
                <a:gd name="connsiteY26" fmla="*/ 316775 h 438014"/>
                <a:gd name="connsiteX0" fmla="*/ 687977 w 694509"/>
                <a:gd name="connsiteY0" fmla="*/ 316775 h 438014"/>
                <a:gd name="connsiteX1" fmla="*/ 667430 w 694509"/>
                <a:gd name="connsiteY1" fmla="*/ 305209 h 438014"/>
                <a:gd name="connsiteX2" fmla="*/ 609600 w 694509"/>
                <a:gd name="connsiteY2" fmla="*/ 316775 h 438014"/>
                <a:gd name="connsiteX3" fmla="*/ 495572 w 694509"/>
                <a:gd name="connsiteY3" fmla="*/ 337321 h 438014"/>
                <a:gd name="connsiteX4" fmla="*/ 436245 w 694509"/>
                <a:gd name="connsiteY4" fmla="*/ 285001 h 438014"/>
                <a:gd name="connsiteX5" fmla="*/ 409303 w 694509"/>
                <a:gd name="connsiteY5" fmla="*/ 229689 h 438014"/>
                <a:gd name="connsiteX6" fmla="*/ 388687 w 694509"/>
                <a:gd name="connsiteY6" fmla="*/ 120423 h 438014"/>
                <a:gd name="connsiteX7" fmla="*/ 381681 w 694509"/>
                <a:gd name="connsiteY7" fmla="*/ 83752 h 438014"/>
                <a:gd name="connsiteX8" fmla="*/ 391069 w 694509"/>
                <a:gd name="connsiteY8" fmla="*/ 16669 h 438014"/>
                <a:gd name="connsiteX9" fmla="*/ 376102 w 694509"/>
                <a:gd name="connsiteY9" fmla="*/ 0 h 438014"/>
                <a:gd name="connsiteX10" fmla="*/ 292826 w 694509"/>
                <a:gd name="connsiteY10" fmla="*/ 187711 h 438014"/>
                <a:gd name="connsiteX11" fmla="*/ 238261 w 694509"/>
                <a:gd name="connsiteY11" fmla="*/ 189208 h 438014"/>
                <a:gd name="connsiteX12" fmla="*/ 220912 w 694509"/>
                <a:gd name="connsiteY12" fmla="*/ 141719 h 438014"/>
                <a:gd name="connsiteX13" fmla="*/ 199548 w 694509"/>
                <a:gd name="connsiteY13" fmla="*/ 19731 h 438014"/>
                <a:gd name="connsiteX14" fmla="*/ 180499 w 694509"/>
                <a:gd name="connsiteY14" fmla="*/ 3062 h 438014"/>
                <a:gd name="connsiteX15" fmla="*/ 153081 w 694509"/>
                <a:gd name="connsiteY15" fmla="*/ 81371 h 438014"/>
                <a:gd name="connsiteX16" fmla="*/ 110081 w 694509"/>
                <a:gd name="connsiteY16" fmla="*/ 192405 h 438014"/>
                <a:gd name="connsiteX17" fmla="*/ 84024 w 694509"/>
                <a:gd name="connsiteY17" fmla="*/ 269490 h 438014"/>
                <a:gd name="connsiteX18" fmla="*/ 63341 w 694509"/>
                <a:gd name="connsiteY18" fmla="*/ 335008 h 438014"/>
                <a:gd name="connsiteX19" fmla="*/ 0 w 694509"/>
                <a:gd name="connsiteY19" fmla="*/ 369026 h 438014"/>
                <a:gd name="connsiteX20" fmla="*/ 87086 w 694509"/>
                <a:gd name="connsiteY20" fmla="*/ 386443 h 438014"/>
                <a:gd name="connsiteX21" fmla="*/ 191589 w 694509"/>
                <a:gd name="connsiteY21" fmla="*/ 386443 h 438014"/>
                <a:gd name="connsiteX22" fmla="*/ 322217 w 694509"/>
                <a:gd name="connsiteY22" fmla="*/ 421278 h 438014"/>
                <a:gd name="connsiteX23" fmla="*/ 391886 w 694509"/>
                <a:gd name="connsiteY23" fmla="*/ 421278 h 438014"/>
                <a:gd name="connsiteX24" fmla="*/ 458289 w 694509"/>
                <a:gd name="connsiteY24" fmla="*/ 438014 h 438014"/>
                <a:gd name="connsiteX25" fmla="*/ 694509 w 694509"/>
                <a:gd name="connsiteY25" fmla="*/ 407128 h 438014"/>
                <a:gd name="connsiteX26" fmla="*/ 687977 w 694509"/>
                <a:gd name="connsiteY26" fmla="*/ 316775 h 438014"/>
                <a:gd name="connsiteX0" fmla="*/ 687977 w 694509"/>
                <a:gd name="connsiteY0" fmla="*/ 316775 h 438014"/>
                <a:gd name="connsiteX1" fmla="*/ 667430 w 694509"/>
                <a:gd name="connsiteY1" fmla="*/ 305209 h 438014"/>
                <a:gd name="connsiteX2" fmla="*/ 609600 w 694509"/>
                <a:gd name="connsiteY2" fmla="*/ 316775 h 438014"/>
                <a:gd name="connsiteX3" fmla="*/ 495572 w 694509"/>
                <a:gd name="connsiteY3" fmla="*/ 337321 h 438014"/>
                <a:gd name="connsiteX4" fmla="*/ 436245 w 694509"/>
                <a:gd name="connsiteY4" fmla="*/ 285001 h 438014"/>
                <a:gd name="connsiteX5" fmla="*/ 409303 w 694509"/>
                <a:gd name="connsiteY5" fmla="*/ 229689 h 438014"/>
                <a:gd name="connsiteX6" fmla="*/ 419643 w 694509"/>
                <a:gd name="connsiteY6" fmla="*/ 137092 h 438014"/>
                <a:gd name="connsiteX7" fmla="*/ 381681 w 694509"/>
                <a:gd name="connsiteY7" fmla="*/ 83752 h 438014"/>
                <a:gd name="connsiteX8" fmla="*/ 391069 w 694509"/>
                <a:gd name="connsiteY8" fmla="*/ 16669 h 438014"/>
                <a:gd name="connsiteX9" fmla="*/ 376102 w 694509"/>
                <a:gd name="connsiteY9" fmla="*/ 0 h 438014"/>
                <a:gd name="connsiteX10" fmla="*/ 292826 w 694509"/>
                <a:gd name="connsiteY10" fmla="*/ 187711 h 438014"/>
                <a:gd name="connsiteX11" fmla="*/ 238261 w 694509"/>
                <a:gd name="connsiteY11" fmla="*/ 189208 h 438014"/>
                <a:gd name="connsiteX12" fmla="*/ 220912 w 694509"/>
                <a:gd name="connsiteY12" fmla="*/ 141719 h 438014"/>
                <a:gd name="connsiteX13" fmla="*/ 199548 w 694509"/>
                <a:gd name="connsiteY13" fmla="*/ 19731 h 438014"/>
                <a:gd name="connsiteX14" fmla="*/ 180499 w 694509"/>
                <a:gd name="connsiteY14" fmla="*/ 3062 h 438014"/>
                <a:gd name="connsiteX15" fmla="*/ 153081 w 694509"/>
                <a:gd name="connsiteY15" fmla="*/ 81371 h 438014"/>
                <a:gd name="connsiteX16" fmla="*/ 110081 w 694509"/>
                <a:gd name="connsiteY16" fmla="*/ 192405 h 438014"/>
                <a:gd name="connsiteX17" fmla="*/ 84024 w 694509"/>
                <a:gd name="connsiteY17" fmla="*/ 269490 h 438014"/>
                <a:gd name="connsiteX18" fmla="*/ 63341 w 694509"/>
                <a:gd name="connsiteY18" fmla="*/ 335008 h 438014"/>
                <a:gd name="connsiteX19" fmla="*/ 0 w 694509"/>
                <a:gd name="connsiteY19" fmla="*/ 369026 h 438014"/>
                <a:gd name="connsiteX20" fmla="*/ 87086 w 694509"/>
                <a:gd name="connsiteY20" fmla="*/ 386443 h 438014"/>
                <a:gd name="connsiteX21" fmla="*/ 191589 w 694509"/>
                <a:gd name="connsiteY21" fmla="*/ 386443 h 438014"/>
                <a:gd name="connsiteX22" fmla="*/ 322217 w 694509"/>
                <a:gd name="connsiteY22" fmla="*/ 421278 h 438014"/>
                <a:gd name="connsiteX23" fmla="*/ 391886 w 694509"/>
                <a:gd name="connsiteY23" fmla="*/ 421278 h 438014"/>
                <a:gd name="connsiteX24" fmla="*/ 458289 w 694509"/>
                <a:gd name="connsiteY24" fmla="*/ 438014 h 438014"/>
                <a:gd name="connsiteX25" fmla="*/ 694509 w 694509"/>
                <a:gd name="connsiteY25" fmla="*/ 407128 h 438014"/>
                <a:gd name="connsiteX26" fmla="*/ 687977 w 694509"/>
                <a:gd name="connsiteY26" fmla="*/ 316775 h 438014"/>
                <a:gd name="connsiteX0" fmla="*/ 687977 w 694509"/>
                <a:gd name="connsiteY0" fmla="*/ 316775 h 438014"/>
                <a:gd name="connsiteX1" fmla="*/ 667430 w 694509"/>
                <a:gd name="connsiteY1" fmla="*/ 305209 h 438014"/>
                <a:gd name="connsiteX2" fmla="*/ 609600 w 694509"/>
                <a:gd name="connsiteY2" fmla="*/ 316775 h 438014"/>
                <a:gd name="connsiteX3" fmla="*/ 495572 w 694509"/>
                <a:gd name="connsiteY3" fmla="*/ 337321 h 438014"/>
                <a:gd name="connsiteX4" fmla="*/ 436245 w 694509"/>
                <a:gd name="connsiteY4" fmla="*/ 285001 h 438014"/>
                <a:gd name="connsiteX5" fmla="*/ 440259 w 694509"/>
                <a:gd name="connsiteY5" fmla="*/ 243976 h 438014"/>
                <a:gd name="connsiteX6" fmla="*/ 419643 w 694509"/>
                <a:gd name="connsiteY6" fmla="*/ 137092 h 438014"/>
                <a:gd name="connsiteX7" fmla="*/ 381681 w 694509"/>
                <a:gd name="connsiteY7" fmla="*/ 83752 h 438014"/>
                <a:gd name="connsiteX8" fmla="*/ 391069 w 694509"/>
                <a:gd name="connsiteY8" fmla="*/ 16669 h 438014"/>
                <a:gd name="connsiteX9" fmla="*/ 376102 w 694509"/>
                <a:gd name="connsiteY9" fmla="*/ 0 h 438014"/>
                <a:gd name="connsiteX10" fmla="*/ 292826 w 694509"/>
                <a:gd name="connsiteY10" fmla="*/ 187711 h 438014"/>
                <a:gd name="connsiteX11" fmla="*/ 238261 w 694509"/>
                <a:gd name="connsiteY11" fmla="*/ 189208 h 438014"/>
                <a:gd name="connsiteX12" fmla="*/ 220912 w 694509"/>
                <a:gd name="connsiteY12" fmla="*/ 141719 h 438014"/>
                <a:gd name="connsiteX13" fmla="*/ 199548 w 694509"/>
                <a:gd name="connsiteY13" fmla="*/ 19731 h 438014"/>
                <a:gd name="connsiteX14" fmla="*/ 180499 w 694509"/>
                <a:gd name="connsiteY14" fmla="*/ 3062 h 438014"/>
                <a:gd name="connsiteX15" fmla="*/ 153081 w 694509"/>
                <a:gd name="connsiteY15" fmla="*/ 81371 h 438014"/>
                <a:gd name="connsiteX16" fmla="*/ 110081 w 694509"/>
                <a:gd name="connsiteY16" fmla="*/ 192405 h 438014"/>
                <a:gd name="connsiteX17" fmla="*/ 84024 w 694509"/>
                <a:gd name="connsiteY17" fmla="*/ 269490 h 438014"/>
                <a:gd name="connsiteX18" fmla="*/ 63341 w 694509"/>
                <a:gd name="connsiteY18" fmla="*/ 335008 h 438014"/>
                <a:gd name="connsiteX19" fmla="*/ 0 w 694509"/>
                <a:gd name="connsiteY19" fmla="*/ 369026 h 438014"/>
                <a:gd name="connsiteX20" fmla="*/ 87086 w 694509"/>
                <a:gd name="connsiteY20" fmla="*/ 386443 h 438014"/>
                <a:gd name="connsiteX21" fmla="*/ 191589 w 694509"/>
                <a:gd name="connsiteY21" fmla="*/ 386443 h 438014"/>
                <a:gd name="connsiteX22" fmla="*/ 322217 w 694509"/>
                <a:gd name="connsiteY22" fmla="*/ 421278 h 438014"/>
                <a:gd name="connsiteX23" fmla="*/ 391886 w 694509"/>
                <a:gd name="connsiteY23" fmla="*/ 421278 h 438014"/>
                <a:gd name="connsiteX24" fmla="*/ 458289 w 694509"/>
                <a:gd name="connsiteY24" fmla="*/ 438014 h 438014"/>
                <a:gd name="connsiteX25" fmla="*/ 694509 w 694509"/>
                <a:gd name="connsiteY25" fmla="*/ 407128 h 438014"/>
                <a:gd name="connsiteX26" fmla="*/ 687977 w 694509"/>
                <a:gd name="connsiteY26" fmla="*/ 316775 h 438014"/>
                <a:gd name="connsiteX0" fmla="*/ 687977 w 694509"/>
                <a:gd name="connsiteY0" fmla="*/ 316775 h 438014"/>
                <a:gd name="connsiteX1" fmla="*/ 667430 w 694509"/>
                <a:gd name="connsiteY1" fmla="*/ 305209 h 438014"/>
                <a:gd name="connsiteX2" fmla="*/ 609600 w 694509"/>
                <a:gd name="connsiteY2" fmla="*/ 316775 h 438014"/>
                <a:gd name="connsiteX3" fmla="*/ 495572 w 694509"/>
                <a:gd name="connsiteY3" fmla="*/ 337321 h 438014"/>
                <a:gd name="connsiteX4" fmla="*/ 436245 w 694509"/>
                <a:gd name="connsiteY4" fmla="*/ 285001 h 438014"/>
                <a:gd name="connsiteX5" fmla="*/ 440259 w 694509"/>
                <a:gd name="connsiteY5" fmla="*/ 243976 h 438014"/>
                <a:gd name="connsiteX6" fmla="*/ 419643 w 694509"/>
                <a:gd name="connsiteY6" fmla="*/ 137092 h 438014"/>
                <a:gd name="connsiteX7" fmla="*/ 410256 w 694509"/>
                <a:gd name="connsiteY7" fmla="*/ 74227 h 438014"/>
                <a:gd name="connsiteX8" fmla="*/ 391069 w 694509"/>
                <a:gd name="connsiteY8" fmla="*/ 16669 h 438014"/>
                <a:gd name="connsiteX9" fmla="*/ 376102 w 694509"/>
                <a:gd name="connsiteY9" fmla="*/ 0 h 438014"/>
                <a:gd name="connsiteX10" fmla="*/ 292826 w 694509"/>
                <a:gd name="connsiteY10" fmla="*/ 187711 h 438014"/>
                <a:gd name="connsiteX11" fmla="*/ 238261 w 694509"/>
                <a:gd name="connsiteY11" fmla="*/ 189208 h 438014"/>
                <a:gd name="connsiteX12" fmla="*/ 220912 w 694509"/>
                <a:gd name="connsiteY12" fmla="*/ 141719 h 438014"/>
                <a:gd name="connsiteX13" fmla="*/ 199548 w 694509"/>
                <a:gd name="connsiteY13" fmla="*/ 19731 h 438014"/>
                <a:gd name="connsiteX14" fmla="*/ 180499 w 694509"/>
                <a:gd name="connsiteY14" fmla="*/ 3062 h 438014"/>
                <a:gd name="connsiteX15" fmla="*/ 153081 w 694509"/>
                <a:gd name="connsiteY15" fmla="*/ 81371 h 438014"/>
                <a:gd name="connsiteX16" fmla="*/ 110081 w 694509"/>
                <a:gd name="connsiteY16" fmla="*/ 192405 h 438014"/>
                <a:gd name="connsiteX17" fmla="*/ 84024 w 694509"/>
                <a:gd name="connsiteY17" fmla="*/ 269490 h 438014"/>
                <a:gd name="connsiteX18" fmla="*/ 63341 w 694509"/>
                <a:gd name="connsiteY18" fmla="*/ 335008 h 438014"/>
                <a:gd name="connsiteX19" fmla="*/ 0 w 694509"/>
                <a:gd name="connsiteY19" fmla="*/ 369026 h 438014"/>
                <a:gd name="connsiteX20" fmla="*/ 87086 w 694509"/>
                <a:gd name="connsiteY20" fmla="*/ 386443 h 438014"/>
                <a:gd name="connsiteX21" fmla="*/ 191589 w 694509"/>
                <a:gd name="connsiteY21" fmla="*/ 386443 h 438014"/>
                <a:gd name="connsiteX22" fmla="*/ 322217 w 694509"/>
                <a:gd name="connsiteY22" fmla="*/ 421278 h 438014"/>
                <a:gd name="connsiteX23" fmla="*/ 391886 w 694509"/>
                <a:gd name="connsiteY23" fmla="*/ 421278 h 438014"/>
                <a:gd name="connsiteX24" fmla="*/ 458289 w 694509"/>
                <a:gd name="connsiteY24" fmla="*/ 438014 h 438014"/>
                <a:gd name="connsiteX25" fmla="*/ 694509 w 694509"/>
                <a:gd name="connsiteY25" fmla="*/ 407128 h 438014"/>
                <a:gd name="connsiteX26" fmla="*/ 687977 w 694509"/>
                <a:gd name="connsiteY26" fmla="*/ 316775 h 438014"/>
                <a:gd name="connsiteX0" fmla="*/ 687977 w 694509"/>
                <a:gd name="connsiteY0" fmla="*/ 316775 h 438014"/>
                <a:gd name="connsiteX1" fmla="*/ 667430 w 694509"/>
                <a:gd name="connsiteY1" fmla="*/ 305209 h 438014"/>
                <a:gd name="connsiteX2" fmla="*/ 609600 w 694509"/>
                <a:gd name="connsiteY2" fmla="*/ 316775 h 438014"/>
                <a:gd name="connsiteX3" fmla="*/ 495572 w 694509"/>
                <a:gd name="connsiteY3" fmla="*/ 337321 h 438014"/>
                <a:gd name="connsiteX4" fmla="*/ 436245 w 694509"/>
                <a:gd name="connsiteY4" fmla="*/ 285001 h 438014"/>
                <a:gd name="connsiteX5" fmla="*/ 440259 w 694509"/>
                <a:gd name="connsiteY5" fmla="*/ 243976 h 438014"/>
                <a:gd name="connsiteX6" fmla="*/ 419643 w 694509"/>
                <a:gd name="connsiteY6" fmla="*/ 137092 h 438014"/>
                <a:gd name="connsiteX7" fmla="*/ 410256 w 694509"/>
                <a:gd name="connsiteY7" fmla="*/ 74227 h 438014"/>
                <a:gd name="connsiteX8" fmla="*/ 391069 w 694509"/>
                <a:gd name="connsiteY8" fmla="*/ 4762 h 438014"/>
                <a:gd name="connsiteX9" fmla="*/ 376102 w 694509"/>
                <a:gd name="connsiteY9" fmla="*/ 0 h 438014"/>
                <a:gd name="connsiteX10" fmla="*/ 292826 w 694509"/>
                <a:gd name="connsiteY10" fmla="*/ 187711 h 438014"/>
                <a:gd name="connsiteX11" fmla="*/ 238261 w 694509"/>
                <a:gd name="connsiteY11" fmla="*/ 189208 h 438014"/>
                <a:gd name="connsiteX12" fmla="*/ 220912 w 694509"/>
                <a:gd name="connsiteY12" fmla="*/ 141719 h 438014"/>
                <a:gd name="connsiteX13" fmla="*/ 199548 w 694509"/>
                <a:gd name="connsiteY13" fmla="*/ 19731 h 438014"/>
                <a:gd name="connsiteX14" fmla="*/ 180499 w 694509"/>
                <a:gd name="connsiteY14" fmla="*/ 3062 h 438014"/>
                <a:gd name="connsiteX15" fmla="*/ 153081 w 694509"/>
                <a:gd name="connsiteY15" fmla="*/ 81371 h 438014"/>
                <a:gd name="connsiteX16" fmla="*/ 110081 w 694509"/>
                <a:gd name="connsiteY16" fmla="*/ 192405 h 438014"/>
                <a:gd name="connsiteX17" fmla="*/ 84024 w 694509"/>
                <a:gd name="connsiteY17" fmla="*/ 269490 h 438014"/>
                <a:gd name="connsiteX18" fmla="*/ 63341 w 694509"/>
                <a:gd name="connsiteY18" fmla="*/ 335008 h 438014"/>
                <a:gd name="connsiteX19" fmla="*/ 0 w 694509"/>
                <a:gd name="connsiteY19" fmla="*/ 369026 h 438014"/>
                <a:gd name="connsiteX20" fmla="*/ 87086 w 694509"/>
                <a:gd name="connsiteY20" fmla="*/ 386443 h 438014"/>
                <a:gd name="connsiteX21" fmla="*/ 191589 w 694509"/>
                <a:gd name="connsiteY21" fmla="*/ 386443 h 438014"/>
                <a:gd name="connsiteX22" fmla="*/ 322217 w 694509"/>
                <a:gd name="connsiteY22" fmla="*/ 421278 h 438014"/>
                <a:gd name="connsiteX23" fmla="*/ 391886 w 694509"/>
                <a:gd name="connsiteY23" fmla="*/ 421278 h 438014"/>
                <a:gd name="connsiteX24" fmla="*/ 458289 w 694509"/>
                <a:gd name="connsiteY24" fmla="*/ 438014 h 438014"/>
                <a:gd name="connsiteX25" fmla="*/ 694509 w 694509"/>
                <a:gd name="connsiteY25" fmla="*/ 407128 h 438014"/>
                <a:gd name="connsiteX26" fmla="*/ 687977 w 694509"/>
                <a:gd name="connsiteY26" fmla="*/ 316775 h 438014"/>
                <a:gd name="connsiteX0" fmla="*/ 687977 w 694509"/>
                <a:gd name="connsiteY0" fmla="*/ 316775 h 438014"/>
                <a:gd name="connsiteX1" fmla="*/ 667430 w 694509"/>
                <a:gd name="connsiteY1" fmla="*/ 305209 h 438014"/>
                <a:gd name="connsiteX2" fmla="*/ 609600 w 694509"/>
                <a:gd name="connsiteY2" fmla="*/ 316775 h 438014"/>
                <a:gd name="connsiteX3" fmla="*/ 495572 w 694509"/>
                <a:gd name="connsiteY3" fmla="*/ 337321 h 438014"/>
                <a:gd name="connsiteX4" fmla="*/ 450532 w 694509"/>
                <a:gd name="connsiteY4" fmla="*/ 289764 h 438014"/>
                <a:gd name="connsiteX5" fmla="*/ 440259 w 694509"/>
                <a:gd name="connsiteY5" fmla="*/ 243976 h 438014"/>
                <a:gd name="connsiteX6" fmla="*/ 419643 w 694509"/>
                <a:gd name="connsiteY6" fmla="*/ 137092 h 438014"/>
                <a:gd name="connsiteX7" fmla="*/ 410256 w 694509"/>
                <a:gd name="connsiteY7" fmla="*/ 74227 h 438014"/>
                <a:gd name="connsiteX8" fmla="*/ 391069 w 694509"/>
                <a:gd name="connsiteY8" fmla="*/ 4762 h 438014"/>
                <a:gd name="connsiteX9" fmla="*/ 376102 w 694509"/>
                <a:gd name="connsiteY9" fmla="*/ 0 h 438014"/>
                <a:gd name="connsiteX10" fmla="*/ 292826 w 694509"/>
                <a:gd name="connsiteY10" fmla="*/ 187711 h 438014"/>
                <a:gd name="connsiteX11" fmla="*/ 238261 w 694509"/>
                <a:gd name="connsiteY11" fmla="*/ 189208 h 438014"/>
                <a:gd name="connsiteX12" fmla="*/ 220912 w 694509"/>
                <a:gd name="connsiteY12" fmla="*/ 141719 h 438014"/>
                <a:gd name="connsiteX13" fmla="*/ 199548 w 694509"/>
                <a:gd name="connsiteY13" fmla="*/ 19731 h 438014"/>
                <a:gd name="connsiteX14" fmla="*/ 180499 w 694509"/>
                <a:gd name="connsiteY14" fmla="*/ 3062 h 438014"/>
                <a:gd name="connsiteX15" fmla="*/ 153081 w 694509"/>
                <a:gd name="connsiteY15" fmla="*/ 81371 h 438014"/>
                <a:gd name="connsiteX16" fmla="*/ 110081 w 694509"/>
                <a:gd name="connsiteY16" fmla="*/ 192405 h 438014"/>
                <a:gd name="connsiteX17" fmla="*/ 84024 w 694509"/>
                <a:gd name="connsiteY17" fmla="*/ 269490 h 438014"/>
                <a:gd name="connsiteX18" fmla="*/ 63341 w 694509"/>
                <a:gd name="connsiteY18" fmla="*/ 335008 h 438014"/>
                <a:gd name="connsiteX19" fmla="*/ 0 w 694509"/>
                <a:gd name="connsiteY19" fmla="*/ 369026 h 438014"/>
                <a:gd name="connsiteX20" fmla="*/ 87086 w 694509"/>
                <a:gd name="connsiteY20" fmla="*/ 386443 h 438014"/>
                <a:gd name="connsiteX21" fmla="*/ 191589 w 694509"/>
                <a:gd name="connsiteY21" fmla="*/ 386443 h 438014"/>
                <a:gd name="connsiteX22" fmla="*/ 322217 w 694509"/>
                <a:gd name="connsiteY22" fmla="*/ 421278 h 438014"/>
                <a:gd name="connsiteX23" fmla="*/ 391886 w 694509"/>
                <a:gd name="connsiteY23" fmla="*/ 421278 h 438014"/>
                <a:gd name="connsiteX24" fmla="*/ 458289 w 694509"/>
                <a:gd name="connsiteY24" fmla="*/ 438014 h 438014"/>
                <a:gd name="connsiteX25" fmla="*/ 694509 w 694509"/>
                <a:gd name="connsiteY25" fmla="*/ 407128 h 438014"/>
                <a:gd name="connsiteX26" fmla="*/ 687977 w 694509"/>
                <a:gd name="connsiteY26" fmla="*/ 316775 h 43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94509" h="438014">
                  <a:moveTo>
                    <a:pt x="687977" y="316775"/>
                  </a:moveTo>
                  <a:cubicBezTo>
                    <a:pt x="678747" y="316095"/>
                    <a:pt x="676660" y="305889"/>
                    <a:pt x="667430" y="305209"/>
                  </a:cubicBezTo>
                  <a:lnTo>
                    <a:pt x="609600" y="316775"/>
                  </a:lnTo>
                  <a:lnTo>
                    <a:pt x="495572" y="337321"/>
                  </a:lnTo>
                  <a:lnTo>
                    <a:pt x="450532" y="289764"/>
                  </a:lnTo>
                  <a:lnTo>
                    <a:pt x="440259" y="243976"/>
                  </a:lnTo>
                  <a:lnTo>
                    <a:pt x="419643" y="137092"/>
                  </a:lnTo>
                  <a:cubicBezTo>
                    <a:pt x="420483" y="125662"/>
                    <a:pt x="409416" y="85657"/>
                    <a:pt x="410256" y="74227"/>
                  </a:cubicBezTo>
                  <a:lnTo>
                    <a:pt x="391069" y="4762"/>
                  </a:lnTo>
                  <a:lnTo>
                    <a:pt x="376102" y="0"/>
                  </a:lnTo>
                  <a:cubicBezTo>
                    <a:pt x="354693" y="49870"/>
                    <a:pt x="333285" y="142603"/>
                    <a:pt x="292826" y="187711"/>
                  </a:cubicBezTo>
                  <a:lnTo>
                    <a:pt x="238261" y="189208"/>
                  </a:lnTo>
                  <a:lnTo>
                    <a:pt x="220912" y="141719"/>
                  </a:lnTo>
                  <a:lnTo>
                    <a:pt x="199548" y="19731"/>
                  </a:lnTo>
                  <a:cubicBezTo>
                    <a:pt x="198754" y="-6463"/>
                    <a:pt x="181293" y="29256"/>
                    <a:pt x="180499" y="3062"/>
                  </a:cubicBezTo>
                  <a:cubicBezTo>
                    <a:pt x="171360" y="15671"/>
                    <a:pt x="162220" y="68762"/>
                    <a:pt x="153081" y="81371"/>
                  </a:cubicBezTo>
                  <a:lnTo>
                    <a:pt x="110081" y="192405"/>
                  </a:lnTo>
                  <a:cubicBezTo>
                    <a:pt x="99808" y="214925"/>
                    <a:pt x="94297" y="246970"/>
                    <a:pt x="84024" y="269490"/>
                  </a:cubicBezTo>
                  <a:lnTo>
                    <a:pt x="63341" y="335008"/>
                  </a:lnTo>
                  <a:lnTo>
                    <a:pt x="0" y="369026"/>
                  </a:lnTo>
                  <a:lnTo>
                    <a:pt x="87086" y="386443"/>
                  </a:lnTo>
                  <a:lnTo>
                    <a:pt x="191589" y="386443"/>
                  </a:lnTo>
                  <a:lnTo>
                    <a:pt x="322217" y="421278"/>
                  </a:lnTo>
                  <a:lnTo>
                    <a:pt x="391886" y="421278"/>
                  </a:lnTo>
                  <a:lnTo>
                    <a:pt x="458289" y="438014"/>
                  </a:lnTo>
                  <a:lnTo>
                    <a:pt x="694509" y="407128"/>
                  </a:lnTo>
                  <a:lnTo>
                    <a:pt x="687977" y="316775"/>
                  </a:lnTo>
                  <a:close/>
                </a:path>
              </a:pathLst>
            </a:custGeom>
            <a:solidFill>
              <a:srgbClr val="CC00FF">
                <a:alpha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ndara"/>
                <a:ea typeface="+mn-ea"/>
                <a:cs typeface="+mn-cs"/>
              </a:endParaRPr>
            </a:p>
          </p:txBody>
        </p:sp>
        <p:sp>
          <p:nvSpPr>
            <p:cNvPr id="18" name="Freeform 17"/>
            <p:cNvSpPr/>
            <p:nvPr/>
          </p:nvSpPr>
          <p:spPr>
            <a:xfrm>
              <a:off x="7898678" y="5681321"/>
              <a:ext cx="235132" cy="296364"/>
            </a:xfrm>
            <a:custGeom>
              <a:avLst/>
              <a:gdLst>
                <a:gd name="connsiteX0" fmla="*/ 235132 w 235132"/>
                <a:gd name="connsiteY0" fmla="*/ 243840 h 261257"/>
                <a:gd name="connsiteX1" fmla="*/ 165463 w 235132"/>
                <a:gd name="connsiteY1" fmla="*/ 182880 h 261257"/>
                <a:gd name="connsiteX2" fmla="*/ 148046 w 235132"/>
                <a:gd name="connsiteY2" fmla="*/ 95794 h 261257"/>
                <a:gd name="connsiteX3" fmla="*/ 148046 w 235132"/>
                <a:gd name="connsiteY3" fmla="*/ 0 h 261257"/>
                <a:gd name="connsiteX4" fmla="*/ 69669 w 235132"/>
                <a:gd name="connsiteY4" fmla="*/ 0 h 261257"/>
                <a:gd name="connsiteX5" fmla="*/ 34835 w 235132"/>
                <a:gd name="connsiteY5" fmla="*/ 95794 h 261257"/>
                <a:gd name="connsiteX6" fmla="*/ 17417 w 235132"/>
                <a:gd name="connsiteY6" fmla="*/ 200297 h 261257"/>
                <a:gd name="connsiteX7" fmla="*/ 0 w 235132"/>
                <a:gd name="connsiteY7" fmla="*/ 261257 h 261257"/>
                <a:gd name="connsiteX8" fmla="*/ 60960 w 235132"/>
                <a:gd name="connsiteY8" fmla="*/ 217714 h 261257"/>
                <a:gd name="connsiteX9" fmla="*/ 235132 w 235132"/>
                <a:gd name="connsiteY9" fmla="*/ 243840 h 261257"/>
                <a:gd name="connsiteX0" fmla="*/ 235132 w 235132"/>
                <a:gd name="connsiteY0" fmla="*/ 278947 h 296364"/>
                <a:gd name="connsiteX1" fmla="*/ 165463 w 235132"/>
                <a:gd name="connsiteY1" fmla="*/ 217987 h 296364"/>
                <a:gd name="connsiteX2" fmla="*/ 148046 w 235132"/>
                <a:gd name="connsiteY2" fmla="*/ 130901 h 296364"/>
                <a:gd name="connsiteX3" fmla="*/ 148046 w 235132"/>
                <a:gd name="connsiteY3" fmla="*/ 35107 h 296364"/>
                <a:gd name="connsiteX4" fmla="*/ 92801 w 235132"/>
                <a:gd name="connsiteY4" fmla="*/ 0 h 296364"/>
                <a:gd name="connsiteX5" fmla="*/ 69669 w 235132"/>
                <a:gd name="connsiteY5" fmla="*/ 35107 h 296364"/>
                <a:gd name="connsiteX6" fmla="*/ 34835 w 235132"/>
                <a:gd name="connsiteY6" fmla="*/ 130901 h 296364"/>
                <a:gd name="connsiteX7" fmla="*/ 17417 w 235132"/>
                <a:gd name="connsiteY7" fmla="*/ 235404 h 296364"/>
                <a:gd name="connsiteX8" fmla="*/ 0 w 235132"/>
                <a:gd name="connsiteY8" fmla="*/ 296364 h 296364"/>
                <a:gd name="connsiteX9" fmla="*/ 60960 w 235132"/>
                <a:gd name="connsiteY9" fmla="*/ 252821 h 296364"/>
                <a:gd name="connsiteX10" fmla="*/ 235132 w 235132"/>
                <a:gd name="connsiteY10" fmla="*/ 278947 h 296364"/>
                <a:gd name="connsiteX0" fmla="*/ 235132 w 235132"/>
                <a:gd name="connsiteY0" fmla="*/ 278947 h 296364"/>
                <a:gd name="connsiteX1" fmla="*/ 165463 w 235132"/>
                <a:gd name="connsiteY1" fmla="*/ 217987 h 296364"/>
                <a:gd name="connsiteX2" fmla="*/ 148046 w 235132"/>
                <a:gd name="connsiteY2" fmla="*/ 130901 h 296364"/>
                <a:gd name="connsiteX3" fmla="*/ 126615 w 235132"/>
                <a:gd name="connsiteY3" fmla="*/ 37489 h 296364"/>
                <a:gd name="connsiteX4" fmla="*/ 92801 w 235132"/>
                <a:gd name="connsiteY4" fmla="*/ 0 h 296364"/>
                <a:gd name="connsiteX5" fmla="*/ 69669 w 235132"/>
                <a:gd name="connsiteY5" fmla="*/ 35107 h 296364"/>
                <a:gd name="connsiteX6" fmla="*/ 34835 w 235132"/>
                <a:gd name="connsiteY6" fmla="*/ 130901 h 296364"/>
                <a:gd name="connsiteX7" fmla="*/ 17417 w 235132"/>
                <a:gd name="connsiteY7" fmla="*/ 235404 h 296364"/>
                <a:gd name="connsiteX8" fmla="*/ 0 w 235132"/>
                <a:gd name="connsiteY8" fmla="*/ 296364 h 296364"/>
                <a:gd name="connsiteX9" fmla="*/ 60960 w 235132"/>
                <a:gd name="connsiteY9" fmla="*/ 252821 h 296364"/>
                <a:gd name="connsiteX10" fmla="*/ 235132 w 235132"/>
                <a:gd name="connsiteY10" fmla="*/ 278947 h 296364"/>
                <a:gd name="connsiteX0" fmla="*/ 235132 w 235132"/>
                <a:gd name="connsiteY0" fmla="*/ 278947 h 296364"/>
                <a:gd name="connsiteX1" fmla="*/ 174988 w 235132"/>
                <a:gd name="connsiteY1" fmla="*/ 217987 h 296364"/>
                <a:gd name="connsiteX2" fmla="*/ 148046 w 235132"/>
                <a:gd name="connsiteY2" fmla="*/ 130901 h 296364"/>
                <a:gd name="connsiteX3" fmla="*/ 126615 w 235132"/>
                <a:gd name="connsiteY3" fmla="*/ 37489 h 296364"/>
                <a:gd name="connsiteX4" fmla="*/ 92801 w 235132"/>
                <a:gd name="connsiteY4" fmla="*/ 0 h 296364"/>
                <a:gd name="connsiteX5" fmla="*/ 69669 w 235132"/>
                <a:gd name="connsiteY5" fmla="*/ 35107 h 296364"/>
                <a:gd name="connsiteX6" fmla="*/ 34835 w 235132"/>
                <a:gd name="connsiteY6" fmla="*/ 130901 h 296364"/>
                <a:gd name="connsiteX7" fmla="*/ 17417 w 235132"/>
                <a:gd name="connsiteY7" fmla="*/ 235404 h 296364"/>
                <a:gd name="connsiteX8" fmla="*/ 0 w 235132"/>
                <a:gd name="connsiteY8" fmla="*/ 296364 h 296364"/>
                <a:gd name="connsiteX9" fmla="*/ 60960 w 235132"/>
                <a:gd name="connsiteY9" fmla="*/ 252821 h 296364"/>
                <a:gd name="connsiteX10" fmla="*/ 235132 w 235132"/>
                <a:gd name="connsiteY10" fmla="*/ 278947 h 29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2" h="296364">
                  <a:moveTo>
                    <a:pt x="235132" y="278947"/>
                  </a:moveTo>
                  <a:lnTo>
                    <a:pt x="174988" y="217987"/>
                  </a:lnTo>
                  <a:lnTo>
                    <a:pt x="148046" y="130901"/>
                  </a:lnTo>
                  <a:lnTo>
                    <a:pt x="126615" y="37489"/>
                  </a:lnTo>
                  <a:cubicBezTo>
                    <a:pt x="112169" y="37693"/>
                    <a:pt x="107247" y="-204"/>
                    <a:pt x="92801" y="0"/>
                  </a:cubicBezTo>
                  <a:lnTo>
                    <a:pt x="69669" y="35107"/>
                  </a:lnTo>
                  <a:lnTo>
                    <a:pt x="34835" y="130901"/>
                  </a:lnTo>
                  <a:lnTo>
                    <a:pt x="17417" y="235404"/>
                  </a:lnTo>
                  <a:lnTo>
                    <a:pt x="0" y="296364"/>
                  </a:lnTo>
                  <a:lnTo>
                    <a:pt x="60960" y="252821"/>
                  </a:lnTo>
                  <a:lnTo>
                    <a:pt x="235132" y="278947"/>
                  </a:lnTo>
                  <a:close/>
                </a:path>
              </a:pathLst>
            </a:custGeom>
            <a:solidFill>
              <a:srgbClr val="CC00FF">
                <a:alpha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ndara"/>
                <a:ea typeface="+mn-ea"/>
                <a:cs typeface="+mn-cs"/>
              </a:endParaRPr>
            </a:p>
          </p:txBody>
        </p:sp>
        <p:sp>
          <p:nvSpPr>
            <p:cNvPr id="19" name="Freeform 18"/>
            <p:cNvSpPr/>
            <p:nvPr/>
          </p:nvSpPr>
          <p:spPr>
            <a:xfrm>
              <a:off x="7341331" y="5511946"/>
              <a:ext cx="478972" cy="620179"/>
            </a:xfrm>
            <a:custGeom>
              <a:avLst/>
              <a:gdLst>
                <a:gd name="connsiteX0" fmla="*/ 478971 w 478971"/>
                <a:gd name="connsiteY0" fmla="*/ 444137 h 574765"/>
                <a:gd name="connsiteX1" fmla="*/ 409303 w 478971"/>
                <a:gd name="connsiteY1" fmla="*/ 348342 h 574765"/>
                <a:gd name="connsiteX2" fmla="*/ 304800 w 478971"/>
                <a:gd name="connsiteY2" fmla="*/ 357051 h 574765"/>
                <a:gd name="connsiteX3" fmla="*/ 235131 w 478971"/>
                <a:gd name="connsiteY3" fmla="*/ 296091 h 574765"/>
                <a:gd name="connsiteX4" fmla="*/ 191588 w 478971"/>
                <a:gd name="connsiteY4" fmla="*/ 252548 h 574765"/>
                <a:gd name="connsiteX5" fmla="*/ 182880 w 478971"/>
                <a:gd name="connsiteY5" fmla="*/ 148045 h 574765"/>
                <a:gd name="connsiteX6" fmla="*/ 165463 w 478971"/>
                <a:gd name="connsiteY6" fmla="*/ 60960 h 574765"/>
                <a:gd name="connsiteX7" fmla="*/ 130628 w 478971"/>
                <a:gd name="connsiteY7" fmla="*/ 0 h 574765"/>
                <a:gd name="connsiteX8" fmla="*/ 60960 w 478971"/>
                <a:gd name="connsiteY8" fmla="*/ 26125 h 574765"/>
                <a:gd name="connsiteX9" fmla="*/ 87085 w 478971"/>
                <a:gd name="connsiteY9" fmla="*/ 200297 h 574765"/>
                <a:gd name="connsiteX10" fmla="*/ 60960 w 478971"/>
                <a:gd name="connsiteY10" fmla="*/ 391885 h 574765"/>
                <a:gd name="connsiteX11" fmla="*/ 26125 w 478971"/>
                <a:gd name="connsiteY11" fmla="*/ 531222 h 574765"/>
                <a:gd name="connsiteX12" fmla="*/ 0 w 478971"/>
                <a:gd name="connsiteY12" fmla="*/ 574765 h 574765"/>
                <a:gd name="connsiteX13" fmla="*/ 78377 w 478971"/>
                <a:gd name="connsiteY13" fmla="*/ 566057 h 574765"/>
                <a:gd name="connsiteX14" fmla="*/ 174171 w 478971"/>
                <a:gd name="connsiteY14" fmla="*/ 496388 h 574765"/>
                <a:gd name="connsiteX15" fmla="*/ 313508 w 478971"/>
                <a:gd name="connsiteY15" fmla="*/ 487680 h 574765"/>
                <a:gd name="connsiteX16" fmla="*/ 478971 w 478971"/>
                <a:gd name="connsiteY16" fmla="*/ 444137 h 574765"/>
                <a:gd name="connsiteX0" fmla="*/ 478971 w 478971"/>
                <a:gd name="connsiteY0" fmla="*/ 444137 h 574765"/>
                <a:gd name="connsiteX1" fmla="*/ 409303 w 478971"/>
                <a:gd name="connsiteY1" fmla="*/ 348342 h 574765"/>
                <a:gd name="connsiteX2" fmla="*/ 304800 w 478971"/>
                <a:gd name="connsiteY2" fmla="*/ 357051 h 574765"/>
                <a:gd name="connsiteX3" fmla="*/ 235131 w 478971"/>
                <a:gd name="connsiteY3" fmla="*/ 296091 h 574765"/>
                <a:gd name="connsiteX4" fmla="*/ 191588 w 478971"/>
                <a:gd name="connsiteY4" fmla="*/ 252548 h 574765"/>
                <a:gd name="connsiteX5" fmla="*/ 182880 w 478971"/>
                <a:gd name="connsiteY5" fmla="*/ 148045 h 574765"/>
                <a:gd name="connsiteX6" fmla="*/ 165463 w 478971"/>
                <a:gd name="connsiteY6" fmla="*/ 60960 h 574765"/>
                <a:gd name="connsiteX7" fmla="*/ 130628 w 478971"/>
                <a:gd name="connsiteY7" fmla="*/ 0 h 574765"/>
                <a:gd name="connsiteX8" fmla="*/ 60960 w 478971"/>
                <a:gd name="connsiteY8" fmla="*/ 26125 h 574765"/>
                <a:gd name="connsiteX9" fmla="*/ 87085 w 478971"/>
                <a:gd name="connsiteY9" fmla="*/ 200297 h 574765"/>
                <a:gd name="connsiteX10" fmla="*/ 60960 w 478971"/>
                <a:gd name="connsiteY10" fmla="*/ 391885 h 574765"/>
                <a:gd name="connsiteX11" fmla="*/ 26125 w 478971"/>
                <a:gd name="connsiteY11" fmla="*/ 531222 h 574765"/>
                <a:gd name="connsiteX12" fmla="*/ 0 w 478971"/>
                <a:gd name="connsiteY12" fmla="*/ 574765 h 574765"/>
                <a:gd name="connsiteX13" fmla="*/ 78377 w 478971"/>
                <a:gd name="connsiteY13" fmla="*/ 566057 h 574765"/>
                <a:gd name="connsiteX14" fmla="*/ 174171 w 478971"/>
                <a:gd name="connsiteY14" fmla="*/ 534488 h 574765"/>
                <a:gd name="connsiteX15" fmla="*/ 313508 w 478971"/>
                <a:gd name="connsiteY15" fmla="*/ 487680 h 574765"/>
                <a:gd name="connsiteX16" fmla="*/ 478971 w 478971"/>
                <a:gd name="connsiteY16" fmla="*/ 444137 h 574765"/>
                <a:gd name="connsiteX0" fmla="*/ 478971 w 478971"/>
                <a:gd name="connsiteY0" fmla="*/ 444137 h 574765"/>
                <a:gd name="connsiteX1" fmla="*/ 409303 w 478971"/>
                <a:gd name="connsiteY1" fmla="*/ 348342 h 574765"/>
                <a:gd name="connsiteX2" fmla="*/ 304800 w 478971"/>
                <a:gd name="connsiteY2" fmla="*/ 357051 h 574765"/>
                <a:gd name="connsiteX3" fmla="*/ 235131 w 478971"/>
                <a:gd name="connsiteY3" fmla="*/ 296091 h 574765"/>
                <a:gd name="connsiteX4" fmla="*/ 191588 w 478971"/>
                <a:gd name="connsiteY4" fmla="*/ 252548 h 574765"/>
                <a:gd name="connsiteX5" fmla="*/ 182880 w 478971"/>
                <a:gd name="connsiteY5" fmla="*/ 148045 h 574765"/>
                <a:gd name="connsiteX6" fmla="*/ 165463 w 478971"/>
                <a:gd name="connsiteY6" fmla="*/ 60960 h 574765"/>
                <a:gd name="connsiteX7" fmla="*/ 130628 w 478971"/>
                <a:gd name="connsiteY7" fmla="*/ 0 h 574765"/>
                <a:gd name="connsiteX8" fmla="*/ 60960 w 478971"/>
                <a:gd name="connsiteY8" fmla="*/ 26125 h 574765"/>
                <a:gd name="connsiteX9" fmla="*/ 87085 w 478971"/>
                <a:gd name="connsiteY9" fmla="*/ 200297 h 574765"/>
                <a:gd name="connsiteX10" fmla="*/ 63341 w 478971"/>
                <a:gd name="connsiteY10" fmla="*/ 418078 h 574765"/>
                <a:gd name="connsiteX11" fmla="*/ 26125 w 478971"/>
                <a:gd name="connsiteY11" fmla="*/ 531222 h 574765"/>
                <a:gd name="connsiteX12" fmla="*/ 0 w 478971"/>
                <a:gd name="connsiteY12" fmla="*/ 574765 h 574765"/>
                <a:gd name="connsiteX13" fmla="*/ 78377 w 478971"/>
                <a:gd name="connsiteY13" fmla="*/ 566057 h 574765"/>
                <a:gd name="connsiteX14" fmla="*/ 174171 w 478971"/>
                <a:gd name="connsiteY14" fmla="*/ 534488 h 574765"/>
                <a:gd name="connsiteX15" fmla="*/ 313508 w 478971"/>
                <a:gd name="connsiteY15" fmla="*/ 487680 h 574765"/>
                <a:gd name="connsiteX16" fmla="*/ 478971 w 478971"/>
                <a:gd name="connsiteY16" fmla="*/ 444137 h 574765"/>
                <a:gd name="connsiteX0" fmla="*/ 478971 w 478971"/>
                <a:gd name="connsiteY0" fmla="*/ 456112 h 586740"/>
                <a:gd name="connsiteX1" fmla="*/ 409303 w 478971"/>
                <a:gd name="connsiteY1" fmla="*/ 360317 h 586740"/>
                <a:gd name="connsiteX2" fmla="*/ 304800 w 478971"/>
                <a:gd name="connsiteY2" fmla="*/ 369026 h 586740"/>
                <a:gd name="connsiteX3" fmla="*/ 235131 w 478971"/>
                <a:gd name="connsiteY3" fmla="*/ 308066 h 586740"/>
                <a:gd name="connsiteX4" fmla="*/ 191588 w 478971"/>
                <a:gd name="connsiteY4" fmla="*/ 264523 h 586740"/>
                <a:gd name="connsiteX5" fmla="*/ 182880 w 478971"/>
                <a:gd name="connsiteY5" fmla="*/ 160020 h 586740"/>
                <a:gd name="connsiteX6" fmla="*/ 165463 w 478971"/>
                <a:gd name="connsiteY6" fmla="*/ 72935 h 586740"/>
                <a:gd name="connsiteX7" fmla="*/ 130628 w 478971"/>
                <a:gd name="connsiteY7" fmla="*/ 11975 h 586740"/>
                <a:gd name="connsiteX8" fmla="*/ 82391 w 478971"/>
                <a:gd name="connsiteY8" fmla="*/ 0 h 586740"/>
                <a:gd name="connsiteX9" fmla="*/ 87085 w 478971"/>
                <a:gd name="connsiteY9" fmla="*/ 212272 h 586740"/>
                <a:gd name="connsiteX10" fmla="*/ 63341 w 478971"/>
                <a:gd name="connsiteY10" fmla="*/ 430053 h 586740"/>
                <a:gd name="connsiteX11" fmla="*/ 26125 w 478971"/>
                <a:gd name="connsiteY11" fmla="*/ 543197 h 586740"/>
                <a:gd name="connsiteX12" fmla="*/ 0 w 478971"/>
                <a:gd name="connsiteY12" fmla="*/ 586740 h 586740"/>
                <a:gd name="connsiteX13" fmla="*/ 78377 w 478971"/>
                <a:gd name="connsiteY13" fmla="*/ 578032 h 586740"/>
                <a:gd name="connsiteX14" fmla="*/ 174171 w 478971"/>
                <a:gd name="connsiteY14" fmla="*/ 546463 h 586740"/>
                <a:gd name="connsiteX15" fmla="*/ 313508 w 478971"/>
                <a:gd name="connsiteY15" fmla="*/ 499655 h 586740"/>
                <a:gd name="connsiteX16" fmla="*/ 478971 w 478971"/>
                <a:gd name="connsiteY16" fmla="*/ 456112 h 586740"/>
                <a:gd name="connsiteX0" fmla="*/ 478971 w 478971"/>
                <a:gd name="connsiteY0" fmla="*/ 463187 h 593815"/>
                <a:gd name="connsiteX1" fmla="*/ 409303 w 478971"/>
                <a:gd name="connsiteY1" fmla="*/ 367392 h 593815"/>
                <a:gd name="connsiteX2" fmla="*/ 304800 w 478971"/>
                <a:gd name="connsiteY2" fmla="*/ 376101 h 593815"/>
                <a:gd name="connsiteX3" fmla="*/ 235131 w 478971"/>
                <a:gd name="connsiteY3" fmla="*/ 315141 h 593815"/>
                <a:gd name="connsiteX4" fmla="*/ 191588 w 478971"/>
                <a:gd name="connsiteY4" fmla="*/ 271598 h 593815"/>
                <a:gd name="connsiteX5" fmla="*/ 182880 w 478971"/>
                <a:gd name="connsiteY5" fmla="*/ 167095 h 593815"/>
                <a:gd name="connsiteX6" fmla="*/ 165463 w 478971"/>
                <a:gd name="connsiteY6" fmla="*/ 80010 h 593815"/>
                <a:gd name="connsiteX7" fmla="*/ 135390 w 478971"/>
                <a:gd name="connsiteY7" fmla="*/ 0 h 593815"/>
                <a:gd name="connsiteX8" fmla="*/ 82391 w 478971"/>
                <a:gd name="connsiteY8" fmla="*/ 7075 h 593815"/>
                <a:gd name="connsiteX9" fmla="*/ 87085 w 478971"/>
                <a:gd name="connsiteY9" fmla="*/ 219347 h 593815"/>
                <a:gd name="connsiteX10" fmla="*/ 63341 w 478971"/>
                <a:gd name="connsiteY10" fmla="*/ 437128 h 593815"/>
                <a:gd name="connsiteX11" fmla="*/ 26125 w 478971"/>
                <a:gd name="connsiteY11" fmla="*/ 550272 h 593815"/>
                <a:gd name="connsiteX12" fmla="*/ 0 w 478971"/>
                <a:gd name="connsiteY12" fmla="*/ 593815 h 593815"/>
                <a:gd name="connsiteX13" fmla="*/ 78377 w 478971"/>
                <a:gd name="connsiteY13" fmla="*/ 585107 h 593815"/>
                <a:gd name="connsiteX14" fmla="*/ 174171 w 478971"/>
                <a:gd name="connsiteY14" fmla="*/ 553538 h 593815"/>
                <a:gd name="connsiteX15" fmla="*/ 313508 w 478971"/>
                <a:gd name="connsiteY15" fmla="*/ 506730 h 593815"/>
                <a:gd name="connsiteX16" fmla="*/ 478971 w 478971"/>
                <a:gd name="connsiteY16" fmla="*/ 463187 h 593815"/>
                <a:gd name="connsiteX0" fmla="*/ 478971 w 478971"/>
                <a:gd name="connsiteY0" fmla="*/ 463187 h 593815"/>
                <a:gd name="connsiteX1" fmla="*/ 409303 w 478971"/>
                <a:gd name="connsiteY1" fmla="*/ 367392 h 593815"/>
                <a:gd name="connsiteX2" fmla="*/ 304800 w 478971"/>
                <a:gd name="connsiteY2" fmla="*/ 376101 h 593815"/>
                <a:gd name="connsiteX3" fmla="*/ 235131 w 478971"/>
                <a:gd name="connsiteY3" fmla="*/ 315141 h 593815"/>
                <a:gd name="connsiteX4" fmla="*/ 191588 w 478971"/>
                <a:gd name="connsiteY4" fmla="*/ 271598 h 593815"/>
                <a:gd name="connsiteX5" fmla="*/ 182880 w 478971"/>
                <a:gd name="connsiteY5" fmla="*/ 167095 h 593815"/>
                <a:gd name="connsiteX6" fmla="*/ 165463 w 478971"/>
                <a:gd name="connsiteY6" fmla="*/ 80010 h 593815"/>
                <a:gd name="connsiteX7" fmla="*/ 135390 w 478971"/>
                <a:gd name="connsiteY7" fmla="*/ 0 h 593815"/>
                <a:gd name="connsiteX8" fmla="*/ 82391 w 478971"/>
                <a:gd name="connsiteY8" fmla="*/ 7075 h 593815"/>
                <a:gd name="connsiteX9" fmla="*/ 73887 w 478971"/>
                <a:gd name="connsiteY9" fmla="*/ 69193 h 593815"/>
                <a:gd name="connsiteX10" fmla="*/ 87085 w 478971"/>
                <a:gd name="connsiteY10" fmla="*/ 219347 h 593815"/>
                <a:gd name="connsiteX11" fmla="*/ 63341 w 478971"/>
                <a:gd name="connsiteY11" fmla="*/ 437128 h 593815"/>
                <a:gd name="connsiteX12" fmla="*/ 26125 w 478971"/>
                <a:gd name="connsiteY12" fmla="*/ 550272 h 593815"/>
                <a:gd name="connsiteX13" fmla="*/ 0 w 478971"/>
                <a:gd name="connsiteY13" fmla="*/ 593815 h 593815"/>
                <a:gd name="connsiteX14" fmla="*/ 78377 w 478971"/>
                <a:gd name="connsiteY14" fmla="*/ 585107 h 593815"/>
                <a:gd name="connsiteX15" fmla="*/ 174171 w 478971"/>
                <a:gd name="connsiteY15" fmla="*/ 553538 h 593815"/>
                <a:gd name="connsiteX16" fmla="*/ 313508 w 478971"/>
                <a:gd name="connsiteY16" fmla="*/ 506730 h 593815"/>
                <a:gd name="connsiteX17" fmla="*/ 478971 w 478971"/>
                <a:gd name="connsiteY17" fmla="*/ 463187 h 593815"/>
                <a:gd name="connsiteX0" fmla="*/ 478971 w 478971"/>
                <a:gd name="connsiteY0" fmla="*/ 463187 h 593815"/>
                <a:gd name="connsiteX1" fmla="*/ 409303 w 478971"/>
                <a:gd name="connsiteY1" fmla="*/ 367392 h 593815"/>
                <a:gd name="connsiteX2" fmla="*/ 304800 w 478971"/>
                <a:gd name="connsiteY2" fmla="*/ 376101 h 593815"/>
                <a:gd name="connsiteX3" fmla="*/ 235131 w 478971"/>
                <a:gd name="connsiteY3" fmla="*/ 315141 h 593815"/>
                <a:gd name="connsiteX4" fmla="*/ 191588 w 478971"/>
                <a:gd name="connsiteY4" fmla="*/ 271598 h 593815"/>
                <a:gd name="connsiteX5" fmla="*/ 182880 w 478971"/>
                <a:gd name="connsiteY5" fmla="*/ 167095 h 593815"/>
                <a:gd name="connsiteX6" fmla="*/ 165463 w 478971"/>
                <a:gd name="connsiteY6" fmla="*/ 80010 h 593815"/>
                <a:gd name="connsiteX7" fmla="*/ 135390 w 478971"/>
                <a:gd name="connsiteY7" fmla="*/ 0 h 593815"/>
                <a:gd name="connsiteX8" fmla="*/ 82391 w 478971"/>
                <a:gd name="connsiteY8" fmla="*/ 7075 h 593815"/>
                <a:gd name="connsiteX9" fmla="*/ 73887 w 478971"/>
                <a:gd name="connsiteY9" fmla="*/ 69193 h 593815"/>
                <a:gd name="connsiteX10" fmla="*/ 87085 w 478971"/>
                <a:gd name="connsiteY10" fmla="*/ 219347 h 593815"/>
                <a:gd name="connsiteX11" fmla="*/ 76268 w 478971"/>
                <a:gd name="connsiteY11" fmla="*/ 323987 h 593815"/>
                <a:gd name="connsiteX12" fmla="*/ 63341 w 478971"/>
                <a:gd name="connsiteY12" fmla="*/ 437128 h 593815"/>
                <a:gd name="connsiteX13" fmla="*/ 26125 w 478971"/>
                <a:gd name="connsiteY13" fmla="*/ 550272 h 593815"/>
                <a:gd name="connsiteX14" fmla="*/ 0 w 478971"/>
                <a:gd name="connsiteY14" fmla="*/ 593815 h 593815"/>
                <a:gd name="connsiteX15" fmla="*/ 78377 w 478971"/>
                <a:gd name="connsiteY15" fmla="*/ 585107 h 593815"/>
                <a:gd name="connsiteX16" fmla="*/ 174171 w 478971"/>
                <a:gd name="connsiteY16" fmla="*/ 553538 h 593815"/>
                <a:gd name="connsiteX17" fmla="*/ 313508 w 478971"/>
                <a:gd name="connsiteY17" fmla="*/ 506730 h 593815"/>
                <a:gd name="connsiteX18" fmla="*/ 478971 w 478971"/>
                <a:gd name="connsiteY18" fmla="*/ 463187 h 593815"/>
                <a:gd name="connsiteX0" fmla="*/ 478971 w 478971"/>
                <a:gd name="connsiteY0" fmla="*/ 465738 h 596366"/>
                <a:gd name="connsiteX1" fmla="*/ 409303 w 478971"/>
                <a:gd name="connsiteY1" fmla="*/ 369943 h 596366"/>
                <a:gd name="connsiteX2" fmla="*/ 304800 w 478971"/>
                <a:gd name="connsiteY2" fmla="*/ 378652 h 596366"/>
                <a:gd name="connsiteX3" fmla="*/ 235131 w 478971"/>
                <a:gd name="connsiteY3" fmla="*/ 317692 h 596366"/>
                <a:gd name="connsiteX4" fmla="*/ 191588 w 478971"/>
                <a:gd name="connsiteY4" fmla="*/ 274149 h 596366"/>
                <a:gd name="connsiteX5" fmla="*/ 182880 w 478971"/>
                <a:gd name="connsiteY5" fmla="*/ 169646 h 596366"/>
                <a:gd name="connsiteX6" fmla="*/ 165463 w 478971"/>
                <a:gd name="connsiteY6" fmla="*/ 82561 h 596366"/>
                <a:gd name="connsiteX7" fmla="*/ 135390 w 478971"/>
                <a:gd name="connsiteY7" fmla="*/ 2551 h 596366"/>
                <a:gd name="connsiteX8" fmla="*/ 109605 w 478971"/>
                <a:gd name="connsiteY8" fmla="*/ 306 h 596366"/>
                <a:gd name="connsiteX9" fmla="*/ 82391 w 478971"/>
                <a:gd name="connsiteY9" fmla="*/ 9626 h 596366"/>
                <a:gd name="connsiteX10" fmla="*/ 73887 w 478971"/>
                <a:gd name="connsiteY10" fmla="*/ 71744 h 596366"/>
                <a:gd name="connsiteX11" fmla="*/ 87085 w 478971"/>
                <a:gd name="connsiteY11" fmla="*/ 221898 h 596366"/>
                <a:gd name="connsiteX12" fmla="*/ 76268 w 478971"/>
                <a:gd name="connsiteY12" fmla="*/ 326538 h 596366"/>
                <a:gd name="connsiteX13" fmla="*/ 63341 w 478971"/>
                <a:gd name="connsiteY13" fmla="*/ 439679 h 596366"/>
                <a:gd name="connsiteX14" fmla="*/ 26125 w 478971"/>
                <a:gd name="connsiteY14" fmla="*/ 552823 h 596366"/>
                <a:gd name="connsiteX15" fmla="*/ 0 w 478971"/>
                <a:gd name="connsiteY15" fmla="*/ 596366 h 596366"/>
                <a:gd name="connsiteX16" fmla="*/ 78377 w 478971"/>
                <a:gd name="connsiteY16" fmla="*/ 587658 h 596366"/>
                <a:gd name="connsiteX17" fmla="*/ 174171 w 478971"/>
                <a:gd name="connsiteY17" fmla="*/ 556089 h 596366"/>
                <a:gd name="connsiteX18" fmla="*/ 313508 w 478971"/>
                <a:gd name="connsiteY18" fmla="*/ 509281 h 596366"/>
                <a:gd name="connsiteX19" fmla="*/ 478971 w 478971"/>
                <a:gd name="connsiteY19" fmla="*/ 465738 h 596366"/>
                <a:gd name="connsiteX0" fmla="*/ 478971 w 478971"/>
                <a:gd name="connsiteY0" fmla="*/ 465738 h 596366"/>
                <a:gd name="connsiteX1" fmla="*/ 409303 w 478971"/>
                <a:gd name="connsiteY1" fmla="*/ 369943 h 596366"/>
                <a:gd name="connsiteX2" fmla="*/ 304800 w 478971"/>
                <a:gd name="connsiteY2" fmla="*/ 378652 h 596366"/>
                <a:gd name="connsiteX3" fmla="*/ 235131 w 478971"/>
                <a:gd name="connsiteY3" fmla="*/ 317692 h 596366"/>
                <a:gd name="connsiteX4" fmla="*/ 193969 w 478971"/>
                <a:gd name="connsiteY4" fmla="*/ 255099 h 596366"/>
                <a:gd name="connsiteX5" fmla="*/ 182880 w 478971"/>
                <a:gd name="connsiteY5" fmla="*/ 169646 h 596366"/>
                <a:gd name="connsiteX6" fmla="*/ 165463 w 478971"/>
                <a:gd name="connsiteY6" fmla="*/ 82561 h 596366"/>
                <a:gd name="connsiteX7" fmla="*/ 135390 w 478971"/>
                <a:gd name="connsiteY7" fmla="*/ 2551 h 596366"/>
                <a:gd name="connsiteX8" fmla="*/ 109605 w 478971"/>
                <a:gd name="connsiteY8" fmla="*/ 306 h 596366"/>
                <a:gd name="connsiteX9" fmla="*/ 82391 w 478971"/>
                <a:gd name="connsiteY9" fmla="*/ 9626 h 596366"/>
                <a:gd name="connsiteX10" fmla="*/ 73887 w 478971"/>
                <a:gd name="connsiteY10" fmla="*/ 71744 h 596366"/>
                <a:gd name="connsiteX11" fmla="*/ 87085 w 478971"/>
                <a:gd name="connsiteY11" fmla="*/ 221898 h 596366"/>
                <a:gd name="connsiteX12" fmla="*/ 76268 w 478971"/>
                <a:gd name="connsiteY12" fmla="*/ 326538 h 596366"/>
                <a:gd name="connsiteX13" fmla="*/ 63341 w 478971"/>
                <a:gd name="connsiteY13" fmla="*/ 439679 h 596366"/>
                <a:gd name="connsiteX14" fmla="*/ 26125 w 478971"/>
                <a:gd name="connsiteY14" fmla="*/ 552823 h 596366"/>
                <a:gd name="connsiteX15" fmla="*/ 0 w 478971"/>
                <a:gd name="connsiteY15" fmla="*/ 596366 h 596366"/>
                <a:gd name="connsiteX16" fmla="*/ 78377 w 478971"/>
                <a:gd name="connsiteY16" fmla="*/ 587658 h 596366"/>
                <a:gd name="connsiteX17" fmla="*/ 174171 w 478971"/>
                <a:gd name="connsiteY17" fmla="*/ 556089 h 596366"/>
                <a:gd name="connsiteX18" fmla="*/ 313508 w 478971"/>
                <a:gd name="connsiteY18" fmla="*/ 509281 h 596366"/>
                <a:gd name="connsiteX19" fmla="*/ 478971 w 478971"/>
                <a:gd name="connsiteY19" fmla="*/ 465738 h 596366"/>
                <a:gd name="connsiteX0" fmla="*/ 478971 w 478971"/>
                <a:gd name="connsiteY0" fmla="*/ 465738 h 596366"/>
                <a:gd name="connsiteX1" fmla="*/ 409303 w 478971"/>
                <a:gd name="connsiteY1" fmla="*/ 369943 h 596366"/>
                <a:gd name="connsiteX2" fmla="*/ 304800 w 478971"/>
                <a:gd name="connsiteY2" fmla="*/ 378652 h 596366"/>
                <a:gd name="connsiteX3" fmla="*/ 235131 w 478971"/>
                <a:gd name="connsiteY3" fmla="*/ 317692 h 596366"/>
                <a:gd name="connsiteX4" fmla="*/ 193969 w 478971"/>
                <a:gd name="connsiteY4" fmla="*/ 255099 h 596366"/>
                <a:gd name="connsiteX5" fmla="*/ 175736 w 478971"/>
                <a:gd name="connsiteY5" fmla="*/ 160121 h 596366"/>
                <a:gd name="connsiteX6" fmla="*/ 165463 w 478971"/>
                <a:gd name="connsiteY6" fmla="*/ 82561 h 596366"/>
                <a:gd name="connsiteX7" fmla="*/ 135390 w 478971"/>
                <a:gd name="connsiteY7" fmla="*/ 2551 h 596366"/>
                <a:gd name="connsiteX8" fmla="*/ 109605 w 478971"/>
                <a:gd name="connsiteY8" fmla="*/ 306 h 596366"/>
                <a:gd name="connsiteX9" fmla="*/ 82391 w 478971"/>
                <a:gd name="connsiteY9" fmla="*/ 9626 h 596366"/>
                <a:gd name="connsiteX10" fmla="*/ 73887 w 478971"/>
                <a:gd name="connsiteY10" fmla="*/ 71744 h 596366"/>
                <a:gd name="connsiteX11" fmla="*/ 87085 w 478971"/>
                <a:gd name="connsiteY11" fmla="*/ 221898 h 596366"/>
                <a:gd name="connsiteX12" fmla="*/ 76268 w 478971"/>
                <a:gd name="connsiteY12" fmla="*/ 326538 h 596366"/>
                <a:gd name="connsiteX13" fmla="*/ 63341 w 478971"/>
                <a:gd name="connsiteY13" fmla="*/ 439679 h 596366"/>
                <a:gd name="connsiteX14" fmla="*/ 26125 w 478971"/>
                <a:gd name="connsiteY14" fmla="*/ 552823 h 596366"/>
                <a:gd name="connsiteX15" fmla="*/ 0 w 478971"/>
                <a:gd name="connsiteY15" fmla="*/ 596366 h 596366"/>
                <a:gd name="connsiteX16" fmla="*/ 78377 w 478971"/>
                <a:gd name="connsiteY16" fmla="*/ 587658 h 596366"/>
                <a:gd name="connsiteX17" fmla="*/ 174171 w 478971"/>
                <a:gd name="connsiteY17" fmla="*/ 556089 h 596366"/>
                <a:gd name="connsiteX18" fmla="*/ 313508 w 478971"/>
                <a:gd name="connsiteY18" fmla="*/ 509281 h 596366"/>
                <a:gd name="connsiteX19" fmla="*/ 478971 w 478971"/>
                <a:gd name="connsiteY19" fmla="*/ 465738 h 596366"/>
                <a:gd name="connsiteX0" fmla="*/ 478971 w 478971"/>
                <a:gd name="connsiteY0" fmla="*/ 465738 h 596366"/>
                <a:gd name="connsiteX1" fmla="*/ 409303 w 478971"/>
                <a:gd name="connsiteY1" fmla="*/ 369943 h 596366"/>
                <a:gd name="connsiteX2" fmla="*/ 354874 w 478971"/>
                <a:gd name="connsiteY2" fmla="*/ 367019 h 596366"/>
                <a:gd name="connsiteX3" fmla="*/ 304800 w 478971"/>
                <a:gd name="connsiteY3" fmla="*/ 378652 h 596366"/>
                <a:gd name="connsiteX4" fmla="*/ 235131 w 478971"/>
                <a:gd name="connsiteY4" fmla="*/ 317692 h 596366"/>
                <a:gd name="connsiteX5" fmla="*/ 193969 w 478971"/>
                <a:gd name="connsiteY5" fmla="*/ 255099 h 596366"/>
                <a:gd name="connsiteX6" fmla="*/ 175736 w 478971"/>
                <a:gd name="connsiteY6" fmla="*/ 160121 h 596366"/>
                <a:gd name="connsiteX7" fmla="*/ 165463 w 478971"/>
                <a:gd name="connsiteY7" fmla="*/ 82561 h 596366"/>
                <a:gd name="connsiteX8" fmla="*/ 135390 w 478971"/>
                <a:gd name="connsiteY8" fmla="*/ 2551 h 596366"/>
                <a:gd name="connsiteX9" fmla="*/ 109605 w 478971"/>
                <a:gd name="connsiteY9" fmla="*/ 306 h 596366"/>
                <a:gd name="connsiteX10" fmla="*/ 82391 w 478971"/>
                <a:gd name="connsiteY10" fmla="*/ 9626 h 596366"/>
                <a:gd name="connsiteX11" fmla="*/ 73887 w 478971"/>
                <a:gd name="connsiteY11" fmla="*/ 71744 h 596366"/>
                <a:gd name="connsiteX12" fmla="*/ 87085 w 478971"/>
                <a:gd name="connsiteY12" fmla="*/ 221898 h 596366"/>
                <a:gd name="connsiteX13" fmla="*/ 76268 w 478971"/>
                <a:gd name="connsiteY13" fmla="*/ 326538 h 596366"/>
                <a:gd name="connsiteX14" fmla="*/ 63341 w 478971"/>
                <a:gd name="connsiteY14" fmla="*/ 439679 h 596366"/>
                <a:gd name="connsiteX15" fmla="*/ 26125 w 478971"/>
                <a:gd name="connsiteY15" fmla="*/ 552823 h 596366"/>
                <a:gd name="connsiteX16" fmla="*/ 0 w 478971"/>
                <a:gd name="connsiteY16" fmla="*/ 596366 h 596366"/>
                <a:gd name="connsiteX17" fmla="*/ 78377 w 478971"/>
                <a:gd name="connsiteY17" fmla="*/ 587658 h 596366"/>
                <a:gd name="connsiteX18" fmla="*/ 174171 w 478971"/>
                <a:gd name="connsiteY18" fmla="*/ 556089 h 596366"/>
                <a:gd name="connsiteX19" fmla="*/ 313508 w 478971"/>
                <a:gd name="connsiteY19" fmla="*/ 509281 h 596366"/>
                <a:gd name="connsiteX20" fmla="*/ 478971 w 478971"/>
                <a:gd name="connsiteY20" fmla="*/ 465738 h 596366"/>
                <a:gd name="connsiteX0" fmla="*/ 478971 w 478971"/>
                <a:gd name="connsiteY0" fmla="*/ 465738 h 596366"/>
                <a:gd name="connsiteX1" fmla="*/ 409303 w 478971"/>
                <a:gd name="connsiteY1" fmla="*/ 369943 h 596366"/>
                <a:gd name="connsiteX2" fmla="*/ 354874 w 478971"/>
                <a:gd name="connsiteY2" fmla="*/ 367019 h 596366"/>
                <a:gd name="connsiteX3" fmla="*/ 290512 w 478971"/>
                <a:gd name="connsiteY3" fmla="*/ 371508 h 596366"/>
                <a:gd name="connsiteX4" fmla="*/ 235131 w 478971"/>
                <a:gd name="connsiteY4" fmla="*/ 317692 h 596366"/>
                <a:gd name="connsiteX5" fmla="*/ 193969 w 478971"/>
                <a:gd name="connsiteY5" fmla="*/ 255099 h 596366"/>
                <a:gd name="connsiteX6" fmla="*/ 175736 w 478971"/>
                <a:gd name="connsiteY6" fmla="*/ 160121 h 596366"/>
                <a:gd name="connsiteX7" fmla="*/ 165463 w 478971"/>
                <a:gd name="connsiteY7" fmla="*/ 82561 h 596366"/>
                <a:gd name="connsiteX8" fmla="*/ 135390 w 478971"/>
                <a:gd name="connsiteY8" fmla="*/ 2551 h 596366"/>
                <a:gd name="connsiteX9" fmla="*/ 109605 w 478971"/>
                <a:gd name="connsiteY9" fmla="*/ 306 h 596366"/>
                <a:gd name="connsiteX10" fmla="*/ 82391 w 478971"/>
                <a:gd name="connsiteY10" fmla="*/ 9626 h 596366"/>
                <a:gd name="connsiteX11" fmla="*/ 73887 w 478971"/>
                <a:gd name="connsiteY11" fmla="*/ 71744 h 596366"/>
                <a:gd name="connsiteX12" fmla="*/ 87085 w 478971"/>
                <a:gd name="connsiteY12" fmla="*/ 221898 h 596366"/>
                <a:gd name="connsiteX13" fmla="*/ 76268 w 478971"/>
                <a:gd name="connsiteY13" fmla="*/ 326538 h 596366"/>
                <a:gd name="connsiteX14" fmla="*/ 63341 w 478971"/>
                <a:gd name="connsiteY14" fmla="*/ 439679 h 596366"/>
                <a:gd name="connsiteX15" fmla="*/ 26125 w 478971"/>
                <a:gd name="connsiteY15" fmla="*/ 552823 h 596366"/>
                <a:gd name="connsiteX16" fmla="*/ 0 w 478971"/>
                <a:gd name="connsiteY16" fmla="*/ 596366 h 596366"/>
                <a:gd name="connsiteX17" fmla="*/ 78377 w 478971"/>
                <a:gd name="connsiteY17" fmla="*/ 587658 h 596366"/>
                <a:gd name="connsiteX18" fmla="*/ 174171 w 478971"/>
                <a:gd name="connsiteY18" fmla="*/ 556089 h 596366"/>
                <a:gd name="connsiteX19" fmla="*/ 313508 w 478971"/>
                <a:gd name="connsiteY19" fmla="*/ 509281 h 596366"/>
                <a:gd name="connsiteX20" fmla="*/ 478971 w 478971"/>
                <a:gd name="connsiteY20" fmla="*/ 465738 h 596366"/>
                <a:gd name="connsiteX0" fmla="*/ 478971 w 478971"/>
                <a:gd name="connsiteY0" fmla="*/ 465738 h 620178"/>
                <a:gd name="connsiteX1" fmla="*/ 409303 w 478971"/>
                <a:gd name="connsiteY1" fmla="*/ 369943 h 620178"/>
                <a:gd name="connsiteX2" fmla="*/ 354874 w 478971"/>
                <a:gd name="connsiteY2" fmla="*/ 367019 h 620178"/>
                <a:gd name="connsiteX3" fmla="*/ 290512 w 478971"/>
                <a:gd name="connsiteY3" fmla="*/ 371508 h 620178"/>
                <a:gd name="connsiteX4" fmla="*/ 235131 w 478971"/>
                <a:gd name="connsiteY4" fmla="*/ 317692 h 620178"/>
                <a:gd name="connsiteX5" fmla="*/ 193969 w 478971"/>
                <a:gd name="connsiteY5" fmla="*/ 255099 h 620178"/>
                <a:gd name="connsiteX6" fmla="*/ 175736 w 478971"/>
                <a:gd name="connsiteY6" fmla="*/ 160121 h 620178"/>
                <a:gd name="connsiteX7" fmla="*/ 165463 w 478971"/>
                <a:gd name="connsiteY7" fmla="*/ 82561 h 620178"/>
                <a:gd name="connsiteX8" fmla="*/ 135390 w 478971"/>
                <a:gd name="connsiteY8" fmla="*/ 2551 h 620178"/>
                <a:gd name="connsiteX9" fmla="*/ 109605 w 478971"/>
                <a:gd name="connsiteY9" fmla="*/ 306 h 620178"/>
                <a:gd name="connsiteX10" fmla="*/ 82391 w 478971"/>
                <a:gd name="connsiteY10" fmla="*/ 9626 h 620178"/>
                <a:gd name="connsiteX11" fmla="*/ 73887 w 478971"/>
                <a:gd name="connsiteY11" fmla="*/ 71744 h 620178"/>
                <a:gd name="connsiteX12" fmla="*/ 87085 w 478971"/>
                <a:gd name="connsiteY12" fmla="*/ 221898 h 620178"/>
                <a:gd name="connsiteX13" fmla="*/ 76268 w 478971"/>
                <a:gd name="connsiteY13" fmla="*/ 326538 h 620178"/>
                <a:gd name="connsiteX14" fmla="*/ 63341 w 478971"/>
                <a:gd name="connsiteY14" fmla="*/ 439679 h 620178"/>
                <a:gd name="connsiteX15" fmla="*/ 26125 w 478971"/>
                <a:gd name="connsiteY15" fmla="*/ 552823 h 620178"/>
                <a:gd name="connsiteX16" fmla="*/ 0 w 478971"/>
                <a:gd name="connsiteY16" fmla="*/ 620178 h 620178"/>
                <a:gd name="connsiteX17" fmla="*/ 78377 w 478971"/>
                <a:gd name="connsiteY17" fmla="*/ 587658 h 620178"/>
                <a:gd name="connsiteX18" fmla="*/ 174171 w 478971"/>
                <a:gd name="connsiteY18" fmla="*/ 556089 h 620178"/>
                <a:gd name="connsiteX19" fmla="*/ 313508 w 478971"/>
                <a:gd name="connsiteY19" fmla="*/ 509281 h 620178"/>
                <a:gd name="connsiteX20" fmla="*/ 478971 w 478971"/>
                <a:gd name="connsiteY20" fmla="*/ 465738 h 62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8971" h="620178">
                  <a:moveTo>
                    <a:pt x="478971" y="465738"/>
                  </a:moveTo>
                  <a:lnTo>
                    <a:pt x="409303" y="369943"/>
                  </a:lnTo>
                  <a:cubicBezTo>
                    <a:pt x="388779" y="371350"/>
                    <a:pt x="375398" y="365612"/>
                    <a:pt x="354874" y="367019"/>
                  </a:cubicBezTo>
                  <a:lnTo>
                    <a:pt x="290512" y="371508"/>
                  </a:lnTo>
                  <a:lnTo>
                    <a:pt x="235131" y="317692"/>
                  </a:lnTo>
                  <a:lnTo>
                    <a:pt x="193969" y="255099"/>
                  </a:lnTo>
                  <a:lnTo>
                    <a:pt x="175736" y="160121"/>
                  </a:lnTo>
                  <a:lnTo>
                    <a:pt x="165463" y="82561"/>
                  </a:lnTo>
                  <a:lnTo>
                    <a:pt x="135390" y="2551"/>
                  </a:lnTo>
                  <a:cubicBezTo>
                    <a:pt x="126795" y="4184"/>
                    <a:pt x="118200" y="-1327"/>
                    <a:pt x="109605" y="306"/>
                  </a:cubicBezTo>
                  <a:lnTo>
                    <a:pt x="82391" y="9626"/>
                  </a:lnTo>
                  <a:cubicBezTo>
                    <a:pt x="84319" y="38269"/>
                    <a:pt x="71959" y="43101"/>
                    <a:pt x="73887" y="71744"/>
                  </a:cubicBezTo>
                  <a:lnTo>
                    <a:pt x="87085" y="221898"/>
                  </a:lnTo>
                  <a:cubicBezTo>
                    <a:pt x="85067" y="248047"/>
                    <a:pt x="78286" y="300389"/>
                    <a:pt x="76268" y="326538"/>
                  </a:cubicBezTo>
                  <a:lnTo>
                    <a:pt x="63341" y="439679"/>
                  </a:lnTo>
                  <a:lnTo>
                    <a:pt x="26125" y="552823"/>
                  </a:lnTo>
                  <a:lnTo>
                    <a:pt x="0" y="620178"/>
                  </a:lnTo>
                  <a:lnTo>
                    <a:pt x="78377" y="587658"/>
                  </a:lnTo>
                  <a:lnTo>
                    <a:pt x="174171" y="556089"/>
                  </a:lnTo>
                  <a:lnTo>
                    <a:pt x="313508" y="509281"/>
                  </a:lnTo>
                  <a:lnTo>
                    <a:pt x="478971" y="465738"/>
                  </a:lnTo>
                  <a:close/>
                </a:path>
              </a:pathLst>
            </a:custGeom>
            <a:solidFill>
              <a:srgbClr val="CC00FF">
                <a:alpha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ndara"/>
                <a:ea typeface="+mn-ea"/>
                <a:cs typeface="+mn-cs"/>
              </a:endParaRPr>
            </a:p>
          </p:txBody>
        </p:sp>
        <p:sp>
          <p:nvSpPr>
            <p:cNvPr id="20" name="Freeform 19"/>
            <p:cNvSpPr/>
            <p:nvPr/>
          </p:nvSpPr>
          <p:spPr>
            <a:xfrm>
              <a:off x="6853649" y="5385502"/>
              <a:ext cx="278674" cy="783771"/>
            </a:xfrm>
            <a:custGeom>
              <a:avLst/>
              <a:gdLst>
                <a:gd name="connsiteX0" fmla="*/ 278674 w 278674"/>
                <a:gd name="connsiteY0" fmla="*/ 714103 h 783771"/>
                <a:gd name="connsiteX1" fmla="*/ 226423 w 278674"/>
                <a:gd name="connsiteY1" fmla="*/ 653143 h 783771"/>
                <a:gd name="connsiteX2" fmla="*/ 209005 w 278674"/>
                <a:gd name="connsiteY2" fmla="*/ 531223 h 783771"/>
                <a:gd name="connsiteX3" fmla="*/ 217714 w 278674"/>
                <a:gd name="connsiteY3" fmla="*/ 435428 h 783771"/>
                <a:gd name="connsiteX4" fmla="*/ 226423 w 278674"/>
                <a:gd name="connsiteY4" fmla="*/ 313508 h 783771"/>
                <a:gd name="connsiteX5" fmla="*/ 226423 w 278674"/>
                <a:gd name="connsiteY5" fmla="*/ 313508 h 783771"/>
                <a:gd name="connsiteX6" fmla="*/ 235131 w 278674"/>
                <a:gd name="connsiteY6" fmla="*/ 139337 h 783771"/>
                <a:gd name="connsiteX7" fmla="*/ 217714 w 278674"/>
                <a:gd name="connsiteY7" fmla="*/ 43543 h 783771"/>
                <a:gd name="connsiteX8" fmla="*/ 174171 w 278674"/>
                <a:gd name="connsiteY8" fmla="*/ 0 h 783771"/>
                <a:gd name="connsiteX9" fmla="*/ 113211 w 278674"/>
                <a:gd name="connsiteY9" fmla="*/ 8708 h 783771"/>
                <a:gd name="connsiteX10" fmla="*/ 60960 w 278674"/>
                <a:gd name="connsiteY10" fmla="*/ 95794 h 783771"/>
                <a:gd name="connsiteX11" fmla="*/ 0 w 278674"/>
                <a:gd name="connsiteY11" fmla="*/ 191588 h 783771"/>
                <a:gd name="connsiteX12" fmla="*/ 8708 w 278674"/>
                <a:gd name="connsiteY12" fmla="*/ 269966 h 783771"/>
                <a:gd name="connsiteX13" fmla="*/ 34834 w 278674"/>
                <a:gd name="connsiteY13" fmla="*/ 409303 h 783771"/>
                <a:gd name="connsiteX14" fmla="*/ 130628 w 278674"/>
                <a:gd name="connsiteY14" fmla="*/ 435428 h 783771"/>
                <a:gd name="connsiteX15" fmla="*/ 148045 w 278674"/>
                <a:gd name="connsiteY15" fmla="*/ 583474 h 783771"/>
                <a:gd name="connsiteX16" fmla="*/ 87085 w 278674"/>
                <a:gd name="connsiteY16" fmla="*/ 705394 h 783771"/>
                <a:gd name="connsiteX17" fmla="*/ 52251 w 278674"/>
                <a:gd name="connsiteY17" fmla="*/ 783771 h 783771"/>
                <a:gd name="connsiteX18" fmla="*/ 174171 w 278674"/>
                <a:gd name="connsiteY18" fmla="*/ 783771 h 783771"/>
                <a:gd name="connsiteX19" fmla="*/ 243840 w 278674"/>
                <a:gd name="connsiteY19" fmla="*/ 775063 h 783771"/>
                <a:gd name="connsiteX0" fmla="*/ 278674 w 278674"/>
                <a:gd name="connsiteY0" fmla="*/ 714103 h 783771"/>
                <a:gd name="connsiteX1" fmla="*/ 226423 w 278674"/>
                <a:gd name="connsiteY1" fmla="*/ 653143 h 783771"/>
                <a:gd name="connsiteX2" fmla="*/ 209005 w 278674"/>
                <a:gd name="connsiteY2" fmla="*/ 531223 h 783771"/>
                <a:gd name="connsiteX3" fmla="*/ 217714 w 278674"/>
                <a:gd name="connsiteY3" fmla="*/ 435428 h 783771"/>
                <a:gd name="connsiteX4" fmla="*/ 226423 w 278674"/>
                <a:gd name="connsiteY4" fmla="*/ 313508 h 783771"/>
                <a:gd name="connsiteX5" fmla="*/ 226423 w 278674"/>
                <a:gd name="connsiteY5" fmla="*/ 313508 h 783771"/>
                <a:gd name="connsiteX6" fmla="*/ 235131 w 278674"/>
                <a:gd name="connsiteY6" fmla="*/ 139337 h 783771"/>
                <a:gd name="connsiteX7" fmla="*/ 217714 w 278674"/>
                <a:gd name="connsiteY7" fmla="*/ 43543 h 783771"/>
                <a:gd name="connsiteX8" fmla="*/ 174171 w 278674"/>
                <a:gd name="connsiteY8" fmla="*/ 0 h 783771"/>
                <a:gd name="connsiteX9" fmla="*/ 113211 w 278674"/>
                <a:gd name="connsiteY9" fmla="*/ 8708 h 783771"/>
                <a:gd name="connsiteX10" fmla="*/ 60960 w 278674"/>
                <a:gd name="connsiteY10" fmla="*/ 95794 h 783771"/>
                <a:gd name="connsiteX11" fmla="*/ 0 w 278674"/>
                <a:gd name="connsiteY11" fmla="*/ 191588 h 783771"/>
                <a:gd name="connsiteX12" fmla="*/ 8708 w 278674"/>
                <a:gd name="connsiteY12" fmla="*/ 269966 h 783771"/>
                <a:gd name="connsiteX13" fmla="*/ 34834 w 278674"/>
                <a:gd name="connsiteY13" fmla="*/ 409303 h 783771"/>
                <a:gd name="connsiteX14" fmla="*/ 130628 w 278674"/>
                <a:gd name="connsiteY14" fmla="*/ 435428 h 783771"/>
                <a:gd name="connsiteX15" fmla="*/ 148045 w 278674"/>
                <a:gd name="connsiteY15" fmla="*/ 583474 h 783771"/>
                <a:gd name="connsiteX16" fmla="*/ 87085 w 278674"/>
                <a:gd name="connsiteY16" fmla="*/ 705394 h 783771"/>
                <a:gd name="connsiteX17" fmla="*/ 52251 w 278674"/>
                <a:gd name="connsiteY17" fmla="*/ 783771 h 783771"/>
                <a:gd name="connsiteX18" fmla="*/ 174171 w 278674"/>
                <a:gd name="connsiteY18" fmla="*/ 783771 h 783771"/>
                <a:gd name="connsiteX19" fmla="*/ 278674 w 278674"/>
                <a:gd name="connsiteY19" fmla="*/ 757646 h 78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674" h="783771">
                  <a:moveTo>
                    <a:pt x="278674" y="714103"/>
                  </a:moveTo>
                  <a:lnTo>
                    <a:pt x="226423" y="653143"/>
                  </a:lnTo>
                  <a:lnTo>
                    <a:pt x="209005" y="531223"/>
                  </a:lnTo>
                  <a:lnTo>
                    <a:pt x="217714" y="435428"/>
                  </a:lnTo>
                  <a:lnTo>
                    <a:pt x="226423" y="313508"/>
                  </a:lnTo>
                  <a:lnTo>
                    <a:pt x="226423" y="313508"/>
                  </a:lnTo>
                  <a:lnTo>
                    <a:pt x="235131" y="139337"/>
                  </a:lnTo>
                  <a:lnTo>
                    <a:pt x="217714" y="43543"/>
                  </a:lnTo>
                  <a:lnTo>
                    <a:pt x="174171" y="0"/>
                  </a:lnTo>
                  <a:lnTo>
                    <a:pt x="113211" y="8708"/>
                  </a:lnTo>
                  <a:lnTo>
                    <a:pt x="60960" y="95794"/>
                  </a:lnTo>
                  <a:lnTo>
                    <a:pt x="0" y="191588"/>
                  </a:lnTo>
                  <a:lnTo>
                    <a:pt x="8708" y="269966"/>
                  </a:lnTo>
                  <a:lnTo>
                    <a:pt x="34834" y="409303"/>
                  </a:lnTo>
                  <a:lnTo>
                    <a:pt x="130628" y="435428"/>
                  </a:lnTo>
                  <a:lnTo>
                    <a:pt x="148045" y="583474"/>
                  </a:lnTo>
                  <a:lnTo>
                    <a:pt x="87085" y="705394"/>
                  </a:lnTo>
                  <a:lnTo>
                    <a:pt x="52251" y="783771"/>
                  </a:lnTo>
                  <a:lnTo>
                    <a:pt x="174171" y="783771"/>
                  </a:lnTo>
                  <a:lnTo>
                    <a:pt x="278674" y="757646"/>
                  </a:lnTo>
                </a:path>
              </a:pathLst>
            </a:custGeom>
            <a:no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21" name="Freeform 20"/>
            <p:cNvSpPr/>
            <p:nvPr/>
          </p:nvSpPr>
          <p:spPr>
            <a:xfrm>
              <a:off x="6862358" y="5395105"/>
              <a:ext cx="278675" cy="782877"/>
            </a:xfrm>
            <a:custGeom>
              <a:avLst/>
              <a:gdLst>
                <a:gd name="connsiteX0" fmla="*/ 278675 w 278675"/>
                <a:gd name="connsiteY0" fmla="*/ 740229 h 775063"/>
                <a:gd name="connsiteX1" fmla="*/ 243840 w 278675"/>
                <a:gd name="connsiteY1" fmla="*/ 644434 h 775063"/>
                <a:gd name="connsiteX2" fmla="*/ 235132 w 278675"/>
                <a:gd name="connsiteY2" fmla="*/ 548640 h 775063"/>
                <a:gd name="connsiteX3" fmla="*/ 226423 w 278675"/>
                <a:gd name="connsiteY3" fmla="*/ 418011 h 775063"/>
                <a:gd name="connsiteX4" fmla="*/ 235132 w 278675"/>
                <a:gd name="connsiteY4" fmla="*/ 313509 h 775063"/>
                <a:gd name="connsiteX5" fmla="*/ 243840 w 278675"/>
                <a:gd name="connsiteY5" fmla="*/ 200297 h 775063"/>
                <a:gd name="connsiteX6" fmla="*/ 209006 w 278675"/>
                <a:gd name="connsiteY6" fmla="*/ 52251 h 775063"/>
                <a:gd name="connsiteX7" fmla="*/ 156755 w 278675"/>
                <a:gd name="connsiteY7" fmla="*/ 0 h 775063"/>
                <a:gd name="connsiteX8" fmla="*/ 78377 w 278675"/>
                <a:gd name="connsiteY8" fmla="*/ 34834 h 775063"/>
                <a:gd name="connsiteX9" fmla="*/ 8709 w 278675"/>
                <a:gd name="connsiteY9" fmla="*/ 104503 h 775063"/>
                <a:gd name="connsiteX10" fmla="*/ 0 w 278675"/>
                <a:gd name="connsiteY10" fmla="*/ 217714 h 775063"/>
                <a:gd name="connsiteX11" fmla="*/ 43543 w 278675"/>
                <a:gd name="connsiteY11" fmla="*/ 365760 h 775063"/>
                <a:gd name="connsiteX12" fmla="*/ 113212 w 278675"/>
                <a:gd name="connsiteY12" fmla="*/ 426720 h 775063"/>
                <a:gd name="connsiteX13" fmla="*/ 104503 w 278675"/>
                <a:gd name="connsiteY13" fmla="*/ 574766 h 775063"/>
                <a:gd name="connsiteX14" fmla="*/ 69669 w 278675"/>
                <a:gd name="connsiteY14" fmla="*/ 722811 h 775063"/>
                <a:gd name="connsiteX15" fmla="*/ 69669 w 278675"/>
                <a:gd name="connsiteY15" fmla="*/ 775063 h 775063"/>
                <a:gd name="connsiteX16" fmla="*/ 148046 w 278675"/>
                <a:gd name="connsiteY16" fmla="*/ 775063 h 775063"/>
                <a:gd name="connsiteX17" fmla="*/ 278675 w 278675"/>
                <a:gd name="connsiteY17" fmla="*/ 740229 h 775063"/>
                <a:gd name="connsiteX0" fmla="*/ 278675 w 278675"/>
                <a:gd name="connsiteY0" fmla="*/ 740229 h 775063"/>
                <a:gd name="connsiteX1" fmla="*/ 243840 w 278675"/>
                <a:gd name="connsiteY1" fmla="*/ 644434 h 775063"/>
                <a:gd name="connsiteX2" fmla="*/ 235132 w 278675"/>
                <a:gd name="connsiteY2" fmla="*/ 548640 h 775063"/>
                <a:gd name="connsiteX3" fmla="*/ 226423 w 278675"/>
                <a:gd name="connsiteY3" fmla="*/ 418011 h 775063"/>
                <a:gd name="connsiteX4" fmla="*/ 235132 w 278675"/>
                <a:gd name="connsiteY4" fmla="*/ 313509 h 775063"/>
                <a:gd name="connsiteX5" fmla="*/ 243840 w 278675"/>
                <a:gd name="connsiteY5" fmla="*/ 200297 h 775063"/>
                <a:gd name="connsiteX6" fmla="*/ 209006 w 278675"/>
                <a:gd name="connsiteY6" fmla="*/ 52251 h 775063"/>
                <a:gd name="connsiteX7" fmla="*/ 156755 w 278675"/>
                <a:gd name="connsiteY7" fmla="*/ 0 h 775063"/>
                <a:gd name="connsiteX8" fmla="*/ 61708 w 278675"/>
                <a:gd name="connsiteY8" fmla="*/ 39597 h 775063"/>
                <a:gd name="connsiteX9" fmla="*/ 8709 w 278675"/>
                <a:gd name="connsiteY9" fmla="*/ 104503 h 775063"/>
                <a:gd name="connsiteX10" fmla="*/ 0 w 278675"/>
                <a:gd name="connsiteY10" fmla="*/ 217714 h 775063"/>
                <a:gd name="connsiteX11" fmla="*/ 43543 w 278675"/>
                <a:gd name="connsiteY11" fmla="*/ 365760 h 775063"/>
                <a:gd name="connsiteX12" fmla="*/ 113212 w 278675"/>
                <a:gd name="connsiteY12" fmla="*/ 426720 h 775063"/>
                <a:gd name="connsiteX13" fmla="*/ 104503 w 278675"/>
                <a:gd name="connsiteY13" fmla="*/ 574766 h 775063"/>
                <a:gd name="connsiteX14" fmla="*/ 69669 w 278675"/>
                <a:gd name="connsiteY14" fmla="*/ 722811 h 775063"/>
                <a:gd name="connsiteX15" fmla="*/ 69669 w 278675"/>
                <a:gd name="connsiteY15" fmla="*/ 775063 h 775063"/>
                <a:gd name="connsiteX16" fmla="*/ 148046 w 278675"/>
                <a:gd name="connsiteY16" fmla="*/ 775063 h 775063"/>
                <a:gd name="connsiteX17" fmla="*/ 278675 w 278675"/>
                <a:gd name="connsiteY17" fmla="*/ 740229 h 775063"/>
                <a:gd name="connsiteX0" fmla="*/ 278675 w 278675"/>
                <a:gd name="connsiteY0" fmla="*/ 748043 h 782877"/>
                <a:gd name="connsiteX1" fmla="*/ 243840 w 278675"/>
                <a:gd name="connsiteY1" fmla="*/ 652248 h 782877"/>
                <a:gd name="connsiteX2" fmla="*/ 235132 w 278675"/>
                <a:gd name="connsiteY2" fmla="*/ 556454 h 782877"/>
                <a:gd name="connsiteX3" fmla="*/ 226423 w 278675"/>
                <a:gd name="connsiteY3" fmla="*/ 425825 h 782877"/>
                <a:gd name="connsiteX4" fmla="*/ 235132 w 278675"/>
                <a:gd name="connsiteY4" fmla="*/ 321323 h 782877"/>
                <a:gd name="connsiteX5" fmla="*/ 243840 w 278675"/>
                <a:gd name="connsiteY5" fmla="*/ 208111 h 782877"/>
                <a:gd name="connsiteX6" fmla="*/ 209006 w 278675"/>
                <a:gd name="connsiteY6" fmla="*/ 60065 h 782877"/>
                <a:gd name="connsiteX7" fmla="*/ 156755 w 278675"/>
                <a:gd name="connsiteY7" fmla="*/ 7814 h 782877"/>
                <a:gd name="connsiteX8" fmla="*/ 121852 w 278675"/>
                <a:gd name="connsiteY8" fmla="*/ 466 h 782877"/>
                <a:gd name="connsiteX9" fmla="*/ 61708 w 278675"/>
                <a:gd name="connsiteY9" fmla="*/ 47411 h 782877"/>
                <a:gd name="connsiteX10" fmla="*/ 8709 w 278675"/>
                <a:gd name="connsiteY10" fmla="*/ 112317 h 782877"/>
                <a:gd name="connsiteX11" fmla="*/ 0 w 278675"/>
                <a:gd name="connsiteY11" fmla="*/ 225528 h 782877"/>
                <a:gd name="connsiteX12" fmla="*/ 43543 w 278675"/>
                <a:gd name="connsiteY12" fmla="*/ 373574 h 782877"/>
                <a:gd name="connsiteX13" fmla="*/ 113212 w 278675"/>
                <a:gd name="connsiteY13" fmla="*/ 434534 h 782877"/>
                <a:gd name="connsiteX14" fmla="*/ 104503 w 278675"/>
                <a:gd name="connsiteY14" fmla="*/ 582580 h 782877"/>
                <a:gd name="connsiteX15" fmla="*/ 69669 w 278675"/>
                <a:gd name="connsiteY15" fmla="*/ 730625 h 782877"/>
                <a:gd name="connsiteX16" fmla="*/ 69669 w 278675"/>
                <a:gd name="connsiteY16" fmla="*/ 782877 h 782877"/>
                <a:gd name="connsiteX17" fmla="*/ 148046 w 278675"/>
                <a:gd name="connsiteY17" fmla="*/ 782877 h 782877"/>
                <a:gd name="connsiteX18" fmla="*/ 278675 w 278675"/>
                <a:gd name="connsiteY18" fmla="*/ 748043 h 782877"/>
                <a:gd name="connsiteX0" fmla="*/ 278675 w 278675"/>
                <a:gd name="connsiteY0" fmla="*/ 748043 h 782877"/>
                <a:gd name="connsiteX1" fmla="*/ 243840 w 278675"/>
                <a:gd name="connsiteY1" fmla="*/ 652248 h 782877"/>
                <a:gd name="connsiteX2" fmla="*/ 235132 w 278675"/>
                <a:gd name="connsiteY2" fmla="*/ 556454 h 782877"/>
                <a:gd name="connsiteX3" fmla="*/ 226423 w 278675"/>
                <a:gd name="connsiteY3" fmla="*/ 425825 h 782877"/>
                <a:gd name="connsiteX4" fmla="*/ 235132 w 278675"/>
                <a:gd name="connsiteY4" fmla="*/ 321323 h 782877"/>
                <a:gd name="connsiteX5" fmla="*/ 243840 w 278675"/>
                <a:gd name="connsiteY5" fmla="*/ 208111 h 782877"/>
                <a:gd name="connsiteX6" fmla="*/ 240915 w 278675"/>
                <a:gd name="connsiteY6" fmla="*/ 140960 h 782877"/>
                <a:gd name="connsiteX7" fmla="*/ 209006 w 278675"/>
                <a:gd name="connsiteY7" fmla="*/ 60065 h 782877"/>
                <a:gd name="connsiteX8" fmla="*/ 156755 w 278675"/>
                <a:gd name="connsiteY8" fmla="*/ 7814 h 782877"/>
                <a:gd name="connsiteX9" fmla="*/ 121852 w 278675"/>
                <a:gd name="connsiteY9" fmla="*/ 466 h 782877"/>
                <a:gd name="connsiteX10" fmla="*/ 61708 w 278675"/>
                <a:gd name="connsiteY10" fmla="*/ 47411 h 782877"/>
                <a:gd name="connsiteX11" fmla="*/ 8709 w 278675"/>
                <a:gd name="connsiteY11" fmla="*/ 112317 h 782877"/>
                <a:gd name="connsiteX12" fmla="*/ 0 w 278675"/>
                <a:gd name="connsiteY12" fmla="*/ 225528 h 782877"/>
                <a:gd name="connsiteX13" fmla="*/ 43543 w 278675"/>
                <a:gd name="connsiteY13" fmla="*/ 373574 h 782877"/>
                <a:gd name="connsiteX14" fmla="*/ 113212 w 278675"/>
                <a:gd name="connsiteY14" fmla="*/ 434534 h 782877"/>
                <a:gd name="connsiteX15" fmla="*/ 104503 w 278675"/>
                <a:gd name="connsiteY15" fmla="*/ 582580 h 782877"/>
                <a:gd name="connsiteX16" fmla="*/ 69669 w 278675"/>
                <a:gd name="connsiteY16" fmla="*/ 730625 h 782877"/>
                <a:gd name="connsiteX17" fmla="*/ 69669 w 278675"/>
                <a:gd name="connsiteY17" fmla="*/ 782877 h 782877"/>
                <a:gd name="connsiteX18" fmla="*/ 148046 w 278675"/>
                <a:gd name="connsiteY18" fmla="*/ 782877 h 782877"/>
                <a:gd name="connsiteX19" fmla="*/ 278675 w 278675"/>
                <a:gd name="connsiteY19" fmla="*/ 748043 h 782877"/>
                <a:gd name="connsiteX0" fmla="*/ 278675 w 278675"/>
                <a:gd name="connsiteY0" fmla="*/ 748043 h 782877"/>
                <a:gd name="connsiteX1" fmla="*/ 243840 w 278675"/>
                <a:gd name="connsiteY1" fmla="*/ 652248 h 782877"/>
                <a:gd name="connsiteX2" fmla="*/ 235132 w 278675"/>
                <a:gd name="connsiteY2" fmla="*/ 556454 h 782877"/>
                <a:gd name="connsiteX3" fmla="*/ 226423 w 278675"/>
                <a:gd name="connsiteY3" fmla="*/ 425825 h 782877"/>
                <a:gd name="connsiteX4" fmla="*/ 235132 w 278675"/>
                <a:gd name="connsiteY4" fmla="*/ 321323 h 782877"/>
                <a:gd name="connsiteX5" fmla="*/ 258127 w 278675"/>
                <a:gd name="connsiteY5" fmla="*/ 205729 h 782877"/>
                <a:gd name="connsiteX6" fmla="*/ 240915 w 278675"/>
                <a:gd name="connsiteY6" fmla="*/ 140960 h 782877"/>
                <a:gd name="connsiteX7" fmla="*/ 209006 w 278675"/>
                <a:gd name="connsiteY7" fmla="*/ 60065 h 782877"/>
                <a:gd name="connsiteX8" fmla="*/ 156755 w 278675"/>
                <a:gd name="connsiteY8" fmla="*/ 7814 h 782877"/>
                <a:gd name="connsiteX9" fmla="*/ 121852 w 278675"/>
                <a:gd name="connsiteY9" fmla="*/ 466 h 782877"/>
                <a:gd name="connsiteX10" fmla="*/ 61708 w 278675"/>
                <a:gd name="connsiteY10" fmla="*/ 47411 h 782877"/>
                <a:gd name="connsiteX11" fmla="*/ 8709 w 278675"/>
                <a:gd name="connsiteY11" fmla="*/ 112317 h 782877"/>
                <a:gd name="connsiteX12" fmla="*/ 0 w 278675"/>
                <a:gd name="connsiteY12" fmla="*/ 225528 h 782877"/>
                <a:gd name="connsiteX13" fmla="*/ 43543 w 278675"/>
                <a:gd name="connsiteY13" fmla="*/ 373574 h 782877"/>
                <a:gd name="connsiteX14" fmla="*/ 113212 w 278675"/>
                <a:gd name="connsiteY14" fmla="*/ 434534 h 782877"/>
                <a:gd name="connsiteX15" fmla="*/ 104503 w 278675"/>
                <a:gd name="connsiteY15" fmla="*/ 582580 h 782877"/>
                <a:gd name="connsiteX16" fmla="*/ 69669 w 278675"/>
                <a:gd name="connsiteY16" fmla="*/ 730625 h 782877"/>
                <a:gd name="connsiteX17" fmla="*/ 69669 w 278675"/>
                <a:gd name="connsiteY17" fmla="*/ 782877 h 782877"/>
                <a:gd name="connsiteX18" fmla="*/ 148046 w 278675"/>
                <a:gd name="connsiteY18" fmla="*/ 782877 h 782877"/>
                <a:gd name="connsiteX19" fmla="*/ 278675 w 278675"/>
                <a:gd name="connsiteY19" fmla="*/ 748043 h 78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675" h="782877">
                  <a:moveTo>
                    <a:pt x="278675" y="748043"/>
                  </a:moveTo>
                  <a:lnTo>
                    <a:pt x="243840" y="652248"/>
                  </a:lnTo>
                  <a:lnTo>
                    <a:pt x="235132" y="556454"/>
                  </a:lnTo>
                  <a:lnTo>
                    <a:pt x="226423" y="425825"/>
                  </a:lnTo>
                  <a:lnTo>
                    <a:pt x="235132" y="321323"/>
                  </a:lnTo>
                  <a:lnTo>
                    <a:pt x="258127" y="205729"/>
                  </a:lnTo>
                  <a:cubicBezTo>
                    <a:pt x="251596" y="182552"/>
                    <a:pt x="247446" y="164137"/>
                    <a:pt x="240915" y="140960"/>
                  </a:cubicBezTo>
                  <a:lnTo>
                    <a:pt x="209006" y="60065"/>
                  </a:lnTo>
                  <a:lnTo>
                    <a:pt x="156755" y="7814"/>
                  </a:lnTo>
                  <a:cubicBezTo>
                    <a:pt x="145915" y="10921"/>
                    <a:pt x="132692" y="-2641"/>
                    <a:pt x="121852" y="466"/>
                  </a:cubicBezTo>
                  <a:lnTo>
                    <a:pt x="61708" y="47411"/>
                  </a:lnTo>
                  <a:lnTo>
                    <a:pt x="8709" y="112317"/>
                  </a:lnTo>
                  <a:lnTo>
                    <a:pt x="0" y="225528"/>
                  </a:lnTo>
                  <a:lnTo>
                    <a:pt x="43543" y="373574"/>
                  </a:lnTo>
                  <a:lnTo>
                    <a:pt x="113212" y="434534"/>
                  </a:lnTo>
                  <a:lnTo>
                    <a:pt x="104503" y="582580"/>
                  </a:lnTo>
                  <a:lnTo>
                    <a:pt x="69669" y="730625"/>
                  </a:lnTo>
                  <a:lnTo>
                    <a:pt x="69669" y="782877"/>
                  </a:lnTo>
                  <a:lnTo>
                    <a:pt x="148046" y="782877"/>
                  </a:lnTo>
                  <a:lnTo>
                    <a:pt x="278675" y="748043"/>
                  </a:lnTo>
                  <a:close/>
                </a:path>
              </a:pathLst>
            </a:custGeom>
            <a:solidFill>
              <a:srgbClr val="CC00FF">
                <a:alpha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ndara"/>
                <a:ea typeface="+mn-ea"/>
                <a:cs typeface="+mn-cs"/>
              </a:endParaRPr>
            </a:p>
          </p:txBody>
        </p:sp>
        <p:sp>
          <p:nvSpPr>
            <p:cNvPr id="22" name="Freeform 21"/>
            <p:cNvSpPr/>
            <p:nvPr/>
          </p:nvSpPr>
          <p:spPr>
            <a:xfrm>
              <a:off x="6183089" y="4824071"/>
              <a:ext cx="688725" cy="1449704"/>
            </a:xfrm>
            <a:custGeom>
              <a:avLst/>
              <a:gdLst>
                <a:gd name="connsiteX0" fmla="*/ 705394 w 705394"/>
                <a:gd name="connsiteY0" fmla="*/ 1367246 h 1428206"/>
                <a:gd name="connsiteX1" fmla="*/ 627017 w 705394"/>
                <a:gd name="connsiteY1" fmla="*/ 1158240 h 1428206"/>
                <a:gd name="connsiteX2" fmla="*/ 609600 w 705394"/>
                <a:gd name="connsiteY2" fmla="*/ 792480 h 1428206"/>
                <a:gd name="connsiteX3" fmla="*/ 566057 w 705394"/>
                <a:gd name="connsiteY3" fmla="*/ 478972 h 1428206"/>
                <a:gd name="connsiteX4" fmla="*/ 557348 w 705394"/>
                <a:gd name="connsiteY4" fmla="*/ 278675 h 1428206"/>
                <a:gd name="connsiteX5" fmla="*/ 600891 w 705394"/>
                <a:gd name="connsiteY5" fmla="*/ 165463 h 1428206"/>
                <a:gd name="connsiteX6" fmla="*/ 653143 w 705394"/>
                <a:gd name="connsiteY6" fmla="*/ 69669 h 1428206"/>
                <a:gd name="connsiteX7" fmla="*/ 600891 w 705394"/>
                <a:gd name="connsiteY7" fmla="*/ 26126 h 1428206"/>
                <a:gd name="connsiteX8" fmla="*/ 531223 w 705394"/>
                <a:gd name="connsiteY8" fmla="*/ 0 h 1428206"/>
                <a:gd name="connsiteX9" fmla="*/ 435428 w 705394"/>
                <a:gd name="connsiteY9" fmla="*/ 8709 h 1428206"/>
                <a:gd name="connsiteX10" fmla="*/ 400594 w 705394"/>
                <a:gd name="connsiteY10" fmla="*/ 43543 h 1428206"/>
                <a:gd name="connsiteX11" fmla="*/ 400594 w 705394"/>
                <a:gd name="connsiteY11" fmla="*/ 156755 h 1428206"/>
                <a:gd name="connsiteX12" fmla="*/ 409303 w 705394"/>
                <a:gd name="connsiteY12" fmla="*/ 243840 h 1428206"/>
                <a:gd name="connsiteX13" fmla="*/ 409303 w 705394"/>
                <a:gd name="connsiteY13" fmla="*/ 409303 h 1428206"/>
                <a:gd name="connsiteX14" fmla="*/ 400594 w 705394"/>
                <a:gd name="connsiteY14" fmla="*/ 661852 h 1428206"/>
                <a:gd name="connsiteX15" fmla="*/ 400594 w 705394"/>
                <a:gd name="connsiteY15" fmla="*/ 905692 h 1428206"/>
                <a:gd name="connsiteX16" fmla="*/ 374468 w 705394"/>
                <a:gd name="connsiteY16" fmla="*/ 1062446 h 1428206"/>
                <a:gd name="connsiteX17" fmla="*/ 296091 w 705394"/>
                <a:gd name="connsiteY17" fmla="*/ 1132115 h 1428206"/>
                <a:gd name="connsiteX18" fmla="*/ 235131 w 705394"/>
                <a:gd name="connsiteY18" fmla="*/ 992778 h 1428206"/>
                <a:gd name="connsiteX19" fmla="*/ 235131 w 705394"/>
                <a:gd name="connsiteY19" fmla="*/ 766355 h 1428206"/>
                <a:gd name="connsiteX20" fmla="*/ 209005 w 705394"/>
                <a:gd name="connsiteY20" fmla="*/ 435429 h 1428206"/>
                <a:gd name="connsiteX21" fmla="*/ 261257 w 705394"/>
                <a:gd name="connsiteY21" fmla="*/ 191589 h 1428206"/>
                <a:gd name="connsiteX22" fmla="*/ 269965 w 705394"/>
                <a:gd name="connsiteY22" fmla="*/ 69669 h 1428206"/>
                <a:gd name="connsiteX23" fmla="*/ 269965 w 705394"/>
                <a:gd name="connsiteY23" fmla="*/ 69669 h 1428206"/>
                <a:gd name="connsiteX24" fmla="*/ 191588 w 705394"/>
                <a:gd name="connsiteY24" fmla="*/ 69669 h 1428206"/>
                <a:gd name="connsiteX25" fmla="*/ 139337 w 705394"/>
                <a:gd name="connsiteY25" fmla="*/ 121920 h 1428206"/>
                <a:gd name="connsiteX26" fmla="*/ 95794 w 705394"/>
                <a:gd name="connsiteY26" fmla="*/ 391886 h 1428206"/>
                <a:gd name="connsiteX27" fmla="*/ 69668 w 705394"/>
                <a:gd name="connsiteY27" fmla="*/ 670560 h 1428206"/>
                <a:gd name="connsiteX28" fmla="*/ 43543 w 705394"/>
                <a:gd name="connsiteY28" fmla="*/ 896983 h 1428206"/>
                <a:gd name="connsiteX29" fmla="*/ 26125 w 705394"/>
                <a:gd name="connsiteY29" fmla="*/ 1079863 h 1428206"/>
                <a:gd name="connsiteX30" fmla="*/ 26125 w 705394"/>
                <a:gd name="connsiteY30" fmla="*/ 1323703 h 1428206"/>
                <a:gd name="connsiteX31" fmla="*/ 0 w 705394"/>
                <a:gd name="connsiteY31" fmla="*/ 1428206 h 1428206"/>
                <a:gd name="connsiteX32" fmla="*/ 0 w 705394"/>
                <a:gd name="connsiteY32" fmla="*/ 1428206 h 1428206"/>
                <a:gd name="connsiteX33" fmla="*/ 226423 w 705394"/>
                <a:gd name="connsiteY33" fmla="*/ 1419498 h 1428206"/>
                <a:gd name="connsiteX34" fmla="*/ 400594 w 705394"/>
                <a:gd name="connsiteY34" fmla="*/ 1419498 h 1428206"/>
                <a:gd name="connsiteX35" fmla="*/ 627017 w 705394"/>
                <a:gd name="connsiteY35" fmla="*/ 1393372 h 1428206"/>
                <a:gd name="connsiteX36" fmla="*/ 705394 w 705394"/>
                <a:gd name="connsiteY36" fmla="*/ 1367246 h 1428206"/>
                <a:gd name="connsiteX0" fmla="*/ 705394 w 705394"/>
                <a:gd name="connsiteY0" fmla="*/ 1387112 h 1448072"/>
                <a:gd name="connsiteX1" fmla="*/ 627017 w 705394"/>
                <a:gd name="connsiteY1" fmla="*/ 1178106 h 1448072"/>
                <a:gd name="connsiteX2" fmla="*/ 609600 w 705394"/>
                <a:gd name="connsiteY2" fmla="*/ 812346 h 1448072"/>
                <a:gd name="connsiteX3" fmla="*/ 566057 w 705394"/>
                <a:gd name="connsiteY3" fmla="*/ 498838 h 1448072"/>
                <a:gd name="connsiteX4" fmla="*/ 557348 w 705394"/>
                <a:gd name="connsiteY4" fmla="*/ 298541 h 1448072"/>
                <a:gd name="connsiteX5" fmla="*/ 600891 w 705394"/>
                <a:gd name="connsiteY5" fmla="*/ 185329 h 1448072"/>
                <a:gd name="connsiteX6" fmla="*/ 653143 w 705394"/>
                <a:gd name="connsiteY6" fmla="*/ 89535 h 1448072"/>
                <a:gd name="connsiteX7" fmla="*/ 600891 w 705394"/>
                <a:gd name="connsiteY7" fmla="*/ 45992 h 1448072"/>
                <a:gd name="connsiteX8" fmla="*/ 531223 w 705394"/>
                <a:gd name="connsiteY8" fmla="*/ 19866 h 1448072"/>
                <a:gd name="connsiteX9" fmla="*/ 471147 w 705394"/>
                <a:gd name="connsiteY9" fmla="*/ 0 h 1448072"/>
                <a:gd name="connsiteX10" fmla="*/ 400594 w 705394"/>
                <a:gd name="connsiteY10" fmla="*/ 63409 h 1448072"/>
                <a:gd name="connsiteX11" fmla="*/ 400594 w 705394"/>
                <a:gd name="connsiteY11" fmla="*/ 176621 h 1448072"/>
                <a:gd name="connsiteX12" fmla="*/ 409303 w 705394"/>
                <a:gd name="connsiteY12" fmla="*/ 263706 h 1448072"/>
                <a:gd name="connsiteX13" fmla="*/ 409303 w 705394"/>
                <a:gd name="connsiteY13" fmla="*/ 429169 h 1448072"/>
                <a:gd name="connsiteX14" fmla="*/ 400594 w 705394"/>
                <a:gd name="connsiteY14" fmla="*/ 681718 h 1448072"/>
                <a:gd name="connsiteX15" fmla="*/ 400594 w 705394"/>
                <a:gd name="connsiteY15" fmla="*/ 925558 h 1448072"/>
                <a:gd name="connsiteX16" fmla="*/ 374468 w 705394"/>
                <a:gd name="connsiteY16" fmla="*/ 1082312 h 1448072"/>
                <a:gd name="connsiteX17" fmla="*/ 296091 w 705394"/>
                <a:gd name="connsiteY17" fmla="*/ 1151981 h 1448072"/>
                <a:gd name="connsiteX18" fmla="*/ 235131 w 705394"/>
                <a:gd name="connsiteY18" fmla="*/ 1012644 h 1448072"/>
                <a:gd name="connsiteX19" fmla="*/ 235131 w 705394"/>
                <a:gd name="connsiteY19" fmla="*/ 786221 h 1448072"/>
                <a:gd name="connsiteX20" fmla="*/ 209005 w 705394"/>
                <a:gd name="connsiteY20" fmla="*/ 455295 h 1448072"/>
                <a:gd name="connsiteX21" fmla="*/ 261257 w 705394"/>
                <a:gd name="connsiteY21" fmla="*/ 211455 h 1448072"/>
                <a:gd name="connsiteX22" fmla="*/ 269965 w 705394"/>
                <a:gd name="connsiteY22" fmla="*/ 89535 h 1448072"/>
                <a:gd name="connsiteX23" fmla="*/ 269965 w 705394"/>
                <a:gd name="connsiteY23" fmla="*/ 89535 h 1448072"/>
                <a:gd name="connsiteX24" fmla="*/ 191588 w 705394"/>
                <a:gd name="connsiteY24" fmla="*/ 89535 h 1448072"/>
                <a:gd name="connsiteX25" fmla="*/ 139337 w 705394"/>
                <a:gd name="connsiteY25" fmla="*/ 141786 h 1448072"/>
                <a:gd name="connsiteX26" fmla="*/ 95794 w 705394"/>
                <a:gd name="connsiteY26" fmla="*/ 411752 h 1448072"/>
                <a:gd name="connsiteX27" fmla="*/ 69668 w 705394"/>
                <a:gd name="connsiteY27" fmla="*/ 690426 h 1448072"/>
                <a:gd name="connsiteX28" fmla="*/ 43543 w 705394"/>
                <a:gd name="connsiteY28" fmla="*/ 916849 h 1448072"/>
                <a:gd name="connsiteX29" fmla="*/ 26125 w 705394"/>
                <a:gd name="connsiteY29" fmla="*/ 1099729 h 1448072"/>
                <a:gd name="connsiteX30" fmla="*/ 26125 w 705394"/>
                <a:gd name="connsiteY30" fmla="*/ 1343569 h 1448072"/>
                <a:gd name="connsiteX31" fmla="*/ 0 w 705394"/>
                <a:gd name="connsiteY31" fmla="*/ 1448072 h 1448072"/>
                <a:gd name="connsiteX32" fmla="*/ 0 w 705394"/>
                <a:gd name="connsiteY32" fmla="*/ 1448072 h 1448072"/>
                <a:gd name="connsiteX33" fmla="*/ 226423 w 705394"/>
                <a:gd name="connsiteY33" fmla="*/ 1439364 h 1448072"/>
                <a:gd name="connsiteX34" fmla="*/ 400594 w 705394"/>
                <a:gd name="connsiteY34" fmla="*/ 1439364 h 1448072"/>
                <a:gd name="connsiteX35" fmla="*/ 627017 w 705394"/>
                <a:gd name="connsiteY35" fmla="*/ 1413238 h 1448072"/>
                <a:gd name="connsiteX36" fmla="*/ 705394 w 705394"/>
                <a:gd name="connsiteY36" fmla="*/ 1387112 h 1448072"/>
                <a:gd name="connsiteX0" fmla="*/ 705394 w 705394"/>
                <a:gd name="connsiteY0" fmla="*/ 1387112 h 1448072"/>
                <a:gd name="connsiteX1" fmla="*/ 627017 w 705394"/>
                <a:gd name="connsiteY1" fmla="*/ 1178106 h 1448072"/>
                <a:gd name="connsiteX2" fmla="*/ 609600 w 705394"/>
                <a:gd name="connsiteY2" fmla="*/ 812346 h 1448072"/>
                <a:gd name="connsiteX3" fmla="*/ 566057 w 705394"/>
                <a:gd name="connsiteY3" fmla="*/ 498838 h 1448072"/>
                <a:gd name="connsiteX4" fmla="*/ 557348 w 705394"/>
                <a:gd name="connsiteY4" fmla="*/ 298541 h 1448072"/>
                <a:gd name="connsiteX5" fmla="*/ 600891 w 705394"/>
                <a:gd name="connsiteY5" fmla="*/ 185329 h 1448072"/>
                <a:gd name="connsiteX6" fmla="*/ 653143 w 705394"/>
                <a:gd name="connsiteY6" fmla="*/ 89535 h 1448072"/>
                <a:gd name="connsiteX7" fmla="*/ 600891 w 705394"/>
                <a:gd name="connsiteY7" fmla="*/ 45992 h 1448072"/>
                <a:gd name="connsiteX8" fmla="*/ 531223 w 705394"/>
                <a:gd name="connsiteY8" fmla="*/ 19866 h 1448072"/>
                <a:gd name="connsiteX9" fmla="*/ 471147 w 705394"/>
                <a:gd name="connsiteY9" fmla="*/ 0 h 1448072"/>
                <a:gd name="connsiteX10" fmla="*/ 424407 w 705394"/>
                <a:gd name="connsiteY10" fmla="*/ 72934 h 1448072"/>
                <a:gd name="connsiteX11" fmla="*/ 400594 w 705394"/>
                <a:gd name="connsiteY11" fmla="*/ 176621 h 1448072"/>
                <a:gd name="connsiteX12" fmla="*/ 409303 w 705394"/>
                <a:gd name="connsiteY12" fmla="*/ 263706 h 1448072"/>
                <a:gd name="connsiteX13" fmla="*/ 409303 w 705394"/>
                <a:gd name="connsiteY13" fmla="*/ 429169 h 1448072"/>
                <a:gd name="connsiteX14" fmla="*/ 400594 w 705394"/>
                <a:gd name="connsiteY14" fmla="*/ 681718 h 1448072"/>
                <a:gd name="connsiteX15" fmla="*/ 400594 w 705394"/>
                <a:gd name="connsiteY15" fmla="*/ 925558 h 1448072"/>
                <a:gd name="connsiteX16" fmla="*/ 374468 w 705394"/>
                <a:gd name="connsiteY16" fmla="*/ 1082312 h 1448072"/>
                <a:gd name="connsiteX17" fmla="*/ 296091 w 705394"/>
                <a:gd name="connsiteY17" fmla="*/ 1151981 h 1448072"/>
                <a:gd name="connsiteX18" fmla="*/ 235131 w 705394"/>
                <a:gd name="connsiteY18" fmla="*/ 1012644 h 1448072"/>
                <a:gd name="connsiteX19" fmla="*/ 235131 w 705394"/>
                <a:gd name="connsiteY19" fmla="*/ 786221 h 1448072"/>
                <a:gd name="connsiteX20" fmla="*/ 209005 w 705394"/>
                <a:gd name="connsiteY20" fmla="*/ 455295 h 1448072"/>
                <a:gd name="connsiteX21" fmla="*/ 261257 w 705394"/>
                <a:gd name="connsiteY21" fmla="*/ 211455 h 1448072"/>
                <a:gd name="connsiteX22" fmla="*/ 269965 w 705394"/>
                <a:gd name="connsiteY22" fmla="*/ 89535 h 1448072"/>
                <a:gd name="connsiteX23" fmla="*/ 269965 w 705394"/>
                <a:gd name="connsiteY23" fmla="*/ 89535 h 1448072"/>
                <a:gd name="connsiteX24" fmla="*/ 191588 w 705394"/>
                <a:gd name="connsiteY24" fmla="*/ 89535 h 1448072"/>
                <a:gd name="connsiteX25" fmla="*/ 139337 w 705394"/>
                <a:gd name="connsiteY25" fmla="*/ 141786 h 1448072"/>
                <a:gd name="connsiteX26" fmla="*/ 95794 w 705394"/>
                <a:gd name="connsiteY26" fmla="*/ 411752 h 1448072"/>
                <a:gd name="connsiteX27" fmla="*/ 69668 w 705394"/>
                <a:gd name="connsiteY27" fmla="*/ 690426 h 1448072"/>
                <a:gd name="connsiteX28" fmla="*/ 43543 w 705394"/>
                <a:gd name="connsiteY28" fmla="*/ 916849 h 1448072"/>
                <a:gd name="connsiteX29" fmla="*/ 26125 w 705394"/>
                <a:gd name="connsiteY29" fmla="*/ 1099729 h 1448072"/>
                <a:gd name="connsiteX30" fmla="*/ 26125 w 705394"/>
                <a:gd name="connsiteY30" fmla="*/ 1343569 h 1448072"/>
                <a:gd name="connsiteX31" fmla="*/ 0 w 705394"/>
                <a:gd name="connsiteY31" fmla="*/ 1448072 h 1448072"/>
                <a:gd name="connsiteX32" fmla="*/ 0 w 705394"/>
                <a:gd name="connsiteY32" fmla="*/ 1448072 h 1448072"/>
                <a:gd name="connsiteX33" fmla="*/ 226423 w 705394"/>
                <a:gd name="connsiteY33" fmla="*/ 1439364 h 1448072"/>
                <a:gd name="connsiteX34" fmla="*/ 400594 w 705394"/>
                <a:gd name="connsiteY34" fmla="*/ 1439364 h 1448072"/>
                <a:gd name="connsiteX35" fmla="*/ 627017 w 705394"/>
                <a:gd name="connsiteY35" fmla="*/ 1413238 h 1448072"/>
                <a:gd name="connsiteX36" fmla="*/ 705394 w 705394"/>
                <a:gd name="connsiteY36" fmla="*/ 1387112 h 1448072"/>
                <a:gd name="connsiteX0" fmla="*/ 705394 w 705394"/>
                <a:gd name="connsiteY0" fmla="*/ 1387112 h 1448072"/>
                <a:gd name="connsiteX1" fmla="*/ 627017 w 705394"/>
                <a:gd name="connsiteY1" fmla="*/ 1178106 h 1448072"/>
                <a:gd name="connsiteX2" fmla="*/ 609600 w 705394"/>
                <a:gd name="connsiteY2" fmla="*/ 812346 h 1448072"/>
                <a:gd name="connsiteX3" fmla="*/ 566057 w 705394"/>
                <a:gd name="connsiteY3" fmla="*/ 498838 h 1448072"/>
                <a:gd name="connsiteX4" fmla="*/ 557348 w 705394"/>
                <a:gd name="connsiteY4" fmla="*/ 298541 h 1448072"/>
                <a:gd name="connsiteX5" fmla="*/ 600891 w 705394"/>
                <a:gd name="connsiteY5" fmla="*/ 185329 h 1448072"/>
                <a:gd name="connsiteX6" fmla="*/ 653143 w 705394"/>
                <a:gd name="connsiteY6" fmla="*/ 89535 h 1448072"/>
                <a:gd name="connsiteX7" fmla="*/ 600891 w 705394"/>
                <a:gd name="connsiteY7" fmla="*/ 45992 h 1448072"/>
                <a:gd name="connsiteX8" fmla="*/ 531223 w 705394"/>
                <a:gd name="connsiteY8" fmla="*/ 19866 h 1448072"/>
                <a:gd name="connsiteX9" fmla="*/ 471147 w 705394"/>
                <a:gd name="connsiteY9" fmla="*/ 0 h 1448072"/>
                <a:gd name="connsiteX10" fmla="*/ 439170 w 705394"/>
                <a:gd name="connsiteY10" fmla="*/ 24561 h 1448072"/>
                <a:gd name="connsiteX11" fmla="*/ 424407 w 705394"/>
                <a:gd name="connsiteY11" fmla="*/ 72934 h 1448072"/>
                <a:gd name="connsiteX12" fmla="*/ 400594 w 705394"/>
                <a:gd name="connsiteY12" fmla="*/ 176621 h 1448072"/>
                <a:gd name="connsiteX13" fmla="*/ 409303 w 705394"/>
                <a:gd name="connsiteY13" fmla="*/ 263706 h 1448072"/>
                <a:gd name="connsiteX14" fmla="*/ 409303 w 705394"/>
                <a:gd name="connsiteY14" fmla="*/ 429169 h 1448072"/>
                <a:gd name="connsiteX15" fmla="*/ 400594 w 705394"/>
                <a:gd name="connsiteY15" fmla="*/ 681718 h 1448072"/>
                <a:gd name="connsiteX16" fmla="*/ 400594 w 705394"/>
                <a:gd name="connsiteY16" fmla="*/ 925558 h 1448072"/>
                <a:gd name="connsiteX17" fmla="*/ 374468 w 705394"/>
                <a:gd name="connsiteY17" fmla="*/ 1082312 h 1448072"/>
                <a:gd name="connsiteX18" fmla="*/ 296091 w 705394"/>
                <a:gd name="connsiteY18" fmla="*/ 1151981 h 1448072"/>
                <a:gd name="connsiteX19" fmla="*/ 235131 w 705394"/>
                <a:gd name="connsiteY19" fmla="*/ 1012644 h 1448072"/>
                <a:gd name="connsiteX20" fmla="*/ 235131 w 705394"/>
                <a:gd name="connsiteY20" fmla="*/ 786221 h 1448072"/>
                <a:gd name="connsiteX21" fmla="*/ 209005 w 705394"/>
                <a:gd name="connsiteY21" fmla="*/ 455295 h 1448072"/>
                <a:gd name="connsiteX22" fmla="*/ 261257 w 705394"/>
                <a:gd name="connsiteY22" fmla="*/ 211455 h 1448072"/>
                <a:gd name="connsiteX23" fmla="*/ 269965 w 705394"/>
                <a:gd name="connsiteY23" fmla="*/ 89535 h 1448072"/>
                <a:gd name="connsiteX24" fmla="*/ 269965 w 705394"/>
                <a:gd name="connsiteY24" fmla="*/ 89535 h 1448072"/>
                <a:gd name="connsiteX25" fmla="*/ 191588 w 705394"/>
                <a:gd name="connsiteY25" fmla="*/ 89535 h 1448072"/>
                <a:gd name="connsiteX26" fmla="*/ 139337 w 705394"/>
                <a:gd name="connsiteY26" fmla="*/ 141786 h 1448072"/>
                <a:gd name="connsiteX27" fmla="*/ 95794 w 705394"/>
                <a:gd name="connsiteY27" fmla="*/ 411752 h 1448072"/>
                <a:gd name="connsiteX28" fmla="*/ 69668 w 705394"/>
                <a:gd name="connsiteY28" fmla="*/ 690426 h 1448072"/>
                <a:gd name="connsiteX29" fmla="*/ 43543 w 705394"/>
                <a:gd name="connsiteY29" fmla="*/ 916849 h 1448072"/>
                <a:gd name="connsiteX30" fmla="*/ 26125 w 705394"/>
                <a:gd name="connsiteY30" fmla="*/ 1099729 h 1448072"/>
                <a:gd name="connsiteX31" fmla="*/ 26125 w 705394"/>
                <a:gd name="connsiteY31" fmla="*/ 1343569 h 1448072"/>
                <a:gd name="connsiteX32" fmla="*/ 0 w 705394"/>
                <a:gd name="connsiteY32" fmla="*/ 1448072 h 1448072"/>
                <a:gd name="connsiteX33" fmla="*/ 0 w 705394"/>
                <a:gd name="connsiteY33" fmla="*/ 1448072 h 1448072"/>
                <a:gd name="connsiteX34" fmla="*/ 226423 w 705394"/>
                <a:gd name="connsiteY34" fmla="*/ 1439364 h 1448072"/>
                <a:gd name="connsiteX35" fmla="*/ 400594 w 705394"/>
                <a:gd name="connsiteY35" fmla="*/ 1439364 h 1448072"/>
                <a:gd name="connsiteX36" fmla="*/ 627017 w 705394"/>
                <a:gd name="connsiteY36" fmla="*/ 1413238 h 1448072"/>
                <a:gd name="connsiteX37" fmla="*/ 705394 w 705394"/>
                <a:gd name="connsiteY37" fmla="*/ 1387112 h 1448072"/>
                <a:gd name="connsiteX0" fmla="*/ 705394 w 705394"/>
                <a:gd name="connsiteY0" fmla="*/ 1388745 h 1449705"/>
                <a:gd name="connsiteX1" fmla="*/ 627017 w 705394"/>
                <a:gd name="connsiteY1" fmla="*/ 1179739 h 1449705"/>
                <a:gd name="connsiteX2" fmla="*/ 609600 w 705394"/>
                <a:gd name="connsiteY2" fmla="*/ 813979 h 1449705"/>
                <a:gd name="connsiteX3" fmla="*/ 566057 w 705394"/>
                <a:gd name="connsiteY3" fmla="*/ 500471 h 1449705"/>
                <a:gd name="connsiteX4" fmla="*/ 557348 w 705394"/>
                <a:gd name="connsiteY4" fmla="*/ 300174 h 1449705"/>
                <a:gd name="connsiteX5" fmla="*/ 600891 w 705394"/>
                <a:gd name="connsiteY5" fmla="*/ 186962 h 1449705"/>
                <a:gd name="connsiteX6" fmla="*/ 653143 w 705394"/>
                <a:gd name="connsiteY6" fmla="*/ 91168 h 1449705"/>
                <a:gd name="connsiteX7" fmla="*/ 600891 w 705394"/>
                <a:gd name="connsiteY7" fmla="*/ 47625 h 1449705"/>
                <a:gd name="connsiteX8" fmla="*/ 531223 w 705394"/>
                <a:gd name="connsiteY8" fmla="*/ 21499 h 1449705"/>
                <a:gd name="connsiteX9" fmla="*/ 508227 w 705394"/>
                <a:gd name="connsiteY9" fmla="*/ 0 h 1449705"/>
                <a:gd name="connsiteX10" fmla="*/ 471147 w 705394"/>
                <a:gd name="connsiteY10" fmla="*/ 1633 h 1449705"/>
                <a:gd name="connsiteX11" fmla="*/ 439170 w 705394"/>
                <a:gd name="connsiteY11" fmla="*/ 26194 h 1449705"/>
                <a:gd name="connsiteX12" fmla="*/ 424407 w 705394"/>
                <a:gd name="connsiteY12" fmla="*/ 74567 h 1449705"/>
                <a:gd name="connsiteX13" fmla="*/ 400594 w 705394"/>
                <a:gd name="connsiteY13" fmla="*/ 178254 h 1449705"/>
                <a:gd name="connsiteX14" fmla="*/ 409303 w 705394"/>
                <a:gd name="connsiteY14" fmla="*/ 265339 h 1449705"/>
                <a:gd name="connsiteX15" fmla="*/ 409303 w 705394"/>
                <a:gd name="connsiteY15" fmla="*/ 430802 h 1449705"/>
                <a:gd name="connsiteX16" fmla="*/ 400594 w 705394"/>
                <a:gd name="connsiteY16" fmla="*/ 683351 h 1449705"/>
                <a:gd name="connsiteX17" fmla="*/ 400594 w 705394"/>
                <a:gd name="connsiteY17" fmla="*/ 927191 h 1449705"/>
                <a:gd name="connsiteX18" fmla="*/ 374468 w 705394"/>
                <a:gd name="connsiteY18" fmla="*/ 1083945 h 1449705"/>
                <a:gd name="connsiteX19" fmla="*/ 296091 w 705394"/>
                <a:gd name="connsiteY19" fmla="*/ 1153614 h 1449705"/>
                <a:gd name="connsiteX20" fmla="*/ 235131 w 705394"/>
                <a:gd name="connsiteY20" fmla="*/ 1014277 h 1449705"/>
                <a:gd name="connsiteX21" fmla="*/ 235131 w 705394"/>
                <a:gd name="connsiteY21" fmla="*/ 787854 h 1449705"/>
                <a:gd name="connsiteX22" fmla="*/ 209005 w 705394"/>
                <a:gd name="connsiteY22" fmla="*/ 456928 h 1449705"/>
                <a:gd name="connsiteX23" fmla="*/ 261257 w 705394"/>
                <a:gd name="connsiteY23" fmla="*/ 213088 h 1449705"/>
                <a:gd name="connsiteX24" fmla="*/ 269965 w 705394"/>
                <a:gd name="connsiteY24" fmla="*/ 91168 h 1449705"/>
                <a:gd name="connsiteX25" fmla="*/ 269965 w 705394"/>
                <a:gd name="connsiteY25" fmla="*/ 91168 h 1449705"/>
                <a:gd name="connsiteX26" fmla="*/ 191588 w 705394"/>
                <a:gd name="connsiteY26" fmla="*/ 91168 h 1449705"/>
                <a:gd name="connsiteX27" fmla="*/ 139337 w 705394"/>
                <a:gd name="connsiteY27" fmla="*/ 143419 h 1449705"/>
                <a:gd name="connsiteX28" fmla="*/ 95794 w 705394"/>
                <a:gd name="connsiteY28" fmla="*/ 413385 h 1449705"/>
                <a:gd name="connsiteX29" fmla="*/ 69668 w 705394"/>
                <a:gd name="connsiteY29" fmla="*/ 692059 h 1449705"/>
                <a:gd name="connsiteX30" fmla="*/ 43543 w 705394"/>
                <a:gd name="connsiteY30" fmla="*/ 918482 h 1449705"/>
                <a:gd name="connsiteX31" fmla="*/ 26125 w 705394"/>
                <a:gd name="connsiteY31" fmla="*/ 1101362 h 1449705"/>
                <a:gd name="connsiteX32" fmla="*/ 26125 w 705394"/>
                <a:gd name="connsiteY32" fmla="*/ 1345202 h 1449705"/>
                <a:gd name="connsiteX33" fmla="*/ 0 w 705394"/>
                <a:gd name="connsiteY33" fmla="*/ 1449705 h 1449705"/>
                <a:gd name="connsiteX34" fmla="*/ 0 w 705394"/>
                <a:gd name="connsiteY34" fmla="*/ 1449705 h 1449705"/>
                <a:gd name="connsiteX35" fmla="*/ 226423 w 705394"/>
                <a:gd name="connsiteY35" fmla="*/ 1440997 h 1449705"/>
                <a:gd name="connsiteX36" fmla="*/ 400594 w 705394"/>
                <a:gd name="connsiteY36" fmla="*/ 1440997 h 1449705"/>
                <a:gd name="connsiteX37" fmla="*/ 627017 w 705394"/>
                <a:gd name="connsiteY37" fmla="*/ 1414871 h 1449705"/>
                <a:gd name="connsiteX38" fmla="*/ 705394 w 705394"/>
                <a:gd name="connsiteY38" fmla="*/ 1388745 h 1449705"/>
                <a:gd name="connsiteX0" fmla="*/ 705394 w 705394"/>
                <a:gd name="connsiteY0" fmla="*/ 1388745 h 1449705"/>
                <a:gd name="connsiteX1" fmla="*/ 627017 w 705394"/>
                <a:gd name="connsiteY1" fmla="*/ 1179739 h 1449705"/>
                <a:gd name="connsiteX2" fmla="*/ 609600 w 705394"/>
                <a:gd name="connsiteY2" fmla="*/ 813979 h 1449705"/>
                <a:gd name="connsiteX3" fmla="*/ 566057 w 705394"/>
                <a:gd name="connsiteY3" fmla="*/ 500471 h 1449705"/>
                <a:gd name="connsiteX4" fmla="*/ 557348 w 705394"/>
                <a:gd name="connsiteY4" fmla="*/ 300174 h 1449705"/>
                <a:gd name="connsiteX5" fmla="*/ 600891 w 705394"/>
                <a:gd name="connsiteY5" fmla="*/ 186962 h 1449705"/>
                <a:gd name="connsiteX6" fmla="*/ 653143 w 705394"/>
                <a:gd name="connsiteY6" fmla="*/ 91168 h 1449705"/>
                <a:gd name="connsiteX7" fmla="*/ 600891 w 705394"/>
                <a:gd name="connsiteY7" fmla="*/ 47625 h 1449705"/>
                <a:gd name="connsiteX8" fmla="*/ 535985 w 705394"/>
                <a:gd name="connsiteY8" fmla="*/ 16737 h 1449705"/>
                <a:gd name="connsiteX9" fmla="*/ 508227 w 705394"/>
                <a:gd name="connsiteY9" fmla="*/ 0 h 1449705"/>
                <a:gd name="connsiteX10" fmla="*/ 471147 w 705394"/>
                <a:gd name="connsiteY10" fmla="*/ 1633 h 1449705"/>
                <a:gd name="connsiteX11" fmla="*/ 439170 w 705394"/>
                <a:gd name="connsiteY11" fmla="*/ 26194 h 1449705"/>
                <a:gd name="connsiteX12" fmla="*/ 424407 w 705394"/>
                <a:gd name="connsiteY12" fmla="*/ 74567 h 1449705"/>
                <a:gd name="connsiteX13" fmla="*/ 400594 w 705394"/>
                <a:gd name="connsiteY13" fmla="*/ 178254 h 1449705"/>
                <a:gd name="connsiteX14" fmla="*/ 409303 w 705394"/>
                <a:gd name="connsiteY14" fmla="*/ 265339 h 1449705"/>
                <a:gd name="connsiteX15" fmla="*/ 409303 w 705394"/>
                <a:gd name="connsiteY15" fmla="*/ 430802 h 1449705"/>
                <a:gd name="connsiteX16" fmla="*/ 400594 w 705394"/>
                <a:gd name="connsiteY16" fmla="*/ 683351 h 1449705"/>
                <a:gd name="connsiteX17" fmla="*/ 400594 w 705394"/>
                <a:gd name="connsiteY17" fmla="*/ 927191 h 1449705"/>
                <a:gd name="connsiteX18" fmla="*/ 374468 w 705394"/>
                <a:gd name="connsiteY18" fmla="*/ 1083945 h 1449705"/>
                <a:gd name="connsiteX19" fmla="*/ 296091 w 705394"/>
                <a:gd name="connsiteY19" fmla="*/ 1153614 h 1449705"/>
                <a:gd name="connsiteX20" fmla="*/ 235131 w 705394"/>
                <a:gd name="connsiteY20" fmla="*/ 1014277 h 1449705"/>
                <a:gd name="connsiteX21" fmla="*/ 235131 w 705394"/>
                <a:gd name="connsiteY21" fmla="*/ 787854 h 1449705"/>
                <a:gd name="connsiteX22" fmla="*/ 209005 w 705394"/>
                <a:gd name="connsiteY22" fmla="*/ 456928 h 1449705"/>
                <a:gd name="connsiteX23" fmla="*/ 261257 w 705394"/>
                <a:gd name="connsiteY23" fmla="*/ 213088 h 1449705"/>
                <a:gd name="connsiteX24" fmla="*/ 269965 w 705394"/>
                <a:gd name="connsiteY24" fmla="*/ 91168 h 1449705"/>
                <a:gd name="connsiteX25" fmla="*/ 269965 w 705394"/>
                <a:gd name="connsiteY25" fmla="*/ 91168 h 1449705"/>
                <a:gd name="connsiteX26" fmla="*/ 191588 w 705394"/>
                <a:gd name="connsiteY26" fmla="*/ 91168 h 1449705"/>
                <a:gd name="connsiteX27" fmla="*/ 139337 w 705394"/>
                <a:gd name="connsiteY27" fmla="*/ 143419 h 1449705"/>
                <a:gd name="connsiteX28" fmla="*/ 95794 w 705394"/>
                <a:gd name="connsiteY28" fmla="*/ 413385 h 1449705"/>
                <a:gd name="connsiteX29" fmla="*/ 69668 w 705394"/>
                <a:gd name="connsiteY29" fmla="*/ 692059 h 1449705"/>
                <a:gd name="connsiteX30" fmla="*/ 43543 w 705394"/>
                <a:gd name="connsiteY30" fmla="*/ 918482 h 1449705"/>
                <a:gd name="connsiteX31" fmla="*/ 26125 w 705394"/>
                <a:gd name="connsiteY31" fmla="*/ 1101362 h 1449705"/>
                <a:gd name="connsiteX32" fmla="*/ 26125 w 705394"/>
                <a:gd name="connsiteY32" fmla="*/ 1345202 h 1449705"/>
                <a:gd name="connsiteX33" fmla="*/ 0 w 705394"/>
                <a:gd name="connsiteY33" fmla="*/ 1449705 h 1449705"/>
                <a:gd name="connsiteX34" fmla="*/ 0 w 705394"/>
                <a:gd name="connsiteY34" fmla="*/ 1449705 h 1449705"/>
                <a:gd name="connsiteX35" fmla="*/ 226423 w 705394"/>
                <a:gd name="connsiteY35" fmla="*/ 1440997 h 1449705"/>
                <a:gd name="connsiteX36" fmla="*/ 400594 w 705394"/>
                <a:gd name="connsiteY36" fmla="*/ 1440997 h 1449705"/>
                <a:gd name="connsiteX37" fmla="*/ 627017 w 705394"/>
                <a:gd name="connsiteY37" fmla="*/ 1414871 h 1449705"/>
                <a:gd name="connsiteX38" fmla="*/ 705394 w 705394"/>
                <a:gd name="connsiteY38" fmla="*/ 1388745 h 1449705"/>
                <a:gd name="connsiteX0" fmla="*/ 705394 w 705394"/>
                <a:gd name="connsiteY0" fmla="*/ 1388745 h 1449705"/>
                <a:gd name="connsiteX1" fmla="*/ 627017 w 705394"/>
                <a:gd name="connsiteY1" fmla="*/ 1179739 h 1449705"/>
                <a:gd name="connsiteX2" fmla="*/ 609600 w 705394"/>
                <a:gd name="connsiteY2" fmla="*/ 813979 h 1449705"/>
                <a:gd name="connsiteX3" fmla="*/ 566057 w 705394"/>
                <a:gd name="connsiteY3" fmla="*/ 500471 h 1449705"/>
                <a:gd name="connsiteX4" fmla="*/ 557348 w 705394"/>
                <a:gd name="connsiteY4" fmla="*/ 300174 h 1449705"/>
                <a:gd name="connsiteX5" fmla="*/ 600891 w 705394"/>
                <a:gd name="connsiteY5" fmla="*/ 186962 h 1449705"/>
                <a:gd name="connsiteX6" fmla="*/ 653143 w 705394"/>
                <a:gd name="connsiteY6" fmla="*/ 91168 h 1449705"/>
                <a:gd name="connsiteX7" fmla="*/ 600891 w 705394"/>
                <a:gd name="connsiteY7" fmla="*/ 47625 h 1449705"/>
                <a:gd name="connsiteX8" fmla="*/ 572520 w 705394"/>
                <a:gd name="connsiteY8" fmla="*/ 1 h 1449705"/>
                <a:gd name="connsiteX9" fmla="*/ 535985 w 705394"/>
                <a:gd name="connsiteY9" fmla="*/ 16737 h 1449705"/>
                <a:gd name="connsiteX10" fmla="*/ 508227 w 705394"/>
                <a:gd name="connsiteY10" fmla="*/ 0 h 1449705"/>
                <a:gd name="connsiteX11" fmla="*/ 471147 w 705394"/>
                <a:gd name="connsiteY11" fmla="*/ 1633 h 1449705"/>
                <a:gd name="connsiteX12" fmla="*/ 439170 w 705394"/>
                <a:gd name="connsiteY12" fmla="*/ 26194 h 1449705"/>
                <a:gd name="connsiteX13" fmla="*/ 424407 w 705394"/>
                <a:gd name="connsiteY13" fmla="*/ 74567 h 1449705"/>
                <a:gd name="connsiteX14" fmla="*/ 400594 w 705394"/>
                <a:gd name="connsiteY14" fmla="*/ 178254 h 1449705"/>
                <a:gd name="connsiteX15" fmla="*/ 409303 w 705394"/>
                <a:gd name="connsiteY15" fmla="*/ 265339 h 1449705"/>
                <a:gd name="connsiteX16" fmla="*/ 409303 w 705394"/>
                <a:gd name="connsiteY16" fmla="*/ 430802 h 1449705"/>
                <a:gd name="connsiteX17" fmla="*/ 400594 w 705394"/>
                <a:gd name="connsiteY17" fmla="*/ 683351 h 1449705"/>
                <a:gd name="connsiteX18" fmla="*/ 400594 w 705394"/>
                <a:gd name="connsiteY18" fmla="*/ 927191 h 1449705"/>
                <a:gd name="connsiteX19" fmla="*/ 374468 w 705394"/>
                <a:gd name="connsiteY19" fmla="*/ 1083945 h 1449705"/>
                <a:gd name="connsiteX20" fmla="*/ 296091 w 705394"/>
                <a:gd name="connsiteY20" fmla="*/ 1153614 h 1449705"/>
                <a:gd name="connsiteX21" fmla="*/ 235131 w 705394"/>
                <a:gd name="connsiteY21" fmla="*/ 1014277 h 1449705"/>
                <a:gd name="connsiteX22" fmla="*/ 235131 w 705394"/>
                <a:gd name="connsiteY22" fmla="*/ 787854 h 1449705"/>
                <a:gd name="connsiteX23" fmla="*/ 209005 w 705394"/>
                <a:gd name="connsiteY23" fmla="*/ 456928 h 1449705"/>
                <a:gd name="connsiteX24" fmla="*/ 261257 w 705394"/>
                <a:gd name="connsiteY24" fmla="*/ 213088 h 1449705"/>
                <a:gd name="connsiteX25" fmla="*/ 269965 w 705394"/>
                <a:gd name="connsiteY25" fmla="*/ 91168 h 1449705"/>
                <a:gd name="connsiteX26" fmla="*/ 269965 w 705394"/>
                <a:gd name="connsiteY26" fmla="*/ 91168 h 1449705"/>
                <a:gd name="connsiteX27" fmla="*/ 191588 w 705394"/>
                <a:gd name="connsiteY27" fmla="*/ 91168 h 1449705"/>
                <a:gd name="connsiteX28" fmla="*/ 139337 w 705394"/>
                <a:gd name="connsiteY28" fmla="*/ 143419 h 1449705"/>
                <a:gd name="connsiteX29" fmla="*/ 95794 w 705394"/>
                <a:gd name="connsiteY29" fmla="*/ 413385 h 1449705"/>
                <a:gd name="connsiteX30" fmla="*/ 69668 w 705394"/>
                <a:gd name="connsiteY30" fmla="*/ 692059 h 1449705"/>
                <a:gd name="connsiteX31" fmla="*/ 43543 w 705394"/>
                <a:gd name="connsiteY31" fmla="*/ 918482 h 1449705"/>
                <a:gd name="connsiteX32" fmla="*/ 26125 w 705394"/>
                <a:gd name="connsiteY32" fmla="*/ 1101362 h 1449705"/>
                <a:gd name="connsiteX33" fmla="*/ 26125 w 705394"/>
                <a:gd name="connsiteY33" fmla="*/ 1345202 h 1449705"/>
                <a:gd name="connsiteX34" fmla="*/ 0 w 705394"/>
                <a:gd name="connsiteY34" fmla="*/ 1449705 h 1449705"/>
                <a:gd name="connsiteX35" fmla="*/ 0 w 705394"/>
                <a:gd name="connsiteY35" fmla="*/ 1449705 h 1449705"/>
                <a:gd name="connsiteX36" fmla="*/ 226423 w 705394"/>
                <a:gd name="connsiteY36" fmla="*/ 1440997 h 1449705"/>
                <a:gd name="connsiteX37" fmla="*/ 400594 w 705394"/>
                <a:gd name="connsiteY37" fmla="*/ 1440997 h 1449705"/>
                <a:gd name="connsiteX38" fmla="*/ 627017 w 705394"/>
                <a:gd name="connsiteY38" fmla="*/ 1414871 h 1449705"/>
                <a:gd name="connsiteX39" fmla="*/ 705394 w 705394"/>
                <a:gd name="connsiteY39" fmla="*/ 1388745 h 1449705"/>
                <a:gd name="connsiteX0" fmla="*/ 705394 w 705394"/>
                <a:gd name="connsiteY0" fmla="*/ 1388745 h 1449705"/>
                <a:gd name="connsiteX1" fmla="*/ 627017 w 705394"/>
                <a:gd name="connsiteY1" fmla="*/ 1179739 h 1449705"/>
                <a:gd name="connsiteX2" fmla="*/ 609600 w 705394"/>
                <a:gd name="connsiteY2" fmla="*/ 813979 h 1449705"/>
                <a:gd name="connsiteX3" fmla="*/ 566057 w 705394"/>
                <a:gd name="connsiteY3" fmla="*/ 500471 h 1449705"/>
                <a:gd name="connsiteX4" fmla="*/ 557348 w 705394"/>
                <a:gd name="connsiteY4" fmla="*/ 300174 h 1449705"/>
                <a:gd name="connsiteX5" fmla="*/ 600891 w 705394"/>
                <a:gd name="connsiteY5" fmla="*/ 186962 h 1449705"/>
                <a:gd name="connsiteX6" fmla="*/ 653143 w 705394"/>
                <a:gd name="connsiteY6" fmla="*/ 91168 h 1449705"/>
                <a:gd name="connsiteX7" fmla="*/ 615179 w 705394"/>
                <a:gd name="connsiteY7" fmla="*/ 26194 h 1449705"/>
                <a:gd name="connsiteX8" fmla="*/ 572520 w 705394"/>
                <a:gd name="connsiteY8" fmla="*/ 1 h 1449705"/>
                <a:gd name="connsiteX9" fmla="*/ 535985 w 705394"/>
                <a:gd name="connsiteY9" fmla="*/ 16737 h 1449705"/>
                <a:gd name="connsiteX10" fmla="*/ 508227 w 705394"/>
                <a:gd name="connsiteY10" fmla="*/ 0 h 1449705"/>
                <a:gd name="connsiteX11" fmla="*/ 471147 w 705394"/>
                <a:gd name="connsiteY11" fmla="*/ 1633 h 1449705"/>
                <a:gd name="connsiteX12" fmla="*/ 439170 w 705394"/>
                <a:gd name="connsiteY12" fmla="*/ 26194 h 1449705"/>
                <a:gd name="connsiteX13" fmla="*/ 424407 w 705394"/>
                <a:gd name="connsiteY13" fmla="*/ 74567 h 1449705"/>
                <a:gd name="connsiteX14" fmla="*/ 400594 w 705394"/>
                <a:gd name="connsiteY14" fmla="*/ 178254 h 1449705"/>
                <a:gd name="connsiteX15" fmla="*/ 409303 w 705394"/>
                <a:gd name="connsiteY15" fmla="*/ 265339 h 1449705"/>
                <a:gd name="connsiteX16" fmla="*/ 409303 w 705394"/>
                <a:gd name="connsiteY16" fmla="*/ 430802 h 1449705"/>
                <a:gd name="connsiteX17" fmla="*/ 400594 w 705394"/>
                <a:gd name="connsiteY17" fmla="*/ 683351 h 1449705"/>
                <a:gd name="connsiteX18" fmla="*/ 400594 w 705394"/>
                <a:gd name="connsiteY18" fmla="*/ 927191 h 1449705"/>
                <a:gd name="connsiteX19" fmla="*/ 374468 w 705394"/>
                <a:gd name="connsiteY19" fmla="*/ 1083945 h 1449705"/>
                <a:gd name="connsiteX20" fmla="*/ 296091 w 705394"/>
                <a:gd name="connsiteY20" fmla="*/ 1153614 h 1449705"/>
                <a:gd name="connsiteX21" fmla="*/ 235131 w 705394"/>
                <a:gd name="connsiteY21" fmla="*/ 1014277 h 1449705"/>
                <a:gd name="connsiteX22" fmla="*/ 235131 w 705394"/>
                <a:gd name="connsiteY22" fmla="*/ 787854 h 1449705"/>
                <a:gd name="connsiteX23" fmla="*/ 209005 w 705394"/>
                <a:gd name="connsiteY23" fmla="*/ 456928 h 1449705"/>
                <a:gd name="connsiteX24" fmla="*/ 261257 w 705394"/>
                <a:gd name="connsiteY24" fmla="*/ 213088 h 1449705"/>
                <a:gd name="connsiteX25" fmla="*/ 269965 w 705394"/>
                <a:gd name="connsiteY25" fmla="*/ 91168 h 1449705"/>
                <a:gd name="connsiteX26" fmla="*/ 269965 w 705394"/>
                <a:gd name="connsiteY26" fmla="*/ 91168 h 1449705"/>
                <a:gd name="connsiteX27" fmla="*/ 191588 w 705394"/>
                <a:gd name="connsiteY27" fmla="*/ 91168 h 1449705"/>
                <a:gd name="connsiteX28" fmla="*/ 139337 w 705394"/>
                <a:gd name="connsiteY28" fmla="*/ 143419 h 1449705"/>
                <a:gd name="connsiteX29" fmla="*/ 95794 w 705394"/>
                <a:gd name="connsiteY29" fmla="*/ 413385 h 1449705"/>
                <a:gd name="connsiteX30" fmla="*/ 69668 w 705394"/>
                <a:gd name="connsiteY30" fmla="*/ 692059 h 1449705"/>
                <a:gd name="connsiteX31" fmla="*/ 43543 w 705394"/>
                <a:gd name="connsiteY31" fmla="*/ 918482 h 1449705"/>
                <a:gd name="connsiteX32" fmla="*/ 26125 w 705394"/>
                <a:gd name="connsiteY32" fmla="*/ 1101362 h 1449705"/>
                <a:gd name="connsiteX33" fmla="*/ 26125 w 705394"/>
                <a:gd name="connsiteY33" fmla="*/ 1345202 h 1449705"/>
                <a:gd name="connsiteX34" fmla="*/ 0 w 705394"/>
                <a:gd name="connsiteY34" fmla="*/ 1449705 h 1449705"/>
                <a:gd name="connsiteX35" fmla="*/ 0 w 705394"/>
                <a:gd name="connsiteY35" fmla="*/ 1449705 h 1449705"/>
                <a:gd name="connsiteX36" fmla="*/ 226423 w 705394"/>
                <a:gd name="connsiteY36" fmla="*/ 1440997 h 1449705"/>
                <a:gd name="connsiteX37" fmla="*/ 400594 w 705394"/>
                <a:gd name="connsiteY37" fmla="*/ 1440997 h 1449705"/>
                <a:gd name="connsiteX38" fmla="*/ 627017 w 705394"/>
                <a:gd name="connsiteY38" fmla="*/ 1414871 h 1449705"/>
                <a:gd name="connsiteX39" fmla="*/ 705394 w 705394"/>
                <a:gd name="connsiteY39" fmla="*/ 1388745 h 1449705"/>
                <a:gd name="connsiteX0" fmla="*/ 705394 w 705394"/>
                <a:gd name="connsiteY0" fmla="*/ 1388745 h 1449705"/>
                <a:gd name="connsiteX1" fmla="*/ 627017 w 705394"/>
                <a:gd name="connsiteY1" fmla="*/ 1179739 h 1449705"/>
                <a:gd name="connsiteX2" fmla="*/ 609600 w 705394"/>
                <a:gd name="connsiteY2" fmla="*/ 813979 h 1449705"/>
                <a:gd name="connsiteX3" fmla="*/ 566057 w 705394"/>
                <a:gd name="connsiteY3" fmla="*/ 500471 h 1449705"/>
                <a:gd name="connsiteX4" fmla="*/ 557348 w 705394"/>
                <a:gd name="connsiteY4" fmla="*/ 300174 h 1449705"/>
                <a:gd name="connsiteX5" fmla="*/ 600891 w 705394"/>
                <a:gd name="connsiteY5" fmla="*/ 186962 h 1449705"/>
                <a:gd name="connsiteX6" fmla="*/ 648381 w 705394"/>
                <a:gd name="connsiteY6" fmla="*/ 98312 h 1449705"/>
                <a:gd name="connsiteX7" fmla="*/ 615179 w 705394"/>
                <a:gd name="connsiteY7" fmla="*/ 26194 h 1449705"/>
                <a:gd name="connsiteX8" fmla="*/ 572520 w 705394"/>
                <a:gd name="connsiteY8" fmla="*/ 1 h 1449705"/>
                <a:gd name="connsiteX9" fmla="*/ 535985 w 705394"/>
                <a:gd name="connsiteY9" fmla="*/ 16737 h 1449705"/>
                <a:gd name="connsiteX10" fmla="*/ 508227 w 705394"/>
                <a:gd name="connsiteY10" fmla="*/ 0 h 1449705"/>
                <a:gd name="connsiteX11" fmla="*/ 471147 w 705394"/>
                <a:gd name="connsiteY11" fmla="*/ 1633 h 1449705"/>
                <a:gd name="connsiteX12" fmla="*/ 439170 w 705394"/>
                <a:gd name="connsiteY12" fmla="*/ 26194 h 1449705"/>
                <a:gd name="connsiteX13" fmla="*/ 424407 w 705394"/>
                <a:gd name="connsiteY13" fmla="*/ 74567 h 1449705"/>
                <a:gd name="connsiteX14" fmla="*/ 400594 w 705394"/>
                <a:gd name="connsiteY14" fmla="*/ 178254 h 1449705"/>
                <a:gd name="connsiteX15" fmla="*/ 409303 w 705394"/>
                <a:gd name="connsiteY15" fmla="*/ 265339 h 1449705"/>
                <a:gd name="connsiteX16" fmla="*/ 409303 w 705394"/>
                <a:gd name="connsiteY16" fmla="*/ 430802 h 1449705"/>
                <a:gd name="connsiteX17" fmla="*/ 400594 w 705394"/>
                <a:gd name="connsiteY17" fmla="*/ 683351 h 1449705"/>
                <a:gd name="connsiteX18" fmla="*/ 400594 w 705394"/>
                <a:gd name="connsiteY18" fmla="*/ 927191 h 1449705"/>
                <a:gd name="connsiteX19" fmla="*/ 374468 w 705394"/>
                <a:gd name="connsiteY19" fmla="*/ 1083945 h 1449705"/>
                <a:gd name="connsiteX20" fmla="*/ 296091 w 705394"/>
                <a:gd name="connsiteY20" fmla="*/ 1153614 h 1449705"/>
                <a:gd name="connsiteX21" fmla="*/ 235131 w 705394"/>
                <a:gd name="connsiteY21" fmla="*/ 1014277 h 1449705"/>
                <a:gd name="connsiteX22" fmla="*/ 235131 w 705394"/>
                <a:gd name="connsiteY22" fmla="*/ 787854 h 1449705"/>
                <a:gd name="connsiteX23" fmla="*/ 209005 w 705394"/>
                <a:gd name="connsiteY23" fmla="*/ 456928 h 1449705"/>
                <a:gd name="connsiteX24" fmla="*/ 261257 w 705394"/>
                <a:gd name="connsiteY24" fmla="*/ 213088 h 1449705"/>
                <a:gd name="connsiteX25" fmla="*/ 269965 w 705394"/>
                <a:gd name="connsiteY25" fmla="*/ 91168 h 1449705"/>
                <a:gd name="connsiteX26" fmla="*/ 269965 w 705394"/>
                <a:gd name="connsiteY26" fmla="*/ 91168 h 1449705"/>
                <a:gd name="connsiteX27" fmla="*/ 191588 w 705394"/>
                <a:gd name="connsiteY27" fmla="*/ 91168 h 1449705"/>
                <a:gd name="connsiteX28" fmla="*/ 139337 w 705394"/>
                <a:gd name="connsiteY28" fmla="*/ 143419 h 1449705"/>
                <a:gd name="connsiteX29" fmla="*/ 95794 w 705394"/>
                <a:gd name="connsiteY29" fmla="*/ 413385 h 1449705"/>
                <a:gd name="connsiteX30" fmla="*/ 69668 w 705394"/>
                <a:gd name="connsiteY30" fmla="*/ 692059 h 1449705"/>
                <a:gd name="connsiteX31" fmla="*/ 43543 w 705394"/>
                <a:gd name="connsiteY31" fmla="*/ 918482 h 1449705"/>
                <a:gd name="connsiteX32" fmla="*/ 26125 w 705394"/>
                <a:gd name="connsiteY32" fmla="*/ 1101362 h 1449705"/>
                <a:gd name="connsiteX33" fmla="*/ 26125 w 705394"/>
                <a:gd name="connsiteY33" fmla="*/ 1345202 h 1449705"/>
                <a:gd name="connsiteX34" fmla="*/ 0 w 705394"/>
                <a:gd name="connsiteY34" fmla="*/ 1449705 h 1449705"/>
                <a:gd name="connsiteX35" fmla="*/ 0 w 705394"/>
                <a:gd name="connsiteY35" fmla="*/ 1449705 h 1449705"/>
                <a:gd name="connsiteX36" fmla="*/ 226423 w 705394"/>
                <a:gd name="connsiteY36" fmla="*/ 1440997 h 1449705"/>
                <a:gd name="connsiteX37" fmla="*/ 400594 w 705394"/>
                <a:gd name="connsiteY37" fmla="*/ 1440997 h 1449705"/>
                <a:gd name="connsiteX38" fmla="*/ 627017 w 705394"/>
                <a:gd name="connsiteY38" fmla="*/ 1414871 h 1449705"/>
                <a:gd name="connsiteX39" fmla="*/ 705394 w 705394"/>
                <a:gd name="connsiteY39" fmla="*/ 1388745 h 1449705"/>
                <a:gd name="connsiteX0" fmla="*/ 705394 w 705394"/>
                <a:gd name="connsiteY0" fmla="*/ 1388745 h 1449705"/>
                <a:gd name="connsiteX1" fmla="*/ 627017 w 705394"/>
                <a:gd name="connsiteY1" fmla="*/ 1179739 h 1449705"/>
                <a:gd name="connsiteX2" fmla="*/ 609600 w 705394"/>
                <a:gd name="connsiteY2" fmla="*/ 813979 h 1449705"/>
                <a:gd name="connsiteX3" fmla="*/ 566057 w 705394"/>
                <a:gd name="connsiteY3" fmla="*/ 500471 h 1449705"/>
                <a:gd name="connsiteX4" fmla="*/ 557348 w 705394"/>
                <a:gd name="connsiteY4" fmla="*/ 300174 h 1449705"/>
                <a:gd name="connsiteX5" fmla="*/ 600891 w 705394"/>
                <a:gd name="connsiteY5" fmla="*/ 186962 h 1449705"/>
                <a:gd name="connsiteX6" fmla="*/ 648381 w 705394"/>
                <a:gd name="connsiteY6" fmla="*/ 98312 h 1449705"/>
                <a:gd name="connsiteX7" fmla="*/ 615179 w 705394"/>
                <a:gd name="connsiteY7" fmla="*/ 26194 h 1449705"/>
                <a:gd name="connsiteX8" fmla="*/ 572520 w 705394"/>
                <a:gd name="connsiteY8" fmla="*/ 1 h 1449705"/>
                <a:gd name="connsiteX9" fmla="*/ 535985 w 705394"/>
                <a:gd name="connsiteY9" fmla="*/ 16737 h 1449705"/>
                <a:gd name="connsiteX10" fmla="*/ 508227 w 705394"/>
                <a:gd name="connsiteY10" fmla="*/ 0 h 1449705"/>
                <a:gd name="connsiteX11" fmla="*/ 471147 w 705394"/>
                <a:gd name="connsiteY11" fmla="*/ 1633 h 1449705"/>
                <a:gd name="connsiteX12" fmla="*/ 439170 w 705394"/>
                <a:gd name="connsiteY12" fmla="*/ 26194 h 1449705"/>
                <a:gd name="connsiteX13" fmla="*/ 424407 w 705394"/>
                <a:gd name="connsiteY13" fmla="*/ 74567 h 1449705"/>
                <a:gd name="connsiteX14" fmla="*/ 400594 w 705394"/>
                <a:gd name="connsiteY14" fmla="*/ 178254 h 1449705"/>
                <a:gd name="connsiteX15" fmla="*/ 409303 w 705394"/>
                <a:gd name="connsiteY15" fmla="*/ 265339 h 1449705"/>
                <a:gd name="connsiteX16" fmla="*/ 409303 w 705394"/>
                <a:gd name="connsiteY16" fmla="*/ 430802 h 1449705"/>
                <a:gd name="connsiteX17" fmla="*/ 400594 w 705394"/>
                <a:gd name="connsiteY17" fmla="*/ 683351 h 1449705"/>
                <a:gd name="connsiteX18" fmla="*/ 400594 w 705394"/>
                <a:gd name="connsiteY18" fmla="*/ 927191 h 1449705"/>
                <a:gd name="connsiteX19" fmla="*/ 374468 w 705394"/>
                <a:gd name="connsiteY19" fmla="*/ 1083945 h 1449705"/>
                <a:gd name="connsiteX20" fmla="*/ 296091 w 705394"/>
                <a:gd name="connsiteY20" fmla="*/ 1153614 h 1449705"/>
                <a:gd name="connsiteX21" fmla="*/ 235131 w 705394"/>
                <a:gd name="connsiteY21" fmla="*/ 1014277 h 1449705"/>
                <a:gd name="connsiteX22" fmla="*/ 235131 w 705394"/>
                <a:gd name="connsiteY22" fmla="*/ 787854 h 1449705"/>
                <a:gd name="connsiteX23" fmla="*/ 209005 w 705394"/>
                <a:gd name="connsiteY23" fmla="*/ 456928 h 1449705"/>
                <a:gd name="connsiteX24" fmla="*/ 261257 w 705394"/>
                <a:gd name="connsiteY24" fmla="*/ 213088 h 1449705"/>
                <a:gd name="connsiteX25" fmla="*/ 269965 w 705394"/>
                <a:gd name="connsiteY25" fmla="*/ 91168 h 1449705"/>
                <a:gd name="connsiteX26" fmla="*/ 269965 w 705394"/>
                <a:gd name="connsiteY26" fmla="*/ 91168 h 1449705"/>
                <a:gd name="connsiteX27" fmla="*/ 236764 w 705394"/>
                <a:gd name="connsiteY27" fmla="*/ 59532 h 1449705"/>
                <a:gd name="connsiteX28" fmla="*/ 191588 w 705394"/>
                <a:gd name="connsiteY28" fmla="*/ 91168 h 1449705"/>
                <a:gd name="connsiteX29" fmla="*/ 139337 w 705394"/>
                <a:gd name="connsiteY29" fmla="*/ 143419 h 1449705"/>
                <a:gd name="connsiteX30" fmla="*/ 95794 w 705394"/>
                <a:gd name="connsiteY30" fmla="*/ 413385 h 1449705"/>
                <a:gd name="connsiteX31" fmla="*/ 69668 w 705394"/>
                <a:gd name="connsiteY31" fmla="*/ 692059 h 1449705"/>
                <a:gd name="connsiteX32" fmla="*/ 43543 w 705394"/>
                <a:gd name="connsiteY32" fmla="*/ 918482 h 1449705"/>
                <a:gd name="connsiteX33" fmla="*/ 26125 w 705394"/>
                <a:gd name="connsiteY33" fmla="*/ 1101362 h 1449705"/>
                <a:gd name="connsiteX34" fmla="*/ 26125 w 705394"/>
                <a:gd name="connsiteY34" fmla="*/ 1345202 h 1449705"/>
                <a:gd name="connsiteX35" fmla="*/ 0 w 705394"/>
                <a:gd name="connsiteY35" fmla="*/ 1449705 h 1449705"/>
                <a:gd name="connsiteX36" fmla="*/ 0 w 705394"/>
                <a:gd name="connsiteY36" fmla="*/ 1449705 h 1449705"/>
                <a:gd name="connsiteX37" fmla="*/ 226423 w 705394"/>
                <a:gd name="connsiteY37" fmla="*/ 1440997 h 1449705"/>
                <a:gd name="connsiteX38" fmla="*/ 400594 w 705394"/>
                <a:gd name="connsiteY38" fmla="*/ 1440997 h 1449705"/>
                <a:gd name="connsiteX39" fmla="*/ 627017 w 705394"/>
                <a:gd name="connsiteY39" fmla="*/ 1414871 h 1449705"/>
                <a:gd name="connsiteX40" fmla="*/ 705394 w 705394"/>
                <a:gd name="connsiteY40" fmla="*/ 1388745 h 1449705"/>
                <a:gd name="connsiteX0" fmla="*/ 705394 w 705394"/>
                <a:gd name="connsiteY0" fmla="*/ 1388745 h 1449705"/>
                <a:gd name="connsiteX1" fmla="*/ 627017 w 705394"/>
                <a:gd name="connsiteY1" fmla="*/ 1179739 h 1449705"/>
                <a:gd name="connsiteX2" fmla="*/ 609600 w 705394"/>
                <a:gd name="connsiteY2" fmla="*/ 813979 h 1449705"/>
                <a:gd name="connsiteX3" fmla="*/ 566057 w 705394"/>
                <a:gd name="connsiteY3" fmla="*/ 500471 h 1449705"/>
                <a:gd name="connsiteX4" fmla="*/ 557348 w 705394"/>
                <a:gd name="connsiteY4" fmla="*/ 300174 h 1449705"/>
                <a:gd name="connsiteX5" fmla="*/ 600891 w 705394"/>
                <a:gd name="connsiteY5" fmla="*/ 186962 h 1449705"/>
                <a:gd name="connsiteX6" fmla="*/ 648381 w 705394"/>
                <a:gd name="connsiteY6" fmla="*/ 98312 h 1449705"/>
                <a:gd name="connsiteX7" fmla="*/ 615179 w 705394"/>
                <a:gd name="connsiteY7" fmla="*/ 26194 h 1449705"/>
                <a:gd name="connsiteX8" fmla="*/ 572520 w 705394"/>
                <a:gd name="connsiteY8" fmla="*/ 1 h 1449705"/>
                <a:gd name="connsiteX9" fmla="*/ 535985 w 705394"/>
                <a:gd name="connsiteY9" fmla="*/ 16737 h 1449705"/>
                <a:gd name="connsiteX10" fmla="*/ 508227 w 705394"/>
                <a:gd name="connsiteY10" fmla="*/ 0 h 1449705"/>
                <a:gd name="connsiteX11" fmla="*/ 471147 w 705394"/>
                <a:gd name="connsiteY11" fmla="*/ 1633 h 1449705"/>
                <a:gd name="connsiteX12" fmla="*/ 439170 w 705394"/>
                <a:gd name="connsiteY12" fmla="*/ 26194 h 1449705"/>
                <a:gd name="connsiteX13" fmla="*/ 424407 w 705394"/>
                <a:gd name="connsiteY13" fmla="*/ 74567 h 1449705"/>
                <a:gd name="connsiteX14" fmla="*/ 400594 w 705394"/>
                <a:gd name="connsiteY14" fmla="*/ 178254 h 1449705"/>
                <a:gd name="connsiteX15" fmla="*/ 409303 w 705394"/>
                <a:gd name="connsiteY15" fmla="*/ 265339 h 1449705"/>
                <a:gd name="connsiteX16" fmla="*/ 409303 w 705394"/>
                <a:gd name="connsiteY16" fmla="*/ 430802 h 1449705"/>
                <a:gd name="connsiteX17" fmla="*/ 400594 w 705394"/>
                <a:gd name="connsiteY17" fmla="*/ 683351 h 1449705"/>
                <a:gd name="connsiteX18" fmla="*/ 400594 w 705394"/>
                <a:gd name="connsiteY18" fmla="*/ 927191 h 1449705"/>
                <a:gd name="connsiteX19" fmla="*/ 374468 w 705394"/>
                <a:gd name="connsiteY19" fmla="*/ 1083945 h 1449705"/>
                <a:gd name="connsiteX20" fmla="*/ 296091 w 705394"/>
                <a:gd name="connsiteY20" fmla="*/ 1153614 h 1449705"/>
                <a:gd name="connsiteX21" fmla="*/ 235131 w 705394"/>
                <a:gd name="connsiteY21" fmla="*/ 1014277 h 1449705"/>
                <a:gd name="connsiteX22" fmla="*/ 235131 w 705394"/>
                <a:gd name="connsiteY22" fmla="*/ 787854 h 1449705"/>
                <a:gd name="connsiteX23" fmla="*/ 209005 w 705394"/>
                <a:gd name="connsiteY23" fmla="*/ 456928 h 1449705"/>
                <a:gd name="connsiteX24" fmla="*/ 261257 w 705394"/>
                <a:gd name="connsiteY24" fmla="*/ 213088 h 1449705"/>
                <a:gd name="connsiteX25" fmla="*/ 269965 w 705394"/>
                <a:gd name="connsiteY25" fmla="*/ 91168 h 1449705"/>
                <a:gd name="connsiteX26" fmla="*/ 269965 w 705394"/>
                <a:gd name="connsiteY26" fmla="*/ 91168 h 1449705"/>
                <a:gd name="connsiteX27" fmla="*/ 236764 w 705394"/>
                <a:gd name="connsiteY27" fmla="*/ 59532 h 1449705"/>
                <a:gd name="connsiteX28" fmla="*/ 182063 w 705394"/>
                <a:gd name="connsiteY28" fmla="*/ 76881 h 1449705"/>
                <a:gd name="connsiteX29" fmla="*/ 139337 w 705394"/>
                <a:gd name="connsiteY29" fmla="*/ 143419 h 1449705"/>
                <a:gd name="connsiteX30" fmla="*/ 95794 w 705394"/>
                <a:gd name="connsiteY30" fmla="*/ 413385 h 1449705"/>
                <a:gd name="connsiteX31" fmla="*/ 69668 w 705394"/>
                <a:gd name="connsiteY31" fmla="*/ 692059 h 1449705"/>
                <a:gd name="connsiteX32" fmla="*/ 43543 w 705394"/>
                <a:gd name="connsiteY32" fmla="*/ 918482 h 1449705"/>
                <a:gd name="connsiteX33" fmla="*/ 26125 w 705394"/>
                <a:gd name="connsiteY33" fmla="*/ 1101362 h 1449705"/>
                <a:gd name="connsiteX34" fmla="*/ 26125 w 705394"/>
                <a:gd name="connsiteY34" fmla="*/ 1345202 h 1449705"/>
                <a:gd name="connsiteX35" fmla="*/ 0 w 705394"/>
                <a:gd name="connsiteY35" fmla="*/ 1449705 h 1449705"/>
                <a:gd name="connsiteX36" fmla="*/ 0 w 705394"/>
                <a:gd name="connsiteY36" fmla="*/ 1449705 h 1449705"/>
                <a:gd name="connsiteX37" fmla="*/ 226423 w 705394"/>
                <a:gd name="connsiteY37" fmla="*/ 1440997 h 1449705"/>
                <a:gd name="connsiteX38" fmla="*/ 400594 w 705394"/>
                <a:gd name="connsiteY38" fmla="*/ 1440997 h 1449705"/>
                <a:gd name="connsiteX39" fmla="*/ 627017 w 705394"/>
                <a:gd name="connsiteY39" fmla="*/ 1414871 h 1449705"/>
                <a:gd name="connsiteX40" fmla="*/ 705394 w 705394"/>
                <a:gd name="connsiteY40" fmla="*/ 1388745 h 1449705"/>
                <a:gd name="connsiteX0" fmla="*/ 705394 w 705394"/>
                <a:gd name="connsiteY0" fmla="*/ 1388745 h 1449705"/>
                <a:gd name="connsiteX1" fmla="*/ 627017 w 705394"/>
                <a:gd name="connsiteY1" fmla="*/ 1179739 h 1449705"/>
                <a:gd name="connsiteX2" fmla="*/ 609600 w 705394"/>
                <a:gd name="connsiteY2" fmla="*/ 813979 h 1449705"/>
                <a:gd name="connsiteX3" fmla="*/ 566057 w 705394"/>
                <a:gd name="connsiteY3" fmla="*/ 500471 h 1449705"/>
                <a:gd name="connsiteX4" fmla="*/ 557348 w 705394"/>
                <a:gd name="connsiteY4" fmla="*/ 300174 h 1449705"/>
                <a:gd name="connsiteX5" fmla="*/ 600891 w 705394"/>
                <a:gd name="connsiteY5" fmla="*/ 186962 h 1449705"/>
                <a:gd name="connsiteX6" fmla="*/ 648381 w 705394"/>
                <a:gd name="connsiteY6" fmla="*/ 98312 h 1449705"/>
                <a:gd name="connsiteX7" fmla="*/ 615179 w 705394"/>
                <a:gd name="connsiteY7" fmla="*/ 26194 h 1449705"/>
                <a:gd name="connsiteX8" fmla="*/ 572520 w 705394"/>
                <a:gd name="connsiteY8" fmla="*/ 1 h 1449705"/>
                <a:gd name="connsiteX9" fmla="*/ 535985 w 705394"/>
                <a:gd name="connsiteY9" fmla="*/ 16737 h 1449705"/>
                <a:gd name="connsiteX10" fmla="*/ 508227 w 705394"/>
                <a:gd name="connsiteY10" fmla="*/ 0 h 1449705"/>
                <a:gd name="connsiteX11" fmla="*/ 471147 w 705394"/>
                <a:gd name="connsiteY11" fmla="*/ 1633 h 1449705"/>
                <a:gd name="connsiteX12" fmla="*/ 439170 w 705394"/>
                <a:gd name="connsiteY12" fmla="*/ 26194 h 1449705"/>
                <a:gd name="connsiteX13" fmla="*/ 424407 w 705394"/>
                <a:gd name="connsiteY13" fmla="*/ 74567 h 1449705"/>
                <a:gd name="connsiteX14" fmla="*/ 400594 w 705394"/>
                <a:gd name="connsiteY14" fmla="*/ 178254 h 1449705"/>
                <a:gd name="connsiteX15" fmla="*/ 409303 w 705394"/>
                <a:gd name="connsiteY15" fmla="*/ 265339 h 1449705"/>
                <a:gd name="connsiteX16" fmla="*/ 409303 w 705394"/>
                <a:gd name="connsiteY16" fmla="*/ 430802 h 1449705"/>
                <a:gd name="connsiteX17" fmla="*/ 400594 w 705394"/>
                <a:gd name="connsiteY17" fmla="*/ 683351 h 1449705"/>
                <a:gd name="connsiteX18" fmla="*/ 400594 w 705394"/>
                <a:gd name="connsiteY18" fmla="*/ 927191 h 1449705"/>
                <a:gd name="connsiteX19" fmla="*/ 374468 w 705394"/>
                <a:gd name="connsiteY19" fmla="*/ 1083945 h 1449705"/>
                <a:gd name="connsiteX20" fmla="*/ 296091 w 705394"/>
                <a:gd name="connsiteY20" fmla="*/ 1153614 h 1449705"/>
                <a:gd name="connsiteX21" fmla="*/ 235131 w 705394"/>
                <a:gd name="connsiteY21" fmla="*/ 1014277 h 1449705"/>
                <a:gd name="connsiteX22" fmla="*/ 235131 w 705394"/>
                <a:gd name="connsiteY22" fmla="*/ 787854 h 1449705"/>
                <a:gd name="connsiteX23" fmla="*/ 209005 w 705394"/>
                <a:gd name="connsiteY23" fmla="*/ 456928 h 1449705"/>
                <a:gd name="connsiteX24" fmla="*/ 261257 w 705394"/>
                <a:gd name="connsiteY24" fmla="*/ 213088 h 1449705"/>
                <a:gd name="connsiteX25" fmla="*/ 269965 w 705394"/>
                <a:gd name="connsiteY25" fmla="*/ 91168 h 1449705"/>
                <a:gd name="connsiteX26" fmla="*/ 269965 w 705394"/>
                <a:gd name="connsiteY26" fmla="*/ 91168 h 1449705"/>
                <a:gd name="connsiteX27" fmla="*/ 236764 w 705394"/>
                <a:gd name="connsiteY27" fmla="*/ 59532 h 1449705"/>
                <a:gd name="connsiteX28" fmla="*/ 182063 w 705394"/>
                <a:gd name="connsiteY28" fmla="*/ 76881 h 1449705"/>
                <a:gd name="connsiteX29" fmla="*/ 139337 w 705394"/>
                <a:gd name="connsiteY29" fmla="*/ 143419 h 1449705"/>
                <a:gd name="connsiteX30" fmla="*/ 95794 w 705394"/>
                <a:gd name="connsiteY30" fmla="*/ 413385 h 1449705"/>
                <a:gd name="connsiteX31" fmla="*/ 69668 w 705394"/>
                <a:gd name="connsiteY31" fmla="*/ 692059 h 1449705"/>
                <a:gd name="connsiteX32" fmla="*/ 43543 w 705394"/>
                <a:gd name="connsiteY32" fmla="*/ 918482 h 1449705"/>
                <a:gd name="connsiteX33" fmla="*/ 26125 w 705394"/>
                <a:gd name="connsiteY33" fmla="*/ 1101362 h 1449705"/>
                <a:gd name="connsiteX34" fmla="*/ 26125 w 705394"/>
                <a:gd name="connsiteY34" fmla="*/ 1345202 h 1449705"/>
                <a:gd name="connsiteX35" fmla="*/ 0 w 705394"/>
                <a:gd name="connsiteY35" fmla="*/ 1449705 h 1449705"/>
                <a:gd name="connsiteX36" fmla="*/ 0 w 705394"/>
                <a:gd name="connsiteY36" fmla="*/ 1449705 h 1449705"/>
                <a:gd name="connsiteX37" fmla="*/ 226423 w 705394"/>
                <a:gd name="connsiteY37" fmla="*/ 1440997 h 1449705"/>
                <a:gd name="connsiteX38" fmla="*/ 400594 w 705394"/>
                <a:gd name="connsiteY38" fmla="*/ 1440997 h 1449705"/>
                <a:gd name="connsiteX39" fmla="*/ 627017 w 705394"/>
                <a:gd name="connsiteY39" fmla="*/ 1414871 h 1449705"/>
                <a:gd name="connsiteX40" fmla="*/ 705394 w 705394"/>
                <a:gd name="connsiteY40" fmla="*/ 1388745 h 1449705"/>
                <a:gd name="connsiteX0" fmla="*/ 705394 w 705394"/>
                <a:gd name="connsiteY0" fmla="*/ 1388745 h 1449705"/>
                <a:gd name="connsiteX1" fmla="*/ 627017 w 705394"/>
                <a:gd name="connsiteY1" fmla="*/ 1179739 h 1449705"/>
                <a:gd name="connsiteX2" fmla="*/ 609600 w 705394"/>
                <a:gd name="connsiteY2" fmla="*/ 813979 h 1449705"/>
                <a:gd name="connsiteX3" fmla="*/ 566057 w 705394"/>
                <a:gd name="connsiteY3" fmla="*/ 500471 h 1449705"/>
                <a:gd name="connsiteX4" fmla="*/ 557348 w 705394"/>
                <a:gd name="connsiteY4" fmla="*/ 300174 h 1449705"/>
                <a:gd name="connsiteX5" fmla="*/ 600891 w 705394"/>
                <a:gd name="connsiteY5" fmla="*/ 186962 h 1449705"/>
                <a:gd name="connsiteX6" fmla="*/ 648381 w 705394"/>
                <a:gd name="connsiteY6" fmla="*/ 98312 h 1449705"/>
                <a:gd name="connsiteX7" fmla="*/ 615179 w 705394"/>
                <a:gd name="connsiteY7" fmla="*/ 26194 h 1449705"/>
                <a:gd name="connsiteX8" fmla="*/ 572520 w 705394"/>
                <a:gd name="connsiteY8" fmla="*/ 1 h 1449705"/>
                <a:gd name="connsiteX9" fmla="*/ 535985 w 705394"/>
                <a:gd name="connsiteY9" fmla="*/ 16737 h 1449705"/>
                <a:gd name="connsiteX10" fmla="*/ 508227 w 705394"/>
                <a:gd name="connsiteY10" fmla="*/ 0 h 1449705"/>
                <a:gd name="connsiteX11" fmla="*/ 471147 w 705394"/>
                <a:gd name="connsiteY11" fmla="*/ 1633 h 1449705"/>
                <a:gd name="connsiteX12" fmla="*/ 439170 w 705394"/>
                <a:gd name="connsiteY12" fmla="*/ 26194 h 1449705"/>
                <a:gd name="connsiteX13" fmla="*/ 424407 w 705394"/>
                <a:gd name="connsiteY13" fmla="*/ 74567 h 1449705"/>
                <a:gd name="connsiteX14" fmla="*/ 400594 w 705394"/>
                <a:gd name="connsiteY14" fmla="*/ 178254 h 1449705"/>
                <a:gd name="connsiteX15" fmla="*/ 409303 w 705394"/>
                <a:gd name="connsiteY15" fmla="*/ 265339 h 1449705"/>
                <a:gd name="connsiteX16" fmla="*/ 409303 w 705394"/>
                <a:gd name="connsiteY16" fmla="*/ 430802 h 1449705"/>
                <a:gd name="connsiteX17" fmla="*/ 400594 w 705394"/>
                <a:gd name="connsiteY17" fmla="*/ 683351 h 1449705"/>
                <a:gd name="connsiteX18" fmla="*/ 400594 w 705394"/>
                <a:gd name="connsiteY18" fmla="*/ 927191 h 1449705"/>
                <a:gd name="connsiteX19" fmla="*/ 374468 w 705394"/>
                <a:gd name="connsiteY19" fmla="*/ 1083945 h 1449705"/>
                <a:gd name="connsiteX20" fmla="*/ 296091 w 705394"/>
                <a:gd name="connsiteY20" fmla="*/ 1153614 h 1449705"/>
                <a:gd name="connsiteX21" fmla="*/ 235131 w 705394"/>
                <a:gd name="connsiteY21" fmla="*/ 1014277 h 1449705"/>
                <a:gd name="connsiteX22" fmla="*/ 235131 w 705394"/>
                <a:gd name="connsiteY22" fmla="*/ 787854 h 1449705"/>
                <a:gd name="connsiteX23" fmla="*/ 209005 w 705394"/>
                <a:gd name="connsiteY23" fmla="*/ 456928 h 1449705"/>
                <a:gd name="connsiteX24" fmla="*/ 261257 w 705394"/>
                <a:gd name="connsiteY24" fmla="*/ 213088 h 1449705"/>
                <a:gd name="connsiteX25" fmla="*/ 269965 w 705394"/>
                <a:gd name="connsiteY25" fmla="*/ 91168 h 1449705"/>
                <a:gd name="connsiteX26" fmla="*/ 269965 w 705394"/>
                <a:gd name="connsiteY26" fmla="*/ 91168 h 1449705"/>
                <a:gd name="connsiteX27" fmla="*/ 267720 w 705394"/>
                <a:gd name="connsiteY27" fmla="*/ 47626 h 1449705"/>
                <a:gd name="connsiteX28" fmla="*/ 236764 w 705394"/>
                <a:gd name="connsiteY28" fmla="*/ 59532 h 1449705"/>
                <a:gd name="connsiteX29" fmla="*/ 182063 w 705394"/>
                <a:gd name="connsiteY29" fmla="*/ 76881 h 1449705"/>
                <a:gd name="connsiteX30" fmla="*/ 139337 w 705394"/>
                <a:gd name="connsiteY30" fmla="*/ 143419 h 1449705"/>
                <a:gd name="connsiteX31" fmla="*/ 95794 w 705394"/>
                <a:gd name="connsiteY31" fmla="*/ 413385 h 1449705"/>
                <a:gd name="connsiteX32" fmla="*/ 69668 w 705394"/>
                <a:gd name="connsiteY32" fmla="*/ 692059 h 1449705"/>
                <a:gd name="connsiteX33" fmla="*/ 43543 w 705394"/>
                <a:gd name="connsiteY33" fmla="*/ 918482 h 1449705"/>
                <a:gd name="connsiteX34" fmla="*/ 26125 w 705394"/>
                <a:gd name="connsiteY34" fmla="*/ 1101362 h 1449705"/>
                <a:gd name="connsiteX35" fmla="*/ 26125 w 705394"/>
                <a:gd name="connsiteY35" fmla="*/ 1345202 h 1449705"/>
                <a:gd name="connsiteX36" fmla="*/ 0 w 705394"/>
                <a:gd name="connsiteY36" fmla="*/ 1449705 h 1449705"/>
                <a:gd name="connsiteX37" fmla="*/ 0 w 705394"/>
                <a:gd name="connsiteY37" fmla="*/ 1449705 h 1449705"/>
                <a:gd name="connsiteX38" fmla="*/ 226423 w 705394"/>
                <a:gd name="connsiteY38" fmla="*/ 1440997 h 1449705"/>
                <a:gd name="connsiteX39" fmla="*/ 400594 w 705394"/>
                <a:gd name="connsiteY39" fmla="*/ 1440997 h 1449705"/>
                <a:gd name="connsiteX40" fmla="*/ 627017 w 705394"/>
                <a:gd name="connsiteY40" fmla="*/ 1414871 h 1449705"/>
                <a:gd name="connsiteX41" fmla="*/ 705394 w 705394"/>
                <a:gd name="connsiteY41" fmla="*/ 1388745 h 1449705"/>
                <a:gd name="connsiteX0" fmla="*/ 705394 w 705394"/>
                <a:gd name="connsiteY0" fmla="*/ 1388745 h 1449705"/>
                <a:gd name="connsiteX1" fmla="*/ 627017 w 705394"/>
                <a:gd name="connsiteY1" fmla="*/ 1179739 h 1449705"/>
                <a:gd name="connsiteX2" fmla="*/ 609600 w 705394"/>
                <a:gd name="connsiteY2" fmla="*/ 813979 h 1449705"/>
                <a:gd name="connsiteX3" fmla="*/ 566057 w 705394"/>
                <a:gd name="connsiteY3" fmla="*/ 500471 h 1449705"/>
                <a:gd name="connsiteX4" fmla="*/ 557348 w 705394"/>
                <a:gd name="connsiteY4" fmla="*/ 300174 h 1449705"/>
                <a:gd name="connsiteX5" fmla="*/ 600891 w 705394"/>
                <a:gd name="connsiteY5" fmla="*/ 186962 h 1449705"/>
                <a:gd name="connsiteX6" fmla="*/ 648381 w 705394"/>
                <a:gd name="connsiteY6" fmla="*/ 98312 h 1449705"/>
                <a:gd name="connsiteX7" fmla="*/ 615179 w 705394"/>
                <a:gd name="connsiteY7" fmla="*/ 26194 h 1449705"/>
                <a:gd name="connsiteX8" fmla="*/ 572520 w 705394"/>
                <a:gd name="connsiteY8" fmla="*/ 1 h 1449705"/>
                <a:gd name="connsiteX9" fmla="*/ 535985 w 705394"/>
                <a:gd name="connsiteY9" fmla="*/ 16737 h 1449705"/>
                <a:gd name="connsiteX10" fmla="*/ 508227 w 705394"/>
                <a:gd name="connsiteY10" fmla="*/ 0 h 1449705"/>
                <a:gd name="connsiteX11" fmla="*/ 471147 w 705394"/>
                <a:gd name="connsiteY11" fmla="*/ 1633 h 1449705"/>
                <a:gd name="connsiteX12" fmla="*/ 439170 w 705394"/>
                <a:gd name="connsiteY12" fmla="*/ 26194 h 1449705"/>
                <a:gd name="connsiteX13" fmla="*/ 424407 w 705394"/>
                <a:gd name="connsiteY13" fmla="*/ 74567 h 1449705"/>
                <a:gd name="connsiteX14" fmla="*/ 400594 w 705394"/>
                <a:gd name="connsiteY14" fmla="*/ 178254 h 1449705"/>
                <a:gd name="connsiteX15" fmla="*/ 409303 w 705394"/>
                <a:gd name="connsiteY15" fmla="*/ 265339 h 1449705"/>
                <a:gd name="connsiteX16" fmla="*/ 409303 w 705394"/>
                <a:gd name="connsiteY16" fmla="*/ 430802 h 1449705"/>
                <a:gd name="connsiteX17" fmla="*/ 400594 w 705394"/>
                <a:gd name="connsiteY17" fmla="*/ 683351 h 1449705"/>
                <a:gd name="connsiteX18" fmla="*/ 400594 w 705394"/>
                <a:gd name="connsiteY18" fmla="*/ 927191 h 1449705"/>
                <a:gd name="connsiteX19" fmla="*/ 374468 w 705394"/>
                <a:gd name="connsiteY19" fmla="*/ 1083945 h 1449705"/>
                <a:gd name="connsiteX20" fmla="*/ 296091 w 705394"/>
                <a:gd name="connsiteY20" fmla="*/ 1153614 h 1449705"/>
                <a:gd name="connsiteX21" fmla="*/ 235131 w 705394"/>
                <a:gd name="connsiteY21" fmla="*/ 1014277 h 1449705"/>
                <a:gd name="connsiteX22" fmla="*/ 235131 w 705394"/>
                <a:gd name="connsiteY22" fmla="*/ 787854 h 1449705"/>
                <a:gd name="connsiteX23" fmla="*/ 209005 w 705394"/>
                <a:gd name="connsiteY23" fmla="*/ 456928 h 1449705"/>
                <a:gd name="connsiteX24" fmla="*/ 261257 w 705394"/>
                <a:gd name="connsiteY24" fmla="*/ 213088 h 1449705"/>
                <a:gd name="connsiteX25" fmla="*/ 269965 w 705394"/>
                <a:gd name="connsiteY25" fmla="*/ 91168 h 1449705"/>
                <a:gd name="connsiteX26" fmla="*/ 298540 w 705394"/>
                <a:gd name="connsiteY26" fmla="*/ 76880 h 1449705"/>
                <a:gd name="connsiteX27" fmla="*/ 267720 w 705394"/>
                <a:gd name="connsiteY27" fmla="*/ 47626 h 1449705"/>
                <a:gd name="connsiteX28" fmla="*/ 236764 w 705394"/>
                <a:gd name="connsiteY28" fmla="*/ 59532 h 1449705"/>
                <a:gd name="connsiteX29" fmla="*/ 182063 w 705394"/>
                <a:gd name="connsiteY29" fmla="*/ 76881 h 1449705"/>
                <a:gd name="connsiteX30" fmla="*/ 139337 w 705394"/>
                <a:gd name="connsiteY30" fmla="*/ 143419 h 1449705"/>
                <a:gd name="connsiteX31" fmla="*/ 95794 w 705394"/>
                <a:gd name="connsiteY31" fmla="*/ 413385 h 1449705"/>
                <a:gd name="connsiteX32" fmla="*/ 69668 w 705394"/>
                <a:gd name="connsiteY32" fmla="*/ 692059 h 1449705"/>
                <a:gd name="connsiteX33" fmla="*/ 43543 w 705394"/>
                <a:gd name="connsiteY33" fmla="*/ 918482 h 1449705"/>
                <a:gd name="connsiteX34" fmla="*/ 26125 w 705394"/>
                <a:gd name="connsiteY34" fmla="*/ 1101362 h 1449705"/>
                <a:gd name="connsiteX35" fmla="*/ 26125 w 705394"/>
                <a:gd name="connsiteY35" fmla="*/ 1345202 h 1449705"/>
                <a:gd name="connsiteX36" fmla="*/ 0 w 705394"/>
                <a:gd name="connsiteY36" fmla="*/ 1449705 h 1449705"/>
                <a:gd name="connsiteX37" fmla="*/ 0 w 705394"/>
                <a:gd name="connsiteY37" fmla="*/ 1449705 h 1449705"/>
                <a:gd name="connsiteX38" fmla="*/ 226423 w 705394"/>
                <a:gd name="connsiteY38" fmla="*/ 1440997 h 1449705"/>
                <a:gd name="connsiteX39" fmla="*/ 400594 w 705394"/>
                <a:gd name="connsiteY39" fmla="*/ 1440997 h 1449705"/>
                <a:gd name="connsiteX40" fmla="*/ 627017 w 705394"/>
                <a:gd name="connsiteY40" fmla="*/ 1414871 h 1449705"/>
                <a:gd name="connsiteX41" fmla="*/ 705394 w 705394"/>
                <a:gd name="connsiteY41" fmla="*/ 1388745 h 1449705"/>
                <a:gd name="connsiteX0" fmla="*/ 705394 w 705394"/>
                <a:gd name="connsiteY0" fmla="*/ 1388745 h 1449705"/>
                <a:gd name="connsiteX1" fmla="*/ 627017 w 705394"/>
                <a:gd name="connsiteY1" fmla="*/ 1179739 h 1449705"/>
                <a:gd name="connsiteX2" fmla="*/ 609600 w 705394"/>
                <a:gd name="connsiteY2" fmla="*/ 813979 h 1449705"/>
                <a:gd name="connsiteX3" fmla="*/ 566057 w 705394"/>
                <a:gd name="connsiteY3" fmla="*/ 500471 h 1449705"/>
                <a:gd name="connsiteX4" fmla="*/ 557348 w 705394"/>
                <a:gd name="connsiteY4" fmla="*/ 300174 h 1449705"/>
                <a:gd name="connsiteX5" fmla="*/ 600891 w 705394"/>
                <a:gd name="connsiteY5" fmla="*/ 186962 h 1449705"/>
                <a:gd name="connsiteX6" fmla="*/ 648381 w 705394"/>
                <a:gd name="connsiteY6" fmla="*/ 98312 h 1449705"/>
                <a:gd name="connsiteX7" fmla="*/ 615179 w 705394"/>
                <a:gd name="connsiteY7" fmla="*/ 26194 h 1449705"/>
                <a:gd name="connsiteX8" fmla="*/ 572520 w 705394"/>
                <a:gd name="connsiteY8" fmla="*/ 1 h 1449705"/>
                <a:gd name="connsiteX9" fmla="*/ 535985 w 705394"/>
                <a:gd name="connsiteY9" fmla="*/ 16737 h 1449705"/>
                <a:gd name="connsiteX10" fmla="*/ 508227 w 705394"/>
                <a:gd name="connsiteY10" fmla="*/ 0 h 1449705"/>
                <a:gd name="connsiteX11" fmla="*/ 471147 w 705394"/>
                <a:gd name="connsiteY11" fmla="*/ 1633 h 1449705"/>
                <a:gd name="connsiteX12" fmla="*/ 439170 w 705394"/>
                <a:gd name="connsiteY12" fmla="*/ 26194 h 1449705"/>
                <a:gd name="connsiteX13" fmla="*/ 424407 w 705394"/>
                <a:gd name="connsiteY13" fmla="*/ 74567 h 1449705"/>
                <a:gd name="connsiteX14" fmla="*/ 400594 w 705394"/>
                <a:gd name="connsiteY14" fmla="*/ 178254 h 1449705"/>
                <a:gd name="connsiteX15" fmla="*/ 409303 w 705394"/>
                <a:gd name="connsiteY15" fmla="*/ 265339 h 1449705"/>
                <a:gd name="connsiteX16" fmla="*/ 409303 w 705394"/>
                <a:gd name="connsiteY16" fmla="*/ 430802 h 1449705"/>
                <a:gd name="connsiteX17" fmla="*/ 400594 w 705394"/>
                <a:gd name="connsiteY17" fmla="*/ 683351 h 1449705"/>
                <a:gd name="connsiteX18" fmla="*/ 400594 w 705394"/>
                <a:gd name="connsiteY18" fmla="*/ 927191 h 1449705"/>
                <a:gd name="connsiteX19" fmla="*/ 374468 w 705394"/>
                <a:gd name="connsiteY19" fmla="*/ 1083945 h 1449705"/>
                <a:gd name="connsiteX20" fmla="*/ 296091 w 705394"/>
                <a:gd name="connsiteY20" fmla="*/ 1153614 h 1449705"/>
                <a:gd name="connsiteX21" fmla="*/ 235131 w 705394"/>
                <a:gd name="connsiteY21" fmla="*/ 1014277 h 1449705"/>
                <a:gd name="connsiteX22" fmla="*/ 235131 w 705394"/>
                <a:gd name="connsiteY22" fmla="*/ 787854 h 1449705"/>
                <a:gd name="connsiteX23" fmla="*/ 209005 w 705394"/>
                <a:gd name="connsiteY23" fmla="*/ 456928 h 1449705"/>
                <a:gd name="connsiteX24" fmla="*/ 261257 w 705394"/>
                <a:gd name="connsiteY24" fmla="*/ 213088 h 1449705"/>
                <a:gd name="connsiteX25" fmla="*/ 284253 w 705394"/>
                <a:gd name="connsiteY25" fmla="*/ 124506 h 1449705"/>
                <a:gd name="connsiteX26" fmla="*/ 298540 w 705394"/>
                <a:gd name="connsiteY26" fmla="*/ 76880 h 1449705"/>
                <a:gd name="connsiteX27" fmla="*/ 267720 w 705394"/>
                <a:gd name="connsiteY27" fmla="*/ 47626 h 1449705"/>
                <a:gd name="connsiteX28" fmla="*/ 236764 w 705394"/>
                <a:gd name="connsiteY28" fmla="*/ 59532 h 1449705"/>
                <a:gd name="connsiteX29" fmla="*/ 182063 w 705394"/>
                <a:gd name="connsiteY29" fmla="*/ 76881 h 1449705"/>
                <a:gd name="connsiteX30" fmla="*/ 139337 w 705394"/>
                <a:gd name="connsiteY30" fmla="*/ 143419 h 1449705"/>
                <a:gd name="connsiteX31" fmla="*/ 95794 w 705394"/>
                <a:gd name="connsiteY31" fmla="*/ 413385 h 1449705"/>
                <a:gd name="connsiteX32" fmla="*/ 69668 w 705394"/>
                <a:gd name="connsiteY32" fmla="*/ 692059 h 1449705"/>
                <a:gd name="connsiteX33" fmla="*/ 43543 w 705394"/>
                <a:gd name="connsiteY33" fmla="*/ 918482 h 1449705"/>
                <a:gd name="connsiteX34" fmla="*/ 26125 w 705394"/>
                <a:gd name="connsiteY34" fmla="*/ 1101362 h 1449705"/>
                <a:gd name="connsiteX35" fmla="*/ 26125 w 705394"/>
                <a:gd name="connsiteY35" fmla="*/ 1345202 h 1449705"/>
                <a:gd name="connsiteX36" fmla="*/ 0 w 705394"/>
                <a:gd name="connsiteY36" fmla="*/ 1449705 h 1449705"/>
                <a:gd name="connsiteX37" fmla="*/ 0 w 705394"/>
                <a:gd name="connsiteY37" fmla="*/ 1449705 h 1449705"/>
                <a:gd name="connsiteX38" fmla="*/ 226423 w 705394"/>
                <a:gd name="connsiteY38" fmla="*/ 1440997 h 1449705"/>
                <a:gd name="connsiteX39" fmla="*/ 400594 w 705394"/>
                <a:gd name="connsiteY39" fmla="*/ 1440997 h 1449705"/>
                <a:gd name="connsiteX40" fmla="*/ 627017 w 705394"/>
                <a:gd name="connsiteY40" fmla="*/ 1414871 h 1449705"/>
                <a:gd name="connsiteX41" fmla="*/ 705394 w 705394"/>
                <a:gd name="connsiteY41" fmla="*/ 1388745 h 1449705"/>
                <a:gd name="connsiteX0" fmla="*/ 705394 w 705394"/>
                <a:gd name="connsiteY0" fmla="*/ 1388745 h 1449705"/>
                <a:gd name="connsiteX1" fmla="*/ 627017 w 705394"/>
                <a:gd name="connsiteY1" fmla="*/ 1179739 h 1449705"/>
                <a:gd name="connsiteX2" fmla="*/ 609600 w 705394"/>
                <a:gd name="connsiteY2" fmla="*/ 813979 h 1449705"/>
                <a:gd name="connsiteX3" fmla="*/ 566057 w 705394"/>
                <a:gd name="connsiteY3" fmla="*/ 500471 h 1449705"/>
                <a:gd name="connsiteX4" fmla="*/ 557348 w 705394"/>
                <a:gd name="connsiteY4" fmla="*/ 300174 h 1449705"/>
                <a:gd name="connsiteX5" fmla="*/ 600891 w 705394"/>
                <a:gd name="connsiteY5" fmla="*/ 186962 h 1449705"/>
                <a:gd name="connsiteX6" fmla="*/ 648381 w 705394"/>
                <a:gd name="connsiteY6" fmla="*/ 98312 h 1449705"/>
                <a:gd name="connsiteX7" fmla="*/ 615179 w 705394"/>
                <a:gd name="connsiteY7" fmla="*/ 26194 h 1449705"/>
                <a:gd name="connsiteX8" fmla="*/ 572520 w 705394"/>
                <a:gd name="connsiteY8" fmla="*/ 1 h 1449705"/>
                <a:gd name="connsiteX9" fmla="*/ 535985 w 705394"/>
                <a:gd name="connsiteY9" fmla="*/ 16737 h 1449705"/>
                <a:gd name="connsiteX10" fmla="*/ 508227 w 705394"/>
                <a:gd name="connsiteY10" fmla="*/ 0 h 1449705"/>
                <a:gd name="connsiteX11" fmla="*/ 471147 w 705394"/>
                <a:gd name="connsiteY11" fmla="*/ 1633 h 1449705"/>
                <a:gd name="connsiteX12" fmla="*/ 439170 w 705394"/>
                <a:gd name="connsiteY12" fmla="*/ 26194 h 1449705"/>
                <a:gd name="connsiteX13" fmla="*/ 424407 w 705394"/>
                <a:gd name="connsiteY13" fmla="*/ 74567 h 1449705"/>
                <a:gd name="connsiteX14" fmla="*/ 400594 w 705394"/>
                <a:gd name="connsiteY14" fmla="*/ 178254 h 1449705"/>
                <a:gd name="connsiteX15" fmla="*/ 409303 w 705394"/>
                <a:gd name="connsiteY15" fmla="*/ 265339 h 1449705"/>
                <a:gd name="connsiteX16" fmla="*/ 409303 w 705394"/>
                <a:gd name="connsiteY16" fmla="*/ 430802 h 1449705"/>
                <a:gd name="connsiteX17" fmla="*/ 400594 w 705394"/>
                <a:gd name="connsiteY17" fmla="*/ 683351 h 1449705"/>
                <a:gd name="connsiteX18" fmla="*/ 400594 w 705394"/>
                <a:gd name="connsiteY18" fmla="*/ 927191 h 1449705"/>
                <a:gd name="connsiteX19" fmla="*/ 374468 w 705394"/>
                <a:gd name="connsiteY19" fmla="*/ 1083945 h 1449705"/>
                <a:gd name="connsiteX20" fmla="*/ 296091 w 705394"/>
                <a:gd name="connsiteY20" fmla="*/ 1153614 h 1449705"/>
                <a:gd name="connsiteX21" fmla="*/ 249419 w 705394"/>
                <a:gd name="connsiteY21" fmla="*/ 1014277 h 1449705"/>
                <a:gd name="connsiteX22" fmla="*/ 235131 w 705394"/>
                <a:gd name="connsiteY22" fmla="*/ 787854 h 1449705"/>
                <a:gd name="connsiteX23" fmla="*/ 209005 w 705394"/>
                <a:gd name="connsiteY23" fmla="*/ 456928 h 1449705"/>
                <a:gd name="connsiteX24" fmla="*/ 261257 w 705394"/>
                <a:gd name="connsiteY24" fmla="*/ 213088 h 1449705"/>
                <a:gd name="connsiteX25" fmla="*/ 284253 w 705394"/>
                <a:gd name="connsiteY25" fmla="*/ 124506 h 1449705"/>
                <a:gd name="connsiteX26" fmla="*/ 298540 w 705394"/>
                <a:gd name="connsiteY26" fmla="*/ 76880 h 1449705"/>
                <a:gd name="connsiteX27" fmla="*/ 267720 w 705394"/>
                <a:gd name="connsiteY27" fmla="*/ 47626 h 1449705"/>
                <a:gd name="connsiteX28" fmla="*/ 236764 w 705394"/>
                <a:gd name="connsiteY28" fmla="*/ 59532 h 1449705"/>
                <a:gd name="connsiteX29" fmla="*/ 182063 w 705394"/>
                <a:gd name="connsiteY29" fmla="*/ 76881 h 1449705"/>
                <a:gd name="connsiteX30" fmla="*/ 139337 w 705394"/>
                <a:gd name="connsiteY30" fmla="*/ 143419 h 1449705"/>
                <a:gd name="connsiteX31" fmla="*/ 95794 w 705394"/>
                <a:gd name="connsiteY31" fmla="*/ 413385 h 1449705"/>
                <a:gd name="connsiteX32" fmla="*/ 69668 w 705394"/>
                <a:gd name="connsiteY32" fmla="*/ 692059 h 1449705"/>
                <a:gd name="connsiteX33" fmla="*/ 43543 w 705394"/>
                <a:gd name="connsiteY33" fmla="*/ 918482 h 1449705"/>
                <a:gd name="connsiteX34" fmla="*/ 26125 w 705394"/>
                <a:gd name="connsiteY34" fmla="*/ 1101362 h 1449705"/>
                <a:gd name="connsiteX35" fmla="*/ 26125 w 705394"/>
                <a:gd name="connsiteY35" fmla="*/ 1345202 h 1449705"/>
                <a:gd name="connsiteX36" fmla="*/ 0 w 705394"/>
                <a:gd name="connsiteY36" fmla="*/ 1449705 h 1449705"/>
                <a:gd name="connsiteX37" fmla="*/ 0 w 705394"/>
                <a:gd name="connsiteY37" fmla="*/ 1449705 h 1449705"/>
                <a:gd name="connsiteX38" fmla="*/ 226423 w 705394"/>
                <a:gd name="connsiteY38" fmla="*/ 1440997 h 1449705"/>
                <a:gd name="connsiteX39" fmla="*/ 400594 w 705394"/>
                <a:gd name="connsiteY39" fmla="*/ 1440997 h 1449705"/>
                <a:gd name="connsiteX40" fmla="*/ 627017 w 705394"/>
                <a:gd name="connsiteY40" fmla="*/ 1414871 h 1449705"/>
                <a:gd name="connsiteX41" fmla="*/ 705394 w 705394"/>
                <a:gd name="connsiteY41" fmla="*/ 1388745 h 1449705"/>
                <a:gd name="connsiteX0" fmla="*/ 705394 w 705394"/>
                <a:gd name="connsiteY0" fmla="*/ 1388745 h 1449705"/>
                <a:gd name="connsiteX1" fmla="*/ 627017 w 705394"/>
                <a:gd name="connsiteY1" fmla="*/ 1179739 h 1449705"/>
                <a:gd name="connsiteX2" fmla="*/ 609600 w 705394"/>
                <a:gd name="connsiteY2" fmla="*/ 813979 h 1449705"/>
                <a:gd name="connsiteX3" fmla="*/ 566057 w 705394"/>
                <a:gd name="connsiteY3" fmla="*/ 500471 h 1449705"/>
                <a:gd name="connsiteX4" fmla="*/ 557348 w 705394"/>
                <a:gd name="connsiteY4" fmla="*/ 300174 h 1449705"/>
                <a:gd name="connsiteX5" fmla="*/ 600891 w 705394"/>
                <a:gd name="connsiteY5" fmla="*/ 186962 h 1449705"/>
                <a:gd name="connsiteX6" fmla="*/ 648381 w 705394"/>
                <a:gd name="connsiteY6" fmla="*/ 98312 h 1449705"/>
                <a:gd name="connsiteX7" fmla="*/ 615179 w 705394"/>
                <a:gd name="connsiteY7" fmla="*/ 26194 h 1449705"/>
                <a:gd name="connsiteX8" fmla="*/ 572520 w 705394"/>
                <a:gd name="connsiteY8" fmla="*/ 1 h 1449705"/>
                <a:gd name="connsiteX9" fmla="*/ 535985 w 705394"/>
                <a:gd name="connsiteY9" fmla="*/ 16737 h 1449705"/>
                <a:gd name="connsiteX10" fmla="*/ 508227 w 705394"/>
                <a:gd name="connsiteY10" fmla="*/ 0 h 1449705"/>
                <a:gd name="connsiteX11" fmla="*/ 471147 w 705394"/>
                <a:gd name="connsiteY11" fmla="*/ 1633 h 1449705"/>
                <a:gd name="connsiteX12" fmla="*/ 439170 w 705394"/>
                <a:gd name="connsiteY12" fmla="*/ 26194 h 1449705"/>
                <a:gd name="connsiteX13" fmla="*/ 424407 w 705394"/>
                <a:gd name="connsiteY13" fmla="*/ 74567 h 1449705"/>
                <a:gd name="connsiteX14" fmla="*/ 400594 w 705394"/>
                <a:gd name="connsiteY14" fmla="*/ 178254 h 1449705"/>
                <a:gd name="connsiteX15" fmla="*/ 409303 w 705394"/>
                <a:gd name="connsiteY15" fmla="*/ 265339 h 1449705"/>
                <a:gd name="connsiteX16" fmla="*/ 409303 w 705394"/>
                <a:gd name="connsiteY16" fmla="*/ 430802 h 1449705"/>
                <a:gd name="connsiteX17" fmla="*/ 400594 w 705394"/>
                <a:gd name="connsiteY17" fmla="*/ 683351 h 1449705"/>
                <a:gd name="connsiteX18" fmla="*/ 400594 w 705394"/>
                <a:gd name="connsiteY18" fmla="*/ 927191 h 1449705"/>
                <a:gd name="connsiteX19" fmla="*/ 374468 w 705394"/>
                <a:gd name="connsiteY19" fmla="*/ 1083945 h 1449705"/>
                <a:gd name="connsiteX20" fmla="*/ 288948 w 705394"/>
                <a:gd name="connsiteY20" fmla="*/ 1117896 h 1449705"/>
                <a:gd name="connsiteX21" fmla="*/ 249419 w 705394"/>
                <a:gd name="connsiteY21" fmla="*/ 1014277 h 1449705"/>
                <a:gd name="connsiteX22" fmla="*/ 235131 w 705394"/>
                <a:gd name="connsiteY22" fmla="*/ 787854 h 1449705"/>
                <a:gd name="connsiteX23" fmla="*/ 209005 w 705394"/>
                <a:gd name="connsiteY23" fmla="*/ 456928 h 1449705"/>
                <a:gd name="connsiteX24" fmla="*/ 261257 w 705394"/>
                <a:gd name="connsiteY24" fmla="*/ 213088 h 1449705"/>
                <a:gd name="connsiteX25" fmla="*/ 284253 w 705394"/>
                <a:gd name="connsiteY25" fmla="*/ 124506 h 1449705"/>
                <a:gd name="connsiteX26" fmla="*/ 298540 w 705394"/>
                <a:gd name="connsiteY26" fmla="*/ 76880 h 1449705"/>
                <a:gd name="connsiteX27" fmla="*/ 267720 w 705394"/>
                <a:gd name="connsiteY27" fmla="*/ 47626 h 1449705"/>
                <a:gd name="connsiteX28" fmla="*/ 236764 w 705394"/>
                <a:gd name="connsiteY28" fmla="*/ 59532 h 1449705"/>
                <a:gd name="connsiteX29" fmla="*/ 182063 w 705394"/>
                <a:gd name="connsiteY29" fmla="*/ 76881 h 1449705"/>
                <a:gd name="connsiteX30" fmla="*/ 139337 w 705394"/>
                <a:gd name="connsiteY30" fmla="*/ 143419 h 1449705"/>
                <a:gd name="connsiteX31" fmla="*/ 95794 w 705394"/>
                <a:gd name="connsiteY31" fmla="*/ 413385 h 1449705"/>
                <a:gd name="connsiteX32" fmla="*/ 69668 w 705394"/>
                <a:gd name="connsiteY32" fmla="*/ 692059 h 1449705"/>
                <a:gd name="connsiteX33" fmla="*/ 43543 w 705394"/>
                <a:gd name="connsiteY33" fmla="*/ 918482 h 1449705"/>
                <a:gd name="connsiteX34" fmla="*/ 26125 w 705394"/>
                <a:gd name="connsiteY34" fmla="*/ 1101362 h 1449705"/>
                <a:gd name="connsiteX35" fmla="*/ 26125 w 705394"/>
                <a:gd name="connsiteY35" fmla="*/ 1345202 h 1449705"/>
                <a:gd name="connsiteX36" fmla="*/ 0 w 705394"/>
                <a:gd name="connsiteY36" fmla="*/ 1449705 h 1449705"/>
                <a:gd name="connsiteX37" fmla="*/ 0 w 705394"/>
                <a:gd name="connsiteY37" fmla="*/ 1449705 h 1449705"/>
                <a:gd name="connsiteX38" fmla="*/ 226423 w 705394"/>
                <a:gd name="connsiteY38" fmla="*/ 1440997 h 1449705"/>
                <a:gd name="connsiteX39" fmla="*/ 400594 w 705394"/>
                <a:gd name="connsiteY39" fmla="*/ 1440997 h 1449705"/>
                <a:gd name="connsiteX40" fmla="*/ 627017 w 705394"/>
                <a:gd name="connsiteY40" fmla="*/ 1414871 h 1449705"/>
                <a:gd name="connsiteX41" fmla="*/ 705394 w 705394"/>
                <a:gd name="connsiteY41" fmla="*/ 1388745 h 1449705"/>
                <a:gd name="connsiteX0" fmla="*/ 705394 w 705394"/>
                <a:gd name="connsiteY0" fmla="*/ 1388745 h 1449705"/>
                <a:gd name="connsiteX1" fmla="*/ 627017 w 705394"/>
                <a:gd name="connsiteY1" fmla="*/ 1179739 h 1449705"/>
                <a:gd name="connsiteX2" fmla="*/ 609600 w 705394"/>
                <a:gd name="connsiteY2" fmla="*/ 813979 h 1449705"/>
                <a:gd name="connsiteX3" fmla="*/ 566057 w 705394"/>
                <a:gd name="connsiteY3" fmla="*/ 500471 h 1449705"/>
                <a:gd name="connsiteX4" fmla="*/ 557348 w 705394"/>
                <a:gd name="connsiteY4" fmla="*/ 300174 h 1449705"/>
                <a:gd name="connsiteX5" fmla="*/ 600891 w 705394"/>
                <a:gd name="connsiteY5" fmla="*/ 186962 h 1449705"/>
                <a:gd name="connsiteX6" fmla="*/ 648381 w 705394"/>
                <a:gd name="connsiteY6" fmla="*/ 98312 h 1449705"/>
                <a:gd name="connsiteX7" fmla="*/ 615179 w 705394"/>
                <a:gd name="connsiteY7" fmla="*/ 26194 h 1449705"/>
                <a:gd name="connsiteX8" fmla="*/ 572520 w 705394"/>
                <a:gd name="connsiteY8" fmla="*/ 1 h 1449705"/>
                <a:gd name="connsiteX9" fmla="*/ 535985 w 705394"/>
                <a:gd name="connsiteY9" fmla="*/ 16737 h 1449705"/>
                <a:gd name="connsiteX10" fmla="*/ 508227 w 705394"/>
                <a:gd name="connsiteY10" fmla="*/ 0 h 1449705"/>
                <a:gd name="connsiteX11" fmla="*/ 471147 w 705394"/>
                <a:gd name="connsiteY11" fmla="*/ 1633 h 1449705"/>
                <a:gd name="connsiteX12" fmla="*/ 439170 w 705394"/>
                <a:gd name="connsiteY12" fmla="*/ 26194 h 1449705"/>
                <a:gd name="connsiteX13" fmla="*/ 424407 w 705394"/>
                <a:gd name="connsiteY13" fmla="*/ 74567 h 1449705"/>
                <a:gd name="connsiteX14" fmla="*/ 400594 w 705394"/>
                <a:gd name="connsiteY14" fmla="*/ 178254 h 1449705"/>
                <a:gd name="connsiteX15" fmla="*/ 409303 w 705394"/>
                <a:gd name="connsiteY15" fmla="*/ 265339 h 1449705"/>
                <a:gd name="connsiteX16" fmla="*/ 409303 w 705394"/>
                <a:gd name="connsiteY16" fmla="*/ 430802 h 1449705"/>
                <a:gd name="connsiteX17" fmla="*/ 400594 w 705394"/>
                <a:gd name="connsiteY17" fmla="*/ 683351 h 1449705"/>
                <a:gd name="connsiteX18" fmla="*/ 400594 w 705394"/>
                <a:gd name="connsiteY18" fmla="*/ 927191 h 1449705"/>
                <a:gd name="connsiteX19" fmla="*/ 360180 w 705394"/>
                <a:gd name="connsiteY19" fmla="*/ 1081564 h 1449705"/>
                <a:gd name="connsiteX20" fmla="*/ 288948 w 705394"/>
                <a:gd name="connsiteY20" fmla="*/ 1117896 h 1449705"/>
                <a:gd name="connsiteX21" fmla="*/ 249419 w 705394"/>
                <a:gd name="connsiteY21" fmla="*/ 1014277 h 1449705"/>
                <a:gd name="connsiteX22" fmla="*/ 235131 w 705394"/>
                <a:gd name="connsiteY22" fmla="*/ 787854 h 1449705"/>
                <a:gd name="connsiteX23" fmla="*/ 209005 w 705394"/>
                <a:gd name="connsiteY23" fmla="*/ 456928 h 1449705"/>
                <a:gd name="connsiteX24" fmla="*/ 261257 w 705394"/>
                <a:gd name="connsiteY24" fmla="*/ 213088 h 1449705"/>
                <a:gd name="connsiteX25" fmla="*/ 284253 w 705394"/>
                <a:gd name="connsiteY25" fmla="*/ 124506 h 1449705"/>
                <a:gd name="connsiteX26" fmla="*/ 298540 w 705394"/>
                <a:gd name="connsiteY26" fmla="*/ 76880 h 1449705"/>
                <a:gd name="connsiteX27" fmla="*/ 267720 w 705394"/>
                <a:gd name="connsiteY27" fmla="*/ 47626 h 1449705"/>
                <a:gd name="connsiteX28" fmla="*/ 236764 w 705394"/>
                <a:gd name="connsiteY28" fmla="*/ 59532 h 1449705"/>
                <a:gd name="connsiteX29" fmla="*/ 182063 w 705394"/>
                <a:gd name="connsiteY29" fmla="*/ 76881 h 1449705"/>
                <a:gd name="connsiteX30" fmla="*/ 139337 w 705394"/>
                <a:gd name="connsiteY30" fmla="*/ 143419 h 1449705"/>
                <a:gd name="connsiteX31" fmla="*/ 95794 w 705394"/>
                <a:gd name="connsiteY31" fmla="*/ 413385 h 1449705"/>
                <a:gd name="connsiteX32" fmla="*/ 69668 w 705394"/>
                <a:gd name="connsiteY32" fmla="*/ 692059 h 1449705"/>
                <a:gd name="connsiteX33" fmla="*/ 43543 w 705394"/>
                <a:gd name="connsiteY33" fmla="*/ 918482 h 1449705"/>
                <a:gd name="connsiteX34" fmla="*/ 26125 w 705394"/>
                <a:gd name="connsiteY34" fmla="*/ 1101362 h 1449705"/>
                <a:gd name="connsiteX35" fmla="*/ 26125 w 705394"/>
                <a:gd name="connsiteY35" fmla="*/ 1345202 h 1449705"/>
                <a:gd name="connsiteX36" fmla="*/ 0 w 705394"/>
                <a:gd name="connsiteY36" fmla="*/ 1449705 h 1449705"/>
                <a:gd name="connsiteX37" fmla="*/ 0 w 705394"/>
                <a:gd name="connsiteY37" fmla="*/ 1449705 h 1449705"/>
                <a:gd name="connsiteX38" fmla="*/ 226423 w 705394"/>
                <a:gd name="connsiteY38" fmla="*/ 1440997 h 1449705"/>
                <a:gd name="connsiteX39" fmla="*/ 400594 w 705394"/>
                <a:gd name="connsiteY39" fmla="*/ 1440997 h 1449705"/>
                <a:gd name="connsiteX40" fmla="*/ 627017 w 705394"/>
                <a:gd name="connsiteY40" fmla="*/ 1414871 h 1449705"/>
                <a:gd name="connsiteX41" fmla="*/ 705394 w 705394"/>
                <a:gd name="connsiteY41" fmla="*/ 1388745 h 1449705"/>
                <a:gd name="connsiteX0" fmla="*/ 688725 w 688725"/>
                <a:gd name="connsiteY0" fmla="*/ 1379220 h 1449705"/>
                <a:gd name="connsiteX1" fmla="*/ 627017 w 688725"/>
                <a:gd name="connsiteY1" fmla="*/ 1179739 h 1449705"/>
                <a:gd name="connsiteX2" fmla="*/ 609600 w 688725"/>
                <a:gd name="connsiteY2" fmla="*/ 813979 h 1449705"/>
                <a:gd name="connsiteX3" fmla="*/ 566057 w 688725"/>
                <a:gd name="connsiteY3" fmla="*/ 500471 h 1449705"/>
                <a:gd name="connsiteX4" fmla="*/ 557348 w 688725"/>
                <a:gd name="connsiteY4" fmla="*/ 300174 h 1449705"/>
                <a:gd name="connsiteX5" fmla="*/ 600891 w 688725"/>
                <a:gd name="connsiteY5" fmla="*/ 186962 h 1449705"/>
                <a:gd name="connsiteX6" fmla="*/ 648381 w 688725"/>
                <a:gd name="connsiteY6" fmla="*/ 98312 h 1449705"/>
                <a:gd name="connsiteX7" fmla="*/ 615179 w 688725"/>
                <a:gd name="connsiteY7" fmla="*/ 26194 h 1449705"/>
                <a:gd name="connsiteX8" fmla="*/ 572520 w 688725"/>
                <a:gd name="connsiteY8" fmla="*/ 1 h 1449705"/>
                <a:gd name="connsiteX9" fmla="*/ 535985 w 688725"/>
                <a:gd name="connsiteY9" fmla="*/ 16737 h 1449705"/>
                <a:gd name="connsiteX10" fmla="*/ 508227 w 688725"/>
                <a:gd name="connsiteY10" fmla="*/ 0 h 1449705"/>
                <a:gd name="connsiteX11" fmla="*/ 471147 w 688725"/>
                <a:gd name="connsiteY11" fmla="*/ 1633 h 1449705"/>
                <a:gd name="connsiteX12" fmla="*/ 439170 w 688725"/>
                <a:gd name="connsiteY12" fmla="*/ 26194 h 1449705"/>
                <a:gd name="connsiteX13" fmla="*/ 424407 w 688725"/>
                <a:gd name="connsiteY13" fmla="*/ 74567 h 1449705"/>
                <a:gd name="connsiteX14" fmla="*/ 400594 w 688725"/>
                <a:gd name="connsiteY14" fmla="*/ 178254 h 1449705"/>
                <a:gd name="connsiteX15" fmla="*/ 409303 w 688725"/>
                <a:gd name="connsiteY15" fmla="*/ 265339 h 1449705"/>
                <a:gd name="connsiteX16" fmla="*/ 409303 w 688725"/>
                <a:gd name="connsiteY16" fmla="*/ 430802 h 1449705"/>
                <a:gd name="connsiteX17" fmla="*/ 400594 w 688725"/>
                <a:gd name="connsiteY17" fmla="*/ 683351 h 1449705"/>
                <a:gd name="connsiteX18" fmla="*/ 400594 w 688725"/>
                <a:gd name="connsiteY18" fmla="*/ 927191 h 1449705"/>
                <a:gd name="connsiteX19" fmla="*/ 360180 w 688725"/>
                <a:gd name="connsiteY19" fmla="*/ 1081564 h 1449705"/>
                <a:gd name="connsiteX20" fmla="*/ 288948 w 688725"/>
                <a:gd name="connsiteY20" fmla="*/ 1117896 h 1449705"/>
                <a:gd name="connsiteX21" fmla="*/ 249419 w 688725"/>
                <a:gd name="connsiteY21" fmla="*/ 1014277 h 1449705"/>
                <a:gd name="connsiteX22" fmla="*/ 235131 w 688725"/>
                <a:gd name="connsiteY22" fmla="*/ 787854 h 1449705"/>
                <a:gd name="connsiteX23" fmla="*/ 209005 w 688725"/>
                <a:gd name="connsiteY23" fmla="*/ 456928 h 1449705"/>
                <a:gd name="connsiteX24" fmla="*/ 261257 w 688725"/>
                <a:gd name="connsiteY24" fmla="*/ 213088 h 1449705"/>
                <a:gd name="connsiteX25" fmla="*/ 284253 w 688725"/>
                <a:gd name="connsiteY25" fmla="*/ 124506 h 1449705"/>
                <a:gd name="connsiteX26" fmla="*/ 298540 w 688725"/>
                <a:gd name="connsiteY26" fmla="*/ 76880 h 1449705"/>
                <a:gd name="connsiteX27" fmla="*/ 267720 w 688725"/>
                <a:gd name="connsiteY27" fmla="*/ 47626 h 1449705"/>
                <a:gd name="connsiteX28" fmla="*/ 236764 w 688725"/>
                <a:gd name="connsiteY28" fmla="*/ 59532 h 1449705"/>
                <a:gd name="connsiteX29" fmla="*/ 182063 w 688725"/>
                <a:gd name="connsiteY29" fmla="*/ 76881 h 1449705"/>
                <a:gd name="connsiteX30" fmla="*/ 139337 w 688725"/>
                <a:gd name="connsiteY30" fmla="*/ 143419 h 1449705"/>
                <a:gd name="connsiteX31" fmla="*/ 95794 w 688725"/>
                <a:gd name="connsiteY31" fmla="*/ 413385 h 1449705"/>
                <a:gd name="connsiteX32" fmla="*/ 69668 w 688725"/>
                <a:gd name="connsiteY32" fmla="*/ 692059 h 1449705"/>
                <a:gd name="connsiteX33" fmla="*/ 43543 w 688725"/>
                <a:gd name="connsiteY33" fmla="*/ 918482 h 1449705"/>
                <a:gd name="connsiteX34" fmla="*/ 26125 w 688725"/>
                <a:gd name="connsiteY34" fmla="*/ 1101362 h 1449705"/>
                <a:gd name="connsiteX35" fmla="*/ 26125 w 688725"/>
                <a:gd name="connsiteY35" fmla="*/ 1345202 h 1449705"/>
                <a:gd name="connsiteX36" fmla="*/ 0 w 688725"/>
                <a:gd name="connsiteY36" fmla="*/ 1449705 h 1449705"/>
                <a:gd name="connsiteX37" fmla="*/ 0 w 688725"/>
                <a:gd name="connsiteY37" fmla="*/ 1449705 h 1449705"/>
                <a:gd name="connsiteX38" fmla="*/ 226423 w 688725"/>
                <a:gd name="connsiteY38" fmla="*/ 1440997 h 1449705"/>
                <a:gd name="connsiteX39" fmla="*/ 400594 w 688725"/>
                <a:gd name="connsiteY39" fmla="*/ 1440997 h 1449705"/>
                <a:gd name="connsiteX40" fmla="*/ 627017 w 688725"/>
                <a:gd name="connsiteY40" fmla="*/ 1414871 h 1449705"/>
                <a:gd name="connsiteX41" fmla="*/ 688725 w 688725"/>
                <a:gd name="connsiteY41" fmla="*/ 1379220 h 1449705"/>
                <a:gd name="connsiteX0" fmla="*/ 688725 w 688725"/>
                <a:gd name="connsiteY0" fmla="*/ 1379220 h 1449705"/>
                <a:gd name="connsiteX1" fmla="*/ 627017 w 688725"/>
                <a:gd name="connsiteY1" fmla="*/ 1179739 h 1449705"/>
                <a:gd name="connsiteX2" fmla="*/ 609600 w 688725"/>
                <a:gd name="connsiteY2" fmla="*/ 813979 h 1449705"/>
                <a:gd name="connsiteX3" fmla="*/ 566057 w 688725"/>
                <a:gd name="connsiteY3" fmla="*/ 500471 h 1449705"/>
                <a:gd name="connsiteX4" fmla="*/ 557348 w 688725"/>
                <a:gd name="connsiteY4" fmla="*/ 300174 h 1449705"/>
                <a:gd name="connsiteX5" fmla="*/ 600891 w 688725"/>
                <a:gd name="connsiteY5" fmla="*/ 186962 h 1449705"/>
                <a:gd name="connsiteX6" fmla="*/ 648381 w 688725"/>
                <a:gd name="connsiteY6" fmla="*/ 98312 h 1449705"/>
                <a:gd name="connsiteX7" fmla="*/ 615179 w 688725"/>
                <a:gd name="connsiteY7" fmla="*/ 26194 h 1449705"/>
                <a:gd name="connsiteX8" fmla="*/ 572520 w 688725"/>
                <a:gd name="connsiteY8" fmla="*/ 1 h 1449705"/>
                <a:gd name="connsiteX9" fmla="*/ 535985 w 688725"/>
                <a:gd name="connsiteY9" fmla="*/ 16737 h 1449705"/>
                <a:gd name="connsiteX10" fmla="*/ 508227 w 688725"/>
                <a:gd name="connsiteY10" fmla="*/ 0 h 1449705"/>
                <a:gd name="connsiteX11" fmla="*/ 471147 w 688725"/>
                <a:gd name="connsiteY11" fmla="*/ 1633 h 1449705"/>
                <a:gd name="connsiteX12" fmla="*/ 439170 w 688725"/>
                <a:gd name="connsiteY12" fmla="*/ 26194 h 1449705"/>
                <a:gd name="connsiteX13" fmla="*/ 424407 w 688725"/>
                <a:gd name="connsiteY13" fmla="*/ 74567 h 1449705"/>
                <a:gd name="connsiteX14" fmla="*/ 400594 w 688725"/>
                <a:gd name="connsiteY14" fmla="*/ 178254 h 1449705"/>
                <a:gd name="connsiteX15" fmla="*/ 409303 w 688725"/>
                <a:gd name="connsiteY15" fmla="*/ 265339 h 1449705"/>
                <a:gd name="connsiteX16" fmla="*/ 409303 w 688725"/>
                <a:gd name="connsiteY16" fmla="*/ 430802 h 1449705"/>
                <a:gd name="connsiteX17" fmla="*/ 400594 w 688725"/>
                <a:gd name="connsiteY17" fmla="*/ 683351 h 1449705"/>
                <a:gd name="connsiteX18" fmla="*/ 400594 w 688725"/>
                <a:gd name="connsiteY18" fmla="*/ 927191 h 1449705"/>
                <a:gd name="connsiteX19" fmla="*/ 360180 w 688725"/>
                <a:gd name="connsiteY19" fmla="*/ 1081564 h 1449705"/>
                <a:gd name="connsiteX20" fmla="*/ 288948 w 688725"/>
                <a:gd name="connsiteY20" fmla="*/ 1117896 h 1449705"/>
                <a:gd name="connsiteX21" fmla="*/ 249419 w 688725"/>
                <a:gd name="connsiteY21" fmla="*/ 1014277 h 1449705"/>
                <a:gd name="connsiteX22" fmla="*/ 235131 w 688725"/>
                <a:gd name="connsiteY22" fmla="*/ 787854 h 1449705"/>
                <a:gd name="connsiteX23" fmla="*/ 209005 w 688725"/>
                <a:gd name="connsiteY23" fmla="*/ 456928 h 1449705"/>
                <a:gd name="connsiteX24" fmla="*/ 261257 w 688725"/>
                <a:gd name="connsiteY24" fmla="*/ 213088 h 1449705"/>
                <a:gd name="connsiteX25" fmla="*/ 284253 w 688725"/>
                <a:gd name="connsiteY25" fmla="*/ 124506 h 1449705"/>
                <a:gd name="connsiteX26" fmla="*/ 298540 w 688725"/>
                <a:gd name="connsiteY26" fmla="*/ 76880 h 1449705"/>
                <a:gd name="connsiteX27" fmla="*/ 267720 w 688725"/>
                <a:gd name="connsiteY27" fmla="*/ 47626 h 1449705"/>
                <a:gd name="connsiteX28" fmla="*/ 236764 w 688725"/>
                <a:gd name="connsiteY28" fmla="*/ 59532 h 1449705"/>
                <a:gd name="connsiteX29" fmla="*/ 182063 w 688725"/>
                <a:gd name="connsiteY29" fmla="*/ 76881 h 1449705"/>
                <a:gd name="connsiteX30" fmla="*/ 139337 w 688725"/>
                <a:gd name="connsiteY30" fmla="*/ 143419 h 1449705"/>
                <a:gd name="connsiteX31" fmla="*/ 95794 w 688725"/>
                <a:gd name="connsiteY31" fmla="*/ 413385 h 1449705"/>
                <a:gd name="connsiteX32" fmla="*/ 69668 w 688725"/>
                <a:gd name="connsiteY32" fmla="*/ 692059 h 1449705"/>
                <a:gd name="connsiteX33" fmla="*/ 43543 w 688725"/>
                <a:gd name="connsiteY33" fmla="*/ 918482 h 1449705"/>
                <a:gd name="connsiteX34" fmla="*/ 26125 w 688725"/>
                <a:gd name="connsiteY34" fmla="*/ 1101362 h 1449705"/>
                <a:gd name="connsiteX35" fmla="*/ 26125 w 688725"/>
                <a:gd name="connsiteY35" fmla="*/ 1345202 h 1449705"/>
                <a:gd name="connsiteX36" fmla="*/ 0 w 688725"/>
                <a:gd name="connsiteY36" fmla="*/ 1449705 h 1449705"/>
                <a:gd name="connsiteX37" fmla="*/ 0 w 688725"/>
                <a:gd name="connsiteY37" fmla="*/ 1449705 h 1449705"/>
                <a:gd name="connsiteX38" fmla="*/ 226423 w 688725"/>
                <a:gd name="connsiteY38" fmla="*/ 1440997 h 1449705"/>
                <a:gd name="connsiteX39" fmla="*/ 400594 w 688725"/>
                <a:gd name="connsiteY39" fmla="*/ 1440997 h 1449705"/>
                <a:gd name="connsiteX40" fmla="*/ 603205 w 688725"/>
                <a:gd name="connsiteY40" fmla="*/ 1381533 h 1449705"/>
                <a:gd name="connsiteX41" fmla="*/ 688725 w 688725"/>
                <a:gd name="connsiteY41" fmla="*/ 1379220 h 1449705"/>
                <a:gd name="connsiteX0" fmla="*/ 688725 w 688725"/>
                <a:gd name="connsiteY0" fmla="*/ 1379220 h 1449705"/>
                <a:gd name="connsiteX1" fmla="*/ 627017 w 688725"/>
                <a:gd name="connsiteY1" fmla="*/ 1179739 h 1449705"/>
                <a:gd name="connsiteX2" fmla="*/ 609600 w 688725"/>
                <a:gd name="connsiteY2" fmla="*/ 813979 h 1449705"/>
                <a:gd name="connsiteX3" fmla="*/ 566057 w 688725"/>
                <a:gd name="connsiteY3" fmla="*/ 500471 h 1449705"/>
                <a:gd name="connsiteX4" fmla="*/ 557348 w 688725"/>
                <a:gd name="connsiteY4" fmla="*/ 300174 h 1449705"/>
                <a:gd name="connsiteX5" fmla="*/ 600891 w 688725"/>
                <a:gd name="connsiteY5" fmla="*/ 186962 h 1449705"/>
                <a:gd name="connsiteX6" fmla="*/ 648381 w 688725"/>
                <a:gd name="connsiteY6" fmla="*/ 98312 h 1449705"/>
                <a:gd name="connsiteX7" fmla="*/ 615179 w 688725"/>
                <a:gd name="connsiteY7" fmla="*/ 26194 h 1449705"/>
                <a:gd name="connsiteX8" fmla="*/ 572520 w 688725"/>
                <a:gd name="connsiteY8" fmla="*/ 1 h 1449705"/>
                <a:gd name="connsiteX9" fmla="*/ 535985 w 688725"/>
                <a:gd name="connsiteY9" fmla="*/ 16737 h 1449705"/>
                <a:gd name="connsiteX10" fmla="*/ 508227 w 688725"/>
                <a:gd name="connsiteY10" fmla="*/ 0 h 1449705"/>
                <a:gd name="connsiteX11" fmla="*/ 471147 w 688725"/>
                <a:gd name="connsiteY11" fmla="*/ 1633 h 1449705"/>
                <a:gd name="connsiteX12" fmla="*/ 439170 w 688725"/>
                <a:gd name="connsiteY12" fmla="*/ 26194 h 1449705"/>
                <a:gd name="connsiteX13" fmla="*/ 424407 w 688725"/>
                <a:gd name="connsiteY13" fmla="*/ 74567 h 1449705"/>
                <a:gd name="connsiteX14" fmla="*/ 400594 w 688725"/>
                <a:gd name="connsiteY14" fmla="*/ 178254 h 1449705"/>
                <a:gd name="connsiteX15" fmla="*/ 409303 w 688725"/>
                <a:gd name="connsiteY15" fmla="*/ 265339 h 1449705"/>
                <a:gd name="connsiteX16" fmla="*/ 409303 w 688725"/>
                <a:gd name="connsiteY16" fmla="*/ 430802 h 1449705"/>
                <a:gd name="connsiteX17" fmla="*/ 400594 w 688725"/>
                <a:gd name="connsiteY17" fmla="*/ 683351 h 1449705"/>
                <a:gd name="connsiteX18" fmla="*/ 400594 w 688725"/>
                <a:gd name="connsiteY18" fmla="*/ 927191 h 1449705"/>
                <a:gd name="connsiteX19" fmla="*/ 360180 w 688725"/>
                <a:gd name="connsiteY19" fmla="*/ 1081564 h 1449705"/>
                <a:gd name="connsiteX20" fmla="*/ 288948 w 688725"/>
                <a:gd name="connsiteY20" fmla="*/ 1117896 h 1449705"/>
                <a:gd name="connsiteX21" fmla="*/ 249419 w 688725"/>
                <a:gd name="connsiteY21" fmla="*/ 1014277 h 1449705"/>
                <a:gd name="connsiteX22" fmla="*/ 235131 w 688725"/>
                <a:gd name="connsiteY22" fmla="*/ 787854 h 1449705"/>
                <a:gd name="connsiteX23" fmla="*/ 209005 w 688725"/>
                <a:gd name="connsiteY23" fmla="*/ 456928 h 1449705"/>
                <a:gd name="connsiteX24" fmla="*/ 261257 w 688725"/>
                <a:gd name="connsiteY24" fmla="*/ 213088 h 1449705"/>
                <a:gd name="connsiteX25" fmla="*/ 284253 w 688725"/>
                <a:gd name="connsiteY25" fmla="*/ 124506 h 1449705"/>
                <a:gd name="connsiteX26" fmla="*/ 298540 w 688725"/>
                <a:gd name="connsiteY26" fmla="*/ 76880 h 1449705"/>
                <a:gd name="connsiteX27" fmla="*/ 267720 w 688725"/>
                <a:gd name="connsiteY27" fmla="*/ 47626 h 1449705"/>
                <a:gd name="connsiteX28" fmla="*/ 236764 w 688725"/>
                <a:gd name="connsiteY28" fmla="*/ 59532 h 1449705"/>
                <a:gd name="connsiteX29" fmla="*/ 182063 w 688725"/>
                <a:gd name="connsiteY29" fmla="*/ 76881 h 1449705"/>
                <a:gd name="connsiteX30" fmla="*/ 139337 w 688725"/>
                <a:gd name="connsiteY30" fmla="*/ 143419 h 1449705"/>
                <a:gd name="connsiteX31" fmla="*/ 95794 w 688725"/>
                <a:gd name="connsiteY31" fmla="*/ 413385 h 1449705"/>
                <a:gd name="connsiteX32" fmla="*/ 69668 w 688725"/>
                <a:gd name="connsiteY32" fmla="*/ 692059 h 1449705"/>
                <a:gd name="connsiteX33" fmla="*/ 43543 w 688725"/>
                <a:gd name="connsiteY33" fmla="*/ 918482 h 1449705"/>
                <a:gd name="connsiteX34" fmla="*/ 26125 w 688725"/>
                <a:gd name="connsiteY34" fmla="*/ 1101362 h 1449705"/>
                <a:gd name="connsiteX35" fmla="*/ 26125 w 688725"/>
                <a:gd name="connsiteY35" fmla="*/ 1345202 h 1449705"/>
                <a:gd name="connsiteX36" fmla="*/ 0 w 688725"/>
                <a:gd name="connsiteY36" fmla="*/ 1449705 h 1449705"/>
                <a:gd name="connsiteX37" fmla="*/ 0 w 688725"/>
                <a:gd name="connsiteY37" fmla="*/ 1449705 h 1449705"/>
                <a:gd name="connsiteX38" fmla="*/ 226423 w 688725"/>
                <a:gd name="connsiteY38" fmla="*/ 1440997 h 1449705"/>
                <a:gd name="connsiteX39" fmla="*/ 400594 w 688725"/>
                <a:gd name="connsiteY39" fmla="*/ 1440997 h 1449705"/>
                <a:gd name="connsiteX40" fmla="*/ 603205 w 688725"/>
                <a:gd name="connsiteY40" fmla="*/ 1381533 h 1449705"/>
                <a:gd name="connsiteX41" fmla="*/ 688725 w 688725"/>
                <a:gd name="connsiteY41" fmla="*/ 1379220 h 1449705"/>
                <a:gd name="connsiteX0" fmla="*/ 688725 w 688725"/>
                <a:gd name="connsiteY0" fmla="*/ 1379220 h 1449705"/>
                <a:gd name="connsiteX1" fmla="*/ 627017 w 688725"/>
                <a:gd name="connsiteY1" fmla="*/ 1179739 h 1449705"/>
                <a:gd name="connsiteX2" fmla="*/ 609600 w 688725"/>
                <a:gd name="connsiteY2" fmla="*/ 813979 h 1449705"/>
                <a:gd name="connsiteX3" fmla="*/ 566057 w 688725"/>
                <a:gd name="connsiteY3" fmla="*/ 500471 h 1449705"/>
                <a:gd name="connsiteX4" fmla="*/ 557348 w 688725"/>
                <a:gd name="connsiteY4" fmla="*/ 300174 h 1449705"/>
                <a:gd name="connsiteX5" fmla="*/ 600891 w 688725"/>
                <a:gd name="connsiteY5" fmla="*/ 186962 h 1449705"/>
                <a:gd name="connsiteX6" fmla="*/ 648381 w 688725"/>
                <a:gd name="connsiteY6" fmla="*/ 98312 h 1449705"/>
                <a:gd name="connsiteX7" fmla="*/ 615179 w 688725"/>
                <a:gd name="connsiteY7" fmla="*/ 26194 h 1449705"/>
                <a:gd name="connsiteX8" fmla="*/ 572520 w 688725"/>
                <a:gd name="connsiteY8" fmla="*/ 1 h 1449705"/>
                <a:gd name="connsiteX9" fmla="*/ 535985 w 688725"/>
                <a:gd name="connsiteY9" fmla="*/ 16737 h 1449705"/>
                <a:gd name="connsiteX10" fmla="*/ 508227 w 688725"/>
                <a:gd name="connsiteY10" fmla="*/ 0 h 1449705"/>
                <a:gd name="connsiteX11" fmla="*/ 471147 w 688725"/>
                <a:gd name="connsiteY11" fmla="*/ 1633 h 1449705"/>
                <a:gd name="connsiteX12" fmla="*/ 439170 w 688725"/>
                <a:gd name="connsiteY12" fmla="*/ 26194 h 1449705"/>
                <a:gd name="connsiteX13" fmla="*/ 424407 w 688725"/>
                <a:gd name="connsiteY13" fmla="*/ 74567 h 1449705"/>
                <a:gd name="connsiteX14" fmla="*/ 400594 w 688725"/>
                <a:gd name="connsiteY14" fmla="*/ 178254 h 1449705"/>
                <a:gd name="connsiteX15" fmla="*/ 409303 w 688725"/>
                <a:gd name="connsiteY15" fmla="*/ 265339 h 1449705"/>
                <a:gd name="connsiteX16" fmla="*/ 409303 w 688725"/>
                <a:gd name="connsiteY16" fmla="*/ 430802 h 1449705"/>
                <a:gd name="connsiteX17" fmla="*/ 400594 w 688725"/>
                <a:gd name="connsiteY17" fmla="*/ 683351 h 1449705"/>
                <a:gd name="connsiteX18" fmla="*/ 400594 w 688725"/>
                <a:gd name="connsiteY18" fmla="*/ 927191 h 1449705"/>
                <a:gd name="connsiteX19" fmla="*/ 360180 w 688725"/>
                <a:gd name="connsiteY19" fmla="*/ 1081564 h 1449705"/>
                <a:gd name="connsiteX20" fmla="*/ 288948 w 688725"/>
                <a:gd name="connsiteY20" fmla="*/ 1117896 h 1449705"/>
                <a:gd name="connsiteX21" fmla="*/ 249419 w 688725"/>
                <a:gd name="connsiteY21" fmla="*/ 1014277 h 1449705"/>
                <a:gd name="connsiteX22" fmla="*/ 235131 w 688725"/>
                <a:gd name="connsiteY22" fmla="*/ 787854 h 1449705"/>
                <a:gd name="connsiteX23" fmla="*/ 209005 w 688725"/>
                <a:gd name="connsiteY23" fmla="*/ 456928 h 1449705"/>
                <a:gd name="connsiteX24" fmla="*/ 261257 w 688725"/>
                <a:gd name="connsiteY24" fmla="*/ 213088 h 1449705"/>
                <a:gd name="connsiteX25" fmla="*/ 284253 w 688725"/>
                <a:gd name="connsiteY25" fmla="*/ 124506 h 1449705"/>
                <a:gd name="connsiteX26" fmla="*/ 298540 w 688725"/>
                <a:gd name="connsiteY26" fmla="*/ 76880 h 1449705"/>
                <a:gd name="connsiteX27" fmla="*/ 267720 w 688725"/>
                <a:gd name="connsiteY27" fmla="*/ 47626 h 1449705"/>
                <a:gd name="connsiteX28" fmla="*/ 236764 w 688725"/>
                <a:gd name="connsiteY28" fmla="*/ 59532 h 1449705"/>
                <a:gd name="connsiteX29" fmla="*/ 182063 w 688725"/>
                <a:gd name="connsiteY29" fmla="*/ 76881 h 1449705"/>
                <a:gd name="connsiteX30" fmla="*/ 139337 w 688725"/>
                <a:gd name="connsiteY30" fmla="*/ 143419 h 1449705"/>
                <a:gd name="connsiteX31" fmla="*/ 95794 w 688725"/>
                <a:gd name="connsiteY31" fmla="*/ 413385 h 1449705"/>
                <a:gd name="connsiteX32" fmla="*/ 69668 w 688725"/>
                <a:gd name="connsiteY32" fmla="*/ 692059 h 1449705"/>
                <a:gd name="connsiteX33" fmla="*/ 43543 w 688725"/>
                <a:gd name="connsiteY33" fmla="*/ 918482 h 1449705"/>
                <a:gd name="connsiteX34" fmla="*/ 26125 w 688725"/>
                <a:gd name="connsiteY34" fmla="*/ 1101362 h 1449705"/>
                <a:gd name="connsiteX35" fmla="*/ 26125 w 688725"/>
                <a:gd name="connsiteY35" fmla="*/ 1345202 h 1449705"/>
                <a:gd name="connsiteX36" fmla="*/ 0 w 688725"/>
                <a:gd name="connsiteY36" fmla="*/ 1449705 h 1449705"/>
                <a:gd name="connsiteX37" fmla="*/ 0 w 688725"/>
                <a:gd name="connsiteY37" fmla="*/ 1449705 h 1449705"/>
                <a:gd name="connsiteX38" fmla="*/ 226423 w 688725"/>
                <a:gd name="connsiteY38" fmla="*/ 1440997 h 1449705"/>
                <a:gd name="connsiteX39" fmla="*/ 400594 w 688725"/>
                <a:gd name="connsiteY39" fmla="*/ 1440997 h 1449705"/>
                <a:gd name="connsiteX40" fmla="*/ 439171 w 688725"/>
                <a:gd name="connsiteY40" fmla="*/ 1412082 h 1449705"/>
                <a:gd name="connsiteX41" fmla="*/ 603205 w 688725"/>
                <a:gd name="connsiteY41" fmla="*/ 1381533 h 1449705"/>
                <a:gd name="connsiteX42" fmla="*/ 688725 w 688725"/>
                <a:gd name="connsiteY42" fmla="*/ 1379220 h 1449705"/>
                <a:gd name="connsiteX0" fmla="*/ 688725 w 688725"/>
                <a:gd name="connsiteY0" fmla="*/ 1379220 h 1449705"/>
                <a:gd name="connsiteX1" fmla="*/ 627017 w 688725"/>
                <a:gd name="connsiteY1" fmla="*/ 1179739 h 1449705"/>
                <a:gd name="connsiteX2" fmla="*/ 609600 w 688725"/>
                <a:gd name="connsiteY2" fmla="*/ 813979 h 1449705"/>
                <a:gd name="connsiteX3" fmla="*/ 566057 w 688725"/>
                <a:gd name="connsiteY3" fmla="*/ 500471 h 1449705"/>
                <a:gd name="connsiteX4" fmla="*/ 557348 w 688725"/>
                <a:gd name="connsiteY4" fmla="*/ 300174 h 1449705"/>
                <a:gd name="connsiteX5" fmla="*/ 600891 w 688725"/>
                <a:gd name="connsiteY5" fmla="*/ 186962 h 1449705"/>
                <a:gd name="connsiteX6" fmla="*/ 648381 w 688725"/>
                <a:gd name="connsiteY6" fmla="*/ 98312 h 1449705"/>
                <a:gd name="connsiteX7" fmla="*/ 615179 w 688725"/>
                <a:gd name="connsiteY7" fmla="*/ 26194 h 1449705"/>
                <a:gd name="connsiteX8" fmla="*/ 572520 w 688725"/>
                <a:gd name="connsiteY8" fmla="*/ 1 h 1449705"/>
                <a:gd name="connsiteX9" fmla="*/ 535985 w 688725"/>
                <a:gd name="connsiteY9" fmla="*/ 16737 h 1449705"/>
                <a:gd name="connsiteX10" fmla="*/ 508227 w 688725"/>
                <a:gd name="connsiteY10" fmla="*/ 0 h 1449705"/>
                <a:gd name="connsiteX11" fmla="*/ 471147 w 688725"/>
                <a:gd name="connsiteY11" fmla="*/ 1633 h 1449705"/>
                <a:gd name="connsiteX12" fmla="*/ 439170 w 688725"/>
                <a:gd name="connsiteY12" fmla="*/ 26194 h 1449705"/>
                <a:gd name="connsiteX13" fmla="*/ 424407 w 688725"/>
                <a:gd name="connsiteY13" fmla="*/ 74567 h 1449705"/>
                <a:gd name="connsiteX14" fmla="*/ 400594 w 688725"/>
                <a:gd name="connsiteY14" fmla="*/ 178254 h 1449705"/>
                <a:gd name="connsiteX15" fmla="*/ 409303 w 688725"/>
                <a:gd name="connsiteY15" fmla="*/ 265339 h 1449705"/>
                <a:gd name="connsiteX16" fmla="*/ 409303 w 688725"/>
                <a:gd name="connsiteY16" fmla="*/ 430802 h 1449705"/>
                <a:gd name="connsiteX17" fmla="*/ 400594 w 688725"/>
                <a:gd name="connsiteY17" fmla="*/ 683351 h 1449705"/>
                <a:gd name="connsiteX18" fmla="*/ 400594 w 688725"/>
                <a:gd name="connsiteY18" fmla="*/ 927191 h 1449705"/>
                <a:gd name="connsiteX19" fmla="*/ 360180 w 688725"/>
                <a:gd name="connsiteY19" fmla="*/ 1081564 h 1449705"/>
                <a:gd name="connsiteX20" fmla="*/ 288948 w 688725"/>
                <a:gd name="connsiteY20" fmla="*/ 1117896 h 1449705"/>
                <a:gd name="connsiteX21" fmla="*/ 249419 w 688725"/>
                <a:gd name="connsiteY21" fmla="*/ 1014277 h 1449705"/>
                <a:gd name="connsiteX22" fmla="*/ 235131 w 688725"/>
                <a:gd name="connsiteY22" fmla="*/ 787854 h 1449705"/>
                <a:gd name="connsiteX23" fmla="*/ 209005 w 688725"/>
                <a:gd name="connsiteY23" fmla="*/ 456928 h 1449705"/>
                <a:gd name="connsiteX24" fmla="*/ 261257 w 688725"/>
                <a:gd name="connsiteY24" fmla="*/ 213088 h 1449705"/>
                <a:gd name="connsiteX25" fmla="*/ 284253 w 688725"/>
                <a:gd name="connsiteY25" fmla="*/ 124506 h 1449705"/>
                <a:gd name="connsiteX26" fmla="*/ 298540 w 688725"/>
                <a:gd name="connsiteY26" fmla="*/ 76880 h 1449705"/>
                <a:gd name="connsiteX27" fmla="*/ 267720 w 688725"/>
                <a:gd name="connsiteY27" fmla="*/ 47626 h 1449705"/>
                <a:gd name="connsiteX28" fmla="*/ 236764 w 688725"/>
                <a:gd name="connsiteY28" fmla="*/ 59532 h 1449705"/>
                <a:gd name="connsiteX29" fmla="*/ 182063 w 688725"/>
                <a:gd name="connsiteY29" fmla="*/ 76881 h 1449705"/>
                <a:gd name="connsiteX30" fmla="*/ 139337 w 688725"/>
                <a:gd name="connsiteY30" fmla="*/ 143419 h 1449705"/>
                <a:gd name="connsiteX31" fmla="*/ 95794 w 688725"/>
                <a:gd name="connsiteY31" fmla="*/ 413385 h 1449705"/>
                <a:gd name="connsiteX32" fmla="*/ 69668 w 688725"/>
                <a:gd name="connsiteY32" fmla="*/ 692059 h 1449705"/>
                <a:gd name="connsiteX33" fmla="*/ 43543 w 688725"/>
                <a:gd name="connsiteY33" fmla="*/ 918482 h 1449705"/>
                <a:gd name="connsiteX34" fmla="*/ 26125 w 688725"/>
                <a:gd name="connsiteY34" fmla="*/ 1101362 h 1449705"/>
                <a:gd name="connsiteX35" fmla="*/ 26125 w 688725"/>
                <a:gd name="connsiteY35" fmla="*/ 1345202 h 1449705"/>
                <a:gd name="connsiteX36" fmla="*/ 0 w 688725"/>
                <a:gd name="connsiteY36" fmla="*/ 1449705 h 1449705"/>
                <a:gd name="connsiteX37" fmla="*/ 0 w 688725"/>
                <a:gd name="connsiteY37" fmla="*/ 1449705 h 1449705"/>
                <a:gd name="connsiteX38" fmla="*/ 226423 w 688725"/>
                <a:gd name="connsiteY38" fmla="*/ 1440997 h 1449705"/>
                <a:gd name="connsiteX39" fmla="*/ 350588 w 688725"/>
                <a:gd name="connsiteY39" fmla="*/ 1436235 h 1449705"/>
                <a:gd name="connsiteX40" fmla="*/ 439171 w 688725"/>
                <a:gd name="connsiteY40" fmla="*/ 1412082 h 1449705"/>
                <a:gd name="connsiteX41" fmla="*/ 603205 w 688725"/>
                <a:gd name="connsiteY41" fmla="*/ 1381533 h 1449705"/>
                <a:gd name="connsiteX42" fmla="*/ 688725 w 688725"/>
                <a:gd name="connsiteY42" fmla="*/ 1379220 h 1449705"/>
                <a:gd name="connsiteX0" fmla="*/ 688725 w 688725"/>
                <a:gd name="connsiteY0" fmla="*/ 1379220 h 1449705"/>
                <a:gd name="connsiteX1" fmla="*/ 627017 w 688725"/>
                <a:gd name="connsiteY1" fmla="*/ 1179739 h 1449705"/>
                <a:gd name="connsiteX2" fmla="*/ 609600 w 688725"/>
                <a:gd name="connsiteY2" fmla="*/ 813979 h 1449705"/>
                <a:gd name="connsiteX3" fmla="*/ 566057 w 688725"/>
                <a:gd name="connsiteY3" fmla="*/ 500471 h 1449705"/>
                <a:gd name="connsiteX4" fmla="*/ 557348 w 688725"/>
                <a:gd name="connsiteY4" fmla="*/ 300174 h 1449705"/>
                <a:gd name="connsiteX5" fmla="*/ 600891 w 688725"/>
                <a:gd name="connsiteY5" fmla="*/ 186962 h 1449705"/>
                <a:gd name="connsiteX6" fmla="*/ 648381 w 688725"/>
                <a:gd name="connsiteY6" fmla="*/ 98312 h 1449705"/>
                <a:gd name="connsiteX7" fmla="*/ 615179 w 688725"/>
                <a:gd name="connsiteY7" fmla="*/ 26194 h 1449705"/>
                <a:gd name="connsiteX8" fmla="*/ 572520 w 688725"/>
                <a:gd name="connsiteY8" fmla="*/ 1 h 1449705"/>
                <a:gd name="connsiteX9" fmla="*/ 535985 w 688725"/>
                <a:gd name="connsiteY9" fmla="*/ 16737 h 1449705"/>
                <a:gd name="connsiteX10" fmla="*/ 508227 w 688725"/>
                <a:gd name="connsiteY10" fmla="*/ 0 h 1449705"/>
                <a:gd name="connsiteX11" fmla="*/ 471147 w 688725"/>
                <a:gd name="connsiteY11" fmla="*/ 1633 h 1449705"/>
                <a:gd name="connsiteX12" fmla="*/ 439170 w 688725"/>
                <a:gd name="connsiteY12" fmla="*/ 26194 h 1449705"/>
                <a:gd name="connsiteX13" fmla="*/ 424407 w 688725"/>
                <a:gd name="connsiteY13" fmla="*/ 74567 h 1449705"/>
                <a:gd name="connsiteX14" fmla="*/ 400594 w 688725"/>
                <a:gd name="connsiteY14" fmla="*/ 178254 h 1449705"/>
                <a:gd name="connsiteX15" fmla="*/ 409303 w 688725"/>
                <a:gd name="connsiteY15" fmla="*/ 265339 h 1449705"/>
                <a:gd name="connsiteX16" fmla="*/ 409303 w 688725"/>
                <a:gd name="connsiteY16" fmla="*/ 430802 h 1449705"/>
                <a:gd name="connsiteX17" fmla="*/ 400594 w 688725"/>
                <a:gd name="connsiteY17" fmla="*/ 683351 h 1449705"/>
                <a:gd name="connsiteX18" fmla="*/ 400594 w 688725"/>
                <a:gd name="connsiteY18" fmla="*/ 927191 h 1449705"/>
                <a:gd name="connsiteX19" fmla="*/ 360180 w 688725"/>
                <a:gd name="connsiteY19" fmla="*/ 1081564 h 1449705"/>
                <a:gd name="connsiteX20" fmla="*/ 288948 w 688725"/>
                <a:gd name="connsiteY20" fmla="*/ 1117896 h 1449705"/>
                <a:gd name="connsiteX21" fmla="*/ 249419 w 688725"/>
                <a:gd name="connsiteY21" fmla="*/ 1014277 h 1449705"/>
                <a:gd name="connsiteX22" fmla="*/ 235131 w 688725"/>
                <a:gd name="connsiteY22" fmla="*/ 787854 h 1449705"/>
                <a:gd name="connsiteX23" fmla="*/ 209005 w 688725"/>
                <a:gd name="connsiteY23" fmla="*/ 456928 h 1449705"/>
                <a:gd name="connsiteX24" fmla="*/ 261257 w 688725"/>
                <a:gd name="connsiteY24" fmla="*/ 213088 h 1449705"/>
                <a:gd name="connsiteX25" fmla="*/ 284253 w 688725"/>
                <a:gd name="connsiteY25" fmla="*/ 124506 h 1449705"/>
                <a:gd name="connsiteX26" fmla="*/ 298540 w 688725"/>
                <a:gd name="connsiteY26" fmla="*/ 76880 h 1449705"/>
                <a:gd name="connsiteX27" fmla="*/ 267720 w 688725"/>
                <a:gd name="connsiteY27" fmla="*/ 47626 h 1449705"/>
                <a:gd name="connsiteX28" fmla="*/ 236764 w 688725"/>
                <a:gd name="connsiteY28" fmla="*/ 59532 h 1449705"/>
                <a:gd name="connsiteX29" fmla="*/ 182063 w 688725"/>
                <a:gd name="connsiteY29" fmla="*/ 76881 h 1449705"/>
                <a:gd name="connsiteX30" fmla="*/ 139337 w 688725"/>
                <a:gd name="connsiteY30" fmla="*/ 143419 h 1449705"/>
                <a:gd name="connsiteX31" fmla="*/ 95794 w 688725"/>
                <a:gd name="connsiteY31" fmla="*/ 413385 h 1449705"/>
                <a:gd name="connsiteX32" fmla="*/ 69668 w 688725"/>
                <a:gd name="connsiteY32" fmla="*/ 692059 h 1449705"/>
                <a:gd name="connsiteX33" fmla="*/ 43543 w 688725"/>
                <a:gd name="connsiteY33" fmla="*/ 918482 h 1449705"/>
                <a:gd name="connsiteX34" fmla="*/ 26125 w 688725"/>
                <a:gd name="connsiteY34" fmla="*/ 1101362 h 1449705"/>
                <a:gd name="connsiteX35" fmla="*/ 26125 w 688725"/>
                <a:gd name="connsiteY35" fmla="*/ 1345202 h 1449705"/>
                <a:gd name="connsiteX36" fmla="*/ 0 w 688725"/>
                <a:gd name="connsiteY36" fmla="*/ 1449705 h 1449705"/>
                <a:gd name="connsiteX37" fmla="*/ 0 w 688725"/>
                <a:gd name="connsiteY37" fmla="*/ 1449705 h 1449705"/>
                <a:gd name="connsiteX38" fmla="*/ 179615 w 688725"/>
                <a:gd name="connsiteY38" fmla="*/ 1428751 h 1449705"/>
                <a:gd name="connsiteX39" fmla="*/ 226423 w 688725"/>
                <a:gd name="connsiteY39" fmla="*/ 1440997 h 1449705"/>
                <a:gd name="connsiteX40" fmla="*/ 350588 w 688725"/>
                <a:gd name="connsiteY40" fmla="*/ 1436235 h 1449705"/>
                <a:gd name="connsiteX41" fmla="*/ 439171 w 688725"/>
                <a:gd name="connsiteY41" fmla="*/ 1412082 h 1449705"/>
                <a:gd name="connsiteX42" fmla="*/ 603205 w 688725"/>
                <a:gd name="connsiteY42" fmla="*/ 1381533 h 1449705"/>
                <a:gd name="connsiteX43" fmla="*/ 688725 w 688725"/>
                <a:gd name="connsiteY43" fmla="*/ 1379220 h 1449705"/>
                <a:gd name="connsiteX0" fmla="*/ 688725 w 688725"/>
                <a:gd name="connsiteY0" fmla="*/ 1379220 h 1449705"/>
                <a:gd name="connsiteX1" fmla="*/ 627017 w 688725"/>
                <a:gd name="connsiteY1" fmla="*/ 1179739 h 1449705"/>
                <a:gd name="connsiteX2" fmla="*/ 609600 w 688725"/>
                <a:gd name="connsiteY2" fmla="*/ 813979 h 1449705"/>
                <a:gd name="connsiteX3" fmla="*/ 566057 w 688725"/>
                <a:gd name="connsiteY3" fmla="*/ 500471 h 1449705"/>
                <a:gd name="connsiteX4" fmla="*/ 557348 w 688725"/>
                <a:gd name="connsiteY4" fmla="*/ 300174 h 1449705"/>
                <a:gd name="connsiteX5" fmla="*/ 600891 w 688725"/>
                <a:gd name="connsiteY5" fmla="*/ 186962 h 1449705"/>
                <a:gd name="connsiteX6" fmla="*/ 648381 w 688725"/>
                <a:gd name="connsiteY6" fmla="*/ 98312 h 1449705"/>
                <a:gd name="connsiteX7" fmla="*/ 615179 w 688725"/>
                <a:gd name="connsiteY7" fmla="*/ 26194 h 1449705"/>
                <a:gd name="connsiteX8" fmla="*/ 572520 w 688725"/>
                <a:gd name="connsiteY8" fmla="*/ 1 h 1449705"/>
                <a:gd name="connsiteX9" fmla="*/ 535985 w 688725"/>
                <a:gd name="connsiteY9" fmla="*/ 16737 h 1449705"/>
                <a:gd name="connsiteX10" fmla="*/ 508227 w 688725"/>
                <a:gd name="connsiteY10" fmla="*/ 0 h 1449705"/>
                <a:gd name="connsiteX11" fmla="*/ 471147 w 688725"/>
                <a:gd name="connsiteY11" fmla="*/ 1633 h 1449705"/>
                <a:gd name="connsiteX12" fmla="*/ 439170 w 688725"/>
                <a:gd name="connsiteY12" fmla="*/ 26194 h 1449705"/>
                <a:gd name="connsiteX13" fmla="*/ 424407 w 688725"/>
                <a:gd name="connsiteY13" fmla="*/ 74567 h 1449705"/>
                <a:gd name="connsiteX14" fmla="*/ 400594 w 688725"/>
                <a:gd name="connsiteY14" fmla="*/ 178254 h 1449705"/>
                <a:gd name="connsiteX15" fmla="*/ 409303 w 688725"/>
                <a:gd name="connsiteY15" fmla="*/ 265339 h 1449705"/>
                <a:gd name="connsiteX16" fmla="*/ 409303 w 688725"/>
                <a:gd name="connsiteY16" fmla="*/ 430802 h 1449705"/>
                <a:gd name="connsiteX17" fmla="*/ 400594 w 688725"/>
                <a:gd name="connsiteY17" fmla="*/ 683351 h 1449705"/>
                <a:gd name="connsiteX18" fmla="*/ 400594 w 688725"/>
                <a:gd name="connsiteY18" fmla="*/ 927191 h 1449705"/>
                <a:gd name="connsiteX19" fmla="*/ 360180 w 688725"/>
                <a:gd name="connsiteY19" fmla="*/ 1081564 h 1449705"/>
                <a:gd name="connsiteX20" fmla="*/ 288948 w 688725"/>
                <a:gd name="connsiteY20" fmla="*/ 1117896 h 1449705"/>
                <a:gd name="connsiteX21" fmla="*/ 249419 w 688725"/>
                <a:gd name="connsiteY21" fmla="*/ 1014277 h 1449705"/>
                <a:gd name="connsiteX22" fmla="*/ 235131 w 688725"/>
                <a:gd name="connsiteY22" fmla="*/ 787854 h 1449705"/>
                <a:gd name="connsiteX23" fmla="*/ 209005 w 688725"/>
                <a:gd name="connsiteY23" fmla="*/ 456928 h 1449705"/>
                <a:gd name="connsiteX24" fmla="*/ 261257 w 688725"/>
                <a:gd name="connsiteY24" fmla="*/ 213088 h 1449705"/>
                <a:gd name="connsiteX25" fmla="*/ 284253 w 688725"/>
                <a:gd name="connsiteY25" fmla="*/ 124506 h 1449705"/>
                <a:gd name="connsiteX26" fmla="*/ 298540 w 688725"/>
                <a:gd name="connsiteY26" fmla="*/ 76880 h 1449705"/>
                <a:gd name="connsiteX27" fmla="*/ 267720 w 688725"/>
                <a:gd name="connsiteY27" fmla="*/ 47626 h 1449705"/>
                <a:gd name="connsiteX28" fmla="*/ 236764 w 688725"/>
                <a:gd name="connsiteY28" fmla="*/ 59532 h 1449705"/>
                <a:gd name="connsiteX29" fmla="*/ 182063 w 688725"/>
                <a:gd name="connsiteY29" fmla="*/ 76881 h 1449705"/>
                <a:gd name="connsiteX30" fmla="*/ 139337 w 688725"/>
                <a:gd name="connsiteY30" fmla="*/ 143419 h 1449705"/>
                <a:gd name="connsiteX31" fmla="*/ 95794 w 688725"/>
                <a:gd name="connsiteY31" fmla="*/ 413385 h 1449705"/>
                <a:gd name="connsiteX32" fmla="*/ 69668 w 688725"/>
                <a:gd name="connsiteY32" fmla="*/ 692059 h 1449705"/>
                <a:gd name="connsiteX33" fmla="*/ 43543 w 688725"/>
                <a:gd name="connsiteY33" fmla="*/ 918482 h 1449705"/>
                <a:gd name="connsiteX34" fmla="*/ 26125 w 688725"/>
                <a:gd name="connsiteY34" fmla="*/ 1101362 h 1449705"/>
                <a:gd name="connsiteX35" fmla="*/ 26125 w 688725"/>
                <a:gd name="connsiteY35" fmla="*/ 1345202 h 1449705"/>
                <a:gd name="connsiteX36" fmla="*/ 0 w 688725"/>
                <a:gd name="connsiteY36" fmla="*/ 1449705 h 1449705"/>
                <a:gd name="connsiteX37" fmla="*/ 7144 w 688725"/>
                <a:gd name="connsiteY37" fmla="*/ 1440180 h 1449705"/>
                <a:gd name="connsiteX38" fmla="*/ 179615 w 688725"/>
                <a:gd name="connsiteY38" fmla="*/ 1428751 h 1449705"/>
                <a:gd name="connsiteX39" fmla="*/ 226423 w 688725"/>
                <a:gd name="connsiteY39" fmla="*/ 1440997 h 1449705"/>
                <a:gd name="connsiteX40" fmla="*/ 350588 w 688725"/>
                <a:gd name="connsiteY40" fmla="*/ 1436235 h 1449705"/>
                <a:gd name="connsiteX41" fmla="*/ 439171 w 688725"/>
                <a:gd name="connsiteY41" fmla="*/ 1412082 h 1449705"/>
                <a:gd name="connsiteX42" fmla="*/ 603205 w 688725"/>
                <a:gd name="connsiteY42" fmla="*/ 1381533 h 1449705"/>
                <a:gd name="connsiteX43" fmla="*/ 688725 w 688725"/>
                <a:gd name="connsiteY43" fmla="*/ 1379220 h 144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88725" h="1449705">
                  <a:moveTo>
                    <a:pt x="688725" y="1379220"/>
                  </a:moveTo>
                  <a:lnTo>
                    <a:pt x="627017" y="1179739"/>
                  </a:lnTo>
                  <a:lnTo>
                    <a:pt x="609600" y="813979"/>
                  </a:lnTo>
                  <a:lnTo>
                    <a:pt x="566057" y="500471"/>
                  </a:lnTo>
                  <a:lnTo>
                    <a:pt x="557348" y="300174"/>
                  </a:lnTo>
                  <a:lnTo>
                    <a:pt x="600891" y="186962"/>
                  </a:lnTo>
                  <a:lnTo>
                    <a:pt x="648381" y="98312"/>
                  </a:lnTo>
                  <a:lnTo>
                    <a:pt x="615179" y="26194"/>
                  </a:lnTo>
                  <a:cubicBezTo>
                    <a:pt x="605722" y="20638"/>
                    <a:pt x="581977" y="5557"/>
                    <a:pt x="572520" y="1"/>
                  </a:cubicBezTo>
                  <a:lnTo>
                    <a:pt x="535985" y="16737"/>
                  </a:lnTo>
                  <a:cubicBezTo>
                    <a:pt x="525145" y="14333"/>
                    <a:pt x="519067" y="2404"/>
                    <a:pt x="508227" y="0"/>
                  </a:cubicBezTo>
                  <a:lnTo>
                    <a:pt x="471147" y="1633"/>
                  </a:lnTo>
                  <a:cubicBezTo>
                    <a:pt x="463663" y="10614"/>
                    <a:pt x="446654" y="17213"/>
                    <a:pt x="439170" y="26194"/>
                  </a:cubicBezTo>
                  <a:lnTo>
                    <a:pt x="424407" y="74567"/>
                  </a:lnTo>
                  <a:lnTo>
                    <a:pt x="400594" y="178254"/>
                  </a:lnTo>
                  <a:lnTo>
                    <a:pt x="409303" y="265339"/>
                  </a:lnTo>
                  <a:lnTo>
                    <a:pt x="409303" y="430802"/>
                  </a:lnTo>
                  <a:lnTo>
                    <a:pt x="400594" y="683351"/>
                  </a:lnTo>
                  <a:lnTo>
                    <a:pt x="400594" y="927191"/>
                  </a:lnTo>
                  <a:lnTo>
                    <a:pt x="360180" y="1081564"/>
                  </a:lnTo>
                  <a:lnTo>
                    <a:pt x="288948" y="1117896"/>
                  </a:lnTo>
                  <a:lnTo>
                    <a:pt x="249419" y="1014277"/>
                  </a:lnTo>
                  <a:lnTo>
                    <a:pt x="235131" y="787854"/>
                  </a:lnTo>
                  <a:lnTo>
                    <a:pt x="209005" y="456928"/>
                  </a:lnTo>
                  <a:lnTo>
                    <a:pt x="261257" y="213088"/>
                  </a:lnTo>
                  <a:cubicBezTo>
                    <a:pt x="264160" y="172448"/>
                    <a:pt x="278039" y="147207"/>
                    <a:pt x="284253" y="124506"/>
                  </a:cubicBezTo>
                  <a:cubicBezTo>
                    <a:pt x="290467" y="101805"/>
                    <a:pt x="301295" y="89693"/>
                    <a:pt x="298540" y="76880"/>
                  </a:cubicBezTo>
                  <a:cubicBezTo>
                    <a:pt x="295785" y="64067"/>
                    <a:pt x="273253" y="52899"/>
                    <a:pt x="267720" y="47626"/>
                  </a:cubicBezTo>
                  <a:cubicBezTo>
                    <a:pt x="262187" y="42353"/>
                    <a:pt x="248262" y="58625"/>
                    <a:pt x="236764" y="59532"/>
                  </a:cubicBezTo>
                  <a:lnTo>
                    <a:pt x="182063" y="76881"/>
                  </a:lnTo>
                  <a:cubicBezTo>
                    <a:pt x="165439" y="89535"/>
                    <a:pt x="153579" y="121240"/>
                    <a:pt x="139337" y="143419"/>
                  </a:cubicBezTo>
                  <a:lnTo>
                    <a:pt x="95794" y="413385"/>
                  </a:lnTo>
                  <a:lnTo>
                    <a:pt x="69668" y="692059"/>
                  </a:lnTo>
                  <a:lnTo>
                    <a:pt x="43543" y="918482"/>
                  </a:lnTo>
                  <a:lnTo>
                    <a:pt x="26125" y="1101362"/>
                  </a:lnTo>
                  <a:lnTo>
                    <a:pt x="26125" y="1345202"/>
                  </a:lnTo>
                  <a:lnTo>
                    <a:pt x="0" y="1449705"/>
                  </a:lnTo>
                  <a:lnTo>
                    <a:pt x="7144" y="1440180"/>
                  </a:lnTo>
                  <a:cubicBezTo>
                    <a:pt x="70984" y="1437958"/>
                    <a:pt x="115775" y="1430973"/>
                    <a:pt x="179615" y="1428751"/>
                  </a:cubicBezTo>
                  <a:lnTo>
                    <a:pt x="226423" y="1440997"/>
                  </a:lnTo>
                  <a:lnTo>
                    <a:pt x="350588" y="1436235"/>
                  </a:lnTo>
                  <a:cubicBezTo>
                    <a:pt x="389221" y="1433003"/>
                    <a:pt x="405403" y="1421993"/>
                    <a:pt x="439171" y="1412082"/>
                  </a:cubicBezTo>
                  <a:cubicBezTo>
                    <a:pt x="472939" y="1402171"/>
                    <a:pt x="564788" y="1388597"/>
                    <a:pt x="603205" y="1381533"/>
                  </a:cubicBezTo>
                  <a:lnTo>
                    <a:pt x="688725" y="1379220"/>
                  </a:lnTo>
                  <a:close/>
                </a:path>
              </a:pathLst>
            </a:custGeom>
            <a:solidFill>
              <a:srgbClr val="CC00FF">
                <a:alpha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ndara"/>
                <a:ea typeface="+mn-ea"/>
                <a:cs typeface="+mn-cs"/>
              </a:endParaRPr>
            </a:p>
          </p:txBody>
        </p:sp>
        <p:sp>
          <p:nvSpPr>
            <p:cNvPr id="23" name="Freeform 22"/>
            <p:cNvSpPr/>
            <p:nvPr/>
          </p:nvSpPr>
          <p:spPr>
            <a:xfrm>
              <a:off x="6731730" y="4719297"/>
              <a:ext cx="2159727" cy="600892"/>
            </a:xfrm>
            <a:custGeom>
              <a:avLst/>
              <a:gdLst>
                <a:gd name="connsiteX0" fmla="*/ 34834 w 2159725"/>
                <a:gd name="connsiteY0" fmla="*/ 522514 h 600892"/>
                <a:gd name="connsiteX1" fmla="*/ 130628 w 2159725"/>
                <a:gd name="connsiteY1" fmla="*/ 600892 h 600892"/>
                <a:gd name="connsiteX2" fmla="*/ 235131 w 2159725"/>
                <a:gd name="connsiteY2" fmla="*/ 539932 h 600892"/>
                <a:gd name="connsiteX3" fmla="*/ 374468 w 2159725"/>
                <a:gd name="connsiteY3" fmla="*/ 557349 h 600892"/>
                <a:gd name="connsiteX4" fmla="*/ 583474 w 2159725"/>
                <a:gd name="connsiteY4" fmla="*/ 531223 h 600892"/>
                <a:gd name="connsiteX5" fmla="*/ 748937 w 2159725"/>
                <a:gd name="connsiteY5" fmla="*/ 557349 h 600892"/>
                <a:gd name="connsiteX6" fmla="*/ 940525 w 2159725"/>
                <a:gd name="connsiteY6" fmla="*/ 557349 h 600892"/>
                <a:gd name="connsiteX7" fmla="*/ 1140823 w 2159725"/>
                <a:gd name="connsiteY7" fmla="*/ 505097 h 600892"/>
                <a:gd name="connsiteX8" fmla="*/ 1314994 w 2159725"/>
                <a:gd name="connsiteY8" fmla="*/ 487680 h 600892"/>
                <a:gd name="connsiteX9" fmla="*/ 1515291 w 2159725"/>
                <a:gd name="connsiteY9" fmla="*/ 522514 h 600892"/>
                <a:gd name="connsiteX10" fmla="*/ 1706880 w 2159725"/>
                <a:gd name="connsiteY10" fmla="*/ 557349 h 600892"/>
                <a:gd name="connsiteX11" fmla="*/ 1863634 w 2159725"/>
                <a:gd name="connsiteY11" fmla="*/ 548640 h 600892"/>
                <a:gd name="connsiteX12" fmla="*/ 2046514 w 2159725"/>
                <a:gd name="connsiteY12" fmla="*/ 574766 h 600892"/>
                <a:gd name="connsiteX13" fmla="*/ 2159725 w 2159725"/>
                <a:gd name="connsiteY13" fmla="*/ 592183 h 600892"/>
                <a:gd name="connsiteX14" fmla="*/ 2159725 w 2159725"/>
                <a:gd name="connsiteY14" fmla="*/ 130629 h 600892"/>
                <a:gd name="connsiteX15" fmla="*/ 1881051 w 2159725"/>
                <a:gd name="connsiteY15" fmla="*/ 104503 h 600892"/>
                <a:gd name="connsiteX16" fmla="*/ 1558834 w 2159725"/>
                <a:gd name="connsiteY16" fmla="*/ 78377 h 600892"/>
                <a:gd name="connsiteX17" fmla="*/ 1219200 w 2159725"/>
                <a:gd name="connsiteY17" fmla="*/ 52252 h 600892"/>
                <a:gd name="connsiteX18" fmla="*/ 836023 w 2159725"/>
                <a:gd name="connsiteY18" fmla="*/ 43543 h 600892"/>
                <a:gd name="connsiteX19" fmla="*/ 496388 w 2159725"/>
                <a:gd name="connsiteY19" fmla="*/ 26126 h 600892"/>
                <a:gd name="connsiteX20" fmla="*/ 322217 w 2159725"/>
                <a:gd name="connsiteY20" fmla="*/ 26126 h 600892"/>
                <a:gd name="connsiteX21" fmla="*/ 174171 w 2159725"/>
                <a:gd name="connsiteY21" fmla="*/ 26126 h 600892"/>
                <a:gd name="connsiteX22" fmla="*/ 0 w 2159725"/>
                <a:gd name="connsiteY22" fmla="*/ 0 h 600892"/>
                <a:gd name="connsiteX23" fmla="*/ 43543 w 2159725"/>
                <a:gd name="connsiteY23" fmla="*/ 165463 h 600892"/>
                <a:gd name="connsiteX24" fmla="*/ 87085 w 2159725"/>
                <a:gd name="connsiteY24" fmla="*/ 252549 h 600892"/>
                <a:gd name="connsiteX25" fmla="*/ 34834 w 2159725"/>
                <a:gd name="connsiteY25" fmla="*/ 339634 h 600892"/>
                <a:gd name="connsiteX26" fmla="*/ 0 w 2159725"/>
                <a:gd name="connsiteY26" fmla="*/ 435429 h 600892"/>
                <a:gd name="connsiteX27" fmla="*/ 34834 w 2159725"/>
                <a:gd name="connsiteY27" fmla="*/ 522514 h 60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59725" h="600892">
                  <a:moveTo>
                    <a:pt x="34834" y="522514"/>
                  </a:moveTo>
                  <a:lnTo>
                    <a:pt x="130628" y="600892"/>
                  </a:lnTo>
                  <a:lnTo>
                    <a:pt x="235131" y="539932"/>
                  </a:lnTo>
                  <a:lnTo>
                    <a:pt x="374468" y="557349"/>
                  </a:lnTo>
                  <a:lnTo>
                    <a:pt x="583474" y="531223"/>
                  </a:lnTo>
                  <a:lnTo>
                    <a:pt x="748937" y="557349"/>
                  </a:lnTo>
                  <a:lnTo>
                    <a:pt x="940525" y="557349"/>
                  </a:lnTo>
                  <a:lnTo>
                    <a:pt x="1140823" y="505097"/>
                  </a:lnTo>
                  <a:lnTo>
                    <a:pt x="1314994" y="487680"/>
                  </a:lnTo>
                  <a:lnTo>
                    <a:pt x="1515291" y="522514"/>
                  </a:lnTo>
                  <a:lnTo>
                    <a:pt x="1706880" y="557349"/>
                  </a:lnTo>
                  <a:lnTo>
                    <a:pt x="1863634" y="548640"/>
                  </a:lnTo>
                  <a:lnTo>
                    <a:pt x="2046514" y="574766"/>
                  </a:lnTo>
                  <a:lnTo>
                    <a:pt x="2159725" y="592183"/>
                  </a:lnTo>
                  <a:lnTo>
                    <a:pt x="2159725" y="130629"/>
                  </a:lnTo>
                  <a:lnTo>
                    <a:pt x="1881051" y="104503"/>
                  </a:lnTo>
                  <a:lnTo>
                    <a:pt x="1558834" y="78377"/>
                  </a:lnTo>
                  <a:lnTo>
                    <a:pt x="1219200" y="52252"/>
                  </a:lnTo>
                  <a:lnTo>
                    <a:pt x="836023" y="43543"/>
                  </a:lnTo>
                  <a:lnTo>
                    <a:pt x="496388" y="26126"/>
                  </a:lnTo>
                  <a:lnTo>
                    <a:pt x="322217" y="26126"/>
                  </a:lnTo>
                  <a:lnTo>
                    <a:pt x="174171" y="26126"/>
                  </a:lnTo>
                  <a:lnTo>
                    <a:pt x="0" y="0"/>
                  </a:lnTo>
                  <a:lnTo>
                    <a:pt x="43543" y="165463"/>
                  </a:lnTo>
                  <a:lnTo>
                    <a:pt x="87085" y="252549"/>
                  </a:lnTo>
                  <a:lnTo>
                    <a:pt x="34834" y="339634"/>
                  </a:lnTo>
                  <a:lnTo>
                    <a:pt x="0" y="435429"/>
                  </a:lnTo>
                  <a:lnTo>
                    <a:pt x="34834" y="522514"/>
                  </a:lnTo>
                  <a:close/>
                </a:path>
              </a:pathLst>
            </a:custGeom>
            <a:solidFill>
              <a:srgbClr val="FFCC99">
                <a:alpha val="3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24" name="Freeform 23"/>
            <p:cNvSpPr/>
            <p:nvPr/>
          </p:nvSpPr>
          <p:spPr>
            <a:xfrm>
              <a:off x="6098611" y="4672583"/>
              <a:ext cx="660966" cy="711721"/>
            </a:xfrm>
            <a:custGeom>
              <a:avLst/>
              <a:gdLst>
                <a:gd name="connsiteX0" fmla="*/ 635725 w 696685"/>
                <a:gd name="connsiteY0" fmla="*/ 26126 h 714103"/>
                <a:gd name="connsiteX1" fmla="*/ 522514 w 696685"/>
                <a:gd name="connsiteY1" fmla="*/ 34835 h 714103"/>
                <a:gd name="connsiteX2" fmla="*/ 426720 w 696685"/>
                <a:gd name="connsiteY2" fmla="*/ 43543 h 714103"/>
                <a:gd name="connsiteX3" fmla="*/ 269965 w 696685"/>
                <a:gd name="connsiteY3" fmla="*/ 8709 h 714103"/>
                <a:gd name="connsiteX4" fmla="*/ 139337 w 696685"/>
                <a:gd name="connsiteY4" fmla="*/ 0 h 714103"/>
                <a:gd name="connsiteX5" fmla="*/ 8708 w 696685"/>
                <a:gd name="connsiteY5" fmla="*/ 0 h 714103"/>
                <a:gd name="connsiteX6" fmla="*/ 0 w 696685"/>
                <a:gd name="connsiteY6" fmla="*/ 539932 h 714103"/>
                <a:gd name="connsiteX7" fmla="*/ 113211 w 696685"/>
                <a:gd name="connsiteY7" fmla="*/ 513806 h 714103"/>
                <a:gd name="connsiteX8" fmla="*/ 113211 w 696685"/>
                <a:gd name="connsiteY8" fmla="*/ 513806 h 714103"/>
                <a:gd name="connsiteX9" fmla="*/ 209005 w 696685"/>
                <a:gd name="connsiteY9" fmla="*/ 348343 h 714103"/>
                <a:gd name="connsiteX10" fmla="*/ 278674 w 696685"/>
                <a:gd name="connsiteY10" fmla="*/ 226423 h 714103"/>
                <a:gd name="connsiteX11" fmla="*/ 357051 w 696685"/>
                <a:gd name="connsiteY11" fmla="*/ 217715 h 714103"/>
                <a:gd name="connsiteX12" fmla="*/ 339634 w 696685"/>
                <a:gd name="connsiteY12" fmla="*/ 348343 h 714103"/>
                <a:gd name="connsiteX13" fmla="*/ 322217 w 696685"/>
                <a:gd name="connsiteY13" fmla="*/ 496389 h 714103"/>
                <a:gd name="connsiteX14" fmla="*/ 304800 w 696685"/>
                <a:gd name="connsiteY14" fmla="*/ 661852 h 714103"/>
                <a:gd name="connsiteX15" fmla="*/ 391885 w 696685"/>
                <a:gd name="connsiteY15" fmla="*/ 714103 h 714103"/>
                <a:gd name="connsiteX16" fmla="*/ 391885 w 696685"/>
                <a:gd name="connsiteY16" fmla="*/ 714103 h 714103"/>
                <a:gd name="connsiteX17" fmla="*/ 505097 w 696685"/>
                <a:gd name="connsiteY17" fmla="*/ 670560 h 714103"/>
                <a:gd name="connsiteX18" fmla="*/ 478971 w 696685"/>
                <a:gd name="connsiteY18" fmla="*/ 357052 h 714103"/>
                <a:gd name="connsiteX19" fmla="*/ 496388 w 696685"/>
                <a:gd name="connsiteY19" fmla="*/ 235132 h 714103"/>
                <a:gd name="connsiteX20" fmla="*/ 583474 w 696685"/>
                <a:gd name="connsiteY20" fmla="*/ 174172 h 714103"/>
                <a:gd name="connsiteX21" fmla="*/ 696685 w 696685"/>
                <a:gd name="connsiteY21" fmla="*/ 200298 h 714103"/>
                <a:gd name="connsiteX22" fmla="*/ 635725 w 696685"/>
                <a:gd name="connsiteY22" fmla="*/ 95795 h 714103"/>
                <a:gd name="connsiteX23" fmla="*/ 635725 w 696685"/>
                <a:gd name="connsiteY23" fmla="*/ 26126 h 714103"/>
                <a:gd name="connsiteX0" fmla="*/ 635725 w 696685"/>
                <a:gd name="connsiteY0" fmla="*/ 26126 h 714103"/>
                <a:gd name="connsiteX1" fmla="*/ 522514 w 696685"/>
                <a:gd name="connsiteY1" fmla="*/ 34835 h 714103"/>
                <a:gd name="connsiteX2" fmla="*/ 426720 w 696685"/>
                <a:gd name="connsiteY2" fmla="*/ 43543 h 714103"/>
                <a:gd name="connsiteX3" fmla="*/ 269965 w 696685"/>
                <a:gd name="connsiteY3" fmla="*/ 8709 h 714103"/>
                <a:gd name="connsiteX4" fmla="*/ 139337 w 696685"/>
                <a:gd name="connsiteY4" fmla="*/ 0 h 714103"/>
                <a:gd name="connsiteX5" fmla="*/ 8708 w 696685"/>
                <a:gd name="connsiteY5" fmla="*/ 0 h 714103"/>
                <a:gd name="connsiteX6" fmla="*/ 0 w 696685"/>
                <a:gd name="connsiteY6" fmla="*/ 539932 h 714103"/>
                <a:gd name="connsiteX7" fmla="*/ 113211 w 696685"/>
                <a:gd name="connsiteY7" fmla="*/ 513806 h 714103"/>
                <a:gd name="connsiteX8" fmla="*/ 113211 w 696685"/>
                <a:gd name="connsiteY8" fmla="*/ 513806 h 714103"/>
                <a:gd name="connsiteX9" fmla="*/ 165462 w 696685"/>
                <a:gd name="connsiteY9" fmla="*/ 531223 h 714103"/>
                <a:gd name="connsiteX10" fmla="*/ 209005 w 696685"/>
                <a:gd name="connsiteY10" fmla="*/ 348343 h 714103"/>
                <a:gd name="connsiteX11" fmla="*/ 278674 w 696685"/>
                <a:gd name="connsiteY11" fmla="*/ 226423 h 714103"/>
                <a:gd name="connsiteX12" fmla="*/ 357051 w 696685"/>
                <a:gd name="connsiteY12" fmla="*/ 217715 h 714103"/>
                <a:gd name="connsiteX13" fmla="*/ 339634 w 696685"/>
                <a:gd name="connsiteY13" fmla="*/ 348343 h 714103"/>
                <a:gd name="connsiteX14" fmla="*/ 322217 w 696685"/>
                <a:gd name="connsiteY14" fmla="*/ 496389 h 714103"/>
                <a:gd name="connsiteX15" fmla="*/ 304800 w 696685"/>
                <a:gd name="connsiteY15" fmla="*/ 661852 h 714103"/>
                <a:gd name="connsiteX16" fmla="*/ 391885 w 696685"/>
                <a:gd name="connsiteY16" fmla="*/ 714103 h 714103"/>
                <a:gd name="connsiteX17" fmla="*/ 391885 w 696685"/>
                <a:gd name="connsiteY17" fmla="*/ 714103 h 714103"/>
                <a:gd name="connsiteX18" fmla="*/ 505097 w 696685"/>
                <a:gd name="connsiteY18" fmla="*/ 670560 h 714103"/>
                <a:gd name="connsiteX19" fmla="*/ 478971 w 696685"/>
                <a:gd name="connsiteY19" fmla="*/ 357052 h 714103"/>
                <a:gd name="connsiteX20" fmla="*/ 496388 w 696685"/>
                <a:gd name="connsiteY20" fmla="*/ 235132 h 714103"/>
                <a:gd name="connsiteX21" fmla="*/ 583474 w 696685"/>
                <a:gd name="connsiteY21" fmla="*/ 174172 h 714103"/>
                <a:gd name="connsiteX22" fmla="*/ 696685 w 696685"/>
                <a:gd name="connsiteY22" fmla="*/ 200298 h 714103"/>
                <a:gd name="connsiteX23" fmla="*/ 635725 w 696685"/>
                <a:gd name="connsiteY23" fmla="*/ 95795 h 714103"/>
                <a:gd name="connsiteX24" fmla="*/ 635725 w 696685"/>
                <a:gd name="connsiteY24" fmla="*/ 26126 h 714103"/>
                <a:gd name="connsiteX0" fmla="*/ 646067 w 707027"/>
                <a:gd name="connsiteY0" fmla="*/ 26126 h 714103"/>
                <a:gd name="connsiteX1" fmla="*/ 532856 w 707027"/>
                <a:gd name="connsiteY1" fmla="*/ 34835 h 714103"/>
                <a:gd name="connsiteX2" fmla="*/ 437062 w 707027"/>
                <a:gd name="connsiteY2" fmla="*/ 43543 h 714103"/>
                <a:gd name="connsiteX3" fmla="*/ 280307 w 707027"/>
                <a:gd name="connsiteY3" fmla="*/ 8709 h 714103"/>
                <a:gd name="connsiteX4" fmla="*/ 149679 w 707027"/>
                <a:gd name="connsiteY4" fmla="*/ 0 h 714103"/>
                <a:gd name="connsiteX5" fmla="*/ 0 w 707027"/>
                <a:gd name="connsiteY5" fmla="*/ 9525 h 714103"/>
                <a:gd name="connsiteX6" fmla="*/ 10342 w 707027"/>
                <a:gd name="connsiteY6" fmla="*/ 539932 h 714103"/>
                <a:gd name="connsiteX7" fmla="*/ 123553 w 707027"/>
                <a:gd name="connsiteY7" fmla="*/ 513806 h 714103"/>
                <a:gd name="connsiteX8" fmla="*/ 123553 w 707027"/>
                <a:gd name="connsiteY8" fmla="*/ 513806 h 714103"/>
                <a:gd name="connsiteX9" fmla="*/ 175804 w 707027"/>
                <a:gd name="connsiteY9" fmla="*/ 531223 h 714103"/>
                <a:gd name="connsiteX10" fmla="*/ 219347 w 707027"/>
                <a:gd name="connsiteY10" fmla="*/ 348343 h 714103"/>
                <a:gd name="connsiteX11" fmla="*/ 289016 w 707027"/>
                <a:gd name="connsiteY11" fmla="*/ 226423 h 714103"/>
                <a:gd name="connsiteX12" fmla="*/ 367393 w 707027"/>
                <a:gd name="connsiteY12" fmla="*/ 217715 h 714103"/>
                <a:gd name="connsiteX13" fmla="*/ 349976 w 707027"/>
                <a:gd name="connsiteY13" fmla="*/ 348343 h 714103"/>
                <a:gd name="connsiteX14" fmla="*/ 332559 w 707027"/>
                <a:gd name="connsiteY14" fmla="*/ 496389 h 714103"/>
                <a:gd name="connsiteX15" fmla="*/ 315142 w 707027"/>
                <a:gd name="connsiteY15" fmla="*/ 661852 h 714103"/>
                <a:gd name="connsiteX16" fmla="*/ 402227 w 707027"/>
                <a:gd name="connsiteY16" fmla="*/ 714103 h 714103"/>
                <a:gd name="connsiteX17" fmla="*/ 402227 w 707027"/>
                <a:gd name="connsiteY17" fmla="*/ 714103 h 714103"/>
                <a:gd name="connsiteX18" fmla="*/ 515439 w 707027"/>
                <a:gd name="connsiteY18" fmla="*/ 670560 h 714103"/>
                <a:gd name="connsiteX19" fmla="*/ 489313 w 707027"/>
                <a:gd name="connsiteY19" fmla="*/ 357052 h 714103"/>
                <a:gd name="connsiteX20" fmla="*/ 506730 w 707027"/>
                <a:gd name="connsiteY20" fmla="*/ 235132 h 714103"/>
                <a:gd name="connsiteX21" fmla="*/ 593816 w 707027"/>
                <a:gd name="connsiteY21" fmla="*/ 174172 h 714103"/>
                <a:gd name="connsiteX22" fmla="*/ 707027 w 707027"/>
                <a:gd name="connsiteY22" fmla="*/ 200298 h 714103"/>
                <a:gd name="connsiteX23" fmla="*/ 646067 w 707027"/>
                <a:gd name="connsiteY23" fmla="*/ 95795 h 714103"/>
                <a:gd name="connsiteX24" fmla="*/ 646067 w 707027"/>
                <a:gd name="connsiteY24" fmla="*/ 26126 h 714103"/>
                <a:gd name="connsiteX0" fmla="*/ 650012 w 710972"/>
                <a:gd name="connsiteY0" fmla="*/ 26126 h 714103"/>
                <a:gd name="connsiteX1" fmla="*/ 536801 w 710972"/>
                <a:gd name="connsiteY1" fmla="*/ 34835 h 714103"/>
                <a:gd name="connsiteX2" fmla="*/ 441007 w 710972"/>
                <a:gd name="connsiteY2" fmla="*/ 43543 h 714103"/>
                <a:gd name="connsiteX3" fmla="*/ 284252 w 710972"/>
                <a:gd name="connsiteY3" fmla="*/ 8709 h 714103"/>
                <a:gd name="connsiteX4" fmla="*/ 153624 w 710972"/>
                <a:gd name="connsiteY4" fmla="*/ 0 h 714103"/>
                <a:gd name="connsiteX5" fmla="*/ 3945 w 710972"/>
                <a:gd name="connsiteY5" fmla="*/ 9525 h 714103"/>
                <a:gd name="connsiteX6" fmla="*/ 0 w 710972"/>
                <a:gd name="connsiteY6" fmla="*/ 537551 h 714103"/>
                <a:gd name="connsiteX7" fmla="*/ 127498 w 710972"/>
                <a:gd name="connsiteY7" fmla="*/ 513806 h 714103"/>
                <a:gd name="connsiteX8" fmla="*/ 127498 w 710972"/>
                <a:gd name="connsiteY8" fmla="*/ 513806 h 714103"/>
                <a:gd name="connsiteX9" fmla="*/ 179749 w 710972"/>
                <a:gd name="connsiteY9" fmla="*/ 531223 h 714103"/>
                <a:gd name="connsiteX10" fmla="*/ 223292 w 710972"/>
                <a:gd name="connsiteY10" fmla="*/ 348343 h 714103"/>
                <a:gd name="connsiteX11" fmla="*/ 292961 w 710972"/>
                <a:gd name="connsiteY11" fmla="*/ 226423 h 714103"/>
                <a:gd name="connsiteX12" fmla="*/ 371338 w 710972"/>
                <a:gd name="connsiteY12" fmla="*/ 217715 h 714103"/>
                <a:gd name="connsiteX13" fmla="*/ 353921 w 710972"/>
                <a:gd name="connsiteY13" fmla="*/ 348343 h 714103"/>
                <a:gd name="connsiteX14" fmla="*/ 336504 w 710972"/>
                <a:gd name="connsiteY14" fmla="*/ 496389 h 714103"/>
                <a:gd name="connsiteX15" fmla="*/ 319087 w 710972"/>
                <a:gd name="connsiteY15" fmla="*/ 661852 h 714103"/>
                <a:gd name="connsiteX16" fmla="*/ 406172 w 710972"/>
                <a:gd name="connsiteY16" fmla="*/ 714103 h 714103"/>
                <a:gd name="connsiteX17" fmla="*/ 406172 w 710972"/>
                <a:gd name="connsiteY17" fmla="*/ 714103 h 714103"/>
                <a:gd name="connsiteX18" fmla="*/ 519384 w 710972"/>
                <a:gd name="connsiteY18" fmla="*/ 670560 h 714103"/>
                <a:gd name="connsiteX19" fmla="*/ 493258 w 710972"/>
                <a:gd name="connsiteY19" fmla="*/ 357052 h 714103"/>
                <a:gd name="connsiteX20" fmla="*/ 510675 w 710972"/>
                <a:gd name="connsiteY20" fmla="*/ 235132 h 714103"/>
                <a:gd name="connsiteX21" fmla="*/ 597761 w 710972"/>
                <a:gd name="connsiteY21" fmla="*/ 174172 h 714103"/>
                <a:gd name="connsiteX22" fmla="*/ 710972 w 710972"/>
                <a:gd name="connsiteY22" fmla="*/ 200298 h 714103"/>
                <a:gd name="connsiteX23" fmla="*/ 650012 w 710972"/>
                <a:gd name="connsiteY23" fmla="*/ 95795 h 714103"/>
                <a:gd name="connsiteX24" fmla="*/ 650012 w 710972"/>
                <a:gd name="connsiteY24" fmla="*/ 26126 h 714103"/>
                <a:gd name="connsiteX0" fmla="*/ 650012 w 710972"/>
                <a:gd name="connsiteY0" fmla="*/ 26126 h 714103"/>
                <a:gd name="connsiteX1" fmla="*/ 536801 w 710972"/>
                <a:gd name="connsiteY1" fmla="*/ 34835 h 714103"/>
                <a:gd name="connsiteX2" fmla="*/ 441007 w 710972"/>
                <a:gd name="connsiteY2" fmla="*/ 43543 h 714103"/>
                <a:gd name="connsiteX3" fmla="*/ 284252 w 710972"/>
                <a:gd name="connsiteY3" fmla="*/ 8709 h 714103"/>
                <a:gd name="connsiteX4" fmla="*/ 153624 w 710972"/>
                <a:gd name="connsiteY4" fmla="*/ 0 h 714103"/>
                <a:gd name="connsiteX5" fmla="*/ 3945 w 710972"/>
                <a:gd name="connsiteY5" fmla="*/ 9525 h 714103"/>
                <a:gd name="connsiteX6" fmla="*/ 0 w 710972"/>
                <a:gd name="connsiteY6" fmla="*/ 537551 h 714103"/>
                <a:gd name="connsiteX7" fmla="*/ 127498 w 710972"/>
                <a:gd name="connsiteY7" fmla="*/ 513806 h 714103"/>
                <a:gd name="connsiteX8" fmla="*/ 110829 w 710972"/>
                <a:gd name="connsiteY8" fmla="*/ 530475 h 714103"/>
                <a:gd name="connsiteX9" fmla="*/ 179749 w 710972"/>
                <a:gd name="connsiteY9" fmla="*/ 531223 h 714103"/>
                <a:gd name="connsiteX10" fmla="*/ 223292 w 710972"/>
                <a:gd name="connsiteY10" fmla="*/ 348343 h 714103"/>
                <a:gd name="connsiteX11" fmla="*/ 292961 w 710972"/>
                <a:gd name="connsiteY11" fmla="*/ 226423 h 714103"/>
                <a:gd name="connsiteX12" fmla="*/ 371338 w 710972"/>
                <a:gd name="connsiteY12" fmla="*/ 217715 h 714103"/>
                <a:gd name="connsiteX13" fmla="*/ 353921 w 710972"/>
                <a:gd name="connsiteY13" fmla="*/ 348343 h 714103"/>
                <a:gd name="connsiteX14" fmla="*/ 336504 w 710972"/>
                <a:gd name="connsiteY14" fmla="*/ 496389 h 714103"/>
                <a:gd name="connsiteX15" fmla="*/ 319087 w 710972"/>
                <a:gd name="connsiteY15" fmla="*/ 661852 h 714103"/>
                <a:gd name="connsiteX16" fmla="*/ 406172 w 710972"/>
                <a:gd name="connsiteY16" fmla="*/ 714103 h 714103"/>
                <a:gd name="connsiteX17" fmla="*/ 406172 w 710972"/>
                <a:gd name="connsiteY17" fmla="*/ 714103 h 714103"/>
                <a:gd name="connsiteX18" fmla="*/ 519384 w 710972"/>
                <a:gd name="connsiteY18" fmla="*/ 670560 h 714103"/>
                <a:gd name="connsiteX19" fmla="*/ 493258 w 710972"/>
                <a:gd name="connsiteY19" fmla="*/ 357052 h 714103"/>
                <a:gd name="connsiteX20" fmla="*/ 510675 w 710972"/>
                <a:gd name="connsiteY20" fmla="*/ 235132 h 714103"/>
                <a:gd name="connsiteX21" fmla="*/ 597761 w 710972"/>
                <a:gd name="connsiteY21" fmla="*/ 174172 h 714103"/>
                <a:gd name="connsiteX22" fmla="*/ 710972 w 710972"/>
                <a:gd name="connsiteY22" fmla="*/ 200298 h 714103"/>
                <a:gd name="connsiteX23" fmla="*/ 650012 w 710972"/>
                <a:gd name="connsiteY23" fmla="*/ 95795 h 714103"/>
                <a:gd name="connsiteX24" fmla="*/ 650012 w 710972"/>
                <a:gd name="connsiteY24" fmla="*/ 26126 h 714103"/>
                <a:gd name="connsiteX0" fmla="*/ 650012 w 710972"/>
                <a:gd name="connsiteY0" fmla="*/ 26126 h 714103"/>
                <a:gd name="connsiteX1" fmla="*/ 536801 w 710972"/>
                <a:gd name="connsiteY1" fmla="*/ 34835 h 714103"/>
                <a:gd name="connsiteX2" fmla="*/ 441007 w 710972"/>
                <a:gd name="connsiteY2" fmla="*/ 43543 h 714103"/>
                <a:gd name="connsiteX3" fmla="*/ 284252 w 710972"/>
                <a:gd name="connsiteY3" fmla="*/ 8709 h 714103"/>
                <a:gd name="connsiteX4" fmla="*/ 153624 w 710972"/>
                <a:gd name="connsiteY4" fmla="*/ 0 h 714103"/>
                <a:gd name="connsiteX5" fmla="*/ 3945 w 710972"/>
                <a:gd name="connsiteY5" fmla="*/ 9525 h 714103"/>
                <a:gd name="connsiteX6" fmla="*/ 0 w 710972"/>
                <a:gd name="connsiteY6" fmla="*/ 537551 h 714103"/>
                <a:gd name="connsiteX7" fmla="*/ 65585 w 710972"/>
                <a:gd name="connsiteY7" fmla="*/ 528094 h 714103"/>
                <a:gd name="connsiteX8" fmla="*/ 110829 w 710972"/>
                <a:gd name="connsiteY8" fmla="*/ 530475 h 714103"/>
                <a:gd name="connsiteX9" fmla="*/ 179749 w 710972"/>
                <a:gd name="connsiteY9" fmla="*/ 531223 h 714103"/>
                <a:gd name="connsiteX10" fmla="*/ 223292 w 710972"/>
                <a:gd name="connsiteY10" fmla="*/ 348343 h 714103"/>
                <a:gd name="connsiteX11" fmla="*/ 292961 w 710972"/>
                <a:gd name="connsiteY11" fmla="*/ 226423 h 714103"/>
                <a:gd name="connsiteX12" fmla="*/ 371338 w 710972"/>
                <a:gd name="connsiteY12" fmla="*/ 217715 h 714103"/>
                <a:gd name="connsiteX13" fmla="*/ 353921 w 710972"/>
                <a:gd name="connsiteY13" fmla="*/ 348343 h 714103"/>
                <a:gd name="connsiteX14" fmla="*/ 336504 w 710972"/>
                <a:gd name="connsiteY14" fmla="*/ 496389 h 714103"/>
                <a:gd name="connsiteX15" fmla="*/ 319087 w 710972"/>
                <a:gd name="connsiteY15" fmla="*/ 661852 h 714103"/>
                <a:gd name="connsiteX16" fmla="*/ 406172 w 710972"/>
                <a:gd name="connsiteY16" fmla="*/ 714103 h 714103"/>
                <a:gd name="connsiteX17" fmla="*/ 406172 w 710972"/>
                <a:gd name="connsiteY17" fmla="*/ 714103 h 714103"/>
                <a:gd name="connsiteX18" fmla="*/ 519384 w 710972"/>
                <a:gd name="connsiteY18" fmla="*/ 670560 h 714103"/>
                <a:gd name="connsiteX19" fmla="*/ 493258 w 710972"/>
                <a:gd name="connsiteY19" fmla="*/ 357052 h 714103"/>
                <a:gd name="connsiteX20" fmla="*/ 510675 w 710972"/>
                <a:gd name="connsiteY20" fmla="*/ 235132 h 714103"/>
                <a:gd name="connsiteX21" fmla="*/ 597761 w 710972"/>
                <a:gd name="connsiteY21" fmla="*/ 174172 h 714103"/>
                <a:gd name="connsiteX22" fmla="*/ 710972 w 710972"/>
                <a:gd name="connsiteY22" fmla="*/ 200298 h 714103"/>
                <a:gd name="connsiteX23" fmla="*/ 650012 w 710972"/>
                <a:gd name="connsiteY23" fmla="*/ 95795 h 714103"/>
                <a:gd name="connsiteX24" fmla="*/ 650012 w 710972"/>
                <a:gd name="connsiteY24" fmla="*/ 26126 h 714103"/>
                <a:gd name="connsiteX0" fmla="*/ 650012 w 710972"/>
                <a:gd name="connsiteY0" fmla="*/ 26126 h 714103"/>
                <a:gd name="connsiteX1" fmla="*/ 536801 w 710972"/>
                <a:gd name="connsiteY1" fmla="*/ 34835 h 714103"/>
                <a:gd name="connsiteX2" fmla="*/ 441007 w 710972"/>
                <a:gd name="connsiteY2" fmla="*/ 43543 h 714103"/>
                <a:gd name="connsiteX3" fmla="*/ 284252 w 710972"/>
                <a:gd name="connsiteY3" fmla="*/ 8709 h 714103"/>
                <a:gd name="connsiteX4" fmla="*/ 153624 w 710972"/>
                <a:gd name="connsiteY4" fmla="*/ 0 h 714103"/>
                <a:gd name="connsiteX5" fmla="*/ 3945 w 710972"/>
                <a:gd name="connsiteY5" fmla="*/ 9525 h 714103"/>
                <a:gd name="connsiteX6" fmla="*/ 0 w 710972"/>
                <a:gd name="connsiteY6" fmla="*/ 537551 h 714103"/>
                <a:gd name="connsiteX7" fmla="*/ 65585 w 710972"/>
                <a:gd name="connsiteY7" fmla="*/ 528094 h 714103"/>
                <a:gd name="connsiteX8" fmla="*/ 110829 w 710972"/>
                <a:gd name="connsiteY8" fmla="*/ 530475 h 714103"/>
                <a:gd name="connsiteX9" fmla="*/ 184512 w 710972"/>
                <a:gd name="connsiteY9" fmla="*/ 488361 h 714103"/>
                <a:gd name="connsiteX10" fmla="*/ 223292 w 710972"/>
                <a:gd name="connsiteY10" fmla="*/ 348343 h 714103"/>
                <a:gd name="connsiteX11" fmla="*/ 292961 w 710972"/>
                <a:gd name="connsiteY11" fmla="*/ 226423 h 714103"/>
                <a:gd name="connsiteX12" fmla="*/ 371338 w 710972"/>
                <a:gd name="connsiteY12" fmla="*/ 217715 h 714103"/>
                <a:gd name="connsiteX13" fmla="*/ 353921 w 710972"/>
                <a:gd name="connsiteY13" fmla="*/ 348343 h 714103"/>
                <a:gd name="connsiteX14" fmla="*/ 336504 w 710972"/>
                <a:gd name="connsiteY14" fmla="*/ 496389 h 714103"/>
                <a:gd name="connsiteX15" fmla="*/ 319087 w 710972"/>
                <a:gd name="connsiteY15" fmla="*/ 661852 h 714103"/>
                <a:gd name="connsiteX16" fmla="*/ 406172 w 710972"/>
                <a:gd name="connsiteY16" fmla="*/ 714103 h 714103"/>
                <a:gd name="connsiteX17" fmla="*/ 406172 w 710972"/>
                <a:gd name="connsiteY17" fmla="*/ 714103 h 714103"/>
                <a:gd name="connsiteX18" fmla="*/ 519384 w 710972"/>
                <a:gd name="connsiteY18" fmla="*/ 670560 h 714103"/>
                <a:gd name="connsiteX19" fmla="*/ 493258 w 710972"/>
                <a:gd name="connsiteY19" fmla="*/ 357052 h 714103"/>
                <a:gd name="connsiteX20" fmla="*/ 510675 w 710972"/>
                <a:gd name="connsiteY20" fmla="*/ 235132 h 714103"/>
                <a:gd name="connsiteX21" fmla="*/ 597761 w 710972"/>
                <a:gd name="connsiteY21" fmla="*/ 174172 h 714103"/>
                <a:gd name="connsiteX22" fmla="*/ 710972 w 710972"/>
                <a:gd name="connsiteY22" fmla="*/ 200298 h 714103"/>
                <a:gd name="connsiteX23" fmla="*/ 650012 w 710972"/>
                <a:gd name="connsiteY23" fmla="*/ 95795 h 714103"/>
                <a:gd name="connsiteX24" fmla="*/ 650012 w 710972"/>
                <a:gd name="connsiteY24" fmla="*/ 26126 h 714103"/>
                <a:gd name="connsiteX0" fmla="*/ 650012 w 710972"/>
                <a:gd name="connsiteY0" fmla="*/ 26126 h 714103"/>
                <a:gd name="connsiteX1" fmla="*/ 536801 w 710972"/>
                <a:gd name="connsiteY1" fmla="*/ 34835 h 714103"/>
                <a:gd name="connsiteX2" fmla="*/ 441007 w 710972"/>
                <a:gd name="connsiteY2" fmla="*/ 43543 h 714103"/>
                <a:gd name="connsiteX3" fmla="*/ 284252 w 710972"/>
                <a:gd name="connsiteY3" fmla="*/ 8709 h 714103"/>
                <a:gd name="connsiteX4" fmla="*/ 153624 w 710972"/>
                <a:gd name="connsiteY4" fmla="*/ 0 h 714103"/>
                <a:gd name="connsiteX5" fmla="*/ 3945 w 710972"/>
                <a:gd name="connsiteY5" fmla="*/ 9525 h 714103"/>
                <a:gd name="connsiteX6" fmla="*/ 0 w 710972"/>
                <a:gd name="connsiteY6" fmla="*/ 537551 h 714103"/>
                <a:gd name="connsiteX7" fmla="*/ 65585 w 710972"/>
                <a:gd name="connsiteY7" fmla="*/ 528094 h 714103"/>
                <a:gd name="connsiteX8" fmla="*/ 110829 w 710972"/>
                <a:gd name="connsiteY8" fmla="*/ 530475 h 714103"/>
                <a:gd name="connsiteX9" fmla="*/ 184512 w 710972"/>
                <a:gd name="connsiteY9" fmla="*/ 488361 h 714103"/>
                <a:gd name="connsiteX10" fmla="*/ 206942 w 710972"/>
                <a:gd name="connsiteY10" fmla="*/ 408666 h 714103"/>
                <a:gd name="connsiteX11" fmla="*/ 223292 w 710972"/>
                <a:gd name="connsiteY11" fmla="*/ 348343 h 714103"/>
                <a:gd name="connsiteX12" fmla="*/ 292961 w 710972"/>
                <a:gd name="connsiteY12" fmla="*/ 226423 h 714103"/>
                <a:gd name="connsiteX13" fmla="*/ 371338 w 710972"/>
                <a:gd name="connsiteY13" fmla="*/ 217715 h 714103"/>
                <a:gd name="connsiteX14" fmla="*/ 353921 w 710972"/>
                <a:gd name="connsiteY14" fmla="*/ 348343 h 714103"/>
                <a:gd name="connsiteX15" fmla="*/ 336504 w 710972"/>
                <a:gd name="connsiteY15" fmla="*/ 496389 h 714103"/>
                <a:gd name="connsiteX16" fmla="*/ 319087 w 710972"/>
                <a:gd name="connsiteY16" fmla="*/ 661852 h 714103"/>
                <a:gd name="connsiteX17" fmla="*/ 406172 w 710972"/>
                <a:gd name="connsiteY17" fmla="*/ 714103 h 714103"/>
                <a:gd name="connsiteX18" fmla="*/ 406172 w 710972"/>
                <a:gd name="connsiteY18" fmla="*/ 714103 h 714103"/>
                <a:gd name="connsiteX19" fmla="*/ 519384 w 710972"/>
                <a:gd name="connsiteY19" fmla="*/ 670560 h 714103"/>
                <a:gd name="connsiteX20" fmla="*/ 493258 w 710972"/>
                <a:gd name="connsiteY20" fmla="*/ 357052 h 714103"/>
                <a:gd name="connsiteX21" fmla="*/ 510675 w 710972"/>
                <a:gd name="connsiteY21" fmla="*/ 235132 h 714103"/>
                <a:gd name="connsiteX22" fmla="*/ 597761 w 710972"/>
                <a:gd name="connsiteY22" fmla="*/ 174172 h 714103"/>
                <a:gd name="connsiteX23" fmla="*/ 710972 w 710972"/>
                <a:gd name="connsiteY23" fmla="*/ 200298 h 714103"/>
                <a:gd name="connsiteX24" fmla="*/ 650012 w 710972"/>
                <a:gd name="connsiteY24" fmla="*/ 95795 h 714103"/>
                <a:gd name="connsiteX25" fmla="*/ 650012 w 710972"/>
                <a:gd name="connsiteY25" fmla="*/ 26126 h 714103"/>
                <a:gd name="connsiteX0" fmla="*/ 650012 w 710972"/>
                <a:gd name="connsiteY0" fmla="*/ 26126 h 714103"/>
                <a:gd name="connsiteX1" fmla="*/ 536801 w 710972"/>
                <a:gd name="connsiteY1" fmla="*/ 34835 h 714103"/>
                <a:gd name="connsiteX2" fmla="*/ 441007 w 710972"/>
                <a:gd name="connsiteY2" fmla="*/ 43543 h 714103"/>
                <a:gd name="connsiteX3" fmla="*/ 284252 w 710972"/>
                <a:gd name="connsiteY3" fmla="*/ 8709 h 714103"/>
                <a:gd name="connsiteX4" fmla="*/ 153624 w 710972"/>
                <a:gd name="connsiteY4" fmla="*/ 0 h 714103"/>
                <a:gd name="connsiteX5" fmla="*/ 3945 w 710972"/>
                <a:gd name="connsiteY5" fmla="*/ 9525 h 714103"/>
                <a:gd name="connsiteX6" fmla="*/ 0 w 710972"/>
                <a:gd name="connsiteY6" fmla="*/ 537551 h 714103"/>
                <a:gd name="connsiteX7" fmla="*/ 65585 w 710972"/>
                <a:gd name="connsiteY7" fmla="*/ 528094 h 714103"/>
                <a:gd name="connsiteX8" fmla="*/ 110829 w 710972"/>
                <a:gd name="connsiteY8" fmla="*/ 530475 h 714103"/>
                <a:gd name="connsiteX9" fmla="*/ 184512 w 710972"/>
                <a:gd name="connsiteY9" fmla="*/ 495505 h 714103"/>
                <a:gd name="connsiteX10" fmla="*/ 206942 w 710972"/>
                <a:gd name="connsiteY10" fmla="*/ 408666 h 714103"/>
                <a:gd name="connsiteX11" fmla="*/ 223292 w 710972"/>
                <a:gd name="connsiteY11" fmla="*/ 348343 h 714103"/>
                <a:gd name="connsiteX12" fmla="*/ 292961 w 710972"/>
                <a:gd name="connsiteY12" fmla="*/ 226423 h 714103"/>
                <a:gd name="connsiteX13" fmla="*/ 371338 w 710972"/>
                <a:gd name="connsiteY13" fmla="*/ 217715 h 714103"/>
                <a:gd name="connsiteX14" fmla="*/ 353921 w 710972"/>
                <a:gd name="connsiteY14" fmla="*/ 348343 h 714103"/>
                <a:gd name="connsiteX15" fmla="*/ 336504 w 710972"/>
                <a:gd name="connsiteY15" fmla="*/ 496389 h 714103"/>
                <a:gd name="connsiteX16" fmla="*/ 319087 w 710972"/>
                <a:gd name="connsiteY16" fmla="*/ 661852 h 714103"/>
                <a:gd name="connsiteX17" fmla="*/ 406172 w 710972"/>
                <a:gd name="connsiteY17" fmla="*/ 714103 h 714103"/>
                <a:gd name="connsiteX18" fmla="*/ 406172 w 710972"/>
                <a:gd name="connsiteY18" fmla="*/ 714103 h 714103"/>
                <a:gd name="connsiteX19" fmla="*/ 519384 w 710972"/>
                <a:gd name="connsiteY19" fmla="*/ 670560 h 714103"/>
                <a:gd name="connsiteX20" fmla="*/ 493258 w 710972"/>
                <a:gd name="connsiteY20" fmla="*/ 357052 h 714103"/>
                <a:gd name="connsiteX21" fmla="*/ 510675 w 710972"/>
                <a:gd name="connsiteY21" fmla="*/ 235132 h 714103"/>
                <a:gd name="connsiteX22" fmla="*/ 597761 w 710972"/>
                <a:gd name="connsiteY22" fmla="*/ 174172 h 714103"/>
                <a:gd name="connsiteX23" fmla="*/ 710972 w 710972"/>
                <a:gd name="connsiteY23" fmla="*/ 200298 h 714103"/>
                <a:gd name="connsiteX24" fmla="*/ 650012 w 710972"/>
                <a:gd name="connsiteY24" fmla="*/ 95795 h 714103"/>
                <a:gd name="connsiteX25" fmla="*/ 650012 w 710972"/>
                <a:gd name="connsiteY25" fmla="*/ 26126 h 714103"/>
                <a:gd name="connsiteX0" fmla="*/ 650012 w 710972"/>
                <a:gd name="connsiteY0" fmla="*/ 26126 h 714103"/>
                <a:gd name="connsiteX1" fmla="*/ 536801 w 710972"/>
                <a:gd name="connsiteY1" fmla="*/ 34835 h 714103"/>
                <a:gd name="connsiteX2" fmla="*/ 441007 w 710972"/>
                <a:gd name="connsiteY2" fmla="*/ 43543 h 714103"/>
                <a:gd name="connsiteX3" fmla="*/ 284252 w 710972"/>
                <a:gd name="connsiteY3" fmla="*/ 8709 h 714103"/>
                <a:gd name="connsiteX4" fmla="*/ 153624 w 710972"/>
                <a:gd name="connsiteY4" fmla="*/ 0 h 714103"/>
                <a:gd name="connsiteX5" fmla="*/ 3945 w 710972"/>
                <a:gd name="connsiteY5" fmla="*/ 9525 h 714103"/>
                <a:gd name="connsiteX6" fmla="*/ 0 w 710972"/>
                <a:gd name="connsiteY6" fmla="*/ 537551 h 714103"/>
                <a:gd name="connsiteX7" fmla="*/ 65585 w 710972"/>
                <a:gd name="connsiteY7" fmla="*/ 528094 h 714103"/>
                <a:gd name="connsiteX8" fmla="*/ 110829 w 710972"/>
                <a:gd name="connsiteY8" fmla="*/ 530475 h 714103"/>
                <a:gd name="connsiteX9" fmla="*/ 184512 w 710972"/>
                <a:gd name="connsiteY9" fmla="*/ 495505 h 714103"/>
                <a:gd name="connsiteX10" fmla="*/ 206942 w 710972"/>
                <a:gd name="connsiteY10" fmla="*/ 408666 h 714103"/>
                <a:gd name="connsiteX11" fmla="*/ 223292 w 710972"/>
                <a:gd name="connsiteY11" fmla="*/ 348343 h 714103"/>
                <a:gd name="connsiteX12" fmla="*/ 240280 w 710972"/>
                <a:gd name="connsiteY12" fmla="*/ 275316 h 714103"/>
                <a:gd name="connsiteX13" fmla="*/ 292961 w 710972"/>
                <a:gd name="connsiteY13" fmla="*/ 226423 h 714103"/>
                <a:gd name="connsiteX14" fmla="*/ 371338 w 710972"/>
                <a:gd name="connsiteY14" fmla="*/ 217715 h 714103"/>
                <a:gd name="connsiteX15" fmla="*/ 353921 w 710972"/>
                <a:gd name="connsiteY15" fmla="*/ 348343 h 714103"/>
                <a:gd name="connsiteX16" fmla="*/ 336504 w 710972"/>
                <a:gd name="connsiteY16" fmla="*/ 496389 h 714103"/>
                <a:gd name="connsiteX17" fmla="*/ 319087 w 710972"/>
                <a:gd name="connsiteY17" fmla="*/ 661852 h 714103"/>
                <a:gd name="connsiteX18" fmla="*/ 406172 w 710972"/>
                <a:gd name="connsiteY18" fmla="*/ 714103 h 714103"/>
                <a:gd name="connsiteX19" fmla="*/ 406172 w 710972"/>
                <a:gd name="connsiteY19" fmla="*/ 714103 h 714103"/>
                <a:gd name="connsiteX20" fmla="*/ 519384 w 710972"/>
                <a:gd name="connsiteY20" fmla="*/ 670560 h 714103"/>
                <a:gd name="connsiteX21" fmla="*/ 493258 w 710972"/>
                <a:gd name="connsiteY21" fmla="*/ 357052 h 714103"/>
                <a:gd name="connsiteX22" fmla="*/ 510675 w 710972"/>
                <a:gd name="connsiteY22" fmla="*/ 235132 h 714103"/>
                <a:gd name="connsiteX23" fmla="*/ 597761 w 710972"/>
                <a:gd name="connsiteY23" fmla="*/ 174172 h 714103"/>
                <a:gd name="connsiteX24" fmla="*/ 710972 w 710972"/>
                <a:gd name="connsiteY24" fmla="*/ 200298 h 714103"/>
                <a:gd name="connsiteX25" fmla="*/ 650012 w 710972"/>
                <a:gd name="connsiteY25" fmla="*/ 95795 h 714103"/>
                <a:gd name="connsiteX26" fmla="*/ 650012 w 710972"/>
                <a:gd name="connsiteY26" fmla="*/ 26126 h 714103"/>
                <a:gd name="connsiteX0" fmla="*/ 650012 w 710972"/>
                <a:gd name="connsiteY0" fmla="*/ 26126 h 714103"/>
                <a:gd name="connsiteX1" fmla="*/ 536801 w 710972"/>
                <a:gd name="connsiteY1" fmla="*/ 34835 h 714103"/>
                <a:gd name="connsiteX2" fmla="*/ 441007 w 710972"/>
                <a:gd name="connsiteY2" fmla="*/ 43543 h 714103"/>
                <a:gd name="connsiteX3" fmla="*/ 284252 w 710972"/>
                <a:gd name="connsiteY3" fmla="*/ 8709 h 714103"/>
                <a:gd name="connsiteX4" fmla="*/ 153624 w 710972"/>
                <a:gd name="connsiteY4" fmla="*/ 0 h 714103"/>
                <a:gd name="connsiteX5" fmla="*/ 3945 w 710972"/>
                <a:gd name="connsiteY5" fmla="*/ 9525 h 714103"/>
                <a:gd name="connsiteX6" fmla="*/ 0 w 710972"/>
                <a:gd name="connsiteY6" fmla="*/ 537551 h 714103"/>
                <a:gd name="connsiteX7" fmla="*/ 65585 w 710972"/>
                <a:gd name="connsiteY7" fmla="*/ 528094 h 714103"/>
                <a:gd name="connsiteX8" fmla="*/ 110829 w 710972"/>
                <a:gd name="connsiteY8" fmla="*/ 530475 h 714103"/>
                <a:gd name="connsiteX9" fmla="*/ 184512 w 710972"/>
                <a:gd name="connsiteY9" fmla="*/ 495505 h 714103"/>
                <a:gd name="connsiteX10" fmla="*/ 206942 w 710972"/>
                <a:gd name="connsiteY10" fmla="*/ 408666 h 714103"/>
                <a:gd name="connsiteX11" fmla="*/ 216148 w 710972"/>
                <a:gd name="connsiteY11" fmla="*/ 331675 h 714103"/>
                <a:gd name="connsiteX12" fmla="*/ 240280 w 710972"/>
                <a:gd name="connsiteY12" fmla="*/ 275316 h 714103"/>
                <a:gd name="connsiteX13" fmla="*/ 292961 w 710972"/>
                <a:gd name="connsiteY13" fmla="*/ 226423 h 714103"/>
                <a:gd name="connsiteX14" fmla="*/ 371338 w 710972"/>
                <a:gd name="connsiteY14" fmla="*/ 217715 h 714103"/>
                <a:gd name="connsiteX15" fmla="*/ 353921 w 710972"/>
                <a:gd name="connsiteY15" fmla="*/ 348343 h 714103"/>
                <a:gd name="connsiteX16" fmla="*/ 336504 w 710972"/>
                <a:gd name="connsiteY16" fmla="*/ 496389 h 714103"/>
                <a:gd name="connsiteX17" fmla="*/ 319087 w 710972"/>
                <a:gd name="connsiteY17" fmla="*/ 661852 h 714103"/>
                <a:gd name="connsiteX18" fmla="*/ 406172 w 710972"/>
                <a:gd name="connsiteY18" fmla="*/ 714103 h 714103"/>
                <a:gd name="connsiteX19" fmla="*/ 406172 w 710972"/>
                <a:gd name="connsiteY19" fmla="*/ 714103 h 714103"/>
                <a:gd name="connsiteX20" fmla="*/ 519384 w 710972"/>
                <a:gd name="connsiteY20" fmla="*/ 670560 h 714103"/>
                <a:gd name="connsiteX21" fmla="*/ 493258 w 710972"/>
                <a:gd name="connsiteY21" fmla="*/ 357052 h 714103"/>
                <a:gd name="connsiteX22" fmla="*/ 510675 w 710972"/>
                <a:gd name="connsiteY22" fmla="*/ 235132 h 714103"/>
                <a:gd name="connsiteX23" fmla="*/ 597761 w 710972"/>
                <a:gd name="connsiteY23" fmla="*/ 174172 h 714103"/>
                <a:gd name="connsiteX24" fmla="*/ 710972 w 710972"/>
                <a:gd name="connsiteY24" fmla="*/ 200298 h 714103"/>
                <a:gd name="connsiteX25" fmla="*/ 650012 w 710972"/>
                <a:gd name="connsiteY25" fmla="*/ 95795 h 714103"/>
                <a:gd name="connsiteX26" fmla="*/ 650012 w 710972"/>
                <a:gd name="connsiteY26" fmla="*/ 26126 h 714103"/>
                <a:gd name="connsiteX0" fmla="*/ 650012 w 710972"/>
                <a:gd name="connsiteY0" fmla="*/ 26126 h 714103"/>
                <a:gd name="connsiteX1" fmla="*/ 536801 w 710972"/>
                <a:gd name="connsiteY1" fmla="*/ 34835 h 714103"/>
                <a:gd name="connsiteX2" fmla="*/ 441007 w 710972"/>
                <a:gd name="connsiteY2" fmla="*/ 43543 h 714103"/>
                <a:gd name="connsiteX3" fmla="*/ 284252 w 710972"/>
                <a:gd name="connsiteY3" fmla="*/ 8709 h 714103"/>
                <a:gd name="connsiteX4" fmla="*/ 153624 w 710972"/>
                <a:gd name="connsiteY4" fmla="*/ 0 h 714103"/>
                <a:gd name="connsiteX5" fmla="*/ 3945 w 710972"/>
                <a:gd name="connsiteY5" fmla="*/ 9525 h 714103"/>
                <a:gd name="connsiteX6" fmla="*/ 0 w 710972"/>
                <a:gd name="connsiteY6" fmla="*/ 537551 h 714103"/>
                <a:gd name="connsiteX7" fmla="*/ 65585 w 710972"/>
                <a:gd name="connsiteY7" fmla="*/ 528094 h 714103"/>
                <a:gd name="connsiteX8" fmla="*/ 110829 w 710972"/>
                <a:gd name="connsiteY8" fmla="*/ 530475 h 714103"/>
                <a:gd name="connsiteX9" fmla="*/ 184512 w 710972"/>
                <a:gd name="connsiteY9" fmla="*/ 495505 h 714103"/>
                <a:gd name="connsiteX10" fmla="*/ 206942 w 710972"/>
                <a:gd name="connsiteY10" fmla="*/ 408666 h 714103"/>
                <a:gd name="connsiteX11" fmla="*/ 216148 w 710972"/>
                <a:gd name="connsiteY11" fmla="*/ 331675 h 714103"/>
                <a:gd name="connsiteX12" fmla="*/ 240280 w 710972"/>
                <a:gd name="connsiteY12" fmla="*/ 275316 h 714103"/>
                <a:gd name="connsiteX13" fmla="*/ 256948 w 710972"/>
                <a:gd name="connsiteY13" fmla="*/ 241979 h 714103"/>
                <a:gd name="connsiteX14" fmla="*/ 292961 w 710972"/>
                <a:gd name="connsiteY14" fmla="*/ 226423 h 714103"/>
                <a:gd name="connsiteX15" fmla="*/ 371338 w 710972"/>
                <a:gd name="connsiteY15" fmla="*/ 217715 h 714103"/>
                <a:gd name="connsiteX16" fmla="*/ 353921 w 710972"/>
                <a:gd name="connsiteY16" fmla="*/ 348343 h 714103"/>
                <a:gd name="connsiteX17" fmla="*/ 336504 w 710972"/>
                <a:gd name="connsiteY17" fmla="*/ 496389 h 714103"/>
                <a:gd name="connsiteX18" fmla="*/ 319087 w 710972"/>
                <a:gd name="connsiteY18" fmla="*/ 661852 h 714103"/>
                <a:gd name="connsiteX19" fmla="*/ 406172 w 710972"/>
                <a:gd name="connsiteY19" fmla="*/ 714103 h 714103"/>
                <a:gd name="connsiteX20" fmla="*/ 406172 w 710972"/>
                <a:gd name="connsiteY20" fmla="*/ 714103 h 714103"/>
                <a:gd name="connsiteX21" fmla="*/ 519384 w 710972"/>
                <a:gd name="connsiteY21" fmla="*/ 670560 h 714103"/>
                <a:gd name="connsiteX22" fmla="*/ 493258 w 710972"/>
                <a:gd name="connsiteY22" fmla="*/ 357052 h 714103"/>
                <a:gd name="connsiteX23" fmla="*/ 510675 w 710972"/>
                <a:gd name="connsiteY23" fmla="*/ 235132 h 714103"/>
                <a:gd name="connsiteX24" fmla="*/ 597761 w 710972"/>
                <a:gd name="connsiteY24" fmla="*/ 174172 h 714103"/>
                <a:gd name="connsiteX25" fmla="*/ 710972 w 710972"/>
                <a:gd name="connsiteY25" fmla="*/ 200298 h 714103"/>
                <a:gd name="connsiteX26" fmla="*/ 650012 w 710972"/>
                <a:gd name="connsiteY26" fmla="*/ 95795 h 714103"/>
                <a:gd name="connsiteX27" fmla="*/ 650012 w 710972"/>
                <a:gd name="connsiteY27" fmla="*/ 26126 h 714103"/>
                <a:gd name="connsiteX0" fmla="*/ 650012 w 710972"/>
                <a:gd name="connsiteY0" fmla="*/ 26126 h 714103"/>
                <a:gd name="connsiteX1" fmla="*/ 536801 w 710972"/>
                <a:gd name="connsiteY1" fmla="*/ 34835 h 714103"/>
                <a:gd name="connsiteX2" fmla="*/ 441007 w 710972"/>
                <a:gd name="connsiteY2" fmla="*/ 43543 h 714103"/>
                <a:gd name="connsiteX3" fmla="*/ 284252 w 710972"/>
                <a:gd name="connsiteY3" fmla="*/ 8709 h 714103"/>
                <a:gd name="connsiteX4" fmla="*/ 153624 w 710972"/>
                <a:gd name="connsiteY4" fmla="*/ 0 h 714103"/>
                <a:gd name="connsiteX5" fmla="*/ 3945 w 710972"/>
                <a:gd name="connsiteY5" fmla="*/ 9525 h 714103"/>
                <a:gd name="connsiteX6" fmla="*/ 0 w 710972"/>
                <a:gd name="connsiteY6" fmla="*/ 537551 h 714103"/>
                <a:gd name="connsiteX7" fmla="*/ 65585 w 710972"/>
                <a:gd name="connsiteY7" fmla="*/ 528094 h 714103"/>
                <a:gd name="connsiteX8" fmla="*/ 110829 w 710972"/>
                <a:gd name="connsiteY8" fmla="*/ 530475 h 714103"/>
                <a:gd name="connsiteX9" fmla="*/ 184512 w 710972"/>
                <a:gd name="connsiteY9" fmla="*/ 495505 h 714103"/>
                <a:gd name="connsiteX10" fmla="*/ 206942 w 710972"/>
                <a:gd name="connsiteY10" fmla="*/ 408666 h 714103"/>
                <a:gd name="connsiteX11" fmla="*/ 216148 w 710972"/>
                <a:gd name="connsiteY11" fmla="*/ 331675 h 714103"/>
                <a:gd name="connsiteX12" fmla="*/ 240280 w 710972"/>
                <a:gd name="connsiteY12" fmla="*/ 275316 h 714103"/>
                <a:gd name="connsiteX13" fmla="*/ 256948 w 710972"/>
                <a:gd name="connsiteY13" fmla="*/ 241979 h 714103"/>
                <a:gd name="connsiteX14" fmla="*/ 292961 w 710972"/>
                <a:gd name="connsiteY14" fmla="*/ 226423 h 714103"/>
                <a:gd name="connsiteX15" fmla="*/ 354669 w 710972"/>
                <a:gd name="connsiteY15" fmla="*/ 208190 h 714103"/>
                <a:gd name="connsiteX16" fmla="*/ 353921 w 710972"/>
                <a:gd name="connsiteY16" fmla="*/ 348343 h 714103"/>
                <a:gd name="connsiteX17" fmla="*/ 336504 w 710972"/>
                <a:gd name="connsiteY17" fmla="*/ 496389 h 714103"/>
                <a:gd name="connsiteX18" fmla="*/ 319087 w 710972"/>
                <a:gd name="connsiteY18" fmla="*/ 661852 h 714103"/>
                <a:gd name="connsiteX19" fmla="*/ 406172 w 710972"/>
                <a:gd name="connsiteY19" fmla="*/ 714103 h 714103"/>
                <a:gd name="connsiteX20" fmla="*/ 406172 w 710972"/>
                <a:gd name="connsiteY20" fmla="*/ 714103 h 714103"/>
                <a:gd name="connsiteX21" fmla="*/ 519384 w 710972"/>
                <a:gd name="connsiteY21" fmla="*/ 670560 h 714103"/>
                <a:gd name="connsiteX22" fmla="*/ 493258 w 710972"/>
                <a:gd name="connsiteY22" fmla="*/ 357052 h 714103"/>
                <a:gd name="connsiteX23" fmla="*/ 510675 w 710972"/>
                <a:gd name="connsiteY23" fmla="*/ 235132 h 714103"/>
                <a:gd name="connsiteX24" fmla="*/ 597761 w 710972"/>
                <a:gd name="connsiteY24" fmla="*/ 174172 h 714103"/>
                <a:gd name="connsiteX25" fmla="*/ 710972 w 710972"/>
                <a:gd name="connsiteY25" fmla="*/ 200298 h 714103"/>
                <a:gd name="connsiteX26" fmla="*/ 650012 w 710972"/>
                <a:gd name="connsiteY26" fmla="*/ 95795 h 714103"/>
                <a:gd name="connsiteX27" fmla="*/ 650012 w 710972"/>
                <a:gd name="connsiteY27" fmla="*/ 26126 h 714103"/>
                <a:gd name="connsiteX0" fmla="*/ 650012 w 710972"/>
                <a:gd name="connsiteY0" fmla="*/ 26126 h 714103"/>
                <a:gd name="connsiteX1" fmla="*/ 536801 w 710972"/>
                <a:gd name="connsiteY1" fmla="*/ 34835 h 714103"/>
                <a:gd name="connsiteX2" fmla="*/ 441007 w 710972"/>
                <a:gd name="connsiteY2" fmla="*/ 43543 h 714103"/>
                <a:gd name="connsiteX3" fmla="*/ 284252 w 710972"/>
                <a:gd name="connsiteY3" fmla="*/ 8709 h 714103"/>
                <a:gd name="connsiteX4" fmla="*/ 153624 w 710972"/>
                <a:gd name="connsiteY4" fmla="*/ 0 h 714103"/>
                <a:gd name="connsiteX5" fmla="*/ 3945 w 710972"/>
                <a:gd name="connsiteY5" fmla="*/ 9525 h 714103"/>
                <a:gd name="connsiteX6" fmla="*/ 0 w 710972"/>
                <a:gd name="connsiteY6" fmla="*/ 537551 h 714103"/>
                <a:gd name="connsiteX7" fmla="*/ 65585 w 710972"/>
                <a:gd name="connsiteY7" fmla="*/ 528094 h 714103"/>
                <a:gd name="connsiteX8" fmla="*/ 110829 w 710972"/>
                <a:gd name="connsiteY8" fmla="*/ 530475 h 714103"/>
                <a:gd name="connsiteX9" fmla="*/ 184512 w 710972"/>
                <a:gd name="connsiteY9" fmla="*/ 495505 h 714103"/>
                <a:gd name="connsiteX10" fmla="*/ 206942 w 710972"/>
                <a:gd name="connsiteY10" fmla="*/ 408666 h 714103"/>
                <a:gd name="connsiteX11" fmla="*/ 216148 w 710972"/>
                <a:gd name="connsiteY11" fmla="*/ 331675 h 714103"/>
                <a:gd name="connsiteX12" fmla="*/ 240280 w 710972"/>
                <a:gd name="connsiteY12" fmla="*/ 275316 h 714103"/>
                <a:gd name="connsiteX13" fmla="*/ 256948 w 710972"/>
                <a:gd name="connsiteY13" fmla="*/ 241979 h 714103"/>
                <a:gd name="connsiteX14" fmla="*/ 292961 w 710972"/>
                <a:gd name="connsiteY14" fmla="*/ 226423 h 714103"/>
                <a:gd name="connsiteX15" fmla="*/ 354669 w 710972"/>
                <a:gd name="connsiteY15" fmla="*/ 208190 h 714103"/>
                <a:gd name="connsiteX16" fmla="*/ 378392 w 710972"/>
                <a:gd name="connsiteY16" fmla="*/ 241979 h 714103"/>
                <a:gd name="connsiteX17" fmla="*/ 353921 w 710972"/>
                <a:gd name="connsiteY17" fmla="*/ 348343 h 714103"/>
                <a:gd name="connsiteX18" fmla="*/ 336504 w 710972"/>
                <a:gd name="connsiteY18" fmla="*/ 496389 h 714103"/>
                <a:gd name="connsiteX19" fmla="*/ 319087 w 710972"/>
                <a:gd name="connsiteY19" fmla="*/ 661852 h 714103"/>
                <a:gd name="connsiteX20" fmla="*/ 406172 w 710972"/>
                <a:gd name="connsiteY20" fmla="*/ 714103 h 714103"/>
                <a:gd name="connsiteX21" fmla="*/ 406172 w 710972"/>
                <a:gd name="connsiteY21" fmla="*/ 714103 h 714103"/>
                <a:gd name="connsiteX22" fmla="*/ 519384 w 710972"/>
                <a:gd name="connsiteY22" fmla="*/ 670560 h 714103"/>
                <a:gd name="connsiteX23" fmla="*/ 493258 w 710972"/>
                <a:gd name="connsiteY23" fmla="*/ 357052 h 714103"/>
                <a:gd name="connsiteX24" fmla="*/ 510675 w 710972"/>
                <a:gd name="connsiteY24" fmla="*/ 235132 h 714103"/>
                <a:gd name="connsiteX25" fmla="*/ 597761 w 710972"/>
                <a:gd name="connsiteY25" fmla="*/ 174172 h 714103"/>
                <a:gd name="connsiteX26" fmla="*/ 710972 w 710972"/>
                <a:gd name="connsiteY26" fmla="*/ 200298 h 714103"/>
                <a:gd name="connsiteX27" fmla="*/ 650012 w 710972"/>
                <a:gd name="connsiteY27" fmla="*/ 95795 h 714103"/>
                <a:gd name="connsiteX28" fmla="*/ 650012 w 710972"/>
                <a:gd name="connsiteY28" fmla="*/ 26126 h 714103"/>
                <a:gd name="connsiteX0" fmla="*/ 650012 w 710972"/>
                <a:gd name="connsiteY0" fmla="*/ 26126 h 714103"/>
                <a:gd name="connsiteX1" fmla="*/ 536801 w 710972"/>
                <a:gd name="connsiteY1" fmla="*/ 34835 h 714103"/>
                <a:gd name="connsiteX2" fmla="*/ 441007 w 710972"/>
                <a:gd name="connsiteY2" fmla="*/ 43543 h 714103"/>
                <a:gd name="connsiteX3" fmla="*/ 284252 w 710972"/>
                <a:gd name="connsiteY3" fmla="*/ 8709 h 714103"/>
                <a:gd name="connsiteX4" fmla="*/ 153624 w 710972"/>
                <a:gd name="connsiteY4" fmla="*/ 0 h 714103"/>
                <a:gd name="connsiteX5" fmla="*/ 3945 w 710972"/>
                <a:gd name="connsiteY5" fmla="*/ 9525 h 714103"/>
                <a:gd name="connsiteX6" fmla="*/ 0 w 710972"/>
                <a:gd name="connsiteY6" fmla="*/ 537551 h 714103"/>
                <a:gd name="connsiteX7" fmla="*/ 65585 w 710972"/>
                <a:gd name="connsiteY7" fmla="*/ 528094 h 714103"/>
                <a:gd name="connsiteX8" fmla="*/ 110829 w 710972"/>
                <a:gd name="connsiteY8" fmla="*/ 530475 h 714103"/>
                <a:gd name="connsiteX9" fmla="*/ 184512 w 710972"/>
                <a:gd name="connsiteY9" fmla="*/ 495505 h 714103"/>
                <a:gd name="connsiteX10" fmla="*/ 206942 w 710972"/>
                <a:gd name="connsiteY10" fmla="*/ 408666 h 714103"/>
                <a:gd name="connsiteX11" fmla="*/ 216148 w 710972"/>
                <a:gd name="connsiteY11" fmla="*/ 331675 h 714103"/>
                <a:gd name="connsiteX12" fmla="*/ 240280 w 710972"/>
                <a:gd name="connsiteY12" fmla="*/ 275316 h 714103"/>
                <a:gd name="connsiteX13" fmla="*/ 256948 w 710972"/>
                <a:gd name="connsiteY13" fmla="*/ 241979 h 714103"/>
                <a:gd name="connsiteX14" fmla="*/ 292961 w 710972"/>
                <a:gd name="connsiteY14" fmla="*/ 226423 h 714103"/>
                <a:gd name="connsiteX15" fmla="*/ 354669 w 710972"/>
                <a:gd name="connsiteY15" fmla="*/ 208190 h 714103"/>
                <a:gd name="connsiteX16" fmla="*/ 378392 w 710972"/>
                <a:gd name="connsiteY16" fmla="*/ 241979 h 714103"/>
                <a:gd name="connsiteX17" fmla="*/ 353921 w 710972"/>
                <a:gd name="connsiteY17" fmla="*/ 348343 h 714103"/>
                <a:gd name="connsiteX18" fmla="*/ 335530 w 710972"/>
                <a:gd name="connsiteY18" fmla="*/ 439622 h 714103"/>
                <a:gd name="connsiteX19" fmla="*/ 336504 w 710972"/>
                <a:gd name="connsiteY19" fmla="*/ 496389 h 714103"/>
                <a:gd name="connsiteX20" fmla="*/ 319087 w 710972"/>
                <a:gd name="connsiteY20" fmla="*/ 661852 h 714103"/>
                <a:gd name="connsiteX21" fmla="*/ 406172 w 710972"/>
                <a:gd name="connsiteY21" fmla="*/ 714103 h 714103"/>
                <a:gd name="connsiteX22" fmla="*/ 406172 w 710972"/>
                <a:gd name="connsiteY22" fmla="*/ 714103 h 714103"/>
                <a:gd name="connsiteX23" fmla="*/ 519384 w 710972"/>
                <a:gd name="connsiteY23" fmla="*/ 670560 h 714103"/>
                <a:gd name="connsiteX24" fmla="*/ 493258 w 710972"/>
                <a:gd name="connsiteY24" fmla="*/ 357052 h 714103"/>
                <a:gd name="connsiteX25" fmla="*/ 510675 w 710972"/>
                <a:gd name="connsiteY25" fmla="*/ 235132 h 714103"/>
                <a:gd name="connsiteX26" fmla="*/ 597761 w 710972"/>
                <a:gd name="connsiteY26" fmla="*/ 174172 h 714103"/>
                <a:gd name="connsiteX27" fmla="*/ 710972 w 710972"/>
                <a:gd name="connsiteY27" fmla="*/ 200298 h 714103"/>
                <a:gd name="connsiteX28" fmla="*/ 650012 w 710972"/>
                <a:gd name="connsiteY28" fmla="*/ 95795 h 714103"/>
                <a:gd name="connsiteX29" fmla="*/ 650012 w 710972"/>
                <a:gd name="connsiteY29" fmla="*/ 26126 h 714103"/>
                <a:gd name="connsiteX0" fmla="*/ 650012 w 710972"/>
                <a:gd name="connsiteY0" fmla="*/ 26126 h 714103"/>
                <a:gd name="connsiteX1" fmla="*/ 536801 w 710972"/>
                <a:gd name="connsiteY1" fmla="*/ 34835 h 714103"/>
                <a:gd name="connsiteX2" fmla="*/ 441007 w 710972"/>
                <a:gd name="connsiteY2" fmla="*/ 43543 h 714103"/>
                <a:gd name="connsiteX3" fmla="*/ 284252 w 710972"/>
                <a:gd name="connsiteY3" fmla="*/ 8709 h 714103"/>
                <a:gd name="connsiteX4" fmla="*/ 153624 w 710972"/>
                <a:gd name="connsiteY4" fmla="*/ 0 h 714103"/>
                <a:gd name="connsiteX5" fmla="*/ 3945 w 710972"/>
                <a:gd name="connsiteY5" fmla="*/ 9525 h 714103"/>
                <a:gd name="connsiteX6" fmla="*/ 0 w 710972"/>
                <a:gd name="connsiteY6" fmla="*/ 537551 h 714103"/>
                <a:gd name="connsiteX7" fmla="*/ 65585 w 710972"/>
                <a:gd name="connsiteY7" fmla="*/ 528094 h 714103"/>
                <a:gd name="connsiteX8" fmla="*/ 110829 w 710972"/>
                <a:gd name="connsiteY8" fmla="*/ 530475 h 714103"/>
                <a:gd name="connsiteX9" fmla="*/ 184512 w 710972"/>
                <a:gd name="connsiteY9" fmla="*/ 495505 h 714103"/>
                <a:gd name="connsiteX10" fmla="*/ 206942 w 710972"/>
                <a:gd name="connsiteY10" fmla="*/ 408666 h 714103"/>
                <a:gd name="connsiteX11" fmla="*/ 216148 w 710972"/>
                <a:gd name="connsiteY11" fmla="*/ 331675 h 714103"/>
                <a:gd name="connsiteX12" fmla="*/ 240280 w 710972"/>
                <a:gd name="connsiteY12" fmla="*/ 275316 h 714103"/>
                <a:gd name="connsiteX13" fmla="*/ 256948 w 710972"/>
                <a:gd name="connsiteY13" fmla="*/ 241979 h 714103"/>
                <a:gd name="connsiteX14" fmla="*/ 292961 w 710972"/>
                <a:gd name="connsiteY14" fmla="*/ 226423 h 714103"/>
                <a:gd name="connsiteX15" fmla="*/ 354669 w 710972"/>
                <a:gd name="connsiteY15" fmla="*/ 208190 h 714103"/>
                <a:gd name="connsiteX16" fmla="*/ 378392 w 710972"/>
                <a:gd name="connsiteY16" fmla="*/ 241979 h 714103"/>
                <a:gd name="connsiteX17" fmla="*/ 353921 w 710972"/>
                <a:gd name="connsiteY17" fmla="*/ 348343 h 714103"/>
                <a:gd name="connsiteX18" fmla="*/ 335530 w 710972"/>
                <a:gd name="connsiteY18" fmla="*/ 439622 h 714103"/>
                <a:gd name="connsiteX19" fmla="*/ 319835 w 710972"/>
                <a:gd name="connsiteY19" fmla="*/ 513058 h 714103"/>
                <a:gd name="connsiteX20" fmla="*/ 319087 w 710972"/>
                <a:gd name="connsiteY20" fmla="*/ 661852 h 714103"/>
                <a:gd name="connsiteX21" fmla="*/ 406172 w 710972"/>
                <a:gd name="connsiteY21" fmla="*/ 714103 h 714103"/>
                <a:gd name="connsiteX22" fmla="*/ 406172 w 710972"/>
                <a:gd name="connsiteY22" fmla="*/ 714103 h 714103"/>
                <a:gd name="connsiteX23" fmla="*/ 519384 w 710972"/>
                <a:gd name="connsiteY23" fmla="*/ 670560 h 714103"/>
                <a:gd name="connsiteX24" fmla="*/ 493258 w 710972"/>
                <a:gd name="connsiteY24" fmla="*/ 357052 h 714103"/>
                <a:gd name="connsiteX25" fmla="*/ 510675 w 710972"/>
                <a:gd name="connsiteY25" fmla="*/ 235132 h 714103"/>
                <a:gd name="connsiteX26" fmla="*/ 597761 w 710972"/>
                <a:gd name="connsiteY26" fmla="*/ 174172 h 714103"/>
                <a:gd name="connsiteX27" fmla="*/ 710972 w 710972"/>
                <a:gd name="connsiteY27" fmla="*/ 200298 h 714103"/>
                <a:gd name="connsiteX28" fmla="*/ 650012 w 710972"/>
                <a:gd name="connsiteY28" fmla="*/ 95795 h 714103"/>
                <a:gd name="connsiteX29" fmla="*/ 650012 w 710972"/>
                <a:gd name="connsiteY29" fmla="*/ 26126 h 714103"/>
                <a:gd name="connsiteX0" fmla="*/ 650012 w 710972"/>
                <a:gd name="connsiteY0" fmla="*/ 26126 h 714103"/>
                <a:gd name="connsiteX1" fmla="*/ 536801 w 710972"/>
                <a:gd name="connsiteY1" fmla="*/ 34835 h 714103"/>
                <a:gd name="connsiteX2" fmla="*/ 441007 w 710972"/>
                <a:gd name="connsiteY2" fmla="*/ 43543 h 714103"/>
                <a:gd name="connsiteX3" fmla="*/ 284252 w 710972"/>
                <a:gd name="connsiteY3" fmla="*/ 8709 h 714103"/>
                <a:gd name="connsiteX4" fmla="*/ 153624 w 710972"/>
                <a:gd name="connsiteY4" fmla="*/ 0 h 714103"/>
                <a:gd name="connsiteX5" fmla="*/ 3945 w 710972"/>
                <a:gd name="connsiteY5" fmla="*/ 9525 h 714103"/>
                <a:gd name="connsiteX6" fmla="*/ 0 w 710972"/>
                <a:gd name="connsiteY6" fmla="*/ 537551 h 714103"/>
                <a:gd name="connsiteX7" fmla="*/ 65585 w 710972"/>
                <a:gd name="connsiteY7" fmla="*/ 528094 h 714103"/>
                <a:gd name="connsiteX8" fmla="*/ 110829 w 710972"/>
                <a:gd name="connsiteY8" fmla="*/ 530475 h 714103"/>
                <a:gd name="connsiteX9" fmla="*/ 184512 w 710972"/>
                <a:gd name="connsiteY9" fmla="*/ 495505 h 714103"/>
                <a:gd name="connsiteX10" fmla="*/ 206942 w 710972"/>
                <a:gd name="connsiteY10" fmla="*/ 408666 h 714103"/>
                <a:gd name="connsiteX11" fmla="*/ 216148 w 710972"/>
                <a:gd name="connsiteY11" fmla="*/ 331675 h 714103"/>
                <a:gd name="connsiteX12" fmla="*/ 240280 w 710972"/>
                <a:gd name="connsiteY12" fmla="*/ 275316 h 714103"/>
                <a:gd name="connsiteX13" fmla="*/ 256948 w 710972"/>
                <a:gd name="connsiteY13" fmla="*/ 241979 h 714103"/>
                <a:gd name="connsiteX14" fmla="*/ 292961 w 710972"/>
                <a:gd name="connsiteY14" fmla="*/ 226423 h 714103"/>
                <a:gd name="connsiteX15" fmla="*/ 354669 w 710972"/>
                <a:gd name="connsiteY15" fmla="*/ 208190 h 714103"/>
                <a:gd name="connsiteX16" fmla="*/ 378392 w 710972"/>
                <a:gd name="connsiteY16" fmla="*/ 241979 h 714103"/>
                <a:gd name="connsiteX17" fmla="*/ 353921 w 710972"/>
                <a:gd name="connsiteY17" fmla="*/ 348343 h 714103"/>
                <a:gd name="connsiteX18" fmla="*/ 335530 w 710972"/>
                <a:gd name="connsiteY18" fmla="*/ 439622 h 714103"/>
                <a:gd name="connsiteX19" fmla="*/ 319835 w 710972"/>
                <a:gd name="connsiteY19" fmla="*/ 513058 h 714103"/>
                <a:gd name="connsiteX20" fmla="*/ 302192 w 710972"/>
                <a:gd name="connsiteY20" fmla="*/ 587260 h 714103"/>
                <a:gd name="connsiteX21" fmla="*/ 319087 w 710972"/>
                <a:gd name="connsiteY21" fmla="*/ 661852 h 714103"/>
                <a:gd name="connsiteX22" fmla="*/ 406172 w 710972"/>
                <a:gd name="connsiteY22" fmla="*/ 714103 h 714103"/>
                <a:gd name="connsiteX23" fmla="*/ 406172 w 710972"/>
                <a:gd name="connsiteY23" fmla="*/ 714103 h 714103"/>
                <a:gd name="connsiteX24" fmla="*/ 519384 w 710972"/>
                <a:gd name="connsiteY24" fmla="*/ 670560 h 714103"/>
                <a:gd name="connsiteX25" fmla="*/ 493258 w 710972"/>
                <a:gd name="connsiteY25" fmla="*/ 357052 h 714103"/>
                <a:gd name="connsiteX26" fmla="*/ 510675 w 710972"/>
                <a:gd name="connsiteY26" fmla="*/ 235132 h 714103"/>
                <a:gd name="connsiteX27" fmla="*/ 597761 w 710972"/>
                <a:gd name="connsiteY27" fmla="*/ 174172 h 714103"/>
                <a:gd name="connsiteX28" fmla="*/ 710972 w 710972"/>
                <a:gd name="connsiteY28" fmla="*/ 200298 h 714103"/>
                <a:gd name="connsiteX29" fmla="*/ 650012 w 710972"/>
                <a:gd name="connsiteY29" fmla="*/ 95795 h 714103"/>
                <a:gd name="connsiteX30" fmla="*/ 650012 w 710972"/>
                <a:gd name="connsiteY30" fmla="*/ 26126 h 714103"/>
                <a:gd name="connsiteX0" fmla="*/ 650012 w 710972"/>
                <a:gd name="connsiteY0" fmla="*/ 26126 h 714103"/>
                <a:gd name="connsiteX1" fmla="*/ 536801 w 710972"/>
                <a:gd name="connsiteY1" fmla="*/ 34835 h 714103"/>
                <a:gd name="connsiteX2" fmla="*/ 441007 w 710972"/>
                <a:gd name="connsiteY2" fmla="*/ 43543 h 714103"/>
                <a:gd name="connsiteX3" fmla="*/ 284252 w 710972"/>
                <a:gd name="connsiteY3" fmla="*/ 8709 h 714103"/>
                <a:gd name="connsiteX4" fmla="*/ 153624 w 710972"/>
                <a:gd name="connsiteY4" fmla="*/ 0 h 714103"/>
                <a:gd name="connsiteX5" fmla="*/ 3945 w 710972"/>
                <a:gd name="connsiteY5" fmla="*/ 9525 h 714103"/>
                <a:gd name="connsiteX6" fmla="*/ 0 w 710972"/>
                <a:gd name="connsiteY6" fmla="*/ 537551 h 714103"/>
                <a:gd name="connsiteX7" fmla="*/ 65585 w 710972"/>
                <a:gd name="connsiteY7" fmla="*/ 528094 h 714103"/>
                <a:gd name="connsiteX8" fmla="*/ 110829 w 710972"/>
                <a:gd name="connsiteY8" fmla="*/ 530475 h 714103"/>
                <a:gd name="connsiteX9" fmla="*/ 184512 w 710972"/>
                <a:gd name="connsiteY9" fmla="*/ 495505 h 714103"/>
                <a:gd name="connsiteX10" fmla="*/ 206942 w 710972"/>
                <a:gd name="connsiteY10" fmla="*/ 408666 h 714103"/>
                <a:gd name="connsiteX11" fmla="*/ 216148 w 710972"/>
                <a:gd name="connsiteY11" fmla="*/ 331675 h 714103"/>
                <a:gd name="connsiteX12" fmla="*/ 240280 w 710972"/>
                <a:gd name="connsiteY12" fmla="*/ 275316 h 714103"/>
                <a:gd name="connsiteX13" fmla="*/ 256948 w 710972"/>
                <a:gd name="connsiteY13" fmla="*/ 241979 h 714103"/>
                <a:gd name="connsiteX14" fmla="*/ 292961 w 710972"/>
                <a:gd name="connsiteY14" fmla="*/ 226423 h 714103"/>
                <a:gd name="connsiteX15" fmla="*/ 354669 w 710972"/>
                <a:gd name="connsiteY15" fmla="*/ 208190 h 714103"/>
                <a:gd name="connsiteX16" fmla="*/ 378392 w 710972"/>
                <a:gd name="connsiteY16" fmla="*/ 241979 h 714103"/>
                <a:gd name="connsiteX17" fmla="*/ 353921 w 710972"/>
                <a:gd name="connsiteY17" fmla="*/ 348343 h 714103"/>
                <a:gd name="connsiteX18" fmla="*/ 335530 w 710972"/>
                <a:gd name="connsiteY18" fmla="*/ 439622 h 714103"/>
                <a:gd name="connsiteX19" fmla="*/ 319835 w 710972"/>
                <a:gd name="connsiteY19" fmla="*/ 513058 h 714103"/>
                <a:gd name="connsiteX20" fmla="*/ 302192 w 710972"/>
                <a:gd name="connsiteY20" fmla="*/ 587260 h 714103"/>
                <a:gd name="connsiteX21" fmla="*/ 307181 w 710972"/>
                <a:gd name="connsiteY21" fmla="*/ 673759 h 714103"/>
                <a:gd name="connsiteX22" fmla="*/ 406172 w 710972"/>
                <a:gd name="connsiteY22" fmla="*/ 714103 h 714103"/>
                <a:gd name="connsiteX23" fmla="*/ 406172 w 710972"/>
                <a:gd name="connsiteY23" fmla="*/ 714103 h 714103"/>
                <a:gd name="connsiteX24" fmla="*/ 519384 w 710972"/>
                <a:gd name="connsiteY24" fmla="*/ 670560 h 714103"/>
                <a:gd name="connsiteX25" fmla="*/ 493258 w 710972"/>
                <a:gd name="connsiteY25" fmla="*/ 357052 h 714103"/>
                <a:gd name="connsiteX26" fmla="*/ 510675 w 710972"/>
                <a:gd name="connsiteY26" fmla="*/ 235132 h 714103"/>
                <a:gd name="connsiteX27" fmla="*/ 597761 w 710972"/>
                <a:gd name="connsiteY27" fmla="*/ 174172 h 714103"/>
                <a:gd name="connsiteX28" fmla="*/ 710972 w 710972"/>
                <a:gd name="connsiteY28" fmla="*/ 200298 h 714103"/>
                <a:gd name="connsiteX29" fmla="*/ 650012 w 710972"/>
                <a:gd name="connsiteY29" fmla="*/ 95795 h 714103"/>
                <a:gd name="connsiteX30" fmla="*/ 650012 w 710972"/>
                <a:gd name="connsiteY30" fmla="*/ 26126 h 714103"/>
                <a:gd name="connsiteX0" fmla="*/ 650012 w 710972"/>
                <a:gd name="connsiteY0" fmla="*/ 26126 h 714103"/>
                <a:gd name="connsiteX1" fmla="*/ 536801 w 710972"/>
                <a:gd name="connsiteY1" fmla="*/ 34835 h 714103"/>
                <a:gd name="connsiteX2" fmla="*/ 441007 w 710972"/>
                <a:gd name="connsiteY2" fmla="*/ 43543 h 714103"/>
                <a:gd name="connsiteX3" fmla="*/ 284252 w 710972"/>
                <a:gd name="connsiteY3" fmla="*/ 8709 h 714103"/>
                <a:gd name="connsiteX4" fmla="*/ 153624 w 710972"/>
                <a:gd name="connsiteY4" fmla="*/ 0 h 714103"/>
                <a:gd name="connsiteX5" fmla="*/ 3945 w 710972"/>
                <a:gd name="connsiteY5" fmla="*/ 9525 h 714103"/>
                <a:gd name="connsiteX6" fmla="*/ 0 w 710972"/>
                <a:gd name="connsiteY6" fmla="*/ 537551 h 714103"/>
                <a:gd name="connsiteX7" fmla="*/ 65585 w 710972"/>
                <a:gd name="connsiteY7" fmla="*/ 528094 h 714103"/>
                <a:gd name="connsiteX8" fmla="*/ 110829 w 710972"/>
                <a:gd name="connsiteY8" fmla="*/ 530475 h 714103"/>
                <a:gd name="connsiteX9" fmla="*/ 184512 w 710972"/>
                <a:gd name="connsiteY9" fmla="*/ 495505 h 714103"/>
                <a:gd name="connsiteX10" fmla="*/ 206942 w 710972"/>
                <a:gd name="connsiteY10" fmla="*/ 408666 h 714103"/>
                <a:gd name="connsiteX11" fmla="*/ 216148 w 710972"/>
                <a:gd name="connsiteY11" fmla="*/ 331675 h 714103"/>
                <a:gd name="connsiteX12" fmla="*/ 240280 w 710972"/>
                <a:gd name="connsiteY12" fmla="*/ 275316 h 714103"/>
                <a:gd name="connsiteX13" fmla="*/ 256948 w 710972"/>
                <a:gd name="connsiteY13" fmla="*/ 241979 h 714103"/>
                <a:gd name="connsiteX14" fmla="*/ 292961 w 710972"/>
                <a:gd name="connsiteY14" fmla="*/ 226423 h 714103"/>
                <a:gd name="connsiteX15" fmla="*/ 354669 w 710972"/>
                <a:gd name="connsiteY15" fmla="*/ 208190 h 714103"/>
                <a:gd name="connsiteX16" fmla="*/ 378392 w 710972"/>
                <a:gd name="connsiteY16" fmla="*/ 241979 h 714103"/>
                <a:gd name="connsiteX17" fmla="*/ 353921 w 710972"/>
                <a:gd name="connsiteY17" fmla="*/ 348343 h 714103"/>
                <a:gd name="connsiteX18" fmla="*/ 335530 w 710972"/>
                <a:gd name="connsiteY18" fmla="*/ 439622 h 714103"/>
                <a:gd name="connsiteX19" fmla="*/ 319835 w 710972"/>
                <a:gd name="connsiteY19" fmla="*/ 513058 h 714103"/>
                <a:gd name="connsiteX20" fmla="*/ 302192 w 710972"/>
                <a:gd name="connsiteY20" fmla="*/ 587260 h 714103"/>
                <a:gd name="connsiteX21" fmla="*/ 307181 w 710972"/>
                <a:gd name="connsiteY21" fmla="*/ 673759 h 714103"/>
                <a:gd name="connsiteX22" fmla="*/ 406172 w 710972"/>
                <a:gd name="connsiteY22" fmla="*/ 714103 h 714103"/>
                <a:gd name="connsiteX23" fmla="*/ 449035 w 710972"/>
                <a:gd name="connsiteY23" fmla="*/ 699816 h 714103"/>
                <a:gd name="connsiteX24" fmla="*/ 519384 w 710972"/>
                <a:gd name="connsiteY24" fmla="*/ 670560 h 714103"/>
                <a:gd name="connsiteX25" fmla="*/ 493258 w 710972"/>
                <a:gd name="connsiteY25" fmla="*/ 357052 h 714103"/>
                <a:gd name="connsiteX26" fmla="*/ 510675 w 710972"/>
                <a:gd name="connsiteY26" fmla="*/ 235132 h 714103"/>
                <a:gd name="connsiteX27" fmla="*/ 597761 w 710972"/>
                <a:gd name="connsiteY27" fmla="*/ 174172 h 714103"/>
                <a:gd name="connsiteX28" fmla="*/ 710972 w 710972"/>
                <a:gd name="connsiteY28" fmla="*/ 200298 h 714103"/>
                <a:gd name="connsiteX29" fmla="*/ 650012 w 710972"/>
                <a:gd name="connsiteY29" fmla="*/ 95795 h 714103"/>
                <a:gd name="connsiteX30" fmla="*/ 650012 w 710972"/>
                <a:gd name="connsiteY30" fmla="*/ 26126 h 714103"/>
                <a:gd name="connsiteX0" fmla="*/ 650012 w 710972"/>
                <a:gd name="connsiteY0" fmla="*/ 26126 h 721246"/>
                <a:gd name="connsiteX1" fmla="*/ 536801 w 710972"/>
                <a:gd name="connsiteY1" fmla="*/ 34835 h 721246"/>
                <a:gd name="connsiteX2" fmla="*/ 441007 w 710972"/>
                <a:gd name="connsiteY2" fmla="*/ 43543 h 721246"/>
                <a:gd name="connsiteX3" fmla="*/ 284252 w 710972"/>
                <a:gd name="connsiteY3" fmla="*/ 8709 h 721246"/>
                <a:gd name="connsiteX4" fmla="*/ 153624 w 710972"/>
                <a:gd name="connsiteY4" fmla="*/ 0 h 721246"/>
                <a:gd name="connsiteX5" fmla="*/ 3945 w 710972"/>
                <a:gd name="connsiteY5" fmla="*/ 9525 h 721246"/>
                <a:gd name="connsiteX6" fmla="*/ 0 w 710972"/>
                <a:gd name="connsiteY6" fmla="*/ 537551 h 721246"/>
                <a:gd name="connsiteX7" fmla="*/ 65585 w 710972"/>
                <a:gd name="connsiteY7" fmla="*/ 528094 h 721246"/>
                <a:gd name="connsiteX8" fmla="*/ 110829 w 710972"/>
                <a:gd name="connsiteY8" fmla="*/ 530475 h 721246"/>
                <a:gd name="connsiteX9" fmla="*/ 184512 w 710972"/>
                <a:gd name="connsiteY9" fmla="*/ 495505 h 721246"/>
                <a:gd name="connsiteX10" fmla="*/ 206942 w 710972"/>
                <a:gd name="connsiteY10" fmla="*/ 408666 h 721246"/>
                <a:gd name="connsiteX11" fmla="*/ 216148 w 710972"/>
                <a:gd name="connsiteY11" fmla="*/ 331675 h 721246"/>
                <a:gd name="connsiteX12" fmla="*/ 240280 w 710972"/>
                <a:gd name="connsiteY12" fmla="*/ 275316 h 721246"/>
                <a:gd name="connsiteX13" fmla="*/ 256948 w 710972"/>
                <a:gd name="connsiteY13" fmla="*/ 241979 h 721246"/>
                <a:gd name="connsiteX14" fmla="*/ 292961 w 710972"/>
                <a:gd name="connsiteY14" fmla="*/ 226423 h 721246"/>
                <a:gd name="connsiteX15" fmla="*/ 354669 w 710972"/>
                <a:gd name="connsiteY15" fmla="*/ 208190 h 721246"/>
                <a:gd name="connsiteX16" fmla="*/ 378392 w 710972"/>
                <a:gd name="connsiteY16" fmla="*/ 241979 h 721246"/>
                <a:gd name="connsiteX17" fmla="*/ 353921 w 710972"/>
                <a:gd name="connsiteY17" fmla="*/ 348343 h 721246"/>
                <a:gd name="connsiteX18" fmla="*/ 335530 w 710972"/>
                <a:gd name="connsiteY18" fmla="*/ 439622 h 721246"/>
                <a:gd name="connsiteX19" fmla="*/ 319835 w 710972"/>
                <a:gd name="connsiteY19" fmla="*/ 513058 h 721246"/>
                <a:gd name="connsiteX20" fmla="*/ 302192 w 710972"/>
                <a:gd name="connsiteY20" fmla="*/ 587260 h 721246"/>
                <a:gd name="connsiteX21" fmla="*/ 307181 w 710972"/>
                <a:gd name="connsiteY21" fmla="*/ 673759 h 721246"/>
                <a:gd name="connsiteX22" fmla="*/ 418078 w 710972"/>
                <a:gd name="connsiteY22" fmla="*/ 721246 h 721246"/>
                <a:gd name="connsiteX23" fmla="*/ 449035 w 710972"/>
                <a:gd name="connsiteY23" fmla="*/ 699816 h 721246"/>
                <a:gd name="connsiteX24" fmla="*/ 519384 w 710972"/>
                <a:gd name="connsiteY24" fmla="*/ 670560 h 721246"/>
                <a:gd name="connsiteX25" fmla="*/ 493258 w 710972"/>
                <a:gd name="connsiteY25" fmla="*/ 357052 h 721246"/>
                <a:gd name="connsiteX26" fmla="*/ 510675 w 710972"/>
                <a:gd name="connsiteY26" fmla="*/ 235132 h 721246"/>
                <a:gd name="connsiteX27" fmla="*/ 597761 w 710972"/>
                <a:gd name="connsiteY27" fmla="*/ 174172 h 721246"/>
                <a:gd name="connsiteX28" fmla="*/ 710972 w 710972"/>
                <a:gd name="connsiteY28" fmla="*/ 200298 h 721246"/>
                <a:gd name="connsiteX29" fmla="*/ 650012 w 710972"/>
                <a:gd name="connsiteY29" fmla="*/ 95795 h 721246"/>
                <a:gd name="connsiteX30" fmla="*/ 650012 w 710972"/>
                <a:gd name="connsiteY30" fmla="*/ 26126 h 721246"/>
                <a:gd name="connsiteX0" fmla="*/ 650012 w 710972"/>
                <a:gd name="connsiteY0" fmla="*/ 26126 h 721246"/>
                <a:gd name="connsiteX1" fmla="*/ 536801 w 710972"/>
                <a:gd name="connsiteY1" fmla="*/ 34835 h 721246"/>
                <a:gd name="connsiteX2" fmla="*/ 441007 w 710972"/>
                <a:gd name="connsiteY2" fmla="*/ 43543 h 721246"/>
                <a:gd name="connsiteX3" fmla="*/ 284252 w 710972"/>
                <a:gd name="connsiteY3" fmla="*/ 8709 h 721246"/>
                <a:gd name="connsiteX4" fmla="*/ 153624 w 710972"/>
                <a:gd name="connsiteY4" fmla="*/ 0 h 721246"/>
                <a:gd name="connsiteX5" fmla="*/ 3945 w 710972"/>
                <a:gd name="connsiteY5" fmla="*/ 9525 h 721246"/>
                <a:gd name="connsiteX6" fmla="*/ 0 w 710972"/>
                <a:gd name="connsiteY6" fmla="*/ 537551 h 721246"/>
                <a:gd name="connsiteX7" fmla="*/ 65585 w 710972"/>
                <a:gd name="connsiteY7" fmla="*/ 528094 h 721246"/>
                <a:gd name="connsiteX8" fmla="*/ 110829 w 710972"/>
                <a:gd name="connsiteY8" fmla="*/ 530475 h 721246"/>
                <a:gd name="connsiteX9" fmla="*/ 184512 w 710972"/>
                <a:gd name="connsiteY9" fmla="*/ 495505 h 721246"/>
                <a:gd name="connsiteX10" fmla="*/ 206942 w 710972"/>
                <a:gd name="connsiteY10" fmla="*/ 408666 h 721246"/>
                <a:gd name="connsiteX11" fmla="*/ 216148 w 710972"/>
                <a:gd name="connsiteY11" fmla="*/ 331675 h 721246"/>
                <a:gd name="connsiteX12" fmla="*/ 240280 w 710972"/>
                <a:gd name="connsiteY12" fmla="*/ 275316 h 721246"/>
                <a:gd name="connsiteX13" fmla="*/ 256948 w 710972"/>
                <a:gd name="connsiteY13" fmla="*/ 241979 h 721246"/>
                <a:gd name="connsiteX14" fmla="*/ 292961 w 710972"/>
                <a:gd name="connsiteY14" fmla="*/ 226423 h 721246"/>
                <a:gd name="connsiteX15" fmla="*/ 354669 w 710972"/>
                <a:gd name="connsiteY15" fmla="*/ 208190 h 721246"/>
                <a:gd name="connsiteX16" fmla="*/ 378392 w 710972"/>
                <a:gd name="connsiteY16" fmla="*/ 241979 h 721246"/>
                <a:gd name="connsiteX17" fmla="*/ 353921 w 710972"/>
                <a:gd name="connsiteY17" fmla="*/ 348343 h 721246"/>
                <a:gd name="connsiteX18" fmla="*/ 335530 w 710972"/>
                <a:gd name="connsiteY18" fmla="*/ 439622 h 721246"/>
                <a:gd name="connsiteX19" fmla="*/ 319835 w 710972"/>
                <a:gd name="connsiteY19" fmla="*/ 513058 h 721246"/>
                <a:gd name="connsiteX20" fmla="*/ 302192 w 710972"/>
                <a:gd name="connsiteY20" fmla="*/ 587260 h 721246"/>
                <a:gd name="connsiteX21" fmla="*/ 307181 w 710972"/>
                <a:gd name="connsiteY21" fmla="*/ 673759 h 721246"/>
                <a:gd name="connsiteX22" fmla="*/ 352198 w 710972"/>
                <a:gd name="connsiteY22" fmla="*/ 672984 h 721246"/>
                <a:gd name="connsiteX23" fmla="*/ 418078 w 710972"/>
                <a:gd name="connsiteY23" fmla="*/ 721246 h 721246"/>
                <a:gd name="connsiteX24" fmla="*/ 449035 w 710972"/>
                <a:gd name="connsiteY24" fmla="*/ 699816 h 721246"/>
                <a:gd name="connsiteX25" fmla="*/ 519384 w 710972"/>
                <a:gd name="connsiteY25" fmla="*/ 670560 h 721246"/>
                <a:gd name="connsiteX26" fmla="*/ 493258 w 710972"/>
                <a:gd name="connsiteY26" fmla="*/ 357052 h 721246"/>
                <a:gd name="connsiteX27" fmla="*/ 510675 w 710972"/>
                <a:gd name="connsiteY27" fmla="*/ 235132 h 721246"/>
                <a:gd name="connsiteX28" fmla="*/ 597761 w 710972"/>
                <a:gd name="connsiteY28" fmla="*/ 174172 h 721246"/>
                <a:gd name="connsiteX29" fmla="*/ 710972 w 710972"/>
                <a:gd name="connsiteY29" fmla="*/ 200298 h 721246"/>
                <a:gd name="connsiteX30" fmla="*/ 650012 w 710972"/>
                <a:gd name="connsiteY30" fmla="*/ 95795 h 721246"/>
                <a:gd name="connsiteX31" fmla="*/ 650012 w 710972"/>
                <a:gd name="connsiteY31" fmla="*/ 26126 h 721246"/>
                <a:gd name="connsiteX0" fmla="*/ 650012 w 710972"/>
                <a:gd name="connsiteY0" fmla="*/ 26126 h 721246"/>
                <a:gd name="connsiteX1" fmla="*/ 536801 w 710972"/>
                <a:gd name="connsiteY1" fmla="*/ 34835 h 721246"/>
                <a:gd name="connsiteX2" fmla="*/ 441007 w 710972"/>
                <a:gd name="connsiteY2" fmla="*/ 43543 h 721246"/>
                <a:gd name="connsiteX3" fmla="*/ 284252 w 710972"/>
                <a:gd name="connsiteY3" fmla="*/ 8709 h 721246"/>
                <a:gd name="connsiteX4" fmla="*/ 153624 w 710972"/>
                <a:gd name="connsiteY4" fmla="*/ 0 h 721246"/>
                <a:gd name="connsiteX5" fmla="*/ 3945 w 710972"/>
                <a:gd name="connsiteY5" fmla="*/ 9525 h 721246"/>
                <a:gd name="connsiteX6" fmla="*/ 0 w 710972"/>
                <a:gd name="connsiteY6" fmla="*/ 537551 h 721246"/>
                <a:gd name="connsiteX7" fmla="*/ 65585 w 710972"/>
                <a:gd name="connsiteY7" fmla="*/ 528094 h 721246"/>
                <a:gd name="connsiteX8" fmla="*/ 110829 w 710972"/>
                <a:gd name="connsiteY8" fmla="*/ 530475 h 721246"/>
                <a:gd name="connsiteX9" fmla="*/ 184512 w 710972"/>
                <a:gd name="connsiteY9" fmla="*/ 495505 h 721246"/>
                <a:gd name="connsiteX10" fmla="*/ 206942 w 710972"/>
                <a:gd name="connsiteY10" fmla="*/ 408666 h 721246"/>
                <a:gd name="connsiteX11" fmla="*/ 216148 w 710972"/>
                <a:gd name="connsiteY11" fmla="*/ 331675 h 721246"/>
                <a:gd name="connsiteX12" fmla="*/ 240280 w 710972"/>
                <a:gd name="connsiteY12" fmla="*/ 275316 h 721246"/>
                <a:gd name="connsiteX13" fmla="*/ 256948 w 710972"/>
                <a:gd name="connsiteY13" fmla="*/ 241979 h 721246"/>
                <a:gd name="connsiteX14" fmla="*/ 292961 w 710972"/>
                <a:gd name="connsiteY14" fmla="*/ 226423 h 721246"/>
                <a:gd name="connsiteX15" fmla="*/ 354669 w 710972"/>
                <a:gd name="connsiteY15" fmla="*/ 208190 h 721246"/>
                <a:gd name="connsiteX16" fmla="*/ 378392 w 710972"/>
                <a:gd name="connsiteY16" fmla="*/ 241979 h 721246"/>
                <a:gd name="connsiteX17" fmla="*/ 353921 w 710972"/>
                <a:gd name="connsiteY17" fmla="*/ 348343 h 721246"/>
                <a:gd name="connsiteX18" fmla="*/ 335530 w 710972"/>
                <a:gd name="connsiteY18" fmla="*/ 439622 h 721246"/>
                <a:gd name="connsiteX19" fmla="*/ 319835 w 710972"/>
                <a:gd name="connsiteY19" fmla="*/ 513058 h 721246"/>
                <a:gd name="connsiteX20" fmla="*/ 302192 w 710972"/>
                <a:gd name="connsiteY20" fmla="*/ 587260 h 721246"/>
                <a:gd name="connsiteX21" fmla="*/ 307181 w 710972"/>
                <a:gd name="connsiteY21" fmla="*/ 673759 h 721246"/>
                <a:gd name="connsiteX22" fmla="*/ 352198 w 710972"/>
                <a:gd name="connsiteY22" fmla="*/ 672984 h 721246"/>
                <a:gd name="connsiteX23" fmla="*/ 418078 w 710972"/>
                <a:gd name="connsiteY23" fmla="*/ 721246 h 721246"/>
                <a:gd name="connsiteX24" fmla="*/ 449035 w 710972"/>
                <a:gd name="connsiteY24" fmla="*/ 699816 h 721246"/>
                <a:gd name="connsiteX25" fmla="*/ 493190 w 710972"/>
                <a:gd name="connsiteY25" fmla="*/ 670560 h 721246"/>
                <a:gd name="connsiteX26" fmla="*/ 493258 w 710972"/>
                <a:gd name="connsiteY26" fmla="*/ 357052 h 721246"/>
                <a:gd name="connsiteX27" fmla="*/ 510675 w 710972"/>
                <a:gd name="connsiteY27" fmla="*/ 235132 h 721246"/>
                <a:gd name="connsiteX28" fmla="*/ 597761 w 710972"/>
                <a:gd name="connsiteY28" fmla="*/ 174172 h 721246"/>
                <a:gd name="connsiteX29" fmla="*/ 710972 w 710972"/>
                <a:gd name="connsiteY29" fmla="*/ 200298 h 721246"/>
                <a:gd name="connsiteX30" fmla="*/ 650012 w 710972"/>
                <a:gd name="connsiteY30" fmla="*/ 95795 h 721246"/>
                <a:gd name="connsiteX31" fmla="*/ 650012 w 710972"/>
                <a:gd name="connsiteY31" fmla="*/ 26126 h 721246"/>
                <a:gd name="connsiteX0" fmla="*/ 650012 w 710972"/>
                <a:gd name="connsiteY0" fmla="*/ 26126 h 721246"/>
                <a:gd name="connsiteX1" fmla="*/ 536801 w 710972"/>
                <a:gd name="connsiteY1" fmla="*/ 34835 h 721246"/>
                <a:gd name="connsiteX2" fmla="*/ 441007 w 710972"/>
                <a:gd name="connsiteY2" fmla="*/ 43543 h 721246"/>
                <a:gd name="connsiteX3" fmla="*/ 284252 w 710972"/>
                <a:gd name="connsiteY3" fmla="*/ 8709 h 721246"/>
                <a:gd name="connsiteX4" fmla="*/ 153624 w 710972"/>
                <a:gd name="connsiteY4" fmla="*/ 0 h 721246"/>
                <a:gd name="connsiteX5" fmla="*/ 3945 w 710972"/>
                <a:gd name="connsiteY5" fmla="*/ 9525 h 721246"/>
                <a:gd name="connsiteX6" fmla="*/ 0 w 710972"/>
                <a:gd name="connsiteY6" fmla="*/ 537551 h 721246"/>
                <a:gd name="connsiteX7" fmla="*/ 65585 w 710972"/>
                <a:gd name="connsiteY7" fmla="*/ 528094 h 721246"/>
                <a:gd name="connsiteX8" fmla="*/ 110829 w 710972"/>
                <a:gd name="connsiteY8" fmla="*/ 530475 h 721246"/>
                <a:gd name="connsiteX9" fmla="*/ 184512 w 710972"/>
                <a:gd name="connsiteY9" fmla="*/ 495505 h 721246"/>
                <a:gd name="connsiteX10" fmla="*/ 206942 w 710972"/>
                <a:gd name="connsiteY10" fmla="*/ 408666 h 721246"/>
                <a:gd name="connsiteX11" fmla="*/ 216148 w 710972"/>
                <a:gd name="connsiteY11" fmla="*/ 331675 h 721246"/>
                <a:gd name="connsiteX12" fmla="*/ 240280 w 710972"/>
                <a:gd name="connsiteY12" fmla="*/ 275316 h 721246"/>
                <a:gd name="connsiteX13" fmla="*/ 256948 w 710972"/>
                <a:gd name="connsiteY13" fmla="*/ 241979 h 721246"/>
                <a:gd name="connsiteX14" fmla="*/ 292961 w 710972"/>
                <a:gd name="connsiteY14" fmla="*/ 226423 h 721246"/>
                <a:gd name="connsiteX15" fmla="*/ 354669 w 710972"/>
                <a:gd name="connsiteY15" fmla="*/ 208190 h 721246"/>
                <a:gd name="connsiteX16" fmla="*/ 378392 w 710972"/>
                <a:gd name="connsiteY16" fmla="*/ 241979 h 721246"/>
                <a:gd name="connsiteX17" fmla="*/ 353921 w 710972"/>
                <a:gd name="connsiteY17" fmla="*/ 348343 h 721246"/>
                <a:gd name="connsiteX18" fmla="*/ 335530 w 710972"/>
                <a:gd name="connsiteY18" fmla="*/ 439622 h 721246"/>
                <a:gd name="connsiteX19" fmla="*/ 319835 w 710972"/>
                <a:gd name="connsiteY19" fmla="*/ 513058 h 721246"/>
                <a:gd name="connsiteX20" fmla="*/ 302192 w 710972"/>
                <a:gd name="connsiteY20" fmla="*/ 587260 h 721246"/>
                <a:gd name="connsiteX21" fmla="*/ 307181 w 710972"/>
                <a:gd name="connsiteY21" fmla="*/ 673759 h 721246"/>
                <a:gd name="connsiteX22" fmla="*/ 352198 w 710972"/>
                <a:gd name="connsiteY22" fmla="*/ 672984 h 721246"/>
                <a:gd name="connsiteX23" fmla="*/ 418078 w 710972"/>
                <a:gd name="connsiteY23" fmla="*/ 721246 h 721246"/>
                <a:gd name="connsiteX24" fmla="*/ 449035 w 710972"/>
                <a:gd name="connsiteY24" fmla="*/ 699816 h 721246"/>
                <a:gd name="connsiteX25" fmla="*/ 493190 w 710972"/>
                <a:gd name="connsiteY25" fmla="*/ 670560 h 721246"/>
                <a:gd name="connsiteX26" fmla="*/ 493258 w 710972"/>
                <a:gd name="connsiteY26" fmla="*/ 392771 h 721246"/>
                <a:gd name="connsiteX27" fmla="*/ 510675 w 710972"/>
                <a:gd name="connsiteY27" fmla="*/ 235132 h 721246"/>
                <a:gd name="connsiteX28" fmla="*/ 597761 w 710972"/>
                <a:gd name="connsiteY28" fmla="*/ 174172 h 721246"/>
                <a:gd name="connsiteX29" fmla="*/ 710972 w 710972"/>
                <a:gd name="connsiteY29" fmla="*/ 200298 h 721246"/>
                <a:gd name="connsiteX30" fmla="*/ 650012 w 710972"/>
                <a:gd name="connsiteY30" fmla="*/ 95795 h 721246"/>
                <a:gd name="connsiteX31" fmla="*/ 650012 w 710972"/>
                <a:gd name="connsiteY31" fmla="*/ 26126 h 721246"/>
                <a:gd name="connsiteX0" fmla="*/ 650012 w 710972"/>
                <a:gd name="connsiteY0" fmla="*/ 26126 h 721246"/>
                <a:gd name="connsiteX1" fmla="*/ 536801 w 710972"/>
                <a:gd name="connsiteY1" fmla="*/ 34835 h 721246"/>
                <a:gd name="connsiteX2" fmla="*/ 441007 w 710972"/>
                <a:gd name="connsiteY2" fmla="*/ 43543 h 721246"/>
                <a:gd name="connsiteX3" fmla="*/ 284252 w 710972"/>
                <a:gd name="connsiteY3" fmla="*/ 8709 h 721246"/>
                <a:gd name="connsiteX4" fmla="*/ 153624 w 710972"/>
                <a:gd name="connsiteY4" fmla="*/ 0 h 721246"/>
                <a:gd name="connsiteX5" fmla="*/ 3945 w 710972"/>
                <a:gd name="connsiteY5" fmla="*/ 9525 h 721246"/>
                <a:gd name="connsiteX6" fmla="*/ 0 w 710972"/>
                <a:gd name="connsiteY6" fmla="*/ 537551 h 721246"/>
                <a:gd name="connsiteX7" fmla="*/ 65585 w 710972"/>
                <a:gd name="connsiteY7" fmla="*/ 528094 h 721246"/>
                <a:gd name="connsiteX8" fmla="*/ 110829 w 710972"/>
                <a:gd name="connsiteY8" fmla="*/ 530475 h 721246"/>
                <a:gd name="connsiteX9" fmla="*/ 184512 w 710972"/>
                <a:gd name="connsiteY9" fmla="*/ 495505 h 721246"/>
                <a:gd name="connsiteX10" fmla="*/ 206942 w 710972"/>
                <a:gd name="connsiteY10" fmla="*/ 408666 h 721246"/>
                <a:gd name="connsiteX11" fmla="*/ 216148 w 710972"/>
                <a:gd name="connsiteY11" fmla="*/ 331675 h 721246"/>
                <a:gd name="connsiteX12" fmla="*/ 240280 w 710972"/>
                <a:gd name="connsiteY12" fmla="*/ 275316 h 721246"/>
                <a:gd name="connsiteX13" fmla="*/ 256948 w 710972"/>
                <a:gd name="connsiteY13" fmla="*/ 241979 h 721246"/>
                <a:gd name="connsiteX14" fmla="*/ 292961 w 710972"/>
                <a:gd name="connsiteY14" fmla="*/ 226423 h 721246"/>
                <a:gd name="connsiteX15" fmla="*/ 354669 w 710972"/>
                <a:gd name="connsiteY15" fmla="*/ 208190 h 721246"/>
                <a:gd name="connsiteX16" fmla="*/ 378392 w 710972"/>
                <a:gd name="connsiteY16" fmla="*/ 241979 h 721246"/>
                <a:gd name="connsiteX17" fmla="*/ 353921 w 710972"/>
                <a:gd name="connsiteY17" fmla="*/ 348343 h 721246"/>
                <a:gd name="connsiteX18" fmla="*/ 335530 w 710972"/>
                <a:gd name="connsiteY18" fmla="*/ 439622 h 721246"/>
                <a:gd name="connsiteX19" fmla="*/ 319835 w 710972"/>
                <a:gd name="connsiteY19" fmla="*/ 513058 h 721246"/>
                <a:gd name="connsiteX20" fmla="*/ 302192 w 710972"/>
                <a:gd name="connsiteY20" fmla="*/ 587260 h 721246"/>
                <a:gd name="connsiteX21" fmla="*/ 307181 w 710972"/>
                <a:gd name="connsiteY21" fmla="*/ 673759 h 721246"/>
                <a:gd name="connsiteX22" fmla="*/ 352198 w 710972"/>
                <a:gd name="connsiteY22" fmla="*/ 672984 h 721246"/>
                <a:gd name="connsiteX23" fmla="*/ 418078 w 710972"/>
                <a:gd name="connsiteY23" fmla="*/ 721246 h 721246"/>
                <a:gd name="connsiteX24" fmla="*/ 449035 w 710972"/>
                <a:gd name="connsiteY24" fmla="*/ 699816 h 721246"/>
                <a:gd name="connsiteX25" fmla="*/ 493190 w 710972"/>
                <a:gd name="connsiteY25" fmla="*/ 670560 h 721246"/>
                <a:gd name="connsiteX26" fmla="*/ 493258 w 710972"/>
                <a:gd name="connsiteY26" fmla="*/ 392771 h 721246"/>
                <a:gd name="connsiteX27" fmla="*/ 490311 w 710972"/>
                <a:gd name="connsiteY27" fmla="*/ 325321 h 721246"/>
                <a:gd name="connsiteX28" fmla="*/ 510675 w 710972"/>
                <a:gd name="connsiteY28" fmla="*/ 235132 h 721246"/>
                <a:gd name="connsiteX29" fmla="*/ 597761 w 710972"/>
                <a:gd name="connsiteY29" fmla="*/ 174172 h 721246"/>
                <a:gd name="connsiteX30" fmla="*/ 710972 w 710972"/>
                <a:gd name="connsiteY30" fmla="*/ 200298 h 721246"/>
                <a:gd name="connsiteX31" fmla="*/ 650012 w 710972"/>
                <a:gd name="connsiteY31" fmla="*/ 95795 h 721246"/>
                <a:gd name="connsiteX32" fmla="*/ 650012 w 710972"/>
                <a:gd name="connsiteY32" fmla="*/ 26126 h 721246"/>
                <a:gd name="connsiteX0" fmla="*/ 650012 w 710972"/>
                <a:gd name="connsiteY0" fmla="*/ 26126 h 721246"/>
                <a:gd name="connsiteX1" fmla="*/ 536801 w 710972"/>
                <a:gd name="connsiteY1" fmla="*/ 34835 h 721246"/>
                <a:gd name="connsiteX2" fmla="*/ 441007 w 710972"/>
                <a:gd name="connsiteY2" fmla="*/ 43543 h 721246"/>
                <a:gd name="connsiteX3" fmla="*/ 284252 w 710972"/>
                <a:gd name="connsiteY3" fmla="*/ 8709 h 721246"/>
                <a:gd name="connsiteX4" fmla="*/ 153624 w 710972"/>
                <a:gd name="connsiteY4" fmla="*/ 0 h 721246"/>
                <a:gd name="connsiteX5" fmla="*/ 3945 w 710972"/>
                <a:gd name="connsiteY5" fmla="*/ 9525 h 721246"/>
                <a:gd name="connsiteX6" fmla="*/ 0 w 710972"/>
                <a:gd name="connsiteY6" fmla="*/ 537551 h 721246"/>
                <a:gd name="connsiteX7" fmla="*/ 65585 w 710972"/>
                <a:gd name="connsiteY7" fmla="*/ 528094 h 721246"/>
                <a:gd name="connsiteX8" fmla="*/ 110829 w 710972"/>
                <a:gd name="connsiteY8" fmla="*/ 530475 h 721246"/>
                <a:gd name="connsiteX9" fmla="*/ 184512 w 710972"/>
                <a:gd name="connsiteY9" fmla="*/ 495505 h 721246"/>
                <a:gd name="connsiteX10" fmla="*/ 206942 w 710972"/>
                <a:gd name="connsiteY10" fmla="*/ 408666 h 721246"/>
                <a:gd name="connsiteX11" fmla="*/ 216148 w 710972"/>
                <a:gd name="connsiteY11" fmla="*/ 331675 h 721246"/>
                <a:gd name="connsiteX12" fmla="*/ 240280 w 710972"/>
                <a:gd name="connsiteY12" fmla="*/ 275316 h 721246"/>
                <a:gd name="connsiteX13" fmla="*/ 256948 w 710972"/>
                <a:gd name="connsiteY13" fmla="*/ 241979 h 721246"/>
                <a:gd name="connsiteX14" fmla="*/ 292961 w 710972"/>
                <a:gd name="connsiteY14" fmla="*/ 226423 h 721246"/>
                <a:gd name="connsiteX15" fmla="*/ 354669 w 710972"/>
                <a:gd name="connsiteY15" fmla="*/ 208190 h 721246"/>
                <a:gd name="connsiteX16" fmla="*/ 378392 w 710972"/>
                <a:gd name="connsiteY16" fmla="*/ 241979 h 721246"/>
                <a:gd name="connsiteX17" fmla="*/ 353921 w 710972"/>
                <a:gd name="connsiteY17" fmla="*/ 348343 h 721246"/>
                <a:gd name="connsiteX18" fmla="*/ 335530 w 710972"/>
                <a:gd name="connsiteY18" fmla="*/ 439622 h 721246"/>
                <a:gd name="connsiteX19" fmla="*/ 319835 w 710972"/>
                <a:gd name="connsiteY19" fmla="*/ 513058 h 721246"/>
                <a:gd name="connsiteX20" fmla="*/ 302192 w 710972"/>
                <a:gd name="connsiteY20" fmla="*/ 587260 h 721246"/>
                <a:gd name="connsiteX21" fmla="*/ 307181 w 710972"/>
                <a:gd name="connsiteY21" fmla="*/ 673759 h 721246"/>
                <a:gd name="connsiteX22" fmla="*/ 352198 w 710972"/>
                <a:gd name="connsiteY22" fmla="*/ 672984 h 721246"/>
                <a:gd name="connsiteX23" fmla="*/ 418078 w 710972"/>
                <a:gd name="connsiteY23" fmla="*/ 721246 h 721246"/>
                <a:gd name="connsiteX24" fmla="*/ 449035 w 710972"/>
                <a:gd name="connsiteY24" fmla="*/ 699816 h 721246"/>
                <a:gd name="connsiteX25" fmla="*/ 493190 w 710972"/>
                <a:gd name="connsiteY25" fmla="*/ 670560 h 721246"/>
                <a:gd name="connsiteX26" fmla="*/ 493258 w 710972"/>
                <a:gd name="connsiteY26" fmla="*/ 392771 h 721246"/>
                <a:gd name="connsiteX27" fmla="*/ 490311 w 710972"/>
                <a:gd name="connsiteY27" fmla="*/ 325321 h 721246"/>
                <a:gd name="connsiteX28" fmla="*/ 510675 w 710972"/>
                <a:gd name="connsiteY28" fmla="*/ 235132 h 721246"/>
                <a:gd name="connsiteX29" fmla="*/ 545373 w 710972"/>
                <a:gd name="connsiteY29" fmla="*/ 171791 h 721246"/>
                <a:gd name="connsiteX30" fmla="*/ 710972 w 710972"/>
                <a:gd name="connsiteY30" fmla="*/ 200298 h 721246"/>
                <a:gd name="connsiteX31" fmla="*/ 650012 w 710972"/>
                <a:gd name="connsiteY31" fmla="*/ 95795 h 721246"/>
                <a:gd name="connsiteX32" fmla="*/ 650012 w 710972"/>
                <a:gd name="connsiteY32" fmla="*/ 26126 h 721246"/>
                <a:gd name="connsiteX0" fmla="*/ 650012 w 710972"/>
                <a:gd name="connsiteY0" fmla="*/ 26126 h 721246"/>
                <a:gd name="connsiteX1" fmla="*/ 536801 w 710972"/>
                <a:gd name="connsiteY1" fmla="*/ 34835 h 721246"/>
                <a:gd name="connsiteX2" fmla="*/ 441007 w 710972"/>
                <a:gd name="connsiteY2" fmla="*/ 43543 h 721246"/>
                <a:gd name="connsiteX3" fmla="*/ 284252 w 710972"/>
                <a:gd name="connsiteY3" fmla="*/ 8709 h 721246"/>
                <a:gd name="connsiteX4" fmla="*/ 153624 w 710972"/>
                <a:gd name="connsiteY4" fmla="*/ 0 h 721246"/>
                <a:gd name="connsiteX5" fmla="*/ 3945 w 710972"/>
                <a:gd name="connsiteY5" fmla="*/ 9525 h 721246"/>
                <a:gd name="connsiteX6" fmla="*/ 0 w 710972"/>
                <a:gd name="connsiteY6" fmla="*/ 537551 h 721246"/>
                <a:gd name="connsiteX7" fmla="*/ 65585 w 710972"/>
                <a:gd name="connsiteY7" fmla="*/ 528094 h 721246"/>
                <a:gd name="connsiteX8" fmla="*/ 110829 w 710972"/>
                <a:gd name="connsiteY8" fmla="*/ 530475 h 721246"/>
                <a:gd name="connsiteX9" fmla="*/ 184512 w 710972"/>
                <a:gd name="connsiteY9" fmla="*/ 495505 h 721246"/>
                <a:gd name="connsiteX10" fmla="*/ 206942 w 710972"/>
                <a:gd name="connsiteY10" fmla="*/ 408666 h 721246"/>
                <a:gd name="connsiteX11" fmla="*/ 216148 w 710972"/>
                <a:gd name="connsiteY11" fmla="*/ 331675 h 721246"/>
                <a:gd name="connsiteX12" fmla="*/ 240280 w 710972"/>
                <a:gd name="connsiteY12" fmla="*/ 275316 h 721246"/>
                <a:gd name="connsiteX13" fmla="*/ 256948 w 710972"/>
                <a:gd name="connsiteY13" fmla="*/ 241979 h 721246"/>
                <a:gd name="connsiteX14" fmla="*/ 292961 w 710972"/>
                <a:gd name="connsiteY14" fmla="*/ 226423 h 721246"/>
                <a:gd name="connsiteX15" fmla="*/ 354669 w 710972"/>
                <a:gd name="connsiteY15" fmla="*/ 208190 h 721246"/>
                <a:gd name="connsiteX16" fmla="*/ 378392 w 710972"/>
                <a:gd name="connsiteY16" fmla="*/ 241979 h 721246"/>
                <a:gd name="connsiteX17" fmla="*/ 353921 w 710972"/>
                <a:gd name="connsiteY17" fmla="*/ 348343 h 721246"/>
                <a:gd name="connsiteX18" fmla="*/ 335530 w 710972"/>
                <a:gd name="connsiteY18" fmla="*/ 439622 h 721246"/>
                <a:gd name="connsiteX19" fmla="*/ 319835 w 710972"/>
                <a:gd name="connsiteY19" fmla="*/ 513058 h 721246"/>
                <a:gd name="connsiteX20" fmla="*/ 302192 w 710972"/>
                <a:gd name="connsiteY20" fmla="*/ 587260 h 721246"/>
                <a:gd name="connsiteX21" fmla="*/ 307181 w 710972"/>
                <a:gd name="connsiteY21" fmla="*/ 673759 h 721246"/>
                <a:gd name="connsiteX22" fmla="*/ 352198 w 710972"/>
                <a:gd name="connsiteY22" fmla="*/ 672984 h 721246"/>
                <a:gd name="connsiteX23" fmla="*/ 418078 w 710972"/>
                <a:gd name="connsiteY23" fmla="*/ 721246 h 721246"/>
                <a:gd name="connsiteX24" fmla="*/ 449035 w 710972"/>
                <a:gd name="connsiteY24" fmla="*/ 699816 h 721246"/>
                <a:gd name="connsiteX25" fmla="*/ 493190 w 710972"/>
                <a:gd name="connsiteY25" fmla="*/ 670560 h 721246"/>
                <a:gd name="connsiteX26" fmla="*/ 493258 w 710972"/>
                <a:gd name="connsiteY26" fmla="*/ 392771 h 721246"/>
                <a:gd name="connsiteX27" fmla="*/ 490311 w 710972"/>
                <a:gd name="connsiteY27" fmla="*/ 325321 h 721246"/>
                <a:gd name="connsiteX28" fmla="*/ 510675 w 710972"/>
                <a:gd name="connsiteY28" fmla="*/ 235132 h 721246"/>
                <a:gd name="connsiteX29" fmla="*/ 514123 w 710972"/>
                <a:gd name="connsiteY29" fmla="*/ 199115 h 721246"/>
                <a:gd name="connsiteX30" fmla="*/ 545373 w 710972"/>
                <a:gd name="connsiteY30" fmla="*/ 171791 h 721246"/>
                <a:gd name="connsiteX31" fmla="*/ 710972 w 710972"/>
                <a:gd name="connsiteY31" fmla="*/ 200298 h 721246"/>
                <a:gd name="connsiteX32" fmla="*/ 650012 w 710972"/>
                <a:gd name="connsiteY32" fmla="*/ 95795 h 721246"/>
                <a:gd name="connsiteX33" fmla="*/ 650012 w 710972"/>
                <a:gd name="connsiteY33" fmla="*/ 26126 h 721246"/>
                <a:gd name="connsiteX0" fmla="*/ 650012 w 710972"/>
                <a:gd name="connsiteY0" fmla="*/ 26126 h 721246"/>
                <a:gd name="connsiteX1" fmla="*/ 536801 w 710972"/>
                <a:gd name="connsiteY1" fmla="*/ 34835 h 721246"/>
                <a:gd name="connsiteX2" fmla="*/ 441007 w 710972"/>
                <a:gd name="connsiteY2" fmla="*/ 43543 h 721246"/>
                <a:gd name="connsiteX3" fmla="*/ 284252 w 710972"/>
                <a:gd name="connsiteY3" fmla="*/ 8709 h 721246"/>
                <a:gd name="connsiteX4" fmla="*/ 153624 w 710972"/>
                <a:gd name="connsiteY4" fmla="*/ 0 h 721246"/>
                <a:gd name="connsiteX5" fmla="*/ 3945 w 710972"/>
                <a:gd name="connsiteY5" fmla="*/ 9525 h 721246"/>
                <a:gd name="connsiteX6" fmla="*/ 0 w 710972"/>
                <a:gd name="connsiteY6" fmla="*/ 537551 h 721246"/>
                <a:gd name="connsiteX7" fmla="*/ 65585 w 710972"/>
                <a:gd name="connsiteY7" fmla="*/ 528094 h 721246"/>
                <a:gd name="connsiteX8" fmla="*/ 110829 w 710972"/>
                <a:gd name="connsiteY8" fmla="*/ 530475 h 721246"/>
                <a:gd name="connsiteX9" fmla="*/ 184512 w 710972"/>
                <a:gd name="connsiteY9" fmla="*/ 495505 h 721246"/>
                <a:gd name="connsiteX10" fmla="*/ 206942 w 710972"/>
                <a:gd name="connsiteY10" fmla="*/ 408666 h 721246"/>
                <a:gd name="connsiteX11" fmla="*/ 216148 w 710972"/>
                <a:gd name="connsiteY11" fmla="*/ 331675 h 721246"/>
                <a:gd name="connsiteX12" fmla="*/ 240280 w 710972"/>
                <a:gd name="connsiteY12" fmla="*/ 275316 h 721246"/>
                <a:gd name="connsiteX13" fmla="*/ 256948 w 710972"/>
                <a:gd name="connsiteY13" fmla="*/ 241979 h 721246"/>
                <a:gd name="connsiteX14" fmla="*/ 292961 w 710972"/>
                <a:gd name="connsiteY14" fmla="*/ 226423 h 721246"/>
                <a:gd name="connsiteX15" fmla="*/ 354669 w 710972"/>
                <a:gd name="connsiteY15" fmla="*/ 208190 h 721246"/>
                <a:gd name="connsiteX16" fmla="*/ 378392 w 710972"/>
                <a:gd name="connsiteY16" fmla="*/ 241979 h 721246"/>
                <a:gd name="connsiteX17" fmla="*/ 353921 w 710972"/>
                <a:gd name="connsiteY17" fmla="*/ 348343 h 721246"/>
                <a:gd name="connsiteX18" fmla="*/ 335530 w 710972"/>
                <a:gd name="connsiteY18" fmla="*/ 439622 h 721246"/>
                <a:gd name="connsiteX19" fmla="*/ 319835 w 710972"/>
                <a:gd name="connsiteY19" fmla="*/ 513058 h 721246"/>
                <a:gd name="connsiteX20" fmla="*/ 302192 w 710972"/>
                <a:gd name="connsiteY20" fmla="*/ 587260 h 721246"/>
                <a:gd name="connsiteX21" fmla="*/ 307181 w 710972"/>
                <a:gd name="connsiteY21" fmla="*/ 673759 h 721246"/>
                <a:gd name="connsiteX22" fmla="*/ 352198 w 710972"/>
                <a:gd name="connsiteY22" fmla="*/ 672984 h 721246"/>
                <a:gd name="connsiteX23" fmla="*/ 418078 w 710972"/>
                <a:gd name="connsiteY23" fmla="*/ 721246 h 721246"/>
                <a:gd name="connsiteX24" fmla="*/ 449035 w 710972"/>
                <a:gd name="connsiteY24" fmla="*/ 699816 h 721246"/>
                <a:gd name="connsiteX25" fmla="*/ 493190 w 710972"/>
                <a:gd name="connsiteY25" fmla="*/ 670560 h 721246"/>
                <a:gd name="connsiteX26" fmla="*/ 493258 w 710972"/>
                <a:gd name="connsiteY26" fmla="*/ 392771 h 721246"/>
                <a:gd name="connsiteX27" fmla="*/ 490311 w 710972"/>
                <a:gd name="connsiteY27" fmla="*/ 325321 h 721246"/>
                <a:gd name="connsiteX28" fmla="*/ 510675 w 710972"/>
                <a:gd name="connsiteY28" fmla="*/ 235132 h 721246"/>
                <a:gd name="connsiteX29" fmla="*/ 514123 w 710972"/>
                <a:gd name="connsiteY29" fmla="*/ 199115 h 721246"/>
                <a:gd name="connsiteX30" fmla="*/ 545373 w 710972"/>
                <a:gd name="connsiteY30" fmla="*/ 171791 h 721246"/>
                <a:gd name="connsiteX31" fmla="*/ 583180 w 710972"/>
                <a:gd name="connsiteY31" fmla="*/ 161015 h 721246"/>
                <a:gd name="connsiteX32" fmla="*/ 710972 w 710972"/>
                <a:gd name="connsiteY32" fmla="*/ 200298 h 721246"/>
                <a:gd name="connsiteX33" fmla="*/ 650012 w 710972"/>
                <a:gd name="connsiteY33" fmla="*/ 95795 h 721246"/>
                <a:gd name="connsiteX34" fmla="*/ 650012 w 710972"/>
                <a:gd name="connsiteY34" fmla="*/ 26126 h 721246"/>
                <a:gd name="connsiteX0" fmla="*/ 650012 w 660966"/>
                <a:gd name="connsiteY0" fmla="*/ 26126 h 721246"/>
                <a:gd name="connsiteX1" fmla="*/ 536801 w 660966"/>
                <a:gd name="connsiteY1" fmla="*/ 34835 h 721246"/>
                <a:gd name="connsiteX2" fmla="*/ 441007 w 660966"/>
                <a:gd name="connsiteY2" fmla="*/ 43543 h 721246"/>
                <a:gd name="connsiteX3" fmla="*/ 284252 w 660966"/>
                <a:gd name="connsiteY3" fmla="*/ 8709 h 721246"/>
                <a:gd name="connsiteX4" fmla="*/ 153624 w 660966"/>
                <a:gd name="connsiteY4" fmla="*/ 0 h 721246"/>
                <a:gd name="connsiteX5" fmla="*/ 3945 w 660966"/>
                <a:gd name="connsiteY5" fmla="*/ 9525 h 721246"/>
                <a:gd name="connsiteX6" fmla="*/ 0 w 660966"/>
                <a:gd name="connsiteY6" fmla="*/ 537551 h 721246"/>
                <a:gd name="connsiteX7" fmla="*/ 65585 w 660966"/>
                <a:gd name="connsiteY7" fmla="*/ 528094 h 721246"/>
                <a:gd name="connsiteX8" fmla="*/ 110829 w 660966"/>
                <a:gd name="connsiteY8" fmla="*/ 530475 h 721246"/>
                <a:gd name="connsiteX9" fmla="*/ 184512 w 660966"/>
                <a:gd name="connsiteY9" fmla="*/ 495505 h 721246"/>
                <a:gd name="connsiteX10" fmla="*/ 206942 w 660966"/>
                <a:gd name="connsiteY10" fmla="*/ 408666 h 721246"/>
                <a:gd name="connsiteX11" fmla="*/ 216148 w 660966"/>
                <a:gd name="connsiteY11" fmla="*/ 331675 h 721246"/>
                <a:gd name="connsiteX12" fmla="*/ 240280 w 660966"/>
                <a:gd name="connsiteY12" fmla="*/ 275316 h 721246"/>
                <a:gd name="connsiteX13" fmla="*/ 256948 w 660966"/>
                <a:gd name="connsiteY13" fmla="*/ 241979 h 721246"/>
                <a:gd name="connsiteX14" fmla="*/ 292961 w 660966"/>
                <a:gd name="connsiteY14" fmla="*/ 226423 h 721246"/>
                <a:gd name="connsiteX15" fmla="*/ 354669 w 660966"/>
                <a:gd name="connsiteY15" fmla="*/ 208190 h 721246"/>
                <a:gd name="connsiteX16" fmla="*/ 378392 w 660966"/>
                <a:gd name="connsiteY16" fmla="*/ 241979 h 721246"/>
                <a:gd name="connsiteX17" fmla="*/ 353921 w 660966"/>
                <a:gd name="connsiteY17" fmla="*/ 348343 h 721246"/>
                <a:gd name="connsiteX18" fmla="*/ 335530 w 660966"/>
                <a:gd name="connsiteY18" fmla="*/ 439622 h 721246"/>
                <a:gd name="connsiteX19" fmla="*/ 319835 w 660966"/>
                <a:gd name="connsiteY19" fmla="*/ 513058 h 721246"/>
                <a:gd name="connsiteX20" fmla="*/ 302192 w 660966"/>
                <a:gd name="connsiteY20" fmla="*/ 587260 h 721246"/>
                <a:gd name="connsiteX21" fmla="*/ 307181 w 660966"/>
                <a:gd name="connsiteY21" fmla="*/ 673759 h 721246"/>
                <a:gd name="connsiteX22" fmla="*/ 352198 w 660966"/>
                <a:gd name="connsiteY22" fmla="*/ 672984 h 721246"/>
                <a:gd name="connsiteX23" fmla="*/ 418078 w 660966"/>
                <a:gd name="connsiteY23" fmla="*/ 721246 h 721246"/>
                <a:gd name="connsiteX24" fmla="*/ 449035 w 660966"/>
                <a:gd name="connsiteY24" fmla="*/ 699816 h 721246"/>
                <a:gd name="connsiteX25" fmla="*/ 493190 w 660966"/>
                <a:gd name="connsiteY25" fmla="*/ 670560 h 721246"/>
                <a:gd name="connsiteX26" fmla="*/ 493258 w 660966"/>
                <a:gd name="connsiteY26" fmla="*/ 392771 h 721246"/>
                <a:gd name="connsiteX27" fmla="*/ 490311 w 660966"/>
                <a:gd name="connsiteY27" fmla="*/ 325321 h 721246"/>
                <a:gd name="connsiteX28" fmla="*/ 510675 w 660966"/>
                <a:gd name="connsiteY28" fmla="*/ 235132 h 721246"/>
                <a:gd name="connsiteX29" fmla="*/ 514123 w 660966"/>
                <a:gd name="connsiteY29" fmla="*/ 199115 h 721246"/>
                <a:gd name="connsiteX30" fmla="*/ 545373 w 660966"/>
                <a:gd name="connsiteY30" fmla="*/ 171791 h 721246"/>
                <a:gd name="connsiteX31" fmla="*/ 583180 w 660966"/>
                <a:gd name="connsiteY31" fmla="*/ 161015 h 721246"/>
                <a:gd name="connsiteX32" fmla="*/ 660966 w 660966"/>
                <a:gd name="connsiteY32" fmla="*/ 174104 h 721246"/>
                <a:gd name="connsiteX33" fmla="*/ 650012 w 660966"/>
                <a:gd name="connsiteY33" fmla="*/ 95795 h 721246"/>
                <a:gd name="connsiteX34" fmla="*/ 650012 w 660966"/>
                <a:gd name="connsiteY34" fmla="*/ 26126 h 721246"/>
                <a:gd name="connsiteX0" fmla="*/ 645249 w 660966"/>
                <a:gd name="connsiteY0" fmla="*/ 40413 h 721246"/>
                <a:gd name="connsiteX1" fmla="*/ 536801 w 660966"/>
                <a:gd name="connsiteY1" fmla="*/ 34835 h 721246"/>
                <a:gd name="connsiteX2" fmla="*/ 441007 w 660966"/>
                <a:gd name="connsiteY2" fmla="*/ 43543 h 721246"/>
                <a:gd name="connsiteX3" fmla="*/ 284252 w 660966"/>
                <a:gd name="connsiteY3" fmla="*/ 8709 h 721246"/>
                <a:gd name="connsiteX4" fmla="*/ 153624 w 660966"/>
                <a:gd name="connsiteY4" fmla="*/ 0 h 721246"/>
                <a:gd name="connsiteX5" fmla="*/ 3945 w 660966"/>
                <a:gd name="connsiteY5" fmla="*/ 9525 h 721246"/>
                <a:gd name="connsiteX6" fmla="*/ 0 w 660966"/>
                <a:gd name="connsiteY6" fmla="*/ 537551 h 721246"/>
                <a:gd name="connsiteX7" fmla="*/ 65585 w 660966"/>
                <a:gd name="connsiteY7" fmla="*/ 528094 h 721246"/>
                <a:gd name="connsiteX8" fmla="*/ 110829 w 660966"/>
                <a:gd name="connsiteY8" fmla="*/ 530475 h 721246"/>
                <a:gd name="connsiteX9" fmla="*/ 184512 w 660966"/>
                <a:gd name="connsiteY9" fmla="*/ 495505 h 721246"/>
                <a:gd name="connsiteX10" fmla="*/ 206942 w 660966"/>
                <a:gd name="connsiteY10" fmla="*/ 408666 h 721246"/>
                <a:gd name="connsiteX11" fmla="*/ 216148 w 660966"/>
                <a:gd name="connsiteY11" fmla="*/ 331675 h 721246"/>
                <a:gd name="connsiteX12" fmla="*/ 240280 w 660966"/>
                <a:gd name="connsiteY12" fmla="*/ 275316 h 721246"/>
                <a:gd name="connsiteX13" fmla="*/ 256948 w 660966"/>
                <a:gd name="connsiteY13" fmla="*/ 241979 h 721246"/>
                <a:gd name="connsiteX14" fmla="*/ 292961 w 660966"/>
                <a:gd name="connsiteY14" fmla="*/ 226423 h 721246"/>
                <a:gd name="connsiteX15" fmla="*/ 354669 w 660966"/>
                <a:gd name="connsiteY15" fmla="*/ 208190 h 721246"/>
                <a:gd name="connsiteX16" fmla="*/ 378392 w 660966"/>
                <a:gd name="connsiteY16" fmla="*/ 241979 h 721246"/>
                <a:gd name="connsiteX17" fmla="*/ 353921 w 660966"/>
                <a:gd name="connsiteY17" fmla="*/ 348343 h 721246"/>
                <a:gd name="connsiteX18" fmla="*/ 335530 w 660966"/>
                <a:gd name="connsiteY18" fmla="*/ 439622 h 721246"/>
                <a:gd name="connsiteX19" fmla="*/ 319835 w 660966"/>
                <a:gd name="connsiteY19" fmla="*/ 513058 h 721246"/>
                <a:gd name="connsiteX20" fmla="*/ 302192 w 660966"/>
                <a:gd name="connsiteY20" fmla="*/ 587260 h 721246"/>
                <a:gd name="connsiteX21" fmla="*/ 307181 w 660966"/>
                <a:gd name="connsiteY21" fmla="*/ 673759 h 721246"/>
                <a:gd name="connsiteX22" fmla="*/ 352198 w 660966"/>
                <a:gd name="connsiteY22" fmla="*/ 672984 h 721246"/>
                <a:gd name="connsiteX23" fmla="*/ 418078 w 660966"/>
                <a:gd name="connsiteY23" fmla="*/ 721246 h 721246"/>
                <a:gd name="connsiteX24" fmla="*/ 449035 w 660966"/>
                <a:gd name="connsiteY24" fmla="*/ 699816 h 721246"/>
                <a:gd name="connsiteX25" fmla="*/ 493190 w 660966"/>
                <a:gd name="connsiteY25" fmla="*/ 670560 h 721246"/>
                <a:gd name="connsiteX26" fmla="*/ 493258 w 660966"/>
                <a:gd name="connsiteY26" fmla="*/ 392771 h 721246"/>
                <a:gd name="connsiteX27" fmla="*/ 490311 w 660966"/>
                <a:gd name="connsiteY27" fmla="*/ 325321 h 721246"/>
                <a:gd name="connsiteX28" fmla="*/ 510675 w 660966"/>
                <a:gd name="connsiteY28" fmla="*/ 235132 h 721246"/>
                <a:gd name="connsiteX29" fmla="*/ 514123 w 660966"/>
                <a:gd name="connsiteY29" fmla="*/ 199115 h 721246"/>
                <a:gd name="connsiteX30" fmla="*/ 545373 w 660966"/>
                <a:gd name="connsiteY30" fmla="*/ 171791 h 721246"/>
                <a:gd name="connsiteX31" fmla="*/ 583180 w 660966"/>
                <a:gd name="connsiteY31" fmla="*/ 161015 h 721246"/>
                <a:gd name="connsiteX32" fmla="*/ 660966 w 660966"/>
                <a:gd name="connsiteY32" fmla="*/ 174104 h 721246"/>
                <a:gd name="connsiteX33" fmla="*/ 650012 w 660966"/>
                <a:gd name="connsiteY33" fmla="*/ 95795 h 721246"/>
                <a:gd name="connsiteX34" fmla="*/ 645249 w 660966"/>
                <a:gd name="connsiteY34" fmla="*/ 40413 h 721246"/>
                <a:gd name="connsiteX0" fmla="*/ 645249 w 660966"/>
                <a:gd name="connsiteY0" fmla="*/ 40413 h 721246"/>
                <a:gd name="connsiteX1" fmla="*/ 536801 w 660966"/>
                <a:gd name="connsiteY1" fmla="*/ 34835 h 721246"/>
                <a:gd name="connsiteX2" fmla="*/ 443389 w 660966"/>
                <a:gd name="connsiteY2" fmla="*/ 48305 h 721246"/>
                <a:gd name="connsiteX3" fmla="*/ 284252 w 660966"/>
                <a:gd name="connsiteY3" fmla="*/ 8709 h 721246"/>
                <a:gd name="connsiteX4" fmla="*/ 153624 w 660966"/>
                <a:gd name="connsiteY4" fmla="*/ 0 h 721246"/>
                <a:gd name="connsiteX5" fmla="*/ 3945 w 660966"/>
                <a:gd name="connsiteY5" fmla="*/ 9525 h 721246"/>
                <a:gd name="connsiteX6" fmla="*/ 0 w 660966"/>
                <a:gd name="connsiteY6" fmla="*/ 537551 h 721246"/>
                <a:gd name="connsiteX7" fmla="*/ 65585 w 660966"/>
                <a:gd name="connsiteY7" fmla="*/ 528094 h 721246"/>
                <a:gd name="connsiteX8" fmla="*/ 110829 w 660966"/>
                <a:gd name="connsiteY8" fmla="*/ 530475 h 721246"/>
                <a:gd name="connsiteX9" fmla="*/ 184512 w 660966"/>
                <a:gd name="connsiteY9" fmla="*/ 495505 h 721246"/>
                <a:gd name="connsiteX10" fmla="*/ 206942 w 660966"/>
                <a:gd name="connsiteY10" fmla="*/ 408666 h 721246"/>
                <a:gd name="connsiteX11" fmla="*/ 216148 w 660966"/>
                <a:gd name="connsiteY11" fmla="*/ 331675 h 721246"/>
                <a:gd name="connsiteX12" fmla="*/ 240280 w 660966"/>
                <a:gd name="connsiteY12" fmla="*/ 275316 h 721246"/>
                <a:gd name="connsiteX13" fmla="*/ 256948 w 660966"/>
                <a:gd name="connsiteY13" fmla="*/ 241979 h 721246"/>
                <a:gd name="connsiteX14" fmla="*/ 292961 w 660966"/>
                <a:gd name="connsiteY14" fmla="*/ 226423 h 721246"/>
                <a:gd name="connsiteX15" fmla="*/ 354669 w 660966"/>
                <a:gd name="connsiteY15" fmla="*/ 208190 h 721246"/>
                <a:gd name="connsiteX16" fmla="*/ 378392 w 660966"/>
                <a:gd name="connsiteY16" fmla="*/ 241979 h 721246"/>
                <a:gd name="connsiteX17" fmla="*/ 353921 w 660966"/>
                <a:gd name="connsiteY17" fmla="*/ 348343 h 721246"/>
                <a:gd name="connsiteX18" fmla="*/ 335530 w 660966"/>
                <a:gd name="connsiteY18" fmla="*/ 439622 h 721246"/>
                <a:gd name="connsiteX19" fmla="*/ 319835 w 660966"/>
                <a:gd name="connsiteY19" fmla="*/ 513058 h 721246"/>
                <a:gd name="connsiteX20" fmla="*/ 302192 w 660966"/>
                <a:gd name="connsiteY20" fmla="*/ 587260 h 721246"/>
                <a:gd name="connsiteX21" fmla="*/ 307181 w 660966"/>
                <a:gd name="connsiteY21" fmla="*/ 673759 h 721246"/>
                <a:gd name="connsiteX22" fmla="*/ 352198 w 660966"/>
                <a:gd name="connsiteY22" fmla="*/ 672984 h 721246"/>
                <a:gd name="connsiteX23" fmla="*/ 418078 w 660966"/>
                <a:gd name="connsiteY23" fmla="*/ 721246 h 721246"/>
                <a:gd name="connsiteX24" fmla="*/ 449035 w 660966"/>
                <a:gd name="connsiteY24" fmla="*/ 699816 h 721246"/>
                <a:gd name="connsiteX25" fmla="*/ 493190 w 660966"/>
                <a:gd name="connsiteY25" fmla="*/ 670560 h 721246"/>
                <a:gd name="connsiteX26" fmla="*/ 493258 w 660966"/>
                <a:gd name="connsiteY26" fmla="*/ 392771 h 721246"/>
                <a:gd name="connsiteX27" fmla="*/ 490311 w 660966"/>
                <a:gd name="connsiteY27" fmla="*/ 325321 h 721246"/>
                <a:gd name="connsiteX28" fmla="*/ 510675 w 660966"/>
                <a:gd name="connsiteY28" fmla="*/ 235132 h 721246"/>
                <a:gd name="connsiteX29" fmla="*/ 514123 w 660966"/>
                <a:gd name="connsiteY29" fmla="*/ 199115 h 721246"/>
                <a:gd name="connsiteX30" fmla="*/ 545373 w 660966"/>
                <a:gd name="connsiteY30" fmla="*/ 171791 h 721246"/>
                <a:gd name="connsiteX31" fmla="*/ 583180 w 660966"/>
                <a:gd name="connsiteY31" fmla="*/ 161015 h 721246"/>
                <a:gd name="connsiteX32" fmla="*/ 660966 w 660966"/>
                <a:gd name="connsiteY32" fmla="*/ 174104 h 721246"/>
                <a:gd name="connsiteX33" fmla="*/ 650012 w 660966"/>
                <a:gd name="connsiteY33" fmla="*/ 95795 h 721246"/>
                <a:gd name="connsiteX34" fmla="*/ 645249 w 660966"/>
                <a:gd name="connsiteY34" fmla="*/ 40413 h 721246"/>
                <a:gd name="connsiteX0" fmla="*/ 645249 w 660966"/>
                <a:gd name="connsiteY0" fmla="*/ 40413 h 721246"/>
                <a:gd name="connsiteX1" fmla="*/ 536801 w 660966"/>
                <a:gd name="connsiteY1" fmla="*/ 34835 h 721246"/>
                <a:gd name="connsiteX2" fmla="*/ 443389 w 660966"/>
                <a:gd name="connsiteY2" fmla="*/ 48305 h 721246"/>
                <a:gd name="connsiteX3" fmla="*/ 286633 w 660966"/>
                <a:gd name="connsiteY3" fmla="*/ 25378 h 721246"/>
                <a:gd name="connsiteX4" fmla="*/ 153624 w 660966"/>
                <a:gd name="connsiteY4" fmla="*/ 0 h 721246"/>
                <a:gd name="connsiteX5" fmla="*/ 3945 w 660966"/>
                <a:gd name="connsiteY5" fmla="*/ 9525 h 721246"/>
                <a:gd name="connsiteX6" fmla="*/ 0 w 660966"/>
                <a:gd name="connsiteY6" fmla="*/ 537551 h 721246"/>
                <a:gd name="connsiteX7" fmla="*/ 65585 w 660966"/>
                <a:gd name="connsiteY7" fmla="*/ 528094 h 721246"/>
                <a:gd name="connsiteX8" fmla="*/ 110829 w 660966"/>
                <a:gd name="connsiteY8" fmla="*/ 530475 h 721246"/>
                <a:gd name="connsiteX9" fmla="*/ 184512 w 660966"/>
                <a:gd name="connsiteY9" fmla="*/ 495505 h 721246"/>
                <a:gd name="connsiteX10" fmla="*/ 206942 w 660966"/>
                <a:gd name="connsiteY10" fmla="*/ 408666 h 721246"/>
                <a:gd name="connsiteX11" fmla="*/ 216148 w 660966"/>
                <a:gd name="connsiteY11" fmla="*/ 331675 h 721246"/>
                <a:gd name="connsiteX12" fmla="*/ 240280 w 660966"/>
                <a:gd name="connsiteY12" fmla="*/ 275316 h 721246"/>
                <a:gd name="connsiteX13" fmla="*/ 256948 w 660966"/>
                <a:gd name="connsiteY13" fmla="*/ 241979 h 721246"/>
                <a:gd name="connsiteX14" fmla="*/ 292961 w 660966"/>
                <a:gd name="connsiteY14" fmla="*/ 226423 h 721246"/>
                <a:gd name="connsiteX15" fmla="*/ 354669 w 660966"/>
                <a:gd name="connsiteY15" fmla="*/ 208190 h 721246"/>
                <a:gd name="connsiteX16" fmla="*/ 378392 w 660966"/>
                <a:gd name="connsiteY16" fmla="*/ 241979 h 721246"/>
                <a:gd name="connsiteX17" fmla="*/ 353921 w 660966"/>
                <a:gd name="connsiteY17" fmla="*/ 348343 h 721246"/>
                <a:gd name="connsiteX18" fmla="*/ 335530 w 660966"/>
                <a:gd name="connsiteY18" fmla="*/ 439622 h 721246"/>
                <a:gd name="connsiteX19" fmla="*/ 319835 w 660966"/>
                <a:gd name="connsiteY19" fmla="*/ 513058 h 721246"/>
                <a:gd name="connsiteX20" fmla="*/ 302192 w 660966"/>
                <a:gd name="connsiteY20" fmla="*/ 587260 h 721246"/>
                <a:gd name="connsiteX21" fmla="*/ 307181 w 660966"/>
                <a:gd name="connsiteY21" fmla="*/ 673759 h 721246"/>
                <a:gd name="connsiteX22" fmla="*/ 352198 w 660966"/>
                <a:gd name="connsiteY22" fmla="*/ 672984 h 721246"/>
                <a:gd name="connsiteX23" fmla="*/ 418078 w 660966"/>
                <a:gd name="connsiteY23" fmla="*/ 721246 h 721246"/>
                <a:gd name="connsiteX24" fmla="*/ 449035 w 660966"/>
                <a:gd name="connsiteY24" fmla="*/ 699816 h 721246"/>
                <a:gd name="connsiteX25" fmla="*/ 493190 w 660966"/>
                <a:gd name="connsiteY25" fmla="*/ 670560 h 721246"/>
                <a:gd name="connsiteX26" fmla="*/ 493258 w 660966"/>
                <a:gd name="connsiteY26" fmla="*/ 392771 h 721246"/>
                <a:gd name="connsiteX27" fmla="*/ 490311 w 660966"/>
                <a:gd name="connsiteY27" fmla="*/ 325321 h 721246"/>
                <a:gd name="connsiteX28" fmla="*/ 510675 w 660966"/>
                <a:gd name="connsiteY28" fmla="*/ 235132 h 721246"/>
                <a:gd name="connsiteX29" fmla="*/ 514123 w 660966"/>
                <a:gd name="connsiteY29" fmla="*/ 199115 h 721246"/>
                <a:gd name="connsiteX30" fmla="*/ 545373 w 660966"/>
                <a:gd name="connsiteY30" fmla="*/ 171791 h 721246"/>
                <a:gd name="connsiteX31" fmla="*/ 583180 w 660966"/>
                <a:gd name="connsiteY31" fmla="*/ 161015 h 721246"/>
                <a:gd name="connsiteX32" fmla="*/ 660966 w 660966"/>
                <a:gd name="connsiteY32" fmla="*/ 174104 h 721246"/>
                <a:gd name="connsiteX33" fmla="*/ 650012 w 660966"/>
                <a:gd name="connsiteY33" fmla="*/ 95795 h 721246"/>
                <a:gd name="connsiteX34" fmla="*/ 645249 w 660966"/>
                <a:gd name="connsiteY34" fmla="*/ 40413 h 721246"/>
                <a:gd name="connsiteX0" fmla="*/ 645249 w 660966"/>
                <a:gd name="connsiteY0" fmla="*/ 30888 h 711721"/>
                <a:gd name="connsiteX1" fmla="*/ 536801 w 660966"/>
                <a:gd name="connsiteY1" fmla="*/ 25310 h 711721"/>
                <a:gd name="connsiteX2" fmla="*/ 443389 w 660966"/>
                <a:gd name="connsiteY2" fmla="*/ 38780 h 711721"/>
                <a:gd name="connsiteX3" fmla="*/ 286633 w 660966"/>
                <a:gd name="connsiteY3" fmla="*/ 15853 h 711721"/>
                <a:gd name="connsiteX4" fmla="*/ 153624 w 660966"/>
                <a:gd name="connsiteY4" fmla="*/ 2381 h 711721"/>
                <a:gd name="connsiteX5" fmla="*/ 3945 w 660966"/>
                <a:gd name="connsiteY5" fmla="*/ 0 h 711721"/>
                <a:gd name="connsiteX6" fmla="*/ 0 w 660966"/>
                <a:gd name="connsiteY6" fmla="*/ 528026 h 711721"/>
                <a:gd name="connsiteX7" fmla="*/ 65585 w 660966"/>
                <a:gd name="connsiteY7" fmla="*/ 518569 h 711721"/>
                <a:gd name="connsiteX8" fmla="*/ 110829 w 660966"/>
                <a:gd name="connsiteY8" fmla="*/ 520950 h 711721"/>
                <a:gd name="connsiteX9" fmla="*/ 184512 w 660966"/>
                <a:gd name="connsiteY9" fmla="*/ 485980 h 711721"/>
                <a:gd name="connsiteX10" fmla="*/ 206942 w 660966"/>
                <a:gd name="connsiteY10" fmla="*/ 399141 h 711721"/>
                <a:gd name="connsiteX11" fmla="*/ 216148 w 660966"/>
                <a:gd name="connsiteY11" fmla="*/ 322150 h 711721"/>
                <a:gd name="connsiteX12" fmla="*/ 240280 w 660966"/>
                <a:gd name="connsiteY12" fmla="*/ 265791 h 711721"/>
                <a:gd name="connsiteX13" fmla="*/ 256948 w 660966"/>
                <a:gd name="connsiteY13" fmla="*/ 232454 h 711721"/>
                <a:gd name="connsiteX14" fmla="*/ 292961 w 660966"/>
                <a:gd name="connsiteY14" fmla="*/ 216898 h 711721"/>
                <a:gd name="connsiteX15" fmla="*/ 354669 w 660966"/>
                <a:gd name="connsiteY15" fmla="*/ 198665 h 711721"/>
                <a:gd name="connsiteX16" fmla="*/ 378392 w 660966"/>
                <a:gd name="connsiteY16" fmla="*/ 232454 h 711721"/>
                <a:gd name="connsiteX17" fmla="*/ 353921 w 660966"/>
                <a:gd name="connsiteY17" fmla="*/ 338818 h 711721"/>
                <a:gd name="connsiteX18" fmla="*/ 335530 w 660966"/>
                <a:gd name="connsiteY18" fmla="*/ 430097 h 711721"/>
                <a:gd name="connsiteX19" fmla="*/ 319835 w 660966"/>
                <a:gd name="connsiteY19" fmla="*/ 503533 h 711721"/>
                <a:gd name="connsiteX20" fmla="*/ 302192 w 660966"/>
                <a:gd name="connsiteY20" fmla="*/ 577735 h 711721"/>
                <a:gd name="connsiteX21" fmla="*/ 307181 w 660966"/>
                <a:gd name="connsiteY21" fmla="*/ 664234 h 711721"/>
                <a:gd name="connsiteX22" fmla="*/ 352198 w 660966"/>
                <a:gd name="connsiteY22" fmla="*/ 663459 h 711721"/>
                <a:gd name="connsiteX23" fmla="*/ 418078 w 660966"/>
                <a:gd name="connsiteY23" fmla="*/ 711721 h 711721"/>
                <a:gd name="connsiteX24" fmla="*/ 449035 w 660966"/>
                <a:gd name="connsiteY24" fmla="*/ 690291 h 711721"/>
                <a:gd name="connsiteX25" fmla="*/ 493190 w 660966"/>
                <a:gd name="connsiteY25" fmla="*/ 661035 h 711721"/>
                <a:gd name="connsiteX26" fmla="*/ 493258 w 660966"/>
                <a:gd name="connsiteY26" fmla="*/ 383246 h 711721"/>
                <a:gd name="connsiteX27" fmla="*/ 490311 w 660966"/>
                <a:gd name="connsiteY27" fmla="*/ 315796 h 711721"/>
                <a:gd name="connsiteX28" fmla="*/ 510675 w 660966"/>
                <a:gd name="connsiteY28" fmla="*/ 225607 h 711721"/>
                <a:gd name="connsiteX29" fmla="*/ 514123 w 660966"/>
                <a:gd name="connsiteY29" fmla="*/ 189590 h 711721"/>
                <a:gd name="connsiteX30" fmla="*/ 545373 w 660966"/>
                <a:gd name="connsiteY30" fmla="*/ 162266 h 711721"/>
                <a:gd name="connsiteX31" fmla="*/ 583180 w 660966"/>
                <a:gd name="connsiteY31" fmla="*/ 151490 h 711721"/>
                <a:gd name="connsiteX32" fmla="*/ 660966 w 660966"/>
                <a:gd name="connsiteY32" fmla="*/ 164579 h 711721"/>
                <a:gd name="connsiteX33" fmla="*/ 650012 w 660966"/>
                <a:gd name="connsiteY33" fmla="*/ 86270 h 711721"/>
                <a:gd name="connsiteX34" fmla="*/ 645249 w 660966"/>
                <a:gd name="connsiteY34" fmla="*/ 30888 h 71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60966" h="711721">
                  <a:moveTo>
                    <a:pt x="645249" y="30888"/>
                  </a:moveTo>
                  <a:lnTo>
                    <a:pt x="536801" y="25310"/>
                  </a:lnTo>
                  <a:lnTo>
                    <a:pt x="443389" y="38780"/>
                  </a:lnTo>
                  <a:lnTo>
                    <a:pt x="286633" y="15853"/>
                  </a:lnTo>
                  <a:lnTo>
                    <a:pt x="153624" y="2381"/>
                  </a:lnTo>
                  <a:lnTo>
                    <a:pt x="3945" y="0"/>
                  </a:lnTo>
                  <a:lnTo>
                    <a:pt x="0" y="528026"/>
                  </a:lnTo>
                  <a:lnTo>
                    <a:pt x="65585" y="518569"/>
                  </a:lnTo>
                  <a:lnTo>
                    <a:pt x="110829" y="520950"/>
                  </a:lnTo>
                  <a:cubicBezTo>
                    <a:pt x="119538" y="523853"/>
                    <a:pt x="172901" y="515009"/>
                    <a:pt x="184512" y="485980"/>
                  </a:cubicBezTo>
                  <a:cubicBezTo>
                    <a:pt x="191195" y="454653"/>
                    <a:pt x="200259" y="430468"/>
                    <a:pt x="206942" y="399141"/>
                  </a:cubicBezTo>
                  <a:lnTo>
                    <a:pt x="216148" y="322150"/>
                  </a:lnTo>
                  <a:cubicBezTo>
                    <a:pt x="224986" y="308126"/>
                    <a:pt x="231442" y="279815"/>
                    <a:pt x="240280" y="265791"/>
                  </a:cubicBezTo>
                  <a:cubicBezTo>
                    <a:pt x="247424" y="258647"/>
                    <a:pt x="249804" y="239598"/>
                    <a:pt x="256948" y="232454"/>
                  </a:cubicBezTo>
                  <a:lnTo>
                    <a:pt x="292961" y="216898"/>
                  </a:lnTo>
                  <a:lnTo>
                    <a:pt x="354669" y="198665"/>
                  </a:lnTo>
                  <a:cubicBezTo>
                    <a:pt x="364542" y="206814"/>
                    <a:pt x="378517" y="209095"/>
                    <a:pt x="378392" y="232454"/>
                  </a:cubicBezTo>
                  <a:cubicBezTo>
                    <a:pt x="378267" y="255813"/>
                    <a:pt x="359477" y="307862"/>
                    <a:pt x="353921" y="338818"/>
                  </a:cubicBezTo>
                  <a:cubicBezTo>
                    <a:pt x="350966" y="365276"/>
                    <a:pt x="338485" y="403639"/>
                    <a:pt x="335530" y="430097"/>
                  </a:cubicBezTo>
                  <a:cubicBezTo>
                    <a:pt x="335855" y="449019"/>
                    <a:pt x="319510" y="484611"/>
                    <a:pt x="319835" y="503533"/>
                  </a:cubicBezTo>
                  <a:cubicBezTo>
                    <a:pt x="316660" y="524171"/>
                    <a:pt x="302317" y="552936"/>
                    <a:pt x="302192" y="577735"/>
                  </a:cubicBezTo>
                  <a:cubicBezTo>
                    <a:pt x="302067" y="602534"/>
                    <a:pt x="298053" y="646772"/>
                    <a:pt x="307181" y="664234"/>
                  </a:cubicBezTo>
                  <a:cubicBezTo>
                    <a:pt x="323774" y="670326"/>
                    <a:pt x="335605" y="657367"/>
                    <a:pt x="352198" y="663459"/>
                  </a:cubicBezTo>
                  <a:lnTo>
                    <a:pt x="418078" y="711721"/>
                  </a:lnTo>
                  <a:lnTo>
                    <a:pt x="449035" y="690291"/>
                  </a:lnTo>
                  <a:lnTo>
                    <a:pt x="493190" y="661035"/>
                  </a:lnTo>
                  <a:cubicBezTo>
                    <a:pt x="493213" y="556532"/>
                    <a:pt x="493235" y="487749"/>
                    <a:pt x="493258" y="383246"/>
                  </a:cubicBezTo>
                  <a:cubicBezTo>
                    <a:pt x="497038" y="358382"/>
                    <a:pt x="486531" y="340660"/>
                    <a:pt x="490311" y="315796"/>
                  </a:cubicBezTo>
                  <a:lnTo>
                    <a:pt x="510675" y="225607"/>
                  </a:lnTo>
                  <a:cubicBezTo>
                    <a:pt x="514999" y="216776"/>
                    <a:pt x="509799" y="198421"/>
                    <a:pt x="514123" y="189590"/>
                  </a:cubicBezTo>
                  <a:lnTo>
                    <a:pt x="545373" y="162266"/>
                  </a:lnTo>
                  <a:cubicBezTo>
                    <a:pt x="557975" y="165024"/>
                    <a:pt x="570578" y="148732"/>
                    <a:pt x="583180" y="151490"/>
                  </a:cubicBezTo>
                  <a:lnTo>
                    <a:pt x="660966" y="164579"/>
                  </a:lnTo>
                  <a:lnTo>
                    <a:pt x="650012" y="86270"/>
                  </a:lnTo>
                  <a:lnTo>
                    <a:pt x="645249" y="30888"/>
                  </a:lnTo>
                  <a:close/>
                </a:path>
              </a:pathLst>
            </a:custGeom>
            <a:solidFill>
              <a:srgbClr val="FFCC99">
                <a:alpha val="3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25" name="Freeform 24"/>
            <p:cNvSpPr/>
            <p:nvPr/>
          </p:nvSpPr>
          <p:spPr>
            <a:xfrm>
              <a:off x="6740437" y="5176499"/>
              <a:ext cx="2159728" cy="653143"/>
            </a:xfrm>
            <a:custGeom>
              <a:avLst/>
              <a:gdLst>
                <a:gd name="connsiteX0" fmla="*/ 2159726 w 2159726"/>
                <a:gd name="connsiteY0" fmla="*/ 130629 h 653143"/>
                <a:gd name="connsiteX1" fmla="*/ 1976846 w 2159726"/>
                <a:gd name="connsiteY1" fmla="*/ 95794 h 653143"/>
                <a:gd name="connsiteX2" fmla="*/ 1863635 w 2159726"/>
                <a:gd name="connsiteY2" fmla="*/ 87086 h 653143"/>
                <a:gd name="connsiteX3" fmla="*/ 1724297 w 2159726"/>
                <a:gd name="connsiteY3" fmla="*/ 95794 h 653143"/>
                <a:gd name="connsiteX4" fmla="*/ 1541417 w 2159726"/>
                <a:gd name="connsiteY4" fmla="*/ 34834 h 653143"/>
                <a:gd name="connsiteX5" fmla="*/ 1306286 w 2159726"/>
                <a:gd name="connsiteY5" fmla="*/ 0 h 653143"/>
                <a:gd name="connsiteX6" fmla="*/ 1088572 w 2159726"/>
                <a:gd name="connsiteY6" fmla="*/ 34834 h 653143"/>
                <a:gd name="connsiteX7" fmla="*/ 879566 w 2159726"/>
                <a:gd name="connsiteY7" fmla="*/ 104503 h 653143"/>
                <a:gd name="connsiteX8" fmla="*/ 653143 w 2159726"/>
                <a:gd name="connsiteY8" fmla="*/ 69669 h 653143"/>
                <a:gd name="connsiteX9" fmla="*/ 513806 w 2159726"/>
                <a:gd name="connsiteY9" fmla="*/ 52252 h 653143"/>
                <a:gd name="connsiteX10" fmla="*/ 365760 w 2159726"/>
                <a:gd name="connsiteY10" fmla="*/ 69669 h 653143"/>
                <a:gd name="connsiteX11" fmla="*/ 313509 w 2159726"/>
                <a:gd name="connsiteY11" fmla="*/ 43543 h 653143"/>
                <a:gd name="connsiteX12" fmla="*/ 165463 w 2159726"/>
                <a:gd name="connsiteY12" fmla="*/ 78377 h 653143"/>
                <a:gd name="connsiteX13" fmla="*/ 87086 w 2159726"/>
                <a:gd name="connsiteY13" fmla="*/ 95794 h 653143"/>
                <a:gd name="connsiteX14" fmla="*/ 0 w 2159726"/>
                <a:gd name="connsiteY14" fmla="*/ 26126 h 653143"/>
                <a:gd name="connsiteX15" fmla="*/ 34835 w 2159726"/>
                <a:gd name="connsiteY15" fmla="*/ 348343 h 653143"/>
                <a:gd name="connsiteX16" fmla="*/ 52252 w 2159726"/>
                <a:gd name="connsiteY16" fmla="*/ 653143 h 653143"/>
                <a:gd name="connsiteX17" fmla="*/ 139337 w 2159726"/>
                <a:gd name="connsiteY17" fmla="*/ 644434 h 653143"/>
                <a:gd name="connsiteX18" fmla="*/ 217715 w 2159726"/>
                <a:gd name="connsiteY18" fmla="*/ 627017 h 653143"/>
                <a:gd name="connsiteX19" fmla="*/ 156755 w 2159726"/>
                <a:gd name="connsiteY19" fmla="*/ 496389 h 653143"/>
                <a:gd name="connsiteX20" fmla="*/ 148046 w 2159726"/>
                <a:gd name="connsiteY20" fmla="*/ 365760 h 653143"/>
                <a:gd name="connsiteX21" fmla="*/ 200297 w 2159726"/>
                <a:gd name="connsiteY21" fmla="*/ 226423 h 653143"/>
                <a:gd name="connsiteX22" fmla="*/ 278675 w 2159726"/>
                <a:gd name="connsiteY22" fmla="*/ 209006 h 653143"/>
                <a:gd name="connsiteX23" fmla="*/ 374469 w 2159726"/>
                <a:gd name="connsiteY23" fmla="*/ 357052 h 653143"/>
                <a:gd name="connsiteX24" fmla="*/ 391886 w 2159726"/>
                <a:gd name="connsiteY24" fmla="*/ 522514 h 653143"/>
                <a:gd name="connsiteX25" fmla="*/ 383177 w 2159726"/>
                <a:gd name="connsiteY25" fmla="*/ 557349 h 653143"/>
                <a:gd name="connsiteX26" fmla="*/ 496389 w 2159726"/>
                <a:gd name="connsiteY26" fmla="*/ 461554 h 653143"/>
                <a:gd name="connsiteX27" fmla="*/ 627017 w 2159726"/>
                <a:gd name="connsiteY27" fmla="*/ 426720 h 653143"/>
                <a:gd name="connsiteX28" fmla="*/ 627017 w 2159726"/>
                <a:gd name="connsiteY28" fmla="*/ 426720 h 653143"/>
                <a:gd name="connsiteX29" fmla="*/ 705395 w 2159726"/>
                <a:gd name="connsiteY29" fmla="*/ 313509 h 653143"/>
                <a:gd name="connsiteX30" fmla="*/ 862149 w 2159726"/>
                <a:gd name="connsiteY30" fmla="*/ 339634 h 653143"/>
                <a:gd name="connsiteX31" fmla="*/ 1010195 w 2159726"/>
                <a:gd name="connsiteY31" fmla="*/ 296092 h 653143"/>
                <a:gd name="connsiteX32" fmla="*/ 1175657 w 2159726"/>
                <a:gd name="connsiteY32" fmla="*/ 217714 h 653143"/>
                <a:gd name="connsiteX33" fmla="*/ 1323703 w 2159726"/>
                <a:gd name="connsiteY33" fmla="*/ 243840 h 653143"/>
                <a:gd name="connsiteX34" fmla="*/ 1445623 w 2159726"/>
                <a:gd name="connsiteY34" fmla="*/ 200297 h 653143"/>
                <a:gd name="connsiteX35" fmla="*/ 1602377 w 2159726"/>
                <a:gd name="connsiteY35" fmla="*/ 261257 h 653143"/>
                <a:gd name="connsiteX36" fmla="*/ 1672046 w 2159726"/>
                <a:gd name="connsiteY36" fmla="*/ 269966 h 653143"/>
                <a:gd name="connsiteX37" fmla="*/ 1733006 w 2159726"/>
                <a:gd name="connsiteY37" fmla="*/ 243840 h 653143"/>
                <a:gd name="connsiteX38" fmla="*/ 1828800 w 2159726"/>
                <a:gd name="connsiteY38" fmla="*/ 269966 h 653143"/>
                <a:gd name="connsiteX39" fmla="*/ 1889760 w 2159726"/>
                <a:gd name="connsiteY39" fmla="*/ 209006 h 653143"/>
                <a:gd name="connsiteX40" fmla="*/ 2002972 w 2159726"/>
                <a:gd name="connsiteY40" fmla="*/ 287383 h 653143"/>
                <a:gd name="connsiteX41" fmla="*/ 2159726 w 2159726"/>
                <a:gd name="connsiteY41" fmla="*/ 287383 h 653143"/>
                <a:gd name="connsiteX42" fmla="*/ 2159726 w 2159726"/>
                <a:gd name="connsiteY42" fmla="*/ 130629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59726" h="653143">
                  <a:moveTo>
                    <a:pt x="2159726" y="130629"/>
                  </a:moveTo>
                  <a:lnTo>
                    <a:pt x="1976846" y="95794"/>
                  </a:lnTo>
                  <a:lnTo>
                    <a:pt x="1863635" y="87086"/>
                  </a:lnTo>
                  <a:lnTo>
                    <a:pt x="1724297" y="95794"/>
                  </a:lnTo>
                  <a:lnTo>
                    <a:pt x="1541417" y="34834"/>
                  </a:lnTo>
                  <a:lnTo>
                    <a:pt x="1306286" y="0"/>
                  </a:lnTo>
                  <a:lnTo>
                    <a:pt x="1088572" y="34834"/>
                  </a:lnTo>
                  <a:lnTo>
                    <a:pt x="879566" y="104503"/>
                  </a:lnTo>
                  <a:lnTo>
                    <a:pt x="653143" y="69669"/>
                  </a:lnTo>
                  <a:lnTo>
                    <a:pt x="513806" y="52252"/>
                  </a:lnTo>
                  <a:lnTo>
                    <a:pt x="365760" y="69669"/>
                  </a:lnTo>
                  <a:lnTo>
                    <a:pt x="313509" y="43543"/>
                  </a:lnTo>
                  <a:lnTo>
                    <a:pt x="165463" y="78377"/>
                  </a:lnTo>
                  <a:lnTo>
                    <a:pt x="87086" y="95794"/>
                  </a:lnTo>
                  <a:lnTo>
                    <a:pt x="0" y="26126"/>
                  </a:lnTo>
                  <a:lnTo>
                    <a:pt x="34835" y="348343"/>
                  </a:lnTo>
                  <a:lnTo>
                    <a:pt x="52252" y="653143"/>
                  </a:lnTo>
                  <a:lnTo>
                    <a:pt x="139337" y="644434"/>
                  </a:lnTo>
                  <a:lnTo>
                    <a:pt x="217715" y="627017"/>
                  </a:lnTo>
                  <a:lnTo>
                    <a:pt x="156755" y="496389"/>
                  </a:lnTo>
                  <a:lnTo>
                    <a:pt x="148046" y="365760"/>
                  </a:lnTo>
                  <a:lnTo>
                    <a:pt x="200297" y="226423"/>
                  </a:lnTo>
                  <a:lnTo>
                    <a:pt x="278675" y="209006"/>
                  </a:lnTo>
                  <a:lnTo>
                    <a:pt x="374469" y="357052"/>
                  </a:lnTo>
                  <a:lnTo>
                    <a:pt x="391886" y="522514"/>
                  </a:lnTo>
                  <a:lnTo>
                    <a:pt x="383177" y="557349"/>
                  </a:lnTo>
                  <a:lnTo>
                    <a:pt x="496389" y="461554"/>
                  </a:lnTo>
                  <a:lnTo>
                    <a:pt x="627017" y="426720"/>
                  </a:lnTo>
                  <a:lnTo>
                    <a:pt x="627017" y="426720"/>
                  </a:lnTo>
                  <a:lnTo>
                    <a:pt x="705395" y="313509"/>
                  </a:lnTo>
                  <a:lnTo>
                    <a:pt x="862149" y="339634"/>
                  </a:lnTo>
                  <a:lnTo>
                    <a:pt x="1010195" y="296092"/>
                  </a:lnTo>
                  <a:lnTo>
                    <a:pt x="1175657" y="217714"/>
                  </a:lnTo>
                  <a:lnTo>
                    <a:pt x="1323703" y="243840"/>
                  </a:lnTo>
                  <a:lnTo>
                    <a:pt x="1445623" y="200297"/>
                  </a:lnTo>
                  <a:lnTo>
                    <a:pt x="1602377" y="261257"/>
                  </a:lnTo>
                  <a:lnTo>
                    <a:pt x="1672046" y="269966"/>
                  </a:lnTo>
                  <a:lnTo>
                    <a:pt x="1733006" y="243840"/>
                  </a:lnTo>
                  <a:lnTo>
                    <a:pt x="1828800" y="269966"/>
                  </a:lnTo>
                  <a:lnTo>
                    <a:pt x="1889760" y="209006"/>
                  </a:lnTo>
                  <a:lnTo>
                    <a:pt x="2002972" y="287383"/>
                  </a:lnTo>
                  <a:lnTo>
                    <a:pt x="2159726" y="287383"/>
                  </a:lnTo>
                  <a:lnTo>
                    <a:pt x="2159726" y="130629"/>
                  </a:lnTo>
                  <a:close/>
                </a:path>
              </a:pathLst>
            </a:custGeom>
            <a:solidFill>
              <a:srgbClr val="F5C040">
                <a:lumMod val="75000"/>
                <a:alpha val="3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26" name="Freeform 25"/>
            <p:cNvSpPr/>
            <p:nvPr/>
          </p:nvSpPr>
          <p:spPr>
            <a:xfrm>
              <a:off x="6400804" y="5341962"/>
              <a:ext cx="191589" cy="592183"/>
            </a:xfrm>
            <a:custGeom>
              <a:avLst/>
              <a:gdLst>
                <a:gd name="connsiteX0" fmla="*/ 182880 w 191589"/>
                <a:gd name="connsiteY0" fmla="*/ 17417 h 592183"/>
                <a:gd name="connsiteX1" fmla="*/ 121920 w 191589"/>
                <a:gd name="connsiteY1" fmla="*/ 52251 h 592183"/>
                <a:gd name="connsiteX2" fmla="*/ 0 w 191589"/>
                <a:gd name="connsiteY2" fmla="*/ 0 h 592183"/>
                <a:gd name="connsiteX3" fmla="*/ 8709 w 191589"/>
                <a:gd name="connsiteY3" fmla="*/ 296091 h 592183"/>
                <a:gd name="connsiteX4" fmla="*/ 52251 w 191589"/>
                <a:gd name="connsiteY4" fmla="*/ 592183 h 592183"/>
                <a:gd name="connsiteX5" fmla="*/ 52251 w 191589"/>
                <a:gd name="connsiteY5" fmla="*/ 592183 h 592183"/>
                <a:gd name="connsiteX6" fmla="*/ 165463 w 191589"/>
                <a:gd name="connsiteY6" fmla="*/ 531223 h 592183"/>
                <a:gd name="connsiteX7" fmla="*/ 191589 w 191589"/>
                <a:gd name="connsiteY7" fmla="*/ 209006 h 592183"/>
                <a:gd name="connsiteX8" fmla="*/ 182880 w 191589"/>
                <a:gd name="connsiteY8" fmla="*/ 17417 h 59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589" h="592183">
                  <a:moveTo>
                    <a:pt x="182880" y="17417"/>
                  </a:moveTo>
                  <a:lnTo>
                    <a:pt x="121920" y="52251"/>
                  </a:lnTo>
                  <a:lnTo>
                    <a:pt x="0" y="0"/>
                  </a:lnTo>
                  <a:lnTo>
                    <a:pt x="8709" y="296091"/>
                  </a:lnTo>
                  <a:lnTo>
                    <a:pt x="52251" y="592183"/>
                  </a:lnTo>
                  <a:lnTo>
                    <a:pt x="52251" y="592183"/>
                  </a:lnTo>
                  <a:lnTo>
                    <a:pt x="165463" y="531223"/>
                  </a:lnTo>
                  <a:lnTo>
                    <a:pt x="191589" y="209006"/>
                  </a:lnTo>
                  <a:lnTo>
                    <a:pt x="182880" y="17417"/>
                  </a:lnTo>
                  <a:close/>
                </a:path>
              </a:pathLst>
            </a:custGeom>
            <a:solidFill>
              <a:srgbClr val="F5C040">
                <a:lumMod val="75000"/>
                <a:alpha val="3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27" name="Freeform 26"/>
            <p:cNvSpPr/>
            <p:nvPr/>
          </p:nvSpPr>
          <p:spPr>
            <a:xfrm>
              <a:off x="6100765" y="5176500"/>
              <a:ext cx="195535" cy="696687"/>
            </a:xfrm>
            <a:custGeom>
              <a:avLst/>
              <a:gdLst>
                <a:gd name="connsiteX0" fmla="*/ 200297 w 200297"/>
                <a:gd name="connsiteY0" fmla="*/ 0 h 696686"/>
                <a:gd name="connsiteX1" fmla="*/ 113211 w 200297"/>
                <a:gd name="connsiteY1" fmla="*/ 26126 h 696686"/>
                <a:gd name="connsiteX2" fmla="*/ 26126 w 200297"/>
                <a:gd name="connsiteY2" fmla="*/ 26126 h 696686"/>
                <a:gd name="connsiteX3" fmla="*/ 0 w 200297"/>
                <a:gd name="connsiteY3" fmla="*/ 574766 h 696686"/>
                <a:gd name="connsiteX4" fmla="*/ 95794 w 200297"/>
                <a:gd name="connsiteY4" fmla="*/ 696686 h 696686"/>
                <a:gd name="connsiteX5" fmla="*/ 95794 w 200297"/>
                <a:gd name="connsiteY5" fmla="*/ 696686 h 696686"/>
                <a:gd name="connsiteX6" fmla="*/ 148046 w 200297"/>
                <a:gd name="connsiteY6" fmla="*/ 383177 h 696686"/>
                <a:gd name="connsiteX7" fmla="*/ 200297 w 200297"/>
                <a:gd name="connsiteY7" fmla="*/ 0 h 696686"/>
                <a:gd name="connsiteX0" fmla="*/ 200297 w 200297"/>
                <a:gd name="connsiteY0" fmla="*/ 0 h 696686"/>
                <a:gd name="connsiteX1" fmla="*/ 113211 w 200297"/>
                <a:gd name="connsiteY1" fmla="*/ 26126 h 696686"/>
                <a:gd name="connsiteX2" fmla="*/ 9457 w 200297"/>
                <a:gd name="connsiteY2" fmla="*/ 16601 h 696686"/>
                <a:gd name="connsiteX3" fmla="*/ 0 w 200297"/>
                <a:gd name="connsiteY3" fmla="*/ 574766 h 696686"/>
                <a:gd name="connsiteX4" fmla="*/ 95794 w 200297"/>
                <a:gd name="connsiteY4" fmla="*/ 696686 h 696686"/>
                <a:gd name="connsiteX5" fmla="*/ 95794 w 200297"/>
                <a:gd name="connsiteY5" fmla="*/ 696686 h 696686"/>
                <a:gd name="connsiteX6" fmla="*/ 148046 w 200297"/>
                <a:gd name="connsiteY6" fmla="*/ 383177 h 696686"/>
                <a:gd name="connsiteX7" fmla="*/ 200297 w 200297"/>
                <a:gd name="connsiteY7" fmla="*/ 0 h 696686"/>
                <a:gd name="connsiteX0" fmla="*/ 200297 w 200297"/>
                <a:gd name="connsiteY0" fmla="*/ 0 h 696686"/>
                <a:gd name="connsiteX1" fmla="*/ 113211 w 200297"/>
                <a:gd name="connsiteY1" fmla="*/ 26126 h 696686"/>
                <a:gd name="connsiteX2" fmla="*/ 9457 w 200297"/>
                <a:gd name="connsiteY2" fmla="*/ 16601 h 696686"/>
                <a:gd name="connsiteX3" fmla="*/ 0 w 200297"/>
                <a:gd name="connsiteY3" fmla="*/ 574766 h 696686"/>
                <a:gd name="connsiteX4" fmla="*/ 95794 w 200297"/>
                <a:gd name="connsiteY4" fmla="*/ 696686 h 696686"/>
                <a:gd name="connsiteX5" fmla="*/ 95794 w 200297"/>
                <a:gd name="connsiteY5" fmla="*/ 696686 h 696686"/>
                <a:gd name="connsiteX6" fmla="*/ 130969 w 200297"/>
                <a:gd name="connsiteY6" fmla="*/ 561975 h 696686"/>
                <a:gd name="connsiteX7" fmla="*/ 148046 w 200297"/>
                <a:gd name="connsiteY7" fmla="*/ 383177 h 696686"/>
                <a:gd name="connsiteX8" fmla="*/ 200297 w 200297"/>
                <a:gd name="connsiteY8" fmla="*/ 0 h 696686"/>
                <a:gd name="connsiteX0" fmla="*/ 200297 w 200297"/>
                <a:gd name="connsiteY0" fmla="*/ 0 h 696686"/>
                <a:gd name="connsiteX1" fmla="*/ 113211 w 200297"/>
                <a:gd name="connsiteY1" fmla="*/ 26126 h 696686"/>
                <a:gd name="connsiteX2" fmla="*/ 9457 w 200297"/>
                <a:gd name="connsiteY2" fmla="*/ 16601 h 696686"/>
                <a:gd name="connsiteX3" fmla="*/ 0 w 200297"/>
                <a:gd name="connsiteY3" fmla="*/ 574766 h 696686"/>
                <a:gd name="connsiteX4" fmla="*/ 95794 w 200297"/>
                <a:gd name="connsiteY4" fmla="*/ 696686 h 696686"/>
                <a:gd name="connsiteX5" fmla="*/ 119607 w 200297"/>
                <a:gd name="connsiteY5" fmla="*/ 696686 h 696686"/>
                <a:gd name="connsiteX6" fmla="*/ 130969 w 200297"/>
                <a:gd name="connsiteY6" fmla="*/ 561975 h 696686"/>
                <a:gd name="connsiteX7" fmla="*/ 148046 w 200297"/>
                <a:gd name="connsiteY7" fmla="*/ 383177 h 696686"/>
                <a:gd name="connsiteX8" fmla="*/ 200297 w 200297"/>
                <a:gd name="connsiteY8" fmla="*/ 0 h 696686"/>
                <a:gd name="connsiteX0" fmla="*/ 200297 w 200297"/>
                <a:gd name="connsiteY0" fmla="*/ 0 h 696686"/>
                <a:gd name="connsiteX1" fmla="*/ 113211 w 200297"/>
                <a:gd name="connsiteY1" fmla="*/ 26126 h 696686"/>
                <a:gd name="connsiteX2" fmla="*/ 9457 w 200297"/>
                <a:gd name="connsiteY2" fmla="*/ 16601 h 696686"/>
                <a:gd name="connsiteX3" fmla="*/ 0 w 200297"/>
                <a:gd name="connsiteY3" fmla="*/ 574766 h 696686"/>
                <a:gd name="connsiteX4" fmla="*/ 76200 w 200297"/>
                <a:gd name="connsiteY4" fmla="*/ 642938 h 696686"/>
                <a:gd name="connsiteX5" fmla="*/ 95794 w 200297"/>
                <a:gd name="connsiteY5" fmla="*/ 696686 h 696686"/>
                <a:gd name="connsiteX6" fmla="*/ 119607 w 200297"/>
                <a:gd name="connsiteY6" fmla="*/ 696686 h 696686"/>
                <a:gd name="connsiteX7" fmla="*/ 130969 w 200297"/>
                <a:gd name="connsiteY7" fmla="*/ 561975 h 696686"/>
                <a:gd name="connsiteX8" fmla="*/ 148046 w 200297"/>
                <a:gd name="connsiteY8" fmla="*/ 383177 h 696686"/>
                <a:gd name="connsiteX9" fmla="*/ 200297 w 200297"/>
                <a:gd name="connsiteY9" fmla="*/ 0 h 696686"/>
                <a:gd name="connsiteX0" fmla="*/ 200297 w 200297"/>
                <a:gd name="connsiteY0" fmla="*/ 0 h 696686"/>
                <a:gd name="connsiteX1" fmla="*/ 113211 w 200297"/>
                <a:gd name="connsiteY1" fmla="*/ 26126 h 696686"/>
                <a:gd name="connsiteX2" fmla="*/ 9457 w 200297"/>
                <a:gd name="connsiteY2" fmla="*/ 16601 h 696686"/>
                <a:gd name="connsiteX3" fmla="*/ 0 w 200297"/>
                <a:gd name="connsiteY3" fmla="*/ 574766 h 696686"/>
                <a:gd name="connsiteX4" fmla="*/ 45244 w 200297"/>
                <a:gd name="connsiteY4" fmla="*/ 590550 h 696686"/>
                <a:gd name="connsiteX5" fmla="*/ 76200 w 200297"/>
                <a:gd name="connsiteY5" fmla="*/ 642938 h 696686"/>
                <a:gd name="connsiteX6" fmla="*/ 95794 w 200297"/>
                <a:gd name="connsiteY6" fmla="*/ 696686 h 696686"/>
                <a:gd name="connsiteX7" fmla="*/ 119607 w 200297"/>
                <a:gd name="connsiteY7" fmla="*/ 696686 h 696686"/>
                <a:gd name="connsiteX8" fmla="*/ 130969 w 200297"/>
                <a:gd name="connsiteY8" fmla="*/ 561975 h 696686"/>
                <a:gd name="connsiteX9" fmla="*/ 148046 w 200297"/>
                <a:gd name="connsiteY9" fmla="*/ 383177 h 696686"/>
                <a:gd name="connsiteX10" fmla="*/ 200297 w 200297"/>
                <a:gd name="connsiteY10" fmla="*/ 0 h 696686"/>
                <a:gd name="connsiteX0" fmla="*/ 195535 w 195535"/>
                <a:gd name="connsiteY0" fmla="*/ 0 h 696686"/>
                <a:gd name="connsiteX1" fmla="*/ 108449 w 195535"/>
                <a:gd name="connsiteY1" fmla="*/ 26126 h 696686"/>
                <a:gd name="connsiteX2" fmla="*/ 4695 w 195535"/>
                <a:gd name="connsiteY2" fmla="*/ 16601 h 696686"/>
                <a:gd name="connsiteX3" fmla="*/ 0 w 195535"/>
                <a:gd name="connsiteY3" fmla="*/ 581909 h 696686"/>
                <a:gd name="connsiteX4" fmla="*/ 40482 w 195535"/>
                <a:gd name="connsiteY4" fmla="*/ 590550 h 696686"/>
                <a:gd name="connsiteX5" fmla="*/ 71438 w 195535"/>
                <a:gd name="connsiteY5" fmla="*/ 642938 h 696686"/>
                <a:gd name="connsiteX6" fmla="*/ 91032 w 195535"/>
                <a:gd name="connsiteY6" fmla="*/ 696686 h 696686"/>
                <a:gd name="connsiteX7" fmla="*/ 114845 w 195535"/>
                <a:gd name="connsiteY7" fmla="*/ 696686 h 696686"/>
                <a:gd name="connsiteX8" fmla="*/ 126207 w 195535"/>
                <a:gd name="connsiteY8" fmla="*/ 561975 h 696686"/>
                <a:gd name="connsiteX9" fmla="*/ 143284 w 195535"/>
                <a:gd name="connsiteY9" fmla="*/ 383177 h 696686"/>
                <a:gd name="connsiteX10" fmla="*/ 195535 w 195535"/>
                <a:gd name="connsiteY10" fmla="*/ 0 h 696686"/>
                <a:gd name="connsiteX0" fmla="*/ 195535 w 195535"/>
                <a:gd name="connsiteY0" fmla="*/ 0 h 696686"/>
                <a:gd name="connsiteX1" fmla="*/ 108449 w 195535"/>
                <a:gd name="connsiteY1" fmla="*/ 26126 h 696686"/>
                <a:gd name="connsiteX2" fmla="*/ 4695 w 195535"/>
                <a:gd name="connsiteY2" fmla="*/ 16601 h 696686"/>
                <a:gd name="connsiteX3" fmla="*/ 0 w 195535"/>
                <a:gd name="connsiteY3" fmla="*/ 581909 h 696686"/>
                <a:gd name="connsiteX4" fmla="*/ 40482 w 195535"/>
                <a:gd name="connsiteY4" fmla="*/ 590550 h 696686"/>
                <a:gd name="connsiteX5" fmla="*/ 71438 w 195535"/>
                <a:gd name="connsiteY5" fmla="*/ 642938 h 696686"/>
                <a:gd name="connsiteX6" fmla="*/ 91032 w 195535"/>
                <a:gd name="connsiteY6" fmla="*/ 696686 h 696686"/>
                <a:gd name="connsiteX7" fmla="*/ 114845 w 195535"/>
                <a:gd name="connsiteY7" fmla="*/ 696686 h 696686"/>
                <a:gd name="connsiteX8" fmla="*/ 126207 w 195535"/>
                <a:gd name="connsiteY8" fmla="*/ 561975 h 696686"/>
                <a:gd name="connsiteX9" fmla="*/ 143284 w 195535"/>
                <a:gd name="connsiteY9" fmla="*/ 383177 h 696686"/>
                <a:gd name="connsiteX10" fmla="*/ 195535 w 195535"/>
                <a:gd name="connsiteY10" fmla="*/ 0 h 69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535" h="696686">
                  <a:moveTo>
                    <a:pt x="195535" y="0"/>
                  </a:moveTo>
                  <a:lnTo>
                    <a:pt x="108449" y="26126"/>
                  </a:lnTo>
                  <a:lnTo>
                    <a:pt x="4695" y="16601"/>
                  </a:lnTo>
                  <a:lnTo>
                    <a:pt x="0" y="581909"/>
                  </a:lnTo>
                  <a:cubicBezTo>
                    <a:pt x="24221" y="590255"/>
                    <a:pt x="27782" y="579188"/>
                    <a:pt x="40482" y="590550"/>
                  </a:cubicBezTo>
                  <a:cubicBezTo>
                    <a:pt x="53182" y="601912"/>
                    <a:pt x="62219" y="628424"/>
                    <a:pt x="71438" y="642938"/>
                  </a:cubicBezTo>
                  <a:lnTo>
                    <a:pt x="91032" y="696686"/>
                  </a:lnTo>
                  <a:lnTo>
                    <a:pt x="114845" y="696686"/>
                  </a:lnTo>
                  <a:cubicBezTo>
                    <a:pt x="124189" y="640670"/>
                    <a:pt x="116863" y="617991"/>
                    <a:pt x="126207" y="561975"/>
                  </a:cubicBezTo>
                  <a:lnTo>
                    <a:pt x="143284" y="383177"/>
                  </a:lnTo>
                  <a:lnTo>
                    <a:pt x="195535" y="0"/>
                  </a:lnTo>
                  <a:close/>
                </a:path>
              </a:pathLst>
            </a:custGeom>
            <a:solidFill>
              <a:srgbClr val="F5C040">
                <a:lumMod val="75000"/>
                <a:alpha val="3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28" name="Freeform 27"/>
            <p:cNvSpPr/>
            <p:nvPr/>
          </p:nvSpPr>
          <p:spPr>
            <a:xfrm>
              <a:off x="7445833" y="5375953"/>
              <a:ext cx="1435419" cy="403623"/>
            </a:xfrm>
            <a:custGeom>
              <a:avLst/>
              <a:gdLst>
                <a:gd name="connsiteX0" fmla="*/ 1454331 w 1454331"/>
                <a:gd name="connsiteY0" fmla="*/ 95794 h 391886"/>
                <a:gd name="connsiteX1" fmla="*/ 1288868 w 1454331"/>
                <a:gd name="connsiteY1" fmla="*/ 60960 h 391886"/>
                <a:gd name="connsiteX2" fmla="*/ 1219200 w 1454331"/>
                <a:gd name="connsiteY2" fmla="*/ 26126 h 391886"/>
                <a:gd name="connsiteX3" fmla="*/ 1123405 w 1454331"/>
                <a:gd name="connsiteY3" fmla="*/ 0 h 391886"/>
                <a:gd name="connsiteX4" fmla="*/ 1062445 w 1454331"/>
                <a:gd name="connsiteY4" fmla="*/ 52251 h 391886"/>
                <a:gd name="connsiteX5" fmla="*/ 914400 w 1454331"/>
                <a:gd name="connsiteY5" fmla="*/ 60960 h 391886"/>
                <a:gd name="connsiteX6" fmla="*/ 731520 w 1454331"/>
                <a:gd name="connsiteY6" fmla="*/ 8708 h 391886"/>
                <a:gd name="connsiteX7" fmla="*/ 653142 w 1454331"/>
                <a:gd name="connsiteY7" fmla="*/ 17417 h 391886"/>
                <a:gd name="connsiteX8" fmla="*/ 627017 w 1454331"/>
                <a:gd name="connsiteY8" fmla="*/ 34834 h 391886"/>
                <a:gd name="connsiteX9" fmla="*/ 513805 w 1454331"/>
                <a:gd name="connsiteY9" fmla="*/ 0 h 391886"/>
                <a:gd name="connsiteX10" fmla="*/ 374468 w 1454331"/>
                <a:gd name="connsiteY10" fmla="*/ 60960 h 391886"/>
                <a:gd name="connsiteX11" fmla="*/ 209005 w 1454331"/>
                <a:gd name="connsiteY11" fmla="*/ 113211 h 391886"/>
                <a:gd name="connsiteX12" fmla="*/ 0 w 1454331"/>
                <a:gd name="connsiteY12" fmla="*/ 121920 h 391886"/>
                <a:gd name="connsiteX13" fmla="*/ 87085 w 1454331"/>
                <a:gd name="connsiteY13" fmla="*/ 348343 h 391886"/>
                <a:gd name="connsiteX14" fmla="*/ 191588 w 1454331"/>
                <a:gd name="connsiteY14" fmla="*/ 357051 h 391886"/>
                <a:gd name="connsiteX15" fmla="*/ 191588 w 1454331"/>
                <a:gd name="connsiteY15" fmla="*/ 357051 h 391886"/>
                <a:gd name="connsiteX16" fmla="*/ 322217 w 1454331"/>
                <a:gd name="connsiteY16" fmla="*/ 296091 h 391886"/>
                <a:gd name="connsiteX17" fmla="*/ 391885 w 1454331"/>
                <a:gd name="connsiteY17" fmla="*/ 209006 h 391886"/>
                <a:gd name="connsiteX18" fmla="*/ 461554 w 1454331"/>
                <a:gd name="connsiteY18" fmla="*/ 165463 h 391886"/>
                <a:gd name="connsiteX19" fmla="*/ 566057 w 1454331"/>
                <a:gd name="connsiteY19" fmla="*/ 200297 h 391886"/>
                <a:gd name="connsiteX20" fmla="*/ 566057 w 1454331"/>
                <a:gd name="connsiteY20" fmla="*/ 200297 h 391886"/>
                <a:gd name="connsiteX21" fmla="*/ 687977 w 1454331"/>
                <a:gd name="connsiteY21" fmla="*/ 165463 h 391886"/>
                <a:gd name="connsiteX22" fmla="*/ 757645 w 1454331"/>
                <a:gd name="connsiteY22" fmla="*/ 226423 h 391886"/>
                <a:gd name="connsiteX23" fmla="*/ 888274 w 1454331"/>
                <a:gd name="connsiteY23" fmla="*/ 278674 h 391886"/>
                <a:gd name="connsiteX24" fmla="*/ 940525 w 1454331"/>
                <a:gd name="connsiteY24" fmla="*/ 200297 h 391886"/>
                <a:gd name="connsiteX25" fmla="*/ 966651 w 1454331"/>
                <a:gd name="connsiteY25" fmla="*/ 304800 h 391886"/>
                <a:gd name="connsiteX26" fmla="*/ 975360 w 1454331"/>
                <a:gd name="connsiteY26" fmla="*/ 391886 h 391886"/>
                <a:gd name="connsiteX27" fmla="*/ 1062445 w 1454331"/>
                <a:gd name="connsiteY27" fmla="*/ 383177 h 391886"/>
                <a:gd name="connsiteX28" fmla="*/ 1097280 w 1454331"/>
                <a:gd name="connsiteY28" fmla="*/ 278674 h 391886"/>
                <a:gd name="connsiteX29" fmla="*/ 1123405 w 1454331"/>
                <a:gd name="connsiteY29" fmla="*/ 200297 h 391886"/>
                <a:gd name="connsiteX30" fmla="*/ 1175657 w 1454331"/>
                <a:gd name="connsiteY30" fmla="*/ 287383 h 391886"/>
                <a:gd name="connsiteX31" fmla="*/ 1306285 w 1454331"/>
                <a:gd name="connsiteY31" fmla="*/ 339634 h 391886"/>
                <a:gd name="connsiteX32" fmla="*/ 1454331 w 1454331"/>
                <a:gd name="connsiteY32" fmla="*/ 348343 h 391886"/>
                <a:gd name="connsiteX33" fmla="*/ 1402080 w 1454331"/>
                <a:gd name="connsiteY33" fmla="*/ 121920 h 391886"/>
                <a:gd name="connsiteX0" fmla="*/ 1454331 w 1454331"/>
                <a:gd name="connsiteY0" fmla="*/ 95794 h 391886"/>
                <a:gd name="connsiteX1" fmla="*/ 1288868 w 1454331"/>
                <a:gd name="connsiteY1" fmla="*/ 60960 h 391886"/>
                <a:gd name="connsiteX2" fmla="*/ 1219200 w 1454331"/>
                <a:gd name="connsiteY2" fmla="*/ 26126 h 391886"/>
                <a:gd name="connsiteX3" fmla="*/ 1123405 w 1454331"/>
                <a:gd name="connsiteY3" fmla="*/ 0 h 391886"/>
                <a:gd name="connsiteX4" fmla="*/ 1062445 w 1454331"/>
                <a:gd name="connsiteY4" fmla="*/ 52251 h 391886"/>
                <a:gd name="connsiteX5" fmla="*/ 914400 w 1454331"/>
                <a:gd name="connsiteY5" fmla="*/ 60960 h 391886"/>
                <a:gd name="connsiteX6" fmla="*/ 802821 w 1454331"/>
                <a:gd name="connsiteY6" fmla="*/ 19594 h 391886"/>
                <a:gd name="connsiteX7" fmla="*/ 731520 w 1454331"/>
                <a:gd name="connsiteY7" fmla="*/ 8708 h 391886"/>
                <a:gd name="connsiteX8" fmla="*/ 653142 w 1454331"/>
                <a:gd name="connsiteY8" fmla="*/ 17417 h 391886"/>
                <a:gd name="connsiteX9" fmla="*/ 627017 w 1454331"/>
                <a:gd name="connsiteY9" fmla="*/ 34834 h 391886"/>
                <a:gd name="connsiteX10" fmla="*/ 513805 w 1454331"/>
                <a:gd name="connsiteY10" fmla="*/ 0 h 391886"/>
                <a:gd name="connsiteX11" fmla="*/ 374468 w 1454331"/>
                <a:gd name="connsiteY11" fmla="*/ 60960 h 391886"/>
                <a:gd name="connsiteX12" fmla="*/ 209005 w 1454331"/>
                <a:gd name="connsiteY12" fmla="*/ 113211 h 391886"/>
                <a:gd name="connsiteX13" fmla="*/ 0 w 1454331"/>
                <a:gd name="connsiteY13" fmla="*/ 121920 h 391886"/>
                <a:gd name="connsiteX14" fmla="*/ 87085 w 1454331"/>
                <a:gd name="connsiteY14" fmla="*/ 348343 h 391886"/>
                <a:gd name="connsiteX15" fmla="*/ 191588 w 1454331"/>
                <a:gd name="connsiteY15" fmla="*/ 357051 h 391886"/>
                <a:gd name="connsiteX16" fmla="*/ 191588 w 1454331"/>
                <a:gd name="connsiteY16" fmla="*/ 357051 h 391886"/>
                <a:gd name="connsiteX17" fmla="*/ 322217 w 1454331"/>
                <a:gd name="connsiteY17" fmla="*/ 296091 h 391886"/>
                <a:gd name="connsiteX18" fmla="*/ 391885 w 1454331"/>
                <a:gd name="connsiteY18" fmla="*/ 209006 h 391886"/>
                <a:gd name="connsiteX19" fmla="*/ 461554 w 1454331"/>
                <a:gd name="connsiteY19" fmla="*/ 165463 h 391886"/>
                <a:gd name="connsiteX20" fmla="*/ 566057 w 1454331"/>
                <a:gd name="connsiteY20" fmla="*/ 200297 h 391886"/>
                <a:gd name="connsiteX21" fmla="*/ 566057 w 1454331"/>
                <a:gd name="connsiteY21" fmla="*/ 200297 h 391886"/>
                <a:gd name="connsiteX22" fmla="*/ 687977 w 1454331"/>
                <a:gd name="connsiteY22" fmla="*/ 165463 h 391886"/>
                <a:gd name="connsiteX23" fmla="*/ 757645 w 1454331"/>
                <a:gd name="connsiteY23" fmla="*/ 226423 h 391886"/>
                <a:gd name="connsiteX24" fmla="*/ 888274 w 1454331"/>
                <a:gd name="connsiteY24" fmla="*/ 278674 h 391886"/>
                <a:gd name="connsiteX25" fmla="*/ 940525 w 1454331"/>
                <a:gd name="connsiteY25" fmla="*/ 200297 h 391886"/>
                <a:gd name="connsiteX26" fmla="*/ 966651 w 1454331"/>
                <a:gd name="connsiteY26" fmla="*/ 304800 h 391886"/>
                <a:gd name="connsiteX27" fmla="*/ 975360 w 1454331"/>
                <a:gd name="connsiteY27" fmla="*/ 391886 h 391886"/>
                <a:gd name="connsiteX28" fmla="*/ 1062445 w 1454331"/>
                <a:gd name="connsiteY28" fmla="*/ 383177 h 391886"/>
                <a:gd name="connsiteX29" fmla="*/ 1097280 w 1454331"/>
                <a:gd name="connsiteY29" fmla="*/ 278674 h 391886"/>
                <a:gd name="connsiteX30" fmla="*/ 1123405 w 1454331"/>
                <a:gd name="connsiteY30" fmla="*/ 200297 h 391886"/>
                <a:gd name="connsiteX31" fmla="*/ 1175657 w 1454331"/>
                <a:gd name="connsiteY31" fmla="*/ 287383 h 391886"/>
                <a:gd name="connsiteX32" fmla="*/ 1306285 w 1454331"/>
                <a:gd name="connsiteY32" fmla="*/ 339634 h 391886"/>
                <a:gd name="connsiteX33" fmla="*/ 1454331 w 1454331"/>
                <a:gd name="connsiteY33" fmla="*/ 348343 h 391886"/>
                <a:gd name="connsiteX34" fmla="*/ 1402080 w 1454331"/>
                <a:gd name="connsiteY34" fmla="*/ 121920 h 391886"/>
                <a:gd name="connsiteX0" fmla="*/ 1454331 w 1454331"/>
                <a:gd name="connsiteY0" fmla="*/ 95794 h 391886"/>
                <a:gd name="connsiteX1" fmla="*/ 1288868 w 1454331"/>
                <a:gd name="connsiteY1" fmla="*/ 60960 h 391886"/>
                <a:gd name="connsiteX2" fmla="*/ 1219200 w 1454331"/>
                <a:gd name="connsiteY2" fmla="*/ 26126 h 391886"/>
                <a:gd name="connsiteX3" fmla="*/ 1123405 w 1454331"/>
                <a:gd name="connsiteY3" fmla="*/ 0 h 391886"/>
                <a:gd name="connsiteX4" fmla="*/ 1062445 w 1454331"/>
                <a:gd name="connsiteY4" fmla="*/ 52251 h 391886"/>
                <a:gd name="connsiteX5" fmla="*/ 914400 w 1454331"/>
                <a:gd name="connsiteY5" fmla="*/ 60960 h 391886"/>
                <a:gd name="connsiteX6" fmla="*/ 802821 w 1454331"/>
                <a:gd name="connsiteY6" fmla="*/ 19594 h 391886"/>
                <a:gd name="connsiteX7" fmla="*/ 724376 w 1454331"/>
                <a:gd name="connsiteY7" fmla="*/ 6327 h 391886"/>
                <a:gd name="connsiteX8" fmla="*/ 653142 w 1454331"/>
                <a:gd name="connsiteY8" fmla="*/ 17417 h 391886"/>
                <a:gd name="connsiteX9" fmla="*/ 627017 w 1454331"/>
                <a:gd name="connsiteY9" fmla="*/ 34834 h 391886"/>
                <a:gd name="connsiteX10" fmla="*/ 513805 w 1454331"/>
                <a:gd name="connsiteY10" fmla="*/ 0 h 391886"/>
                <a:gd name="connsiteX11" fmla="*/ 374468 w 1454331"/>
                <a:gd name="connsiteY11" fmla="*/ 60960 h 391886"/>
                <a:gd name="connsiteX12" fmla="*/ 209005 w 1454331"/>
                <a:gd name="connsiteY12" fmla="*/ 113211 h 391886"/>
                <a:gd name="connsiteX13" fmla="*/ 0 w 1454331"/>
                <a:gd name="connsiteY13" fmla="*/ 121920 h 391886"/>
                <a:gd name="connsiteX14" fmla="*/ 87085 w 1454331"/>
                <a:gd name="connsiteY14" fmla="*/ 348343 h 391886"/>
                <a:gd name="connsiteX15" fmla="*/ 191588 w 1454331"/>
                <a:gd name="connsiteY15" fmla="*/ 357051 h 391886"/>
                <a:gd name="connsiteX16" fmla="*/ 191588 w 1454331"/>
                <a:gd name="connsiteY16" fmla="*/ 357051 h 391886"/>
                <a:gd name="connsiteX17" fmla="*/ 322217 w 1454331"/>
                <a:gd name="connsiteY17" fmla="*/ 296091 h 391886"/>
                <a:gd name="connsiteX18" fmla="*/ 391885 w 1454331"/>
                <a:gd name="connsiteY18" fmla="*/ 209006 h 391886"/>
                <a:gd name="connsiteX19" fmla="*/ 461554 w 1454331"/>
                <a:gd name="connsiteY19" fmla="*/ 165463 h 391886"/>
                <a:gd name="connsiteX20" fmla="*/ 566057 w 1454331"/>
                <a:gd name="connsiteY20" fmla="*/ 200297 h 391886"/>
                <a:gd name="connsiteX21" fmla="*/ 566057 w 1454331"/>
                <a:gd name="connsiteY21" fmla="*/ 200297 h 391886"/>
                <a:gd name="connsiteX22" fmla="*/ 687977 w 1454331"/>
                <a:gd name="connsiteY22" fmla="*/ 165463 h 391886"/>
                <a:gd name="connsiteX23" fmla="*/ 757645 w 1454331"/>
                <a:gd name="connsiteY23" fmla="*/ 226423 h 391886"/>
                <a:gd name="connsiteX24" fmla="*/ 888274 w 1454331"/>
                <a:gd name="connsiteY24" fmla="*/ 278674 h 391886"/>
                <a:gd name="connsiteX25" fmla="*/ 940525 w 1454331"/>
                <a:gd name="connsiteY25" fmla="*/ 200297 h 391886"/>
                <a:gd name="connsiteX26" fmla="*/ 966651 w 1454331"/>
                <a:gd name="connsiteY26" fmla="*/ 304800 h 391886"/>
                <a:gd name="connsiteX27" fmla="*/ 975360 w 1454331"/>
                <a:gd name="connsiteY27" fmla="*/ 391886 h 391886"/>
                <a:gd name="connsiteX28" fmla="*/ 1062445 w 1454331"/>
                <a:gd name="connsiteY28" fmla="*/ 383177 h 391886"/>
                <a:gd name="connsiteX29" fmla="*/ 1097280 w 1454331"/>
                <a:gd name="connsiteY29" fmla="*/ 278674 h 391886"/>
                <a:gd name="connsiteX30" fmla="*/ 1123405 w 1454331"/>
                <a:gd name="connsiteY30" fmla="*/ 200297 h 391886"/>
                <a:gd name="connsiteX31" fmla="*/ 1175657 w 1454331"/>
                <a:gd name="connsiteY31" fmla="*/ 287383 h 391886"/>
                <a:gd name="connsiteX32" fmla="*/ 1306285 w 1454331"/>
                <a:gd name="connsiteY32" fmla="*/ 339634 h 391886"/>
                <a:gd name="connsiteX33" fmla="*/ 1454331 w 1454331"/>
                <a:gd name="connsiteY33" fmla="*/ 348343 h 391886"/>
                <a:gd name="connsiteX34" fmla="*/ 1402080 w 1454331"/>
                <a:gd name="connsiteY34" fmla="*/ 121920 h 391886"/>
                <a:gd name="connsiteX0" fmla="*/ 1454331 w 1454331"/>
                <a:gd name="connsiteY0" fmla="*/ 95794 h 391886"/>
                <a:gd name="connsiteX1" fmla="*/ 1288868 w 1454331"/>
                <a:gd name="connsiteY1" fmla="*/ 60960 h 391886"/>
                <a:gd name="connsiteX2" fmla="*/ 1219200 w 1454331"/>
                <a:gd name="connsiteY2" fmla="*/ 26126 h 391886"/>
                <a:gd name="connsiteX3" fmla="*/ 1123405 w 1454331"/>
                <a:gd name="connsiteY3" fmla="*/ 0 h 391886"/>
                <a:gd name="connsiteX4" fmla="*/ 1062445 w 1454331"/>
                <a:gd name="connsiteY4" fmla="*/ 52251 h 391886"/>
                <a:gd name="connsiteX5" fmla="*/ 914400 w 1454331"/>
                <a:gd name="connsiteY5" fmla="*/ 60960 h 391886"/>
                <a:gd name="connsiteX6" fmla="*/ 802821 w 1454331"/>
                <a:gd name="connsiteY6" fmla="*/ 19594 h 391886"/>
                <a:gd name="connsiteX7" fmla="*/ 724376 w 1454331"/>
                <a:gd name="connsiteY7" fmla="*/ 6327 h 391886"/>
                <a:gd name="connsiteX8" fmla="*/ 676954 w 1454331"/>
                <a:gd name="connsiteY8" fmla="*/ 10274 h 391886"/>
                <a:gd name="connsiteX9" fmla="*/ 627017 w 1454331"/>
                <a:gd name="connsiteY9" fmla="*/ 34834 h 391886"/>
                <a:gd name="connsiteX10" fmla="*/ 513805 w 1454331"/>
                <a:gd name="connsiteY10" fmla="*/ 0 h 391886"/>
                <a:gd name="connsiteX11" fmla="*/ 374468 w 1454331"/>
                <a:gd name="connsiteY11" fmla="*/ 60960 h 391886"/>
                <a:gd name="connsiteX12" fmla="*/ 209005 w 1454331"/>
                <a:gd name="connsiteY12" fmla="*/ 113211 h 391886"/>
                <a:gd name="connsiteX13" fmla="*/ 0 w 1454331"/>
                <a:gd name="connsiteY13" fmla="*/ 121920 h 391886"/>
                <a:gd name="connsiteX14" fmla="*/ 87085 w 1454331"/>
                <a:gd name="connsiteY14" fmla="*/ 348343 h 391886"/>
                <a:gd name="connsiteX15" fmla="*/ 191588 w 1454331"/>
                <a:gd name="connsiteY15" fmla="*/ 357051 h 391886"/>
                <a:gd name="connsiteX16" fmla="*/ 191588 w 1454331"/>
                <a:gd name="connsiteY16" fmla="*/ 357051 h 391886"/>
                <a:gd name="connsiteX17" fmla="*/ 322217 w 1454331"/>
                <a:gd name="connsiteY17" fmla="*/ 296091 h 391886"/>
                <a:gd name="connsiteX18" fmla="*/ 391885 w 1454331"/>
                <a:gd name="connsiteY18" fmla="*/ 209006 h 391886"/>
                <a:gd name="connsiteX19" fmla="*/ 461554 w 1454331"/>
                <a:gd name="connsiteY19" fmla="*/ 165463 h 391886"/>
                <a:gd name="connsiteX20" fmla="*/ 566057 w 1454331"/>
                <a:gd name="connsiteY20" fmla="*/ 200297 h 391886"/>
                <a:gd name="connsiteX21" fmla="*/ 566057 w 1454331"/>
                <a:gd name="connsiteY21" fmla="*/ 200297 h 391886"/>
                <a:gd name="connsiteX22" fmla="*/ 687977 w 1454331"/>
                <a:gd name="connsiteY22" fmla="*/ 165463 h 391886"/>
                <a:gd name="connsiteX23" fmla="*/ 757645 w 1454331"/>
                <a:gd name="connsiteY23" fmla="*/ 226423 h 391886"/>
                <a:gd name="connsiteX24" fmla="*/ 888274 w 1454331"/>
                <a:gd name="connsiteY24" fmla="*/ 278674 h 391886"/>
                <a:gd name="connsiteX25" fmla="*/ 940525 w 1454331"/>
                <a:gd name="connsiteY25" fmla="*/ 200297 h 391886"/>
                <a:gd name="connsiteX26" fmla="*/ 966651 w 1454331"/>
                <a:gd name="connsiteY26" fmla="*/ 304800 h 391886"/>
                <a:gd name="connsiteX27" fmla="*/ 975360 w 1454331"/>
                <a:gd name="connsiteY27" fmla="*/ 391886 h 391886"/>
                <a:gd name="connsiteX28" fmla="*/ 1062445 w 1454331"/>
                <a:gd name="connsiteY28" fmla="*/ 383177 h 391886"/>
                <a:gd name="connsiteX29" fmla="*/ 1097280 w 1454331"/>
                <a:gd name="connsiteY29" fmla="*/ 278674 h 391886"/>
                <a:gd name="connsiteX30" fmla="*/ 1123405 w 1454331"/>
                <a:gd name="connsiteY30" fmla="*/ 200297 h 391886"/>
                <a:gd name="connsiteX31" fmla="*/ 1175657 w 1454331"/>
                <a:gd name="connsiteY31" fmla="*/ 287383 h 391886"/>
                <a:gd name="connsiteX32" fmla="*/ 1306285 w 1454331"/>
                <a:gd name="connsiteY32" fmla="*/ 339634 h 391886"/>
                <a:gd name="connsiteX33" fmla="*/ 1454331 w 1454331"/>
                <a:gd name="connsiteY33" fmla="*/ 348343 h 391886"/>
                <a:gd name="connsiteX34" fmla="*/ 1402080 w 1454331"/>
                <a:gd name="connsiteY34" fmla="*/ 121920 h 391886"/>
                <a:gd name="connsiteX0" fmla="*/ 1454331 w 1454331"/>
                <a:gd name="connsiteY0" fmla="*/ 95794 h 391886"/>
                <a:gd name="connsiteX1" fmla="*/ 1288868 w 1454331"/>
                <a:gd name="connsiteY1" fmla="*/ 60960 h 391886"/>
                <a:gd name="connsiteX2" fmla="*/ 1219200 w 1454331"/>
                <a:gd name="connsiteY2" fmla="*/ 26126 h 391886"/>
                <a:gd name="connsiteX3" fmla="*/ 1123405 w 1454331"/>
                <a:gd name="connsiteY3" fmla="*/ 0 h 391886"/>
                <a:gd name="connsiteX4" fmla="*/ 1062445 w 1454331"/>
                <a:gd name="connsiteY4" fmla="*/ 52251 h 391886"/>
                <a:gd name="connsiteX5" fmla="*/ 914400 w 1454331"/>
                <a:gd name="connsiteY5" fmla="*/ 60960 h 391886"/>
                <a:gd name="connsiteX6" fmla="*/ 802821 w 1454331"/>
                <a:gd name="connsiteY6" fmla="*/ 19594 h 391886"/>
                <a:gd name="connsiteX7" fmla="*/ 724376 w 1454331"/>
                <a:gd name="connsiteY7" fmla="*/ 6327 h 391886"/>
                <a:gd name="connsiteX8" fmla="*/ 676954 w 1454331"/>
                <a:gd name="connsiteY8" fmla="*/ 10274 h 391886"/>
                <a:gd name="connsiteX9" fmla="*/ 641304 w 1454331"/>
                <a:gd name="connsiteY9" fmla="*/ 22927 h 391886"/>
                <a:gd name="connsiteX10" fmla="*/ 513805 w 1454331"/>
                <a:gd name="connsiteY10" fmla="*/ 0 h 391886"/>
                <a:gd name="connsiteX11" fmla="*/ 374468 w 1454331"/>
                <a:gd name="connsiteY11" fmla="*/ 60960 h 391886"/>
                <a:gd name="connsiteX12" fmla="*/ 209005 w 1454331"/>
                <a:gd name="connsiteY12" fmla="*/ 113211 h 391886"/>
                <a:gd name="connsiteX13" fmla="*/ 0 w 1454331"/>
                <a:gd name="connsiteY13" fmla="*/ 121920 h 391886"/>
                <a:gd name="connsiteX14" fmla="*/ 87085 w 1454331"/>
                <a:gd name="connsiteY14" fmla="*/ 348343 h 391886"/>
                <a:gd name="connsiteX15" fmla="*/ 191588 w 1454331"/>
                <a:gd name="connsiteY15" fmla="*/ 357051 h 391886"/>
                <a:gd name="connsiteX16" fmla="*/ 191588 w 1454331"/>
                <a:gd name="connsiteY16" fmla="*/ 357051 h 391886"/>
                <a:gd name="connsiteX17" fmla="*/ 322217 w 1454331"/>
                <a:gd name="connsiteY17" fmla="*/ 296091 h 391886"/>
                <a:gd name="connsiteX18" fmla="*/ 391885 w 1454331"/>
                <a:gd name="connsiteY18" fmla="*/ 209006 h 391886"/>
                <a:gd name="connsiteX19" fmla="*/ 461554 w 1454331"/>
                <a:gd name="connsiteY19" fmla="*/ 165463 h 391886"/>
                <a:gd name="connsiteX20" fmla="*/ 566057 w 1454331"/>
                <a:gd name="connsiteY20" fmla="*/ 200297 h 391886"/>
                <a:gd name="connsiteX21" fmla="*/ 566057 w 1454331"/>
                <a:gd name="connsiteY21" fmla="*/ 200297 h 391886"/>
                <a:gd name="connsiteX22" fmla="*/ 687977 w 1454331"/>
                <a:gd name="connsiteY22" fmla="*/ 165463 h 391886"/>
                <a:gd name="connsiteX23" fmla="*/ 757645 w 1454331"/>
                <a:gd name="connsiteY23" fmla="*/ 226423 h 391886"/>
                <a:gd name="connsiteX24" fmla="*/ 888274 w 1454331"/>
                <a:gd name="connsiteY24" fmla="*/ 278674 h 391886"/>
                <a:gd name="connsiteX25" fmla="*/ 940525 w 1454331"/>
                <a:gd name="connsiteY25" fmla="*/ 200297 h 391886"/>
                <a:gd name="connsiteX26" fmla="*/ 966651 w 1454331"/>
                <a:gd name="connsiteY26" fmla="*/ 304800 h 391886"/>
                <a:gd name="connsiteX27" fmla="*/ 975360 w 1454331"/>
                <a:gd name="connsiteY27" fmla="*/ 391886 h 391886"/>
                <a:gd name="connsiteX28" fmla="*/ 1062445 w 1454331"/>
                <a:gd name="connsiteY28" fmla="*/ 383177 h 391886"/>
                <a:gd name="connsiteX29" fmla="*/ 1097280 w 1454331"/>
                <a:gd name="connsiteY29" fmla="*/ 278674 h 391886"/>
                <a:gd name="connsiteX30" fmla="*/ 1123405 w 1454331"/>
                <a:gd name="connsiteY30" fmla="*/ 200297 h 391886"/>
                <a:gd name="connsiteX31" fmla="*/ 1175657 w 1454331"/>
                <a:gd name="connsiteY31" fmla="*/ 287383 h 391886"/>
                <a:gd name="connsiteX32" fmla="*/ 1306285 w 1454331"/>
                <a:gd name="connsiteY32" fmla="*/ 339634 h 391886"/>
                <a:gd name="connsiteX33" fmla="*/ 1454331 w 1454331"/>
                <a:gd name="connsiteY33" fmla="*/ 348343 h 391886"/>
                <a:gd name="connsiteX34" fmla="*/ 1402080 w 1454331"/>
                <a:gd name="connsiteY34" fmla="*/ 121920 h 391886"/>
                <a:gd name="connsiteX0" fmla="*/ 1454331 w 1454331"/>
                <a:gd name="connsiteY0" fmla="*/ 95794 h 391886"/>
                <a:gd name="connsiteX1" fmla="*/ 1288868 w 1454331"/>
                <a:gd name="connsiteY1" fmla="*/ 60960 h 391886"/>
                <a:gd name="connsiteX2" fmla="*/ 1219200 w 1454331"/>
                <a:gd name="connsiteY2" fmla="*/ 26126 h 391886"/>
                <a:gd name="connsiteX3" fmla="*/ 1123405 w 1454331"/>
                <a:gd name="connsiteY3" fmla="*/ 0 h 391886"/>
                <a:gd name="connsiteX4" fmla="*/ 1062445 w 1454331"/>
                <a:gd name="connsiteY4" fmla="*/ 52251 h 391886"/>
                <a:gd name="connsiteX5" fmla="*/ 914400 w 1454331"/>
                <a:gd name="connsiteY5" fmla="*/ 60960 h 391886"/>
                <a:gd name="connsiteX6" fmla="*/ 802821 w 1454331"/>
                <a:gd name="connsiteY6" fmla="*/ 19594 h 391886"/>
                <a:gd name="connsiteX7" fmla="*/ 724376 w 1454331"/>
                <a:gd name="connsiteY7" fmla="*/ 6327 h 391886"/>
                <a:gd name="connsiteX8" fmla="*/ 676954 w 1454331"/>
                <a:gd name="connsiteY8" fmla="*/ 10274 h 391886"/>
                <a:gd name="connsiteX9" fmla="*/ 641304 w 1454331"/>
                <a:gd name="connsiteY9" fmla="*/ 22927 h 391886"/>
                <a:gd name="connsiteX10" fmla="*/ 501899 w 1454331"/>
                <a:gd name="connsiteY10" fmla="*/ 2381 h 391886"/>
                <a:gd name="connsiteX11" fmla="*/ 374468 w 1454331"/>
                <a:gd name="connsiteY11" fmla="*/ 60960 h 391886"/>
                <a:gd name="connsiteX12" fmla="*/ 209005 w 1454331"/>
                <a:gd name="connsiteY12" fmla="*/ 113211 h 391886"/>
                <a:gd name="connsiteX13" fmla="*/ 0 w 1454331"/>
                <a:gd name="connsiteY13" fmla="*/ 121920 h 391886"/>
                <a:gd name="connsiteX14" fmla="*/ 87085 w 1454331"/>
                <a:gd name="connsiteY14" fmla="*/ 348343 h 391886"/>
                <a:gd name="connsiteX15" fmla="*/ 191588 w 1454331"/>
                <a:gd name="connsiteY15" fmla="*/ 357051 h 391886"/>
                <a:gd name="connsiteX16" fmla="*/ 191588 w 1454331"/>
                <a:gd name="connsiteY16" fmla="*/ 357051 h 391886"/>
                <a:gd name="connsiteX17" fmla="*/ 322217 w 1454331"/>
                <a:gd name="connsiteY17" fmla="*/ 296091 h 391886"/>
                <a:gd name="connsiteX18" fmla="*/ 391885 w 1454331"/>
                <a:gd name="connsiteY18" fmla="*/ 209006 h 391886"/>
                <a:gd name="connsiteX19" fmla="*/ 461554 w 1454331"/>
                <a:gd name="connsiteY19" fmla="*/ 165463 h 391886"/>
                <a:gd name="connsiteX20" fmla="*/ 566057 w 1454331"/>
                <a:gd name="connsiteY20" fmla="*/ 200297 h 391886"/>
                <a:gd name="connsiteX21" fmla="*/ 566057 w 1454331"/>
                <a:gd name="connsiteY21" fmla="*/ 200297 h 391886"/>
                <a:gd name="connsiteX22" fmla="*/ 687977 w 1454331"/>
                <a:gd name="connsiteY22" fmla="*/ 165463 h 391886"/>
                <a:gd name="connsiteX23" fmla="*/ 757645 w 1454331"/>
                <a:gd name="connsiteY23" fmla="*/ 226423 h 391886"/>
                <a:gd name="connsiteX24" fmla="*/ 888274 w 1454331"/>
                <a:gd name="connsiteY24" fmla="*/ 278674 h 391886"/>
                <a:gd name="connsiteX25" fmla="*/ 940525 w 1454331"/>
                <a:gd name="connsiteY25" fmla="*/ 200297 h 391886"/>
                <a:gd name="connsiteX26" fmla="*/ 966651 w 1454331"/>
                <a:gd name="connsiteY26" fmla="*/ 304800 h 391886"/>
                <a:gd name="connsiteX27" fmla="*/ 975360 w 1454331"/>
                <a:gd name="connsiteY27" fmla="*/ 391886 h 391886"/>
                <a:gd name="connsiteX28" fmla="*/ 1062445 w 1454331"/>
                <a:gd name="connsiteY28" fmla="*/ 383177 h 391886"/>
                <a:gd name="connsiteX29" fmla="*/ 1097280 w 1454331"/>
                <a:gd name="connsiteY29" fmla="*/ 278674 h 391886"/>
                <a:gd name="connsiteX30" fmla="*/ 1123405 w 1454331"/>
                <a:gd name="connsiteY30" fmla="*/ 200297 h 391886"/>
                <a:gd name="connsiteX31" fmla="*/ 1175657 w 1454331"/>
                <a:gd name="connsiteY31" fmla="*/ 287383 h 391886"/>
                <a:gd name="connsiteX32" fmla="*/ 1306285 w 1454331"/>
                <a:gd name="connsiteY32" fmla="*/ 339634 h 391886"/>
                <a:gd name="connsiteX33" fmla="*/ 1454331 w 1454331"/>
                <a:gd name="connsiteY33" fmla="*/ 348343 h 391886"/>
                <a:gd name="connsiteX34" fmla="*/ 1402080 w 1454331"/>
                <a:gd name="connsiteY34" fmla="*/ 121920 h 391886"/>
                <a:gd name="connsiteX0" fmla="*/ 1454331 w 1454331"/>
                <a:gd name="connsiteY0" fmla="*/ 95794 h 391886"/>
                <a:gd name="connsiteX1" fmla="*/ 1288868 w 1454331"/>
                <a:gd name="connsiteY1" fmla="*/ 60960 h 391886"/>
                <a:gd name="connsiteX2" fmla="*/ 1219200 w 1454331"/>
                <a:gd name="connsiteY2" fmla="*/ 26126 h 391886"/>
                <a:gd name="connsiteX3" fmla="*/ 1123405 w 1454331"/>
                <a:gd name="connsiteY3" fmla="*/ 0 h 391886"/>
                <a:gd name="connsiteX4" fmla="*/ 1062445 w 1454331"/>
                <a:gd name="connsiteY4" fmla="*/ 52251 h 391886"/>
                <a:gd name="connsiteX5" fmla="*/ 914400 w 1454331"/>
                <a:gd name="connsiteY5" fmla="*/ 60960 h 391886"/>
                <a:gd name="connsiteX6" fmla="*/ 802821 w 1454331"/>
                <a:gd name="connsiteY6" fmla="*/ 19594 h 391886"/>
                <a:gd name="connsiteX7" fmla="*/ 724376 w 1454331"/>
                <a:gd name="connsiteY7" fmla="*/ 6327 h 391886"/>
                <a:gd name="connsiteX8" fmla="*/ 676954 w 1454331"/>
                <a:gd name="connsiteY8" fmla="*/ 10274 h 391886"/>
                <a:gd name="connsiteX9" fmla="*/ 641304 w 1454331"/>
                <a:gd name="connsiteY9" fmla="*/ 22927 h 391886"/>
                <a:gd name="connsiteX10" fmla="*/ 501899 w 1454331"/>
                <a:gd name="connsiteY10" fmla="*/ 2381 h 391886"/>
                <a:gd name="connsiteX11" fmla="*/ 417059 w 1454331"/>
                <a:gd name="connsiteY11" fmla="*/ 21975 h 391886"/>
                <a:gd name="connsiteX12" fmla="*/ 374468 w 1454331"/>
                <a:gd name="connsiteY12" fmla="*/ 60960 h 391886"/>
                <a:gd name="connsiteX13" fmla="*/ 209005 w 1454331"/>
                <a:gd name="connsiteY13" fmla="*/ 113211 h 391886"/>
                <a:gd name="connsiteX14" fmla="*/ 0 w 1454331"/>
                <a:gd name="connsiteY14" fmla="*/ 121920 h 391886"/>
                <a:gd name="connsiteX15" fmla="*/ 87085 w 1454331"/>
                <a:gd name="connsiteY15" fmla="*/ 348343 h 391886"/>
                <a:gd name="connsiteX16" fmla="*/ 191588 w 1454331"/>
                <a:gd name="connsiteY16" fmla="*/ 357051 h 391886"/>
                <a:gd name="connsiteX17" fmla="*/ 191588 w 1454331"/>
                <a:gd name="connsiteY17" fmla="*/ 357051 h 391886"/>
                <a:gd name="connsiteX18" fmla="*/ 322217 w 1454331"/>
                <a:gd name="connsiteY18" fmla="*/ 296091 h 391886"/>
                <a:gd name="connsiteX19" fmla="*/ 391885 w 1454331"/>
                <a:gd name="connsiteY19" fmla="*/ 209006 h 391886"/>
                <a:gd name="connsiteX20" fmla="*/ 461554 w 1454331"/>
                <a:gd name="connsiteY20" fmla="*/ 165463 h 391886"/>
                <a:gd name="connsiteX21" fmla="*/ 566057 w 1454331"/>
                <a:gd name="connsiteY21" fmla="*/ 200297 h 391886"/>
                <a:gd name="connsiteX22" fmla="*/ 566057 w 1454331"/>
                <a:gd name="connsiteY22" fmla="*/ 200297 h 391886"/>
                <a:gd name="connsiteX23" fmla="*/ 687977 w 1454331"/>
                <a:gd name="connsiteY23" fmla="*/ 165463 h 391886"/>
                <a:gd name="connsiteX24" fmla="*/ 757645 w 1454331"/>
                <a:gd name="connsiteY24" fmla="*/ 226423 h 391886"/>
                <a:gd name="connsiteX25" fmla="*/ 888274 w 1454331"/>
                <a:gd name="connsiteY25" fmla="*/ 278674 h 391886"/>
                <a:gd name="connsiteX26" fmla="*/ 940525 w 1454331"/>
                <a:gd name="connsiteY26" fmla="*/ 200297 h 391886"/>
                <a:gd name="connsiteX27" fmla="*/ 966651 w 1454331"/>
                <a:gd name="connsiteY27" fmla="*/ 304800 h 391886"/>
                <a:gd name="connsiteX28" fmla="*/ 975360 w 1454331"/>
                <a:gd name="connsiteY28" fmla="*/ 391886 h 391886"/>
                <a:gd name="connsiteX29" fmla="*/ 1062445 w 1454331"/>
                <a:gd name="connsiteY29" fmla="*/ 383177 h 391886"/>
                <a:gd name="connsiteX30" fmla="*/ 1097280 w 1454331"/>
                <a:gd name="connsiteY30" fmla="*/ 278674 h 391886"/>
                <a:gd name="connsiteX31" fmla="*/ 1123405 w 1454331"/>
                <a:gd name="connsiteY31" fmla="*/ 200297 h 391886"/>
                <a:gd name="connsiteX32" fmla="*/ 1175657 w 1454331"/>
                <a:gd name="connsiteY32" fmla="*/ 287383 h 391886"/>
                <a:gd name="connsiteX33" fmla="*/ 1306285 w 1454331"/>
                <a:gd name="connsiteY33" fmla="*/ 339634 h 391886"/>
                <a:gd name="connsiteX34" fmla="*/ 1454331 w 1454331"/>
                <a:gd name="connsiteY34" fmla="*/ 348343 h 391886"/>
                <a:gd name="connsiteX35" fmla="*/ 1402080 w 1454331"/>
                <a:gd name="connsiteY35" fmla="*/ 121920 h 391886"/>
                <a:gd name="connsiteX0" fmla="*/ 1454331 w 1454331"/>
                <a:gd name="connsiteY0" fmla="*/ 95794 h 391886"/>
                <a:gd name="connsiteX1" fmla="*/ 1288868 w 1454331"/>
                <a:gd name="connsiteY1" fmla="*/ 60960 h 391886"/>
                <a:gd name="connsiteX2" fmla="*/ 1219200 w 1454331"/>
                <a:gd name="connsiteY2" fmla="*/ 26126 h 391886"/>
                <a:gd name="connsiteX3" fmla="*/ 1123405 w 1454331"/>
                <a:gd name="connsiteY3" fmla="*/ 0 h 391886"/>
                <a:gd name="connsiteX4" fmla="*/ 1062445 w 1454331"/>
                <a:gd name="connsiteY4" fmla="*/ 52251 h 391886"/>
                <a:gd name="connsiteX5" fmla="*/ 914400 w 1454331"/>
                <a:gd name="connsiteY5" fmla="*/ 60960 h 391886"/>
                <a:gd name="connsiteX6" fmla="*/ 802821 w 1454331"/>
                <a:gd name="connsiteY6" fmla="*/ 19594 h 391886"/>
                <a:gd name="connsiteX7" fmla="*/ 724376 w 1454331"/>
                <a:gd name="connsiteY7" fmla="*/ 6327 h 391886"/>
                <a:gd name="connsiteX8" fmla="*/ 676954 w 1454331"/>
                <a:gd name="connsiteY8" fmla="*/ 10274 h 391886"/>
                <a:gd name="connsiteX9" fmla="*/ 641304 w 1454331"/>
                <a:gd name="connsiteY9" fmla="*/ 22927 h 391886"/>
                <a:gd name="connsiteX10" fmla="*/ 501899 w 1454331"/>
                <a:gd name="connsiteY10" fmla="*/ 2381 h 391886"/>
                <a:gd name="connsiteX11" fmla="*/ 417059 w 1454331"/>
                <a:gd name="connsiteY11" fmla="*/ 21975 h 391886"/>
                <a:gd name="connsiteX12" fmla="*/ 329225 w 1454331"/>
                <a:gd name="connsiteY12" fmla="*/ 68104 h 391886"/>
                <a:gd name="connsiteX13" fmla="*/ 209005 w 1454331"/>
                <a:gd name="connsiteY13" fmla="*/ 113211 h 391886"/>
                <a:gd name="connsiteX14" fmla="*/ 0 w 1454331"/>
                <a:gd name="connsiteY14" fmla="*/ 121920 h 391886"/>
                <a:gd name="connsiteX15" fmla="*/ 87085 w 1454331"/>
                <a:gd name="connsiteY15" fmla="*/ 348343 h 391886"/>
                <a:gd name="connsiteX16" fmla="*/ 191588 w 1454331"/>
                <a:gd name="connsiteY16" fmla="*/ 357051 h 391886"/>
                <a:gd name="connsiteX17" fmla="*/ 191588 w 1454331"/>
                <a:gd name="connsiteY17" fmla="*/ 357051 h 391886"/>
                <a:gd name="connsiteX18" fmla="*/ 322217 w 1454331"/>
                <a:gd name="connsiteY18" fmla="*/ 296091 h 391886"/>
                <a:gd name="connsiteX19" fmla="*/ 391885 w 1454331"/>
                <a:gd name="connsiteY19" fmla="*/ 209006 h 391886"/>
                <a:gd name="connsiteX20" fmla="*/ 461554 w 1454331"/>
                <a:gd name="connsiteY20" fmla="*/ 165463 h 391886"/>
                <a:gd name="connsiteX21" fmla="*/ 566057 w 1454331"/>
                <a:gd name="connsiteY21" fmla="*/ 200297 h 391886"/>
                <a:gd name="connsiteX22" fmla="*/ 566057 w 1454331"/>
                <a:gd name="connsiteY22" fmla="*/ 200297 h 391886"/>
                <a:gd name="connsiteX23" fmla="*/ 687977 w 1454331"/>
                <a:gd name="connsiteY23" fmla="*/ 165463 h 391886"/>
                <a:gd name="connsiteX24" fmla="*/ 757645 w 1454331"/>
                <a:gd name="connsiteY24" fmla="*/ 226423 h 391886"/>
                <a:gd name="connsiteX25" fmla="*/ 888274 w 1454331"/>
                <a:gd name="connsiteY25" fmla="*/ 278674 h 391886"/>
                <a:gd name="connsiteX26" fmla="*/ 940525 w 1454331"/>
                <a:gd name="connsiteY26" fmla="*/ 200297 h 391886"/>
                <a:gd name="connsiteX27" fmla="*/ 966651 w 1454331"/>
                <a:gd name="connsiteY27" fmla="*/ 304800 h 391886"/>
                <a:gd name="connsiteX28" fmla="*/ 975360 w 1454331"/>
                <a:gd name="connsiteY28" fmla="*/ 391886 h 391886"/>
                <a:gd name="connsiteX29" fmla="*/ 1062445 w 1454331"/>
                <a:gd name="connsiteY29" fmla="*/ 383177 h 391886"/>
                <a:gd name="connsiteX30" fmla="*/ 1097280 w 1454331"/>
                <a:gd name="connsiteY30" fmla="*/ 278674 h 391886"/>
                <a:gd name="connsiteX31" fmla="*/ 1123405 w 1454331"/>
                <a:gd name="connsiteY31" fmla="*/ 200297 h 391886"/>
                <a:gd name="connsiteX32" fmla="*/ 1175657 w 1454331"/>
                <a:gd name="connsiteY32" fmla="*/ 287383 h 391886"/>
                <a:gd name="connsiteX33" fmla="*/ 1306285 w 1454331"/>
                <a:gd name="connsiteY33" fmla="*/ 339634 h 391886"/>
                <a:gd name="connsiteX34" fmla="*/ 1454331 w 1454331"/>
                <a:gd name="connsiteY34" fmla="*/ 348343 h 391886"/>
                <a:gd name="connsiteX35" fmla="*/ 1402080 w 1454331"/>
                <a:gd name="connsiteY35" fmla="*/ 121920 h 391886"/>
                <a:gd name="connsiteX0" fmla="*/ 1454331 w 1454331"/>
                <a:gd name="connsiteY0" fmla="*/ 105345 h 401437"/>
                <a:gd name="connsiteX1" fmla="*/ 1288868 w 1454331"/>
                <a:gd name="connsiteY1" fmla="*/ 70511 h 401437"/>
                <a:gd name="connsiteX2" fmla="*/ 1219200 w 1454331"/>
                <a:gd name="connsiteY2" fmla="*/ 35677 h 401437"/>
                <a:gd name="connsiteX3" fmla="*/ 1123405 w 1454331"/>
                <a:gd name="connsiteY3" fmla="*/ 9551 h 401437"/>
                <a:gd name="connsiteX4" fmla="*/ 1062445 w 1454331"/>
                <a:gd name="connsiteY4" fmla="*/ 61802 h 401437"/>
                <a:gd name="connsiteX5" fmla="*/ 914400 w 1454331"/>
                <a:gd name="connsiteY5" fmla="*/ 70511 h 401437"/>
                <a:gd name="connsiteX6" fmla="*/ 802821 w 1454331"/>
                <a:gd name="connsiteY6" fmla="*/ 29145 h 401437"/>
                <a:gd name="connsiteX7" fmla="*/ 724376 w 1454331"/>
                <a:gd name="connsiteY7" fmla="*/ 15878 h 401437"/>
                <a:gd name="connsiteX8" fmla="*/ 676954 w 1454331"/>
                <a:gd name="connsiteY8" fmla="*/ 19825 h 401437"/>
                <a:gd name="connsiteX9" fmla="*/ 641304 w 1454331"/>
                <a:gd name="connsiteY9" fmla="*/ 32478 h 401437"/>
                <a:gd name="connsiteX10" fmla="*/ 501899 w 1454331"/>
                <a:gd name="connsiteY10" fmla="*/ 11932 h 401437"/>
                <a:gd name="connsiteX11" fmla="*/ 471827 w 1454331"/>
                <a:gd name="connsiteY11" fmla="*/ 570 h 401437"/>
                <a:gd name="connsiteX12" fmla="*/ 417059 w 1454331"/>
                <a:gd name="connsiteY12" fmla="*/ 31526 h 401437"/>
                <a:gd name="connsiteX13" fmla="*/ 329225 w 1454331"/>
                <a:gd name="connsiteY13" fmla="*/ 77655 h 401437"/>
                <a:gd name="connsiteX14" fmla="*/ 209005 w 1454331"/>
                <a:gd name="connsiteY14" fmla="*/ 122762 h 401437"/>
                <a:gd name="connsiteX15" fmla="*/ 0 w 1454331"/>
                <a:gd name="connsiteY15" fmla="*/ 131471 h 401437"/>
                <a:gd name="connsiteX16" fmla="*/ 87085 w 1454331"/>
                <a:gd name="connsiteY16" fmla="*/ 357894 h 401437"/>
                <a:gd name="connsiteX17" fmla="*/ 191588 w 1454331"/>
                <a:gd name="connsiteY17" fmla="*/ 366602 h 401437"/>
                <a:gd name="connsiteX18" fmla="*/ 191588 w 1454331"/>
                <a:gd name="connsiteY18" fmla="*/ 366602 h 401437"/>
                <a:gd name="connsiteX19" fmla="*/ 322217 w 1454331"/>
                <a:gd name="connsiteY19" fmla="*/ 305642 h 401437"/>
                <a:gd name="connsiteX20" fmla="*/ 391885 w 1454331"/>
                <a:gd name="connsiteY20" fmla="*/ 218557 h 401437"/>
                <a:gd name="connsiteX21" fmla="*/ 461554 w 1454331"/>
                <a:gd name="connsiteY21" fmla="*/ 175014 h 401437"/>
                <a:gd name="connsiteX22" fmla="*/ 566057 w 1454331"/>
                <a:gd name="connsiteY22" fmla="*/ 209848 h 401437"/>
                <a:gd name="connsiteX23" fmla="*/ 566057 w 1454331"/>
                <a:gd name="connsiteY23" fmla="*/ 209848 h 401437"/>
                <a:gd name="connsiteX24" fmla="*/ 687977 w 1454331"/>
                <a:gd name="connsiteY24" fmla="*/ 175014 h 401437"/>
                <a:gd name="connsiteX25" fmla="*/ 757645 w 1454331"/>
                <a:gd name="connsiteY25" fmla="*/ 235974 h 401437"/>
                <a:gd name="connsiteX26" fmla="*/ 888274 w 1454331"/>
                <a:gd name="connsiteY26" fmla="*/ 288225 h 401437"/>
                <a:gd name="connsiteX27" fmla="*/ 940525 w 1454331"/>
                <a:gd name="connsiteY27" fmla="*/ 209848 h 401437"/>
                <a:gd name="connsiteX28" fmla="*/ 966651 w 1454331"/>
                <a:gd name="connsiteY28" fmla="*/ 314351 h 401437"/>
                <a:gd name="connsiteX29" fmla="*/ 975360 w 1454331"/>
                <a:gd name="connsiteY29" fmla="*/ 401437 h 401437"/>
                <a:gd name="connsiteX30" fmla="*/ 1062445 w 1454331"/>
                <a:gd name="connsiteY30" fmla="*/ 392728 h 401437"/>
                <a:gd name="connsiteX31" fmla="*/ 1097280 w 1454331"/>
                <a:gd name="connsiteY31" fmla="*/ 288225 h 401437"/>
                <a:gd name="connsiteX32" fmla="*/ 1123405 w 1454331"/>
                <a:gd name="connsiteY32" fmla="*/ 209848 h 401437"/>
                <a:gd name="connsiteX33" fmla="*/ 1175657 w 1454331"/>
                <a:gd name="connsiteY33" fmla="*/ 296934 h 401437"/>
                <a:gd name="connsiteX34" fmla="*/ 1306285 w 1454331"/>
                <a:gd name="connsiteY34" fmla="*/ 349185 h 401437"/>
                <a:gd name="connsiteX35" fmla="*/ 1454331 w 1454331"/>
                <a:gd name="connsiteY35" fmla="*/ 357894 h 401437"/>
                <a:gd name="connsiteX36" fmla="*/ 1402080 w 1454331"/>
                <a:gd name="connsiteY36" fmla="*/ 131471 h 401437"/>
                <a:gd name="connsiteX0" fmla="*/ 1454331 w 1454331"/>
                <a:gd name="connsiteY0" fmla="*/ 105345 h 401437"/>
                <a:gd name="connsiteX1" fmla="*/ 1288868 w 1454331"/>
                <a:gd name="connsiteY1" fmla="*/ 70511 h 401437"/>
                <a:gd name="connsiteX2" fmla="*/ 1219200 w 1454331"/>
                <a:gd name="connsiteY2" fmla="*/ 35677 h 401437"/>
                <a:gd name="connsiteX3" fmla="*/ 1123405 w 1454331"/>
                <a:gd name="connsiteY3" fmla="*/ 9551 h 401437"/>
                <a:gd name="connsiteX4" fmla="*/ 1062445 w 1454331"/>
                <a:gd name="connsiteY4" fmla="*/ 61802 h 401437"/>
                <a:gd name="connsiteX5" fmla="*/ 964746 w 1454331"/>
                <a:gd name="connsiteY5" fmla="*/ 31527 h 401437"/>
                <a:gd name="connsiteX6" fmla="*/ 914400 w 1454331"/>
                <a:gd name="connsiteY6" fmla="*/ 70511 h 401437"/>
                <a:gd name="connsiteX7" fmla="*/ 802821 w 1454331"/>
                <a:gd name="connsiteY7" fmla="*/ 29145 h 401437"/>
                <a:gd name="connsiteX8" fmla="*/ 724376 w 1454331"/>
                <a:gd name="connsiteY8" fmla="*/ 15878 h 401437"/>
                <a:gd name="connsiteX9" fmla="*/ 676954 w 1454331"/>
                <a:gd name="connsiteY9" fmla="*/ 19825 h 401437"/>
                <a:gd name="connsiteX10" fmla="*/ 641304 w 1454331"/>
                <a:gd name="connsiteY10" fmla="*/ 32478 h 401437"/>
                <a:gd name="connsiteX11" fmla="*/ 501899 w 1454331"/>
                <a:gd name="connsiteY11" fmla="*/ 11932 h 401437"/>
                <a:gd name="connsiteX12" fmla="*/ 471827 w 1454331"/>
                <a:gd name="connsiteY12" fmla="*/ 570 h 401437"/>
                <a:gd name="connsiteX13" fmla="*/ 417059 w 1454331"/>
                <a:gd name="connsiteY13" fmla="*/ 31526 h 401437"/>
                <a:gd name="connsiteX14" fmla="*/ 329225 w 1454331"/>
                <a:gd name="connsiteY14" fmla="*/ 77655 h 401437"/>
                <a:gd name="connsiteX15" fmla="*/ 209005 w 1454331"/>
                <a:gd name="connsiteY15" fmla="*/ 122762 h 401437"/>
                <a:gd name="connsiteX16" fmla="*/ 0 w 1454331"/>
                <a:gd name="connsiteY16" fmla="*/ 131471 h 401437"/>
                <a:gd name="connsiteX17" fmla="*/ 87085 w 1454331"/>
                <a:gd name="connsiteY17" fmla="*/ 357894 h 401437"/>
                <a:gd name="connsiteX18" fmla="*/ 191588 w 1454331"/>
                <a:gd name="connsiteY18" fmla="*/ 366602 h 401437"/>
                <a:gd name="connsiteX19" fmla="*/ 191588 w 1454331"/>
                <a:gd name="connsiteY19" fmla="*/ 366602 h 401437"/>
                <a:gd name="connsiteX20" fmla="*/ 322217 w 1454331"/>
                <a:gd name="connsiteY20" fmla="*/ 305642 h 401437"/>
                <a:gd name="connsiteX21" fmla="*/ 391885 w 1454331"/>
                <a:gd name="connsiteY21" fmla="*/ 218557 h 401437"/>
                <a:gd name="connsiteX22" fmla="*/ 461554 w 1454331"/>
                <a:gd name="connsiteY22" fmla="*/ 175014 h 401437"/>
                <a:gd name="connsiteX23" fmla="*/ 566057 w 1454331"/>
                <a:gd name="connsiteY23" fmla="*/ 209848 h 401437"/>
                <a:gd name="connsiteX24" fmla="*/ 566057 w 1454331"/>
                <a:gd name="connsiteY24" fmla="*/ 209848 h 401437"/>
                <a:gd name="connsiteX25" fmla="*/ 687977 w 1454331"/>
                <a:gd name="connsiteY25" fmla="*/ 175014 h 401437"/>
                <a:gd name="connsiteX26" fmla="*/ 757645 w 1454331"/>
                <a:gd name="connsiteY26" fmla="*/ 235974 h 401437"/>
                <a:gd name="connsiteX27" fmla="*/ 888274 w 1454331"/>
                <a:gd name="connsiteY27" fmla="*/ 288225 h 401437"/>
                <a:gd name="connsiteX28" fmla="*/ 940525 w 1454331"/>
                <a:gd name="connsiteY28" fmla="*/ 209848 h 401437"/>
                <a:gd name="connsiteX29" fmla="*/ 966651 w 1454331"/>
                <a:gd name="connsiteY29" fmla="*/ 314351 h 401437"/>
                <a:gd name="connsiteX30" fmla="*/ 975360 w 1454331"/>
                <a:gd name="connsiteY30" fmla="*/ 401437 h 401437"/>
                <a:gd name="connsiteX31" fmla="*/ 1062445 w 1454331"/>
                <a:gd name="connsiteY31" fmla="*/ 392728 h 401437"/>
                <a:gd name="connsiteX32" fmla="*/ 1097280 w 1454331"/>
                <a:gd name="connsiteY32" fmla="*/ 288225 h 401437"/>
                <a:gd name="connsiteX33" fmla="*/ 1123405 w 1454331"/>
                <a:gd name="connsiteY33" fmla="*/ 209848 h 401437"/>
                <a:gd name="connsiteX34" fmla="*/ 1175657 w 1454331"/>
                <a:gd name="connsiteY34" fmla="*/ 296934 h 401437"/>
                <a:gd name="connsiteX35" fmla="*/ 1306285 w 1454331"/>
                <a:gd name="connsiteY35" fmla="*/ 349185 h 401437"/>
                <a:gd name="connsiteX36" fmla="*/ 1454331 w 1454331"/>
                <a:gd name="connsiteY36" fmla="*/ 357894 h 401437"/>
                <a:gd name="connsiteX37" fmla="*/ 1402080 w 1454331"/>
                <a:gd name="connsiteY37" fmla="*/ 131471 h 401437"/>
                <a:gd name="connsiteX0" fmla="*/ 1454331 w 1454331"/>
                <a:gd name="connsiteY0" fmla="*/ 105345 h 401437"/>
                <a:gd name="connsiteX1" fmla="*/ 1288868 w 1454331"/>
                <a:gd name="connsiteY1" fmla="*/ 70511 h 401437"/>
                <a:gd name="connsiteX2" fmla="*/ 1219200 w 1454331"/>
                <a:gd name="connsiteY2" fmla="*/ 35677 h 401437"/>
                <a:gd name="connsiteX3" fmla="*/ 1123405 w 1454331"/>
                <a:gd name="connsiteY3" fmla="*/ 9551 h 401437"/>
                <a:gd name="connsiteX4" fmla="*/ 1062445 w 1454331"/>
                <a:gd name="connsiteY4" fmla="*/ 61802 h 401437"/>
                <a:gd name="connsiteX5" fmla="*/ 964746 w 1454331"/>
                <a:gd name="connsiteY5" fmla="*/ 31527 h 401437"/>
                <a:gd name="connsiteX6" fmla="*/ 935831 w 1454331"/>
                <a:gd name="connsiteY6" fmla="*/ 75274 h 401437"/>
                <a:gd name="connsiteX7" fmla="*/ 802821 w 1454331"/>
                <a:gd name="connsiteY7" fmla="*/ 29145 h 401437"/>
                <a:gd name="connsiteX8" fmla="*/ 724376 w 1454331"/>
                <a:gd name="connsiteY8" fmla="*/ 15878 h 401437"/>
                <a:gd name="connsiteX9" fmla="*/ 676954 w 1454331"/>
                <a:gd name="connsiteY9" fmla="*/ 19825 h 401437"/>
                <a:gd name="connsiteX10" fmla="*/ 641304 w 1454331"/>
                <a:gd name="connsiteY10" fmla="*/ 32478 h 401437"/>
                <a:gd name="connsiteX11" fmla="*/ 501899 w 1454331"/>
                <a:gd name="connsiteY11" fmla="*/ 11932 h 401437"/>
                <a:gd name="connsiteX12" fmla="*/ 471827 w 1454331"/>
                <a:gd name="connsiteY12" fmla="*/ 570 h 401437"/>
                <a:gd name="connsiteX13" fmla="*/ 417059 w 1454331"/>
                <a:gd name="connsiteY13" fmla="*/ 31526 h 401437"/>
                <a:gd name="connsiteX14" fmla="*/ 329225 w 1454331"/>
                <a:gd name="connsiteY14" fmla="*/ 77655 h 401437"/>
                <a:gd name="connsiteX15" fmla="*/ 209005 w 1454331"/>
                <a:gd name="connsiteY15" fmla="*/ 122762 h 401437"/>
                <a:gd name="connsiteX16" fmla="*/ 0 w 1454331"/>
                <a:gd name="connsiteY16" fmla="*/ 131471 h 401437"/>
                <a:gd name="connsiteX17" fmla="*/ 87085 w 1454331"/>
                <a:gd name="connsiteY17" fmla="*/ 357894 h 401437"/>
                <a:gd name="connsiteX18" fmla="*/ 191588 w 1454331"/>
                <a:gd name="connsiteY18" fmla="*/ 366602 h 401437"/>
                <a:gd name="connsiteX19" fmla="*/ 191588 w 1454331"/>
                <a:gd name="connsiteY19" fmla="*/ 366602 h 401437"/>
                <a:gd name="connsiteX20" fmla="*/ 322217 w 1454331"/>
                <a:gd name="connsiteY20" fmla="*/ 305642 h 401437"/>
                <a:gd name="connsiteX21" fmla="*/ 391885 w 1454331"/>
                <a:gd name="connsiteY21" fmla="*/ 218557 h 401437"/>
                <a:gd name="connsiteX22" fmla="*/ 461554 w 1454331"/>
                <a:gd name="connsiteY22" fmla="*/ 175014 h 401437"/>
                <a:gd name="connsiteX23" fmla="*/ 566057 w 1454331"/>
                <a:gd name="connsiteY23" fmla="*/ 209848 h 401437"/>
                <a:gd name="connsiteX24" fmla="*/ 566057 w 1454331"/>
                <a:gd name="connsiteY24" fmla="*/ 209848 h 401437"/>
                <a:gd name="connsiteX25" fmla="*/ 687977 w 1454331"/>
                <a:gd name="connsiteY25" fmla="*/ 175014 h 401437"/>
                <a:gd name="connsiteX26" fmla="*/ 757645 w 1454331"/>
                <a:gd name="connsiteY26" fmla="*/ 235974 h 401437"/>
                <a:gd name="connsiteX27" fmla="*/ 888274 w 1454331"/>
                <a:gd name="connsiteY27" fmla="*/ 288225 h 401437"/>
                <a:gd name="connsiteX28" fmla="*/ 940525 w 1454331"/>
                <a:gd name="connsiteY28" fmla="*/ 209848 h 401437"/>
                <a:gd name="connsiteX29" fmla="*/ 966651 w 1454331"/>
                <a:gd name="connsiteY29" fmla="*/ 314351 h 401437"/>
                <a:gd name="connsiteX30" fmla="*/ 975360 w 1454331"/>
                <a:gd name="connsiteY30" fmla="*/ 401437 h 401437"/>
                <a:gd name="connsiteX31" fmla="*/ 1062445 w 1454331"/>
                <a:gd name="connsiteY31" fmla="*/ 392728 h 401437"/>
                <a:gd name="connsiteX32" fmla="*/ 1097280 w 1454331"/>
                <a:gd name="connsiteY32" fmla="*/ 288225 h 401437"/>
                <a:gd name="connsiteX33" fmla="*/ 1123405 w 1454331"/>
                <a:gd name="connsiteY33" fmla="*/ 209848 h 401437"/>
                <a:gd name="connsiteX34" fmla="*/ 1175657 w 1454331"/>
                <a:gd name="connsiteY34" fmla="*/ 296934 h 401437"/>
                <a:gd name="connsiteX35" fmla="*/ 1306285 w 1454331"/>
                <a:gd name="connsiteY35" fmla="*/ 349185 h 401437"/>
                <a:gd name="connsiteX36" fmla="*/ 1454331 w 1454331"/>
                <a:gd name="connsiteY36" fmla="*/ 357894 h 401437"/>
                <a:gd name="connsiteX37" fmla="*/ 1402080 w 1454331"/>
                <a:gd name="connsiteY37" fmla="*/ 131471 h 401437"/>
                <a:gd name="connsiteX0" fmla="*/ 1454331 w 1454331"/>
                <a:gd name="connsiteY0" fmla="*/ 105345 h 401437"/>
                <a:gd name="connsiteX1" fmla="*/ 1288868 w 1454331"/>
                <a:gd name="connsiteY1" fmla="*/ 70511 h 401437"/>
                <a:gd name="connsiteX2" fmla="*/ 1219200 w 1454331"/>
                <a:gd name="connsiteY2" fmla="*/ 35677 h 401437"/>
                <a:gd name="connsiteX3" fmla="*/ 1123405 w 1454331"/>
                <a:gd name="connsiteY3" fmla="*/ 9551 h 401437"/>
                <a:gd name="connsiteX4" fmla="*/ 1062445 w 1454331"/>
                <a:gd name="connsiteY4" fmla="*/ 61802 h 401437"/>
                <a:gd name="connsiteX5" fmla="*/ 964746 w 1454331"/>
                <a:gd name="connsiteY5" fmla="*/ 31527 h 401437"/>
                <a:gd name="connsiteX6" fmla="*/ 935831 w 1454331"/>
                <a:gd name="connsiteY6" fmla="*/ 75274 h 401437"/>
                <a:gd name="connsiteX7" fmla="*/ 859971 w 1454331"/>
                <a:gd name="connsiteY7" fmla="*/ 52959 h 401437"/>
                <a:gd name="connsiteX8" fmla="*/ 802821 w 1454331"/>
                <a:gd name="connsiteY8" fmla="*/ 29145 h 401437"/>
                <a:gd name="connsiteX9" fmla="*/ 724376 w 1454331"/>
                <a:gd name="connsiteY9" fmla="*/ 15878 h 401437"/>
                <a:gd name="connsiteX10" fmla="*/ 676954 w 1454331"/>
                <a:gd name="connsiteY10" fmla="*/ 19825 h 401437"/>
                <a:gd name="connsiteX11" fmla="*/ 641304 w 1454331"/>
                <a:gd name="connsiteY11" fmla="*/ 32478 h 401437"/>
                <a:gd name="connsiteX12" fmla="*/ 501899 w 1454331"/>
                <a:gd name="connsiteY12" fmla="*/ 11932 h 401437"/>
                <a:gd name="connsiteX13" fmla="*/ 471827 w 1454331"/>
                <a:gd name="connsiteY13" fmla="*/ 570 h 401437"/>
                <a:gd name="connsiteX14" fmla="*/ 417059 w 1454331"/>
                <a:gd name="connsiteY14" fmla="*/ 31526 h 401437"/>
                <a:gd name="connsiteX15" fmla="*/ 329225 w 1454331"/>
                <a:gd name="connsiteY15" fmla="*/ 77655 h 401437"/>
                <a:gd name="connsiteX16" fmla="*/ 209005 w 1454331"/>
                <a:gd name="connsiteY16" fmla="*/ 122762 h 401437"/>
                <a:gd name="connsiteX17" fmla="*/ 0 w 1454331"/>
                <a:gd name="connsiteY17" fmla="*/ 131471 h 401437"/>
                <a:gd name="connsiteX18" fmla="*/ 87085 w 1454331"/>
                <a:gd name="connsiteY18" fmla="*/ 357894 h 401437"/>
                <a:gd name="connsiteX19" fmla="*/ 191588 w 1454331"/>
                <a:gd name="connsiteY19" fmla="*/ 366602 h 401437"/>
                <a:gd name="connsiteX20" fmla="*/ 191588 w 1454331"/>
                <a:gd name="connsiteY20" fmla="*/ 366602 h 401437"/>
                <a:gd name="connsiteX21" fmla="*/ 322217 w 1454331"/>
                <a:gd name="connsiteY21" fmla="*/ 305642 h 401437"/>
                <a:gd name="connsiteX22" fmla="*/ 391885 w 1454331"/>
                <a:gd name="connsiteY22" fmla="*/ 218557 h 401437"/>
                <a:gd name="connsiteX23" fmla="*/ 461554 w 1454331"/>
                <a:gd name="connsiteY23" fmla="*/ 175014 h 401437"/>
                <a:gd name="connsiteX24" fmla="*/ 566057 w 1454331"/>
                <a:gd name="connsiteY24" fmla="*/ 209848 h 401437"/>
                <a:gd name="connsiteX25" fmla="*/ 566057 w 1454331"/>
                <a:gd name="connsiteY25" fmla="*/ 209848 h 401437"/>
                <a:gd name="connsiteX26" fmla="*/ 687977 w 1454331"/>
                <a:gd name="connsiteY26" fmla="*/ 175014 h 401437"/>
                <a:gd name="connsiteX27" fmla="*/ 757645 w 1454331"/>
                <a:gd name="connsiteY27" fmla="*/ 235974 h 401437"/>
                <a:gd name="connsiteX28" fmla="*/ 888274 w 1454331"/>
                <a:gd name="connsiteY28" fmla="*/ 288225 h 401437"/>
                <a:gd name="connsiteX29" fmla="*/ 940525 w 1454331"/>
                <a:gd name="connsiteY29" fmla="*/ 209848 h 401437"/>
                <a:gd name="connsiteX30" fmla="*/ 966651 w 1454331"/>
                <a:gd name="connsiteY30" fmla="*/ 314351 h 401437"/>
                <a:gd name="connsiteX31" fmla="*/ 975360 w 1454331"/>
                <a:gd name="connsiteY31" fmla="*/ 401437 h 401437"/>
                <a:gd name="connsiteX32" fmla="*/ 1062445 w 1454331"/>
                <a:gd name="connsiteY32" fmla="*/ 392728 h 401437"/>
                <a:gd name="connsiteX33" fmla="*/ 1097280 w 1454331"/>
                <a:gd name="connsiteY33" fmla="*/ 288225 h 401437"/>
                <a:gd name="connsiteX34" fmla="*/ 1123405 w 1454331"/>
                <a:gd name="connsiteY34" fmla="*/ 209848 h 401437"/>
                <a:gd name="connsiteX35" fmla="*/ 1175657 w 1454331"/>
                <a:gd name="connsiteY35" fmla="*/ 296934 h 401437"/>
                <a:gd name="connsiteX36" fmla="*/ 1306285 w 1454331"/>
                <a:gd name="connsiteY36" fmla="*/ 349185 h 401437"/>
                <a:gd name="connsiteX37" fmla="*/ 1454331 w 1454331"/>
                <a:gd name="connsiteY37" fmla="*/ 357894 h 401437"/>
                <a:gd name="connsiteX38" fmla="*/ 1402080 w 1454331"/>
                <a:gd name="connsiteY38" fmla="*/ 131471 h 401437"/>
                <a:gd name="connsiteX0" fmla="*/ 1454331 w 1454331"/>
                <a:gd name="connsiteY0" fmla="*/ 105345 h 401437"/>
                <a:gd name="connsiteX1" fmla="*/ 1288868 w 1454331"/>
                <a:gd name="connsiteY1" fmla="*/ 70511 h 401437"/>
                <a:gd name="connsiteX2" fmla="*/ 1219200 w 1454331"/>
                <a:gd name="connsiteY2" fmla="*/ 35677 h 401437"/>
                <a:gd name="connsiteX3" fmla="*/ 1123405 w 1454331"/>
                <a:gd name="connsiteY3" fmla="*/ 9551 h 401437"/>
                <a:gd name="connsiteX4" fmla="*/ 1055301 w 1454331"/>
                <a:gd name="connsiteY4" fmla="*/ 45133 h 401437"/>
                <a:gd name="connsiteX5" fmla="*/ 964746 w 1454331"/>
                <a:gd name="connsiteY5" fmla="*/ 31527 h 401437"/>
                <a:gd name="connsiteX6" fmla="*/ 935831 w 1454331"/>
                <a:gd name="connsiteY6" fmla="*/ 75274 h 401437"/>
                <a:gd name="connsiteX7" fmla="*/ 859971 w 1454331"/>
                <a:gd name="connsiteY7" fmla="*/ 52959 h 401437"/>
                <a:gd name="connsiteX8" fmla="*/ 802821 w 1454331"/>
                <a:gd name="connsiteY8" fmla="*/ 29145 h 401437"/>
                <a:gd name="connsiteX9" fmla="*/ 724376 w 1454331"/>
                <a:gd name="connsiteY9" fmla="*/ 15878 h 401437"/>
                <a:gd name="connsiteX10" fmla="*/ 676954 w 1454331"/>
                <a:gd name="connsiteY10" fmla="*/ 19825 h 401437"/>
                <a:gd name="connsiteX11" fmla="*/ 641304 w 1454331"/>
                <a:gd name="connsiteY11" fmla="*/ 32478 h 401437"/>
                <a:gd name="connsiteX12" fmla="*/ 501899 w 1454331"/>
                <a:gd name="connsiteY12" fmla="*/ 11932 h 401437"/>
                <a:gd name="connsiteX13" fmla="*/ 471827 w 1454331"/>
                <a:gd name="connsiteY13" fmla="*/ 570 h 401437"/>
                <a:gd name="connsiteX14" fmla="*/ 417059 w 1454331"/>
                <a:gd name="connsiteY14" fmla="*/ 31526 h 401437"/>
                <a:gd name="connsiteX15" fmla="*/ 329225 w 1454331"/>
                <a:gd name="connsiteY15" fmla="*/ 77655 h 401437"/>
                <a:gd name="connsiteX16" fmla="*/ 209005 w 1454331"/>
                <a:gd name="connsiteY16" fmla="*/ 122762 h 401437"/>
                <a:gd name="connsiteX17" fmla="*/ 0 w 1454331"/>
                <a:gd name="connsiteY17" fmla="*/ 131471 h 401437"/>
                <a:gd name="connsiteX18" fmla="*/ 87085 w 1454331"/>
                <a:gd name="connsiteY18" fmla="*/ 357894 h 401437"/>
                <a:gd name="connsiteX19" fmla="*/ 191588 w 1454331"/>
                <a:gd name="connsiteY19" fmla="*/ 366602 h 401437"/>
                <a:gd name="connsiteX20" fmla="*/ 191588 w 1454331"/>
                <a:gd name="connsiteY20" fmla="*/ 366602 h 401437"/>
                <a:gd name="connsiteX21" fmla="*/ 322217 w 1454331"/>
                <a:gd name="connsiteY21" fmla="*/ 305642 h 401437"/>
                <a:gd name="connsiteX22" fmla="*/ 391885 w 1454331"/>
                <a:gd name="connsiteY22" fmla="*/ 218557 h 401437"/>
                <a:gd name="connsiteX23" fmla="*/ 461554 w 1454331"/>
                <a:gd name="connsiteY23" fmla="*/ 175014 h 401437"/>
                <a:gd name="connsiteX24" fmla="*/ 566057 w 1454331"/>
                <a:gd name="connsiteY24" fmla="*/ 209848 h 401437"/>
                <a:gd name="connsiteX25" fmla="*/ 566057 w 1454331"/>
                <a:gd name="connsiteY25" fmla="*/ 209848 h 401437"/>
                <a:gd name="connsiteX26" fmla="*/ 687977 w 1454331"/>
                <a:gd name="connsiteY26" fmla="*/ 175014 h 401437"/>
                <a:gd name="connsiteX27" fmla="*/ 757645 w 1454331"/>
                <a:gd name="connsiteY27" fmla="*/ 235974 h 401437"/>
                <a:gd name="connsiteX28" fmla="*/ 888274 w 1454331"/>
                <a:gd name="connsiteY28" fmla="*/ 288225 h 401437"/>
                <a:gd name="connsiteX29" fmla="*/ 940525 w 1454331"/>
                <a:gd name="connsiteY29" fmla="*/ 209848 h 401437"/>
                <a:gd name="connsiteX30" fmla="*/ 966651 w 1454331"/>
                <a:gd name="connsiteY30" fmla="*/ 314351 h 401437"/>
                <a:gd name="connsiteX31" fmla="*/ 975360 w 1454331"/>
                <a:gd name="connsiteY31" fmla="*/ 401437 h 401437"/>
                <a:gd name="connsiteX32" fmla="*/ 1062445 w 1454331"/>
                <a:gd name="connsiteY32" fmla="*/ 392728 h 401437"/>
                <a:gd name="connsiteX33" fmla="*/ 1097280 w 1454331"/>
                <a:gd name="connsiteY33" fmla="*/ 288225 h 401437"/>
                <a:gd name="connsiteX34" fmla="*/ 1123405 w 1454331"/>
                <a:gd name="connsiteY34" fmla="*/ 209848 h 401437"/>
                <a:gd name="connsiteX35" fmla="*/ 1175657 w 1454331"/>
                <a:gd name="connsiteY35" fmla="*/ 296934 h 401437"/>
                <a:gd name="connsiteX36" fmla="*/ 1306285 w 1454331"/>
                <a:gd name="connsiteY36" fmla="*/ 349185 h 401437"/>
                <a:gd name="connsiteX37" fmla="*/ 1454331 w 1454331"/>
                <a:gd name="connsiteY37" fmla="*/ 357894 h 401437"/>
                <a:gd name="connsiteX38" fmla="*/ 1402080 w 1454331"/>
                <a:gd name="connsiteY38" fmla="*/ 131471 h 401437"/>
                <a:gd name="connsiteX0" fmla="*/ 1454331 w 1454331"/>
                <a:gd name="connsiteY0" fmla="*/ 105345 h 401437"/>
                <a:gd name="connsiteX1" fmla="*/ 1288868 w 1454331"/>
                <a:gd name="connsiteY1" fmla="*/ 70511 h 401437"/>
                <a:gd name="connsiteX2" fmla="*/ 1219200 w 1454331"/>
                <a:gd name="connsiteY2" fmla="*/ 35677 h 401437"/>
                <a:gd name="connsiteX3" fmla="*/ 1150484 w 1454331"/>
                <a:gd name="connsiteY3" fmla="*/ 571 h 401437"/>
                <a:gd name="connsiteX4" fmla="*/ 1123405 w 1454331"/>
                <a:gd name="connsiteY4" fmla="*/ 9551 h 401437"/>
                <a:gd name="connsiteX5" fmla="*/ 1055301 w 1454331"/>
                <a:gd name="connsiteY5" fmla="*/ 45133 h 401437"/>
                <a:gd name="connsiteX6" fmla="*/ 964746 w 1454331"/>
                <a:gd name="connsiteY6" fmla="*/ 31527 h 401437"/>
                <a:gd name="connsiteX7" fmla="*/ 935831 w 1454331"/>
                <a:gd name="connsiteY7" fmla="*/ 75274 h 401437"/>
                <a:gd name="connsiteX8" fmla="*/ 859971 w 1454331"/>
                <a:gd name="connsiteY8" fmla="*/ 52959 h 401437"/>
                <a:gd name="connsiteX9" fmla="*/ 802821 w 1454331"/>
                <a:gd name="connsiteY9" fmla="*/ 29145 h 401437"/>
                <a:gd name="connsiteX10" fmla="*/ 724376 w 1454331"/>
                <a:gd name="connsiteY10" fmla="*/ 15878 h 401437"/>
                <a:gd name="connsiteX11" fmla="*/ 676954 w 1454331"/>
                <a:gd name="connsiteY11" fmla="*/ 19825 h 401437"/>
                <a:gd name="connsiteX12" fmla="*/ 641304 w 1454331"/>
                <a:gd name="connsiteY12" fmla="*/ 32478 h 401437"/>
                <a:gd name="connsiteX13" fmla="*/ 501899 w 1454331"/>
                <a:gd name="connsiteY13" fmla="*/ 11932 h 401437"/>
                <a:gd name="connsiteX14" fmla="*/ 471827 w 1454331"/>
                <a:gd name="connsiteY14" fmla="*/ 570 h 401437"/>
                <a:gd name="connsiteX15" fmla="*/ 417059 w 1454331"/>
                <a:gd name="connsiteY15" fmla="*/ 31526 h 401437"/>
                <a:gd name="connsiteX16" fmla="*/ 329225 w 1454331"/>
                <a:gd name="connsiteY16" fmla="*/ 77655 h 401437"/>
                <a:gd name="connsiteX17" fmla="*/ 209005 w 1454331"/>
                <a:gd name="connsiteY17" fmla="*/ 122762 h 401437"/>
                <a:gd name="connsiteX18" fmla="*/ 0 w 1454331"/>
                <a:gd name="connsiteY18" fmla="*/ 131471 h 401437"/>
                <a:gd name="connsiteX19" fmla="*/ 87085 w 1454331"/>
                <a:gd name="connsiteY19" fmla="*/ 357894 h 401437"/>
                <a:gd name="connsiteX20" fmla="*/ 191588 w 1454331"/>
                <a:gd name="connsiteY20" fmla="*/ 366602 h 401437"/>
                <a:gd name="connsiteX21" fmla="*/ 191588 w 1454331"/>
                <a:gd name="connsiteY21" fmla="*/ 366602 h 401437"/>
                <a:gd name="connsiteX22" fmla="*/ 322217 w 1454331"/>
                <a:gd name="connsiteY22" fmla="*/ 305642 h 401437"/>
                <a:gd name="connsiteX23" fmla="*/ 391885 w 1454331"/>
                <a:gd name="connsiteY23" fmla="*/ 218557 h 401437"/>
                <a:gd name="connsiteX24" fmla="*/ 461554 w 1454331"/>
                <a:gd name="connsiteY24" fmla="*/ 175014 h 401437"/>
                <a:gd name="connsiteX25" fmla="*/ 566057 w 1454331"/>
                <a:gd name="connsiteY25" fmla="*/ 209848 h 401437"/>
                <a:gd name="connsiteX26" fmla="*/ 566057 w 1454331"/>
                <a:gd name="connsiteY26" fmla="*/ 209848 h 401437"/>
                <a:gd name="connsiteX27" fmla="*/ 687977 w 1454331"/>
                <a:gd name="connsiteY27" fmla="*/ 175014 h 401437"/>
                <a:gd name="connsiteX28" fmla="*/ 757645 w 1454331"/>
                <a:gd name="connsiteY28" fmla="*/ 235974 h 401437"/>
                <a:gd name="connsiteX29" fmla="*/ 888274 w 1454331"/>
                <a:gd name="connsiteY29" fmla="*/ 288225 h 401437"/>
                <a:gd name="connsiteX30" fmla="*/ 940525 w 1454331"/>
                <a:gd name="connsiteY30" fmla="*/ 209848 h 401437"/>
                <a:gd name="connsiteX31" fmla="*/ 966651 w 1454331"/>
                <a:gd name="connsiteY31" fmla="*/ 314351 h 401437"/>
                <a:gd name="connsiteX32" fmla="*/ 975360 w 1454331"/>
                <a:gd name="connsiteY32" fmla="*/ 401437 h 401437"/>
                <a:gd name="connsiteX33" fmla="*/ 1062445 w 1454331"/>
                <a:gd name="connsiteY33" fmla="*/ 392728 h 401437"/>
                <a:gd name="connsiteX34" fmla="*/ 1097280 w 1454331"/>
                <a:gd name="connsiteY34" fmla="*/ 288225 h 401437"/>
                <a:gd name="connsiteX35" fmla="*/ 1123405 w 1454331"/>
                <a:gd name="connsiteY35" fmla="*/ 209848 h 401437"/>
                <a:gd name="connsiteX36" fmla="*/ 1175657 w 1454331"/>
                <a:gd name="connsiteY36" fmla="*/ 296934 h 401437"/>
                <a:gd name="connsiteX37" fmla="*/ 1306285 w 1454331"/>
                <a:gd name="connsiteY37" fmla="*/ 349185 h 401437"/>
                <a:gd name="connsiteX38" fmla="*/ 1454331 w 1454331"/>
                <a:gd name="connsiteY38" fmla="*/ 357894 h 401437"/>
                <a:gd name="connsiteX39" fmla="*/ 1402080 w 1454331"/>
                <a:gd name="connsiteY39" fmla="*/ 131471 h 401437"/>
                <a:gd name="connsiteX0" fmla="*/ 1454331 w 1454331"/>
                <a:gd name="connsiteY0" fmla="*/ 105345 h 401437"/>
                <a:gd name="connsiteX1" fmla="*/ 1288868 w 1454331"/>
                <a:gd name="connsiteY1" fmla="*/ 70511 h 401437"/>
                <a:gd name="connsiteX2" fmla="*/ 1221581 w 1454331"/>
                <a:gd name="connsiteY2" fmla="*/ 45202 h 401437"/>
                <a:gd name="connsiteX3" fmla="*/ 1150484 w 1454331"/>
                <a:gd name="connsiteY3" fmla="*/ 571 h 401437"/>
                <a:gd name="connsiteX4" fmla="*/ 1123405 w 1454331"/>
                <a:gd name="connsiteY4" fmla="*/ 9551 h 401437"/>
                <a:gd name="connsiteX5" fmla="*/ 1055301 w 1454331"/>
                <a:gd name="connsiteY5" fmla="*/ 45133 h 401437"/>
                <a:gd name="connsiteX6" fmla="*/ 964746 w 1454331"/>
                <a:gd name="connsiteY6" fmla="*/ 31527 h 401437"/>
                <a:gd name="connsiteX7" fmla="*/ 935831 w 1454331"/>
                <a:gd name="connsiteY7" fmla="*/ 75274 h 401437"/>
                <a:gd name="connsiteX8" fmla="*/ 859971 w 1454331"/>
                <a:gd name="connsiteY8" fmla="*/ 52959 h 401437"/>
                <a:gd name="connsiteX9" fmla="*/ 802821 w 1454331"/>
                <a:gd name="connsiteY9" fmla="*/ 29145 h 401437"/>
                <a:gd name="connsiteX10" fmla="*/ 724376 w 1454331"/>
                <a:gd name="connsiteY10" fmla="*/ 15878 h 401437"/>
                <a:gd name="connsiteX11" fmla="*/ 676954 w 1454331"/>
                <a:gd name="connsiteY11" fmla="*/ 19825 h 401437"/>
                <a:gd name="connsiteX12" fmla="*/ 641304 w 1454331"/>
                <a:gd name="connsiteY12" fmla="*/ 32478 h 401437"/>
                <a:gd name="connsiteX13" fmla="*/ 501899 w 1454331"/>
                <a:gd name="connsiteY13" fmla="*/ 11932 h 401437"/>
                <a:gd name="connsiteX14" fmla="*/ 471827 w 1454331"/>
                <a:gd name="connsiteY14" fmla="*/ 570 h 401437"/>
                <a:gd name="connsiteX15" fmla="*/ 417059 w 1454331"/>
                <a:gd name="connsiteY15" fmla="*/ 31526 h 401437"/>
                <a:gd name="connsiteX16" fmla="*/ 329225 w 1454331"/>
                <a:gd name="connsiteY16" fmla="*/ 77655 h 401437"/>
                <a:gd name="connsiteX17" fmla="*/ 209005 w 1454331"/>
                <a:gd name="connsiteY17" fmla="*/ 122762 h 401437"/>
                <a:gd name="connsiteX18" fmla="*/ 0 w 1454331"/>
                <a:gd name="connsiteY18" fmla="*/ 131471 h 401437"/>
                <a:gd name="connsiteX19" fmla="*/ 87085 w 1454331"/>
                <a:gd name="connsiteY19" fmla="*/ 357894 h 401437"/>
                <a:gd name="connsiteX20" fmla="*/ 191588 w 1454331"/>
                <a:gd name="connsiteY20" fmla="*/ 366602 h 401437"/>
                <a:gd name="connsiteX21" fmla="*/ 191588 w 1454331"/>
                <a:gd name="connsiteY21" fmla="*/ 366602 h 401437"/>
                <a:gd name="connsiteX22" fmla="*/ 322217 w 1454331"/>
                <a:gd name="connsiteY22" fmla="*/ 305642 h 401437"/>
                <a:gd name="connsiteX23" fmla="*/ 391885 w 1454331"/>
                <a:gd name="connsiteY23" fmla="*/ 218557 h 401437"/>
                <a:gd name="connsiteX24" fmla="*/ 461554 w 1454331"/>
                <a:gd name="connsiteY24" fmla="*/ 175014 h 401437"/>
                <a:gd name="connsiteX25" fmla="*/ 566057 w 1454331"/>
                <a:gd name="connsiteY25" fmla="*/ 209848 h 401437"/>
                <a:gd name="connsiteX26" fmla="*/ 566057 w 1454331"/>
                <a:gd name="connsiteY26" fmla="*/ 209848 h 401437"/>
                <a:gd name="connsiteX27" fmla="*/ 687977 w 1454331"/>
                <a:gd name="connsiteY27" fmla="*/ 175014 h 401437"/>
                <a:gd name="connsiteX28" fmla="*/ 757645 w 1454331"/>
                <a:gd name="connsiteY28" fmla="*/ 235974 h 401437"/>
                <a:gd name="connsiteX29" fmla="*/ 888274 w 1454331"/>
                <a:gd name="connsiteY29" fmla="*/ 288225 h 401437"/>
                <a:gd name="connsiteX30" fmla="*/ 940525 w 1454331"/>
                <a:gd name="connsiteY30" fmla="*/ 209848 h 401437"/>
                <a:gd name="connsiteX31" fmla="*/ 966651 w 1454331"/>
                <a:gd name="connsiteY31" fmla="*/ 314351 h 401437"/>
                <a:gd name="connsiteX32" fmla="*/ 975360 w 1454331"/>
                <a:gd name="connsiteY32" fmla="*/ 401437 h 401437"/>
                <a:gd name="connsiteX33" fmla="*/ 1062445 w 1454331"/>
                <a:gd name="connsiteY33" fmla="*/ 392728 h 401437"/>
                <a:gd name="connsiteX34" fmla="*/ 1097280 w 1454331"/>
                <a:gd name="connsiteY34" fmla="*/ 288225 h 401437"/>
                <a:gd name="connsiteX35" fmla="*/ 1123405 w 1454331"/>
                <a:gd name="connsiteY35" fmla="*/ 209848 h 401437"/>
                <a:gd name="connsiteX36" fmla="*/ 1175657 w 1454331"/>
                <a:gd name="connsiteY36" fmla="*/ 296934 h 401437"/>
                <a:gd name="connsiteX37" fmla="*/ 1306285 w 1454331"/>
                <a:gd name="connsiteY37" fmla="*/ 349185 h 401437"/>
                <a:gd name="connsiteX38" fmla="*/ 1454331 w 1454331"/>
                <a:gd name="connsiteY38" fmla="*/ 357894 h 401437"/>
                <a:gd name="connsiteX39" fmla="*/ 1402080 w 1454331"/>
                <a:gd name="connsiteY39" fmla="*/ 131471 h 401437"/>
                <a:gd name="connsiteX0" fmla="*/ 1454331 w 1454331"/>
                <a:gd name="connsiteY0" fmla="*/ 105345 h 401437"/>
                <a:gd name="connsiteX1" fmla="*/ 1257912 w 1454331"/>
                <a:gd name="connsiteY1" fmla="*/ 70511 h 401437"/>
                <a:gd name="connsiteX2" fmla="*/ 1221581 w 1454331"/>
                <a:gd name="connsiteY2" fmla="*/ 45202 h 401437"/>
                <a:gd name="connsiteX3" fmla="*/ 1150484 w 1454331"/>
                <a:gd name="connsiteY3" fmla="*/ 571 h 401437"/>
                <a:gd name="connsiteX4" fmla="*/ 1123405 w 1454331"/>
                <a:gd name="connsiteY4" fmla="*/ 9551 h 401437"/>
                <a:gd name="connsiteX5" fmla="*/ 1055301 w 1454331"/>
                <a:gd name="connsiteY5" fmla="*/ 45133 h 401437"/>
                <a:gd name="connsiteX6" fmla="*/ 964746 w 1454331"/>
                <a:gd name="connsiteY6" fmla="*/ 31527 h 401437"/>
                <a:gd name="connsiteX7" fmla="*/ 935831 w 1454331"/>
                <a:gd name="connsiteY7" fmla="*/ 75274 h 401437"/>
                <a:gd name="connsiteX8" fmla="*/ 859971 w 1454331"/>
                <a:gd name="connsiteY8" fmla="*/ 52959 h 401437"/>
                <a:gd name="connsiteX9" fmla="*/ 802821 w 1454331"/>
                <a:gd name="connsiteY9" fmla="*/ 29145 h 401437"/>
                <a:gd name="connsiteX10" fmla="*/ 724376 w 1454331"/>
                <a:gd name="connsiteY10" fmla="*/ 15878 h 401437"/>
                <a:gd name="connsiteX11" fmla="*/ 676954 w 1454331"/>
                <a:gd name="connsiteY11" fmla="*/ 19825 h 401437"/>
                <a:gd name="connsiteX12" fmla="*/ 641304 w 1454331"/>
                <a:gd name="connsiteY12" fmla="*/ 32478 h 401437"/>
                <a:gd name="connsiteX13" fmla="*/ 501899 w 1454331"/>
                <a:gd name="connsiteY13" fmla="*/ 11932 h 401437"/>
                <a:gd name="connsiteX14" fmla="*/ 471827 w 1454331"/>
                <a:gd name="connsiteY14" fmla="*/ 570 h 401437"/>
                <a:gd name="connsiteX15" fmla="*/ 417059 w 1454331"/>
                <a:gd name="connsiteY15" fmla="*/ 31526 h 401437"/>
                <a:gd name="connsiteX16" fmla="*/ 329225 w 1454331"/>
                <a:gd name="connsiteY16" fmla="*/ 77655 h 401437"/>
                <a:gd name="connsiteX17" fmla="*/ 209005 w 1454331"/>
                <a:gd name="connsiteY17" fmla="*/ 122762 h 401437"/>
                <a:gd name="connsiteX18" fmla="*/ 0 w 1454331"/>
                <a:gd name="connsiteY18" fmla="*/ 131471 h 401437"/>
                <a:gd name="connsiteX19" fmla="*/ 87085 w 1454331"/>
                <a:gd name="connsiteY19" fmla="*/ 357894 h 401437"/>
                <a:gd name="connsiteX20" fmla="*/ 191588 w 1454331"/>
                <a:gd name="connsiteY20" fmla="*/ 366602 h 401437"/>
                <a:gd name="connsiteX21" fmla="*/ 191588 w 1454331"/>
                <a:gd name="connsiteY21" fmla="*/ 366602 h 401437"/>
                <a:gd name="connsiteX22" fmla="*/ 322217 w 1454331"/>
                <a:gd name="connsiteY22" fmla="*/ 305642 h 401437"/>
                <a:gd name="connsiteX23" fmla="*/ 391885 w 1454331"/>
                <a:gd name="connsiteY23" fmla="*/ 218557 h 401437"/>
                <a:gd name="connsiteX24" fmla="*/ 461554 w 1454331"/>
                <a:gd name="connsiteY24" fmla="*/ 175014 h 401437"/>
                <a:gd name="connsiteX25" fmla="*/ 566057 w 1454331"/>
                <a:gd name="connsiteY25" fmla="*/ 209848 h 401437"/>
                <a:gd name="connsiteX26" fmla="*/ 566057 w 1454331"/>
                <a:gd name="connsiteY26" fmla="*/ 209848 h 401437"/>
                <a:gd name="connsiteX27" fmla="*/ 687977 w 1454331"/>
                <a:gd name="connsiteY27" fmla="*/ 175014 h 401437"/>
                <a:gd name="connsiteX28" fmla="*/ 757645 w 1454331"/>
                <a:gd name="connsiteY28" fmla="*/ 235974 h 401437"/>
                <a:gd name="connsiteX29" fmla="*/ 888274 w 1454331"/>
                <a:gd name="connsiteY29" fmla="*/ 288225 h 401437"/>
                <a:gd name="connsiteX30" fmla="*/ 940525 w 1454331"/>
                <a:gd name="connsiteY30" fmla="*/ 209848 h 401437"/>
                <a:gd name="connsiteX31" fmla="*/ 966651 w 1454331"/>
                <a:gd name="connsiteY31" fmla="*/ 314351 h 401437"/>
                <a:gd name="connsiteX32" fmla="*/ 975360 w 1454331"/>
                <a:gd name="connsiteY32" fmla="*/ 401437 h 401437"/>
                <a:gd name="connsiteX33" fmla="*/ 1062445 w 1454331"/>
                <a:gd name="connsiteY33" fmla="*/ 392728 h 401437"/>
                <a:gd name="connsiteX34" fmla="*/ 1097280 w 1454331"/>
                <a:gd name="connsiteY34" fmla="*/ 288225 h 401437"/>
                <a:gd name="connsiteX35" fmla="*/ 1123405 w 1454331"/>
                <a:gd name="connsiteY35" fmla="*/ 209848 h 401437"/>
                <a:gd name="connsiteX36" fmla="*/ 1175657 w 1454331"/>
                <a:gd name="connsiteY36" fmla="*/ 296934 h 401437"/>
                <a:gd name="connsiteX37" fmla="*/ 1306285 w 1454331"/>
                <a:gd name="connsiteY37" fmla="*/ 349185 h 401437"/>
                <a:gd name="connsiteX38" fmla="*/ 1454331 w 1454331"/>
                <a:gd name="connsiteY38" fmla="*/ 357894 h 401437"/>
                <a:gd name="connsiteX39" fmla="*/ 1402080 w 1454331"/>
                <a:gd name="connsiteY39" fmla="*/ 131471 h 401437"/>
                <a:gd name="connsiteX0" fmla="*/ 1454331 w 1454331"/>
                <a:gd name="connsiteY0" fmla="*/ 105345 h 401437"/>
                <a:gd name="connsiteX1" fmla="*/ 1360034 w 1454331"/>
                <a:gd name="connsiteY1" fmla="*/ 60102 h 401437"/>
                <a:gd name="connsiteX2" fmla="*/ 1257912 w 1454331"/>
                <a:gd name="connsiteY2" fmla="*/ 70511 h 401437"/>
                <a:gd name="connsiteX3" fmla="*/ 1221581 w 1454331"/>
                <a:gd name="connsiteY3" fmla="*/ 45202 h 401437"/>
                <a:gd name="connsiteX4" fmla="*/ 1150484 w 1454331"/>
                <a:gd name="connsiteY4" fmla="*/ 571 h 401437"/>
                <a:gd name="connsiteX5" fmla="*/ 1123405 w 1454331"/>
                <a:gd name="connsiteY5" fmla="*/ 9551 h 401437"/>
                <a:gd name="connsiteX6" fmla="*/ 1055301 w 1454331"/>
                <a:gd name="connsiteY6" fmla="*/ 45133 h 401437"/>
                <a:gd name="connsiteX7" fmla="*/ 964746 w 1454331"/>
                <a:gd name="connsiteY7" fmla="*/ 31527 h 401437"/>
                <a:gd name="connsiteX8" fmla="*/ 935831 w 1454331"/>
                <a:gd name="connsiteY8" fmla="*/ 75274 h 401437"/>
                <a:gd name="connsiteX9" fmla="*/ 859971 w 1454331"/>
                <a:gd name="connsiteY9" fmla="*/ 52959 h 401437"/>
                <a:gd name="connsiteX10" fmla="*/ 802821 w 1454331"/>
                <a:gd name="connsiteY10" fmla="*/ 29145 h 401437"/>
                <a:gd name="connsiteX11" fmla="*/ 724376 w 1454331"/>
                <a:gd name="connsiteY11" fmla="*/ 15878 h 401437"/>
                <a:gd name="connsiteX12" fmla="*/ 676954 w 1454331"/>
                <a:gd name="connsiteY12" fmla="*/ 19825 h 401437"/>
                <a:gd name="connsiteX13" fmla="*/ 641304 w 1454331"/>
                <a:gd name="connsiteY13" fmla="*/ 32478 h 401437"/>
                <a:gd name="connsiteX14" fmla="*/ 501899 w 1454331"/>
                <a:gd name="connsiteY14" fmla="*/ 11932 h 401437"/>
                <a:gd name="connsiteX15" fmla="*/ 471827 w 1454331"/>
                <a:gd name="connsiteY15" fmla="*/ 570 h 401437"/>
                <a:gd name="connsiteX16" fmla="*/ 417059 w 1454331"/>
                <a:gd name="connsiteY16" fmla="*/ 31526 h 401437"/>
                <a:gd name="connsiteX17" fmla="*/ 329225 w 1454331"/>
                <a:gd name="connsiteY17" fmla="*/ 77655 h 401437"/>
                <a:gd name="connsiteX18" fmla="*/ 209005 w 1454331"/>
                <a:gd name="connsiteY18" fmla="*/ 122762 h 401437"/>
                <a:gd name="connsiteX19" fmla="*/ 0 w 1454331"/>
                <a:gd name="connsiteY19" fmla="*/ 131471 h 401437"/>
                <a:gd name="connsiteX20" fmla="*/ 87085 w 1454331"/>
                <a:gd name="connsiteY20" fmla="*/ 357894 h 401437"/>
                <a:gd name="connsiteX21" fmla="*/ 191588 w 1454331"/>
                <a:gd name="connsiteY21" fmla="*/ 366602 h 401437"/>
                <a:gd name="connsiteX22" fmla="*/ 191588 w 1454331"/>
                <a:gd name="connsiteY22" fmla="*/ 366602 h 401437"/>
                <a:gd name="connsiteX23" fmla="*/ 322217 w 1454331"/>
                <a:gd name="connsiteY23" fmla="*/ 305642 h 401437"/>
                <a:gd name="connsiteX24" fmla="*/ 391885 w 1454331"/>
                <a:gd name="connsiteY24" fmla="*/ 218557 h 401437"/>
                <a:gd name="connsiteX25" fmla="*/ 461554 w 1454331"/>
                <a:gd name="connsiteY25" fmla="*/ 175014 h 401437"/>
                <a:gd name="connsiteX26" fmla="*/ 566057 w 1454331"/>
                <a:gd name="connsiteY26" fmla="*/ 209848 h 401437"/>
                <a:gd name="connsiteX27" fmla="*/ 566057 w 1454331"/>
                <a:gd name="connsiteY27" fmla="*/ 209848 h 401437"/>
                <a:gd name="connsiteX28" fmla="*/ 687977 w 1454331"/>
                <a:gd name="connsiteY28" fmla="*/ 175014 h 401437"/>
                <a:gd name="connsiteX29" fmla="*/ 757645 w 1454331"/>
                <a:gd name="connsiteY29" fmla="*/ 235974 h 401437"/>
                <a:gd name="connsiteX30" fmla="*/ 888274 w 1454331"/>
                <a:gd name="connsiteY30" fmla="*/ 288225 h 401437"/>
                <a:gd name="connsiteX31" fmla="*/ 940525 w 1454331"/>
                <a:gd name="connsiteY31" fmla="*/ 209848 h 401437"/>
                <a:gd name="connsiteX32" fmla="*/ 966651 w 1454331"/>
                <a:gd name="connsiteY32" fmla="*/ 314351 h 401437"/>
                <a:gd name="connsiteX33" fmla="*/ 975360 w 1454331"/>
                <a:gd name="connsiteY33" fmla="*/ 401437 h 401437"/>
                <a:gd name="connsiteX34" fmla="*/ 1062445 w 1454331"/>
                <a:gd name="connsiteY34" fmla="*/ 392728 h 401437"/>
                <a:gd name="connsiteX35" fmla="*/ 1097280 w 1454331"/>
                <a:gd name="connsiteY35" fmla="*/ 288225 h 401437"/>
                <a:gd name="connsiteX36" fmla="*/ 1123405 w 1454331"/>
                <a:gd name="connsiteY36" fmla="*/ 209848 h 401437"/>
                <a:gd name="connsiteX37" fmla="*/ 1175657 w 1454331"/>
                <a:gd name="connsiteY37" fmla="*/ 296934 h 401437"/>
                <a:gd name="connsiteX38" fmla="*/ 1306285 w 1454331"/>
                <a:gd name="connsiteY38" fmla="*/ 349185 h 401437"/>
                <a:gd name="connsiteX39" fmla="*/ 1454331 w 1454331"/>
                <a:gd name="connsiteY39" fmla="*/ 357894 h 401437"/>
                <a:gd name="connsiteX40" fmla="*/ 1402080 w 1454331"/>
                <a:gd name="connsiteY40" fmla="*/ 131471 h 401437"/>
                <a:gd name="connsiteX0" fmla="*/ 1432900 w 1454331"/>
                <a:gd name="connsiteY0" fmla="*/ 74389 h 401437"/>
                <a:gd name="connsiteX1" fmla="*/ 1360034 w 1454331"/>
                <a:gd name="connsiteY1" fmla="*/ 60102 h 401437"/>
                <a:gd name="connsiteX2" fmla="*/ 1257912 w 1454331"/>
                <a:gd name="connsiteY2" fmla="*/ 70511 h 401437"/>
                <a:gd name="connsiteX3" fmla="*/ 1221581 w 1454331"/>
                <a:gd name="connsiteY3" fmla="*/ 45202 h 401437"/>
                <a:gd name="connsiteX4" fmla="*/ 1150484 w 1454331"/>
                <a:gd name="connsiteY4" fmla="*/ 571 h 401437"/>
                <a:gd name="connsiteX5" fmla="*/ 1123405 w 1454331"/>
                <a:gd name="connsiteY5" fmla="*/ 9551 h 401437"/>
                <a:gd name="connsiteX6" fmla="*/ 1055301 w 1454331"/>
                <a:gd name="connsiteY6" fmla="*/ 45133 h 401437"/>
                <a:gd name="connsiteX7" fmla="*/ 964746 w 1454331"/>
                <a:gd name="connsiteY7" fmla="*/ 31527 h 401437"/>
                <a:gd name="connsiteX8" fmla="*/ 935831 w 1454331"/>
                <a:gd name="connsiteY8" fmla="*/ 75274 h 401437"/>
                <a:gd name="connsiteX9" fmla="*/ 859971 w 1454331"/>
                <a:gd name="connsiteY9" fmla="*/ 52959 h 401437"/>
                <a:gd name="connsiteX10" fmla="*/ 802821 w 1454331"/>
                <a:gd name="connsiteY10" fmla="*/ 29145 h 401437"/>
                <a:gd name="connsiteX11" fmla="*/ 724376 w 1454331"/>
                <a:gd name="connsiteY11" fmla="*/ 15878 h 401437"/>
                <a:gd name="connsiteX12" fmla="*/ 676954 w 1454331"/>
                <a:gd name="connsiteY12" fmla="*/ 19825 h 401437"/>
                <a:gd name="connsiteX13" fmla="*/ 641304 w 1454331"/>
                <a:gd name="connsiteY13" fmla="*/ 32478 h 401437"/>
                <a:gd name="connsiteX14" fmla="*/ 501899 w 1454331"/>
                <a:gd name="connsiteY14" fmla="*/ 11932 h 401437"/>
                <a:gd name="connsiteX15" fmla="*/ 471827 w 1454331"/>
                <a:gd name="connsiteY15" fmla="*/ 570 h 401437"/>
                <a:gd name="connsiteX16" fmla="*/ 417059 w 1454331"/>
                <a:gd name="connsiteY16" fmla="*/ 31526 h 401437"/>
                <a:gd name="connsiteX17" fmla="*/ 329225 w 1454331"/>
                <a:gd name="connsiteY17" fmla="*/ 77655 h 401437"/>
                <a:gd name="connsiteX18" fmla="*/ 209005 w 1454331"/>
                <a:gd name="connsiteY18" fmla="*/ 122762 h 401437"/>
                <a:gd name="connsiteX19" fmla="*/ 0 w 1454331"/>
                <a:gd name="connsiteY19" fmla="*/ 131471 h 401437"/>
                <a:gd name="connsiteX20" fmla="*/ 87085 w 1454331"/>
                <a:gd name="connsiteY20" fmla="*/ 357894 h 401437"/>
                <a:gd name="connsiteX21" fmla="*/ 191588 w 1454331"/>
                <a:gd name="connsiteY21" fmla="*/ 366602 h 401437"/>
                <a:gd name="connsiteX22" fmla="*/ 191588 w 1454331"/>
                <a:gd name="connsiteY22" fmla="*/ 366602 h 401437"/>
                <a:gd name="connsiteX23" fmla="*/ 322217 w 1454331"/>
                <a:gd name="connsiteY23" fmla="*/ 305642 h 401437"/>
                <a:gd name="connsiteX24" fmla="*/ 391885 w 1454331"/>
                <a:gd name="connsiteY24" fmla="*/ 218557 h 401437"/>
                <a:gd name="connsiteX25" fmla="*/ 461554 w 1454331"/>
                <a:gd name="connsiteY25" fmla="*/ 175014 h 401437"/>
                <a:gd name="connsiteX26" fmla="*/ 566057 w 1454331"/>
                <a:gd name="connsiteY26" fmla="*/ 209848 h 401437"/>
                <a:gd name="connsiteX27" fmla="*/ 566057 w 1454331"/>
                <a:gd name="connsiteY27" fmla="*/ 209848 h 401437"/>
                <a:gd name="connsiteX28" fmla="*/ 687977 w 1454331"/>
                <a:gd name="connsiteY28" fmla="*/ 175014 h 401437"/>
                <a:gd name="connsiteX29" fmla="*/ 757645 w 1454331"/>
                <a:gd name="connsiteY29" fmla="*/ 235974 h 401437"/>
                <a:gd name="connsiteX30" fmla="*/ 888274 w 1454331"/>
                <a:gd name="connsiteY30" fmla="*/ 288225 h 401437"/>
                <a:gd name="connsiteX31" fmla="*/ 940525 w 1454331"/>
                <a:gd name="connsiteY31" fmla="*/ 209848 h 401437"/>
                <a:gd name="connsiteX32" fmla="*/ 966651 w 1454331"/>
                <a:gd name="connsiteY32" fmla="*/ 314351 h 401437"/>
                <a:gd name="connsiteX33" fmla="*/ 975360 w 1454331"/>
                <a:gd name="connsiteY33" fmla="*/ 401437 h 401437"/>
                <a:gd name="connsiteX34" fmla="*/ 1062445 w 1454331"/>
                <a:gd name="connsiteY34" fmla="*/ 392728 h 401437"/>
                <a:gd name="connsiteX35" fmla="*/ 1097280 w 1454331"/>
                <a:gd name="connsiteY35" fmla="*/ 288225 h 401437"/>
                <a:gd name="connsiteX36" fmla="*/ 1123405 w 1454331"/>
                <a:gd name="connsiteY36" fmla="*/ 209848 h 401437"/>
                <a:gd name="connsiteX37" fmla="*/ 1175657 w 1454331"/>
                <a:gd name="connsiteY37" fmla="*/ 296934 h 401437"/>
                <a:gd name="connsiteX38" fmla="*/ 1306285 w 1454331"/>
                <a:gd name="connsiteY38" fmla="*/ 349185 h 401437"/>
                <a:gd name="connsiteX39" fmla="*/ 1454331 w 1454331"/>
                <a:gd name="connsiteY39" fmla="*/ 357894 h 401437"/>
                <a:gd name="connsiteX40" fmla="*/ 1402080 w 1454331"/>
                <a:gd name="connsiteY40" fmla="*/ 131471 h 401437"/>
                <a:gd name="connsiteX0" fmla="*/ 1432900 w 1454331"/>
                <a:gd name="connsiteY0" fmla="*/ 74389 h 401437"/>
                <a:gd name="connsiteX1" fmla="*/ 1360034 w 1454331"/>
                <a:gd name="connsiteY1" fmla="*/ 60102 h 401437"/>
                <a:gd name="connsiteX2" fmla="*/ 1257912 w 1454331"/>
                <a:gd name="connsiteY2" fmla="*/ 70511 h 401437"/>
                <a:gd name="connsiteX3" fmla="*/ 1221581 w 1454331"/>
                <a:gd name="connsiteY3" fmla="*/ 45202 h 401437"/>
                <a:gd name="connsiteX4" fmla="*/ 1150484 w 1454331"/>
                <a:gd name="connsiteY4" fmla="*/ 571 h 401437"/>
                <a:gd name="connsiteX5" fmla="*/ 1123405 w 1454331"/>
                <a:gd name="connsiteY5" fmla="*/ 9551 h 401437"/>
                <a:gd name="connsiteX6" fmla="*/ 1055301 w 1454331"/>
                <a:gd name="connsiteY6" fmla="*/ 45133 h 401437"/>
                <a:gd name="connsiteX7" fmla="*/ 964746 w 1454331"/>
                <a:gd name="connsiteY7" fmla="*/ 31527 h 401437"/>
                <a:gd name="connsiteX8" fmla="*/ 935831 w 1454331"/>
                <a:gd name="connsiteY8" fmla="*/ 75274 h 401437"/>
                <a:gd name="connsiteX9" fmla="*/ 859971 w 1454331"/>
                <a:gd name="connsiteY9" fmla="*/ 52959 h 401437"/>
                <a:gd name="connsiteX10" fmla="*/ 802821 w 1454331"/>
                <a:gd name="connsiteY10" fmla="*/ 29145 h 401437"/>
                <a:gd name="connsiteX11" fmla="*/ 724376 w 1454331"/>
                <a:gd name="connsiteY11" fmla="*/ 15878 h 401437"/>
                <a:gd name="connsiteX12" fmla="*/ 676954 w 1454331"/>
                <a:gd name="connsiteY12" fmla="*/ 19825 h 401437"/>
                <a:gd name="connsiteX13" fmla="*/ 641304 w 1454331"/>
                <a:gd name="connsiteY13" fmla="*/ 32478 h 401437"/>
                <a:gd name="connsiteX14" fmla="*/ 501899 w 1454331"/>
                <a:gd name="connsiteY14" fmla="*/ 11932 h 401437"/>
                <a:gd name="connsiteX15" fmla="*/ 471827 w 1454331"/>
                <a:gd name="connsiteY15" fmla="*/ 570 h 401437"/>
                <a:gd name="connsiteX16" fmla="*/ 417059 w 1454331"/>
                <a:gd name="connsiteY16" fmla="*/ 31526 h 401437"/>
                <a:gd name="connsiteX17" fmla="*/ 329225 w 1454331"/>
                <a:gd name="connsiteY17" fmla="*/ 77655 h 401437"/>
                <a:gd name="connsiteX18" fmla="*/ 209005 w 1454331"/>
                <a:gd name="connsiteY18" fmla="*/ 122762 h 401437"/>
                <a:gd name="connsiteX19" fmla="*/ 0 w 1454331"/>
                <a:gd name="connsiteY19" fmla="*/ 131471 h 401437"/>
                <a:gd name="connsiteX20" fmla="*/ 87085 w 1454331"/>
                <a:gd name="connsiteY20" fmla="*/ 357894 h 401437"/>
                <a:gd name="connsiteX21" fmla="*/ 191588 w 1454331"/>
                <a:gd name="connsiteY21" fmla="*/ 366602 h 401437"/>
                <a:gd name="connsiteX22" fmla="*/ 191588 w 1454331"/>
                <a:gd name="connsiteY22" fmla="*/ 366602 h 401437"/>
                <a:gd name="connsiteX23" fmla="*/ 322217 w 1454331"/>
                <a:gd name="connsiteY23" fmla="*/ 305642 h 401437"/>
                <a:gd name="connsiteX24" fmla="*/ 391885 w 1454331"/>
                <a:gd name="connsiteY24" fmla="*/ 218557 h 401437"/>
                <a:gd name="connsiteX25" fmla="*/ 461554 w 1454331"/>
                <a:gd name="connsiteY25" fmla="*/ 175014 h 401437"/>
                <a:gd name="connsiteX26" fmla="*/ 566057 w 1454331"/>
                <a:gd name="connsiteY26" fmla="*/ 209848 h 401437"/>
                <a:gd name="connsiteX27" fmla="*/ 566057 w 1454331"/>
                <a:gd name="connsiteY27" fmla="*/ 209848 h 401437"/>
                <a:gd name="connsiteX28" fmla="*/ 687977 w 1454331"/>
                <a:gd name="connsiteY28" fmla="*/ 175014 h 401437"/>
                <a:gd name="connsiteX29" fmla="*/ 757645 w 1454331"/>
                <a:gd name="connsiteY29" fmla="*/ 235974 h 401437"/>
                <a:gd name="connsiteX30" fmla="*/ 888274 w 1454331"/>
                <a:gd name="connsiteY30" fmla="*/ 288225 h 401437"/>
                <a:gd name="connsiteX31" fmla="*/ 940525 w 1454331"/>
                <a:gd name="connsiteY31" fmla="*/ 209848 h 401437"/>
                <a:gd name="connsiteX32" fmla="*/ 966651 w 1454331"/>
                <a:gd name="connsiteY32" fmla="*/ 314351 h 401437"/>
                <a:gd name="connsiteX33" fmla="*/ 975360 w 1454331"/>
                <a:gd name="connsiteY33" fmla="*/ 401437 h 401437"/>
                <a:gd name="connsiteX34" fmla="*/ 1062445 w 1454331"/>
                <a:gd name="connsiteY34" fmla="*/ 392728 h 401437"/>
                <a:gd name="connsiteX35" fmla="*/ 1097280 w 1454331"/>
                <a:gd name="connsiteY35" fmla="*/ 288225 h 401437"/>
                <a:gd name="connsiteX36" fmla="*/ 1123405 w 1454331"/>
                <a:gd name="connsiteY36" fmla="*/ 209848 h 401437"/>
                <a:gd name="connsiteX37" fmla="*/ 1175657 w 1454331"/>
                <a:gd name="connsiteY37" fmla="*/ 296934 h 401437"/>
                <a:gd name="connsiteX38" fmla="*/ 1306285 w 1454331"/>
                <a:gd name="connsiteY38" fmla="*/ 349185 h 401437"/>
                <a:gd name="connsiteX39" fmla="*/ 1454331 w 1454331"/>
                <a:gd name="connsiteY39" fmla="*/ 357894 h 401437"/>
                <a:gd name="connsiteX40" fmla="*/ 1435418 w 1454331"/>
                <a:gd name="connsiteY40" fmla="*/ 88608 h 401437"/>
                <a:gd name="connsiteX0" fmla="*/ 1432900 w 1435418"/>
                <a:gd name="connsiteY0" fmla="*/ 74389 h 401437"/>
                <a:gd name="connsiteX1" fmla="*/ 1360034 w 1435418"/>
                <a:gd name="connsiteY1" fmla="*/ 60102 h 401437"/>
                <a:gd name="connsiteX2" fmla="*/ 1257912 w 1435418"/>
                <a:gd name="connsiteY2" fmla="*/ 70511 h 401437"/>
                <a:gd name="connsiteX3" fmla="*/ 1221581 w 1435418"/>
                <a:gd name="connsiteY3" fmla="*/ 45202 h 401437"/>
                <a:gd name="connsiteX4" fmla="*/ 1150484 w 1435418"/>
                <a:gd name="connsiteY4" fmla="*/ 571 h 401437"/>
                <a:gd name="connsiteX5" fmla="*/ 1123405 w 1435418"/>
                <a:gd name="connsiteY5" fmla="*/ 9551 h 401437"/>
                <a:gd name="connsiteX6" fmla="*/ 1055301 w 1435418"/>
                <a:gd name="connsiteY6" fmla="*/ 45133 h 401437"/>
                <a:gd name="connsiteX7" fmla="*/ 964746 w 1435418"/>
                <a:gd name="connsiteY7" fmla="*/ 31527 h 401437"/>
                <a:gd name="connsiteX8" fmla="*/ 935831 w 1435418"/>
                <a:gd name="connsiteY8" fmla="*/ 75274 h 401437"/>
                <a:gd name="connsiteX9" fmla="*/ 859971 w 1435418"/>
                <a:gd name="connsiteY9" fmla="*/ 52959 h 401437"/>
                <a:gd name="connsiteX10" fmla="*/ 802821 w 1435418"/>
                <a:gd name="connsiteY10" fmla="*/ 29145 h 401437"/>
                <a:gd name="connsiteX11" fmla="*/ 724376 w 1435418"/>
                <a:gd name="connsiteY11" fmla="*/ 15878 h 401437"/>
                <a:gd name="connsiteX12" fmla="*/ 676954 w 1435418"/>
                <a:gd name="connsiteY12" fmla="*/ 19825 h 401437"/>
                <a:gd name="connsiteX13" fmla="*/ 641304 w 1435418"/>
                <a:gd name="connsiteY13" fmla="*/ 32478 h 401437"/>
                <a:gd name="connsiteX14" fmla="*/ 501899 w 1435418"/>
                <a:gd name="connsiteY14" fmla="*/ 11932 h 401437"/>
                <a:gd name="connsiteX15" fmla="*/ 471827 w 1435418"/>
                <a:gd name="connsiteY15" fmla="*/ 570 h 401437"/>
                <a:gd name="connsiteX16" fmla="*/ 417059 w 1435418"/>
                <a:gd name="connsiteY16" fmla="*/ 31526 h 401437"/>
                <a:gd name="connsiteX17" fmla="*/ 329225 w 1435418"/>
                <a:gd name="connsiteY17" fmla="*/ 77655 h 401437"/>
                <a:gd name="connsiteX18" fmla="*/ 209005 w 1435418"/>
                <a:gd name="connsiteY18" fmla="*/ 122762 h 401437"/>
                <a:gd name="connsiteX19" fmla="*/ 0 w 1435418"/>
                <a:gd name="connsiteY19" fmla="*/ 131471 h 401437"/>
                <a:gd name="connsiteX20" fmla="*/ 87085 w 1435418"/>
                <a:gd name="connsiteY20" fmla="*/ 357894 h 401437"/>
                <a:gd name="connsiteX21" fmla="*/ 191588 w 1435418"/>
                <a:gd name="connsiteY21" fmla="*/ 366602 h 401437"/>
                <a:gd name="connsiteX22" fmla="*/ 191588 w 1435418"/>
                <a:gd name="connsiteY22" fmla="*/ 366602 h 401437"/>
                <a:gd name="connsiteX23" fmla="*/ 322217 w 1435418"/>
                <a:gd name="connsiteY23" fmla="*/ 305642 h 401437"/>
                <a:gd name="connsiteX24" fmla="*/ 391885 w 1435418"/>
                <a:gd name="connsiteY24" fmla="*/ 218557 h 401437"/>
                <a:gd name="connsiteX25" fmla="*/ 461554 w 1435418"/>
                <a:gd name="connsiteY25" fmla="*/ 175014 h 401437"/>
                <a:gd name="connsiteX26" fmla="*/ 566057 w 1435418"/>
                <a:gd name="connsiteY26" fmla="*/ 209848 h 401437"/>
                <a:gd name="connsiteX27" fmla="*/ 566057 w 1435418"/>
                <a:gd name="connsiteY27" fmla="*/ 209848 h 401437"/>
                <a:gd name="connsiteX28" fmla="*/ 687977 w 1435418"/>
                <a:gd name="connsiteY28" fmla="*/ 175014 h 401437"/>
                <a:gd name="connsiteX29" fmla="*/ 757645 w 1435418"/>
                <a:gd name="connsiteY29" fmla="*/ 235974 h 401437"/>
                <a:gd name="connsiteX30" fmla="*/ 888274 w 1435418"/>
                <a:gd name="connsiteY30" fmla="*/ 288225 h 401437"/>
                <a:gd name="connsiteX31" fmla="*/ 940525 w 1435418"/>
                <a:gd name="connsiteY31" fmla="*/ 209848 h 401437"/>
                <a:gd name="connsiteX32" fmla="*/ 966651 w 1435418"/>
                <a:gd name="connsiteY32" fmla="*/ 314351 h 401437"/>
                <a:gd name="connsiteX33" fmla="*/ 975360 w 1435418"/>
                <a:gd name="connsiteY33" fmla="*/ 401437 h 401437"/>
                <a:gd name="connsiteX34" fmla="*/ 1062445 w 1435418"/>
                <a:gd name="connsiteY34" fmla="*/ 392728 h 401437"/>
                <a:gd name="connsiteX35" fmla="*/ 1097280 w 1435418"/>
                <a:gd name="connsiteY35" fmla="*/ 288225 h 401437"/>
                <a:gd name="connsiteX36" fmla="*/ 1123405 w 1435418"/>
                <a:gd name="connsiteY36" fmla="*/ 209848 h 401437"/>
                <a:gd name="connsiteX37" fmla="*/ 1175657 w 1435418"/>
                <a:gd name="connsiteY37" fmla="*/ 296934 h 401437"/>
                <a:gd name="connsiteX38" fmla="*/ 1306285 w 1435418"/>
                <a:gd name="connsiteY38" fmla="*/ 349185 h 401437"/>
                <a:gd name="connsiteX39" fmla="*/ 1435281 w 1435418"/>
                <a:gd name="connsiteY39" fmla="*/ 357894 h 401437"/>
                <a:gd name="connsiteX40" fmla="*/ 1435418 w 1435418"/>
                <a:gd name="connsiteY40" fmla="*/ 88608 h 401437"/>
                <a:gd name="connsiteX0" fmla="*/ 1432900 w 1435418"/>
                <a:gd name="connsiteY0" fmla="*/ 74389 h 401437"/>
                <a:gd name="connsiteX1" fmla="*/ 1360034 w 1435418"/>
                <a:gd name="connsiteY1" fmla="*/ 60102 h 401437"/>
                <a:gd name="connsiteX2" fmla="*/ 1257912 w 1435418"/>
                <a:gd name="connsiteY2" fmla="*/ 70511 h 401437"/>
                <a:gd name="connsiteX3" fmla="*/ 1221581 w 1435418"/>
                <a:gd name="connsiteY3" fmla="*/ 45202 h 401437"/>
                <a:gd name="connsiteX4" fmla="*/ 1150484 w 1435418"/>
                <a:gd name="connsiteY4" fmla="*/ 571 h 401437"/>
                <a:gd name="connsiteX5" fmla="*/ 1123405 w 1435418"/>
                <a:gd name="connsiteY5" fmla="*/ 9551 h 401437"/>
                <a:gd name="connsiteX6" fmla="*/ 1055301 w 1435418"/>
                <a:gd name="connsiteY6" fmla="*/ 45133 h 401437"/>
                <a:gd name="connsiteX7" fmla="*/ 964746 w 1435418"/>
                <a:gd name="connsiteY7" fmla="*/ 31527 h 401437"/>
                <a:gd name="connsiteX8" fmla="*/ 935831 w 1435418"/>
                <a:gd name="connsiteY8" fmla="*/ 75274 h 401437"/>
                <a:gd name="connsiteX9" fmla="*/ 859971 w 1435418"/>
                <a:gd name="connsiteY9" fmla="*/ 52959 h 401437"/>
                <a:gd name="connsiteX10" fmla="*/ 802821 w 1435418"/>
                <a:gd name="connsiteY10" fmla="*/ 29145 h 401437"/>
                <a:gd name="connsiteX11" fmla="*/ 724376 w 1435418"/>
                <a:gd name="connsiteY11" fmla="*/ 15878 h 401437"/>
                <a:gd name="connsiteX12" fmla="*/ 676954 w 1435418"/>
                <a:gd name="connsiteY12" fmla="*/ 19825 h 401437"/>
                <a:gd name="connsiteX13" fmla="*/ 641304 w 1435418"/>
                <a:gd name="connsiteY13" fmla="*/ 32478 h 401437"/>
                <a:gd name="connsiteX14" fmla="*/ 501899 w 1435418"/>
                <a:gd name="connsiteY14" fmla="*/ 11932 h 401437"/>
                <a:gd name="connsiteX15" fmla="*/ 471827 w 1435418"/>
                <a:gd name="connsiteY15" fmla="*/ 570 h 401437"/>
                <a:gd name="connsiteX16" fmla="*/ 417059 w 1435418"/>
                <a:gd name="connsiteY16" fmla="*/ 31526 h 401437"/>
                <a:gd name="connsiteX17" fmla="*/ 329225 w 1435418"/>
                <a:gd name="connsiteY17" fmla="*/ 77655 h 401437"/>
                <a:gd name="connsiteX18" fmla="*/ 209005 w 1435418"/>
                <a:gd name="connsiteY18" fmla="*/ 122762 h 401437"/>
                <a:gd name="connsiteX19" fmla="*/ 0 w 1435418"/>
                <a:gd name="connsiteY19" fmla="*/ 131471 h 401437"/>
                <a:gd name="connsiteX20" fmla="*/ 87085 w 1435418"/>
                <a:gd name="connsiteY20" fmla="*/ 357894 h 401437"/>
                <a:gd name="connsiteX21" fmla="*/ 191588 w 1435418"/>
                <a:gd name="connsiteY21" fmla="*/ 366602 h 401437"/>
                <a:gd name="connsiteX22" fmla="*/ 191588 w 1435418"/>
                <a:gd name="connsiteY22" fmla="*/ 366602 h 401437"/>
                <a:gd name="connsiteX23" fmla="*/ 322217 w 1435418"/>
                <a:gd name="connsiteY23" fmla="*/ 305642 h 401437"/>
                <a:gd name="connsiteX24" fmla="*/ 391885 w 1435418"/>
                <a:gd name="connsiteY24" fmla="*/ 218557 h 401437"/>
                <a:gd name="connsiteX25" fmla="*/ 461554 w 1435418"/>
                <a:gd name="connsiteY25" fmla="*/ 175014 h 401437"/>
                <a:gd name="connsiteX26" fmla="*/ 566057 w 1435418"/>
                <a:gd name="connsiteY26" fmla="*/ 209848 h 401437"/>
                <a:gd name="connsiteX27" fmla="*/ 566057 w 1435418"/>
                <a:gd name="connsiteY27" fmla="*/ 209848 h 401437"/>
                <a:gd name="connsiteX28" fmla="*/ 687977 w 1435418"/>
                <a:gd name="connsiteY28" fmla="*/ 175014 h 401437"/>
                <a:gd name="connsiteX29" fmla="*/ 757645 w 1435418"/>
                <a:gd name="connsiteY29" fmla="*/ 235974 h 401437"/>
                <a:gd name="connsiteX30" fmla="*/ 888274 w 1435418"/>
                <a:gd name="connsiteY30" fmla="*/ 288225 h 401437"/>
                <a:gd name="connsiteX31" fmla="*/ 940525 w 1435418"/>
                <a:gd name="connsiteY31" fmla="*/ 209848 h 401437"/>
                <a:gd name="connsiteX32" fmla="*/ 966651 w 1435418"/>
                <a:gd name="connsiteY32" fmla="*/ 314351 h 401437"/>
                <a:gd name="connsiteX33" fmla="*/ 975360 w 1435418"/>
                <a:gd name="connsiteY33" fmla="*/ 401437 h 401437"/>
                <a:gd name="connsiteX34" fmla="*/ 1062445 w 1435418"/>
                <a:gd name="connsiteY34" fmla="*/ 392728 h 401437"/>
                <a:gd name="connsiteX35" fmla="*/ 1097280 w 1435418"/>
                <a:gd name="connsiteY35" fmla="*/ 288225 h 401437"/>
                <a:gd name="connsiteX36" fmla="*/ 1123405 w 1435418"/>
                <a:gd name="connsiteY36" fmla="*/ 209848 h 401437"/>
                <a:gd name="connsiteX37" fmla="*/ 1168513 w 1435418"/>
                <a:gd name="connsiteY37" fmla="*/ 256453 h 401437"/>
                <a:gd name="connsiteX38" fmla="*/ 1306285 w 1435418"/>
                <a:gd name="connsiteY38" fmla="*/ 349185 h 401437"/>
                <a:gd name="connsiteX39" fmla="*/ 1435281 w 1435418"/>
                <a:gd name="connsiteY39" fmla="*/ 357894 h 401437"/>
                <a:gd name="connsiteX40" fmla="*/ 1435418 w 1435418"/>
                <a:gd name="connsiteY40" fmla="*/ 88608 h 401437"/>
                <a:gd name="connsiteX0" fmla="*/ 1432900 w 1435418"/>
                <a:gd name="connsiteY0" fmla="*/ 74389 h 401437"/>
                <a:gd name="connsiteX1" fmla="*/ 1360034 w 1435418"/>
                <a:gd name="connsiteY1" fmla="*/ 60102 h 401437"/>
                <a:gd name="connsiteX2" fmla="*/ 1257912 w 1435418"/>
                <a:gd name="connsiteY2" fmla="*/ 70511 h 401437"/>
                <a:gd name="connsiteX3" fmla="*/ 1221581 w 1435418"/>
                <a:gd name="connsiteY3" fmla="*/ 45202 h 401437"/>
                <a:gd name="connsiteX4" fmla="*/ 1150484 w 1435418"/>
                <a:gd name="connsiteY4" fmla="*/ 571 h 401437"/>
                <a:gd name="connsiteX5" fmla="*/ 1123405 w 1435418"/>
                <a:gd name="connsiteY5" fmla="*/ 9551 h 401437"/>
                <a:gd name="connsiteX6" fmla="*/ 1055301 w 1435418"/>
                <a:gd name="connsiteY6" fmla="*/ 45133 h 401437"/>
                <a:gd name="connsiteX7" fmla="*/ 964746 w 1435418"/>
                <a:gd name="connsiteY7" fmla="*/ 31527 h 401437"/>
                <a:gd name="connsiteX8" fmla="*/ 935831 w 1435418"/>
                <a:gd name="connsiteY8" fmla="*/ 75274 h 401437"/>
                <a:gd name="connsiteX9" fmla="*/ 859971 w 1435418"/>
                <a:gd name="connsiteY9" fmla="*/ 52959 h 401437"/>
                <a:gd name="connsiteX10" fmla="*/ 802821 w 1435418"/>
                <a:gd name="connsiteY10" fmla="*/ 29145 h 401437"/>
                <a:gd name="connsiteX11" fmla="*/ 724376 w 1435418"/>
                <a:gd name="connsiteY11" fmla="*/ 15878 h 401437"/>
                <a:gd name="connsiteX12" fmla="*/ 676954 w 1435418"/>
                <a:gd name="connsiteY12" fmla="*/ 19825 h 401437"/>
                <a:gd name="connsiteX13" fmla="*/ 641304 w 1435418"/>
                <a:gd name="connsiteY13" fmla="*/ 32478 h 401437"/>
                <a:gd name="connsiteX14" fmla="*/ 501899 w 1435418"/>
                <a:gd name="connsiteY14" fmla="*/ 11932 h 401437"/>
                <a:gd name="connsiteX15" fmla="*/ 471827 w 1435418"/>
                <a:gd name="connsiteY15" fmla="*/ 570 h 401437"/>
                <a:gd name="connsiteX16" fmla="*/ 417059 w 1435418"/>
                <a:gd name="connsiteY16" fmla="*/ 31526 h 401437"/>
                <a:gd name="connsiteX17" fmla="*/ 329225 w 1435418"/>
                <a:gd name="connsiteY17" fmla="*/ 77655 h 401437"/>
                <a:gd name="connsiteX18" fmla="*/ 209005 w 1435418"/>
                <a:gd name="connsiteY18" fmla="*/ 122762 h 401437"/>
                <a:gd name="connsiteX19" fmla="*/ 0 w 1435418"/>
                <a:gd name="connsiteY19" fmla="*/ 131471 h 401437"/>
                <a:gd name="connsiteX20" fmla="*/ 87085 w 1435418"/>
                <a:gd name="connsiteY20" fmla="*/ 357894 h 401437"/>
                <a:gd name="connsiteX21" fmla="*/ 191588 w 1435418"/>
                <a:gd name="connsiteY21" fmla="*/ 366602 h 401437"/>
                <a:gd name="connsiteX22" fmla="*/ 191588 w 1435418"/>
                <a:gd name="connsiteY22" fmla="*/ 366602 h 401437"/>
                <a:gd name="connsiteX23" fmla="*/ 322217 w 1435418"/>
                <a:gd name="connsiteY23" fmla="*/ 305642 h 401437"/>
                <a:gd name="connsiteX24" fmla="*/ 391885 w 1435418"/>
                <a:gd name="connsiteY24" fmla="*/ 218557 h 401437"/>
                <a:gd name="connsiteX25" fmla="*/ 461554 w 1435418"/>
                <a:gd name="connsiteY25" fmla="*/ 175014 h 401437"/>
                <a:gd name="connsiteX26" fmla="*/ 566057 w 1435418"/>
                <a:gd name="connsiteY26" fmla="*/ 209848 h 401437"/>
                <a:gd name="connsiteX27" fmla="*/ 566057 w 1435418"/>
                <a:gd name="connsiteY27" fmla="*/ 209848 h 401437"/>
                <a:gd name="connsiteX28" fmla="*/ 687977 w 1435418"/>
                <a:gd name="connsiteY28" fmla="*/ 175014 h 401437"/>
                <a:gd name="connsiteX29" fmla="*/ 757645 w 1435418"/>
                <a:gd name="connsiteY29" fmla="*/ 235974 h 401437"/>
                <a:gd name="connsiteX30" fmla="*/ 888274 w 1435418"/>
                <a:gd name="connsiteY30" fmla="*/ 288225 h 401437"/>
                <a:gd name="connsiteX31" fmla="*/ 940525 w 1435418"/>
                <a:gd name="connsiteY31" fmla="*/ 209848 h 401437"/>
                <a:gd name="connsiteX32" fmla="*/ 966651 w 1435418"/>
                <a:gd name="connsiteY32" fmla="*/ 314351 h 401437"/>
                <a:gd name="connsiteX33" fmla="*/ 975360 w 1435418"/>
                <a:gd name="connsiteY33" fmla="*/ 401437 h 401437"/>
                <a:gd name="connsiteX34" fmla="*/ 1062445 w 1435418"/>
                <a:gd name="connsiteY34" fmla="*/ 392728 h 401437"/>
                <a:gd name="connsiteX35" fmla="*/ 1097280 w 1435418"/>
                <a:gd name="connsiteY35" fmla="*/ 288225 h 401437"/>
                <a:gd name="connsiteX36" fmla="*/ 1123405 w 1435418"/>
                <a:gd name="connsiteY36" fmla="*/ 209848 h 401437"/>
                <a:gd name="connsiteX37" fmla="*/ 1168513 w 1435418"/>
                <a:gd name="connsiteY37" fmla="*/ 256453 h 401437"/>
                <a:gd name="connsiteX38" fmla="*/ 1212396 w 1435418"/>
                <a:gd name="connsiteY38" fmla="*/ 312515 h 401437"/>
                <a:gd name="connsiteX39" fmla="*/ 1306285 w 1435418"/>
                <a:gd name="connsiteY39" fmla="*/ 349185 h 401437"/>
                <a:gd name="connsiteX40" fmla="*/ 1435281 w 1435418"/>
                <a:gd name="connsiteY40" fmla="*/ 357894 h 401437"/>
                <a:gd name="connsiteX41" fmla="*/ 1435418 w 1435418"/>
                <a:gd name="connsiteY41" fmla="*/ 88608 h 401437"/>
                <a:gd name="connsiteX0" fmla="*/ 1432900 w 1435418"/>
                <a:gd name="connsiteY0" fmla="*/ 74389 h 401437"/>
                <a:gd name="connsiteX1" fmla="*/ 1360034 w 1435418"/>
                <a:gd name="connsiteY1" fmla="*/ 60102 h 401437"/>
                <a:gd name="connsiteX2" fmla="*/ 1257912 w 1435418"/>
                <a:gd name="connsiteY2" fmla="*/ 70511 h 401437"/>
                <a:gd name="connsiteX3" fmla="*/ 1221581 w 1435418"/>
                <a:gd name="connsiteY3" fmla="*/ 45202 h 401437"/>
                <a:gd name="connsiteX4" fmla="*/ 1150484 w 1435418"/>
                <a:gd name="connsiteY4" fmla="*/ 571 h 401437"/>
                <a:gd name="connsiteX5" fmla="*/ 1123405 w 1435418"/>
                <a:gd name="connsiteY5" fmla="*/ 9551 h 401437"/>
                <a:gd name="connsiteX6" fmla="*/ 1055301 w 1435418"/>
                <a:gd name="connsiteY6" fmla="*/ 45133 h 401437"/>
                <a:gd name="connsiteX7" fmla="*/ 964746 w 1435418"/>
                <a:gd name="connsiteY7" fmla="*/ 31527 h 401437"/>
                <a:gd name="connsiteX8" fmla="*/ 935831 w 1435418"/>
                <a:gd name="connsiteY8" fmla="*/ 75274 h 401437"/>
                <a:gd name="connsiteX9" fmla="*/ 859971 w 1435418"/>
                <a:gd name="connsiteY9" fmla="*/ 52959 h 401437"/>
                <a:gd name="connsiteX10" fmla="*/ 802821 w 1435418"/>
                <a:gd name="connsiteY10" fmla="*/ 29145 h 401437"/>
                <a:gd name="connsiteX11" fmla="*/ 724376 w 1435418"/>
                <a:gd name="connsiteY11" fmla="*/ 15878 h 401437"/>
                <a:gd name="connsiteX12" fmla="*/ 676954 w 1435418"/>
                <a:gd name="connsiteY12" fmla="*/ 19825 h 401437"/>
                <a:gd name="connsiteX13" fmla="*/ 641304 w 1435418"/>
                <a:gd name="connsiteY13" fmla="*/ 32478 h 401437"/>
                <a:gd name="connsiteX14" fmla="*/ 501899 w 1435418"/>
                <a:gd name="connsiteY14" fmla="*/ 11932 h 401437"/>
                <a:gd name="connsiteX15" fmla="*/ 471827 w 1435418"/>
                <a:gd name="connsiteY15" fmla="*/ 570 h 401437"/>
                <a:gd name="connsiteX16" fmla="*/ 417059 w 1435418"/>
                <a:gd name="connsiteY16" fmla="*/ 31526 h 401437"/>
                <a:gd name="connsiteX17" fmla="*/ 329225 w 1435418"/>
                <a:gd name="connsiteY17" fmla="*/ 77655 h 401437"/>
                <a:gd name="connsiteX18" fmla="*/ 209005 w 1435418"/>
                <a:gd name="connsiteY18" fmla="*/ 122762 h 401437"/>
                <a:gd name="connsiteX19" fmla="*/ 0 w 1435418"/>
                <a:gd name="connsiteY19" fmla="*/ 131471 h 401437"/>
                <a:gd name="connsiteX20" fmla="*/ 87085 w 1435418"/>
                <a:gd name="connsiteY20" fmla="*/ 357894 h 401437"/>
                <a:gd name="connsiteX21" fmla="*/ 191588 w 1435418"/>
                <a:gd name="connsiteY21" fmla="*/ 366602 h 401437"/>
                <a:gd name="connsiteX22" fmla="*/ 191588 w 1435418"/>
                <a:gd name="connsiteY22" fmla="*/ 366602 h 401437"/>
                <a:gd name="connsiteX23" fmla="*/ 322217 w 1435418"/>
                <a:gd name="connsiteY23" fmla="*/ 305642 h 401437"/>
                <a:gd name="connsiteX24" fmla="*/ 391885 w 1435418"/>
                <a:gd name="connsiteY24" fmla="*/ 218557 h 401437"/>
                <a:gd name="connsiteX25" fmla="*/ 461554 w 1435418"/>
                <a:gd name="connsiteY25" fmla="*/ 175014 h 401437"/>
                <a:gd name="connsiteX26" fmla="*/ 566057 w 1435418"/>
                <a:gd name="connsiteY26" fmla="*/ 209848 h 401437"/>
                <a:gd name="connsiteX27" fmla="*/ 566057 w 1435418"/>
                <a:gd name="connsiteY27" fmla="*/ 209848 h 401437"/>
                <a:gd name="connsiteX28" fmla="*/ 687977 w 1435418"/>
                <a:gd name="connsiteY28" fmla="*/ 175014 h 401437"/>
                <a:gd name="connsiteX29" fmla="*/ 757645 w 1435418"/>
                <a:gd name="connsiteY29" fmla="*/ 235974 h 401437"/>
                <a:gd name="connsiteX30" fmla="*/ 888274 w 1435418"/>
                <a:gd name="connsiteY30" fmla="*/ 288225 h 401437"/>
                <a:gd name="connsiteX31" fmla="*/ 940525 w 1435418"/>
                <a:gd name="connsiteY31" fmla="*/ 209848 h 401437"/>
                <a:gd name="connsiteX32" fmla="*/ 966651 w 1435418"/>
                <a:gd name="connsiteY32" fmla="*/ 314351 h 401437"/>
                <a:gd name="connsiteX33" fmla="*/ 975360 w 1435418"/>
                <a:gd name="connsiteY33" fmla="*/ 401437 h 401437"/>
                <a:gd name="connsiteX34" fmla="*/ 1062445 w 1435418"/>
                <a:gd name="connsiteY34" fmla="*/ 392728 h 401437"/>
                <a:gd name="connsiteX35" fmla="*/ 1097280 w 1435418"/>
                <a:gd name="connsiteY35" fmla="*/ 288225 h 401437"/>
                <a:gd name="connsiteX36" fmla="*/ 1123405 w 1435418"/>
                <a:gd name="connsiteY36" fmla="*/ 209848 h 401437"/>
                <a:gd name="connsiteX37" fmla="*/ 1168513 w 1435418"/>
                <a:gd name="connsiteY37" fmla="*/ 256453 h 401437"/>
                <a:gd name="connsiteX38" fmla="*/ 1212396 w 1435418"/>
                <a:gd name="connsiteY38" fmla="*/ 312515 h 401437"/>
                <a:gd name="connsiteX39" fmla="*/ 1250496 w 1435418"/>
                <a:gd name="connsiteY39" fmla="*/ 350615 h 401437"/>
                <a:gd name="connsiteX40" fmla="*/ 1306285 w 1435418"/>
                <a:gd name="connsiteY40" fmla="*/ 349185 h 401437"/>
                <a:gd name="connsiteX41" fmla="*/ 1435281 w 1435418"/>
                <a:gd name="connsiteY41" fmla="*/ 357894 h 401437"/>
                <a:gd name="connsiteX42" fmla="*/ 1435418 w 1435418"/>
                <a:gd name="connsiteY42" fmla="*/ 88608 h 401437"/>
                <a:gd name="connsiteX0" fmla="*/ 1432900 w 1435418"/>
                <a:gd name="connsiteY0" fmla="*/ 74389 h 401437"/>
                <a:gd name="connsiteX1" fmla="*/ 1360034 w 1435418"/>
                <a:gd name="connsiteY1" fmla="*/ 60102 h 401437"/>
                <a:gd name="connsiteX2" fmla="*/ 1257912 w 1435418"/>
                <a:gd name="connsiteY2" fmla="*/ 70511 h 401437"/>
                <a:gd name="connsiteX3" fmla="*/ 1221581 w 1435418"/>
                <a:gd name="connsiteY3" fmla="*/ 45202 h 401437"/>
                <a:gd name="connsiteX4" fmla="*/ 1150484 w 1435418"/>
                <a:gd name="connsiteY4" fmla="*/ 571 h 401437"/>
                <a:gd name="connsiteX5" fmla="*/ 1123405 w 1435418"/>
                <a:gd name="connsiteY5" fmla="*/ 9551 h 401437"/>
                <a:gd name="connsiteX6" fmla="*/ 1055301 w 1435418"/>
                <a:gd name="connsiteY6" fmla="*/ 45133 h 401437"/>
                <a:gd name="connsiteX7" fmla="*/ 964746 w 1435418"/>
                <a:gd name="connsiteY7" fmla="*/ 31527 h 401437"/>
                <a:gd name="connsiteX8" fmla="*/ 935831 w 1435418"/>
                <a:gd name="connsiteY8" fmla="*/ 75274 h 401437"/>
                <a:gd name="connsiteX9" fmla="*/ 859971 w 1435418"/>
                <a:gd name="connsiteY9" fmla="*/ 52959 h 401437"/>
                <a:gd name="connsiteX10" fmla="*/ 802821 w 1435418"/>
                <a:gd name="connsiteY10" fmla="*/ 29145 h 401437"/>
                <a:gd name="connsiteX11" fmla="*/ 724376 w 1435418"/>
                <a:gd name="connsiteY11" fmla="*/ 15878 h 401437"/>
                <a:gd name="connsiteX12" fmla="*/ 676954 w 1435418"/>
                <a:gd name="connsiteY12" fmla="*/ 19825 h 401437"/>
                <a:gd name="connsiteX13" fmla="*/ 641304 w 1435418"/>
                <a:gd name="connsiteY13" fmla="*/ 32478 h 401437"/>
                <a:gd name="connsiteX14" fmla="*/ 501899 w 1435418"/>
                <a:gd name="connsiteY14" fmla="*/ 11932 h 401437"/>
                <a:gd name="connsiteX15" fmla="*/ 471827 w 1435418"/>
                <a:gd name="connsiteY15" fmla="*/ 570 h 401437"/>
                <a:gd name="connsiteX16" fmla="*/ 417059 w 1435418"/>
                <a:gd name="connsiteY16" fmla="*/ 31526 h 401437"/>
                <a:gd name="connsiteX17" fmla="*/ 329225 w 1435418"/>
                <a:gd name="connsiteY17" fmla="*/ 77655 h 401437"/>
                <a:gd name="connsiteX18" fmla="*/ 209005 w 1435418"/>
                <a:gd name="connsiteY18" fmla="*/ 122762 h 401437"/>
                <a:gd name="connsiteX19" fmla="*/ 0 w 1435418"/>
                <a:gd name="connsiteY19" fmla="*/ 131471 h 401437"/>
                <a:gd name="connsiteX20" fmla="*/ 87085 w 1435418"/>
                <a:gd name="connsiteY20" fmla="*/ 357894 h 401437"/>
                <a:gd name="connsiteX21" fmla="*/ 191588 w 1435418"/>
                <a:gd name="connsiteY21" fmla="*/ 366602 h 401437"/>
                <a:gd name="connsiteX22" fmla="*/ 191588 w 1435418"/>
                <a:gd name="connsiteY22" fmla="*/ 366602 h 401437"/>
                <a:gd name="connsiteX23" fmla="*/ 322217 w 1435418"/>
                <a:gd name="connsiteY23" fmla="*/ 305642 h 401437"/>
                <a:gd name="connsiteX24" fmla="*/ 391885 w 1435418"/>
                <a:gd name="connsiteY24" fmla="*/ 218557 h 401437"/>
                <a:gd name="connsiteX25" fmla="*/ 461554 w 1435418"/>
                <a:gd name="connsiteY25" fmla="*/ 175014 h 401437"/>
                <a:gd name="connsiteX26" fmla="*/ 566057 w 1435418"/>
                <a:gd name="connsiteY26" fmla="*/ 209848 h 401437"/>
                <a:gd name="connsiteX27" fmla="*/ 566057 w 1435418"/>
                <a:gd name="connsiteY27" fmla="*/ 209848 h 401437"/>
                <a:gd name="connsiteX28" fmla="*/ 687977 w 1435418"/>
                <a:gd name="connsiteY28" fmla="*/ 175014 h 401437"/>
                <a:gd name="connsiteX29" fmla="*/ 757645 w 1435418"/>
                <a:gd name="connsiteY29" fmla="*/ 235974 h 401437"/>
                <a:gd name="connsiteX30" fmla="*/ 888274 w 1435418"/>
                <a:gd name="connsiteY30" fmla="*/ 288225 h 401437"/>
                <a:gd name="connsiteX31" fmla="*/ 940525 w 1435418"/>
                <a:gd name="connsiteY31" fmla="*/ 209848 h 401437"/>
                <a:gd name="connsiteX32" fmla="*/ 966651 w 1435418"/>
                <a:gd name="connsiteY32" fmla="*/ 314351 h 401437"/>
                <a:gd name="connsiteX33" fmla="*/ 975360 w 1435418"/>
                <a:gd name="connsiteY33" fmla="*/ 401437 h 401437"/>
                <a:gd name="connsiteX34" fmla="*/ 1062445 w 1435418"/>
                <a:gd name="connsiteY34" fmla="*/ 392728 h 401437"/>
                <a:gd name="connsiteX35" fmla="*/ 1097280 w 1435418"/>
                <a:gd name="connsiteY35" fmla="*/ 288225 h 401437"/>
                <a:gd name="connsiteX36" fmla="*/ 1123405 w 1435418"/>
                <a:gd name="connsiteY36" fmla="*/ 209848 h 401437"/>
                <a:gd name="connsiteX37" fmla="*/ 1168513 w 1435418"/>
                <a:gd name="connsiteY37" fmla="*/ 256453 h 401437"/>
                <a:gd name="connsiteX38" fmla="*/ 1205252 w 1435418"/>
                <a:gd name="connsiteY38" fmla="*/ 322040 h 401437"/>
                <a:gd name="connsiteX39" fmla="*/ 1250496 w 1435418"/>
                <a:gd name="connsiteY39" fmla="*/ 350615 h 401437"/>
                <a:gd name="connsiteX40" fmla="*/ 1306285 w 1435418"/>
                <a:gd name="connsiteY40" fmla="*/ 349185 h 401437"/>
                <a:gd name="connsiteX41" fmla="*/ 1435281 w 1435418"/>
                <a:gd name="connsiteY41" fmla="*/ 357894 h 401437"/>
                <a:gd name="connsiteX42" fmla="*/ 1435418 w 1435418"/>
                <a:gd name="connsiteY42" fmla="*/ 88608 h 401437"/>
                <a:gd name="connsiteX0" fmla="*/ 1432900 w 1435418"/>
                <a:gd name="connsiteY0" fmla="*/ 74389 h 401437"/>
                <a:gd name="connsiteX1" fmla="*/ 1360034 w 1435418"/>
                <a:gd name="connsiteY1" fmla="*/ 60102 h 401437"/>
                <a:gd name="connsiteX2" fmla="*/ 1257912 w 1435418"/>
                <a:gd name="connsiteY2" fmla="*/ 70511 h 401437"/>
                <a:gd name="connsiteX3" fmla="*/ 1221581 w 1435418"/>
                <a:gd name="connsiteY3" fmla="*/ 45202 h 401437"/>
                <a:gd name="connsiteX4" fmla="*/ 1150484 w 1435418"/>
                <a:gd name="connsiteY4" fmla="*/ 571 h 401437"/>
                <a:gd name="connsiteX5" fmla="*/ 1123405 w 1435418"/>
                <a:gd name="connsiteY5" fmla="*/ 9551 h 401437"/>
                <a:gd name="connsiteX6" fmla="*/ 1055301 w 1435418"/>
                <a:gd name="connsiteY6" fmla="*/ 45133 h 401437"/>
                <a:gd name="connsiteX7" fmla="*/ 964746 w 1435418"/>
                <a:gd name="connsiteY7" fmla="*/ 31527 h 401437"/>
                <a:gd name="connsiteX8" fmla="*/ 935831 w 1435418"/>
                <a:gd name="connsiteY8" fmla="*/ 75274 h 401437"/>
                <a:gd name="connsiteX9" fmla="*/ 859971 w 1435418"/>
                <a:gd name="connsiteY9" fmla="*/ 52959 h 401437"/>
                <a:gd name="connsiteX10" fmla="*/ 802821 w 1435418"/>
                <a:gd name="connsiteY10" fmla="*/ 29145 h 401437"/>
                <a:gd name="connsiteX11" fmla="*/ 724376 w 1435418"/>
                <a:gd name="connsiteY11" fmla="*/ 15878 h 401437"/>
                <a:gd name="connsiteX12" fmla="*/ 676954 w 1435418"/>
                <a:gd name="connsiteY12" fmla="*/ 19825 h 401437"/>
                <a:gd name="connsiteX13" fmla="*/ 641304 w 1435418"/>
                <a:gd name="connsiteY13" fmla="*/ 32478 h 401437"/>
                <a:gd name="connsiteX14" fmla="*/ 501899 w 1435418"/>
                <a:gd name="connsiteY14" fmla="*/ 11932 h 401437"/>
                <a:gd name="connsiteX15" fmla="*/ 471827 w 1435418"/>
                <a:gd name="connsiteY15" fmla="*/ 570 h 401437"/>
                <a:gd name="connsiteX16" fmla="*/ 417059 w 1435418"/>
                <a:gd name="connsiteY16" fmla="*/ 31526 h 401437"/>
                <a:gd name="connsiteX17" fmla="*/ 329225 w 1435418"/>
                <a:gd name="connsiteY17" fmla="*/ 77655 h 401437"/>
                <a:gd name="connsiteX18" fmla="*/ 209005 w 1435418"/>
                <a:gd name="connsiteY18" fmla="*/ 122762 h 401437"/>
                <a:gd name="connsiteX19" fmla="*/ 0 w 1435418"/>
                <a:gd name="connsiteY19" fmla="*/ 131471 h 401437"/>
                <a:gd name="connsiteX20" fmla="*/ 87085 w 1435418"/>
                <a:gd name="connsiteY20" fmla="*/ 357894 h 401437"/>
                <a:gd name="connsiteX21" fmla="*/ 191588 w 1435418"/>
                <a:gd name="connsiteY21" fmla="*/ 366602 h 401437"/>
                <a:gd name="connsiteX22" fmla="*/ 191588 w 1435418"/>
                <a:gd name="connsiteY22" fmla="*/ 366602 h 401437"/>
                <a:gd name="connsiteX23" fmla="*/ 322217 w 1435418"/>
                <a:gd name="connsiteY23" fmla="*/ 305642 h 401437"/>
                <a:gd name="connsiteX24" fmla="*/ 391885 w 1435418"/>
                <a:gd name="connsiteY24" fmla="*/ 218557 h 401437"/>
                <a:gd name="connsiteX25" fmla="*/ 461554 w 1435418"/>
                <a:gd name="connsiteY25" fmla="*/ 175014 h 401437"/>
                <a:gd name="connsiteX26" fmla="*/ 566057 w 1435418"/>
                <a:gd name="connsiteY26" fmla="*/ 209848 h 401437"/>
                <a:gd name="connsiteX27" fmla="*/ 566057 w 1435418"/>
                <a:gd name="connsiteY27" fmla="*/ 209848 h 401437"/>
                <a:gd name="connsiteX28" fmla="*/ 687977 w 1435418"/>
                <a:gd name="connsiteY28" fmla="*/ 175014 h 401437"/>
                <a:gd name="connsiteX29" fmla="*/ 757645 w 1435418"/>
                <a:gd name="connsiteY29" fmla="*/ 235974 h 401437"/>
                <a:gd name="connsiteX30" fmla="*/ 888274 w 1435418"/>
                <a:gd name="connsiteY30" fmla="*/ 288225 h 401437"/>
                <a:gd name="connsiteX31" fmla="*/ 940525 w 1435418"/>
                <a:gd name="connsiteY31" fmla="*/ 209848 h 401437"/>
                <a:gd name="connsiteX32" fmla="*/ 966651 w 1435418"/>
                <a:gd name="connsiteY32" fmla="*/ 314351 h 401437"/>
                <a:gd name="connsiteX33" fmla="*/ 975360 w 1435418"/>
                <a:gd name="connsiteY33" fmla="*/ 401437 h 401437"/>
                <a:gd name="connsiteX34" fmla="*/ 1062445 w 1435418"/>
                <a:gd name="connsiteY34" fmla="*/ 392728 h 401437"/>
                <a:gd name="connsiteX35" fmla="*/ 1097280 w 1435418"/>
                <a:gd name="connsiteY35" fmla="*/ 288225 h 401437"/>
                <a:gd name="connsiteX36" fmla="*/ 1123405 w 1435418"/>
                <a:gd name="connsiteY36" fmla="*/ 209848 h 401437"/>
                <a:gd name="connsiteX37" fmla="*/ 1168513 w 1435418"/>
                <a:gd name="connsiteY37" fmla="*/ 256453 h 401437"/>
                <a:gd name="connsiteX38" fmla="*/ 1205252 w 1435418"/>
                <a:gd name="connsiteY38" fmla="*/ 322040 h 401437"/>
                <a:gd name="connsiteX39" fmla="*/ 1250496 w 1435418"/>
                <a:gd name="connsiteY39" fmla="*/ 350615 h 401437"/>
                <a:gd name="connsiteX40" fmla="*/ 1320572 w 1435418"/>
                <a:gd name="connsiteY40" fmla="*/ 358710 h 401437"/>
                <a:gd name="connsiteX41" fmla="*/ 1435281 w 1435418"/>
                <a:gd name="connsiteY41" fmla="*/ 357894 h 401437"/>
                <a:gd name="connsiteX42" fmla="*/ 1435418 w 1435418"/>
                <a:gd name="connsiteY42" fmla="*/ 88608 h 401437"/>
                <a:gd name="connsiteX0" fmla="*/ 1432900 w 1435418"/>
                <a:gd name="connsiteY0" fmla="*/ 74389 h 401437"/>
                <a:gd name="connsiteX1" fmla="*/ 1360034 w 1435418"/>
                <a:gd name="connsiteY1" fmla="*/ 60102 h 401437"/>
                <a:gd name="connsiteX2" fmla="*/ 1257912 w 1435418"/>
                <a:gd name="connsiteY2" fmla="*/ 70511 h 401437"/>
                <a:gd name="connsiteX3" fmla="*/ 1221581 w 1435418"/>
                <a:gd name="connsiteY3" fmla="*/ 45202 h 401437"/>
                <a:gd name="connsiteX4" fmla="*/ 1150484 w 1435418"/>
                <a:gd name="connsiteY4" fmla="*/ 571 h 401437"/>
                <a:gd name="connsiteX5" fmla="*/ 1123405 w 1435418"/>
                <a:gd name="connsiteY5" fmla="*/ 9551 h 401437"/>
                <a:gd name="connsiteX6" fmla="*/ 1055301 w 1435418"/>
                <a:gd name="connsiteY6" fmla="*/ 45133 h 401437"/>
                <a:gd name="connsiteX7" fmla="*/ 964746 w 1435418"/>
                <a:gd name="connsiteY7" fmla="*/ 31527 h 401437"/>
                <a:gd name="connsiteX8" fmla="*/ 935831 w 1435418"/>
                <a:gd name="connsiteY8" fmla="*/ 75274 h 401437"/>
                <a:gd name="connsiteX9" fmla="*/ 859971 w 1435418"/>
                <a:gd name="connsiteY9" fmla="*/ 52959 h 401437"/>
                <a:gd name="connsiteX10" fmla="*/ 802821 w 1435418"/>
                <a:gd name="connsiteY10" fmla="*/ 29145 h 401437"/>
                <a:gd name="connsiteX11" fmla="*/ 724376 w 1435418"/>
                <a:gd name="connsiteY11" fmla="*/ 15878 h 401437"/>
                <a:gd name="connsiteX12" fmla="*/ 676954 w 1435418"/>
                <a:gd name="connsiteY12" fmla="*/ 19825 h 401437"/>
                <a:gd name="connsiteX13" fmla="*/ 641304 w 1435418"/>
                <a:gd name="connsiteY13" fmla="*/ 32478 h 401437"/>
                <a:gd name="connsiteX14" fmla="*/ 501899 w 1435418"/>
                <a:gd name="connsiteY14" fmla="*/ 11932 h 401437"/>
                <a:gd name="connsiteX15" fmla="*/ 471827 w 1435418"/>
                <a:gd name="connsiteY15" fmla="*/ 570 h 401437"/>
                <a:gd name="connsiteX16" fmla="*/ 417059 w 1435418"/>
                <a:gd name="connsiteY16" fmla="*/ 31526 h 401437"/>
                <a:gd name="connsiteX17" fmla="*/ 329225 w 1435418"/>
                <a:gd name="connsiteY17" fmla="*/ 77655 h 401437"/>
                <a:gd name="connsiteX18" fmla="*/ 209005 w 1435418"/>
                <a:gd name="connsiteY18" fmla="*/ 122762 h 401437"/>
                <a:gd name="connsiteX19" fmla="*/ 0 w 1435418"/>
                <a:gd name="connsiteY19" fmla="*/ 131471 h 401437"/>
                <a:gd name="connsiteX20" fmla="*/ 87085 w 1435418"/>
                <a:gd name="connsiteY20" fmla="*/ 357894 h 401437"/>
                <a:gd name="connsiteX21" fmla="*/ 191588 w 1435418"/>
                <a:gd name="connsiteY21" fmla="*/ 366602 h 401437"/>
                <a:gd name="connsiteX22" fmla="*/ 191588 w 1435418"/>
                <a:gd name="connsiteY22" fmla="*/ 366602 h 401437"/>
                <a:gd name="connsiteX23" fmla="*/ 322217 w 1435418"/>
                <a:gd name="connsiteY23" fmla="*/ 305642 h 401437"/>
                <a:gd name="connsiteX24" fmla="*/ 391885 w 1435418"/>
                <a:gd name="connsiteY24" fmla="*/ 218557 h 401437"/>
                <a:gd name="connsiteX25" fmla="*/ 461554 w 1435418"/>
                <a:gd name="connsiteY25" fmla="*/ 175014 h 401437"/>
                <a:gd name="connsiteX26" fmla="*/ 566057 w 1435418"/>
                <a:gd name="connsiteY26" fmla="*/ 209848 h 401437"/>
                <a:gd name="connsiteX27" fmla="*/ 566057 w 1435418"/>
                <a:gd name="connsiteY27" fmla="*/ 209848 h 401437"/>
                <a:gd name="connsiteX28" fmla="*/ 687977 w 1435418"/>
                <a:gd name="connsiteY28" fmla="*/ 175014 h 401437"/>
                <a:gd name="connsiteX29" fmla="*/ 757645 w 1435418"/>
                <a:gd name="connsiteY29" fmla="*/ 235974 h 401437"/>
                <a:gd name="connsiteX30" fmla="*/ 888274 w 1435418"/>
                <a:gd name="connsiteY30" fmla="*/ 288225 h 401437"/>
                <a:gd name="connsiteX31" fmla="*/ 940525 w 1435418"/>
                <a:gd name="connsiteY31" fmla="*/ 209848 h 401437"/>
                <a:gd name="connsiteX32" fmla="*/ 966651 w 1435418"/>
                <a:gd name="connsiteY32" fmla="*/ 314351 h 401437"/>
                <a:gd name="connsiteX33" fmla="*/ 975360 w 1435418"/>
                <a:gd name="connsiteY33" fmla="*/ 401437 h 401437"/>
                <a:gd name="connsiteX34" fmla="*/ 1062445 w 1435418"/>
                <a:gd name="connsiteY34" fmla="*/ 392728 h 401437"/>
                <a:gd name="connsiteX35" fmla="*/ 1097280 w 1435418"/>
                <a:gd name="connsiteY35" fmla="*/ 288225 h 401437"/>
                <a:gd name="connsiteX36" fmla="*/ 1123405 w 1435418"/>
                <a:gd name="connsiteY36" fmla="*/ 209848 h 401437"/>
                <a:gd name="connsiteX37" fmla="*/ 1168513 w 1435418"/>
                <a:gd name="connsiteY37" fmla="*/ 256453 h 401437"/>
                <a:gd name="connsiteX38" fmla="*/ 1205252 w 1435418"/>
                <a:gd name="connsiteY38" fmla="*/ 322040 h 401437"/>
                <a:gd name="connsiteX39" fmla="*/ 1250496 w 1435418"/>
                <a:gd name="connsiteY39" fmla="*/ 350615 h 401437"/>
                <a:gd name="connsiteX40" fmla="*/ 1320572 w 1435418"/>
                <a:gd name="connsiteY40" fmla="*/ 358710 h 401437"/>
                <a:gd name="connsiteX41" fmla="*/ 1430519 w 1435418"/>
                <a:gd name="connsiteY41" fmla="*/ 362656 h 401437"/>
                <a:gd name="connsiteX42" fmla="*/ 1435418 w 1435418"/>
                <a:gd name="connsiteY42" fmla="*/ 88608 h 401437"/>
                <a:gd name="connsiteX0" fmla="*/ 1432900 w 1435418"/>
                <a:gd name="connsiteY0" fmla="*/ 74389 h 401437"/>
                <a:gd name="connsiteX1" fmla="*/ 1360034 w 1435418"/>
                <a:gd name="connsiteY1" fmla="*/ 60102 h 401437"/>
                <a:gd name="connsiteX2" fmla="*/ 1272199 w 1435418"/>
                <a:gd name="connsiteY2" fmla="*/ 65749 h 401437"/>
                <a:gd name="connsiteX3" fmla="*/ 1221581 w 1435418"/>
                <a:gd name="connsiteY3" fmla="*/ 45202 h 401437"/>
                <a:gd name="connsiteX4" fmla="*/ 1150484 w 1435418"/>
                <a:gd name="connsiteY4" fmla="*/ 571 h 401437"/>
                <a:gd name="connsiteX5" fmla="*/ 1123405 w 1435418"/>
                <a:gd name="connsiteY5" fmla="*/ 9551 h 401437"/>
                <a:gd name="connsiteX6" fmla="*/ 1055301 w 1435418"/>
                <a:gd name="connsiteY6" fmla="*/ 45133 h 401437"/>
                <a:gd name="connsiteX7" fmla="*/ 964746 w 1435418"/>
                <a:gd name="connsiteY7" fmla="*/ 31527 h 401437"/>
                <a:gd name="connsiteX8" fmla="*/ 935831 w 1435418"/>
                <a:gd name="connsiteY8" fmla="*/ 75274 h 401437"/>
                <a:gd name="connsiteX9" fmla="*/ 859971 w 1435418"/>
                <a:gd name="connsiteY9" fmla="*/ 52959 h 401437"/>
                <a:gd name="connsiteX10" fmla="*/ 802821 w 1435418"/>
                <a:gd name="connsiteY10" fmla="*/ 29145 h 401437"/>
                <a:gd name="connsiteX11" fmla="*/ 724376 w 1435418"/>
                <a:gd name="connsiteY11" fmla="*/ 15878 h 401437"/>
                <a:gd name="connsiteX12" fmla="*/ 676954 w 1435418"/>
                <a:gd name="connsiteY12" fmla="*/ 19825 h 401437"/>
                <a:gd name="connsiteX13" fmla="*/ 641304 w 1435418"/>
                <a:gd name="connsiteY13" fmla="*/ 32478 h 401437"/>
                <a:gd name="connsiteX14" fmla="*/ 501899 w 1435418"/>
                <a:gd name="connsiteY14" fmla="*/ 11932 h 401437"/>
                <a:gd name="connsiteX15" fmla="*/ 471827 w 1435418"/>
                <a:gd name="connsiteY15" fmla="*/ 570 h 401437"/>
                <a:gd name="connsiteX16" fmla="*/ 417059 w 1435418"/>
                <a:gd name="connsiteY16" fmla="*/ 31526 h 401437"/>
                <a:gd name="connsiteX17" fmla="*/ 329225 w 1435418"/>
                <a:gd name="connsiteY17" fmla="*/ 77655 h 401437"/>
                <a:gd name="connsiteX18" fmla="*/ 209005 w 1435418"/>
                <a:gd name="connsiteY18" fmla="*/ 122762 h 401437"/>
                <a:gd name="connsiteX19" fmla="*/ 0 w 1435418"/>
                <a:gd name="connsiteY19" fmla="*/ 131471 h 401437"/>
                <a:gd name="connsiteX20" fmla="*/ 87085 w 1435418"/>
                <a:gd name="connsiteY20" fmla="*/ 357894 h 401437"/>
                <a:gd name="connsiteX21" fmla="*/ 191588 w 1435418"/>
                <a:gd name="connsiteY21" fmla="*/ 366602 h 401437"/>
                <a:gd name="connsiteX22" fmla="*/ 191588 w 1435418"/>
                <a:gd name="connsiteY22" fmla="*/ 366602 h 401437"/>
                <a:gd name="connsiteX23" fmla="*/ 322217 w 1435418"/>
                <a:gd name="connsiteY23" fmla="*/ 305642 h 401437"/>
                <a:gd name="connsiteX24" fmla="*/ 391885 w 1435418"/>
                <a:gd name="connsiteY24" fmla="*/ 218557 h 401437"/>
                <a:gd name="connsiteX25" fmla="*/ 461554 w 1435418"/>
                <a:gd name="connsiteY25" fmla="*/ 175014 h 401437"/>
                <a:gd name="connsiteX26" fmla="*/ 566057 w 1435418"/>
                <a:gd name="connsiteY26" fmla="*/ 209848 h 401437"/>
                <a:gd name="connsiteX27" fmla="*/ 566057 w 1435418"/>
                <a:gd name="connsiteY27" fmla="*/ 209848 h 401437"/>
                <a:gd name="connsiteX28" fmla="*/ 687977 w 1435418"/>
                <a:gd name="connsiteY28" fmla="*/ 175014 h 401437"/>
                <a:gd name="connsiteX29" fmla="*/ 757645 w 1435418"/>
                <a:gd name="connsiteY29" fmla="*/ 235974 h 401437"/>
                <a:gd name="connsiteX30" fmla="*/ 888274 w 1435418"/>
                <a:gd name="connsiteY30" fmla="*/ 288225 h 401437"/>
                <a:gd name="connsiteX31" fmla="*/ 940525 w 1435418"/>
                <a:gd name="connsiteY31" fmla="*/ 209848 h 401437"/>
                <a:gd name="connsiteX32" fmla="*/ 966651 w 1435418"/>
                <a:gd name="connsiteY32" fmla="*/ 314351 h 401437"/>
                <a:gd name="connsiteX33" fmla="*/ 975360 w 1435418"/>
                <a:gd name="connsiteY33" fmla="*/ 401437 h 401437"/>
                <a:gd name="connsiteX34" fmla="*/ 1062445 w 1435418"/>
                <a:gd name="connsiteY34" fmla="*/ 392728 h 401437"/>
                <a:gd name="connsiteX35" fmla="*/ 1097280 w 1435418"/>
                <a:gd name="connsiteY35" fmla="*/ 288225 h 401437"/>
                <a:gd name="connsiteX36" fmla="*/ 1123405 w 1435418"/>
                <a:gd name="connsiteY36" fmla="*/ 209848 h 401437"/>
                <a:gd name="connsiteX37" fmla="*/ 1168513 w 1435418"/>
                <a:gd name="connsiteY37" fmla="*/ 256453 h 401437"/>
                <a:gd name="connsiteX38" fmla="*/ 1205252 w 1435418"/>
                <a:gd name="connsiteY38" fmla="*/ 322040 h 401437"/>
                <a:gd name="connsiteX39" fmla="*/ 1250496 w 1435418"/>
                <a:gd name="connsiteY39" fmla="*/ 350615 h 401437"/>
                <a:gd name="connsiteX40" fmla="*/ 1320572 w 1435418"/>
                <a:gd name="connsiteY40" fmla="*/ 358710 h 401437"/>
                <a:gd name="connsiteX41" fmla="*/ 1430519 w 1435418"/>
                <a:gd name="connsiteY41" fmla="*/ 362656 h 401437"/>
                <a:gd name="connsiteX42" fmla="*/ 1435418 w 1435418"/>
                <a:gd name="connsiteY42" fmla="*/ 88608 h 401437"/>
                <a:gd name="connsiteX0" fmla="*/ 1432900 w 1435418"/>
                <a:gd name="connsiteY0" fmla="*/ 74389 h 401437"/>
                <a:gd name="connsiteX1" fmla="*/ 1360034 w 1435418"/>
                <a:gd name="connsiteY1" fmla="*/ 60102 h 401437"/>
                <a:gd name="connsiteX2" fmla="*/ 1272199 w 1435418"/>
                <a:gd name="connsiteY2" fmla="*/ 65749 h 401437"/>
                <a:gd name="connsiteX3" fmla="*/ 1235868 w 1435418"/>
                <a:gd name="connsiteY3" fmla="*/ 66633 h 401437"/>
                <a:gd name="connsiteX4" fmla="*/ 1150484 w 1435418"/>
                <a:gd name="connsiteY4" fmla="*/ 571 h 401437"/>
                <a:gd name="connsiteX5" fmla="*/ 1123405 w 1435418"/>
                <a:gd name="connsiteY5" fmla="*/ 9551 h 401437"/>
                <a:gd name="connsiteX6" fmla="*/ 1055301 w 1435418"/>
                <a:gd name="connsiteY6" fmla="*/ 45133 h 401437"/>
                <a:gd name="connsiteX7" fmla="*/ 964746 w 1435418"/>
                <a:gd name="connsiteY7" fmla="*/ 31527 h 401437"/>
                <a:gd name="connsiteX8" fmla="*/ 935831 w 1435418"/>
                <a:gd name="connsiteY8" fmla="*/ 75274 h 401437"/>
                <a:gd name="connsiteX9" fmla="*/ 859971 w 1435418"/>
                <a:gd name="connsiteY9" fmla="*/ 52959 h 401437"/>
                <a:gd name="connsiteX10" fmla="*/ 802821 w 1435418"/>
                <a:gd name="connsiteY10" fmla="*/ 29145 h 401437"/>
                <a:gd name="connsiteX11" fmla="*/ 724376 w 1435418"/>
                <a:gd name="connsiteY11" fmla="*/ 15878 h 401437"/>
                <a:gd name="connsiteX12" fmla="*/ 676954 w 1435418"/>
                <a:gd name="connsiteY12" fmla="*/ 19825 h 401437"/>
                <a:gd name="connsiteX13" fmla="*/ 641304 w 1435418"/>
                <a:gd name="connsiteY13" fmla="*/ 32478 h 401437"/>
                <a:gd name="connsiteX14" fmla="*/ 501899 w 1435418"/>
                <a:gd name="connsiteY14" fmla="*/ 11932 h 401437"/>
                <a:gd name="connsiteX15" fmla="*/ 471827 w 1435418"/>
                <a:gd name="connsiteY15" fmla="*/ 570 h 401437"/>
                <a:gd name="connsiteX16" fmla="*/ 417059 w 1435418"/>
                <a:gd name="connsiteY16" fmla="*/ 31526 h 401437"/>
                <a:gd name="connsiteX17" fmla="*/ 329225 w 1435418"/>
                <a:gd name="connsiteY17" fmla="*/ 77655 h 401437"/>
                <a:gd name="connsiteX18" fmla="*/ 209005 w 1435418"/>
                <a:gd name="connsiteY18" fmla="*/ 122762 h 401437"/>
                <a:gd name="connsiteX19" fmla="*/ 0 w 1435418"/>
                <a:gd name="connsiteY19" fmla="*/ 131471 h 401437"/>
                <a:gd name="connsiteX20" fmla="*/ 87085 w 1435418"/>
                <a:gd name="connsiteY20" fmla="*/ 357894 h 401437"/>
                <a:gd name="connsiteX21" fmla="*/ 191588 w 1435418"/>
                <a:gd name="connsiteY21" fmla="*/ 366602 h 401437"/>
                <a:gd name="connsiteX22" fmla="*/ 191588 w 1435418"/>
                <a:gd name="connsiteY22" fmla="*/ 366602 h 401437"/>
                <a:gd name="connsiteX23" fmla="*/ 322217 w 1435418"/>
                <a:gd name="connsiteY23" fmla="*/ 305642 h 401437"/>
                <a:gd name="connsiteX24" fmla="*/ 391885 w 1435418"/>
                <a:gd name="connsiteY24" fmla="*/ 218557 h 401437"/>
                <a:gd name="connsiteX25" fmla="*/ 461554 w 1435418"/>
                <a:gd name="connsiteY25" fmla="*/ 175014 h 401437"/>
                <a:gd name="connsiteX26" fmla="*/ 566057 w 1435418"/>
                <a:gd name="connsiteY26" fmla="*/ 209848 h 401437"/>
                <a:gd name="connsiteX27" fmla="*/ 566057 w 1435418"/>
                <a:gd name="connsiteY27" fmla="*/ 209848 h 401437"/>
                <a:gd name="connsiteX28" fmla="*/ 687977 w 1435418"/>
                <a:gd name="connsiteY28" fmla="*/ 175014 h 401437"/>
                <a:gd name="connsiteX29" fmla="*/ 757645 w 1435418"/>
                <a:gd name="connsiteY29" fmla="*/ 235974 h 401437"/>
                <a:gd name="connsiteX30" fmla="*/ 888274 w 1435418"/>
                <a:gd name="connsiteY30" fmla="*/ 288225 h 401437"/>
                <a:gd name="connsiteX31" fmla="*/ 940525 w 1435418"/>
                <a:gd name="connsiteY31" fmla="*/ 209848 h 401437"/>
                <a:gd name="connsiteX32" fmla="*/ 966651 w 1435418"/>
                <a:gd name="connsiteY32" fmla="*/ 314351 h 401437"/>
                <a:gd name="connsiteX33" fmla="*/ 975360 w 1435418"/>
                <a:gd name="connsiteY33" fmla="*/ 401437 h 401437"/>
                <a:gd name="connsiteX34" fmla="*/ 1062445 w 1435418"/>
                <a:gd name="connsiteY34" fmla="*/ 392728 h 401437"/>
                <a:gd name="connsiteX35" fmla="*/ 1097280 w 1435418"/>
                <a:gd name="connsiteY35" fmla="*/ 288225 h 401437"/>
                <a:gd name="connsiteX36" fmla="*/ 1123405 w 1435418"/>
                <a:gd name="connsiteY36" fmla="*/ 209848 h 401437"/>
                <a:gd name="connsiteX37" fmla="*/ 1168513 w 1435418"/>
                <a:gd name="connsiteY37" fmla="*/ 256453 h 401437"/>
                <a:gd name="connsiteX38" fmla="*/ 1205252 w 1435418"/>
                <a:gd name="connsiteY38" fmla="*/ 322040 h 401437"/>
                <a:gd name="connsiteX39" fmla="*/ 1250496 w 1435418"/>
                <a:gd name="connsiteY39" fmla="*/ 350615 h 401437"/>
                <a:gd name="connsiteX40" fmla="*/ 1320572 w 1435418"/>
                <a:gd name="connsiteY40" fmla="*/ 358710 h 401437"/>
                <a:gd name="connsiteX41" fmla="*/ 1430519 w 1435418"/>
                <a:gd name="connsiteY41" fmla="*/ 362656 h 401437"/>
                <a:gd name="connsiteX42" fmla="*/ 1435418 w 1435418"/>
                <a:gd name="connsiteY42" fmla="*/ 88608 h 401437"/>
                <a:gd name="connsiteX0" fmla="*/ 1432900 w 1435418"/>
                <a:gd name="connsiteY0" fmla="*/ 74389 h 401437"/>
                <a:gd name="connsiteX1" fmla="*/ 1360034 w 1435418"/>
                <a:gd name="connsiteY1" fmla="*/ 60102 h 401437"/>
                <a:gd name="connsiteX2" fmla="*/ 1272199 w 1435418"/>
                <a:gd name="connsiteY2" fmla="*/ 65749 h 401437"/>
                <a:gd name="connsiteX3" fmla="*/ 1235868 w 1435418"/>
                <a:gd name="connsiteY3" fmla="*/ 66633 h 401437"/>
                <a:gd name="connsiteX4" fmla="*/ 1171915 w 1435418"/>
                <a:gd name="connsiteY4" fmla="*/ 19621 h 401437"/>
                <a:gd name="connsiteX5" fmla="*/ 1150484 w 1435418"/>
                <a:gd name="connsiteY5" fmla="*/ 571 h 401437"/>
                <a:gd name="connsiteX6" fmla="*/ 1123405 w 1435418"/>
                <a:gd name="connsiteY6" fmla="*/ 9551 h 401437"/>
                <a:gd name="connsiteX7" fmla="*/ 1055301 w 1435418"/>
                <a:gd name="connsiteY7" fmla="*/ 45133 h 401437"/>
                <a:gd name="connsiteX8" fmla="*/ 964746 w 1435418"/>
                <a:gd name="connsiteY8" fmla="*/ 31527 h 401437"/>
                <a:gd name="connsiteX9" fmla="*/ 935831 w 1435418"/>
                <a:gd name="connsiteY9" fmla="*/ 75274 h 401437"/>
                <a:gd name="connsiteX10" fmla="*/ 859971 w 1435418"/>
                <a:gd name="connsiteY10" fmla="*/ 52959 h 401437"/>
                <a:gd name="connsiteX11" fmla="*/ 802821 w 1435418"/>
                <a:gd name="connsiteY11" fmla="*/ 29145 h 401437"/>
                <a:gd name="connsiteX12" fmla="*/ 724376 w 1435418"/>
                <a:gd name="connsiteY12" fmla="*/ 15878 h 401437"/>
                <a:gd name="connsiteX13" fmla="*/ 676954 w 1435418"/>
                <a:gd name="connsiteY13" fmla="*/ 19825 h 401437"/>
                <a:gd name="connsiteX14" fmla="*/ 641304 w 1435418"/>
                <a:gd name="connsiteY14" fmla="*/ 32478 h 401437"/>
                <a:gd name="connsiteX15" fmla="*/ 501899 w 1435418"/>
                <a:gd name="connsiteY15" fmla="*/ 11932 h 401437"/>
                <a:gd name="connsiteX16" fmla="*/ 471827 w 1435418"/>
                <a:gd name="connsiteY16" fmla="*/ 570 h 401437"/>
                <a:gd name="connsiteX17" fmla="*/ 417059 w 1435418"/>
                <a:gd name="connsiteY17" fmla="*/ 31526 h 401437"/>
                <a:gd name="connsiteX18" fmla="*/ 329225 w 1435418"/>
                <a:gd name="connsiteY18" fmla="*/ 77655 h 401437"/>
                <a:gd name="connsiteX19" fmla="*/ 209005 w 1435418"/>
                <a:gd name="connsiteY19" fmla="*/ 122762 h 401437"/>
                <a:gd name="connsiteX20" fmla="*/ 0 w 1435418"/>
                <a:gd name="connsiteY20" fmla="*/ 131471 h 401437"/>
                <a:gd name="connsiteX21" fmla="*/ 87085 w 1435418"/>
                <a:gd name="connsiteY21" fmla="*/ 357894 h 401437"/>
                <a:gd name="connsiteX22" fmla="*/ 191588 w 1435418"/>
                <a:gd name="connsiteY22" fmla="*/ 366602 h 401437"/>
                <a:gd name="connsiteX23" fmla="*/ 191588 w 1435418"/>
                <a:gd name="connsiteY23" fmla="*/ 366602 h 401437"/>
                <a:gd name="connsiteX24" fmla="*/ 322217 w 1435418"/>
                <a:gd name="connsiteY24" fmla="*/ 305642 h 401437"/>
                <a:gd name="connsiteX25" fmla="*/ 391885 w 1435418"/>
                <a:gd name="connsiteY25" fmla="*/ 218557 h 401437"/>
                <a:gd name="connsiteX26" fmla="*/ 461554 w 1435418"/>
                <a:gd name="connsiteY26" fmla="*/ 175014 h 401437"/>
                <a:gd name="connsiteX27" fmla="*/ 566057 w 1435418"/>
                <a:gd name="connsiteY27" fmla="*/ 209848 h 401437"/>
                <a:gd name="connsiteX28" fmla="*/ 566057 w 1435418"/>
                <a:gd name="connsiteY28" fmla="*/ 209848 h 401437"/>
                <a:gd name="connsiteX29" fmla="*/ 687977 w 1435418"/>
                <a:gd name="connsiteY29" fmla="*/ 175014 h 401437"/>
                <a:gd name="connsiteX30" fmla="*/ 757645 w 1435418"/>
                <a:gd name="connsiteY30" fmla="*/ 235974 h 401437"/>
                <a:gd name="connsiteX31" fmla="*/ 888274 w 1435418"/>
                <a:gd name="connsiteY31" fmla="*/ 288225 h 401437"/>
                <a:gd name="connsiteX32" fmla="*/ 940525 w 1435418"/>
                <a:gd name="connsiteY32" fmla="*/ 209848 h 401437"/>
                <a:gd name="connsiteX33" fmla="*/ 966651 w 1435418"/>
                <a:gd name="connsiteY33" fmla="*/ 314351 h 401437"/>
                <a:gd name="connsiteX34" fmla="*/ 975360 w 1435418"/>
                <a:gd name="connsiteY34" fmla="*/ 401437 h 401437"/>
                <a:gd name="connsiteX35" fmla="*/ 1062445 w 1435418"/>
                <a:gd name="connsiteY35" fmla="*/ 392728 h 401437"/>
                <a:gd name="connsiteX36" fmla="*/ 1097280 w 1435418"/>
                <a:gd name="connsiteY36" fmla="*/ 288225 h 401437"/>
                <a:gd name="connsiteX37" fmla="*/ 1123405 w 1435418"/>
                <a:gd name="connsiteY37" fmla="*/ 209848 h 401437"/>
                <a:gd name="connsiteX38" fmla="*/ 1168513 w 1435418"/>
                <a:gd name="connsiteY38" fmla="*/ 256453 h 401437"/>
                <a:gd name="connsiteX39" fmla="*/ 1205252 w 1435418"/>
                <a:gd name="connsiteY39" fmla="*/ 322040 h 401437"/>
                <a:gd name="connsiteX40" fmla="*/ 1250496 w 1435418"/>
                <a:gd name="connsiteY40" fmla="*/ 350615 h 401437"/>
                <a:gd name="connsiteX41" fmla="*/ 1320572 w 1435418"/>
                <a:gd name="connsiteY41" fmla="*/ 358710 h 401437"/>
                <a:gd name="connsiteX42" fmla="*/ 1430519 w 1435418"/>
                <a:gd name="connsiteY42" fmla="*/ 362656 h 401437"/>
                <a:gd name="connsiteX43" fmla="*/ 1435418 w 1435418"/>
                <a:gd name="connsiteY43" fmla="*/ 88608 h 401437"/>
                <a:gd name="connsiteX0" fmla="*/ 1432900 w 1435418"/>
                <a:gd name="connsiteY0" fmla="*/ 74389 h 401437"/>
                <a:gd name="connsiteX1" fmla="*/ 1360034 w 1435418"/>
                <a:gd name="connsiteY1" fmla="*/ 60102 h 401437"/>
                <a:gd name="connsiteX2" fmla="*/ 1272199 w 1435418"/>
                <a:gd name="connsiteY2" fmla="*/ 65749 h 401437"/>
                <a:gd name="connsiteX3" fmla="*/ 1235868 w 1435418"/>
                <a:gd name="connsiteY3" fmla="*/ 66633 h 401437"/>
                <a:gd name="connsiteX4" fmla="*/ 1171915 w 1435418"/>
                <a:gd name="connsiteY4" fmla="*/ 19621 h 401437"/>
                <a:gd name="connsiteX5" fmla="*/ 1150484 w 1435418"/>
                <a:gd name="connsiteY5" fmla="*/ 571 h 401437"/>
                <a:gd name="connsiteX6" fmla="*/ 1116261 w 1435418"/>
                <a:gd name="connsiteY6" fmla="*/ 14314 h 401437"/>
                <a:gd name="connsiteX7" fmla="*/ 1055301 w 1435418"/>
                <a:gd name="connsiteY7" fmla="*/ 45133 h 401437"/>
                <a:gd name="connsiteX8" fmla="*/ 964746 w 1435418"/>
                <a:gd name="connsiteY8" fmla="*/ 31527 h 401437"/>
                <a:gd name="connsiteX9" fmla="*/ 935831 w 1435418"/>
                <a:gd name="connsiteY9" fmla="*/ 75274 h 401437"/>
                <a:gd name="connsiteX10" fmla="*/ 859971 w 1435418"/>
                <a:gd name="connsiteY10" fmla="*/ 52959 h 401437"/>
                <a:gd name="connsiteX11" fmla="*/ 802821 w 1435418"/>
                <a:gd name="connsiteY11" fmla="*/ 29145 h 401437"/>
                <a:gd name="connsiteX12" fmla="*/ 724376 w 1435418"/>
                <a:gd name="connsiteY12" fmla="*/ 15878 h 401437"/>
                <a:gd name="connsiteX13" fmla="*/ 676954 w 1435418"/>
                <a:gd name="connsiteY13" fmla="*/ 19825 h 401437"/>
                <a:gd name="connsiteX14" fmla="*/ 641304 w 1435418"/>
                <a:gd name="connsiteY14" fmla="*/ 32478 h 401437"/>
                <a:gd name="connsiteX15" fmla="*/ 501899 w 1435418"/>
                <a:gd name="connsiteY15" fmla="*/ 11932 h 401437"/>
                <a:gd name="connsiteX16" fmla="*/ 471827 w 1435418"/>
                <a:gd name="connsiteY16" fmla="*/ 570 h 401437"/>
                <a:gd name="connsiteX17" fmla="*/ 417059 w 1435418"/>
                <a:gd name="connsiteY17" fmla="*/ 31526 h 401437"/>
                <a:gd name="connsiteX18" fmla="*/ 329225 w 1435418"/>
                <a:gd name="connsiteY18" fmla="*/ 77655 h 401437"/>
                <a:gd name="connsiteX19" fmla="*/ 209005 w 1435418"/>
                <a:gd name="connsiteY19" fmla="*/ 122762 h 401437"/>
                <a:gd name="connsiteX20" fmla="*/ 0 w 1435418"/>
                <a:gd name="connsiteY20" fmla="*/ 131471 h 401437"/>
                <a:gd name="connsiteX21" fmla="*/ 87085 w 1435418"/>
                <a:gd name="connsiteY21" fmla="*/ 357894 h 401437"/>
                <a:gd name="connsiteX22" fmla="*/ 191588 w 1435418"/>
                <a:gd name="connsiteY22" fmla="*/ 366602 h 401437"/>
                <a:gd name="connsiteX23" fmla="*/ 191588 w 1435418"/>
                <a:gd name="connsiteY23" fmla="*/ 366602 h 401437"/>
                <a:gd name="connsiteX24" fmla="*/ 322217 w 1435418"/>
                <a:gd name="connsiteY24" fmla="*/ 305642 h 401437"/>
                <a:gd name="connsiteX25" fmla="*/ 391885 w 1435418"/>
                <a:gd name="connsiteY25" fmla="*/ 218557 h 401437"/>
                <a:gd name="connsiteX26" fmla="*/ 461554 w 1435418"/>
                <a:gd name="connsiteY26" fmla="*/ 175014 h 401437"/>
                <a:gd name="connsiteX27" fmla="*/ 566057 w 1435418"/>
                <a:gd name="connsiteY27" fmla="*/ 209848 h 401437"/>
                <a:gd name="connsiteX28" fmla="*/ 566057 w 1435418"/>
                <a:gd name="connsiteY28" fmla="*/ 209848 h 401437"/>
                <a:gd name="connsiteX29" fmla="*/ 687977 w 1435418"/>
                <a:gd name="connsiteY29" fmla="*/ 175014 h 401437"/>
                <a:gd name="connsiteX30" fmla="*/ 757645 w 1435418"/>
                <a:gd name="connsiteY30" fmla="*/ 235974 h 401437"/>
                <a:gd name="connsiteX31" fmla="*/ 888274 w 1435418"/>
                <a:gd name="connsiteY31" fmla="*/ 288225 h 401437"/>
                <a:gd name="connsiteX32" fmla="*/ 940525 w 1435418"/>
                <a:gd name="connsiteY32" fmla="*/ 209848 h 401437"/>
                <a:gd name="connsiteX33" fmla="*/ 966651 w 1435418"/>
                <a:gd name="connsiteY33" fmla="*/ 314351 h 401437"/>
                <a:gd name="connsiteX34" fmla="*/ 975360 w 1435418"/>
                <a:gd name="connsiteY34" fmla="*/ 401437 h 401437"/>
                <a:gd name="connsiteX35" fmla="*/ 1062445 w 1435418"/>
                <a:gd name="connsiteY35" fmla="*/ 392728 h 401437"/>
                <a:gd name="connsiteX36" fmla="*/ 1097280 w 1435418"/>
                <a:gd name="connsiteY36" fmla="*/ 288225 h 401437"/>
                <a:gd name="connsiteX37" fmla="*/ 1123405 w 1435418"/>
                <a:gd name="connsiteY37" fmla="*/ 209848 h 401437"/>
                <a:gd name="connsiteX38" fmla="*/ 1168513 w 1435418"/>
                <a:gd name="connsiteY38" fmla="*/ 256453 h 401437"/>
                <a:gd name="connsiteX39" fmla="*/ 1205252 w 1435418"/>
                <a:gd name="connsiteY39" fmla="*/ 322040 h 401437"/>
                <a:gd name="connsiteX40" fmla="*/ 1250496 w 1435418"/>
                <a:gd name="connsiteY40" fmla="*/ 350615 h 401437"/>
                <a:gd name="connsiteX41" fmla="*/ 1320572 w 1435418"/>
                <a:gd name="connsiteY41" fmla="*/ 358710 h 401437"/>
                <a:gd name="connsiteX42" fmla="*/ 1430519 w 1435418"/>
                <a:gd name="connsiteY42" fmla="*/ 362656 h 401437"/>
                <a:gd name="connsiteX43" fmla="*/ 1435418 w 1435418"/>
                <a:gd name="connsiteY43" fmla="*/ 88608 h 401437"/>
                <a:gd name="connsiteX0" fmla="*/ 1432900 w 1435418"/>
                <a:gd name="connsiteY0" fmla="*/ 74389 h 401437"/>
                <a:gd name="connsiteX1" fmla="*/ 1360034 w 1435418"/>
                <a:gd name="connsiteY1" fmla="*/ 60102 h 401437"/>
                <a:gd name="connsiteX2" fmla="*/ 1272199 w 1435418"/>
                <a:gd name="connsiteY2" fmla="*/ 65749 h 401437"/>
                <a:gd name="connsiteX3" fmla="*/ 1235868 w 1435418"/>
                <a:gd name="connsiteY3" fmla="*/ 66633 h 401437"/>
                <a:gd name="connsiteX4" fmla="*/ 1171915 w 1435418"/>
                <a:gd name="connsiteY4" fmla="*/ 19621 h 401437"/>
                <a:gd name="connsiteX5" fmla="*/ 1150484 w 1435418"/>
                <a:gd name="connsiteY5" fmla="*/ 571 h 401437"/>
                <a:gd name="connsiteX6" fmla="*/ 1116261 w 1435418"/>
                <a:gd name="connsiteY6" fmla="*/ 14314 h 401437"/>
                <a:gd name="connsiteX7" fmla="*/ 1055301 w 1435418"/>
                <a:gd name="connsiteY7" fmla="*/ 45133 h 401437"/>
                <a:gd name="connsiteX8" fmla="*/ 998084 w 1435418"/>
                <a:gd name="connsiteY8" fmla="*/ 45815 h 401437"/>
                <a:gd name="connsiteX9" fmla="*/ 964746 w 1435418"/>
                <a:gd name="connsiteY9" fmla="*/ 31527 h 401437"/>
                <a:gd name="connsiteX10" fmla="*/ 935831 w 1435418"/>
                <a:gd name="connsiteY10" fmla="*/ 75274 h 401437"/>
                <a:gd name="connsiteX11" fmla="*/ 859971 w 1435418"/>
                <a:gd name="connsiteY11" fmla="*/ 52959 h 401437"/>
                <a:gd name="connsiteX12" fmla="*/ 802821 w 1435418"/>
                <a:gd name="connsiteY12" fmla="*/ 29145 h 401437"/>
                <a:gd name="connsiteX13" fmla="*/ 724376 w 1435418"/>
                <a:gd name="connsiteY13" fmla="*/ 15878 h 401437"/>
                <a:gd name="connsiteX14" fmla="*/ 676954 w 1435418"/>
                <a:gd name="connsiteY14" fmla="*/ 19825 h 401437"/>
                <a:gd name="connsiteX15" fmla="*/ 641304 w 1435418"/>
                <a:gd name="connsiteY15" fmla="*/ 32478 h 401437"/>
                <a:gd name="connsiteX16" fmla="*/ 501899 w 1435418"/>
                <a:gd name="connsiteY16" fmla="*/ 11932 h 401437"/>
                <a:gd name="connsiteX17" fmla="*/ 471827 w 1435418"/>
                <a:gd name="connsiteY17" fmla="*/ 570 h 401437"/>
                <a:gd name="connsiteX18" fmla="*/ 417059 w 1435418"/>
                <a:gd name="connsiteY18" fmla="*/ 31526 h 401437"/>
                <a:gd name="connsiteX19" fmla="*/ 329225 w 1435418"/>
                <a:gd name="connsiteY19" fmla="*/ 77655 h 401437"/>
                <a:gd name="connsiteX20" fmla="*/ 209005 w 1435418"/>
                <a:gd name="connsiteY20" fmla="*/ 122762 h 401437"/>
                <a:gd name="connsiteX21" fmla="*/ 0 w 1435418"/>
                <a:gd name="connsiteY21" fmla="*/ 131471 h 401437"/>
                <a:gd name="connsiteX22" fmla="*/ 87085 w 1435418"/>
                <a:gd name="connsiteY22" fmla="*/ 357894 h 401437"/>
                <a:gd name="connsiteX23" fmla="*/ 191588 w 1435418"/>
                <a:gd name="connsiteY23" fmla="*/ 366602 h 401437"/>
                <a:gd name="connsiteX24" fmla="*/ 191588 w 1435418"/>
                <a:gd name="connsiteY24" fmla="*/ 366602 h 401437"/>
                <a:gd name="connsiteX25" fmla="*/ 322217 w 1435418"/>
                <a:gd name="connsiteY25" fmla="*/ 305642 h 401437"/>
                <a:gd name="connsiteX26" fmla="*/ 391885 w 1435418"/>
                <a:gd name="connsiteY26" fmla="*/ 218557 h 401437"/>
                <a:gd name="connsiteX27" fmla="*/ 461554 w 1435418"/>
                <a:gd name="connsiteY27" fmla="*/ 175014 h 401437"/>
                <a:gd name="connsiteX28" fmla="*/ 566057 w 1435418"/>
                <a:gd name="connsiteY28" fmla="*/ 209848 h 401437"/>
                <a:gd name="connsiteX29" fmla="*/ 566057 w 1435418"/>
                <a:gd name="connsiteY29" fmla="*/ 209848 h 401437"/>
                <a:gd name="connsiteX30" fmla="*/ 687977 w 1435418"/>
                <a:gd name="connsiteY30" fmla="*/ 175014 h 401437"/>
                <a:gd name="connsiteX31" fmla="*/ 757645 w 1435418"/>
                <a:gd name="connsiteY31" fmla="*/ 235974 h 401437"/>
                <a:gd name="connsiteX32" fmla="*/ 888274 w 1435418"/>
                <a:gd name="connsiteY32" fmla="*/ 288225 h 401437"/>
                <a:gd name="connsiteX33" fmla="*/ 940525 w 1435418"/>
                <a:gd name="connsiteY33" fmla="*/ 209848 h 401437"/>
                <a:gd name="connsiteX34" fmla="*/ 966651 w 1435418"/>
                <a:gd name="connsiteY34" fmla="*/ 314351 h 401437"/>
                <a:gd name="connsiteX35" fmla="*/ 975360 w 1435418"/>
                <a:gd name="connsiteY35" fmla="*/ 401437 h 401437"/>
                <a:gd name="connsiteX36" fmla="*/ 1062445 w 1435418"/>
                <a:gd name="connsiteY36" fmla="*/ 392728 h 401437"/>
                <a:gd name="connsiteX37" fmla="*/ 1097280 w 1435418"/>
                <a:gd name="connsiteY37" fmla="*/ 288225 h 401437"/>
                <a:gd name="connsiteX38" fmla="*/ 1123405 w 1435418"/>
                <a:gd name="connsiteY38" fmla="*/ 209848 h 401437"/>
                <a:gd name="connsiteX39" fmla="*/ 1168513 w 1435418"/>
                <a:gd name="connsiteY39" fmla="*/ 256453 h 401437"/>
                <a:gd name="connsiteX40" fmla="*/ 1205252 w 1435418"/>
                <a:gd name="connsiteY40" fmla="*/ 322040 h 401437"/>
                <a:gd name="connsiteX41" fmla="*/ 1250496 w 1435418"/>
                <a:gd name="connsiteY41" fmla="*/ 350615 h 401437"/>
                <a:gd name="connsiteX42" fmla="*/ 1320572 w 1435418"/>
                <a:gd name="connsiteY42" fmla="*/ 358710 h 401437"/>
                <a:gd name="connsiteX43" fmla="*/ 1430519 w 1435418"/>
                <a:gd name="connsiteY43" fmla="*/ 362656 h 401437"/>
                <a:gd name="connsiteX44" fmla="*/ 1435418 w 1435418"/>
                <a:gd name="connsiteY44" fmla="*/ 88608 h 401437"/>
                <a:gd name="connsiteX0" fmla="*/ 1432900 w 1435418"/>
                <a:gd name="connsiteY0" fmla="*/ 74389 h 401437"/>
                <a:gd name="connsiteX1" fmla="*/ 1360034 w 1435418"/>
                <a:gd name="connsiteY1" fmla="*/ 60102 h 401437"/>
                <a:gd name="connsiteX2" fmla="*/ 1272199 w 1435418"/>
                <a:gd name="connsiteY2" fmla="*/ 65749 h 401437"/>
                <a:gd name="connsiteX3" fmla="*/ 1235868 w 1435418"/>
                <a:gd name="connsiteY3" fmla="*/ 66633 h 401437"/>
                <a:gd name="connsiteX4" fmla="*/ 1171915 w 1435418"/>
                <a:gd name="connsiteY4" fmla="*/ 19621 h 401437"/>
                <a:gd name="connsiteX5" fmla="*/ 1150484 w 1435418"/>
                <a:gd name="connsiteY5" fmla="*/ 571 h 401437"/>
                <a:gd name="connsiteX6" fmla="*/ 1116261 w 1435418"/>
                <a:gd name="connsiteY6" fmla="*/ 14314 h 401437"/>
                <a:gd name="connsiteX7" fmla="*/ 1055301 w 1435418"/>
                <a:gd name="connsiteY7" fmla="*/ 45133 h 401437"/>
                <a:gd name="connsiteX8" fmla="*/ 998084 w 1435418"/>
                <a:gd name="connsiteY8" fmla="*/ 45815 h 401437"/>
                <a:gd name="connsiteX9" fmla="*/ 964746 w 1435418"/>
                <a:gd name="connsiteY9" fmla="*/ 31527 h 401437"/>
                <a:gd name="connsiteX10" fmla="*/ 940594 w 1435418"/>
                <a:gd name="connsiteY10" fmla="*/ 68130 h 401437"/>
                <a:gd name="connsiteX11" fmla="*/ 859971 w 1435418"/>
                <a:gd name="connsiteY11" fmla="*/ 52959 h 401437"/>
                <a:gd name="connsiteX12" fmla="*/ 802821 w 1435418"/>
                <a:gd name="connsiteY12" fmla="*/ 29145 h 401437"/>
                <a:gd name="connsiteX13" fmla="*/ 724376 w 1435418"/>
                <a:gd name="connsiteY13" fmla="*/ 15878 h 401437"/>
                <a:gd name="connsiteX14" fmla="*/ 676954 w 1435418"/>
                <a:gd name="connsiteY14" fmla="*/ 19825 h 401437"/>
                <a:gd name="connsiteX15" fmla="*/ 641304 w 1435418"/>
                <a:gd name="connsiteY15" fmla="*/ 32478 h 401437"/>
                <a:gd name="connsiteX16" fmla="*/ 501899 w 1435418"/>
                <a:gd name="connsiteY16" fmla="*/ 11932 h 401437"/>
                <a:gd name="connsiteX17" fmla="*/ 471827 w 1435418"/>
                <a:gd name="connsiteY17" fmla="*/ 570 h 401437"/>
                <a:gd name="connsiteX18" fmla="*/ 417059 w 1435418"/>
                <a:gd name="connsiteY18" fmla="*/ 31526 h 401437"/>
                <a:gd name="connsiteX19" fmla="*/ 329225 w 1435418"/>
                <a:gd name="connsiteY19" fmla="*/ 77655 h 401437"/>
                <a:gd name="connsiteX20" fmla="*/ 209005 w 1435418"/>
                <a:gd name="connsiteY20" fmla="*/ 122762 h 401437"/>
                <a:gd name="connsiteX21" fmla="*/ 0 w 1435418"/>
                <a:gd name="connsiteY21" fmla="*/ 131471 h 401437"/>
                <a:gd name="connsiteX22" fmla="*/ 87085 w 1435418"/>
                <a:gd name="connsiteY22" fmla="*/ 357894 h 401437"/>
                <a:gd name="connsiteX23" fmla="*/ 191588 w 1435418"/>
                <a:gd name="connsiteY23" fmla="*/ 366602 h 401437"/>
                <a:gd name="connsiteX24" fmla="*/ 191588 w 1435418"/>
                <a:gd name="connsiteY24" fmla="*/ 366602 h 401437"/>
                <a:gd name="connsiteX25" fmla="*/ 322217 w 1435418"/>
                <a:gd name="connsiteY25" fmla="*/ 305642 h 401437"/>
                <a:gd name="connsiteX26" fmla="*/ 391885 w 1435418"/>
                <a:gd name="connsiteY26" fmla="*/ 218557 h 401437"/>
                <a:gd name="connsiteX27" fmla="*/ 461554 w 1435418"/>
                <a:gd name="connsiteY27" fmla="*/ 175014 h 401437"/>
                <a:gd name="connsiteX28" fmla="*/ 566057 w 1435418"/>
                <a:gd name="connsiteY28" fmla="*/ 209848 h 401437"/>
                <a:gd name="connsiteX29" fmla="*/ 566057 w 1435418"/>
                <a:gd name="connsiteY29" fmla="*/ 209848 h 401437"/>
                <a:gd name="connsiteX30" fmla="*/ 687977 w 1435418"/>
                <a:gd name="connsiteY30" fmla="*/ 175014 h 401437"/>
                <a:gd name="connsiteX31" fmla="*/ 757645 w 1435418"/>
                <a:gd name="connsiteY31" fmla="*/ 235974 h 401437"/>
                <a:gd name="connsiteX32" fmla="*/ 888274 w 1435418"/>
                <a:gd name="connsiteY32" fmla="*/ 288225 h 401437"/>
                <a:gd name="connsiteX33" fmla="*/ 940525 w 1435418"/>
                <a:gd name="connsiteY33" fmla="*/ 209848 h 401437"/>
                <a:gd name="connsiteX34" fmla="*/ 966651 w 1435418"/>
                <a:gd name="connsiteY34" fmla="*/ 314351 h 401437"/>
                <a:gd name="connsiteX35" fmla="*/ 975360 w 1435418"/>
                <a:gd name="connsiteY35" fmla="*/ 401437 h 401437"/>
                <a:gd name="connsiteX36" fmla="*/ 1062445 w 1435418"/>
                <a:gd name="connsiteY36" fmla="*/ 392728 h 401437"/>
                <a:gd name="connsiteX37" fmla="*/ 1097280 w 1435418"/>
                <a:gd name="connsiteY37" fmla="*/ 288225 h 401437"/>
                <a:gd name="connsiteX38" fmla="*/ 1123405 w 1435418"/>
                <a:gd name="connsiteY38" fmla="*/ 209848 h 401437"/>
                <a:gd name="connsiteX39" fmla="*/ 1168513 w 1435418"/>
                <a:gd name="connsiteY39" fmla="*/ 256453 h 401437"/>
                <a:gd name="connsiteX40" fmla="*/ 1205252 w 1435418"/>
                <a:gd name="connsiteY40" fmla="*/ 322040 h 401437"/>
                <a:gd name="connsiteX41" fmla="*/ 1250496 w 1435418"/>
                <a:gd name="connsiteY41" fmla="*/ 350615 h 401437"/>
                <a:gd name="connsiteX42" fmla="*/ 1320572 w 1435418"/>
                <a:gd name="connsiteY42" fmla="*/ 358710 h 401437"/>
                <a:gd name="connsiteX43" fmla="*/ 1430519 w 1435418"/>
                <a:gd name="connsiteY43" fmla="*/ 362656 h 401437"/>
                <a:gd name="connsiteX44" fmla="*/ 1435418 w 1435418"/>
                <a:gd name="connsiteY44" fmla="*/ 88608 h 401437"/>
                <a:gd name="connsiteX0" fmla="*/ 1432900 w 1435418"/>
                <a:gd name="connsiteY0" fmla="*/ 74389 h 403623"/>
                <a:gd name="connsiteX1" fmla="*/ 1360034 w 1435418"/>
                <a:gd name="connsiteY1" fmla="*/ 60102 h 403623"/>
                <a:gd name="connsiteX2" fmla="*/ 1272199 w 1435418"/>
                <a:gd name="connsiteY2" fmla="*/ 65749 h 403623"/>
                <a:gd name="connsiteX3" fmla="*/ 1235868 w 1435418"/>
                <a:gd name="connsiteY3" fmla="*/ 66633 h 403623"/>
                <a:gd name="connsiteX4" fmla="*/ 1171915 w 1435418"/>
                <a:gd name="connsiteY4" fmla="*/ 19621 h 403623"/>
                <a:gd name="connsiteX5" fmla="*/ 1150484 w 1435418"/>
                <a:gd name="connsiteY5" fmla="*/ 571 h 403623"/>
                <a:gd name="connsiteX6" fmla="*/ 1116261 w 1435418"/>
                <a:gd name="connsiteY6" fmla="*/ 14314 h 403623"/>
                <a:gd name="connsiteX7" fmla="*/ 1055301 w 1435418"/>
                <a:gd name="connsiteY7" fmla="*/ 45133 h 403623"/>
                <a:gd name="connsiteX8" fmla="*/ 998084 w 1435418"/>
                <a:gd name="connsiteY8" fmla="*/ 45815 h 403623"/>
                <a:gd name="connsiteX9" fmla="*/ 964746 w 1435418"/>
                <a:gd name="connsiteY9" fmla="*/ 31527 h 403623"/>
                <a:gd name="connsiteX10" fmla="*/ 940594 w 1435418"/>
                <a:gd name="connsiteY10" fmla="*/ 68130 h 403623"/>
                <a:gd name="connsiteX11" fmla="*/ 859971 w 1435418"/>
                <a:gd name="connsiteY11" fmla="*/ 52959 h 403623"/>
                <a:gd name="connsiteX12" fmla="*/ 802821 w 1435418"/>
                <a:gd name="connsiteY12" fmla="*/ 29145 h 403623"/>
                <a:gd name="connsiteX13" fmla="*/ 724376 w 1435418"/>
                <a:gd name="connsiteY13" fmla="*/ 15878 h 403623"/>
                <a:gd name="connsiteX14" fmla="*/ 676954 w 1435418"/>
                <a:gd name="connsiteY14" fmla="*/ 19825 h 403623"/>
                <a:gd name="connsiteX15" fmla="*/ 641304 w 1435418"/>
                <a:gd name="connsiteY15" fmla="*/ 32478 h 403623"/>
                <a:gd name="connsiteX16" fmla="*/ 501899 w 1435418"/>
                <a:gd name="connsiteY16" fmla="*/ 11932 h 403623"/>
                <a:gd name="connsiteX17" fmla="*/ 471827 w 1435418"/>
                <a:gd name="connsiteY17" fmla="*/ 570 h 403623"/>
                <a:gd name="connsiteX18" fmla="*/ 417059 w 1435418"/>
                <a:gd name="connsiteY18" fmla="*/ 31526 h 403623"/>
                <a:gd name="connsiteX19" fmla="*/ 329225 w 1435418"/>
                <a:gd name="connsiteY19" fmla="*/ 77655 h 403623"/>
                <a:gd name="connsiteX20" fmla="*/ 209005 w 1435418"/>
                <a:gd name="connsiteY20" fmla="*/ 122762 h 403623"/>
                <a:gd name="connsiteX21" fmla="*/ 0 w 1435418"/>
                <a:gd name="connsiteY21" fmla="*/ 131471 h 403623"/>
                <a:gd name="connsiteX22" fmla="*/ 87085 w 1435418"/>
                <a:gd name="connsiteY22" fmla="*/ 357894 h 403623"/>
                <a:gd name="connsiteX23" fmla="*/ 191588 w 1435418"/>
                <a:gd name="connsiteY23" fmla="*/ 366602 h 403623"/>
                <a:gd name="connsiteX24" fmla="*/ 191588 w 1435418"/>
                <a:gd name="connsiteY24" fmla="*/ 366602 h 403623"/>
                <a:gd name="connsiteX25" fmla="*/ 322217 w 1435418"/>
                <a:gd name="connsiteY25" fmla="*/ 305642 h 403623"/>
                <a:gd name="connsiteX26" fmla="*/ 391885 w 1435418"/>
                <a:gd name="connsiteY26" fmla="*/ 218557 h 403623"/>
                <a:gd name="connsiteX27" fmla="*/ 461554 w 1435418"/>
                <a:gd name="connsiteY27" fmla="*/ 175014 h 403623"/>
                <a:gd name="connsiteX28" fmla="*/ 566057 w 1435418"/>
                <a:gd name="connsiteY28" fmla="*/ 209848 h 403623"/>
                <a:gd name="connsiteX29" fmla="*/ 566057 w 1435418"/>
                <a:gd name="connsiteY29" fmla="*/ 209848 h 403623"/>
                <a:gd name="connsiteX30" fmla="*/ 687977 w 1435418"/>
                <a:gd name="connsiteY30" fmla="*/ 175014 h 403623"/>
                <a:gd name="connsiteX31" fmla="*/ 757645 w 1435418"/>
                <a:gd name="connsiteY31" fmla="*/ 235974 h 403623"/>
                <a:gd name="connsiteX32" fmla="*/ 888274 w 1435418"/>
                <a:gd name="connsiteY32" fmla="*/ 288225 h 403623"/>
                <a:gd name="connsiteX33" fmla="*/ 940525 w 1435418"/>
                <a:gd name="connsiteY33" fmla="*/ 209848 h 403623"/>
                <a:gd name="connsiteX34" fmla="*/ 966651 w 1435418"/>
                <a:gd name="connsiteY34" fmla="*/ 314351 h 403623"/>
                <a:gd name="connsiteX35" fmla="*/ 975360 w 1435418"/>
                <a:gd name="connsiteY35" fmla="*/ 401437 h 403623"/>
                <a:gd name="connsiteX36" fmla="*/ 1002846 w 1435418"/>
                <a:gd name="connsiteY36" fmla="*/ 403002 h 403623"/>
                <a:gd name="connsiteX37" fmla="*/ 1062445 w 1435418"/>
                <a:gd name="connsiteY37" fmla="*/ 392728 h 403623"/>
                <a:gd name="connsiteX38" fmla="*/ 1097280 w 1435418"/>
                <a:gd name="connsiteY38" fmla="*/ 288225 h 403623"/>
                <a:gd name="connsiteX39" fmla="*/ 1123405 w 1435418"/>
                <a:gd name="connsiteY39" fmla="*/ 209848 h 403623"/>
                <a:gd name="connsiteX40" fmla="*/ 1168513 w 1435418"/>
                <a:gd name="connsiteY40" fmla="*/ 256453 h 403623"/>
                <a:gd name="connsiteX41" fmla="*/ 1205252 w 1435418"/>
                <a:gd name="connsiteY41" fmla="*/ 322040 h 403623"/>
                <a:gd name="connsiteX42" fmla="*/ 1250496 w 1435418"/>
                <a:gd name="connsiteY42" fmla="*/ 350615 h 403623"/>
                <a:gd name="connsiteX43" fmla="*/ 1320572 w 1435418"/>
                <a:gd name="connsiteY43" fmla="*/ 358710 h 403623"/>
                <a:gd name="connsiteX44" fmla="*/ 1430519 w 1435418"/>
                <a:gd name="connsiteY44" fmla="*/ 362656 h 403623"/>
                <a:gd name="connsiteX45" fmla="*/ 1435418 w 1435418"/>
                <a:gd name="connsiteY45" fmla="*/ 88608 h 403623"/>
                <a:gd name="connsiteX0" fmla="*/ 1432900 w 1435418"/>
                <a:gd name="connsiteY0" fmla="*/ 74389 h 403623"/>
                <a:gd name="connsiteX1" fmla="*/ 1360034 w 1435418"/>
                <a:gd name="connsiteY1" fmla="*/ 60102 h 403623"/>
                <a:gd name="connsiteX2" fmla="*/ 1272199 w 1435418"/>
                <a:gd name="connsiteY2" fmla="*/ 65749 h 403623"/>
                <a:gd name="connsiteX3" fmla="*/ 1235868 w 1435418"/>
                <a:gd name="connsiteY3" fmla="*/ 66633 h 403623"/>
                <a:gd name="connsiteX4" fmla="*/ 1171915 w 1435418"/>
                <a:gd name="connsiteY4" fmla="*/ 19621 h 403623"/>
                <a:gd name="connsiteX5" fmla="*/ 1150484 w 1435418"/>
                <a:gd name="connsiteY5" fmla="*/ 571 h 403623"/>
                <a:gd name="connsiteX6" fmla="*/ 1116261 w 1435418"/>
                <a:gd name="connsiteY6" fmla="*/ 14314 h 403623"/>
                <a:gd name="connsiteX7" fmla="*/ 1055301 w 1435418"/>
                <a:gd name="connsiteY7" fmla="*/ 45133 h 403623"/>
                <a:gd name="connsiteX8" fmla="*/ 998084 w 1435418"/>
                <a:gd name="connsiteY8" fmla="*/ 45815 h 403623"/>
                <a:gd name="connsiteX9" fmla="*/ 964746 w 1435418"/>
                <a:gd name="connsiteY9" fmla="*/ 31527 h 403623"/>
                <a:gd name="connsiteX10" fmla="*/ 940594 w 1435418"/>
                <a:gd name="connsiteY10" fmla="*/ 68130 h 403623"/>
                <a:gd name="connsiteX11" fmla="*/ 859971 w 1435418"/>
                <a:gd name="connsiteY11" fmla="*/ 52959 h 403623"/>
                <a:gd name="connsiteX12" fmla="*/ 802821 w 1435418"/>
                <a:gd name="connsiteY12" fmla="*/ 29145 h 403623"/>
                <a:gd name="connsiteX13" fmla="*/ 724376 w 1435418"/>
                <a:gd name="connsiteY13" fmla="*/ 15878 h 403623"/>
                <a:gd name="connsiteX14" fmla="*/ 676954 w 1435418"/>
                <a:gd name="connsiteY14" fmla="*/ 19825 h 403623"/>
                <a:gd name="connsiteX15" fmla="*/ 641304 w 1435418"/>
                <a:gd name="connsiteY15" fmla="*/ 32478 h 403623"/>
                <a:gd name="connsiteX16" fmla="*/ 501899 w 1435418"/>
                <a:gd name="connsiteY16" fmla="*/ 11932 h 403623"/>
                <a:gd name="connsiteX17" fmla="*/ 471827 w 1435418"/>
                <a:gd name="connsiteY17" fmla="*/ 570 h 403623"/>
                <a:gd name="connsiteX18" fmla="*/ 417059 w 1435418"/>
                <a:gd name="connsiteY18" fmla="*/ 31526 h 403623"/>
                <a:gd name="connsiteX19" fmla="*/ 329225 w 1435418"/>
                <a:gd name="connsiteY19" fmla="*/ 77655 h 403623"/>
                <a:gd name="connsiteX20" fmla="*/ 209005 w 1435418"/>
                <a:gd name="connsiteY20" fmla="*/ 122762 h 403623"/>
                <a:gd name="connsiteX21" fmla="*/ 0 w 1435418"/>
                <a:gd name="connsiteY21" fmla="*/ 131471 h 403623"/>
                <a:gd name="connsiteX22" fmla="*/ 87085 w 1435418"/>
                <a:gd name="connsiteY22" fmla="*/ 357894 h 403623"/>
                <a:gd name="connsiteX23" fmla="*/ 191588 w 1435418"/>
                <a:gd name="connsiteY23" fmla="*/ 366602 h 403623"/>
                <a:gd name="connsiteX24" fmla="*/ 191588 w 1435418"/>
                <a:gd name="connsiteY24" fmla="*/ 366602 h 403623"/>
                <a:gd name="connsiteX25" fmla="*/ 322217 w 1435418"/>
                <a:gd name="connsiteY25" fmla="*/ 305642 h 403623"/>
                <a:gd name="connsiteX26" fmla="*/ 391885 w 1435418"/>
                <a:gd name="connsiteY26" fmla="*/ 218557 h 403623"/>
                <a:gd name="connsiteX27" fmla="*/ 461554 w 1435418"/>
                <a:gd name="connsiteY27" fmla="*/ 175014 h 403623"/>
                <a:gd name="connsiteX28" fmla="*/ 566057 w 1435418"/>
                <a:gd name="connsiteY28" fmla="*/ 209848 h 403623"/>
                <a:gd name="connsiteX29" fmla="*/ 566057 w 1435418"/>
                <a:gd name="connsiteY29" fmla="*/ 209848 h 403623"/>
                <a:gd name="connsiteX30" fmla="*/ 687977 w 1435418"/>
                <a:gd name="connsiteY30" fmla="*/ 175014 h 403623"/>
                <a:gd name="connsiteX31" fmla="*/ 757645 w 1435418"/>
                <a:gd name="connsiteY31" fmla="*/ 235974 h 403623"/>
                <a:gd name="connsiteX32" fmla="*/ 888274 w 1435418"/>
                <a:gd name="connsiteY32" fmla="*/ 288225 h 403623"/>
                <a:gd name="connsiteX33" fmla="*/ 940525 w 1435418"/>
                <a:gd name="connsiteY33" fmla="*/ 209848 h 403623"/>
                <a:gd name="connsiteX34" fmla="*/ 966651 w 1435418"/>
                <a:gd name="connsiteY34" fmla="*/ 314351 h 403623"/>
                <a:gd name="connsiteX35" fmla="*/ 975360 w 1435418"/>
                <a:gd name="connsiteY35" fmla="*/ 401437 h 403623"/>
                <a:gd name="connsiteX36" fmla="*/ 1002846 w 1435418"/>
                <a:gd name="connsiteY36" fmla="*/ 403002 h 403623"/>
                <a:gd name="connsiteX37" fmla="*/ 1062445 w 1435418"/>
                <a:gd name="connsiteY37" fmla="*/ 373678 h 403623"/>
                <a:gd name="connsiteX38" fmla="*/ 1097280 w 1435418"/>
                <a:gd name="connsiteY38" fmla="*/ 288225 h 403623"/>
                <a:gd name="connsiteX39" fmla="*/ 1123405 w 1435418"/>
                <a:gd name="connsiteY39" fmla="*/ 209848 h 403623"/>
                <a:gd name="connsiteX40" fmla="*/ 1168513 w 1435418"/>
                <a:gd name="connsiteY40" fmla="*/ 256453 h 403623"/>
                <a:gd name="connsiteX41" fmla="*/ 1205252 w 1435418"/>
                <a:gd name="connsiteY41" fmla="*/ 322040 h 403623"/>
                <a:gd name="connsiteX42" fmla="*/ 1250496 w 1435418"/>
                <a:gd name="connsiteY42" fmla="*/ 350615 h 403623"/>
                <a:gd name="connsiteX43" fmla="*/ 1320572 w 1435418"/>
                <a:gd name="connsiteY43" fmla="*/ 358710 h 403623"/>
                <a:gd name="connsiteX44" fmla="*/ 1430519 w 1435418"/>
                <a:gd name="connsiteY44" fmla="*/ 362656 h 403623"/>
                <a:gd name="connsiteX45" fmla="*/ 1435418 w 1435418"/>
                <a:gd name="connsiteY45" fmla="*/ 88608 h 403623"/>
                <a:gd name="connsiteX0" fmla="*/ 1432900 w 1435418"/>
                <a:gd name="connsiteY0" fmla="*/ 74389 h 403623"/>
                <a:gd name="connsiteX1" fmla="*/ 1360034 w 1435418"/>
                <a:gd name="connsiteY1" fmla="*/ 60102 h 403623"/>
                <a:gd name="connsiteX2" fmla="*/ 1272199 w 1435418"/>
                <a:gd name="connsiteY2" fmla="*/ 65749 h 403623"/>
                <a:gd name="connsiteX3" fmla="*/ 1235868 w 1435418"/>
                <a:gd name="connsiteY3" fmla="*/ 66633 h 403623"/>
                <a:gd name="connsiteX4" fmla="*/ 1171915 w 1435418"/>
                <a:gd name="connsiteY4" fmla="*/ 19621 h 403623"/>
                <a:gd name="connsiteX5" fmla="*/ 1150484 w 1435418"/>
                <a:gd name="connsiteY5" fmla="*/ 571 h 403623"/>
                <a:gd name="connsiteX6" fmla="*/ 1116261 w 1435418"/>
                <a:gd name="connsiteY6" fmla="*/ 14314 h 403623"/>
                <a:gd name="connsiteX7" fmla="*/ 1055301 w 1435418"/>
                <a:gd name="connsiteY7" fmla="*/ 45133 h 403623"/>
                <a:gd name="connsiteX8" fmla="*/ 998084 w 1435418"/>
                <a:gd name="connsiteY8" fmla="*/ 45815 h 403623"/>
                <a:gd name="connsiteX9" fmla="*/ 964746 w 1435418"/>
                <a:gd name="connsiteY9" fmla="*/ 31527 h 403623"/>
                <a:gd name="connsiteX10" fmla="*/ 940594 w 1435418"/>
                <a:gd name="connsiteY10" fmla="*/ 68130 h 403623"/>
                <a:gd name="connsiteX11" fmla="*/ 859971 w 1435418"/>
                <a:gd name="connsiteY11" fmla="*/ 52959 h 403623"/>
                <a:gd name="connsiteX12" fmla="*/ 802821 w 1435418"/>
                <a:gd name="connsiteY12" fmla="*/ 29145 h 403623"/>
                <a:gd name="connsiteX13" fmla="*/ 724376 w 1435418"/>
                <a:gd name="connsiteY13" fmla="*/ 15878 h 403623"/>
                <a:gd name="connsiteX14" fmla="*/ 676954 w 1435418"/>
                <a:gd name="connsiteY14" fmla="*/ 19825 h 403623"/>
                <a:gd name="connsiteX15" fmla="*/ 641304 w 1435418"/>
                <a:gd name="connsiteY15" fmla="*/ 32478 h 403623"/>
                <a:gd name="connsiteX16" fmla="*/ 501899 w 1435418"/>
                <a:gd name="connsiteY16" fmla="*/ 11932 h 403623"/>
                <a:gd name="connsiteX17" fmla="*/ 471827 w 1435418"/>
                <a:gd name="connsiteY17" fmla="*/ 570 h 403623"/>
                <a:gd name="connsiteX18" fmla="*/ 417059 w 1435418"/>
                <a:gd name="connsiteY18" fmla="*/ 31526 h 403623"/>
                <a:gd name="connsiteX19" fmla="*/ 329225 w 1435418"/>
                <a:gd name="connsiteY19" fmla="*/ 77655 h 403623"/>
                <a:gd name="connsiteX20" fmla="*/ 209005 w 1435418"/>
                <a:gd name="connsiteY20" fmla="*/ 122762 h 403623"/>
                <a:gd name="connsiteX21" fmla="*/ 0 w 1435418"/>
                <a:gd name="connsiteY21" fmla="*/ 131471 h 403623"/>
                <a:gd name="connsiteX22" fmla="*/ 87085 w 1435418"/>
                <a:gd name="connsiteY22" fmla="*/ 357894 h 403623"/>
                <a:gd name="connsiteX23" fmla="*/ 191588 w 1435418"/>
                <a:gd name="connsiteY23" fmla="*/ 366602 h 403623"/>
                <a:gd name="connsiteX24" fmla="*/ 191588 w 1435418"/>
                <a:gd name="connsiteY24" fmla="*/ 366602 h 403623"/>
                <a:gd name="connsiteX25" fmla="*/ 322217 w 1435418"/>
                <a:gd name="connsiteY25" fmla="*/ 305642 h 403623"/>
                <a:gd name="connsiteX26" fmla="*/ 391885 w 1435418"/>
                <a:gd name="connsiteY26" fmla="*/ 218557 h 403623"/>
                <a:gd name="connsiteX27" fmla="*/ 461554 w 1435418"/>
                <a:gd name="connsiteY27" fmla="*/ 175014 h 403623"/>
                <a:gd name="connsiteX28" fmla="*/ 566057 w 1435418"/>
                <a:gd name="connsiteY28" fmla="*/ 209848 h 403623"/>
                <a:gd name="connsiteX29" fmla="*/ 566057 w 1435418"/>
                <a:gd name="connsiteY29" fmla="*/ 209848 h 403623"/>
                <a:gd name="connsiteX30" fmla="*/ 687977 w 1435418"/>
                <a:gd name="connsiteY30" fmla="*/ 175014 h 403623"/>
                <a:gd name="connsiteX31" fmla="*/ 757645 w 1435418"/>
                <a:gd name="connsiteY31" fmla="*/ 235974 h 403623"/>
                <a:gd name="connsiteX32" fmla="*/ 888274 w 1435418"/>
                <a:gd name="connsiteY32" fmla="*/ 288225 h 403623"/>
                <a:gd name="connsiteX33" fmla="*/ 940525 w 1435418"/>
                <a:gd name="connsiteY33" fmla="*/ 209848 h 403623"/>
                <a:gd name="connsiteX34" fmla="*/ 966651 w 1435418"/>
                <a:gd name="connsiteY34" fmla="*/ 314351 h 403623"/>
                <a:gd name="connsiteX35" fmla="*/ 962365 w 1435418"/>
                <a:gd name="connsiteY35" fmla="*/ 360140 h 403623"/>
                <a:gd name="connsiteX36" fmla="*/ 975360 w 1435418"/>
                <a:gd name="connsiteY36" fmla="*/ 401437 h 403623"/>
                <a:gd name="connsiteX37" fmla="*/ 1002846 w 1435418"/>
                <a:gd name="connsiteY37" fmla="*/ 403002 h 403623"/>
                <a:gd name="connsiteX38" fmla="*/ 1062445 w 1435418"/>
                <a:gd name="connsiteY38" fmla="*/ 373678 h 403623"/>
                <a:gd name="connsiteX39" fmla="*/ 1097280 w 1435418"/>
                <a:gd name="connsiteY39" fmla="*/ 288225 h 403623"/>
                <a:gd name="connsiteX40" fmla="*/ 1123405 w 1435418"/>
                <a:gd name="connsiteY40" fmla="*/ 209848 h 403623"/>
                <a:gd name="connsiteX41" fmla="*/ 1168513 w 1435418"/>
                <a:gd name="connsiteY41" fmla="*/ 256453 h 403623"/>
                <a:gd name="connsiteX42" fmla="*/ 1205252 w 1435418"/>
                <a:gd name="connsiteY42" fmla="*/ 322040 h 403623"/>
                <a:gd name="connsiteX43" fmla="*/ 1250496 w 1435418"/>
                <a:gd name="connsiteY43" fmla="*/ 350615 h 403623"/>
                <a:gd name="connsiteX44" fmla="*/ 1320572 w 1435418"/>
                <a:gd name="connsiteY44" fmla="*/ 358710 h 403623"/>
                <a:gd name="connsiteX45" fmla="*/ 1430519 w 1435418"/>
                <a:gd name="connsiteY45" fmla="*/ 362656 h 403623"/>
                <a:gd name="connsiteX46" fmla="*/ 1435418 w 1435418"/>
                <a:gd name="connsiteY46" fmla="*/ 88608 h 403623"/>
                <a:gd name="connsiteX0" fmla="*/ 1432900 w 1435418"/>
                <a:gd name="connsiteY0" fmla="*/ 74389 h 403623"/>
                <a:gd name="connsiteX1" fmla="*/ 1360034 w 1435418"/>
                <a:gd name="connsiteY1" fmla="*/ 60102 h 403623"/>
                <a:gd name="connsiteX2" fmla="*/ 1272199 w 1435418"/>
                <a:gd name="connsiteY2" fmla="*/ 65749 h 403623"/>
                <a:gd name="connsiteX3" fmla="*/ 1235868 w 1435418"/>
                <a:gd name="connsiteY3" fmla="*/ 66633 h 403623"/>
                <a:gd name="connsiteX4" fmla="*/ 1171915 w 1435418"/>
                <a:gd name="connsiteY4" fmla="*/ 19621 h 403623"/>
                <a:gd name="connsiteX5" fmla="*/ 1150484 w 1435418"/>
                <a:gd name="connsiteY5" fmla="*/ 571 h 403623"/>
                <a:gd name="connsiteX6" fmla="*/ 1116261 w 1435418"/>
                <a:gd name="connsiteY6" fmla="*/ 14314 h 403623"/>
                <a:gd name="connsiteX7" fmla="*/ 1055301 w 1435418"/>
                <a:gd name="connsiteY7" fmla="*/ 45133 h 403623"/>
                <a:gd name="connsiteX8" fmla="*/ 998084 w 1435418"/>
                <a:gd name="connsiteY8" fmla="*/ 45815 h 403623"/>
                <a:gd name="connsiteX9" fmla="*/ 964746 w 1435418"/>
                <a:gd name="connsiteY9" fmla="*/ 31527 h 403623"/>
                <a:gd name="connsiteX10" fmla="*/ 940594 w 1435418"/>
                <a:gd name="connsiteY10" fmla="*/ 68130 h 403623"/>
                <a:gd name="connsiteX11" fmla="*/ 859971 w 1435418"/>
                <a:gd name="connsiteY11" fmla="*/ 52959 h 403623"/>
                <a:gd name="connsiteX12" fmla="*/ 802821 w 1435418"/>
                <a:gd name="connsiteY12" fmla="*/ 29145 h 403623"/>
                <a:gd name="connsiteX13" fmla="*/ 724376 w 1435418"/>
                <a:gd name="connsiteY13" fmla="*/ 15878 h 403623"/>
                <a:gd name="connsiteX14" fmla="*/ 676954 w 1435418"/>
                <a:gd name="connsiteY14" fmla="*/ 19825 h 403623"/>
                <a:gd name="connsiteX15" fmla="*/ 641304 w 1435418"/>
                <a:gd name="connsiteY15" fmla="*/ 32478 h 403623"/>
                <a:gd name="connsiteX16" fmla="*/ 501899 w 1435418"/>
                <a:gd name="connsiteY16" fmla="*/ 11932 h 403623"/>
                <a:gd name="connsiteX17" fmla="*/ 471827 w 1435418"/>
                <a:gd name="connsiteY17" fmla="*/ 570 h 403623"/>
                <a:gd name="connsiteX18" fmla="*/ 417059 w 1435418"/>
                <a:gd name="connsiteY18" fmla="*/ 31526 h 403623"/>
                <a:gd name="connsiteX19" fmla="*/ 329225 w 1435418"/>
                <a:gd name="connsiteY19" fmla="*/ 77655 h 403623"/>
                <a:gd name="connsiteX20" fmla="*/ 209005 w 1435418"/>
                <a:gd name="connsiteY20" fmla="*/ 122762 h 403623"/>
                <a:gd name="connsiteX21" fmla="*/ 0 w 1435418"/>
                <a:gd name="connsiteY21" fmla="*/ 131471 h 403623"/>
                <a:gd name="connsiteX22" fmla="*/ 87085 w 1435418"/>
                <a:gd name="connsiteY22" fmla="*/ 357894 h 403623"/>
                <a:gd name="connsiteX23" fmla="*/ 191588 w 1435418"/>
                <a:gd name="connsiteY23" fmla="*/ 366602 h 403623"/>
                <a:gd name="connsiteX24" fmla="*/ 191588 w 1435418"/>
                <a:gd name="connsiteY24" fmla="*/ 366602 h 403623"/>
                <a:gd name="connsiteX25" fmla="*/ 322217 w 1435418"/>
                <a:gd name="connsiteY25" fmla="*/ 305642 h 403623"/>
                <a:gd name="connsiteX26" fmla="*/ 391885 w 1435418"/>
                <a:gd name="connsiteY26" fmla="*/ 218557 h 403623"/>
                <a:gd name="connsiteX27" fmla="*/ 461554 w 1435418"/>
                <a:gd name="connsiteY27" fmla="*/ 175014 h 403623"/>
                <a:gd name="connsiteX28" fmla="*/ 566057 w 1435418"/>
                <a:gd name="connsiteY28" fmla="*/ 209848 h 403623"/>
                <a:gd name="connsiteX29" fmla="*/ 566057 w 1435418"/>
                <a:gd name="connsiteY29" fmla="*/ 209848 h 403623"/>
                <a:gd name="connsiteX30" fmla="*/ 687977 w 1435418"/>
                <a:gd name="connsiteY30" fmla="*/ 175014 h 403623"/>
                <a:gd name="connsiteX31" fmla="*/ 757645 w 1435418"/>
                <a:gd name="connsiteY31" fmla="*/ 235974 h 403623"/>
                <a:gd name="connsiteX32" fmla="*/ 888274 w 1435418"/>
                <a:gd name="connsiteY32" fmla="*/ 288225 h 403623"/>
                <a:gd name="connsiteX33" fmla="*/ 940525 w 1435418"/>
                <a:gd name="connsiteY33" fmla="*/ 209848 h 403623"/>
                <a:gd name="connsiteX34" fmla="*/ 949983 w 1435418"/>
                <a:gd name="connsiteY34" fmla="*/ 302445 h 403623"/>
                <a:gd name="connsiteX35" fmla="*/ 962365 w 1435418"/>
                <a:gd name="connsiteY35" fmla="*/ 360140 h 403623"/>
                <a:gd name="connsiteX36" fmla="*/ 975360 w 1435418"/>
                <a:gd name="connsiteY36" fmla="*/ 401437 h 403623"/>
                <a:gd name="connsiteX37" fmla="*/ 1002846 w 1435418"/>
                <a:gd name="connsiteY37" fmla="*/ 403002 h 403623"/>
                <a:gd name="connsiteX38" fmla="*/ 1062445 w 1435418"/>
                <a:gd name="connsiteY38" fmla="*/ 373678 h 403623"/>
                <a:gd name="connsiteX39" fmla="*/ 1097280 w 1435418"/>
                <a:gd name="connsiteY39" fmla="*/ 288225 h 403623"/>
                <a:gd name="connsiteX40" fmla="*/ 1123405 w 1435418"/>
                <a:gd name="connsiteY40" fmla="*/ 209848 h 403623"/>
                <a:gd name="connsiteX41" fmla="*/ 1168513 w 1435418"/>
                <a:gd name="connsiteY41" fmla="*/ 256453 h 403623"/>
                <a:gd name="connsiteX42" fmla="*/ 1205252 w 1435418"/>
                <a:gd name="connsiteY42" fmla="*/ 322040 h 403623"/>
                <a:gd name="connsiteX43" fmla="*/ 1250496 w 1435418"/>
                <a:gd name="connsiteY43" fmla="*/ 350615 h 403623"/>
                <a:gd name="connsiteX44" fmla="*/ 1320572 w 1435418"/>
                <a:gd name="connsiteY44" fmla="*/ 358710 h 403623"/>
                <a:gd name="connsiteX45" fmla="*/ 1430519 w 1435418"/>
                <a:gd name="connsiteY45" fmla="*/ 362656 h 403623"/>
                <a:gd name="connsiteX46" fmla="*/ 1435418 w 1435418"/>
                <a:gd name="connsiteY46" fmla="*/ 88608 h 403623"/>
                <a:gd name="connsiteX0" fmla="*/ 1432900 w 1435418"/>
                <a:gd name="connsiteY0" fmla="*/ 74389 h 403623"/>
                <a:gd name="connsiteX1" fmla="*/ 1360034 w 1435418"/>
                <a:gd name="connsiteY1" fmla="*/ 60102 h 403623"/>
                <a:gd name="connsiteX2" fmla="*/ 1272199 w 1435418"/>
                <a:gd name="connsiteY2" fmla="*/ 65749 h 403623"/>
                <a:gd name="connsiteX3" fmla="*/ 1235868 w 1435418"/>
                <a:gd name="connsiteY3" fmla="*/ 66633 h 403623"/>
                <a:gd name="connsiteX4" fmla="*/ 1171915 w 1435418"/>
                <a:gd name="connsiteY4" fmla="*/ 19621 h 403623"/>
                <a:gd name="connsiteX5" fmla="*/ 1150484 w 1435418"/>
                <a:gd name="connsiteY5" fmla="*/ 571 h 403623"/>
                <a:gd name="connsiteX6" fmla="*/ 1116261 w 1435418"/>
                <a:gd name="connsiteY6" fmla="*/ 14314 h 403623"/>
                <a:gd name="connsiteX7" fmla="*/ 1055301 w 1435418"/>
                <a:gd name="connsiteY7" fmla="*/ 45133 h 403623"/>
                <a:gd name="connsiteX8" fmla="*/ 998084 w 1435418"/>
                <a:gd name="connsiteY8" fmla="*/ 45815 h 403623"/>
                <a:gd name="connsiteX9" fmla="*/ 964746 w 1435418"/>
                <a:gd name="connsiteY9" fmla="*/ 31527 h 403623"/>
                <a:gd name="connsiteX10" fmla="*/ 940594 w 1435418"/>
                <a:gd name="connsiteY10" fmla="*/ 68130 h 403623"/>
                <a:gd name="connsiteX11" fmla="*/ 859971 w 1435418"/>
                <a:gd name="connsiteY11" fmla="*/ 52959 h 403623"/>
                <a:gd name="connsiteX12" fmla="*/ 802821 w 1435418"/>
                <a:gd name="connsiteY12" fmla="*/ 29145 h 403623"/>
                <a:gd name="connsiteX13" fmla="*/ 724376 w 1435418"/>
                <a:gd name="connsiteY13" fmla="*/ 15878 h 403623"/>
                <a:gd name="connsiteX14" fmla="*/ 676954 w 1435418"/>
                <a:gd name="connsiteY14" fmla="*/ 19825 h 403623"/>
                <a:gd name="connsiteX15" fmla="*/ 641304 w 1435418"/>
                <a:gd name="connsiteY15" fmla="*/ 32478 h 403623"/>
                <a:gd name="connsiteX16" fmla="*/ 501899 w 1435418"/>
                <a:gd name="connsiteY16" fmla="*/ 11932 h 403623"/>
                <a:gd name="connsiteX17" fmla="*/ 471827 w 1435418"/>
                <a:gd name="connsiteY17" fmla="*/ 570 h 403623"/>
                <a:gd name="connsiteX18" fmla="*/ 417059 w 1435418"/>
                <a:gd name="connsiteY18" fmla="*/ 31526 h 403623"/>
                <a:gd name="connsiteX19" fmla="*/ 329225 w 1435418"/>
                <a:gd name="connsiteY19" fmla="*/ 77655 h 403623"/>
                <a:gd name="connsiteX20" fmla="*/ 209005 w 1435418"/>
                <a:gd name="connsiteY20" fmla="*/ 122762 h 403623"/>
                <a:gd name="connsiteX21" fmla="*/ 0 w 1435418"/>
                <a:gd name="connsiteY21" fmla="*/ 131471 h 403623"/>
                <a:gd name="connsiteX22" fmla="*/ 87085 w 1435418"/>
                <a:gd name="connsiteY22" fmla="*/ 357894 h 403623"/>
                <a:gd name="connsiteX23" fmla="*/ 191588 w 1435418"/>
                <a:gd name="connsiteY23" fmla="*/ 366602 h 403623"/>
                <a:gd name="connsiteX24" fmla="*/ 191588 w 1435418"/>
                <a:gd name="connsiteY24" fmla="*/ 366602 h 403623"/>
                <a:gd name="connsiteX25" fmla="*/ 322217 w 1435418"/>
                <a:gd name="connsiteY25" fmla="*/ 305642 h 403623"/>
                <a:gd name="connsiteX26" fmla="*/ 391885 w 1435418"/>
                <a:gd name="connsiteY26" fmla="*/ 218557 h 403623"/>
                <a:gd name="connsiteX27" fmla="*/ 461554 w 1435418"/>
                <a:gd name="connsiteY27" fmla="*/ 175014 h 403623"/>
                <a:gd name="connsiteX28" fmla="*/ 566057 w 1435418"/>
                <a:gd name="connsiteY28" fmla="*/ 209848 h 403623"/>
                <a:gd name="connsiteX29" fmla="*/ 566057 w 1435418"/>
                <a:gd name="connsiteY29" fmla="*/ 209848 h 403623"/>
                <a:gd name="connsiteX30" fmla="*/ 687977 w 1435418"/>
                <a:gd name="connsiteY30" fmla="*/ 175014 h 403623"/>
                <a:gd name="connsiteX31" fmla="*/ 757645 w 1435418"/>
                <a:gd name="connsiteY31" fmla="*/ 235974 h 403623"/>
                <a:gd name="connsiteX32" fmla="*/ 888274 w 1435418"/>
                <a:gd name="connsiteY32" fmla="*/ 288225 h 403623"/>
                <a:gd name="connsiteX33" fmla="*/ 933381 w 1435418"/>
                <a:gd name="connsiteY33" fmla="*/ 221754 h 403623"/>
                <a:gd name="connsiteX34" fmla="*/ 949983 w 1435418"/>
                <a:gd name="connsiteY34" fmla="*/ 302445 h 403623"/>
                <a:gd name="connsiteX35" fmla="*/ 962365 w 1435418"/>
                <a:gd name="connsiteY35" fmla="*/ 360140 h 403623"/>
                <a:gd name="connsiteX36" fmla="*/ 975360 w 1435418"/>
                <a:gd name="connsiteY36" fmla="*/ 401437 h 403623"/>
                <a:gd name="connsiteX37" fmla="*/ 1002846 w 1435418"/>
                <a:gd name="connsiteY37" fmla="*/ 403002 h 403623"/>
                <a:gd name="connsiteX38" fmla="*/ 1062445 w 1435418"/>
                <a:gd name="connsiteY38" fmla="*/ 373678 h 403623"/>
                <a:gd name="connsiteX39" fmla="*/ 1097280 w 1435418"/>
                <a:gd name="connsiteY39" fmla="*/ 288225 h 403623"/>
                <a:gd name="connsiteX40" fmla="*/ 1123405 w 1435418"/>
                <a:gd name="connsiteY40" fmla="*/ 209848 h 403623"/>
                <a:gd name="connsiteX41" fmla="*/ 1168513 w 1435418"/>
                <a:gd name="connsiteY41" fmla="*/ 256453 h 403623"/>
                <a:gd name="connsiteX42" fmla="*/ 1205252 w 1435418"/>
                <a:gd name="connsiteY42" fmla="*/ 322040 h 403623"/>
                <a:gd name="connsiteX43" fmla="*/ 1250496 w 1435418"/>
                <a:gd name="connsiteY43" fmla="*/ 350615 h 403623"/>
                <a:gd name="connsiteX44" fmla="*/ 1320572 w 1435418"/>
                <a:gd name="connsiteY44" fmla="*/ 358710 h 403623"/>
                <a:gd name="connsiteX45" fmla="*/ 1430519 w 1435418"/>
                <a:gd name="connsiteY45" fmla="*/ 362656 h 403623"/>
                <a:gd name="connsiteX46" fmla="*/ 1435418 w 1435418"/>
                <a:gd name="connsiteY46" fmla="*/ 88608 h 403623"/>
                <a:gd name="connsiteX0" fmla="*/ 1432900 w 1435418"/>
                <a:gd name="connsiteY0" fmla="*/ 74389 h 403623"/>
                <a:gd name="connsiteX1" fmla="*/ 1360034 w 1435418"/>
                <a:gd name="connsiteY1" fmla="*/ 60102 h 403623"/>
                <a:gd name="connsiteX2" fmla="*/ 1272199 w 1435418"/>
                <a:gd name="connsiteY2" fmla="*/ 65749 h 403623"/>
                <a:gd name="connsiteX3" fmla="*/ 1235868 w 1435418"/>
                <a:gd name="connsiteY3" fmla="*/ 66633 h 403623"/>
                <a:gd name="connsiteX4" fmla="*/ 1171915 w 1435418"/>
                <a:gd name="connsiteY4" fmla="*/ 19621 h 403623"/>
                <a:gd name="connsiteX5" fmla="*/ 1150484 w 1435418"/>
                <a:gd name="connsiteY5" fmla="*/ 571 h 403623"/>
                <a:gd name="connsiteX6" fmla="*/ 1116261 w 1435418"/>
                <a:gd name="connsiteY6" fmla="*/ 14314 h 403623"/>
                <a:gd name="connsiteX7" fmla="*/ 1055301 w 1435418"/>
                <a:gd name="connsiteY7" fmla="*/ 45133 h 403623"/>
                <a:gd name="connsiteX8" fmla="*/ 998084 w 1435418"/>
                <a:gd name="connsiteY8" fmla="*/ 45815 h 403623"/>
                <a:gd name="connsiteX9" fmla="*/ 964746 w 1435418"/>
                <a:gd name="connsiteY9" fmla="*/ 31527 h 403623"/>
                <a:gd name="connsiteX10" fmla="*/ 940594 w 1435418"/>
                <a:gd name="connsiteY10" fmla="*/ 68130 h 403623"/>
                <a:gd name="connsiteX11" fmla="*/ 859971 w 1435418"/>
                <a:gd name="connsiteY11" fmla="*/ 52959 h 403623"/>
                <a:gd name="connsiteX12" fmla="*/ 802821 w 1435418"/>
                <a:gd name="connsiteY12" fmla="*/ 29145 h 403623"/>
                <a:gd name="connsiteX13" fmla="*/ 724376 w 1435418"/>
                <a:gd name="connsiteY13" fmla="*/ 15878 h 403623"/>
                <a:gd name="connsiteX14" fmla="*/ 676954 w 1435418"/>
                <a:gd name="connsiteY14" fmla="*/ 19825 h 403623"/>
                <a:gd name="connsiteX15" fmla="*/ 641304 w 1435418"/>
                <a:gd name="connsiteY15" fmla="*/ 32478 h 403623"/>
                <a:gd name="connsiteX16" fmla="*/ 501899 w 1435418"/>
                <a:gd name="connsiteY16" fmla="*/ 11932 h 403623"/>
                <a:gd name="connsiteX17" fmla="*/ 471827 w 1435418"/>
                <a:gd name="connsiteY17" fmla="*/ 570 h 403623"/>
                <a:gd name="connsiteX18" fmla="*/ 417059 w 1435418"/>
                <a:gd name="connsiteY18" fmla="*/ 31526 h 403623"/>
                <a:gd name="connsiteX19" fmla="*/ 329225 w 1435418"/>
                <a:gd name="connsiteY19" fmla="*/ 77655 h 403623"/>
                <a:gd name="connsiteX20" fmla="*/ 209005 w 1435418"/>
                <a:gd name="connsiteY20" fmla="*/ 122762 h 403623"/>
                <a:gd name="connsiteX21" fmla="*/ 0 w 1435418"/>
                <a:gd name="connsiteY21" fmla="*/ 131471 h 403623"/>
                <a:gd name="connsiteX22" fmla="*/ 87085 w 1435418"/>
                <a:gd name="connsiteY22" fmla="*/ 357894 h 403623"/>
                <a:gd name="connsiteX23" fmla="*/ 191588 w 1435418"/>
                <a:gd name="connsiteY23" fmla="*/ 366602 h 403623"/>
                <a:gd name="connsiteX24" fmla="*/ 191588 w 1435418"/>
                <a:gd name="connsiteY24" fmla="*/ 366602 h 403623"/>
                <a:gd name="connsiteX25" fmla="*/ 322217 w 1435418"/>
                <a:gd name="connsiteY25" fmla="*/ 305642 h 403623"/>
                <a:gd name="connsiteX26" fmla="*/ 391885 w 1435418"/>
                <a:gd name="connsiteY26" fmla="*/ 218557 h 403623"/>
                <a:gd name="connsiteX27" fmla="*/ 461554 w 1435418"/>
                <a:gd name="connsiteY27" fmla="*/ 175014 h 403623"/>
                <a:gd name="connsiteX28" fmla="*/ 566057 w 1435418"/>
                <a:gd name="connsiteY28" fmla="*/ 209848 h 403623"/>
                <a:gd name="connsiteX29" fmla="*/ 566057 w 1435418"/>
                <a:gd name="connsiteY29" fmla="*/ 209848 h 403623"/>
                <a:gd name="connsiteX30" fmla="*/ 687977 w 1435418"/>
                <a:gd name="connsiteY30" fmla="*/ 175014 h 403623"/>
                <a:gd name="connsiteX31" fmla="*/ 757645 w 1435418"/>
                <a:gd name="connsiteY31" fmla="*/ 235974 h 403623"/>
                <a:gd name="connsiteX32" fmla="*/ 900180 w 1435418"/>
                <a:gd name="connsiteY32" fmla="*/ 240600 h 403623"/>
                <a:gd name="connsiteX33" fmla="*/ 933381 w 1435418"/>
                <a:gd name="connsiteY33" fmla="*/ 221754 h 403623"/>
                <a:gd name="connsiteX34" fmla="*/ 949983 w 1435418"/>
                <a:gd name="connsiteY34" fmla="*/ 302445 h 403623"/>
                <a:gd name="connsiteX35" fmla="*/ 962365 w 1435418"/>
                <a:gd name="connsiteY35" fmla="*/ 360140 h 403623"/>
                <a:gd name="connsiteX36" fmla="*/ 975360 w 1435418"/>
                <a:gd name="connsiteY36" fmla="*/ 401437 h 403623"/>
                <a:gd name="connsiteX37" fmla="*/ 1002846 w 1435418"/>
                <a:gd name="connsiteY37" fmla="*/ 403002 h 403623"/>
                <a:gd name="connsiteX38" fmla="*/ 1062445 w 1435418"/>
                <a:gd name="connsiteY38" fmla="*/ 373678 h 403623"/>
                <a:gd name="connsiteX39" fmla="*/ 1097280 w 1435418"/>
                <a:gd name="connsiteY39" fmla="*/ 288225 h 403623"/>
                <a:gd name="connsiteX40" fmla="*/ 1123405 w 1435418"/>
                <a:gd name="connsiteY40" fmla="*/ 209848 h 403623"/>
                <a:gd name="connsiteX41" fmla="*/ 1168513 w 1435418"/>
                <a:gd name="connsiteY41" fmla="*/ 256453 h 403623"/>
                <a:gd name="connsiteX42" fmla="*/ 1205252 w 1435418"/>
                <a:gd name="connsiteY42" fmla="*/ 322040 h 403623"/>
                <a:gd name="connsiteX43" fmla="*/ 1250496 w 1435418"/>
                <a:gd name="connsiteY43" fmla="*/ 350615 h 403623"/>
                <a:gd name="connsiteX44" fmla="*/ 1320572 w 1435418"/>
                <a:gd name="connsiteY44" fmla="*/ 358710 h 403623"/>
                <a:gd name="connsiteX45" fmla="*/ 1430519 w 1435418"/>
                <a:gd name="connsiteY45" fmla="*/ 362656 h 403623"/>
                <a:gd name="connsiteX46" fmla="*/ 1435418 w 1435418"/>
                <a:gd name="connsiteY46" fmla="*/ 88608 h 403623"/>
                <a:gd name="connsiteX0" fmla="*/ 1432900 w 1435418"/>
                <a:gd name="connsiteY0" fmla="*/ 74389 h 403623"/>
                <a:gd name="connsiteX1" fmla="*/ 1360034 w 1435418"/>
                <a:gd name="connsiteY1" fmla="*/ 60102 h 403623"/>
                <a:gd name="connsiteX2" fmla="*/ 1272199 w 1435418"/>
                <a:gd name="connsiteY2" fmla="*/ 65749 h 403623"/>
                <a:gd name="connsiteX3" fmla="*/ 1235868 w 1435418"/>
                <a:gd name="connsiteY3" fmla="*/ 66633 h 403623"/>
                <a:gd name="connsiteX4" fmla="*/ 1171915 w 1435418"/>
                <a:gd name="connsiteY4" fmla="*/ 19621 h 403623"/>
                <a:gd name="connsiteX5" fmla="*/ 1150484 w 1435418"/>
                <a:gd name="connsiteY5" fmla="*/ 571 h 403623"/>
                <a:gd name="connsiteX6" fmla="*/ 1116261 w 1435418"/>
                <a:gd name="connsiteY6" fmla="*/ 14314 h 403623"/>
                <a:gd name="connsiteX7" fmla="*/ 1055301 w 1435418"/>
                <a:gd name="connsiteY7" fmla="*/ 45133 h 403623"/>
                <a:gd name="connsiteX8" fmla="*/ 998084 w 1435418"/>
                <a:gd name="connsiteY8" fmla="*/ 45815 h 403623"/>
                <a:gd name="connsiteX9" fmla="*/ 964746 w 1435418"/>
                <a:gd name="connsiteY9" fmla="*/ 31527 h 403623"/>
                <a:gd name="connsiteX10" fmla="*/ 940594 w 1435418"/>
                <a:gd name="connsiteY10" fmla="*/ 68130 h 403623"/>
                <a:gd name="connsiteX11" fmla="*/ 859971 w 1435418"/>
                <a:gd name="connsiteY11" fmla="*/ 52959 h 403623"/>
                <a:gd name="connsiteX12" fmla="*/ 802821 w 1435418"/>
                <a:gd name="connsiteY12" fmla="*/ 29145 h 403623"/>
                <a:gd name="connsiteX13" fmla="*/ 724376 w 1435418"/>
                <a:gd name="connsiteY13" fmla="*/ 15878 h 403623"/>
                <a:gd name="connsiteX14" fmla="*/ 676954 w 1435418"/>
                <a:gd name="connsiteY14" fmla="*/ 19825 h 403623"/>
                <a:gd name="connsiteX15" fmla="*/ 641304 w 1435418"/>
                <a:gd name="connsiteY15" fmla="*/ 32478 h 403623"/>
                <a:gd name="connsiteX16" fmla="*/ 501899 w 1435418"/>
                <a:gd name="connsiteY16" fmla="*/ 11932 h 403623"/>
                <a:gd name="connsiteX17" fmla="*/ 471827 w 1435418"/>
                <a:gd name="connsiteY17" fmla="*/ 570 h 403623"/>
                <a:gd name="connsiteX18" fmla="*/ 417059 w 1435418"/>
                <a:gd name="connsiteY18" fmla="*/ 31526 h 403623"/>
                <a:gd name="connsiteX19" fmla="*/ 329225 w 1435418"/>
                <a:gd name="connsiteY19" fmla="*/ 77655 h 403623"/>
                <a:gd name="connsiteX20" fmla="*/ 209005 w 1435418"/>
                <a:gd name="connsiteY20" fmla="*/ 122762 h 403623"/>
                <a:gd name="connsiteX21" fmla="*/ 0 w 1435418"/>
                <a:gd name="connsiteY21" fmla="*/ 131471 h 403623"/>
                <a:gd name="connsiteX22" fmla="*/ 87085 w 1435418"/>
                <a:gd name="connsiteY22" fmla="*/ 357894 h 403623"/>
                <a:gd name="connsiteX23" fmla="*/ 191588 w 1435418"/>
                <a:gd name="connsiteY23" fmla="*/ 366602 h 403623"/>
                <a:gd name="connsiteX24" fmla="*/ 191588 w 1435418"/>
                <a:gd name="connsiteY24" fmla="*/ 366602 h 403623"/>
                <a:gd name="connsiteX25" fmla="*/ 322217 w 1435418"/>
                <a:gd name="connsiteY25" fmla="*/ 305642 h 403623"/>
                <a:gd name="connsiteX26" fmla="*/ 391885 w 1435418"/>
                <a:gd name="connsiteY26" fmla="*/ 218557 h 403623"/>
                <a:gd name="connsiteX27" fmla="*/ 461554 w 1435418"/>
                <a:gd name="connsiteY27" fmla="*/ 175014 h 403623"/>
                <a:gd name="connsiteX28" fmla="*/ 566057 w 1435418"/>
                <a:gd name="connsiteY28" fmla="*/ 209848 h 403623"/>
                <a:gd name="connsiteX29" fmla="*/ 566057 w 1435418"/>
                <a:gd name="connsiteY29" fmla="*/ 209848 h 403623"/>
                <a:gd name="connsiteX30" fmla="*/ 687977 w 1435418"/>
                <a:gd name="connsiteY30" fmla="*/ 175014 h 403623"/>
                <a:gd name="connsiteX31" fmla="*/ 757645 w 1435418"/>
                <a:gd name="connsiteY31" fmla="*/ 235974 h 403623"/>
                <a:gd name="connsiteX32" fmla="*/ 833777 w 1435418"/>
                <a:gd name="connsiteY32" fmla="*/ 245840 h 403623"/>
                <a:gd name="connsiteX33" fmla="*/ 900180 w 1435418"/>
                <a:gd name="connsiteY33" fmla="*/ 240600 h 403623"/>
                <a:gd name="connsiteX34" fmla="*/ 933381 w 1435418"/>
                <a:gd name="connsiteY34" fmla="*/ 221754 h 403623"/>
                <a:gd name="connsiteX35" fmla="*/ 949983 w 1435418"/>
                <a:gd name="connsiteY35" fmla="*/ 302445 h 403623"/>
                <a:gd name="connsiteX36" fmla="*/ 962365 w 1435418"/>
                <a:gd name="connsiteY36" fmla="*/ 360140 h 403623"/>
                <a:gd name="connsiteX37" fmla="*/ 975360 w 1435418"/>
                <a:gd name="connsiteY37" fmla="*/ 401437 h 403623"/>
                <a:gd name="connsiteX38" fmla="*/ 1002846 w 1435418"/>
                <a:gd name="connsiteY38" fmla="*/ 403002 h 403623"/>
                <a:gd name="connsiteX39" fmla="*/ 1062445 w 1435418"/>
                <a:gd name="connsiteY39" fmla="*/ 373678 h 403623"/>
                <a:gd name="connsiteX40" fmla="*/ 1097280 w 1435418"/>
                <a:gd name="connsiteY40" fmla="*/ 288225 h 403623"/>
                <a:gd name="connsiteX41" fmla="*/ 1123405 w 1435418"/>
                <a:gd name="connsiteY41" fmla="*/ 209848 h 403623"/>
                <a:gd name="connsiteX42" fmla="*/ 1168513 w 1435418"/>
                <a:gd name="connsiteY42" fmla="*/ 256453 h 403623"/>
                <a:gd name="connsiteX43" fmla="*/ 1205252 w 1435418"/>
                <a:gd name="connsiteY43" fmla="*/ 322040 h 403623"/>
                <a:gd name="connsiteX44" fmla="*/ 1250496 w 1435418"/>
                <a:gd name="connsiteY44" fmla="*/ 350615 h 403623"/>
                <a:gd name="connsiteX45" fmla="*/ 1320572 w 1435418"/>
                <a:gd name="connsiteY45" fmla="*/ 358710 h 403623"/>
                <a:gd name="connsiteX46" fmla="*/ 1430519 w 1435418"/>
                <a:gd name="connsiteY46" fmla="*/ 362656 h 403623"/>
                <a:gd name="connsiteX47" fmla="*/ 1435418 w 1435418"/>
                <a:gd name="connsiteY47" fmla="*/ 88608 h 403623"/>
                <a:gd name="connsiteX0" fmla="*/ 1432900 w 1435418"/>
                <a:gd name="connsiteY0" fmla="*/ 74389 h 403623"/>
                <a:gd name="connsiteX1" fmla="*/ 1360034 w 1435418"/>
                <a:gd name="connsiteY1" fmla="*/ 60102 h 403623"/>
                <a:gd name="connsiteX2" fmla="*/ 1272199 w 1435418"/>
                <a:gd name="connsiteY2" fmla="*/ 65749 h 403623"/>
                <a:gd name="connsiteX3" fmla="*/ 1235868 w 1435418"/>
                <a:gd name="connsiteY3" fmla="*/ 66633 h 403623"/>
                <a:gd name="connsiteX4" fmla="*/ 1171915 w 1435418"/>
                <a:gd name="connsiteY4" fmla="*/ 19621 h 403623"/>
                <a:gd name="connsiteX5" fmla="*/ 1150484 w 1435418"/>
                <a:gd name="connsiteY5" fmla="*/ 571 h 403623"/>
                <a:gd name="connsiteX6" fmla="*/ 1116261 w 1435418"/>
                <a:gd name="connsiteY6" fmla="*/ 14314 h 403623"/>
                <a:gd name="connsiteX7" fmla="*/ 1055301 w 1435418"/>
                <a:gd name="connsiteY7" fmla="*/ 45133 h 403623"/>
                <a:gd name="connsiteX8" fmla="*/ 998084 w 1435418"/>
                <a:gd name="connsiteY8" fmla="*/ 45815 h 403623"/>
                <a:gd name="connsiteX9" fmla="*/ 964746 w 1435418"/>
                <a:gd name="connsiteY9" fmla="*/ 31527 h 403623"/>
                <a:gd name="connsiteX10" fmla="*/ 940594 w 1435418"/>
                <a:gd name="connsiteY10" fmla="*/ 68130 h 403623"/>
                <a:gd name="connsiteX11" fmla="*/ 859971 w 1435418"/>
                <a:gd name="connsiteY11" fmla="*/ 52959 h 403623"/>
                <a:gd name="connsiteX12" fmla="*/ 802821 w 1435418"/>
                <a:gd name="connsiteY12" fmla="*/ 29145 h 403623"/>
                <a:gd name="connsiteX13" fmla="*/ 724376 w 1435418"/>
                <a:gd name="connsiteY13" fmla="*/ 15878 h 403623"/>
                <a:gd name="connsiteX14" fmla="*/ 676954 w 1435418"/>
                <a:gd name="connsiteY14" fmla="*/ 19825 h 403623"/>
                <a:gd name="connsiteX15" fmla="*/ 641304 w 1435418"/>
                <a:gd name="connsiteY15" fmla="*/ 32478 h 403623"/>
                <a:gd name="connsiteX16" fmla="*/ 501899 w 1435418"/>
                <a:gd name="connsiteY16" fmla="*/ 11932 h 403623"/>
                <a:gd name="connsiteX17" fmla="*/ 471827 w 1435418"/>
                <a:gd name="connsiteY17" fmla="*/ 570 h 403623"/>
                <a:gd name="connsiteX18" fmla="*/ 417059 w 1435418"/>
                <a:gd name="connsiteY18" fmla="*/ 31526 h 403623"/>
                <a:gd name="connsiteX19" fmla="*/ 329225 w 1435418"/>
                <a:gd name="connsiteY19" fmla="*/ 77655 h 403623"/>
                <a:gd name="connsiteX20" fmla="*/ 209005 w 1435418"/>
                <a:gd name="connsiteY20" fmla="*/ 122762 h 403623"/>
                <a:gd name="connsiteX21" fmla="*/ 0 w 1435418"/>
                <a:gd name="connsiteY21" fmla="*/ 131471 h 403623"/>
                <a:gd name="connsiteX22" fmla="*/ 87085 w 1435418"/>
                <a:gd name="connsiteY22" fmla="*/ 357894 h 403623"/>
                <a:gd name="connsiteX23" fmla="*/ 191588 w 1435418"/>
                <a:gd name="connsiteY23" fmla="*/ 366602 h 403623"/>
                <a:gd name="connsiteX24" fmla="*/ 191588 w 1435418"/>
                <a:gd name="connsiteY24" fmla="*/ 366602 h 403623"/>
                <a:gd name="connsiteX25" fmla="*/ 322217 w 1435418"/>
                <a:gd name="connsiteY25" fmla="*/ 305642 h 403623"/>
                <a:gd name="connsiteX26" fmla="*/ 391885 w 1435418"/>
                <a:gd name="connsiteY26" fmla="*/ 218557 h 403623"/>
                <a:gd name="connsiteX27" fmla="*/ 461554 w 1435418"/>
                <a:gd name="connsiteY27" fmla="*/ 175014 h 403623"/>
                <a:gd name="connsiteX28" fmla="*/ 566057 w 1435418"/>
                <a:gd name="connsiteY28" fmla="*/ 209848 h 403623"/>
                <a:gd name="connsiteX29" fmla="*/ 566057 w 1435418"/>
                <a:gd name="connsiteY29" fmla="*/ 209848 h 403623"/>
                <a:gd name="connsiteX30" fmla="*/ 687977 w 1435418"/>
                <a:gd name="connsiteY30" fmla="*/ 175014 h 403623"/>
                <a:gd name="connsiteX31" fmla="*/ 776695 w 1435418"/>
                <a:gd name="connsiteY31" fmla="*/ 226449 h 403623"/>
                <a:gd name="connsiteX32" fmla="*/ 833777 w 1435418"/>
                <a:gd name="connsiteY32" fmla="*/ 245840 h 403623"/>
                <a:gd name="connsiteX33" fmla="*/ 900180 w 1435418"/>
                <a:gd name="connsiteY33" fmla="*/ 240600 h 403623"/>
                <a:gd name="connsiteX34" fmla="*/ 933381 w 1435418"/>
                <a:gd name="connsiteY34" fmla="*/ 221754 h 403623"/>
                <a:gd name="connsiteX35" fmla="*/ 949983 w 1435418"/>
                <a:gd name="connsiteY35" fmla="*/ 302445 h 403623"/>
                <a:gd name="connsiteX36" fmla="*/ 962365 w 1435418"/>
                <a:gd name="connsiteY36" fmla="*/ 360140 h 403623"/>
                <a:gd name="connsiteX37" fmla="*/ 975360 w 1435418"/>
                <a:gd name="connsiteY37" fmla="*/ 401437 h 403623"/>
                <a:gd name="connsiteX38" fmla="*/ 1002846 w 1435418"/>
                <a:gd name="connsiteY38" fmla="*/ 403002 h 403623"/>
                <a:gd name="connsiteX39" fmla="*/ 1062445 w 1435418"/>
                <a:gd name="connsiteY39" fmla="*/ 373678 h 403623"/>
                <a:gd name="connsiteX40" fmla="*/ 1097280 w 1435418"/>
                <a:gd name="connsiteY40" fmla="*/ 288225 h 403623"/>
                <a:gd name="connsiteX41" fmla="*/ 1123405 w 1435418"/>
                <a:gd name="connsiteY41" fmla="*/ 209848 h 403623"/>
                <a:gd name="connsiteX42" fmla="*/ 1168513 w 1435418"/>
                <a:gd name="connsiteY42" fmla="*/ 256453 h 403623"/>
                <a:gd name="connsiteX43" fmla="*/ 1205252 w 1435418"/>
                <a:gd name="connsiteY43" fmla="*/ 322040 h 403623"/>
                <a:gd name="connsiteX44" fmla="*/ 1250496 w 1435418"/>
                <a:gd name="connsiteY44" fmla="*/ 350615 h 403623"/>
                <a:gd name="connsiteX45" fmla="*/ 1320572 w 1435418"/>
                <a:gd name="connsiteY45" fmla="*/ 358710 h 403623"/>
                <a:gd name="connsiteX46" fmla="*/ 1430519 w 1435418"/>
                <a:gd name="connsiteY46" fmla="*/ 362656 h 403623"/>
                <a:gd name="connsiteX47" fmla="*/ 1435418 w 1435418"/>
                <a:gd name="connsiteY47" fmla="*/ 88608 h 403623"/>
                <a:gd name="connsiteX0" fmla="*/ 1432900 w 1435418"/>
                <a:gd name="connsiteY0" fmla="*/ 74389 h 403623"/>
                <a:gd name="connsiteX1" fmla="*/ 1360034 w 1435418"/>
                <a:gd name="connsiteY1" fmla="*/ 60102 h 403623"/>
                <a:gd name="connsiteX2" fmla="*/ 1272199 w 1435418"/>
                <a:gd name="connsiteY2" fmla="*/ 65749 h 403623"/>
                <a:gd name="connsiteX3" fmla="*/ 1235868 w 1435418"/>
                <a:gd name="connsiteY3" fmla="*/ 66633 h 403623"/>
                <a:gd name="connsiteX4" fmla="*/ 1171915 w 1435418"/>
                <a:gd name="connsiteY4" fmla="*/ 19621 h 403623"/>
                <a:gd name="connsiteX5" fmla="*/ 1150484 w 1435418"/>
                <a:gd name="connsiteY5" fmla="*/ 571 h 403623"/>
                <a:gd name="connsiteX6" fmla="*/ 1116261 w 1435418"/>
                <a:gd name="connsiteY6" fmla="*/ 14314 h 403623"/>
                <a:gd name="connsiteX7" fmla="*/ 1055301 w 1435418"/>
                <a:gd name="connsiteY7" fmla="*/ 45133 h 403623"/>
                <a:gd name="connsiteX8" fmla="*/ 998084 w 1435418"/>
                <a:gd name="connsiteY8" fmla="*/ 45815 h 403623"/>
                <a:gd name="connsiteX9" fmla="*/ 964746 w 1435418"/>
                <a:gd name="connsiteY9" fmla="*/ 31527 h 403623"/>
                <a:gd name="connsiteX10" fmla="*/ 940594 w 1435418"/>
                <a:gd name="connsiteY10" fmla="*/ 68130 h 403623"/>
                <a:gd name="connsiteX11" fmla="*/ 859971 w 1435418"/>
                <a:gd name="connsiteY11" fmla="*/ 52959 h 403623"/>
                <a:gd name="connsiteX12" fmla="*/ 802821 w 1435418"/>
                <a:gd name="connsiteY12" fmla="*/ 29145 h 403623"/>
                <a:gd name="connsiteX13" fmla="*/ 724376 w 1435418"/>
                <a:gd name="connsiteY13" fmla="*/ 15878 h 403623"/>
                <a:gd name="connsiteX14" fmla="*/ 676954 w 1435418"/>
                <a:gd name="connsiteY14" fmla="*/ 19825 h 403623"/>
                <a:gd name="connsiteX15" fmla="*/ 641304 w 1435418"/>
                <a:gd name="connsiteY15" fmla="*/ 32478 h 403623"/>
                <a:gd name="connsiteX16" fmla="*/ 501899 w 1435418"/>
                <a:gd name="connsiteY16" fmla="*/ 11932 h 403623"/>
                <a:gd name="connsiteX17" fmla="*/ 471827 w 1435418"/>
                <a:gd name="connsiteY17" fmla="*/ 570 h 403623"/>
                <a:gd name="connsiteX18" fmla="*/ 417059 w 1435418"/>
                <a:gd name="connsiteY18" fmla="*/ 31526 h 403623"/>
                <a:gd name="connsiteX19" fmla="*/ 329225 w 1435418"/>
                <a:gd name="connsiteY19" fmla="*/ 77655 h 403623"/>
                <a:gd name="connsiteX20" fmla="*/ 209005 w 1435418"/>
                <a:gd name="connsiteY20" fmla="*/ 122762 h 403623"/>
                <a:gd name="connsiteX21" fmla="*/ 0 w 1435418"/>
                <a:gd name="connsiteY21" fmla="*/ 131471 h 403623"/>
                <a:gd name="connsiteX22" fmla="*/ 87085 w 1435418"/>
                <a:gd name="connsiteY22" fmla="*/ 357894 h 403623"/>
                <a:gd name="connsiteX23" fmla="*/ 191588 w 1435418"/>
                <a:gd name="connsiteY23" fmla="*/ 366602 h 403623"/>
                <a:gd name="connsiteX24" fmla="*/ 191588 w 1435418"/>
                <a:gd name="connsiteY24" fmla="*/ 366602 h 403623"/>
                <a:gd name="connsiteX25" fmla="*/ 322217 w 1435418"/>
                <a:gd name="connsiteY25" fmla="*/ 305642 h 403623"/>
                <a:gd name="connsiteX26" fmla="*/ 391885 w 1435418"/>
                <a:gd name="connsiteY26" fmla="*/ 218557 h 403623"/>
                <a:gd name="connsiteX27" fmla="*/ 461554 w 1435418"/>
                <a:gd name="connsiteY27" fmla="*/ 175014 h 403623"/>
                <a:gd name="connsiteX28" fmla="*/ 566057 w 1435418"/>
                <a:gd name="connsiteY28" fmla="*/ 209848 h 403623"/>
                <a:gd name="connsiteX29" fmla="*/ 566057 w 1435418"/>
                <a:gd name="connsiteY29" fmla="*/ 209848 h 403623"/>
                <a:gd name="connsiteX30" fmla="*/ 687977 w 1435418"/>
                <a:gd name="connsiteY30" fmla="*/ 175014 h 403623"/>
                <a:gd name="connsiteX31" fmla="*/ 712334 w 1435418"/>
                <a:gd name="connsiteY31" fmla="*/ 205359 h 403623"/>
                <a:gd name="connsiteX32" fmla="*/ 776695 w 1435418"/>
                <a:gd name="connsiteY32" fmla="*/ 226449 h 403623"/>
                <a:gd name="connsiteX33" fmla="*/ 833777 w 1435418"/>
                <a:gd name="connsiteY33" fmla="*/ 245840 h 403623"/>
                <a:gd name="connsiteX34" fmla="*/ 900180 w 1435418"/>
                <a:gd name="connsiteY34" fmla="*/ 240600 h 403623"/>
                <a:gd name="connsiteX35" fmla="*/ 933381 w 1435418"/>
                <a:gd name="connsiteY35" fmla="*/ 221754 h 403623"/>
                <a:gd name="connsiteX36" fmla="*/ 949983 w 1435418"/>
                <a:gd name="connsiteY36" fmla="*/ 302445 h 403623"/>
                <a:gd name="connsiteX37" fmla="*/ 962365 w 1435418"/>
                <a:gd name="connsiteY37" fmla="*/ 360140 h 403623"/>
                <a:gd name="connsiteX38" fmla="*/ 975360 w 1435418"/>
                <a:gd name="connsiteY38" fmla="*/ 401437 h 403623"/>
                <a:gd name="connsiteX39" fmla="*/ 1002846 w 1435418"/>
                <a:gd name="connsiteY39" fmla="*/ 403002 h 403623"/>
                <a:gd name="connsiteX40" fmla="*/ 1062445 w 1435418"/>
                <a:gd name="connsiteY40" fmla="*/ 373678 h 403623"/>
                <a:gd name="connsiteX41" fmla="*/ 1097280 w 1435418"/>
                <a:gd name="connsiteY41" fmla="*/ 288225 h 403623"/>
                <a:gd name="connsiteX42" fmla="*/ 1123405 w 1435418"/>
                <a:gd name="connsiteY42" fmla="*/ 209848 h 403623"/>
                <a:gd name="connsiteX43" fmla="*/ 1168513 w 1435418"/>
                <a:gd name="connsiteY43" fmla="*/ 256453 h 403623"/>
                <a:gd name="connsiteX44" fmla="*/ 1205252 w 1435418"/>
                <a:gd name="connsiteY44" fmla="*/ 322040 h 403623"/>
                <a:gd name="connsiteX45" fmla="*/ 1250496 w 1435418"/>
                <a:gd name="connsiteY45" fmla="*/ 350615 h 403623"/>
                <a:gd name="connsiteX46" fmla="*/ 1320572 w 1435418"/>
                <a:gd name="connsiteY46" fmla="*/ 358710 h 403623"/>
                <a:gd name="connsiteX47" fmla="*/ 1430519 w 1435418"/>
                <a:gd name="connsiteY47" fmla="*/ 362656 h 403623"/>
                <a:gd name="connsiteX48" fmla="*/ 1435418 w 1435418"/>
                <a:gd name="connsiteY48" fmla="*/ 88608 h 403623"/>
                <a:gd name="connsiteX0" fmla="*/ 1432900 w 1435418"/>
                <a:gd name="connsiteY0" fmla="*/ 74389 h 403623"/>
                <a:gd name="connsiteX1" fmla="*/ 1360034 w 1435418"/>
                <a:gd name="connsiteY1" fmla="*/ 60102 h 403623"/>
                <a:gd name="connsiteX2" fmla="*/ 1272199 w 1435418"/>
                <a:gd name="connsiteY2" fmla="*/ 65749 h 403623"/>
                <a:gd name="connsiteX3" fmla="*/ 1235868 w 1435418"/>
                <a:gd name="connsiteY3" fmla="*/ 66633 h 403623"/>
                <a:gd name="connsiteX4" fmla="*/ 1171915 w 1435418"/>
                <a:gd name="connsiteY4" fmla="*/ 19621 h 403623"/>
                <a:gd name="connsiteX5" fmla="*/ 1150484 w 1435418"/>
                <a:gd name="connsiteY5" fmla="*/ 571 h 403623"/>
                <a:gd name="connsiteX6" fmla="*/ 1116261 w 1435418"/>
                <a:gd name="connsiteY6" fmla="*/ 14314 h 403623"/>
                <a:gd name="connsiteX7" fmla="*/ 1055301 w 1435418"/>
                <a:gd name="connsiteY7" fmla="*/ 45133 h 403623"/>
                <a:gd name="connsiteX8" fmla="*/ 998084 w 1435418"/>
                <a:gd name="connsiteY8" fmla="*/ 45815 h 403623"/>
                <a:gd name="connsiteX9" fmla="*/ 964746 w 1435418"/>
                <a:gd name="connsiteY9" fmla="*/ 31527 h 403623"/>
                <a:gd name="connsiteX10" fmla="*/ 940594 w 1435418"/>
                <a:gd name="connsiteY10" fmla="*/ 68130 h 403623"/>
                <a:gd name="connsiteX11" fmla="*/ 859971 w 1435418"/>
                <a:gd name="connsiteY11" fmla="*/ 52959 h 403623"/>
                <a:gd name="connsiteX12" fmla="*/ 802821 w 1435418"/>
                <a:gd name="connsiteY12" fmla="*/ 29145 h 403623"/>
                <a:gd name="connsiteX13" fmla="*/ 724376 w 1435418"/>
                <a:gd name="connsiteY13" fmla="*/ 15878 h 403623"/>
                <a:gd name="connsiteX14" fmla="*/ 676954 w 1435418"/>
                <a:gd name="connsiteY14" fmla="*/ 19825 h 403623"/>
                <a:gd name="connsiteX15" fmla="*/ 641304 w 1435418"/>
                <a:gd name="connsiteY15" fmla="*/ 32478 h 403623"/>
                <a:gd name="connsiteX16" fmla="*/ 501899 w 1435418"/>
                <a:gd name="connsiteY16" fmla="*/ 11932 h 403623"/>
                <a:gd name="connsiteX17" fmla="*/ 471827 w 1435418"/>
                <a:gd name="connsiteY17" fmla="*/ 570 h 403623"/>
                <a:gd name="connsiteX18" fmla="*/ 417059 w 1435418"/>
                <a:gd name="connsiteY18" fmla="*/ 31526 h 403623"/>
                <a:gd name="connsiteX19" fmla="*/ 329225 w 1435418"/>
                <a:gd name="connsiteY19" fmla="*/ 77655 h 403623"/>
                <a:gd name="connsiteX20" fmla="*/ 209005 w 1435418"/>
                <a:gd name="connsiteY20" fmla="*/ 122762 h 403623"/>
                <a:gd name="connsiteX21" fmla="*/ 0 w 1435418"/>
                <a:gd name="connsiteY21" fmla="*/ 131471 h 403623"/>
                <a:gd name="connsiteX22" fmla="*/ 87085 w 1435418"/>
                <a:gd name="connsiteY22" fmla="*/ 357894 h 403623"/>
                <a:gd name="connsiteX23" fmla="*/ 191588 w 1435418"/>
                <a:gd name="connsiteY23" fmla="*/ 366602 h 403623"/>
                <a:gd name="connsiteX24" fmla="*/ 191588 w 1435418"/>
                <a:gd name="connsiteY24" fmla="*/ 366602 h 403623"/>
                <a:gd name="connsiteX25" fmla="*/ 322217 w 1435418"/>
                <a:gd name="connsiteY25" fmla="*/ 305642 h 403623"/>
                <a:gd name="connsiteX26" fmla="*/ 391885 w 1435418"/>
                <a:gd name="connsiteY26" fmla="*/ 218557 h 403623"/>
                <a:gd name="connsiteX27" fmla="*/ 461554 w 1435418"/>
                <a:gd name="connsiteY27" fmla="*/ 175014 h 403623"/>
                <a:gd name="connsiteX28" fmla="*/ 566057 w 1435418"/>
                <a:gd name="connsiteY28" fmla="*/ 209848 h 403623"/>
                <a:gd name="connsiteX29" fmla="*/ 566057 w 1435418"/>
                <a:gd name="connsiteY29" fmla="*/ 209848 h 403623"/>
                <a:gd name="connsiteX30" fmla="*/ 671308 w 1435418"/>
                <a:gd name="connsiteY30" fmla="*/ 165489 h 403623"/>
                <a:gd name="connsiteX31" fmla="*/ 712334 w 1435418"/>
                <a:gd name="connsiteY31" fmla="*/ 205359 h 403623"/>
                <a:gd name="connsiteX32" fmla="*/ 776695 w 1435418"/>
                <a:gd name="connsiteY32" fmla="*/ 226449 h 403623"/>
                <a:gd name="connsiteX33" fmla="*/ 833777 w 1435418"/>
                <a:gd name="connsiteY33" fmla="*/ 245840 h 403623"/>
                <a:gd name="connsiteX34" fmla="*/ 900180 w 1435418"/>
                <a:gd name="connsiteY34" fmla="*/ 240600 h 403623"/>
                <a:gd name="connsiteX35" fmla="*/ 933381 w 1435418"/>
                <a:gd name="connsiteY35" fmla="*/ 221754 h 403623"/>
                <a:gd name="connsiteX36" fmla="*/ 949983 w 1435418"/>
                <a:gd name="connsiteY36" fmla="*/ 302445 h 403623"/>
                <a:gd name="connsiteX37" fmla="*/ 962365 w 1435418"/>
                <a:gd name="connsiteY37" fmla="*/ 360140 h 403623"/>
                <a:gd name="connsiteX38" fmla="*/ 975360 w 1435418"/>
                <a:gd name="connsiteY38" fmla="*/ 401437 h 403623"/>
                <a:gd name="connsiteX39" fmla="*/ 1002846 w 1435418"/>
                <a:gd name="connsiteY39" fmla="*/ 403002 h 403623"/>
                <a:gd name="connsiteX40" fmla="*/ 1062445 w 1435418"/>
                <a:gd name="connsiteY40" fmla="*/ 373678 h 403623"/>
                <a:gd name="connsiteX41" fmla="*/ 1097280 w 1435418"/>
                <a:gd name="connsiteY41" fmla="*/ 288225 h 403623"/>
                <a:gd name="connsiteX42" fmla="*/ 1123405 w 1435418"/>
                <a:gd name="connsiteY42" fmla="*/ 209848 h 403623"/>
                <a:gd name="connsiteX43" fmla="*/ 1168513 w 1435418"/>
                <a:gd name="connsiteY43" fmla="*/ 256453 h 403623"/>
                <a:gd name="connsiteX44" fmla="*/ 1205252 w 1435418"/>
                <a:gd name="connsiteY44" fmla="*/ 322040 h 403623"/>
                <a:gd name="connsiteX45" fmla="*/ 1250496 w 1435418"/>
                <a:gd name="connsiteY45" fmla="*/ 350615 h 403623"/>
                <a:gd name="connsiteX46" fmla="*/ 1320572 w 1435418"/>
                <a:gd name="connsiteY46" fmla="*/ 358710 h 403623"/>
                <a:gd name="connsiteX47" fmla="*/ 1430519 w 1435418"/>
                <a:gd name="connsiteY47" fmla="*/ 362656 h 403623"/>
                <a:gd name="connsiteX48" fmla="*/ 1435418 w 1435418"/>
                <a:gd name="connsiteY48" fmla="*/ 88608 h 403623"/>
                <a:gd name="connsiteX0" fmla="*/ 1432900 w 1435418"/>
                <a:gd name="connsiteY0" fmla="*/ 74389 h 403623"/>
                <a:gd name="connsiteX1" fmla="*/ 1360034 w 1435418"/>
                <a:gd name="connsiteY1" fmla="*/ 60102 h 403623"/>
                <a:gd name="connsiteX2" fmla="*/ 1272199 w 1435418"/>
                <a:gd name="connsiteY2" fmla="*/ 65749 h 403623"/>
                <a:gd name="connsiteX3" fmla="*/ 1235868 w 1435418"/>
                <a:gd name="connsiteY3" fmla="*/ 66633 h 403623"/>
                <a:gd name="connsiteX4" fmla="*/ 1171915 w 1435418"/>
                <a:gd name="connsiteY4" fmla="*/ 19621 h 403623"/>
                <a:gd name="connsiteX5" fmla="*/ 1150484 w 1435418"/>
                <a:gd name="connsiteY5" fmla="*/ 571 h 403623"/>
                <a:gd name="connsiteX6" fmla="*/ 1116261 w 1435418"/>
                <a:gd name="connsiteY6" fmla="*/ 14314 h 403623"/>
                <a:gd name="connsiteX7" fmla="*/ 1055301 w 1435418"/>
                <a:gd name="connsiteY7" fmla="*/ 45133 h 403623"/>
                <a:gd name="connsiteX8" fmla="*/ 998084 w 1435418"/>
                <a:gd name="connsiteY8" fmla="*/ 45815 h 403623"/>
                <a:gd name="connsiteX9" fmla="*/ 964746 w 1435418"/>
                <a:gd name="connsiteY9" fmla="*/ 31527 h 403623"/>
                <a:gd name="connsiteX10" fmla="*/ 940594 w 1435418"/>
                <a:gd name="connsiteY10" fmla="*/ 68130 h 403623"/>
                <a:gd name="connsiteX11" fmla="*/ 859971 w 1435418"/>
                <a:gd name="connsiteY11" fmla="*/ 52959 h 403623"/>
                <a:gd name="connsiteX12" fmla="*/ 802821 w 1435418"/>
                <a:gd name="connsiteY12" fmla="*/ 29145 h 403623"/>
                <a:gd name="connsiteX13" fmla="*/ 724376 w 1435418"/>
                <a:gd name="connsiteY13" fmla="*/ 15878 h 403623"/>
                <a:gd name="connsiteX14" fmla="*/ 676954 w 1435418"/>
                <a:gd name="connsiteY14" fmla="*/ 19825 h 403623"/>
                <a:gd name="connsiteX15" fmla="*/ 641304 w 1435418"/>
                <a:gd name="connsiteY15" fmla="*/ 32478 h 403623"/>
                <a:gd name="connsiteX16" fmla="*/ 501899 w 1435418"/>
                <a:gd name="connsiteY16" fmla="*/ 11932 h 403623"/>
                <a:gd name="connsiteX17" fmla="*/ 471827 w 1435418"/>
                <a:gd name="connsiteY17" fmla="*/ 570 h 403623"/>
                <a:gd name="connsiteX18" fmla="*/ 417059 w 1435418"/>
                <a:gd name="connsiteY18" fmla="*/ 31526 h 403623"/>
                <a:gd name="connsiteX19" fmla="*/ 329225 w 1435418"/>
                <a:gd name="connsiteY19" fmla="*/ 77655 h 403623"/>
                <a:gd name="connsiteX20" fmla="*/ 209005 w 1435418"/>
                <a:gd name="connsiteY20" fmla="*/ 122762 h 403623"/>
                <a:gd name="connsiteX21" fmla="*/ 0 w 1435418"/>
                <a:gd name="connsiteY21" fmla="*/ 131471 h 403623"/>
                <a:gd name="connsiteX22" fmla="*/ 87085 w 1435418"/>
                <a:gd name="connsiteY22" fmla="*/ 357894 h 403623"/>
                <a:gd name="connsiteX23" fmla="*/ 191588 w 1435418"/>
                <a:gd name="connsiteY23" fmla="*/ 366602 h 403623"/>
                <a:gd name="connsiteX24" fmla="*/ 191588 w 1435418"/>
                <a:gd name="connsiteY24" fmla="*/ 366602 h 403623"/>
                <a:gd name="connsiteX25" fmla="*/ 322217 w 1435418"/>
                <a:gd name="connsiteY25" fmla="*/ 305642 h 403623"/>
                <a:gd name="connsiteX26" fmla="*/ 391885 w 1435418"/>
                <a:gd name="connsiteY26" fmla="*/ 218557 h 403623"/>
                <a:gd name="connsiteX27" fmla="*/ 461554 w 1435418"/>
                <a:gd name="connsiteY27" fmla="*/ 175014 h 403623"/>
                <a:gd name="connsiteX28" fmla="*/ 509927 w 1435418"/>
                <a:gd name="connsiteY28" fmla="*/ 174402 h 403623"/>
                <a:gd name="connsiteX29" fmla="*/ 566057 w 1435418"/>
                <a:gd name="connsiteY29" fmla="*/ 209848 h 403623"/>
                <a:gd name="connsiteX30" fmla="*/ 566057 w 1435418"/>
                <a:gd name="connsiteY30" fmla="*/ 209848 h 403623"/>
                <a:gd name="connsiteX31" fmla="*/ 671308 w 1435418"/>
                <a:gd name="connsiteY31" fmla="*/ 165489 h 403623"/>
                <a:gd name="connsiteX32" fmla="*/ 712334 w 1435418"/>
                <a:gd name="connsiteY32" fmla="*/ 205359 h 403623"/>
                <a:gd name="connsiteX33" fmla="*/ 776695 w 1435418"/>
                <a:gd name="connsiteY33" fmla="*/ 226449 h 403623"/>
                <a:gd name="connsiteX34" fmla="*/ 833777 w 1435418"/>
                <a:gd name="connsiteY34" fmla="*/ 245840 h 403623"/>
                <a:gd name="connsiteX35" fmla="*/ 900180 w 1435418"/>
                <a:gd name="connsiteY35" fmla="*/ 240600 h 403623"/>
                <a:gd name="connsiteX36" fmla="*/ 933381 w 1435418"/>
                <a:gd name="connsiteY36" fmla="*/ 221754 h 403623"/>
                <a:gd name="connsiteX37" fmla="*/ 949983 w 1435418"/>
                <a:gd name="connsiteY37" fmla="*/ 302445 h 403623"/>
                <a:gd name="connsiteX38" fmla="*/ 962365 w 1435418"/>
                <a:gd name="connsiteY38" fmla="*/ 360140 h 403623"/>
                <a:gd name="connsiteX39" fmla="*/ 975360 w 1435418"/>
                <a:gd name="connsiteY39" fmla="*/ 401437 h 403623"/>
                <a:gd name="connsiteX40" fmla="*/ 1002846 w 1435418"/>
                <a:gd name="connsiteY40" fmla="*/ 403002 h 403623"/>
                <a:gd name="connsiteX41" fmla="*/ 1062445 w 1435418"/>
                <a:gd name="connsiteY41" fmla="*/ 373678 h 403623"/>
                <a:gd name="connsiteX42" fmla="*/ 1097280 w 1435418"/>
                <a:gd name="connsiteY42" fmla="*/ 288225 h 403623"/>
                <a:gd name="connsiteX43" fmla="*/ 1123405 w 1435418"/>
                <a:gd name="connsiteY43" fmla="*/ 209848 h 403623"/>
                <a:gd name="connsiteX44" fmla="*/ 1168513 w 1435418"/>
                <a:gd name="connsiteY44" fmla="*/ 256453 h 403623"/>
                <a:gd name="connsiteX45" fmla="*/ 1205252 w 1435418"/>
                <a:gd name="connsiteY45" fmla="*/ 322040 h 403623"/>
                <a:gd name="connsiteX46" fmla="*/ 1250496 w 1435418"/>
                <a:gd name="connsiteY46" fmla="*/ 350615 h 403623"/>
                <a:gd name="connsiteX47" fmla="*/ 1320572 w 1435418"/>
                <a:gd name="connsiteY47" fmla="*/ 358710 h 403623"/>
                <a:gd name="connsiteX48" fmla="*/ 1430519 w 1435418"/>
                <a:gd name="connsiteY48" fmla="*/ 362656 h 403623"/>
                <a:gd name="connsiteX49" fmla="*/ 1435418 w 1435418"/>
                <a:gd name="connsiteY49" fmla="*/ 88608 h 403623"/>
                <a:gd name="connsiteX0" fmla="*/ 1432900 w 1435418"/>
                <a:gd name="connsiteY0" fmla="*/ 74389 h 403623"/>
                <a:gd name="connsiteX1" fmla="*/ 1360034 w 1435418"/>
                <a:gd name="connsiteY1" fmla="*/ 60102 h 403623"/>
                <a:gd name="connsiteX2" fmla="*/ 1272199 w 1435418"/>
                <a:gd name="connsiteY2" fmla="*/ 65749 h 403623"/>
                <a:gd name="connsiteX3" fmla="*/ 1235868 w 1435418"/>
                <a:gd name="connsiteY3" fmla="*/ 66633 h 403623"/>
                <a:gd name="connsiteX4" fmla="*/ 1171915 w 1435418"/>
                <a:gd name="connsiteY4" fmla="*/ 19621 h 403623"/>
                <a:gd name="connsiteX5" fmla="*/ 1150484 w 1435418"/>
                <a:gd name="connsiteY5" fmla="*/ 571 h 403623"/>
                <a:gd name="connsiteX6" fmla="*/ 1116261 w 1435418"/>
                <a:gd name="connsiteY6" fmla="*/ 14314 h 403623"/>
                <a:gd name="connsiteX7" fmla="*/ 1055301 w 1435418"/>
                <a:gd name="connsiteY7" fmla="*/ 45133 h 403623"/>
                <a:gd name="connsiteX8" fmla="*/ 998084 w 1435418"/>
                <a:gd name="connsiteY8" fmla="*/ 45815 h 403623"/>
                <a:gd name="connsiteX9" fmla="*/ 964746 w 1435418"/>
                <a:gd name="connsiteY9" fmla="*/ 31527 h 403623"/>
                <a:gd name="connsiteX10" fmla="*/ 940594 w 1435418"/>
                <a:gd name="connsiteY10" fmla="*/ 68130 h 403623"/>
                <a:gd name="connsiteX11" fmla="*/ 859971 w 1435418"/>
                <a:gd name="connsiteY11" fmla="*/ 52959 h 403623"/>
                <a:gd name="connsiteX12" fmla="*/ 802821 w 1435418"/>
                <a:gd name="connsiteY12" fmla="*/ 29145 h 403623"/>
                <a:gd name="connsiteX13" fmla="*/ 724376 w 1435418"/>
                <a:gd name="connsiteY13" fmla="*/ 15878 h 403623"/>
                <a:gd name="connsiteX14" fmla="*/ 676954 w 1435418"/>
                <a:gd name="connsiteY14" fmla="*/ 19825 h 403623"/>
                <a:gd name="connsiteX15" fmla="*/ 641304 w 1435418"/>
                <a:gd name="connsiteY15" fmla="*/ 32478 h 403623"/>
                <a:gd name="connsiteX16" fmla="*/ 501899 w 1435418"/>
                <a:gd name="connsiteY16" fmla="*/ 11932 h 403623"/>
                <a:gd name="connsiteX17" fmla="*/ 471827 w 1435418"/>
                <a:gd name="connsiteY17" fmla="*/ 570 h 403623"/>
                <a:gd name="connsiteX18" fmla="*/ 417059 w 1435418"/>
                <a:gd name="connsiteY18" fmla="*/ 31526 h 403623"/>
                <a:gd name="connsiteX19" fmla="*/ 329225 w 1435418"/>
                <a:gd name="connsiteY19" fmla="*/ 77655 h 403623"/>
                <a:gd name="connsiteX20" fmla="*/ 209005 w 1435418"/>
                <a:gd name="connsiteY20" fmla="*/ 122762 h 403623"/>
                <a:gd name="connsiteX21" fmla="*/ 0 w 1435418"/>
                <a:gd name="connsiteY21" fmla="*/ 131471 h 403623"/>
                <a:gd name="connsiteX22" fmla="*/ 87085 w 1435418"/>
                <a:gd name="connsiteY22" fmla="*/ 357894 h 403623"/>
                <a:gd name="connsiteX23" fmla="*/ 191588 w 1435418"/>
                <a:gd name="connsiteY23" fmla="*/ 366602 h 403623"/>
                <a:gd name="connsiteX24" fmla="*/ 191588 w 1435418"/>
                <a:gd name="connsiteY24" fmla="*/ 366602 h 403623"/>
                <a:gd name="connsiteX25" fmla="*/ 322217 w 1435418"/>
                <a:gd name="connsiteY25" fmla="*/ 305642 h 403623"/>
                <a:gd name="connsiteX26" fmla="*/ 391885 w 1435418"/>
                <a:gd name="connsiteY26" fmla="*/ 218557 h 403623"/>
                <a:gd name="connsiteX27" fmla="*/ 461554 w 1435418"/>
                <a:gd name="connsiteY27" fmla="*/ 175014 h 403623"/>
                <a:gd name="connsiteX28" fmla="*/ 509927 w 1435418"/>
                <a:gd name="connsiteY28" fmla="*/ 174402 h 403623"/>
                <a:gd name="connsiteX29" fmla="*/ 566057 w 1435418"/>
                <a:gd name="connsiteY29" fmla="*/ 209848 h 403623"/>
                <a:gd name="connsiteX30" fmla="*/ 585107 w 1435418"/>
                <a:gd name="connsiteY30" fmla="*/ 207467 h 403623"/>
                <a:gd name="connsiteX31" fmla="*/ 671308 w 1435418"/>
                <a:gd name="connsiteY31" fmla="*/ 165489 h 403623"/>
                <a:gd name="connsiteX32" fmla="*/ 712334 w 1435418"/>
                <a:gd name="connsiteY32" fmla="*/ 205359 h 403623"/>
                <a:gd name="connsiteX33" fmla="*/ 776695 w 1435418"/>
                <a:gd name="connsiteY33" fmla="*/ 226449 h 403623"/>
                <a:gd name="connsiteX34" fmla="*/ 833777 w 1435418"/>
                <a:gd name="connsiteY34" fmla="*/ 245840 h 403623"/>
                <a:gd name="connsiteX35" fmla="*/ 900180 w 1435418"/>
                <a:gd name="connsiteY35" fmla="*/ 240600 h 403623"/>
                <a:gd name="connsiteX36" fmla="*/ 933381 w 1435418"/>
                <a:gd name="connsiteY36" fmla="*/ 221754 h 403623"/>
                <a:gd name="connsiteX37" fmla="*/ 949983 w 1435418"/>
                <a:gd name="connsiteY37" fmla="*/ 302445 h 403623"/>
                <a:gd name="connsiteX38" fmla="*/ 962365 w 1435418"/>
                <a:gd name="connsiteY38" fmla="*/ 360140 h 403623"/>
                <a:gd name="connsiteX39" fmla="*/ 975360 w 1435418"/>
                <a:gd name="connsiteY39" fmla="*/ 401437 h 403623"/>
                <a:gd name="connsiteX40" fmla="*/ 1002846 w 1435418"/>
                <a:gd name="connsiteY40" fmla="*/ 403002 h 403623"/>
                <a:gd name="connsiteX41" fmla="*/ 1062445 w 1435418"/>
                <a:gd name="connsiteY41" fmla="*/ 373678 h 403623"/>
                <a:gd name="connsiteX42" fmla="*/ 1097280 w 1435418"/>
                <a:gd name="connsiteY42" fmla="*/ 288225 h 403623"/>
                <a:gd name="connsiteX43" fmla="*/ 1123405 w 1435418"/>
                <a:gd name="connsiteY43" fmla="*/ 209848 h 403623"/>
                <a:gd name="connsiteX44" fmla="*/ 1168513 w 1435418"/>
                <a:gd name="connsiteY44" fmla="*/ 256453 h 403623"/>
                <a:gd name="connsiteX45" fmla="*/ 1205252 w 1435418"/>
                <a:gd name="connsiteY45" fmla="*/ 322040 h 403623"/>
                <a:gd name="connsiteX46" fmla="*/ 1250496 w 1435418"/>
                <a:gd name="connsiteY46" fmla="*/ 350615 h 403623"/>
                <a:gd name="connsiteX47" fmla="*/ 1320572 w 1435418"/>
                <a:gd name="connsiteY47" fmla="*/ 358710 h 403623"/>
                <a:gd name="connsiteX48" fmla="*/ 1430519 w 1435418"/>
                <a:gd name="connsiteY48" fmla="*/ 362656 h 403623"/>
                <a:gd name="connsiteX49" fmla="*/ 1435418 w 1435418"/>
                <a:gd name="connsiteY49" fmla="*/ 88608 h 403623"/>
                <a:gd name="connsiteX0" fmla="*/ 1432900 w 1435418"/>
                <a:gd name="connsiteY0" fmla="*/ 74389 h 403623"/>
                <a:gd name="connsiteX1" fmla="*/ 1360034 w 1435418"/>
                <a:gd name="connsiteY1" fmla="*/ 60102 h 403623"/>
                <a:gd name="connsiteX2" fmla="*/ 1272199 w 1435418"/>
                <a:gd name="connsiteY2" fmla="*/ 65749 h 403623"/>
                <a:gd name="connsiteX3" fmla="*/ 1235868 w 1435418"/>
                <a:gd name="connsiteY3" fmla="*/ 66633 h 403623"/>
                <a:gd name="connsiteX4" fmla="*/ 1171915 w 1435418"/>
                <a:gd name="connsiteY4" fmla="*/ 19621 h 403623"/>
                <a:gd name="connsiteX5" fmla="*/ 1150484 w 1435418"/>
                <a:gd name="connsiteY5" fmla="*/ 571 h 403623"/>
                <a:gd name="connsiteX6" fmla="*/ 1116261 w 1435418"/>
                <a:gd name="connsiteY6" fmla="*/ 14314 h 403623"/>
                <a:gd name="connsiteX7" fmla="*/ 1055301 w 1435418"/>
                <a:gd name="connsiteY7" fmla="*/ 45133 h 403623"/>
                <a:gd name="connsiteX8" fmla="*/ 998084 w 1435418"/>
                <a:gd name="connsiteY8" fmla="*/ 45815 h 403623"/>
                <a:gd name="connsiteX9" fmla="*/ 964746 w 1435418"/>
                <a:gd name="connsiteY9" fmla="*/ 31527 h 403623"/>
                <a:gd name="connsiteX10" fmla="*/ 940594 w 1435418"/>
                <a:gd name="connsiteY10" fmla="*/ 68130 h 403623"/>
                <a:gd name="connsiteX11" fmla="*/ 859971 w 1435418"/>
                <a:gd name="connsiteY11" fmla="*/ 52959 h 403623"/>
                <a:gd name="connsiteX12" fmla="*/ 802821 w 1435418"/>
                <a:gd name="connsiteY12" fmla="*/ 29145 h 403623"/>
                <a:gd name="connsiteX13" fmla="*/ 724376 w 1435418"/>
                <a:gd name="connsiteY13" fmla="*/ 15878 h 403623"/>
                <a:gd name="connsiteX14" fmla="*/ 676954 w 1435418"/>
                <a:gd name="connsiteY14" fmla="*/ 19825 h 403623"/>
                <a:gd name="connsiteX15" fmla="*/ 641304 w 1435418"/>
                <a:gd name="connsiteY15" fmla="*/ 32478 h 403623"/>
                <a:gd name="connsiteX16" fmla="*/ 501899 w 1435418"/>
                <a:gd name="connsiteY16" fmla="*/ 11932 h 403623"/>
                <a:gd name="connsiteX17" fmla="*/ 471827 w 1435418"/>
                <a:gd name="connsiteY17" fmla="*/ 570 h 403623"/>
                <a:gd name="connsiteX18" fmla="*/ 417059 w 1435418"/>
                <a:gd name="connsiteY18" fmla="*/ 31526 h 403623"/>
                <a:gd name="connsiteX19" fmla="*/ 329225 w 1435418"/>
                <a:gd name="connsiteY19" fmla="*/ 77655 h 403623"/>
                <a:gd name="connsiteX20" fmla="*/ 209005 w 1435418"/>
                <a:gd name="connsiteY20" fmla="*/ 122762 h 403623"/>
                <a:gd name="connsiteX21" fmla="*/ 0 w 1435418"/>
                <a:gd name="connsiteY21" fmla="*/ 131471 h 403623"/>
                <a:gd name="connsiteX22" fmla="*/ 87085 w 1435418"/>
                <a:gd name="connsiteY22" fmla="*/ 357894 h 403623"/>
                <a:gd name="connsiteX23" fmla="*/ 191588 w 1435418"/>
                <a:gd name="connsiteY23" fmla="*/ 366602 h 403623"/>
                <a:gd name="connsiteX24" fmla="*/ 191588 w 1435418"/>
                <a:gd name="connsiteY24" fmla="*/ 366602 h 403623"/>
                <a:gd name="connsiteX25" fmla="*/ 322217 w 1435418"/>
                <a:gd name="connsiteY25" fmla="*/ 305642 h 403623"/>
                <a:gd name="connsiteX26" fmla="*/ 391885 w 1435418"/>
                <a:gd name="connsiteY26" fmla="*/ 218557 h 403623"/>
                <a:gd name="connsiteX27" fmla="*/ 461554 w 1435418"/>
                <a:gd name="connsiteY27" fmla="*/ 175014 h 403623"/>
                <a:gd name="connsiteX28" fmla="*/ 509927 w 1435418"/>
                <a:gd name="connsiteY28" fmla="*/ 174402 h 403623"/>
                <a:gd name="connsiteX29" fmla="*/ 540884 w 1435418"/>
                <a:gd name="connsiteY29" fmla="*/ 205359 h 403623"/>
                <a:gd name="connsiteX30" fmla="*/ 566057 w 1435418"/>
                <a:gd name="connsiteY30" fmla="*/ 209848 h 403623"/>
                <a:gd name="connsiteX31" fmla="*/ 585107 w 1435418"/>
                <a:gd name="connsiteY31" fmla="*/ 207467 h 403623"/>
                <a:gd name="connsiteX32" fmla="*/ 671308 w 1435418"/>
                <a:gd name="connsiteY32" fmla="*/ 165489 h 403623"/>
                <a:gd name="connsiteX33" fmla="*/ 712334 w 1435418"/>
                <a:gd name="connsiteY33" fmla="*/ 205359 h 403623"/>
                <a:gd name="connsiteX34" fmla="*/ 776695 w 1435418"/>
                <a:gd name="connsiteY34" fmla="*/ 226449 h 403623"/>
                <a:gd name="connsiteX35" fmla="*/ 833777 w 1435418"/>
                <a:gd name="connsiteY35" fmla="*/ 245840 h 403623"/>
                <a:gd name="connsiteX36" fmla="*/ 900180 w 1435418"/>
                <a:gd name="connsiteY36" fmla="*/ 240600 h 403623"/>
                <a:gd name="connsiteX37" fmla="*/ 933381 w 1435418"/>
                <a:gd name="connsiteY37" fmla="*/ 221754 h 403623"/>
                <a:gd name="connsiteX38" fmla="*/ 949983 w 1435418"/>
                <a:gd name="connsiteY38" fmla="*/ 302445 h 403623"/>
                <a:gd name="connsiteX39" fmla="*/ 962365 w 1435418"/>
                <a:gd name="connsiteY39" fmla="*/ 360140 h 403623"/>
                <a:gd name="connsiteX40" fmla="*/ 975360 w 1435418"/>
                <a:gd name="connsiteY40" fmla="*/ 401437 h 403623"/>
                <a:gd name="connsiteX41" fmla="*/ 1002846 w 1435418"/>
                <a:gd name="connsiteY41" fmla="*/ 403002 h 403623"/>
                <a:gd name="connsiteX42" fmla="*/ 1062445 w 1435418"/>
                <a:gd name="connsiteY42" fmla="*/ 373678 h 403623"/>
                <a:gd name="connsiteX43" fmla="*/ 1097280 w 1435418"/>
                <a:gd name="connsiteY43" fmla="*/ 288225 h 403623"/>
                <a:gd name="connsiteX44" fmla="*/ 1123405 w 1435418"/>
                <a:gd name="connsiteY44" fmla="*/ 209848 h 403623"/>
                <a:gd name="connsiteX45" fmla="*/ 1168513 w 1435418"/>
                <a:gd name="connsiteY45" fmla="*/ 256453 h 403623"/>
                <a:gd name="connsiteX46" fmla="*/ 1205252 w 1435418"/>
                <a:gd name="connsiteY46" fmla="*/ 322040 h 403623"/>
                <a:gd name="connsiteX47" fmla="*/ 1250496 w 1435418"/>
                <a:gd name="connsiteY47" fmla="*/ 350615 h 403623"/>
                <a:gd name="connsiteX48" fmla="*/ 1320572 w 1435418"/>
                <a:gd name="connsiteY48" fmla="*/ 358710 h 403623"/>
                <a:gd name="connsiteX49" fmla="*/ 1430519 w 1435418"/>
                <a:gd name="connsiteY49" fmla="*/ 362656 h 403623"/>
                <a:gd name="connsiteX50" fmla="*/ 1435418 w 1435418"/>
                <a:gd name="connsiteY50" fmla="*/ 88608 h 403623"/>
                <a:gd name="connsiteX0" fmla="*/ 1432900 w 1435418"/>
                <a:gd name="connsiteY0" fmla="*/ 74389 h 403623"/>
                <a:gd name="connsiteX1" fmla="*/ 1360034 w 1435418"/>
                <a:gd name="connsiteY1" fmla="*/ 60102 h 403623"/>
                <a:gd name="connsiteX2" fmla="*/ 1272199 w 1435418"/>
                <a:gd name="connsiteY2" fmla="*/ 65749 h 403623"/>
                <a:gd name="connsiteX3" fmla="*/ 1235868 w 1435418"/>
                <a:gd name="connsiteY3" fmla="*/ 66633 h 403623"/>
                <a:gd name="connsiteX4" fmla="*/ 1171915 w 1435418"/>
                <a:gd name="connsiteY4" fmla="*/ 19621 h 403623"/>
                <a:gd name="connsiteX5" fmla="*/ 1150484 w 1435418"/>
                <a:gd name="connsiteY5" fmla="*/ 571 h 403623"/>
                <a:gd name="connsiteX6" fmla="*/ 1116261 w 1435418"/>
                <a:gd name="connsiteY6" fmla="*/ 14314 h 403623"/>
                <a:gd name="connsiteX7" fmla="*/ 1055301 w 1435418"/>
                <a:gd name="connsiteY7" fmla="*/ 45133 h 403623"/>
                <a:gd name="connsiteX8" fmla="*/ 998084 w 1435418"/>
                <a:gd name="connsiteY8" fmla="*/ 45815 h 403623"/>
                <a:gd name="connsiteX9" fmla="*/ 964746 w 1435418"/>
                <a:gd name="connsiteY9" fmla="*/ 31527 h 403623"/>
                <a:gd name="connsiteX10" fmla="*/ 940594 w 1435418"/>
                <a:gd name="connsiteY10" fmla="*/ 68130 h 403623"/>
                <a:gd name="connsiteX11" fmla="*/ 859971 w 1435418"/>
                <a:gd name="connsiteY11" fmla="*/ 52959 h 403623"/>
                <a:gd name="connsiteX12" fmla="*/ 802821 w 1435418"/>
                <a:gd name="connsiteY12" fmla="*/ 29145 h 403623"/>
                <a:gd name="connsiteX13" fmla="*/ 724376 w 1435418"/>
                <a:gd name="connsiteY13" fmla="*/ 15878 h 403623"/>
                <a:gd name="connsiteX14" fmla="*/ 676954 w 1435418"/>
                <a:gd name="connsiteY14" fmla="*/ 19825 h 403623"/>
                <a:gd name="connsiteX15" fmla="*/ 641304 w 1435418"/>
                <a:gd name="connsiteY15" fmla="*/ 32478 h 403623"/>
                <a:gd name="connsiteX16" fmla="*/ 501899 w 1435418"/>
                <a:gd name="connsiteY16" fmla="*/ 11932 h 403623"/>
                <a:gd name="connsiteX17" fmla="*/ 471827 w 1435418"/>
                <a:gd name="connsiteY17" fmla="*/ 570 h 403623"/>
                <a:gd name="connsiteX18" fmla="*/ 417059 w 1435418"/>
                <a:gd name="connsiteY18" fmla="*/ 31526 h 403623"/>
                <a:gd name="connsiteX19" fmla="*/ 329225 w 1435418"/>
                <a:gd name="connsiteY19" fmla="*/ 77655 h 403623"/>
                <a:gd name="connsiteX20" fmla="*/ 209005 w 1435418"/>
                <a:gd name="connsiteY20" fmla="*/ 122762 h 403623"/>
                <a:gd name="connsiteX21" fmla="*/ 0 w 1435418"/>
                <a:gd name="connsiteY21" fmla="*/ 131471 h 403623"/>
                <a:gd name="connsiteX22" fmla="*/ 87085 w 1435418"/>
                <a:gd name="connsiteY22" fmla="*/ 357894 h 403623"/>
                <a:gd name="connsiteX23" fmla="*/ 191588 w 1435418"/>
                <a:gd name="connsiteY23" fmla="*/ 366602 h 403623"/>
                <a:gd name="connsiteX24" fmla="*/ 191588 w 1435418"/>
                <a:gd name="connsiteY24" fmla="*/ 366602 h 403623"/>
                <a:gd name="connsiteX25" fmla="*/ 322217 w 1435418"/>
                <a:gd name="connsiteY25" fmla="*/ 305642 h 403623"/>
                <a:gd name="connsiteX26" fmla="*/ 391885 w 1435418"/>
                <a:gd name="connsiteY26" fmla="*/ 218557 h 403623"/>
                <a:gd name="connsiteX27" fmla="*/ 461554 w 1435418"/>
                <a:gd name="connsiteY27" fmla="*/ 175014 h 403623"/>
                <a:gd name="connsiteX28" fmla="*/ 481352 w 1435418"/>
                <a:gd name="connsiteY28" fmla="*/ 181546 h 403623"/>
                <a:gd name="connsiteX29" fmla="*/ 509927 w 1435418"/>
                <a:gd name="connsiteY29" fmla="*/ 174402 h 403623"/>
                <a:gd name="connsiteX30" fmla="*/ 540884 w 1435418"/>
                <a:gd name="connsiteY30" fmla="*/ 205359 h 403623"/>
                <a:gd name="connsiteX31" fmla="*/ 566057 w 1435418"/>
                <a:gd name="connsiteY31" fmla="*/ 209848 h 403623"/>
                <a:gd name="connsiteX32" fmla="*/ 585107 w 1435418"/>
                <a:gd name="connsiteY32" fmla="*/ 207467 h 403623"/>
                <a:gd name="connsiteX33" fmla="*/ 671308 w 1435418"/>
                <a:gd name="connsiteY33" fmla="*/ 165489 h 403623"/>
                <a:gd name="connsiteX34" fmla="*/ 712334 w 1435418"/>
                <a:gd name="connsiteY34" fmla="*/ 205359 h 403623"/>
                <a:gd name="connsiteX35" fmla="*/ 776695 w 1435418"/>
                <a:gd name="connsiteY35" fmla="*/ 226449 h 403623"/>
                <a:gd name="connsiteX36" fmla="*/ 833777 w 1435418"/>
                <a:gd name="connsiteY36" fmla="*/ 245840 h 403623"/>
                <a:gd name="connsiteX37" fmla="*/ 900180 w 1435418"/>
                <a:gd name="connsiteY37" fmla="*/ 240600 h 403623"/>
                <a:gd name="connsiteX38" fmla="*/ 933381 w 1435418"/>
                <a:gd name="connsiteY38" fmla="*/ 221754 h 403623"/>
                <a:gd name="connsiteX39" fmla="*/ 949983 w 1435418"/>
                <a:gd name="connsiteY39" fmla="*/ 302445 h 403623"/>
                <a:gd name="connsiteX40" fmla="*/ 962365 w 1435418"/>
                <a:gd name="connsiteY40" fmla="*/ 360140 h 403623"/>
                <a:gd name="connsiteX41" fmla="*/ 975360 w 1435418"/>
                <a:gd name="connsiteY41" fmla="*/ 401437 h 403623"/>
                <a:gd name="connsiteX42" fmla="*/ 1002846 w 1435418"/>
                <a:gd name="connsiteY42" fmla="*/ 403002 h 403623"/>
                <a:gd name="connsiteX43" fmla="*/ 1062445 w 1435418"/>
                <a:gd name="connsiteY43" fmla="*/ 373678 h 403623"/>
                <a:gd name="connsiteX44" fmla="*/ 1097280 w 1435418"/>
                <a:gd name="connsiteY44" fmla="*/ 288225 h 403623"/>
                <a:gd name="connsiteX45" fmla="*/ 1123405 w 1435418"/>
                <a:gd name="connsiteY45" fmla="*/ 209848 h 403623"/>
                <a:gd name="connsiteX46" fmla="*/ 1168513 w 1435418"/>
                <a:gd name="connsiteY46" fmla="*/ 256453 h 403623"/>
                <a:gd name="connsiteX47" fmla="*/ 1205252 w 1435418"/>
                <a:gd name="connsiteY47" fmla="*/ 322040 h 403623"/>
                <a:gd name="connsiteX48" fmla="*/ 1250496 w 1435418"/>
                <a:gd name="connsiteY48" fmla="*/ 350615 h 403623"/>
                <a:gd name="connsiteX49" fmla="*/ 1320572 w 1435418"/>
                <a:gd name="connsiteY49" fmla="*/ 358710 h 403623"/>
                <a:gd name="connsiteX50" fmla="*/ 1430519 w 1435418"/>
                <a:gd name="connsiteY50" fmla="*/ 362656 h 403623"/>
                <a:gd name="connsiteX51" fmla="*/ 1435418 w 1435418"/>
                <a:gd name="connsiteY51" fmla="*/ 88608 h 403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35418" h="403623">
                  <a:moveTo>
                    <a:pt x="1432900" y="74389"/>
                  </a:moveTo>
                  <a:cubicBezTo>
                    <a:pt x="1396705" y="68039"/>
                    <a:pt x="1396229" y="66452"/>
                    <a:pt x="1360034" y="60102"/>
                  </a:cubicBezTo>
                  <a:lnTo>
                    <a:pt x="1272199" y="65749"/>
                  </a:lnTo>
                  <a:lnTo>
                    <a:pt x="1235868" y="66633"/>
                  </a:lnTo>
                  <a:cubicBezTo>
                    <a:pt x="1220345" y="59739"/>
                    <a:pt x="1186146" y="30631"/>
                    <a:pt x="1171915" y="19621"/>
                  </a:cubicBezTo>
                  <a:cubicBezTo>
                    <a:pt x="1157684" y="8611"/>
                    <a:pt x="1159760" y="3043"/>
                    <a:pt x="1150484" y="571"/>
                  </a:cubicBezTo>
                  <a:lnTo>
                    <a:pt x="1116261" y="14314"/>
                  </a:lnTo>
                  <a:lnTo>
                    <a:pt x="1055301" y="45133"/>
                  </a:lnTo>
                  <a:cubicBezTo>
                    <a:pt x="1036398" y="48399"/>
                    <a:pt x="1013177" y="48083"/>
                    <a:pt x="998084" y="45815"/>
                  </a:cubicBezTo>
                  <a:cubicBezTo>
                    <a:pt x="982992" y="43547"/>
                    <a:pt x="975915" y="24633"/>
                    <a:pt x="964746" y="31527"/>
                  </a:cubicBezTo>
                  <a:lnTo>
                    <a:pt x="940594" y="68130"/>
                  </a:lnTo>
                  <a:cubicBezTo>
                    <a:pt x="923132" y="70511"/>
                    <a:pt x="882933" y="59456"/>
                    <a:pt x="859971" y="52959"/>
                  </a:cubicBezTo>
                  <a:cubicBezTo>
                    <a:pt x="837009" y="46462"/>
                    <a:pt x="825420" y="34135"/>
                    <a:pt x="802821" y="29145"/>
                  </a:cubicBezTo>
                  <a:lnTo>
                    <a:pt x="724376" y="15878"/>
                  </a:lnTo>
                  <a:lnTo>
                    <a:pt x="676954" y="19825"/>
                  </a:lnTo>
                  <a:lnTo>
                    <a:pt x="641304" y="32478"/>
                  </a:lnTo>
                  <a:lnTo>
                    <a:pt x="501899" y="11932"/>
                  </a:lnTo>
                  <a:cubicBezTo>
                    <a:pt x="472859" y="8995"/>
                    <a:pt x="485967" y="-2696"/>
                    <a:pt x="471827" y="570"/>
                  </a:cubicBezTo>
                  <a:cubicBezTo>
                    <a:pt x="457687" y="3836"/>
                    <a:pt x="440032" y="21060"/>
                    <a:pt x="417059" y="31526"/>
                  </a:cubicBezTo>
                  <a:lnTo>
                    <a:pt x="329225" y="77655"/>
                  </a:lnTo>
                  <a:lnTo>
                    <a:pt x="209005" y="122762"/>
                  </a:lnTo>
                  <a:lnTo>
                    <a:pt x="0" y="131471"/>
                  </a:lnTo>
                  <a:lnTo>
                    <a:pt x="87085" y="357894"/>
                  </a:lnTo>
                  <a:lnTo>
                    <a:pt x="191588" y="366602"/>
                  </a:lnTo>
                  <a:lnTo>
                    <a:pt x="191588" y="366602"/>
                  </a:lnTo>
                  <a:lnTo>
                    <a:pt x="322217" y="305642"/>
                  </a:lnTo>
                  <a:lnTo>
                    <a:pt x="391885" y="218557"/>
                  </a:lnTo>
                  <a:lnTo>
                    <a:pt x="461554" y="175014"/>
                  </a:lnTo>
                  <a:cubicBezTo>
                    <a:pt x="476862" y="167655"/>
                    <a:pt x="473290" y="181648"/>
                    <a:pt x="481352" y="181546"/>
                  </a:cubicBezTo>
                  <a:cubicBezTo>
                    <a:pt x="489414" y="181444"/>
                    <a:pt x="500402" y="169243"/>
                    <a:pt x="509927" y="174402"/>
                  </a:cubicBezTo>
                  <a:cubicBezTo>
                    <a:pt x="516277" y="178371"/>
                    <a:pt x="534534" y="201390"/>
                    <a:pt x="540884" y="205359"/>
                  </a:cubicBezTo>
                  <a:lnTo>
                    <a:pt x="566057" y="209848"/>
                  </a:lnTo>
                  <a:lnTo>
                    <a:pt x="585107" y="207467"/>
                  </a:lnTo>
                  <a:lnTo>
                    <a:pt x="671308" y="165489"/>
                  </a:lnTo>
                  <a:cubicBezTo>
                    <a:pt x="680221" y="171635"/>
                    <a:pt x="703421" y="199213"/>
                    <a:pt x="712334" y="205359"/>
                  </a:cubicBezTo>
                  <a:lnTo>
                    <a:pt x="776695" y="226449"/>
                  </a:lnTo>
                  <a:cubicBezTo>
                    <a:pt x="797310" y="226563"/>
                    <a:pt x="813162" y="245726"/>
                    <a:pt x="833777" y="245840"/>
                  </a:cubicBezTo>
                  <a:lnTo>
                    <a:pt x="900180" y="240600"/>
                  </a:lnTo>
                  <a:lnTo>
                    <a:pt x="933381" y="221754"/>
                  </a:lnTo>
                  <a:lnTo>
                    <a:pt x="949983" y="302445"/>
                  </a:lnTo>
                  <a:cubicBezTo>
                    <a:pt x="951729" y="316914"/>
                    <a:pt x="960619" y="345671"/>
                    <a:pt x="962365" y="360140"/>
                  </a:cubicBezTo>
                  <a:lnTo>
                    <a:pt x="975360" y="401437"/>
                  </a:lnTo>
                  <a:cubicBezTo>
                    <a:pt x="987697" y="398784"/>
                    <a:pt x="990509" y="405655"/>
                    <a:pt x="1002846" y="403002"/>
                  </a:cubicBezTo>
                  <a:lnTo>
                    <a:pt x="1062445" y="373678"/>
                  </a:lnTo>
                  <a:lnTo>
                    <a:pt x="1097280" y="288225"/>
                  </a:lnTo>
                  <a:lnTo>
                    <a:pt x="1123405" y="209848"/>
                  </a:lnTo>
                  <a:lnTo>
                    <a:pt x="1168513" y="256453"/>
                  </a:lnTo>
                  <a:cubicBezTo>
                    <a:pt x="1191872" y="271172"/>
                    <a:pt x="1181893" y="307321"/>
                    <a:pt x="1205252" y="322040"/>
                  </a:cubicBezTo>
                  <a:cubicBezTo>
                    <a:pt x="1221921" y="328390"/>
                    <a:pt x="1233827" y="344265"/>
                    <a:pt x="1250496" y="350615"/>
                  </a:cubicBezTo>
                  <a:lnTo>
                    <a:pt x="1320572" y="358710"/>
                  </a:lnTo>
                  <a:lnTo>
                    <a:pt x="1430519" y="362656"/>
                  </a:lnTo>
                  <a:cubicBezTo>
                    <a:pt x="1430565" y="272894"/>
                    <a:pt x="1435372" y="178370"/>
                    <a:pt x="1435418" y="88608"/>
                  </a:cubicBezTo>
                </a:path>
              </a:pathLst>
            </a:custGeom>
            <a:solidFill>
              <a:srgbClr val="CC6600">
                <a:alpha val="40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29" name="Freeform 28"/>
            <p:cNvSpPr/>
            <p:nvPr/>
          </p:nvSpPr>
          <p:spPr>
            <a:xfrm>
              <a:off x="7085515" y="5588021"/>
              <a:ext cx="342152" cy="424499"/>
            </a:xfrm>
            <a:custGeom>
              <a:avLst/>
              <a:gdLst>
                <a:gd name="connsiteX0" fmla="*/ 304800 w 322217"/>
                <a:gd name="connsiteY0" fmla="*/ 243840 h 400594"/>
                <a:gd name="connsiteX1" fmla="*/ 226423 w 322217"/>
                <a:gd name="connsiteY1" fmla="*/ 348343 h 400594"/>
                <a:gd name="connsiteX2" fmla="*/ 121920 w 322217"/>
                <a:gd name="connsiteY2" fmla="*/ 348343 h 400594"/>
                <a:gd name="connsiteX3" fmla="*/ 8709 w 322217"/>
                <a:gd name="connsiteY3" fmla="*/ 400594 h 400594"/>
                <a:gd name="connsiteX4" fmla="*/ 0 w 322217"/>
                <a:gd name="connsiteY4" fmla="*/ 252548 h 400594"/>
                <a:gd name="connsiteX5" fmla="*/ 17417 w 322217"/>
                <a:gd name="connsiteY5" fmla="*/ 113211 h 400594"/>
                <a:gd name="connsiteX6" fmla="*/ 113212 w 322217"/>
                <a:gd name="connsiteY6" fmla="*/ 34834 h 400594"/>
                <a:gd name="connsiteX7" fmla="*/ 209006 w 322217"/>
                <a:gd name="connsiteY7" fmla="*/ 0 h 400594"/>
                <a:gd name="connsiteX8" fmla="*/ 322217 w 322217"/>
                <a:gd name="connsiteY8" fmla="*/ 0 h 400594"/>
                <a:gd name="connsiteX0" fmla="*/ 325483 w 342900"/>
                <a:gd name="connsiteY0" fmla="*/ 243840 h 400594"/>
                <a:gd name="connsiteX1" fmla="*/ 247106 w 342900"/>
                <a:gd name="connsiteY1" fmla="*/ 348343 h 400594"/>
                <a:gd name="connsiteX2" fmla="*/ 142603 w 342900"/>
                <a:gd name="connsiteY2" fmla="*/ 348343 h 400594"/>
                <a:gd name="connsiteX3" fmla="*/ 29392 w 342900"/>
                <a:gd name="connsiteY3" fmla="*/ 400594 h 400594"/>
                <a:gd name="connsiteX4" fmla="*/ 20683 w 342900"/>
                <a:gd name="connsiteY4" fmla="*/ 252548 h 400594"/>
                <a:gd name="connsiteX5" fmla="*/ 0 w 342900"/>
                <a:gd name="connsiteY5" fmla="*/ 117973 h 400594"/>
                <a:gd name="connsiteX6" fmla="*/ 133895 w 342900"/>
                <a:gd name="connsiteY6" fmla="*/ 34834 h 400594"/>
                <a:gd name="connsiteX7" fmla="*/ 229689 w 342900"/>
                <a:gd name="connsiteY7" fmla="*/ 0 h 400594"/>
                <a:gd name="connsiteX8" fmla="*/ 342900 w 342900"/>
                <a:gd name="connsiteY8" fmla="*/ 0 h 400594"/>
                <a:gd name="connsiteX0" fmla="*/ 325483 w 342900"/>
                <a:gd name="connsiteY0" fmla="*/ 243840 h 400594"/>
                <a:gd name="connsiteX1" fmla="*/ 247106 w 342900"/>
                <a:gd name="connsiteY1" fmla="*/ 348343 h 400594"/>
                <a:gd name="connsiteX2" fmla="*/ 142603 w 342900"/>
                <a:gd name="connsiteY2" fmla="*/ 348343 h 400594"/>
                <a:gd name="connsiteX3" fmla="*/ 29392 w 342900"/>
                <a:gd name="connsiteY3" fmla="*/ 400594 h 400594"/>
                <a:gd name="connsiteX4" fmla="*/ 20683 w 342900"/>
                <a:gd name="connsiteY4" fmla="*/ 252548 h 400594"/>
                <a:gd name="connsiteX5" fmla="*/ 0 w 342900"/>
                <a:gd name="connsiteY5" fmla="*/ 117973 h 400594"/>
                <a:gd name="connsiteX6" fmla="*/ 55858 w 342900"/>
                <a:gd name="connsiteY6" fmla="*/ 114640 h 400594"/>
                <a:gd name="connsiteX7" fmla="*/ 133895 w 342900"/>
                <a:gd name="connsiteY7" fmla="*/ 34834 h 400594"/>
                <a:gd name="connsiteX8" fmla="*/ 229689 w 342900"/>
                <a:gd name="connsiteY8" fmla="*/ 0 h 400594"/>
                <a:gd name="connsiteX9" fmla="*/ 342900 w 342900"/>
                <a:gd name="connsiteY9" fmla="*/ 0 h 400594"/>
                <a:gd name="connsiteX0" fmla="*/ 325483 w 342900"/>
                <a:gd name="connsiteY0" fmla="*/ 243840 h 400594"/>
                <a:gd name="connsiteX1" fmla="*/ 247106 w 342900"/>
                <a:gd name="connsiteY1" fmla="*/ 348343 h 400594"/>
                <a:gd name="connsiteX2" fmla="*/ 142603 w 342900"/>
                <a:gd name="connsiteY2" fmla="*/ 348343 h 400594"/>
                <a:gd name="connsiteX3" fmla="*/ 29392 w 342900"/>
                <a:gd name="connsiteY3" fmla="*/ 400594 h 400594"/>
                <a:gd name="connsiteX4" fmla="*/ 6396 w 342900"/>
                <a:gd name="connsiteY4" fmla="*/ 243023 h 400594"/>
                <a:gd name="connsiteX5" fmla="*/ 0 w 342900"/>
                <a:gd name="connsiteY5" fmla="*/ 117973 h 400594"/>
                <a:gd name="connsiteX6" fmla="*/ 55858 w 342900"/>
                <a:gd name="connsiteY6" fmla="*/ 114640 h 400594"/>
                <a:gd name="connsiteX7" fmla="*/ 133895 w 342900"/>
                <a:gd name="connsiteY7" fmla="*/ 34834 h 400594"/>
                <a:gd name="connsiteX8" fmla="*/ 229689 w 342900"/>
                <a:gd name="connsiteY8" fmla="*/ 0 h 400594"/>
                <a:gd name="connsiteX9" fmla="*/ 342900 w 342900"/>
                <a:gd name="connsiteY9" fmla="*/ 0 h 400594"/>
                <a:gd name="connsiteX0" fmla="*/ 325483 w 342900"/>
                <a:gd name="connsiteY0" fmla="*/ 243840 h 400594"/>
                <a:gd name="connsiteX1" fmla="*/ 247106 w 342900"/>
                <a:gd name="connsiteY1" fmla="*/ 348343 h 400594"/>
                <a:gd name="connsiteX2" fmla="*/ 142603 w 342900"/>
                <a:gd name="connsiteY2" fmla="*/ 348343 h 400594"/>
                <a:gd name="connsiteX3" fmla="*/ 29392 w 342900"/>
                <a:gd name="connsiteY3" fmla="*/ 400594 h 400594"/>
                <a:gd name="connsiteX4" fmla="*/ 5852 w 342900"/>
                <a:gd name="connsiteY4" fmla="*/ 340859 h 400594"/>
                <a:gd name="connsiteX5" fmla="*/ 6396 w 342900"/>
                <a:gd name="connsiteY5" fmla="*/ 243023 h 400594"/>
                <a:gd name="connsiteX6" fmla="*/ 0 w 342900"/>
                <a:gd name="connsiteY6" fmla="*/ 117973 h 400594"/>
                <a:gd name="connsiteX7" fmla="*/ 55858 w 342900"/>
                <a:gd name="connsiteY7" fmla="*/ 114640 h 400594"/>
                <a:gd name="connsiteX8" fmla="*/ 133895 w 342900"/>
                <a:gd name="connsiteY8" fmla="*/ 34834 h 400594"/>
                <a:gd name="connsiteX9" fmla="*/ 229689 w 342900"/>
                <a:gd name="connsiteY9" fmla="*/ 0 h 400594"/>
                <a:gd name="connsiteX10" fmla="*/ 342900 w 342900"/>
                <a:gd name="connsiteY10" fmla="*/ 0 h 400594"/>
                <a:gd name="connsiteX0" fmla="*/ 325483 w 342900"/>
                <a:gd name="connsiteY0" fmla="*/ 243840 h 400594"/>
                <a:gd name="connsiteX1" fmla="*/ 247106 w 342900"/>
                <a:gd name="connsiteY1" fmla="*/ 348343 h 400594"/>
                <a:gd name="connsiteX2" fmla="*/ 133078 w 342900"/>
                <a:gd name="connsiteY2" fmla="*/ 369774 h 400594"/>
                <a:gd name="connsiteX3" fmla="*/ 29392 w 342900"/>
                <a:gd name="connsiteY3" fmla="*/ 400594 h 400594"/>
                <a:gd name="connsiteX4" fmla="*/ 5852 w 342900"/>
                <a:gd name="connsiteY4" fmla="*/ 340859 h 400594"/>
                <a:gd name="connsiteX5" fmla="*/ 6396 w 342900"/>
                <a:gd name="connsiteY5" fmla="*/ 243023 h 400594"/>
                <a:gd name="connsiteX6" fmla="*/ 0 w 342900"/>
                <a:gd name="connsiteY6" fmla="*/ 117973 h 400594"/>
                <a:gd name="connsiteX7" fmla="*/ 55858 w 342900"/>
                <a:gd name="connsiteY7" fmla="*/ 114640 h 400594"/>
                <a:gd name="connsiteX8" fmla="*/ 133895 w 342900"/>
                <a:gd name="connsiteY8" fmla="*/ 34834 h 400594"/>
                <a:gd name="connsiteX9" fmla="*/ 229689 w 342900"/>
                <a:gd name="connsiteY9" fmla="*/ 0 h 400594"/>
                <a:gd name="connsiteX10" fmla="*/ 342900 w 342900"/>
                <a:gd name="connsiteY10" fmla="*/ 0 h 400594"/>
                <a:gd name="connsiteX0" fmla="*/ 325483 w 342900"/>
                <a:gd name="connsiteY0" fmla="*/ 243840 h 400594"/>
                <a:gd name="connsiteX1" fmla="*/ 256631 w 342900"/>
                <a:gd name="connsiteY1" fmla="*/ 329293 h 400594"/>
                <a:gd name="connsiteX2" fmla="*/ 133078 w 342900"/>
                <a:gd name="connsiteY2" fmla="*/ 369774 h 400594"/>
                <a:gd name="connsiteX3" fmla="*/ 29392 w 342900"/>
                <a:gd name="connsiteY3" fmla="*/ 400594 h 400594"/>
                <a:gd name="connsiteX4" fmla="*/ 5852 w 342900"/>
                <a:gd name="connsiteY4" fmla="*/ 340859 h 400594"/>
                <a:gd name="connsiteX5" fmla="*/ 6396 w 342900"/>
                <a:gd name="connsiteY5" fmla="*/ 243023 h 400594"/>
                <a:gd name="connsiteX6" fmla="*/ 0 w 342900"/>
                <a:gd name="connsiteY6" fmla="*/ 117973 h 400594"/>
                <a:gd name="connsiteX7" fmla="*/ 55858 w 342900"/>
                <a:gd name="connsiteY7" fmla="*/ 114640 h 400594"/>
                <a:gd name="connsiteX8" fmla="*/ 133895 w 342900"/>
                <a:gd name="connsiteY8" fmla="*/ 34834 h 400594"/>
                <a:gd name="connsiteX9" fmla="*/ 229689 w 342900"/>
                <a:gd name="connsiteY9" fmla="*/ 0 h 400594"/>
                <a:gd name="connsiteX10" fmla="*/ 342900 w 342900"/>
                <a:gd name="connsiteY10" fmla="*/ 0 h 400594"/>
                <a:gd name="connsiteX0" fmla="*/ 325483 w 342900"/>
                <a:gd name="connsiteY0" fmla="*/ 220028 h 400594"/>
                <a:gd name="connsiteX1" fmla="*/ 256631 w 342900"/>
                <a:gd name="connsiteY1" fmla="*/ 329293 h 400594"/>
                <a:gd name="connsiteX2" fmla="*/ 133078 w 342900"/>
                <a:gd name="connsiteY2" fmla="*/ 369774 h 400594"/>
                <a:gd name="connsiteX3" fmla="*/ 29392 w 342900"/>
                <a:gd name="connsiteY3" fmla="*/ 400594 h 400594"/>
                <a:gd name="connsiteX4" fmla="*/ 5852 w 342900"/>
                <a:gd name="connsiteY4" fmla="*/ 340859 h 400594"/>
                <a:gd name="connsiteX5" fmla="*/ 6396 w 342900"/>
                <a:gd name="connsiteY5" fmla="*/ 243023 h 400594"/>
                <a:gd name="connsiteX6" fmla="*/ 0 w 342900"/>
                <a:gd name="connsiteY6" fmla="*/ 117973 h 400594"/>
                <a:gd name="connsiteX7" fmla="*/ 55858 w 342900"/>
                <a:gd name="connsiteY7" fmla="*/ 114640 h 400594"/>
                <a:gd name="connsiteX8" fmla="*/ 133895 w 342900"/>
                <a:gd name="connsiteY8" fmla="*/ 34834 h 400594"/>
                <a:gd name="connsiteX9" fmla="*/ 229689 w 342900"/>
                <a:gd name="connsiteY9" fmla="*/ 0 h 400594"/>
                <a:gd name="connsiteX10" fmla="*/ 342900 w 342900"/>
                <a:gd name="connsiteY10" fmla="*/ 0 h 400594"/>
                <a:gd name="connsiteX0" fmla="*/ 301671 w 342900"/>
                <a:gd name="connsiteY0" fmla="*/ 272415 h 400594"/>
                <a:gd name="connsiteX1" fmla="*/ 256631 w 342900"/>
                <a:gd name="connsiteY1" fmla="*/ 329293 h 400594"/>
                <a:gd name="connsiteX2" fmla="*/ 133078 w 342900"/>
                <a:gd name="connsiteY2" fmla="*/ 369774 h 400594"/>
                <a:gd name="connsiteX3" fmla="*/ 29392 w 342900"/>
                <a:gd name="connsiteY3" fmla="*/ 400594 h 400594"/>
                <a:gd name="connsiteX4" fmla="*/ 5852 w 342900"/>
                <a:gd name="connsiteY4" fmla="*/ 340859 h 400594"/>
                <a:gd name="connsiteX5" fmla="*/ 6396 w 342900"/>
                <a:gd name="connsiteY5" fmla="*/ 243023 h 400594"/>
                <a:gd name="connsiteX6" fmla="*/ 0 w 342900"/>
                <a:gd name="connsiteY6" fmla="*/ 117973 h 400594"/>
                <a:gd name="connsiteX7" fmla="*/ 55858 w 342900"/>
                <a:gd name="connsiteY7" fmla="*/ 114640 h 400594"/>
                <a:gd name="connsiteX8" fmla="*/ 133895 w 342900"/>
                <a:gd name="connsiteY8" fmla="*/ 34834 h 400594"/>
                <a:gd name="connsiteX9" fmla="*/ 229689 w 342900"/>
                <a:gd name="connsiteY9" fmla="*/ 0 h 400594"/>
                <a:gd name="connsiteX10" fmla="*/ 342900 w 342900"/>
                <a:gd name="connsiteY10" fmla="*/ 0 h 400594"/>
                <a:gd name="connsiteX0" fmla="*/ 342152 w 342900"/>
                <a:gd name="connsiteY0" fmla="*/ 3334 h 400594"/>
                <a:gd name="connsiteX1" fmla="*/ 256631 w 342900"/>
                <a:gd name="connsiteY1" fmla="*/ 329293 h 400594"/>
                <a:gd name="connsiteX2" fmla="*/ 133078 w 342900"/>
                <a:gd name="connsiteY2" fmla="*/ 369774 h 400594"/>
                <a:gd name="connsiteX3" fmla="*/ 29392 w 342900"/>
                <a:gd name="connsiteY3" fmla="*/ 400594 h 400594"/>
                <a:gd name="connsiteX4" fmla="*/ 5852 w 342900"/>
                <a:gd name="connsiteY4" fmla="*/ 340859 h 400594"/>
                <a:gd name="connsiteX5" fmla="*/ 6396 w 342900"/>
                <a:gd name="connsiteY5" fmla="*/ 243023 h 400594"/>
                <a:gd name="connsiteX6" fmla="*/ 0 w 342900"/>
                <a:gd name="connsiteY6" fmla="*/ 117973 h 400594"/>
                <a:gd name="connsiteX7" fmla="*/ 55858 w 342900"/>
                <a:gd name="connsiteY7" fmla="*/ 114640 h 400594"/>
                <a:gd name="connsiteX8" fmla="*/ 133895 w 342900"/>
                <a:gd name="connsiteY8" fmla="*/ 34834 h 400594"/>
                <a:gd name="connsiteX9" fmla="*/ 229689 w 342900"/>
                <a:gd name="connsiteY9" fmla="*/ 0 h 400594"/>
                <a:gd name="connsiteX10" fmla="*/ 342900 w 342900"/>
                <a:gd name="connsiteY10" fmla="*/ 0 h 400594"/>
                <a:gd name="connsiteX0" fmla="*/ 342152 w 342900"/>
                <a:gd name="connsiteY0" fmla="*/ 3334 h 400594"/>
                <a:gd name="connsiteX1" fmla="*/ 327320 w 342900"/>
                <a:gd name="connsiteY1" fmla="*/ 176552 h 400594"/>
                <a:gd name="connsiteX2" fmla="*/ 256631 w 342900"/>
                <a:gd name="connsiteY2" fmla="*/ 329293 h 400594"/>
                <a:gd name="connsiteX3" fmla="*/ 133078 w 342900"/>
                <a:gd name="connsiteY3" fmla="*/ 369774 h 400594"/>
                <a:gd name="connsiteX4" fmla="*/ 29392 w 342900"/>
                <a:gd name="connsiteY4" fmla="*/ 400594 h 400594"/>
                <a:gd name="connsiteX5" fmla="*/ 5852 w 342900"/>
                <a:gd name="connsiteY5" fmla="*/ 340859 h 400594"/>
                <a:gd name="connsiteX6" fmla="*/ 6396 w 342900"/>
                <a:gd name="connsiteY6" fmla="*/ 243023 h 400594"/>
                <a:gd name="connsiteX7" fmla="*/ 0 w 342900"/>
                <a:gd name="connsiteY7" fmla="*/ 117973 h 400594"/>
                <a:gd name="connsiteX8" fmla="*/ 55858 w 342900"/>
                <a:gd name="connsiteY8" fmla="*/ 114640 h 400594"/>
                <a:gd name="connsiteX9" fmla="*/ 133895 w 342900"/>
                <a:gd name="connsiteY9" fmla="*/ 34834 h 400594"/>
                <a:gd name="connsiteX10" fmla="*/ 229689 w 342900"/>
                <a:gd name="connsiteY10" fmla="*/ 0 h 400594"/>
                <a:gd name="connsiteX11" fmla="*/ 342900 w 342900"/>
                <a:gd name="connsiteY11" fmla="*/ 0 h 400594"/>
                <a:gd name="connsiteX0" fmla="*/ 342152 w 342900"/>
                <a:gd name="connsiteY0" fmla="*/ 3334 h 400594"/>
                <a:gd name="connsiteX1" fmla="*/ 327320 w 342900"/>
                <a:gd name="connsiteY1" fmla="*/ 176552 h 400594"/>
                <a:gd name="connsiteX2" fmla="*/ 301127 w 342900"/>
                <a:gd name="connsiteY2" fmla="*/ 269421 h 400594"/>
                <a:gd name="connsiteX3" fmla="*/ 256631 w 342900"/>
                <a:gd name="connsiteY3" fmla="*/ 329293 h 400594"/>
                <a:gd name="connsiteX4" fmla="*/ 133078 w 342900"/>
                <a:gd name="connsiteY4" fmla="*/ 369774 h 400594"/>
                <a:gd name="connsiteX5" fmla="*/ 29392 w 342900"/>
                <a:gd name="connsiteY5" fmla="*/ 400594 h 400594"/>
                <a:gd name="connsiteX6" fmla="*/ 5852 w 342900"/>
                <a:gd name="connsiteY6" fmla="*/ 340859 h 400594"/>
                <a:gd name="connsiteX7" fmla="*/ 6396 w 342900"/>
                <a:gd name="connsiteY7" fmla="*/ 243023 h 400594"/>
                <a:gd name="connsiteX8" fmla="*/ 0 w 342900"/>
                <a:gd name="connsiteY8" fmla="*/ 117973 h 400594"/>
                <a:gd name="connsiteX9" fmla="*/ 55858 w 342900"/>
                <a:gd name="connsiteY9" fmla="*/ 114640 h 400594"/>
                <a:gd name="connsiteX10" fmla="*/ 133895 w 342900"/>
                <a:gd name="connsiteY10" fmla="*/ 34834 h 400594"/>
                <a:gd name="connsiteX11" fmla="*/ 229689 w 342900"/>
                <a:gd name="connsiteY11" fmla="*/ 0 h 400594"/>
                <a:gd name="connsiteX12" fmla="*/ 342900 w 342900"/>
                <a:gd name="connsiteY12" fmla="*/ 0 h 400594"/>
                <a:gd name="connsiteX0" fmla="*/ 342152 w 342900"/>
                <a:gd name="connsiteY0" fmla="*/ 3334 h 400594"/>
                <a:gd name="connsiteX1" fmla="*/ 336845 w 342900"/>
                <a:gd name="connsiteY1" fmla="*/ 109877 h 400594"/>
                <a:gd name="connsiteX2" fmla="*/ 327320 w 342900"/>
                <a:gd name="connsiteY2" fmla="*/ 176552 h 400594"/>
                <a:gd name="connsiteX3" fmla="*/ 301127 w 342900"/>
                <a:gd name="connsiteY3" fmla="*/ 269421 h 400594"/>
                <a:gd name="connsiteX4" fmla="*/ 256631 w 342900"/>
                <a:gd name="connsiteY4" fmla="*/ 329293 h 400594"/>
                <a:gd name="connsiteX5" fmla="*/ 133078 w 342900"/>
                <a:gd name="connsiteY5" fmla="*/ 369774 h 400594"/>
                <a:gd name="connsiteX6" fmla="*/ 29392 w 342900"/>
                <a:gd name="connsiteY6" fmla="*/ 400594 h 400594"/>
                <a:gd name="connsiteX7" fmla="*/ 5852 w 342900"/>
                <a:gd name="connsiteY7" fmla="*/ 340859 h 400594"/>
                <a:gd name="connsiteX8" fmla="*/ 6396 w 342900"/>
                <a:gd name="connsiteY8" fmla="*/ 243023 h 400594"/>
                <a:gd name="connsiteX9" fmla="*/ 0 w 342900"/>
                <a:gd name="connsiteY9" fmla="*/ 117973 h 400594"/>
                <a:gd name="connsiteX10" fmla="*/ 55858 w 342900"/>
                <a:gd name="connsiteY10" fmla="*/ 114640 h 400594"/>
                <a:gd name="connsiteX11" fmla="*/ 133895 w 342900"/>
                <a:gd name="connsiteY11" fmla="*/ 34834 h 400594"/>
                <a:gd name="connsiteX12" fmla="*/ 229689 w 342900"/>
                <a:gd name="connsiteY12" fmla="*/ 0 h 400594"/>
                <a:gd name="connsiteX13" fmla="*/ 342900 w 342900"/>
                <a:gd name="connsiteY13" fmla="*/ 0 h 400594"/>
                <a:gd name="connsiteX0" fmla="*/ 342152 w 342900"/>
                <a:gd name="connsiteY0" fmla="*/ 26807 h 424067"/>
                <a:gd name="connsiteX1" fmla="*/ 336845 w 342900"/>
                <a:gd name="connsiteY1" fmla="*/ 133350 h 424067"/>
                <a:gd name="connsiteX2" fmla="*/ 327320 w 342900"/>
                <a:gd name="connsiteY2" fmla="*/ 200025 h 424067"/>
                <a:gd name="connsiteX3" fmla="*/ 301127 w 342900"/>
                <a:gd name="connsiteY3" fmla="*/ 292894 h 424067"/>
                <a:gd name="connsiteX4" fmla="*/ 256631 w 342900"/>
                <a:gd name="connsiteY4" fmla="*/ 352766 h 424067"/>
                <a:gd name="connsiteX5" fmla="*/ 133078 w 342900"/>
                <a:gd name="connsiteY5" fmla="*/ 393247 h 424067"/>
                <a:gd name="connsiteX6" fmla="*/ 29392 w 342900"/>
                <a:gd name="connsiteY6" fmla="*/ 424067 h 424067"/>
                <a:gd name="connsiteX7" fmla="*/ 5852 w 342900"/>
                <a:gd name="connsiteY7" fmla="*/ 364332 h 424067"/>
                <a:gd name="connsiteX8" fmla="*/ 6396 w 342900"/>
                <a:gd name="connsiteY8" fmla="*/ 266496 h 424067"/>
                <a:gd name="connsiteX9" fmla="*/ 0 w 342900"/>
                <a:gd name="connsiteY9" fmla="*/ 141446 h 424067"/>
                <a:gd name="connsiteX10" fmla="*/ 55858 w 342900"/>
                <a:gd name="connsiteY10" fmla="*/ 138113 h 424067"/>
                <a:gd name="connsiteX11" fmla="*/ 133895 w 342900"/>
                <a:gd name="connsiteY11" fmla="*/ 58307 h 424067"/>
                <a:gd name="connsiteX12" fmla="*/ 229689 w 342900"/>
                <a:gd name="connsiteY12" fmla="*/ 23473 h 424067"/>
                <a:gd name="connsiteX13" fmla="*/ 320177 w 342900"/>
                <a:gd name="connsiteY13" fmla="*/ 0 h 424067"/>
                <a:gd name="connsiteX14" fmla="*/ 342900 w 342900"/>
                <a:gd name="connsiteY14" fmla="*/ 23473 h 424067"/>
                <a:gd name="connsiteX0" fmla="*/ 342152 w 342152"/>
                <a:gd name="connsiteY0" fmla="*/ 26807 h 424067"/>
                <a:gd name="connsiteX1" fmla="*/ 336845 w 342152"/>
                <a:gd name="connsiteY1" fmla="*/ 133350 h 424067"/>
                <a:gd name="connsiteX2" fmla="*/ 327320 w 342152"/>
                <a:gd name="connsiteY2" fmla="*/ 200025 h 424067"/>
                <a:gd name="connsiteX3" fmla="*/ 301127 w 342152"/>
                <a:gd name="connsiteY3" fmla="*/ 292894 h 424067"/>
                <a:gd name="connsiteX4" fmla="*/ 256631 w 342152"/>
                <a:gd name="connsiteY4" fmla="*/ 352766 h 424067"/>
                <a:gd name="connsiteX5" fmla="*/ 133078 w 342152"/>
                <a:gd name="connsiteY5" fmla="*/ 393247 h 424067"/>
                <a:gd name="connsiteX6" fmla="*/ 29392 w 342152"/>
                <a:gd name="connsiteY6" fmla="*/ 424067 h 424067"/>
                <a:gd name="connsiteX7" fmla="*/ 5852 w 342152"/>
                <a:gd name="connsiteY7" fmla="*/ 364332 h 424067"/>
                <a:gd name="connsiteX8" fmla="*/ 6396 w 342152"/>
                <a:gd name="connsiteY8" fmla="*/ 266496 h 424067"/>
                <a:gd name="connsiteX9" fmla="*/ 0 w 342152"/>
                <a:gd name="connsiteY9" fmla="*/ 141446 h 424067"/>
                <a:gd name="connsiteX10" fmla="*/ 55858 w 342152"/>
                <a:gd name="connsiteY10" fmla="*/ 138113 h 424067"/>
                <a:gd name="connsiteX11" fmla="*/ 133895 w 342152"/>
                <a:gd name="connsiteY11" fmla="*/ 58307 h 424067"/>
                <a:gd name="connsiteX12" fmla="*/ 229689 w 342152"/>
                <a:gd name="connsiteY12" fmla="*/ 23473 h 424067"/>
                <a:gd name="connsiteX13" fmla="*/ 320177 w 342152"/>
                <a:gd name="connsiteY13" fmla="*/ 0 h 424067"/>
                <a:gd name="connsiteX14" fmla="*/ 328613 w 342152"/>
                <a:gd name="connsiteY14" fmla="*/ 35379 h 424067"/>
                <a:gd name="connsiteX0" fmla="*/ 342152 w 342152"/>
                <a:gd name="connsiteY0" fmla="*/ 26807 h 424067"/>
                <a:gd name="connsiteX1" fmla="*/ 336845 w 342152"/>
                <a:gd name="connsiteY1" fmla="*/ 133350 h 424067"/>
                <a:gd name="connsiteX2" fmla="*/ 327320 w 342152"/>
                <a:gd name="connsiteY2" fmla="*/ 200025 h 424067"/>
                <a:gd name="connsiteX3" fmla="*/ 301127 w 342152"/>
                <a:gd name="connsiteY3" fmla="*/ 292894 h 424067"/>
                <a:gd name="connsiteX4" fmla="*/ 256631 w 342152"/>
                <a:gd name="connsiteY4" fmla="*/ 352766 h 424067"/>
                <a:gd name="connsiteX5" fmla="*/ 133078 w 342152"/>
                <a:gd name="connsiteY5" fmla="*/ 393247 h 424067"/>
                <a:gd name="connsiteX6" fmla="*/ 29392 w 342152"/>
                <a:gd name="connsiteY6" fmla="*/ 424067 h 424067"/>
                <a:gd name="connsiteX7" fmla="*/ 5852 w 342152"/>
                <a:gd name="connsiteY7" fmla="*/ 364332 h 424067"/>
                <a:gd name="connsiteX8" fmla="*/ 6396 w 342152"/>
                <a:gd name="connsiteY8" fmla="*/ 266496 h 424067"/>
                <a:gd name="connsiteX9" fmla="*/ 0 w 342152"/>
                <a:gd name="connsiteY9" fmla="*/ 141446 h 424067"/>
                <a:gd name="connsiteX10" fmla="*/ 55858 w 342152"/>
                <a:gd name="connsiteY10" fmla="*/ 138113 h 424067"/>
                <a:gd name="connsiteX11" fmla="*/ 133895 w 342152"/>
                <a:gd name="connsiteY11" fmla="*/ 58307 h 424067"/>
                <a:gd name="connsiteX12" fmla="*/ 196352 w 342152"/>
                <a:gd name="connsiteY12" fmla="*/ 28576 h 424067"/>
                <a:gd name="connsiteX13" fmla="*/ 229689 w 342152"/>
                <a:gd name="connsiteY13" fmla="*/ 23473 h 424067"/>
                <a:gd name="connsiteX14" fmla="*/ 320177 w 342152"/>
                <a:gd name="connsiteY14" fmla="*/ 0 h 424067"/>
                <a:gd name="connsiteX15" fmla="*/ 328613 w 342152"/>
                <a:gd name="connsiteY15" fmla="*/ 35379 h 424067"/>
                <a:gd name="connsiteX0" fmla="*/ 342152 w 342152"/>
                <a:gd name="connsiteY0" fmla="*/ 27239 h 424499"/>
                <a:gd name="connsiteX1" fmla="*/ 336845 w 342152"/>
                <a:gd name="connsiteY1" fmla="*/ 133782 h 424499"/>
                <a:gd name="connsiteX2" fmla="*/ 327320 w 342152"/>
                <a:gd name="connsiteY2" fmla="*/ 200457 h 424499"/>
                <a:gd name="connsiteX3" fmla="*/ 301127 w 342152"/>
                <a:gd name="connsiteY3" fmla="*/ 293326 h 424499"/>
                <a:gd name="connsiteX4" fmla="*/ 256631 w 342152"/>
                <a:gd name="connsiteY4" fmla="*/ 353198 h 424499"/>
                <a:gd name="connsiteX5" fmla="*/ 133078 w 342152"/>
                <a:gd name="connsiteY5" fmla="*/ 393679 h 424499"/>
                <a:gd name="connsiteX6" fmla="*/ 29392 w 342152"/>
                <a:gd name="connsiteY6" fmla="*/ 424499 h 424499"/>
                <a:gd name="connsiteX7" fmla="*/ 5852 w 342152"/>
                <a:gd name="connsiteY7" fmla="*/ 364764 h 424499"/>
                <a:gd name="connsiteX8" fmla="*/ 6396 w 342152"/>
                <a:gd name="connsiteY8" fmla="*/ 266928 h 424499"/>
                <a:gd name="connsiteX9" fmla="*/ 0 w 342152"/>
                <a:gd name="connsiteY9" fmla="*/ 141878 h 424499"/>
                <a:gd name="connsiteX10" fmla="*/ 55858 w 342152"/>
                <a:gd name="connsiteY10" fmla="*/ 138545 h 424499"/>
                <a:gd name="connsiteX11" fmla="*/ 133895 w 342152"/>
                <a:gd name="connsiteY11" fmla="*/ 58739 h 424499"/>
                <a:gd name="connsiteX12" fmla="*/ 196352 w 342152"/>
                <a:gd name="connsiteY12" fmla="*/ 29008 h 424499"/>
                <a:gd name="connsiteX13" fmla="*/ 229689 w 342152"/>
                <a:gd name="connsiteY13" fmla="*/ 23905 h 424499"/>
                <a:gd name="connsiteX14" fmla="*/ 279695 w 342152"/>
                <a:gd name="connsiteY14" fmla="*/ 24246 h 424499"/>
                <a:gd name="connsiteX15" fmla="*/ 320177 w 342152"/>
                <a:gd name="connsiteY15" fmla="*/ 432 h 424499"/>
                <a:gd name="connsiteX16" fmla="*/ 328613 w 342152"/>
                <a:gd name="connsiteY16" fmla="*/ 35811 h 42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152" h="424499">
                  <a:moveTo>
                    <a:pt x="342152" y="27239"/>
                  </a:moveTo>
                  <a:cubicBezTo>
                    <a:pt x="341267" y="45790"/>
                    <a:pt x="339317" y="104913"/>
                    <a:pt x="336845" y="133782"/>
                  </a:cubicBezTo>
                  <a:cubicBezTo>
                    <a:pt x="334373" y="162651"/>
                    <a:pt x="333273" y="174660"/>
                    <a:pt x="327320" y="200457"/>
                  </a:cubicBezTo>
                  <a:cubicBezTo>
                    <a:pt x="315414" y="225063"/>
                    <a:pt x="313033" y="268720"/>
                    <a:pt x="301127" y="293326"/>
                  </a:cubicBezTo>
                  <a:lnTo>
                    <a:pt x="256631" y="353198"/>
                  </a:lnTo>
                  <a:lnTo>
                    <a:pt x="133078" y="393679"/>
                  </a:lnTo>
                  <a:lnTo>
                    <a:pt x="29392" y="424499"/>
                  </a:lnTo>
                  <a:cubicBezTo>
                    <a:pt x="26308" y="405381"/>
                    <a:pt x="8936" y="383882"/>
                    <a:pt x="5852" y="364764"/>
                  </a:cubicBezTo>
                  <a:cubicBezTo>
                    <a:pt x="6033" y="332152"/>
                    <a:pt x="6215" y="299540"/>
                    <a:pt x="6396" y="266928"/>
                  </a:cubicBezTo>
                  <a:lnTo>
                    <a:pt x="0" y="141878"/>
                  </a:lnTo>
                  <a:cubicBezTo>
                    <a:pt x="21794" y="127273"/>
                    <a:pt x="34064" y="153150"/>
                    <a:pt x="55858" y="138545"/>
                  </a:cubicBezTo>
                  <a:lnTo>
                    <a:pt x="133895" y="58739"/>
                  </a:lnTo>
                  <a:cubicBezTo>
                    <a:pt x="155508" y="51210"/>
                    <a:pt x="174739" y="36537"/>
                    <a:pt x="196352" y="29008"/>
                  </a:cubicBezTo>
                  <a:lnTo>
                    <a:pt x="229689" y="23905"/>
                  </a:lnTo>
                  <a:cubicBezTo>
                    <a:pt x="242786" y="21127"/>
                    <a:pt x="264614" y="28158"/>
                    <a:pt x="279695" y="24246"/>
                  </a:cubicBezTo>
                  <a:cubicBezTo>
                    <a:pt x="294776" y="20334"/>
                    <a:pt x="311230" y="-3480"/>
                    <a:pt x="320177" y="432"/>
                  </a:cubicBezTo>
                  <a:lnTo>
                    <a:pt x="328613" y="35811"/>
                  </a:lnTo>
                </a:path>
              </a:pathLst>
            </a:custGeom>
            <a:solidFill>
              <a:srgbClr val="CC6600">
                <a:alpha val="40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30" name="Freeform 29"/>
            <p:cNvSpPr/>
            <p:nvPr/>
          </p:nvSpPr>
          <p:spPr>
            <a:xfrm>
              <a:off x="6097560" y="5767797"/>
              <a:ext cx="123572" cy="486252"/>
            </a:xfrm>
            <a:custGeom>
              <a:avLst/>
              <a:gdLst>
                <a:gd name="connsiteX0" fmla="*/ 8708 w 148045"/>
                <a:gd name="connsiteY0" fmla="*/ 0 h 435429"/>
                <a:gd name="connsiteX1" fmla="*/ 95794 w 148045"/>
                <a:gd name="connsiteY1" fmla="*/ 87086 h 435429"/>
                <a:gd name="connsiteX2" fmla="*/ 148045 w 148045"/>
                <a:gd name="connsiteY2" fmla="*/ 95794 h 435429"/>
                <a:gd name="connsiteX3" fmla="*/ 121920 w 148045"/>
                <a:gd name="connsiteY3" fmla="*/ 426720 h 435429"/>
                <a:gd name="connsiteX4" fmla="*/ 43542 w 148045"/>
                <a:gd name="connsiteY4" fmla="*/ 435429 h 435429"/>
                <a:gd name="connsiteX5" fmla="*/ 0 w 148045"/>
                <a:gd name="connsiteY5" fmla="*/ 409303 h 435429"/>
                <a:gd name="connsiteX6" fmla="*/ 8708 w 148045"/>
                <a:gd name="connsiteY6" fmla="*/ 0 h 435429"/>
                <a:gd name="connsiteX0" fmla="*/ 0 w 148862"/>
                <a:gd name="connsiteY0" fmla="*/ 0 h 471148"/>
                <a:gd name="connsiteX1" fmla="*/ 96611 w 148862"/>
                <a:gd name="connsiteY1" fmla="*/ 122805 h 471148"/>
                <a:gd name="connsiteX2" fmla="*/ 148862 w 148862"/>
                <a:gd name="connsiteY2" fmla="*/ 131513 h 471148"/>
                <a:gd name="connsiteX3" fmla="*/ 122737 w 148862"/>
                <a:gd name="connsiteY3" fmla="*/ 462439 h 471148"/>
                <a:gd name="connsiteX4" fmla="*/ 44359 w 148862"/>
                <a:gd name="connsiteY4" fmla="*/ 471148 h 471148"/>
                <a:gd name="connsiteX5" fmla="*/ 817 w 148862"/>
                <a:gd name="connsiteY5" fmla="*/ 445022 h 471148"/>
                <a:gd name="connsiteX6" fmla="*/ 0 w 148862"/>
                <a:gd name="connsiteY6" fmla="*/ 0 h 471148"/>
                <a:gd name="connsiteX0" fmla="*/ 6334 w 155196"/>
                <a:gd name="connsiteY0" fmla="*/ 0 h 471148"/>
                <a:gd name="connsiteX1" fmla="*/ 102945 w 155196"/>
                <a:gd name="connsiteY1" fmla="*/ 122805 h 471148"/>
                <a:gd name="connsiteX2" fmla="*/ 155196 w 155196"/>
                <a:gd name="connsiteY2" fmla="*/ 131513 h 471148"/>
                <a:gd name="connsiteX3" fmla="*/ 129071 w 155196"/>
                <a:gd name="connsiteY3" fmla="*/ 462439 h 471148"/>
                <a:gd name="connsiteX4" fmla="*/ 50693 w 155196"/>
                <a:gd name="connsiteY4" fmla="*/ 471148 h 471148"/>
                <a:gd name="connsiteX5" fmla="*/ 7 w 155196"/>
                <a:gd name="connsiteY5" fmla="*/ 464072 h 471148"/>
                <a:gd name="connsiteX6" fmla="*/ 6334 w 155196"/>
                <a:gd name="connsiteY6" fmla="*/ 0 h 471148"/>
                <a:gd name="connsiteX0" fmla="*/ 6334 w 155196"/>
                <a:gd name="connsiteY0" fmla="*/ 0 h 486252"/>
                <a:gd name="connsiteX1" fmla="*/ 102945 w 155196"/>
                <a:gd name="connsiteY1" fmla="*/ 122805 h 486252"/>
                <a:gd name="connsiteX2" fmla="*/ 155196 w 155196"/>
                <a:gd name="connsiteY2" fmla="*/ 131513 h 486252"/>
                <a:gd name="connsiteX3" fmla="*/ 93352 w 155196"/>
                <a:gd name="connsiteY3" fmla="*/ 486252 h 486252"/>
                <a:gd name="connsiteX4" fmla="*/ 50693 w 155196"/>
                <a:gd name="connsiteY4" fmla="*/ 471148 h 486252"/>
                <a:gd name="connsiteX5" fmla="*/ 7 w 155196"/>
                <a:gd name="connsiteY5" fmla="*/ 464072 h 486252"/>
                <a:gd name="connsiteX6" fmla="*/ 6334 w 155196"/>
                <a:gd name="connsiteY6" fmla="*/ 0 h 486252"/>
                <a:gd name="connsiteX0" fmla="*/ 6334 w 155196"/>
                <a:gd name="connsiteY0" fmla="*/ 0 h 486252"/>
                <a:gd name="connsiteX1" fmla="*/ 102945 w 155196"/>
                <a:gd name="connsiteY1" fmla="*/ 122805 h 486252"/>
                <a:gd name="connsiteX2" fmla="*/ 155196 w 155196"/>
                <a:gd name="connsiteY2" fmla="*/ 131513 h 486252"/>
                <a:gd name="connsiteX3" fmla="*/ 112742 w 155196"/>
                <a:gd name="connsiteY3" fmla="*/ 401683 h 486252"/>
                <a:gd name="connsiteX4" fmla="*/ 93352 w 155196"/>
                <a:gd name="connsiteY4" fmla="*/ 486252 h 486252"/>
                <a:gd name="connsiteX5" fmla="*/ 50693 w 155196"/>
                <a:gd name="connsiteY5" fmla="*/ 471148 h 486252"/>
                <a:gd name="connsiteX6" fmla="*/ 7 w 155196"/>
                <a:gd name="connsiteY6" fmla="*/ 464072 h 486252"/>
                <a:gd name="connsiteX7" fmla="*/ 6334 w 155196"/>
                <a:gd name="connsiteY7" fmla="*/ 0 h 486252"/>
                <a:gd name="connsiteX0" fmla="*/ 6334 w 121859"/>
                <a:gd name="connsiteY0" fmla="*/ 0 h 486252"/>
                <a:gd name="connsiteX1" fmla="*/ 102945 w 121859"/>
                <a:gd name="connsiteY1" fmla="*/ 122805 h 486252"/>
                <a:gd name="connsiteX2" fmla="*/ 121859 w 121859"/>
                <a:gd name="connsiteY2" fmla="*/ 167232 h 486252"/>
                <a:gd name="connsiteX3" fmla="*/ 112742 w 121859"/>
                <a:gd name="connsiteY3" fmla="*/ 401683 h 486252"/>
                <a:gd name="connsiteX4" fmla="*/ 93352 w 121859"/>
                <a:gd name="connsiteY4" fmla="*/ 486252 h 486252"/>
                <a:gd name="connsiteX5" fmla="*/ 50693 w 121859"/>
                <a:gd name="connsiteY5" fmla="*/ 471148 h 486252"/>
                <a:gd name="connsiteX6" fmla="*/ 7 w 121859"/>
                <a:gd name="connsiteY6" fmla="*/ 464072 h 486252"/>
                <a:gd name="connsiteX7" fmla="*/ 6334 w 121859"/>
                <a:gd name="connsiteY7" fmla="*/ 0 h 486252"/>
                <a:gd name="connsiteX0" fmla="*/ 6334 w 123571"/>
                <a:gd name="connsiteY0" fmla="*/ 0 h 486252"/>
                <a:gd name="connsiteX1" fmla="*/ 102945 w 123571"/>
                <a:gd name="connsiteY1" fmla="*/ 122805 h 486252"/>
                <a:gd name="connsiteX2" fmla="*/ 121859 w 123571"/>
                <a:gd name="connsiteY2" fmla="*/ 167232 h 486252"/>
                <a:gd name="connsiteX3" fmla="*/ 112742 w 123571"/>
                <a:gd name="connsiteY3" fmla="*/ 401683 h 486252"/>
                <a:gd name="connsiteX4" fmla="*/ 93352 w 123571"/>
                <a:gd name="connsiteY4" fmla="*/ 486252 h 486252"/>
                <a:gd name="connsiteX5" fmla="*/ 50693 w 123571"/>
                <a:gd name="connsiteY5" fmla="*/ 471148 h 486252"/>
                <a:gd name="connsiteX6" fmla="*/ 7 w 123571"/>
                <a:gd name="connsiteY6" fmla="*/ 464072 h 486252"/>
                <a:gd name="connsiteX7" fmla="*/ 6334 w 123571"/>
                <a:gd name="connsiteY7" fmla="*/ 0 h 486252"/>
                <a:gd name="connsiteX0" fmla="*/ 6334 w 123571"/>
                <a:gd name="connsiteY0" fmla="*/ 0 h 486252"/>
                <a:gd name="connsiteX1" fmla="*/ 117233 w 123571"/>
                <a:gd name="connsiteY1" fmla="*/ 122805 h 486252"/>
                <a:gd name="connsiteX2" fmla="*/ 121859 w 123571"/>
                <a:gd name="connsiteY2" fmla="*/ 167232 h 486252"/>
                <a:gd name="connsiteX3" fmla="*/ 112742 w 123571"/>
                <a:gd name="connsiteY3" fmla="*/ 401683 h 486252"/>
                <a:gd name="connsiteX4" fmla="*/ 93352 w 123571"/>
                <a:gd name="connsiteY4" fmla="*/ 486252 h 486252"/>
                <a:gd name="connsiteX5" fmla="*/ 50693 w 123571"/>
                <a:gd name="connsiteY5" fmla="*/ 471148 h 486252"/>
                <a:gd name="connsiteX6" fmla="*/ 7 w 123571"/>
                <a:gd name="connsiteY6" fmla="*/ 464072 h 486252"/>
                <a:gd name="connsiteX7" fmla="*/ 6334 w 123571"/>
                <a:gd name="connsiteY7" fmla="*/ 0 h 486252"/>
                <a:gd name="connsiteX0" fmla="*/ 6334 w 123571"/>
                <a:gd name="connsiteY0" fmla="*/ 0 h 486252"/>
                <a:gd name="connsiteX1" fmla="*/ 53212 w 123571"/>
                <a:gd name="connsiteY1" fmla="*/ 11158 h 486252"/>
                <a:gd name="connsiteX2" fmla="*/ 117233 w 123571"/>
                <a:gd name="connsiteY2" fmla="*/ 122805 h 486252"/>
                <a:gd name="connsiteX3" fmla="*/ 121859 w 123571"/>
                <a:gd name="connsiteY3" fmla="*/ 167232 h 486252"/>
                <a:gd name="connsiteX4" fmla="*/ 112742 w 123571"/>
                <a:gd name="connsiteY4" fmla="*/ 401683 h 486252"/>
                <a:gd name="connsiteX5" fmla="*/ 93352 w 123571"/>
                <a:gd name="connsiteY5" fmla="*/ 486252 h 486252"/>
                <a:gd name="connsiteX6" fmla="*/ 50693 w 123571"/>
                <a:gd name="connsiteY6" fmla="*/ 471148 h 486252"/>
                <a:gd name="connsiteX7" fmla="*/ 7 w 123571"/>
                <a:gd name="connsiteY7" fmla="*/ 464072 h 486252"/>
                <a:gd name="connsiteX8" fmla="*/ 6334 w 123571"/>
                <a:gd name="connsiteY8" fmla="*/ 0 h 486252"/>
                <a:gd name="connsiteX0" fmla="*/ 6334 w 123571"/>
                <a:gd name="connsiteY0" fmla="*/ 0 h 486252"/>
                <a:gd name="connsiteX1" fmla="*/ 53212 w 123571"/>
                <a:gd name="connsiteY1" fmla="*/ 11158 h 486252"/>
                <a:gd name="connsiteX2" fmla="*/ 84168 w 123571"/>
                <a:gd name="connsiteY2" fmla="*/ 111171 h 486252"/>
                <a:gd name="connsiteX3" fmla="*/ 117233 w 123571"/>
                <a:gd name="connsiteY3" fmla="*/ 122805 h 486252"/>
                <a:gd name="connsiteX4" fmla="*/ 121859 w 123571"/>
                <a:gd name="connsiteY4" fmla="*/ 167232 h 486252"/>
                <a:gd name="connsiteX5" fmla="*/ 112742 w 123571"/>
                <a:gd name="connsiteY5" fmla="*/ 401683 h 486252"/>
                <a:gd name="connsiteX6" fmla="*/ 93352 w 123571"/>
                <a:gd name="connsiteY6" fmla="*/ 486252 h 486252"/>
                <a:gd name="connsiteX7" fmla="*/ 50693 w 123571"/>
                <a:gd name="connsiteY7" fmla="*/ 471148 h 486252"/>
                <a:gd name="connsiteX8" fmla="*/ 7 w 123571"/>
                <a:gd name="connsiteY8" fmla="*/ 464072 h 486252"/>
                <a:gd name="connsiteX9" fmla="*/ 6334 w 123571"/>
                <a:gd name="connsiteY9" fmla="*/ 0 h 486252"/>
                <a:gd name="connsiteX0" fmla="*/ 6334 w 123571"/>
                <a:gd name="connsiteY0" fmla="*/ 0 h 486252"/>
                <a:gd name="connsiteX1" fmla="*/ 53212 w 123571"/>
                <a:gd name="connsiteY1" fmla="*/ 11158 h 486252"/>
                <a:gd name="connsiteX2" fmla="*/ 84168 w 123571"/>
                <a:gd name="connsiteY2" fmla="*/ 111171 h 486252"/>
                <a:gd name="connsiteX3" fmla="*/ 117233 w 123571"/>
                <a:gd name="connsiteY3" fmla="*/ 110899 h 486252"/>
                <a:gd name="connsiteX4" fmla="*/ 121859 w 123571"/>
                <a:gd name="connsiteY4" fmla="*/ 167232 h 486252"/>
                <a:gd name="connsiteX5" fmla="*/ 112742 w 123571"/>
                <a:gd name="connsiteY5" fmla="*/ 401683 h 486252"/>
                <a:gd name="connsiteX6" fmla="*/ 93352 w 123571"/>
                <a:gd name="connsiteY6" fmla="*/ 486252 h 486252"/>
                <a:gd name="connsiteX7" fmla="*/ 50693 w 123571"/>
                <a:gd name="connsiteY7" fmla="*/ 471148 h 486252"/>
                <a:gd name="connsiteX8" fmla="*/ 7 w 123571"/>
                <a:gd name="connsiteY8" fmla="*/ 464072 h 486252"/>
                <a:gd name="connsiteX9" fmla="*/ 6334 w 123571"/>
                <a:gd name="connsiteY9" fmla="*/ 0 h 48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571" h="486252">
                  <a:moveTo>
                    <a:pt x="6334" y="0"/>
                  </a:moveTo>
                  <a:cubicBezTo>
                    <a:pt x="24341" y="18007"/>
                    <a:pt x="35205" y="-6849"/>
                    <a:pt x="53212" y="11158"/>
                  </a:cubicBezTo>
                  <a:cubicBezTo>
                    <a:pt x="65118" y="31796"/>
                    <a:pt x="72262" y="90533"/>
                    <a:pt x="84168" y="111171"/>
                  </a:cubicBezTo>
                  <a:lnTo>
                    <a:pt x="117233" y="110899"/>
                  </a:lnTo>
                  <a:lnTo>
                    <a:pt x="121859" y="167232"/>
                  </a:lnTo>
                  <a:cubicBezTo>
                    <a:pt x="121995" y="268401"/>
                    <a:pt x="129275" y="307657"/>
                    <a:pt x="112742" y="401683"/>
                  </a:cubicBezTo>
                  <a:lnTo>
                    <a:pt x="93352" y="486252"/>
                  </a:lnTo>
                  <a:lnTo>
                    <a:pt x="50693" y="471148"/>
                  </a:lnTo>
                  <a:lnTo>
                    <a:pt x="7" y="464072"/>
                  </a:lnTo>
                  <a:cubicBezTo>
                    <a:pt x="-265" y="315731"/>
                    <a:pt x="6606" y="148341"/>
                    <a:pt x="6334" y="0"/>
                  </a:cubicBezTo>
                  <a:close/>
                </a:path>
              </a:pathLst>
            </a:custGeom>
            <a:solidFill>
              <a:srgbClr val="CC6600">
                <a:alpha val="4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31" name="Freeform 30"/>
            <p:cNvSpPr/>
            <p:nvPr/>
          </p:nvSpPr>
          <p:spPr>
            <a:xfrm>
              <a:off x="8585880" y="5613004"/>
              <a:ext cx="299675" cy="319055"/>
            </a:xfrm>
            <a:custGeom>
              <a:avLst/>
              <a:gdLst>
                <a:gd name="connsiteX0" fmla="*/ 334851 w 334851"/>
                <a:gd name="connsiteY0" fmla="*/ 90152 h 283336"/>
                <a:gd name="connsiteX1" fmla="*/ 115910 w 334851"/>
                <a:gd name="connsiteY1" fmla="*/ 51516 h 283336"/>
                <a:gd name="connsiteX2" fmla="*/ 0 w 334851"/>
                <a:gd name="connsiteY2" fmla="*/ 0 h 283336"/>
                <a:gd name="connsiteX3" fmla="*/ 25758 w 334851"/>
                <a:gd name="connsiteY3" fmla="*/ 206062 h 283336"/>
                <a:gd name="connsiteX4" fmla="*/ 77274 w 334851"/>
                <a:gd name="connsiteY4" fmla="*/ 283336 h 283336"/>
                <a:gd name="connsiteX5" fmla="*/ 244699 w 334851"/>
                <a:gd name="connsiteY5" fmla="*/ 257578 h 283336"/>
                <a:gd name="connsiteX6" fmla="*/ 321972 w 334851"/>
                <a:gd name="connsiteY6" fmla="*/ 218941 h 283336"/>
                <a:gd name="connsiteX7" fmla="*/ 334851 w 334851"/>
                <a:gd name="connsiteY7" fmla="*/ 90152 h 283336"/>
                <a:gd name="connsiteX0" fmla="*/ 334851 w 334851"/>
                <a:gd name="connsiteY0" fmla="*/ 90152 h 283336"/>
                <a:gd name="connsiteX1" fmla="*/ 115910 w 334851"/>
                <a:gd name="connsiteY1" fmla="*/ 51516 h 283336"/>
                <a:gd name="connsiteX2" fmla="*/ 0 w 334851"/>
                <a:gd name="connsiteY2" fmla="*/ 0 h 283336"/>
                <a:gd name="connsiteX3" fmla="*/ 11470 w 334851"/>
                <a:gd name="connsiteY3" fmla="*/ 217969 h 283336"/>
                <a:gd name="connsiteX4" fmla="*/ 77274 w 334851"/>
                <a:gd name="connsiteY4" fmla="*/ 283336 h 283336"/>
                <a:gd name="connsiteX5" fmla="*/ 244699 w 334851"/>
                <a:gd name="connsiteY5" fmla="*/ 257578 h 283336"/>
                <a:gd name="connsiteX6" fmla="*/ 321972 w 334851"/>
                <a:gd name="connsiteY6" fmla="*/ 218941 h 283336"/>
                <a:gd name="connsiteX7" fmla="*/ 334851 w 334851"/>
                <a:gd name="connsiteY7" fmla="*/ 90152 h 283336"/>
                <a:gd name="connsiteX0" fmla="*/ 334851 w 334851"/>
                <a:gd name="connsiteY0" fmla="*/ 90152 h 283336"/>
                <a:gd name="connsiteX1" fmla="*/ 115910 w 334851"/>
                <a:gd name="connsiteY1" fmla="*/ 51516 h 283336"/>
                <a:gd name="connsiteX2" fmla="*/ 0 w 334851"/>
                <a:gd name="connsiteY2" fmla="*/ 0 h 283336"/>
                <a:gd name="connsiteX3" fmla="*/ 11470 w 334851"/>
                <a:gd name="connsiteY3" fmla="*/ 217969 h 283336"/>
                <a:gd name="connsiteX4" fmla="*/ 67749 w 334851"/>
                <a:gd name="connsiteY4" fmla="*/ 283336 h 283336"/>
                <a:gd name="connsiteX5" fmla="*/ 244699 w 334851"/>
                <a:gd name="connsiteY5" fmla="*/ 257578 h 283336"/>
                <a:gd name="connsiteX6" fmla="*/ 321972 w 334851"/>
                <a:gd name="connsiteY6" fmla="*/ 218941 h 283336"/>
                <a:gd name="connsiteX7" fmla="*/ 334851 w 334851"/>
                <a:gd name="connsiteY7" fmla="*/ 90152 h 283336"/>
                <a:gd name="connsiteX0" fmla="*/ 334851 w 334851"/>
                <a:gd name="connsiteY0" fmla="*/ 90152 h 283336"/>
                <a:gd name="connsiteX1" fmla="*/ 115910 w 334851"/>
                <a:gd name="connsiteY1" fmla="*/ 51516 h 283336"/>
                <a:gd name="connsiteX2" fmla="*/ 0 w 334851"/>
                <a:gd name="connsiteY2" fmla="*/ 0 h 283336"/>
                <a:gd name="connsiteX3" fmla="*/ 11470 w 334851"/>
                <a:gd name="connsiteY3" fmla="*/ 217969 h 283336"/>
                <a:gd name="connsiteX4" fmla="*/ 67749 w 334851"/>
                <a:gd name="connsiteY4" fmla="*/ 283336 h 283336"/>
                <a:gd name="connsiteX5" fmla="*/ 162294 w 334851"/>
                <a:gd name="connsiteY5" fmla="*/ 261200 h 283336"/>
                <a:gd name="connsiteX6" fmla="*/ 244699 w 334851"/>
                <a:gd name="connsiteY6" fmla="*/ 257578 h 283336"/>
                <a:gd name="connsiteX7" fmla="*/ 321972 w 334851"/>
                <a:gd name="connsiteY7" fmla="*/ 218941 h 283336"/>
                <a:gd name="connsiteX8" fmla="*/ 334851 w 334851"/>
                <a:gd name="connsiteY8" fmla="*/ 90152 h 283336"/>
                <a:gd name="connsiteX0" fmla="*/ 334851 w 334851"/>
                <a:gd name="connsiteY0" fmla="*/ 90152 h 283336"/>
                <a:gd name="connsiteX1" fmla="*/ 115910 w 334851"/>
                <a:gd name="connsiteY1" fmla="*/ 51516 h 283336"/>
                <a:gd name="connsiteX2" fmla="*/ 0 w 334851"/>
                <a:gd name="connsiteY2" fmla="*/ 0 h 283336"/>
                <a:gd name="connsiteX3" fmla="*/ 11470 w 334851"/>
                <a:gd name="connsiteY3" fmla="*/ 217969 h 283336"/>
                <a:gd name="connsiteX4" fmla="*/ 67749 w 334851"/>
                <a:gd name="connsiteY4" fmla="*/ 283336 h 283336"/>
                <a:gd name="connsiteX5" fmla="*/ 162294 w 334851"/>
                <a:gd name="connsiteY5" fmla="*/ 261200 h 283336"/>
                <a:gd name="connsiteX6" fmla="*/ 232793 w 334851"/>
                <a:gd name="connsiteY6" fmla="*/ 259960 h 283336"/>
                <a:gd name="connsiteX7" fmla="*/ 321972 w 334851"/>
                <a:gd name="connsiteY7" fmla="*/ 218941 h 283336"/>
                <a:gd name="connsiteX8" fmla="*/ 334851 w 334851"/>
                <a:gd name="connsiteY8" fmla="*/ 90152 h 283336"/>
                <a:gd name="connsiteX0" fmla="*/ 334851 w 334851"/>
                <a:gd name="connsiteY0" fmla="*/ 90152 h 283336"/>
                <a:gd name="connsiteX1" fmla="*/ 115910 w 334851"/>
                <a:gd name="connsiteY1" fmla="*/ 51516 h 283336"/>
                <a:gd name="connsiteX2" fmla="*/ 0 w 334851"/>
                <a:gd name="connsiteY2" fmla="*/ 0 h 283336"/>
                <a:gd name="connsiteX3" fmla="*/ 11470 w 334851"/>
                <a:gd name="connsiteY3" fmla="*/ 217969 h 283336"/>
                <a:gd name="connsiteX4" fmla="*/ 67749 w 334851"/>
                <a:gd name="connsiteY4" fmla="*/ 283336 h 283336"/>
                <a:gd name="connsiteX5" fmla="*/ 162294 w 334851"/>
                <a:gd name="connsiteY5" fmla="*/ 261200 h 283336"/>
                <a:gd name="connsiteX6" fmla="*/ 232793 w 334851"/>
                <a:gd name="connsiteY6" fmla="*/ 259960 h 283336"/>
                <a:gd name="connsiteX7" fmla="*/ 274347 w 334851"/>
                <a:gd name="connsiteY7" fmla="*/ 259423 h 283336"/>
                <a:gd name="connsiteX8" fmla="*/ 334851 w 334851"/>
                <a:gd name="connsiteY8" fmla="*/ 90152 h 283336"/>
                <a:gd name="connsiteX0" fmla="*/ 282464 w 282464"/>
                <a:gd name="connsiteY0" fmla="*/ 92534 h 283336"/>
                <a:gd name="connsiteX1" fmla="*/ 115910 w 282464"/>
                <a:gd name="connsiteY1" fmla="*/ 51516 h 283336"/>
                <a:gd name="connsiteX2" fmla="*/ 0 w 282464"/>
                <a:gd name="connsiteY2" fmla="*/ 0 h 283336"/>
                <a:gd name="connsiteX3" fmla="*/ 11470 w 282464"/>
                <a:gd name="connsiteY3" fmla="*/ 217969 h 283336"/>
                <a:gd name="connsiteX4" fmla="*/ 67749 w 282464"/>
                <a:gd name="connsiteY4" fmla="*/ 283336 h 283336"/>
                <a:gd name="connsiteX5" fmla="*/ 162294 w 282464"/>
                <a:gd name="connsiteY5" fmla="*/ 261200 h 283336"/>
                <a:gd name="connsiteX6" fmla="*/ 232793 w 282464"/>
                <a:gd name="connsiteY6" fmla="*/ 259960 h 283336"/>
                <a:gd name="connsiteX7" fmla="*/ 274347 w 282464"/>
                <a:gd name="connsiteY7" fmla="*/ 259423 h 283336"/>
                <a:gd name="connsiteX8" fmla="*/ 282464 w 282464"/>
                <a:gd name="connsiteY8" fmla="*/ 92534 h 283336"/>
                <a:gd name="connsiteX0" fmla="*/ 282464 w 282464"/>
                <a:gd name="connsiteY0" fmla="*/ 92534 h 283336"/>
                <a:gd name="connsiteX1" fmla="*/ 118291 w 282464"/>
                <a:gd name="connsiteY1" fmla="*/ 87235 h 283336"/>
                <a:gd name="connsiteX2" fmla="*/ 0 w 282464"/>
                <a:gd name="connsiteY2" fmla="*/ 0 h 283336"/>
                <a:gd name="connsiteX3" fmla="*/ 11470 w 282464"/>
                <a:gd name="connsiteY3" fmla="*/ 217969 h 283336"/>
                <a:gd name="connsiteX4" fmla="*/ 67749 w 282464"/>
                <a:gd name="connsiteY4" fmla="*/ 283336 h 283336"/>
                <a:gd name="connsiteX5" fmla="*/ 162294 w 282464"/>
                <a:gd name="connsiteY5" fmla="*/ 261200 h 283336"/>
                <a:gd name="connsiteX6" fmla="*/ 232793 w 282464"/>
                <a:gd name="connsiteY6" fmla="*/ 259960 h 283336"/>
                <a:gd name="connsiteX7" fmla="*/ 274347 w 282464"/>
                <a:gd name="connsiteY7" fmla="*/ 259423 h 283336"/>
                <a:gd name="connsiteX8" fmla="*/ 282464 w 282464"/>
                <a:gd name="connsiteY8" fmla="*/ 92534 h 283336"/>
                <a:gd name="connsiteX0" fmla="*/ 282464 w 282464"/>
                <a:gd name="connsiteY0" fmla="*/ 92534 h 283336"/>
                <a:gd name="connsiteX1" fmla="*/ 118291 w 282464"/>
                <a:gd name="connsiteY1" fmla="*/ 87235 h 283336"/>
                <a:gd name="connsiteX2" fmla="*/ 81332 w 282464"/>
                <a:gd name="connsiteY2" fmla="*/ 80225 h 283336"/>
                <a:gd name="connsiteX3" fmla="*/ 0 w 282464"/>
                <a:gd name="connsiteY3" fmla="*/ 0 h 283336"/>
                <a:gd name="connsiteX4" fmla="*/ 11470 w 282464"/>
                <a:gd name="connsiteY4" fmla="*/ 217969 h 283336"/>
                <a:gd name="connsiteX5" fmla="*/ 67749 w 282464"/>
                <a:gd name="connsiteY5" fmla="*/ 283336 h 283336"/>
                <a:gd name="connsiteX6" fmla="*/ 162294 w 282464"/>
                <a:gd name="connsiteY6" fmla="*/ 261200 h 283336"/>
                <a:gd name="connsiteX7" fmla="*/ 232793 w 282464"/>
                <a:gd name="connsiteY7" fmla="*/ 259960 h 283336"/>
                <a:gd name="connsiteX8" fmla="*/ 274347 w 282464"/>
                <a:gd name="connsiteY8" fmla="*/ 259423 h 283336"/>
                <a:gd name="connsiteX9" fmla="*/ 282464 w 282464"/>
                <a:gd name="connsiteY9" fmla="*/ 92534 h 283336"/>
                <a:gd name="connsiteX0" fmla="*/ 284845 w 284845"/>
                <a:gd name="connsiteY0" fmla="*/ 94915 h 285717"/>
                <a:gd name="connsiteX1" fmla="*/ 120672 w 284845"/>
                <a:gd name="connsiteY1" fmla="*/ 89616 h 285717"/>
                <a:gd name="connsiteX2" fmla="*/ 83713 w 284845"/>
                <a:gd name="connsiteY2" fmla="*/ 82606 h 285717"/>
                <a:gd name="connsiteX3" fmla="*/ 0 w 284845"/>
                <a:gd name="connsiteY3" fmla="*/ 0 h 285717"/>
                <a:gd name="connsiteX4" fmla="*/ 13851 w 284845"/>
                <a:gd name="connsiteY4" fmla="*/ 220350 h 285717"/>
                <a:gd name="connsiteX5" fmla="*/ 70130 w 284845"/>
                <a:gd name="connsiteY5" fmla="*/ 285717 h 285717"/>
                <a:gd name="connsiteX6" fmla="*/ 164675 w 284845"/>
                <a:gd name="connsiteY6" fmla="*/ 263581 h 285717"/>
                <a:gd name="connsiteX7" fmla="*/ 235174 w 284845"/>
                <a:gd name="connsiteY7" fmla="*/ 262341 h 285717"/>
                <a:gd name="connsiteX8" fmla="*/ 276728 w 284845"/>
                <a:gd name="connsiteY8" fmla="*/ 261804 h 285717"/>
                <a:gd name="connsiteX9" fmla="*/ 284845 w 284845"/>
                <a:gd name="connsiteY9" fmla="*/ 94915 h 285717"/>
                <a:gd name="connsiteX0" fmla="*/ 284845 w 284845"/>
                <a:gd name="connsiteY0" fmla="*/ 94915 h 285717"/>
                <a:gd name="connsiteX1" fmla="*/ 120672 w 284845"/>
                <a:gd name="connsiteY1" fmla="*/ 89616 h 285717"/>
                <a:gd name="connsiteX2" fmla="*/ 83713 w 284845"/>
                <a:gd name="connsiteY2" fmla="*/ 82606 h 285717"/>
                <a:gd name="connsiteX3" fmla="*/ 0 w 284845"/>
                <a:gd name="connsiteY3" fmla="*/ 0 h 285717"/>
                <a:gd name="connsiteX4" fmla="*/ 12276 w 284845"/>
                <a:gd name="connsiteY4" fmla="*/ 151663 h 285717"/>
                <a:gd name="connsiteX5" fmla="*/ 13851 w 284845"/>
                <a:gd name="connsiteY5" fmla="*/ 220350 h 285717"/>
                <a:gd name="connsiteX6" fmla="*/ 70130 w 284845"/>
                <a:gd name="connsiteY6" fmla="*/ 285717 h 285717"/>
                <a:gd name="connsiteX7" fmla="*/ 164675 w 284845"/>
                <a:gd name="connsiteY7" fmla="*/ 263581 h 285717"/>
                <a:gd name="connsiteX8" fmla="*/ 235174 w 284845"/>
                <a:gd name="connsiteY8" fmla="*/ 262341 h 285717"/>
                <a:gd name="connsiteX9" fmla="*/ 276728 w 284845"/>
                <a:gd name="connsiteY9" fmla="*/ 261804 h 285717"/>
                <a:gd name="connsiteX10" fmla="*/ 284845 w 284845"/>
                <a:gd name="connsiteY10" fmla="*/ 94915 h 285717"/>
                <a:gd name="connsiteX0" fmla="*/ 284845 w 284845"/>
                <a:gd name="connsiteY0" fmla="*/ 94915 h 285717"/>
                <a:gd name="connsiteX1" fmla="*/ 120672 w 284845"/>
                <a:gd name="connsiteY1" fmla="*/ 89616 h 285717"/>
                <a:gd name="connsiteX2" fmla="*/ 83713 w 284845"/>
                <a:gd name="connsiteY2" fmla="*/ 82606 h 285717"/>
                <a:gd name="connsiteX3" fmla="*/ 19420 w 284845"/>
                <a:gd name="connsiteY3" fmla="*/ 4026 h 285717"/>
                <a:gd name="connsiteX4" fmla="*/ 0 w 284845"/>
                <a:gd name="connsiteY4" fmla="*/ 0 h 285717"/>
                <a:gd name="connsiteX5" fmla="*/ 12276 w 284845"/>
                <a:gd name="connsiteY5" fmla="*/ 151663 h 285717"/>
                <a:gd name="connsiteX6" fmla="*/ 13851 w 284845"/>
                <a:gd name="connsiteY6" fmla="*/ 220350 h 285717"/>
                <a:gd name="connsiteX7" fmla="*/ 70130 w 284845"/>
                <a:gd name="connsiteY7" fmla="*/ 285717 h 285717"/>
                <a:gd name="connsiteX8" fmla="*/ 164675 w 284845"/>
                <a:gd name="connsiteY8" fmla="*/ 263581 h 285717"/>
                <a:gd name="connsiteX9" fmla="*/ 235174 w 284845"/>
                <a:gd name="connsiteY9" fmla="*/ 262341 h 285717"/>
                <a:gd name="connsiteX10" fmla="*/ 276728 w 284845"/>
                <a:gd name="connsiteY10" fmla="*/ 261804 h 285717"/>
                <a:gd name="connsiteX11" fmla="*/ 284845 w 284845"/>
                <a:gd name="connsiteY11" fmla="*/ 94915 h 285717"/>
                <a:gd name="connsiteX0" fmla="*/ 299133 w 299133"/>
                <a:gd name="connsiteY0" fmla="*/ 128253 h 319055"/>
                <a:gd name="connsiteX1" fmla="*/ 134960 w 299133"/>
                <a:gd name="connsiteY1" fmla="*/ 122954 h 319055"/>
                <a:gd name="connsiteX2" fmla="*/ 98001 w 299133"/>
                <a:gd name="connsiteY2" fmla="*/ 115944 h 319055"/>
                <a:gd name="connsiteX3" fmla="*/ 33708 w 299133"/>
                <a:gd name="connsiteY3" fmla="*/ 37364 h 319055"/>
                <a:gd name="connsiteX4" fmla="*/ 0 w 299133"/>
                <a:gd name="connsiteY4" fmla="*/ 0 h 319055"/>
                <a:gd name="connsiteX5" fmla="*/ 26564 w 299133"/>
                <a:gd name="connsiteY5" fmla="*/ 185001 h 319055"/>
                <a:gd name="connsiteX6" fmla="*/ 28139 w 299133"/>
                <a:gd name="connsiteY6" fmla="*/ 253688 h 319055"/>
                <a:gd name="connsiteX7" fmla="*/ 84418 w 299133"/>
                <a:gd name="connsiteY7" fmla="*/ 319055 h 319055"/>
                <a:gd name="connsiteX8" fmla="*/ 178963 w 299133"/>
                <a:gd name="connsiteY8" fmla="*/ 296919 h 319055"/>
                <a:gd name="connsiteX9" fmla="*/ 249462 w 299133"/>
                <a:gd name="connsiteY9" fmla="*/ 295679 h 319055"/>
                <a:gd name="connsiteX10" fmla="*/ 291016 w 299133"/>
                <a:gd name="connsiteY10" fmla="*/ 295142 h 319055"/>
                <a:gd name="connsiteX11" fmla="*/ 299133 w 299133"/>
                <a:gd name="connsiteY11" fmla="*/ 128253 h 319055"/>
                <a:gd name="connsiteX0" fmla="*/ 299675 w 299675"/>
                <a:gd name="connsiteY0" fmla="*/ 128253 h 319055"/>
                <a:gd name="connsiteX1" fmla="*/ 135502 w 299675"/>
                <a:gd name="connsiteY1" fmla="*/ 122954 h 319055"/>
                <a:gd name="connsiteX2" fmla="*/ 98543 w 299675"/>
                <a:gd name="connsiteY2" fmla="*/ 115944 h 319055"/>
                <a:gd name="connsiteX3" fmla="*/ 34250 w 299675"/>
                <a:gd name="connsiteY3" fmla="*/ 37364 h 319055"/>
                <a:gd name="connsiteX4" fmla="*/ 542 w 299675"/>
                <a:gd name="connsiteY4" fmla="*/ 0 h 319055"/>
                <a:gd name="connsiteX5" fmla="*/ 19963 w 299675"/>
                <a:gd name="connsiteY5" fmla="*/ 94514 h 319055"/>
                <a:gd name="connsiteX6" fmla="*/ 27106 w 299675"/>
                <a:gd name="connsiteY6" fmla="*/ 185001 h 319055"/>
                <a:gd name="connsiteX7" fmla="*/ 28681 w 299675"/>
                <a:gd name="connsiteY7" fmla="*/ 253688 h 319055"/>
                <a:gd name="connsiteX8" fmla="*/ 84960 w 299675"/>
                <a:gd name="connsiteY8" fmla="*/ 319055 h 319055"/>
                <a:gd name="connsiteX9" fmla="*/ 179505 w 299675"/>
                <a:gd name="connsiteY9" fmla="*/ 296919 h 319055"/>
                <a:gd name="connsiteX10" fmla="*/ 250004 w 299675"/>
                <a:gd name="connsiteY10" fmla="*/ 295679 h 319055"/>
                <a:gd name="connsiteX11" fmla="*/ 291558 w 299675"/>
                <a:gd name="connsiteY11" fmla="*/ 295142 h 319055"/>
                <a:gd name="connsiteX12" fmla="*/ 299675 w 299675"/>
                <a:gd name="connsiteY12" fmla="*/ 128253 h 319055"/>
                <a:gd name="connsiteX0" fmla="*/ 299675 w 299675"/>
                <a:gd name="connsiteY0" fmla="*/ 128253 h 319055"/>
                <a:gd name="connsiteX1" fmla="*/ 135502 w 299675"/>
                <a:gd name="connsiteY1" fmla="*/ 122954 h 319055"/>
                <a:gd name="connsiteX2" fmla="*/ 98543 w 299675"/>
                <a:gd name="connsiteY2" fmla="*/ 115944 h 319055"/>
                <a:gd name="connsiteX3" fmla="*/ 34250 w 299675"/>
                <a:gd name="connsiteY3" fmla="*/ 37364 h 319055"/>
                <a:gd name="connsiteX4" fmla="*/ 542 w 299675"/>
                <a:gd name="connsiteY4" fmla="*/ 0 h 319055"/>
                <a:gd name="connsiteX5" fmla="*/ 19963 w 299675"/>
                <a:gd name="connsiteY5" fmla="*/ 94514 h 319055"/>
                <a:gd name="connsiteX6" fmla="*/ 27106 w 299675"/>
                <a:gd name="connsiteY6" fmla="*/ 185001 h 319055"/>
                <a:gd name="connsiteX7" fmla="*/ 45349 w 299675"/>
                <a:gd name="connsiteY7" fmla="*/ 265594 h 319055"/>
                <a:gd name="connsiteX8" fmla="*/ 84960 w 299675"/>
                <a:gd name="connsiteY8" fmla="*/ 319055 h 319055"/>
                <a:gd name="connsiteX9" fmla="*/ 179505 w 299675"/>
                <a:gd name="connsiteY9" fmla="*/ 296919 h 319055"/>
                <a:gd name="connsiteX10" fmla="*/ 250004 w 299675"/>
                <a:gd name="connsiteY10" fmla="*/ 295679 h 319055"/>
                <a:gd name="connsiteX11" fmla="*/ 291558 w 299675"/>
                <a:gd name="connsiteY11" fmla="*/ 295142 h 319055"/>
                <a:gd name="connsiteX12" fmla="*/ 299675 w 299675"/>
                <a:gd name="connsiteY12" fmla="*/ 128253 h 319055"/>
                <a:gd name="connsiteX0" fmla="*/ 299675 w 299675"/>
                <a:gd name="connsiteY0" fmla="*/ 128253 h 319055"/>
                <a:gd name="connsiteX1" fmla="*/ 135502 w 299675"/>
                <a:gd name="connsiteY1" fmla="*/ 122954 h 319055"/>
                <a:gd name="connsiteX2" fmla="*/ 98543 w 299675"/>
                <a:gd name="connsiteY2" fmla="*/ 115944 h 319055"/>
                <a:gd name="connsiteX3" fmla="*/ 34250 w 299675"/>
                <a:gd name="connsiteY3" fmla="*/ 37364 h 319055"/>
                <a:gd name="connsiteX4" fmla="*/ 542 w 299675"/>
                <a:gd name="connsiteY4" fmla="*/ 0 h 319055"/>
                <a:gd name="connsiteX5" fmla="*/ 19963 w 299675"/>
                <a:gd name="connsiteY5" fmla="*/ 94514 h 319055"/>
                <a:gd name="connsiteX6" fmla="*/ 27106 w 299675"/>
                <a:gd name="connsiteY6" fmla="*/ 185001 h 319055"/>
                <a:gd name="connsiteX7" fmla="*/ 45349 w 299675"/>
                <a:gd name="connsiteY7" fmla="*/ 265594 h 319055"/>
                <a:gd name="connsiteX8" fmla="*/ 84960 w 299675"/>
                <a:gd name="connsiteY8" fmla="*/ 319055 h 319055"/>
                <a:gd name="connsiteX9" fmla="*/ 179505 w 299675"/>
                <a:gd name="connsiteY9" fmla="*/ 296919 h 319055"/>
                <a:gd name="connsiteX10" fmla="*/ 250004 w 299675"/>
                <a:gd name="connsiteY10" fmla="*/ 295679 h 319055"/>
                <a:gd name="connsiteX11" fmla="*/ 291558 w 299675"/>
                <a:gd name="connsiteY11" fmla="*/ 295142 h 319055"/>
                <a:gd name="connsiteX12" fmla="*/ 299675 w 299675"/>
                <a:gd name="connsiteY12" fmla="*/ 128253 h 31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675" h="319055">
                  <a:moveTo>
                    <a:pt x="299675" y="128253"/>
                  </a:moveTo>
                  <a:lnTo>
                    <a:pt x="135502" y="122954"/>
                  </a:lnTo>
                  <a:cubicBezTo>
                    <a:pt x="128739" y="118236"/>
                    <a:pt x="105306" y="120662"/>
                    <a:pt x="98543" y="115944"/>
                  </a:cubicBezTo>
                  <a:cubicBezTo>
                    <a:pt x="79493" y="98482"/>
                    <a:pt x="53300" y="54826"/>
                    <a:pt x="34250" y="37364"/>
                  </a:cubicBezTo>
                  <a:lnTo>
                    <a:pt x="542" y="0"/>
                  </a:lnTo>
                  <a:cubicBezTo>
                    <a:pt x="-3427" y="8334"/>
                    <a:pt x="15536" y="63681"/>
                    <a:pt x="19963" y="94514"/>
                  </a:cubicBezTo>
                  <a:cubicBezTo>
                    <a:pt x="24390" y="125347"/>
                    <a:pt x="24066" y="157281"/>
                    <a:pt x="27106" y="185001"/>
                  </a:cubicBezTo>
                  <a:lnTo>
                    <a:pt x="45349" y="265594"/>
                  </a:lnTo>
                  <a:lnTo>
                    <a:pt x="84960" y="319055"/>
                  </a:lnTo>
                  <a:cubicBezTo>
                    <a:pt x="116475" y="314058"/>
                    <a:pt x="147990" y="301916"/>
                    <a:pt x="179505" y="296919"/>
                  </a:cubicBezTo>
                  <a:lnTo>
                    <a:pt x="250004" y="295679"/>
                  </a:lnTo>
                  <a:lnTo>
                    <a:pt x="291558" y="295142"/>
                  </a:lnTo>
                  <a:lnTo>
                    <a:pt x="299675" y="128253"/>
                  </a:lnTo>
                  <a:close/>
                </a:path>
              </a:pathLst>
            </a:custGeom>
            <a:solidFill>
              <a:srgbClr val="663300">
                <a:alpha val="4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32" name="Freeform 31"/>
            <p:cNvSpPr/>
            <p:nvPr/>
          </p:nvSpPr>
          <p:spPr>
            <a:xfrm>
              <a:off x="7525492" y="5553425"/>
              <a:ext cx="832902" cy="413646"/>
            </a:xfrm>
            <a:custGeom>
              <a:avLst/>
              <a:gdLst>
                <a:gd name="connsiteX0" fmla="*/ 721217 w 875764"/>
                <a:gd name="connsiteY0" fmla="*/ 437882 h 450761"/>
                <a:gd name="connsiteX1" fmla="*/ 811369 w 875764"/>
                <a:gd name="connsiteY1" fmla="*/ 257578 h 450761"/>
                <a:gd name="connsiteX2" fmla="*/ 875764 w 875764"/>
                <a:gd name="connsiteY2" fmla="*/ 103031 h 450761"/>
                <a:gd name="connsiteX3" fmla="*/ 746975 w 875764"/>
                <a:gd name="connsiteY3" fmla="*/ 90153 h 450761"/>
                <a:gd name="connsiteX4" fmla="*/ 682581 w 875764"/>
                <a:gd name="connsiteY4" fmla="*/ 0 h 450761"/>
                <a:gd name="connsiteX5" fmla="*/ 682581 w 875764"/>
                <a:gd name="connsiteY5" fmla="*/ 0 h 450761"/>
                <a:gd name="connsiteX6" fmla="*/ 528034 w 875764"/>
                <a:gd name="connsiteY6" fmla="*/ 90153 h 450761"/>
                <a:gd name="connsiteX7" fmla="*/ 463640 w 875764"/>
                <a:gd name="connsiteY7" fmla="*/ 0 h 450761"/>
                <a:gd name="connsiteX8" fmla="*/ 412124 w 875764"/>
                <a:gd name="connsiteY8" fmla="*/ 103031 h 450761"/>
                <a:gd name="connsiteX9" fmla="*/ 334851 w 875764"/>
                <a:gd name="connsiteY9" fmla="*/ 103031 h 450761"/>
                <a:gd name="connsiteX10" fmla="*/ 334851 w 875764"/>
                <a:gd name="connsiteY10" fmla="*/ 103031 h 450761"/>
                <a:gd name="connsiteX11" fmla="*/ 193183 w 875764"/>
                <a:gd name="connsiteY11" fmla="*/ 218941 h 450761"/>
                <a:gd name="connsiteX12" fmla="*/ 0 w 875764"/>
                <a:gd name="connsiteY12" fmla="*/ 180305 h 450761"/>
                <a:gd name="connsiteX13" fmla="*/ 141668 w 875764"/>
                <a:gd name="connsiteY13" fmla="*/ 347730 h 450761"/>
                <a:gd name="connsiteX14" fmla="*/ 218941 w 875764"/>
                <a:gd name="connsiteY14" fmla="*/ 334851 h 450761"/>
                <a:gd name="connsiteX15" fmla="*/ 360609 w 875764"/>
                <a:gd name="connsiteY15" fmla="*/ 425003 h 450761"/>
                <a:gd name="connsiteX16" fmla="*/ 412124 w 875764"/>
                <a:gd name="connsiteY16" fmla="*/ 450761 h 450761"/>
                <a:gd name="connsiteX17" fmla="*/ 476519 w 875764"/>
                <a:gd name="connsiteY17" fmla="*/ 321972 h 450761"/>
                <a:gd name="connsiteX18" fmla="*/ 476519 w 875764"/>
                <a:gd name="connsiteY18" fmla="*/ 141668 h 450761"/>
                <a:gd name="connsiteX19" fmla="*/ 566671 w 875764"/>
                <a:gd name="connsiteY19" fmla="*/ 218941 h 450761"/>
                <a:gd name="connsiteX20" fmla="*/ 579550 w 875764"/>
                <a:gd name="connsiteY20" fmla="*/ 386367 h 450761"/>
                <a:gd name="connsiteX21" fmla="*/ 643944 w 875764"/>
                <a:gd name="connsiteY21" fmla="*/ 437882 h 450761"/>
                <a:gd name="connsiteX22" fmla="*/ 721217 w 875764"/>
                <a:gd name="connsiteY22" fmla="*/ 437882 h 450761"/>
                <a:gd name="connsiteX0" fmla="*/ 656923 w 811470"/>
                <a:gd name="connsiteY0" fmla="*/ 437882 h 450761"/>
                <a:gd name="connsiteX1" fmla="*/ 747075 w 811470"/>
                <a:gd name="connsiteY1" fmla="*/ 257578 h 450761"/>
                <a:gd name="connsiteX2" fmla="*/ 811470 w 811470"/>
                <a:gd name="connsiteY2" fmla="*/ 103031 h 450761"/>
                <a:gd name="connsiteX3" fmla="*/ 682681 w 811470"/>
                <a:gd name="connsiteY3" fmla="*/ 90153 h 450761"/>
                <a:gd name="connsiteX4" fmla="*/ 618287 w 811470"/>
                <a:gd name="connsiteY4" fmla="*/ 0 h 450761"/>
                <a:gd name="connsiteX5" fmla="*/ 618287 w 811470"/>
                <a:gd name="connsiteY5" fmla="*/ 0 h 450761"/>
                <a:gd name="connsiteX6" fmla="*/ 463740 w 811470"/>
                <a:gd name="connsiteY6" fmla="*/ 90153 h 450761"/>
                <a:gd name="connsiteX7" fmla="*/ 399346 w 811470"/>
                <a:gd name="connsiteY7" fmla="*/ 0 h 450761"/>
                <a:gd name="connsiteX8" fmla="*/ 347830 w 811470"/>
                <a:gd name="connsiteY8" fmla="*/ 103031 h 450761"/>
                <a:gd name="connsiteX9" fmla="*/ 270557 w 811470"/>
                <a:gd name="connsiteY9" fmla="*/ 103031 h 450761"/>
                <a:gd name="connsiteX10" fmla="*/ 270557 w 811470"/>
                <a:gd name="connsiteY10" fmla="*/ 103031 h 450761"/>
                <a:gd name="connsiteX11" fmla="*/ 128889 w 811470"/>
                <a:gd name="connsiteY11" fmla="*/ 218941 h 450761"/>
                <a:gd name="connsiteX12" fmla="*/ 0 w 811470"/>
                <a:gd name="connsiteY12" fmla="*/ 196973 h 450761"/>
                <a:gd name="connsiteX13" fmla="*/ 77374 w 811470"/>
                <a:gd name="connsiteY13" fmla="*/ 347730 h 450761"/>
                <a:gd name="connsiteX14" fmla="*/ 154647 w 811470"/>
                <a:gd name="connsiteY14" fmla="*/ 334851 h 450761"/>
                <a:gd name="connsiteX15" fmla="*/ 296315 w 811470"/>
                <a:gd name="connsiteY15" fmla="*/ 425003 h 450761"/>
                <a:gd name="connsiteX16" fmla="*/ 347830 w 811470"/>
                <a:gd name="connsiteY16" fmla="*/ 450761 h 450761"/>
                <a:gd name="connsiteX17" fmla="*/ 412225 w 811470"/>
                <a:gd name="connsiteY17" fmla="*/ 321972 h 450761"/>
                <a:gd name="connsiteX18" fmla="*/ 412225 w 811470"/>
                <a:gd name="connsiteY18" fmla="*/ 141668 h 450761"/>
                <a:gd name="connsiteX19" fmla="*/ 502377 w 811470"/>
                <a:gd name="connsiteY19" fmla="*/ 218941 h 450761"/>
                <a:gd name="connsiteX20" fmla="*/ 515256 w 811470"/>
                <a:gd name="connsiteY20" fmla="*/ 386367 h 450761"/>
                <a:gd name="connsiteX21" fmla="*/ 579650 w 811470"/>
                <a:gd name="connsiteY21" fmla="*/ 437882 h 450761"/>
                <a:gd name="connsiteX22" fmla="*/ 656923 w 811470"/>
                <a:gd name="connsiteY22" fmla="*/ 437882 h 450761"/>
                <a:gd name="connsiteX0" fmla="*/ 656923 w 811470"/>
                <a:gd name="connsiteY0" fmla="*/ 437882 h 450761"/>
                <a:gd name="connsiteX1" fmla="*/ 747075 w 811470"/>
                <a:gd name="connsiteY1" fmla="*/ 257578 h 450761"/>
                <a:gd name="connsiteX2" fmla="*/ 811470 w 811470"/>
                <a:gd name="connsiteY2" fmla="*/ 103031 h 450761"/>
                <a:gd name="connsiteX3" fmla="*/ 682681 w 811470"/>
                <a:gd name="connsiteY3" fmla="*/ 90153 h 450761"/>
                <a:gd name="connsiteX4" fmla="*/ 618287 w 811470"/>
                <a:gd name="connsiteY4" fmla="*/ 0 h 450761"/>
                <a:gd name="connsiteX5" fmla="*/ 618287 w 811470"/>
                <a:gd name="connsiteY5" fmla="*/ 0 h 450761"/>
                <a:gd name="connsiteX6" fmla="*/ 463740 w 811470"/>
                <a:gd name="connsiteY6" fmla="*/ 90153 h 450761"/>
                <a:gd name="connsiteX7" fmla="*/ 399346 w 811470"/>
                <a:gd name="connsiteY7" fmla="*/ 0 h 450761"/>
                <a:gd name="connsiteX8" fmla="*/ 347830 w 811470"/>
                <a:gd name="connsiteY8" fmla="*/ 103031 h 450761"/>
                <a:gd name="connsiteX9" fmla="*/ 270557 w 811470"/>
                <a:gd name="connsiteY9" fmla="*/ 103031 h 450761"/>
                <a:gd name="connsiteX10" fmla="*/ 270557 w 811470"/>
                <a:gd name="connsiteY10" fmla="*/ 103031 h 450761"/>
                <a:gd name="connsiteX11" fmla="*/ 128889 w 811470"/>
                <a:gd name="connsiteY11" fmla="*/ 218941 h 450761"/>
                <a:gd name="connsiteX12" fmla="*/ 0 w 811470"/>
                <a:gd name="connsiteY12" fmla="*/ 196973 h 450761"/>
                <a:gd name="connsiteX13" fmla="*/ 20694 w 811470"/>
                <a:gd name="connsiteY13" fmla="*/ 289004 h 450761"/>
                <a:gd name="connsiteX14" fmla="*/ 77374 w 811470"/>
                <a:gd name="connsiteY14" fmla="*/ 347730 h 450761"/>
                <a:gd name="connsiteX15" fmla="*/ 154647 w 811470"/>
                <a:gd name="connsiteY15" fmla="*/ 334851 h 450761"/>
                <a:gd name="connsiteX16" fmla="*/ 296315 w 811470"/>
                <a:gd name="connsiteY16" fmla="*/ 425003 h 450761"/>
                <a:gd name="connsiteX17" fmla="*/ 347830 w 811470"/>
                <a:gd name="connsiteY17" fmla="*/ 450761 h 450761"/>
                <a:gd name="connsiteX18" fmla="*/ 412225 w 811470"/>
                <a:gd name="connsiteY18" fmla="*/ 321972 h 450761"/>
                <a:gd name="connsiteX19" fmla="*/ 412225 w 811470"/>
                <a:gd name="connsiteY19" fmla="*/ 141668 h 450761"/>
                <a:gd name="connsiteX20" fmla="*/ 502377 w 811470"/>
                <a:gd name="connsiteY20" fmla="*/ 218941 h 450761"/>
                <a:gd name="connsiteX21" fmla="*/ 515256 w 811470"/>
                <a:gd name="connsiteY21" fmla="*/ 386367 h 450761"/>
                <a:gd name="connsiteX22" fmla="*/ 579650 w 811470"/>
                <a:gd name="connsiteY22" fmla="*/ 437882 h 450761"/>
                <a:gd name="connsiteX23" fmla="*/ 656923 w 811470"/>
                <a:gd name="connsiteY23" fmla="*/ 437882 h 450761"/>
                <a:gd name="connsiteX0" fmla="*/ 678355 w 832902"/>
                <a:gd name="connsiteY0" fmla="*/ 437882 h 450761"/>
                <a:gd name="connsiteX1" fmla="*/ 768507 w 832902"/>
                <a:gd name="connsiteY1" fmla="*/ 257578 h 450761"/>
                <a:gd name="connsiteX2" fmla="*/ 832902 w 832902"/>
                <a:gd name="connsiteY2" fmla="*/ 103031 h 450761"/>
                <a:gd name="connsiteX3" fmla="*/ 704113 w 832902"/>
                <a:gd name="connsiteY3" fmla="*/ 90153 h 450761"/>
                <a:gd name="connsiteX4" fmla="*/ 639719 w 832902"/>
                <a:gd name="connsiteY4" fmla="*/ 0 h 450761"/>
                <a:gd name="connsiteX5" fmla="*/ 639719 w 832902"/>
                <a:gd name="connsiteY5" fmla="*/ 0 h 450761"/>
                <a:gd name="connsiteX6" fmla="*/ 485172 w 832902"/>
                <a:gd name="connsiteY6" fmla="*/ 90153 h 450761"/>
                <a:gd name="connsiteX7" fmla="*/ 420778 w 832902"/>
                <a:gd name="connsiteY7" fmla="*/ 0 h 450761"/>
                <a:gd name="connsiteX8" fmla="*/ 369262 w 832902"/>
                <a:gd name="connsiteY8" fmla="*/ 103031 h 450761"/>
                <a:gd name="connsiteX9" fmla="*/ 291989 w 832902"/>
                <a:gd name="connsiteY9" fmla="*/ 103031 h 450761"/>
                <a:gd name="connsiteX10" fmla="*/ 291989 w 832902"/>
                <a:gd name="connsiteY10" fmla="*/ 103031 h 450761"/>
                <a:gd name="connsiteX11" fmla="*/ 150321 w 832902"/>
                <a:gd name="connsiteY11" fmla="*/ 218941 h 450761"/>
                <a:gd name="connsiteX12" fmla="*/ 0 w 832902"/>
                <a:gd name="connsiteY12" fmla="*/ 208879 h 450761"/>
                <a:gd name="connsiteX13" fmla="*/ 42126 w 832902"/>
                <a:gd name="connsiteY13" fmla="*/ 289004 h 450761"/>
                <a:gd name="connsiteX14" fmla="*/ 98806 w 832902"/>
                <a:gd name="connsiteY14" fmla="*/ 347730 h 450761"/>
                <a:gd name="connsiteX15" fmla="*/ 176079 w 832902"/>
                <a:gd name="connsiteY15" fmla="*/ 334851 h 450761"/>
                <a:gd name="connsiteX16" fmla="*/ 317747 w 832902"/>
                <a:gd name="connsiteY16" fmla="*/ 425003 h 450761"/>
                <a:gd name="connsiteX17" fmla="*/ 369262 w 832902"/>
                <a:gd name="connsiteY17" fmla="*/ 450761 h 450761"/>
                <a:gd name="connsiteX18" fmla="*/ 433657 w 832902"/>
                <a:gd name="connsiteY18" fmla="*/ 321972 h 450761"/>
                <a:gd name="connsiteX19" fmla="*/ 433657 w 832902"/>
                <a:gd name="connsiteY19" fmla="*/ 141668 h 450761"/>
                <a:gd name="connsiteX20" fmla="*/ 523809 w 832902"/>
                <a:gd name="connsiteY20" fmla="*/ 218941 h 450761"/>
                <a:gd name="connsiteX21" fmla="*/ 536688 w 832902"/>
                <a:gd name="connsiteY21" fmla="*/ 386367 h 450761"/>
                <a:gd name="connsiteX22" fmla="*/ 601082 w 832902"/>
                <a:gd name="connsiteY22" fmla="*/ 437882 h 450761"/>
                <a:gd name="connsiteX23" fmla="*/ 678355 w 832902"/>
                <a:gd name="connsiteY23" fmla="*/ 437882 h 450761"/>
                <a:gd name="connsiteX0" fmla="*/ 678355 w 832902"/>
                <a:gd name="connsiteY0" fmla="*/ 437882 h 450761"/>
                <a:gd name="connsiteX1" fmla="*/ 768507 w 832902"/>
                <a:gd name="connsiteY1" fmla="*/ 257578 h 450761"/>
                <a:gd name="connsiteX2" fmla="*/ 832902 w 832902"/>
                <a:gd name="connsiteY2" fmla="*/ 103031 h 450761"/>
                <a:gd name="connsiteX3" fmla="*/ 704113 w 832902"/>
                <a:gd name="connsiteY3" fmla="*/ 90153 h 450761"/>
                <a:gd name="connsiteX4" fmla="*/ 639719 w 832902"/>
                <a:gd name="connsiteY4" fmla="*/ 0 h 450761"/>
                <a:gd name="connsiteX5" fmla="*/ 639719 w 832902"/>
                <a:gd name="connsiteY5" fmla="*/ 0 h 450761"/>
                <a:gd name="connsiteX6" fmla="*/ 485172 w 832902"/>
                <a:gd name="connsiteY6" fmla="*/ 90153 h 450761"/>
                <a:gd name="connsiteX7" fmla="*/ 420778 w 832902"/>
                <a:gd name="connsiteY7" fmla="*/ 0 h 450761"/>
                <a:gd name="connsiteX8" fmla="*/ 369262 w 832902"/>
                <a:gd name="connsiteY8" fmla="*/ 103031 h 450761"/>
                <a:gd name="connsiteX9" fmla="*/ 291989 w 832902"/>
                <a:gd name="connsiteY9" fmla="*/ 103031 h 450761"/>
                <a:gd name="connsiteX10" fmla="*/ 291989 w 832902"/>
                <a:gd name="connsiteY10" fmla="*/ 103031 h 450761"/>
                <a:gd name="connsiteX11" fmla="*/ 150321 w 832902"/>
                <a:gd name="connsiteY11" fmla="*/ 218941 h 450761"/>
                <a:gd name="connsiteX12" fmla="*/ 0 w 832902"/>
                <a:gd name="connsiteY12" fmla="*/ 208879 h 450761"/>
                <a:gd name="connsiteX13" fmla="*/ 42126 w 832902"/>
                <a:gd name="connsiteY13" fmla="*/ 289004 h 450761"/>
                <a:gd name="connsiteX14" fmla="*/ 98806 w 832902"/>
                <a:gd name="connsiteY14" fmla="*/ 347730 h 450761"/>
                <a:gd name="connsiteX15" fmla="*/ 139757 w 832902"/>
                <a:gd name="connsiteY15" fmla="*/ 343773 h 450761"/>
                <a:gd name="connsiteX16" fmla="*/ 176079 w 832902"/>
                <a:gd name="connsiteY16" fmla="*/ 334851 h 450761"/>
                <a:gd name="connsiteX17" fmla="*/ 317747 w 832902"/>
                <a:gd name="connsiteY17" fmla="*/ 425003 h 450761"/>
                <a:gd name="connsiteX18" fmla="*/ 369262 w 832902"/>
                <a:gd name="connsiteY18" fmla="*/ 450761 h 450761"/>
                <a:gd name="connsiteX19" fmla="*/ 433657 w 832902"/>
                <a:gd name="connsiteY19" fmla="*/ 321972 h 450761"/>
                <a:gd name="connsiteX20" fmla="*/ 433657 w 832902"/>
                <a:gd name="connsiteY20" fmla="*/ 141668 h 450761"/>
                <a:gd name="connsiteX21" fmla="*/ 523809 w 832902"/>
                <a:gd name="connsiteY21" fmla="*/ 218941 h 450761"/>
                <a:gd name="connsiteX22" fmla="*/ 536688 w 832902"/>
                <a:gd name="connsiteY22" fmla="*/ 386367 h 450761"/>
                <a:gd name="connsiteX23" fmla="*/ 601082 w 832902"/>
                <a:gd name="connsiteY23" fmla="*/ 437882 h 450761"/>
                <a:gd name="connsiteX24" fmla="*/ 678355 w 832902"/>
                <a:gd name="connsiteY24" fmla="*/ 437882 h 450761"/>
                <a:gd name="connsiteX0" fmla="*/ 678355 w 832902"/>
                <a:gd name="connsiteY0" fmla="*/ 437882 h 450761"/>
                <a:gd name="connsiteX1" fmla="*/ 768507 w 832902"/>
                <a:gd name="connsiteY1" fmla="*/ 257578 h 450761"/>
                <a:gd name="connsiteX2" fmla="*/ 832902 w 832902"/>
                <a:gd name="connsiteY2" fmla="*/ 103031 h 450761"/>
                <a:gd name="connsiteX3" fmla="*/ 704113 w 832902"/>
                <a:gd name="connsiteY3" fmla="*/ 90153 h 450761"/>
                <a:gd name="connsiteX4" fmla="*/ 639719 w 832902"/>
                <a:gd name="connsiteY4" fmla="*/ 0 h 450761"/>
                <a:gd name="connsiteX5" fmla="*/ 639719 w 832902"/>
                <a:gd name="connsiteY5" fmla="*/ 0 h 450761"/>
                <a:gd name="connsiteX6" fmla="*/ 485172 w 832902"/>
                <a:gd name="connsiteY6" fmla="*/ 90153 h 450761"/>
                <a:gd name="connsiteX7" fmla="*/ 420778 w 832902"/>
                <a:gd name="connsiteY7" fmla="*/ 0 h 450761"/>
                <a:gd name="connsiteX8" fmla="*/ 369262 w 832902"/>
                <a:gd name="connsiteY8" fmla="*/ 103031 h 450761"/>
                <a:gd name="connsiteX9" fmla="*/ 291989 w 832902"/>
                <a:gd name="connsiteY9" fmla="*/ 103031 h 450761"/>
                <a:gd name="connsiteX10" fmla="*/ 291989 w 832902"/>
                <a:gd name="connsiteY10" fmla="*/ 103031 h 450761"/>
                <a:gd name="connsiteX11" fmla="*/ 150321 w 832902"/>
                <a:gd name="connsiteY11" fmla="*/ 218941 h 450761"/>
                <a:gd name="connsiteX12" fmla="*/ 0 w 832902"/>
                <a:gd name="connsiteY12" fmla="*/ 208879 h 450761"/>
                <a:gd name="connsiteX13" fmla="*/ 42126 w 832902"/>
                <a:gd name="connsiteY13" fmla="*/ 289004 h 450761"/>
                <a:gd name="connsiteX14" fmla="*/ 98806 w 832902"/>
                <a:gd name="connsiteY14" fmla="*/ 347730 h 450761"/>
                <a:gd name="connsiteX15" fmla="*/ 139757 w 832902"/>
                <a:gd name="connsiteY15" fmla="*/ 343773 h 450761"/>
                <a:gd name="connsiteX16" fmla="*/ 185604 w 832902"/>
                <a:gd name="connsiteY16" fmla="*/ 334851 h 450761"/>
                <a:gd name="connsiteX17" fmla="*/ 317747 w 832902"/>
                <a:gd name="connsiteY17" fmla="*/ 425003 h 450761"/>
                <a:gd name="connsiteX18" fmla="*/ 369262 w 832902"/>
                <a:gd name="connsiteY18" fmla="*/ 450761 h 450761"/>
                <a:gd name="connsiteX19" fmla="*/ 433657 w 832902"/>
                <a:gd name="connsiteY19" fmla="*/ 321972 h 450761"/>
                <a:gd name="connsiteX20" fmla="*/ 433657 w 832902"/>
                <a:gd name="connsiteY20" fmla="*/ 141668 h 450761"/>
                <a:gd name="connsiteX21" fmla="*/ 523809 w 832902"/>
                <a:gd name="connsiteY21" fmla="*/ 218941 h 450761"/>
                <a:gd name="connsiteX22" fmla="*/ 536688 w 832902"/>
                <a:gd name="connsiteY22" fmla="*/ 386367 h 450761"/>
                <a:gd name="connsiteX23" fmla="*/ 601082 w 832902"/>
                <a:gd name="connsiteY23" fmla="*/ 437882 h 450761"/>
                <a:gd name="connsiteX24" fmla="*/ 678355 w 832902"/>
                <a:gd name="connsiteY24" fmla="*/ 437882 h 450761"/>
                <a:gd name="connsiteX0" fmla="*/ 678355 w 832902"/>
                <a:gd name="connsiteY0" fmla="*/ 437882 h 450761"/>
                <a:gd name="connsiteX1" fmla="*/ 768507 w 832902"/>
                <a:gd name="connsiteY1" fmla="*/ 257578 h 450761"/>
                <a:gd name="connsiteX2" fmla="*/ 832902 w 832902"/>
                <a:gd name="connsiteY2" fmla="*/ 103031 h 450761"/>
                <a:gd name="connsiteX3" fmla="*/ 704113 w 832902"/>
                <a:gd name="connsiteY3" fmla="*/ 90153 h 450761"/>
                <a:gd name="connsiteX4" fmla="*/ 639719 w 832902"/>
                <a:gd name="connsiteY4" fmla="*/ 0 h 450761"/>
                <a:gd name="connsiteX5" fmla="*/ 639719 w 832902"/>
                <a:gd name="connsiteY5" fmla="*/ 0 h 450761"/>
                <a:gd name="connsiteX6" fmla="*/ 485172 w 832902"/>
                <a:gd name="connsiteY6" fmla="*/ 90153 h 450761"/>
                <a:gd name="connsiteX7" fmla="*/ 420778 w 832902"/>
                <a:gd name="connsiteY7" fmla="*/ 0 h 450761"/>
                <a:gd name="connsiteX8" fmla="*/ 369262 w 832902"/>
                <a:gd name="connsiteY8" fmla="*/ 103031 h 450761"/>
                <a:gd name="connsiteX9" fmla="*/ 291989 w 832902"/>
                <a:gd name="connsiteY9" fmla="*/ 103031 h 450761"/>
                <a:gd name="connsiteX10" fmla="*/ 291989 w 832902"/>
                <a:gd name="connsiteY10" fmla="*/ 103031 h 450761"/>
                <a:gd name="connsiteX11" fmla="*/ 150321 w 832902"/>
                <a:gd name="connsiteY11" fmla="*/ 218941 h 450761"/>
                <a:gd name="connsiteX12" fmla="*/ 0 w 832902"/>
                <a:gd name="connsiteY12" fmla="*/ 208879 h 450761"/>
                <a:gd name="connsiteX13" fmla="*/ 42126 w 832902"/>
                <a:gd name="connsiteY13" fmla="*/ 289004 h 450761"/>
                <a:gd name="connsiteX14" fmla="*/ 98806 w 832902"/>
                <a:gd name="connsiteY14" fmla="*/ 347730 h 450761"/>
                <a:gd name="connsiteX15" fmla="*/ 139757 w 832902"/>
                <a:gd name="connsiteY15" fmla="*/ 343773 h 450761"/>
                <a:gd name="connsiteX16" fmla="*/ 185604 w 832902"/>
                <a:gd name="connsiteY16" fmla="*/ 334851 h 450761"/>
                <a:gd name="connsiteX17" fmla="*/ 235007 w 832902"/>
                <a:gd name="connsiteY17" fmla="*/ 358060 h 450761"/>
                <a:gd name="connsiteX18" fmla="*/ 317747 w 832902"/>
                <a:gd name="connsiteY18" fmla="*/ 425003 h 450761"/>
                <a:gd name="connsiteX19" fmla="*/ 369262 w 832902"/>
                <a:gd name="connsiteY19" fmla="*/ 450761 h 450761"/>
                <a:gd name="connsiteX20" fmla="*/ 433657 w 832902"/>
                <a:gd name="connsiteY20" fmla="*/ 321972 h 450761"/>
                <a:gd name="connsiteX21" fmla="*/ 433657 w 832902"/>
                <a:gd name="connsiteY21" fmla="*/ 141668 h 450761"/>
                <a:gd name="connsiteX22" fmla="*/ 523809 w 832902"/>
                <a:gd name="connsiteY22" fmla="*/ 218941 h 450761"/>
                <a:gd name="connsiteX23" fmla="*/ 536688 w 832902"/>
                <a:gd name="connsiteY23" fmla="*/ 386367 h 450761"/>
                <a:gd name="connsiteX24" fmla="*/ 601082 w 832902"/>
                <a:gd name="connsiteY24" fmla="*/ 437882 h 450761"/>
                <a:gd name="connsiteX25" fmla="*/ 678355 w 832902"/>
                <a:gd name="connsiteY25" fmla="*/ 437882 h 450761"/>
                <a:gd name="connsiteX0" fmla="*/ 678355 w 832902"/>
                <a:gd name="connsiteY0" fmla="*/ 437882 h 450761"/>
                <a:gd name="connsiteX1" fmla="*/ 768507 w 832902"/>
                <a:gd name="connsiteY1" fmla="*/ 257578 h 450761"/>
                <a:gd name="connsiteX2" fmla="*/ 832902 w 832902"/>
                <a:gd name="connsiteY2" fmla="*/ 103031 h 450761"/>
                <a:gd name="connsiteX3" fmla="*/ 704113 w 832902"/>
                <a:gd name="connsiteY3" fmla="*/ 90153 h 450761"/>
                <a:gd name="connsiteX4" fmla="*/ 639719 w 832902"/>
                <a:gd name="connsiteY4" fmla="*/ 0 h 450761"/>
                <a:gd name="connsiteX5" fmla="*/ 639719 w 832902"/>
                <a:gd name="connsiteY5" fmla="*/ 0 h 450761"/>
                <a:gd name="connsiteX6" fmla="*/ 485172 w 832902"/>
                <a:gd name="connsiteY6" fmla="*/ 90153 h 450761"/>
                <a:gd name="connsiteX7" fmla="*/ 420778 w 832902"/>
                <a:gd name="connsiteY7" fmla="*/ 0 h 450761"/>
                <a:gd name="connsiteX8" fmla="*/ 369262 w 832902"/>
                <a:gd name="connsiteY8" fmla="*/ 103031 h 450761"/>
                <a:gd name="connsiteX9" fmla="*/ 291989 w 832902"/>
                <a:gd name="connsiteY9" fmla="*/ 103031 h 450761"/>
                <a:gd name="connsiteX10" fmla="*/ 291989 w 832902"/>
                <a:gd name="connsiteY10" fmla="*/ 103031 h 450761"/>
                <a:gd name="connsiteX11" fmla="*/ 150321 w 832902"/>
                <a:gd name="connsiteY11" fmla="*/ 218941 h 450761"/>
                <a:gd name="connsiteX12" fmla="*/ 0 w 832902"/>
                <a:gd name="connsiteY12" fmla="*/ 208879 h 450761"/>
                <a:gd name="connsiteX13" fmla="*/ 42126 w 832902"/>
                <a:gd name="connsiteY13" fmla="*/ 289004 h 450761"/>
                <a:gd name="connsiteX14" fmla="*/ 98806 w 832902"/>
                <a:gd name="connsiteY14" fmla="*/ 347730 h 450761"/>
                <a:gd name="connsiteX15" fmla="*/ 139757 w 832902"/>
                <a:gd name="connsiteY15" fmla="*/ 343773 h 450761"/>
                <a:gd name="connsiteX16" fmla="*/ 185604 w 832902"/>
                <a:gd name="connsiteY16" fmla="*/ 334851 h 450761"/>
                <a:gd name="connsiteX17" fmla="*/ 235007 w 832902"/>
                <a:gd name="connsiteY17" fmla="*/ 358060 h 450761"/>
                <a:gd name="connsiteX18" fmla="*/ 274884 w 832902"/>
                <a:gd name="connsiteY18" fmla="*/ 427384 h 450761"/>
                <a:gd name="connsiteX19" fmla="*/ 369262 w 832902"/>
                <a:gd name="connsiteY19" fmla="*/ 450761 h 450761"/>
                <a:gd name="connsiteX20" fmla="*/ 433657 w 832902"/>
                <a:gd name="connsiteY20" fmla="*/ 321972 h 450761"/>
                <a:gd name="connsiteX21" fmla="*/ 433657 w 832902"/>
                <a:gd name="connsiteY21" fmla="*/ 141668 h 450761"/>
                <a:gd name="connsiteX22" fmla="*/ 523809 w 832902"/>
                <a:gd name="connsiteY22" fmla="*/ 218941 h 450761"/>
                <a:gd name="connsiteX23" fmla="*/ 536688 w 832902"/>
                <a:gd name="connsiteY23" fmla="*/ 386367 h 450761"/>
                <a:gd name="connsiteX24" fmla="*/ 601082 w 832902"/>
                <a:gd name="connsiteY24" fmla="*/ 437882 h 450761"/>
                <a:gd name="connsiteX25" fmla="*/ 678355 w 832902"/>
                <a:gd name="connsiteY25" fmla="*/ 437882 h 450761"/>
                <a:gd name="connsiteX0" fmla="*/ 678355 w 832902"/>
                <a:gd name="connsiteY0" fmla="*/ 437882 h 437882"/>
                <a:gd name="connsiteX1" fmla="*/ 768507 w 832902"/>
                <a:gd name="connsiteY1" fmla="*/ 257578 h 437882"/>
                <a:gd name="connsiteX2" fmla="*/ 832902 w 832902"/>
                <a:gd name="connsiteY2" fmla="*/ 103031 h 437882"/>
                <a:gd name="connsiteX3" fmla="*/ 704113 w 832902"/>
                <a:gd name="connsiteY3" fmla="*/ 90153 h 437882"/>
                <a:gd name="connsiteX4" fmla="*/ 639719 w 832902"/>
                <a:gd name="connsiteY4" fmla="*/ 0 h 437882"/>
                <a:gd name="connsiteX5" fmla="*/ 639719 w 832902"/>
                <a:gd name="connsiteY5" fmla="*/ 0 h 437882"/>
                <a:gd name="connsiteX6" fmla="*/ 485172 w 832902"/>
                <a:gd name="connsiteY6" fmla="*/ 90153 h 437882"/>
                <a:gd name="connsiteX7" fmla="*/ 420778 w 832902"/>
                <a:gd name="connsiteY7" fmla="*/ 0 h 437882"/>
                <a:gd name="connsiteX8" fmla="*/ 369262 w 832902"/>
                <a:gd name="connsiteY8" fmla="*/ 103031 h 437882"/>
                <a:gd name="connsiteX9" fmla="*/ 291989 w 832902"/>
                <a:gd name="connsiteY9" fmla="*/ 103031 h 437882"/>
                <a:gd name="connsiteX10" fmla="*/ 291989 w 832902"/>
                <a:gd name="connsiteY10" fmla="*/ 103031 h 437882"/>
                <a:gd name="connsiteX11" fmla="*/ 150321 w 832902"/>
                <a:gd name="connsiteY11" fmla="*/ 218941 h 437882"/>
                <a:gd name="connsiteX12" fmla="*/ 0 w 832902"/>
                <a:gd name="connsiteY12" fmla="*/ 208879 h 437882"/>
                <a:gd name="connsiteX13" fmla="*/ 42126 w 832902"/>
                <a:gd name="connsiteY13" fmla="*/ 289004 h 437882"/>
                <a:gd name="connsiteX14" fmla="*/ 98806 w 832902"/>
                <a:gd name="connsiteY14" fmla="*/ 347730 h 437882"/>
                <a:gd name="connsiteX15" fmla="*/ 139757 w 832902"/>
                <a:gd name="connsiteY15" fmla="*/ 343773 h 437882"/>
                <a:gd name="connsiteX16" fmla="*/ 185604 w 832902"/>
                <a:gd name="connsiteY16" fmla="*/ 334851 h 437882"/>
                <a:gd name="connsiteX17" fmla="*/ 235007 w 832902"/>
                <a:gd name="connsiteY17" fmla="*/ 358060 h 437882"/>
                <a:gd name="connsiteX18" fmla="*/ 274884 w 832902"/>
                <a:gd name="connsiteY18" fmla="*/ 427384 h 437882"/>
                <a:gd name="connsiteX19" fmla="*/ 364499 w 832902"/>
                <a:gd name="connsiteY19" fmla="*/ 424567 h 437882"/>
                <a:gd name="connsiteX20" fmla="*/ 433657 w 832902"/>
                <a:gd name="connsiteY20" fmla="*/ 321972 h 437882"/>
                <a:gd name="connsiteX21" fmla="*/ 433657 w 832902"/>
                <a:gd name="connsiteY21" fmla="*/ 141668 h 437882"/>
                <a:gd name="connsiteX22" fmla="*/ 523809 w 832902"/>
                <a:gd name="connsiteY22" fmla="*/ 218941 h 437882"/>
                <a:gd name="connsiteX23" fmla="*/ 536688 w 832902"/>
                <a:gd name="connsiteY23" fmla="*/ 386367 h 437882"/>
                <a:gd name="connsiteX24" fmla="*/ 601082 w 832902"/>
                <a:gd name="connsiteY24" fmla="*/ 437882 h 437882"/>
                <a:gd name="connsiteX25" fmla="*/ 678355 w 832902"/>
                <a:gd name="connsiteY25" fmla="*/ 437882 h 437882"/>
                <a:gd name="connsiteX0" fmla="*/ 678355 w 832902"/>
                <a:gd name="connsiteY0" fmla="*/ 437882 h 437882"/>
                <a:gd name="connsiteX1" fmla="*/ 768507 w 832902"/>
                <a:gd name="connsiteY1" fmla="*/ 257578 h 437882"/>
                <a:gd name="connsiteX2" fmla="*/ 832902 w 832902"/>
                <a:gd name="connsiteY2" fmla="*/ 103031 h 437882"/>
                <a:gd name="connsiteX3" fmla="*/ 704113 w 832902"/>
                <a:gd name="connsiteY3" fmla="*/ 90153 h 437882"/>
                <a:gd name="connsiteX4" fmla="*/ 639719 w 832902"/>
                <a:gd name="connsiteY4" fmla="*/ 0 h 437882"/>
                <a:gd name="connsiteX5" fmla="*/ 639719 w 832902"/>
                <a:gd name="connsiteY5" fmla="*/ 0 h 437882"/>
                <a:gd name="connsiteX6" fmla="*/ 485172 w 832902"/>
                <a:gd name="connsiteY6" fmla="*/ 90153 h 437882"/>
                <a:gd name="connsiteX7" fmla="*/ 420778 w 832902"/>
                <a:gd name="connsiteY7" fmla="*/ 0 h 437882"/>
                <a:gd name="connsiteX8" fmla="*/ 369262 w 832902"/>
                <a:gd name="connsiteY8" fmla="*/ 103031 h 437882"/>
                <a:gd name="connsiteX9" fmla="*/ 291989 w 832902"/>
                <a:gd name="connsiteY9" fmla="*/ 103031 h 437882"/>
                <a:gd name="connsiteX10" fmla="*/ 291989 w 832902"/>
                <a:gd name="connsiteY10" fmla="*/ 103031 h 437882"/>
                <a:gd name="connsiteX11" fmla="*/ 150321 w 832902"/>
                <a:gd name="connsiteY11" fmla="*/ 218941 h 437882"/>
                <a:gd name="connsiteX12" fmla="*/ 0 w 832902"/>
                <a:gd name="connsiteY12" fmla="*/ 208879 h 437882"/>
                <a:gd name="connsiteX13" fmla="*/ 42126 w 832902"/>
                <a:gd name="connsiteY13" fmla="*/ 289004 h 437882"/>
                <a:gd name="connsiteX14" fmla="*/ 98806 w 832902"/>
                <a:gd name="connsiteY14" fmla="*/ 347730 h 437882"/>
                <a:gd name="connsiteX15" fmla="*/ 139757 w 832902"/>
                <a:gd name="connsiteY15" fmla="*/ 343773 h 437882"/>
                <a:gd name="connsiteX16" fmla="*/ 185604 w 832902"/>
                <a:gd name="connsiteY16" fmla="*/ 334851 h 437882"/>
                <a:gd name="connsiteX17" fmla="*/ 235007 w 832902"/>
                <a:gd name="connsiteY17" fmla="*/ 358060 h 437882"/>
                <a:gd name="connsiteX18" fmla="*/ 274884 w 832902"/>
                <a:gd name="connsiteY18" fmla="*/ 427384 h 437882"/>
                <a:gd name="connsiteX19" fmla="*/ 364499 w 832902"/>
                <a:gd name="connsiteY19" fmla="*/ 424567 h 437882"/>
                <a:gd name="connsiteX20" fmla="*/ 407463 w 832902"/>
                <a:gd name="connsiteY20" fmla="*/ 336259 h 437882"/>
                <a:gd name="connsiteX21" fmla="*/ 433657 w 832902"/>
                <a:gd name="connsiteY21" fmla="*/ 141668 h 437882"/>
                <a:gd name="connsiteX22" fmla="*/ 523809 w 832902"/>
                <a:gd name="connsiteY22" fmla="*/ 218941 h 437882"/>
                <a:gd name="connsiteX23" fmla="*/ 536688 w 832902"/>
                <a:gd name="connsiteY23" fmla="*/ 386367 h 437882"/>
                <a:gd name="connsiteX24" fmla="*/ 601082 w 832902"/>
                <a:gd name="connsiteY24" fmla="*/ 437882 h 437882"/>
                <a:gd name="connsiteX25" fmla="*/ 678355 w 832902"/>
                <a:gd name="connsiteY25" fmla="*/ 437882 h 437882"/>
                <a:gd name="connsiteX0" fmla="*/ 678355 w 832902"/>
                <a:gd name="connsiteY0" fmla="*/ 437882 h 437882"/>
                <a:gd name="connsiteX1" fmla="*/ 768507 w 832902"/>
                <a:gd name="connsiteY1" fmla="*/ 257578 h 437882"/>
                <a:gd name="connsiteX2" fmla="*/ 832902 w 832902"/>
                <a:gd name="connsiteY2" fmla="*/ 103031 h 437882"/>
                <a:gd name="connsiteX3" fmla="*/ 704113 w 832902"/>
                <a:gd name="connsiteY3" fmla="*/ 90153 h 437882"/>
                <a:gd name="connsiteX4" fmla="*/ 639719 w 832902"/>
                <a:gd name="connsiteY4" fmla="*/ 0 h 437882"/>
                <a:gd name="connsiteX5" fmla="*/ 639719 w 832902"/>
                <a:gd name="connsiteY5" fmla="*/ 0 h 437882"/>
                <a:gd name="connsiteX6" fmla="*/ 485172 w 832902"/>
                <a:gd name="connsiteY6" fmla="*/ 90153 h 437882"/>
                <a:gd name="connsiteX7" fmla="*/ 420778 w 832902"/>
                <a:gd name="connsiteY7" fmla="*/ 0 h 437882"/>
                <a:gd name="connsiteX8" fmla="*/ 369262 w 832902"/>
                <a:gd name="connsiteY8" fmla="*/ 103031 h 437882"/>
                <a:gd name="connsiteX9" fmla="*/ 291989 w 832902"/>
                <a:gd name="connsiteY9" fmla="*/ 103031 h 437882"/>
                <a:gd name="connsiteX10" fmla="*/ 291989 w 832902"/>
                <a:gd name="connsiteY10" fmla="*/ 103031 h 437882"/>
                <a:gd name="connsiteX11" fmla="*/ 150321 w 832902"/>
                <a:gd name="connsiteY11" fmla="*/ 218941 h 437882"/>
                <a:gd name="connsiteX12" fmla="*/ 0 w 832902"/>
                <a:gd name="connsiteY12" fmla="*/ 208879 h 437882"/>
                <a:gd name="connsiteX13" fmla="*/ 42126 w 832902"/>
                <a:gd name="connsiteY13" fmla="*/ 289004 h 437882"/>
                <a:gd name="connsiteX14" fmla="*/ 98806 w 832902"/>
                <a:gd name="connsiteY14" fmla="*/ 347730 h 437882"/>
                <a:gd name="connsiteX15" fmla="*/ 139757 w 832902"/>
                <a:gd name="connsiteY15" fmla="*/ 343773 h 437882"/>
                <a:gd name="connsiteX16" fmla="*/ 185604 w 832902"/>
                <a:gd name="connsiteY16" fmla="*/ 334851 h 437882"/>
                <a:gd name="connsiteX17" fmla="*/ 235007 w 832902"/>
                <a:gd name="connsiteY17" fmla="*/ 358060 h 437882"/>
                <a:gd name="connsiteX18" fmla="*/ 274884 w 832902"/>
                <a:gd name="connsiteY18" fmla="*/ 427384 h 437882"/>
                <a:gd name="connsiteX19" fmla="*/ 364499 w 832902"/>
                <a:gd name="connsiteY19" fmla="*/ 424567 h 437882"/>
                <a:gd name="connsiteX20" fmla="*/ 380263 w 832902"/>
                <a:gd name="connsiteY20" fmla="*/ 398541 h 437882"/>
                <a:gd name="connsiteX21" fmla="*/ 407463 w 832902"/>
                <a:gd name="connsiteY21" fmla="*/ 336259 h 437882"/>
                <a:gd name="connsiteX22" fmla="*/ 433657 w 832902"/>
                <a:gd name="connsiteY22" fmla="*/ 141668 h 437882"/>
                <a:gd name="connsiteX23" fmla="*/ 523809 w 832902"/>
                <a:gd name="connsiteY23" fmla="*/ 218941 h 437882"/>
                <a:gd name="connsiteX24" fmla="*/ 536688 w 832902"/>
                <a:gd name="connsiteY24" fmla="*/ 386367 h 437882"/>
                <a:gd name="connsiteX25" fmla="*/ 601082 w 832902"/>
                <a:gd name="connsiteY25" fmla="*/ 437882 h 437882"/>
                <a:gd name="connsiteX26" fmla="*/ 678355 w 832902"/>
                <a:gd name="connsiteY26" fmla="*/ 437882 h 437882"/>
                <a:gd name="connsiteX0" fmla="*/ 678355 w 832902"/>
                <a:gd name="connsiteY0" fmla="*/ 437882 h 437882"/>
                <a:gd name="connsiteX1" fmla="*/ 768507 w 832902"/>
                <a:gd name="connsiteY1" fmla="*/ 257578 h 437882"/>
                <a:gd name="connsiteX2" fmla="*/ 832902 w 832902"/>
                <a:gd name="connsiteY2" fmla="*/ 103031 h 437882"/>
                <a:gd name="connsiteX3" fmla="*/ 704113 w 832902"/>
                <a:gd name="connsiteY3" fmla="*/ 90153 h 437882"/>
                <a:gd name="connsiteX4" fmla="*/ 639719 w 832902"/>
                <a:gd name="connsiteY4" fmla="*/ 0 h 437882"/>
                <a:gd name="connsiteX5" fmla="*/ 639719 w 832902"/>
                <a:gd name="connsiteY5" fmla="*/ 0 h 437882"/>
                <a:gd name="connsiteX6" fmla="*/ 485172 w 832902"/>
                <a:gd name="connsiteY6" fmla="*/ 90153 h 437882"/>
                <a:gd name="connsiteX7" fmla="*/ 420778 w 832902"/>
                <a:gd name="connsiteY7" fmla="*/ 0 h 437882"/>
                <a:gd name="connsiteX8" fmla="*/ 369262 w 832902"/>
                <a:gd name="connsiteY8" fmla="*/ 103031 h 437882"/>
                <a:gd name="connsiteX9" fmla="*/ 291989 w 832902"/>
                <a:gd name="connsiteY9" fmla="*/ 103031 h 437882"/>
                <a:gd name="connsiteX10" fmla="*/ 291989 w 832902"/>
                <a:gd name="connsiteY10" fmla="*/ 103031 h 437882"/>
                <a:gd name="connsiteX11" fmla="*/ 150321 w 832902"/>
                <a:gd name="connsiteY11" fmla="*/ 218941 h 437882"/>
                <a:gd name="connsiteX12" fmla="*/ 0 w 832902"/>
                <a:gd name="connsiteY12" fmla="*/ 208879 h 437882"/>
                <a:gd name="connsiteX13" fmla="*/ 42126 w 832902"/>
                <a:gd name="connsiteY13" fmla="*/ 289004 h 437882"/>
                <a:gd name="connsiteX14" fmla="*/ 98806 w 832902"/>
                <a:gd name="connsiteY14" fmla="*/ 347730 h 437882"/>
                <a:gd name="connsiteX15" fmla="*/ 139757 w 832902"/>
                <a:gd name="connsiteY15" fmla="*/ 343773 h 437882"/>
                <a:gd name="connsiteX16" fmla="*/ 185604 w 832902"/>
                <a:gd name="connsiteY16" fmla="*/ 334851 h 437882"/>
                <a:gd name="connsiteX17" fmla="*/ 235007 w 832902"/>
                <a:gd name="connsiteY17" fmla="*/ 358060 h 437882"/>
                <a:gd name="connsiteX18" fmla="*/ 274884 w 832902"/>
                <a:gd name="connsiteY18" fmla="*/ 427384 h 437882"/>
                <a:gd name="connsiteX19" fmla="*/ 364499 w 832902"/>
                <a:gd name="connsiteY19" fmla="*/ 424567 h 437882"/>
                <a:gd name="connsiteX20" fmla="*/ 380263 w 832902"/>
                <a:gd name="connsiteY20" fmla="*/ 398541 h 437882"/>
                <a:gd name="connsiteX21" fmla="*/ 407463 w 832902"/>
                <a:gd name="connsiteY21" fmla="*/ 336259 h 437882"/>
                <a:gd name="connsiteX22" fmla="*/ 415982 w 832902"/>
                <a:gd name="connsiteY22" fmla="*/ 267573 h 437882"/>
                <a:gd name="connsiteX23" fmla="*/ 433657 w 832902"/>
                <a:gd name="connsiteY23" fmla="*/ 141668 h 437882"/>
                <a:gd name="connsiteX24" fmla="*/ 523809 w 832902"/>
                <a:gd name="connsiteY24" fmla="*/ 218941 h 437882"/>
                <a:gd name="connsiteX25" fmla="*/ 536688 w 832902"/>
                <a:gd name="connsiteY25" fmla="*/ 386367 h 437882"/>
                <a:gd name="connsiteX26" fmla="*/ 601082 w 832902"/>
                <a:gd name="connsiteY26" fmla="*/ 437882 h 437882"/>
                <a:gd name="connsiteX27" fmla="*/ 678355 w 832902"/>
                <a:gd name="connsiteY27" fmla="*/ 437882 h 437882"/>
                <a:gd name="connsiteX0" fmla="*/ 678355 w 832902"/>
                <a:gd name="connsiteY0" fmla="*/ 437882 h 437882"/>
                <a:gd name="connsiteX1" fmla="*/ 768507 w 832902"/>
                <a:gd name="connsiteY1" fmla="*/ 257578 h 437882"/>
                <a:gd name="connsiteX2" fmla="*/ 832902 w 832902"/>
                <a:gd name="connsiteY2" fmla="*/ 103031 h 437882"/>
                <a:gd name="connsiteX3" fmla="*/ 704113 w 832902"/>
                <a:gd name="connsiteY3" fmla="*/ 90153 h 437882"/>
                <a:gd name="connsiteX4" fmla="*/ 639719 w 832902"/>
                <a:gd name="connsiteY4" fmla="*/ 0 h 437882"/>
                <a:gd name="connsiteX5" fmla="*/ 639719 w 832902"/>
                <a:gd name="connsiteY5" fmla="*/ 0 h 437882"/>
                <a:gd name="connsiteX6" fmla="*/ 485172 w 832902"/>
                <a:gd name="connsiteY6" fmla="*/ 90153 h 437882"/>
                <a:gd name="connsiteX7" fmla="*/ 420778 w 832902"/>
                <a:gd name="connsiteY7" fmla="*/ 0 h 437882"/>
                <a:gd name="connsiteX8" fmla="*/ 369262 w 832902"/>
                <a:gd name="connsiteY8" fmla="*/ 103031 h 437882"/>
                <a:gd name="connsiteX9" fmla="*/ 291989 w 832902"/>
                <a:gd name="connsiteY9" fmla="*/ 103031 h 437882"/>
                <a:gd name="connsiteX10" fmla="*/ 291989 w 832902"/>
                <a:gd name="connsiteY10" fmla="*/ 103031 h 437882"/>
                <a:gd name="connsiteX11" fmla="*/ 150321 w 832902"/>
                <a:gd name="connsiteY11" fmla="*/ 218941 h 437882"/>
                <a:gd name="connsiteX12" fmla="*/ 0 w 832902"/>
                <a:gd name="connsiteY12" fmla="*/ 208879 h 437882"/>
                <a:gd name="connsiteX13" fmla="*/ 42126 w 832902"/>
                <a:gd name="connsiteY13" fmla="*/ 289004 h 437882"/>
                <a:gd name="connsiteX14" fmla="*/ 98806 w 832902"/>
                <a:gd name="connsiteY14" fmla="*/ 347730 h 437882"/>
                <a:gd name="connsiteX15" fmla="*/ 139757 w 832902"/>
                <a:gd name="connsiteY15" fmla="*/ 343773 h 437882"/>
                <a:gd name="connsiteX16" fmla="*/ 185604 w 832902"/>
                <a:gd name="connsiteY16" fmla="*/ 334851 h 437882"/>
                <a:gd name="connsiteX17" fmla="*/ 235007 w 832902"/>
                <a:gd name="connsiteY17" fmla="*/ 358060 h 437882"/>
                <a:gd name="connsiteX18" fmla="*/ 274884 w 832902"/>
                <a:gd name="connsiteY18" fmla="*/ 427384 h 437882"/>
                <a:gd name="connsiteX19" fmla="*/ 364499 w 832902"/>
                <a:gd name="connsiteY19" fmla="*/ 424567 h 437882"/>
                <a:gd name="connsiteX20" fmla="*/ 380263 w 832902"/>
                <a:gd name="connsiteY20" fmla="*/ 398541 h 437882"/>
                <a:gd name="connsiteX21" fmla="*/ 405081 w 832902"/>
                <a:gd name="connsiteY21" fmla="*/ 326734 h 437882"/>
                <a:gd name="connsiteX22" fmla="*/ 415982 w 832902"/>
                <a:gd name="connsiteY22" fmla="*/ 267573 h 437882"/>
                <a:gd name="connsiteX23" fmla="*/ 433657 w 832902"/>
                <a:gd name="connsiteY23" fmla="*/ 141668 h 437882"/>
                <a:gd name="connsiteX24" fmla="*/ 523809 w 832902"/>
                <a:gd name="connsiteY24" fmla="*/ 218941 h 437882"/>
                <a:gd name="connsiteX25" fmla="*/ 536688 w 832902"/>
                <a:gd name="connsiteY25" fmla="*/ 386367 h 437882"/>
                <a:gd name="connsiteX26" fmla="*/ 601082 w 832902"/>
                <a:gd name="connsiteY26" fmla="*/ 437882 h 437882"/>
                <a:gd name="connsiteX27" fmla="*/ 678355 w 832902"/>
                <a:gd name="connsiteY27" fmla="*/ 437882 h 437882"/>
                <a:gd name="connsiteX0" fmla="*/ 678355 w 832902"/>
                <a:gd name="connsiteY0" fmla="*/ 437882 h 437882"/>
                <a:gd name="connsiteX1" fmla="*/ 768507 w 832902"/>
                <a:gd name="connsiteY1" fmla="*/ 257578 h 437882"/>
                <a:gd name="connsiteX2" fmla="*/ 832902 w 832902"/>
                <a:gd name="connsiteY2" fmla="*/ 103031 h 437882"/>
                <a:gd name="connsiteX3" fmla="*/ 704113 w 832902"/>
                <a:gd name="connsiteY3" fmla="*/ 90153 h 437882"/>
                <a:gd name="connsiteX4" fmla="*/ 639719 w 832902"/>
                <a:gd name="connsiteY4" fmla="*/ 0 h 437882"/>
                <a:gd name="connsiteX5" fmla="*/ 639719 w 832902"/>
                <a:gd name="connsiteY5" fmla="*/ 0 h 437882"/>
                <a:gd name="connsiteX6" fmla="*/ 485172 w 832902"/>
                <a:gd name="connsiteY6" fmla="*/ 90153 h 437882"/>
                <a:gd name="connsiteX7" fmla="*/ 420778 w 832902"/>
                <a:gd name="connsiteY7" fmla="*/ 0 h 437882"/>
                <a:gd name="connsiteX8" fmla="*/ 369262 w 832902"/>
                <a:gd name="connsiteY8" fmla="*/ 103031 h 437882"/>
                <a:gd name="connsiteX9" fmla="*/ 291989 w 832902"/>
                <a:gd name="connsiteY9" fmla="*/ 103031 h 437882"/>
                <a:gd name="connsiteX10" fmla="*/ 291989 w 832902"/>
                <a:gd name="connsiteY10" fmla="*/ 103031 h 437882"/>
                <a:gd name="connsiteX11" fmla="*/ 150321 w 832902"/>
                <a:gd name="connsiteY11" fmla="*/ 218941 h 437882"/>
                <a:gd name="connsiteX12" fmla="*/ 0 w 832902"/>
                <a:gd name="connsiteY12" fmla="*/ 208879 h 437882"/>
                <a:gd name="connsiteX13" fmla="*/ 42126 w 832902"/>
                <a:gd name="connsiteY13" fmla="*/ 289004 h 437882"/>
                <a:gd name="connsiteX14" fmla="*/ 98806 w 832902"/>
                <a:gd name="connsiteY14" fmla="*/ 347730 h 437882"/>
                <a:gd name="connsiteX15" fmla="*/ 139757 w 832902"/>
                <a:gd name="connsiteY15" fmla="*/ 343773 h 437882"/>
                <a:gd name="connsiteX16" fmla="*/ 185604 w 832902"/>
                <a:gd name="connsiteY16" fmla="*/ 334851 h 437882"/>
                <a:gd name="connsiteX17" fmla="*/ 235007 w 832902"/>
                <a:gd name="connsiteY17" fmla="*/ 358060 h 437882"/>
                <a:gd name="connsiteX18" fmla="*/ 274884 w 832902"/>
                <a:gd name="connsiteY18" fmla="*/ 427384 h 437882"/>
                <a:gd name="connsiteX19" fmla="*/ 364499 w 832902"/>
                <a:gd name="connsiteY19" fmla="*/ 424567 h 437882"/>
                <a:gd name="connsiteX20" fmla="*/ 380263 w 832902"/>
                <a:gd name="connsiteY20" fmla="*/ 398541 h 437882"/>
                <a:gd name="connsiteX21" fmla="*/ 405081 w 832902"/>
                <a:gd name="connsiteY21" fmla="*/ 326734 h 437882"/>
                <a:gd name="connsiteX22" fmla="*/ 415982 w 832902"/>
                <a:gd name="connsiteY22" fmla="*/ 267573 h 437882"/>
                <a:gd name="connsiteX23" fmla="*/ 445564 w 832902"/>
                <a:gd name="connsiteY23" fmla="*/ 167861 h 437882"/>
                <a:gd name="connsiteX24" fmla="*/ 523809 w 832902"/>
                <a:gd name="connsiteY24" fmla="*/ 218941 h 437882"/>
                <a:gd name="connsiteX25" fmla="*/ 536688 w 832902"/>
                <a:gd name="connsiteY25" fmla="*/ 386367 h 437882"/>
                <a:gd name="connsiteX26" fmla="*/ 601082 w 832902"/>
                <a:gd name="connsiteY26" fmla="*/ 437882 h 437882"/>
                <a:gd name="connsiteX27" fmla="*/ 678355 w 832902"/>
                <a:gd name="connsiteY27" fmla="*/ 437882 h 437882"/>
                <a:gd name="connsiteX0" fmla="*/ 678355 w 832902"/>
                <a:gd name="connsiteY0" fmla="*/ 437882 h 437882"/>
                <a:gd name="connsiteX1" fmla="*/ 768507 w 832902"/>
                <a:gd name="connsiteY1" fmla="*/ 257578 h 437882"/>
                <a:gd name="connsiteX2" fmla="*/ 832902 w 832902"/>
                <a:gd name="connsiteY2" fmla="*/ 103031 h 437882"/>
                <a:gd name="connsiteX3" fmla="*/ 704113 w 832902"/>
                <a:gd name="connsiteY3" fmla="*/ 90153 h 437882"/>
                <a:gd name="connsiteX4" fmla="*/ 639719 w 832902"/>
                <a:gd name="connsiteY4" fmla="*/ 0 h 437882"/>
                <a:gd name="connsiteX5" fmla="*/ 639719 w 832902"/>
                <a:gd name="connsiteY5" fmla="*/ 0 h 437882"/>
                <a:gd name="connsiteX6" fmla="*/ 485172 w 832902"/>
                <a:gd name="connsiteY6" fmla="*/ 90153 h 437882"/>
                <a:gd name="connsiteX7" fmla="*/ 420778 w 832902"/>
                <a:gd name="connsiteY7" fmla="*/ 0 h 437882"/>
                <a:gd name="connsiteX8" fmla="*/ 369262 w 832902"/>
                <a:gd name="connsiteY8" fmla="*/ 103031 h 437882"/>
                <a:gd name="connsiteX9" fmla="*/ 291989 w 832902"/>
                <a:gd name="connsiteY9" fmla="*/ 103031 h 437882"/>
                <a:gd name="connsiteX10" fmla="*/ 291989 w 832902"/>
                <a:gd name="connsiteY10" fmla="*/ 103031 h 437882"/>
                <a:gd name="connsiteX11" fmla="*/ 150321 w 832902"/>
                <a:gd name="connsiteY11" fmla="*/ 218941 h 437882"/>
                <a:gd name="connsiteX12" fmla="*/ 0 w 832902"/>
                <a:gd name="connsiteY12" fmla="*/ 208879 h 437882"/>
                <a:gd name="connsiteX13" fmla="*/ 42126 w 832902"/>
                <a:gd name="connsiteY13" fmla="*/ 289004 h 437882"/>
                <a:gd name="connsiteX14" fmla="*/ 98806 w 832902"/>
                <a:gd name="connsiteY14" fmla="*/ 347730 h 437882"/>
                <a:gd name="connsiteX15" fmla="*/ 139757 w 832902"/>
                <a:gd name="connsiteY15" fmla="*/ 343773 h 437882"/>
                <a:gd name="connsiteX16" fmla="*/ 185604 w 832902"/>
                <a:gd name="connsiteY16" fmla="*/ 334851 h 437882"/>
                <a:gd name="connsiteX17" fmla="*/ 235007 w 832902"/>
                <a:gd name="connsiteY17" fmla="*/ 358060 h 437882"/>
                <a:gd name="connsiteX18" fmla="*/ 274884 w 832902"/>
                <a:gd name="connsiteY18" fmla="*/ 427384 h 437882"/>
                <a:gd name="connsiteX19" fmla="*/ 364499 w 832902"/>
                <a:gd name="connsiteY19" fmla="*/ 424567 h 437882"/>
                <a:gd name="connsiteX20" fmla="*/ 380263 w 832902"/>
                <a:gd name="connsiteY20" fmla="*/ 398541 h 437882"/>
                <a:gd name="connsiteX21" fmla="*/ 405081 w 832902"/>
                <a:gd name="connsiteY21" fmla="*/ 326734 h 437882"/>
                <a:gd name="connsiteX22" fmla="*/ 415982 w 832902"/>
                <a:gd name="connsiteY22" fmla="*/ 267573 h 437882"/>
                <a:gd name="connsiteX23" fmla="*/ 445564 w 832902"/>
                <a:gd name="connsiteY23" fmla="*/ 167861 h 437882"/>
                <a:gd name="connsiteX24" fmla="*/ 475513 w 832902"/>
                <a:gd name="connsiteY24" fmla="*/ 143748 h 437882"/>
                <a:gd name="connsiteX25" fmla="*/ 523809 w 832902"/>
                <a:gd name="connsiteY25" fmla="*/ 218941 h 437882"/>
                <a:gd name="connsiteX26" fmla="*/ 536688 w 832902"/>
                <a:gd name="connsiteY26" fmla="*/ 386367 h 437882"/>
                <a:gd name="connsiteX27" fmla="*/ 601082 w 832902"/>
                <a:gd name="connsiteY27" fmla="*/ 437882 h 437882"/>
                <a:gd name="connsiteX28" fmla="*/ 678355 w 832902"/>
                <a:gd name="connsiteY28" fmla="*/ 437882 h 437882"/>
                <a:gd name="connsiteX0" fmla="*/ 678355 w 832902"/>
                <a:gd name="connsiteY0" fmla="*/ 437882 h 437882"/>
                <a:gd name="connsiteX1" fmla="*/ 768507 w 832902"/>
                <a:gd name="connsiteY1" fmla="*/ 257578 h 437882"/>
                <a:gd name="connsiteX2" fmla="*/ 832902 w 832902"/>
                <a:gd name="connsiteY2" fmla="*/ 103031 h 437882"/>
                <a:gd name="connsiteX3" fmla="*/ 704113 w 832902"/>
                <a:gd name="connsiteY3" fmla="*/ 90153 h 437882"/>
                <a:gd name="connsiteX4" fmla="*/ 639719 w 832902"/>
                <a:gd name="connsiteY4" fmla="*/ 0 h 437882"/>
                <a:gd name="connsiteX5" fmla="*/ 639719 w 832902"/>
                <a:gd name="connsiteY5" fmla="*/ 0 h 437882"/>
                <a:gd name="connsiteX6" fmla="*/ 485172 w 832902"/>
                <a:gd name="connsiteY6" fmla="*/ 90153 h 437882"/>
                <a:gd name="connsiteX7" fmla="*/ 420778 w 832902"/>
                <a:gd name="connsiteY7" fmla="*/ 0 h 437882"/>
                <a:gd name="connsiteX8" fmla="*/ 369262 w 832902"/>
                <a:gd name="connsiteY8" fmla="*/ 103031 h 437882"/>
                <a:gd name="connsiteX9" fmla="*/ 291989 w 832902"/>
                <a:gd name="connsiteY9" fmla="*/ 103031 h 437882"/>
                <a:gd name="connsiteX10" fmla="*/ 291989 w 832902"/>
                <a:gd name="connsiteY10" fmla="*/ 103031 h 437882"/>
                <a:gd name="connsiteX11" fmla="*/ 150321 w 832902"/>
                <a:gd name="connsiteY11" fmla="*/ 218941 h 437882"/>
                <a:gd name="connsiteX12" fmla="*/ 0 w 832902"/>
                <a:gd name="connsiteY12" fmla="*/ 208879 h 437882"/>
                <a:gd name="connsiteX13" fmla="*/ 42126 w 832902"/>
                <a:gd name="connsiteY13" fmla="*/ 289004 h 437882"/>
                <a:gd name="connsiteX14" fmla="*/ 98806 w 832902"/>
                <a:gd name="connsiteY14" fmla="*/ 347730 h 437882"/>
                <a:gd name="connsiteX15" fmla="*/ 139757 w 832902"/>
                <a:gd name="connsiteY15" fmla="*/ 343773 h 437882"/>
                <a:gd name="connsiteX16" fmla="*/ 185604 w 832902"/>
                <a:gd name="connsiteY16" fmla="*/ 334851 h 437882"/>
                <a:gd name="connsiteX17" fmla="*/ 235007 w 832902"/>
                <a:gd name="connsiteY17" fmla="*/ 358060 h 437882"/>
                <a:gd name="connsiteX18" fmla="*/ 274884 w 832902"/>
                <a:gd name="connsiteY18" fmla="*/ 427384 h 437882"/>
                <a:gd name="connsiteX19" fmla="*/ 364499 w 832902"/>
                <a:gd name="connsiteY19" fmla="*/ 424567 h 437882"/>
                <a:gd name="connsiteX20" fmla="*/ 380263 w 832902"/>
                <a:gd name="connsiteY20" fmla="*/ 398541 h 437882"/>
                <a:gd name="connsiteX21" fmla="*/ 405081 w 832902"/>
                <a:gd name="connsiteY21" fmla="*/ 326734 h 437882"/>
                <a:gd name="connsiteX22" fmla="*/ 415982 w 832902"/>
                <a:gd name="connsiteY22" fmla="*/ 267573 h 437882"/>
                <a:gd name="connsiteX23" fmla="*/ 445564 w 832902"/>
                <a:gd name="connsiteY23" fmla="*/ 167861 h 437882"/>
                <a:gd name="connsiteX24" fmla="*/ 475513 w 832902"/>
                <a:gd name="connsiteY24" fmla="*/ 143748 h 437882"/>
                <a:gd name="connsiteX25" fmla="*/ 514284 w 832902"/>
                <a:gd name="connsiteY25" fmla="*/ 190366 h 437882"/>
                <a:gd name="connsiteX26" fmla="*/ 536688 w 832902"/>
                <a:gd name="connsiteY26" fmla="*/ 386367 h 437882"/>
                <a:gd name="connsiteX27" fmla="*/ 601082 w 832902"/>
                <a:gd name="connsiteY27" fmla="*/ 437882 h 437882"/>
                <a:gd name="connsiteX28" fmla="*/ 678355 w 832902"/>
                <a:gd name="connsiteY28" fmla="*/ 437882 h 437882"/>
                <a:gd name="connsiteX0" fmla="*/ 678355 w 832902"/>
                <a:gd name="connsiteY0" fmla="*/ 437882 h 437882"/>
                <a:gd name="connsiteX1" fmla="*/ 768507 w 832902"/>
                <a:gd name="connsiteY1" fmla="*/ 257578 h 437882"/>
                <a:gd name="connsiteX2" fmla="*/ 832902 w 832902"/>
                <a:gd name="connsiteY2" fmla="*/ 103031 h 437882"/>
                <a:gd name="connsiteX3" fmla="*/ 704113 w 832902"/>
                <a:gd name="connsiteY3" fmla="*/ 90153 h 437882"/>
                <a:gd name="connsiteX4" fmla="*/ 639719 w 832902"/>
                <a:gd name="connsiteY4" fmla="*/ 0 h 437882"/>
                <a:gd name="connsiteX5" fmla="*/ 639719 w 832902"/>
                <a:gd name="connsiteY5" fmla="*/ 0 h 437882"/>
                <a:gd name="connsiteX6" fmla="*/ 485172 w 832902"/>
                <a:gd name="connsiteY6" fmla="*/ 90153 h 437882"/>
                <a:gd name="connsiteX7" fmla="*/ 420778 w 832902"/>
                <a:gd name="connsiteY7" fmla="*/ 0 h 437882"/>
                <a:gd name="connsiteX8" fmla="*/ 369262 w 832902"/>
                <a:gd name="connsiteY8" fmla="*/ 103031 h 437882"/>
                <a:gd name="connsiteX9" fmla="*/ 291989 w 832902"/>
                <a:gd name="connsiteY9" fmla="*/ 103031 h 437882"/>
                <a:gd name="connsiteX10" fmla="*/ 291989 w 832902"/>
                <a:gd name="connsiteY10" fmla="*/ 103031 h 437882"/>
                <a:gd name="connsiteX11" fmla="*/ 150321 w 832902"/>
                <a:gd name="connsiteY11" fmla="*/ 218941 h 437882"/>
                <a:gd name="connsiteX12" fmla="*/ 0 w 832902"/>
                <a:gd name="connsiteY12" fmla="*/ 208879 h 437882"/>
                <a:gd name="connsiteX13" fmla="*/ 42126 w 832902"/>
                <a:gd name="connsiteY13" fmla="*/ 289004 h 437882"/>
                <a:gd name="connsiteX14" fmla="*/ 98806 w 832902"/>
                <a:gd name="connsiteY14" fmla="*/ 347730 h 437882"/>
                <a:gd name="connsiteX15" fmla="*/ 139757 w 832902"/>
                <a:gd name="connsiteY15" fmla="*/ 343773 h 437882"/>
                <a:gd name="connsiteX16" fmla="*/ 185604 w 832902"/>
                <a:gd name="connsiteY16" fmla="*/ 334851 h 437882"/>
                <a:gd name="connsiteX17" fmla="*/ 235007 w 832902"/>
                <a:gd name="connsiteY17" fmla="*/ 358060 h 437882"/>
                <a:gd name="connsiteX18" fmla="*/ 274884 w 832902"/>
                <a:gd name="connsiteY18" fmla="*/ 427384 h 437882"/>
                <a:gd name="connsiteX19" fmla="*/ 364499 w 832902"/>
                <a:gd name="connsiteY19" fmla="*/ 424567 h 437882"/>
                <a:gd name="connsiteX20" fmla="*/ 380263 w 832902"/>
                <a:gd name="connsiteY20" fmla="*/ 398541 h 437882"/>
                <a:gd name="connsiteX21" fmla="*/ 405081 w 832902"/>
                <a:gd name="connsiteY21" fmla="*/ 326734 h 437882"/>
                <a:gd name="connsiteX22" fmla="*/ 415982 w 832902"/>
                <a:gd name="connsiteY22" fmla="*/ 267573 h 437882"/>
                <a:gd name="connsiteX23" fmla="*/ 445564 w 832902"/>
                <a:gd name="connsiteY23" fmla="*/ 167861 h 437882"/>
                <a:gd name="connsiteX24" fmla="*/ 475513 w 832902"/>
                <a:gd name="connsiteY24" fmla="*/ 143748 h 437882"/>
                <a:gd name="connsiteX25" fmla="*/ 514284 w 832902"/>
                <a:gd name="connsiteY25" fmla="*/ 190366 h 437882"/>
                <a:gd name="connsiteX26" fmla="*/ 518376 w 832902"/>
                <a:gd name="connsiteY26" fmla="*/ 265191 h 437882"/>
                <a:gd name="connsiteX27" fmla="*/ 536688 w 832902"/>
                <a:gd name="connsiteY27" fmla="*/ 386367 h 437882"/>
                <a:gd name="connsiteX28" fmla="*/ 601082 w 832902"/>
                <a:gd name="connsiteY28" fmla="*/ 437882 h 437882"/>
                <a:gd name="connsiteX29" fmla="*/ 678355 w 832902"/>
                <a:gd name="connsiteY29" fmla="*/ 437882 h 437882"/>
                <a:gd name="connsiteX0" fmla="*/ 678355 w 832902"/>
                <a:gd name="connsiteY0" fmla="*/ 437882 h 437882"/>
                <a:gd name="connsiteX1" fmla="*/ 768507 w 832902"/>
                <a:gd name="connsiteY1" fmla="*/ 257578 h 437882"/>
                <a:gd name="connsiteX2" fmla="*/ 832902 w 832902"/>
                <a:gd name="connsiteY2" fmla="*/ 103031 h 437882"/>
                <a:gd name="connsiteX3" fmla="*/ 704113 w 832902"/>
                <a:gd name="connsiteY3" fmla="*/ 90153 h 437882"/>
                <a:gd name="connsiteX4" fmla="*/ 639719 w 832902"/>
                <a:gd name="connsiteY4" fmla="*/ 0 h 437882"/>
                <a:gd name="connsiteX5" fmla="*/ 639719 w 832902"/>
                <a:gd name="connsiteY5" fmla="*/ 0 h 437882"/>
                <a:gd name="connsiteX6" fmla="*/ 485172 w 832902"/>
                <a:gd name="connsiteY6" fmla="*/ 90153 h 437882"/>
                <a:gd name="connsiteX7" fmla="*/ 420778 w 832902"/>
                <a:gd name="connsiteY7" fmla="*/ 0 h 437882"/>
                <a:gd name="connsiteX8" fmla="*/ 369262 w 832902"/>
                <a:gd name="connsiteY8" fmla="*/ 103031 h 437882"/>
                <a:gd name="connsiteX9" fmla="*/ 291989 w 832902"/>
                <a:gd name="connsiteY9" fmla="*/ 103031 h 437882"/>
                <a:gd name="connsiteX10" fmla="*/ 291989 w 832902"/>
                <a:gd name="connsiteY10" fmla="*/ 103031 h 437882"/>
                <a:gd name="connsiteX11" fmla="*/ 150321 w 832902"/>
                <a:gd name="connsiteY11" fmla="*/ 218941 h 437882"/>
                <a:gd name="connsiteX12" fmla="*/ 0 w 832902"/>
                <a:gd name="connsiteY12" fmla="*/ 208879 h 437882"/>
                <a:gd name="connsiteX13" fmla="*/ 42126 w 832902"/>
                <a:gd name="connsiteY13" fmla="*/ 289004 h 437882"/>
                <a:gd name="connsiteX14" fmla="*/ 98806 w 832902"/>
                <a:gd name="connsiteY14" fmla="*/ 347730 h 437882"/>
                <a:gd name="connsiteX15" fmla="*/ 139757 w 832902"/>
                <a:gd name="connsiteY15" fmla="*/ 343773 h 437882"/>
                <a:gd name="connsiteX16" fmla="*/ 185604 w 832902"/>
                <a:gd name="connsiteY16" fmla="*/ 334851 h 437882"/>
                <a:gd name="connsiteX17" fmla="*/ 235007 w 832902"/>
                <a:gd name="connsiteY17" fmla="*/ 358060 h 437882"/>
                <a:gd name="connsiteX18" fmla="*/ 274884 w 832902"/>
                <a:gd name="connsiteY18" fmla="*/ 427384 h 437882"/>
                <a:gd name="connsiteX19" fmla="*/ 364499 w 832902"/>
                <a:gd name="connsiteY19" fmla="*/ 424567 h 437882"/>
                <a:gd name="connsiteX20" fmla="*/ 380263 w 832902"/>
                <a:gd name="connsiteY20" fmla="*/ 398541 h 437882"/>
                <a:gd name="connsiteX21" fmla="*/ 405081 w 832902"/>
                <a:gd name="connsiteY21" fmla="*/ 326734 h 437882"/>
                <a:gd name="connsiteX22" fmla="*/ 415982 w 832902"/>
                <a:gd name="connsiteY22" fmla="*/ 267573 h 437882"/>
                <a:gd name="connsiteX23" fmla="*/ 445564 w 832902"/>
                <a:gd name="connsiteY23" fmla="*/ 167861 h 437882"/>
                <a:gd name="connsiteX24" fmla="*/ 475513 w 832902"/>
                <a:gd name="connsiteY24" fmla="*/ 143748 h 437882"/>
                <a:gd name="connsiteX25" fmla="*/ 514284 w 832902"/>
                <a:gd name="connsiteY25" fmla="*/ 190366 h 437882"/>
                <a:gd name="connsiteX26" fmla="*/ 518376 w 832902"/>
                <a:gd name="connsiteY26" fmla="*/ 265191 h 437882"/>
                <a:gd name="connsiteX27" fmla="*/ 546213 w 832902"/>
                <a:gd name="connsiteY27" fmla="*/ 372080 h 437882"/>
                <a:gd name="connsiteX28" fmla="*/ 601082 w 832902"/>
                <a:gd name="connsiteY28" fmla="*/ 437882 h 437882"/>
                <a:gd name="connsiteX29" fmla="*/ 678355 w 832902"/>
                <a:gd name="connsiteY29" fmla="*/ 437882 h 437882"/>
                <a:gd name="connsiteX0" fmla="*/ 678355 w 832902"/>
                <a:gd name="connsiteY0" fmla="*/ 437882 h 437882"/>
                <a:gd name="connsiteX1" fmla="*/ 768507 w 832902"/>
                <a:gd name="connsiteY1" fmla="*/ 257578 h 437882"/>
                <a:gd name="connsiteX2" fmla="*/ 832902 w 832902"/>
                <a:gd name="connsiteY2" fmla="*/ 103031 h 437882"/>
                <a:gd name="connsiteX3" fmla="*/ 704113 w 832902"/>
                <a:gd name="connsiteY3" fmla="*/ 90153 h 437882"/>
                <a:gd name="connsiteX4" fmla="*/ 639719 w 832902"/>
                <a:gd name="connsiteY4" fmla="*/ 0 h 437882"/>
                <a:gd name="connsiteX5" fmla="*/ 639719 w 832902"/>
                <a:gd name="connsiteY5" fmla="*/ 0 h 437882"/>
                <a:gd name="connsiteX6" fmla="*/ 485172 w 832902"/>
                <a:gd name="connsiteY6" fmla="*/ 90153 h 437882"/>
                <a:gd name="connsiteX7" fmla="*/ 420778 w 832902"/>
                <a:gd name="connsiteY7" fmla="*/ 0 h 437882"/>
                <a:gd name="connsiteX8" fmla="*/ 369262 w 832902"/>
                <a:gd name="connsiteY8" fmla="*/ 103031 h 437882"/>
                <a:gd name="connsiteX9" fmla="*/ 291989 w 832902"/>
                <a:gd name="connsiteY9" fmla="*/ 103031 h 437882"/>
                <a:gd name="connsiteX10" fmla="*/ 291989 w 832902"/>
                <a:gd name="connsiteY10" fmla="*/ 103031 h 437882"/>
                <a:gd name="connsiteX11" fmla="*/ 150321 w 832902"/>
                <a:gd name="connsiteY11" fmla="*/ 218941 h 437882"/>
                <a:gd name="connsiteX12" fmla="*/ 0 w 832902"/>
                <a:gd name="connsiteY12" fmla="*/ 208879 h 437882"/>
                <a:gd name="connsiteX13" fmla="*/ 42126 w 832902"/>
                <a:gd name="connsiteY13" fmla="*/ 289004 h 437882"/>
                <a:gd name="connsiteX14" fmla="*/ 98806 w 832902"/>
                <a:gd name="connsiteY14" fmla="*/ 347730 h 437882"/>
                <a:gd name="connsiteX15" fmla="*/ 139757 w 832902"/>
                <a:gd name="connsiteY15" fmla="*/ 343773 h 437882"/>
                <a:gd name="connsiteX16" fmla="*/ 185604 w 832902"/>
                <a:gd name="connsiteY16" fmla="*/ 334851 h 437882"/>
                <a:gd name="connsiteX17" fmla="*/ 235007 w 832902"/>
                <a:gd name="connsiteY17" fmla="*/ 358060 h 437882"/>
                <a:gd name="connsiteX18" fmla="*/ 274884 w 832902"/>
                <a:gd name="connsiteY18" fmla="*/ 427384 h 437882"/>
                <a:gd name="connsiteX19" fmla="*/ 364499 w 832902"/>
                <a:gd name="connsiteY19" fmla="*/ 424567 h 437882"/>
                <a:gd name="connsiteX20" fmla="*/ 380263 w 832902"/>
                <a:gd name="connsiteY20" fmla="*/ 398541 h 437882"/>
                <a:gd name="connsiteX21" fmla="*/ 405081 w 832902"/>
                <a:gd name="connsiteY21" fmla="*/ 326734 h 437882"/>
                <a:gd name="connsiteX22" fmla="*/ 415982 w 832902"/>
                <a:gd name="connsiteY22" fmla="*/ 267573 h 437882"/>
                <a:gd name="connsiteX23" fmla="*/ 445564 w 832902"/>
                <a:gd name="connsiteY23" fmla="*/ 167861 h 437882"/>
                <a:gd name="connsiteX24" fmla="*/ 475513 w 832902"/>
                <a:gd name="connsiteY24" fmla="*/ 143748 h 437882"/>
                <a:gd name="connsiteX25" fmla="*/ 514284 w 832902"/>
                <a:gd name="connsiteY25" fmla="*/ 190366 h 437882"/>
                <a:gd name="connsiteX26" fmla="*/ 518376 w 832902"/>
                <a:gd name="connsiteY26" fmla="*/ 265191 h 437882"/>
                <a:gd name="connsiteX27" fmla="*/ 546213 w 832902"/>
                <a:gd name="connsiteY27" fmla="*/ 372080 h 437882"/>
                <a:gd name="connsiteX28" fmla="*/ 587432 w 832902"/>
                <a:gd name="connsiteY28" fmla="*/ 415210 h 437882"/>
                <a:gd name="connsiteX29" fmla="*/ 601082 w 832902"/>
                <a:gd name="connsiteY29" fmla="*/ 437882 h 437882"/>
                <a:gd name="connsiteX30" fmla="*/ 678355 w 832902"/>
                <a:gd name="connsiteY30" fmla="*/ 437882 h 437882"/>
                <a:gd name="connsiteX0" fmla="*/ 678355 w 832902"/>
                <a:gd name="connsiteY0" fmla="*/ 437882 h 437882"/>
                <a:gd name="connsiteX1" fmla="*/ 768507 w 832902"/>
                <a:gd name="connsiteY1" fmla="*/ 257578 h 437882"/>
                <a:gd name="connsiteX2" fmla="*/ 832902 w 832902"/>
                <a:gd name="connsiteY2" fmla="*/ 103031 h 437882"/>
                <a:gd name="connsiteX3" fmla="*/ 704113 w 832902"/>
                <a:gd name="connsiteY3" fmla="*/ 90153 h 437882"/>
                <a:gd name="connsiteX4" fmla="*/ 639719 w 832902"/>
                <a:gd name="connsiteY4" fmla="*/ 0 h 437882"/>
                <a:gd name="connsiteX5" fmla="*/ 639719 w 832902"/>
                <a:gd name="connsiteY5" fmla="*/ 0 h 437882"/>
                <a:gd name="connsiteX6" fmla="*/ 485172 w 832902"/>
                <a:gd name="connsiteY6" fmla="*/ 90153 h 437882"/>
                <a:gd name="connsiteX7" fmla="*/ 420778 w 832902"/>
                <a:gd name="connsiteY7" fmla="*/ 0 h 437882"/>
                <a:gd name="connsiteX8" fmla="*/ 369262 w 832902"/>
                <a:gd name="connsiteY8" fmla="*/ 103031 h 437882"/>
                <a:gd name="connsiteX9" fmla="*/ 291989 w 832902"/>
                <a:gd name="connsiteY9" fmla="*/ 103031 h 437882"/>
                <a:gd name="connsiteX10" fmla="*/ 291989 w 832902"/>
                <a:gd name="connsiteY10" fmla="*/ 103031 h 437882"/>
                <a:gd name="connsiteX11" fmla="*/ 150321 w 832902"/>
                <a:gd name="connsiteY11" fmla="*/ 218941 h 437882"/>
                <a:gd name="connsiteX12" fmla="*/ 0 w 832902"/>
                <a:gd name="connsiteY12" fmla="*/ 208879 h 437882"/>
                <a:gd name="connsiteX13" fmla="*/ 42126 w 832902"/>
                <a:gd name="connsiteY13" fmla="*/ 289004 h 437882"/>
                <a:gd name="connsiteX14" fmla="*/ 98806 w 832902"/>
                <a:gd name="connsiteY14" fmla="*/ 347730 h 437882"/>
                <a:gd name="connsiteX15" fmla="*/ 139757 w 832902"/>
                <a:gd name="connsiteY15" fmla="*/ 343773 h 437882"/>
                <a:gd name="connsiteX16" fmla="*/ 185604 w 832902"/>
                <a:gd name="connsiteY16" fmla="*/ 334851 h 437882"/>
                <a:gd name="connsiteX17" fmla="*/ 235007 w 832902"/>
                <a:gd name="connsiteY17" fmla="*/ 358060 h 437882"/>
                <a:gd name="connsiteX18" fmla="*/ 274884 w 832902"/>
                <a:gd name="connsiteY18" fmla="*/ 427384 h 437882"/>
                <a:gd name="connsiteX19" fmla="*/ 364499 w 832902"/>
                <a:gd name="connsiteY19" fmla="*/ 424567 h 437882"/>
                <a:gd name="connsiteX20" fmla="*/ 380263 w 832902"/>
                <a:gd name="connsiteY20" fmla="*/ 398541 h 437882"/>
                <a:gd name="connsiteX21" fmla="*/ 405081 w 832902"/>
                <a:gd name="connsiteY21" fmla="*/ 326734 h 437882"/>
                <a:gd name="connsiteX22" fmla="*/ 415982 w 832902"/>
                <a:gd name="connsiteY22" fmla="*/ 267573 h 437882"/>
                <a:gd name="connsiteX23" fmla="*/ 445564 w 832902"/>
                <a:gd name="connsiteY23" fmla="*/ 167861 h 437882"/>
                <a:gd name="connsiteX24" fmla="*/ 475513 w 832902"/>
                <a:gd name="connsiteY24" fmla="*/ 143748 h 437882"/>
                <a:gd name="connsiteX25" fmla="*/ 514284 w 832902"/>
                <a:gd name="connsiteY25" fmla="*/ 190366 h 437882"/>
                <a:gd name="connsiteX26" fmla="*/ 518376 w 832902"/>
                <a:gd name="connsiteY26" fmla="*/ 265191 h 437882"/>
                <a:gd name="connsiteX27" fmla="*/ 546213 w 832902"/>
                <a:gd name="connsiteY27" fmla="*/ 372080 h 437882"/>
                <a:gd name="connsiteX28" fmla="*/ 587432 w 832902"/>
                <a:gd name="connsiteY28" fmla="*/ 415210 h 437882"/>
                <a:gd name="connsiteX29" fmla="*/ 612988 w 832902"/>
                <a:gd name="connsiteY29" fmla="*/ 430738 h 437882"/>
                <a:gd name="connsiteX30" fmla="*/ 678355 w 832902"/>
                <a:gd name="connsiteY30" fmla="*/ 437882 h 437882"/>
                <a:gd name="connsiteX0" fmla="*/ 683118 w 832902"/>
                <a:gd name="connsiteY0" fmla="*/ 428357 h 430738"/>
                <a:gd name="connsiteX1" fmla="*/ 768507 w 832902"/>
                <a:gd name="connsiteY1" fmla="*/ 257578 h 430738"/>
                <a:gd name="connsiteX2" fmla="*/ 832902 w 832902"/>
                <a:gd name="connsiteY2" fmla="*/ 103031 h 430738"/>
                <a:gd name="connsiteX3" fmla="*/ 704113 w 832902"/>
                <a:gd name="connsiteY3" fmla="*/ 90153 h 430738"/>
                <a:gd name="connsiteX4" fmla="*/ 639719 w 832902"/>
                <a:gd name="connsiteY4" fmla="*/ 0 h 430738"/>
                <a:gd name="connsiteX5" fmla="*/ 639719 w 832902"/>
                <a:gd name="connsiteY5" fmla="*/ 0 h 430738"/>
                <a:gd name="connsiteX6" fmla="*/ 485172 w 832902"/>
                <a:gd name="connsiteY6" fmla="*/ 90153 h 430738"/>
                <a:gd name="connsiteX7" fmla="*/ 420778 w 832902"/>
                <a:gd name="connsiteY7" fmla="*/ 0 h 430738"/>
                <a:gd name="connsiteX8" fmla="*/ 369262 w 832902"/>
                <a:gd name="connsiteY8" fmla="*/ 103031 h 430738"/>
                <a:gd name="connsiteX9" fmla="*/ 291989 w 832902"/>
                <a:gd name="connsiteY9" fmla="*/ 103031 h 430738"/>
                <a:gd name="connsiteX10" fmla="*/ 291989 w 832902"/>
                <a:gd name="connsiteY10" fmla="*/ 103031 h 430738"/>
                <a:gd name="connsiteX11" fmla="*/ 150321 w 832902"/>
                <a:gd name="connsiteY11" fmla="*/ 218941 h 430738"/>
                <a:gd name="connsiteX12" fmla="*/ 0 w 832902"/>
                <a:gd name="connsiteY12" fmla="*/ 208879 h 430738"/>
                <a:gd name="connsiteX13" fmla="*/ 42126 w 832902"/>
                <a:gd name="connsiteY13" fmla="*/ 289004 h 430738"/>
                <a:gd name="connsiteX14" fmla="*/ 98806 w 832902"/>
                <a:gd name="connsiteY14" fmla="*/ 347730 h 430738"/>
                <a:gd name="connsiteX15" fmla="*/ 139757 w 832902"/>
                <a:gd name="connsiteY15" fmla="*/ 343773 h 430738"/>
                <a:gd name="connsiteX16" fmla="*/ 185604 w 832902"/>
                <a:gd name="connsiteY16" fmla="*/ 334851 h 430738"/>
                <a:gd name="connsiteX17" fmla="*/ 235007 w 832902"/>
                <a:gd name="connsiteY17" fmla="*/ 358060 h 430738"/>
                <a:gd name="connsiteX18" fmla="*/ 274884 w 832902"/>
                <a:gd name="connsiteY18" fmla="*/ 427384 h 430738"/>
                <a:gd name="connsiteX19" fmla="*/ 364499 w 832902"/>
                <a:gd name="connsiteY19" fmla="*/ 424567 h 430738"/>
                <a:gd name="connsiteX20" fmla="*/ 380263 w 832902"/>
                <a:gd name="connsiteY20" fmla="*/ 398541 h 430738"/>
                <a:gd name="connsiteX21" fmla="*/ 405081 w 832902"/>
                <a:gd name="connsiteY21" fmla="*/ 326734 h 430738"/>
                <a:gd name="connsiteX22" fmla="*/ 415982 w 832902"/>
                <a:gd name="connsiteY22" fmla="*/ 267573 h 430738"/>
                <a:gd name="connsiteX23" fmla="*/ 445564 w 832902"/>
                <a:gd name="connsiteY23" fmla="*/ 167861 h 430738"/>
                <a:gd name="connsiteX24" fmla="*/ 475513 w 832902"/>
                <a:gd name="connsiteY24" fmla="*/ 143748 h 430738"/>
                <a:gd name="connsiteX25" fmla="*/ 514284 w 832902"/>
                <a:gd name="connsiteY25" fmla="*/ 190366 h 430738"/>
                <a:gd name="connsiteX26" fmla="*/ 518376 w 832902"/>
                <a:gd name="connsiteY26" fmla="*/ 265191 h 430738"/>
                <a:gd name="connsiteX27" fmla="*/ 546213 w 832902"/>
                <a:gd name="connsiteY27" fmla="*/ 372080 h 430738"/>
                <a:gd name="connsiteX28" fmla="*/ 587432 w 832902"/>
                <a:gd name="connsiteY28" fmla="*/ 415210 h 430738"/>
                <a:gd name="connsiteX29" fmla="*/ 612988 w 832902"/>
                <a:gd name="connsiteY29" fmla="*/ 430738 h 430738"/>
                <a:gd name="connsiteX30" fmla="*/ 683118 w 832902"/>
                <a:gd name="connsiteY30" fmla="*/ 428357 h 430738"/>
                <a:gd name="connsiteX0" fmla="*/ 683118 w 832902"/>
                <a:gd name="connsiteY0" fmla="*/ 428357 h 430738"/>
                <a:gd name="connsiteX1" fmla="*/ 768507 w 832902"/>
                <a:gd name="connsiteY1" fmla="*/ 257578 h 430738"/>
                <a:gd name="connsiteX2" fmla="*/ 832902 w 832902"/>
                <a:gd name="connsiteY2" fmla="*/ 103031 h 430738"/>
                <a:gd name="connsiteX3" fmla="*/ 704113 w 832902"/>
                <a:gd name="connsiteY3" fmla="*/ 90153 h 430738"/>
                <a:gd name="connsiteX4" fmla="*/ 639719 w 832902"/>
                <a:gd name="connsiteY4" fmla="*/ 0 h 430738"/>
                <a:gd name="connsiteX5" fmla="*/ 639719 w 832902"/>
                <a:gd name="connsiteY5" fmla="*/ 0 h 430738"/>
                <a:gd name="connsiteX6" fmla="*/ 485172 w 832902"/>
                <a:gd name="connsiteY6" fmla="*/ 90153 h 430738"/>
                <a:gd name="connsiteX7" fmla="*/ 420778 w 832902"/>
                <a:gd name="connsiteY7" fmla="*/ 0 h 430738"/>
                <a:gd name="connsiteX8" fmla="*/ 369262 w 832902"/>
                <a:gd name="connsiteY8" fmla="*/ 103031 h 430738"/>
                <a:gd name="connsiteX9" fmla="*/ 291989 w 832902"/>
                <a:gd name="connsiteY9" fmla="*/ 103031 h 430738"/>
                <a:gd name="connsiteX10" fmla="*/ 291989 w 832902"/>
                <a:gd name="connsiteY10" fmla="*/ 103031 h 430738"/>
                <a:gd name="connsiteX11" fmla="*/ 150321 w 832902"/>
                <a:gd name="connsiteY11" fmla="*/ 218941 h 430738"/>
                <a:gd name="connsiteX12" fmla="*/ 0 w 832902"/>
                <a:gd name="connsiteY12" fmla="*/ 201735 h 430738"/>
                <a:gd name="connsiteX13" fmla="*/ 42126 w 832902"/>
                <a:gd name="connsiteY13" fmla="*/ 289004 h 430738"/>
                <a:gd name="connsiteX14" fmla="*/ 98806 w 832902"/>
                <a:gd name="connsiteY14" fmla="*/ 347730 h 430738"/>
                <a:gd name="connsiteX15" fmla="*/ 139757 w 832902"/>
                <a:gd name="connsiteY15" fmla="*/ 343773 h 430738"/>
                <a:gd name="connsiteX16" fmla="*/ 185604 w 832902"/>
                <a:gd name="connsiteY16" fmla="*/ 334851 h 430738"/>
                <a:gd name="connsiteX17" fmla="*/ 235007 w 832902"/>
                <a:gd name="connsiteY17" fmla="*/ 358060 h 430738"/>
                <a:gd name="connsiteX18" fmla="*/ 274884 w 832902"/>
                <a:gd name="connsiteY18" fmla="*/ 427384 h 430738"/>
                <a:gd name="connsiteX19" fmla="*/ 364499 w 832902"/>
                <a:gd name="connsiteY19" fmla="*/ 424567 h 430738"/>
                <a:gd name="connsiteX20" fmla="*/ 380263 w 832902"/>
                <a:gd name="connsiteY20" fmla="*/ 398541 h 430738"/>
                <a:gd name="connsiteX21" fmla="*/ 405081 w 832902"/>
                <a:gd name="connsiteY21" fmla="*/ 326734 h 430738"/>
                <a:gd name="connsiteX22" fmla="*/ 415982 w 832902"/>
                <a:gd name="connsiteY22" fmla="*/ 267573 h 430738"/>
                <a:gd name="connsiteX23" fmla="*/ 445564 w 832902"/>
                <a:gd name="connsiteY23" fmla="*/ 167861 h 430738"/>
                <a:gd name="connsiteX24" fmla="*/ 475513 w 832902"/>
                <a:gd name="connsiteY24" fmla="*/ 143748 h 430738"/>
                <a:gd name="connsiteX25" fmla="*/ 514284 w 832902"/>
                <a:gd name="connsiteY25" fmla="*/ 190366 h 430738"/>
                <a:gd name="connsiteX26" fmla="*/ 518376 w 832902"/>
                <a:gd name="connsiteY26" fmla="*/ 265191 h 430738"/>
                <a:gd name="connsiteX27" fmla="*/ 546213 w 832902"/>
                <a:gd name="connsiteY27" fmla="*/ 372080 h 430738"/>
                <a:gd name="connsiteX28" fmla="*/ 587432 w 832902"/>
                <a:gd name="connsiteY28" fmla="*/ 415210 h 430738"/>
                <a:gd name="connsiteX29" fmla="*/ 612988 w 832902"/>
                <a:gd name="connsiteY29" fmla="*/ 430738 h 430738"/>
                <a:gd name="connsiteX30" fmla="*/ 683118 w 832902"/>
                <a:gd name="connsiteY30" fmla="*/ 428357 h 430738"/>
                <a:gd name="connsiteX0" fmla="*/ 683118 w 832902"/>
                <a:gd name="connsiteY0" fmla="*/ 428357 h 430738"/>
                <a:gd name="connsiteX1" fmla="*/ 768507 w 832902"/>
                <a:gd name="connsiteY1" fmla="*/ 257578 h 430738"/>
                <a:gd name="connsiteX2" fmla="*/ 832902 w 832902"/>
                <a:gd name="connsiteY2" fmla="*/ 103031 h 430738"/>
                <a:gd name="connsiteX3" fmla="*/ 704113 w 832902"/>
                <a:gd name="connsiteY3" fmla="*/ 90153 h 430738"/>
                <a:gd name="connsiteX4" fmla="*/ 639719 w 832902"/>
                <a:gd name="connsiteY4" fmla="*/ 0 h 430738"/>
                <a:gd name="connsiteX5" fmla="*/ 639719 w 832902"/>
                <a:gd name="connsiteY5" fmla="*/ 0 h 430738"/>
                <a:gd name="connsiteX6" fmla="*/ 485172 w 832902"/>
                <a:gd name="connsiteY6" fmla="*/ 90153 h 430738"/>
                <a:gd name="connsiteX7" fmla="*/ 420778 w 832902"/>
                <a:gd name="connsiteY7" fmla="*/ 0 h 430738"/>
                <a:gd name="connsiteX8" fmla="*/ 369262 w 832902"/>
                <a:gd name="connsiteY8" fmla="*/ 103031 h 430738"/>
                <a:gd name="connsiteX9" fmla="*/ 291989 w 832902"/>
                <a:gd name="connsiteY9" fmla="*/ 103031 h 430738"/>
                <a:gd name="connsiteX10" fmla="*/ 291989 w 832902"/>
                <a:gd name="connsiteY10" fmla="*/ 103031 h 430738"/>
                <a:gd name="connsiteX11" fmla="*/ 150321 w 832902"/>
                <a:gd name="connsiteY11" fmla="*/ 218941 h 430738"/>
                <a:gd name="connsiteX12" fmla="*/ 49269 w 832902"/>
                <a:gd name="connsiteY12" fmla="*/ 203279 h 430738"/>
                <a:gd name="connsiteX13" fmla="*/ 0 w 832902"/>
                <a:gd name="connsiteY13" fmla="*/ 201735 h 430738"/>
                <a:gd name="connsiteX14" fmla="*/ 42126 w 832902"/>
                <a:gd name="connsiteY14" fmla="*/ 289004 h 430738"/>
                <a:gd name="connsiteX15" fmla="*/ 98806 w 832902"/>
                <a:gd name="connsiteY15" fmla="*/ 347730 h 430738"/>
                <a:gd name="connsiteX16" fmla="*/ 139757 w 832902"/>
                <a:gd name="connsiteY16" fmla="*/ 343773 h 430738"/>
                <a:gd name="connsiteX17" fmla="*/ 185604 w 832902"/>
                <a:gd name="connsiteY17" fmla="*/ 334851 h 430738"/>
                <a:gd name="connsiteX18" fmla="*/ 235007 w 832902"/>
                <a:gd name="connsiteY18" fmla="*/ 358060 h 430738"/>
                <a:gd name="connsiteX19" fmla="*/ 274884 w 832902"/>
                <a:gd name="connsiteY19" fmla="*/ 427384 h 430738"/>
                <a:gd name="connsiteX20" fmla="*/ 364499 w 832902"/>
                <a:gd name="connsiteY20" fmla="*/ 424567 h 430738"/>
                <a:gd name="connsiteX21" fmla="*/ 380263 w 832902"/>
                <a:gd name="connsiteY21" fmla="*/ 398541 h 430738"/>
                <a:gd name="connsiteX22" fmla="*/ 405081 w 832902"/>
                <a:gd name="connsiteY22" fmla="*/ 326734 h 430738"/>
                <a:gd name="connsiteX23" fmla="*/ 415982 w 832902"/>
                <a:gd name="connsiteY23" fmla="*/ 267573 h 430738"/>
                <a:gd name="connsiteX24" fmla="*/ 445564 w 832902"/>
                <a:gd name="connsiteY24" fmla="*/ 167861 h 430738"/>
                <a:gd name="connsiteX25" fmla="*/ 475513 w 832902"/>
                <a:gd name="connsiteY25" fmla="*/ 143748 h 430738"/>
                <a:gd name="connsiteX26" fmla="*/ 514284 w 832902"/>
                <a:gd name="connsiteY26" fmla="*/ 190366 h 430738"/>
                <a:gd name="connsiteX27" fmla="*/ 518376 w 832902"/>
                <a:gd name="connsiteY27" fmla="*/ 265191 h 430738"/>
                <a:gd name="connsiteX28" fmla="*/ 546213 w 832902"/>
                <a:gd name="connsiteY28" fmla="*/ 372080 h 430738"/>
                <a:gd name="connsiteX29" fmla="*/ 587432 w 832902"/>
                <a:gd name="connsiteY29" fmla="*/ 415210 h 430738"/>
                <a:gd name="connsiteX30" fmla="*/ 612988 w 832902"/>
                <a:gd name="connsiteY30" fmla="*/ 430738 h 430738"/>
                <a:gd name="connsiteX31" fmla="*/ 683118 w 832902"/>
                <a:gd name="connsiteY31" fmla="*/ 428357 h 430738"/>
                <a:gd name="connsiteX0" fmla="*/ 683118 w 832902"/>
                <a:gd name="connsiteY0" fmla="*/ 428357 h 430738"/>
                <a:gd name="connsiteX1" fmla="*/ 768507 w 832902"/>
                <a:gd name="connsiteY1" fmla="*/ 257578 h 430738"/>
                <a:gd name="connsiteX2" fmla="*/ 832902 w 832902"/>
                <a:gd name="connsiteY2" fmla="*/ 103031 h 430738"/>
                <a:gd name="connsiteX3" fmla="*/ 704113 w 832902"/>
                <a:gd name="connsiteY3" fmla="*/ 90153 h 430738"/>
                <a:gd name="connsiteX4" fmla="*/ 639719 w 832902"/>
                <a:gd name="connsiteY4" fmla="*/ 0 h 430738"/>
                <a:gd name="connsiteX5" fmla="*/ 639719 w 832902"/>
                <a:gd name="connsiteY5" fmla="*/ 0 h 430738"/>
                <a:gd name="connsiteX6" fmla="*/ 485172 w 832902"/>
                <a:gd name="connsiteY6" fmla="*/ 90153 h 430738"/>
                <a:gd name="connsiteX7" fmla="*/ 420778 w 832902"/>
                <a:gd name="connsiteY7" fmla="*/ 0 h 430738"/>
                <a:gd name="connsiteX8" fmla="*/ 369262 w 832902"/>
                <a:gd name="connsiteY8" fmla="*/ 103031 h 430738"/>
                <a:gd name="connsiteX9" fmla="*/ 291989 w 832902"/>
                <a:gd name="connsiteY9" fmla="*/ 103031 h 430738"/>
                <a:gd name="connsiteX10" fmla="*/ 291989 w 832902"/>
                <a:gd name="connsiteY10" fmla="*/ 103031 h 430738"/>
                <a:gd name="connsiteX11" fmla="*/ 128890 w 832902"/>
                <a:gd name="connsiteY11" fmla="*/ 204653 h 430738"/>
                <a:gd name="connsiteX12" fmla="*/ 49269 w 832902"/>
                <a:gd name="connsiteY12" fmla="*/ 203279 h 430738"/>
                <a:gd name="connsiteX13" fmla="*/ 0 w 832902"/>
                <a:gd name="connsiteY13" fmla="*/ 201735 h 430738"/>
                <a:gd name="connsiteX14" fmla="*/ 42126 w 832902"/>
                <a:gd name="connsiteY14" fmla="*/ 289004 h 430738"/>
                <a:gd name="connsiteX15" fmla="*/ 98806 w 832902"/>
                <a:gd name="connsiteY15" fmla="*/ 347730 h 430738"/>
                <a:gd name="connsiteX16" fmla="*/ 139757 w 832902"/>
                <a:gd name="connsiteY16" fmla="*/ 343773 h 430738"/>
                <a:gd name="connsiteX17" fmla="*/ 185604 w 832902"/>
                <a:gd name="connsiteY17" fmla="*/ 334851 h 430738"/>
                <a:gd name="connsiteX18" fmla="*/ 235007 w 832902"/>
                <a:gd name="connsiteY18" fmla="*/ 358060 h 430738"/>
                <a:gd name="connsiteX19" fmla="*/ 274884 w 832902"/>
                <a:gd name="connsiteY19" fmla="*/ 427384 h 430738"/>
                <a:gd name="connsiteX20" fmla="*/ 364499 w 832902"/>
                <a:gd name="connsiteY20" fmla="*/ 424567 h 430738"/>
                <a:gd name="connsiteX21" fmla="*/ 380263 w 832902"/>
                <a:gd name="connsiteY21" fmla="*/ 398541 h 430738"/>
                <a:gd name="connsiteX22" fmla="*/ 405081 w 832902"/>
                <a:gd name="connsiteY22" fmla="*/ 326734 h 430738"/>
                <a:gd name="connsiteX23" fmla="*/ 415982 w 832902"/>
                <a:gd name="connsiteY23" fmla="*/ 267573 h 430738"/>
                <a:gd name="connsiteX24" fmla="*/ 445564 w 832902"/>
                <a:gd name="connsiteY24" fmla="*/ 167861 h 430738"/>
                <a:gd name="connsiteX25" fmla="*/ 475513 w 832902"/>
                <a:gd name="connsiteY25" fmla="*/ 143748 h 430738"/>
                <a:gd name="connsiteX26" fmla="*/ 514284 w 832902"/>
                <a:gd name="connsiteY26" fmla="*/ 190366 h 430738"/>
                <a:gd name="connsiteX27" fmla="*/ 518376 w 832902"/>
                <a:gd name="connsiteY27" fmla="*/ 265191 h 430738"/>
                <a:gd name="connsiteX28" fmla="*/ 546213 w 832902"/>
                <a:gd name="connsiteY28" fmla="*/ 372080 h 430738"/>
                <a:gd name="connsiteX29" fmla="*/ 587432 w 832902"/>
                <a:gd name="connsiteY29" fmla="*/ 415210 h 430738"/>
                <a:gd name="connsiteX30" fmla="*/ 612988 w 832902"/>
                <a:gd name="connsiteY30" fmla="*/ 430738 h 430738"/>
                <a:gd name="connsiteX31" fmla="*/ 683118 w 832902"/>
                <a:gd name="connsiteY31" fmla="*/ 428357 h 430738"/>
                <a:gd name="connsiteX0" fmla="*/ 683118 w 832902"/>
                <a:gd name="connsiteY0" fmla="*/ 428357 h 430738"/>
                <a:gd name="connsiteX1" fmla="*/ 768507 w 832902"/>
                <a:gd name="connsiteY1" fmla="*/ 257578 h 430738"/>
                <a:gd name="connsiteX2" fmla="*/ 832902 w 832902"/>
                <a:gd name="connsiteY2" fmla="*/ 103031 h 430738"/>
                <a:gd name="connsiteX3" fmla="*/ 704113 w 832902"/>
                <a:gd name="connsiteY3" fmla="*/ 90153 h 430738"/>
                <a:gd name="connsiteX4" fmla="*/ 639719 w 832902"/>
                <a:gd name="connsiteY4" fmla="*/ 0 h 430738"/>
                <a:gd name="connsiteX5" fmla="*/ 639719 w 832902"/>
                <a:gd name="connsiteY5" fmla="*/ 0 h 430738"/>
                <a:gd name="connsiteX6" fmla="*/ 485172 w 832902"/>
                <a:gd name="connsiteY6" fmla="*/ 90153 h 430738"/>
                <a:gd name="connsiteX7" fmla="*/ 420778 w 832902"/>
                <a:gd name="connsiteY7" fmla="*/ 0 h 430738"/>
                <a:gd name="connsiteX8" fmla="*/ 369262 w 832902"/>
                <a:gd name="connsiteY8" fmla="*/ 103031 h 430738"/>
                <a:gd name="connsiteX9" fmla="*/ 291989 w 832902"/>
                <a:gd name="connsiteY9" fmla="*/ 103031 h 430738"/>
                <a:gd name="connsiteX10" fmla="*/ 291989 w 832902"/>
                <a:gd name="connsiteY10" fmla="*/ 103031 h 430738"/>
                <a:gd name="connsiteX11" fmla="*/ 225482 w 832902"/>
                <a:gd name="connsiteY11" fmla="*/ 160416 h 430738"/>
                <a:gd name="connsiteX12" fmla="*/ 128890 w 832902"/>
                <a:gd name="connsiteY12" fmla="*/ 204653 h 430738"/>
                <a:gd name="connsiteX13" fmla="*/ 49269 w 832902"/>
                <a:gd name="connsiteY13" fmla="*/ 203279 h 430738"/>
                <a:gd name="connsiteX14" fmla="*/ 0 w 832902"/>
                <a:gd name="connsiteY14" fmla="*/ 201735 h 430738"/>
                <a:gd name="connsiteX15" fmla="*/ 42126 w 832902"/>
                <a:gd name="connsiteY15" fmla="*/ 289004 h 430738"/>
                <a:gd name="connsiteX16" fmla="*/ 98806 w 832902"/>
                <a:gd name="connsiteY16" fmla="*/ 347730 h 430738"/>
                <a:gd name="connsiteX17" fmla="*/ 139757 w 832902"/>
                <a:gd name="connsiteY17" fmla="*/ 343773 h 430738"/>
                <a:gd name="connsiteX18" fmla="*/ 185604 w 832902"/>
                <a:gd name="connsiteY18" fmla="*/ 334851 h 430738"/>
                <a:gd name="connsiteX19" fmla="*/ 235007 w 832902"/>
                <a:gd name="connsiteY19" fmla="*/ 358060 h 430738"/>
                <a:gd name="connsiteX20" fmla="*/ 274884 w 832902"/>
                <a:gd name="connsiteY20" fmla="*/ 427384 h 430738"/>
                <a:gd name="connsiteX21" fmla="*/ 364499 w 832902"/>
                <a:gd name="connsiteY21" fmla="*/ 424567 h 430738"/>
                <a:gd name="connsiteX22" fmla="*/ 380263 w 832902"/>
                <a:gd name="connsiteY22" fmla="*/ 398541 h 430738"/>
                <a:gd name="connsiteX23" fmla="*/ 405081 w 832902"/>
                <a:gd name="connsiteY23" fmla="*/ 326734 h 430738"/>
                <a:gd name="connsiteX24" fmla="*/ 415982 w 832902"/>
                <a:gd name="connsiteY24" fmla="*/ 267573 h 430738"/>
                <a:gd name="connsiteX25" fmla="*/ 445564 w 832902"/>
                <a:gd name="connsiteY25" fmla="*/ 167861 h 430738"/>
                <a:gd name="connsiteX26" fmla="*/ 475513 w 832902"/>
                <a:gd name="connsiteY26" fmla="*/ 143748 h 430738"/>
                <a:gd name="connsiteX27" fmla="*/ 514284 w 832902"/>
                <a:gd name="connsiteY27" fmla="*/ 190366 h 430738"/>
                <a:gd name="connsiteX28" fmla="*/ 518376 w 832902"/>
                <a:gd name="connsiteY28" fmla="*/ 265191 h 430738"/>
                <a:gd name="connsiteX29" fmla="*/ 546213 w 832902"/>
                <a:gd name="connsiteY29" fmla="*/ 372080 h 430738"/>
                <a:gd name="connsiteX30" fmla="*/ 587432 w 832902"/>
                <a:gd name="connsiteY30" fmla="*/ 415210 h 430738"/>
                <a:gd name="connsiteX31" fmla="*/ 612988 w 832902"/>
                <a:gd name="connsiteY31" fmla="*/ 430738 h 430738"/>
                <a:gd name="connsiteX32" fmla="*/ 683118 w 832902"/>
                <a:gd name="connsiteY32" fmla="*/ 428357 h 430738"/>
                <a:gd name="connsiteX0" fmla="*/ 683118 w 832902"/>
                <a:gd name="connsiteY0" fmla="*/ 428357 h 430738"/>
                <a:gd name="connsiteX1" fmla="*/ 768507 w 832902"/>
                <a:gd name="connsiteY1" fmla="*/ 257578 h 430738"/>
                <a:gd name="connsiteX2" fmla="*/ 832902 w 832902"/>
                <a:gd name="connsiteY2" fmla="*/ 103031 h 430738"/>
                <a:gd name="connsiteX3" fmla="*/ 704113 w 832902"/>
                <a:gd name="connsiteY3" fmla="*/ 90153 h 430738"/>
                <a:gd name="connsiteX4" fmla="*/ 639719 w 832902"/>
                <a:gd name="connsiteY4" fmla="*/ 0 h 430738"/>
                <a:gd name="connsiteX5" fmla="*/ 639719 w 832902"/>
                <a:gd name="connsiteY5" fmla="*/ 0 h 430738"/>
                <a:gd name="connsiteX6" fmla="*/ 485172 w 832902"/>
                <a:gd name="connsiteY6" fmla="*/ 90153 h 430738"/>
                <a:gd name="connsiteX7" fmla="*/ 420778 w 832902"/>
                <a:gd name="connsiteY7" fmla="*/ 0 h 430738"/>
                <a:gd name="connsiteX8" fmla="*/ 369262 w 832902"/>
                <a:gd name="connsiteY8" fmla="*/ 103031 h 430738"/>
                <a:gd name="connsiteX9" fmla="*/ 291989 w 832902"/>
                <a:gd name="connsiteY9" fmla="*/ 103031 h 430738"/>
                <a:gd name="connsiteX10" fmla="*/ 277702 w 832902"/>
                <a:gd name="connsiteY10" fmla="*/ 100650 h 430738"/>
                <a:gd name="connsiteX11" fmla="*/ 225482 w 832902"/>
                <a:gd name="connsiteY11" fmla="*/ 160416 h 430738"/>
                <a:gd name="connsiteX12" fmla="*/ 128890 w 832902"/>
                <a:gd name="connsiteY12" fmla="*/ 204653 h 430738"/>
                <a:gd name="connsiteX13" fmla="*/ 49269 w 832902"/>
                <a:gd name="connsiteY13" fmla="*/ 203279 h 430738"/>
                <a:gd name="connsiteX14" fmla="*/ 0 w 832902"/>
                <a:gd name="connsiteY14" fmla="*/ 201735 h 430738"/>
                <a:gd name="connsiteX15" fmla="*/ 42126 w 832902"/>
                <a:gd name="connsiteY15" fmla="*/ 289004 h 430738"/>
                <a:gd name="connsiteX16" fmla="*/ 98806 w 832902"/>
                <a:gd name="connsiteY16" fmla="*/ 347730 h 430738"/>
                <a:gd name="connsiteX17" fmla="*/ 139757 w 832902"/>
                <a:gd name="connsiteY17" fmla="*/ 343773 h 430738"/>
                <a:gd name="connsiteX18" fmla="*/ 185604 w 832902"/>
                <a:gd name="connsiteY18" fmla="*/ 334851 h 430738"/>
                <a:gd name="connsiteX19" fmla="*/ 235007 w 832902"/>
                <a:gd name="connsiteY19" fmla="*/ 358060 h 430738"/>
                <a:gd name="connsiteX20" fmla="*/ 274884 w 832902"/>
                <a:gd name="connsiteY20" fmla="*/ 427384 h 430738"/>
                <a:gd name="connsiteX21" fmla="*/ 364499 w 832902"/>
                <a:gd name="connsiteY21" fmla="*/ 424567 h 430738"/>
                <a:gd name="connsiteX22" fmla="*/ 380263 w 832902"/>
                <a:gd name="connsiteY22" fmla="*/ 398541 h 430738"/>
                <a:gd name="connsiteX23" fmla="*/ 405081 w 832902"/>
                <a:gd name="connsiteY23" fmla="*/ 326734 h 430738"/>
                <a:gd name="connsiteX24" fmla="*/ 415982 w 832902"/>
                <a:gd name="connsiteY24" fmla="*/ 267573 h 430738"/>
                <a:gd name="connsiteX25" fmla="*/ 445564 w 832902"/>
                <a:gd name="connsiteY25" fmla="*/ 167861 h 430738"/>
                <a:gd name="connsiteX26" fmla="*/ 475513 w 832902"/>
                <a:gd name="connsiteY26" fmla="*/ 143748 h 430738"/>
                <a:gd name="connsiteX27" fmla="*/ 514284 w 832902"/>
                <a:gd name="connsiteY27" fmla="*/ 190366 h 430738"/>
                <a:gd name="connsiteX28" fmla="*/ 518376 w 832902"/>
                <a:gd name="connsiteY28" fmla="*/ 265191 h 430738"/>
                <a:gd name="connsiteX29" fmla="*/ 546213 w 832902"/>
                <a:gd name="connsiteY29" fmla="*/ 372080 h 430738"/>
                <a:gd name="connsiteX30" fmla="*/ 587432 w 832902"/>
                <a:gd name="connsiteY30" fmla="*/ 415210 h 430738"/>
                <a:gd name="connsiteX31" fmla="*/ 612988 w 832902"/>
                <a:gd name="connsiteY31" fmla="*/ 430738 h 430738"/>
                <a:gd name="connsiteX32" fmla="*/ 683118 w 832902"/>
                <a:gd name="connsiteY32" fmla="*/ 428357 h 430738"/>
                <a:gd name="connsiteX0" fmla="*/ 683118 w 832902"/>
                <a:gd name="connsiteY0" fmla="*/ 428357 h 430738"/>
                <a:gd name="connsiteX1" fmla="*/ 768507 w 832902"/>
                <a:gd name="connsiteY1" fmla="*/ 257578 h 430738"/>
                <a:gd name="connsiteX2" fmla="*/ 832902 w 832902"/>
                <a:gd name="connsiteY2" fmla="*/ 103031 h 430738"/>
                <a:gd name="connsiteX3" fmla="*/ 704113 w 832902"/>
                <a:gd name="connsiteY3" fmla="*/ 90153 h 430738"/>
                <a:gd name="connsiteX4" fmla="*/ 639719 w 832902"/>
                <a:gd name="connsiteY4" fmla="*/ 0 h 430738"/>
                <a:gd name="connsiteX5" fmla="*/ 639719 w 832902"/>
                <a:gd name="connsiteY5" fmla="*/ 0 h 430738"/>
                <a:gd name="connsiteX6" fmla="*/ 485172 w 832902"/>
                <a:gd name="connsiteY6" fmla="*/ 90153 h 430738"/>
                <a:gd name="connsiteX7" fmla="*/ 420778 w 832902"/>
                <a:gd name="connsiteY7" fmla="*/ 0 h 430738"/>
                <a:gd name="connsiteX8" fmla="*/ 369262 w 832902"/>
                <a:gd name="connsiteY8" fmla="*/ 103031 h 430738"/>
                <a:gd name="connsiteX9" fmla="*/ 308658 w 832902"/>
                <a:gd name="connsiteY9" fmla="*/ 69694 h 430738"/>
                <a:gd name="connsiteX10" fmla="*/ 277702 w 832902"/>
                <a:gd name="connsiteY10" fmla="*/ 100650 h 430738"/>
                <a:gd name="connsiteX11" fmla="*/ 225482 w 832902"/>
                <a:gd name="connsiteY11" fmla="*/ 160416 h 430738"/>
                <a:gd name="connsiteX12" fmla="*/ 128890 w 832902"/>
                <a:gd name="connsiteY12" fmla="*/ 204653 h 430738"/>
                <a:gd name="connsiteX13" fmla="*/ 49269 w 832902"/>
                <a:gd name="connsiteY13" fmla="*/ 203279 h 430738"/>
                <a:gd name="connsiteX14" fmla="*/ 0 w 832902"/>
                <a:gd name="connsiteY14" fmla="*/ 201735 h 430738"/>
                <a:gd name="connsiteX15" fmla="*/ 42126 w 832902"/>
                <a:gd name="connsiteY15" fmla="*/ 289004 h 430738"/>
                <a:gd name="connsiteX16" fmla="*/ 98806 w 832902"/>
                <a:gd name="connsiteY16" fmla="*/ 347730 h 430738"/>
                <a:gd name="connsiteX17" fmla="*/ 139757 w 832902"/>
                <a:gd name="connsiteY17" fmla="*/ 343773 h 430738"/>
                <a:gd name="connsiteX18" fmla="*/ 185604 w 832902"/>
                <a:gd name="connsiteY18" fmla="*/ 334851 h 430738"/>
                <a:gd name="connsiteX19" fmla="*/ 235007 w 832902"/>
                <a:gd name="connsiteY19" fmla="*/ 358060 h 430738"/>
                <a:gd name="connsiteX20" fmla="*/ 274884 w 832902"/>
                <a:gd name="connsiteY20" fmla="*/ 427384 h 430738"/>
                <a:gd name="connsiteX21" fmla="*/ 364499 w 832902"/>
                <a:gd name="connsiteY21" fmla="*/ 424567 h 430738"/>
                <a:gd name="connsiteX22" fmla="*/ 380263 w 832902"/>
                <a:gd name="connsiteY22" fmla="*/ 398541 h 430738"/>
                <a:gd name="connsiteX23" fmla="*/ 405081 w 832902"/>
                <a:gd name="connsiteY23" fmla="*/ 326734 h 430738"/>
                <a:gd name="connsiteX24" fmla="*/ 415982 w 832902"/>
                <a:gd name="connsiteY24" fmla="*/ 267573 h 430738"/>
                <a:gd name="connsiteX25" fmla="*/ 445564 w 832902"/>
                <a:gd name="connsiteY25" fmla="*/ 167861 h 430738"/>
                <a:gd name="connsiteX26" fmla="*/ 475513 w 832902"/>
                <a:gd name="connsiteY26" fmla="*/ 143748 h 430738"/>
                <a:gd name="connsiteX27" fmla="*/ 514284 w 832902"/>
                <a:gd name="connsiteY27" fmla="*/ 190366 h 430738"/>
                <a:gd name="connsiteX28" fmla="*/ 518376 w 832902"/>
                <a:gd name="connsiteY28" fmla="*/ 265191 h 430738"/>
                <a:gd name="connsiteX29" fmla="*/ 546213 w 832902"/>
                <a:gd name="connsiteY29" fmla="*/ 372080 h 430738"/>
                <a:gd name="connsiteX30" fmla="*/ 587432 w 832902"/>
                <a:gd name="connsiteY30" fmla="*/ 415210 h 430738"/>
                <a:gd name="connsiteX31" fmla="*/ 612988 w 832902"/>
                <a:gd name="connsiteY31" fmla="*/ 430738 h 430738"/>
                <a:gd name="connsiteX32" fmla="*/ 683118 w 832902"/>
                <a:gd name="connsiteY32" fmla="*/ 428357 h 430738"/>
                <a:gd name="connsiteX0" fmla="*/ 683118 w 832902"/>
                <a:gd name="connsiteY0" fmla="*/ 428357 h 430738"/>
                <a:gd name="connsiteX1" fmla="*/ 768507 w 832902"/>
                <a:gd name="connsiteY1" fmla="*/ 257578 h 430738"/>
                <a:gd name="connsiteX2" fmla="*/ 832902 w 832902"/>
                <a:gd name="connsiteY2" fmla="*/ 103031 h 430738"/>
                <a:gd name="connsiteX3" fmla="*/ 704113 w 832902"/>
                <a:gd name="connsiteY3" fmla="*/ 90153 h 430738"/>
                <a:gd name="connsiteX4" fmla="*/ 639719 w 832902"/>
                <a:gd name="connsiteY4" fmla="*/ 0 h 430738"/>
                <a:gd name="connsiteX5" fmla="*/ 639719 w 832902"/>
                <a:gd name="connsiteY5" fmla="*/ 0 h 430738"/>
                <a:gd name="connsiteX6" fmla="*/ 485172 w 832902"/>
                <a:gd name="connsiteY6" fmla="*/ 90153 h 430738"/>
                <a:gd name="connsiteX7" fmla="*/ 420778 w 832902"/>
                <a:gd name="connsiteY7" fmla="*/ 0 h 430738"/>
                <a:gd name="connsiteX8" fmla="*/ 369262 w 832902"/>
                <a:gd name="connsiteY8" fmla="*/ 103031 h 430738"/>
                <a:gd name="connsiteX9" fmla="*/ 308658 w 832902"/>
                <a:gd name="connsiteY9" fmla="*/ 69694 h 430738"/>
                <a:gd name="connsiteX10" fmla="*/ 277702 w 832902"/>
                <a:gd name="connsiteY10" fmla="*/ 100650 h 430738"/>
                <a:gd name="connsiteX11" fmla="*/ 225482 w 832902"/>
                <a:gd name="connsiteY11" fmla="*/ 160416 h 430738"/>
                <a:gd name="connsiteX12" fmla="*/ 128890 w 832902"/>
                <a:gd name="connsiteY12" fmla="*/ 204653 h 430738"/>
                <a:gd name="connsiteX13" fmla="*/ 49269 w 832902"/>
                <a:gd name="connsiteY13" fmla="*/ 203279 h 430738"/>
                <a:gd name="connsiteX14" fmla="*/ 0 w 832902"/>
                <a:gd name="connsiteY14" fmla="*/ 201735 h 430738"/>
                <a:gd name="connsiteX15" fmla="*/ 42126 w 832902"/>
                <a:gd name="connsiteY15" fmla="*/ 289004 h 430738"/>
                <a:gd name="connsiteX16" fmla="*/ 98806 w 832902"/>
                <a:gd name="connsiteY16" fmla="*/ 347730 h 430738"/>
                <a:gd name="connsiteX17" fmla="*/ 139757 w 832902"/>
                <a:gd name="connsiteY17" fmla="*/ 343773 h 430738"/>
                <a:gd name="connsiteX18" fmla="*/ 185604 w 832902"/>
                <a:gd name="connsiteY18" fmla="*/ 334851 h 430738"/>
                <a:gd name="connsiteX19" fmla="*/ 235007 w 832902"/>
                <a:gd name="connsiteY19" fmla="*/ 358060 h 430738"/>
                <a:gd name="connsiteX20" fmla="*/ 274884 w 832902"/>
                <a:gd name="connsiteY20" fmla="*/ 427384 h 430738"/>
                <a:gd name="connsiteX21" fmla="*/ 364499 w 832902"/>
                <a:gd name="connsiteY21" fmla="*/ 424567 h 430738"/>
                <a:gd name="connsiteX22" fmla="*/ 380263 w 832902"/>
                <a:gd name="connsiteY22" fmla="*/ 398541 h 430738"/>
                <a:gd name="connsiteX23" fmla="*/ 405081 w 832902"/>
                <a:gd name="connsiteY23" fmla="*/ 326734 h 430738"/>
                <a:gd name="connsiteX24" fmla="*/ 415982 w 832902"/>
                <a:gd name="connsiteY24" fmla="*/ 267573 h 430738"/>
                <a:gd name="connsiteX25" fmla="*/ 445564 w 832902"/>
                <a:gd name="connsiteY25" fmla="*/ 167861 h 430738"/>
                <a:gd name="connsiteX26" fmla="*/ 475513 w 832902"/>
                <a:gd name="connsiteY26" fmla="*/ 143748 h 430738"/>
                <a:gd name="connsiteX27" fmla="*/ 514284 w 832902"/>
                <a:gd name="connsiteY27" fmla="*/ 190366 h 430738"/>
                <a:gd name="connsiteX28" fmla="*/ 518376 w 832902"/>
                <a:gd name="connsiteY28" fmla="*/ 265191 h 430738"/>
                <a:gd name="connsiteX29" fmla="*/ 546213 w 832902"/>
                <a:gd name="connsiteY29" fmla="*/ 372080 h 430738"/>
                <a:gd name="connsiteX30" fmla="*/ 587432 w 832902"/>
                <a:gd name="connsiteY30" fmla="*/ 415210 h 430738"/>
                <a:gd name="connsiteX31" fmla="*/ 612988 w 832902"/>
                <a:gd name="connsiteY31" fmla="*/ 430738 h 430738"/>
                <a:gd name="connsiteX32" fmla="*/ 683118 w 832902"/>
                <a:gd name="connsiteY32" fmla="*/ 428357 h 430738"/>
                <a:gd name="connsiteX0" fmla="*/ 683118 w 832902"/>
                <a:gd name="connsiteY0" fmla="*/ 428357 h 430738"/>
                <a:gd name="connsiteX1" fmla="*/ 768507 w 832902"/>
                <a:gd name="connsiteY1" fmla="*/ 257578 h 430738"/>
                <a:gd name="connsiteX2" fmla="*/ 832902 w 832902"/>
                <a:gd name="connsiteY2" fmla="*/ 103031 h 430738"/>
                <a:gd name="connsiteX3" fmla="*/ 704113 w 832902"/>
                <a:gd name="connsiteY3" fmla="*/ 90153 h 430738"/>
                <a:gd name="connsiteX4" fmla="*/ 639719 w 832902"/>
                <a:gd name="connsiteY4" fmla="*/ 0 h 430738"/>
                <a:gd name="connsiteX5" fmla="*/ 639719 w 832902"/>
                <a:gd name="connsiteY5" fmla="*/ 0 h 430738"/>
                <a:gd name="connsiteX6" fmla="*/ 485172 w 832902"/>
                <a:gd name="connsiteY6" fmla="*/ 90153 h 430738"/>
                <a:gd name="connsiteX7" fmla="*/ 420778 w 832902"/>
                <a:gd name="connsiteY7" fmla="*/ 0 h 430738"/>
                <a:gd name="connsiteX8" fmla="*/ 369262 w 832902"/>
                <a:gd name="connsiteY8" fmla="*/ 103031 h 430738"/>
                <a:gd name="connsiteX9" fmla="*/ 337401 w 832902"/>
                <a:gd name="connsiteY9" fmla="*/ 50879 h 430738"/>
                <a:gd name="connsiteX10" fmla="*/ 308658 w 832902"/>
                <a:gd name="connsiteY10" fmla="*/ 69694 h 430738"/>
                <a:gd name="connsiteX11" fmla="*/ 277702 w 832902"/>
                <a:gd name="connsiteY11" fmla="*/ 100650 h 430738"/>
                <a:gd name="connsiteX12" fmla="*/ 225482 w 832902"/>
                <a:gd name="connsiteY12" fmla="*/ 160416 h 430738"/>
                <a:gd name="connsiteX13" fmla="*/ 128890 w 832902"/>
                <a:gd name="connsiteY13" fmla="*/ 204653 h 430738"/>
                <a:gd name="connsiteX14" fmla="*/ 49269 w 832902"/>
                <a:gd name="connsiteY14" fmla="*/ 203279 h 430738"/>
                <a:gd name="connsiteX15" fmla="*/ 0 w 832902"/>
                <a:gd name="connsiteY15" fmla="*/ 201735 h 430738"/>
                <a:gd name="connsiteX16" fmla="*/ 42126 w 832902"/>
                <a:gd name="connsiteY16" fmla="*/ 289004 h 430738"/>
                <a:gd name="connsiteX17" fmla="*/ 98806 w 832902"/>
                <a:gd name="connsiteY17" fmla="*/ 347730 h 430738"/>
                <a:gd name="connsiteX18" fmla="*/ 139757 w 832902"/>
                <a:gd name="connsiteY18" fmla="*/ 343773 h 430738"/>
                <a:gd name="connsiteX19" fmla="*/ 185604 w 832902"/>
                <a:gd name="connsiteY19" fmla="*/ 334851 h 430738"/>
                <a:gd name="connsiteX20" fmla="*/ 235007 w 832902"/>
                <a:gd name="connsiteY20" fmla="*/ 358060 h 430738"/>
                <a:gd name="connsiteX21" fmla="*/ 274884 w 832902"/>
                <a:gd name="connsiteY21" fmla="*/ 427384 h 430738"/>
                <a:gd name="connsiteX22" fmla="*/ 364499 w 832902"/>
                <a:gd name="connsiteY22" fmla="*/ 424567 h 430738"/>
                <a:gd name="connsiteX23" fmla="*/ 380263 w 832902"/>
                <a:gd name="connsiteY23" fmla="*/ 398541 h 430738"/>
                <a:gd name="connsiteX24" fmla="*/ 405081 w 832902"/>
                <a:gd name="connsiteY24" fmla="*/ 326734 h 430738"/>
                <a:gd name="connsiteX25" fmla="*/ 415982 w 832902"/>
                <a:gd name="connsiteY25" fmla="*/ 267573 h 430738"/>
                <a:gd name="connsiteX26" fmla="*/ 445564 w 832902"/>
                <a:gd name="connsiteY26" fmla="*/ 167861 h 430738"/>
                <a:gd name="connsiteX27" fmla="*/ 475513 w 832902"/>
                <a:gd name="connsiteY27" fmla="*/ 143748 h 430738"/>
                <a:gd name="connsiteX28" fmla="*/ 514284 w 832902"/>
                <a:gd name="connsiteY28" fmla="*/ 190366 h 430738"/>
                <a:gd name="connsiteX29" fmla="*/ 518376 w 832902"/>
                <a:gd name="connsiteY29" fmla="*/ 265191 h 430738"/>
                <a:gd name="connsiteX30" fmla="*/ 546213 w 832902"/>
                <a:gd name="connsiteY30" fmla="*/ 372080 h 430738"/>
                <a:gd name="connsiteX31" fmla="*/ 587432 w 832902"/>
                <a:gd name="connsiteY31" fmla="*/ 415210 h 430738"/>
                <a:gd name="connsiteX32" fmla="*/ 612988 w 832902"/>
                <a:gd name="connsiteY32" fmla="*/ 430738 h 430738"/>
                <a:gd name="connsiteX33" fmla="*/ 683118 w 832902"/>
                <a:gd name="connsiteY33" fmla="*/ 428357 h 430738"/>
                <a:gd name="connsiteX0" fmla="*/ 683118 w 832902"/>
                <a:gd name="connsiteY0" fmla="*/ 428357 h 430738"/>
                <a:gd name="connsiteX1" fmla="*/ 768507 w 832902"/>
                <a:gd name="connsiteY1" fmla="*/ 257578 h 430738"/>
                <a:gd name="connsiteX2" fmla="*/ 832902 w 832902"/>
                <a:gd name="connsiteY2" fmla="*/ 103031 h 430738"/>
                <a:gd name="connsiteX3" fmla="*/ 704113 w 832902"/>
                <a:gd name="connsiteY3" fmla="*/ 90153 h 430738"/>
                <a:gd name="connsiteX4" fmla="*/ 639719 w 832902"/>
                <a:gd name="connsiteY4" fmla="*/ 0 h 430738"/>
                <a:gd name="connsiteX5" fmla="*/ 639719 w 832902"/>
                <a:gd name="connsiteY5" fmla="*/ 0 h 430738"/>
                <a:gd name="connsiteX6" fmla="*/ 485172 w 832902"/>
                <a:gd name="connsiteY6" fmla="*/ 90153 h 430738"/>
                <a:gd name="connsiteX7" fmla="*/ 420778 w 832902"/>
                <a:gd name="connsiteY7" fmla="*/ 0 h 430738"/>
                <a:gd name="connsiteX8" fmla="*/ 359737 w 832902"/>
                <a:gd name="connsiteY8" fmla="*/ 38737 h 430738"/>
                <a:gd name="connsiteX9" fmla="*/ 337401 w 832902"/>
                <a:gd name="connsiteY9" fmla="*/ 50879 h 430738"/>
                <a:gd name="connsiteX10" fmla="*/ 308658 w 832902"/>
                <a:gd name="connsiteY10" fmla="*/ 69694 h 430738"/>
                <a:gd name="connsiteX11" fmla="*/ 277702 w 832902"/>
                <a:gd name="connsiteY11" fmla="*/ 100650 h 430738"/>
                <a:gd name="connsiteX12" fmla="*/ 225482 w 832902"/>
                <a:gd name="connsiteY12" fmla="*/ 160416 h 430738"/>
                <a:gd name="connsiteX13" fmla="*/ 128890 w 832902"/>
                <a:gd name="connsiteY13" fmla="*/ 204653 h 430738"/>
                <a:gd name="connsiteX14" fmla="*/ 49269 w 832902"/>
                <a:gd name="connsiteY14" fmla="*/ 203279 h 430738"/>
                <a:gd name="connsiteX15" fmla="*/ 0 w 832902"/>
                <a:gd name="connsiteY15" fmla="*/ 201735 h 430738"/>
                <a:gd name="connsiteX16" fmla="*/ 42126 w 832902"/>
                <a:gd name="connsiteY16" fmla="*/ 289004 h 430738"/>
                <a:gd name="connsiteX17" fmla="*/ 98806 w 832902"/>
                <a:gd name="connsiteY17" fmla="*/ 347730 h 430738"/>
                <a:gd name="connsiteX18" fmla="*/ 139757 w 832902"/>
                <a:gd name="connsiteY18" fmla="*/ 343773 h 430738"/>
                <a:gd name="connsiteX19" fmla="*/ 185604 w 832902"/>
                <a:gd name="connsiteY19" fmla="*/ 334851 h 430738"/>
                <a:gd name="connsiteX20" fmla="*/ 235007 w 832902"/>
                <a:gd name="connsiteY20" fmla="*/ 358060 h 430738"/>
                <a:gd name="connsiteX21" fmla="*/ 274884 w 832902"/>
                <a:gd name="connsiteY21" fmla="*/ 427384 h 430738"/>
                <a:gd name="connsiteX22" fmla="*/ 364499 w 832902"/>
                <a:gd name="connsiteY22" fmla="*/ 424567 h 430738"/>
                <a:gd name="connsiteX23" fmla="*/ 380263 w 832902"/>
                <a:gd name="connsiteY23" fmla="*/ 398541 h 430738"/>
                <a:gd name="connsiteX24" fmla="*/ 405081 w 832902"/>
                <a:gd name="connsiteY24" fmla="*/ 326734 h 430738"/>
                <a:gd name="connsiteX25" fmla="*/ 415982 w 832902"/>
                <a:gd name="connsiteY25" fmla="*/ 267573 h 430738"/>
                <a:gd name="connsiteX26" fmla="*/ 445564 w 832902"/>
                <a:gd name="connsiteY26" fmla="*/ 167861 h 430738"/>
                <a:gd name="connsiteX27" fmla="*/ 475513 w 832902"/>
                <a:gd name="connsiteY27" fmla="*/ 143748 h 430738"/>
                <a:gd name="connsiteX28" fmla="*/ 514284 w 832902"/>
                <a:gd name="connsiteY28" fmla="*/ 190366 h 430738"/>
                <a:gd name="connsiteX29" fmla="*/ 518376 w 832902"/>
                <a:gd name="connsiteY29" fmla="*/ 265191 h 430738"/>
                <a:gd name="connsiteX30" fmla="*/ 546213 w 832902"/>
                <a:gd name="connsiteY30" fmla="*/ 372080 h 430738"/>
                <a:gd name="connsiteX31" fmla="*/ 587432 w 832902"/>
                <a:gd name="connsiteY31" fmla="*/ 415210 h 430738"/>
                <a:gd name="connsiteX32" fmla="*/ 612988 w 832902"/>
                <a:gd name="connsiteY32" fmla="*/ 430738 h 430738"/>
                <a:gd name="connsiteX33" fmla="*/ 683118 w 832902"/>
                <a:gd name="connsiteY33" fmla="*/ 428357 h 430738"/>
                <a:gd name="connsiteX0" fmla="*/ 683118 w 832902"/>
                <a:gd name="connsiteY0" fmla="*/ 428357 h 430738"/>
                <a:gd name="connsiteX1" fmla="*/ 768507 w 832902"/>
                <a:gd name="connsiteY1" fmla="*/ 257578 h 430738"/>
                <a:gd name="connsiteX2" fmla="*/ 832902 w 832902"/>
                <a:gd name="connsiteY2" fmla="*/ 103031 h 430738"/>
                <a:gd name="connsiteX3" fmla="*/ 704113 w 832902"/>
                <a:gd name="connsiteY3" fmla="*/ 90153 h 430738"/>
                <a:gd name="connsiteX4" fmla="*/ 639719 w 832902"/>
                <a:gd name="connsiteY4" fmla="*/ 0 h 430738"/>
                <a:gd name="connsiteX5" fmla="*/ 639719 w 832902"/>
                <a:gd name="connsiteY5" fmla="*/ 0 h 430738"/>
                <a:gd name="connsiteX6" fmla="*/ 485172 w 832902"/>
                <a:gd name="connsiteY6" fmla="*/ 90153 h 430738"/>
                <a:gd name="connsiteX7" fmla="*/ 408872 w 832902"/>
                <a:gd name="connsiteY7" fmla="*/ 23812 h 430738"/>
                <a:gd name="connsiteX8" fmla="*/ 359737 w 832902"/>
                <a:gd name="connsiteY8" fmla="*/ 38737 h 430738"/>
                <a:gd name="connsiteX9" fmla="*/ 337401 w 832902"/>
                <a:gd name="connsiteY9" fmla="*/ 50879 h 430738"/>
                <a:gd name="connsiteX10" fmla="*/ 308658 w 832902"/>
                <a:gd name="connsiteY10" fmla="*/ 69694 h 430738"/>
                <a:gd name="connsiteX11" fmla="*/ 277702 w 832902"/>
                <a:gd name="connsiteY11" fmla="*/ 100650 h 430738"/>
                <a:gd name="connsiteX12" fmla="*/ 225482 w 832902"/>
                <a:gd name="connsiteY12" fmla="*/ 160416 h 430738"/>
                <a:gd name="connsiteX13" fmla="*/ 128890 w 832902"/>
                <a:gd name="connsiteY13" fmla="*/ 204653 h 430738"/>
                <a:gd name="connsiteX14" fmla="*/ 49269 w 832902"/>
                <a:gd name="connsiteY14" fmla="*/ 203279 h 430738"/>
                <a:gd name="connsiteX15" fmla="*/ 0 w 832902"/>
                <a:gd name="connsiteY15" fmla="*/ 201735 h 430738"/>
                <a:gd name="connsiteX16" fmla="*/ 42126 w 832902"/>
                <a:gd name="connsiteY16" fmla="*/ 289004 h 430738"/>
                <a:gd name="connsiteX17" fmla="*/ 98806 w 832902"/>
                <a:gd name="connsiteY17" fmla="*/ 347730 h 430738"/>
                <a:gd name="connsiteX18" fmla="*/ 139757 w 832902"/>
                <a:gd name="connsiteY18" fmla="*/ 343773 h 430738"/>
                <a:gd name="connsiteX19" fmla="*/ 185604 w 832902"/>
                <a:gd name="connsiteY19" fmla="*/ 334851 h 430738"/>
                <a:gd name="connsiteX20" fmla="*/ 235007 w 832902"/>
                <a:gd name="connsiteY20" fmla="*/ 358060 h 430738"/>
                <a:gd name="connsiteX21" fmla="*/ 274884 w 832902"/>
                <a:gd name="connsiteY21" fmla="*/ 427384 h 430738"/>
                <a:gd name="connsiteX22" fmla="*/ 364499 w 832902"/>
                <a:gd name="connsiteY22" fmla="*/ 424567 h 430738"/>
                <a:gd name="connsiteX23" fmla="*/ 380263 w 832902"/>
                <a:gd name="connsiteY23" fmla="*/ 398541 h 430738"/>
                <a:gd name="connsiteX24" fmla="*/ 405081 w 832902"/>
                <a:gd name="connsiteY24" fmla="*/ 326734 h 430738"/>
                <a:gd name="connsiteX25" fmla="*/ 415982 w 832902"/>
                <a:gd name="connsiteY25" fmla="*/ 267573 h 430738"/>
                <a:gd name="connsiteX26" fmla="*/ 445564 w 832902"/>
                <a:gd name="connsiteY26" fmla="*/ 167861 h 430738"/>
                <a:gd name="connsiteX27" fmla="*/ 475513 w 832902"/>
                <a:gd name="connsiteY27" fmla="*/ 143748 h 430738"/>
                <a:gd name="connsiteX28" fmla="*/ 514284 w 832902"/>
                <a:gd name="connsiteY28" fmla="*/ 190366 h 430738"/>
                <a:gd name="connsiteX29" fmla="*/ 518376 w 832902"/>
                <a:gd name="connsiteY29" fmla="*/ 265191 h 430738"/>
                <a:gd name="connsiteX30" fmla="*/ 546213 w 832902"/>
                <a:gd name="connsiteY30" fmla="*/ 372080 h 430738"/>
                <a:gd name="connsiteX31" fmla="*/ 587432 w 832902"/>
                <a:gd name="connsiteY31" fmla="*/ 415210 h 430738"/>
                <a:gd name="connsiteX32" fmla="*/ 612988 w 832902"/>
                <a:gd name="connsiteY32" fmla="*/ 430738 h 430738"/>
                <a:gd name="connsiteX33" fmla="*/ 683118 w 832902"/>
                <a:gd name="connsiteY33" fmla="*/ 428357 h 430738"/>
                <a:gd name="connsiteX0" fmla="*/ 683118 w 832902"/>
                <a:gd name="connsiteY0" fmla="*/ 428357 h 430738"/>
                <a:gd name="connsiteX1" fmla="*/ 768507 w 832902"/>
                <a:gd name="connsiteY1" fmla="*/ 257578 h 430738"/>
                <a:gd name="connsiteX2" fmla="*/ 832902 w 832902"/>
                <a:gd name="connsiteY2" fmla="*/ 103031 h 430738"/>
                <a:gd name="connsiteX3" fmla="*/ 704113 w 832902"/>
                <a:gd name="connsiteY3" fmla="*/ 90153 h 430738"/>
                <a:gd name="connsiteX4" fmla="*/ 639719 w 832902"/>
                <a:gd name="connsiteY4" fmla="*/ 0 h 430738"/>
                <a:gd name="connsiteX5" fmla="*/ 639719 w 832902"/>
                <a:gd name="connsiteY5" fmla="*/ 0 h 430738"/>
                <a:gd name="connsiteX6" fmla="*/ 485172 w 832902"/>
                <a:gd name="connsiteY6" fmla="*/ 90153 h 430738"/>
                <a:gd name="connsiteX7" fmla="*/ 465988 w 832902"/>
                <a:gd name="connsiteY7" fmla="*/ 50879 h 430738"/>
                <a:gd name="connsiteX8" fmla="*/ 408872 w 832902"/>
                <a:gd name="connsiteY8" fmla="*/ 23812 h 430738"/>
                <a:gd name="connsiteX9" fmla="*/ 359737 w 832902"/>
                <a:gd name="connsiteY9" fmla="*/ 38737 h 430738"/>
                <a:gd name="connsiteX10" fmla="*/ 337401 w 832902"/>
                <a:gd name="connsiteY10" fmla="*/ 50879 h 430738"/>
                <a:gd name="connsiteX11" fmla="*/ 308658 w 832902"/>
                <a:gd name="connsiteY11" fmla="*/ 69694 h 430738"/>
                <a:gd name="connsiteX12" fmla="*/ 277702 w 832902"/>
                <a:gd name="connsiteY12" fmla="*/ 100650 h 430738"/>
                <a:gd name="connsiteX13" fmla="*/ 225482 w 832902"/>
                <a:gd name="connsiteY13" fmla="*/ 160416 h 430738"/>
                <a:gd name="connsiteX14" fmla="*/ 128890 w 832902"/>
                <a:gd name="connsiteY14" fmla="*/ 204653 h 430738"/>
                <a:gd name="connsiteX15" fmla="*/ 49269 w 832902"/>
                <a:gd name="connsiteY15" fmla="*/ 203279 h 430738"/>
                <a:gd name="connsiteX16" fmla="*/ 0 w 832902"/>
                <a:gd name="connsiteY16" fmla="*/ 201735 h 430738"/>
                <a:gd name="connsiteX17" fmla="*/ 42126 w 832902"/>
                <a:gd name="connsiteY17" fmla="*/ 289004 h 430738"/>
                <a:gd name="connsiteX18" fmla="*/ 98806 w 832902"/>
                <a:gd name="connsiteY18" fmla="*/ 347730 h 430738"/>
                <a:gd name="connsiteX19" fmla="*/ 139757 w 832902"/>
                <a:gd name="connsiteY19" fmla="*/ 343773 h 430738"/>
                <a:gd name="connsiteX20" fmla="*/ 185604 w 832902"/>
                <a:gd name="connsiteY20" fmla="*/ 334851 h 430738"/>
                <a:gd name="connsiteX21" fmla="*/ 235007 w 832902"/>
                <a:gd name="connsiteY21" fmla="*/ 358060 h 430738"/>
                <a:gd name="connsiteX22" fmla="*/ 274884 w 832902"/>
                <a:gd name="connsiteY22" fmla="*/ 427384 h 430738"/>
                <a:gd name="connsiteX23" fmla="*/ 364499 w 832902"/>
                <a:gd name="connsiteY23" fmla="*/ 424567 h 430738"/>
                <a:gd name="connsiteX24" fmla="*/ 380263 w 832902"/>
                <a:gd name="connsiteY24" fmla="*/ 398541 h 430738"/>
                <a:gd name="connsiteX25" fmla="*/ 405081 w 832902"/>
                <a:gd name="connsiteY25" fmla="*/ 326734 h 430738"/>
                <a:gd name="connsiteX26" fmla="*/ 415982 w 832902"/>
                <a:gd name="connsiteY26" fmla="*/ 267573 h 430738"/>
                <a:gd name="connsiteX27" fmla="*/ 445564 w 832902"/>
                <a:gd name="connsiteY27" fmla="*/ 167861 h 430738"/>
                <a:gd name="connsiteX28" fmla="*/ 475513 w 832902"/>
                <a:gd name="connsiteY28" fmla="*/ 143748 h 430738"/>
                <a:gd name="connsiteX29" fmla="*/ 514284 w 832902"/>
                <a:gd name="connsiteY29" fmla="*/ 190366 h 430738"/>
                <a:gd name="connsiteX30" fmla="*/ 518376 w 832902"/>
                <a:gd name="connsiteY30" fmla="*/ 265191 h 430738"/>
                <a:gd name="connsiteX31" fmla="*/ 546213 w 832902"/>
                <a:gd name="connsiteY31" fmla="*/ 372080 h 430738"/>
                <a:gd name="connsiteX32" fmla="*/ 587432 w 832902"/>
                <a:gd name="connsiteY32" fmla="*/ 415210 h 430738"/>
                <a:gd name="connsiteX33" fmla="*/ 612988 w 832902"/>
                <a:gd name="connsiteY33" fmla="*/ 430738 h 430738"/>
                <a:gd name="connsiteX34" fmla="*/ 683118 w 832902"/>
                <a:gd name="connsiteY34" fmla="*/ 428357 h 430738"/>
                <a:gd name="connsiteX0" fmla="*/ 683118 w 832902"/>
                <a:gd name="connsiteY0" fmla="*/ 428357 h 430738"/>
                <a:gd name="connsiteX1" fmla="*/ 768507 w 832902"/>
                <a:gd name="connsiteY1" fmla="*/ 257578 h 430738"/>
                <a:gd name="connsiteX2" fmla="*/ 832902 w 832902"/>
                <a:gd name="connsiteY2" fmla="*/ 103031 h 430738"/>
                <a:gd name="connsiteX3" fmla="*/ 704113 w 832902"/>
                <a:gd name="connsiteY3" fmla="*/ 90153 h 430738"/>
                <a:gd name="connsiteX4" fmla="*/ 639719 w 832902"/>
                <a:gd name="connsiteY4" fmla="*/ 0 h 430738"/>
                <a:gd name="connsiteX5" fmla="*/ 639719 w 832902"/>
                <a:gd name="connsiteY5" fmla="*/ 0 h 430738"/>
                <a:gd name="connsiteX6" fmla="*/ 506603 w 832902"/>
                <a:gd name="connsiteY6" fmla="*/ 56815 h 430738"/>
                <a:gd name="connsiteX7" fmla="*/ 465988 w 832902"/>
                <a:gd name="connsiteY7" fmla="*/ 50879 h 430738"/>
                <a:gd name="connsiteX8" fmla="*/ 408872 w 832902"/>
                <a:gd name="connsiteY8" fmla="*/ 23812 h 430738"/>
                <a:gd name="connsiteX9" fmla="*/ 359737 w 832902"/>
                <a:gd name="connsiteY9" fmla="*/ 38737 h 430738"/>
                <a:gd name="connsiteX10" fmla="*/ 337401 w 832902"/>
                <a:gd name="connsiteY10" fmla="*/ 50879 h 430738"/>
                <a:gd name="connsiteX11" fmla="*/ 308658 w 832902"/>
                <a:gd name="connsiteY11" fmla="*/ 69694 h 430738"/>
                <a:gd name="connsiteX12" fmla="*/ 277702 w 832902"/>
                <a:gd name="connsiteY12" fmla="*/ 100650 h 430738"/>
                <a:gd name="connsiteX13" fmla="*/ 225482 w 832902"/>
                <a:gd name="connsiteY13" fmla="*/ 160416 h 430738"/>
                <a:gd name="connsiteX14" fmla="*/ 128890 w 832902"/>
                <a:gd name="connsiteY14" fmla="*/ 204653 h 430738"/>
                <a:gd name="connsiteX15" fmla="*/ 49269 w 832902"/>
                <a:gd name="connsiteY15" fmla="*/ 203279 h 430738"/>
                <a:gd name="connsiteX16" fmla="*/ 0 w 832902"/>
                <a:gd name="connsiteY16" fmla="*/ 201735 h 430738"/>
                <a:gd name="connsiteX17" fmla="*/ 42126 w 832902"/>
                <a:gd name="connsiteY17" fmla="*/ 289004 h 430738"/>
                <a:gd name="connsiteX18" fmla="*/ 98806 w 832902"/>
                <a:gd name="connsiteY18" fmla="*/ 347730 h 430738"/>
                <a:gd name="connsiteX19" fmla="*/ 139757 w 832902"/>
                <a:gd name="connsiteY19" fmla="*/ 343773 h 430738"/>
                <a:gd name="connsiteX20" fmla="*/ 185604 w 832902"/>
                <a:gd name="connsiteY20" fmla="*/ 334851 h 430738"/>
                <a:gd name="connsiteX21" fmla="*/ 235007 w 832902"/>
                <a:gd name="connsiteY21" fmla="*/ 358060 h 430738"/>
                <a:gd name="connsiteX22" fmla="*/ 274884 w 832902"/>
                <a:gd name="connsiteY22" fmla="*/ 427384 h 430738"/>
                <a:gd name="connsiteX23" fmla="*/ 364499 w 832902"/>
                <a:gd name="connsiteY23" fmla="*/ 424567 h 430738"/>
                <a:gd name="connsiteX24" fmla="*/ 380263 w 832902"/>
                <a:gd name="connsiteY24" fmla="*/ 398541 h 430738"/>
                <a:gd name="connsiteX25" fmla="*/ 405081 w 832902"/>
                <a:gd name="connsiteY25" fmla="*/ 326734 h 430738"/>
                <a:gd name="connsiteX26" fmla="*/ 415982 w 832902"/>
                <a:gd name="connsiteY26" fmla="*/ 267573 h 430738"/>
                <a:gd name="connsiteX27" fmla="*/ 445564 w 832902"/>
                <a:gd name="connsiteY27" fmla="*/ 167861 h 430738"/>
                <a:gd name="connsiteX28" fmla="*/ 475513 w 832902"/>
                <a:gd name="connsiteY28" fmla="*/ 143748 h 430738"/>
                <a:gd name="connsiteX29" fmla="*/ 514284 w 832902"/>
                <a:gd name="connsiteY29" fmla="*/ 190366 h 430738"/>
                <a:gd name="connsiteX30" fmla="*/ 518376 w 832902"/>
                <a:gd name="connsiteY30" fmla="*/ 265191 h 430738"/>
                <a:gd name="connsiteX31" fmla="*/ 546213 w 832902"/>
                <a:gd name="connsiteY31" fmla="*/ 372080 h 430738"/>
                <a:gd name="connsiteX32" fmla="*/ 587432 w 832902"/>
                <a:gd name="connsiteY32" fmla="*/ 415210 h 430738"/>
                <a:gd name="connsiteX33" fmla="*/ 612988 w 832902"/>
                <a:gd name="connsiteY33" fmla="*/ 430738 h 430738"/>
                <a:gd name="connsiteX34" fmla="*/ 683118 w 832902"/>
                <a:gd name="connsiteY34" fmla="*/ 428357 h 430738"/>
                <a:gd name="connsiteX0" fmla="*/ 683118 w 832902"/>
                <a:gd name="connsiteY0" fmla="*/ 428357 h 430738"/>
                <a:gd name="connsiteX1" fmla="*/ 768507 w 832902"/>
                <a:gd name="connsiteY1" fmla="*/ 257578 h 430738"/>
                <a:gd name="connsiteX2" fmla="*/ 832902 w 832902"/>
                <a:gd name="connsiteY2" fmla="*/ 103031 h 430738"/>
                <a:gd name="connsiteX3" fmla="*/ 704113 w 832902"/>
                <a:gd name="connsiteY3" fmla="*/ 90153 h 430738"/>
                <a:gd name="connsiteX4" fmla="*/ 639719 w 832902"/>
                <a:gd name="connsiteY4" fmla="*/ 0 h 430738"/>
                <a:gd name="connsiteX5" fmla="*/ 639719 w 832902"/>
                <a:gd name="connsiteY5" fmla="*/ 0 h 430738"/>
                <a:gd name="connsiteX6" fmla="*/ 556476 w 832902"/>
                <a:gd name="connsiteY6" fmla="*/ 31829 h 430738"/>
                <a:gd name="connsiteX7" fmla="*/ 506603 w 832902"/>
                <a:gd name="connsiteY7" fmla="*/ 56815 h 430738"/>
                <a:gd name="connsiteX8" fmla="*/ 465988 w 832902"/>
                <a:gd name="connsiteY8" fmla="*/ 50879 h 430738"/>
                <a:gd name="connsiteX9" fmla="*/ 408872 w 832902"/>
                <a:gd name="connsiteY9" fmla="*/ 23812 h 430738"/>
                <a:gd name="connsiteX10" fmla="*/ 359737 w 832902"/>
                <a:gd name="connsiteY10" fmla="*/ 38737 h 430738"/>
                <a:gd name="connsiteX11" fmla="*/ 337401 w 832902"/>
                <a:gd name="connsiteY11" fmla="*/ 50879 h 430738"/>
                <a:gd name="connsiteX12" fmla="*/ 308658 w 832902"/>
                <a:gd name="connsiteY12" fmla="*/ 69694 h 430738"/>
                <a:gd name="connsiteX13" fmla="*/ 277702 w 832902"/>
                <a:gd name="connsiteY13" fmla="*/ 100650 h 430738"/>
                <a:gd name="connsiteX14" fmla="*/ 225482 w 832902"/>
                <a:gd name="connsiteY14" fmla="*/ 160416 h 430738"/>
                <a:gd name="connsiteX15" fmla="*/ 128890 w 832902"/>
                <a:gd name="connsiteY15" fmla="*/ 204653 h 430738"/>
                <a:gd name="connsiteX16" fmla="*/ 49269 w 832902"/>
                <a:gd name="connsiteY16" fmla="*/ 203279 h 430738"/>
                <a:gd name="connsiteX17" fmla="*/ 0 w 832902"/>
                <a:gd name="connsiteY17" fmla="*/ 201735 h 430738"/>
                <a:gd name="connsiteX18" fmla="*/ 42126 w 832902"/>
                <a:gd name="connsiteY18" fmla="*/ 289004 h 430738"/>
                <a:gd name="connsiteX19" fmla="*/ 98806 w 832902"/>
                <a:gd name="connsiteY19" fmla="*/ 347730 h 430738"/>
                <a:gd name="connsiteX20" fmla="*/ 139757 w 832902"/>
                <a:gd name="connsiteY20" fmla="*/ 343773 h 430738"/>
                <a:gd name="connsiteX21" fmla="*/ 185604 w 832902"/>
                <a:gd name="connsiteY21" fmla="*/ 334851 h 430738"/>
                <a:gd name="connsiteX22" fmla="*/ 235007 w 832902"/>
                <a:gd name="connsiteY22" fmla="*/ 358060 h 430738"/>
                <a:gd name="connsiteX23" fmla="*/ 274884 w 832902"/>
                <a:gd name="connsiteY23" fmla="*/ 427384 h 430738"/>
                <a:gd name="connsiteX24" fmla="*/ 364499 w 832902"/>
                <a:gd name="connsiteY24" fmla="*/ 424567 h 430738"/>
                <a:gd name="connsiteX25" fmla="*/ 380263 w 832902"/>
                <a:gd name="connsiteY25" fmla="*/ 398541 h 430738"/>
                <a:gd name="connsiteX26" fmla="*/ 405081 w 832902"/>
                <a:gd name="connsiteY26" fmla="*/ 326734 h 430738"/>
                <a:gd name="connsiteX27" fmla="*/ 415982 w 832902"/>
                <a:gd name="connsiteY27" fmla="*/ 267573 h 430738"/>
                <a:gd name="connsiteX28" fmla="*/ 445564 w 832902"/>
                <a:gd name="connsiteY28" fmla="*/ 167861 h 430738"/>
                <a:gd name="connsiteX29" fmla="*/ 475513 w 832902"/>
                <a:gd name="connsiteY29" fmla="*/ 143748 h 430738"/>
                <a:gd name="connsiteX30" fmla="*/ 514284 w 832902"/>
                <a:gd name="connsiteY30" fmla="*/ 190366 h 430738"/>
                <a:gd name="connsiteX31" fmla="*/ 518376 w 832902"/>
                <a:gd name="connsiteY31" fmla="*/ 265191 h 430738"/>
                <a:gd name="connsiteX32" fmla="*/ 546213 w 832902"/>
                <a:gd name="connsiteY32" fmla="*/ 372080 h 430738"/>
                <a:gd name="connsiteX33" fmla="*/ 587432 w 832902"/>
                <a:gd name="connsiteY33" fmla="*/ 415210 h 430738"/>
                <a:gd name="connsiteX34" fmla="*/ 612988 w 832902"/>
                <a:gd name="connsiteY34" fmla="*/ 430738 h 430738"/>
                <a:gd name="connsiteX35" fmla="*/ 683118 w 832902"/>
                <a:gd name="connsiteY35" fmla="*/ 428357 h 430738"/>
                <a:gd name="connsiteX0" fmla="*/ 683118 w 832902"/>
                <a:gd name="connsiteY0" fmla="*/ 429330 h 431711"/>
                <a:gd name="connsiteX1" fmla="*/ 768507 w 832902"/>
                <a:gd name="connsiteY1" fmla="*/ 258551 h 431711"/>
                <a:gd name="connsiteX2" fmla="*/ 832902 w 832902"/>
                <a:gd name="connsiteY2" fmla="*/ 104004 h 431711"/>
                <a:gd name="connsiteX3" fmla="*/ 704113 w 832902"/>
                <a:gd name="connsiteY3" fmla="*/ 91126 h 431711"/>
                <a:gd name="connsiteX4" fmla="*/ 639719 w 832902"/>
                <a:gd name="connsiteY4" fmla="*/ 973 h 431711"/>
                <a:gd name="connsiteX5" fmla="*/ 589712 w 832902"/>
                <a:gd name="connsiteY5" fmla="*/ 46217 h 431711"/>
                <a:gd name="connsiteX6" fmla="*/ 556476 w 832902"/>
                <a:gd name="connsiteY6" fmla="*/ 32802 h 431711"/>
                <a:gd name="connsiteX7" fmla="*/ 506603 w 832902"/>
                <a:gd name="connsiteY7" fmla="*/ 57788 h 431711"/>
                <a:gd name="connsiteX8" fmla="*/ 465988 w 832902"/>
                <a:gd name="connsiteY8" fmla="*/ 51852 h 431711"/>
                <a:gd name="connsiteX9" fmla="*/ 408872 w 832902"/>
                <a:gd name="connsiteY9" fmla="*/ 24785 h 431711"/>
                <a:gd name="connsiteX10" fmla="*/ 359737 w 832902"/>
                <a:gd name="connsiteY10" fmla="*/ 39710 h 431711"/>
                <a:gd name="connsiteX11" fmla="*/ 337401 w 832902"/>
                <a:gd name="connsiteY11" fmla="*/ 51852 h 431711"/>
                <a:gd name="connsiteX12" fmla="*/ 308658 w 832902"/>
                <a:gd name="connsiteY12" fmla="*/ 70667 h 431711"/>
                <a:gd name="connsiteX13" fmla="*/ 277702 w 832902"/>
                <a:gd name="connsiteY13" fmla="*/ 101623 h 431711"/>
                <a:gd name="connsiteX14" fmla="*/ 225482 w 832902"/>
                <a:gd name="connsiteY14" fmla="*/ 161389 h 431711"/>
                <a:gd name="connsiteX15" fmla="*/ 128890 w 832902"/>
                <a:gd name="connsiteY15" fmla="*/ 205626 h 431711"/>
                <a:gd name="connsiteX16" fmla="*/ 49269 w 832902"/>
                <a:gd name="connsiteY16" fmla="*/ 204252 h 431711"/>
                <a:gd name="connsiteX17" fmla="*/ 0 w 832902"/>
                <a:gd name="connsiteY17" fmla="*/ 202708 h 431711"/>
                <a:gd name="connsiteX18" fmla="*/ 42126 w 832902"/>
                <a:gd name="connsiteY18" fmla="*/ 289977 h 431711"/>
                <a:gd name="connsiteX19" fmla="*/ 98806 w 832902"/>
                <a:gd name="connsiteY19" fmla="*/ 348703 h 431711"/>
                <a:gd name="connsiteX20" fmla="*/ 139757 w 832902"/>
                <a:gd name="connsiteY20" fmla="*/ 344746 h 431711"/>
                <a:gd name="connsiteX21" fmla="*/ 185604 w 832902"/>
                <a:gd name="connsiteY21" fmla="*/ 335824 h 431711"/>
                <a:gd name="connsiteX22" fmla="*/ 235007 w 832902"/>
                <a:gd name="connsiteY22" fmla="*/ 359033 h 431711"/>
                <a:gd name="connsiteX23" fmla="*/ 274884 w 832902"/>
                <a:gd name="connsiteY23" fmla="*/ 428357 h 431711"/>
                <a:gd name="connsiteX24" fmla="*/ 364499 w 832902"/>
                <a:gd name="connsiteY24" fmla="*/ 425540 h 431711"/>
                <a:gd name="connsiteX25" fmla="*/ 380263 w 832902"/>
                <a:gd name="connsiteY25" fmla="*/ 399514 h 431711"/>
                <a:gd name="connsiteX26" fmla="*/ 405081 w 832902"/>
                <a:gd name="connsiteY26" fmla="*/ 327707 h 431711"/>
                <a:gd name="connsiteX27" fmla="*/ 415982 w 832902"/>
                <a:gd name="connsiteY27" fmla="*/ 268546 h 431711"/>
                <a:gd name="connsiteX28" fmla="*/ 445564 w 832902"/>
                <a:gd name="connsiteY28" fmla="*/ 168834 h 431711"/>
                <a:gd name="connsiteX29" fmla="*/ 475513 w 832902"/>
                <a:gd name="connsiteY29" fmla="*/ 144721 h 431711"/>
                <a:gd name="connsiteX30" fmla="*/ 514284 w 832902"/>
                <a:gd name="connsiteY30" fmla="*/ 191339 h 431711"/>
                <a:gd name="connsiteX31" fmla="*/ 518376 w 832902"/>
                <a:gd name="connsiteY31" fmla="*/ 266164 h 431711"/>
                <a:gd name="connsiteX32" fmla="*/ 546213 w 832902"/>
                <a:gd name="connsiteY32" fmla="*/ 373053 h 431711"/>
                <a:gd name="connsiteX33" fmla="*/ 587432 w 832902"/>
                <a:gd name="connsiteY33" fmla="*/ 416183 h 431711"/>
                <a:gd name="connsiteX34" fmla="*/ 612988 w 832902"/>
                <a:gd name="connsiteY34" fmla="*/ 431711 h 431711"/>
                <a:gd name="connsiteX35" fmla="*/ 683118 w 832902"/>
                <a:gd name="connsiteY35" fmla="*/ 429330 h 431711"/>
                <a:gd name="connsiteX0" fmla="*/ 683118 w 832902"/>
                <a:gd name="connsiteY0" fmla="*/ 404545 h 406926"/>
                <a:gd name="connsiteX1" fmla="*/ 768507 w 832902"/>
                <a:gd name="connsiteY1" fmla="*/ 233766 h 406926"/>
                <a:gd name="connsiteX2" fmla="*/ 832902 w 832902"/>
                <a:gd name="connsiteY2" fmla="*/ 79219 h 406926"/>
                <a:gd name="connsiteX3" fmla="*/ 704113 w 832902"/>
                <a:gd name="connsiteY3" fmla="*/ 66341 h 406926"/>
                <a:gd name="connsiteX4" fmla="*/ 656387 w 832902"/>
                <a:gd name="connsiteY4" fmla="*/ 54769 h 406926"/>
                <a:gd name="connsiteX5" fmla="*/ 589712 w 832902"/>
                <a:gd name="connsiteY5" fmla="*/ 21432 h 406926"/>
                <a:gd name="connsiteX6" fmla="*/ 556476 w 832902"/>
                <a:gd name="connsiteY6" fmla="*/ 8017 h 406926"/>
                <a:gd name="connsiteX7" fmla="*/ 506603 w 832902"/>
                <a:gd name="connsiteY7" fmla="*/ 33003 h 406926"/>
                <a:gd name="connsiteX8" fmla="*/ 465988 w 832902"/>
                <a:gd name="connsiteY8" fmla="*/ 27067 h 406926"/>
                <a:gd name="connsiteX9" fmla="*/ 408872 w 832902"/>
                <a:gd name="connsiteY9" fmla="*/ 0 h 406926"/>
                <a:gd name="connsiteX10" fmla="*/ 359737 w 832902"/>
                <a:gd name="connsiteY10" fmla="*/ 14925 h 406926"/>
                <a:gd name="connsiteX11" fmla="*/ 337401 w 832902"/>
                <a:gd name="connsiteY11" fmla="*/ 27067 h 406926"/>
                <a:gd name="connsiteX12" fmla="*/ 308658 w 832902"/>
                <a:gd name="connsiteY12" fmla="*/ 45882 h 406926"/>
                <a:gd name="connsiteX13" fmla="*/ 277702 w 832902"/>
                <a:gd name="connsiteY13" fmla="*/ 76838 h 406926"/>
                <a:gd name="connsiteX14" fmla="*/ 225482 w 832902"/>
                <a:gd name="connsiteY14" fmla="*/ 136604 h 406926"/>
                <a:gd name="connsiteX15" fmla="*/ 128890 w 832902"/>
                <a:gd name="connsiteY15" fmla="*/ 180841 h 406926"/>
                <a:gd name="connsiteX16" fmla="*/ 49269 w 832902"/>
                <a:gd name="connsiteY16" fmla="*/ 179467 h 406926"/>
                <a:gd name="connsiteX17" fmla="*/ 0 w 832902"/>
                <a:gd name="connsiteY17" fmla="*/ 177923 h 406926"/>
                <a:gd name="connsiteX18" fmla="*/ 42126 w 832902"/>
                <a:gd name="connsiteY18" fmla="*/ 265192 h 406926"/>
                <a:gd name="connsiteX19" fmla="*/ 98806 w 832902"/>
                <a:gd name="connsiteY19" fmla="*/ 323918 h 406926"/>
                <a:gd name="connsiteX20" fmla="*/ 139757 w 832902"/>
                <a:gd name="connsiteY20" fmla="*/ 319961 h 406926"/>
                <a:gd name="connsiteX21" fmla="*/ 185604 w 832902"/>
                <a:gd name="connsiteY21" fmla="*/ 311039 h 406926"/>
                <a:gd name="connsiteX22" fmla="*/ 235007 w 832902"/>
                <a:gd name="connsiteY22" fmla="*/ 334248 h 406926"/>
                <a:gd name="connsiteX23" fmla="*/ 274884 w 832902"/>
                <a:gd name="connsiteY23" fmla="*/ 403572 h 406926"/>
                <a:gd name="connsiteX24" fmla="*/ 364499 w 832902"/>
                <a:gd name="connsiteY24" fmla="*/ 400755 h 406926"/>
                <a:gd name="connsiteX25" fmla="*/ 380263 w 832902"/>
                <a:gd name="connsiteY25" fmla="*/ 374729 h 406926"/>
                <a:gd name="connsiteX26" fmla="*/ 405081 w 832902"/>
                <a:gd name="connsiteY26" fmla="*/ 302922 h 406926"/>
                <a:gd name="connsiteX27" fmla="*/ 415982 w 832902"/>
                <a:gd name="connsiteY27" fmla="*/ 243761 h 406926"/>
                <a:gd name="connsiteX28" fmla="*/ 445564 w 832902"/>
                <a:gd name="connsiteY28" fmla="*/ 144049 h 406926"/>
                <a:gd name="connsiteX29" fmla="*/ 475513 w 832902"/>
                <a:gd name="connsiteY29" fmla="*/ 119936 h 406926"/>
                <a:gd name="connsiteX30" fmla="*/ 514284 w 832902"/>
                <a:gd name="connsiteY30" fmla="*/ 166554 h 406926"/>
                <a:gd name="connsiteX31" fmla="*/ 518376 w 832902"/>
                <a:gd name="connsiteY31" fmla="*/ 241379 h 406926"/>
                <a:gd name="connsiteX32" fmla="*/ 546213 w 832902"/>
                <a:gd name="connsiteY32" fmla="*/ 348268 h 406926"/>
                <a:gd name="connsiteX33" fmla="*/ 587432 w 832902"/>
                <a:gd name="connsiteY33" fmla="*/ 391398 h 406926"/>
                <a:gd name="connsiteX34" fmla="*/ 612988 w 832902"/>
                <a:gd name="connsiteY34" fmla="*/ 406926 h 406926"/>
                <a:gd name="connsiteX35" fmla="*/ 683118 w 832902"/>
                <a:gd name="connsiteY35" fmla="*/ 404545 h 406926"/>
                <a:gd name="connsiteX0" fmla="*/ 683118 w 832902"/>
                <a:gd name="connsiteY0" fmla="*/ 408570 h 410951"/>
                <a:gd name="connsiteX1" fmla="*/ 768507 w 832902"/>
                <a:gd name="connsiteY1" fmla="*/ 237791 h 410951"/>
                <a:gd name="connsiteX2" fmla="*/ 832902 w 832902"/>
                <a:gd name="connsiteY2" fmla="*/ 83244 h 410951"/>
                <a:gd name="connsiteX3" fmla="*/ 704113 w 832902"/>
                <a:gd name="connsiteY3" fmla="*/ 70366 h 410951"/>
                <a:gd name="connsiteX4" fmla="*/ 656387 w 832902"/>
                <a:gd name="connsiteY4" fmla="*/ 58794 h 410951"/>
                <a:gd name="connsiteX5" fmla="*/ 594475 w 832902"/>
                <a:gd name="connsiteY5" fmla="*/ 1645 h 410951"/>
                <a:gd name="connsiteX6" fmla="*/ 556476 w 832902"/>
                <a:gd name="connsiteY6" fmla="*/ 12042 h 410951"/>
                <a:gd name="connsiteX7" fmla="*/ 506603 w 832902"/>
                <a:gd name="connsiteY7" fmla="*/ 37028 h 410951"/>
                <a:gd name="connsiteX8" fmla="*/ 465988 w 832902"/>
                <a:gd name="connsiteY8" fmla="*/ 31092 h 410951"/>
                <a:gd name="connsiteX9" fmla="*/ 408872 w 832902"/>
                <a:gd name="connsiteY9" fmla="*/ 4025 h 410951"/>
                <a:gd name="connsiteX10" fmla="*/ 359737 w 832902"/>
                <a:gd name="connsiteY10" fmla="*/ 18950 h 410951"/>
                <a:gd name="connsiteX11" fmla="*/ 337401 w 832902"/>
                <a:gd name="connsiteY11" fmla="*/ 31092 h 410951"/>
                <a:gd name="connsiteX12" fmla="*/ 308658 w 832902"/>
                <a:gd name="connsiteY12" fmla="*/ 49907 h 410951"/>
                <a:gd name="connsiteX13" fmla="*/ 277702 w 832902"/>
                <a:gd name="connsiteY13" fmla="*/ 80863 h 410951"/>
                <a:gd name="connsiteX14" fmla="*/ 225482 w 832902"/>
                <a:gd name="connsiteY14" fmla="*/ 140629 h 410951"/>
                <a:gd name="connsiteX15" fmla="*/ 128890 w 832902"/>
                <a:gd name="connsiteY15" fmla="*/ 184866 h 410951"/>
                <a:gd name="connsiteX16" fmla="*/ 49269 w 832902"/>
                <a:gd name="connsiteY16" fmla="*/ 183492 h 410951"/>
                <a:gd name="connsiteX17" fmla="*/ 0 w 832902"/>
                <a:gd name="connsiteY17" fmla="*/ 181948 h 410951"/>
                <a:gd name="connsiteX18" fmla="*/ 42126 w 832902"/>
                <a:gd name="connsiteY18" fmla="*/ 269217 h 410951"/>
                <a:gd name="connsiteX19" fmla="*/ 98806 w 832902"/>
                <a:gd name="connsiteY19" fmla="*/ 327943 h 410951"/>
                <a:gd name="connsiteX20" fmla="*/ 139757 w 832902"/>
                <a:gd name="connsiteY20" fmla="*/ 323986 h 410951"/>
                <a:gd name="connsiteX21" fmla="*/ 185604 w 832902"/>
                <a:gd name="connsiteY21" fmla="*/ 315064 h 410951"/>
                <a:gd name="connsiteX22" fmla="*/ 235007 w 832902"/>
                <a:gd name="connsiteY22" fmla="*/ 338273 h 410951"/>
                <a:gd name="connsiteX23" fmla="*/ 274884 w 832902"/>
                <a:gd name="connsiteY23" fmla="*/ 407597 h 410951"/>
                <a:gd name="connsiteX24" fmla="*/ 364499 w 832902"/>
                <a:gd name="connsiteY24" fmla="*/ 404780 h 410951"/>
                <a:gd name="connsiteX25" fmla="*/ 380263 w 832902"/>
                <a:gd name="connsiteY25" fmla="*/ 378754 h 410951"/>
                <a:gd name="connsiteX26" fmla="*/ 405081 w 832902"/>
                <a:gd name="connsiteY26" fmla="*/ 306947 h 410951"/>
                <a:gd name="connsiteX27" fmla="*/ 415982 w 832902"/>
                <a:gd name="connsiteY27" fmla="*/ 247786 h 410951"/>
                <a:gd name="connsiteX28" fmla="*/ 445564 w 832902"/>
                <a:gd name="connsiteY28" fmla="*/ 148074 h 410951"/>
                <a:gd name="connsiteX29" fmla="*/ 475513 w 832902"/>
                <a:gd name="connsiteY29" fmla="*/ 123961 h 410951"/>
                <a:gd name="connsiteX30" fmla="*/ 514284 w 832902"/>
                <a:gd name="connsiteY30" fmla="*/ 170579 h 410951"/>
                <a:gd name="connsiteX31" fmla="*/ 518376 w 832902"/>
                <a:gd name="connsiteY31" fmla="*/ 245404 h 410951"/>
                <a:gd name="connsiteX32" fmla="*/ 546213 w 832902"/>
                <a:gd name="connsiteY32" fmla="*/ 352293 h 410951"/>
                <a:gd name="connsiteX33" fmla="*/ 587432 w 832902"/>
                <a:gd name="connsiteY33" fmla="*/ 395423 h 410951"/>
                <a:gd name="connsiteX34" fmla="*/ 612988 w 832902"/>
                <a:gd name="connsiteY34" fmla="*/ 410951 h 410951"/>
                <a:gd name="connsiteX35" fmla="*/ 683118 w 832902"/>
                <a:gd name="connsiteY35" fmla="*/ 408570 h 410951"/>
                <a:gd name="connsiteX0" fmla="*/ 683118 w 832902"/>
                <a:gd name="connsiteY0" fmla="*/ 407743 h 410124"/>
                <a:gd name="connsiteX1" fmla="*/ 768507 w 832902"/>
                <a:gd name="connsiteY1" fmla="*/ 236964 h 410124"/>
                <a:gd name="connsiteX2" fmla="*/ 832902 w 832902"/>
                <a:gd name="connsiteY2" fmla="*/ 82417 h 410124"/>
                <a:gd name="connsiteX3" fmla="*/ 704113 w 832902"/>
                <a:gd name="connsiteY3" fmla="*/ 69539 h 410124"/>
                <a:gd name="connsiteX4" fmla="*/ 649243 w 832902"/>
                <a:gd name="connsiteY4" fmla="*/ 41298 h 410124"/>
                <a:gd name="connsiteX5" fmla="*/ 594475 w 832902"/>
                <a:gd name="connsiteY5" fmla="*/ 818 h 410124"/>
                <a:gd name="connsiteX6" fmla="*/ 556476 w 832902"/>
                <a:gd name="connsiteY6" fmla="*/ 11215 h 410124"/>
                <a:gd name="connsiteX7" fmla="*/ 506603 w 832902"/>
                <a:gd name="connsiteY7" fmla="*/ 36201 h 410124"/>
                <a:gd name="connsiteX8" fmla="*/ 465988 w 832902"/>
                <a:gd name="connsiteY8" fmla="*/ 30265 h 410124"/>
                <a:gd name="connsiteX9" fmla="*/ 408872 w 832902"/>
                <a:gd name="connsiteY9" fmla="*/ 3198 h 410124"/>
                <a:gd name="connsiteX10" fmla="*/ 359737 w 832902"/>
                <a:gd name="connsiteY10" fmla="*/ 18123 h 410124"/>
                <a:gd name="connsiteX11" fmla="*/ 337401 w 832902"/>
                <a:gd name="connsiteY11" fmla="*/ 30265 h 410124"/>
                <a:gd name="connsiteX12" fmla="*/ 308658 w 832902"/>
                <a:gd name="connsiteY12" fmla="*/ 49080 h 410124"/>
                <a:gd name="connsiteX13" fmla="*/ 277702 w 832902"/>
                <a:gd name="connsiteY13" fmla="*/ 80036 h 410124"/>
                <a:gd name="connsiteX14" fmla="*/ 225482 w 832902"/>
                <a:gd name="connsiteY14" fmla="*/ 139802 h 410124"/>
                <a:gd name="connsiteX15" fmla="*/ 128890 w 832902"/>
                <a:gd name="connsiteY15" fmla="*/ 184039 h 410124"/>
                <a:gd name="connsiteX16" fmla="*/ 49269 w 832902"/>
                <a:gd name="connsiteY16" fmla="*/ 182665 h 410124"/>
                <a:gd name="connsiteX17" fmla="*/ 0 w 832902"/>
                <a:gd name="connsiteY17" fmla="*/ 181121 h 410124"/>
                <a:gd name="connsiteX18" fmla="*/ 42126 w 832902"/>
                <a:gd name="connsiteY18" fmla="*/ 268390 h 410124"/>
                <a:gd name="connsiteX19" fmla="*/ 98806 w 832902"/>
                <a:gd name="connsiteY19" fmla="*/ 327116 h 410124"/>
                <a:gd name="connsiteX20" fmla="*/ 139757 w 832902"/>
                <a:gd name="connsiteY20" fmla="*/ 323159 h 410124"/>
                <a:gd name="connsiteX21" fmla="*/ 185604 w 832902"/>
                <a:gd name="connsiteY21" fmla="*/ 314237 h 410124"/>
                <a:gd name="connsiteX22" fmla="*/ 235007 w 832902"/>
                <a:gd name="connsiteY22" fmla="*/ 337446 h 410124"/>
                <a:gd name="connsiteX23" fmla="*/ 274884 w 832902"/>
                <a:gd name="connsiteY23" fmla="*/ 406770 h 410124"/>
                <a:gd name="connsiteX24" fmla="*/ 364499 w 832902"/>
                <a:gd name="connsiteY24" fmla="*/ 403953 h 410124"/>
                <a:gd name="connsiteX25" fmla="*/ 380263 w 832902"/>
                <a:gd name="connsiteY25" fmla="*/ 377927 h 410124"/>
                <a:gd name="connsiteX26" fmla="*/ 405081 w 832902"/>
                <a:gd name="connsiteY26" fmla="*/ 306120 h 410124"/>
                <a:gd name="connsiteX27" fmla="*/ 415982 w 832902"/>
                <a:gd name="connsiteY27" fmla="*/ 246959 h 410124"/>
                <a:gd name="connsiteX28" fmla="*/ 445564 w 832902"/>
                <a:gd name="connsiteY28" fmla="*/ 147247 h 410124"/>
                <a:gd name="connsiteX29" fmla="*/ 475513 w 832902"/>
                <a:gd name="connsiteY29" fmla="*/ 123134 h 410124"/>
                <a:gd name="connsiteX30" fmla="*/ 514284 w 832902"/>
                <a:gd name="connsiteY30" fmla="*/ 169752 h 410124"/>
                <a:gd name="connsiteX31" fmla="*/ 518376 w 832902"/>
                <a:gd name="connsiteY31" fmla="*/ 244577 h 410124"/>
                <a:gd name="connsiteX32" fmla="*/ 546213 w 832902"/>
                <a:gd name="connsiteY32" fmla="*/ 351466 h 410124"/>
                <a:gd name="connsiteX33" fmla="*/ 587432 w 832902"/>
                <a:gd name="connsiteY33" fmla="*/ 394596 h 410124"/>
                <a:gd name="connsiteX34" fmla="*/ 612988 w 832902"/>
                <a:gd name="connsiteY34" fmla="*/ 410124 h 410124"/>
                <a:gd name="connsiteX35" fmla="*/ 683118 w 832902"/>
                <a:gd name="connsiteY35" fmla="*/ 407743 h 410124"/>
                <a:gd name="connsiteX0" fmla="*/ 683118 w 832902"/>
                <a:gd name="connsiteY0" fmla="*/ 407743 h 410124"/>
                <a:gd name="connsiteX1" fmla="*/ 768507 w 832902"/>
                <a:gd name="connsiteY1" fmla="*/ 236964 h 410124"/>
                <a:gd name="connsiteX2" fmla="*/ 832902 w 832902"/>
                <a:gd name="connsiteY2" fmla="*/ 82417 h 410124"/>
                <a:gd name="connsiteX3" fmla="*/ 711256 w 832902"/>
                <a:gd name="connsiteY3" fmla="*/ 64777 h 410124"/>
                <a:gd name="connsiteX4" fmla="*/ 649243 w 832902"/>
                <a:gd name="connsiteY4" fmla="*/ 41298 h 410124"/>
                <a:gd name="connsiteX5" fmla="*/ 594475 w 832902"/>
                <a:gd name="connsiteY5" fmla="*/ 818 h 410124"/>
                <a:gd name="connsiteX6" fmla="*/ 556476 w 832902"/>
                <a:gd name="connsiteY6" fmla="*/ 11215 h 410124"/>
                <a:gd name="connsiteX7" fmla="*/ 506603 w 832902"/>
                <a:gd name="connsiteY7" fmla="*/ 36201 h 410124"/>
                <a:gd name="connsiteX8" fmla="*/ 465988 w 832902"/>
                <a:gd name="connsiteY8" fmla="*/ 30265 h 410124"/>
                <a:gd name="connsiteX9" fmla="*/ 408872 w 832902"/>
                <a:gd name="connsiteY9" fmla="*/ 3198 h 410124"/>
                <a:gd name="connsiteX10" fmla="*/ 359737 w 832902"/>
                <a:gd name="connsiteY10" fmla="*/ 18123 h 410124"/>
                <a:gd name="connsiteX11" fmla="*/ 337401 w 832902"/>
                <a:gd name="connsiteY11" fmla="*/ 30265 h 410124"/>
                <a:gd name="connsiteX12" fmla="*/ 308658 w 832902"/>
                <a:gd name="connsiteY12" fmla="*/ 49080 h 410124"/>
                <a:gd name="connsiteX13" fmla="*/ 277702 w 832902"/>
                <a:gd name="connsiteY13" fmla="*/ 80036 h 410124"/>
                <a:gd name="connsiteX14" fmla="*/ 225482 w 832902"/>
                <a:gd name="connsiteY14" fmla="*/ 139802 h 410124"/>
                <a:gd name="connsiteX15" fmla="*/ 128890 w 832902"/>
                <a:gd name="connsiteY15" fmla="*/ 184039 h 410124"/>
                <a:gd name="connsiteX16" fmla="*/ 49269 w 832902"/>
                <a:gd name="connsiteY16" fmla="*/ 182665 h 410124"/>
                <a:gd name="connsiteX17" fmla="*/ 0 w 832902"/>
                <a:gd name="connsiteY17" fmla="*/ 181121 h 410124"/>
                <a:gd name="connsiteX18" fmla="*/ 42126 w 832902"/>
                <a:gd name="connsiteY18" fmla="*/ 268390 h 410124"/>
                <a:gd name="connsiteX19" fmla="*/ 98806 w 832902"/>
                <a:gd name="connsiteY19" fmla="*/ 327116 h 410124"/>
                <a:gd name="connsiteX20" fmla="*/ 139757 w 832902"/>
                <a:gd name="connsiteY20" fmla="*/ 323159 h 410124"/>
                <a:gd name="connsiteX21" fmla="*/ 185604 w 832902"/>
                <a:gd name="connsiteY21" fmla="*/ 314237 h 410124"/>
                <a:gd name="connsiteX22" fmla="*/ 235007 w 832902"/>
                <a:gd name="connsiteY22" fmla="*/ 337446 h 410124"/>
                <a:gd name="connsiteX23" fmla="*/ 274884 w 832902"/>
                <a:gd name="connsiteY23" fmla="*/ 406770 h 410124"/>
                <a:gd name="connsiteX24" fmla="*/ 364499 w 832902"/>
                <a:gd name="connsiteY24" fmla="*/ 403953 h 410124"/>
                <a:gd name="connsiteX25" fmla="*/ 380263 w 832902"/>
                <a:gd name="connsiteY25" fmla="*/ 377927 h 410124"/>
                <a:gd name="connsiteX26" fmla="*/ 405081 w 832902"/>
                <a:gd name="connsiteY26" fmla="*/ 306120 h 410124"/>
                <a:gd name="connsiteX27" fmla="*/ 415982 w 832902"/>
                <a:gd name="connsiteY27" fmla="*/ 246959 h 410124"/>
                <a:gd name="connsiteX28" fmla="*/ 445564 w 832902"/>
                <a:gd name="connsiteY28" fmla="*/ 147247 h 410124"/>
                <a:gd name="connsiteX29" fmla="*/ 475513 w 832902"/>
                <a:gd name="connsiteY29" fmla="*/ 123134 h 410124"/>
                <a:gd name="connsiteX30" fmla="*/ 514284 w 832902"/>
                <a:gd name="connsiteY30" fmla="*/ 169752 h 410124"/>
                <a:gd name="connsiteX31" fmla="*/ 518376 w 832902"/>
                <a:gd name="connsiteY31" fmla="*/ 244577 h 410124"/>
                <a:gd name="connsiteX32" fmla="*/ 546213 w 832902"/>
                <a:gd name="connsiteY32" fmla="*/ 351466 h 410124"/>
                <a:gd name="connsiteX33" fmla="*/ 587432 w 832902"/>
                <a:gd name="connsiteY33" fmla="*/ 394596 h 410124"/>
                <a:gd name="connsiteX34" fmla="*/ 612988 w 832902"/>
                <a:gd name="connsiteY34" fmla="*/ 410124 h 410124"/>
                <a:gd name="connsiteX35" fmla="*/ 683118 w 832902"/>
                <a:gd name="connsiteY35" fmla="*/ 407743 h 410124"/>
                <a:gd name="connsiteX0" fmla="*/ 683118 w 832902"/>
                <a:gd name="connsiteY0" fmla="*/ 407743 h 410124"/>
                <a:gd name="connsiteX1" fmla="*/ 727926 w 832902"/>
                <a:gd name="connsiteY1" fmla="*/ 349352 h 410124"/>
                <a:gd name="connsiteX2" fmla="*/ 768507 w 832902"/>
                <a:gd name="connsiteY2" fmla="*/ 236964 h 410124"/>
                <a:gd name="connsiteX3" fmla="*/ 832902 w 832902"/>
                <a:gd name="connsiteY3" fmla="*/ 82417 h 410124"/>
                <a:gd name="connsiteX4" fmla="*/ 711256 w 832902"/>
                <a:gd name="connsiteY4" fmla="*/ 64777 h 410124"/>
                <a:gd name="connsiteX5" fmla="*/ 649243 w 832902"/>
                <a:gd name="connsiteY5" fmla="*/ 41298 h 410124"/>
                <a:gd name="connsiteX6" fmla="*/ 594475 w 832902"/>
                <a:gd name="connsiteY6" fmla="*/ 818 h 410124"/>
                <a:gd name="connsiteX7" fmla="*/ 556476 w 832902"/>
                <a:gd name="connsiteY7" fmla="*/ 11215 h 410124"/>
                <a:gd name="connsiteX8" fmla="*/ 506603 w 832902"/>
                <a:gd name="connsiteY8" fmla="*/ 36201 h 410124"/>
                <a:gd name="connsiteX9" fmla="*/ 465988 w 832902"/>
                <a:gd name="connsiteY9" fmla="*/ 30265 h 410124"/>
                <a:gd name="connsiteX10" fmla="*/ 408872 w 832902"/>
                <a:gd name="connsiteY10" fmla="*/ 3198 h 410124"/>
                <a:gd name="connsiteX11" fmla="*/ 359737 w 832902"/>
                <a:gd name="connsiteY11" fmla="*/ 18123 h 410124"/>
                <a:gd name="connsiteX12" fmla="*/ 337401 w 832902"/>
                <a:gd name="connsiteY12" fmla="*/ 30265 h 410124"/>
                <a:gd name="connsiteX13" fmla="*/ 308658 w 832902"/>
                <a:gd name="connsiteY13" fmla="*/ 49080 h 410124"/>
                <a:gd name="connsiteX14" fmla="*/ 277702 w 832902"/>
                <a:gd name="connsiteY14" fmla="*/ 80036 h 410124"/>
                <a:gd name="connsiteX15" fmla="*/ 225482 w 832902"/>
                <a:gd name="connsiteY15" fmla="*/ 139802 h 410124"/>
                <a:gd name="connsiteX16" fmla="*/ 128890 w 832902"/>
                <a:gd name="connsiteY16" fmla="*/ 184039 h 410124"/>
                <a:gd name="connsiteX17" fmla="*/ 49269 w 832902"/>
                <a:gd name="connsiteY17" fmla="*/ 182665 h 410124"/>
                <a:gd name="connsiteX18" fmla="*/ 0 w 832902"/>
                <a:gd name="connsiteY18" fmla="*/ 181121 h 410124"/>
                <a:gd name="connsiteX19" fmla="*/ 42126 w 832902"/>
                <a:gd name="connsiteY19" fmla="*/ 268390 h 410124"/>
                <a:gd name="connsiteX20" fmla="*/ 98806 w 832902"/>
                <a:gd name="connsiteY20" fmla="*/ 327116 h 410124"/>
                <a:gd name="connsiteX21" fmla="*/ 139757 w 832902"/>
                <a:gd name="connsiteY21" fmla="*/ 323159 h 410124"/>
                <a:gd name="connsiteX22" fmla="*/ 185604 w 832902"/>
                <a:gd name="connsiteY22" fmla="*/ 314237 h 410124"/>
                <a:gd name="connsiteX23" fmla="*/ 235007 w 832902"/>
                <a:gd name="connsiteY23" fmla="*/ 337446 h 410124"/>
                <a:gd name="connsiteX24" fmla="*/ 274884 w 832902"/>
                <a:gd name="connsiteY24" fmla="*/ 406770 h 410124"/>
                <a:gd name="connsiteX25" fmla="*/ 364499 w 832902"/>
                <a:gd name="connsiteY25" fmla="*/ 403953 h 410124"/>
                <a:gd name="connsiteX26" fmla="*/ 380263 w 832902"/>
                <a:gd name="connsiteY26" fmla="*/ 377927 h 410124"/>
                <a:gd name="connsiteX27" fmla="*/ 405081 w 832902"/>
                <a:gd name="connsiteY27" fmla="*/ 306120 h 410124"/>
                <a:gd name="connsiteX28" fmla="*/ 415982 w 832902"/>
                <a:gd name="connsiteY28" fmla="*/ 246959 h 410124"/>
                <a:gd name="connsiteX29" fmla="*/ 445564 w 832902"/>
                <a:gd name="connsiteY29" fmla="*/ 147247 h 410124"/>
                <a:gd name="connsiteX30" fmla="*/ 475513 w 832902"/>
                <a:gd name="connsiteY30" fmla="*/ 123134 h 410124"/>
                <a:gd name="connsiteX31" fmla="*/ 514284 w 832902"/>
                <a:gd name="connsiteY31" fmla="*/ 169752 h 410124"/>
                <a:gd name="connsiteX32" fmla="*/ 518376 w 832902"/>
                <a:gd name="connsiteY32" fmla="*/ 244577 h 410124"/>
                <a:gd name="connsiteX33" fmla="*/ 546213 w 832902"/>
                <a:gd name="connsiteY33" fmla="*/ 351466 h 410124"/>
                <a:gd name="connsiteX34" fmla="*/ 587432 w 832902"/>
                <a:gd name="connsiteY34" fmla="*/ 394596 h 410124"/>
                <a:gd name="connsiteX35" fmla="*/ 612988 w 832902"/>
                <a:gd name="connsiteY35" fmla="*/ 410124 h 410124"/>
                <a:gd name="connsiteX36" fmla="*/ 683118 w 832902"/>
                <a:gd name="connsiteY36" fmla="*/ 407743 h 410124"/>
                <a:gd name="connsiteX0" fmla="*/ 683118 w 832902"/>
                <a:gd name="connsiteY0" fmla="*/ 407743 h 413646"/>
                <a:gd name="connsiteX1" fmla="*/ 727926 w 832902"/>
                <a:gd name="connsiteY1" fmla="*/ 349352 h 413646"/>
                <a:gd name="connsiteX2" fmla="*/ 768507 w 832902"/>
                <a:gd name="connsiteY2" fmla="*/ 236964 h 413646"/>
                <a:gd name="connsiteX3" fmla="*/ 832902 w 832902"/>
                <a:gd name="connsiteY3" fmla="*/ 82417 h 413646"/>
                <a:gd name="connsiteX4" fmla="*/ 711256 w 832902"/>
                <a:gd name="connsiteY4" fmla="*/ 64777 h 413646"/>
                <a:gd name="connsiteX5" fmla="*/ 649243 w 832902"/>
                <a:gd name="connsiteY5" fmla="*/ 41298 h 413646"/>
                <a:gd name="connsiteX6" fmla="*/ 594475 w 832902"/>
                <a:gd name="connsiteY6" fmla="*/ 818 h 413646"/>
                <a:gd name="connsiteX7" fmla="*/ 556476 w 832902"/>
                <a:gd name="connsiteY7" fmla="*/ 11215 h 413646"/>
                <a:gd name="connsiteX8" fmla="*/ 506603 w 832902"/>
                <a:gd name="connsiteY8" fmla="*/ 36201 h 413646"/>
                <a:gd name="connsiteX9" fmla="*/ 465988 w 832902"/>
                <a:gd name="connsiteY9" fmla="*/ 30265 h 413646"/>
                <a:gd name="connsiteX10" fmla="*/ 408872 w 832902"/>
                <a:gd name="connsiteY10" fmla="*/ 3198 h 413646"/>
                <a:gd name="connsiteX11" fmla="*/ 359737 w 832902"/>
                <a:gd name="connsiteY11" fmla="*/ 18123 h 413646"/>
                <a:gd name="connsiteX12" fmla="*/ 337401 w 832902"/>
                <a:gd name="connsiteY12" fmla="*/ 30265 h 413646"/>
                <a:gd name="connsiteX13" fmla="*/ 308658 w 832902"/>
                <a:gd name="connsiteY13" fmla="*/ 49080 h 413646"/>
                <a:gd name="connsiteX14" fmla="*/ 277702 w 832902"/>
                <a:gd name="connsiteY14" fmla="*/ 80036 h 413646"/>
                <a:gd name="connsiteX15" fmla="*/ 225482 w 832902"/>
                <a:gd name="connsiteY15" fmla="*/ 139802 h 413646"/>
                <a:gd name="connsiteX16" fmla="*/ 128890 w 832902"/>
                <a:gd name="connsiteY16" fmla="*/ 184039 h 413646"/>
                <a:gd name="connsiteX17" fmla="*/ 49269 w 832902"/>
                <a:gd name="connsiteY17" fmla="*/ 182665 h 413646"/>
                <a:gd name="connsiteX18" fmla="*/ 0 w 832902"/>
                <a:gd name="connsiteY18" fmla="*/ 181121 h 413646"/>
                <a:gd name="connsiteX19" fmla="*/ 42126 w 832902"/>
                <a:gd name="connsiteY19" fmla="*/ 268390 h 413646"/>
                <a:gd name="connsiteX20" fmla="*/ 98806 w 832902"/>
                <a:gd name="connsiteY20" fmla="*/ 327116 h 413646"/>
                <a:gd name="connsiteX21" fmla="*/ 139757 w 832902"/>
                <a:gd name="connsiteY21" fmla="*/ 323159 h 413646"/>
                <a:gd name="connsiteX22" fmla="*/ 185604 w 832902"/>
                <a:gd name="connsiteY22" fmla="*/ 314237 h 413646"/>
                <a:gd name="connsiteX23" fmla="*/ 235007 w 832902"/>
                <a:gd name="connsiteY23" fmla="*/ 337446 h 413646"/>
                <a:gd name="connsiteX24" fmla="*/ 274884 w 832902"/>
                <a:gd name="connsiteY24" fmla="*/ 406770 h 413646"/>
                <a:gd name="connsiteX25" fmla="*/ 364499 w 832902"/>
                <a:gd name="connsiteY25" fmla="*/ 403953 h 413646"/>
                <a:gd name="connsiteX26" fmla="*/ 380263 w 832902"/>
                <a:gd name="connsiteY26" fmla="*/ 377927 h 413646"/>
                <a:gd name="connsiteX27" fmla="*/ 405081 w 832902"/>
                <a:gd name="connsiteY27" fmla="*/ 306120 h 413646"/>
                <a:gd name="connsiteX28" fmla="*/ 415982 w 832902"/>
                <a:gd name="connsiteY28" fmla="*/ 246959 h 413646"/>
                <a:gd name="connsiteX29" fmla="*/ 445564 w 832902"/>
                <a:gd name="connsiteY29" fmla="*/ 147247 h 413646"/>
                <a:gd name="connsiteX30" fmla="*/ 475513 w 832902"/>
                <a:gd name="connsiteY30" fmla="*/ 123134 h 413646"/>
                <a:gd name="connsiteX31" fmla="*/ 514284 w 832902"/>
                <a:gd name="connsiteY31" fmla="*/ 169752 h 413646"/>
                <a:gd name="connsiteX32" fmla="*/ 518376 w 832902"/>
                <a:gd name="connsiteY32" fmla="*/ 244577 h 413646"/>
                <a:gd name="connsiteX33" fmla="*/ 546213 w 832902"/>
                <a:gd name="connsiteY33" fmla="*/ 351466 h 413646"/>
                <a:gd name="connsiteX34" fmla="*/ 587432 w 832902"/>
                <a:gd name="connsiteY34" fmla="*/ 394596 h 413646"/>
                <a:gd name="connsiteX35" fmla="*/ 612988 w 832902"/>
                <a:gd name="connsiteY35" fmla="*/ 410124 h 413646"/>
                <a:gd name="connsiteX36" fmla="*/ 639819 w 832902"/>
                <a:gd name="connsiteY36" fmla="*/ 413646 h 413646"/>
                <a:gd name="connsiteX37" fmla="*/ 683118 w 832902"/>
                <a:gd name="connsiteY37" fmla="*/ 407743 h 413646"/>
                <a:gd name="connsiteX0" fmla="*/ 683118 w 832902"/>
                <a:gd name="connsiteY0" fmla="*/ 407743 h 413646"/>
                <a:gd name="connsiteX1" fmla="*/ 727926 w 832902"/>
                <a:gd name="connsiteY1" fmla="*/ 349352 h 413646"/>
                <a:gd name="connsiteX2" fmla="*/ 768507 w 832902"/>
                <a:gd name="connsiteY2" fmla="*/ 236964 h 413646"/>
                <a:gd name="connsiteX3" fmla="*/ 832902 w 832902"/>
                <a:gd name="connsiteY3" fmla="*/ 82417 h 413646"/>
                <a:gd name="connsiteX4" fmla="*/ 711256 w 832902"/>
                <a:gd name="connsiteY4" fmla="*/ 64777 h 413646"/>
                <a:gd name="connsiteX5" fmla="*/ 649243 w 832902"/>
                <a:gd name="connsiteY5" fmla="*/ 41298 h 413646"/>
                <a:gd name="connsiteX6" fmla="*/ 594475 w 832902"/>
                <a:gd name="connsiteY6" fmla="*/ 818 h 413646"/>
                <a:gd name="connsiteX7" fmla="*/ 556476 w 832902"/>
                <a:gd name="connsiteY7" fmla="*/ 11215 h 413646"/>
                <a:gd name="connsiteX8" fmla="*/ 506603 w 832902"/>
                <a:gd name="connsiteY8" fmla="*/ 36201 h 413646"/>
                <a:gd name="connsiteX9" fmla="*/ 465988 w 832902"/>
                <a:gd name="connsiteY9" fmla="*/ 30265 h 413646"/>
                <a:gd name="connsiteX10" fmla="*/ 408872 w 832902"/>
                <a:gd name="connsiteY10" fmla="*/ 3198 h 413646"/>
                <a:gd name="connsiteX11" fmla="*/ 359737 w 832902"/>
                <a:gd name="connsiteY11" fmla="*/ 18123 h 413646"/>
                <a:gd name="connsiteX12" fmla="*/ 337401 w 832902"/>
                <a:gd name="connsiteY12" fmla="*/ 30265 h 413646"/>
                <a:gd name="connsiteX13" fmla="*/ 308658 w 832902"/>
                <a:gd name="connsiteY13" fmla="*/ 49080 h 413646"/>
                <a:gd name="connsiteX14" fmla="*/ 277702 w 832902"/>
                <a:gd name="connsiteY14" fmla="*/ 80036 h 413646"/>
                <a:gd name="connsiteX15" fmla="*/ 225482 w 832902"/>
                <a:gd name="connsiteY15" fmla="*/ 139802 h 413646"/>
                <a:gd name="connsiteX16" fmla="*/ 128890 w 832902"/>
                <a:gd name="connsiteY16" fmla="*/ 184039 h 413646"/>
                <a:gd name="connsiteX17" fmla="*/ 49269 w 832902"/>
                <a:gd name="connsiteY17" fmla="*/ 182665 h 413646"/>
                <a:gd name="connsiteX18" fmla="*/ 0 w 832902"/>
                <a:gd name="connsiteY18" fmla="*/ 181121 h 413646"/>
                <a:gd name="connsiteX19" fmla="*/ 42126 w 832902"/>
                <a:gd name="connsiteY19" fmla="*/ 268390 h 413646"/>
                <a:gd name="connsiteX20" fmla="*/ 98806 w 832902"/>
                <a:gd name="connsiteY20" fmla="*/ 327116 h 413646"/>
                <a:gd name="connsiteX21" fmla="*/ 139757 w 832902"/>
                <a:gd name="connsiteY21" fmla="*/ 323159 h 413646"/>
                <a:gd name="connsiteX22" fmla="*/ 185604 w 832902"/>
                <a:gd name="connsiteY22" fmla="*/ 314237 h 413646"/>
                <a:gd name="connsiteX23" fmla="*/ 235007 w 832902"/>
                <a:gd name="connsiteY23" fmla="*/ 337446 h 413646"/>
                <a:gd name="connsiteX24" fmla="*/ 274884 w 832902"/>
                <a:gd name="connsiteY24" fmla="*/ 406770 h 413646"/>
                <a:gd name="connsiteX25" fmla="*/ 323113 w 832902"/>
                <a:gd name="connsiteY25" fmla="*/ 411265 h 413646"/>
                <a:gd name="connsiteX26" fmla="*/ 364499 w 832902"/>
                <a:gd name="connsiteY26" fmla="*/ 403953 h 413646"/>
                <a:gd name="connsiteX27" fmla="*/ 380263 w 832902"/>
                <a:gd name="connsiteY27" fmla="*/ 377927 h 413646"/>
                <a:gd name="connsiteX28" fmla="*/ 405081 w 832902"/>
                <a:gd name="connsiteY28" fmla="*/ 306120 h 413646"/>
                <a:gd name="connsiteX29" fmla="*/ 415982 w 832902"/>
                <a:gd name="connsiteY29" fmla="*/ 246959 h 413646"/>
                <a:gd name="connsiteX30" fmla="*/ 445564 w 832902"/>
                <a:gd name="connsiteY30" fmla="*/ 147247 h 413646"/>
                <a:gd name="connsiteX31" fmla="*/ 475513 w 832902"/>
                <a:gd name="connsiteY31" fmla="*/ 123134 h 413646"/>
                <a:gd name="connsiteX32" fmla="*/ 514284 w 832902"/>
                <a:gd name="connsiteY32" fmla="*/ 169752 h 413646"/>
                <a:gd name="connsiteX33" fmla="*/ 518376 w 832902"/>
                <a:gd name="connsiteY33" fmla="*/ 244577 h 413646"/>
                <a:gd name="connsiteX34" fmla="*/ 546213 w 832902"/>
                <a:gd name="connsiteY34" fmla="*/ 351466 h 413646"/>
                <a:gd name="connsiteX35" fmla="*/ 587432 w 832902"/>
                <a:gd name="connsiteY35" fmla="*/ 394596 h 413646"/>
                <a:gd name="connsiteX36" fmla="*/ 612988 w 832902"/>
                <a:gd name="connsiteY36" fmla="*/ 410124 h 413646"/>
                <a:gd name="connsiteX37" fmla="*/ 639819 w 832902"/>
                <a:gd name="connsiteY37" fmla="*/ 413646 h 413646"/>
                <a:gd name="connsiteX38" fmla="*/ 683118 w 832902"/>
                <a:gd name="connsiteY38" fmla="*/ 407743 h 413646"/>
                <a:gd name="connsiteX0" fmla="*/ 683118 w 832902"/>
                <a:gd name="connsiteY0" fmla="*/ 407743 h 413646"/>
                <a:gd name="connsiteX1" fmla="*/ 739832 w 832902"/>
                <a:gd name="connsiteY1" fmla="*/ 339827 h 413646"/>
                <a:gd name="connsiteX2" fmla="*/ 768507 w 832902"/>
                <a:gd name="connsiteY2" fmla="*/ 236964 h 413646"/>
                <a:gd name="connsiteX3" fmla="*/ 832902 w 832902"/>
                <a:gd name="connsiteY3" fmla="*/ 82417 h 413646"/>
                <a:gd name="connsiteX4" fmla="*/ 711256 w 832902"/>
                <a:gd name="connsiteY4" fmla="*/ 64777 h 413646"/>
                <a:gd name="connsiteX5" fmla="*/ 649243 w 832902"/>
                <a:gd name="connsiteY5" fmla="*/ 41298 h 413646"/>
                <a:gd name="connsiteX6" fmla="*/ 594475 w 832902"/>
                <a:gd name="connsiteY6" fmla="*/ 818 h 413646"/>
                <a:gd name="connsiteX7" fmla="*/ 556476 w 832902"/>
                <a:gd name="connsiteY7" fmla="*/ 11215 h 413646"/>
                <a:gd name="connsiteX8" fmla="*/ 506603 w 832902"/>
                <a:gd name="connsiteY8" fmla="*/ 36201 h 413646"/>
                <a:gd name="connsiteX9" fmla="*/ 465988 w 832902"/>
                <a:gd name="connsiteY9" fmla="*/ 30265 h 413646"/>
                <a:gd name="connsiteX10" fmla="*/ 408872 w 832902"/>
                <a:gd name="connsiteY10" fmla="*/ 3198 h 413646"/>
                <a:gd name="connsiteX11" fmla="*/ 359737 w 832902"/>
                <a:gd name="connsiteY11" fmla="*/ 18123 h 413646"/>
                <a:gd name="connsiteX12" fmla="*/ 337401 w 832902"/>
                <a:gd name="connsiteY12" fmla="*/ 30265 h 413646"/>
                <a:gd name="connsiteX13" fmla="*/ 308658 w 832902"/>
                <a:gd name="connsiteY13" fmla="*/ 49080 h 413646"/>
                <a:gd name="connsiteX14" fmla="*/ 277702 w 832902"/>
                <a:gd name="connsiteY14" fmla="*/ 80036 h 413646"/>
                <a:gd name="connsiteX15" fmla="*/ 225482 w 832902"/>
                <a:gd name="connsiteY15" fmla="*/ 139802 h 413646"/>
                <a:gd name="connsiteX16" fmla="*/ 128890 w 832902"/>
                <a:gd name="connsiteY16" fmla="*/ 184039 h 413646"/>
                <a:gd name="connsiteX17" fmla="*/ 49269 w 832902"/>
                <a:gd name="connsiteY17" fmla="*/ 182665 h 413646"/>
                <a:gd name="connsiteX18" fmla="*/ 0 w 832902"/>
                <a:gd name="connsiteY18" fmla="*/ 181121 h 413646"/>
                <a:gd name="connsiteX19" fmla="*/ 42126 w 832902"/>
                <a:gd name="connsiteY19" fmla="*/ 268390 h 413646"/>
                <a:gd name="connsiteX20" fmla="*/ 98806 w 832902"/>
                <a:gd name="connsiteY20" fmla="*/ 327116 h 413646"/>
                <a:gd name="connsiteX21" fmla="*/ 139757 w 832902"/>
                <a:gd name="connsiteY21" fmla="*/ 323159 h 413646"/>
                <a:gd name="connsiteX22" fmla="*/ 185604 w 832902"/>
                <a:gd name="connsiteY22" fmla="*/ 314237 h 413646"/>
                <a:gd name="connsiteX23" fmla="*/ 235007 w 832902"/>
                <a:gd name="connsiteY23" fmla="*/ 337446 h 413646"/>
                <a:gd name="connsiteX24" fmla="*/ 274884 w 832902"/>
                <a:gd name="connsiteY24" fmla="*/ 406770 h 413646"/>
                <a:gd name="connsiteX25" fmla="*/ 323113 w 832902"/>
                <a:gd name="connsiteY25" fmla="*/ 411265 h 413646"/>
                <a:gd name="connsiteX26" fmla="*/ 364499 w 832902"/>
                <a:gd name="connsiteY26" fmla="*/ 403953 h 413646"/>
                <a:gd name="connsiteX27" fmla="*/ 380263 w 832902"/>
                <a:gd name="connsiteY27" fmla="*/ 377927 h 413646"/>
                <a:gd name="connsiteX28" fmla="*/ 405081 w 832902"/>
                <a:gd name="connsiteY28" fmla="*/ 306120 h 413646"/>
                <a:gd name="connsiteX29" fmla="*/ 415982 w 832902"/>
                <a:gd name="connsiteY29" fmla="*/ 246959 h 413646"/>
                <a:gd name="connsiteX30" fmla="*/ 445564 w 832902"/>
                <a:gd name="connsiteY30" fmla="*/ 147247 h 413646"/>
                <a:gd name="connsiteX31" fmla="*/ 475513 w 832902"/>
                <a:gd name="connsiteY31" fmla="*/ 123134 h 413646"/>
                <a:gd name="connsiteX32" fmla="*/ 514284 w 832902"/>
                <a:gd name="connsiteY32" fmla="*/ 169752 h 413646"/>
                <a:gd name="connsiteX33" fmla="*/ 518376 w 832902"/>
                <a:gd name="connsiteY33" fmla="*/ 244577 h 413646"/>
                <a:gd name="connsiteX34" fmla="*/ 546213 w 832902"/>
                <a:gd name="connsiteY34" fmla="*/ 351466 h 413646"/>
                <a:gd name="connsiteX35" fmla="*/ 587432 w 832902"/>
                <a:gd name="connsiteY35" fmla="*/ 394596 h 413646"/>
                <a:gd name="connsiteX36" fmla="*/ 612988 w 832902"/>
                <a:gd name="connsiteY36" fmla="*/ 410124 h 413646"/>
                <a:gd name="connsiteX37" fmla="*/ 639819 w 832902"/>
                <a:gd name="connsiteY37" fmla="*/ 413646 h 413646"/>
                <a:gd name="connsiteX38" fmla="*/ 683118 w 832902"/>
                <a:gd name="connsiteY38" fmla="*/ 407743 h 413646"/>
                <a:gd name="connsiteX0" fmla="*/ 683118 w 832902"/>
                <a:gd name="connsiteY0" fmla="*/ 407743 h 413646"/>
                <a:gd name="connsiteX1" fmla="*/ 723163 w 832902"/>
                <a:gd name="connsiteY1" fmla="*/ 385071 h 413646"/>
                <a:gd name="connsiteX2" fmla="*/ 739832 w 832902"/>
                <a:gd name="connsiteY2" fmla="*/ 339827 h 413646"/>
                <a:gd name="connsiteX3" fmla="*/ 768507 w 832902"/>
                <a:gd name="connsiteY3" fmla="*/ 236964 h 413646"/>
                <a:gd name="connsiteX4" fmla="*/ 832902 w 832902"/>
                <a:gd name="connsiteY4" fmla="*/ 82417 h 413646"/>
                <a:gd name="connsiteX5" fmla="*/ 711256 w 832902"/>
                <a:gd name="connsiteY5" fmla="*/ 64777 h 413646"/>
                <a:gd name="connsiteX6" fmla="*/ 649243 w 832902"/>
                <a:gd name="connsiteY6" fmla="*/ 41298 h 413646"/>
                <a:gd name="connsiteX7" fmla="*/ 594475 w 832902"/>
                <a:gd name="connsiteY7" fmla="*/ 818 h 413646"/>
                <a:gd name="connsiteX8" fmla="*/ 556476 w 832902"/>
                <a:gd name="connsiteY8" fmla="*/ 11215 h 413646"/>
                <a:gd name="connsiteX9" fmla="*/ 506603 w 832902"/>
                <a:gd name="connsiteY9" fmla="*/ 36201 h 413646"/>
                <a:gd name="connsiteX10" fmla="*/ 465988 w 832902"/>
                <a:gd name="connsiteY10" fmla="*/ 30265 h 413646"/>
                <a:gd name="connsiteX11" fmla="*/ 408872 w 832902"/>
                <a:gd name="connsiteY11" fmla="*/ 3198 h 413646"/>
                <a:gd name="connsiteX12" fmla="*/ 359737 w 832902"/>
                <a:gd name="connsiteY12" fmla="*/ 18123 h 413646"/>
                <a:gd name="connsiteX13" fmla="*/ 337401 w 832902"/>
                <a:gd name="connsiteY13" fmla="*/ 30265 h 413646"/>
                <a:gd name="connsiteX14" fmla="*/ 308658 w 832902"/>
                <a:gd name="connsiteY14" fmla="*/ 49080 h 413646"/>
                <a:gd name="connsiteX15" fmla="*/ 277702 w 832902"/>
                <a:gd name="connsiteY15" fmla="*/ 80036 h 413646"/>
                <a:gd name="connsiteX16" fmla="*/ 225482 w 832902"/>
                <a:gd name="connsiteY16" fmla="*/ 139802 h 413646"/>
                <a:gd name="connsiteX17" fmla="*/ 128890 w 832902"/>
                <a:gd name="connsiteY17" fmla="*/ 184039 h 413646"/>
                <a:gd name="connsiteX18" fmla="*/ 49269 w 832902"/>
                <a:gd name="connsiteY18" fmla="*/ 182665 h 413646"/>
                <a:gd name="connsiteX19" fmla="*/ 0 w 832902"/>
                <a:gd name="connsiteY19" fmla="*/ 181121 h 413646"/>
                <a:gd name="connsiteX20" fmla="*/ 42126 w 832902"/>
                <a:gd name="connsiteY20" fmla="*/ 268390 h 413646"/>
                <a:gd name="connsiteX21" fmla="*/ 98806 w 832902"/>
                <a:gd name="connsiteY21" fmla="*/ 327116 h 413646"/>
                <a:gd name="connsiteX22" fmla="*/ 139757 w 832902"/>
                <a:gd name="connsiteY22" fmla="*/ 323159 h 413646"/>
                <a:gd name="connsiteX23" fmla="*/ 185604 w 832902"/>
                <a:gd name="connsiteY23" fmla="*/ 314237 h 413646"/>
                <a:gd name="connsiteX24" fmla="*/ 235007 w 832902"/>
                <a:gd name="connsiteY24" fmla="*/ 337446 h 413646"/>
                <a:gd name="connsiteX25" fmla="*/ 274884 w 832902"/>
                <a:gd name="connsiteY25" fmla="*/ 406770 h 413646"/>
                <a:gd name="connsiteX26" fmla="*/ 323113 w 832902"/>
                <a:gd name="connsiteY26" fmla="*/ 411265 h 413646"/>
                <a:gd name="connsiteX27" fmla="*/ 364499 w 832902"/>
                <a:gd name="connsiteY27" fmla="*/ 403953 h 413646"/>
                <a:gd name="connsiteX28" fmla="*/ 380263 w 832902"/>
                <a:gd name="connsiteY28" fmla="*/ 377927 h 413646"/>
                <a:gd name="connsiteX29" fmla="*/ 405081 w 832902"/>
                <a:gd name="connsiteY29" fmla="*/ 306120 h 413646"/>
                <a:gd name="connsiteX30" fmla="*/ 415982 w 832902"/>
                <a:gd name="connsiteY30" fmla="*/ 246959 h 413646"/>
                <a:gd name="connsiteX31" fmla="*/ 445564 w 832902"/>
                <a:gd name="connsiteY31" fmla="*/ 147247 h 413646"/>
                <a:gd name="connsiteX32" fmla="*/ 475513 w 832902"/>
                <a:gd name="connsiteY32" fmla="*/ 123134 h 413646"/>
                <a:gd name="connsiteX33" fmla="*/ 514284 w 832902"/>
                <a:gd name="connsiteY33" fmla="*/ 169752 h 413646"/>
                <a:gd name="connsiteX34" fmla="*/ 518376 w 832902"/>
                <a:gd name="connsiteY34" fmla="*/ 244577 h 413646"/>
                <a:gd name="connsiteX35" fmla="*/ 546213 w 832902"/>
                <a:gd name="connsiteY35" fmla="*/ 351466 h 413646"/>
                <a:gd name="connsiteX36" fmla="*/ 587432 w 832902"/>
                <a:gd name="connsiteY36" fmla="*/ 394596 h 413646"/>
                <a:gd name="connsiteX37" fmla="*/ 612988 w 832902"/>
                <a:gd name="connsiteY37" fmla="*/ 410124 h 413646"/>
                <a:gd name="connsiteX38" fmla="*/ 639819 w 832902"/>
                <a:gd name="connsiteY38" fmla="*/ 413646 h 413646"/>
                <a:gd name="connsiteX39" fmla="*/ 683118 w 832902"/>
                <a:gd name="connsiteY39" fmla="*/ 407743 h 413646"/>
                <a:gd name="connsiteX0" fmla="*/ 683118 w 832902"/>
                <a:gd name="connsiteY0" fmla="*/ 407743 h 413646"/>
                <a:gd name="connsiteX1" fmla="*/ 723163 w 832902"/>
                <a:gd name="connsiteY1" fmla="*/ 385071 h 413646"/>
                <a:gd name="connsiteX2" fmla="*/ 739832 w 832902"/>
                <a:gd name="connsiteY2" fmla="*/ 339827 h 413646"/>
                <a:gd name="connsiteX3" fmla="*/ 768507 w 832902"/>
                <a:gd name="connsiteY3" fmla="*/ 236964 h 413646"/>
                <a:gd name="connsiteX4" fmla="*/ 832902 w 832902"/>
                <a:gd name="connsiteY4" fmla="*/ 82417 h 413646"/>
                <a:gd name="connsiteX5" fmla="*/ 711256 w 832902"/>
                <a:gd name="connsiteY5" fmla="*/ 64777 h 413646"/>
                <a:gd name="connsiteX6" fmla="*/ 649243 w 832902"/>
                <a:gd name="connsiteY6" fmla="*/ 41298 h 413646"/>
                <a:gd name="connsiteX7" fmla="*/ 594475 w 832902"/>
                <a:gd name="connsiteY7" fmla="*/ 818 h 413646"/>
                <a:gd name="connsiteX8" fmla="*/ 556476 w 832902"/>
                <a:gd name="connsiteY8" fmla="*/ 11215 h 413646"/>
                <a:gd name="connsiteX9" fmla="*/ 506603 w 832902"/>
                <a:gd name="connsiteY9" fmla="*/ 36201 h 413646"/>
                <a:gd name="connsiteX10" fmla="*/ 465988 w 832902"/>
                <a:gd name="connsiteY10" fmla="*/ 30265 h 413646"/>
                <a:gd name="connsiteX11" fmla="*/ 408872 w 832902"/>
                <a:gd name="connsiteY11" fmla="*/ 3198 h 413646"/>
                <a:gd name="connsiteX12" fmla="*/ 359737 w 832902"/>
                <a:gd name="connsiteY12" fmla="*/ 18123 h 413646"/>
                <a:gd name="connsiteX13" fmla="*/ 337401 w 832902"/>
                <a:gd name="connsiteY13" fmla="*/ 30265 h 413646"/>
                <a:gd name="connsiteX14" fmla="*/ 308658 w 832902"/>
                <a:gd name="connsiteY14" fmla="*/ 49080 h 413646"/>
                <a:gd name="connsiteX15" fmla="*/ 277702 w 832902"/>
                <a:gd name="connsiteY15" fmla="*/ 80036 h 413646"/>
                <a:gd name="connsiteX16" fmla="*/ 225482 w 832902"/>
                <a:gd name="connsiteY16" fmla="*/ 139802 h 413646"/>
                <a:gd name="connsiteX17" fmla="*/ 128890 w 832902"/>
                <a:gd name="connsiteY17" fmla="*/ 184039 h 413646"/>
                <a:gd name="connsiteX18" fmla="*/ 49269 w 832902"/>
                <a:gd name="connsiteY18" fmla="*/ 182665 h 413646"/>
                <a:gd name="connsiteX19" fmla="*/ 0 w 832902"/>
                <a:gd name="connsiteY19" fmla="*/ 181121 h 413646"/>
                <a:gd name="connsiteX20" fmla="*/ 42126 w 832902"/>
                <a:gd name="connsiteY20" fmla="*/ 268390 h 413646"/>
                <a:gd name="connsiteX21" fmla="*/ 98806 w 832902"/>
                <a:gd name="connsiteY21" fmla="*/ 327116 h 413646"/>
                <a:gd name="connsiteX22" fmla="*/ 130232 w 832902"/>
                <a:gd name="connsiteY22" fmla="*/ 325541 h 413646"/>
                <a:gd name="connsiteX23" fmla="*/ 185604 w 832902"/>
                <a:gd name="connsiteY23" fmla="*/ 314237 h 413646"/>
                <a:gd name="connsiteX24" fmla="*/ 235007 w 832902"/>
                <a:gd name="connsiteY24" fmla="*/ 337446 h 413646"/>
                <a:gd name="connsiteX25" fmla="*/ 274884 w 832902"/>
                <a:gd name="connsiteY25" fmla="*/ 406770 h 413646"/>
                <a:gd name="connsiteX26" fmla="*/ 323113 w 832902"/>
                <a:gd name="connsiteY26" fmla="*/ 411265 h 413646"/>
                <a:gd name="connsiteX27" fmla="*/ 364499 w 832902"/>
                <a:gd name="connsiteY27" fmla="*/ 403953 h 413646"/>
                <a:gd name="connsiteX28" fmla="*/ 380263 w 832902"/>
                <a:gd name="connsiteY28" fmla="*/ 377927 h 413646"/>
                <a:gd name="connsiteX29" fmla="*/ 405081 w 832902"/>
                <a:gd name="connsiteY29" fmla="*/ 306120 h 413646"/>
                <a:gd name="connsiteX30" fmla="*/ 415982 w 832902"/>
                <a:gd name="connsiteY30" fmla="*/ 246959 h 413646"/>
                <a:gd name="connsiteX31" fmla="*/ 445564 w 832902"/>
                <a:gd name="connsiteY31" fmla="*/ 147247 h 413646"/>
                <a:gd name="connsiteX32" fmla="*/ 475513 w 832902"/>
                <a:gd name="connsiteY32" fmla="*/ 123134 h 413646"/>
                <a:gd name="connsiteX33" fmla="*/ 514284 w 832902"/>
                <a:gd name="connsiteY33" fmla="*/ 169752 h 413646"/>
                <a:gd name="connsiteX34" fmla="*/ 518376 w 832902"/>
                <a:gd name="connsiteY34" fmla="*/ 244577 h 413646"/>
                <a:gd name="connsiteX35" fmla="*/ 546213 w 832902"/>
                <a:gd name="connsiteY35" fmla="*/ 351466 h 413646"/>
                <a:gd name="connsiteX36" fmla="*/ 587432 w 832902"/>
                <a:gd name="connsiteY36" fmla="*/ 394596 h 413646"/>
                <a:gd name="connsiteX37" fmla="*/ 612988 w 832902"/>
                <a:gd name="connsiteY37" fmla="*/ 410124 h 413646"/>
                <a:gd name="connsiteX38" fmla="*/ 639819 w 832902"/>
                <a:gd name="connsiteY38" fmla="*/ 413646 h 413646"/>
                <a:gd name="connsiteX39" fmla="*/ 683118 w 832902"/>
                <a:gd name="connsiteY39" fmla="*/ 407743 h 41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2902" h="413646">
                  <a:moveTo>
                    <a:pt x="683118" y="407743"/>
                  </a:moveTo>
                  <a:cubicBezTo>
                    <a:pt x="693437" y="401393"/>
                    <a:pt x="713711" y="396390"/>
                    <a:pt x="723163" y="385071"/>
                  </a:cubicBezTo>
                  <a:cubicBezTo>
                    <a:pt x="732615" y="373752"/>
                    <a:pt x="728703" y="362924"/>
                    <a:pt x="739832" y="339827"/>
                  </a:cubicBezTo>
                  <a:lnTo>
                    <a:pt x="768507" y="236964"/>
                  </a:lnTo>
                  <a:lnTo>
                    <a:pt x="832902" y="82417"/>
                  </a:lnTo>
                  <a:lnTo>
                    <a:pt x="711256" y="64777"/>
                  </a:lnTo>
                  <a:cubicBezTo>
                    <a:pt x="689791" y="34726"/>
                    <a:pt x="668707" y="51958"/>
                    <a:pt x="649243" y="41298"/>
                  </a:cubicBezTo>
                  <a:cubicBezTo>
                    <a:pt x="629780" y="30638"/>
                    <a:pt x="609936" y="5832"/>
                    <a:pt x="594475" y="818"/>
                  </a:cubicBezTo>
                  <a:cubicBezTo>
                    <a:pt x="579014" y="-4196"/>
                    <a:pt x="567555" y="15687"/>
                    <a:pt x="556476" y="11215"/>
                  </a:cubicBezTo>
                  <a:lnTo>
                    <a:pt x="506603" y="36201"/>
                  </a:lnTo>
                  <a:cubicBezTo>
                    <a:pt x="497827" y="27872"/>
                    <a:pt x="474764" y="38594"/>
                    <a:pt x="465988" y="30265"/>
                  </a:cubicBezTo>
                  <a:lnTo>
                    <a:pt x="408872" y="3198"/>
                  </a:lnTo>
                  <a:lnTo>
                    <a:pt x="359737" y="18123"/>
                  </a:lnTo>
                  <a:cubicBezTo>
                    <a:pt x="346635" y="31365"/>
                    <a:pt x="347502" y="35821"/>
                    <a:pt x="337401" y="30265"/>
                  </a:cubicBezTo>
                  <a:cubicBezTo>
                    <a:pt x="327300" y="24709"/>
                    <a:pt x="318608" y="40785"/>
                    <a:pt x="308658" y="49080"/>
                  </a:cubicBezTo>
                  <a:cubicBezTo>
                    <a:pt x="298708" y="57375"/>
                    <a:pt x="291565" y="64916"/>
                    <a:pt x="277702" y="80036"/>
                  </a:cubicBezTo>
                  <a:cubicBezTo>
                    <a:pt x="263839" y="95156"/>
                    <a:pt x="246064" y="127817"/>
                    <a:pt x="225482" y="139802"/>
                  </a:cubicBezTo>
                  <a:lnTo>
                    <a:pt x="128890" y="184039"/>
                  </a:lnTo>
                  <a:cubicBezTo>
                    <a:pt x="102350" y="179612"/>
                    <a:pt x="75809" y="187092"/>
                    <a:pt x="49269" y="182665"/>
                  </a:cubicBezTo>
                  <a:lnTo>
                    <a:pt x="0" y="181121"/>
                  </a:lnTo>
                  <a:cubicBezTo>
                    <a:pt x="14042" y="209417"/>
                    <a:pt x="28084" y="240094"/>
                    <a:pt x="42126" y="268390"/>
                  </a:cubicBezTo>
                  <a:lnTo>
                    <a:pt x="98806" y="327116"/>
                  </a:lnTo>
                  <a:cubicBezTo>
                    <a:pt x="112456" y="322622"/>
                    <a:pt x="116582" y="330035"/>
                    <a:pt x="130232" y="325541"/>
                  </a:cubicBezTo>
                  <a:lnTo>
                    <a:pt x="185604" y="314237"/>
                  </a:lnTo>
                  <a:cubicBezTo>
                    <a:pt x="210009" y="331498"/>
                    <a:pt x="210602" y="320185"/>
                    <a:pt x="235007" y="337446"/>
                  </a:cubicBezTo>
                  <a:lnTo>
                    <a:pt x="274884" y="406770"/>
                  </a:lnTo>
                  <a:cubicBezTo>
                    <a:pt x="290960" y="405887"/>
                    <a:pt x="307037" y="412148"/>
                    <a:pt x="323113" y="411265"/>
                  </a:cubicBezTo>
                  <a:lnTo>
                    <a:pt x="364499" y="403953"/>
                  </a:lnTo>
                  <a:cubicBezTo>
                    <a:pt x="369754" y="390515"/>
                    <a:pt x="375008" y="391365"/>
                    <a:pt x="380263" y="377927"/>
                  </a:cubicBezTo>
                  <a:lnTo>
                    <a:pt x="405081" y="306120"/>
                  </a:lnTo>
                  <a:cubicBezTo>
                    <a:pt x="407127" y="288781"/>
                    <a:pt x="413936" y="264298"/>
                    <a:pt x="415982" y="246959"/>
                  </a:cubicBezTo>
                  <a:lnTo>
                    <a:pt x="445564" y="147247"/>
                  </a:lnTo>
                  <a:cubicBezTo>
                    <a:pt x="461103" y="157465"/>
                    <a:pt x="459974" y="112916"/>
                    <a:pt x="475513" y="123134"/>
                  </a:cubicBezTo>
                  <a:lnTo>
                    <a:pt x="514284" y="169752"/>
                  </a:lnTo>
                  <a:cubicBezTo>
                    <a:pt x="518029" y="197869"/>
                    <a:pt x="514631" y="216460"/>
                    <a:pt x="518376" y="244577"/>
                  </a:cubicBezTo>
                  <a:lnTo>
                    <a:pt x="546213" y="351466"/>
                  </a:lnTo>
                  <a:cubicBezTo>
                    <a:pt x="556778" y="365843"/>
                    <a:pt x="576867" y="380219"/>
                    <a:pt x="587432" y="394596"/>
                  </a:cubicBezTo>
                  <a:lnTo>
                    <a:pt x="612988" y="410124"/>
                  </a:lnTo>
                  <a:cubicBezTo>
                    <a:pt x="625107" y="410504"/>
                    <a:pt x="627700" y="413266"/>
                    <a:pt x="639819" y="413646"/>
                  </a:cubicBezTo>
                  <a:lnTo>
                    <a:pt x="683118" y="407743"/>
                  </a:lnTo>
                  <a:close/>
                </a:path>
              </a:pathLst>
            </a:custGeom>
            <a:solidFill>
              <a:srgbClr val="663300">
                <a:alpha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33" name="Freeform 32"/>
            <p:cNvSpPr/>
            <p:nvPr/>
          </p:nvSpPr>
          <p:spPr>
            <a:xfrm>
              <a:off x="7104816" y="5759099"/>
              <a:ext cx="318182" cy="404778"/>
            </a:xfrm>
            <a:custGeom>
              <a:avLst/>
              <a:gdLst>
                <a:gd name="connsiteX0" fmla="*/ 334851 w 334851"/>
                <a:gd name="connsiteY0" fmla="*/ 0 h 283335"/>
                <a:gd name="connsiteX1" fmla="*/ 321972 w 334851"/>
                <a:gd name="connsiteY1" fmla="*/ 167425 h 283335"/>
                <a:gd name="connsiteX2" fmla="*/ 231820 w 334851"/>
                <a:gd name="connsiteY2" fmla="*/ 257578 h 283335"/>
                <a:gd name="connsiteX3" fmla="*/ 141668 w 334851"/>
                <a:gd name="connsiteY3" fmla="*/ 244699 h 283335"/>
                <a:gd name="connsiteX4" fmla="*/ 90152 w 334851"/>
                <a:gd name="connsiteY4" fmla="*/ 283335 h 283335"/>
                <a:gd name="connsiteX5" fmla="*/ 25758 w 334851"/>
                <a:gd name="connsiteY5" fmla="*/ 270456 h 283335"/>
                <a:gd name="connsiteX6" fmla="*/ 0 w 334851"/>
                <a:gd name="connsiteY6" fmla="*/ 167425 h 283335"/>
                <a:gd name="connsiteX7" fmla="*/ 103031 w 334851"/>
                <a:gd name="connsiteY7" fmla="*/ 115910 h 283335"/>
                <a:gd name="connsiteX8" fmla="*/ 244699 w 334851"/>
                <a:gd name="connsiteY8" fmla="*/ 38637 h 283335"/>
                <a:gd name="connsiteX9" fmla="*/ 334851 w 334851"/>
                <a:gd name="connsiteY9" fmla="*/ 0 h 283335"/>
                <a:gd name="connsiteX0" fmla="*/ 313420 w 313420"/>
                <a:gd name="connsiteY0" fmla="*/ 0 h 283335"/>
                <a:gd name="connsiteX1" fmla="*/ 300541 w 313420"/>
                <a:gd name="connsiteY1" fmla="*/ 167425 h 283335"/>
                <a:gd name="connsiteX2" fmla="*/ 210389 w 313420"/>
                <a:gd name="connsiteY2" fmla="*/ 257578 h 283335"/>
                <a:gd name="connsiteX3" fmla="*/ 120237 w 313420"/>
                <a:gd name="connsiteY3" fmla="*/ 244699 h 283335"/>
                <a:gd name="connsiteX4" fmla="*/ 68721 w 313420"/>
                <a:gd name="connsiteY4" fmla="*/ 283335 h 283335"/>
                <a:gd name="connsiteX5" fmla="*/ 4327 w 313420"/>
                <a:gd name="connsiteY5" fmla="*/ 270456 h 283335"/>
                <a:gd name="connsiteX6" fmla="*/ 0 w 313420"/>
                <a:gd name="connsiteY6" fmla="*/ 129325 h 283335"/>
                <a:gd name="connsiteX7" fmla="*/ 81600 w 313420"/>
                <a:gd name="connsiteY7" fmla="*/ 115910 h 283335"/>
                <a:gd name="connsiteX8" fmla="*/ 223268 w 313420"/>
                <a:gd name="connsiteY8" fmla="*/ 38637 h 283335"/>
                <a:gd name="connsiteX9" fmla="*/ 313420 w 313420"/>
                <a:gd name="connsiteY9" fmla="*/ 0 h 283335"/>
                <a:gd name="connsiteX0" fmla="*/ 313420 w 313420"/>
                <a:gd name="connsiteY0" fmla="*/ 0 h 283335"/>
                <a:gd name="connsiteX1" fmla="*/ 300541 w 313420"/>
                <a:gd name="connsiteY1" fmla="*/ 167425 h 283335"/>
                <a:gd name="connsiteX2" fmla="*/ 210389 w 313420"/>
                <a:gd name="connsiteY2" fmla="*/ 257578 h 283335"/>
                <a:gd name="connsiteX3" fmla="*/ 120237 w 313420"/>
                <a:gd name="connsiteY3" fmla="*/ 244699 h 283335"/>
                <a:gd name="connsiteX4" fmla="*/ 68721 w 313420"/>
                <a:gd name="connsiteY4" fmla="*/ 283335 h 283335"/>
                <a:gd name="connsiteX5" fmla="*/ 44808 w 313420"/>
                <a:gd name="connsiteY5" fmla="*/ 275218 h 283335"/>
                <a:gd name="connsiteX6" fmla="*/ 0 w 313420"/>
                <a:gd name="connsiteY6" fmla="*/ 129325 h 283335"/>
                <a:gd name="connsiteX7" fmla="*/ 81600 w 313420"/>
                <a:gd name="connsiteY7" fmla="*/ 115910 h 283335"/>
                <a:gd name="connsiteX8" fmla="*/ 223268 w 313420"/>
                <a:gd name="connsiteY8" fmla="*/ 38637 h 283335"/>
                <a:gd name="connsiteX9" fmla="*/ 313420 w 313420"/>
                <a:gd name="connsiteY9" fmla="*/ 0 h 283335"/>
                <a:gd name="connsiteX0" fmla="*/ 313420 w 313420"/>
                <a:gd name="connsiteY0" fmla="*/ 0 h 283335"/>
                <a:gd name="connsiteX1" fmla="*/ 300541 w 313420"/>
                <a:gd name="connsiteY1" fmla="*/ 167425 h 283335"/>
                <a:gd name="connsiteX2" fmla="*/ 210389 w 313420"/>
                <a:gd name="connsiteY2" fmla="*/ 257578 h 283335"/>
                <a:gd name="connsiteX3" fmla="*/ 120237 w 313420"/>
                <a:gd name="connsiteY3" fmla="*/ 244699 h 283335"/>
                <a:gd name="connsiteX4" fmla="*/ 68721 w 313420"/>
                <a:gd name="connsiteY4" fmla="*/ 283335 h 283335"/>
                <a:gd name="connsiteX5" fmla="*/ 44808 w 313420"/>
                <a:gd name="connsiteY5" fmla="*/ 275218 h 283335"/>
                <a:gd name="connsiteX6" fmla="*/ 10363 w 313420"/>
                <a:gd name="connsiteY6" fmla="*/ 188924 h 283335"/>
                <a:gd name="connsiteX7" fmla="*/ 0 w 313420"/>
                <a:gd name="connsiteY7" fmla="*/ 129325 h 283335"/>
                <a:gd name="connsiteX8" fmla="*/ 81600 w 313420"/>
                <a:gd name="connsiteY8" fmla="*/ 115910 h 283335"/>
                <a:gd name="connsiteX9" fmla="*/ 223268 w 313420"/>
                <a:gd name="connsiteY9" fmla="*/ 38637 h 283335"/>
                <a:gd name="connsiteX10" fmla="*/ 313420 w 313420"/>
                <a:gd name="connsiteY10" fmla="*/ 0 h 283335"/>
                <a:gd name="connsiteX0" fmla="*/ 313420 w 313420"/>
                <a:gd name="connsiteY0" fmla="*/ 0 h 283335"/>
                <a:gd name="connsiteX1" fmla="*/ 300541 w 313420"/>
                <a:gd name="connsiteY1" fmla="*/ 167425 h 283335"/>
                <a:gd name="connsiteX2" fmla="*/ 210389 w 313420"/>
                <a:gd name="connsiteY2" fmla="*/ 257578 h 283335"/>
                <a:gd name="connsiteX3" fmla="*/ 120237 w 313420"/>
                <a:gd name="connsiteY3" fmla="*/ 244699 h 283335"/>
                <a:gd name="connsiteX4" fmla="*/ 68721 w 313420"/>
                <a:gd name="connsiteY4" fmla="*/ 283335 h 283335"/>
                <a:gd name="connsiteX5" fmla="*/ 44808 w 313420"/>
                <a:gd name="connsiteY5" fmla="*/ 275218 h 283335"/>
                <a:gd name="connsiteX6" fmla="*/ 10363 w 313420"/>
                <a:gd name="connsiteY6" fmla="*/ 188924 h 283335"/>
                <a:gd name="connsiteX7" fmla="*/ 0 w 313420"/>
                <a:gd name="connsiteY7" fmla="*/ 129325 h 283335"/>
                <a:gd name="connsiteX8" fmla="*/ 74456 w 313420"/>
                <a:gd name="connsiteY8" fmla="*/ 149248 h 283335"/>
                <a:gd name="connsiteX9" fmla="*/ 223268 w 313420"/>
                <a:gd name="connsiteY9" fmla="*/ 38637 h 283335"/>
                <a:gd name="connsiteX10" fmla="*/ 313420 w 313420"/>
                <a:gd name="connsiteY10" fmla="*/ 0 h 283335"/>
                <a:gd name="connsiteX0" fmla="*/ 313420 w 313420"/>
                <a:gd name="connsiteY0" fmla="*/ 0 h 283335"/>
                <a:gd name="connsiteX1" fmla="*/ 300541 w 313420"/>
                <a:gd name="connsiteY1" fmla="*/ 167425 h 283335"/>
                <a:gd name="connsiteX2" fmla="*/ 210389 w 313420"/>
                <a:gd name="connsiteY2" fmla="*/ 257578 h 283335"/>
                <a:gd name="connsiteX3" fmla="*/ 120237 w 313420"/>
                <a:gd name="connsiteY3" fmla="*/ 244699 h 283335"/>
                <a:gd name="connsiteX4" fmla="*/ 68721 w 313420"/>
                <a:gd name="connsiteY4" fmla="*/ 283335 h 283335"/>
                <a:gd name="connsiteX5" fmla="*/ 44808 w 313420"/>
                <a:gd name="connsiteY5" fmla="*/ 275218 h 283335"/>
                <a:gd name="connsiteX6" fmla="*/ 10363 w 313420"/>
                <a:gd name="connsiteY6" fmla="*/ 188924 h 283335"/>
                <a:gd name="connsiteX7" fmla="*/ 0 w 313420"/>
                <a:gd name="connsiteY7" fmla="*/ 129325 h 283335"/>
                <a:gd name="connsiteX8" fmla="*/ 83981 w 313420"/>
                <a:gd name="connsiteY8" fmla="*/ 118292 h 283335"/>
                <a:gd name="connsiteX9" fmla="*/ 223268 w 313420"/>
                <a:gd name="connsiteY9" fmla="*/ 38637 h 283335"/>
                <a:gd name="connsiteX10" fmla="*/ 313420 w 313420"/>
                <a:gd name="connsiteY10" fmla="*/ 0 h 283335"/>
                <a:gd name="connsiteX0" fmla="*/ 313420 w 313420"/>
                <a:gd name="connsiteY0" fmla="*/ 0 h 283335"/>
                <a:gd name="connsiteX1" fmla="*/ 300541 w 313420"/>
                <a:gd name="connsiteY1" fmla="*/ 167425 h 283335"/>
                <a:gd name="connsiteX2" fmla="*/ 210389 w 313420"/>
                <a:gd name="connsiteY2" fmla="*/ 257578 h 283335"/>
                <a:gd name="connsiteX3" fmla="*/ 120237 w 313420"/>
                <a:gd name="connsiteY3" fmla="*/ 244699 h 283335"/>
                <a:gd name="connsiteX4" fmla="*/ 68721 w 313420"/>
                <a:gd name="connsiteY4" fmla="*/ 283335 h 283335"/>
                <a:gd name="connsiteX5" fmla="*/ 44808 w 313420"/>
                <a:gd name="connsiteY5" fmla="*/ 275218 h 283335"/>
                <a:gd name="connsiteX6" fmla="*/ 10363 w 313420"/>
                <a:gd name="connsiteY6" fmla="*/ 188924 h 283335"/>
                <a:gd name="connsiteX7" fmla="*/ 0 w 313420"/>
                <a:gd name="connsiteY7" fmla="*/ 129325 h 283335"/>
                <a:gd name="connsiteX8" fmla="*/ 83981 w 313420"/>
                <a:gd name="connsiteY8" fmla="*/ 118292 h 283335"/>
                <a:gd name="connsiteX9" fmla="*/ 225649 w 313420"/>
                <a:gd name="connsiteY9" fmla="*/ 60068 h 283335"/>
                <a:gd name="connsiteX10" fmla="*/ 313420 w 313420"/>
                <a:gd name="connsiteY10" fmla="*/ 0 h 283335"/>
                <a:gd name="connsiteX0" fmla="*/ 322945 w 322945"/>
                <a:gd name="connsiteY0" fmla="*/ 0 h 380966"/>
                <a:gd name="connsiteX1" fmla="*/ 300541 w 322945"/>
                <a:gd name="connsiteY1" fmla="*/ 265056 h 380966"/>
                <a:gd name="connsiteX2" fmla="*/ 210389 w 322945"/>
                <a:gd name="connsiteY2" fmla="*/ 355209 h 380966"/>
                <a:gd name="connsiteX3" fmla="*/ 120237 w 322945"/>
                <a:gd name="connsiteY3" fmla="*/ 342330 h 380966"/>
                <a:gd name="connsiteX4" fmla="*/ 68721 w 322945"/>
                <a:gd name="connsiteY4" fmla="*/ 380966 h 380966"/>
                <a:gd name="connsiteX5" fmla="*/ 44808 w 322945"/>
                <a:gd name="connsiteY5" fmla="*/ 372849 h 380966"/>
                <a:gd name="connsiteX6" fmla="*/ 10363 w 322945"/>
                <a:gd name="connsiteY6" fmla="*/ 286555 h 380966"/>
                <a:gd name="connsiteX7" fmla="*/ 0 w 322945"/>
                <a:gd name="connsiteY7" fmla="*/ 226956 h 380966"/>
                <a:gd name="connsiteX8" fmla="*/ 83981 w 322945"/>
                <a:gd name="connsiteY8" fmla="*/ 215923 h 380966"/>
                <a:gd name="connsiteX9" fmla="*/ 225649 w 322945"/>
                <a:gd name="connsiteY9" fmla="*/ 157699 h 380966"/>
                <a:gd name="connsiteX10" fmla="*/ 322945 w 322945"/>
                <a:gd name="connsiteY10" fmla="*/ 0 h 380966"/>
                <a:gd name="connsiteX0" fmla="*/ 322945 w 322945"/>
                <a:gd name="connsiteY0" fmla="*/ 0 h 380966"/>
                <a:gd name="connsiteX1" fmla="*/ 300541 w 322945"/>
                <a:gd name="connsiteY1" fmla="*/ 265056 h 380966"/>
                <a:gd name="connsiteX2" fmla="*/ 210389 w 322945"/>
                <a:gd name="connsiteY2" fmla="*/ 355209 h 380966"/>
                <a:gd name="connsiteX3" fmla="*/ 120237 w 322945"/>
                <a:gd name="connsiteY3" fmla="*/ 342330 h 380966"/>
                <a:gd name="connsiteX4" fmla="*/ 68721 w 322945"/>
                <a:gd name="connsiteY4" fmla="*/ 380966 h 380966"/>
                <a:gd name="connsiteX5" fmla="*/ 44808 w 322945"/>
                <a:gd name="connsiteY5" fmla="*/ 372849 h 380966"/>
                <a:gd name="connsiteX6" fmla="*/ 10363 w 322945"/>
                <a:gd name="connsiteY6" fmla="*/ 286555 h 380966"/>
                <a:gd name="connsiteX7" fmla="*/ 0 w 322945"/>
                <a:gd name="connsiteY7" fmla="*/ 226956 h 380966"/>
                <a:gd name="connsiteX8" fmla="*/ 83981 w 322945"/>
                <a:gd name="connsiteY8" fmla="*/ 215923 h 380966"/>
                <a:gd name="connsiteX9" fmla="*/ 225649 w 322945"/>
                <a:gd name="connsiteY9" fmla="*/ 157699 h 380966"/>
                <a:gd name="connsiteX10" fmla="*/ 274682 w 322945"/>
                <a:gd name="connsiteY10" fmla="*/ 107961 h 380966"/>
                <a:gd name="connsiteX11" fmla="*/ 322945 w 322945"/>
                <a:gd name="connsiteY11" fmla="*/ 0 h 380966"/>
                <a:gd name="connsiteX0" fmla="*/ 318182 w 318182"/>
                <a:gd name="connsiteY0" fmla="*/ 0 h 404778"/>
                <a:gd name="connsiteX1" fmla="*/ 300541 w 318182"/>
                <a:gd name="connsiteY1" fmla="*/ 288868 h 404778"/>
                <a:gd name="connsiteX2" fmla="*/ 210389 w 318182"/>
                <a:gd name="connsiteY2" fmla="*/ 379021 h 404778"/>
                <a:gd name="connsiteX3" fmla="*/ 120237 w 318182"/>
                <a:gd name="connsiteY3" fmla="*/ 366142 h 404778"/>
                <a:gd name="connsiteX4" fmla="*/ 68721 w 318182"/>
                <a:gd name="connsiteY4" fmla="*/ 404778 h 404778"/>
                <a:gd name="connsiteX5" fmla="*/ 44808 w 318182"/>
                <a:gd name="connsiteY5" fmla="*/ 396661 h 404778"/>
                <a:gd name="connsiteX6" fmla="*/ 10363 w 318182"/>
                <a:gd name="connsiteY6" fmla="*/ 310367 h 404778"/>
                <a:gd name="connsiteX7" fmla="*/ 0 w 318182"/>
                <a:gd name="connsiteY7" fmla="*/ 250768 h 404778"/>
                <a:gd name="connsiteX8" fmla="*/ 83981 w 318182"/>
                <a:gd name="connsiteY8" fmla="*/ 239735 h 404778"/>
                <a:gd name="connsiteX9" fmla="*/ 225649 w 318182"/>
                <a:gd name="connsiteY9" fmla="*/ 181511 h 404778"/>
                <a:gd name="connsiteX10" fmla="*/ 274682 w 318182"/>
                <a:gd name="connsiteY10" fmla="*/ 131773 h 404778"/>
                <a:gd name="connsiteX11" fmla="*/ 318182 w 318182"/>
                <a:gd name="connsiteY11" fmla="*/ 0 h 404778"/>
                <a:gd name="connsiteX0" fmla="*/ 318182 w 318182"/>
                <a:gd name="connsiteY0" fmla="*/ 0 h 404778"/>
                <a:gd name="connsiteX1" fmla="*/ 302922 w 318182"/>
                <a:gd name="connsiteY1" fmla="*/ 188856 h 404778"/>
                <a:gd name="connsiteX2" fmla="*/ 210389 w 318182"/>
                <a:gd name="connsiteY2" fmla="*/ 379021 h 404778"/>
                <a:gd name="connsiteX3" fmla="*/ 120237 w 318182"/>
                <a:gd name="connsiteY3" fmla="*/ 366142 h 404778"/>
                <a:gd name="connsiteX4" fmla="*/ 68721 w 318182"/>
                <a:gd name="connsiteY4" fmla="*/ 404778 h 404778"/>
                <a:gd name="connsiteX5" fmla="*/ 44808 w 318182"/>
                <a:gd name="connsiteY5" fmla="*/ 396661 h 404778"/>
                <a:gd name="connsiteX6" fmla="*/ 10363 w 318182"/>
                <a:gd name="connsiteY6" fmla="*/ 310367 h 404778"/>
                <a:gd name="connsiteX7" fmla="*/ 0 w 318182"/>
                <a:gd name="connsiteY7" fmla="*/ 250768 h 404778"/>
                <a:gd name="connsiteX8" fmla="*/ 83981 w 318182"/>
                <a:gd name="connsiteY8" fmla="*/ 239735 h 404778"/>
                <a:gd name="connsiteX9" fmla="*/ 225649 w 318182"/>
                <a:gd name="connsiteY9" fmla="*/ 181511 h 404778"/>
                <a:gd name="connsiteX10" fmla="*/ 274682 w 318182"/>
                <a:gd name="connsiteY10" fmla="*/ 131773 h 404778"/>
                <a:gd name="connsiteX11" fmla="*/ 318182 w 318182"/>
                <a:gd name="connsiteY11" fmla="*/ 0 h 404778"/>
                <a:gd name="connsiteX0" fmla="*/ 318182 w 318182"/>
                <a:gd name="connsiteY0" fmla="*/ 0 h 404778"/>
                <a:gd name="connsiteX1" fmla="*/ 302922 w 318182"/>
                <a:gd name="connsiteY1" fmla="*/ 188856 h 404778"/>
                <a:gd name="connsiteX2" fmla="*/ 262776 w 318182"/>
                <a:gd name="connsiteY2" fmla="*/ 305604 h 404778"/>
                <a:gd name="connsiteX3" fmla="*/ 210389 w 318182"/>
                <a:gd name="connsiteY3" fmla="*/ 379021 h 404778"/>
                <a:gd name="connsiteX4" fmla="*/ 120237 w 318182"/>
                <a:gd name="connsiteY4" fmla="*/ 366142 h 404778"/>
                <a:gd name="connsiteX5" fmla="*/ 68721 w 318182"/>
                <a:gd name="connsiteY5" fmla="*/ 404778 h 404778"/>
                <a:gd name="connsiteX6" fmla="*/ 44808 w 318182"/>
                <a:gd name="connsiteY6" fmla="*/ 396661 h 404778"/>
                <a:gd name="connsiteX7" fmla="*/ 10363 w 318182"/>
                <a:gd name="connsiteY7" fmla="*/ 310367 h 404778"/>
                <a:gd name="connsiteX8" fmla="*/ 0 w 318182"/>
                <a:gd name="connsiteY8" fmla="*/ 250768 h 404778"/>
                <a:gd name="connsiteX9" fmla="*/ 83981 w 318182"/>
                <a:gd name="connsiteY9" fmla="*/ 239735 h 404778"/>
                <a:gd name="connsiteX10" fmla="*/ 225649 w 318182"/>
                <a:gd name="connsiteY10" fmla="*/ 181511 h 404778"/>
                <a:gd name="connsiteX11" fmla="*/ 274682 w 318182"/>
                <a:gd name="connsiteY11" fmla="*/ 131773 h 404778"/>
                <a:gd name="connsiteX12" fmla="*/ 318182 w 318182"/>
                <a:gd name="connsiteY12" fmla="*/ 0 h 404778"/>
                <a:gd name="connsiteX0" fmla="*/ 318182 w 318182"/>
                <a:gd name="connsiteY0" fmla="*/ 0 h 404778"/>
                <a:gd name="connsiteX1" fmla="*/ 302922 w 318182"/>
                <a:gd name="connsiteY1" fmla="*/ 188856 h 404778"/>
                <a:gd name="connsiteX2" fmla="*/ 262776 w 318182"/>
                <a:gd name="connsiteY2" fmla="*/ 305604 h 404778"/>
                <a:gd name="connsiteX3" fmla="*/ 238964 w 318182"/>
                <a:gd name="connsiteY3" fmla="*/ 367115 h 404778"/>
                <a:gd name="connsiteX4" fmla="*/ 120237 w 318182"/>
                <a:gd name="connsiteY4" fmla="*/ 366142 h 404778"/>
                <a:gd name="connsiteX5" fmla="*/ 68721 w 318182"/>
                <a:gd name="connsiteY5" fmla="*/ 404778 h 404778"/>
                <a:gd name="connsiteX6" fmla="*/ 44808 w 318182"/>
                <a:gd name="connsiteY6" fmla="*/ 396661 h 404778"/>
                <a:gd name="connsiteX7" fmla="*/ 10363 w 318182"/>
                <a:gd name="connsiteY7" fmla="*/ 310367 h 404778"/>
                <a:gd name="connsiteX8" fmla="*/ 0 w 318182"/>
                <a:gd name="connsiteY8" fmla="*/ 250768 h 404778"/>
                <a:gd name="connsiteX9" fmla="*/ 83981 w 318182"/>
                <a:gd name="connsiteY9" fmla="*/ 239735 h 404778"/>
                <a:gd name="connsiteX10" fmla="*/ 225649 w 318182"/>
                <a:gd name="connsiteY10" fmla="*/ 181511 h 404778"/>
                <a:gd name="connsiteX11" fmla="*/ 274682 w 318182"/>
                <a:gd name="connsiteY11" fmla="*/ 131773 h 404778"/>
                <a:gd name="connsiteX12" fmla="*/ 318182 w 318182"/>
                <a:gd name="connsiteY12" fmla="*/ 0 h 404778"/>
                <a:gd name="connsiteX0" fmla="*/ 318182 w 318182"/>
                <a:gd name="connsiteY0" fmla="*/ 0 h 404778"/>
                <a:gd name="connsiteX1" fmla="*/ 302922 w 318182"/>
                <a:gd name="connsiteY1" fmla="*/ 188856 h 404778"/>
                <a:gd name="connsiteX2" fmla="*/ 262776 w 318182"/>
                <a:gd name="connsiteY2" fmla="*/ 305604 h 404778"/>
                <a:gd name="connsiteX3" fmla="*/ 238964 w 318182"/>
                <a:gd name="connsiteY3" fmla="*/ 367115 h 404778"/>
                <a:gd name="connsiteX4" fmla="*/ 174669 w 318182"/>
                <a:gd name="connsiteY4" fmla="*/ 367517 h 404778"/>
                <a:gd name="connsiteX5" fmla="*/ 120237 w 318182"/>
                <a:gd name="connsiteY5" fmla="*/ 366142 h 404778"/>
                <a:gd name="connsiteX6" fmla="*/ 68721 w 318182"/>
                <a:gd name="connsiteY6" fmla="*/ 404778 h 404778"/>
                <a:gd name="connsiteX7" fmla="*/ 44808 w 318182"/>
                <a:gd name="connsiteY7" fmla="*/ 396661 h 404778"/>
                <a:gd name="connsiteX8" fmla="*/ 10363 w 318182"/>
                <a:gd name="connsiteY8" fmla="*/ 310367 h 404778"/>
                <a:gd name="connsiteX9" fmla="*/ 0 w 318182"/>
                <a:gd name="connsiteY9" fmla="*/ 250768 h 404778"/>
                <a:gd name="connsiteX10" fmla="*/ 83981 w 318182"/>
                <a:gd name="connsiteY10" fmla="*/ 239735 h 404778"/>
                <a:gd name="connsiteX11" fmla="*/ 225649 w 318182"/>
                <a:gd name="connsiteY11" fmla="*/ 181511 h 404778"/>
                <a:gd name="connsiteX12" fmla="*/ 274682 w 318182"/>
                <a:gd name="connsiteY12" fmla="*/ 131773 h 404778"/>
                <a:gd name="connsiteX13" fmla="*/ 318182 w 318182"/>
                <a:gd name="connsiteY13" fmla="*/ 0 h 40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8182" h="404778">
                  <a:moveTo>
                    <a:pt x="318182" y="0"/>
                  </a:moveTo>
                  <a:lnTo>
                    <a:pt x="302922" y="188856"/>
                  </a:lnTo>
                  <a:cubicBezTo>
                    <a:pt x="286365" y="219041"/>
                    <a:pt x="279333" y="275419"/>
                    <a:pt x="262776" y="305604"/>
                  </a:cubicBezTo>
                  <a:lnTo>
                    <a:pt x="238964" y="367115"/>
                  </a:lnTo>
                  <a:cubicBezTo>
                    <a:pt x="215151" y="365661"/>
                    <a:pt x="198482" y="368971"/>
                    <a:pt x="174669" y="367517"/>
                  </a:cubicBezTo>
                  <a:lnTo>
                    <a:pt x="120237" y="366142"/>
                  </a:lnTo>
                  <a:lnTo>
                    <a:pt x="68721" y="404778"/>
                  </a:lnTo>
                  <a:lnTo>
                    <a:pt x="44808" y="396661"/>
                  </a:lnTo>
                  <a:cubicBezTo>
                    <a:pt x="37295" y="370278"/>
                    <a:pt x="17876" y="336750"/>
                    <a:pt x="10363" y="310367"/>
                  </a:cubicBezTo>
                  <a:lnTo>
                    <a:pt x="0" y="250768"/>
                  </a:lnTo>
                  <a:lnTo>
                    <a:pt x="83981" y="239735"/>
                  </a:lnTo>
                  <a:lnTo>
                    <a:pt x="225649" y="181511"/>
                  </a:lnTo>
                  <a:cubicBezTo>
                    <a:pt x="239612" y="156994"/>
                    <a:pt x="260719" y="156290"/>
                    <a:pt x="274682" y="131773"/>
                  </a:cubicBezTo>
                  <a:lnTo>
                    <a:pt x="318182" y="0"/>
                  </a:lnTo>
                  <a:close/>
                </a:path>
              </a:pathLst>
            </a:custGeom>
            <a:solidFill>
              <a:srgbClr val="663300">
                <a:alpha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34" name="Freeform 33"/>
            <p:cNvSpPr/>
            <p:nvPr/>
          </p:nvSpPr>
          <p:spPr>
            <a:xfrm>
              <a:off x="6806570" y="5805648"/>
              <a:ext cx="173244" cy="383010"/>
            </a:xfrm>
            <a:custGeom>
              <a:avLst/>
              <a:gdLst>
                <a:gd name="connsiteX0" fmla="*/ 128789 w 180304"/>
                <a:gd name="connsiteY0" fmla="*/ 283335 h 373487"/>
                <a:gd name="connsiteX1" fmla="*/ 180304 w 180304"/>
                <a:gd name="connsiteY1" fmla="*/ 270456 h 373487"/>
                <a:gd name="connsiteX2" fmla="*/ 141667 w 180304"/>
                <a:gd name="connsiteY2" fmla="*/ 103031 h 373487"/>
                <a:gd name="connsiteX3" fmla="*/ 128789 w 180304"/>
                <a:gd name="connsiteY3" fmla="*/ 0 h 373487"/>
                <a:gd name="connsiteX4" fmla="*/ 0 w 180304"/>
                <a:gd name="connsiteY4" fmla="*/ 38636 h 373487"/>
                <a:gd name="connsiteX5" fmla="*/ 0 w 180304"/>
                <a:gd name="connsiteY5" fmla="*/ 180304 h 373487"/>
                <a:gd name="connsiteX6" fmla="*/ 38636 w 180304"/>
                <a:gd name="connsiteY6" fmla="*/ 373487 h 373487"/>
                <a:gd name="connsiteX7" fmla="*/ 115910 w 180304"/>
                <a:gd name="connsiteY7" fmla="*/ 360608 h 373487"/>
                <a:gd name="connsiteX8" fmla="*/ 115910 w 180304"/>
                <a:gd name="connsiteY8" fmla="*/ 231820 h 373487"/>
                <a:gd name="connsiteX0" fmla="*/ 145458 w 196973"/>
                <a:gd name="connsiteY0" fmla="*/ 283335 h 373487"/>
                <a:gd name="connsiteX1" fmla="*/ 196973 w 196973"/>
                <a:gd name="connsiteY1" fmla="*/ 270456 h 373487"/>
                <a:gd name="connsiteX2" fmla="*/ 158336 w 196973"/>
                <a:gd name="connsiteY2" fmla="*/ 103031 h 373487"/>
                <a:gd name="connsiteX3" fmla="*/ 145458 w 196973"/>
                <a:gd name="connsiteY3" fmla="*/ 0 h 373487"/>
                <a:gd name="connsiteX4" fmla="*/ 0 w 196973"/>
                <a:gd name="connsiteY4" fmla="*/ 36255 h 373487"/>
                <a:gd name="connsiteX5" fmla="*/ 16669 w 196973"/>
                <a:gd name="connsiteY5" fmla="*/ 180304 h 373487"/>
                <a:gd name="connsiteX6" fmla="*/ 55305 w 196973"/>
                <a:gd name="connsiteY6" fmla="*/ 373487 h 373487"/>
                <a:gd name="connsiteX7" fmla="*/ 132579 w 196973"/>
                <a:gd name="connsiteY7" fmla="*/ 360608 h 373487"/>
                <a:gd name="connsiteX8" fmla="*/ 132579 w 196973"/>
                <a:gd name="connsiteY8" fmla="*/ 231820 h 373487"/>
                <a:gd name="connsiteX0" fmla="*/ 145458 w 196973"/>
                <a:gd name="connsiteY0" fmla="*/ 283335 h 373487"/>
                <a:gd name="connsiteX1" fmla="*/ 196973 w 196973"/>
                <a:gd name="connsiteY1" fmla="*/ 270456 h 373487"/>
                <a:gd name="connsiteX2" fmla="*/ 158336 w 196973"/>
                <a:gd name="connsiteY2" fmla="*/ 103031 h 373487"/>
                <a:gd name="connsiteX3" fmla="*/ 170311 w 196973"/>
                <a:gd name="connsiteY3" fmla="*/ 39978 h 373487"/>
                <a:gd name="connsiteX4" fmla="*/ 145458 w 196973"/>
                <a:gd name="connsiteY4" fmla="*/ 0 h 373487"/>
                <a:gd name="connsiteX5" fmla="*/ 0 w 196973"/>
                <a:gd name="connsiteY5" fmla="*/ 36255 h 373487"/>
                <a:gd name="connsiteX6" fmla="*/ 16669 w 196973"/>
                <a:gd name="connsiteY6" fmla="*/ 180304 h 373487"/>
                <a:gd name="connsiteX7" fmla="*/ 55305 w 196973"/>
                <a:gd name="connsiteY7" fmla="*/ 373487 h 373487"/>
                <a:gd name="connsiteX8" fmla="*/ 132579 w 196973"/>
                <a:gd name="connsiteY8" fmla="*/ 360608 h 373487"/>
                <a:gd name="connsiteX9" fmla="*/ 132579 w 196973"/>
                <a:gd name="connsiteY9" fmla="*/ 231820 h 373487"/>
                <a:gd name="connsiteX0" fmla="*/ 145458 w 196973"/>
                <a:gd name="connsiteY0" fmla="*/ 280953 h 371105"/>
                <a:gd name="connsiteX1" fmla="*/ 196973 w 196973"/>
                <a:gd name="connsiteY1" fmla="*/ 268074 h 371105"/>
                <a:gd name="connsiteX2" fmla="*/ 158336 w 196973"/>
                <a:gd name="connsiteY2" fmla="*/ 100649 h 371105"/>
                <a:gd name="connsiteX3" fmla="*/ 170311 w 196973"/>
                <a:gd name="connsiteY3" fmla="*/ 37596 h 371105"/>
                <a:gd name="connsiteX4" fmla="*/ 135933 w 196973"/>
                <a:gd name="connsiteY4" fmla="*/ 0 h 371105"/>
                <a:gd name="connsiteX5" fmla="*/ 0 w 196973"/>
                <a:gd name="connsiteY5" fmla="*/ 33873 h 371105"/>
                <a:gd name="connsiteX6" fmla="*/ 16669 w 196973"/>
                <a:gd name="connsiteY6" fmla="*/ 177922 h 371105"/>
                <a:gd name="connsiteX7" fmla="*/ 55305 w 196973"/>
                <a:gd name="connsiteY7" fmla="*/ 371105 h 371105"/>
                <a:gd name="connsiteX8" fmla="*/ 132579 w 196973"/>
                <a:gd name="connsiteY8" fmla="*/ 358226 h 371105"/>
                <a:gd name="connsiteX9" fmla="*/ 132579 w 196973"/>
                <a:gd name="connsiteY9" fmla="*/ 229438 h 371105"/>
                <a:gd name="connsiteX0" fmla="*/ 147839 w 199354"/>
                <a:gd name="connsiteY0" fmla="*/ 280953 h 371105"/>
                <a:gd name="connsiteX1" fmla="*/ 199354 w 199354"/>
                <a:gd name="connsiteY1" fmla="*/ 268074 h 371105"/>
                <a:gd name="connsiteX2" fmla="*/ 160717 w 199354"/>
                <a:gd name="connsiteY2" fmla="*/ 100649 h 371105"/>
                <a:gd name="connsiteX3" fmla="*/ 172692 w 199354"/>
                <a:gd name="connsiteY3" fmla="*/ 37596 h 371105"/>
                <a:gd name="connsiteX4" fmla="*/ 138314 w 199354"/>
                <a:gd name="connsiteY4" fmla="*/ 0 h 371105"/>
                <a:gd name="connsiteX5" fmla="*/ 0 w 199354"/>
                <a:gd name="connsiteY5" fmla="*/ 26729 h 371105"/>
                <a:gd name="connsiteX6" fmla="*/ 19050 w 199354"/>
                <a:gd name="connsiteY6" fmla="*/ 177922 h 371105"/>
                <a:gd name="connsiteX7" fmla="*/ 57686 w 199354"/>
                <a:gd name="connsiteY7" fmla="*/ 371105 h 371105"/>
                <a:gd name="connsiteX8" fmla="*/ 134960 w 199354"/>
                <a:gd name="connsiteY8" fmla="*/ 358226 h 371105"/>
                <a:gd name="connsiteX9" fmla="*/ 134960 w 199354"/>
                <a:gd name="connsiteY9" fmla="*/ 229438 h 371105"/>
                <a:gd name="connsiteX0" fmla="*/ 148024 w 199539"/>
                <a:gd name="connsiteY0" fmla="*/ 280953 h 371105"/>
                <a:gd name="connsiteX1" fmla="*/ 199539 w 199539"/>
                <a:gd name="connsiteY1" fmla="*/ 268074 h 371105"/>
                <a:gd name="connsiteX2" fmla="*/ 160902 w 199539"/>
                <a:gd name="connsiteY2" fmla="*/ 100649 h 371105"/>
                <a:gd name="connsiteX3" fmla="*/ 172877 w 199539"/>
                <a:gd name="connsiteY3" fmla="*/ 37596 h 371105"/>
                <a:gd name="connsiteX4" fmla="*/ 138499 w 199539"/>
                <a:gd name="connsiteY4" fmla="*/ 0 h 371105"/>
                <a:gd name="connsiteX5" fmla="*/ 185 w 199539"/>
                <a:gd name="connsiteY5" fmla="*/ 26729 h 371105"/>
                <a:gd name="connsiteX6" fmla="*/ 1427 w 199539"/>
                <a:gd name="connsiteY6" fmla="*/ 123321 h 371105"/>
                <a:gd name="connsiteX7" fmla="*/ 19235 w 199539"/>
                <a:gd name="connsiteY7" fmla="*/ 177922 h 371105"/>
                <a:gd name="connsiteX8" fmla="*/ 57871 w 199539"/>
                <a:gd name="connsiteY8" fmla="*/ 371105 h 371105"/>
                <a:gd name="connsiteX9" fmla="*/ 135145 w 199539"/>
                <a:gd name="connsiteY9" fmla="*/ 358226 h 371105"/>
                <a:gd name="connsiteX10" fmla="*/ 135145 w 199539"/>
                <a:gd name="connsiteY10" fmla="*/ 229438 h 371105"/>
                <a:gd name="connsiteX0" fmla="*/ 148024 w 199539"/>
                <a:gd name="connsiteY0" fmla="*/ 280953 h 371105"/>
                <a:gd name="connsiteX1" fmla="*/ 199539 w 199539"/>
                <a:gd name="connsiteY1" fmla="*/ 268074 h 371105"/>
                <a:gd name="connsiteX2" fmla="*/ 160902 w 199539"/>
                <a:gd name="connsiteY2" fmla="*/ 100649 h 371105"/>
                <a:gd name="connsiteX3" fmla="*/ 172877 w 199539"/>
                <a:gd name="connsiteY3" fmla="*/ 37596 h 371105"/>
                <a:gd name="connsiteX4" fmla="*/ 138499 w 199539"/>
                <a:gd name="connsiteY4" fmla="*/ 0 h 371105"/>
                <a:gd name="connsiteX5" fmla="*/ 185 w 199539"/>
                <a:gd name="connsiteY5" fmla="*/ 26729 h 371105"/>
                <a:gd name="connsiteX6" fmla="*/ 1427 w 199539"/>
                <a:gd name="connsiteY6" fmla="*/ 123321 h 371105"/>
                <a:gd name="connsiteX7" fmla="*/ 4947 w 199539"/>
                <a:gd name="connsiteY7" fmla="*/ 189828 h 371105"/>
                <a:gd name="connsiteX8" fmla="*/ 57871 w 199539"/>
                <a:gd name="connsiteY8" fmla="*/ 371105 h 371105"/>
                <a:gd name="connsiteX9" fmla="*/ 135145 w 199539"/>
                <a:gd name="connsiteY9" fmla="*/ 358226 h 371105"/>
                <a:gd name="connsiteX10" fmla="*/ 135145 w 199539"/>
                <a:gd name="connsiteY10" fmla="*/ 229438 h 371105"/>
                <a:gd name="connsiteX0" fmla="*/ 148024 w 199539"/>
                <a:gd name="connsiteY0" fmla="*/ 280953 h 371105"/>
                <a:gd name="connsiteX1" fmla="*/ 199539 w 199539"/>
                <a:gd name="connsiteY1" fmla="*/ 268074 h 371105"/>
                <a:gd name="connsiteX2" fmla="*/ 160902 w 199539"/>
                <a:gd name="connsiteY2" fmla="*/ 100649 h 371105"/>
                <a:gd name="connsiteX3" fmla="*/ 172877 w 199539"/>
                <a:gd name="connsiteY3" fmla="*/ 37596 h 371105"/>
                <a:gd name="connsiteX4" fmla="*/ 138499 w 199539"/>
                <a:gd name="connsiteY4" fmla="*/ 0 h 371105"/>
                <a:gd name="connsiteX5" fmla="*/ 185 w 199539"/>
                <a:gd name="connsiteY5" fmla="*/ 26729 h 371105"/>
                <a:gd name="connsiteX6" fmla="*/ 1427 w 199539"/>
                <a:gd name="connsiteY6" fmla="*/ 123321 h 371105"/>
                <a:gd name="connsiteX7" fmla="*/ 4947 w 199539"/>
                <a:gd name="connsiteY7" fmla="*/ 189828 h 371105"/>
                <a:gd name="connsiteX8" fmla="*/ 57871 w 199539"/>
                <a:gd name="connsiteY8" fmla="*/ 371105 h 371105"/>
                <a:gd name="connsiteX9" fmla="*/ 128001 w 199539"/>
                <a:gd name="connsiteY9" fmla="*/ 360607 h 371105"/>
                <a:gd name="connsiteX10" fmla="*/ 135145 w 199539"/>
                <a:gd name="connsiteY10" fmla="*/ 229438 h 371105"/>
                <a:gd name="connsiteX0" fmla="*/ 148024 w 199539"/>
                <a:gd name="connsiteY0" fmla="*/ 280953 h 383011"/>
                <a:gd name="connsiteX1" fmla="*/ 199539 w 199539"/>
                <a:gd name="connsiteY1" fmla="*/ 268074 h 383011"/>
                <a:gd name="connsiteX2" fmla="*/ 160902 w 199539"/>
                <a:gd name="connsiteY2" fmla="*/ 100649 h 383011"/>
                <a:gd name="connsiteX3" fmla="*/ 172877 w 199539"/>
                <a:gd name="connsiteY3" fmla="*/ 37596 h 383011"/>
                <a:gd name="connsiteX4" fmla="*/ 138499 w 199539"/>
                <a:gd name="connsiteY4" fmla="*/ 0 h 383011"/>
                <a:gd name="connsiteX5" fmla="*/ 185 w 199539"/>
                <a:gd name="connsiteY5" fmla="*/ 26729 h 383011"/>
                <a:gd name="connsiteX6" fmla="*/ 1427 w 199539"/>
                <a:gd name="connsiteY6" fmla="*/ 123321 h 383011"/>
                <a:gd name="connsiteX7" fmla="*/ 4947 w 199539"/>
                <a:gd name="connsiteY7" fmla="*/ 189828 h 383011"/>
                <a:gd name="connsiteX8" fmla="*/ 69777 w 199539"/>
                <a:gd name="connsiteY8" fmla="*/ 383011 h 383011"/>
                <a:gd name="connsiteX9" fmla="*/ 128001 w 199539"/>
                <a:gd name="connsiteY9" fmla="*/ 360607 h 383011"/>
                <a:gd name="connsiteX10" fmla="*/ 135145 w 199539"/>
                <a:gd name="connsiteY10" fmla="*/ 229438 h 383011"/>
                <a:gd name="connsiteX0" fmla="*/ 148024 w 199539"/>
                <a:gd name="connsiteY0" fmla="*/ 280953 h 383011"/>
                <a:gd name="connsiteX1" fmla="*/ 199539 w 199539"/>
                <a:gd name="connsiteY1" fmla="*/ 268074 h 383011"/>
                <a:gd name="connsiteX2" fmla="*/ 160902 w 199539"/>
                <a:gd name="connsiteY2" fmla="*/ 100649 h 383011"/>
                <a:gd name="connsiteX3" fmla="*/ 172877 w 199539"/>
                <a:gd name="connsiteY3" fmla="*/ 37596 h 383011"/>
                <a:gd name="connsiteX4" fmla="*/ 138499 w 199539"/>
                <a:gd name="connsiteY4" fmla="*/ 0 h 383011"/>
                <a:gd name="connsiteX5" fmla="*/ 185 w 199539"/>
                <a:gd name="connsiteY5" fmla="*/ 26729 h 383011"/>
                <a:gd name="connsiteX6" fmla="*/ 1427 w 199539"/>
                <a:gd name="connsiteY6" fmla="*/ 123321 h 383011"/>
                <a:gd name="connsiteX7" fmla="*/ 4947 w 199539"/>
                <a:gd name="connsiteY7" fmla="*/ 189828 h 383011"/>
                <a:gd name="connsiteX8" fmla="*/ 69777 w 199539"/>
                <a:gd name="connsiteY8" fmla="*/ 383011 h 383011"/>
                <a:gd name="connsiteX9" fmla="*/ 128001 w 199539"/>
                <a:gd name="connsiteY9" fmla="*/ 360607 h 383011"/>
                <a:gd name="connsiteX10" fmla="*/ 130383 w 199539"/>
                <a:gd name="connsiteY10" fmla="*/ 269919 h 383011"/>
                <a:gd name="connsiteX0" fmla="*/ 140881 w 199539"/>
                <a:gd name="connsiteY0" fmla="*/ 228565 h 383011"/>
                <a:gd name="connsiteX1" fmla="*/ 199539 w 199539"/>
                <a:gd name="connsiteY1" fmla="*/ 268074 h 383011"/>
                <a:gd name="connsiteX2" fmla="*/ 160902 w 199539"/>
                <a:gd name="connsiteY2" fmla="*/ 100649 h 383011"/>
                <a:gd name="connsiteX3" fmla="*/ 172877 w 199539"/>
                <a:gd name="connsiteY3" fmla="*/ 37596 h 383011"/>
                <a:gd name="connsiteX4" fmla="*/ 138499 w 199539"/>
                <a:gd name="connsiteY4" fmla="*/ 0 h 383011"/>
                <a:gd name="connsiteX5" fmla="*/ 185 w 199539"/>
                <a:gd name="connsiteY5" fmla="*/ 26729 h 383011"/>
                <a:gd name="connsiteX6" fmla="*/ 1427 w 199539"/>
                <a:gd name="connsiteY6" fmla="*/ 123321 h 383011"/>
                <a:gd name="connsiteX7" fmla="*/ 4947 w 199539"/>
                <a:gd name="connsiteY7" fmla="*/ 189828 h 383011"/>
                <a:gd name="connsiteX8" fmla="*/ 69777 w 199539"/>
                <a:gd name="connsiteY8" fmla="*/ 383011 h 383011"/>
                <a:gd name="connsiteX9" fmla="*/ 128001 w 199539"/>
                <a:gd name="connsiteY9" fmla="*/ 360607 h 383011"/>
                <a:gd name="connsiteX10" fmla="*/ 130383 w 199539"/>
                <a:gd name="connsiteY10" fmla="*/ 269919 h 383011"/>
                <a:gd name="connsiteX0" fmla="*/ 140881 w 173243"/>
                <a:gd name="connsiteY0" fmla="*/ 228565 h 383011"/>
                <a:gd name="connsiteX1" fmla="*/ 161439 w 173243"/>
                <a:gd name="connsiteY1" fmla="*/ 175205 h 383011"/>
                <a:gd name="connsiteX2" fmla="*/ 160902 w 173243"/>
                <a:gd name="connsiteY2" fmla="*/ 100649 h 383011"/>
                <a:gd name="connsiteX3" fmla="*/ 172877 w 173243"/>
                <a:gd name="connsiteY3" fmla="*/ 37596 h 383011"/>
                <a:gd name="connsiteX4" fmla="*/ 138499 w 173243"/>
                <a:gd name="connsiteY4" fmla="*/ 0 h 383011"/>
                <a:gd name="connsiteX5" fmla="*/ 185 w 173243"/>
                <a:gd name="connsiteY5" fmla="*/ 26729 h 383011"/>
                <a:gd name="connsiteX6" fmla="*/ 1427 w 173243"/>
                <a:gd name="connsiteY6" fmla="*/ 123321 h 383011"/>
                <a:gd name="connsiteX7" fmla="*/ 4947 w 173243"/>
                <a:gd name="connsiteY7" fmla="*/ 189828 h 383011"/>
                <a:gd name="connsiteX8" fmla="*/ 69777 w 173243"/>
                <a:gd name="connsiteY8" fmla="*/ 383011 h 383011"/>
                <a:gd name="connsiteX9" fmla="*/ 128001 w 173243"/>
                <a:gd name="connsiteY9" fmla="*/ 360607 h 383011"/>
                <a:gd name="connsiteX10" fmla="*/ 130383 w 173243"/>
                <a:gd name="connsiteY10" fmla="*/ 269919 h 38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243" h="383011">
                  <a:moveTo>
                    <a:pt x="140881" y="228565"/>
                  </a:moveTo>
                  <a:lnTo>
                    <a:pt x="161439" y="175205"/>
                  </a:lnTo>
                  <a:lnTo>
                    <a:pt x="160902" y="100649"/>
                  </a:lnTo>
                  <a:cubicBezTo>
                    <a:pt x="157750" y="83600"/>
                    <a:pt x="176029" y="54645"/>
                    <a:pt x="172877" y="37596"/>
                  </a:cubicBezTo>
                  <a:lnTo>
                    <a:pt x="138499" y="0"/>
                  </a:lnTo>
                  <a:lnTo>
                    <a:pt x="185" y="26729"/>
                  </a:lnTo>
                  <a:cubicBezTo>
                    <a:pt x="4568" y="57339"/>
                    <a:pt x="-2956" y="92711"/>
                    <a:pt x="1427" y="123321"/>
                  </a:cubicBezTo>
                  <a:lnTo>
                    <a:pt x="4947" y="189828"/>
                  </a:lnTo>
                  <a:lnTo>
                    <a:pt x="69777" y="383011"/>
                  </a:lnTo>
                  <a:lnTo>
                    <a:pt x="128001" y="360607"/>
                  </a:lnTo>
                  <a:lnTo>
                    <a:pt x="130383" y="269919"/>
                  </a:lnTo>
                </a:path>
              </a:pathLst>
            </a:custGeom>
            <a:solidFill>
              <a:srgbClr val="663300">
                <a:alpha val="60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35" name="Freeform 34"/>
            <p:cNvSpPr/>
            <p:nvPr/>
          </p:nvSpPr>
          <p:spPr>
            <a:xfrm>
              <a:off x="6534930" y="6268133"/>
              <a:ext cx="579550" cy="284743"/>
            </a:xfrm>
            <a:custGeom>
              <a:avLst/>
              <a:gdLst>
                <a:gd name="connsiteX0" fmla="*/ 0 w 579549"/>
                <a:gd name="connsiteY0" fmla="*/ 296214 h 296214"/>
                <a:gd name="connsiteX1" fmla="*/ 0 w 579549"/>
                <a:gd name="connsiteY1" fmla="*/ 296214 h 296214"/>
                <a:gd name="connsiteX2" fmla="*/ 90152 w 579549"/>
                <a:gd name="connsiteY2" fmla="*/ 0 h 296214"/>
                <a:gd name="connsiteX3" fmla="*/ 579549 w 579549"/>
                <a:gd name="connsiteY3" fmla="*/ 12879 h 296214"/>
                <a:gd name="connsiteX4" fmla="*/ 489397 w 579549"/>
                <a:gd name="connsiteY4" fmla="*/ 283335 h 296214"/>
                <a:gd name="connsiteX5" fmla="*/ 0 w 579549"/>
                <a:gd name="connsiteY5" fmla="*/ 296214 h 296214"/>
                <a:gd name="connsiteX0" fmla="*/ 0 w 579549"/>
                <a:gd name="connsiteY0" fmla="*/ 283335 h 283335"/>
                <a:gd name="connsiteX1" fmla="*/ 0 w 579549"/>
                <a:gd name="connsiteY1" fmla="*/ 283335 h 283335"/>
                <a:gd name="connsiteX2" fmla="*/ 73483 w 579549"/>
                <a:gd name="connsiteY2" fmla="*/ 1409 h 283335"/>
                <a:gd name="connsiteX3" fmla="*/ 579549 w 579549"/>
                <a:gd name="connsiteY3" fmla="*/ 0 h 283335"/>
                <a:gd name="connsiteX4" fmla="*/ 489397 w 579549"/>
                <a:gd name="connsiteY4" fmla="*/ 270456 h 283335"/>
                <a:gd name="connsiteX5" fmla="*/ 0 w 579549"/>
                <a:gd name="connsiteY5" fmla="*/ 283335 h 283335"/>
                <a:gd name="connsiteX0" fmla="*/ 12994 w 583018"/>
                <a:gd name="connsiteY0" fmla="*/ 264285 h 299848"/>
                <a:gd name="connsiteX1" fmla="*/ 3469 w 583018"/>
                <a:gd name="connsiteY1" fmla="*/ 283335 h 299848"/>
                <a:gd name="connsiteX2" fmla="*/ 76952 w 583018"/>
                <a:gd name="connsiteY2" fmla="*/ 1409 h 299848"/>
                <a:gd name="connsiteX3" fmla="*/ 583018 w 583018"/>
                <a:gd name="connsiteY3" fmla="*/ 0 h 299848"/>
                <a:gd name="connsiteX4" fmla="*/ 492866 w 583018"/>
                <a:gd name="connsiteY4" fmla="*/ 270456 h 299848"/>
                <a:gd name="connsiteX5" fmla="*/ 12994 w 583018"/>
                <a:gd name="connsiteY5" fmla="*/ 264285 h 299848"/>
                <a:gd name="connsiteX0" fmla="*/ 35426 w 605450"/>
                <a:gd name="connsiteY0" fmla="*/ 264285 h 270456"/>
                <a:gd name="connsiteX1" fmla="*/ 99384 w 605450"/>
                <a:gd name="connsiteY1" fmla="*/ 1409 h 270456"/>
                <a:gd name="connsiteX2" fmla="*/ 605450 w 605450"/>
                <a:gd name="connsiteY2" fmla="*/ 0 h 270456"/>
                <a:gd name="connsiteX3" fmla="*/ 515298 w 605450"/>
                <a:gd name="connsiteY3" fmla="*/ 270456 h 270456"/>
                <a:gd name="connsiteX4" fmla="*/ 35426 w 605450"/>
                <a:gd name="connsiteY4" fmla="*/ 264285 h 270456"/>
                <a:gd name="connsiteX0" fmla="*/ 0 w 570024"/>
                <a:gd name="connsiteY0" fmla="*/ 264285 h 270456"/>
                <a:gd name="connsiteX1" fmla="*/ 63958 w 570024"/>
                <a:gd name="connsiteY1" fmla="*/ 1409 h 270456"/>
                <a:gd name="connsiteX2" fmla="*/ 570024 w 570024"/>
                <a:gd name="connsiteY2" fmla="*/ 0 h 270456"/>
                <a:gd name="connsiteX3" fmla="*/ 479872 w 570024"/>
                <a:gd name="connsiteY3" fmla="*/ 270456 h 270456"/>
                <a:gd name="connsiteX4" fmla="*/ 0 w 570024"/>
                <a:gd name="connsiteY4" fmla="*/ 264285 h 270456"/>
                <a:gd name="connsiteX0" fmla="*/ 0 w 570024"/>
                <a:gd name="connsiteY0" fmla="*/ 264285 h 270456"/>
                <a:gd name="connsiteX1" fmla="*/ 63958 w 570024"/>
                <a:gd name="connsiteY1" fmla="*/ 1409 h 270456"/>
                <a:gd name="connsiteX2" fmla="*/ 570024 w 570024"/>
                <a:gd name="connsiteY2" fmla="*/ 0 h 270456"/>
                <a:gd name="connsiteX3" fmla="*/ 479872 w 570024"/>
                <a:gd name="connsiteY3" fmla="*/ 270456 h 270456"/>
                <a:gd name="connsiteX4" fmla="*/ 0 w 570024"/>
                <a:gd name="connsiteY4" fmla="*/ 264285 h 270456"/>
                <a:gd name="connsiteX0" fmla="*/ 0 w 570024"/>
                <a:gd name="connsiteY0" fmla="*/ 264285 h 270456"/>
                <a:gd name="connsiteX1" fmla="*/ 63958 w 570024"/>
                <a:gd name="connsiteY1" fmla="*/ 1409 h 270456"/>
                <a:gd name="connsiteX2" fmla="*/ 570024 w 570024"/>
                <a:gd name="connsiteY2" fmla="*/ 0 h 270456"/>
                <a:gd name="connsiteX3" fmla="*/ 479872 w 570024"/>
                <a:gd name="connsiteY3" fmla="*/ 270456 h 270456"/>
                <a:gd name="connsiteX4" fmla="*/ 0 w 570024"/>
                <a:gd name="connsiteY4" fmla="*/ 264285 h 270456"/>
                <a:gd name="connsiteX0" fmla="*/ 0 w 579549"/>
                <a:gd name="connsiteY0" fmla="*/ 276191 h 276191"/>
                <a:gd name="connsiteX1" fmla="*/ 73483 w 579549"/>
                <a:gd name="connsiteY1" fmla="*/ 1409 h 276191"/>
                <a:gd name="connsiteX2" fmla="*/ 579549 w 579549"/>
                <a:gd name="connsiteY2" fmla="*/ 0 h 276191"/>
                <a:gd name="connsiteX3" fmla="*/ 489397 w 579549"/>
                <a:gd name="connsiteY3" fmla="*/ 270456 h 276191"/>
                <a:gd name="connsiteX4" fmla="*/ 0 w 579549"/>
                <a:gd name="connsiteY4" fmla="*/ 276191 h 276191"/>
                <a:gd name="connsiteX0" fmla="*/ 0 w 579549"/>
                <a:gd name="connsiteY0" fmla="*/ 276191 h 284743"/>
                <a:gd name="connsiteX1" fmla="*/ 73483 w 579549"/>
                <a:gd name="connsiteY1" fmla="*/ 1409 h 284743"/>
                <a:gd name="connsiteX2" fmla="*/ 579549 w 579549"/>
                <a:gd name="connsiteY2" fmla="*/ 0 h 284743"/>
                <a:gd name="connsiteX3" fmla="*/ 470347 w 579549"/>
                <a:gd name="connsiteY3" fmla="*/ 284743 h 284743"/>
                <a:gd name="connsiteX4" fmla="*/ 0 w 579549"/>
                <a:gd name="connsiteY4" fmla="*/ 276191 h 28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549" h="284743">
                  <a:moveTo>
                    <a:pt x="0" y="276191"/>
                  </a:moveTo>
                  <a:cubicBezTo>
                    <a:pt x="28312" y="143243"/>
                    <a:pt x="47536" y="107368"/>
                    <a:pt x="73483" y="1409"/>
                  </a:cubicBezTo>
                  <a:lnTo>
                    <a:pt x="579549" y="0"/>
                  </a:lnTo>
                  <a:lnTo>
                    <a:pt x="470347" y="284743"/>
                  </a:lnTo>
                  <a:lnTo>
                    <a:pt x="0" y="276191"/>
                  </a:lnTo>
                  <a:close/>
                </a:path>
              </a:pathLst>
            </a:custGeom>
            <a:blipFill>
              <a:blip r:embed="rId4"/>
              <a:tile tx="0" ty="0" sx="100000" sy="100000" flip="none" algn="tl"/>
            </a:blipFill>
            <a:ln w="12700" cap="flat" cmpd="sng" algn="ctr">
              <a:solidFill>
                <a:sysClr val="windowText" lastClr="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36" name="Freeform 35"/>
            <p:cNvSpPr/>
            <p:nvPr/>
          </p:nvSpPr>
          <p:spPr>
            <a:xfrm>
              <a:off x="6092461" y="6308990"/>
              <a:ext cx="500332" cy="235609"/>
            </a:xfrm>
            <a:custGeom>
              <a:avLst/>
              <a:gdLst>
                <a:gd name="connsiteX0" fmla="*/ 38636 w 515155"/>
                <a:gd name="connsiteY0" fmla="*/ 0 h 218941"/>
                <a:gd name="connsiteX1" fmla="*/ 515155 w 515155"/>
                <a:gd name="connsiteY1" fmla="*/ 12879 h 218941"/>
                <a:gd name="connsiteX2" fmla="*/ 437881 w 515155"/>
                <a:gd name="connsiteY2" fmla="*/ 218941 h 218941"/>
                <a:gd name="connsiteX3" fmla="*/ 0 w 515155"/>
                <a:gd name="connsiteY3" fmla="*/ 218941 h 218941"/>
                <a:gd name="connsiteX4" fmla="*/ 38636 w 515155"/>
                <a:gd name="connsiteY4" fmla="*/ 0 h 218941"/>
                <a:gd name="connsiteX0" fmla="*/ 14824 w 515155"/>
                <a:gd name="connsiteY0" fmla="*/ 0 h 216559"/>
                <a:gd name="connsiteX1" fmla="*/ 515155 w 515155"/>
                <a:gd name="connsiteY1" fmla="*/ 10497 h 216559"/>
                <a:gd name="connsiteX2" fmla="*/ 437881 w 515155"/>
                <a:gd name="connsiteY2" fmla="*/ 216559 h 216559"/>
                <a:gd name="connsiteX3" fmla="*/ 0 w 515155"/>
                <a:gd name="connsiteY3" fmla="*/ 216559 h 216559"/>
                <a:gd name="connsiteX4" fmla="*/ 14824 w 515155"/>
                <a:gd name="connsiteY4" fmla="*/ 0 h 216559"/>
                <a:gd name="connsiteX0" fmla="*/ 0 w 500331"/>
                <a:gd name="connsiteY0" fmla="*/ 0 h 226084"/>
                <a:gd name="connsiteX1" fmla="*/ 500331 w 500331"/>
                <a:gd name="connsiteY1" fmla="*/ 10497 h 226084"/>
                <a:gd name="connsiteX2" fmla="*/ 423057 w 500331"/>
                <a:gd name="connsiteY2" fmla="*/ 216559 h 226084"/>
                <a:gd name="connsiteX3" fmla="*/ 8988 w 500331"/>
                <a:gd name="connsiteY3" fmla="*/ 226084 h 226084"/>
                <a:gd name="connsiteX4" fmla="*/ 0 w 500331"/>
                <a:gd name="connsiteY4" fmla="*/ 0 h 226084"/>
                <a:gd name="connsiteX0" fmla="*/ 0 w 500331"/>
                <a:gd name="connsiteY0" fmla="*/ 0 h 235609"/>
                <a:gd name="connsiteX1" fmla="*/ 500331 w 500331"/>
                <a:gd name="connsiteY1" fmla="*/ 10497 h 235609"/>
                <a:gd name="connsiteX2" fmla="*/ 437345 w 500331"/>
                <a:gd name="connsiteY2" fmla="*/ 235609 h 235609"/>
                <a:gd name="connsiteX3" fmla="*/ 8988 w 500331"/>
                <a:gd name="connsiteY3" fmla="*/ 226084 h 235609"/>
                <a:gd name="connsiteX4" fmla="*/ 0 w 500331"/>
                <a:gd name="connsiteY4" fmla="*/ 0 h 235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331" h="235609">
                  <a:moveTo>
                    <a:pt x="0" y="0"/>
                  </a:moveTo>
                  <a:lnTo>
                    <a:pt x="500331" y="10497"/>
                  </a:lnTo>
                  <a:lnTo>
                    <a:pt x="437345" y="235609"/>
                  </a:lnTo>
                  <a:lnTo>
                    <a:pt x="8988" y="226084"/>
                  </a:lnTo>
                  <a:lnTo>
                    <a:pt x="0" y="0"/>
                  </a:lnTo>
                  <a:close/>
                </a:path>
              </a:pathLst>
            </a:custGeom>
            <a:blipFill>
              <a:blip r:embed="rId4"/>
              <a:tile tx="0" ty="0" sx="100000" sy="100000" flip="none" algn="tl"/>
            </a:blipFill>
            <a:ln w="12700" cap="flat" cmpd="sng" algn="ctr">
              <a:solidFill>
                <a:sysClr val="windowText" lastClr="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37" name="Freeform 36"/>
            <p:cNvSpPr/>
            <p:nvPr/>
          </p:nvSpPr>
          <p:spPr>
            <a:xfrm>
              <a:off x="7006110" y="6087572"/>
              <a:ext cx="704011" cy="479773"/>
            </a:xfrm>
            <a:custGeom>
              <a:avLst/>
              <a:gdLst>
                <a:gd name="connsiteX0" fmla="*/ 0 w 682580"/>
                <a:gd name="connsiteY0" fmla="*/ 450760 h 450760"/>
                <a:gd name="connsiteX1" fmla="*/ 154547 w 682580"/>
                <a:gd name="connsiteY1" fmla="*/ 103031 h 450760"/>
                <a:gd name="connsiteX2" fmla="*/ 682580 w 682580"/>
                <a:gd name="connsiteY2" fmla="*/ 0 h 450760"/>
                <a:gd name="connsiteX3" fmla="*/ 528034 w 682580"/>
                <a:gd name="connsiteY3" fmla="*/ 425003 h 450760"/>
                <a:gd name="connsiteX4" fmla="*/ 0 w 682580"/>
                <a:gd name="connsiteY4" fmla="*/ 450760 h 450760"/>
                <a:gd name="connsiteX0" fmla="*/ 0 w 682580"/>
                <a:gd name="connsiteY0" fmla="*/ 450760 h 467866"/>
                <a:gd name="connsiteX1" fmla="*/ 154547 w 682580"/>
                <a:gd name="connsiteY1" fmla="*/ 103031 h 467866"/>
                <a:gd name="connsiteX2" fmla="*/ 682580 w 682580"/>
                <a:gd name="connsiteY2" fmla="*/ 0 h 467866"/>
                <a:gd name="connsiteX3" fmla="*/ 516128 w 682580"/>
                <a:gd name="connsiteY3" fmla="*/ 467866 h 467866"/>
                <a:gd name="connsiteX4" fmla="*/ 0 w 682580"/>
                <a:gd name="connsiteY4" fmla="*/ 450760 h 467866"/>
                <a:gd name="connsiteX0" fmla="*/ 0 w 704011"/>
                <a:gd name="connsiteY0" fmla="*/ 462667 h 479773"/>
                <a:gd name="connsiteX1" fmla="*/ 154547 w 704011"/>
                <a:gd name="connsiteY1" fmla="*/ 114938 h 479773"/>
                <a:gd name="connsiteX2" fmla="*/ 704011 w 704011"/>
                <a:gd name="connsiteY2" fmla="*/ 0 h 479773"/>
                <a:gd name="connsiteX3" fmla="*/ 516128 w 704011"/>
                <a:gd name="connsiteY3" fmla="*/ 479773 h 479773"/>
                <a:gd name="connsiteX4" fmla="*/ 0 w 704011"/>
                <a:gd name="connsiteY4" fmla="*/ 462667 h 479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011" h="479773">
                  <a:moveTo>
                    <a:pt x="0" y="462667"/>
                  </a:moveTo>
                  <a:lnTo>
                    <a:pt x="154547" y="114938"/>
                  </a:lnTo>
                  <a:lnTo>
                    <a:pt x="704011" y="0"/>
                  </a:lnTo>
                  <a:lnTo>
                    <a:pt x="516128" y="479773"/>
                  </a:lnTo>
                  <a:lnTo>
                    <a:pt x="0" y="462667"/>
                  </a:lnTo>
                  <a:close/>
                </a:path>
              </a:pathLst>
            </a:custGeom>
            <a:blipFill>
              <a:blip r:embed="rId4"/>
              <a:tile tx="0" ty="0" sx="100000" sy="100000" flip="none" algn="tl"/>
            </a:blipFill>
            <a:ln w="12700" cap="flat" cmpd="sng" algn="ctr">
              <a:solidFill>
                <a:sysClr val="windowText" lastClr="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38" name="Freeform 37"/>
            <p:cNvSpPr/>
            <p:nvPr/>
          </p:nvSpPr>
          <p:spPr>
            <a:xfrm>
              <a:off x="7534927" y="6045191"/>
              <a:ext cx="966352" cy="541349"/>
            </a:xfrm>
            <a:custGeom>
              <a:avLst/>
              <a:gdLst>
                <a:gd name="connsiteX0" fmla="*/ 0 w 940158"/>
                <a:gd name="connsiteY0" fmla="*/ 515155 h 515155"/>
                <a:gd name="connsiteX1" fmla="*/ 193183 w 940158"/>
                <a:gd name="connsiteY1" fmla="*/ 0 h 515155"/>
                <a:gd name="connsiteX2" fmla="*/ 785611 w 940158"/>
                <a:gd name="connsiteY2" fmla="*/ 0 h 515155"/>
                <a:gd name="connsiteX3" fmla="*/ 940158 w 940158"/>
                <a:gd name="connsiteY3" fmla="*/ 515155 h 515155"/>
                <a:gd name="connsiteX4" fmla="*/ 0 w 940158"/>
                <a:gd name="connsiteY4" fmla="*/ 515155 h 515155"/>
                <a:gd name="connsiteX0" fmla="*/ 0 w 940158"/>
                <a:gd name="connsiteY0" fmla="*/ 517536 h 517536"/>
                <a:gd name="connsiteX1" fmla="*/ 193183 w 940158"/>
                <a:gd name="connsiteY1" fmla="*/ 0 h 517536"/>
                <a:gd name="connsiteX2" fmla="*/ 785611 w 940158"/>
                <a:gd name="connsiteY2" fmla="*/ 0 h 517536"/>
                <a:gd name="connsiteX3" fmla="*/ 940158 w 940158"/>
                <a:gd name="connsiteY3" fmla="*/ 515155 h 517536"/>
                <a:gd name="connsiteX4" fmla="*/ 0 w 940158"/>
                <a:gd name="connsiteY4" fmla="*/ 517536 h 517536"/>
                <a:gd name="connsiteX0" fmla="*/ 0 w 959208"/>
                <a:gd name="connsiteY0" fmla="*/ 517536 h 548492"/>
                <a:gd name="connsiteX1" fmla="*/ 193183 w 959208"/>
                <a:gd name="connsiteY1" fmla="*/ 0 h 548492"/>
                <a:gd name="connsiteX2" fmla="*/ 785611 w 959208"/>
                <a:gd name="connsiteY2" fmla="*/ 0 h 548492"/>
                <a:gd name="connsiteX3" fmla="*/ 959208 w 959208"/>
                <a:gd name="connsiteY3" fmla="*/ 548492 h 548492"/>
                <a:gd name="connsiteX4" fmla="*/ 0 w 959208"/>
                <a:gd name="connsiteY4" fmla="*/ 517536 h 548492"/>
                <a:gd name="connsiteX0" fmla="*/ 0 w 966352"/>
                <a:gd name="connsiteY0" fmla="*/ 517536 h 534205"/>
                <a:gd name="connsiteX1" fmla="*/ 193183 w 966352"/>
                <a:gd name="connsiteY1" fmla="*/ 0 h 534205"/>
                <a:gd name="connsiteX2" fmla="*/ 785611 w 966352"/>
                <a:gd name="connsiteY2" fmla="*/ 0 h 534205"/>
                <a:gd name="connsiteX3" fmla="*/ 966352 w 966352"/>
                <a:gd name="connsiteY3" fmla="*/ 534205 h 534205"/>
                <a:gd name="connsiteX4" fmla="*/ 0 w 966352"/>
                <a:gd name="connsiteY4" fmla="*/ 517536 h 534205"/>
                <a:gd name="connsiteX0" fmla="*/ 0 w 966352"/>
                <a:gd name="connsiteY0" fmla="*/ 517536 h 541349"/>
                <a:gd name="connsiteX1" fmla="*/ 193183 w 966352"/>
                <a:gd name="connsiteY1" fmla="*/ 0 h 541349"/>
                <a:gd name="connsiteX2" fmla="*/ 785611 w 966352"/>
                <a:gd name="connsiteY2" fmla="*/ 0 h 541349"/>
                <a:gd name="connsiteX3" fmla="*/ 966352 w 966352"/>
                <a:gd name="connsiteY3" fmla="*/ 541349 h 541349"/>
                <a:gd name="connsiteX4" fmla="*/ 0 w 966352"/>
                <a:gd name="connsiteY4" fmla="*/ 517536 h 541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352" h="541349">
                  <a:moveTo>
                    <a:pt x="0" y="517536"/>
                  </a:moveTo>
                  <a:lnTo>
                    <a:pt x="193183" y="0"/>
                  </a:lnTo>
                  <a:lnTo>
                    <a:pt x="785611" y="0"/>
                  </a:lnTo>
                  <a:lnTo>
                    <a:pt x="966352" y="541349"/>
                  </a:lnTo>
                  <a:lnTo>
                    <a:pt x="0" y="517536"/>
                  </a:lnTo>
                  <a:close/>
                </a:path>
              </a:pathLst>
            </a:custGeom>
            <a:blipFill>
              <a:blip r:embed="rId4"/>
              <a:tile tx="0" ty="0" sx="100000" sy="100000" flip="none" algn="tl"/>
            </a:blipFill>
            <a:ln w="12700" cap="flat" cmpd="sng" algn="ctr">
              <a:solidFill>
                <a:sysClr val="windowText" lastClr="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39" name="Freeform 38"/>
            <p:cNvSpPr/>
            <p:nvPr/>
          </p:nvSpPr>
          <p:spPr>
            <a:xfrm>
              <a:off x="8346483" y="6086606"/>
              <a:ext cx="535614" cy="519481"/>
            </a:xfrm>
            <a:custGeom>
              <a:avLst/>
              <a:gdLst>
                <a:gd name="connsiteX0" fmla="*/ 0 w 592428"/>
                <a:gd name="connsiteY0" fmla="*/ 38637 h 540913"/>
                <a:gd name="connsiteX1" fmla="*/ 540913 w 592428"/>
                <a:gd name="connsiteY1" fmla="*/ 0 h 540913"/>
                <a:gd name="connsiteX2" fmla="*/ 540913 w 592428"/>
                <a:gd name="connsiteY2" fmla="*/ 115910 h 540913"/>
                <a:gd name="connsiteX3" fmla="*/ 592428 w 592428"/>
                <a:gd name="connsiteY3" fmla="*/ 540913 h 540913"/>
                <a:gd name="connsiteX4" fmla="*/ 206062 w 592428"/>
                <a:gd name="connsiteY4" fmla="*/ 540913 h 540913"/>
                <a:gd name="connsiteX5" fmla="*/ 38637 w 592428"/>
                <a:gd name="connsiteY5" fmla="*/ 77273 h 540913"/>
                <a:gd name="connsiteX0" fmla="*/ 0 w 592428"/>
                <a:gd name="connsiteY0" fmla="*/ 38637 h 540913"/>
                <a:gd name="connsiteX1" fmla="*/ 540913 w 592428"/>
                <a:gd name="connsiteY1" fmla="*/ 0 h 540913"/>
                <a:gd name="connsiteX2" fmla="*/ 592428 w 592428"/>
                <a:gd name="connsiteY2" fmla="*/ 540913 h 540913"/>
                <a:gd name="connsiteX3" fmla="*/ 206062 w 592428"/>
                <a:gd name="connsiteY3" fmla="*/ 540913 h 540913"/>
                <a:gd name="connsiteX4" fmla="*/ 38637 w 592428"/>
                <a:gd name="connsiteY4" fmla="*/ 77273 h 540913"/>
                <a:gd name="connsiteX0" fmla="*/ 0 w 592428"/>
                <a:gd name="connsiteY0" fmla="*/ 38637 h 540913"/>
                <a:gd name="connsiteX1" fmla="*/ 562344 w 592428"/>
                <a:gd name="connsiteY1" fmla="*/ 0 h 540913"/>
                <a:gd name="connsiteX2" fmla="*/ 592428 w 592428"/>
                <a:gd name="connsiteY2" fmla="*/ 540913 h 540913"/>
                <a:gd name="connsiteX3" fmla="*/ 206062 w 592428"/>
                <a:gd name="connsiteY3" fmla="*/ 540913 h 540913"/>
                <a:gd name="connsiteX4" fmla="*/ 38637 w 592428"/>
                <a:gd name="connsiteY4" fmla="*/ 77273 h 540913"/>
                <a:gd name="connsiteX0" fmla="*/ 0 w 562344"/>
                <a:gd name="connsiteY0" fmla="*/ 38637 h 540913"/>
                <a:gd name="connsiteX1" fmla="*/ 562344 w 562344"/>
                <a:gd name="connsiteY1" fmla="*/ 0 h 540913"/>
                <a:gd name="connsiteX2" fmla="*/ 523372 w 562344"/>
                <a:gd name="connsiteY2" fmla="*/ 398038 h 540913"/>
                <a:gd name="connsiteX3" fmla="*/ 206062 w 562344"/>
                <a:gd name="connsiteY3" fmla="*/ 540913 h 540913"/>
                <a:gd name="connsiteX4" fmla="*/ 38637 w 562344"/>
                <a:gd name="connsiteY4" fmla="*/ 77273 h 540913"/>
                <a:gd name="connsiteX0" fmla="*/ 0 w 562344"/>
                <a:gd name="connsiteY0" fmla="*/ 38637 h 540913"/>
                <a:gd name="connsiteX1" fmla="*/ 562344 w 562344"/>
                <a:gd name="connsiteY1" fmla="*/ 0 h 540913"/>
                <a:gd name="connsiteX2" fmla="*/ 561472 w 562344"/>
                <a:gd name="connsiteY2" fmla="*/ 519481 h 540913"/>
                <a:gd name="connsiteX3" fmla="*/ 206062 w 562344"/>
                <a:gd name="connsiteY3" fmla="*/ 540913 h 540913"/>
                <a:gd name="connsiteX4" fmla="*/ 38637 w 562344"/>
                <a:gd name="connsiteY4" fmla="*/ 77273 h 540913"/>
                <a:gd name="connsiteX0" fmla="*/ 0 w 562344"/>
                <a:gd name="connsiteY0" fmla="*/ 38637 h 519481"/>
                <a:gd name="connsiteX1" fmla="*/ 562344 w 562344"/>
                <a:gd name="connsiteY1" fmla="*/ 0 h 519481"/>
                <a:gd name="connsiteX2" fmla="*/ 561472 w 562344"/>
                <a:gd name="connsiteY2" fmla="*/ 519481 h 519481"/>
                <a:gd name="connsiteX3" fmla="*/ 175105 w 562344"/>
                <a:gd name="connsiteY3" fmla="*/ 498050 h 519481"/>
                <a:gd name="connsiteX4" fmla="*/ 38637 w 562344"/>
                <a:gd name="connsiteY4" fmla="*/ 77273 h 519481"/>
                <a:gd name="connsiteX0" fmla="*/ 0 w 529007"/>
                <a:gd name="connsiteY0" fmla="*/ 26731 h 519481"/>
                <a:gd name="connsiteX1" fmla="*/ 529007 w 529007"/>
                <a:gd name="connsiteY1" fmla="*/ 0 h 519481"/>
                <a:gd name="connsiteX2" fmla="*/ 528135 w 529007"/>
                <a:gd name="connsiteY2" fmla="*/ 519481 h 519481"/>
                <a:gd name="connsiteX3" fmla="*/ 141768 w 529007"/>
                <a:gd name="connsiteY3" fmla="*/ 498050 h 519481"/>
                <a:gd name="connsiteX4" fmla="*/ 5300 w 529007"/>
                <a:gd name="connsiteY4" fmla="*/ 77273 h 519481"/>
                <a:gd name="connsiteX0" fmla="*/ 6607 w 535614"/>
                <a:gd name="connsiteY0" fmla="*/ 26731 h 519481"/>
                <a:gd name="connsiteX1" fmla="*/ 535614 w 535614"/>
                <a:gd name="connsiteY1" fmla="*/ 0 h 519481"/>
                <a:gd name="connsiteX2" fmla="*/ 534742 w 535614"/>
                <a:gd name="connsiteY2" fmla="*/ 519481 h 519481"/>
                <a:gd name="connsiteX3" fmla="*/ 148375 w 535614"/>
                <a:gd name="connsiteY3" fmla="*/ 498050 h 519481"/>
                <a:gd name="connsiteX4" fmla="*/ 0 w 535614"/>
                <a:gd name="connsiteY4" fmla="*/ 27267 h 519481"/>
                <a:gd name="connsiteX0" fmla="*/ 6607 w 535614"/>
                <a:gd name="connsiteY0" fmla="*/ 26731 h 519481"/>
                <a:gd name="connsiteX1" fmla="*/ 535614 w 535614"/>
                <a:gd name="connsiteY1" fmla="*/ 0 h 519481"/>
                <a:gd name="connsiteX2" fmla="*/ 534742 w 535614"/>
                <a:gd name="connsiteY2" fmla="*/ 519481 h 519481"/>
                <a:gd name="connsiteX3" fmla="*/ 155519 w 535614"/>
                <a:gd name="connsiteY3" fmla="*/ 500431 h 519481"/>
                <a:gd name="connsiteX4" fmla="*/ 0 w 535614"/>
                <a:gd name="connsiteY4" fmla="*/ 27267 h 519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614" h="519481">
                  <a:moveTo>
                    <a:pt x="6607" y="26731"/>
                  </a:moveTo>
                  <a:lnTo>
                    <a:pt x="535614" y="0"/>
                  </a:lnTo>
                  <a:cubicBezTo>
                    <a:pt x="535323" y="173160"/>
                    <a:pt x="535033" y="346321"/>
                    <a:pt x="534742" y="519481"/>
                  </a:cubicBezTo>
                  <a:lnTo>
                    <a:pt x="155519" y="500431"/>
                  </a:lnTo>
                  <a:lnTo>
                    <a:pt x="0" y="27267"/>
                  </a:lnTo>
                </a:path>
              </a:pathLst>
            </a:custGeom>
            <a:blipFill>
              <a:blip r:embed="rId4"/>
              <a:tile tx="0" ty="0" sx="100000" sy="100000" flip="none" algn="tl"/>
            </a:blip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grpSp>
      <p:sp>
        <p:nvSpPr>
          <p:cNvPr id="5" name="Freeform 4"/>
          <p:cNvSpPr/>
          <p:nvPr/>
        </p:nvSpPr>
        <p:spPr>
          <a:xfrm>
            <a:off x="960365" y="937328"/>
            <a:ext cx="5095185" cy="3709720"/>
          </a:xfrm>
          <a:custGeom>
            <a:avLst/>
            <a:gdLst>
              <a:gd name="connsiteX0" fmla="*/ 1567543 w 4572000"/>
              <a:gd name="connsiteY0" fmla="*/ 792480 h 4328160"/>
              <a:gd name="connsiteX1" fmla="*/ 4545874 w 4572000"/>
              <a:gd name="connsiteY1" fmla="*/ 2560320 h 4328160"/>
              <a:gd name="connsiteX2" fmla="*/ 4572000 w 4572000"/>
              <a:gd name="connsiteY2" fmla="*/ 4328160 h 4328160"/>
              <a:gd name="connsiteX3" fmla="*/ 0 w 4572000"/>
              <a:gd name="connsiteY3" fmla="*/ 1149531 h 4328160"/>
              <a:gd name="connsiteX4" fmla="*/ 217714 w 4572000"/>
              <a:gd name="connsiteY4" fmla="*/ 0 h 4328160"/>
              <a:gd name="connsiteX5" fmla="*/ 1767840 w 4572000"/>
              <a:gd name="connsiteY5" fmla="*/ 896983 h 4328160"/>
              <a:gd name="connsiteX0" fmla="*/ 3004457 w 6008914"/>
              <a:gd name="connsiteY0" fmla="*/ 792480 h 4328160"/>
              <a:gd name="connsiteX1" fmla="*/ 5982788 w 6008914"/>
              <a:gd name="connsiteY1" fmla="*/ 2560320 h 4328160"/>
              <a:gd name="connsiteX2" fmla="*/ 6008914 w 6008914"/>
              <a:gd name="connsiteY2" fmla="*/ 4328160 h 4328160"/>
              <a:gd name="connsiteX3" fmla="*/ 0 w 6008914"/>
              <a:gd name="connsiteY3" fmla="*/ 2838993 h 4328160"/>
              <a:gd name="connsiteX4" fmla="*/ 1654628 w 6008914"/>
              <a:gd name="connsiteY4" fmla="*/ 0 h 4328160"/>
              <a:gd name="connsiteX5" fmla="*/ 3204754 w 6008914"/>
              <a:gd name="connsiteY5" fmla="*/ 896983 h 4328160"/>
              <a:gd name="connsiteX0" fmla="*/ 3004457 w 6008914"/>
              <a:gd name="connsiteY0" fmla="*/ 792480 h 4328160"/>
              <a:gd name="connsiteX1" fmla="*/ 5965371 w 6008914"/>
              <a:gd name="connsiteY1" fmla="*/ 2673531 h 4328160"/>
              <a:gd name="connsiteX2" fmla="*/ 6008914 w 6008914"/>
              <a:gd name="connsiteY2" fmla="*/ 4328160 h 4328160"/>
              <a:gd name="connsiteX3" fmla="*/ 0 w 6008914"/>
              <a:gd name="connsiteY3" fmla="*/ 2838993 h 4328160"/>
              <a:gd name="connsiteX4" fmla="*/ 1654628 w 6008914"/>
              <a:gd name="connsiteY4" fmla="*/ 0 h 4328160"/>
              <a:gd name="connsiteX5" fmla="*/ 3204754 w 6008914"/>
              <a:gd name="connsiteY5" fmla="*/ 896983 h 4328160"/>
              <a:gd name="connsiteX0" fmla="*/ 3004457 w 6008914"/>
              <a:gd name="connsiteY0" fmla="*/ 792480 h 4328160"/>
              <a:gd name="connsiteX1" fmla="*/ 5956662 w 6008914"/>
              <a:gd name="connsiteY1" fmla="*/ 2699657 h 4328160"/>
              <a:gd name="connsiteX2" fmla="*/ 6008914 w 6008914"/>
              <a:gd name="connsiteY2" fmla="*/ 4328160 h 4328160"/>
              <a:gd name="connsiteX3" fmla="*/ 0 w 6008914"/>
              <a:gd name="connsiteY3" fmla="*/ 2838993 h 4328160"/>
              <a:gd name="connsiteX4" fmla="*/ 1654628 w 6008914"/>
              <a:gd name="connsiteY4" fmla="*/ 0 h 4328160"/>
              <a:gd name="connsiteX5" fmla="*/ 3204754 w 6008914"/>
              <a:gd name="connsiteY5" fmla="*/ 896983 h 4328160"/>
              <a:gd name="connsiteX0" fmla="*/ 3004457 w 6008914"/>
              <a:gd name="connsiteY0" fmla="*/ 792480 h 4328160"/>
              <a:gd name="connsiteX1" fmla="*/ 5965370 w 6008914"/>
              <a:gd name="connsiteY1" fmla="*/ 2769326 h 4328160"/>
              <a:gd name="connsiteX2" fmla="*/ 6008914 w 6008914"/>
              <a:gd name="connsiteY2" fmla="*/ 4328160 h 4328160"/>
              <a:gd name="connsiteX3" fmla="*/ 0 w 6008914"/>
              <a:gd name="connsiteY3" fmla="*/ 2838993 h 4328160"/>
              <a:gd name="connsiteX4" fmla="*/ 1654628 w 6008914"/>
              <a:gd name="connsiteY4" fmla="*/ 0 h 4328160"/>
              <a:gd name="connsiteX5" fmla="*/ 3204754 w 6008914"/>
              <a:gd name="connsiteY5" fmla="*/ 896983 h 4328160"/>
              <a:gd name="connsiteX0" fmla="*/ 3004457 w 6008914"/>
              <a:gd name="connsiteY0" fmla="*/ 792480 h 4328160"/>
              <a:gd name="connsiteX1" fmla="*/ 5921828 w 6008914"/>
              <a:gd name="connsiteY1" fmla="*/ 2760617 h 4328160"/>
              <a:gd name="connsiteX2" fmla="*/ 6008914 w 6008914"/>
              <a:gd name="connsiteY2" fmla="*/ 4328160 h 4328160"/>
              <a:gd name="connsiteX3" fmla="*/ 0 w 6008914"/>
              <a:gd name="connsiteY3" fmla="*/ 2838993 h 4328160"/>
              <a:gd name="connsiteX4" fmla="*/ 1654628 w 6008914"/>
              <a:gd name="connsiteY4" fmla="*/ 0 h 4328160"/>
              <a:gd name="connsiteX5" fmla="*/ 3204754 w 6008914"/>
              <a:gd name="connsiteY5" fmla="*/ 896983 h 4328160"/>
              <a:gd name="connsiteX0" fmla="*/ 3004457 w 5921828"/>
              <a:gd name="connsiteY0" fmla="*/ 792480 h 4302034"/>
              <a:gd name="connsiteX1" fmla="*/ 5921828 w 5921828"/>
              <a:gd name="connsiteY1" fmla="*/ 2760617 h 4302034"/>
              <a:gd name="connsiteX2" fmla="*/ 5886994 w 5921828"/>
              <a:gd name="connsiteY2" fmla="*/ 4302034 h 4302034"/>
              <a:gd name="connsiteX3" fmla="*/ 0 w 5921828"/>
              <a:gd name="connsiteY3" fmla="*/ 2838993 h 4302034"/>
              <a:gd name="connsiteX4" fmla="*/ 1654628 w 5921828"/>
              <a:gd name="connsiteY4" fmla="*/ 0 h 4302034"/>
              <a:gd name="connsiteX5" fmla="*/ 3204754 w 5921828"/>
              <a:gd name="connsiteY5" fmla="*/ 896983 h 4302034"/>
              <a:gd name="connsiteX0" fmla="*/ 3004457 w 5886994"/>
              <a:gd name="connsiteY0" fmla="*/ 792480 h 4302034"/>
              <a:gd name="connsiteX1" fmla="*/ 5886993 w 5886994"/>
              <a:gd name="connsiteY1" fmla="*/ 2760617 h 4302034"/>
              <a:gd name="connsiteX2" fmla="*/ 5886994 w 5886994"/>
              <a:gd name="connsiteY2" fmla="*/ 4302034 h 4302034"/>
              <a:gd name="connsiteX3" fmla="*/ 0 w 5886994"/>
              <a:gd name="connsiteY3" fmla="*/ 2838993 h 4302034"/>
              <a:gd name="connsiteX4" fmla="*/ 1654628 w 5886994"/>
              <a:gd name="connsiteY4" fmla="*/ 0 h 4302034"/>
              <a:gd name="connsiteX5" fmla="*/ 3204754 w 5886994"/>
              <a:gd name="connsiteY5" fmla="*/ 896983 h 4302034"/>
              <a:gd name="connsiteX0" fmla="*/ 3004457 w 5886994"/>
              <a:gd name="connsiteY0" fmla="*/ 792480 h 4302034"/>
              <a:gd name="connsiteX1" fmla="*/ 5886993 w 5886994"/>
              <a:gd name="connsiteY1" fmla="*/ 2760617 h 4302034"/>
              <a:gd name="connsiteX2" fmla="*/ 5886994 w 5886994"/>
              <a:gd name="connsiteY2" fmla="*/ 4302034 h 4302034"/>
              <a:gd name="connsiteX3" fmla="*/ 0 w 5886994"/>
              <a:gd name="connsiteY3" fmla="*/ 2838993 h 4302034"/>
              <a:gd name="connsiteX4" fmla="*/ 1654628 w 5886994"/>
              <a:gd name="connsiteY4" fmla="*/ 0 h 4302034"/>
              <a:gd name="connsiteX5" fmla="*/ 2940435 w 5886994"/>
              <a:gd name="connsiteY5" fmla="*/ 761252 h 430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6994" h="4302034">
                <a:moveTo>
                  <a:pt x="3004457" y="792480"/>
                </a:moveTo>
                <a:lnTo>
                  <a:pt x="5886993" y="2760617"/>
                </a:lnTo>
                <a:cubicBezTo>
                  <a:pt x="5886993" y="3274423"/>
                  <a:pt x="5886994" y="3788228"/>
                  <a:pt x="5886994" y="4302034"/>
                </a:cubicBezTo>
                <a:lnTo>
                  <a:pt x="0" y="2838993"/>
                </a:lnTo>
                <a:lnTo>
                  <a:pt x="1654628" y="0"/>
                </a:lnTo>
                <a:cubicBezTo>
                  <a:pt x="2171337" y="298994"/>
                  <a:pt x="2423726" y="462258"/>
                  <a:pt x="2940435" y="761252"/>
                </a:cubicBezTo>
              </a:path>
            </a:pathLst>
          </a:cu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6" name="Freeform 5"/>
          <p:cNvSpPr/>
          <p:nvPr/>
        </p:nvSpPr>
        <p:spPr>
          <a:xfrm>
            <a:off x="3547291" y="1586904"/>
            <a:ext cx="4077890" cy="23234"/>
          </a:xfrm>
          <a:custGeom>
            <a:avLst/>
            <a:gdLst>
              <a:gd name="connsiteX0" fmla="*/ 4606834 w 4606834"/>
              <a:gd name="connsiteY0" fmla="*/ 0 h 17418"/>
              <a:gd name="connsiteX1" fmla="*/ 0 w 4606834"/>
              <a:gd name="connsiteY1" fmla="*/ 17418 h 17418"/>
              <a:gd name="connsiteX0" fmla="*/ 4683034 w 4683034"/>
              <a:gd name="connsiteY0" fmla="*/ 0 h 29325"/>
              <a:gd name="connsiteX1" fmla="*/ 0 w 4683034"/>
              <a:gd name="connsiteY1" fmla="*/ 29325 h 29325"/>
              <a:gd name="connsiteX0" fmla="*/ 4704465 w 4704465"/>
              <a:gd name="connsiteY0" fmla="*/ 0 h 29325"/>
              <a:gd name="connsiteX1" fmla="*/ 0 w 4704465"/>
              <a:gd name="connsiteY1" fmla="*/ 29325 h 29325"/>
              <a:gd name="connsiteX0" fmla="*/ 4709227 w 4709227"/>
              <a:gd name="connsiteY0" fmla="*/ 0 h 36469"/>
              <a:gd name="connsiteX1" fmla="*/ 0 w 4709227"/>
              <a:gd name="connsiteY1" fmla="*/ 36469 h 36469"/>
              <a:gd name="connsiteX0" fmla="*/ 4718752 w 4718752"/>
              <a:gd name="connsiteY0" fmla="*/ 0 h 26944"/>
              <a:gd name="connsiteX1" fmla="*/ 0 w 4718752"/>
              <a:gd name="connsiteY1" fmla="*/ 26944 h 26944"/>
              <a:gd name="connsiteX0" fmla="*/ 4718752 w 4718752"/>
              <a:gd name="connsiteY0" fmla="*/ 0 h 26944"/>
              <a:gd name="connsiteX1" fmla="*/ 0 w 4718752"/>
              <a:gd name="connsiteY1" fmla="*/ 26944 h 26944"/>
              <a:gd name="connsiteX0" fmla="*/ 4704464 w 4704464"/>
              <a:gd name="connsiteY0" fmla="*/ 0 h 26944"/>
              <a:gd name="connsiteX1" fmla="*/ 0 w 4704464"/>
              <a:gd name="connsiteY1" fmla="*/ 26944 h 26944"/>
              <a:gd name="connsiteX0" fmla="*/ 4711608 w 4711608"/>
              <a:gd name="connsiteY0" fmla="*/ 0 h 26944"/>
              <a:gd name="connsiteX1" fmla="*/ 0 w 4711608"/>
              <a:gd name="connsiteY1" fmla="*/ 26944 h 26944"/>
            </a:gdLst>
            <a:ahLst/>
            <a:cxnLst>
              <a:cxn ang="0">
                <a:pos x="connsiteX0" y="connsiteY0"/>
              </a:cxn>
              <a:cxn ang="0">
                <a:pos x="connsiteX1" y="connsiteY1"/>
              </a:cxn>
            </a:cxnLst>
            <a:rect l="l" t="t" r="r" b="b"/>
            <a:pathLst>
              <a:path w="4711608" h="26944">
                <a:moveTo>
                  <a:pt x="4711608" y="0"/>
                </a:moveTo>
                <a:lnTo>
                  <a:pt x="0" y="26944"/>
                </a:ln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7" name="Freeform 6"/>
          <p:cNvSpPr/>
          <p:nvPr/>
        </p:nvSpPr>
        <p:spPr>
          <a:xfrm>
            <a:off x="7632719" y="1579395"/>
            <a:ext cx="844173" cy="1839841"/>
          </a:xfrm>
          <a:custGeom>
            <a:avLst/>
            <a:gdLst>
              <a:gd name="connsiteX0" fmla="*/ 0 w 975360"/>
              <a:gd name="connsiteY0" fmla="*/ 0 h 2133600"/>
              <a:gd name="connsiteX1" fmla="*/ 975360 w 975360"/>
              <a:gd name="connsiteY1" fmla="*/ 2133600 h 2133600"/>
            </a:gdLst>
            <a:ahLst/>
            <a:cxnLst>
              <a:cxn ang="0">
                <a:pos x="connsiteX0" y="connsiteY0"/>
              </a:cxn>
              <a:cxn ang="0">
                <a:pos x="connsiteX1" y="connsiteY1"/>
              </a:cxn>
            </a:cxnLst>
            <a:rect l="l" t="t" r="r" b="b"/>
            <a:pathLst>
              <a:path w="975360" h="2133600">
                <a:moveTo>
                  <a:pt x="0" y="0"/>
                </a:moveTo>
                <a:lnTo>
                  <a:pt x="975360" y="2133600"/>
                </a:ln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10" name="Freeform 9"/>
          <p:cNvSpPr/>
          <p:nvPr/>
        </p:nvSpPr>
        <p:spPr>
          <a:xfrm>
            <a:off x="3548820" y="1616942"/>
            <a:ext cx="4920534" cy="1787274"/>
          </a:xfrm>
          <a:custGeom>
            <a:avLst/>
            <a:gdLst>
              <a:gd name="connsiteX0" fmla="*/ 5651863 w 5651863"/>
              <a:gd name="connsiteY0" fmla="*/ 2072640 h 2072640"/>
              <a:gd name="connsiteX1" fmla="*/ 2899954 w 5651863"/>
              <a:gd name="connsiteY1" fmla="*/ 1942011 h 2072640"/>
              <a:gd name="connsiteX2" fmla="*/ 0 w 5651863"/>
              <a:gd name="connsiteY2" fmla="*/ 0 h 2072640"/>
              <a:gd name="connsiteX0" fmla="*/ 5651863 w 5651863"/>
              <a:gd name="connsiteY0" fmla="*/ 2072640 h 2072640"/>
              <a:gd name="connsiteX1" fmla="*/ 2871379 w 5651863"/>
              <a:gd name="connsiteY1" fmla="*/ 1939630 h 2072640"/>
              <a:gd name="connsiteX2" fmla="*/ 0 w 5651863"/>
              <a:gd name="connsiteY2" fmla="*/ 0 h 2072640"/>
              <a:gd name="connsiteX0" fmla="*/ 5659007 w 5659007"/>
              <a:gd name="connsiteY0" fmla="*/ 2060734 h 2060734"/>
              <a:gd name="connsiteX1" fmla="*/ 2878523 w 5659007"/>
              <a:gd name="connsiteY1" fmla="*/ 1927724 h 2060734"/>
              <a:gd name="connsiteX2" fmla="*/ 0 w 5659007"/>
              <a:gd name="connsiteY2" fmla="*/ 0 h 2060734"/>
              <a:gd name="connsiteX0" fmla="*/ 5675676 w 5675676"/>
              <a:gd name="connsiteY0" fmla="*/ 2070259 h 2070259"/>
              <a:gd name="connsiteX1" fmla="*/ 2895192 w 5675676"/>
              <a:gd name="connsiteY1" fmla="*/ 1937249 h 2070259"/>
              <a:gd name="connsiteX2" fmla="*/ 0 w 5675676"/>
              <a:gd name="connsiteY2" fmla="*/ 0 h 2070259"/>
              <a:gd name="connsiteX0" fmla="*/ 5670914 w 5670914"/>
              <a:gd name="connsiteY0" fmla="*/ 2079784 h 2079784"/>
              <a:gd name="connsiteX1" fmla="*/ 2890430 w 5670914"/>
              <a:gd name="connsiteY1" fmla="*/ 1946774 h 2079784"/>
              <a:gd name="connsiteX2" fmla="*/ 0 w 5670914"/>
              <a:gd name="connsiteY2" fmla="*/ 0 h 2079784"/>
              <a:gd name="connsiteX0" fmla="*/ 5673296 w 5673296"/>
              <a:gd name="connsiteY0" fmla="*/ 2060734 h 2060734"/>
              <a:gd name="connsiteX1" fmla="*/ 2892812 w 5673296"/>
              <a:gd name="connsiteY1" fmla="*/ 1927724 h 2060734"/>
              <a:gd name="connsiteX2" fmla="*/ 0 w 5673296"/>
              <a:gd name="connsiteY2" fmla="*/ 0 h 2060734"/>
              <a:gd name="connsiteX0" fmla="*/ 5685202 w 5685202"/>
              <a:gd name="connsiteY0" fmla="*/ 2072640 h 2072640"/>
              <a:gd name="connsiteX1" fmla="*/ 2904718 w 5685202"/>
              <a:gd name="connsiteY1" fmla="*/ 1939630 h 2072640"/>
              <a:gd name="connsiteX2" fmla="*/ 0 w 5685202"/>
              <a:gd name="connsiteY2" fmla="*/ 0 h 2072640"/>
            </a:gdLst>
            <a:ahLst/>
            <a:cxnLst>
              <a:cxn ang="0">
                <a:pos x="connsiteX0" y="connsiteY0"/>
              </a:cxn>
              <a:cxn ang="0">
                <a:pos x="connsiteX1" y="connsiteY1"/>
              </a:cxn>
              <a:cxn ang="0">
                <a:pos x="connsiteX2" y="connsiteY2"/>
              </a:cxn>
            </a:cxnLst>
            <a:rect l="l" t="t" r="r" b="b"/>
            <a:pathLst>
              <a:path w="5685202" h="2072640">
                <a:moveTo>
                  <a:pt x="5685202" y="2072640"/>
                </a:moveTo>
                <a:lnTo>
                  <a:pt x="2904718" y="1939630"/>
                </a:lnTo>
                <a:lnTo>
                  <a:pt x="0" y="0"/>
                </a:ln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12" name="Freeform 11"/>
          <p:cNvSpPr/>
          <p:nvPr/>
        </p:nvSpPr>
        <p:spPr>
          <a:xfrm flipH="1">
            <a:off x="8467115" y="3405628"/>
            <a:ext cx="4123" cy="1790131"/>
          </a:xfrm>
          <a:custGeom>
            <a:avLst/>
            <a:gdLst>
              <a:gd name="connsiteX0" fmla="*/ 0 w 0"/>
              <a:gd name="connsiteY0" fmla="*/ 0 h 2211978"/>
              <a:gd name="connsiteX1" fmla="*/ 0 w 0"/>
              <a:gd name="connsiteY1" fmla="*/ 2211978 h 2211978"/>
              <a:gd name="connsiteX0" fmla="*/ 1042 w 1042"/>
              <a:gd name="connsiteY0" fmla="*/ 0 h 9710"/>
              <a:gd name="connsiteX1" fmla="*/ 0 w 1042"/>
              <a:gd name="connsiteY1" fmla="*/ 9710 h 9710"/>
            </a:gdLst>
            <a:ahLst/>
            <a:cxnLst>
              <a:cxn ang="0">
                <a:pos x="connsiteX0" y="connsiteY0"/>
              </a:cxn>
              <a:cxn ang="0">
                <a:pos x="connsiteX1" y="connsiteY1"/>
              </a:cxn>
            </a:cxnLst>
            <a:rect l="l" t="t" r="r" b="b"/>
            <a:pathLst>
              <a:path w="1042" h="9710">
                <a:moveTo>
                  <a:pt x="1042" y="0"/>
                </a:moveTo>
                <a:lnTo>
                  <a:pt x="0" y="9710"/>
                </a:ln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13" name="Freeform 12"/>
          <p:cNvSpPr/>
          <p:nvPr/>
        </p:nvSpPr>
        <p:spPr>
          <a:xfrm>
            <a:off x="6067679" y="5128348"/>
            <a:ext cx="2403149" cy="57143"/>
          </a:xfrm>
          <a:custGeom>
            <a:avLst/>
            <a:gdLst>
              <a:gd name="connsiteX0" fmla="*/ 2717074 w 2717074"/>
              <a:gd name="connsiteY0" fmla="*/ 156754 h 156754"/>
              <a:gd name="connsiteX1" fmla="*/ 0 w 2717074"/>
              <a:gd name="connsiteY1" fmla="*/ 0 h 156754"/>
              <a:gd name="connsiteX0" fmla="*/ 2762318 w 2762318"/>
              <a:gd name="connsiteY0" fmla="*/ 128179 h 128179"/>
              <a:gd name="connsiteX1" fmla="*/ 0 w 2762318"/>
              <a:gd name="connsiteY1" fmla="*/ 0 h 128179"/>
              <a:gd name="connsiteX0" fmla="*/ 2776605 w 2776605"/>
              <a:gd name="connsiteY0" fmla="*/ 66267 h 66267"/>
              <a:gd name="connsiteX1" fmla="*/ 0 w 2776605"/>
              <a:gd name="connsiteY1" fmla="*/ 0 h 66267"/>
            </a:gdLst>
            <a:ahLst/>
            <a:cxnLst>
              <a:cxn ang="0">
                <a:pos x="connsiteX0" y="connsiteY0"/>
              </a:cxn>
              <a:cxn ang="0">
                <a:pos x="connsiteX1" y="connsiteY1"/>
              </a:cxn>
            </a:cxnLst>
            <a:rect l="l" t="t" r="r" b="b"/>
            <a:pathLst>
              <a:path w="2776605" h="66267">
                <a:moveTo>
                  <a:pt x="2776605" y="66267"/>
                </a:moveTo>
                <a:lnTo>
                  <a:pt x="0" y="0"/>
                </a:ln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40" name="Freeform 39"/>
          <p:cNvSpPr/>
          <p:nvPr/>
        </p:nvSpPr>
        <p:spPr>
          <a:xfrm>
            <a:off x="3547172" y="1611551"/>
            <a:ext cx="5477" cy="1837723"/>
          </a:xfrm>
          <a:custGeom>
            <a:avLst/>
            <a:gdLst>
              <a:gd name="connsiteX0" fmla="*/ 0 w 8709"/>
              <a:gd name="connsiteY0" fmla="*/ 0 h 2159726"/>
              <a:gd name="connsiteX1" fmla="*/ 8709 w 8709"/>
              <a:gd name="connsiteY1" fmla="*/ 2159726 h 2159726"/>
              <a:gd name="connsiteX0" fmla="*/ 0 w 1797"/>
              <a:gd name="connsiteY0" fmla="*/ 0 h 9846"/>
              <a:gd name="connsiteX1" fmla="*/ 1797 w 1797"/>
              <a:gd name="connsiteY1" fmla="*/ 9846 h 9846"/>
              <a:gd name="connsiteX0" fmla="*/ 0 w 40435"/>
              <a:gd name="connsiteY0" fmla="*/ 0 h 10022"/>
              <a:gd name="connsiteX1" fmla="*/ 40435 w 40435"/>
              <a:gd name="connsiteY1" fmla="*/ 10022 h 10022"/>
            </a:gdLst>
            <a:ahLst/>
            <a:cxnLst>
              <a:cxn ang="0">
                <a:pos x="connsiteX0" y="connsiteY0"/>
              </a:cxn>
              <a:cxn ang="0">
                <a:pos x="connsiteX1" y="connsiteY1"/>
              </a:cxn>
            </a:cxnLst>
            <a:rect l="l" t="t" r="r" b="b"/>
            <a:pathLst>
              <a:path w="40435" h="10022">
                <a:moveTo>
                  <a:pt x="0" y="0"/>
                </a:moveTo>
                <a:cubicBezTo>
                  <a:pt x="3333" y="3333"/>
                  <a:pt x="37102" y="6689"/>
                  <a:pt x="40435" y="10022"/>
                </a:cubicBez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41" name="Freeform 40"/>
          <p:cNvSpPr/>
          <p:nvPr/>
        </p:nvSpPr>
        <p:spPr>
          <a:xfrm>
            <a:off x="3570137" y="3449274"/>
            <a:ext cx="2494833" cy="1689650"/>
          </a:xfrm>
          <a:custGeom>
            <a:avLst/>
            <a:gdLst>
              <a:gd name="connsiteX0" fmla="*/ 0 w 2882538"/>
              <a:gd name="connsiteY0" fmla="*/ 0 h 1959429"/>
              <a:gd name="connsiteX1" fmla="*/ 2882538 w 2882538"/>
              <a:gd name="connsiteY1" fmla="*/ 1959429 h 1959429"/>
            </a:gdLst>
            <a:ahLst/>
            <a:cxnLst>
              <a:cxn ang="0">
                <a:pos x="connsiteX0" y="connsiteY0"/>
              </a:cxn>
              <a:cxn ang="0">
                <a:pos x="connsiteX1" y="connsiteY1"/>
              </a:cxn>
            </a:cxnLst>
            <a:rect l="l" t="t" r="r" b="b"/>
            <a:pathLst>
              <a:path w="2882538" h="1959429">
                <a:moveTo>
                  <a:pt x="0" y="0"/>
                </a:moveTo>
                <a:lnTo>
                  <a:pt x="2882538" y="1959429"/>
                </a:ln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113" name="Freeform 112"/>
          <p:cNvSpPr/>
          <p:nvPr/>
        </p:nvSpPr>
        <p:spPr>
          <a:xfrm>
            <a:off x="6060731" y="3282012"/>
            <a:ext cx="5772" cy="1843266"/>
          </a:xfrm>
          <a:custGeom>
            <a:avLst/>
            <a:gdLst>
              <a:gd name="connsiteX0" fmla="*/ 0 w 25758"/>
              <a:gd name="connsiteY0" fmla="*/ 0 h 2137893"/>
              <a:gd name="connsiteX1" fmla="*/ 25758 w 25758"/>
              <a:gd name="connsiteY1" fmla="*/ 2137893 h 2137893"/>
              <a:gd name="connsiteX0" fmla="*/ 1074 w 1074"/>
              <a:gd name="connsiteY0" fmla="*/ 0 h 2140267"/>
              <a:gd name="connsiteX1" fmla="*/ 0 w 1074"/>
              <a:gd name="connsiteY1" fmla="*/ 2140267 h 2140267"/>
              <a:gd name="connsiteX0" fmla="*/ 34990 w 34990"/>
              <a:gd name="connsiteY0" fmla="*/ 0 h 9956"/>
              <a:gd name="connsiteX1" fmla="*/ 0 w 34990"/>
              <a:gd name="connsiteY1" fmla="*/ 9956 h 9956"/>
            </a:gdLst>
            <a:ahLst/>
            <a:cxnLst>
              <a:cxn ang="0">
                <a:pos x="connsiteX0" y="connsiteY0"/>
              </a:cxn>
              <a:cxn ang="0">
                <a:pos x="connsiteX1" y="connsiteY1"/>
              </a:cxn>
            </a:cxnLst>
            <a:rect l="l" t="t" r="r" b="b"/>
            <a:pathLst>
              <a:path w="34990" h="9956">
                <a:moveTo>
                  <a:pt x="34990" y="0"/>
                </a:moveTo>
                <a:lnTo>
                  <a:pt x="0" y="9956"/>
                </a:ln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8" name="Freeform 7"/>
          <p:cNvSpPr/>
          <p:nvPr/>
        </p:nvSpPr>
        <p:spPr>
          <a:xfrm>
            <a:off x="4704201" y="2372005"/>
            <a:ext cx="3765154" cy="1280027"/>
          </a:xfrm>
          <a:custGeom>
            <a:avLst/>
            <a:gdLst>
              <a:gd name="connsiteX0" fmla="*/ 4371703 w 4371703"/>
              <a:gd name="connsiteY0" fmla="*/ 1393371 h 1393371"/>
              <a:gd name="connsiteX1" fmla="*/ 4188823 w 4371703"/>
              <a:gd name="connsiteY1" fmla="*/ 1349828 h 1393371"/>
              <a:gd name="connsiteX2" fmla="*/ 3675017 w 4371703"/>
              <a:gd name="connsiteY2" fmla="*/ 1271451 h 1393371"/>
              <a:gd name="connsiteX3" fmla="*/ 3161211 w 4371703"/>
              <a:gd name="connsiteY3" fmla="*/ 1227908 h 1393371"/>
              <a:gd name="connsiteX4" fmla="*/ 2481943 w 4371703"/>
              <a:gd name="connsiteY4" fmla="*/ 1201783 h 1393371"/>
              <a:gd name="connsiteX5" fmla="*/ 1741714 w 4371703"/>
              <a:gd name="connsiteY5" fmla="*/ 1175657 h 1393371"/>
              <a:gd name="connsiteX6" fmla="*/ 1576251 w 4371703"/>
              <a:gd name="connsiteY6" fmla="*/ 1175657 h 1393371"/>
              <a:gd name="connsiteX7" fmla="*/ 1280160 w 4371703"/>
              <a:gd name="connsiteY7" fmla="*/ 966651 h 1393371"/>
              <a:gd name="connsiteX8" fmla="*/ 792480 w 4371703"/>
              <a:gd name="connsiteY8" fmla="*/ 600891 h 1393371"/>
              <a:gd name="connsiteX9" fmla="*/ 444137 w 4371703"/>
              <a:gd name="connsiteY9" fmla="*/ 330926 h 1393371"/>
              <a:gd name="connsiteX10" fmla="*/ 121920 w 4371703"/>
              <a:gd name="connsiteY10" fmla="*/ 104503 h 1393371"/>
              <a:gd name="connsiteX11" fmla="*/ 0 w 4371703"/>
              <a:gd name="connsiteY11" fmla="*/ 0 h 1393371"/>
              <a:gd name="connsiteX12" fmla="*/ 1593669 w 4371703"/>
              <a:gd name="connsiteY12" fmla="*/ 1079863 h 1393371"/>
              <a:gd name="connsiteX13" fmla="*/ 4371703 w 4371703"/>
              <a:gd name="connsiteY13" fmla="*/ 1201783 h 1393371"/>
              <a:gd name="connsiteX14" fmla="*/ 4371703 w 4371703"/>
              <a:gd name="connsiteY14" fmla="*/ 1393371 h 1393371"/>
              <a:gd name="connsiteX0" fmla="*/ 4371703 w 4371703"/>
              <a:gd name="connsiteY0" fmla="*/ 1393371 h 1393371"/>
              <a:gd name="connsiteX1" fmla="*/ 4188823 w 4371703"/>
              <a:gd name="connsiteY1" fmla="*/ 1349828 h 1393371"/>
              <a:gd name="connsiteX2" fmla="*/ 3675017 w 4371703"/>
              <a:gd name="connsiteY2" fmla="*/ 1271451 h 1393371"/>
              <a:gd name="connsiteX3" fmla="*/ 3161211 w 4371703"/>
              <a:gd name="connsiteY3" fmla="*/ 1227908 h 1393371"/>
              <a:gd name="connsiteX4" fmla="*/ 2481943 w 4371703"/>
              <a:gd name="connsiteY4" fmla="*/ 1201783 h 1393371"/>
              <a:gd name="connsiteX5" fmla="*/ 1741714 w 4371703"/>
              <a:gd name="connsiteY5" fmla="*/ 1175657 h 1393371"/>
              <a:gd name="connsiteX6" fmla="*/ 1576251 w 4371703"/>
              <a:gd name="connsiteY6" fmla="*/ 1175657 h 1393371"/>
              <a:gd name="connsiteX7" fmla="*/ 1280160 w 4371703"/>
              <a:gd name="connsiteY7" fmla="*/ 966651 h 1393371"/>
              <a:gd name="connsiteX8" fmla="*/ 792480 w 4371703"/>
              <a:gd name="connsiteY8" fmla="*/ 600891 h 1393371"/>
              <a:gd name="connsiteX9" fmla="*/ 444137 w 4371703"/>
              <a:gd name="connsiteY9" fmla="*/ 330926 h 1393371"/>
              <a:gd name="connsiteX10" fmla="*/ 121920 w 4371703"/>
              <a:gd name="connsiteY10" fmla="*/ 104503 h 1393371"/>
              <a:gd name="connsiteX11" fmla="*/ 0 w 4371703"/>
              <a:gd name="connsiteY11" fmla="*/ 0 h 1393371"/>
              <a:gd name="connsiteX12" fmla="*/ 1593669 w 4371703"/>
              <a:gd name="connsiteY12" fmla="*/ 1072719 h 1393371"/>
              <a:gd name="connsiteX13" fmla="*/ 4371703 w 4371703"/>
              <a:gd name="connsiteY13" fmla="*/ 1201783 h 1393371"/>
              <a:gd name="connsiteX14" fmla="*/ 4371703 w 4371703"/>
              <a:gd name="connsiteY14" fmla="*/ 1393371 h 1393371"/>
              <a:gd name="connsiteX0" fmla="*/ 4371703 w 4371703"/>
              <a:gd name="connsiteY0" fmla="*/ 1393371 h 1393371"/>
              <a:gd name="connsiteX1" fmla="*/ 4188823 w 4371703"/>
              <a:gd name="connsiteY1" fmla="*/ 1349828 h 1393371"/>
              <a:gd name="connsiteX2" fmla="*/ 3675017 w 4371703"/>
              <a:gd name="connsiteY2" fmla="*/ 1271451 h 1393371"/>
              <a:gd name="connsiteX3" fmla="*/ 3161211 w 4371703"/>
              <a:gd name="connsiteY3" fmla="*/ 1227908 h 1393371"/>
              <a:gd name="connsiteX4" fmla="*/ 2481943 w 4371703"/>
              <a:gd name="connsiteY4" fmla="*/ 1201783 h 1393371"/>
              <a:gd name="connsiteX5" fmla="*/ 1741714 w 4371703"/>
              <a:gd name="connsiteY5" fmla="*/ 1175657 h 1393371"/>
              <a:gd name="connsiteX6" fmla="*/ 1590538 w 4371703"/>
              <a:gd name="connsiteY6" fmla="*/ 1175657 h 1393371"/>
              <a:gd name="connsiteX7" fmla="*/ 1280160 w 4371703"/>
              <a:gd name="connsiteY7" fmla="*/ 966651 h 1393371"/>
              <a:gd name="connsiteX8" fmla="*/ 792480 w 4371703"/>
              <a:gd name="connsiteY8" fmla="*/ 600891 h 1393371"/>
              <a:gd name="connsiteX9" fmla="*/ 444137 w 4371703"/>
              <a:gd name="connsiteY9" fmla="*/ 330926 h 1393371"/>
              <a:gd name="connsiteX10" fmla="*/ 121920 w 4371703"/>
              <a:gd name="connsiteY10" fmla="*/ 104503 h 1393371"/>
              <a:gd name="connsiteX11" fmla="*/ 0 w 4371703"/>
              <a:gd name="connsiteY11" fmla="*/ 0 h 1393371"/>
              <a:gd name="connsiteX12" fmla="*/ 1593669 w 4371703"/>
              <a:gd name="connsiteY12" fmla="*/ 1072719 h 1393371"/>
              <a:gd name="connsiteX13" fmla="*/ 4371703 w 4371703"/>
              <a:gd name="connsiteY13" fmla="*/ 1201783 h 1393371"/>
              <a:gd name="connsiteX14" fmla="*/ 4371703 w 4371703"/>
              <a:gd name="connsiteY14" fmla="*/ 1393371 h 1393371"/>
              <a:gd name="connsiteX0" fmla="*/ 4371703 w 4371703"/>
              <a:gd name="connsiteY0" fmla="*/ 1393371 h 1393371"/>
              <a:gd name="connsiteX1" fmla="*/ 4188823 w 4371703"/>
              <a:gd name="connsiteY1" fmla="*/ 1349828 h 1393371"/>
              <a:gd name="connsiteX2" fmla="*/ 3675017 w 4371703"/>
              <a:gd name="connsiteY2" fmla="*/ 1271451 h 1393371"/>
              <a:gd name="connsiteX3" fmla="*/ 3161211 w 4371703"/>
              <a:gd name="connsiteY3" fmla="*/ 1227908 h 1393371"/>
              <a:gd name="connsiteX4" fmla="*/ 2481943 w 4371703"/>
              <a:gd name="connsiteY4" fmla="*/ 1201783 h 1393371"/>
              <a:gd name="connsiteX5" fmla="*/ 1741714 w 4371703"/>
              <a:gd name="connsiteY5" fmla="*/ 1175657 h 1393371"/>
              <a:gd name="connsiteX6" fmla="*/ 1590538 w 4371703"/>
              <a:gd name="connsiteY6" fmla="*/ 1175657 h 1393371"/>
              <a:gd name="connsiteX7" fmla="*/ 1280160 w 4371703"/>
              <a:gd name="connsiteY7" fmla="*/ 966651 h 1393371"/>
              <a:gd name="connsiteX8" fmla="*/ 792480 w 4371703"/>
              <a:gd name="connsiteY8" fmla="*/ 600891 h 1393371"/>
              <a:gd name="connsiteX9" fmla="*/ 444137 w 4371703"/>
              <a:gd name="connsiteY9" fmla="*/ 330926 h 1393371"/>
              <a:gd name="connsiteX10" fmla="*/ 121920 w 4371703"/>
              <a:gd name="connsiteY10" fmla="*/ 104503 h 1393371"/>
              <a:gd name="connsiteX11" fmla="*/ 0 w 4371703"/>
              <a:gd name="connsiteY11" fmla="*/ 0 h 1393371"/>
              <a:gd name="connsiteX12" fmla="*/ 1593669 w 4371703"/>
              <a:gd name="connsiteY12" fmla="*/ 1072719 h 1393371"/>
              <a:gd name="connsiteX13" fmla="*/ 4362178 w 4371703"/>
              <a:gd name="connsiteY13" fmla="*/ 1187495 h 1393371"/>
              <a:gd name="connsiteX14" fmla="*/ 4371703 w 4371703"/>
              <a:gd name="connsiteY14" fmla="*/ 1393371 h 1393371"/>
              <a:gd name="connsiteX0" fmla="*/ 4371703 w 4371703"/>
              <a:gd name="connsiteY0" fmla="*/ 1393371 h 1393371"/>
              <a:gd name="connsiteX1" fmla="*/ 4188823 w 4371703"/>
              <a:gd name="connsiteY1" fmla="*/ 1349828 h 1393371"/>
              <a:gd name="connsiteX2" fmla="*/ 3675017 w 4371703"/>
              <a:gd name="connsiteY2" fmla="*/ 1271451 h 1393371"/>
              <a:gd name="connsiteX3" fmla="*/ 3161211 w 4371703"/>
              <a:gd name="connsiteY3" fmla="*/ 1227908 h 1393371"/>
              <a:gd name="connsiteX4" fmla="*/ 2481943 w 4371703"/>
              <a:gd name="connsiteY4" fmla="*/ 1201783 h 1393371"/>
              <a:gd name="connsiteX5" fmla="*/ 1741714 w 4371703"/>
              <a:gd name="connsiteY5" fmla="*/ 1175657 h 1393371"/>
              <a:gd name="connsiteX6" fmla="*/ 1590538 w 4371703"/>
              <a:gd name="connsiteY6" fmla="*/ 1175657 h 1393371"/>
              <a:gd name="connsiteX7" fmla="*/ 1280160 w 4371703"/>
              <a:gd name="connsiteY7" fmla="*/ 966651 h 1393371"/>
              <a:gd name="connsiteX8" fmla="*/ 792480 w 4371703"/>
              <a:gd name="connsiteY8" fmla="*/ 600891 h 1393371"/>
              <a:gd name="connsiteX9" fmla="*/ 444137 w 4371703"/>
              <a:gd name="connsiteY9" fmla="*/ 330926 h 1393371"/>
              <a:gd name="connsiteX10" fmla="*/ 121920 w 4371703"/>
              <a:gd name="connsiteY10" fmla="*/ 104503 h 1393371"/>
              <a:gd name="connsiteX11" fmla="*/ 0 w 4371703"/>
              <a:gd name="connsiteY11" fmla="*/ 0 h 1393371"/>
              <a:gd name="connsiteX12" fmla="*/ 1593669 w 4371703"/>
              <a:gd name="connsiteY12" fmla="*/ 1072719 h 1393371"/>
              <a:gd name="connsiteX13" fmla="*/ 3085148 w 4371703"/>
              <a:gd name="connsiteY13" fmla="*/ 1129461 h 1393371"/>
              <a:gd name="connsiteX14" fmla="*/ 4362178 w 4371703"/>
              <a:gd name="connsiteY14" fmla="*/ 1187495 h 1393371"/>
              <a:gd name="connsiteX15" fmla="*/ 4371703 w 4371703"/>
              <a:gd name="connsiteY15" fmla="*/ 1393371 h 1393371"/>
              <a:gd name="connsiteX0" fmla="*/ 4350271 w 4350271"/>
              <a:gd name="connsiteY0" fmla="*/ 1388609 h 1388609"/>
              <a:gd name="connsiteX1" fmla="*/ 4167391 w 4350271"/>
              <a:gd name="connsiteY1" fmla="*/ 1345066 h 1388609"/>
              <a:gd name="connsiteX2" fmla="*/ 3653585 w 4350271"/>
              <a:gd name="connsiteY2" fmla="*/ 1266689 h 1388609"/>
              <a:gd name="connsiteX3" fmla="*/ 3139779 w 4350271"/>
              <a:gd name="connsiteY3" fmla="*/ 1223146 h 1388609"/>
              <a:gd name="connsiteX4" fmla="*/ 2460511 w 4350271"/>
              <a:gd name="connsiteY4" fmla="*/ 1197021 h 1388609"/>
              <a:gd name="connsiteX5" fmla="*/ 1720282 w 4350271"/>
              <a:gd name="connsiteY5" fmla="*/ 1170895 h 1388609"/>
              <a:gd name="connsiteX6" fmla="*/ 1569106 w 4350271"/>
              <a:gd name="connsiteY6" fmla="*/ 1170895 h 1388609"/>
              <a:gd name="connsiteX7" fmla="*/ 1258728 w 4350271"/>
              <a:gd name="connsiteY7" fmla="*/ 961889 h 1388609"/>
              <a:gd name="connsiteX8" fmla="*/ 771048 w 4350271"/>
              <a:gd name="connsiteY8" fmla="*/ 596129 h 1388609"/>
              <a:gd name="connsiteX9" fmla="*/ 422705 w 4350271"/>
              <a:gd name="connsiteY9" fmla="*/ 326164 h 1388609"/>
              <a:gd name="connsiteX10" fmla="*/ 100488 w 4350271"/>
              <a:gd name="connsiteY10" fmla="*/ 99741 h 1388609"/>
              <a:gd name="connsiteX11" fmla="*/ 0 w 4350271"/>
              <a:gd name="connsiteY11" fmla="*/ 0 h 1388609"/>
              <a:gd name="connsiteX12" fmla="*/ 1572237 w 4350271"/>
              <a:gd name="connsiteY12" fmla="*/ 1067957 h 1388609"/>
              <a:gd name="connsiteX13" fmla="*/ 3063716 w 4350271"/>
              <a:gd name="connsiteY13" fmla="*/ 1124699 h 1388609"/>
              <a:gd name="connsiteX14" fmla="*/ 4340746 w 4350271"/>
              <a:gd name="connsiteY14" fmla="*/ 1182733 h 1388609"/>
              <a:gd name="connsiteX15" fmla="*/ 4350271 w 4350271"/>
              <a:gd name="connsiteY15" fmla="*/ 1388609 h 1388609"/>
              <a:gd name="connsiteX0" fmla="*/ 4350271 w 4350271"/>
              <a:gd name="connsiteY0" fmla="*/ 1388609 h 1388609"/>
              <a:gd name="connsiteX1" fmla="*/ 4167391 w 4350271"/>
              <a:gd name="connsiteY1" fmla="*/ 1345066 h 1388609"/>
              <a:gd name="connsiteX2" fmla="*/ 3653585 w 4350271"/>
              <a:gd name="connsiteY2" fmla="*/ 1266689 h 1388609"/>
              <a:gd name="connsiteX3" fmla="*/ 3139779 w 4350271"/>
              <a:gd name="connsiteY3" fmla="*/ 1223146 h 1388609"/>
              <a:gd name="connsiteX4" fmla="*/ 2460511 w 4350271"/>
              <a:gd name="connsiteY4" fmla="*/ 1197021 h 1388609"/>
              <a:gd name="connsiteX5" fmla="*/ 1720282 w 4350271"/>
              <a:gd name="connsiteY5" fmla="*/ 1170895 h 1388609"/>
              <a:gd name="connsiteX6" fmla="*/ 1569106 w 4350271"/>
              <a:gd name="connsiteY6" fmla="*/ 1170895 h 1388609"/>
              <a:gd name="connsiteX7" fmla="*/ 1258728 w 4350271"/>
              <a:gd name="connsiteY7" fmla="*/ 961889 h 1388609"/>
              <a:gd name="connsiteX8" fmla="*/ 771048 w 4350271"/>
              <a:gd name="connsiteY8" fmla="*/ 596129 h 1388609"/>
              <a:gd name="connsiteX9" fmla="*/ 422705 w 4350271"/>
              <a:gd name="connsiteY9" fmla="*/ 326164 h 1388609"/>
              <a:gd name="connsiteX10" fmla="*/ 131444 w 4350271"/>
              <a:gd name="connsiteY10" fmla="*/ 114029 h 1388609"/>
              <a:gd name="connsiteX11" fmla="*/ 0 w 4350271"/>
              <a:gd name="connsiteY11" fmla="*/ 0 h 1388609"/>
              <a:gd name="connsiteX12" fmla="*/ 1572237 w 4350271"/>
              <a:gd name="connsiteY12" fmla="*/ 1067957 h 1388609"/>
              <a:gd name="connsiteX13" fmla="*/ 3063716 w 4350271"/>
              <a:gd name="connsiteY13" fmla="*/ 1124699 h 1388609"/>
              <a:gd name="connsiteX14" fmla="*/ 4340746 w 4350271"/>
              <a:gd name="connsiteY14" fmla="*/ 1182733 h 1388609"/>
              <a:gd name="connsiteX15" fmla="*/ 4350271 w 4350271"/>
              <a:gd name="connsiteY15" fmla="*/ 1388609 h 1388609"/>
              <a:gd name="connsiteX0" fmla="*/ 4350271 w 4358163"/>
              <a:gd name="connsiteY0" fmla="*/ 1388609 h 1388609"/>
              <a:gd name="connsiteX1" fmla="*/ 4167391 w 4358163"/>
              <a:gd name="connsiteY1" fmla="*/ 1345066 h 1388609"/>
              <a:gd name="connsiteX2" fmla="*/ 3653585 w 4358163"/>
              <a:gd name="connsiteY2" fmla="*/ 1266689 h 1388609"/>
              <a:gd name="connsiteX3" fmla="*/ 3139779 w 4358163"/>
              <a:gd name="connsiteY3" fmla="*/ 1223146 h 1388609"/>
              <a:gd name="connsiteX4" fmla="*/ 2460511 w 4358163"/>
              <a:gd name="connsiteY4" fmla="*/ 1197021 h 1388609"/>
              <a:gd name="connsiteX5" fmla="*/ 1720282 w 4358163"/>
              <a:gd name="connsiteY5" fmla="*/ 1170895 h 1388609"/>
              <a:gd name="connsiteX6" fmla="*/ 1569106 w 4358163"/>
              <a:gd name="connsiteY6" fmla="*/ 1170895 h 1388609"/>
              <a:gd name="connsiteX7" fmla="*/ 1258728 w 4358163"/>
              <a:gd name="connsiteY7" fmla="*/ 961889 h 1388609"/>
              <a:gd name="connsiteX8" fmla="*/ 771048 w 4358163"/>
              <a:gd name="connsiteY8" fmla="*/ 596129 h 1388609"/>
              <a:gd name="connsiteX9" fmla="*/ 422705 w 4358163"/>
              <a:gd name="connsiteY9" fmla="*/ 326164 h 1388609"/>
              <a:gd name="connsiteX10" fmla="*/ 131444 w 4358163"/>
              <a:gd name="connsiteY10" fmla="*/ 114029 h 1388609"/>
              <a:gd name="connsiteX11" fmla="*/ 0 w 4358163"/>
              <a:gd name="connsiteY11" fmla="*/ 0 h 1388609"/>
              <a:gd name="connsiteX12" fmla="*/ 1572237 w 4358163"/>
              <a:gd name="connsiteY12" fmla="*/ 1067957 h 1388609"/>
              <a:gd name="connsiteX13" fmla="*/ 3063716 w 4358163"/>
              <a:gd name="connsiteY13" fmla="*/ 1124699 h 1388609"/>
              <a:gd name="connsiteX14" fmla="*/ 4358163 w 4358163"/>
              <a:gd name="connsiteY14" fmla="*/ 1182733 h 1388609"/>
              <a:gd name="connsiteX15" fmla="*/ 4350271 w 4358163"/>
              <a:gd name="connsiteY15" fmla="*/ 1388609 h 1388609"/>
              <a:gd name="connsiteX0" fmla="*/ 4350271 w 4358163"/>
              <a:gd name="connsiteY0" fmla="*/ 1388609 h 1388609"/>
              <a:gd name="connsiteX1" fmla="*/ 4167391 w 4358163"/>
              <a:gd name="connsiteY1" fmla="*/ 1345066 h 1388609"/>
              <a:gd name="connsiteX2" fmla="*/ 3653585 w 4358163"/>
              <a:gd name="connsiteY2" fmla="*/ 1266689 h 1388609"/>
              <a:gd name="connsiteX3" fmla="*/ 3139779 w 4358163"/>
              <a:gd name="connsiteY3" fmla="*/ 1223146 h 1388609"/>
              <a:gd name="connsiteX4" fmla="*/ 2460511 w 4358163"/>
              <a:gd name="connsiteY4" fmla="*/ 1197021 h 1388609"/>
              <a:gd name="connsiteX5" fmla="*/ 1720282 w 4358163"/>
              <a:gd name="connsiteY5" fmla="*/ 1170895 h 1388609"/>
              <a:gd name="connsiteX6" fmla="*/ 1560398 w 4358163"/>
              <a:gd name="connsiteY6" fmla="*/ 1336358 h 1388609"/>
              <a:gd name="connsiteX7" fmla="*/ 1258728 w 4358163"/>
              <a:gd name="connsiteY7" fmla="*/ 961889 h 1388609"/>
              <a:gd name="connsiteX8" fmla="*/ 771048 w 4358163"/>
              <a:gd name="connsiteY8" fmla="*/ 596129 h 1388609"/>
              <a:gd name="connsiteX9" fmla="*/ 422705 w 4358163"/>
              <a:gd name="connsiteY9" fmla="*/ 326164 h 1388609"/>
              <a:gd name="connsiteX10" fmla="*/ 131444 w 4358163"/>
              <a:gd name="connsiteY10" fmla="*/ 114029 h 1388609"/>
              <a:gd name="connsiteX11" fmla="*/ 0 w 4358163"/>
              <a:gd name="connsiteY11" fmla="*/ 0 h 1388609"/>
              <a:gd name="connsiteX12" fmla="*/ 1572237 w 4358163"/>
              <a:gd name="connsiteY12" fmla="*/ 1067957 h 1388609"/>
              <a:gd name="connsiteX13" fmla="*/ 3063716 w 4358163"/>
              <a:gd name="connsiteY13" fmla="*/ 1124699 h 1388609"/>
              <a:gd name="connsiteX14" fmla="*/ 4358163 w 4358163"/>
              <a:gd name="connsiteY14" fmla="*/ 1182733 h 1388609"/>
              <a:gd name="connsiteX15" fmla="*/ 4350271 w 4358163"/>
              <a:gd name="connsiteY15" fmla="*/ 1388609 h 1388609"/>
              <a:gd name="connsiteX0" fmla="*/ 4350271 w 4358163"/>
              <a:gd name="connsiteY0" fmla="*/ 1388609 h 1388609"/>
              <a:gd name="connsiteX1" fmla="*/ 4167391 w 4358163"/>
              <a:gd name="connsiteY1" fmla="*/ 1345066 h 1388609"/>
              <a:gd name="connsiteX2" fmla="*/ 3653585 w 4358163"/>
              <a:gd name="connsiteY2" fmla="*/ 1266689 h 1388609"/>
              <a:gd name="connsiteX3" fmla="*/ 3139779 w 4358163"/>
              <a:gd name="connsiteY3" fmla="*/ 1223146 h 1388609"/>
              <a:gd name="connsiteX4" fmla="*/ 2460511 w 4358163"/>
              <a:gd name="connsiteY4" fmla="*/ 1197021 h 1388609"/>
              <a:gd name="connsiteX5" fmla="*/ 1711574 w 4358163"/>
              <a:gd name="connsiteY5" fmla="*/ 1336357 h 1388609"/>
              <a:gd name="connsiteX6" fmla="*/ 1560398 w 4358163"/>
              <a:gd name="connsiteY6" fmla="*/ 1336358 h 1388609"/>
              <a:gd name="connsiteX7" fmla="*/ 1258728 w 4358163"/>
              <a:gd name="connsiteY7" fmla="*/ 961889 h 1388609"/>
              <a:gd name="connsiteX8" fmla="*/ 771048 w 4358163"/>
              <a:gd name="connsiteY8" fmla="*/ 596129 h 1388609"/>
              <a:gd name="connsiteX9" fmla="*/ 422705 w 4358163"/>
              <a:gd name="connsiteY9" fmla="*/ 326164 h 1388609"/>
              <a:gd name="connsiteX10" fmla="*/ 131444 w 4358163"/>
              <a:gd name="connsiteY10" fmla="*/ 114029 h 1388609"/>
              <a:gd name="connsiteX11" fmla="*/ 0 w 4358163"/>
              <a:gd name="connsiteY11" fmla="*/ 0 h 1388609"/>
              <a:gd name="connsiteX12" fmla="*/ 1572237 w 4358163"/>
              <a:gd name="connsiteY12" fmla="*/ 1067957 h 1388609"/>
              <a:gd name="connsiteX13" fmla="*/ 3063716 w 4358163"/>
              <a:gd name="connsiteY13" fmla="*/ 1124699 h 1388609"/>
              <a:gd name="connsiteX14" fmla="*/ 4358163 w 4358163"/>
              <a:gd name="connsiteY14" fmla="*/ 1182733 h 1388609"/>
              <a:gd name="connsiteX15" fmla="*/ 4350271 w 4358163"/>
              <a:gd name="connsiteY15" fmla="*/ 1388609 h 1388609"/>
              <a:gd name="connsiteX0" fmla="*/ 4350271 w 4358163"/>
              <a:gd name="connsiteY0" fmla="*/ 1388609 h 1388609"/>
              <a:gd name="connsiteX1" fmla="*/ 4167391 w 4358163"/>
              <a:gd name="connsiteY1" fmla="*/ 1345066 h 1388609"/>
              <a:gd name="connsiteX2" fmla="*/ 3653585 w 4358163"/>
              <a:gd name="connsiteY2" fmla="*/ 1266689 h 1388609"/>
              <a:gd name="connsiteX3" fmla="*/ 3139779 w 4358163"/>
              <a:gd name="connsiteY3" fmla="*/ 1223146 h 1388609"/>
              <a:gd name="connsiteX4" fmla="*/ 2416968 w 4358163"/>
              <a:gd name="connsiteY4" fmla="*/ 1336358 h 1388609"/>
              <a:gd name="connsiteX5" fmla="*/ 1711574 w 4358163"/>
              <a:gd name="connsiteY5" fmla="*/ 1336357 h 1388609"/>
              <a:gd name="connsiteX6" fmla="*/ 1560398 w 4358163"/>
              <a:gd name="connsiteY6" fmla="*/ 1336358 h 1388609"/>
              <a:gd name="connsiteX7" fmla="*/ 1258728 w 4358163"/>
              <a:gd name="connsiteY7" fmla="*/ 961889 h 1388609"/>
              <a:gd name="connsiteX8" fmla="*/ 771048 w 4358163"/>
              <a:gd name="connsiteY8" fmla="*/ 596129 h 1388609"/>
              <a:gd name="connsiteX9" fmla="*/ 422705 w 4358163"/>
              <a:gd name="connsiteY9" fmla="*/ 326164 h 1388609"/>
              <a:gd name="connsiteX10" fmla="*/ 131444 w 4358163"/>
              <a:gd name="connsiteY10" fmla="*/ 114029 h 1388609"/>
              <a:gd name="connsiteX11" fmla="*/ 0 w 4358163"/>
              <a:gd name="connsiteY11" fmla="*/ 0 h 1388609"/>
              <a:gd name="connsiteX12" fmla="*/ 1572237 w 4358163"/>
              <a:gd name="connsiteY12" fmla="*/ 1067957 h 1388609"/>
              <a:gd name="connsiteX13" fmla="*/ 3063716 w 4358163"/>
              <a:gd name="connsiteY13" fmla="*/ 1124699 h 1388609"/>
              <a:gd name="connsiteX14" fmla="*/ 4358163 w 4358163"/>
              <a:gd name="connsiteY14" fmla="*/ 1182733 h 1388609"/>
              <a:gd name="connsiteX15" fmla="*/ 4350271 w 4358163"/>
              <a:gd name="connsiteY15" fmla="*/ 1388609 h 1388609"/>
              <a:gd name="connsiteX0" fmla="*/ 4350271 w 4358163"/>
              <a:gd name="connsiteY0" fmla="*/ 1388609 h 1388609"/>
              <a:gd name="connsiteX1" fmla="*/ 4167391 w 4358163"/>
              <a:gd name="connsiteY1" fmla="*/ 1345066 h 1388609"/>
              <a:gd name="connsiteX2" fmla="*/ 3653585 w 4358163"/>
              <a:gd name="connsiteY2" fmla="*/ 1266689 h 1388609"/>
              <a:gd name="connsiteX3" fmla="*/ 3139779 w 4358163"/>
              <a:gd name="connsiteY3" fmla="*/ 1223146 h 1388609"/>
              <a:gd name="connsiteX4" fmla="*/ 2416968 w 4358163"/>
              <a:gd name="connsiteY4" fmla="*/ 1336358 h 1388609"/>
              <a:gd name="connsiteX5" fmla="*/ 1964122 w 4358163"/>
              <a:gd name="connsiteY5" fmla="*/ 1362484 h 1388609"/>
              <a:gd name="connsiteX6" fmla="*/ 1711574 w 4358163"/>
              <a:gd name="connsiteY6" fmla="*/ 1336357 h 1388609"/>
              <a:gd name="connsiteX7" fmla="*/ 1560398 w 4358163"/>
              <a:gd name="connsiteY7" fmla="*/ 1336358 h 1388609"/>
              <a:gd name="connsiteX8" fmla="*/ 1258728 w 4358163"/>
              <a:gd name="connsiteY8" fmla="*/ 961889 h 1388609"/>
              <a:gd name="connsiteX9" fmla="*/ 771048 w 4358163"/>
              <a:gd name="connsiteY9" fmla="*/ 596129 h 1388609"/>
              <a:gd name="connsiteX10" fmla="*/ 422705 w 4358163"/>
              <a:gd name="connsiteY10" fmla="*/ 326164 h 1388609"/>
              <a:gd name="connsiteX11" fmla="*/ 131444 w 4358163"/>
              <a:gd name="connsiteY11" fmla="*/ 114029 h 1388609"/>
              <a:gd name="connsiteX12" fmla="*/ 0 w 4358163"/>
              <a:gd name="connsiteY12" fmla="*/ 0 h 1388609"/>
              <a:gd name="connsiteX13" fmla="*/ 1572237 w 4358163"/>
              <a:gd name="connsiteY13" fmla="*/ 1067957 h 1388609"/>
              <a:gd name="connsiteX14" fmla="*/ 3063716 w 4358163"/>
              <a:gd name="connsiteY14" fmla="*/ 1124699 h 1388609"/>
              <a:gd name="connsiteX15" fmla="*/ 4358163 w 4358163"/>
              <a:gd name="connsiteY15" fmla="*/ 1182733 h 1388609"/>
              <a:gd name="connsiteX16" fmla="*/ 4350271 w 4358163"/>
              <a:gd name="connsiteY16" fmla="*/ 1388609 h 1388609"/>
              <a:gd name="connsiteX0" fmla="*/ 4350271 w 4358163"/>
              <a:gd name="connsiteY0" fmla="*/ 1388609 h 1388609"/>
              <a:gd name="connsiteX1" fmla="*/ 4167391 w 4358163"/>
              <a:gd name="connsiteY1" fmla="*/ 1345066 h 1388609"/>
              <a:gd name="connsiteX2" fmla="*/ 3653585 w 4358163"/>
              <a:gd name="connsiteY2" fmla="*/ 1266689 h 1388609"/>
              <a:gd name="connsiteX3" fmla="*/ 3139779 w 4358163"/>
              <a:gd name="connsiteY3" fmla="*/ 1223146 h 1388609"/>
              <a:gd name="connsiteX4" fmla="*/ 2312465 w 4358163"/>
              <a:gd name="connsiteY4" fmla="*/ 1362484 h 1388609"/>
              <a:gd name="connsiteX5" fmla="*/ 1964122 w 4358163"/>
              <a:gd name="connsiteY5" fmla="*/ 1362484 h 1388609"/>
              <a:gd name="connsiteX6" fmla="*/ 1711574 w 4358163"/>
              <a:gd name="connsiteY6" fmla="*/ 1336357 h 1388609"/>
              <a:gd name="connsiteX7" fmla="*/ 1560398 w 4358163"/>
              <a:gd name="connsiteY7" fmla="*/ 1336358 h 1388609"/>
              <a:gd name="connsiteX8" fmla="*/ 1258728 w 4358163"/>
              <a:gd name="connsiteY8" fmla="*/ 961889 h 1388609"/>
              <a:gd name="connsiteX9" fmla="*/ 771048 w 4358163"/>
              <a:gd name="connsiteY9" fmla="*/ 596129 h 1388609"/>
              <a:gd name="connsiteX10" fmla="*/ 422705 w 4358163"/>
              <a:gd name="connsiteY10" fmla="*/ 326164 h 1388609"/>
              <a:gd name="connsiteX11" fmla="*/ 131444 w 4358163"/>
              <a:gd name="connsiteY11" fmla="*/ 114029 h 1388609"/>
              <a:gd name="connsiteX12" fmla="*/ 0 w 4358163"/>
              <a:gd name="connsiteY12" fmla="*/ 0 h 1388609"/>
              <a:gd name="connsiteX13" fmla="*/ 1572237 w 4358163"/>
              <a:gd name="connsiteY13" fmla="*/ 1067957 h 1388609"/>
              <a:gd name="connsiteX14" fmla="*/ 3063716 w 4358163"/>
              <a:gd name="connsiteY14" fmla="*/ 1124699 h 1388609"/>
              <a:gd name="connsiteX15" fmla="*/ 4358163 w 4358163"/>
              <a:gd name="connsiteY15" fmla="*/ 1182733 h 1388609"/>
              <a:gd name="connsiteX16" fmla="*/ 4350271 w 4358163"/>
              <a:gd name="connsiteY16" fmla="*/ 1388609 h 1388609"/>
              <a:gd name="connsiteX0" fmla="*/ 4350271 w 4358163"/>
              <a:gd name="connsiteY0" fmla="*/ 1388609 h 1403233"/>
              <a:gd name="connsiteX1" fmla="*/ 4167391 w 4358163"/>
              <a:gd name="connsiteY1" fmla="*/ 1345066 h 1403233"/>
              <a:gd name="connsiteX2" fmla="*/ 3653585 w 4358163"/>
              <a:gd name="connsiteY2" fmla="*/ 1266689 h 1403233"/>
              <a:gd name="connsiteX3" fmla="*/ 3139779 w 4358163"/>
              <a:gd name="connsiteY3" fmla="*/ 1223146 h 1403233"/>
              <a:gd name="connsiteX4" fmla="*/ 2477928 w 4358163"/>
              <a:gd name="connsiteY4" fmla="*/ 1397318 h 1403233"/>
              <a:gd name="connsiteX5" fmla="*/ 2312465 w 4358163"/>
              <a:gd name="connsiteY5" fmla="*/ 1362484 h 1403233"/>
              <a:gd name="connsiteX6" fmla="*/ 1964122 w 4358163"/>
              <a:gd name="connsiteY6" fmla="*/ 1362484 h 1403233"/>
              <a:gd name="connsiteX7" fmla="*/ 1711574 w 4358163"/>
              <a:gd name="connsiteY7" fmla="*/ 1336357 h 1403233"/>
              <a:gd name="connsiteX8" fmla="*/ 1560398 w 4358163"/>
              <a:gd name="connsiteY8" fmla="*/ 1336358 h 1403233"/>
              <a:gd name="connsiteX9" fmla="*/ 1258728 w 4358163"/>
              <a:gd name="connsiteY9" fmla="*/ 961889 h 1403233"/>
              <a:gd name="connsiteX10" fmla="*/ 771048 w 4358163"/>
              <a:gd name="connsiteY10" fmla="*/ 596129 h 1403233"/>
              <a:gd name="connsiteX11" fmla="*/ 422705 w 4358163"/>
              <a:gd name="connsiteY11" fmla="*/ 326164 h 1403233"/>
              <a:gd name="connsiteX12" fmla="*/ 131444 w 4358163"/>
              <a:gd name="connsiteY12" fmla="*/ 114029 h 1403233"/>
              <a:gd name="connsiteX13" fmla="*/ 0 w 4358163"/>
              <a:gd name="connsiteY13" fmla="*/ 0 h 1403233"/>
              <a:gd name="connsiteX14" fmla="*/ 1572237 w 4358163"/>
              <a:gd name="connsiteY14" fmla="*/ 1067957 h 1403233"/>
              <a:gd name="connsiteX15" fmla="*/ 3063716 w 4358163"/>
              <a:gd name="connsiteY15" fmla="*/ 1124699 h 1403233"/>
              <a:gd name="connsiteX16" fmla="*/ 4358163 w 4358163"/>
              <a:gd name="connsiteY16" fmla="*/ 1182733 h 1403233"/>
              <a:gd name="connsiteX17" fmla="*/ 4350271 w 4358163"/>
              <a:gd name="connsiteY17" fmla="*/ 1388609 h 1403233"/>
              <a:gd name="connsiteX0" fmla="*/ 4350271 w 4358163"/>
              <a:gd name="connsiteY0" fmla="*/ 1388609 h 1406937"/>
              <a:gd name="connsiteX1" fmla="*/ 4167391 w 4358163"/>
              <a:gd name="connsiteY1" fmla="*/ 1345066 h 1406937"/>
              <a:gd name="connsiteX2" fmla="*/ 3653585 w 4358163"/>
              <a:gd name="connsiteY2" fmla="*/ 1266689 h 1406937"/>
              <a:gd name="connsiteX3" fmla="*/ 2904647 w 4358163"/>
              <a:gd name="connsiteY3" fmla="*/ 1406026 h 1406937"/>
              <a:gd name="connsiteX4" fmla="*/ 2477928 w 4358163"/>
              <a:gd name="connsiteY4" fmla="*/ 1397318 h 1406937"/>
              <a:gd name="connsiteX5" fmla="*/ 2312465 w 4358163"/>
              <a:gd name="connsiteY5" fmla="*/ 1362484 h 1406937"/>
              <a:gd name="connsiteX6" fmla="*/ 1964122 w 4358163"/>
              <a:gd name="connsiteY6" fmla="*/ 1362484 h 1406937"/>
              <a:gd name="connsiteX7" fmla="*/ 1711574 w 4358163"/>
              <a:gd name="connsiteY7" fmla="*/ 1336357 h 1406937"/>
              <a:gd name="connsiteX8" fmla="*/ 1560398 w 4358163"/>
              <a:gd name="connsiteY8" fmla="*/ 1336358 h 1406937"/>
              <a:gd name="connsiteX9" fmla="*/ 1258728 w 4358163"/>
              <a:gd name="connsiteY9" fmla="*/ 961889 h 1406937"/>
              <a:gd name="connsiteX10" fmla="*/ 771048 w 4358163"/>
              <a:gd name="connsiteY10" fmla="*/ 596129 h 1406937"/>
              <a:gd name="connsiteX11" fmla="*/ 422705 w 4358163"/>
              <a:gd name="connsiteY11" fmla="*/ 326164 h 1406937"/>
              <a:gd name="connsiteX12" fmla="*/ 131444 w 4358163"/>
              <a:gd name="connsiteY12" fmla="*/ 114029 h 1406937"/>
              <a:gd name="connsiteX13" fmla="*/ 0 w 4358163"/>
              <a:gd name="connsiteY13" fmla="*/ 0 h 1406937"/>
              <a:gd name="connsiteX14" fmla="*/ 1572237 w 4358163"/>
              <a:gd name="connsiteY14" fmla="*/ 1067957 h 1406937"/>
              <a:gd name="connsiteX15" fmla="*/ 3063716 w 4358163"/>
              <a:gd name="connsiteY15" fmla="*/ 1124699 h 1406937"/>
              <a:gd name="connsiteX16" fmla="*/ 4358163 w 4358163"/>
              <a:gd name="connsiteY16" fmla="*/ 1182733 h 1406937"/>
              <a:gd name="connsiteX17" fmla="*/ 4350271 w 4358163"/>
              <a:gd name="connsiteY17" fmla="*/ 1388609 h 1406937"/>
              <a:gd name="connsiteX0" fmla="*/ 4350271 w 4358163"/>
              <a:gd name="connsiteY0" fmla="*/ 1388609 h 1432152"/>
              <a:gd name="connsiteX1" fmla="*/ 4167391 w 4358163"/>
              <a:gd name="connsiteY1" fmla="*/ 1345066 h 1432152"/>
              <a:gd name="connsiteX2" fmla="*/ 3427162 w 4358163"/>
              <a:gd name="connsiteY2" fmla="*/ 1432152 h 1432152"/>
              <a:gd name="connsiteX3" fmla="*/ 2904647 w 4358163"/>
              <a:gd name="connsiteY3" fmla="*/ 1406026 h 1432152"/>
              <a:gd name="connsiteX4" fmla="*/ 2477928 w 4358163"/>
              <a:gd name="connsiteY4" fmla="*/ 1397318 h 1432152"/>
              <a:gd name="connsiteX5" fmla="*/ 2312465 w 4358163"/>
              <a:gd name="connsiteY5" fmla="*/ 1362484 h 1432152"/>
              <a:gd name="connsiteX6" fmla="*/ 1964122 w 4358163"/>
              <a:gd name="connsiteY6" fmla="*/ 1362484 h 1432152"/>
              <a:gd name="connsiteX7" fmla="*/ 1711574 w 4358163"/>
              <a:gd name="connsiteY7" fmla="*/ 1336357 h 1432152"/>
              <a:gd name="connsiteX8" fmla="*/ 1560398 w 4358163"/>
              <a:gd name="connsiteY8" fmla="*/ 1336358 h 1432152"/>
              <a:gd name="connsiteX9" fmla="*/ 1258728 w 4358163"/>
              <a:gd name="connsiteY9" fmla="*/ 961889 h 1432152"/>
              <a:gd name="connsiteX10" fmla="*/ 771048 w 4358163"/>
              <a:gd name="connsiteY10" fmla="*/ 596129 h 1432152"/>
              <a:gd name="connsiteX11" fmla="*/ 422705 w 4358163"/>
              <a:gd name="connsiteY11" fmla="*/ 326164 h 1432152"/>
              <a:gd name="connsiteX12" fmla="*/ 131444 w 4358163"/>
              <a:gd name="connsiteY12" fmla="*/ 114029 h 1432152"/>
              <a:gd name="connsiteX13" fmla="*/ 0 w 4358163"/>
              <a:gd name="connsiteY13" fmla="*/ 0 h 1432152"/>
              <a:gd name="connsiteX14" fmla="*/ 1572237 w 4358163"/>
              <a:gd name="connsiteY14" fmla="*/ 1067957 h 1432152"/>
              <a:gd name="connsiteX15" fmla="*/ 3063716 w 4358163"/>
              <a:gd name="connsiteY15" fmla="*/ 1124699 h 1432152"/>
              <a:gd name="connsiteX16" fmla="*/ 4358163 w 4358163"/>
              <a:gd name="connsiteY16" fmla="*/ 1182733 h 1432152"/>
              <a:gd name="connsiteX17" fmla="*/ 4350271 w 4358163"/>
              <a:gd name="connsiteY17" fmla="*/ 1388609 h 1432152"/>
              <a:gd name="connsiteX0" fmla="*/ 4350271 w 4358163"/>
              <a:gd name="connsiteY0" fmla="*/ 1388609 h 1458278"/>
              <a:gd name="connsiteX1" fmla="*/ 4045471 w 4358163"/>
              <a:gd name="connsiteY1" fmla="*/ 1458278 h 1458278"/>
              <a:gd name="connsiteX2" fmla="*/ 3427162 w 4358163"/>
              <a:gd name="connsiteY2" fmla="*/ 1432152 h 1458278"/>
              <a:gd name="connsiteX3" fmla="*/ 2904647 w 4358163"/>
              <a:gd name="connsiteY3" fmla="*/ 1406026 h 1458278"/>
              <a:gd name="connsiteX4" fmla="*/ 2477928 w 4358163"/>
              <a:gd name="connsiteY4" fmla="*/ 1397318 h 1458278"/>
              <a:gd name="connsiteX5" fmla="*/ 2312465 w 4358163"/>
              <a:gd name="connsiteY5" fmla="*/ 1362484 h 1458278"/>
              <a:gd name="connsiteX6" fmla="*/ 1964122 w 4358163"/>
              <a:gd name="connsiteY6" fmla="*/ 1362484 h 1458278"/>
              <a:gd name="connsiteX7" fmla="*/ 1711574 w 4358163"/>
              <a:gd name="connsiteY7" fmla="*/ 1336357 h 1458278"/>
              <a:gd name="connsiteX8" fmla="*/ 1560398 w 4358163"/>
              <a:gd name="connsiteY8" fmla="*/ 1336358 h 1458278"/>
              <a:gd name="connsiteX9" fmla="*/ 1258728 w 4358163"/>
              <a:gd name="connsiteY9" fmla="*/ 961889 h 1458278"/>
              <a:gd name="connsiteX10" fmla="*/ 771048 w 4358163"/>
              <a:gd name="connsiteY10" fmla="*/ 596129 h 1458278"/>
              <a:gd name="connsiteX11" fmla="*/ 422705 w 4358163"/>
              <a:gd name="connsiteY11" fmla="*/ 326164 h 1458278"/>
              <a:gd name="connsiteX12" fmla="*/ 131444 w 4358163"/>
              <a:gd name="connsiteY12" fmla="*/ 114029 h 1458278"/>
              <a:gd name="connsiteX13" fmla="*/ 0 w 4358163"/>
              <a:gd name="connsiteY13" fmla="*/ 0 h 1458278"/>
              <a:gd name="connsiteX14" fmla="*/ 1572237 w 4358163"/>
              <a:gd name="connsiteY14" fmla="*/ 1067957 h 1458278"/>
              <a:gd name="connsiteX15" fmla="*/ 3063716 w 4358163"/>
              <a:gd name="connsiteY15" fmla="*/ 1124699 h 1458278"/>
              <a:gd name="connsiteX16" fmla="*/ 4358163 w 4358163"/>
              <a:gd name="connsiteY16" fmla="*/ 1182733 h 1458278"/>
              <a:gd name="connsiteX17" fmla="*/ 4350271 w 4358163"/>
              <a:gd name="connsiteY17" fmla="*/ 1388609 h 1458278"/>
              <a:gd name="connsiteX0" fmla="*/ 4350271 w 4358163"/>
              <a:gd name="connsiteY0" fmla="*/ 1484403 h 1484403"/>
              <a:gd name="connsiteX1" fmla="*/ 4045471 w 4358163"/>
              <a:gd name="connsiteY1" fmla="*/ 1458278 h 1484403"/>
              <a:gd name="connsiteX2" fmla="*/ 3427162 w 4358163"/>
              <a:gd name="connsiteY2" fmla="*/ 1432152 h 1484403"/>
              <a:gd name="connsiteX3" fmla="*/ 2904647 w 4358163"/>
              <a:gd name="connsiteY3" fmla="*/ 1406026 h 1484403"/>
              <a:gd name="connsiteX4" fmla="*/ 2477928 w 4358163"/>
              <a:gd name="connsiteY4" fmla="*/ 1397318 h 1484403"/>
              <a:gd name="connsiteX5" fmla="*/ 2312465 w 4358163"/>
              <a:gd name="connsiteY5" fmla="*/ 1362484 h 1484403"/>
              <a:gd name="connsiteX6" fmla="*/ 1964122 w 4358163"/>
              <a:gd name="connsiteY6" fmla="*/ 1362484 h 1484403"/>
              <a:gd name="connsiteX7" fmla="*/ 1711574 w 4358163"/>
              <a:gd name="connsiteY7" fmla="*/ 1336357 h 1484403"/>
              <a:gd name="connsiteX8" fmla="*/ 1560398 w 4358163"/>
              <a:gd name="connsiteY8" fmla="*/ 1336358 h 1484403"/>
              <a:gd name="connsiteX9" fmla="*/ 1258728 w 4358163"/>
              <a:gd name="connsiteY9" fmla="*/ 961889 h 1484403"/>
              <a:gd name="connsiteX10" fmla="*/ 771048 w 4358163"/>
              <a:gd name="connsiteY10" fmla="*/ 596129 h 1484403"/>
              <a:gd name="connsiteX11" fmla="*/ 422705 w 4358163"/>
              <a:gd name="connsiteY11" fmla="*/ 326164 h 1484403"/>
              <a:gd name="connsiteX12" fmla="*/ 131444 w 4358163"/>
              <a:gd name="connsiteY12" fmla="*/ 114029 h 1484403"/>
              <a:gd name="connsiteX13" fmla="*/ 0 w 4358163"/>
              <a:gd name="connsiteY13" fmla="*/ 0 h 1484403"/>
              <a:gd name="connsiteX14" fmla="*/ 1572237 w 4358163"/>
              <a:gd name="connsiteY14" fmla="*/ 1067957 h 1484403"/>
              <a:gd name="connsiteX15" fmla="*/ 3063716 w 4358163"/>
              <a:gd name="connsiteY15" fmla="*/ 1124699 h 1484403"/>
              <a:gd name="connsiteX16" fmla="*/ 4358163 w 4358163"/>
              <a:gd name="connsiteY16" fmla="*/ 1182733 h 1484403"/>
              <a:gd name="connsiteX17" fmla="*/ 4350271 w 4358163"/>
              <a:gd name="connsiteY17" fmla="*/ 1484403 h 1484403"/>
              <a:gd name="connsiteX0" fmla="*/ 4350271 w 4350271"/>
              <a:gd name="connsiteY0" fmla="*/ 1484403 h 1484403"/>
              <a:gd name="connsiteX1" fmla="*/ 4045471 w 4350271"/>
              <a:gd name="connsiteY1" fmla="*/ 1458278 h 1484403"/>
              <a:gd name="connsiteX2" fmla="*/ 3427162 w 4350271"/>
              <a:gd name="connsiteY2" fmla="*/ 1432152 h 1484403"/>
              <a:gd name="connsiteX3" fmla="*/ 2904647 w 4350271"/>
              <a:gd name="connsiteY3" fmla="*/ 1406026 h 1484403"/>
              <a:gd name="connsiteX4" fmla="*/ 2477928 w 4350271"/>
              <a:gd name="connsiteY4" fmla="*/ 1397318 h 1484403"/>
              <a:gd name="connsiteX5" fmla="*/ 2312465 w 4350271"/>
              <a:gd name="connsiteY5" fmla="*/ 1362484 h 1484403"/>
              <a:gd name="connsiteX6" fmla="*/ 1964122 w 4350271"/>
              <a:gd name="connsiteY6" fmla="*/ 1362484 h 1484403"/>
              <a:gd name="connsiteX7" fmla="*/ 1711574 w 4350271"/>
              <a:gd name="connsiteY7" fmla="*/ 1336357 h 1484403"/>
              <a:gd name="connsiteX8" fmla="*/ 1560398 w 4350271"/>
              <a:gd name="connsiteY8" fmla="*/ 1336358 h 1484403"/>
              <a:gd name="connsiteX9" fmla="*/ 1258728 w 4350271"/>
              <a:gd name="connsiteY9" fmla="*/ 961889 h 1484403"/>
              <a:gd name="connsiteX10" fmla="*/ 771048 w 4350271"/>
              <a:gd name="connsiteY10" fmla="*/ 596129 h 1484403"/>
              <a:gd name="connsiteX11" fmla="*/ 422705 w 4350271"/>
              <a:gd name="connsiteY11" fmla="*/ 326164 h 1484403"/>
              <a:gd name="connsiteX12" fmla="*/ 131444 w 4350271"/>
              <a:gd name="connsiteY12" fmla="*/ 114029 h 1484403"/>
              <a:gd name="connsiteX13" fmla="*/ 0 w 4350271"/>
              <a:gd name="connsiteY13" fmla="*/ 0 h 1484403"/>
              <a:gd name="connsiteX14" fmla="*/ 1572237 w 4350271"/>
              <a:gd name="connsiteY14" fmla="*/ 1067957 h 1484403"/>
              <a:gd name="connsiteX15" fmla="*/ 3063716 w 4350271"/>
              <a:gd name="connsiteY15" fmla="*/ 1124699 h 1484403"/>
              <a:gd name="connsiteX16" fmla="*/ 4323329 w 4350271"/>
              <a:gd name="connsiteY16" fmla="*/ 1139190 h 1484403"/>
              <a:gd name="connsiteX17" fmla="*/ 4350271 w 4350271"/>
              <a:gd name="connsiteY17" fmla="*/ 1484403 h 1484403"/>
              <a:gd name="connsiteX0" fmla="*/ 4350271 w 4350271"/>
              <a:gd name="connsiteY0" fmla="*/ 1484403 h 1484403"/>
              <a:gd name="connsiteX1" fmla="*/ 4045471 w 4350271"/>
              <a:gd name="connsiteY1" fmla="*/ 1458278 h 1484403"/>
              <a:gd name="connsiteX2" fmla="*/ 3427162 w 4350271"/>
              <a:gd name="connsiteY2" fmla="*/ 1432152 h 1484403"/>
              <a:gd name="connsiteX3" fmla="*/ 2904647 w 4350271"/>
              <a:gd name="connsiteY3" fmla="*/ 1406026 h 1484403"/>
              <a:gd name="connsiteX4" fmla="*/ 2477928 w 4350271"/>
              <a:gd name="connsiteY4" fmla="*/ 1397318 h 1484403"/>
              <a:gd name="connsiteX5" fmla="*/ 2312465 w 4350271"/>
              <a:gd name="connsiteY5" fmla="*/ 1362484 h 1484403"/>
              <a:gd name="connsiteX6" fmla="*/ 1964122 w 4350271"/>
              <a:gd name="connsiteY6" fmla="*/ 1362484 h 1484403"/>
              <a:gd name="connsiteX7" fmla="*/ 1711574 w 4350271"/>
              <a:gd name="connsiteY7" fmla="*/ 1336357 h 1484403"/>
              <a:gd name="connsiteX8" fmla="*/ 1560398 w 4350271"/>
              <a:gd name="connsiteY8" fmla="*/ 1336358 h 1484403"/>
              <a:gd name="connsiteX9" fmla="*/ 1258728 w 4350271"/>
              <a:gd name="connsiteY9" fmla="*/ 1014141 h 1484403"/>
              <a:gd name="connsiteX10" fmla="*/ 771048 w 4350271"/>
              <a:gd name="connsiteY10" fmla="*/ 596129 h 1484403"/>
              <a:gd name="connsiteX11" fmla="*/ 422705 w 4350271"/>
              <a:gd name="connsiteY11" fmla="*/ 326164 h 1484403"/>
              <a:gd name="connsiteX12" fmla="*/ 131444 w 4350271"/>
              <a:gd name="connsiteY12" fmla="*/ 114029 h 1484403"/>
              <a:gd name="connsiteX13" fmla="*/ 0 w 4350271"/>
              <a:gd name="connsiteY13" fmla="*/ 0 h 1484403"/>
              <a:gd name="connsiteX14" fmla="*/ 1572237 w 4350271"/>
              <a:gd name="connsiteY14" fmla="*/ 1067957 h 1484403"/>
              <a:gd name="connsiteX15" fmla="*/ 3063716 w 4350271"/>
              <a:gd name="connsiteY15" fmla="*/ 1124699 h 1484403"/>
              <a:gd name="connsiteX16" fmla="*/ 4323329 w 4350271"/>
              <a:gd name="connsiteY16" fmla="*/ 1139190 h 1484403"/>
              <a:gd name="connsiteX17" fmla="*/ 4350271 w 4350271"/>
              <a:gd name="connsiteY17" fmla="*/ 1484403 h 1484403"/>
              <a:gd name="connsiteX0" fmla="*/ 4350271 w 4350271"/>
              <a:gd name="connsiteY0" fmla="*/ 1484403 h 1484403"/>
              <a:gd name="connsiteX1" fmla="*/ 4045471 w 4350271"/>
              <a:gd name="connsiteY1" fmla="*/ 1458278 h 1484403"/>
              <a:gd name="connsiteX2" fmla="*/ 3427162 w 4350271"/>
              <a:gd name="connsiteY2" fmla="*/ 1432152 h 1484403"/>
              <a:gd name="connsiteX3" fmla="*/ 2904647 w 4350271"/>
              <a:gd name="connsiteY3" fmla="*/ 1406026 h 1484403"/>
              <a:gd name="connsiteX4" fmla="*/ 2477928 w 4350271"/>
              <a:gd name="connsiteY4" fmla="*/ 1397318 h 1484403"/>
              <a:gd name="connsiteX5" fmla="*/ 2312465 w 4350271"/>
              <a:gd name="connsiteY5" fmla="*/ 1362484 h 1484403"/>
              <a:gd name="connsiteX6" fmla="*/ 1964122 w 4350271"/>
              <a:gd name="connsiteY6" fmla="*/ 1362484 h 1484403"/>
              <a:gd name="connsiteX7" fmla="*/ 1711574 w 4350271"/>
              <a:gd name="connsiteY7" fmla="*/ 1336357 h 1484403"/>
              <a:gd name="connsiteX8" fmla="*/ 1560398 w 4350271"/>
              <a:gd name="connsiteY8" fmla="*/ 1336358 h 1484403"/>
              <a:gd name="connsiteX9" fmla="*/ 1258728 w 4350271"/>
              <a:gd name="connsiteY9" fmla="*/ 1014141 h 1484403"/>
              <a:gd name="connsiteX10" fmla="*/ 771048 w 4350271"/>
              <a:gd name="connsiteY10" fmla="*/ 596129 h 1484403"/>
              <a:gd name="connsiteX11" fmla="*/ 422705 w 4350271"/>
              <a:gd name="connsiteY11" fmla="*/ 326164 h 1484403"/>
              <a:gd name="connsiteX12" fmla="*/ 131444 w 4350271"/>
              <a:gd name="connsiteY12" fmla="*/ 114029 h 1484403"/>
              <a:gd name="connsiteX13" fmla="*/ 0 w 4350271"/>
              <a:gd name="connsiteY13" fmla="*/ 0 h 1484403"/>
              <a:gd name="connsiteX14" fmla="*/ 1572237 w 4350271"/>
              <a:gd name="connsiteY14" fmla="*/ 1102791 h 1484403"/>
              <a:gd name="connsiteX15" fmla="*/ 3063716 w 4350271"/>
              <a:gd name="connsiteY15" fmla="*/ 1124699 h 1484403"/>
              <a:gd name="connsiteX16" fmla="*/ 4323329 w 4350271"/>
              <a:gd name="connsiteY16" fmla="*/ 1139190 h 1484403"/>
              <a:gd name="connsiteX17" fmla="*/ 4350271 w 4350271"/>
              <a:gd name="connsiteY17" fmla="*/ 1484403 h 1484403"/>
              <a:gd name="connsiteX0" fmla="*/ 4350271 w 4350271"/>
              <a:gd name="connsiteY0" fmla="*/ 1484403 h 1484403"/>
              <a:gd name="connsiteX1" fmla="*/ 4045471 w 4350271"/>
              <a:gd name="connsiteY1" fmla="*/ 1458278 h 1484403"/>
              <a:gd name="connsiteX2" fmla="*/ 3427162 w 4350271"/>
              <a:gd name="connsiteY2" fmla="*/ 1432152 h 1484403"/>
              <a:gd name="connsiteX3" fmla="*/ 2904647 w 4350271"/>
              <a:gd name="connsiteY3" fmla="*/ 1406026 h 1484403"/>
              <a:gd name="connsiteX4" fmla="*/ 2477928 w 4350271"/>
              <a:gd name="connsiteY4" fmla="*/ 1397318 h 1484403"/>
              <a:gd name="connsiteX5" fmla="*/ 2312465 w 4350271"/>
              <a:gd name="connsiteY5" fmla="*/ 1362484 h 1484403"/>
              <a:gd name="connsiteX6" fmla="*/ 1964122 w 4350271"/>
              <a:gd name="connsiteY6" fmla="*/ 1362484 h 1484403"/>
              <a:gd name="connsiteX7" fmla="*/ 1711574 w 4350271"/>
              <a:gd name="connsiteY7" fmla="*/ 1336357 h 1484403"/>
              <a:gd name="connsiteX8" fmla="*/ 1560398 w 4350271"/>
              <a:gd name="connsiteY8" fmla="*/ 1336358 h 1484403"/>
              <a:gd name="connsiteX9" fmla="*/ 1258728 w 4350271"/>
              <a:gd name="connsiteY9" fmla="*/ 1014141 h 1484403"/>
              <a:gd name="connsiteX10" fmla="*/ 771048 w 4350271"/>
              <a:gd name="connsiteY10" fmla="*/ 596129 h 1484403"/>
              <a:gd name="connsiteX11" fmla="*/ 422705 w 4350271"/>
              <a:gd name="connsiteY11" fmla="*/ 326164 h 1484403"/>
              <a:gd name="connsiteX12" fmla="*/ 131444 w 4350271"/>
              <a:gd name="connsiteY12" fmla="*/ 114029 h 1484403"/>
              <a:gd name="connsiteX13" fmla="*/ 0 w 4350271"/>
              <a:gd name="connsiteY13" fmla="*/ 0 h 1484403"/>
              <a:gd name="connsiteX14" fmla="*/ 1598363 w 4350271"/>
              <a:gd name="connsiteY14" fmla="*/ 1076665 h 1484403"/>
              <a:gd name="connsiteX15" fmla="*/ 3063716 w 4350271"/>
              <a:gd name="connsiteY15" fmla="*/ 1124699 h 1484403"/>
              <a:gd name="connsiteX16" fmla="*/ 4323329 w 4350271"/>
              <a:gd name="connsiteY16" fmla="*/ 1139190 h 1484403"/>
              <a:gd name="connsiteX17" fmla="*/ 4350271 w 4350271"/>
              <a:gd name="connsiteY17" fmla="*/ 1484403 h 1484403"/>
              <a:gd name="connsiteX0" fmla="*/ 4350271 w 4350271"/>
              <a:gd name="connsiteY0" fmla="*/ 1484403 h 1484403"/>
              <a:gd name="connsiteX1" fmla="*/ 4045471 w 4350271"/>
              <a:gd name="connsiteY1" fmla="*/ 1458278 h 1484403"/>
              <a:gd name="connsiteX2" fmla="*/ 3427162 w 4350271"/>
              <a:gd name="connsiteY2" fmla="*/ 1432152 h 1484403"/>
              <a:gd name="connsiteX3" fmla="*/ 2904647 w 4350271"/>
              <a:gd name="connsiteY3" fmla="*/ 1406026 h 1484403"/>
              <a:gd name="connsiteX4" fmla="*/ 2477928 w 4350271"/>
              <a:gd name="connsiteY4" fmla="*/ 1397318 h 1484403"/>
              <a:gd name="connsiteX5" fmla="*/ 2312465 w 4350271"/>
              <a:gd name="connsiteY5" fmla="*/ 1362484 h 1484403"/>
              <a:gd name="connsiteX6" fmla="*/ 1964122 w 4350271"/>
              <a:gd name="connsiteY6" fmla="*/ 1362484 h 1484403"/>
              <a:gd name="connsiteX7" fmla="*/ 1711574 w 4350271"/>
              <a:gd name="connsiteY7" fmla="*/ 1336357 h 1484403"/>
              <a:gd name="connsiteX8" fmla="*/ 1560398 w 4350271"/>
              <a:gd name="connsiteY8" fmla="*/ 1336358 h 1484403"/>
              <a:gd name="connsiteX9" fmla="*/ 1258728 w 4350271"/>
              <a:gd name="connsiteY9" fmla="*/ 1014141 h 1484403"/>
              <a:gd name="connsiteX10" fmla="*/ 771048 w 4350271"/>
              <a:gd name="connsiteY10" fmla="*/ 596129 h 1484403"/>
              <a:gd name="connsiteX11" fmla="*/ 422705 w 4350271"/>
              <a:gd name="connsiteY11" fmla="*/ 326164 h 1484403"/>
              <a:gd name="connsiteX12" fmla="*/ 131444 w 4350271"/>
              <a:gd name="connsiteY12" fmla="*/ 114029 h 1484403"/>
              <a:gd name="connsiteX13" fmla="*/ 0 w 4350271"/>
              <a:gd name="connsiteY13" fmla="*/ 0 h 1484403"/>
              <a:gd name="connsiteX14" fmla="*/ 1598363 w 4350271"/>
              <a:gd name="connsiteY14" fmla="*/ 1076665 h 1484403"/>
              <a:gd name="connsiteX15" fmla="*/ 3063716 w 4350271"/>
              <a:gd name="connsiteY15" fmla="*/ 1124699 h 1484403"/>
              <a:gd name="connsiteX16" fmla="*/ 4349454 w 4350271"/>
              <a:gd name="connsiteY16" fmla="*/ 1121773 h 1484403"/>
              <a:gd name="connsiteX17" fmla="*/ 4350271 w 4350271"/>
              <a:gd name="connsiteY17" fmla="*/ 1484403 h 1484403"/>
              <a:gd name="connsiteX0" fmla="*/ 4350271 w 4350271"/>
              <a:gd name="connsiteY0" fmla="*/ 1484403 h 1484403"/>
              <a:gd name="connsiteX1" fmla="*/ 4045471 w 4350271"/>
              <a:gd name="connsiteY1" fmla="*/ 1458278 h 1484403"/>
              <a:gd name="connsiteX2" fmla="*/ 3427162 w 4350271"/>
              <a:gd name="connsiteY2" fmla="*/ 1432152 h 1484403"/>
              <a:gd name="connsiteX3" fmla="*/ 2904647 w 4350271"/>
              <a:gd name="connsiteY3" fmla="*/ 1406026 h 1484403"/>
              <a:gd name="connsiteX4" fmla="*/ 2477928 w 4350271"/>
              <a:gd name="connsiteY4" fmla="*/ 1397318 h 1484403"/>
              <a:gd name="connsiteX5" fmla="*/ 2268922 w 4350271"/>
              <a:gd name="connsiteY5" fmla="*/ 1371193 h 1484403"/>
              <a:gd name="connsiteX6" fmla="*/ 1964122 w 4350271"/>
              <a:gd name="connsiteY6" fmla="*/ 1362484 h 1484403"/>
              <a:gd name="connsiteX7" fmla="*/ 1711574 w 4350271"/>
              <a:gd name="connsiteY7" fmla="*/ 1336357 h 1484403"/>
              <a:gd name="connsiteX8" fmla="*/ 1560398 w 4350271"/>
              <a:gd name="connsiteY8" fmla="*/ 1336358 h 1484403"/>
              <a:gd name="connsiteX9" fmla="*/ 1258728 w 4350271"/>
              <a:gd name="connsiteY9" fmla="*/ 1014141 h 1484403"/>
              <a:gd name="connsiteX10" fmla="*/ 771048 w 4350271"/>
              <a:gd name="connsiteY10" fmla="*/ 596129 h 1484403"/>
              <a:gd name="connsiteX11" fmla="*/ 422705 w 4350271"/>
              <a:gd name="connsiteY11" fmla="*/ 326164 h 1484403"/>
              <a:gd name="connsiteX12" fmla="*/ 131444 w 4350271"/>
              <a:gd name="connsiteY12" fmla="*/ 114029 h 1484403"/>
              <a:gd name="connsiteX13" fmla="*/ 0 w 4350271"/>
              <a:gd name="connsiteY13" fmla="*/ 0 h 1484403"/>
              <a:gd name="connsiteX14" fmla="*/ 1598363 w 4350271"/>
              <a:gd name="connsiteY14" fmla="*/ 1076665 h 1484403"/>
              <a:gd name="connsiteX15" fmla="*/ 3063716 w 4350271"/>
              <a:gd name="connsiteY15" fmla="*/ 1124699 h 1484403"/>
              <a:gd name="connsiteX16" fmla="*/ 4349454 w 4350271"/>
              <a:gd name="connsiteY16" fmla="*/ 1121773 h 1484403"/>
              <a:gd name="connsiteX17" fmla="*/ 4350271 w 4350271"/>
              <a:gd name="connsiteY17" fmla="*/ 1484403 h 1484403"/>
              <a:gd name="connsiteX0" fmla="*/ 4350271 w 4350271"/>
              <a:gd name="connsiteY0" fmla="*/ 1484403 h 1484403"/>
              <a:gd name="connsiteX1" fmla="*/ 4045471 w 4350271"/>
              <a:gd name="connsiteY1" fmla="*/ 1458278 h 1484403"/>
              <a:gd name="connsiteX2" fmla="*/ 3427162 w 4350271"/>
              <a:gd name="connsiteY2" fmla="*/ 1432152 h 1484403"/>
              <a:gd name="connsiteX3" fmla="*/ 2904647 w 4350271"/>
              <a:gd name="connsiteY3" fmla="*/ 1406026 h 1484403"/>
              <a:gd name="connsiteX4" fmla="*/ 2477928 w 4350271"/>
              <a:gd name="connsiteY4" fmla="*/ 1397318 h 1484403"/>
              <a:gd name="connsiteX5" fmla="*/ 2268922 w 4350271"/>
              <a:gd name="connsiteY5" fmla="*/ 1371193 h 1484403"/>
              <a:gd name="connsiteX6" fmla="*/ 1990247 w 4350271"/>
              <a:gd name="connsiteY6" fmla="*/ 1362484 h 1484403"/>
              <a:gd name="connsiteX7" fmla="*/ 1711574 w 4350271"/>
              <a:gd name="connsiteY7" fmla="*/ 1336357 h 1484403"/>
              <a:gd name="connsiteX8" fmla="*/ 1560398 w 4350271"/>
              <a:gd name="connsiteY8" fmla="*/ 1336358 h 1484403"/>
              <a:gd name="connsiteX9" fmla="*/ 1258728 w 4350271"/>
              <a:gd name="connsiteY9" fmla="*/ 1014141 h 1484403"/>
              <a:gd name="connsiteX10" fmla="*/ 771048 w 4350271"/>
              <a:gd name="connsiteY10" fmla="*/ 596129 h 1484403"/>
              <a:gd name="connsiteX11" fmla="*/ 422705 w 4350271"/>
              <a:gd name="connsiteY11" fmla="*/ 326164 h 1484403"/>
              <a:gd name="connsiteX12" fmla="*/ 131444 w 4350271"/>
              <a:gd name="connsiteY12" fmla="*/ 114029 h 1484403"/>
              <a:gd name="connsiteX13" fmla="*/ 0 w 4350271"/>
              <a:gd name="connsiteY13" fmla="*/ 0 h 1484403"/>
              <a:gd name="connsiteX14" fmla="*/ 1598363 w 4350271"/>
              <a:gd name="connsiteY14" fmla="*/ 1076665 h 1484403"/>
              <a:gd name="connsiteX15" fmla="*/ 3063716 w 4350271"/>
              <a:gd name="connsiteY15" fmla="*/ 1124699 h 1484403"/>
              <a:gd name="connsiteX16" fmla="*/ 4349454 w 4350271"/>
              <a:gd name="connsiteY16" fmla="*/ 1121773 h 1484403"/>
              <a:gd name="connsiteX17" fmla="*/ 4350271 w 4350271"/>
              <a:gd name="connsiteY17" fmla="*/ 1484403 h 1484403"/>
              <a:gd name="connsiteX0" fmla="*/ 4350271 w 4350271"/>
              <a:gd name="connsiteY0" fmla="*/ 1484403 h 1484403"/>
              <a:gd name="connsiteX1" fmla="*/ 4045471 w 4350271"/>
              <a:gd name="connsiteY1" fmla="*/ 1458278 h 1484403"/>
              <a:gd name="connsiteX2" fmla="*/ 3427162 w 4350271"/>
              <a:gd name="connsiteY2" fmla="*/ 1432152 h 1484403"/>
              <a:gd name="connsiteX3" fmla="*/ 2904647 w 4350271"/>
              <a:gd name="connsiteY3" fmla="*/ 1406026 h 1484403"/>
              <a:gd name="connsiteX4" fmla="*/ 2477928 w 4350271"/>
              <a:gd name="connsiteY4" fmla="*/ 1397318 h 1484403"/>
              <a:gd name="connsiteX5" fmla="*/ 2268922 w 4350271"/>
              <a:gd name="connsiteY5" fmla="*/ 1371193 h 1484403"/>
              <a:gd name="connsiteX6" fmla="*/ 1990247 w 4350271"/>
              <a:gd name="connsiteY6" fmla="*/ 1362484 h 1484403"/>
              <a:gd name="connsiteX7" fmla="*/ 1711574 w 4350271"/>
              <a:gd name="connsiteY7" fmla="*/ 1336357 h 1484403"/>
              <a:gd name="connsiteX8" fmla="*/ 1560398 w 4350271"/>
              <a:gd name="connsiteY8" fmla="*/ 1336358 h 1484403"/>
              <a:gd name="connsiteX9" fmla="*/ 1258728 w 4350271"/>
              <a:gd name="connsiteY9" fmla="*/ 1014141 h 1484403"/>
              <a:gd name="connsiteX10" fmla="*/ 771048 w 4350271"/>
              <a:gd name="connsiteY10" fmla="*/ 596129 h 1484403"/>
              <a:gd name="connsiteX11" fmla="*/ 422705 w 4350271"/>
              <a:gd name="connsiteY11" fmla="*/ 326164 h 1484403"/>
              <a:gd name="connsiteX12" fmla="*/ 131444 w 4350271"/>
              <a:gd name="connsiteY12" fmla="*/ 114029 h 1484403"/>
              <a:gd name="connsiteX13" fmla="*/ 0 w 4350271"/>
              <a:gd name="connsiteY13" fmla="*/ 0 h 1484403"/>
              <a:gd name="connsiteX14" fmla="*/ 1598363 w 4350271"/>
              <a:gd name="connsiteY14" fmla="*/ 1076665 h 1484403"/>
              <a:gd name="connsiteX15" fmla="*/ 2994048 w 4350271"/>
              <a:gd name="connsiteY15" fmla="*/ 1115990 h 1484403"/>
              <a:gd name="connsiteX16" fmla="*/ 4349454 w 4350271"/>
              <a:gd name="connsiteY16" fmla="*/ 1121773 h 1484403"/>
              <a:gd name="connsiteX17" fmla="*/ 4350271 w 4350271"/>
              <a:gd name="connsiteY17" fmla="*/ 1484403 h 1484403"/>
              <a:gd name="connsiteX0" fmla="*/ 4350271 w 4350271"/>
              <a:gd name="connsiteY0" fmla="*/ 1484403 h 1484403"/>
              <a:gd name="connsiteX1" fmla="*/ 4045471 w 4350271"/>
              <a:gd name="connsiteY1" fmla="*/ 1458278 h 1484403"/>
              <a:gd name="connsiteX2" fmla="*/ 3427162 w 4350271"/>
              <a:gd name="connsiteY2" fmla="*/ 1432152 h 1484403"/>
              <a:gd name="connsiteX3" fmla="*/ 2904647 w 4350271"/>
              <a:gd name="connsiteY3" fmla="*/ 1406026 h 1484403"/>
              <a:gd name="connsiteX4" fmla="*/ 2477928 w 4350271"/>
              <a:gd name="connsiteY4" fmla="*/ 1397318 h 1484403"/>
              <a:gd name="connsiteX5" fmla="*/ 2268922 w 4350271"/>
              <a:gd name="connsiteY5" fmla="*/ 1371193 h 1484403"/>
              <a:gd name="connsiteX6" fmla="*/ 1990247 w 4350271"/>
              <a:gd name="connsiteY6" fmla="*/ 1362484 h 1484403"/>
              <a:gd name="connsiteX7" fmla="*/ 1711574 w 4350271"/>
              <a:gd name="connsiteY7" fmla="*/ 1336357 h 1484403"/>
              <a:gd name="connsiteX8" fmla="*/ 1560398 w 4350271"/>
              <a:gd name="connsiteY8" fmla="*/ 1336358 h 1484403"/>
              <a:gd name="connsiteX9" fmla="*/ 1258728 w 4350271"/>
              <a:gd name="connsiteY9" fmla="*/ 1014141 h 1484403"/>
              <a:gd name="connsiteX10" fmla="*/ 771048 w 4350271"/>
              <a:gd name="connsiteY10" fmla="*/ 596129 h 1484403"/>
              <a:gd name="connsiteX11" fmla="*/ 422705 w 4350271"/>
              <a:gd name="connsiteY11" fmla="*/ 326164 h 1484403"/>
              <a:gd name="connsiteX12" fmla="*/ 131444 w 4350271"/>
              <a:gd name="connsiteY12" fmla="*/ 114029 h 1484403"/>
              <a:gd name="connsiteX13" fmla="*/ 0 w 4350271"/>
              <a:gd name="connsiteY13" fmla="*/ 0 h 1484403"/>
              <a:gd name="connsiteX14" fmla="*/ 1598363 w 4350271"/>
              <a:gd name="connsiteY14" fmla="*/ 1076665 h 1484403"/>
              <a:gd name="connsiteX15" fmla="*/ 2652099 w 4350271"/>
              <a:gd name="connsiteY15" fmla="*/ 1101225 h 1484403"/>
              <a:gd name="connsiteX16" fmla="*/ 2994048 w 4350271"/>
              <a:gd name="connsiteY16" fmla="*/ 1115990 h 1484403"/>
              <a:gd name="connsiteX17" fmla="*/ 4349454 w 4350271"/>
              <a:gd name="connsiteY17" fmla="*/ 1121773 h 1484403"/>
              <a:gd name="connsiteX18" fmla="*/ 4350271 w 4350271"/>
              <a:gd name="connsiteY18" fmla="*/ 1484403 h 1484403"/>
              <a:gd name="connsiteX0" fmla="*/ 4350271 w 4350271"/>
              <a:gd name="connsiteY0" fmla="*/ 1484403 h 1484403"/>
              <a:gd name="connsiteX1" fmla="*/ 4045471 w 4350271"/>
              <a:gd name="connsiteY1" fmla="*/ 1458278 h 1484403"/>
              <a:gd name="connsiteX2" fmla="*/ 3427162 w 4350271"/>
              <a:gd name="connsiteY2" fmla="*/ 1432152 h 1484403"/>
              <a:gd name="connsiteX3" fmla="*/ 2904647 w 4350271"/>
              <a:gd name="connsiteY3" fmla="*/ 1406026 h 1484403"/>
              <a:gd name="connsiteX4" fmla="*/ 2477928 w 4350271"/>
              <a:gd name="connsiteY4" fmla="*/ 1397318 h 1484403"/>
              <a:gd name="connsiteX5" fmla="*/ 2268922 w 4350271"/>
              <a:gd name="connsiteY5" fmla="*/ 1371193 h 1484403"/>
              <a:gd name="connsiteX6" fmla="*/ 1990247 w 4350271"/>
              <a:gd name="connsiteY6" fmla="*/ 1362484 h 1484403"/>
              <a:gd name="connsiteX7" fmla="*/ 1711574 w 4350271"/>
              <a:gd name="connsiteY7" fmla="*/ 1336357 h 1484403"/>
              <a:gd name="connsiteX8" fmla="*/ 1560398 w 4350271"/>
              <a:gd name="connsiteY8" fmla="*/ 1336358 h 1484403"/>
              <a:gd name="connsiteX9" fmla="*/ 1258728 w 4350271"/>
              <a:gd name="connsiteY9" fmla="*/ 1014141 h 1484403"/>
              <a:gd name="connsiteX10" fmla="*/ 771048 w 4350271"/>
              <a:gd name="connsiteY10" fmla="*/ 596129 h 1484403"/>
              <a:gd name="connsiteX11" fmla="*/ 422705 w 4350271"/>
              <a:gd name="connsiteY11" fmla="*/ 326164 h 1484403"/>
              <a:gd name="connsiteX12" fmla="*/ 131444 w 4350271"/>
              <a:gd name="connsiteY12" fmla="*/ 114029 h 1484403"/>
              <a:gd name="connsiteX13" fmla="*/ 0 w 4350271"/>
              <a:gd name="connsiteY13" fmla="*/ 0 h 1484403"/>
              <a:gd name="connsiteX14" fmla="*/ 1598363 w 4350271"/>
              <a:gd name="connsiteY14" fmla="*/ 1076665 h 1484403"/>
              <a:gd name="connsiteX15" fmla="*/ 2652099 w 4350271"/>
              <a:gd name="connsiteY15" fmla="*/ 1101225 h 1484403"/>
              <a:gd name="connsiteX16" fmla="*/ 3089843 w 4350271"/>
              <a:gd name="connsiteY16" fmla="*/ 1124698 h 1484403"/>
              <a:gd name="connsiteX17" fmla="*/ 4349454 w 4350271"/>
              <a:gd name="connsiteY17" fmla="*/ 1121773 h 1484403"/>
              <a:gd name="connsiteX18" fmla="*/ 4350271 w 4350271"/>
              <a:gd name="connsiteY18" fmla="*/ 1484403 h 1484403"/>
              <a:gd name="connsiteX0" fmla="*/ 4350271 w 4350271"/>
              <a:gd name="connsiteY0" fmla="*/ 1484403 h 1484403"/>
              <a:gd name="connsiteX1" fmla="*/ 4045471 w 4350271"/>
              <a:gd name="connsiteY1" fmla="*/ 1458278 h 1484403"/>
              <a:gd name="connsiteX2" fmla="*/ 3427162 w 4350271"/>
              <a:gd name="connsiteY2" fmla="*/ 1432152 h 1484403"/>
              <a:gd name="connsiteX3" fmla="*/ 2904647 w 4350271"/>
              <a:gd name="connsiteY3" fmla="*/ 1406026 h 1484403"/>
              <a:gd name="connsiteX4" fmla="*/ 2477928 w 4350271"/>
              <a:gd name="connsiteY4" fmla="*/ 1397318 h 1484403"/>
              <a:gd name="connsiteX5" fmla="*/ 2268922 w 4350271"/>
              <a:gd name="connsiteY5" fmla="*/ 1371193 h 1484403"/>
              <a:gd name="connsiteX6" fmla="*/ 1990247 w 4350271"/>
              <a:gd name="connsiteY6" fmla="*/ 1362484 h 1484403"/>
              <a:gd name="connsiteX7" fmla="*/ 1711574 w 4350271"/>
              <a:gd name="connsiteY7" fmla="*/ 1336357 h 1484403"/>
              <a:gd name="connsiteX8" fmla="*/ 1560398 w 4350271"/>
              <a:gd name="connsiteY8" fmla="*/ 1336358 h 1484403"/>
              <a:gd name="connsiteX9" fmla="*/ 1258728 w 4350271"/>
              <a:gd name="connsiteY9" fmla="*/ 1014141 h 1484403"/>
              <a:gd name="connsiteX10" fmla="*/ 771048 w 4350271"/>
              <a:gd name="connsiteY10" fmla="*/ 596129 h 1484403"/>
              <a:gd name="connsiteX11" fmla="*/ 422705 w 4350271"/>
              <a:gd name="connsiteY11" fmla="*/ 326164 h 1484403"/>
              <a:gd name="connsiteX12" fmla="*/ 131444 w 4350271"/>
              <a:gd name="connsiteY12" fmla="*/ 114029 h 1484403"/>
              <a:gd name="connsiteX13" fmla="*/ 0 w 4350271"/>
              <a:gd name="connsiteY13" fmla="*/ 0 h 1484403"/>
              <a:gd name="connsiteX14" fmla="*/ 1598363 w 4350271"/>
              <a:gd name="connsiteY14" fmla="*/ 1076665 h 1484403"/>
              <a:gd name="connsiteX15" fmla="*/ 2652099 w 4350271"/>
              <a:gd name="connsiteY15" fmla="*/ 1101225 h 1484403"/>
              <a:gd name="connsiteX16" fmla="*/ 3203055 w 4350271"/>
              <a:gd name="connsiteY16" fmla="*/ 1107281 h 1484403"/>
              <a:gd name="connsiteX17" fmla="*/ 4349454 w 4350271"/>
              <a:gd name="connsiteY17" fmla="*/ 1121773 h 1484403"/>
              <a:gd name="connsiteX18" fmla="*/ 4350271 w 4350271"/>
              <a:gd name="connsiteY18" fmla="*/ 1484403 h 1484403"/>
              <a:gd name="connsiteX0" fmla="*/ 4350271 w 4350271"/>
              <a:gd name="connsiteY0" fmla="*/ 1484403 h 1484403"/>
              <a:gd name="connsiteX1" fmla="*/ 4045471 w 4350271"/>
              <a:gd name="connsiteY1" fmla="*/ 1458278 h 1484403"/>
              <a:gd name="connsiteX2" fmla="*/ 3427162 w 4350271"/>
              <a:gd name="connsiteY2" fmla="*/ 1432152 h 1484403"/>
              <a:gd name="connsiteX3" fmla="*/ 2904647 w 4350271"/>
              <a:gd name="connsiteY3" fmla="*/ 1406026 h 1484403"/>
              <a:gd name="connsiteX4" fmla="*/ 2477928 w 4350271"/>
              <a:gd name="connsiteY4" fmla="*/ 1397318 h 1484403"/>
              <a:gd name="connsiteX5" fmla="*/ 2268922 w 4350271"/>
              <a:gd name="connsiteY5" fmla="*/ 1371193 h 1484403"/>
              <a:gd name="connsiteX6" fmla="*/ 1990247 w 4350271"/>
              <a:gd name="connsiteY6" fmla="*/ 1362484 h 1484403"/>
              <a:gd name="connsiteX7" fmla="*/ 1711574 w 4350271"/>
              <a:gd name="connsiteY7" fmla="*/ 1336357 h 1484403"/>
              <a:gd name="connsiteX8" fmla="*/ 1560398 w 4350271"/>
              <a:gd name="connsiteY8" fmla="*/ 1336358 h 1484403"/>
              <a:gd name="connsiteX9" fmla="*/ 1258728 w 4350271"/>
              <a:gd name="connsiteY9" fmla="*/ 1014141 h 1484403"/>
              <a:gd name="connsiteX10" fmla="*/ 771048 w 4350271"/>
              <a:gd name="connsiteY10" fmla="*/ 596129 h 1484403"/>
              <a:gd name="connsiteX11" fmla="*/ 422705 w 4350271"/>
              <a:gd name="connsiteY11" fmla="*/ 326164 h 1484403"/>
              <a:gd name="connsiteX12" fmla="*/ 131444 w 4350271"/>
              <a:gd name="connsiteY12" fmla="*/ 114029 h 1484403"/>
              <a:gd name="connsiteX13" fmla="*/ 0 w 4350271"/>
              <a:gd name="connsiteY13" fmla="*/ 0 h 1484403"/>
              <a:gd name="connsiteX14" fmla="*/ 1569788 w 4350271"/>
              <a:gd name="connsiteY14" fmla="*/ 1067140 h 1484403"/>
              <a:gd name="connsiteX15" fmla="*/ 2652099 w 4350271"/>
              <a:gd name="connsiteY15" fmla="*/ 1101225 h 1484403"/>
              <a:gd name="connsiteX16" fmla="*/ 3203055 w 4350271"/>
              <a:gd name="connsiteY16" fmla="*/ 1107281 h 1484403"/>
              <a:gd name="connsiteX17" fmla="*/ 4349454 w 4350271"/>
              <a:gd name="connsiteY17" fmla="*/ 1121773 h 1484403"/>
              <a:gd name="connsiteX18" fmla="*/ 4350271 w 4350271"/>
              <a:gd name="connsiteY18" fmla="*/ 1484403 h 1484403"/>
              <a:gd name="connsiteX0" fmla="*/ 4350271 w 4375581"/>
              <a:gd name="connsiteY0" fmla="*/ 1484403 h 1484403"/>
              <a:gd name="connsiteX1" fmla="*/ 4045471 w 4375581"/>
              <a:gd name="connsiteY1" fmla="*/ 1458278 h 1484403"/>
              <a:gd name="connsiteX2" fmla="*/ 3427162 w 4375581"/>
              <a:gd name="connsiteY2" fmla="*/ 1432152 h 1484403"/>
              <a:gd name="connsiteX3" fmla="*/ 2904647 w 4375581"/>
              <a:gd name="connsiteY3" fmla="*/ 1406026 h 1484403"/>
              <a:gd name="connsiteX4" fmla="*/ 2477928 w 4375581"/>
              <a:gd name="connsiteY4" fmla="*/ 1397318 h 1484403"/>
              <a:gd name="connsiteX5" fmla="*/ 2268922 w 4375581"/>
              <a:gd name="connsiteY5" fmla="*/ 1371193 h 1484403"/>
              <a:gd name="connsiteX6" fmla="*/ 1990247 w 4375581"/>
              <a:gd name="connsiteY6" fmla="*/ 1362484 h 1484403"/>
              <a:gd name="connsiteX7" fmla="*/ 1711574 w 4375581"/>
              <a:gd name="connsiteY7" fmla="*/ 1336357 h 1484403"/>
              <a:gd name="connsiteX8" fmla="*/ 1560398 w 4375581"/>
              <a:gd name="connsiteY8" fmla="*/ 1336358 h 1484403"/>
              <a:gd name="connsiteX9" fmla="*/ 1258728 w 4375581"/>
              <a:gd name="connsiteY9" fmla="*/ 1014141 h 1484403"/>
              <a:gd name="connsiteX10" fmla="*/ 771048 w 4375581"/>
              <a:gd name="connsiteY10" fmla="*/ 596129 h 1484403"/>
              <a:gd name="connsiteX11" fmla="*/ 422705 w 4375581"/>
              <a:gd name="connsiteY11" fmla="*/ 326164 h 1484403"/>
              <a:gd name="connsiteX12" fmla="*/ 131444 w 4375581"/>
              <a:gd name="connsiteY12" fmla="*/ 114029 h 1484403"/>
              <a:gd name="connsiteX13" fmla="*/ 0 w 4375581"/>
              <a:gd name="connsiteY13" fmla="*/ 0 h 1484403"/>
              <a:gd name="connsiteX14" fmla="*/ 1569788 w 4375581"/>
              <a:gd name="connsiteY14" fmla="*/ 1067140 h 1484403"/>
              <a:gd name="connsiteX15" fmla="*/ 2652099 w 4375581"/>
              <a:gd name="connsiteY15" fmla="*/ 1101225 h 1484403"/>
              <a:gd name="connsiteX16" fmla="*/ 3203055 w 4375581"/>
              <a:gd name="connsiteY16" fmla="*/ 1107281 h 1484403"/>
              <a:gd name="connsiteX17" fmla="*/ 4375579 w 4375581"/>
              <a:gd name="connsiteY17" fmla="*/ 1200150 h 1484403"/>
              <a:gd name="connsiteX18" fmla="*/ 4350271 w 4375581"/>
              <a:gd name="connsiteY18" fmla="*/ 1484403 h 1484403"/>
              <a:gd name="connsiteX0" fmla="*/ 4350271 w 4375581"/>
              <a:gd name="connsiteY0" fmla="*/ 1484403 h 1484403"/>
              <a:gd name="connsiteX1" fmla="*/ 4045471 w 4375581"/>
              <a:gd name="connsiteY1" fmla="*/ 1458278 h 1484403"/>
              <a:gd name="connsiteX2" fmla="*/ 3427162 w 4375581"/>
              <a:gd name="connsiteY2" fmla="*/ 1432152 h 1484403"/>
              <a:gd name="connsiteX3" fmla="*/ 2904647 w 4375581"/>
              <a:gd name="connsiteY3" fmla="*/ 1406026 h 1484403"/>
              <a:gd name="connsiteX4" fmla="*/ 2477928 w 4375581"/>
              <a:gd name="connsiteY4" fmla="*/ 1397318 h 1484403"/>
              <a:gd name="connsiteX5" fmla="*/ 2268922 w 4375581"/>
              <a:gd name="connsiteY5" fmla="*/ 1371193 h 1484403"/>
              <a:gd name="connsiteX6" fmla="*/ 1990247 w 4375581"/>
              <a:gd name="connsiteY6" fmla="*/ 1362484 h 1484403"/>
              <a:gd name="connsiteX7" fmla="*/ 1711574 w 4375581"/>
              <a:gd name="connsiteY7" fmla="*/ 1336357 h 1484403"/>
              <a:gd name="connsiteX8" fmla="*/ 1560398 w 4375581"/>
              <a:gd name="connsiteY8" fmla="*/ 1336358 h 1484403"/>
              <a:gd name="connsiteX9" fmla="*/ 1258728 w 4375581"/>
              <a:gd name="connsiteY9" fmla="*/ 1014141 h 1484403"/>
              <a:gd name="connsiteX10" fmla="*/ 771048 w 4375581"/>
              <a:gd name="connsiteY10" fmla="*/ 596129 h 1484403"/>
              <a:gd name="connsiteX11" fmla="*/ 422705 w 4375581"/>
              <a:gd name="connsiteY11" fmla="*/ 326164 h 1484403"/>
              <a:gd name="connsiteX12" fmla="*/ 131444 w 4375581"/>
              <a:gd name="connsiteY12" fmla="*/ 114029 h 1484403"/>
              <a:gd name="connsiteX13" fmla="*/ 0 w 4375581"/>
              <a:gd name="connsiteY13" fmla="*/ 0 h 1484403"/>
              <a:gd name="connsiteX14" fmla="*/ 1569788 w 4375581"/>
              <a:gd name="connsiteY14" fmla="*/ 1067140 h 1484403"/>
              <a:gd name="connsiteX15" fmla="*/ 2652099 w 4375581"/>
              <a:gd name="connsiteY15" fmla="*/ 1101225 h 1484403"/>
              <a:gd name="connsiteX16" fmla="*/ 3246598 w 4375581"/>
              <a:gd name="connsiteY16" fmla="*/ 1150824 h 1484403"/>
              <a:gd name="connsiteX17" fmla="*/ 4375579 w 4375581"/>
              <a:gd name="connsiteY17" fmla="*/ 1200150 h 1484403"/>
              <a:gd name="connsiteX18" fmla="*/ 4350271 w 4375581"/>
              <a:gd name="connsiteY18" fmla="*/ 1484403 h 1484403"/>
              <a:gd name="connsiteX0" fmla="*/ 4350271 w 4375581"/>
              <a:gd name="connsiteY0" fmla="*/ 1484403 h 1484403"/>
              <a:gd name="connsiteX1" fmla="*/ 4045471 w 4375581"/>
              <a:gd name="connsiteY1" fmla="*/ 1458278 h 1484403"/>
              <a:gd name="connsiteX2" fmla="*/ 3427162 w 4375581"/>
              <a:gd name="connsiteY2" fmla="*/ 1432152 h 1484403"/>
              <a:gd name="connsiteX3" fmla="*/ 2904647 w 4375581"/>
              <a:gd name="connsiteY3" fmla="*/ 1406026 h 1484403"/>
              <a:gd name="connsiteX4" fmla="*/ 2477928 w 4375581"/>
              <a:gd name="connsiteY4" fmla="*/ 1397318 h 1484403"/>
              <a:gd name="connsiteX5" fmla="*/ 2268922 w 4375581"/>
              <a:gd name="connsiteY5" fmla="*/ 1371193 h 1484403"/>
              <a:gd name="connsiteX6" fmla="*/ 1990247 w 4375581"/>
              <a:gd name="connsiteY6" fmla="*/ 1362484 h 1484403"/>
              <a:gd name="connsiteX7" fmla="*/ 1711574 w 4375581"/>
              <a:gd name="connsiteY7" fmla="*/ 1336357 h 1484403"/>
              <a:gd name="connsiteX8" fmla="*/ 1560398 w 4375581"/>
              <a:gd name="connsiteY8" fmla="*/ 1336358 h 1484403"/>
              <a:gd name="connsiteX9" fmla="*/ 1258728 w 4375581"/>
              <a:gd name="connsiteY9" fmla="*/ 1014141 h 1484403"/>
              <a:gd name="connsiteX10" fmla="*/ 771048 w 4375581"/>
              <a:gd name="connsiteY10" fmla="*/ 596129 h 1484403"/>
              <a:gd name="connsiteX11" fmla="*/ 422705 w 4375581"/>
              <a:gd name="connsiteY11" fmla="*/ 326164 h 1484403"/>
              <a:gd name="connsiteX12" fmla="*/ 131444 w 4375581"/>
              <a:gd name="connsiteY12" fmla="*/ 114029 h 1484403"/>
              <a:gd name="connsiteX13" fmla="*/ 0 w 4375581"/>
              <a:gd name="connsiteY13" fmla="*/ 0 h 1484403"/>
              <a:gd name="connsiteX14" fmla="*/ 1569788 w 4375581"/>
              <a:gd name="connsiteY14" fmla="*/ 1067140 h 1484403"/>
              <a:gd name="connsiteX15" fmla="*/ 2617265 w 4375581"/>
              <a:gd name="connsiteY15" fmla="*/ 1118642 h 1484403"/>
              <a:gd name="connsiteX16" fmla="*/ 3246598 w 4375581"/>
              <a:gd name="connsiteY16" fmla="*/ 1150824 h 1484403"/>
              <a:gd name="connsiteX17" fmla="*/ 4375579 w 4375581"/>
              <a:gd name="connsiteY17" fmla="*/ 1200150 h 1484403"/>
              <a:gd name="connsiteX18" fmla="*/ 4350271 w 4375581"/>
              <a:gd name="connsiteY18" fmla="*/ 1484403 h 1484403"/>
              <a:gd name="connsiteX0" fmla="*/ 4350271 w 4375581"/>
              <a:gd name="connsiteY0" fmla="*/ 1484403 h 1484403"/>
              <a:gd name="connsiteX1" fmla="*/ 4045471 w 4375581"/>
              <a:gd name="connsiteY1" fmla="*/ 1458278 h 1484403"/>
              <a:gd name="connsiteX2" fmla="*/ 3427162 w 4375581"/>
              <a:gd name="connsiteY2" fmla="*/ 1432152 h 1484403"/>
              <a:gd name="connsiteX3" fmla="*/ 2904647 w 4375581"/>
              <a:gd name="connsiteY3" fmla="*/ 1406026 h 1484403"/>
              <a:gd name="connsiteX4" fmla="*/ 2477928 w 4375581"/>
              <a:gd name="connsiteY4" fmla="*/ 1397318 h 1484403"/>
              <a:gd name="connsiteX5" fmla="*/ 2268922 w 4375581"/>
              <a:gd name="connsiteY5" fmla="*/ 1371193 h 1484403"/>
              <a:gd name="connsiteX6" fmla="*/ 1990247 w 4375581"/>
              <a:gd name="connsiteY6" fmla="*/ 1362484 h 1484403"/>
              <a:gd name="connsiteX7" fmla="*/ 1711574 w 4375581"/>
              <a:gd name="connsiteY7" fmla="*/ 1336357 h 1484403"/>
              <a:gd name="connsiteX8" fmla="*/ 1560398 w 4375581"/>
              <a:gd name="connsiteY8" fmla="*/ 1336358 h 1484403"/>
              <a:gd name="connsiteX9" fmla="*/ 1258728 w 4375581"/>
              <a:gd name="connsiteY9" fmla="*/ 1014141 h 1484403"/>
              <a:gd name="connsiteX10" fmla="*/ 771048 w 4375581"/>
              <a:gd name="connsiteY10" fmla="*/ 596129 h 1484403"/>
              <a:gd name="connsiteX11" fmla="*/ 422705 w 4375581"/>
              <a:gd name="connsiteY11" fmla="*/ 326164 h 1484403"/>
              <a:gd name="connsiteX12" fmla="*/ 131444 w 4375581"/>
              <a:gd name="connsiteY12" fmla="*/ 114029 h 1484403"/>
              <a:gd name="connsiteX13" fmla="*/ 0 w 4375581"/>
              <a:gd name="connsiteY13" fmla="*/ 0 h 1484403"/>
              <a:gd name="connsiteX14" fmla="*/ 1569788 w 4375581"/>
              <a:gd name="connsiteY14" fmla="*/ 1067140 h 1484403"/>
              <a:gd name="connsiteX15" fmla="*/ 2617265 w 4375581"/>
              <a:gd name="connsiteY15" fmla="*/ 1118642 h 1484403"/>
              <a:gd name="connsiteX16" fmla="*/ 3124678 w 4375581"/>
              <a:gd name="connsiteY16" fmla="*/ 1142115 h 1484403"/>
              <a:gd name="connsiteX17" fmla="*/ 4375579 w 4375581"/>
              <a:gd name="connsiteY17" fmla="*/ 1200150 h 1484403"/>
              <a:gd name="connsiteX18" fmla="*/ 4350271 w 4375581"/>
              <a:gd name="connsiteY18" fmla="*/ 1484403 h 1484403"/>
              <a:gd name="connsiteX0" fmla="*/ 4350271 w 4350271"/>
              <a:gd name="connsiteY0" fmla="*/ 1484403 h 1484403"/>
              <a:gd name="connsiteX1" fmla="*/ 4045471 w 4350271"/>
              <a:gd name="connsiteY1" fmla="*/ 1458278 h 1484403"/>
              <a:gd name="connsiteX2" fmla="*/ 3427162 w 4350271"/>
              <a:gd name="connsiteY2" fmla="*/ 1432152 h 1484403"/>
              <a:gd name="connsiteX3" fmla="*/ 2904647 w 4350271"/>
              <a:gd name="connsiteY3" fmla="*/ 1406026 h 1484403"/>
              <a:gd name="connsiteX4" fmla="*/ 2477928 w 4350271"/>
              <a:gd name="connsiteY4" fmla="*/ 1397318 h 1484403"/>
              <a:gd name="connsiteX5" fmla="*/ 2268922 w 4350271"/>
              <a:gd name="connsiteY5" fmla="*/ 1371193 h 1484403"/>
              <a:gd name="connsiteX6" fmla="*/ 1990247 w 4350271"/>
              <a:gd name="connsiteY6" fmla="*/ 1362484 h 1484403"/>
              <a:gd name="connsiteX7" fmla="*/ 1711574 w 4350271"/>
              <a:gd name="connsiteY7" fmla="*/ 1336357 h 1484403"/>
              <a:gd name="connsiteX8" fmla="*/ 1560398 w 4350271"/>
              <a:gd name="connsiteY8" fmla="*/ 1336358 h 1484403"/>
              <a:gd name="connsiteX9" fmla="*/ 1258728 w 4350271"/>
              <a:gd name="connsiteY9" fmla="*/ 1014141 h 1484403"/>
              <a:gd name="connsiteX10" fmla="*/ 771048 w 4350271"/>
              <a:gd name="connsiteY10" fmla="*/ 596129 h 1484403"/>
              <a:gd name="connsiteX11" fmla="*/ 422705 w 4350271"/>
              <a:gd name="connsiteY11" fmla="*/ 326164 h 1484403"/>
              <a:gd name="connsiteX12" fmla="*/ 131444 w 4350271"/>
              <a:gd name="connsiteY12" fmla="*/ 114029 h 1484403"/>
              <a:gd name="connsiteX13" fmla="*/ 0 w 4350271"/>
              <a:gd name="connsiteY13" fmla="*/ 0 h 1484403"/>
              <a:gd name="connsiteX14" fmla="*/ 1569788 w 4350271"/>
              <a:gd name="connsiteY14" fmla="*/ 1067140 h 1484403"/>
              <a:gd name="connsiteX15" fmla="*/ 2617265 w 4350271"/>
              <a:gd name="connsiteY15" fmla="*/ 1118642 h 1484403"/>
              <a:gd name="connsiteX16" fmla="*/ 3124678 w 4350271"/>
              <a:gd name="connsiteY16" fmla="*/ 1142115 h 1484403"/>
              <a:gd name="connsiteX17" fmla="*/ 4344622 w 4350271"/>
              <a:gd name="connsiteY17" fmla="*/ 1200150 h 1484403"/>
              <a:gd name="connsiteX18" fmla="*/ 4350271 w 4350271"/>
              <a:gd name="connsiteY18" fmla="*/ 1484403 h 1484403"/>
              <a:gd name="connsiteX0" fmla="*/ 4350271 w 4350271"/>
              <a:gd name="connsiteY0" fmla="*/ 1484403 h 1484403"/>
              <a:gd name="connsiteX1" fmla="*/ 4045471 w 4350271"/>
              <a:gd name="connsiteY1" fmla="*/ 1458278 h 1484403"/>
              <a:gd name="connsiteX2" fmla="*/ 3427162 w 4350271"/>
              <a:gd name="connsiteY2" fmla="*/ 1432152 h 1484403"/>
              <a:gd name="connsiteX3" fmla="*/ 2904647 w 4350271"/>
              <a:gd name="connsiteY3" fmla="*/ 1406026 h 1484403"/>
              <a:gd name="connsiteX4" fmla="*/ 2477928 w 4350271"/>
              <a:gd name="connsiteY4" fmla="*/ 1397318 h 1484403"/>
              <a:gd name="connsiteX5" fmla="*/ 2268922 w 4350271"/>
              <a:gd name="connsiteY5" fmla="*/ 1371193 h 1484403"/>
              <a:gd name="connsiteX6" fmla="*/ 1990247 w 4350271"/>
              <a:gd name="connsiteY6" fmla="*/ 1362484 h 1484403"/>
              <a:gd name="connsiteX7" fmla="*/ 1711574 w 4350271"/>
              <a:gd name="connsiteY7" fmla="*/ 1336357 h 1484403"/>
              <a:gd name="connsiteX8" fmla="*/ 1560398 w 4350271"/>
              <a:gd name="connsiteY8" fmla="*/ 1336358 h 1484403"/>
              <a:gd name="connsiteX9" fmla="*/ 1258728 w 4350271"/>
              <a:gd name="connsiteY9" fmla="*/ 1014141 h 1484403"/>
              <a:gd name="connsiteX10" fmla="*/ 771048 w 4350271"/>
              <a:gd name="connsiteY10" fmla="*/ 596129 h 1484403"/>
              <a:gd name="connsiteX11" fmla="*/ 422705 w 4350271"/>
              <a:gd name="connsiteY11" fmla="*/ 326164 h 1484403"/>
              <a:gd name="connsiteX12" fmla="*/ 131444 w 4350271"/>
              <a:gd name="connsiteY12" fmla="*/ 114029 h 1484403"/>
              <a:gd name="connsiteX13" fmla="*/ 0 w 4350271"/>
              <a:gd name="connsiteY13" fmla="*/ 0 h 1484403"/>
              <a:gd name="connsiteX14" fmla="*/ 1569788 w 4350271"/>
              <a:gd name="connsiteY14" fmla="*/ 1067140 h 1484403"/>
              <a:gd name="connsiteX15" fmla="*/ 2617265 w 4350271"/>
              <a:gd name="connsiteY15" fmla="*/ 1118642 h 1484403"/>
              <a:gd name="connsiteX16" fmla="*/ 3108009 w 4350271"/>
              <a:gd name="connsiteY16" fmla="*/ 1130208 h 1484403"/>
              <a:gd name="connsiteX17" fmla="*/ 4344622 w 4350271"/>
              <a:gd name="connsiteY17" fmla="*/ 1200150 h 1484403"/>
              <a:gd name="connsiteX18" fmla="*/ 4350271 w 4350271"/>
              <a:gd name="connsiteY18" fmla="*/ 1484403 h 1484403"/>
              <a:gd name="connsiteX0" fmla="*/ 4350271 w 4350271"/>
              <a:gd name="connsiteY0" fmla="*/ 1484403 h 1484403"/>
              <a:gd name="connsiteX1" fmla="*/ 4045471 w 4350271"/>
              <a:gd name="connsiteY1" fmla="*/ 1458278 h 1484403"/>
              <a:gd name="connsiteX2" fmla="*/ 3427162 w 4350271"/>
              <a:gd name="connsiteY2" fmla="*/ 1432152 h 1484403"/>
              <a:gd name="connsiteX3" fmla="*/ 2904647 w 4350271"/>
              <a:gd name="connsiteY3" fmla="*/ 1406026 h 1484403"/>
              <a:gd name="connsiteX4" fmla="*/ 2477928 w 4350271"/>
              <a:gd name="connsiteY4" fmla="*/ 1397318 h 1484403"/>
              <a:gd name="connsiteX5" fmla="*/ 2268922 w 4350271"/>
              <a:gd name="connsiteY5" fmla="*/ 1371193 h 1484403"/>
              <a:gd name="connsiteX6" fmla="*/ 1990247 w 4350271"/>
              <a:gd name="connsiteY6" fmla="*/ 1362484 h 1484403"/>
              <a:gd name="connsiteX7" fmla="*/ 1711574 w 4350271"/>
              <a:gd name="connsiteY7" fmla="*/ 1336357 h 1484403"/>
              <a:gd name="connsiteX8" fmla="*/ 1560398 w 4350271"/>
              <a:gd name="connsiteY8" fmla="*/ 1336358 h 1484403"/>
              <a:gd name="connsiteX9" fmla="*/ 1258728 w 4350271"/>
              <a:gd name="connsiteY9" fmla="*/ 1014141 h 1484403"/>
              <a:gd name="connsiteX10" fmla="*/ 771048 w 4350271"/>
              <a:gd name="connsiteY10" fmla="*/ 596129 h 1484403"/>
              <a:gd name="connsiteX11" fmla="*/ 422705 w 4350271"/>
              <a:gd name="connsiteY11" fmla="*/ 326164 h 1484403"/>
              <a:gd name="connsiteX12" fmla="*/ 131444 w 4350271"/>
              <a:gd name="connsiteY12" fmla="*/ 114029 h 1484403"/>
              <a:gd name="connsiteX13" fmla="*/ 0 w 4350271"/>
              <a:gd name="connsiteY13" fmla="*/ 0 h 1484403"/>
              <a:gd name="connsiteX14" fmla="*/ 1569788 w 4350271"/>
              <a:gd name="connsiteY14" fmla="*/ 1067140 h 1484403"/>
              <a:gd name="connsiteX15" fmla="*/ 2650602 w 4350271"/>
              <a:gd name="connsiteY15" fmla="*/ 1106736 h 1484403"/>
              <a:gd name="connsiteX16" fmla="*/ 3108009 w 4350271"/>
              <a:gd name="connsiteY16" fmla="*/ 1130208 h 1484403"/>
              <a:gd name="connsiteX17" fmla="*/ 4344622 w 4350271"/>
              <a:gd name="connsiteY17" fmla="*/ 1200150 h 1484403"/>
              <a:gd name="connsiteX18" fmla="*/ 4350271 w 4350271"/>
              <a:gd name="connsiteY18" fmla="*/ 1484403 h 1484403"/>
              <a:gd name="connsiteX0" fmla="*/ 4350271 w 4350271"/>
              <a:gd name="connsiteY0" fmla="*/ 1484403 h 1484403"/>
              <a:gd name="connsiteX1" fmla="*/ 4045471 w 4350271"/>
              <a:gd name="connsiteY1" fmla="*/ 1458278 h 1484403"/>
              <a:gd name="connsiteX2" fmla="*/ 3427162 w 4350271"/>
              <a:gd name="connsiteY2" fmla="*/ 1432152 h 1484403"/>
              <a:gd name="connsiteX3" fmla="*/ 2904647 w 4350271"/>
              <a:gd name="connsiteY3" fmla="*/ 1406026 h 1484403"/>
              <a:gd name="connsiteX4" fmla="*/ 2477928 w 4350271"/>
              <a:gd name="connsiteY4" fmla="*/ 1397318 h 1484403"/>
              <a:gd name="connsiteX5" fmla="*/ 2268922 w 4350271"/>
              <a:gd name="connsiteY5" fmla="*/ 1371193 h 1484403"/>
              <a:gd name="connsiteX6" fmla="*/ 1990247 w 4350271"/>
              <a:gd name="connsiteY6" fmla="*/ 1362484 h 1484403"/>
              <a:gd name="connsiteX7" fmla="*/ 1711574 w 4350271"/>
              <a:gd name="connsiteY7" fmla="*/ 1336357 h 1484403"/>
              <a:gd name="connsiteX8" fmla="*/ 1560398 w 4350271"/>
              <a:gd name="connsiteY8" fmla="*/ 1336358 h 1484403"/>
              <a:gd name="connsiteX9" fmla="*/ 1258728 w 4350271"/>
              <a:gd name="connsiteY9" fmla="*/ 1014141 h 1484403"/>
              <a:gd name="connsiteX10" fmla="*/ 771048 w 4350271"/>
              <a:gd name="connsiteY10" fmla="*/ 596129 h 1484403"/>
              <a:gd name="connsiteX11" fmla="*/ 422705 w 4350271"/>
              <a:gd name="connsiteY11" fmla="*/ 326164 h 1484403"/>
              <a:gd name="connsiteX12" fmla="*/ 131444 w 4350271"/>
              <a:gd name="connsiteY12" fmla="*/ 114029 h 1484403"/>
              <a:gd name="connsiteX13" fmla="*/ 0 w 4350271"/>
              <a:gd name="connsiteY13" fmla="*/ 0 h 1484403"/>
              <a:gd name="connsiteX14" fmla="*/ 1569788 w 4350271"/>
              <a:gd name="connsiteY14" fmla="*/ 1067140 h 1484403"/>
              <a:gd name="connsiteX15" fmla="*/ 2650602 w 4350271"/>
              <a:gd name="connsiteY15" fmla="*/ 1106736 h 1484403"/>
              <a:gd name="connsiteX16" fmla="*/ 3129441 w 4350271"/>
              <a:gd name="connsiteY16" fmla="*/ 1127827 h 1484403"/>
              <a:gd name="connsiteX17" fmla="*/ 4344622 w 4350271"/>
              <a:gd name="connsiteY17" fmla="*/ 1200150 h 1484403"/>
              <a:gd name="connsiteX18" fmla="*/ 4350271 w 4350271"/>
              <a:gd name="connsiteY18" fmla="*/ 1484403 h 1484403"/>
              <a:gd name="connsiteX0" fmla="*/ 4350271 w 4350271"/>
              <a:gd name="connsiteY0" fmla="*/ 1484403 h 1484403"/>
              <a:gd name="connsiteX1" fmla="*/ 4045471 w 4350271"/>
              <a:gd name="connsiteY1" fmla="*/ 1458278 h 1484403"/>
              <a:gd name="connsiteX2" fmla="*/ 3427162 w 4350271"/>
              <a:gd name="connsiteY2" fmla="*/ 1432152 h 1484403"/>
              <a:gd name="connsiteX3" fmla="*/ 2904647 w 4350271"/>
              <a:gd name="connsiteY3" fmla="*/ 1406026 h 1484403"/>
              <a:gd name="connsiteX4" fmla="*/ 2477928 w 4350271"/>
              <a:gd name="connsiteY4" fmla="*/ 1397318 h 1484403"/>
              <a:gd name="connsiteX5" fmla="*/ 2268922 w 4350271"/>
              <a:gd name="connsiteY5" fmla="*/ 1371193 h 1484403"/>
              <a:gd name="connsiteX6" fmla="*/ 1990247 w 4350271"/>
              <a:gd name="connsiteY6" fmla="*/ 1362484 h 1484403"/>
              <a:gd name="connsiteX7" fmla="*/ 1711574 w 4350271"/>
              <a:gd name="connsiteY7" fmla="*/ 1336357 h 1484403"/>
              <a:gd name="connsiteX8" fmla="*/ 1560398 w 4350271"/>
              <a:gd name="connsiteY8" fmla="*/ 1336358 h 1484403"/>
              <a:gd name="connsiteX9" fmla="*/ 1258728 w 4350271"/>
              <a:gd name="connsiteY9" fmla="*/ 1014141 h 1484403"/>
              <a:gd name="connsiteX10" fmla="*/ 771048 w 4350271"/>
              <a:gd name="connsiteY10" fmla="*/ 596129 h 1484403"/>
              <a:gd name="connsiteX11" fmla="*/ 422705 w 4350271"/>
              <a:gd name="connsiteY11" fmla="*/ 326164 h 1484403"/>
              <a:gd name="connsiteX12" fmla="*/ 131444 w 4350271"/>
              <a:gd name="connsiteY12" fmla="*/ 114029 h 1484403"/>
              <a:gd name="connsiteX13" fmla="*/ 0 w 4350271"/>
              <a:gd name="connsiteY13" fmla="*/ 0 h 1484403"/>
              <a:gd name="connsiteX14" fmla="*/ 1569788 w 4350271"/>
              <a:gd name="connsiteY14" fmla="*/ 1067140 h 1484403"/>
              <a:gd name="connsiteX15" fmla="*/ 2650602 w 4350271"/>
              <a:gd name="connsiteY15" fmla="*/ 1106736 h 1484403"/>
              <a:gd name="connsiteX16" fmla="*/ 3129441 w 4350271"/>
              <a:gd name="connsiteY16" fmla="*/ 1127827 h 1484403"/>
              <a:gd name="connsiteX17" fmla="*/ 3685222 w 4350271"/>
              <a:gd name="connsiteY17" fmla="*/ 1158035 h 1484403"/>
              <a:gd name="connsiteX18" fmla="*/ 4344622 w 4350271"/>
              <a:gd name="connsiteY18" fmla="*/ 1200150 h 1484403"/>
              <a:gd name="connsiteX19" fmla="*/ 4350271 w 4350271"/>
              <a:gd name="connsiteY19" fmla="*/ 1484403 h 148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50271" h="1484403">
                <a:moveTo>
                  <a:pt x="4350271" y="1484403"/>
                </a:moveTo>
                <a:lnTo>
                  <a:pt x="4045471" y="1458278"/>
                </a:lnTo>
                <a:lnTo>
                  <a:pt x="3427162" y="1432152"/>
                </a:lnTo>
                <a:lnTo>
                  <a:pt x="2904647" y="1406026"/>
                </a:lnTo>
                <a:cubicBezTo>
                  <a:pt x="2721767" y="1413283"/>
                  <a:pt x="2615814" y="1374095"/>
                  <a:pt x="2477928" y="1397318"/>
                </a:cubicBezTo>
                <a:cubicBezTo>
                  <a:pt x="2340042" y="1420541"/>
                  <a:pt x="2350202" y="1376999"/>
                  <a:pt x="2268922" y="1371193"/>
                </a:cubicBezTo>
                <a:cubicBezTo>
                  <a:pt x="2187642" y="1365387"/>
                  <a:pt x="2107813" y="1362484"/>
                  <a:pt x="1990247" y="1362484"/>
                </a:cubicBezTo>
                <a:cubicBezTo>
                  <a:pt x="1872681" y="1362484"/>
                  <a:pt x="1787570" y="1334906"/>
                  <a:pt x="1711574" y="1336357"/>
                </a:cubicBezTo>
                <a:lnTo>
                  <a:pt x="1560398" y="1336358"/>
                </a:lnTo>
                <a:lnTo>
                  <a:pt x="1258728" y="1014141"/>
                </a:lnTo>
                <a:lnTo>
                  <a:pt x="771048" y="596129"/>
                </a:lnTo>
                <a:lnTo>
                  <a:pt x="422705" y="326164"/>
                </a:lnTo>
                <a:lnTo>
                  <a:pt x="131444" y="114029"/>
                </a:lnTo>
                <a:lnTo>
                  <a:pt x="0" y="0"/>
                </a:lnTo>
                <a:lnTo>
                  <a:pt x="1569788" y="1067140"/>
                </a:lnTo>
                <a:lnTo>
                  <a:pt x="2650602" y="1106736"/>
                </a:lnTo>
                <a:lnTo>
                  <a:pt x="3129441" y="1127827"/>
                </a:lnTo>
                <a:lnTo>
                  <a:pt x="3685222" y="1158035"/>
                </a:lnTo>
                <a:lnTo>
                  <a:pt x="4344622" y="1200150"/>
                </a:lnTo>
                <a:cubicBezTo>
                  <a:pt x="4344894" y="1321027"/>
                  <a:pt x="4349999" y="1363526"/>
                  <a:pt x="4350271" y="1484403"/>
                </a:cubicBezTo>
                <a:close/>
              </a:path>
            </a:pathLst>
          </a:custGeom>
          <a:solidFill>
            <a:srgbClr val="0099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grpSp>
        <p:nvGrpSpPr>
          <p:cNvPr id="43" name="Group 42"/>
          <p:cNvGrpSpPr/>
          <p:nvPr/>
        </p:nvGrpSpPr>
        <p:grpSpPr>
          <a:xfrm>
            <a:off x="3540577" y="1626972"/>
            <a:ext cx="2524285" cy="3517556"/>
            <a:chOff x="3188018" y="2476157"/>
            <a:chExt cx="2916567" cy="4079188"/>
          </a:xfrm>
        </p:grpSpPr>
        <p:sp>
          <p:nvSpPr>
            <p:cNvPr id="44" name="Freeform 43"/>
            <p:cNvSpPr/>
            <p:nvPr/>
          </p:nvSpPr>
          <p:spPr>
            <a:xfrm>
              <a:off x="3188018" y="2476157"/>
              <a:ext cx="1273083" cy="948554"/>
            </a:xfrm>
            <a:custGeom>
              <a:avLst/>
              <a:gdLst>
                <a:gd name="connsiteX0" fmla="*/ 0 w 1140823"/>
                <a:gd name="connsiteY0" fmla="*/ 60960 h 905692"/>
                <a:gd name="connsiteX1" fmla="*/ 217714 w 1140823"/>
                <a:gd name="connsiteY1" fmla="*/ 226423 h 905692"/>
                <a:gd name="connsiteX2" fmla="*/ 313509 w 1140823"/>
                <a:gd name="connsiteY2" fmla="*/ 313509 h 905692"/>
                <a:gd name="connsiteX3" fmla="*/ 330926 w 1140823"/>
                <a:gd name="connsiteY3" fmla="*/ 409303 h 905692"/>
                <a:gd name="connsiteX4" fmla="*/ 548640 w 1140823"/>
                <a:gd name="connsiteY4" fmla="*/ 522515 h 905692"/>
                <a:gd name="connsiteX5" fmla="*/ 557349 w 1140823"/>
                <a:gd name="connsiteY5" fmla="*/ 574766 h 905692"/>
                <a:gd name="connsiteX6" fmla="*/ 627017 w 1140823"/>
                <a:gd name="connsiteY6" fmla="*/ 696686 h 905692"/>
                <a:gd name="connsiteX7" fmla="*/ 722811 w 1140823"/>
                <a:gd name="connsiteY7" fmla="*/ 827315 h 905692"/>
                <a:gd name="connsiteX8" fmla="*/ 818606 w 1140823"/>
                <a:gd name="connsiteY8" fmla="*/ 896983 h 905692"/>
                <a:gd name="connsiteX9" fmla="*/ 940526 w 1140823"/>
                <a:gd name="connsiteY9" fmla="*/ 905692 h 905692"/>
                <a:gd name="connsiteX10" fmla="*/ 1071154 w 1140823"/>
                <a:gd name="connsiteY10" fmla="*/ 896983 h 905692"/>
                <a:gd name="connsiteX11" fmla="*/ 1123406 w 1140823"/>
                <a:gd name="connsiteY11" fmla="*/ 879566 h 905692"/>
                <a:gd name="connsiteX12" fmla="*/ 1140823 w 1140823"/>
                <a:gd name="connsiteY12" fmla="*/ 827315 h 905692"/>
                <a:gd name="connsiteX13" fmla="*/ 1140823 w 1140823"/>
                <a:gd name="connsiteY13" fmla="*/ 827315 h 905692"/>
                <a:gd name="connsiteX14" fmla="*/ 8709 w 1140823"/>
                <a:gd name="connsiteY14" fmla="*/ 0 h 905692"/>
                <a:gd name="connsiteX15" fmla="*/ 0 w 1140823"/>
                <a:gd name="connsiteY15" fmla="*/ 60960 h 905692"/>
                <a:gd name="connsiteX0" fmla="*/ 0 w 1254034"/>
                <a:gd name="connsiteY0" fmla="*/ 60960 h 905692"/>
                <a:gd name="connsiteX1" fmla="*/ 217714 w 1254034"/>
                <a:gd name="connsiteY1" fmla="*/ 226423 h 905692"/>
                <a:gd name="connsiteX2" fmla="*/ 313509 w 1254034"/>
                <a:gd name="connsiteY2" fmla="*/ 313509 h 905692"/>
                <a:gd name="connsiteX3" fmla="*/ 330926 w 1254034"/>
                <a:gd name="connsiteY3" fmla="*/ 409303 h 905692"/>
                <a:gd name="connsiteX4" fmla="*/ 548640 w 1254034"/>
                <a:gd name="connsiteY4" fmla="*/ 522515 h 905692"/>
                <a:gd name="connsiteX5" fmla="*/ 557349 w 1254034"/>
                <a:gd name="connsiteY5" fmla="*/ 574766 h 905692"/>
                <a:gd name="connsiteX6" fmla="*/ 627017 w 1254034"/>
                <a:gd name="connsiteY6" fmla="*/ 696686 h 905692"/>
                <a:gd name="connsiteX7" fmla="*/ 722811 w 1254034"/>
                <a:gd name="connsiteY7" fmla="*/ 827315 h 905692"/>
                <a:gd name="connsiteX8" fmla="*/ 818606 w 1254034"/>
                <a:gd name="connsiteY8" fmla="*/ 896983 h 905692"/>
                <a:gd name="connsiteX9" fmla="*/ 940526 w 1254034"/>
                <a:gd name="connsiteY9" fmla="*/ 905692 h 905692"/>
                <a:gd name="connsiteX10" fmla="*/ 1071154 w 1254034"/>
                <a:gd name="connsiteY10" fmla="*/ 896983 h 905692"/>
                <a:gd name="connsiteX11" fmla="*/ 1123406 w 1254034"/>
                <a:gd name="connsiteY11" fmla="*/ 879566 h 905692"/>
                <a:gd name="connsiteX12" fmla="*/ 1140823 w 1254034"/>
                <a:gd name="connsiteY12" fmla="*/ 827315 h 905692"/>
                <a:gd name="connsiteX13" fmla="*/ 1254034 w 1254034"/>
                <a:gd name="connsiteY13" fmla="*/ 827315 h 905692"/>
                <a:gd name="connsiteX14" fmla="*/ 8709 w 1254034"/>
                <a:gd name="connsiteY14" fmla="*/ 0 h 905692"/>
                <a:gd name="connsiteX15" fmla="*/ 0 w 1254034"/>
                <a:gd name="connsiteY15" fmla="*/ 60960 h 905692"/>
                <a:gd name="connsiteX0" fmla="*/ 31772 w 1285806"/>
                <a:gd name="connsiteY0" fmla="*/ 89535 h 934267"/>
                <a:gd name="connsiteX1" fmla="*/ 249486 w 1285806"/>
                <a:gd name="connsiteY1" fmla="*/ 254998 h 934267"/>
                <a:gd name="connsiteX2" fmla="*/ 345281 w 1285806"/>
                <a:gd name="connsiteY2" fmla="*/ 342084 h 934267"/>
                <a:gd name="connsiteX3" fmla="*/ 362698 w 1285806"/>
                <a:gd name="connsiteY3" fmla="*/ 437878 h 934267"/>
                <a:gd name="connsiteX4" fmla="*/ 580412 w 1285806"/>
                <a:gd name="connsiteY4" fmla="*/ 551090 h 934267"/>
                <a:gd name="connsiteX5" fmla="*/ 589121 w 1285806"/>
                <a:gd name="connsiteY5" fmla="*/ 603341 h 934267"/>
                <a:gd name="connsiteX6" fmla="*/ 658789 w 1285806"/>
                <a:gd name="connsiteY6" fmla="*/ 725261 h 934267"/>
                <a:gd name="connsiteX7" fmla="*/ 754583 w 1285806"/>
                <a:gd name="connsiteY7" fmla="*/ 855890 h 934267"/>
                <a:gd name="connsiteX8" fmla="*/ 850378 w 1285806"/>
                <a:gd name="connsiteY8" fmla="*/ 925558 h 934267"/>
                <a:gd name="connsiteX9" fmla="*/ 972298 w 1285806"/>
                <a:gd name="connsiteY9" fmla="*/ 934267 h 934267"/>
                <a:gd name="connsiteX10" fmla="*/ 1102926 w 1285806"/>
                <a:gd name="connsiteY10" fmla="*/ 925558 h 934267"/>
                <a:gd name="connsiteX11" fmla="*/ 1155178 w 1285806"/>
                <a:gd name="connsiteY11" fmla="*/ 908141 h 934267"/>
                <a:gd name="connsiteX12" fmla="*/ 1172595 w 1285806"/>
                <a:gd name="connsiteY12" fmla="*/ 855890 h 934267"/>
                <a:gd name="connsiteX13" fmla="*/ 1285806 w 1285806"/>
                <a:gd name="connsiteY13" fmla="*/ 855890 h 934267"/>
                <a:gd name="connsiteX14" fmla="*/ 0 w 1285806"/>
                <a:gd name="connsiteY14" fmla="*/ 0 h 934267"/>
                <a:gd name="connsiteX15" fmla="*/ 31772 w 1285806"/>
                <a:gd name="connsiteY15" fmla="*/ 89535 h 934267"/>
                <a:gd name="connsiteX0" fmla="*/ 0 w 1296896"/>
                <a:gd name="connsiteY0" fmla="*/ 96679 h 934267"/>
                <a:gd name="connsiteX1" fmla="*/ 260576 w 1296896"/>
                <a:gd name="connsiteY1" fmla="*/ 254998 h 934267"/>
                <a:gd name="connsiteX2" fmla="*/ 356371 w 1296896"/>
                <a:gd name="connsiteY2" fmla="*/ 342084 h 934267"/>
                <a:gd name="connsiteX3" fmla="*/ 373788 w 1296896"/>
                <a:gd name="connsiteY3" fmla="*/ 437878 h 934267"/>
                <a:gd name="connsiteX4" fmla="*/ 591502 w 1296896"/>
                <a:gd name="connsiteY4" fmla="*/ 551090 h 934267"/>
                <a:gd name="connsiteX5" fmla="*/ 600211 w 1296896"/>
                <a:gd name="connsiteY5" fmla="*/ 603341 h 934267"/>
                <a:gd name="connsiteX6" fmla="*/ 669879 w 1296896"/>
                <a:gd name="connsiteY6" fmla="*/ 725261 h 934267"/>
                <a:gd name="connsiteX7" fmla="*/ 765673 w 1296896"/>
                <a:gd name="connsiteY7" fmla="*/ 855890 h 934267"/>
                <a:gd name="connsiteX8" fmla="*/ 861468 w 1296896"/>
                <a:gd name="connsiteY8" fmla="*/ 925558 h 934267"/>
                <a:gd name="connsiteX9" fmla="*/ 983388 w 1296896"/>
                <a:gd name="connsiteY9" fmla="*/ 934267 h 934267"/>
                <a:gd name="connsiteX10" fmla="*/ 1114016 w 1296896"/>
                <a:gd name="connsiteY10" fmla="*/ 925558 h 934267"/>
                <a:gd name="connsiteX11" fmla="*/ 1166268 w 1296896"/>
                <a:gd name="connsiteY11" fmla="*/ 908141 h 934267"/>
                <a:gd name="connsiteX12" fmla="*/ 1183685 w 1296896"/>
                <a:gd name="connsiteY12" fmla="*/ 855890 h 934267"/>
                <a:gd name="connsiteX13" fmla="*/ 1296896 w 1296896"/>
                <a:gd name="connsiteY13" fmla="*/ 855890 h 934267"/>
                <a:gd name="connsiteX14" fmla="*/ 11090 w 1296896"/>
                <a:gd name="connsiteY14" fmla="*/ 0 h 934267"/>
                <a:gd name="connsiteX15" fmla="*/ 0 w 1296896"/>
                <a:gd name="connsiteY15" fmla="*/ 96679 h 934267"/>
                <a:gd name="connsiteX0" fmla="*/ 0 w 1296896"/>
                <a:gd name="connsiteY0" fmla="*/ 96679 h 934267"/>
                <a:gd name="connsiteX1" fmla="*/ 260576 w 1296896"/>
                <a:gd name="connsiteY1" fmla="*/ 254998 h 934267"/>
                <a:gd name="connsiteX2" fmla="*/ 356371 w 1296896"/>
                <a:gd name="connsiteY2" fmla="*/ 342084 h 934267"/>
                <a:gd name="connsiteX3" fmla="*/ 364263 w 1296896"/>
                <a:gd name="connsiteY3" fmla="*/ 433116 h 934267"/>
                <a:gd name="connsiteX4" fmla="*/ 591502 w 1296896"/>
                <a:gd name="connsiteY4" fmla="*/ 551090 h 934267"/>
                <a:gd name="connsiteX5" fmla="*/ 600211 w 1296896"/>
                <a:gd name="connsiteY5" fmla="*/ 603341 h 934267"/>
                <a:gd name="connsiteX6" fmla="*/ 669879 w 1296896"/>
                <a:gd name="connsiteY6" fmla="*/ 725261 h 934267"/>
                <a:gd name="connsiteX7" fmla="*/ 765673 w 1296896"/>
                <a:gd name="connsiteY7" fmla="*/ 855890 h 934267"/>
                <a:gd name="connsiteX8" fmla="*/ 861468 w 1296896"/>
                <a:gd name="connsiteY8" fmla="*/ 925558 h 934267"/>
                <a:gd name="connsiteX9" fmla="*/ 983388 w 1296896"/>
                <a:gd name="connsiteY9" fmla="*/ 934267 h 934267"/>
                <a:gd name="connsiteX10" fmla="*/ 1114016 w 1296896"/>
                <a:gd name="connsiteY10" fmla="*/ 925558 h 934267"/>
                <a:gd name="connsiteX11" fmla="*/ 1166268 w 1296896"/>
                <a:gd name="connsiteY11" fmla="*/ 908141 h 934267"/>
                <a:gd name="connsiteX12" fmla="*/ 1183685 w 1296896"/>
                <a:gd name="connsiteY12" fmla="*/ 855890 h 934267"/>
                <a:gd name="connsiteX13" fmla="*/ 1296896 w 1296896"/>
                <a:gd name="connsiteY13" fmla="*/ 855890 h 934267"/>
                <a:gd name="connsiteX14" fmla="*/ 11090 w 1296896"/>
                <a:gd name="connsiteY14" fmla="*/ 0 h 934267"/>
                <a:gd name="connsiteX15" fmla="*/ 0 w 1296896"/>
                <a:gd name="connsiteY15" fmla="*/ 96679 h 934267"/>
                <a:gd name="connsiteX0" fmla="*/ 0 w 1296896"/>
                <a:gd name="connsiteY0" fmla="*/ 96679 h 934267"/>
                <a:gd name="connsiteX1" fmla="*/ 260576 w 1296896"/>
                <a:gd name="connsiteY1" fmla="*/ 254998 h 934267"/>
                <a:gd name="connsiteX2" fmla="*/ 356371 w 1296896"/>
                <a:gd name="connsiteY2" fmla="*/ 342084 h 934267"/>
                <a:gd name="connsiteX3" fmla="*/ 364263 w 1296896"/>
                <a:gd name="connsiteY3" fmla="*/ 433116 h 934267"/>
                <a:gd name="connsiteX4" fmla="*/ 584358 w 1296896"/>
                <a:gd name="connsiteY4" fmla="*/ 532040 h 934267"/>
                <a:gd name="connsiteX5" fmla="*/ 600211 w 1296896"/>
                <a:gd name="connsiteY5" fmla="*/ 603341 h 934267"/>
                <a:gd name="connsiteX6" fmla="*/ 669879 w 1296896"/>
                <a:gd name="connsiteY6" fmla="*/ 725261 h 934267"/>
                <a:gd name="connsiteX7" fmla="*/ 765673 w 1296896"/>
                <a:gd name="connsiteY7" fmla="*/ 855890 h 934267"/>
                <a:gd name="connsiteX8" fmla="*/ 861468 w 1296896"/>
                <a:gd name="connsiteY8" fmla="*/ 925558 h 934267"/>
                <a:gd name="connsiteX9" fmla="*/ 983388 w 1296896"/>
                <a:gd name="connsiteY9" fmla="*/ 934267 h 934267"/>
                <a:gd name="connsiteX10" fmla="*/ 1114016 w 1296896"/>
                <a:gd name="connsiteY10" fmla="*/ 925558 h 934267"/>
                <a:gd name="connsiteX11" fmla="*/ 1166268 w 1296896"/>
                <a:gd name="connsiteY11" fmla="*/ 908141 h 934267"/>
                <a:gd name="connsiteX12" fmla="*/ 1183685 w 1296896"/>
                <a:gd name="connsiteY12" fmla="*/ 855890 h 934267"/>
                <a:gd name="connsiteX13" fmla="*/ 1296896 w 1296896"/>
                <a:gd name="connsiteY13" fmla="*/ 855890 h 934267"/>
                <a:gd name="connsiteX14" fmla="*/ 11090 w 1296896"/>
                <a:gd name="connsiteY14" fmla="*/ 0 h 934267"/>
                <a:gd name="connsiteX15" fmla="*/ 0 w 1296896"/>
                <a:gd name="connsiteY15" fmla="*/ 96679 h 934267"/>
                <a:gd name="connsiteX0" fmla="*/ 0 w 1296896"/>
                <a:gd name="connsiteY0" fmla="*/ 96679 h 934267"/>
                <a:gd name="connsiteX1" fmla="*/ 260576 w 1296896"/>
                <a:gd name="connsiteY1" fmla="*/ 254998 h 934267"/>
                <a:gd name="connsiteX2" fmla="*/ 356371 w 1296896"/>
                <a:gd name="connsiteY2" fmla="*/ 342084 h 934267"/>
                <a:gd name="connsiteX3" fmla="*/ 364263 w 1296896"/>
                <a:gd name="connsiteY3" fmla="*/ 433116 h 934267"/>
                <a:gd name="connsiteX4" fmla="*/ 584358 w 1296896"/>
                <a:gd name="connsiteY4" fmla="*/ 532040 h 934267"/>
                <a:gd name="connsiteX5" fmla="*/ 600211 w 1296896"/>
                <a:gd name="connsiteY5" fmla="*/ 603341 h 934267"/>
                <a:gd name="connsiteX6" fmla="*/ 669879 w 1296896"/>
                <a:gd name="connsiteY6" fmla="*/ 725261 h 934267"/>
                <a:gd name="connsiteX7" fmla="*/ 784723 w 1296896"/>
                <a:gd name="connsiteY7" fmla="*/ 863034 h 934267"/>
                <a:gd name="connsiteX8" fmla="*/ 861468 w 1296896"/>
                <a:gd name="connsiteY8" fmla="*/ 925558 h 934267"/>
                <a:gd name="connsiteX9" fmla="*/ 983388 w 1296896"/>
                <a:gd name="connsiteY9" fmla="*/ 934267 h 934267"/>
                <a:gd name="connsiteX10" fmla="*/ 1114016 w 1296896"/>
                <a:gd name="connsiteY10" fmla="*/ 925558 h 934267"/>
                <a:gd name="connsiteX11" fmla="*/ 1166268 w 1296896"/>
                <a:gd name="connsiteY11" fmla="*/ 908141 h 934267"/>
                <a:gd name="connsiteX12" fmla="*/ 1183685 w 1296896"/>
                <a:gd name="connsiteY12" fmla="*/ 855890 h 934267"/>
                <a:gd name="connsiteX13" fmla="*/ 1296896 w 1296896"/>
                <a:gd name="connsiteY13" fmla="*/ 855890 h 934267"/>
                <a:gd name="connsiteX14" fmla="*/ 11090 w 1296896"/>
                <a:gd name="connsiteY14" fmla="*/ 0 h 934267"/>
                <a:gd name="connsiteX15" fmla="*/ 0 w 1296896"/>
                <a:gd name="connsiteY15" fmla="*/ 96679 h 934267"/>
                <a:gd name="connsiteX0" fmla="*/ 0 w 1296896"/>
                <a:gd name="connsiteY0" fmla="*/ 96679 h 934267"/>
                <a:gd name="connsiteX1" fmla="*/ 260576 w 1296896"/>
                <a:gd name="connsiteY1" fmla="*/ 254998 h 934267"/>
                <a:gd name="connsiteX2" fmla="*/ 356371 w 1296896"/>
                <a:gd name="connsiteY2" fmla="*/ 342084 h 934267"/>
                <a:gd name="connsiteX3" fmla="*/ 364263 w 1296896"/>
                <a:gd name="connsiteY3" fmla="*/ 433116 h 934267"/>
                <a:gd name="connsiteX4" fmla="*/ 584358 w 1296896"/>
                <a:gd name="connsiteY4" fmla="*/ 532040 h 934267"/>
                <a:gd name="connsiteX5" fmla="*/ 600211 w 1296896"/>
                <a:gd name="connsiteY5" fmla="*/ 603341 h 934267"/>
                <a:gd name="connsiteX6" fmla="*/ 679404 w 1296896"/>
                <a:gd name="connsiteY6" fmla="*/ 718118 h 934267"/>
                <a:gd name="connsiteX7" fmla="*/ 784723 w 1296896"/>
                <a:gd name="connsiteY7" fmla="*/ 863034 h 934267"/>
                <a:gd name="connsiteX8" fmla="*/ 861468 w 1296896"/>
                <a:gd name="connsiteY8" fmla="*/ 925558 h 934267"/>
                <a:gd name="connsiteX9" fmla="*/ 983388 w 1296896"/>
                <a:gd name="connsiteY9" fmla="*/ 934267 h 934267"/>
                <a:gd name="connsiteX10" fmla="*/ 1114016 w 1296896"/>
                <a:gd name="connsiteY10" fmla="*/ 925558 h 934267"/>
                <a:gd name="connsiteX11" fmla="*/ 1166268 w 1296896"/>
                <a:gd name="connsiteY11" fmla="*/ 908141 h 934267"/>
                <a:gd name="connsiteX12" fmla="*/ 1183685 w 1296896"/>
                <a:gd name="connsiteY12" fmla="*/ 855890 h 934267"/>
                <a:gd name="connsiteX13" fmla="*/ 1296896 w 1296896"/>
                <a:gd name="connsiteY13" fmla="*/ 855890 h 934267"/>
                <a:gd name="connsiteX14" fmla="*/ 11090 w 1296896"/>
                <a:gd name="connsiteY14" fmla="*/ 0 h 934267"/>
                <a:gd name="connsiteX15" fmla="*/ 0 w 1296896"/>
                <a:gd name="connsiteY15" fmla="*/ 96679 h 934267"/>
                <a:gd name="connsiteX0" fmla="*/ 0 w 1296896"/>
                <a:gd name="connsiteY0" fmla="*/ 96679 h 934267"/>
                <a:gd name="connsiteX1" fmla="*/ 260576 w 1296896"/>
                <a:gd name="connsiteY1" fmla="*/ 254998 h 934267"/>
                <a:gd name="connsiteX2" fmla="*/ 356371 w 1296896"/>
                <a:gd name="connsiteY2" fmla="*/ 342084 h 934267"/>
                <a:gd name="connsiteX3" fmla="*/ 364263 w 1296896"/>
                <a:gd name="connsiteY3" fmla="*/ 433116 h 934267"/>
                <a:gd name="connsiteX4" fmla="*/ 584358 w 1296896"/>
                <a:gd name="connsiteY4" fmla="*/ 532040 h 934267"/>
                <a:gd name="connsiteX5" fmla="*/ 600211 w 1296896"/>
                <a:gd name="connsiteY5" fmla="*/ 603341 h 934267"/>
                <a:gd name="connsiteX6" fmla="*/ 679404 w 1296896"/>
                <a:gd name="connsiteY6" fmla="*/ 718118 h 934267"/>
                <a:gd name="connsiteX7" fmla="*/ 784723 w 1296896"/>
                <a:gd name="connsiteY7" fmla="*/ 863034 h 934267"/>
                <a:gd name="connsiteX8" fmla="*/ 859086 w 1296896"/>
                <a:gd name="connsiteY8" fmla="*/ 913652 h 934267"/>
                <a:gd name="connsiteX9" fmla="*/ 983388 w 1296896"/>
                <a:gd name="connsiteY9" fmla="*/ 934267 h 934267"/>
                <a:gd name="connsiteX10" fmla="*/ 1114016 w 1296896"/>
                <a:gd name="connsiteY10" fmla="*/ 925558 h 934267"/>
                <a:gd name="connsiteX11" fmla="*/ 1166268 w 1296896"/>
                <a:gd name="connsiteY11" fmla="*/ 908141 h 934267"/>
                <a:gd name="connsiteX12" fmla="*/ 1183685 w 1296896"/>
                <a:gd name="connsiteY12" fmla="*/ 855890 h 934267"/>
                <a:gd name="connsiteX13" fmla="*/ 1296896 w 1296896"/>
                <a:gd name="connsiteY13" fmla="*/ 855890 h 934267"/>
                <a:gd name="connsiteX14" fmla="*/ 11090 w 1296896"/>
                <a:gd name="connsiteY14" fmla="*/ 0 h 934267"/>
                <a:gd name="connsiteX15" fmla="*/ 0 w 1296896"/>
                <a:gd name="connsiteY15" fmla="*/ 96679 h 934267"/>
                <a:gd name="connsiteX0" fmla="*/ 0 w 1296896"/>
                <a:gd name="connsiteY0" fmla="*/ 96679 h 940731"/>
                <a:gd name="connsiteX1" fmla="*/ 260576 w 1296896"/>
                <a:gd name="connsiteY1" fmla="*/ 254998 h 940731"/>
                <a:gd name="connsiteX2" fmla="*/ 356371 w 1296896"/>
                <a:gd name="connsiteY2" fmla="*/ 342084 h 940731"/>
                <a:gd name="connsiteX3" fmla="*/ 364263 w 1296896"/>
                <a:gd name="connsiteY3" fmla="*/ 433116 h 940731"/>
                <a:gd name="connsiteX4" fmla="*/ 584358 w 1296896"/>
                <a:gd name="connsiteY4" fmla="*/ 532040 h 940731"/>
                <a:gd name="connsiteX5" fmla="*/ 600211 w 1296896"/>
                <a:gd name="connsiteY5" fmla="*/ 603341 h 940731"/>
                <a:gd name="connsiteX6" fmla="*/ 679404 w 1296896"/>
                <a:gd name="connsiteY6" fmla="*/ 718118 h 940731"/>
                <a:gd name="connsiteX7" fmla="*/ 784723 w 1296896"/>
                <a:gd name="connsiteY7" fmla="*/ 863034 h 940731"/>
                <a:gd name="connsiteX8" fmla="*/ 859086 w 1296896"/>
                <a:gd name="connsiteY8" fmla="*/ 913652 h 940731"/>
                <a:gd name="connsiteX9" fmla="*/ 912494 w 1296896"/>
                <a:gd name="connsiteY9" fmla="*/ 940731 h 940731"/>
                <a:gd name="connsiteX10" fmla="*/ 983388 w 1296896"/>
                <a:gd name="connsiteY10" fmla="*/ 934267 h 940731"/>
                <a:gd name="connsiteX11" fmla="*/ 1114016 w 1296896"/>
                <a:gd name="connsiteY11" fmla="*/ 925558 h 940731"/>
                <a:gd name="connsiteX12" fmla="*/ 1166268 w 1296896"/>
                <a:gd name="connsiteY12" fmla="*/ 908141 h 940731"/>
                <a:gd name="connsiteX13" fmla="*/ 1183685 w 1296896"/>
                <a:gd name="connsiteY13" fmla="*/ 855890 h 940731"/>
                <a:gd name="connsiteX14" fmla="*/ 1296896 w 1296896"/>
                <a:gd name="connsiteY14" fmla="*/ 855890 h 940731"/>
                <a:gd name="connsiteX15" fmla="*/ 11090 w 1296896"/>
                <a:gd name="connsiteY15" fmla="*/ 0 h 940731"/>
                <a:gd name="connsiteX16" fmla="*/ 0 w 1296896"/>
                <a:gd name="connsiteY16" fmla="*/ 96679 h 940731"/>
                <a:gd name="connsiteX0" fmla="*/ 0 w 1296896"/>
                <a:gd name="connsiteY0" fmla="*/ 96679 h 948554"/>
                <a:gd name="connsiteX1" fmla="*/ 260576 w 1296896"/>
                <a:gd name="connsiteY1" fmla="*/ 254998 h 948554"/>
                <a:gd name="connsiteX2" fmla="*/ 356371 w 1296896"/>
                <a:gd name="connsiteY2" fmla="*/ 342084 h 948554"/>
                <a:gd name="connsiteX3" fmla="*/ 364263 w 1296896"/>
                <a:gd name="connsiteY3" fmla="*/ 433116 h 948554"/>
                <a:gd name="connsiteX4" fmla="*/ 584358 w 1296896"/>
                <a:gd name="connsiteY4" fmla="*/ 532040 h 948554"/>
                <a:gd name="connsiteX5" fmla="*/ 600211 w 1296896"/>
                <a:gd name="connsiteY5" fmla="*/ 603341 h 948554"/>
                <a:gd name="connsiteX6" fmla="*/ 679404 w 1296896"/>
                <a:gd name="connsiteY6" fmla="*/ 718118 h 948554"/>
                <a:gd name="connsiteX7" fmla="*/ 784723 w 1296896"/>
                <a:gd name="connsiteY7" fmla="*/ 863034 h 948554"/>
                <a:gd name="connsiteX8" fmla="*/ 859086 w 1296896"/>
                <a:gd name="connsiteY8" fmla="*/ 913652 h 948554"/>
                <a:gd name="connsiteX9" fmla="*/ 912494 w 1296896"/>
                <a:gd name="connsiteY9" fmla="*/ 940731 h 948554"/>
                <a:gd name="connsiteX10" fmla="*/ 1000056 w 1296896"/>
                <a:gd name="connsiteY10" fmla="*/ 948554 h 948554"/>
                <a:gd name="connsiteX11" fmla="*/ 1114016 w 1296896"/>
                <a:gd name="connsiteY11" fmla="*/ 925558 h 948554"/>
                <a:gd name="connsiteX12" fmla="*/ 1166268 w 1296896"/>
                <a:gd name="connsiteY12" fmla="*/ 908141 h 948554"/>
                <a:gd name="connsiteX13" fmla="*/ 1183685 w 1296896"/>
                <a:gd name="connsiteY13" fmla="*/ 855890 h 948554"/>
                <a:gd name="connsiteX14" fmla="*/ 1296896 w 1296896"/>
                <a:gd name="connsiteY14" fmla="*/ 855890 h 948554"/>
                <a:gd name="connsiteX15" fmla="*/ 11090 w 1296896"/>
                <a:gd name="connsiteY15" fmla="*/ 0 h 948554"/>
                <a:gd name="connsiteX16" fmla="*/ 0 w 1296896"/>
                <a:gd name="connsiteY16" fmla="*/ 96679 h 948554"/>
                <a:gd name="connsiteX0" fmla="*/ 0 w 1296896"/>
                <a:gd name="connsiteY0" fmla="*/ 96679 h 948554"/>
                <a:gd name="connsiteX1" fmla="*/ 260576 w 1296896"/>
                <a:gd name="connsiteY1" fmla="*/ 254998 h 948554"/>
                <a:gd name="connsiteX2" fmla="*/ 356371 w 1296896"/>
                <a:gd name="connsiteY2" fmla="*/ 342084 h 948554"/>
                <a:gd name="connsiteX3" fmla="*/ 364263 w 1296896"/>
                <a:gd name="connsiteY3" fmla="*/ 433116 h 948554"/>
                <a:gd name="connsiteX4" fmla="*/ 584358 w 1296896"/>
                <a:gd name="connsiteY4" fmla="*/ 532040 h 948554"/>
                <a:gd name="connsiteX5" fmla="*/ 600211 w 1296896"/>
                <a:gd name="connsiteY5" fmla="*/ 603341 h 948554"/>
                <a:gd name="connsiteX6" fmla="*/ 679404 w 1296896"/>
                <a:gd name="connsiteY6" fmla="*/ 718118 h 948554"/>
                <a:gd name="connsiteX7" fmla="*/ 784723 w 1296896"/>
                <a:gd name="connsiteY7" fmla="*/ 863034 h 948554"/>
                <a:gd name="connsiteX8" fmla="*/ 859086 w 1296896"/>
                <a:gd name="connsiteY8" fmla="*/ 913652 h 948554"/>
                <a:gd name="connsiteX9" fmla="*/ 912494 w 1296896"/>
                <a:gd name="connsiteY9" fmla="*/ 940731 h 948554"/>
                <a:gd name="connsiteX10" fmla="*/ 1000056 w 1296896"/>
                <a:gd name="connsiteY10" fmla="*/ 948554 h 948554"/>
                <a:gd name="connsiteX11" fmla="*/ 1121160 w 1296896"/>
                <a:gd name="connsiteY11" fmla="*/ 935083 h 948554"/>
                <a:gd name="connsiteX12" fmla="*/ 1166268 w 1296896"/>
                <a:gd name="connsiteY12" fmla="*/ 908141 h 948554"/>
                <a:gd name="connsiteX13" fmla="*/ 1183685 w 1296896"/>
                <a:gd name="connsiteY13" fmla="*/ 855890 h 948554"/>
                <a:gd name="connsiteX14" fmla="*/ 1296896 w 1296896"/>
                <a:gd name="connsiteY14" fmla="*/ 855890 h 948554"/>
                <a:gd name="connsiteX15" fmla="*/ 11090 w 1296896"/>
                <a:gd name="connsiteY15" fmla="*/ 0 h 948554"/>
                <a:gd name="connsiteX16" fmla="*/ 0 w 1296896"/>
                <a:gd name="connsiteY16" fmla="*/ 96679 h 948554"/>
                <a:gd name="connsiteX0" fmla="*/ 0 w 1296896"/>
                <a:gd name="connsiteY0" fmla="*/ 96679 h 948554"/>
                <a:gd name="connsiteX1" fmla="*/ 260576 w 1296896"/>
                <a:gd name="connsiteY1" fmla="*/ 254998 h 948554"/>
                <a:gd name="connsiteX2" fmla="*/ 356371 w 1296896"/>
                <a:gd name="connsiteY2" fmla="*/ 342084 h 948554"/>
                <a:gd name="connsiteX3" fmla="*/ 364263 w 1296896"/>
                <a:gd name="connsiteY3" fmla="*/ 433116 h 948554"/>
                <a:gd name="connsiteX4" fmla="*/ 584358 w 1296896"/>
                <a:gd name="connsiteY4" fmla="*/ 532040 h 948554"/>
                <a:gd name="connsiteX5" fmla="*/ 600211 w 1296896"/>
                <a:gd name="connsiteY5" fmla="*/ 603341 h 948554"/>
                <a:gd name="connsiteX6" fmla="*/ 679404 w 1296896"/>
                <a:gd name="connsiteY6" fmla="*/ 718118 h 948554"/>
                <a:gd name="connsiteX7" fmla="*/ 784723 w 1296896"/>
                <a:gd name="connsiteY7" fmla="*/ 863034 h 948554"/>
                <a:gd name="connsiteX8" fmla="*/ 859086 w 1296896"/>
                <a:gd name="connsiteY8" fmla="*/ 913652 h 948554"/>
                <a:gd name="connsiteX9" fmla="*/ 912494 w 1296896"/>
                <a:gd name="connsiteY9" fmla="*/ 940731 h 948554"/>
                <a:gd name="connsiteX10" fmla="*/ 1000056 w 1296896"/>
                <a:gd name="connsiteY10" fmla="*/ 948554 h 948554"/>
                <a:gd name="connsiteX11" fmla="*/ 1121160 w 1296896"/>
                <a:gd name="connsiteY11" fmla="*/ 935083 h 948554"/>
                <a:gd name="connsiteX12" fmla="*/ 1151980 w 1296896"/>
                <a:gd name="connsiteY12" fmla="*/ 900998 h 948554"/>
                <a:gd name="connsiteX13" fmla="*/ 1183685 w 1296896"/>
                <a:gd name="connsiteY13" fmla="*/ 855890 h 948554"/>
                <a:gd name="connsiteX14" fmla="*/ 1296896 w 1296896"/>
                <a:gd name="connsiteY14" fmla="*/ 855890 h 948554"/>
                <a:gd name="connsiteX15" fmla="*/ 11090 w 1296896"/>
                <a:gd name="connsiteY15" fmla="*/ 0 h 948554"/>
                <a:gd name="connsiteX16" fmla="*/ 0 w 1296896"/>
                <a:gd name="connsiteY16" fmla="*/ 96679 h 948554"/>
                <a:gd name="connsiteX0" fmla="*/ 0 w 1296896"/>
                <a:gd name="connsiteY0" fmla="*/ 96679 h 948554"/>
                <a:gd name="connsiteX1" fmla="*/ 260576 w 1296896"/>
                <a:gd name="connsiteY1" fmla="*/ 254998 h 948554"/>
                <a:gd name="connsiteX2" fmla="*/ 356371 w 1296896"/>
                <a:gd name="connsiteY2" fmla="*/ 342084 h 948554"/>
                <a:gd name="connsiteX3" fmla="*/ 364263 w 1296896"/>
                <a:gd name="connsiteY3" fmla="*/ 433116 h 948554"/>
                <a:gd name="connsiteX4" fmla="*/ 584358 w 1296896"/>
                <a:gd name="connsiteY4" fmla="*/ 532040 h 948554"/>
                <a:gd name="connsiteX5" fmla="*/ 600211 w 1296896"/>
                <a:gd name="connsiteY5" fmla="*/ 603341 h 948554"/>
                <a:gd name="connsiteX6" fmla="*/ 679404 w 1296896"/>
                <a:gd name="connsiteY6" fmla="*/ 718118 h 948554"/>
                <a:gd name="connsiteX7" fmla="*/ 784723 w 1296896"/>
                <a:gd name="connsiteY7" fmla="*/ 863034 h 948554"/>
                <a:gd name="connsiteX8" fmla="*/ 859086 w 1296896"/>
                <a:gd name="connsiteY8" fmla="*/ 913652 h 948554"/>
                <a:gd name="connsiteX9" fmla="*/ 912494 w 1296896"/>
                <a:gd name="connsiteY9" fmla="*/ 940731 h 948554"/>
                <a:gd name="connsiteX10" fmla="*/ 1000056 w 1296896"/>
                <a:gd name="connsiteY10" fmla="*/ 948554 h 948554"/>
                <a:gd name="connsiteX11" fmla="*/ 1121160 w 1296896"/>
                <a:gd name="connsiteY11" fmla="*/ 935083 h 948554"/>
                <a:gd name="connsiteX12" fmla="*/ 1151980 w 1296896"/>
                <a:gd name="connsiteY12" fmla="*/ 900998 h 948554"/>
                <a:gd name="connsiteX13" fmla="*/ 1183685 w 1296896"/>
                <a:gd name="connsiteY13" fmla="*/ 855890 h 948554"/>
                <a:gd name="connsiteX14" fmla="*/ 1296896 w 1296896"/>
                <a:gd name="connsiteY14" fmla="*/ 855890 h 948554"/>
                <a:gd name="connsiteX15" fmla="*/ 11090 w 1296896"/>
                <a:gd name="connsiteY15" fmla="*/ 0 h 948554"/>
                <a:gd name="connsiteX16" fmla="*/ 0 w 1296896"/>
                <a:gd name="connsiteY16" fmla="*/ 96679 h 948554"/>
                <a:gd name="connsiteX0" fmla="*/ 0 w 1296896"/>
                <a:gd name="connsiteY0" fmla="*/ 96679 h 948554"/>
                <a:gd name="connsiteX1" fmla="*/ 260576 w 1296896"/>
                <a:gd name="connsiteY1" fmla="*/ 254998 h 948554"/>
                <a:gd name="connsiteX2" fmla="*/ 356371 w 1296896"/>
                <a:gd name="connsiteY2" fmla="*/ 342084 h 948554"/>
                <a:gd name="connsiteX3" fmla="*/ 364263 w 1296896"/>
                <a:gd name="connsiteY3" fmla="*/ 433116 h 948554"/>
                <a:gd name="connsiteX4" fmla="*/ 584358 w 1296896"/>
                <a:gd name="connsiteY4" fmla="*/ 532040 h 948554"/>
                <a:gd name="connsiteX5" fmla="*/ 600211 w 1296896"/>
                <a:gd name="connsiteY5" fmla="*/ 603341 h 948554"/>
                <a:gd name="connsiteX6" fmla="*/ 679404 w 1296896"/>
                <a:gd name="connsiteY6" fmla="*/ 718118 h 948554"/>
                <a:gd name="connsiteX7" fmla="*/ 784723 w 1296896"/>
                <a:gd name="connsiteY7" fmla="*/ 863034 h 948554"/>
                <a:gd name="connsiteX8" fmla="*/ 859086 w 1296896"/>
                <a:gd name="connsiteY8" fmla="*/ 913652 h 948554"/>
                <a:gd name="connsiteX9" fmla="*/ 912494 w 1296896"/>
                <a:gd name="connsiteY9" fmla="*/ 940731 h 948554"/>
                <a:gd name="connsiteX10" fmla="*/ 1000056 w 1296896"/>
                <a:gd name="connsiteY10" fmla="*/ 948554 h 948554"/>
                <a:gd name="connsiteX11" fmla="*/ 1121160 w 1296896"/>
                <a:gd name="connsiteY11" fmla="*/ 935083 h 948554"/>
                <a:gd name="connsiteX12" fmla="*/ 1151980 w 1296896"/>
                <a:gd name="connsiteY12" fmla="*/ 900998 h 948554"/>
                <a:gd name="connsiteX13" fmla="*/ 1183685 w 1296896"/>
                <a:gd name="connsiteY13" fmla="*/ 855890 h 948554"/>
                <a:gd name="connsiteX14" fmla="*/ 1296896 w 1296896"/>
                <a:gd name="connsiteY14" fmla="*/ 855890 h 948554"/>
                <a:gd name="connsiteX15" fmla="*/ 11090 w 1296896"/>
                <a:gd name="connsiteY15" fmla="*/ 0 h 948554"/>
                <a:gd name="connsiteX16" fmla="*/ 0 w 1296896"/>
                <a:gd name="connsiteY16" fmla="*/ 96679 h 948554"/>
                <a:gd name="connsiteX0" fmla="*/ 0 w 1296896"/>
                <a:gd name="connsiteY0" fmla="*/ 96679 h 948554"/>
                <a:gd name="connsiteX1" fmla="*/ 260576 w 1296896"/>
                <a:gd name="connsiteY1" fmla="*/ 254998 h 948554"/>
                <a:gd name="connsiteX2" fmla="*/ 356371 w 1296896"/>
                <a:gd name="connsiteY2" fmla="*/ 342084 h 948554"/>
                <a:gd name="connsiteX3" fmla="*/ 364263 w 1296896"/>
                <a:gd name="connsiteY3" fmla="*/ 433116 h 948554"/>
                <a:gd name="connsiteX4" fmla="*/ 584358 w 1296896"/>
                <a:gd name="connsiteY4" fmla="*/ 532040 h 948554"/>
                <a:gd name="connsiteX5" fmla="*/ 600211 w 1296896"/>
                <a:gd name="connsiteY5" fmla="*/ 603341 h 948554"/>
                <a:gd name="connsiteX6" fmla="*/ 679404 w 1296896"/>
                <a:gd name="connsiteY6" fmla="*/ 718118 h 948554"/>
                <a:gd name="connsiteX7" fmla="*/ 784723 w 1296896"/>
                <a:gd name="connsiteY7" fmla="*/ 863034 h 948554"/>
                <a:gd name="connsiteX8" fmla="*/ 859086 w 1296896"/>
                <a:gd name="connsiteY8" fmla="*/ 913652 h 948554"/>
                <a:gd name="connsiteX9" fmla="*/ 912494 w 1296896"/>
                <a:gd name="connsiteY9" fmla="*/ 940731 h 948554"/>
                <a:gd name="connsiteX10" fmla="*/ 1000056 w 1296896"/>
                <a:gd name="connsiteY10" fmla="*/ 948554 h 948554"/>
                <a:gd name="connsiteX11" fmla="*/ 1133066 w 1296896"/>
                <a:gd name="connsiteY11" fmla="*/ 932702 h 948554"/>
                <a:gd name="connsiteX12" fmla="*/ 1151980 w 1296896"/>
                <a:gd name="connsiteY12" fmla="*/ 900998 h 948554"/>
                <a:gd name="connsiteX13" fmla="*/ 1183685 w 1296896"/>
                <a:gd name="connsiteY13" fmla="*/ 855890 h 948554"/>
                <a:gd name="connsiteX14" fmla="*/ 1296896 w 1296896"/>
                <a:gd name="connsiteY14" fmla="*/ 855890 h 948554"/>
                <a:gd name="connsiteX15" fmla="*/ 11090 w 1296896"/>
                <a:gd name="connsiteY15" fmla="*/ 0 h 948554"/>
                <a:gd name="connsiteX16" fmla="*/ 0 w 1296896"/>
                <a:gd name="connsiteY16" fmla="*/ 96679 h 948554"/>
                <a:gd name="connsiteX0" fmla="*/ 0 w 1296896"/>
                <a:gd name="connsiteY0" fmla="*/ 96679 h 948554"/>
                <a:gd name="connsiteX1" fmla="*/ 260576 w 1296896"/>
                <a:gd name="connsiteY1" fmla="*/ 254998 h 948554"/>
                <a:gd name="connsiteX2" fmla="*/ 356371 w 1296896"/>
                <a:gd name="connsiteY2" fmla="*/ 342084 h 948554"/>
                <a:gd name="connsiteX3" fmla="*/ 364263 w 1296896"/>
                <a:gd name="connsiteY3" fmla="*/ 433116 h 948554"/>
                <a:gd name="connsiteX4" fmla="*/ 584358 w 1296896"/>
                <a:gd name="connsiteY4" fmla="*/ 532040 h 948554"/>
                <a:gd name="connsiteX5" fmla="*/ 600211 w 1296896"/>
                <a:gd name="connsiteY5" fmla="*/ 603341 h 948554"/>
                <a:gd name="connsiteX6" fmla="*/ 679404 w 1296896"/>
                <a:gd name="connsiteY6" fmla="*/ 718118 h 948554"/>
                <a:gd name="connsiteX7" fmla="*/ 784723 w 1296896"/>
                <a:gd name="connsiteY7" fmla="*/ 863034 h 948554"/>
                <a:gd name="connsiteX8" fmla="*/ 859086 w 1296896"/>
                <a:gd name="connsiteY8" fmla="*/ 913652 h 948554"/>
                <a:gd name="connsiteX9" fmla="*/ 912494 w 1296896"/>
                <a:gd name="connsiteY9" fmla="*/ 940731 h 948554"/>
                <a:gd name="connsiteX10" fmla="*/ 1000056 w 1296896"/>
                <a:gd name="connsiteY10" fmla="*/ 948554 h 948554"/>
                <a:gd name="connsiteX11" fmla="*/ 1133066 w 1296896"/>
                <a:gd name="connsiteY11" fmla="*/ 932702 h 948554"/>
                <a:gd name="connsiteX12" fmla="*/ 1151980 w 1296896"/>
                <a:gd name="connsiteY12" fmla="*/ 900998 h 948554"/>
                <a:gd name="connsiteX13" fmla="*/ 1183685 w 1296896"/>
                <a:gd name="connsiteY13" fmla="*/ 855890 h 948554"/>
                <a:gd name="connsiteX14" fmla="*/ 1296896 w 1296896"/>
                <a:gd name="connsiteY14" fmla="*/ 855890 h 948554"/>
                <a:gd name="connsiteX15" fmla="*/ 11090 w 1296896"/>
                <a:gd name="connsiteY15" fmla="*/ 0 h 948554"/>
                <a:gd name="connsiteX16" fmla="*/ 0 w 1296896"/>
                <a:gd name="connsiteY16" fmla="*/ 96679 h 948554"/>
                <a:gd name="connsiteX0" fmla="*/ 0 w 1376641"/>
                <a:gd name="connsiteY0" fmla="*/ 96679 h 948554"/>
                <a:gd name="connsiteX1" fmla="*/ 260576 w 1376641"/>
                <a:gd name="connsiteY1" fmla="*/ 254998 h 948554"/>
                <a:gd name="connsiteX2" fmla="*/ 356371 w 1376641"/>
                <a:gd name="connsiteY2" fmla="*/ 342084 h 948554"/>
                <a:gd name="connsiteX3" fmla="*/ 364263 w 1376641"/>
                <a:gd name="connsiteY3" fmla="*/ 433116 h 948554"/>
                <a:gd name="connsiteX4" fmla="*/ 584358 w 1376641"/>
                <a:gd name="connsiteY4" fmla="*/ 532040 h 948554"/>
                <a:gd name="connsiteX5" fmla="*/ 600211 w 1376641"/>
                <a:gd name="connsiteY5" fmla="*/ 603341 h 948554"/>
                <a:gd name="connsiteX6" fmla="*/ 679404 w 1376641"/>
                <a:gd name="connsiteY6" fmla="*/ 718118 h 948554"/>
                <a:gd name="connsiteX7" fmla="*/ 784723 w 1376641"/>
                <a:gd name="connsiteY7" fmla="*/ 863034 h 948554"/>
                <a:gd name="connsiteX8" fmla="*/ 859086 w 1376641"/>
                <a:gd name="connsiteY8" fmla="*/ 913652 h 948554"/>
                <a:gd name="connsiteX9" fmla="*/ 912494 w 1376641"/>
                <a:gd name="connsiteY9" fmla="*/ 940731 h 948554"/>
                <a:gd name="connsiteX10" fmla="*/ 1000056 w 1376641"/>
                <a:gd name="connsiteY10" fmla="*/ 948554 h 948554"/>
                <a:gd name="connsiteX11" fmla="*/ 1133066 w 1376641"/>
                <a:gd name="connsiteY11" fmla="*/ 932702 h 948554"/>
                <a:gd name="connsiteX12" fmla="*/ 1151980 w 1376641"/>
                <a:gd name="connsiteY12" fmla="*/ 900998 h 948554"/>
                <a:gd name="connsiteX13" fmla="*/ 1183685 w 1376641"/>
                <a:gd name="connsiteY13" fmla="*/ 855890 h 948554"/>
                <a:gd name="connsiteX14" fmla="*/ 1236344 w 1376641"/>
                <a:gd name="connsiteY14" fmla="*/ 845480 h 948554"/>
                <a:gd name="connsiteX15" fmla="*/ 1296896 w 1376641"/>
                <a:gd name="connsiteY15" fmla="*/ 855890 h 948554"/>
                <a:gd name="connsiteX16" fmla="*/ 11090 w 1376641"/>
                <a:gd name="connsiteY16" fmla="*/ 0 h 948554"/>
                <a:gd name="connsiteX17" fmla="*/ 0 w 1376641"/>
                <a:gd name="connsiteY17" fmla="*/ 96679 h 948554"/>
                <a:gd name="connsiteX0" fmla="*/ 0 w 1296896"/>
                <a:gd name="connsiteY0" fmla="*/ 96679 h 948554"/>
                <a:gd name="connsiteX1" fmla="*/ 260576 w 1296896"/>
                <a:gd name="connsiteY1" fmla="*/ 254998 h 948554"/>
                <a:gd name="connsiteX2" fmla="*/ 356371 w 1296896"/>
                <a:gd name="connsiteY2" fmla="*/ 342084 h 948554"/>
                <a:gd name="connsiteX3" fmla="*/ 364263 w 1296896"/>
                <a:gd name="connsiteY3" fmla="*/ 433116 h 948554"/>
                <a:gd name="connsiteX4" fmla="*/ 584358 w 1296896"/>
                <a:gd name="connsiteY4" fmla="*/ 532040 h 948554"/>
                <a:gd name="connsiteX5" fmla="*/ 600211 w 1296896"/>
                <a:gd name="connsiteY5" fmla="*/ 603341 h 948554"/>
                <a:gd name="connsiteX6" fmla="*/ 679404 w 1296896"/>
                <a:gd name="connsiteY6" fmla="*/ 718118 h 948554"/>
                <a:gd name="connsiteX7" fmla="*/ 784723 w 1296896"/>
                <a:gd name="connsiteY7" fmla="*/ 863034 h 948554"/>
                <a:gd name="connsiteX8" fmla="*/ 859086 w 1296896"/>
                <a:gd name="connsiteY8" fmla="*/ 913652 h 948554"/>
                <a:gd name="connsiteX9" fmla="*/ 912494 w 1296896"/>
                <a:gd name="connsiteY9" fmla="*/ 940731 h 948554"/>
                <a:gd name="connsiteX10" fmla="*/ 1000056 w 1296896"/>
                <a:gd name="connsiteY10" fmla="*/ 948554 h 948554"/>
                <a:gd name="connsiteX11" fmla="*/ 1133066 w 1296896"/>
                <a:gd name="connsiteY11" fmla="*/ 932702 h 948554"/>
                <a:gd name="connsiteX12" fmla="*/ 1151980 w 1296896"/>
                <a:gd name="connsiteY12" fmla="*/ 900998 h 948554"/>
                <a:gd name="connsiteX13" fmla="*/ 1183685 w 1296896"/>
                <a:gd name="connsiteY13" fmla="*/ 855890 h 948554"/>
                <a:gd name="connsiteX14" fmla="*/ 1236344 w 1296896"/>
                <a:gd name="connsiteY14" fmla="*/ 845480 h 948554"/>
                <a:gd name="connsiteX15" fmla="*/ 1296896 w 1296896"/>
                <a:gd name="connsiteY15" fmla="*/ 855890 h 948554"/>
                <a:gd name="connsiteX16" fmla="*/ 11090 w 1296896"/>
                <a:gd name="connsiteY16" fmla="*/ 0 h 948554"/>
                <a:gd name="connsiteX17" fmla="*/ 0 w 1296896"/>
                <a:gd name="connsiteY17" fmla="*/ 96679 h 948554"/>
                <a:gd name="connsiteX0" fmla="*/ 0 w 1296896"/>
                <a:gd name="connsiteY0" fmla="*/ 96679 h 948554"/>
                <a:gd name="connsiteX1" fmla="*/ 260576 w 1296896"/>
                <a:gd name="connsiteY1" fmla="*/ 254998 h 948554"/>
                <a:gd name="connsiteX2" fmla="*/ 356371 w 1296896"/>
                <a:gd name="connsiteY2" fmla="*/ 342084 h 948554"/>
                <a:gd name="connsiteX3" fmla="*/ 364263 w 1296896"/>
                <a:gd name="connsiteY3" fmla="*/ 433116 h 948554"/>
                <a:gd name="connsiteX4" fmla="*/ 584358 w 1296896"/>
                <a:gd name="connsiteY4" fmla="*/ 532040 h 948554"/>
                <a:gd name="connsiteX5" fmla="*/ 600211 w 1296896"/>
                <a:gd name="connsiteY5" fmla="*/ 603341 h 948554"/>
                <a:gd name="connsiteX6" fmla="*/ 679404 w 1296896"/>
                <a:gd name="connsiteY6" fmla="*/ 718118 h 948554"/>
                <a:gd name="connsiteX7" fmla="*/ 784723 w 1296896"/>
                <a:gd name="connsiteY7" fmla="*/ 863034 h 948554"/>
                <a:gd name="connsiteX8" fmla="*/ 859086 w 1296896"/>
                <a:gd name="connsiteY8" fmla="*/ 913652 h 948554"/>
                <a:gd name="connsiteX9" fmla="*/ 912494 w 1296896"/>
                <a:gd name="connsiteY9" fmla="*/ 940731 h 948554"/>
                <a:gd name="connsiteX10" fmla="*/ 1000056 w 1296896"/>
                <a:gd name="connsiteY10" fmla="*/ 948554 h 948554"/>
                <a:gd name="connsiteX11" fmla="*/ 1133066 w 1296896"/>
                <a:gd name="connsiteY11" fmla="*/ 932702 h 948554"/>
                <a:gd name="connsiteX12" fmla="*/ 1151980 w 1296896"/>
                <a:gd name="connsiteY12" fmla="*/ 900998 h 948554"/>
                <a:gd name="connsiteX13" fmla="*/ 1183685 w 1296896"/>
                <a:gd name="connsiteY13" fmla="*/ 855890 h 948554"/>
                <a:gd name="connsiteX14" fmla="*/ 1229200 w 1296896"/>
                <a:gd name="connsiteY14" fmla="*/ 831193 h 948554"/>
                <a:gd name="connsiteX15" fmla="*/ 1296896 w 1296896"/>
                <a:gd name="connsiteY15" fmla="*/ 855890 h 948554"/>
                <a:gd name="connsiteX16" fmla="*/ 11090 w 1296896"/>
                <a:gd name="connsiteY16" fmla="*/ 0 h 948554"/>
                <a:gd name="connsiteX17" fmla="*/ 0 w 1296896"/>
                <a:gd name="connsiteY17" fmla="*/ 96679 h 948554"/>
                <a:gd name="connsiteX0" fmla="*/ 0 w 1296896"/>
                <a:gd name="connsiteY0" fmla="*/ 96679 h 948554"/>
                <a:gd name="connsiteX1" fmla="*/ 260576 w 1296896"/>
                <a:gd name="connsiteY1" fmla="*/ 254998 h 948554"/>
                <a:gd name="connsiteX2" fmla="*/ 356371 w 1296896"/>
                <a:gd name="connsiteY2" fmla="*/ 342084 h 948554"/>
                <a:gd name="connsiteX3" fmla="*/ 364263 w 1296896"/>
                <a:gd name="connsiteY3" fmla="*/ 433116 h 948554"/>
                <a:gd name="connsiteX4" fmla="*/ 584358 w 1296896"/>
                <a:gd name="connsiteY4" fmla="*/ 532040 h 948554"/>
                <a:gd name="connsiteX5" fmla="*/ 600211 w 1296896"/>
                <a:gd name="connsiteY5" fmla="*/ 603341 h 948554"/>
                <a:gd name="connsiteX6" fmla="*/ 679404 w 1296896"/>
                <a:gd name="connsiteY6" fmla="*/ 718118 h 948554"/>
                <a:gd name="connsiteX7" fmla="*/ 784723 w 1296896"/>
                <a:gd name="connsiteY7" fmla="*/ 863034 h 948554"/>
                <a:gd name="connsiteX8" fmla="*/ 859086 w 1296896"/>
                <a:gd name="connsiteY8" fmla="*/ 913652 h 948554"/>
                <a:gd name="connsiteX9" fmla="*/ 912494 w 1296896"/>
                <a:gd name="connsiteY9" fmla="*/ 940731 h 948554"/>
                <a:gd name="connsiteX10" fmla="*/ 1000056 w 1296896"/>
                <a:gd name="connsiteY10" fmla="*/ 948554 h 948554"/>
                <a:gd name="connsiteX11" fmla="*/ 1133066 w 1296896"/>
                <a:gd name="connsiteY11" fmla="*/ 932702 h 948554"/>
                <a:gd name="connsiteX12" fmla="*/ 1151980 w 1296896"/>
                <a:gd name="connsiteY12" fmla="*/ 900998 h 948554"/>
                <a:gd name="connsiteX13" fmla="*/ 1181304 w 1296896"/>
                <a:gd name="connsiteY13" fmla="*/ 851127 h 948554"/>
                <a:gd name="connsiteX14" fmla="*/ 1229200 w 1296896"/>
                <a:gd name="connsiteY14" fmla="*/ 831193 h 948554"/>
                <a:gd name="connsiteX15" fmla="*/ 1296896 w 1296896"/>
                <a:gd name="connsiteY15" fmla="*/ 855890 h 948554"/>
                <a:gd name="connsiteX16" fmla="*/ 11090 w 1296896"/>
                <a:gd name="connsiteY16" fmla="*/ 0 h 948554"/>
                <a:gd name="connsiteX17" fmla="*/ 0 w 1296896"/>
                <a:gd name="connsiteY17" fmla="*/ 96679 h 948554"/>
                <a:gd name="connsiteX0" fmla="*/ 0 w 1296896"/>
                <a:gd name="connsiteY0" fmla="*/ 96679 h 948554"/>
                <a:gd name="connsiteX1" fmla="*/ 260576 w 1296896"/>
                <a:gd name="connsiteY1" fmla="*/ 254998 h 948554"/>
                <a:gd name="connsiteX2" fmla="*/ 356371 w 1296896"/>
                <a:gd name="connsiteY2" fmla="*/ 342084 h 948554"/>
                <a:gd name="connsiteX3" fmla="*/ 364263 w 1296896"/>
                <a:gd name="connsiteY3" fmla="*/ 433116 h 948554"/>
                <a:gd name="connsiteX4" fmla="*/ 584358 w 1296896"/>
                <a:gd name="connsiteY4" fmla="*/ 532040 h 948554"/>
                <a:gd name="connsiteX5" fmla="*/ 600211 w 1296896"/>
                <a:gd name="connsiteY5" fmla="*/ 603341 h 948554"/>
                <a:gd name="connsiteX6" fmla="*/ 679404 w 1296896"/>
                <a:gd name="connsiteY6" fmla="*/ 718118 h 948554"/>
                <a:gd name="connsiteX7" fmla="*/ 784723 w 1296896"/>
                <a:gd name="connsiteY7" fmla="*/ 863034 h 948554"/>
                <a:gd name="connsiteX8" fmla="*/ 859086 w 1296896"/>
                <a:gd name="connsiteY8" fmla="*/ 913652 h 948554"/>
                <a:gd name="connsiteX9" fmla="*/ 912494 w 1296896"/>
                <a:gd name="connsiteY9" fmla="*/ 940731 h 948554"/>
                <a:gd name="connsiteX10" fmla="*/ 1000056 w 1296896"/>
                <a:gd name="connsiteY10" fmla="*/ 948554 h 948554"/>
                <a:gd name="connsiteX11" fmla="*/ 1133066 w 1296896"/>
                <a:gd name="connsiteY11" fmla="*/ 932702 h 948554"/>
                <a:gd name="connsiteX12" fmla="*/ 1137692 w 1296896"/>
                <a:gd name="connsiteY12" fmla="*/ 900998 h 948554"/>
                <a:gd name="connsiteX13" fmla="*/ 1181304 w 1296896"/>
                <a:gd name="connsiteY13" fmla="*/ 851127 h 948554"/>
                <a:gd name="connsiteX14" fmla="*/ 1229200 w 1296896"/>
                <a:gd name="connsiteY14" fmla="*/ 831193 h 948554"/>
                <a:gd name="connsiteX15" fmla="*/ 1296896 w 1296896"/>
                <a:gd name="connsiteY15" fmla="*/ 855890 h 948554"/>
                <a:gd name="connsiteX16" fmla="*/ 11090 w 1296896"/>
                <a:gd name="connsiteY16" fmla="*/ 0 h 948554"/>
                <a:gd name="connsiteX17" fmla="*/ 0 w 1296896"/>
                <a:gd name="connsiteY17" fmla="*/ 96679 h 948554"/>
                <a:gd name="connsiteX0" fmla="*/ 0 w 1273083"/>
                <a:gd name="connsiteY0" fmla="*/ 96679 h 948554"/>
                <a:gd name="connsiteX1" fmla="*/ 260576 w 1273083"/>
                <a:gd name="connsiteY1" fmla="*/ 254998 h 948554"/>
                <a:gd name="connsiteX2" fmla="*/ 356371 w 1273083"/>
                <a:gd name="connsiteY2" fmla="*/ 342084 h 948554"/>
                <a:gd name="connsiteX3" fmla="*/ 364263 w 1273083"/>
                <a:gd name="connsiteY3" fmla="*/ 433116 h 948554"/>
                <a:gd name="connsiteX4" fmla="*/ 584358 w 1273083"/>
                <a:gd name="connsiteY4" fmla="*/ 532040 h 948554"/>
                <a:gd name="connsiteX5" fmla="*/ 600211 w 1273083"/>
                <a:gd name="connsiteY5" fmla="*/ 603341 h 948554"/>
                <a:gd name="connsiteX6" fmla="*/ 679404 w 1273083"/>
                <a:gd name="connsiteY6" fmla="*/ 718118 h 948554"/>
                <a:gd name="connsiteX7" fmla="*/ 784723 w 1273083"/>
                <a:gd name="connsiteY7" fmla="*/ 863034 h 948554"/>
                <a:gd name="connsiteX8" fmla="*/ 859086 w 1273083"/>
                <a:gd name="connsiteY8" fmla="*/ 913652 h 948554"/>
                <a:gd name="connsiteX9" fmla="*/ 912494 w 1273083"/>
                <a:gd name="connsiteY9" fmla="*/ 940731 h 948554"/>
                <a:gd name="connsiteX10" fmla="*/ 1000056 w 1273083"/>
                <a:gd name="connsiteY10" fmla="*/ 948554 h 948554"/>
                <a:gd name="connsiteX11" fmla="*/ 1133066 w 1273083"/>
                <a:gd name="connsiteY11" fmla="*/ 932702 h 948554"/>
                <a:gd name="connsiteX12" fmla="*/ 1137692 w 1273083"/>
                <a:gd name="connsiteY12" fmla="*/ 900998 h 948554"/>
                <a:gd name="connsiteX13" fmla="*/ 1181304 w 1273083"/>
                <a:gd name="connsiteY13" fmla="*/ 851127 h 948554"/>
                <a:gd name="connsiteX14" fmla="*/ 1229200 w 1273083"/>
                <a:gd name="connsiteY14" fmla="*/ 831193 h 948554"/>
                <a:gd name="connsiteX15" fmla="*/ 1273083 w 1273083"/>
                <a:gd name="connsiteY15" fmla="*/ 839221 h 948554"/>
                <a:gd name="connsiteX16" fmla="*/ 11090 w 1273083"/>
                <a:gd name="connsiteY16" fmla="*/ 0 h 948554"/>
                <a:gd name="connsiteX17" fmla="*/ 0 w 1273083"/>
                <a:gd name="connsiteY17" fmla="*/ 96679 h 948554"/>
                <a:gd name="connsiteX0" fmla="*/ 0 w 1273083"/>
                <a:gd name="connsiteY0" fmla="*/ 96679 h 948554"/>
                <a:gd name="connsiteX1" fmla="*/ 260576 w 1273083"/>
                <a:gd name="connsiteY1" fmla="*/ 254998 h 948554"/>
                <a:gd name="connsiteX2" fmla="*/ 356371 w 1273083"/>
                <a:gd name="connsiteY2" fmla="*/ 342084 h 948554"/>
                <a:gd name="connsiteX3" fmla="*/ 364263 w 1273083"/>
                <a:gd name="connsiteY3" fmla="*/ 433116 h 948554"/>
                <a:gd name="connsiteX4" fmla="*/ 584358 w 1273083"/>
                <a:gd name="connsiteY4" fmla="*/ 532040 h 948554"/>
                <a:gd name="connsiteX5" fmla="*/ 600211 w 1273083"/>
                <a:gd name="connsiteY5" fmla="*/ 603341 h 948554"/>
                <a:gd name="connsiteX6" fmla="*/ 679404 w 1273083"/>
                <a:gd name="connsiteY6" fmla="*/ 718118 h 948554"/>
                <a:gd name="connsiteX7" fmla="*/ 784723 w 1273083"/>
                <a:gd name="connsiteY7" fmla="*/ 863034 h 948554"/>
                <a:gd name="connsiteX8" fmla="*/ 859086 w 1273083"/>
                <a:gd name="connsiteY8" fmla="*/ 913652 h 948554"/>
                <a:gd name="connsiteX9" fmla="*/ 912494 w 1273083"/>
                <a:gd name="connsiteY9" fmla="*/ 940731 h 948554"/>
                <a:gd name="connsiteX10" fmla="*/ 1000056 w 1273083"/>
                <a:gd name="connsiteY10" fmla="*/ 948554 h 948554"/>
                <a:gd name="connsiteX11" fmla="*/ 1133066 w 1273083"/>
                <a:gd name="connsiteY11" fmla="*/ 932702 h 948554"/>
                <a:gd name="connsiteX12" fmla="*/ 1137692 w 1273083"/>
                <a:gd name="connsiteY12" fmla="*/ 900998 h 948554"/>
                <a:gd name="connsiteX13" fmla="*/ 1188448 w 1273083"/>
                <a:gd name="connsiteY13" fmla="*/ 839221 h 948554"/>
                <a:gd name="connsiteX14" fmla="*/ 1229200 w 1273083"/>
                <a:gd name="connsiteY14" fmla="*/ 831193 h 948554"/>
                <a:gd name="connsiteX15" fmla="*/ 1273083 w 1273083"/>
                <a:gd name="connsiteY15" fmla="*/ 839221 h 948554"/>
                <a:gd name="connsiteX16" fmla="*/ 11090 w 1273083"/>
                <a:gd name="connsiteY16" fmla="*/ 0 h 948554"/>
                <a:gd name="connsiteX17" fmla="*/ 0 w 1273083"/>
                <a:gd name="connsiteY17" fmla="*/ 96679 h 948554"/>
                <a:gd name="connsiteX0" fmla="*/ 0 w 1273083"/>
                <a:gd name="connsiteY0" fmla="*/ 96679 h 948554"/>
                <a:gd name="connsiteX1" fmla="*/ 260576 w 1273083"/>
                <a:gd name="connsiteY1" fmla="*/ 254998 h 948554"/>
                <a:gd name="connsiteX2" fmla="*/ 356371 w 1273083"/>
                <a:gd name="connsiteY2" fmla="*/ 342084 h 948554"/>
                <a:gd name="connsiteX3" fmla="*/ 364263 w 1273083"/>
                <a:gd name="connsiteY3" fmla="*/ 433116 h 948554"/>
                <a:gd name="connsiteX4" fmla="*/ 584358 w 1273083"/>
                <a:gd name="connsiteY4" fmla="*/ 532040 h 948554"/>
                <a:gd name="connsiteX5" fmla="*/ 600211 w 1273083"/>
                <a:gd name="connsiteY5" fmla="*/ 603341 h 948554"/>
                <a:gd name="connsiteX6" fmla="*/ 679404 w 1273083"/>
                <a:gd name="connsiteY6" fmla="*/ 718118 h 948554"/>
                <a:gd name="connsiteX7" fmla="*/ 784723 w 1273083"/>
                <a:gd name="connsiteY7" fmla="*/ 863034 h 948554"/>
                <a:gd name="connsiteX8" fmla="*/ 859086 w 1273083"/>
                <a:gd name="connsiteY8" fmla="*/ 913652 h 948554"/>
                <a:gd name="connsiteX9" fmla="*/ 912494 w 1273083"/>
                <a:gd name="connsiteY9" fmla="*/ 940731 h 948554"/>
                <a:gd name="connsiteX10" fmla="*/ 1000056 w 1273083"/>
                <a:gd name="connsiteY10" fmla="*/ 948554 h 948554"/>
                <a:gd name="connsiteX11" fmla="*/ 1133066 w 1273083"/>
                <a:gd name="connsiteY11" fmla="*/ 932702 h 948554"/>
                <a:gd name="connsiteX12" fmla="*/ 1149598 w 1273083"/>
                <a:gd name="connsiteY12" fmla="*/ 896236 h 948554"/>
                <a:gd name="connsiteX13" fmla="*/ 1188448 w 1273083"/>
                <a:gd name="connsiteY13" fmla="*/ 839221 h 948554"/>
                <a:gd name="connsiteX14" fmla="*/ 1229200 w 1273083"/>
                <a:gd name="connsiteY14" fmla="*/ 831193 h 948554"/>
                <a:gd name="connsiteX15" fmla="*/ 1273083 w 1273083"/>
                <a:gd name="connsiteY15" fmla="*/ 839221 h 948554"/>
                <a:gd name="connsiteX16" fmla="*/ 11090 w 1273083"/>
                <a:gd name="connsiteY16" fmla="*/ 0 h 948554"/>
                <a:gd name="connsiteX17" fmla="*/ 0 w 1273083"/>
                <a:gd name="connsiteY17" fmla="*/ 96679 h 948554"/>
                <a:gd name="connsiteX0" fmla="*/ 0 w 1273083"/>
                <a:gd name="connsiteY0" fmla="*/ 96679 h 948554"/>
                <a:gd name="connsiteX1" fmla="*/ 260576 w 1273083"/>
                <a:gd name="connsiteY1" fmla="*/ 254998 h 948554"/>
                <a:gd name="connsiteX2" fmla="*/ 356371 w 1273083"/>
                <a:gd name="connsiteY2" fmla="*/ 342084 h 948554"/>
                <a:gd name="connsiteX3" fmla="*/ 364263 w 1273083"/>
                <a:gd name="connsiteY3" fmla="*/ 433116 h 948554"/>
                <a:gd name="connsiteX4" fmla="*/ 584358 w 1273083"/>
                <a:gd name="connsiteY4" fmla="*/ 532040 h 948554"/>
                <a:gd name="connsiteX5" fmla="*/ 600211 w 1273083"/>
                <a:gd name="connsiteY5" fmla="*/ 603341 h 948554"/>
                <a:gd name="connsiteX6" fmla="*/ 679404 w 1273083"/>
                <a:gd name="connsiteY6" fmla="*/ 718118 h 948554"/>
                <a:gd name="connsiteX7" fmla="*/ 784723 w 1273083"/>
                <a:gd name="connsiteY7" fmla="*/ 863034 h 948554"/>
                <a:gd name="connsiteX8" fmla="*/ 859086 w 1273083"/>
                <a:gd name="connsiteY8" fmla="*/ 913652 h 948554"/>
                <a:gd name="connsiteX9" fmla="*/ 912494 w 1273083"/>
                <a:gd name="connsiteY9" fmla="*/ 940731 h 948554"/>
                <a:gd name="connsiteX10" fmla="*/ 1000056 w 1273083"/>
                <a:gd name="connsiteY10" fmla="*/ 948554 h 948554"/>
                <a:gd name="connsiteX11" fmla="*/ 1133066 w 1273083"/>
                <a:gd name="connsiteY11" fmla="*/ 932702 h 948554"/>
                <a:gd name="connsiteX12" fmla="*/ 1149598 w 1273083"/>
                <a:gd name="connsiteY12" fmla="*/ 896236 h 948554"/>
                <a:gd name="connsiteX13" fmla="*/ 1188448 w 1273083"/>
                <a:gd name="connsiteY13" fmla="*/ 839221 h 948554"/>
                <a:gd name="connsiteX14" fmla="*/ 1222057 w 1273083"/>
                <a:gd name="connsiteY14" fmla="*/ 833574 h 948554"/>
                <a:gd name="connsiteX15" fmla="*/ 1273083 w 1273083"/>
                <a:gd name="connsiteY15" fmla="*/ 839221 h 948554"/>
                <a:gd name="connsiteX16" fmla="*/ 11090 w 1273083"/>
                <a:gd name="connsiteY16" fmla="*/ 0 h 948554"/>
                <a:gd name="connsiteX17" fmla="*/ 0 w 1273083"/>
                <a:gd name="connsiteY17" fmla="*/ 96679 h 94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3083" h="948554">
                  <a:moveTo>
                    <a:pt x="0" y="96679"/>
                  </a:moveTo>
                  <a:lnTo>
                    <a:pt x="260576" y="254998"/>
                  </a:lnTo>
                  <a:lnTo>
                    <a:pt x="356371" y="342084"/>
                  </a:lnTo>
                  <a:lnTo>
                    <a:pt x="364263" y="433116"/>
                  </a:lnTo>
                  <a:lnTo>
                    <a:pt x="584358" y="532040"/>
                  </a:lnTo>
                  <a:lnTo>
                    <a:pt x="600211" y="603341"/>
                  </a:lnTo>
                  <a:lnTo>
                    <a:pt x="679404" y="718118"/>
                  </a:lnTo>
                  <a:lnTo>
                    <a:pt x="784723" y="863034"/>
                  </a:lnTo>
                  <a:lnTo>
                    <a:pt x="859086" y="913652"/>
                  </a:lnTo>
                  <a:cubicBezTo>
                    <a:pt x="884032" y="917122"/>
                    <a:pt x="887548" y="937261"/>
                    <a:pt x="912494" y="940731"/>
                  </a:cubicBezTo>
                  <a:lnTo>
                    <a:pt x="1000056" y="948554"/>
                  </a:lnTo>
                  <a:lnTo>
                    <a:pt x="1133066" y="932702"/>
                  </a:lnTo>
                  <a:lnTo>
                    <a:pt x="1149598" y="896236"/>
                  </a:lnTo>
                  <a:cubicBezTo>
                    <a:pt x="1167310" y="864532"/>
                    <a:pt x="1176372" y="849665"/>
                    <a:pt x="1188448" y="839221"/>
                  </a:cubicBezTo>
                  <a:cubicBezTo>
                    <a:pt x="1200525" y="828777"/>
                    <a:pt x="1203189" y="833574"/>
                    <a:pt x="1222057" y="833574"/>
                  </a:cubicBezTo>
                  <a:cubicBezTo>
                    <a:pt x="1240925" y="833574"/>
                    <a:pt x="1232420" y="835274"/>
                    <a:pt x="1273083" y="839221"/>
                  </a:cubicBezTo>
                  <a:lnTo>
                    <a:pt x="11090" y="0"/>
                  </a:lnTo>
                  <a:lnTo>
                    <a:pt x="0" y="96679"/>
                  </a:lnTo>
                  <a:close/>
                </a:path>
              </a:pathLst>
            </a:custGeom>
            <a:solidFill>
              <a:srgbClr val="FFCC99">
                <a:alpha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45" name="Freeform 44"/>
            <p:cNvSpPr/>
            <p:nvPr/>
          </p:nvSpPr>
          <p:spPr>
            <a:xfrm>
              <a:off x="3204994" y="3742552"/>
              <a:ext cx="2899591" cy="2812793"/>
            </a:xfrm>
            <a:custGeom>
              <a:avLst/>
              <a:gdLst>
                <a:gd name="connsiteX0" fmla="*/ 2884868 w 2923505"/>
                <a:gd name="connsiteY0" fmla="*/ 2781836 h 2781836"/>
                <a:gd name="connsiteX1" fmla="*/ 2923505 w 2923505"/>
                <a:gd name="connsiteY1" fmla="*/ 2459865 h 2781836"/>
                <a:gd name="connsiteX2" fmla="*/ 2691685 w 2923505"/>
                <a:gd name="connsiteY2" fmla="*/ 2305318 h 2781836"/>
                <a:gd name="connsiteX3" fmla="*/ 2485623 w 2923505"/>
                <a:gd name="connsiteY3" fmla="*/ 2060620 h 2781836"/>
                <a:gd name="connsiteX4" fmla="*/ 2331076 w 2923505"/>
                <a:gd name="connsiteY4" fmla="*/ 1880315 h 2781836"/>
                <a:gd name="connsiteX5" fmla="*/ 2060620 w 2923505"/>
                <a:gd name="connsiteY5" fmla="*/ 1661375 h 2781836"/>
                <a:gd name="connsiteX6" fmla="*/ 1815921 w 2923505"/>
                <a:gd name="connsiteY6" fmla="*/ 1481070 h 2781836"/>
                <a:gd name="connsiteX7" fmla="*/ 1596981 w 2923505"/>
                <a:gd name="connsiteY7" fmla="*/ 1184856 h 2781836"/>
                <a:gd name="connsiteX8" fmla="*/ 1455313 w 2923505"/>
                <a:gd name="connsiteY8" fmla="*/ 953036 h 2781836"/>
                <a:gd name="connsiteX9" fmla="*/ 1223493 w 2923505"/>
                <a:gd name="connsiteY9" fmla="*/ 901521 h 2781836"/>
                <a:gd name="connsiteX10" fmla="*/ 862885 w 2923505"/>
                <a:gd name="connsiteY10" fmla="*/ 953036 h 2781836"/>
                <a:gd name="connsiteX11" fmla="*/ 631065 w 2923505"/>
                <a:gd name="connsiteY11" fmla="*/ 927279 h 2781836"/>
                <a:gd name="connsiteX12" fmla="*/ 437882 w 2923505"/>
                <a:gd name="connsiteY12" fmla="*/ 759853 h 2781836"/>
                <a:gd name="connsiteX13" fmla="*/ 231820 w 2923505"/>
                <a:gd name="connsiteY13" fmla="*/ 450760 h 2781836"/>
                <a:gd name="connsiteX14" fmla="*/ 154547 w 2923505"/>
                <a:gd name="connsiteY14" fmla="*/ 231820 h 2781836"/>
                <a:gd name="connsiteX15" fmla="*/ 25758 w 2923505"/>
                <a:gd name="connsiteY15" fmla="*/ 0 h 2781836"/>
                <a:gd name="connsiteX16" fmla="*/ 0 w 2923505"/>
                <a:gd name="connsiteY16" fmla="*/ 824248 h 2781836"/>
                <a:gd name="connsiteX17" fmla="*/ 2884868 w 2923505"/>
                <a:gd name="connsiteY17" fmla="*/ 2781836 h 2781836"/>
                <a:gd name="connsiteX0" fmla="*/ 2899591 w 2938228"/>
                <a:gd name="connsiteY0" fmla="*/ 2812793 h 2812793"/>
                <a:gd name="connsiteX1" fmla="*/ 2938228 w 2938228"/>
                <a:gd name="connsiteY1" fmla="*/ 2490822 h 2812793"/>
                <a:gd name="connsiteX2" fmla="*/ 2706408 w 2938228"/>
                <a:gd name="connsiteY2" fmla="*/ 2336275 h 2812793"/>
                <a:gd name="connsiteX3" fmla="*/ 2500346 w 2938228"/>
                <a:gd name="connsiteY3" fmla="*/ 2091577 h 2812793"/>
                <a:gd name="connsiteX4" fmla="*/ 2345799 w 2938228"/>
                <a:gd name="connsiteY4" fmla="*/ 1911272 h 2812793"/>
                <a:gd name="connsiteX5" fmla="*/ 2075343 w 2938228"/>
                <a:gd name="connsiteY5" fmla="*/ 1692332 h 2812793"/>
                <a:gd name="connsiteX6" fmla="*/ 1830644 w 2938228"/>
                <a:gd name="connsiteY6" fmla="*/ 1512027 h 2812793"/>
                <a:gd name="connsiteX7" fmla="*/ 1611704 w 2938228"/>
                <a:gd name="connsiteY7" fmla="*/ 1215813 h 2812793"/>
                <a:gd name="connsiteX8" fmla="*/ 1470036 w 2938228"/>
                <a:gd name="connsiteY8" fmla="*/ 983993 h 2812793"/>
                <a:gd name="connsiteX9" fmla="*/ 1238216 w 2938228"/>
                <a:gd name="connsiteY9" fmla="*/ 932478 h 2812793"/>
                <a:gd name="connsiteX10" fmla="*/ 877608 w 2938228"/>
                <a:gd name="connsiteY10" fmla="*/ 983993 h 2812793"/>
                <a:gd name="connsiteX11" fmla="*/ 645788 w 2938228"/>
                <a:gd name="connsiteY11" fmla="*/ 958236 h 2812793"/>
                <a:gd name="connsiteX12" fmla="*/ 452605 w 2938228"/>
                <a:gd name="connsiteY12" fmla="*/ 790810 h 2812793"/>
                <a:gd name="connsiteX13" fmla="*/ 246543 w 2938228"/>
                <a:gd name="connsiteY13" fmla="*/ 481717 h 2812793"/>
                <a:gd name="connsiteX14" fmla="*/ 169270 w 2938228"/>
                <a:gd name="connsiteY14" fmla="*/ 262777 h 2812793"/>
                <a:gd name="connsiteX15" fmla="*/ 0 w 2938228"/>
                <a:gd name="connsiteY15" fmla="*/ 0 h 2812793"/>
                <a:gd name="connsiteX16" fmla="*/ 14723 w 2938228"/>
                <a:gd name="connsiteY16" fmla="*/ 855205 h 2812793"/>
                <a:gd name="connsiteX17" fmla="*/ 2899591 w 2938228"/>
                <a:gd name="connsiteY17" fmla="*/ 2812793 h 2812793"/>
                <a:gd name="connsiteX0" fmla="*/ 2899591 w 2938228"/>
                <a:gd name="connsiteY0" fmla="*/ 2812793 h 2812793"/>
                <a:gd name="connsiteX1" fmla="*/ 2938228 w 2938228"/>
                <a:gd name="connsiteY1" fmla="*/ 2490822 h 2812793"/>
                <a:gd name="connsiteX2" fmla="*/ 2706408 w 2938228"/>
                <a:gd name="connsiteY2" fmla="*/ 2336275 h 2812793"/>
                <a:gd name="connsiteX3" fmla="*/ 2500346 w 2938228"/>
                <a:gd name="connsiteY3" fmla="*/ 2091577 h 2812793"/>
                <a:gd name="connsiteX4" fmla="*/ 2345799 w 2938228"/>
                <a:gd name="connsiteY4" fmla="*/ 1911272 h 2812793"/>
                <a:gd name="connsiteX5" fmla="*/ 2075343 w 2938228"/>
                <a:gd name="connsiteY5" fmla="*/ 1692332 h 2812793"/>
                <a:gd name="connsiteX6" fmla="*/ 1830644 w 2938228"/>
                <a:gd name="connsiteY6" fmla="*/ 1512027 h 2812793"/>
                <a:gd name="connsiteX7" fmla="*/ 1611704 w 2938228"/>
                <a:gd name="connsiteY7" fmla="*/ 1215813 h 2812793"/>
                <a:gd name="connsiteX8" fmla="*/ 1470036 w 2938228"/>
                <a:gd name="connsiteY8" fmla="*/ 983993 h 2812793"/>
                <a:gd name="connsiteX9" fmla="*/ 1238216 w 2938228"/>
                <a:gd name="connsiteY9" fmla="*/ 932478 h 2812793"/>
                <a:gd name="connsiteX10" fmla="*/ 877608 w 2938228"/>
                <a:gd name="connsiteY10" fmla="*/ 983993 h 2812793"/>
                <a:gd name="connsiteX11" fmla="*/ 645788 w 2938228"/>
                <a:gd name="connsiteY11" fmla="*/ 958236 h 2812793"/>
                <a:gd name="connsiteX12" fmla="*/ 452605 w 2938228"/>
                <a:gd name="connsiteY12" fmla="*/ 790810 h 2812793"/>
                <a:gd name="connsiteX13" fmla="*/ 246543 w 2938228"/>
                <a:gd name="connsiteY13" fmla="*/ 481717 h 2812793"/>
                <a:gd name="connsiteX14" fmla="*/ 169270 w 2938228"/>
                <a:gd name="connsiteY14" fmla="*/ 262777 h 2812793"/>
                <a:gd name="connsiteX15" fmla="*/ 0 w 2938228"/>
                <a:gd name="connsiteY15" fmla="*/ 0 h 2812793"/>
                <a:gd name="connsiteX16" fmla="*/ 436 w 2938228"/>
                <a:gd name="connsiteY16" fmla="*/ 843299 h 2812793"/>
                <a:gd name="connsiteX17" fmla="*/ 2899591 w 2938228"/>
                <a:gd name="connsiteY17" fmla="*/ 2812793 h 2812793"/>
                <a:gd name="connsiteX0" fmla="*/ 2899591 w 2938228"/>
                <a:gd name="connsiteY0" fmla="*/ 2812793 h 2812793"/>
                <a:gd name="connsiteX1" fmla="*/ 2938228 w 2938228"/>
                <a:gd name="connsiteY1" fmla="*/ 2490822 h 2812793"/>
                <a:gd name="connsiteX2" fmla="*/ 2706408 w 2938228"/>
                <a:gd name="connsiteY2" fmla="*/ 2336275 h 2812793"/>
                <a:gd name="connsiteX3" fmla="*/ 2500346 w 2938228"/>
                <a:gd name="connsiteY3" fmla="*/ 2091577 h 2812793"/>
                <a:gd name="connsiteX4" fmla="*/ 2345799 w 2938228"/>
                <a:gd name="connsiteY4" fmla="*/ 1911272 h 2812793"/>
                <a:gd name="connsiteX5" fmla="*/ 2075343 w 2938228"/>
                <a:gd name="connsiteY5" fmla="*/ 1692332 h 2812793"/>
                <a:gd name="connsiteX6" fmla="*/ 1830644 w 2938228"/>
                <a:gd name="connsiteY6" fmla="*/ 1512027 h 2812793"/>
                <a:gd name="connsiteX7" fmla="*/ 1611704 w 2938228"/>
                <a:gd name="connsiteY7" fmla="*/ 1215813 h 2812793"/>
                <a:gd name="connsiteX8" fmla="*/ 1470036 w 2938228"/>
                <a:gd name="connsiteY8" fmla="*/ 983993 h 2812793"/>
                <a:gd name="connsiteX9" fmla="*/ 1238216 w 2938228"/>
                <a:gd name="connsiteY9" fmla="*/ 932478 h 2812793"/>
                <a:gd name="connsiteX10" fmla="*/ 877608 w 2938228"/>
                <a:gd name="connsiteY10" fmla="*/ 983993 h 2812793"/>
                <a:gd name="connsiteX11" fmla="*/ 645788 w 2938228"/>
                <a:gd name="connsiteY11" fmla="*/ 958236 h 2812793"/>
                <a:gd name="connsiteX12" fmla="*/ 452605 w 2938228"/>
                <a:gd name="connsiteY12" fmla="*/ 790810 h 2812793"/>
                <a:gd name="connsiteX13" fmla="*/ 246543 w 2938228"/>
                <a:gd name="connsiteY13" fmla="*/ 481717 h 2812793"/>
                <a:gd name="connsiteX14" fmla="*/ 169270 w 2938228"/>
                <a:gd name="connsiteY14" fmla="*/ 262777 h 2812793"/>
                <a:gd name="connsiteX15" fmla="*/ 52555 w 2938228"/>
                <a:gd name="connsiteY15" fmla="*/ 60304 h 2812793"/>
                <a:gd name="connsiteX16" fmla="*/ 0 w 2938228"/>
                <a:gd name="connsiteY16" fmla="*/ 0 h 2812793"/>
                <a:gd name="connsiteX17" fmla="*/ 436 w 2938228"/>
                <a:gd name="connsiteY17" fmla="*/ 843299 h 2812793"/>
                <a:gd name="connsiteX18" fmla="*/ 2899591 w 2938228"/>
                <a:gd name="connsiteY18" fmla="*/ 2812793 h 2812793"/>
                <a:gd name="connsiteX0" fmla="*/ 2899591 w 2938228"/>
                <a:gd name="connsiteY0" fmla="*/ 2812793 h 2812793"/>
                <a:gd name="connsiteX1" fmla="*/ 2938228 w 2938228"/>
                <a:gd name="connsiteY1" fmla="*/ 2490822 h 2812793"/>
                <a:gd name="connsiteX2" fmla="*/ 2706408 w 2938228"/>
                <a:gd name="connsiteY2" fmla="*/ 2336275 h 2812793"/>
                <a:gd name="connsiteX3" fmla="*/ 2500346 w 2938228"/>
                <a:gd name="connsiteY3" fmla="*/ 2091577 h 2812793"/>
                <a:gd name="connsiteX4" fmla="*/ 2345799 w 2938228"/>
                <a:gd name="connsiteY4" fmla="*/ 1911272 h 2812793"/>
                <a:gd name="connsiteX5" fmla="*/ 2075343 w 2938228"/>
                <a:gd name="connsiteY5" fmla="*/ 1692332 h 2812793"/>
                <a:gd name="connsiteX6" fmla="*/ 1830644 w 2938228"/>
                <a:gd name="connsiteY6" fmla="*/ 1512027 h 2812793"/>
                <a:gd name="connsiteX7" fmla="*/ 1611704 w 2938228"/>
                <a:gd name="connsiteY7" fmla="*/ 1215813 h 2812793"/>
                <a:gd name="connsiteX8" fmla="*/ 1470036 w 2938228"/>
                <a:gd name="connsiteY8" fmla="*/ 983993 h 2812793"/>
                <a:gd name="connsiteX9" fmla="*/ 1238216 w 2938228"/>
                <a:gd name="connsiteY9" fmla="*/ 932478 h 2812793"/>
                <a:gd name="connsiteX10" fmla="*/ 877608 w 2938228"/>
                <a:gd name="connsiteY10" fmla="*/ 983993 h 2812793"/>
                <a:gd name="connsiteX11" fmla="*/ 645788 w 2938228"/>
                <a:gd name="connsiteY11" fmla="*/ 958236 h 2812793"/>
                <a:gd name="connsiteX12" fmla="*/ 452605 w 2938228"/>
                <a:gd name="connsiteY12" fmla="*/ 790810 h 2812793"/>
                <a:gd name="connsiteX13" fmla="*/ 246543 w 2938228"/>
                <a:gd name="connsiteY13" fmla="*/ 481717 h 2812793"/>
                <a:gd name="connsiteX14" fmla="*/ 121645 w 2938228"/>
                <a:gd name="connsiteY14" fmla="*/ 212771 h 2812793"/>
                <a:gd name="connsiteX15" fmla="*/ 52555 w 2938228"/>
                <a:gd name="connsiteY15" fmla="*/ 60304 h 2812793"/>
                <a:gd name="connsiteX16" fmla="*/ 0 w 2938228"/>
                <a:gd name="connsiteY16" fmla="*/ 0 h 2812793"/>
                <a:gd name="connsiteX17" fmla="*/ 436 w 2938228"/>
                <a:gd name="connsiteY17" fmla="*/ 843299 h 2812793"/>
                <a:gd name="connsiteX18" fmla="*/ 2899591 w 2938228"/>
                <a:gd name="connsiteY18" fmla="*/ 2812793 h 2812793"/>
                <a:gd name="connsiteX0" fmla="*/ 2899591 w 2938228"/>
                <a:gd name="connsiteY0" fmla="*/ 2812793 h 2812793"/>
                <a:gd name="connsiteX1" fmla="*/ 2938228 w 2938228"/>
                <a:gd name="connsiteY1" fmla="*/ 2490822 h 2812793"/>
                <a:gd name="connsiteX2" fmla="*/ 2706408 w 2938228"/>
                <a:gd name="connsiteY2" fmla="*/ 2336275 h 2812793"/>
                <a:gd name="connsiteX3" fmla="*/ 2500346 w 2938228"/>
                <a:gd name="connsiteY3" fmla="*/ 2091577 h 2812793"/>
                <a:gd name="connsiteX4" fmla="*/ 2345799 w 2938228"/>
                <a:gd name="connsiteY4" fmla="*/ 1911272 h 2812793"/>
                <a:gd name="connsiteX5" fmla="*/ 2075343 w 2938228"/>
                <a:gd name="connsiteY5" fmla="*/ 1692332 h 2812793"/>
                <a:gd name="connsiteX6" fmla="*/ 1830644 w 2938228"/>
                <a:gd name="connsiteY6" fmla="*/ 1512027 h 2812793"/>
                <a:gd name="connsiteX7" fmla="*/ 1611704 w 2938228"/>
                <a:gd name="connsiteY7" fmla="*/ 1215813 h 2812793"/>
                <a:gd name="connsiteX8" fmla="*/ 1470036 w 2938228"/>
                <a:gd name="connsiteY8" fmla="*/ 983993 h 2812793"/>
                <a:gd name="connsiteX9" fmla="*/ 1238216 w 2938228"/>
                <a:gd name="connsiteY9" fmla="*/ 932478 h 2812793"/>
                <a:gd name="connsiteX10" fmla="*/ 877608 w 2938228"/>
                <a:gd name="connsiteY10" fmla="*/ 983993 h 2812793"/>
                <a:gd name="connsiteX11" fmla="*/ 645788 w 2938228"/>
                <a:gd name="connsiteY11" fmla="*/ 958236 h 2812793"/>
                <a:gd name="connsiteX12" fmla="*/ 452605 w 2938228"/>
                <a:gd name="connsiteY12" fmla="*/ 790810 h 2812793"/>
                <a:gd name="connsiteX13" fmla="*/ 246543 w 2938228"/>
                <a:gd name="connsiteY13" fmla="*/ 481717 h 2812793"/>
                <a:gd name="connsiteX14" fmla="*/ 121645 w 2938228"/>
                <a:gd name="connsiteY14" fmla="*/ 212771 h 2812793"/>
                <a:gd name="connsiteX15" fmla="*/ 52555 w 2938228"/>
                <a:gd name="connsiteY15" fmla="*/ 60304 h 2812793"/>
                <a:gd name="connsiteX16" fmla="*/ 0 w 2938228"/>
                <a:gd name="connsiteY16" fmla="*/ 0 h 2812793"/>
                <a:gd name="connsiteX17" fmla="*/ 436 w 2938228"/>
                <a:gd name="connsiteY17" fmla="*/ 843299 h 2812793"/>
                <a:gd name="connsiteX18" fmla="*/ 2899591 w 2938228"/>
                <a:gd name="connsiteY18" fmla="*/ 2812793 h 2812793"/>
                <a:gd name="connsiteX0" fmla="*/ 2899591 w 2938228"/>
                <a:gd name="connsiteY0" fmla="*/ 2812793 h 2812793"/>
                <a:gd name="connsiteX1" fmla="*/ 2938228 w 2938228"/>
                <a:gd name="connsiteY1" fmla="*/ 2490822 h 2812793"/>
                <a:gd name="connsiteX2" fmla="*/ 2706408 w 2938228"/>
                <a:gd name="connsiteY2" fmla="*/ 2336275 h 2812793"/>
                <a:gd name="connsiteX3" fmla="*/ 2500346 w 2938228"/>
                <a:gd name="connsiteY3" fmla="*/ 2091577 h 2812793"/>
                <a:gd name="connsiteX4" fmla="*/ 2345799 w 2938228"/>
                <a:gd name="connsiteY4" fmla="*/ 1911272 h 2812793"/>
                <a:gd name="connsiteX5" fmla="*/ 2075343 w 2938228"/>
                <a:gd name="connsiteY5" fmla="*/ 1692332 h 2812793"/>
                <a:gd name="connsiteX6" fmla="*/ 1830644 w 2938228"/>
                <a:gd name="connsiteY6" fmla="*/ 1512027 h 2812793"/>
                <a:gd name="connsiteX7" fmla="*/ 1611704 w 2938228"/>
                <a:gd name="connsiteY7" fmla="*/ 1215813 h 2812793"/>
                <a:gd name="connsiteX8" fmla="*/ 1470036 w 2938228"/>
                <a:gd name="connsiteY8" fmla="*/ 983993 h 2812793"/>
                <a:gd name="connsiteX9" fmla="*/ 1238216 w 2938228"/>
                <a:gd name="connsiteY9" fmla="*/ 932478 h 2812793"/>
                <a:gd name="connsiteX10" fmla="*/ 877608 w 2938228"/>
                <a:gd name="connsiteY10" fmla="*/ 983993 h 2812793"/>
                <a:gd name="connsiteX11" fmla="*/ 645788 w 2938228"/>
                <a:gd name="connsiteY11" fmla="*/ 958236 h 2812793"/>
                <a:gd name="connsiteX12" fmla="*/ 452605 w 2938228"/>
                <a:gd name="connsiteY12" fmla="*/ 790810 h 2812793"/>
                <a:gd name="connsiteX13" fmla="*/ 246543 w 2938228"/>
                <a:gd name="connsiteY13" fmla="*/ 481717 h 2812793"/>
                <a:gd name="connsiteX14" fmla="*/ 152568 w 2938228"/>
                <a:gd name="connsiteY14" fmla="*/ 329386 h 2812793"/>
                <a:gd name="connsiteX15" fmla="*/ 121645 w 2938228"/>
                <a:gd name="connsiteY15" fmla="*/ 212771 h 2812793"/>
                <a:gd name="connsiteX16" fmla="*/ 52555 w 2938228"/>
                <a:gd name="connsiteY16" fmla="*/ 60304 h 2812793"/>
                <a:gd name="connsiteX17" fmla="*/ 0 w 2938228"/>
                <a:gd name="connsiteY17" fmla="*/ 0 h 2812793"/>
                <a:gd name="connsiteX18" fmla="*/ 436 w 2938228"/>
                <a:gd name="connsiteY18" fmla="*/ 843299 h 2812793"/>
                <a:gd name="connsiteX19" fmla="*/ 2899591 w 2938228"/>
                <a:gd name="connsiteY19" fmla="*/ 2812793 h 2812793"/>
                <a:gd name="connsiteX0" fmla="*/ 2899591 w 2938228"/>
                <a:gd name="connsiteY0" fmla="*/ 2812793 h 2812793"/>
                <a:gd name="connsiteX1" fmla="*/ 2938228 w 2938228"/>
                <a:gd name="connsiteY1" fmla="*/ 2490822 h 2812793"/>
                <a:gd name="connsiteX2" fmla="*/ 2706408 w 2938228"/>
                <a:gd name="connsiteY2" fmla="*/ 2336275 h 2812793"/>
                <a:gd name="connsiteX3" fmla="*/ 2500346 w 2938228"/>
                <a:gd name="connsiteY3" fmla="*/ 2091577 h 2812793"/>
                <a:gd name="connsiteX4" fmla="*/ 2345799 w 2938228"/>
                <a:gd name="connsiteY4" fmla="*/ 1911272 h 2812793"/>
                <a:gd name="connsiteX5" fmla="*/ 2075343 w 2938228"/>
                <a:gd name="connsiteY5" fmla="*/ 1692332 h 2812793"/>
                <a:gd name="connsiteX6" fmla="*/ 1830644 w 2938228"/>
                <a:gd name="connsiteY6" fmla="*/ 1512027 h 2812793"/>
                <a:gd name="connsiteX7" fmla="*/ 1611704 w 2938228"/>
                <a:gd name="connsiteY7" fmla="*/ 1215813 h 2812793"/>
                <a:gd name="connsiteX8" fmla="*/ 1470036 w 2938228"/>
                <a:gd name="connsiteY8" fmla="*/ 983993 h 2812793"/>
                <a:gd name="connsiteX9" fmla="*/ 1238216 w 2938228"/>
                <a:gd name="connsiteY9" fmla="*/ 932478 h 2812793"/>
                <a:gd name="connsiteX10" fmla="*/ 877608 w 2938228"/>
                <a:gd name="connsiteY10" fmla="*/ 983993 h 2812793"/>
                <a:gd name="connsiteX11" fmla="*/ 645788 w 2938228"/>
                <a:gd name="connsiteY11" fmla="*/ 958236 h 2812793"/>
                <a:gd name="connsiteX12" fmla="*/ 452605 w 2938228"/>
                <a:gd name="connsiteY12" fmla="*/ 790810 h 2812793"/>
                <a:gd name="connsiteX13" fmla="*/ 246543 w 2938228"/>
                <a:gd name="connsiteY13" fmla="*/ 481717 h 2812793"/>
                <a:gd name="connsiteX14" fmla="*/ 152568 w 2938228"/>
                <a:gd name="connsiteY14" fmla="*/ 329386 h 2812793"/>
                <a:gd name="connsiteX15" fmla="*/ 114501 w 2938228"/>
                <a:gd name="connsiteY15" fmla="*/ 205628 h 2812793"/>
                <a:gd name="connsiteX16" fmla="*/ 52555 w 2938228"/>
                <a:gd name="connsiteY16" fmla="*/ 60304 h 2812793"/>
                <a:gd name="connsiteX17" fmla="*/ 0 w 2938228"/>
                <a:gd name="connsiteY17" fmla="*/ 0 h 2812793"/>
                <a:gd name="connsiteX18" fmla="*/ 436 w 2938228"/>
                <a:gd name="connsiteY18" fmla="*/ 843299 h 2812793"/>
                <a:gd name="connsiteX19" fmla="*/ 2899591 w 2938228"/>
                <a:gd name="connsiteY19" fmla="*/ 2812793 h 2812793"/>
                <a:gd name="connsiteX0" fmla="*/ 2899591 w 2938228"/>
                <a:gd name="connsiteY0" fmla="*/ 2812793 h 2812793"/>
                <a:gd name="connsiteX1" fmla="*/ 2938228 w 2938228"/>
                <a:gd name="connsiteY1" fmla="*/ 2490822 h 2812793"/>
                <a:gd name="connsiteX2" fmla="*/ 2706408 w 2938228"/>
                <a:gd name="connsiteY2" fmla="*/ 2336275 h 2812793"/>
                <a:gd name="connsiteX3" fmla="*/ 2500346 w 2938228"/>
                <a:gd name="connsiteY3" fmla="*/ 2091577 h 2812793"/>
                <a:gd name="connsiteX4" fmla="*/ 2345799 w 2938228"/>
                <a:gd name="connsiteY4" fmla="*/ 1911272 h 2812793"/>
                <a:gd name="connsiteX5" fmla="*/ 2075343 w 2938228"/>
                <a:gd name="connsiteY5" fmla="*/ 1692332 h 2812793"/>
                <a:gd name="connsiteX6" fmla="*/ 1830644 w 2938228"/>
                <a:gd name="connsiteY6" fmla="*/ 1512027 h 2812793"/>
                <a:gd name="connsiteX7" fmla="*/ 1611704 w 2938228"/>
                <a:gd name="connsiteY7" fmla="*/ 1215813 h 2812793"/>
                <a:gd name="connsiteX8" fmla="*/ 1470036 w 2938228"/>
                <a:gd name="connsiteY8" fmla="*/ 983993 h 2812793"/>
                <a:gd name="connsiteX9" fmla="*/ 1238216 w 2938228"/>
                <a:gd name="connsiteY9" fmla="*/ 932478 h 2812793"/>
                <a:gd name="connsiteX10" fmla="*/ 877608 w 2938228"/>
                <a:gd name="connsiteY10" fmla="*/ 983993 h 2812793"/>
                <a:gd name="connsiteX11" fmla="*/ 645788 w 2938228"/>
                <a:gd name="connsiteY11" fmla="*/ 958236 h 2812793"/>
                <a:gd name="connsiteX12" fmla="*/ 452605 w 2938228"/>
                <a:gd name="connsiteY12" fmla="*/ 790810 h 2812793"/>
                <a:gd name="connsiteX13" fmla="*/ 244161 w 2938228"/>
                <a:gd name="connsiteY13" fmla="*/ 479336 h 2812793"/>
                <a:gd name="connsiteX14" fmla="*/ 152568 w 2938228"/>
                <a:gd name="connsiteY14" fmla="*/ 329386 h 2812793"/>
                <a:gd name="connsiteX15" fmla="*/ 114501 w 2938228"/>
                <a:gd name="connsiteY15" fmla="*/ 205628 h 2812793"/>
                <a:gd name="connsiteX16" fmla="*/ 52555 w 2938228"/>
                <a:gd name="connsiteY16" fmla="*/ 60304 h 2812793"/>
                <a:gd name="connsiteX17" fmla="*/ 0 w 2938228"/>
                <a:gd name="connsiteY17" fmla="*/ 0 h 2812793"/>
                <a:gd name="connsiteX18" fmla="*/ 436 w 2938228"/>
                <a:gd name="connsiteY18" fmla="*/ 843299 h 2812793"/>
                <a:gd name="connsiteX19" fmla="*/ 2899591 w 2938228"/>
                <a:gd name="connsiteY19" fmla="*/ 2812793 h 2812793"/>
                <a:gd name="connsiteX0" fmla="*/ 2899591 w 2938228"/>
                <a:gd name="connsiteY0" fmla="*/ 2812793 h 2812793"/>
                <a:gd name="connsiteX1" fmla="*/ 2938228 w 2938228"/>
                <a:gd name="connsiteY1" fmla="*/ 2490822 h 2812793"/>
                <a:gd name="connsiteX2" fmla="*/ 2706408 w 2938228"/>
                <a:gd name="connsiteY2" fmla="*/ 2336275 h 2812793"/>
                <a:gd name="connsiteX3" fmla="*/ 2500346 w 2938228"/>
                <a:gd name="connsiteY3" fmla="*/ 2091577 h 2812793"/>
                <a:gd name="connsiteX4" fmla="*/ 2345799 w 2938228"/>
                <a:gd name="connsiteY4" fmla="*/ 1911272 h 2812793"/>
                <a:gd name="connsiteX5" fmla="*/ 2075343 w 2938228"/>
                <a:gd name="connsiteY5" fmla="*/ 1692332 h 2812793"/>
                <a:gd name="connsiteX6" fmla="*/ 1830644 w 2938228"/>
                <a:gd name="connsiteY6" fmla="*/ 1512027 h 2812793"/>
                <a:gd name="connsiteX7" fmla="*/ 1611704 w 2938228"/>
                <a:gd name="connsiteY7" fmla="*/ 1215813 h 2812793"/>
                <a:gd name="connsiteX8" fmla="*/ 1470036 w 2938228"/>
                <a:gd name="connsiteY8" fmla="*/ 983993 h 2812793"/>
                <a:gd name="connsiteX9" fmla="*/ 1238216 w 2938228"/>
                <a:gd name="connsiteY9" fmla="*/ 932478 h 2812793"/>
                <a:gd name="connsiteX10" fmla="*/ 1152693 w 2938228"/>
                <a:gd name="connsiteY10" fmla="*/ 927079 h 2812793"/>
                <a:gd name="connsiteX11" fmla="*/ 877608 w 2938228"/>
                <a:gd name="connsiteY11" fmla="*/ 983993 h 2812793"/>
                <a:gd name="connsiteX12" fmla="*/ 645788 w 2938228"/>
                <a:gd name="connsiteY12" fmla="*/ 958236 h 2812793"/>
                <a:gd name="connsiteX13" fmla="*/ 452605 w 2938228"/>
                <a:gd name="connsiteY13" fmla="*/ 790810 h 2812793"/>
                <a:gd name="connsiteX14" fmla="*/ 244161 w 2938228"/>
                <a:gd name="connsiteY14" fmla="*/ 479336 h 2812793"/>
                <a:gd name="connsiteX15" fmla="*/ 152568 w 2938228"/>
                <a:gd name="connsiteY15" fmla="*/ 329386 h 2812793"/>
                <a:gd name="connsiteX16" fmla="*/ 114501 w 2938228"/>
                <a:gd name="connsiteY16" fmla="*/ 205628 h 2812793"/>
                <a:gd name="connsiteX17" fmla="*/ 52555 w 2938228"/>
                <a:gd name="connsiteY17" fmla="*/ 60304 h 2812793"/>
                <a:gd name="connsiteX18" fmla="*/ 0 w 2938228"/>
                <a:gd name="connsiteY18" fmla="*/ 0 h 2812793"/>
                <a:gd name="connsiteX19" fmla="*/ 436 w 2938228"/>
                <a:gd name="connsiteY19" fmla="*/ 843299 h 2812793"/>
                <a:gd name="connsiteX20" fmla="*/ 2899591 w 2938228"/>
                <a:gd name="connsiteY20" fmla="*/ 2812793 h 2812793"/>
                <a:gd name="connsiteX0" fmla="*/ 2899591 w 2938228"/>
                <a:gd name="connsiteY0" fmla="*/ 2812793 h 2812793"/>
                <a:gd name="connsiteX1" fmla="*/ 2938228 w 2938228"/>
                <a:gd name="connsiteY1" fmla="*/ 2490822 h 2812793"/>
                <a:gd name="connsiteX2" fmla="*/ 2706408 w 2938228"/>
                <a:gd name="connsiteY2" fmla="*/ 2336275 h 2812793"/>
                <a:gd name="connsiteX3" fmla="*/ 2500346 w 2938228"/>
                <a:gd name="connsiteY3" fmla="*/ 2091577 h 2812793"/>
                <a:gd name="connsiteX4" fmla="*/ 2345799 w 2938228"/>
                <a:gd name="connsiteY4" fmla="*/ 1911272 h 2812793"/>
                <a:gd name="connsiteX5" fmla="*/ 2075343 w 2938228"/>
                <a:gd name="connsiteY5" fmla="*/ 1692332 h 2812793"/>
                <a:gd name="connsiteX6" fmla="*/ 1830644 w 2938228"/>
                <a:gd name="connsiteY6" fmla="*/ 1512027 h 2812793"/>
                <a:gd name="connsiteX7" fmla="*/ 1611704 w 2938228"/>
                <a:gd name="connsiteY7" fmla="*/ 1215813 h 2812793"/>
                <a:gd name="connsiteX8" fmla="*/ 1470036 w 2938228"/>
                <a:gd name="connsiteY8" fmla="*/ 983993 h 2812793"/>
                <a:gd name="connsiteX9" fmla="*/ 1238216 w 2938228"/>
                <a:gd name="connsiteY9" fmla="*/ 932478 h 2812793"/>
                <a:gd name="connsiteX10" fmla="*/ 1152693 w 2938228"/>
                <a:gd name="connsiteY10" fmla="*/ 927079 h 2812793"/>
                <a:gd name="connsiteX11" fmla="*/ 1000293 w 2938228"/>
                <a:gd name="connsiteY11" fmla="*/ 967561 h 2812793"/>
                <a:gd name="connsiteX12" fmla="*/ 877608 w 2938228"/>
                <a:gd name="connsiteY12" fmla="*/ 983993 h 2812793"/>
                <a:gd name="connsiteX13" fmla="*/ 645788 w 2938228"/>
                <a:gd name="connsiteY13" fmla="*/ 958236 h 2812793"/>
                <a:gd name="connsiteX14" fmla="*/ 452605 w 2938228"/>
                <a:gd name="connsiteY14" fmla="*/ 790810 h 2812793"/>
                <a:gd name="connsiteX15" fmla="*/ 244161 w 2938228"/>
                <a:gd name="connsiteY15" fmla="*/ 479336 h 2812793"/>
                <a:gd name="connsiteX16" fmla="*/ 152568 w 2938228"/>
                <a:gd name="connsiteY16" fmla="*/ 329386 h 2812793"/>
                <a:gd name="connsiteX17" fmla="*/ 114501 w 2938228"/>
                <a:gd name="connsiteY17" fmla="*/ 205628 h 2812793"/>
                <a:gd name="connsiteX18" fmla="*/ 52555 w 2938228"/>
                <a:gd name="connsiteY18" fmla="*/ 60304 h 2812793"/>
                <a:gd name="connsiteX19" fmla="*/ 0 w 2938228"/>
                <a:gd name="connsiteY19" fmla="*/ 0 h 2812793"/>
                <a:gd name="connsiteX20" fmla="*/ 436 w 2938228"/>
                <a:gd name="connsiteY20" fmla="*/ 843299 h 2812793"/>
                <a:gd name="connsiteX21" fmla="*/ 2899591 w 2938228"/>
                <a:gd name="connsiteY21" fmla="*/ 2812793 h 2812793"/>
                <a:gd name="connsiteX0" fmla="*/ 2899591 w 2938228"/>
                <a:gd name="connsiteY0" fmla="*/ 2812793 h 2812793"/>
                <a:gd name="connsiteX1" fmla="*/ 2938228 w 2938228"/>
                <a:gd name="connsiteY1" fmla="*/ 2490822 h 2812793"/>
                <a:gd name="connsiteX2" fmla="*/ 2706408 w 2938228"/>
                <a:gd name="connsiteY2" fmla="*/ 2336275 h 2812793"/>
                <a:gd name="connsiteX3" fmla="*/ 2500346 w 2938228"/>
                <a:gd name="connsiteY3" fmla="*/ 2091577 h 2812793"/>
                <a:gd name="connsiteX4" fmla="*/ 2345799 w 2938228"/>
                <a:gd name="connsiteY4" fmla="*/ 1911272 h 2812793"/>
                <a:gd name="connsiteX5" fmla="*/ 2075343 w 2938228"/>
                <a:gd name="connsiteY5" fmla="*/ 1692332 h 2812793"/>
                <a:gd name="connsiteX6" fmla="*/ 1830644 w 2938228"/>
                <a:gd name="connsiteY6" fmla="*/ 1512027 h 2812793"/>
                <a:gd name="connsiteX7" fmla="*/ 1611704 w 2938228"/>
                <a:gd name="connsiteY7" fmla="*/ 1215813 h 2812793"/>
                <a:gd name="connsiteX8" fmla="*/ 1470036 w 2938228"/>
                <a:gd name="connsiteY8" fmla="*/ 983993 h 2812793"/>
                <a:gd name="connsiteX9" fmla="*/ 1238216 w 2938228"/>
                <a:gd name="connsiteY9" fmla="*/ 932478 h 2812793"/>
                <a:gd name="connsiteX10" fmla="*/ 1152693 w 2938228"/>
                <a:gd name="connsiteY10" fmla="*/ 927079 h 2812793"/>
                <a:gd name="connsiteX11" fmla="*/ 1000293 w 2938228"/>
                <a:gd name="connsiteY11" fmla="*/ 967561 h 2812793"/>
                <a:gd name="connsiteX12" fmla="*/ 877608 w 2938228"/>
                <a:gd name="connsiteY12" fmla="*/ 983993 h 2812793"/>
                <a:gd name="connsiteX13" fmla="*/ 781218 w 2938228"/>
                <a:gd name="connsiteY13" fmla="*/ 986611 h 2812793"/>
                <a:gd name="connsiteX14" fmla="*/ 645788 w 2938228"/>
                <a:gd name="connsiteY14" fmla="*/ 958236 h 2812793"/>
                <a:gd name="connsiteX15" fmla="*/ 452605 w 2938228"/>
                <a:gd name="connsiteY15" fmla="*/ 790810 h 2812793"/>
                <a:gd name="connsiteX16" fmla="*/ 244161 w 2938228"/>
                <a:gd name="connsiteY16" fmla="*/ 479336 h 2812793"/>
                <a:gd name="connsiteX17" fmla="*/ 152568 w 2938228"/>
                <a:gd name="connsiteY17" fmla="*/ 329386 h 2812793"/>
                <a:gd name="connsiteX18" fmla="*/ 114501 w 2938228"/>
                <a:gd name="connsiteY18" fmla="*/ 205628 h 2812793"/>
                <a:gd name="connsiteX19" fmla="*/ 52555 w 2938228"/>
                <a:gd name="connsiteY19" fmla="*/ 60304 h 2812793"/>
                <a:gd name="connsiteX20" fmla="*/ 0 w 2938228"/>
                <a:gd name="connsiteY20" fmla="*/ 0 h 2812793"/>
                <a:gd name="connsiteX21" fmla="*/ 436 w 2938228"/>
                <a:gd name="connsiteY21" fmla="*/ 843299 h 2812793"/>
                <a:gd name="connsiteX22" fmla="*/ 2899591 w 2938228"/>
                <a:gd name="connsiteY22" fmla="*/ 2812793 h 2812793"/>
                <a:gd name="connsiteX0" fmla="*/ 2899591 w 2938228"/>
                <a:gd name="connsiteY0" fmla="*/ 2812793 h 2812793"/>
                <a:gd name="connsiteX1" fmla="*/ 2938228 w 2938228"/>
                <a:gd name="connsiteY1" fmla="*/ 2490822 h 2812793"/>
                <a:gd name="connsiteX2" fmla="*/ 2706408 w 2938228"/>
                <a:gd name="connsiteY2" fmla="*/ 2336275 h 2812793"/>
                <a:gd name="connsiteX3" fmla="*/ 2500346 w 2938228"/>
                <a:gd name="connsiteY3" fmla="*/ 2091577 h 2812793"/>
                <a:gd name="connsiteX4" fmla="*/ 2345799 w 2938228"/>
                <a:gd name="connsiteY4" fmla="*/ 1911272 h 2812793"/>
                <a:gd name="connsiteX5" fmla="*/ 2075343 w 2938228"/>
                <a:gd name="connsiteY5" fmla="*/ 1692332 h 2812793"/>
                <a:gd name="connsiteX6" fmla="*/ 1830644 w 2938228"/>
                <a:gd name="connsiteY6" fmla="*/ 1512027 h 2812793"/>
                <a:gd name="connsiteX7" fmla="*/ 1611704 w 2938228"/>
                <a:gd name="connsiteY7" fmla="*/ 1215813 h 2812793"/>
                <a:gd name="connsiteX8" fmla="*/ 1470036 w 2938228"/>
                <a:gd name="connsiteY8" fmla="*/ 983993 h 2812793"/>
                <a:gd name="connsiteX9" fmla="*/ 1364624 w 2938228"/>
                <a:gd name="connsiteY9" fmla="*/ 946129 h 2812793"/>
                <a:gd name="connsiteX10" fmla="*/ 1238216 w 2938228"/>
                <a:gd name="connsiteY10" fmla="*/ 932478 h 2812793"/>
                <a:gd name="connsiteX11" fmla="*/ 1152693 w 2938228"/>
                <a:gd name="connsiteY11" fmla="*/ 927079 h 2812793"/>
                <a:gd name="connsiteX12" fmla="*/ 1000293 w 2938228"/>
                <a:gd name="connsiteY12" fmla="*/ 967561 h 2812793"/>
                <a:gd name="connsiteX13" fmla="*/ 877608 w 2938228"/>
                <a:gd name="connsiteY13" fmla="*/ 983993 h 2812793"/>
                <a:gd name="connsiteX14" fmla="*/ 781218 w 2938228"/>
                <a:gd name="connsiteY14" fmla="*/ 986611 h 2812793"/>
                <a:gd name="connsiteX15" fmla="*/ 645788 w 2938228"/>
                <a:gd name="connsiteY15" fmla="*/ 958236 h 2812793"/>
                <a:gd name="connsiteX16" fmla="*/ 452605 w 2938228"/>
                <a:gd name="connsiteY16" fmla="*/ 790810 h 2812793"/>
                <a:gd name="connsiteX17" fmla="*/ 244161 w 2938228"/>
                <a:gd name="connsiteY17" fmla="*/ 479336 h 2812793"/>
                <a:gd name="connsiteX18" fmla="*/ 152568 w 2938228"/>
                <a:gd name="connsiteY18" fmla="*/ 329386 h 2812793"/>
                <a:gd name="connsiteX19" fmla="*/ 114501 w 2938228"/>
                <a:gd name="connsiteY19" fmla="*/ 205628 h 2812793"/>
                <a:gd name="connsiteX20" fmla="*/ 52555 w 2938228"/>
                <a:gd name="connsiteY20" fmla="*/ 60304 h 2812793"/>
                <a:gd name="connsiteX21" fmla="*/ 0 w 2938228"/>
                <a:gd name="connsiteY21" fmla="*/ 0 h 2812793"/>
                <a:gd name="connsiteX22" fmla="*/ 436 w 2938228"/>
                <a:gd name="connsiteY22" fmla="*/ 843299 h 2812793"/>
                <a:gd name="connsiteX23" fmla="*/ 2899591 w 2938228"/>
                <a:gd name="connsiteY23" fmla="*/ 2812793 h 2812793"/>
                <a:gd name="connsiteX0" fmla="*/ 2899591 w 2938228"/>
                <a:gd name="connsiteY0" fmla="*/ 2812793 h 2812793"/>
                <a:gd name="connsiteX1" fmla="*/ 2938228 w 2938228"/>
                <a:gd name="connsiteY1" fmla="*/ 2490822 h 2812793"/>
                <a:gd name="connsiteX2" fmla="*/ 2706408 w 2938228"/>
                <a:gd name="connsiteY2" fmla="*/ 2336275 h 2812793"/>
                <a:gd name="connsiteX3" fmla="*/ 2500346 w 2938228"/>
                <a:gd name="connsiteY3" fmla="*/ 2091577 h 2812793"/>
                <a:gd name="connsiteX4" fmla="*/ 2345799 w 2938228"/>
                <a:gd name="connsiteY4" fmla="*/ 1911272 h 2812793"/>
                <a:gd name="connsiteX5" fmla="*/ 2075343 w 2938228"/>
                <a:gd name="connsiteY5" fmla="*/ 1692332 h 2812793"/>
                <a:gd name="connsiteX6" fmla="*/ 1830644 w 2938228"/>
                <a:gd name="connsiteY6" fmla="*/ 1512027 h 2812793"/>
                <a:gd name="connsiteX7" fmla="*/ 1611704 w 2938228"/>
                <a:gd name="connsiteY7" fmla="*/ 1215813 h 2812793"/>
                <a:gd name="connsiteX8" fmla="*/ 1441461 w 2938228"/>
                <a:gd name="connsiteY8" fmla="*/ 986375 h 2812793"/>
                <a:gd name="connsiteX9" fmla="*/ 1364624 w 2938228"/>
                <a:gd name="connsiteY9" fmla="*/ 946129 h 2812793"/>
                <a:gd name="connsiteX10" fmla="*/ 1238216 w 2938228"/>
                <a:gd name="connsiteY10" fmla="*/ 932478 h 2812793"/>
                <a:gd name="connsiteX11" fmla="*/ 1152693 w 2938228"/>
                <a:gd name="connsiteY11" fmla="*/ 927079 h 2812793"/>
                <a:gd name="connsiteX12" fmla="*/ 1000293 w 2938228"/>
                <a:gd name="connsiteY12" fmla="*/ 967561 h 2812793"/>
                <a:gd name="connsiteX13" fmla="*/ 877608 w 2938228"/>
                <a:gd name="connsiteY13" fmla="*/ 983993 h 2812793"/>
                <a:gd name="connsiteX14" fmla="*/ 781218 w 2938228"/>
                <a:gd name="connsiteY14" fmla="*/ 986611 h 2812793"/>
                <a:gd name="connsiteX15" fmla="*/ 645788 w 2938228"/>
                <a:gd name="connsiteY15" fmla="*/ 958236 h 2812793"/>
                <a:gd name="connsiteX16" fmla="*/ 452605 w 2938228"/>
                <a:gd name="connsiteY16" fmla="*/ 790810 h 2812793"/>
                <a:gd name="connsiteX17" fmla="*/ 244161 w 2938228"/>
                <a:gd name="connsiteY17" fmla="*/ 479336 h 2812793"/>
                <a:gd name="connsiteX18" fmla="*/ 152568 w 2938228"/>
                <a:gd name="connsiteY18" fmla="*/ 329386 h 2812793"/>
                <a:gd name="connsiteX19" fmla="*/ 114501 w 2938228"/>
                <a:gd name="connsiteY19" fmla="*/ 205628 h 2812793"/>
                <a:gd name="connsiteX20" fmla="*/ 52555 w 2938228"/>
                <a:gd name="connsiteY20" fmla="*/ 60304 h 2812793"/>
                <a:gd name="connsiteX21" fmla="*/ 0 w 2938228"/>
                <a:gd name="connsiteY21" fmla="*/ 0 h 2812793"/>
                <a:gd name="connsiteX22" fmla="*/ 436 w 2938228"/>
                <a:gd name="connsiteY22" fmla="*/ 843299 h 2812793"/>
                <a:gd name="connsiteX23" fmla="*/ 2899591 w 2938228"/>
                <a:gd name="connsiteY23" fmla="*/ 2812793 h 2812793"/>
                <a:gd name="connsiteX0" fmla="*/ 2899591 w 2938228"/>
                <a:gd name="connsiteY0" fmla="*/ 2812793 h 2812793"/>
                <a:gd name="connsiteX1" fmla="*/ 2938228 w 2938228"/>
                <a:gd name="connsiteY1" fmla="*/ 2490822 h 2812793"/>
                <a:gd name="connsiteX2" fmla="*/ 2706408 w 2938228"/>
                <a:gd name="connsiteY2" fmla="*/ 2336275 h 2812793"/>
                <a:gd name="connsiteX3" fmla="*/ 2500346 w 2938228"/>
                <a:gd name="connsiteY3" fmla="*/ 2091577 h 2812793"/>
                <a:gd name="connsiteX4" fmla="*/ 2345799 w 2938228"/>
                <a:gd name="connsiteY4" fmla="*/ 1911272 h 2812793"/>
                <a:gd name="connsiteX5" fmla="*/ 2075343 w 2938228"/>
                <a:gd name="connsiteY5" fmla="*/ 1692332 h 2812793"/>
                <a:gd name="connsiteX6" fmla="*/ 1830644 w 2938228"/>
                <a:gd name="connsiteY6" fmla="*/ 1512027 h 2812793"/>
                <a:gd name="connsiteX7" fmla="*/ 1611704 w 2938228"/>
                <a:gd name="connsiteY7" fmla="*/ 1215813 h 2812793"/>
                <a:gd name="connsiteX8" fmla="*/ 1441461 w 2938228"/>
                <a:gd name="connsiteY8" fmla="*/ 986375 h 2812793"/>
                <a:gd name="connsiteX9" fmla="*/ 1364624 w 2938228"/>
                <a:gd name="connsiteY9" fmla="*/ 946129 h 2812793"/>
                <a:gd name="connsiteX10" fmla="*/ 1238216 w 2938228"/>
                <a:gd name="connsiteY10" fmla="*/ 932478 h 2812793"/>
                <a:gd name="connsiteX11" fmla="*/ 1152693 w 2938228"/>
                <a:gd name="connsiteY11" fmla="*/ 927079 h 2812793"/>
                <a:gd name="connsiteX12" fmla="*/ 1000293 w 2938228"/>
                <a:gd name="connsiteY12" fmla="*/ 967561 h 2812793"/>
                <a:gd name="connsiteX13" fmla="*/ 877608 w 2938228"/>
                <a:gd name="connsiteY13" fmla="*/ 983993 h 2812793"/>
                <a:gd name="connsiteX14" fmla="*/ 781218 w 2938228"/>
                <a:gd name="connsiteY14" fmla="*/ 986611 h 2812793"/>
                <a:gd name="connsiteX15" fmla="*/ 645788 w 2938228"/>
                <a:gd name="connsiteY15" fmla="*/ 958236 h 2812793"/>
                <a:gd name="connsiteX16" fmla="*/ 452605 w 2938228"/>
                <a:gd name="connsiteY16" fmla="*/ 790810 h 2812793"/>
                <a:gd name="connsiteX17" fmla="*/ 244161 w 2938228"/>
                <a:gd name="connsiteY17" fmla="*/ 479336 h 2812793"/>
                <a:gd name="connsiteX18" fmla="*/ 152568 w 2938228"/>
                <a:gd name="connsiteY18" fmla="*/ 329386 h 2812793"/>
                <a:gd name="connsiteX19" fmla="*/ 114501 w 2938228"/>
                <a:gd name="connsiteY19" fmla="*/ 205628 h 2812793"/>
                <a:gd name="connsiteX20" fmla="*/ 52555 w 2938228"/>
                <a:gd name="connsiteY20" fmla="*/ 60304 h 2812793"/>
                <a:gd name="connsiteX21" fmla="*/ 0 w 2938228"/>
                <a:gd name="connsiteY21" fmla="*/ 0 h 2812793"/>
                <a:gd name="connsiteX22" fmla="*/ 436 w 2938228"/>
                <a:gd name="connsiteY22" fmla="*/ 843299 h 2812793"/>
                <a:gd name="connsiteX23" fmla="*/ 2899591 w 2938228"/>
                <a:gd name="connsiteY23" fmla="*/ 2812793 h 2812793"/>
                <a:gd name="connsiteX0" fmla="*/ 2899591 w 2938228"/>
                <a:gd name="connsiteY0" fmla="*/ 2812793 h 2812793"/>
                <a:gd name="connsiteX1" fmla="*/ 2938228 w 2938228"/>
                <a:gd name="connsiteY1" fmla="*/ 2490822 h 2812793"/>
                <a:gd name="connsiteX2" fmla="*/ 2706408 w 2938228"/>
                <a:gd name="connsiteY2" fmla="*/ 2336275 h 2812793"/>
                <a:gd name="connsiteX3" fmla="*/ 2500346 w 2938228"/>
                <a:gd name="connsiteY3" fmla="*/ 2091577 h 2812793"/>
                <a:gd name="connsiteX4" fmla="*/ 2345799 w 2938228"/>
                <a:gd name="connsiteY4" fmla="*/ 1911272 h 2812793"/>
                <a:gd name="connsiteX5" fmla="*/ 2075343 w 2938228"/>
                <a:gd name="connsiteY5" fmla="*/ 1692332 h 2812793"/>
                <a:gd name="connsiteX6" fmla="*/ 1830644 w 2938228"/>
                <a:gd name="connsiteY6" fmla="*/ 1512027 h 2812793"/>
                <a:gd name="connsiteX7" fmla="*/ 1611704 w 2938228"/>
                <a:gd name="connsiteY7" fmla="*/ 1215813 h 2812793"/>
                <a:gd name="connsiteX8" fmla="*/ 1519405 w 2938228"/>
                <a:gd name="connsiteY8" fmla="*/ 1041379 h 2812793"/>
                <a:gd name="connsiteX9" fmla="*/ 1441461 w 2938228"/>
                <a:gd name="connsiteY9" fmla="*/ 986375 h 2812793"/>
                <a:gd name="connsiteX10" fmla="*/ 1364624 w 2938228"/>
                <a:gd name="connsiteY10" fmla="*/ 946129 h 2812793"/>
                <a:gd name="connsiteX11" fmla="*/ 1238216 w 2938228"/>
                <a:gd name="connsiteY11" fmla="*/ 932478 h 2812793"/>
                <a:gd name="connsiteX12" fmla="*/ 1152693 w 2938228"/>
                <a:gd name="connsiteY12" fmla="*/ 927079 h 2812793"/>
                <a:gd name="connsiteX13" fmla="*/ 1000293 w 2938228"/>
                <a:gd name="connsiteY13" fmla="*/ 967561 h 2812793"/>
                <a:gd name="connsiteX14" fmla="*/ 877608 w 2938228"/>
                <a:gd name="connsiteY14" fmla="*/ 983993 h 2812793"/>
                <a:gd name="connsiteX15" fmla="*/ 781218 w 2938228"/>
                <a:gd name="connsiteY15" fmla="*/ 986611 h 2812793"/>
                <a:gd name="connsiteX16" fmla="*/ 645788 w 2938228"/>
                <a:gd name="connsiteY16" fmla="*/ 958236 h 2812793"/>
                <a:gd name="connsiteX17" fmla="*/ 452605 w 2938228"/>
                <a:gd name="connsiteY17" fmla="*/ 790810 h 2812793"/>
                <a:gd name="connsiteX18" fmla="*/ 244161 w 2938228"/>
                <a:gd name="connsiteY18" fmla="*/ 479336 h 2812793"/>
                <a:gd name="connsiteX19" fmla="*/ 152568 w 2938228"/>
                <a:gd name="connsiteY19" fmla="*/ 329386 h 2812793"/>
                <a:gd name="connsiteX20" fmla="*/ 114501 w 2938228"/>
                <a:gd name="connsiteY20" fmla="*/ 205628 h 2812793"/>
                <a:gd name="connsiteX21" fmla="*/ 52555 w 2938228"/>
                <a:gd name="connsiteY21" fmla="*/ 60304 h 2812793"/>
                <a:gd name="connsiteX22" fmla="*/ 0 w 2938228"/>
                <a:gd name="connsiteY22" fmla="*/ 0 h 2812793"/>
                <a:gd name="connsiteX23" fmla="*/ 436 w 2938228"/>
                <a:gd name="connsiteY23" fmla="*/ 843299 h 2812793"/>
                <a:gd name="connsiteX24" fmla="*/ 2899591 w 2938228"/>
                <a:gd name="connsiteY24" fmla="*/ 2812793 h 2812793"/>
                <a:gd name="connsiteX0" fmla="*/ 2899591 w 2938228"/>
                <a:gd name="connsiteY0" fmla="*/ 2812793 h 2812793"/>
                <a:gd name="connsiteX1" fmla="*/ 2938228 w 2938228"/>
                <a:gd name="connsiteY1" fmla="*/ 2490822 h 2812793"/>
                <a:gd name="connsiteX2" fmla="*/ 2706408 w 2938228"/>
                <a:gd name="connsiteY2" fmla="*/ 2336275 h 2812793"/>
                <a:gd name="connsiteX3" fmla="*/ 2500346 w 2938228"/>
                <a:gd name="connsiteY3" fmla="*/ 2091577 h 2812793"/>
                <a:gd name="connsiteX4" fmla="*/ 2345799 w 2938228"/>
                <a:gd name="connsiteY4" fmla="*/ 1911272 h 2812793"/>
                <a:gd name="connsiteX5" fmla="*/ 2075343 w 2938228"/>
                <a:gd name="connsiteY5" fmla="*/ 1692332 h 2812793"/>
                <a:gd name="connsiteX6" fmla="*/ 1830644 w 2938228"/>
                <a:gd name="connsiteY6" fmla="*/ 1512027 h 2812793"/>
                <a:gd name="connsiteX7" fmla="*/ 1602179 w 2938228"/>
                <a:gd name="connsiteY7" fmla="*/ 1211050 h 2812793"/>
                <a:gd name="connsiteX8" fmla="*/ 1519405 w 2938228"/>
                <a:gd name="connsiteY8" fmla="*/ 1041379 h 2812793"/>
                <a:gd name="connsiteX9" fmla="*/ 1441461 w 2938228"/>
                <a:gd name="connsiteY9" fmla="*/ 986375 h 2812793"/>
                <a:gd name="connsiteX10" fmla="*/ 1364624 w 2938228"/>
                <a:gd name="connsiteY10" fmla="*/ 946129 h 2812793"/>
                <a:gd name="connsiteX11" fmla="*/ 1238216 w 2938228"/>
                <a:gd name="connsiteY11" fmla="*/ 932478 h 2812793"/>
                <a:gd name="connsiteX12" fmla="*/ 1152693 w 2938228"/>
                <a:gd name="connsiteY12" fmla="*/ 927079 h 2812793"/>
                <a:gd name="connsiteX13" fmla="*/ 1000293 w 2938228"/>
                <a:gd name="connsiteY13" fmla="*/ 967561 h 2812793"/>
                <a:gd name="connsiteX14" fmla="*/ 877608 w 2938228"/>
                <a:gd name="connsiteY14" fmla="*/ 983993 h 2812793"/>
                <a:gd name="connsiteX15" fmla="*/ 781218 w 2938228"/>
                <a:gd name="connsiteY15" fmla="*/ 986611 h 2812793"/>
                <a:gd name="connsiteX16" fmla="*/ 645788 w 2938228"/>
                <a:gd name="connsiteY16" fmla="*/ 958236 h 2812793"/>
                <a:gd name="connsiteX17" fmla="*/ 452605 w 2938228"/>
                <a:gd name="connsiteY17" fmla="*/ 790810 h 2812793"/>
                <a:gd name="connsiteX18" fmla="*/ 244161 w 2938228"/>
                <a:gd name="connsiteY18" fmla="*/ 479336 h 2812793"/>
                <a:gd name="connsiteX19" fmla="*/ 152568 w 2938228"/>
                <a:gd name="connsiteY19" fmla="*/ 329386 h 2812793"/>
                <a:gd name="connsiteX20" fmla="*/ 114501 w 2938228"/>
                <a:gd name="connsiteY20" fmla="*/ 205628 h 2812793"/>
                <a:gd name="connsiteX21" fmla="*/ 52555 w 2938228"/>
                <a:gd name="connsiteY21" fmla="*/ 60304 h 2812793"/>
                <a:gd name="connsiteX22" fmla="*/ 0 w 2938228"/>
                <a:gd name="connsiteY22" fmla="*/ 0 h 2812793"/>
                <a:gd name="connsiteX23" fmla="*/ 436 w 2938228"/>
                <a:gd name="connsiteY23" fmla="*/ 843299 h 2812793"/>
                <a:gd name="connsiteX24" fmla="*/ 2899591 w 2938228"/>
                <a:gd name="connsiteY24" fmla="*/ 2812793 h 2812793"/>
                <a:gd name="connsiteX0" fmla="*/ 2899591 w 2938228"/>
                <a:gd name="connsiteY0" fmla="*/ 2812793 h 2812793"/>
                <a:gd name="connsiteX1" fmla="*/ 2938228 w 2938228"/>
                <a:gd name="connsiteY1" fmla="*/ 2490822 h 2812793"/>
                <a:gd name="connsiteX2" fmla="*/ 2706408 w 2938228"/>
                <a:gd name="connsiteY2" fmla="*/ 2336275 h 2812793"/>
                <a:gd name="connsiteX3" fmla="*/ 2500346 w 2938228"/>
                <a:gd name="connsiteY3" fmla="*/ 2091577 h 2812793"/>
                <a:gd name="connsiteX4" fmla="*/ 2345799 w 2938228"/>
                <a:gd name="connsiteY4" fmla="*/ 1911272 h 2812793"/>
                <a:gd name="connsiteX5" fmla="*/ 2075343 w 2938228"/>
                <a:gd name="connsiteY5" fmla="*/ 1692332 h 2812793"/>
                <a:gd name="connsiteX6" fmla="*/ 1976605 w 2938228"/>
                <a:gd name="connsiteY6" fmla="*/ 1598592 h 2812793"/>
                <a:gd name="connsiteX7" fmla="*/ 1830644 w 2938228"/>
                <a:gd name="connsiteY7" fmla="*/ 1512027 h 2812793"/>
                <a:gd name="connsiteX8" fmla="*/ 1602179 w 2938228"/>
                <a:gd name="connsiteY8" fmla="*/ 1211050 h 2812793"/>
                <a:gd name="connsiteX9" fmla="*/ 1519405 w 2938228"/>
                <a:gd name="connsiteY9" fmla="*/ 1041379 h 2812793"/>
                <a:gd name="connsiteX10" fmla="*/ 1441461 w 2938228"/>
                <a:gd name="connsiteY10" fmla="*/ 986375 h 2812793"/>
                <a:gd name="connsiteX11" fmla="*/ 1364624 w 2938228"/>
                <a:gd name="connsiteY11" fmla="*/ 946129 h 2812793"/>
                <a:gd name="connsiteX12" fmla="*/ 1238216 w 2938228"/>
                <a:gd name="connsiteY12" fmla="*/ 932478 h 2812793"/>
                <a:gd name="connsiteX13" fmla="*/ 1152693 w 2938228"/>
                <a:gd name="connsiteY13" fmla="*/ 927079 h 2812793"/>
                <a:gd name="connsiteX14" fmla="*/ 1000293 w 2938228"/>
                <a:gd name="connsiteY14" fmla="*/ 967561 h 2812793"/>
                <a:gd name="connsiteX15" fmla="*/ 877608 w 2938228"/>
                <a:gd name="connsiteY15" fmla="*/ 983993 h 2812793"/>
                <a:gd name="connsiteX16" fmla="*/ 781218 w 2938228"/>
                <a:gd name="connsiteY16" fmla="*/ 986611 h 2812793"/>
                <a:gd name="connsiteX17" fmla="*/ 645788 w 2938228"/>
                <a:gd name="connsiteY17" fmla="*/ 958236 h 2812793"/>
                <a:gd name="connsiteX18" fmla="*/ 452605 w 2938228"/>
                <a:gd name="connsiteY18" fmla="*/ 790810 h 2812793"/>
                <a:gd name="connsiteX19" fmla="*/ 244161 w 2938228"/>
                <a:gd name="connsiteY19" fmla="*/ 479336 h 2812793"/>
                <a:gd name="connsiteX20" fmla="*/ 152568 w 2938228"/>
                <a:gd name="connsiteY20" fmla="*/ 329386 h 2812793"/>
                <a:gd name="connsiteX21" fmla="*/ 114501 w 2938228"/>
                <a:gd name="connsiteY21" fmla="*/ 205628 h 2812793"/>
                <a:gd name="connsiteX22" fmla="*/ 52555 w 2938228"/>
                <a:gd name="connsiteY22" fmla="*/ 60304 h 2812793"/>
                <a:gd name="connsiteX23" fmla="*/ 0 w 2938228"/>
                <a:gd name="connsiteY23" fmla="*/ 0 h 2812793"/>
                <a:gd name="connsiteX24" fmla="*/ 436 w 2938228"/>
                <a:gd name="connsiteY24" fmla="*/ 843299 h 2812793"/>
                <a:gd name="connsiteX25" fmla="*/ 2899591 w 2938228"/>
                <a:gd name="connsiteY25" fmla="*/ 2812793 h 2812793"/>
                <a:gd name="connsiteX0" fmla="*/ 2899591 w 2938228"/>
                <a:gd name="connsiteY0" fmla="*/ 2812793 h 2812793"/>
                <a:gd name="connsiteX1" fmla="*/ 2938228 w 2938228"/>
                <a:gd name="connsiteY1" fmla="*/ 2490822 h 2812793"/>
                <a:gd name="connsiteX2" fmla="*/ 2706408 w 2938228"/>
                <a:gd name="connsiteY2" fmla="*/ 2336275 h 2812793"/>
                <a:gd name="connsiteX3" fmla="*/ 2500346 w 2938228"/>
                <a:gd name="connsiteY3" fmla="*/ 2091577 h 2812793"/>
                <a:gd name="connsiteX4" fmla="*/ 2345799 w 2938228"/>
                <a:gd name="connsiteY4" fmla="*/ 1911272 h 2812793"/>
                <a:gd name="connsiteX5" fmla="*/ 2092011 w 2938228"/>
                <a:gd name="connsiteY5" fmla="*/ 1682807 h 2812793"/>
                <a:gd name="connsiteX6" fmla="*/ 1976605 w 2938228"/>
                <a:gd name="connsiteY6" fmla="*/ 1598592 h 2812793"/>
                <a:gd name="connsiteX7" fmla="*/ 1830644 w 2938228"/>
                <a:gd name="connsiteY7" fmla="*/ 1512027 h 2812793"/>
                <a:gd name="connsiteX8" fmla="*/ 1602179 w 2938228"/>
                <a:gd name="connsiteY8" fmla="*/ 1211050 h 2812793"/>
                <a:gd name="connsiteX9" fmla="*/ 1519405 w 2938228"/>
                <a:gd name="connsiteY9" fmla="*/ 1041379 h 2812793"/>
                <a:gd name="connsiteX10" fmla="*/ 1441461 w 2938228"/>
                <a:gd name="connsiteY10" fmla="*/ 986375 h 2812793"/>
                <a:gd name="connsiteX11" fmla="*/ 1364624 w 2938228"/>
                <a:gd name="connsiteY11" fmla="*/ 946129 h 2812793"/>
                <a:gd name="connsiteX12" fmla="*/ 1238216 w 2938228"/>
                <a:gd name="connsiteY12" fmla="*/ 932478 h 2812793"/>
                <a:gd name="connsiteX13" fmla="*/ 1152693 w 2938228"/>
                <a:gd name="connsiteY13" fmla="*/ 927079 h 2812793"/>
                <a:gd name="connsiteX14" fmla="*/ 1000293 w 2938228"/>
                <a:gd name="connsiteY14" fmla="*/ 967561 h 2812793"/>
                <a:gd name="connsiteX15" fmla="*/ 877608 w 2938228"/>
                <a:gd name="connsiteY15" fmla="*/ 983993 h 2812793"/>
                <a:gd name="connsiteX16" fmla="*/ 781218 w 2938228"/>
                <a:gd name="connsiteY16" fmla="*/ 986611 h 2812793"/>
                <a:gd name="connsiteX17" fmla="*/ 645788 w 2938228"/>
                <a:gd name="connsiteY17" fmla="*/ 958236 h 2812793"/>
                <a:gd name="connsiteX18" fmla="*/ 452605 w 2938228"/>
                <a:gd name="connsiteY18" fmla="*/ 790810 h 2812793"/>
                <a:gd name="connsiteX19" fmla="*/ 244161 w 2938228"/>
                <a:gd name="connsiteY19" fmla="*/ 479336 h 2812793"/>
                <a:gd name="connsiteX20" fmla="*/ 152568 w 2938228"/>
                <a:gd name="connsiteY20" fmla="*/ 329386 h 2812793"/>
                <a:gd name="connsiteX21" fmla="*/ 114501 w 2938228"/>
                <a:gd name="connsiteY21" fmla="*/ 205628 h 2812793"/>
                <a:gd name="connsiteX22" fmla="*/ 52555 w 2938228"/>
                <a:gd name="connsiteY22" fmla="*/ 60304 h 2812793"/>
                <a:gd name="connsiteX23" fmla="*/ 0 w 2938228"/>
                <a:gd name="connsiteY23" fmla="*/ 0 h 2812793"/>
                <a:gd name="connsiteX24" fmla="*/ 436 w 2938228"/>
                <a:gd name="connsiteY24" fmla="*/ 843299 h 2812793"/>
                <a:gd name="connsiteX25" fmla="*/ 2899591 w 2938228"/>
                <a:gd name="connsiteY25" fmla="*/ 2812793 h 2812793"/>
                <a:gd name="connsiteX0" fmla="*/ 2899591 w 2938228"/>
                <a:gd name="connsiteY0" fmla="*/ 2812793 h 2812793"/>
                <a:gd name="connsiteX1" fmla="*/ 2938228 w 2938228"/>
                <a:gd name="connsiteY1" fmla="*/ 2490822 h 2812793"/>
                <a:gd name="connsiteX2" fmla="*/ 2706408 w 2938228"/>
                <a:gd name="connsiteY2" fmla="*/ 2336275 h 2812793"/>
                <a:gd name="connsiteX3" fmla="*/ 2500346 w 2938228"/>
                <a:gd name="connsiteY3" fmla="*/ 2091577 h 2812793"/>
                <a:gd name="connsiteX4" fmla="*/ 2345799 w 2938228"/>
                <a:gd name="connsiteY4" fmla="*/ 1911272 h 2812793"/>
                <a:gd name="connsiteX5" fmla="*/ 2224255 w 2938228"/>
                <a:gd name="connsiteY5" fmla="*/ 1820048 h 2812793"/>
                <a:gd name="connsiteX6" fmla="*/ 2092011 w 2938228"/>
                <a:gd name="connsiteY6" fmla="*/ 1682807 h 2812793"/>
                <a:gd name="connsiteX7" fmla="*/ 1976605 w 2938228"/>
                <a:gd name="connsiteY7" fmla="*/ 1598592 h 2812793"/>
                <a:gd name="connsiteX8" fmla="*/ 1830644 w 2938228"/>
                <a:gd name="connsiteY8" fmla="*/ 1512027 h 2812793"/>
                <a:gd name="connsiteX9" fmla="*/ 1602179 w 2938228"/>
                <a:gd name="connsiteY9" fmla="*/ 1211050 h 2812793"/>
                <a:gd name="connsiteX10" fmla="*/ 1519405 w 2938228"/>
                <a:gd name="connsiteY10" fmla="*/ 1041379 h 2812793"/>
                <a:gd name="connsiteX11" fmla="*/ 1441461 w 2938228"/>
                <a:gd name="connsiteY11" fmla="*/ 986375 h 2812793"/>
                <a:gd name="connsiteX12" fmla="*/ 1364624 w 2938228"/>
                <a:gd name="connsiteY12" fmla="*/ 946129 h 2812793"/>
                <a:gd name="connsiteX13" fmla="*/ 1238216 w 2938228"/>
                <a:gd name="connsiteY13" fmla="*/ 932478 h 2812793"/>
                <a:gd name="connsiteX14" fmla="*/ 1152693 w 2938228"/>
                <a:gd name="connsiteY14" fmla="*/ 927079 h 2812793"/>
                <a:gd name="connsiteX15" fmla="*/ 1000293 w 2938228"/>
                <a:gd name="connsiteY15" fmla="*/ 967561 h 2812793"/>
                <a:gd name="connsiteX16" fmla="*/ 877608 w 2938228"/>
                <a:gd name="connsiteY16" fmla="*/ 983993 h 2812793"/>
                <a:gd name="connsiteX17" fmla="*/ 781218 w 2938228"/>
                <a:gd name="connsiteY17" fmla="*/ 986611 h 2812793"/>
                <a:gd name="connsiteX18" fmla="*/ 645788 w 2938228"/>
                <a:gd name="connsiteY18" fmla="*/ 958236 h 2812793"/>
                <a:gd name="connsiteX19" fmla="*/ 452605 w 2938228"/>
                <a:gd name="connsiteY19" fmla="*/ 790810 h 2812793"/>
                <a:gd name="connsiteX20" fmla="*/ 244161 w 2938228"/>
                <a:gd name="connsiteY20" fmla="*/ 479336 h 2812793"/>
                <a:gd name="connsiteX21" fmla="*/ 152568 w 2938228"/>
                <a:gd name="connsiteY21" fmla="*/ 329386 h 2812793"/>
                <a:gd name="connsiteX22" fmla="*/ 114501 w 2938228"/>
                <a:gd name="connsiteY22" fmla="*/ 205628 h 2812793"/>
                <a:gd name="connsiteX23" fmla="*/ 52555 w 2938228"/>
                <a:gd name="connsiteY23" fmla="*/ 60304 h 2812793"/>
                <a:gd name="connsiteX24" fmla="*/ 0 w 2938228"/>
                <a:gd name="connsiteY24" fmla="*/ 0 h 2812793"/>
                <a:gd name="connsiteX25" fmla="*/ 436 w 2938228"/>
                <a:gd name="connsiteY25" fmla="*/ 843299 h 2812793"/>
                <a:gd name="connsiteX26" fmla="*/ 2899591 w 2938228"/>
                <a:gd name="connsiteY26" fmla="*/ 2812793 h 2812793"/>
                <a:gd name="connsiteX0" fmla="*/ 2899591 w 2938228"/>
                <a:gd name="connsiteY0" fmla="*/ 2812793 h 2812793"/>
                <a:gd name="connsiteX1" fmla="*/ 2938228 w 2938228"/>
                <a:gd name="connsiteY1" fmla="*/ 2490822 h 2812793"/>
                <a:gd name="connsiteX2" fmla="*/ 2706408 w 2938228"/>
                <a:gd name="connsiteY2" fmla="*/ 2336275 h 2812793"/>
                <a:gd name="connsiteX3" fmla="*/ 2500346 w 2938228"/>
                <a:gd name="connsiteY3" fmla="*/ 2091577 h 2812793"/>
                <a:gd name="connsiteX4" fmla="*/ 2345799 w 2938228"/>
                <a:gd name="connsiteY4" fmla="*/ 1911272 h 2812793"/>
                <a:gd name="connsiteX5" fmla="*/ 2224255 w 2938228"/>
                <a:gd name="connsiteY5" fmla="*/ 1820048 h 2812793"/>
                <a:gd name="connsiteX6" fmla="*/ 2150436 w 2938228"/>
                <a:gd name="connsiteY6" fmla="*/ 1731942 h 2812793"/>
                <a:gd name="connsiteX7" fmla="*/ 2092011 w 2938228"/>
                <a:gd name="connsiteY7" fmla="*/ 1682807 h 2812793"/>
                <a:gd name="connsiteX8" fmla="*/ 1976605 w 2938228"/>
                <a:gd name="connsiteY8" fmla="*/ 1598592 h 2812793"/>
                <a:gd name="connsiteX9" fmla="*/ 1830644 w 2938228"/>
                <a:gd name="connsiteY9" fmla="*/ 1512027 h 2812793"/>
                <a:gd name="connsiteX10" fmla="*/ 1602179 w 2938228"/>
                <a:gd name="connsiteY10" fmla="*/ 1211050 h 2812793"/>
                <a:gd name="connsiteX11" fmla="*/ 1519405 w 2938228"/>
                <a:gd name="connsiteY11" fmla="*/ 1041379 h 2812793"/>
                <a:gd name="connsiteX12" fmla="*/ 1441461 w 2938228"/>
                <a:gd name="connsiteY12" fmla="*/ 986375 h 2812793"/>
                <a:gd name="connsiteX13" fmla="*/ 1364624 w 2938228"/>
                <a:gd name="connsiteY13" fmla="*/ 946129 h 2812793"/>
                <a:gd name="connsiteX14" fmla="*/ 1238216 w 2938228"/>
                <a:gd name="connsiteY14" fmla="*/ 932478 h 2812793"/>
                <a:gd name="connsiteX15" fmla="*/ 1152693 w 2938228"/>
                <a:gd name="connsiteY15" fmla="*/ 927079 h 2812793"/>
                <a:gd name="connsiteX16" fmla="*/ 1000293 w 2938228"/>
                <a:gd name="connsiteY16" fmla="*/ 967561 h 2812793"/>
                <a:gd name="connsiteX17" fmla="*/ 877608 w 2938228"/>
                <a:gd name="connsiteY17" fmla="*/ 983993 h 2812793"/>
                <a:gd name="connsiteX18" fmla="*/ 781218 w 2938228"/>
                <a:gd name="connsiteY18" fmla="*/ 986611 h 2812793"/>
                <a:gd name="connsiteX19" fmla="*/ 645788 w 2938228"/>
                <a:gd name="connsiteY19" fmla="*/ 958236 h 2812793"/>
                <a:gd name="connsiteX20" fmla="*/ 452605 w 2938228"/>
                <a:gd name="connsiteY20" fmla="*/ 790810 h 2812793"/>
                <a:gd name="connsiteX21" fmla="*/ 244161 w 2938228"/>
                <a:gd name="connsiteY21" fmla="*/ 479336 h 2812793"/>
                <a:gd name="connsiteX22" fmla="*/ 152568 w 2938228"/>
                <a:gd name="connsiteY22" fmla="*/ 329386 h 2812793"/>
                <a:gd name="connsiteX23" fmla="*/ 114501 w 2938228"/>
                <a:gd name="connsiteY23" fmla="*/ 205628 h 2812793"/>
                <a:gd name="connsiteX24" fmla="*/ 52555 w 2938228"/>
                <a:gd name="connsiteY24" fmla="*/ 60304 h 2812793"/>
                <a:gd name="connsiteX25" fmla="*/ 0 w 2938228"/>
                <a:gd name="connsiteY25" fmla="*/ 0 h 2812793"/>
                <a:gd name="connsiteX26" fmla="*/ 436 w 2938228"/>
                <a:gd name="connsiteY26" fmla="*/ 843299 h 2812793"/>
                <a:gd name="connsiteX27" fmla="*/ 2899591 w 2938228"/>
                <a:gd name="connsiteY27" fmla="*/ 2812793 h 2812793"/>
                <a:gd name="connsiteX0" fmla="*/ 2899591 w 2938228"/>
                <a:gd name="connsiteY0" fmla="*/ 2812793 h 2812793"/>
                <a:gd name="connsiteX1" fmla="*/ 2938228 w 2938228"/>
                <a:gd name="connsiteY1" fmla="*/ 2490822 h 2812793"/>
                <a:gd name="connsiteX2" fmla="*/ 2706408 w 2938228"/>
                <a:gd name="connsiteY2" fmla="*/ 2336275 h 2812793"/>
                <a:gd name="connsiteX3" fmla="*/ 2500346 w 2938228"/>
                <a:gd name="connsiteY3" fmla="*/ 2091577 h 2812793"/>
                <a:gd name="connsiteX4" fmla="*/ 2350561 w 2938228"/>
                <a:gd name="connsiteY4" fmla="*/ 1932703 h 2812793"/>
                <a:gd name="connsiteX5" fmla="*/ 2224255 w 2938228"/>
                <a:gd name="connsiteY5" fmla="*/ 1820048 h 2812793"/>
                <a:gd name="connsiteX6" fmla="*/ 2150436 w 2938228"/>
                <a:gd name="connsiteY6" fmla="*/ 1731942 h 2812793"/>
                <a:gd name="connsiteX7" fmla="*/ 2092011 w 2938228"/>
                <a:gd name="connsiteY7" fmla="*/ 1682807 h 2812793"/>
                <a:gd name="connsiteX8" fmla="*/ 1976605 w 2938228"/>
                <a:gd name="connsiteY8" fmla="*/ 1598592 h 2812793"/>
                <a:gd name="connsiteX9" fmla="*/ 1830644 w 2938228"/>
                <a:gd name="connsiteY9" fmla="*/ 1512027 h 2812793"/>
                <a:gd name="connsiteX10" fmla="*/ 1602179 w 2938228"/>
                <a:gd name="connsiteY10" fmla="*/ 1211050 h 2812793"/>
                <a:gd name="connsiteX11" fmla="*/ 1519405 w 2938228"/>
                <a:gd name="connsiteY11" fmla="*/ 1041379 h 2812793"/>
                <a:gd name="connsiteX12" fmla="*/ 1441461 w 2938228"/>
                <a:gd name="connsiteY12" fmla="*/ 986375 h 2812793"/>
                <a:gd name="connsiteX13" fmla="*/ 1364624 w 2938228"/>
                <a:gd name="connsiteY13" fmla="*/ 946129 h 2812793"/>
                <a:gd name="connsiteX14" fmla="*/ 1238216 w 2938228"/>
                <a:gd name="connsiteY14" fmla="*/ 932478 h 2812793"/>
                <a:gd name="connsiteX15" fmla="*/ 1152693 w 2938228"/>
                <a:gd name="connsiteY15" fmla="*/ 927079 h 2812793"/>
                <a:gd name="connsiteX16" fmla="*/ 1000293 w 2938228"/>
                <a:gd name="connsiteY16" fmla="*/ 967561 h 2812793"/>
                <a:gd name="connsiteX17" fmla="*/ 877608 w 2938228"/>
                <a:gd name="connsiteY17" fmla="*/ 983993 h 2812793"/>
                <a:gd name="connsiteX18" fmla="*/ 781218 w 2938228"/>
                <a:gd name="connsiteY18" fmla="*/ 986611 h 2812793"/>
                <a:gd name="connsiteX19" fmla="*/ 645788 w 2938228"/>
                <a:gd name="connsiteY19" fmla="*/ 958236 h 2812793"/>
                <a:gd name="connsiteX20" fmla="*/ 452605 w 2938228"/>
                <a:gd name="connsiteY20" fmla="*/ 790810 h 2812793"/>
                <a:gd name="connsiteX21" fmla="*/ 244161 w 2938228"/>
                <a:gd name="connsiteY21" fmla="*/ 479336 h 2812793"/>
                <a:gd name="connsiteX22" fmla="*/ 152568 w 2938228"/>
                <a:gd name="connsiteY22" fmla="*/ 329386 h 2812793"/>
                <a:gd name="connsiteX23" fmla="*/ 114501 w 2938228"/>
                <a:gd name="connsiteY23" fmla="*/ 205628 h 2812793"/>
                <a:gd name="connsiteX24" fmla="*/ 52555 w 2938228"/>
                <a:gd name="connsiteY24" fmla="*/ 60304 h 2812793"/>
                <a:gd name="connsiteX25" fmla="*/ 0 w 2938228"/>
                <a:gd name="connsiteY25" fmla="*/ 0 h 2812793"/>
                <a:gd name="connsiteX26" fmla="*/ 436 w 2938228"/>
                <a:gd name="connsiteY26" fmla="*/ 843299 h 2812793"/>
                <a:gd name="connsiteX27" fmla="*/ 2899591 w 2938228"/>
                <a:gd name="connsiteY27" fmla="*/ 2812793 h 2812793"/>
                <a:gd name="connsiteX0" fmla="*/ 2899591 w 2938228"/>
                <a:gd name="connsiteY0" fmla="*/ 2812793 h 2812793"/>
                <a:gd name="connsiteX1" fmla="*/ 2938228 w 2938228"/>
                <a:gd name="connsiteY1" fmla="*/ 2490822 h 2812793"/>
                <a:gd name="connsiteX2" fmla="*/ 2706408 w 2938228"/>
                <a:gd name="connsiteY2" fmla="*/ 2336275 h 2812793"/>
                <a:gd name="connsiteX3" fmla="*/ 2517015 w 2938228"/>
                <a:gd name="connsiteY3" fmla="*/ 2079671 h 2812793"/>
                <a:gd name="connsiteX4" fmla="*/ 2350561 w 2938228"/>
                <a:gd name="connsiteY4" fmla="*/ 1932703 h 2812793"/>
                <a:gd name="connsiteX5" fmla="*/ 2224255 w 2938228"/>
                <a:gd name="connsiteY5" fmla="*/ 1820048 h 2812793"/>
                <a:gd name="connsiteX6" fmla="*/ 2150436 w 2938228"/>
                <a:gd name="connsiteY6" fmla="*/ 1731942 h 2812793"/>
                <a:gd name="connsiteX7" fmla="*/ 2092011 w 2938228"/>
                <a:gd name="connsiteY7" fmla="*/ 1682807 h 2812793"/>
                <a:gd name="connsiteX8" fmla="*/ 1976605 w 2938228"/>
                <a:gd name="connsiteY8" fmla="*/ 1598592 h 2812793"/>
                <a:gd name="connsiteX9" fmla="*/ 1830644 w 2938228"/>
                <a:gd name="connsiteY9" fmla="*/ 1512027 h 2812793"/>
                <a:gd name="connsiteX10" fmla="*/ 1602179 w 2938228"/>
                <a:gd name="connsiteY10" fmla="*/ 1211050 h 2812793"/>
                <a:gd name="connsiteX11" fmla="*/ 1519405 w 2938228"/>
                <a:gd name="connsiteY11" fmla="*/ 1041379 h 2812793"/>
                <a:gd name="connsiteX12" fmla="*/ 1441461 w 2938228"/>
                <a:gd name="connsiteY12" fmla="*/ 986375 h 2812793"/>
                <a:gd name="connsiteX13" fmla="*/ 1364624 w 2938228"/>
                <a:gd name="connsiteY13" fmla="*/ 946129 h 2812793"/>
                <a:gd name="connsiteX14" fmla="*/ 1238216 w 2938228"/>
                <a:gd name="connsiteY14" fmla="*/ 932478 h 2812793"/>
                <a:gd name="connsiteX15" fmla="*/ 1152693 w 2938228"/>
                <a:gd name="connsiteY15" fmla="*/ 927079 h 2812793"/>
                <a:gd name="connsiteX16" fmla="*/ 1000293 w 2938228"/>
                <a:gd name="connsiteY16" fmla="*/ 967561 h 2812793"/>
                <a:gd name="connsiteX17" fmla="*/ 877608 w 2938228"/>
                <a:gd name="connsiteY17" fmla="*/ 983993 h 2812793"/>
                <a:gd name="connsiteX18" fmla="*/ 781218 w 2938228"/>
                <a:gd name="connsiteY18" fmla="*/ 986611 h 2812793"/>
                <a:gd name="connsiteX19" fmla="*/ 645788 w 2938228"/>
                <a:gd name="connsiteY19" fmla="*/ 958236 h 2812793"/>
                <a:gd name="connsiteX20" fmla="*/ 452605 w 2938228"/>
                <a:gd name="connsiteY20" fmla="*/ 790810 h 2812793"/>
                <a:gd name="connsiteX21" fmla="*/ 244161 w 2938228"/>
                <a:gd name="connsiteY21" fmla="*/ 479336 h 2812793"/>
                <a:gd name="connsiteX22" fmla="*/ 152568 w 2938228"/>
                <a:gd name="connsiteY22" fmla="*/ 329386 h 2812793"/>
                <a:gd name="connsiteX23" fmla="*/ 114501 w 2938228"/>
                <a:gd name="connsiteY23" fmla="*/ 205628 h 2812793"/>
                <a:gd name="connsiteX24" fmla="*/ 52555 w 2938228"/>
                <a:gd name="connsiteY24" fmla="*/ 60304 h 2812793"/>
                <a:gd name="connsiteX25" fmla="*/ 0 w 2938228"/>
                <a:gd name="connsiteY25" fmla="*/ 0 h 2812793"/>
                <a:gd name="connsiteX26" fmla="*/ 436 w 2938228"/>
                <a:gd name="connsiteY26" fmla="*/ 843299 h 2812793"/>
                <a:gd name="connsiteX27" fmla="*/ 2899591 w 2938228"/>
                <a:gd name="connsiteY27" fmla="*/ 2812793 h 2812793"/>
                <a:gd name="connsiteX0" fmla="*/ 2899591 w 2899591"/>
                <a:gd name="connsiteY0" fmla="*/ 2812793 h 2812793"/>
                <a:gd name="connsiteX1" fmla="*/ 2895365 w 2899591"/>
                <a:gd name="connsiteY1" fmla="*/ 2507490 h 2812793"/>
                <a:gd name="connsiteX2" fmla="*/ 2706408 w 2899591"/>
                <a:gd name="connsiteY2" fmla="*/ 2336275 h 2812793"/>
                <a:gd name="connsiteX3" fmla="*/ 2517015 w 2899591"/>
                <a:gd name="connsiteY3" fmla="*/ 2079671 h 2812793"/>
                <a:gd name="connsiteX4" fmla="*/ 2350561 w 2899591"/>
                <a:gd name="connsiteY4" fmla="*/ 1932703 h 2812793"/>
                <a:gd name="connsiteX5" fmla="*/ 2224255 w 2899591"/>
                <a:gd name="connsiteY5" fmla="*/ 1820048 h 2812793"/>
                <a:gd name="connsiteX6" fmla="*/ 2150436 w 2899591"/>
                <a:gd name="connsiteY6" fmla="*/ 1731942 h 2812793"/>
                <a:gd name="connsiteX7" fmla="*/ 2092011 w 2899591"/>
                <a:gd name="connsiteY7" fmla="*/ 1682807 h 2812793"/>
                <a:gd name="connsiteX8" fmla="*/ 1976605 w 2899591"/>
                <a:gd name="connsiteY8" fmla="*/ 1598592 h 2812793"/>
                <a:gd name="connsiteX9" fmla="*/ 1830644 w 2899591"/>
                <a:gd name="connsiteY9" fmla="*/ 1512027 h 2812793"/>
                <a:gd name="connsiteX10" fmla="*/ 1602179 w 2899591"/>
                <a:gd name="connsiteY10" fmla="*/ 1211050 h 2812793"/>
                <a:gd name="connsiteX11" fmla="*/ 1519405 w 2899591"/>
                <a:gd name="connsiteY11" fmla="*/ 1041379 h 2812793"/>
                <a:gd name="connsiteX12" fmla="*/ 1441461 w 2899591"/>
                <a:gd name="connsiteY12" fmla="*/ 986375 h 2812793"/>
                <a:gd name="connsiteX13" fmla="*/ 1364624 w 2899591"/>
                <a:gd name="connsiteY13" fmla="*/ 946129 h 2812793"/>
                <a:gd name="connsiteX14" fmla="*/ 1238216 w 2899591"/>
                <a:gd name="connsiteY14" fmla="*/ 932478 h 2812793"/>
                <a:gd name="connsiteX15" fmla="*/ 1152693 w 2899591"/>
                <a:gd name="connsiteY15" fmla="*/ 927079 h 2812793"/>
                <a:gd name="connsiteX16" fmla="*/ 1000293 w 2899591"/>
                <a:gd name="connsiteY16" fmla="*/ 967561 h 2812793"/>
                <a:gd name="connsiteX17" fmla="*/ 877608 w 2899591"/>
                <a:gd name="connsiteY17" fmla="*/ 983993 h 2812793"/>
                <a:gd name="connsiteX18" fmla="*/ 781218 w 2899591"/>
                <a:gd name="connsiteY18" fmla="*/ 986611 h 2812793"/>
                <a:gd name="connsiteX19" fmla="*/ 645788 w 2899591"/>
                <a:gd name="connsiteY19" fmla="*/ 958236 h 2812793"/>
                <a:gd name="connsiteX20" fmla="*/ 452605 w 2899591"/>
                <a:gd name="connsiteY20" fmla="*/ 790810 h 2812793"/>
                <a:gd name="connsiteX21" fmla="*/ 244161 w 2899591"/>
                <a:gd name="connsiteY21" fmla="*/ 479336 h 2812793"/>
                <a:gd name="connsiteX22" fmla="*/ 152568 w 2899591"/>
                <a:gd name="connsiteY22" fmla="*/ 329386 h 2812793"/>
                <a:gd name="connsiteX23" fmla="*/ 114501 w 2899591"/>
                <a:gd name="connsiteY23" fmla="*/ 205628 h 2812793"/>
                <a:gd name="connsiteX24" fmla="*/ 52555 w 2899591"/>
                <a:gd name="connsiteY24" fmla="*/ 60304 h 2812793"/>
                <a:gd name="connsiteX25" fmla="*/ 0 w 2899591"/>
                <a:gd name="connsiteY25" fmla="*/ 0 h 2812793"/>
                <a:gd name="connsiteX26" fmla="*/ 436 w 2899591"/>
                <a:gd name="connsiteY26" fmla="*/ 843299 h 2812793"/>
                <a:gd name="connsiteX27" fmla="*/ 2899591 w 2899591"/>
                <a:gd name="connsiteY27" fmla="*/ 2812793 h 2812793"/>
                <a:gd name="connsiteX0" fmla="*/ 2899591 w 2899591"/>
                <a:gd name="connsiteY0" fmla="*/ 2812793 h 2812793"/>
                <a:gd name="connsiteX1" fmla="*/ 2895365 w 2899591"/>
                <a:gd name="connsiteY1" fmla="*/ 2507490 h 2812793"/>
                <a:gd name="connsiteX2" fmla="*/ 2694502 w 2899591"/>
                <a:gd name="connsiteY2" fmla="*/ 2319607 h 2812793"/>
                <a:gd name="connsiteX3" fmla="*/ 2517015 w 2899591"/>
                <a:gd name="connsiteY3" fmla="*/ 2079671 h 2812793"/>
                <a:gd name="connsiteX4" fmla="*/ 2350561 w 2899591"/>
                <a:gd name="connsiteY4" fmla="*/ 1932703 h 2812793"/>
                <a:gd name="connsiteX5" fmla="*/ 2224255 w 2899591"/>
                <a:gd name="connsiteY5" fmla="*/ 1820048 h 2812793"/>
                <a:gd name="connsiteX6" fmla="*/ 2150436 w 2899591"/>
                <a:gd name="connsiteY6" fmla="*/ 1731942 h 2812793"/>
                <a:gd name="connsiteX7" fmla="*/ 2092011 w 2899591"/>
                <a:gd name="connsiteY7" fmla="*/ 1682807 h 2812793"/>
                <a:gd name="connsiteX8" fmla="*/ 1976605 w 2899591"/>
                <a:gd name="connsiteY8" fmla="*/ 1598592 h 2812793"/>
                <a:gd name="connsiteX9" fmla="*/ 1830644 w 2899591"/>
                <a:gd name="connsiteY9" fmla="*/ 1512027 h 2812793"/>
                <a:gd name="connsiteX10" fmla="*/ 1602179 w 2899591"/>
                <a:gd name="connsiteY10" fmla="*/ 1211050 h 2812793"/>
                <a:gd name="connsiteX11" fmla="*/ 1519405 w 2899591"/>
                <a:gd name="connsiteY11" fmla="*/ 1041379 h 2812793"/>
                <a:gd name="connsiteX12" fmla="*/ 1441461 w 2899591"/>
                <a:gd name="connsiteY12" fmla="*/ 986375 h 2812793"/>
                <a:gd name="connsiteX13" fmla="*/ 1364624 w 2899591"/>
                <a:gd name="connsiteY13" fmla="*/ 946129 h 2812793"/>
                <a:gd name="connsiteX14" fmla="*/ 1238216 w 2899591"/>
                <a:gd name="connsiteY14" fmla="*/ 932478 h 2812793"/>
                <a:gd name="connsiteX15" fmla="*/ 1152693 w 2899591"/>
                <a:gd name="connsiteY15" fmla="*/ 927079 h 2812793"/>
                <a:gd name="connsiteX16" fmla="*/ 1000293 w 2899591"/>
                <a:gd name="connsiteY16" fmla="*/ 967561 h 2812793"/>
                <a:gd name="connsiteX17" fmla="*/ 877608 w 2899591"/>
                <a:gd name="connsiteY17" fmla="*/ 983993 h 2812793"/>
                <a:gd name="connsiteX18" fmla="*/ 781218 w 2899591"/>
                <a:gd name="connsiteY18" fmla="*/ 986611 h 2812793"/>
                <a:gd name="connsiteX19" fmla="*/ 645788 w 2899591"/>
                <a:gd name="connsiteY19" fmla="*/ 958236 h 2812793"/>
                <a:gd name="connsiteX20" fmla="*/ 452605 w 2899591"/>
                <a:gd name="connsiteY20" fmla="*/ 790810 h 2812793"/>
                <a:gd name="connsiteX21" fmla="*/ 244161 w 2899591"/>
                <a:gd name="connsiteY21" fmla="*/ 479336 h 2812793"/>
                <a:gd name="connsiteX22" fmla="*/ 152568 w 2899591"/>
                <a:gd name="connsiteY22" fmla="*/ 329386 h 2812793"/>
                <a:gd name="connsiteX23" fmla="*/ 114501 w 2899591"/>
                <a:gd name="connsiteY23" fmla="*/ 205628 h 2812793"/>
                <a:gd name="connsiteX24" fmla="*/ 52555 w 2899591"/>
                <a:gd name="connsiteY24" fmla="*/ 60304 h 2812793"/>
                <a:gd name="connsiteX25" fmla="*/ 0 w 2899591"/>
                <a:gd name="connsiteY25" fmla="*/ 0 h 2812793"/>
                <a:gd name="connsiteX26" fmla="*/ 436 w 2899591"/>
                <a:gd name="connsiteY26" fmla="*/ 843299 h 2812793"/>
                <a:gd name="connsiteX27" fmla="*/ 2899591 w 2899591"/>
                <a:gd name="connsiteY27" fmla="*/ 2812793 h 2812793"/>
                <a:gd name="connsiteX0" fmla="*/ 2899591 w 2899591"/>
                <a:gd name="connsiteY0" fmla="*/ 2812793 h 2812793"/>
                <a:gd name="connsiteX1" fmla="*/ 2895365 w 2899591"/>
                <a:gd name="connsiteY1" fmla="*/ 2507490 h 2812793"/>
                <a:gd name="connsiteX2" fmla="*/ 2694502 w 2899591"/>
                <a:gd name="connsiteY2" fmla="*/ 2319607 h 2812793"/>
                <a:gd name="connsiteX3" fmla="*/ 2517015 w 2899591"/>
                <a:gd name="connsiteY3" fmla="*/ 2079671 h 2812793"/>
                <a:gd name="connsiteX4" fmla="*/ 2350561 w 2899591"/>
                <a:gd name="connsiteY4" fmla="*/ 1932703 h 2812793"/>
                <a:gd name="connsiteX5" fmla="*/ 2224255 w 2899591"/>
                <a:gd name="connsiteY5" fmla="*/ 1820048 h 2812793"/>
                <a:gd name="connsiteX6" fmla="*/ 2150436 w 2899591"/>
                <a:gd name="connsiteY6" fmla="*/ 1731942 h 2812793"/>
                <a:gd name="connsiteX7" fmla="*/ 2092011 w 2899591"/>
                <a:gd name="connsiteY7" fmla="*/ 1682807 h 2812793"/>
                <a:gd name="connsiteX8" fmla="*/ 1976605 w 2899591"/>
                <a:gd name="connsiteY8" fmla="*/ 1598592 h 2812793"/>
                <a:gd name="connsiteX9" fmla="*/ 1830644 w 2899591"/>
                <a:gd name="connsiteY9" fmla="*/ 1512027 h 2812793"/>
                <a:gd name="connsiteX10" fmla="*/ 1602179 w 2899591"/>
                <a:gd name="connsiteY10" fmla="*/ 1211050 h 2812793"/>
                <a:gd name="connsiteX11" fmla="*/ 1519405 w 2899591"/>
                <a:gd name="connsiteY11" fmla="*/ 1041379 h 2812793"/>
                <a:gd name="connsiteX12" fmla="*/ 1441461 w 2899591"/>
                <a:gd name="connsiteY12" fmla="*/ 986375 h 2812793"/>
                <a:gd name="connsiteX13" fmla="*/ 1364624 w 2899591"/>
                <a:gd name="connsiteY13" fmla="*/ 946129 h 2812793"/>
                <a:gd name="connsiteX14" fmla="*/ 1238216 w 2899591"/>
                <a:gd name="connsiteY14" fmla="*/ 932478 h 2812793"/>
                <a:gd name="connsiteX15" fmla="*/ 1152693 w 2899591"/>
                <a:gd name="connsiteY15" fmla="*/ 927079 h 2812793"/>
                <a:gd name="connsiteX16" fmla="*/ 1000293 w 2899591"/>
                <a:gd name="connsiteY16" fmla="*/ 967561 h 2812793"/>
                <a:gd name="connsiteX17" fmla="*/ 877608 w 2899591"/>
                <a:gd name="connsiteY17" fmla="*/ 983993 h 2812793"/>
                <a:gd name="connsiteX18" fmla="*/ 781218 w 2899591"/>
                <a:gd name="connsiteY18" fmla="*/ 986611 h 2812793"/>
                <a:gd name="connsiteX19" fmla="*/ 645788 w 2899591"/>
                <a:gd name="connsiteY19" fmla="*/ 958236 h 2812793"/>
                <a:gd name="connsiteX20" fmla="*/ 452605 w 2899591"/>
                <a:gd name="connsiteY20" fmla="*/ 790810 h 2812793"/>
                <a:gd name="connsiteX21" fmla="*/ 217967 w 2899591"/>
                <a:gd name="connsiteY21" fmla="*/ 491243 h 2812793"/>
                <a:gd name="connsiteX22" fmla="*/ 152568 w 2899591"/>
                <a:gd name="connsiteY22" fmla="*/ 329386 h 2812793"/>
                <a:gd name="connsiteX23" fmla="*/ 114501 w 2899591"/>
                <a:gd name="connsiteY23" fmla="*/ 205628 h 2812793"/>
                <a:gd name="connsiteX24" fmla="*/ 52555 w 2899591"/>
                <a:gd name="connsiteY24" fmla="*/ 60304 h 2812793"/>
                <a:gd name="connsiteX25" fmla="*/ 0 w 2899591"/>
                <a:gd name="connsiteY25" fmla="*/ 0 h 2812793"/>
                <a:gd name="connsiteX26" fmla="*/ 436 w 2899591"/>
                <a:gd name="connsiteY26" fmla="*/ 843299 h 2812793"/>
                <a:gd name="connsiteX27" fmla="*/ 2899591 w 2899591"/>
                <a:gd name="connsiteY27" fmla="*/ 2812793 h 2812793"/>
                <a:gd name="connsiteX0" fmla="*/ 2899591 w 2899591"/>
                <a:gd name="connsiteY0" fmla="*/ 2812793 h 2812793"/>
                <a:gd name="connsiteX1" fmla="*/ 2895365 w 2899591"/>
                <a:gd name="connsiteY1" fmla="*/ 2507490 h 2812793"/>
                <a:gd name="connsiteX2" fmla="*/ 2694502 w 2899591"/>
                <a:gd name="connsiteY2" fmla="*/ 2319607 h 2812793"/>
                <a:gd name="connsiteX3" fmla="*/ 2517015 w 2899591"/>
                <a:gd name="connsiteY3" fmla="*/ 2079671 h 2812793"/>
                <a:gd name="connsiteX4" fmla="*/ 2350561 w 2899591"/>
                <a:gd name="connsiteY4" fmla="*/ 1932703 h 2812793"/>
                <a:gd name="connsiteX5" fmla="*/ 2224255 w 2899591"/>
                <a:gd name="connsiteY5" fmla="*/ 1820048 h 2812793"/>
                <a:gd name="connsiteX6" fmla="*/ 2150436 w 2899591"/>
                <a:gd name="connsiteY6" fmla="*/ 1731942 h 2812793"/>
                <a:gd name="connsiteX7" fmla="*/ 2092011 w 2899591"/>
                <a:gd name="connsiteY7" fmla="*/ 1682807 h 2812793"/>
                <a:gd name="connsiteX8" fmla="*/ 1976605 w 2899591"/>
                <a:gd name="connsiteY8" fmla="*/ 1598592 h 2812793"/>
                <a:gd name="connsiteX9" fmla="*/ 1830644 w 2899591"/>
                <a:gd name="connsiteY9" fmla="*/ 1512027 h 2812793"/>
                <a:gd name="connsiteX10" fmla="*/ 1602179 w 2899591"/>
                <a:gd name="connsiteY10" fmla="*/ 1211050 h 2812793"/>
                <a:gd name="connsiteX11" fmla="*/ 1519405 w 2899591"/>
                <a:gd name="connsiteY11" fmla="*/ 1041379 h 2812793"/>
                <a:gd name="connsiteX12" fmla="*/ 1441461 w 2899591"/>
                <a:gd name="connsiteY12" fmla="*/ 986375 h 2812793"/>
                <a:gd name="connsiteX13" fmla="*/ 1364624 w 2899591"/>
                <a:gd name="connsiteY13" fmla="*/ 946129 h 2812793"/>
                <a:gd name="connsiteX14" fmla="*/ 1238216 w 2899591"/>
                <a:gd name="connsiteY14" fmla="*/ 932478 h 2812793"/>
                <a:gd name="connsiteX15" fmla="*/ 1152693 w 2899591"/>
                <a:gd name="connsiteY15" fmla="*/ 927079 h 2812793"/>
                <a:gd name="connsiteX16" fmla="*/ 1000293 w 2899591"/>
                <a:gd name="connsiteY16" fmla="*/ 967561 h 2812793"/>
                <a:gd name="connsiteX17" fmla="*/ 877608 w 2899591"/>
                <a:gd name="connsiteY17" fmla="*/ 983993 h 2812793"/>
                <a:gd name="connsiteX18" fmla="*/ 781218 w 2899591"/>
                <a:gd name="connsiteY18" fmla="*/ 986611 h 2812793"/>
                <a:gd name="connsiteX19" fmla="*/ 645788 w 2899591"/>
                <a:gd name="connsiteY19" fmla="*/ 958236 h 2812793"/>
                <a:gd name="connsiteX20" fmla="*/ 452605 w 2899591"/>
                <a:gd name="connsiteY20" fmla="*/ 790810 h 2812793"/>
                <a:gd name="connsiteX21" fmla="*/ 248924 w 2899591"/>
                <a:gd name="connsiteY21" fmla="*/ 481718 h 2812793"/>
                <a:gd name="connsiteX22" fmla="*/ 152568 w 2899591"/>
                <a:gd name="connsiteY22" fmla="*/ 329386 h 2812793"/>
                <a:gd name="connsiteX23" fmla="*/ 114501 w 2899591"/>
                <a:gd name="connsiteY23" fmla="*/ 205628 h 2812793"/>
                <a:gd name="connsiteX24" fmla="*/ 52555 w 2899591"/>
                <a:gd name="connsiteY24" fmla="*/ 60304 h 2812793"/>
                <a:gd name="connsiteX25" fmla="*/ 0 w 2899591"/>
                <a:gd name="connsiteY25" fmla="*/ 0 h 2812793"/>
                <a:gd name="connsiteX26" fmla="*/ 436 w 2899591"/>
                <a:gd name="connsiteY26" fmla="*/ 843299 h 2812793"/>
                <a:gd name="connsiteX27" fmla="*/ 2899591 w 2899591"/>
                <a:gd name="connsiteY27" fmla="*/ 2812793 h 2812793"/>
                <a:gd name="connsiteX0" fmla="*/ 2899591 w 2899591"/>
                <a:gd name="connsiteY0" fmla="*/ 2812793 h 2812793"/>
                <a:gd name="connsiteX1" fmla="*/ 2895365 w 2899591"/>
                <a:gd name="connsiteY1" fmla="*/ 2507490 h 2812793"/>
                <a:gd name="connsiteX2" fmla="*/ 2694502 w 2899591"/>
                <a:gd name="connsiteY2" fmla="*/ 2319607 h 2812793"/>
                <a:gd name="connsiteX3" fmla="*/ 2517015 w 2899591"/>
                <a:gd name="connsiteY3" fmla="*/ 2079671 h 2812793"/>
                <a:gd name="connsiteX4" fmla="*/ 2350561 w 2899591"/>
                <a:gd name="connsiteY4" fmla="*/ 1932703 h 2812793"/>
                <a:gd name="connsiteX5" fmla="*/ 2224255 w 2899591"/>
                <a:gd name="connsiteY5" fmla="*/ 1820048 h 2812793"/>
                <a:gd name="connsiteX6" fmla="*/ 2150436 w 2899591"/>
                <a:gd name="connsiteY6" fmla="*/ 1731942 h 2812793"/>
                <a:gd name="connsiteX7" fmla="*/ 2092011 w 2899591"/>
                <a:gd name="connsiteY7" fmla="*/ 1682807 h 2812793"/>
                <a:gd name="connsiteX8" fmla="*/ 1976605 w 2899591"/>
                <a:gd name="connsiteY8" fmla="*/ 1598592 h 2812793"/>
                <a:gd name="connsiteX9" fmla="*/ 1830644 w 2899591"/>
                <a:gd name="connsiteY9" fmla="*/ 1512027 h 2812793"/>
                <a:gd name="connsiteX10" fmla="*/ 1602179 w 2899591"/>
                <a:gd name="connsiteY10" fmla="*/ 1211050 h 2812793"/>
                <a:gd name="connsiteX11" fmla="*/ 1519405 w 2899591"/>
                <a:gd name="connsiteY11" fmla="*/ 1041379 h 2812793"/>
                <a:gd name="connsiteX12" fmla="*/ 1441461 w 2899591"/>
                <a:gd name="connsiteY12" fmla="*/ 986375 h 2812793"/>
                <a:gd name="connsiteX13" fmla="*/ 1364624 w 2899591"/>
                <a:gd name="connsiteY13" fmla="*/ 946129 h 2812793"/>
                <a:gd name="connsiteX14" fmla="*/ 1238216 w 2899591"/>
                <a:gd name="connsiteY14" fmla="*/ 932478 h 2812793"/>
                <a:gd name="connsiteX15" fmla="*/ 1152693 w 2899591"/>
                <a:gd name="connsiteY15" fmla="*/ 927079 h 2812793"/>
                <a:gd name="connsiteX16" fmla="*/ 1000293 w 2899591"/>
                <a:gd name="connsiteY16" fmla="*/ 967561 h 2812793"/>
                <a:gd name="connsiteX17" fmla="*/ 877608 w 2899591"/>
                <a:gd name="connsiteY17" fmla="*/ 983993 h 2812793"/>
                <a:gd name="connsiteX18" fmla="*/ 781218 w 2899591"/>
                <a:gd name="connsiteY18" fmla="*/ 986611 h 2812793"/>
                <a:gd name="connsiteX19" fmla="*/ 645788 w 2899591"/>
                <a:gd name="connsiteY19" fmla="*/ 958236 h 2812793"/>
                <a:gd name="connsiteX20" fmla="*/ 452605 w 2899591"/>
                <a:gd name="connsiteY20" fmla="*/ 790810 h 2812793"/>
                <a:gd name="connsiteX21" fmla="*/ 248924 w 2899591"/>
                <a:gd name="connsiteY21" fmla="*/ 481718 h 2812793"/>
                <a:gd name="connsiteX22" fmla="*/ 152568 w 2899591"/>
                <a:gd name="connsiteY22" fmla="*/ 329386 h 2812793"/>
                <a:gd name="connsiteX23" fmla="*/ 114501 w 2899591"/>
                <a:gd name="connsiteY23" fmla="*/ 205628 h 2812793"/>
                <a:gd name="connsiteX24" fmla="*/ 52555 w 2899591"/>
                <a:gd name="connsiteY24" fmla="*/ 60304 h 2812793"/>
                <a:gd name="connsiteX25" fmla="*/ 0 w 2899591"/>
                <a:gd name="connsiteY25" fmla="*/ 0 h 2812793"/>
                <a:gd name="connsiteX26" fmla="*/ 436 w 2899591"/>
                <a:gd name="connsiteY26" fmla="*/ 843299 h 2812793"/>
                <a:gd name="connsiteX27" fmla="*/ 2899591 w 2899591"/>
                <a:gd name="connsiteY27" fmla="*/ 2812793 h 2812793"/>
                <a:gd name="connsiteX0" fmla="*/ 2899591 w 2899591"/>
                <a:gd name="connsiteY0" fmla="*/ 2812793 h 2812793"/>
                <a:gd name="connsiteX1" fmla="*/ 2895365 w 2899591"/>
                <a:gd name="connsiteY1" fmla="*/ 2507490 h 2812793"/>
                <a:gd name="connsiteX2" fmla="*/ 2694502 w 2899591"/>
                <a:gd name="connsiteY2" fmla="*/ 2319607 h 2812793"/>
                <a:gd name="connsiteX3" fmla="*/ 2517015 w 2899591"/>
                <a:gd name="connsiteY3" fmla="*/ 2079671 h 2812793"/>
                <a:gd name="connsiteX4" fmla="*/ 2350561 w 2899591"/>
                <a:gd name="connsiteY4" fmla="*/ 1932703 h 2812793"/>
                <a:gd name="connsiteX5" fmla="*/ 2224255 w 2899591"/>
                <a:gd name="connsiteY5" fmla="*/ 1820048 h 2812793"/>
                <a:gd name="connsiteX6" fmla="*/ 2150436 w 2899591"/>
                <a:gd name="connsiteY6" fmla="*/ 1731942 h 2812793"/>
                <a:gd name="connsiteX7" fmla="*/ 2092011 w 2899591"/>
                <a:gd name="connsiteY7" fmla="*/ 1682807 h 2812793"/>
                <a:gd name="connsiteX8" fmla="*/ 1976605 w 2899591"/>
                <a:gd name="connsiteY8" fmla="*/ 1598592 h 2812793"/>
                <a:gd name="connsiteX9" fmla="*/ 1830644 w 2899591"/>
                <a:gd name="connsiteY9" fmla="*/ 1512027 h 2812793"/>
                <a:gd name="connsiteX10" fmla="*/ 1602179 w 2899591"/>
                <a:gd name="connsiteY10" fmla="*/ 1211050 h 2812793"/>
                <a:gd name="connsiteX11" fmla="*/ 1519405 w 2899591"/>
                <a:gd name="connsiteY11" fmla="*/ 1041379 h 2812793"/>
                <a:gd name="connsiteX12" fmla="*/ 1441461 w 2899591"/>
                <a:gd name="connsiteY12" fmla="*/ 986375 h 2812793"/>
                <a:gd name="connsiteX13" fmla="*/ 1364624 w 2899591"/>
                <a:gd name="connsiteY13" fmla="*/ 946129 h 2812793"/>
                <a:gd name="connsiteX14" fmla="*/ 1238216 w 2899591"/>
                <a:gd name="connsiteY14" fmla="*/ 932478 h 2812793"/>
                <a:gd name="connsiteX15" fmla="*/ 1152693 w 2899591"/>
                <a:gd name="connsiteY15" fmla="*/ 927079 h 2812793"/>
                <a:gd name="connsiteX16" fmla="*/ 1000293 w 2899591"/>
                <a:gd name="connsiteY16" fmla="*/ 967561 h 2812793"/>
                <a:gd name="connsiteX17" fmla="*/ 877608 w 2899591"/>
                <a:gd name="connsiteY17" fmla="*/ 983993 h 2812793"/>
                <a:gd name="connsiteX18" fmla="*/ 781218 w 2899591"/>
                <a:gd name="connsiteY18" fmla="*/ 986611 h 2812793"/>
                <a:gd name="connsiteX19" fmla="*/ 645788 w 2899591"/>
                <a:gd name="connsiteY19" fmla="*/ 958236 h 2812793"/>
                <a:gd name="connsiteX20" fmla="*/ 452605 w 2899591"/>
                <a:gd name="connsiteY20" fmla="*/ 790810 h 2812793"/>
                <a:gd name="connsiteX21" fmla="*/ 385931 w 2899591"/>
                <a:gd name="connsiteY21" fmla="*/ 705623 h 2812793"/>
                <a:gd name="connsiteX22" fmla="*/ 248924 w 2899591"/>
                <a:gd name="connsiteY22" fmla="*/ 481718 h 2812793"/>
                <a:gd name="connsiteX23" fmla="*/ 152568 w 2899591"/>
                <a:gd name="connsiteY23" fmla="*/ 329386 h 2812793"/>
                <a:gd name="connsiteX24" fmla="*/ 114501 w 2899591"/>
                <a:gd name="connsiteY24" fmla="*/ 205628 h 2812793"/>
                <a:gd name="connsiteX25" fmla="*/ 52555 w 2899591"/>
                <a:gd name="connsiteY25" fmla="*/ 60304 h 2812793"/>
                <a:gd name="connsiteX26" fmla="*/ 0 w 2899591"/>
                <a:gd name="connsiteY26" fmla="*/ 0 h 2812793"/>
                <a:gd name="connsiteX27" fmla="*/ 436 w 2899591"/>
                <a:gd name="connsiteY27" fmla="*/ 843299 h 2812793"/>
                <a:gd name="connsiteX28" fmla="*/ 2899591 w 2899591"/>
                <a:gd name="connsiteY28" fmla="*/ 2812793 h 2812793"/>
                <a:gd name="connsiteX0" fmla="*/ 2899591 w 2899591"/>
                <a:gd name="connsiteY0" fmla="*/ 2812793 h 2812793"/>
                <a:gd name="connsiteX1" fmla="*/ 2895365 w 2899591"/>
                <a:gd name="connsiteY1" fmla="*/ 2507490 h 2812793"/>
                <a:gd name="connsiteX2" fmla="*/ 2694502 w 2899591"/>
                <a:gd name="connsiteY2" fmla="*/ 2319607 h 2812793"/>
                <a:gd name="connsiteX3" fmla="*/ 2517015 w 2899591"/>
                <a:gd name="connsiteY3" fmla="*/ 2079671 h 2812793"/>
                <a:gd name="connsiteX4" fmla="*/ 2350561 w 2899591"/>
                <a:gd name="connsiteY4" fmla="*/ 1932703 h 2812793"/>
                <a:gd name="connsiteX5" fmla="*/ 2224255 w 2899591"/>
                <a:gd name="connsiteY5" fmla="*/ 1820048 h 2812793"/>
                <a:gd name="connsiteX6" fmla="*/ 2150436 w 2899591"/>
                <a:gd name="connsiteY6" fmla="*/ 1731942 h 2812793"/>
                <a:gd name="connsiteX7" fmla="*/ 2092011 w 2899591"/>
                <a:gd name="connsiteY7" fmla="*/ 1682807 h 2812793"/>
                <a:gd name="connsiteX8" fmla="*/ 1976605 w 2899591"/>
                <a:gd name="connsiteY8" fmla="*/ 1598592 h 2812793"/>
                <a:gd name="connsiteX9" fmla="*/ 1830644 w 2899591"/>
                <a:gd name="connsiteY9" fmla="*/ 1512027 h 2812793"/>
                <a:gd name="connsiteX10" fmla="*/ 1602179 w 2899591"/>
                <a:gd name="connsiteY10" fmla="*/ 1211050 h 2812793"/>
                <a:gd name="connsiteX11" fmla="*/ 1519405 w 2899591"/>
                <a:gd name="connsiteY11" fmla="*/ 1041379 h 2812793"/>
                <a:gd name="connsiteX12" fmla="*/ 1441461 w 2899591"/>
                <a:gd name="connsiteY12" fmla="*/ 986375 h 2812793"/>
                <a:gd name="connsiteX13" fmla="*/ 1364624 w 2899591"/>
                <a:gd name="connsiteY13" fmla="*/ 946129 h 2812793"/>
                <a:gd name="connsiteX14" fmla="*/ 1238216 w 2899591"/>
                <a:gd name="connsiteY14" fmla="*/ 932478 h 2812793"/>
                <a:gd name="connsiteX15" fmla="*/ 1152693 w 2899591"/>
                <a:gd name="connsiteY15" fmla="*/ 927079 h 2812793"/>
                <a:gd name="connsiteX16" fmla="*/ 1000293 w 2899591"/>
                <a:gd name="connsiteY16" fmla="*/ 967561 h 2812793"/>
                <a:gd name="connsiteX17" fmla="*/ 877608 w 2899591"/>
                <a:gd name="connsiteY17" fmla="*/ 983993 h 2812793"/>
                <a:gd name="connsiteX18" fmla="*/ 781218 w 2899591"/>
                <a:gd name="connsiteY18" fmla="*/ 986611 h 2812793"/>
                <a:gd name="connsiteX19" fmla="*/ 645788 w 2899591"/>
                <a:gd name="connsiteY19" fmla="*/ 958236 h 2812793"/>
                <a:gd name="connsiteX20" fmla="*/ 466892 w 2899591"/>
                <a:gd name="connsiteY20" fmla="*/ 793192 h 2812793"/>
                <a:gd name="connsiteX21" fmla="*/ 385931 w 2899591"/>
                <a:gd name="connsiteY21" fmla="*/ 705623 h 2812793"/>
                <a:gd name="connsiteX22" fmla="*/ 248924 w 2899591"/>
                <a:gd name="connsiteY22" fmla="*/ 481718 h 2812793"/>
                <a:gd name="connsiteX23" fmla="*/ 152568 w 2899591"/>
                <a:gd name="connsiteY23" fmla="*/ 329386 h 2812793"/>
                <a:gd name="connsiteX24" fmla="*/ 114501 w 2899591"/>
                <a:gd name="connsiteY24" fmla="*/ 205628 h 2812793"/>
                <a:gd name="connsiteX25" fmla="*/ 52555 w 2899591"/>
                <a:gd name="connsiteY25" fmla="*/ 60304 h 2812793"/>
                <a:gd name="connsiteX26" fmla="*/ 0 w 2899591"/>
                <a:gd name="connsiteY26" fmla="*/ 0 h 2812793"/>
                <a:gd name="connsiteX27" fmla="*/ 436 w 2899591"/>
                <a:gd name="connsiteY27" fmla="*/ 843299 h 2812793"/>
                <a:gd name="connsiteX28" fmla="*/ 2899591 w 2899591"/>
                <a:gd name="connsiteY28" fmla="*/ 2812793 h 2812793"/>
                <a:gd name="connsiteX0" fmla="*/ 2899591 w 2899591"/>
                <a:gd name="connsiteY0" fmla="*/ 2812793 h 2812793"/>
                <a:gd name="connsiteX1" fmla="*/ 2895365 w 2899591"/>
                <a:gd name="connsiteY1" fmla="*/ 2507490 h 2812793"/>
                <a:gd name="connsiteX2" fmla="*/ 2694502 w 2899591"/>
                <a:gd name="connsiteY2" fmla="*/ 2319607 h 2812793"/>
                <a:gd name="connsiteX3" fmla="*/ 2517015 w 2899591"/>
                <a:gd name="connsiteY3" fmla="*/ 2079671 h 2812793"/>
                <a:gd name="connsiteX4" fmla="*/ 2350561 w 2899591"/>
                <a:gd name="connsiteY4" fmla="*/ 1932703 h 2812793"/>
                <a:gd name="connsiteX5" fmla="*/ 2224255 w 2899591"/>
                <a:gd name="connsiteY5" fmla="*/ 1820048 h 2812793"/>
                <a:gd name="connsiteX6" fmla="*/ 2150436 w 2899591"/>
                <a:gd name="connsiteY6" fmla="*/ 1731942 h 2812793"/>
                <a:gd name="connsiteX7" fmla="*/ 2092011 w 2899591"/>
                <a:gd name="connsiteY7" fmla="*/ 1682807 h 2812793"/>
                <a:gd name="connsiteX8" fmla="*/ 1976605 w 2899591"/>
                <a:gd name="connsiteY8" fmla="*/ 1598592 h 2812793"/>
                <a:gd name="connsiteX9" fmla="*/ 1830644 w 2899591"/>
                <a:gd name="connsiteY9" fmla="*/ 1512027 h 2812793"/>
                <a:gd name="connsiteX10" fmla="*/ 1602179 w 2899591"/>
                <a:gd name="connsiteY10" fmla="*/ 1211050 h 2812793"/>
                <a:gd name="connsiteX11" fmla="*/ 1519405 w 2899591"/>
                <a:gd name="connsiteY11" fmla="*/ 1041379 h 2812793"/>
                <a:gd name="connsiteX12" fmla="*/ 1441461 w 2899591"/>
                <a:gd name="connsiteY12" fmla="*/ 986375 h 2812793"/>
                <a:gd name="connsiteX13" fmla="*/ 1364624 w 2899591"/>
                <a:gd name="connsiteY13" fmla="*/ 946129 h 2812793"/>
                <a:gd name="connsiteX14" fmla="*/ 1238216 w 2899591"/>
                <a:gd name="connsiteY14" fmla="*/ 932478 h 2812793"/>
                <a:gd name="connsiteX15" fmla="*/ 1152693 w 2899591"/>
                <a:gd name="connsiteY15" fmla="*/ 927079 h 2812793"/>
                <a:gd name="connsiteX16" fmla="*/ 1000293 w 2899591"/>
                <a:gd name="connsiteY16" fmla="*/ 967561 h 2812793"/>
                <a:gd name="connsiteX17" fmla="*/ 877608 w 2899591"/>
                <a:gd name="connsiteY17" fmla="*/ 983993 h 2812793"/>
                <a:gd name="connsiteX18" fmla="*/ 781218 w 2899591"/>
                <a:gd name="connsiteY18" fmla="*/ 986611 h 2812793"/>
                <a:gd name="connsiteX19" fmla="*/ 645788 w 2899591"/>
                <a:gd name="connsiteY19" fmla="*/ 958236 h 2812793"/>
                <a:gd name="connsiteX20" fmla="*/ 466892 w 2899591"/>
                <a:gd name="connsiteY20" fmla="*/ 793192 h 2812793"/>
                <a:gd name="connsiteX21" fmla="*/ 385931 w 2899591"/>
                <a:gd name="connsiteY21" fmla="*/ 705623 h 2812793"/>
                <a:gd name="connsiteX22" fmla="*/ 248924 w 2899591"/>
                <a:gd name="connsiteY22" fmla="*/ 481718 h 2812793"/>
                <a:gd name="connsiteX23" fmla="*/ 152568 w 2899591"/>
                <a:gd name="connsiteY23" fmla="*/ 329386 h 2812793"/>
                <a:gd name="connsiteX24" fmla="*/ 114501 w 2899591"/>
                <a:gd name="connsiteY24" fmla="*/ 205628 h 2812793"/>
                <a:gd name="connsiteX25" fmla="*/ 52555 w 2899591"/>
                <a:gd name="connsiteY25" fmla="*/ 60304 h 2812793"/>
                <a:gd name="connsiteX26" fmla="*/ 0 w 2899591"/>
                <a:gd name="connsiteY26" fmla="*/ 0 h 2812793"/>
                <a:gd name="connsiteX27" fmla="*/ 436 w 2899591"/>
                <a:gd name="connsiteY27" fmla="*/ 843299 h 2812793"/>
                <a:gd name="connsiteX28" fmla="*/ 2899591 w 2899591"/>
                <a:gd name="connsiteY28" fmla="*/ 2812793 h 281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99591" h="2812793">
                  <a:moveTo>
                    <a:pt x="2899591" y="2812793"/>
                  </a:moveTo>
                  <a:cubicBezTo>
                    <a:pt x="2898182" y="2711025"/>
                    <a:pt x="2896774" y="2609258"/>
                    <a:pt x="2895365" y="2507490"/>
                  </a:cubicBezTo>
                  <a:lnTo>
                    <a:pt x="2694502" y="2319607"/>
                  </a:lnTo>
                  <a:lnTo>
                    <a:pt x="2517015" y="2079671"/>
                  </a:lnTo>
                  <a:lnTo>
                    <a:pt x="2350561" y="1932703"/>
                  </a:lnTo>
                  <a:lnTo>
                    <a:pt x="2224255" y="1820048"/>
                  </a:lnTo>
                  <a:cubicBezTo>
                    <a:pt x="2199649" y="1795442"/>
                    <a:pt x="2175042" y="1756548"/>
                    <a:pt x="2150436" y="1731942"/>
                  </a:cubicBezTo>
                  <a:lnTo>
                    <a:pt x="2092011" y="1682807"/>
                  </a:lnTo>
                  <a:lnTo>
                    <a:pt x="1976605" y="1598592"/>
                  </a:lnTo>
                  <a:lnTo>
                    <a:pt x="1830644" y="1512027"/>
                  </a:lnTo>
                  <a:lnTo>
                    <a:pt x="1602179" y="1211050"/>
                  </a:lnTo>
                  <a:cubicBezTo>
                    <a:pt x="1570619" y="1167987"/>
                    <a:pt x="1550965" y="1084442"/>
                    <a:pt x="1519405" y="1041379"/>
                  </a:cubicBezTo>
                  <a:lnTo>
                    <a:pt x="1441461" y="986375"/>
                  </a:lnTo>
                  <a:cubicBezTo>
                    <a:pt x="1392037" y="963435"/>
                    <a:pt x="1416430" y="957163"/>
                    <a:pt x="1364624" y="946129"/>
                  </a:cubicBezTo>
                  <a:lnTo>
                    <a:pt x="1238216" y="932478"/>
                  </a:lnTo>
                  <a:cubicBezTo>
                    <a:pt x="1214471" y="936235"/>
                    <a:pt x="1176438" y="923322"/>
                    <a:pt x="1152693" y="927079"/>
                  </a:cubicBezTo>
                  <a:cubicBezTo>
                    <a:pt x="1106655" y="935810"/>
                    <a:pt x="1046331" y="958830"/>
                    <a:pt x="1000293" y="967561"/>
                  </a:cubicBezTo>
                  <a:lnTo>
                    <a:pt x="877608" y="983993"/>
                  </a:lnTo>
                  <a:cubicBezTo>
                    <a:pt x="850240" y="980897"/>
                    <a:pt x="808586" y="989707"/>
                    <a:pt x="781218" y="986611"/>
                  </a:cubicBezTo>
                  <a:lnTo>
                    <a:pt x="645788" y="958236"/>
                  </a:lnTo>
                  <a:lnTo>
                    <a:pt x="466892" y="793192"/>
                  </a:lnTo>
                  <a:cubicBezTo>
                    <a:pt x="426412" y="763209"/>
                    <a:pt x="409743" y="742750"/>
                    <a:pt x="385931" y="705623"/>
                  </a:cubicBezTo>
                  <a:lnTo>
                    <a:pt x="248924" y="481718"/>
                  </a:lnTo>
                  <a:cubicBezTo>
                    <a:pt x="223949" y="438878"/>
                    <a:pt x="170399" y="372226"/>
                    <a:pt x="152568" y="329386"/>
                  </a:cubicBezTo>
                  <a:lnTo>
                    <a:pt x="114501" y="205628"/>
                  </a:lnTo>
                  <a:cubicBezTo>
                    <a:pt x="70834" y="113531"/>
                    <a:pt x="96222" y="128589"/>
                    <a:pt x="52555" y="60304"/>
                  </a:cubicBezTo>
                  <a:lnTo>
                    <a:pt x="0" y="0"/>
                  </a:lnTo>
                  <a:cubicBezTo>
                    <a:pt x="145" y="281100"/>
                    <a:pt x="291" y="562199"/>
                    <a:pt x="436" y="843299"/>
                  </a:cubicBezTo>
                  <a:lnTo>
                    <a:pt x="2899591" y="2812793"/>
                  </a:lnTo>
                  <a:close/>
                </a:path>
              </a:pathLst>
            </a:custGeom>
            <a:solidFill>
              <a:sysClr val="windowText" lastClr="000000">
                <a:lumMod val="50000"/>
                <a:lumOff val="50000"/>
              </a:sys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46" name="Freeform 45"/>
            <p:cNvSpPr/>
            <p:nvPr/>
          </p:nvSpPr>
          <p:spPr>
            <a:xfrm>
              <a:off x="3782174" y="3309258"/>
              <a:ext cx="772409" cy="1429483"/>
            </a:xfrm>
            <a:custGeom>
              <a:avLst/>
              <a:gdLst>
                <a:gd name="connsiteX0" fmla="*/ 531223 w 940526"/>
                <a:gd name="connsiteY0" fmla="*/ 1384663 h 1384663"/>
                <a:gd name="connsiteX1" fmla="*/ 722812 w 940526"/>
                <a:gd name="connsiteY1" fmla="*/ 1332412 h 1384663"/>
                <a:gd name="connsiteX2" fmla="*/ 870857 w 940526"/>
                <a:gd name="connsiteY2" fmla="*/ 1097280 h 1384663"/>
                <a:gd name="connsiteX3" fmla="*/ 905692 w 940526"/>
                <a:gd name="connsiteY3" fmla="*/ 801189 h 1384663"/>
                <a:gd name="connsiteX4" fmla="*/ 870857 w 940526"/>
                <a:gd name="connsiteY4" fmla="*/ 522514 h 1384663"/>
                <a:gd name="connsiteX5" fmla="*/ 888274 w 940526"/>
                <a:gd name="connsiteY5" fmla="*/ 243840 h 1384663"/>
                <a:gd name="connsiteX6" fmla="*/ 940526 w 940526"/>
                <a:gd name="connsiteY6" fmla="*/ 139337 h 1384663"/>
                <a:gd name="connsiteX7" fmla="*/ 914400 w 940526"/>
                <a:gd name="connsiteY7" fmla="*/ 34834 h 1384663"/>
                <a:gd name="connsiteX8" fmla="*/ 836023 w 940526"/>
                <a:gd name="connsiteY8" fmla="*/ 0 h 1384663"/>
                <a:gd name="connsiteX9" fmla="*/ 757646 w 940526"/>
                <a:gd name="connsiteY9" fmla="*/ 0 h 1384663"/>
                <a:gd name="connsiteX10" fmla="*/ 714103 w 940526"/>
                <a:gd name="connsiteY10" fmla="*/ 69669 h 1384663"/>
                <a:gd name="connsiteX11" fmla="*/ 714103 w 940526"/>
                <a:gd name="connsiteY11" fmla="*/ 296092 h 1384663"/>
                <a:gd name="connsiteX12" fmla="*/ 740229 w 940526"/>
                <a:gd name="connsiteY12" fmla="*/ 531223 h 1384663"/>
                <a:gd name="connsiteX13" fmla="*/ 740229 w 940526"/>
                <a:gd name="connsiteY13" fmla="*/ 722812 h 1384663"/>
                <a:gd name="connsiteX14" fmla="*/ 731520 w 940526"/>
                <a:gd name="connsiteY14" fmla="*/ 888274 h 1384663"/>
                <a:gd name="connsiteX15" fmla="*/ 679269 w 940526"/>
                <a:gd name="connsiteY15" fmla="*/ 1166949 h 1384663"/>
                <a:gd name="connsiteX16" fmla="*/ 600892 w 940526"/>
                <a:gd name="connsiteY16" fmla="*/ 1262743 h 1384663"/>
                <a:gd name="connsiteX17" fmla="*/ 383177 w 940526"/>
                <a:gd name="connsiteY17" fmla="*/ 1219200 h 1384663"/>
                <a:gd name="connsiteX18" fmla="*/ 217714 w 940526"/>
                <a:gd name="connsiteY18" fmla="*/ 1193074 h 1384663"/>
                <a:gd name="connsiteX19" fmla="*/ 0 w 940526"/>
                <a:gd name="connsiteY19" fmla="*/ 1140823 h 1384663"/>
                <a:gd name="connsiteX20" fmla="*/ 165463 w 940526"/>
                <a:gd name="connsiteY20" fmla="*/ 1227909 h 1384663"/>
                <a:gd name="connsiteX21" fmla="*/ 383177 w 940526"/>
                <a:gd name="connsiteY21" fmla="*/ 1306286 h 1384663"/>
                <a:gd name="connsiteX22" fmla="*/ 531223 w 940526"/>
                <a:gd name="connsiteY22" fmla="*/ 1384663 h 1384663"/>
                <a:gd name="connsiteX0" fmla="*/ 531223 w 940526"/>
                <a:gd name="connsiteY0" fmla="*/ 1384663 h 1393372"/>
                <a:gd name="connsiteX1" fmla="*/ 722812 w 940526"/>
                <a:gd name="connsiteY1" fmla="*/ 1332412 h 1393372"/>
                <a:gd name="connsiteX2" fmla="*/ 870857 w 940526"/>
                <a:gd name="connsiteY2" fmla="*/ 1097280 h 1393372"/>
                <a:gd name="connsiteX3" fmla="*/ 905692 w 940526"/>
                <a:gd name="connsiteY3" fmla="*/ 801189 h 1393372"/>
                <a:gd name="connsiteX4" fmla="*/ 870857 w 940526"/>
                <a:gd name="connsiteY4" fmla="*/ 522514 h 1393372"/>
                <a:gd name="connsiteX5" fmla="*/ 888274 w 940526"/>
                <a:gd name="connsiteY5" fmla="*/ 243840 h 1393372"/>
                <a:gd name="connsiteX6" fmla="*/ 940526 w 940526"/>
                <a:gd name="connsiteY6" fmla="*/ 139337 h 1393372"/>
                <a:gd name="connsiteX7" fmla="*/ 914400 w 940526"/>
                <a:gd name="connsiteY7" fmla="*/ 34834 h 1393372"/>
                <a:gd name="connsiteX8" fmla="*/ 836023 w 940526"/>
                <a:gd name="connsiteY8" fmla="*/ 0 h 1393372"/>
                <a:gd name="connsiteX9" fmla="*/ 757646 w 940526"/>
                <a:gd name="connsiteY9" fmla="*/ 0 h 1393372"/>
                <a:gd name="connsiteX10" fmla="*/ 714103 w 940526"/>
                <a:gd name="connsiteY10" fmla="*/ 69669 h 1393372"/>
                <a:gd name="connsiteX11" fmla="*/ 714103 w 940526"/>
                <a:gd name="connsiteY11" fmla="*/ 296092 h 1393372"/>
                <a:gd name="connsiteX12" fmla="*/ 740229 w 940526"/>
                <a:gd name="connsiteY12" fmla="*/ 531223 h 1393372"/>
                <a:gd name="connsiteX13" fmla="*/ 740229 w 940526"/>
                <a:gd name="connsiteY13" fmla="*/ 722812 h 1393372"/>
                <a:gd name="connsiteX14" fmla="*/ 731520 w 940526"/>
                <a:gd name="connsiteY14" fmla="*/ 888274 h 1393372"/>
                <a:gd name="connsiteX15" fmla="*/ 679269 w 940526"/>
                <a:gd name="connsiteY15" fmla="*/ 1166949 h 1393372"/>
                <a:gd name="connsiteX16" fmla="*/ 600892 w 940526"/>
                <a:gd name="connsiteY16" fmla="*/ 1262743 h 1393372"/>
                <a:gd name="connsiteX17" fmla="*/ 383177 w 940526"/>
                <a:gd name="connsiteY17" fmla="*/ 1219200 h 1393372"/>
                <a:gd name="connsiteX18" fmla="*/ 217714 w 940526"/>
                <a:gd name="connsiteY18" fmla="*/ 1193074 h 1393372"/>
                <a:gd name="connsiteX19" fmla="*/ 0 w 940526"/>
                <a:gd name="connsiteY19" fmla="*/ 1140823 h 1393372"/>
                <a:gd name="connsiteX20" fmla="*/ 165463 w 940526"/>
                <a:gd name="connsiteY20" fmla="*/ 1227909 h 1393372"/>
                <a:gd name="connsiteX21" fmla="*/ 287383 w 940526"/>
                <a:gd name="connsiteY21" fmla="*/ 1393372 h 1393372"/>
                <a:gd name="connsiteX22" fmla="*/ 531223 w 940526"/>
                <a:gd name="connsiteY22" fmla="*/ 1384663 h 1393372"/>
                <a:gd name="connsiteX0" fmla="*/ 531223 w 940526"/>
                <a:gd name="connsiteY0" fmla="*/ 1384663 h 1393372"/>
                <a:gd name="connsiteX1" fmla="*/ 722812 w 940526"/>
                <a:gd name="connsiteY1" fmla="*/ 1332412 h 1393372"/>
                <a:gd name="connsiteX2" fmla="*/ 870857 w 940526"/>
                <a:gd name="connsiteY2" fmla="*/ 1097280 h 1393372"/>
                <a:gd name="connsiteX3" fmla="*/ 905692 w 940526"/>
                <a:gd name="connsiteY3" fmla="*/ 801189 h 1393372"/>
                <a:gd name="connsiteX4" fmla="*/ 870857 w 940526"/>
                <a:gd name="connsiteY4" fmla="*/ 522514 h 1393372"/>
                <a:gd name="connsiteX5" fmla="*/ 888274 w 940526"/>
                <a:gd name="connsiteY5" fmla="*/ 243840 h 1393372"/>
                <a:gd name="connsiteX6" fmla="*/ 940526 w 940526"/>
                <a:gd name="connsiteY6" fmla="*/ 139337 h 1393372"/>
                <a:gd name="connsiteX7" fmla="*/ 914400 w 940526"/>
                <a:gd name="connsiteY7" fmla="*/ 34834 h 1393372"/>
                <a:gd name="connsiteX8" fmla="*/ 836023 w 940526"/>
                <a:gd name="connsiteY8" fmla="*/ 0 h 1393372"/>
                <a:gd name="connsiteX9" fmla="*/ 757646 w 940526"/>
                <a:gd name="connsiteY9" fmla="*/ 0 h 1393372"/>
                <a:gd name="connsiteX10" fmla="*/ 714103 w 940526"/>
                <a:gd name="connsiteY10" fmla="*/ 69669 h 1393372"/>
                <a:gd name="connsiteX11" fmla="*/ 714103 w 940526"/>
                <a:gd name="connsiteY11" fmla="*/ 296092 h 1393372"/>
                <a:gd name="connsiteX12" fmla="*/ 740229 w 940526"/>
                <a:gd name="connsiteY12" fmla="*/ 531223 h 1393372"/>
                <a:gd name="connsiteX13" fmla="*/ 740229 w 940526"/>
                <a:gd name="connsiteY13" fmla="*/ 722812 h 1393372"/>
                <a:gd name="connsiteX14" fmla="*/ 731520 w 940526"/>
                <a:gd name="connsiteY14" fmla="*/ 888274 h 1393372"/>
                <a:gd name="connsiteX15" fmla="*/ 679269 w 940526"/>
                <a:gd name="connsiteY15" fmla="*/ 1166949 h 1393372"/>
                <a:gd name="connsiteX16" fmla="*/ 600892 w 940526"/>
                <a:gd name="connsiteY16" fmla="*/ 1262743 h 1393372"/>
                <a:gd name="connsiteX17" fmla="*/ 383177 w 940526"/>
                <a:gd name="connsiteY17" fmla="*/ 1219200 h 1393372"/>
                <a:gd name="connsiteX18" fmla="*/ 217714 w 940526"/>
                <a:gd name="connsiteY18" fmla="*/ 1193074 h 1393372"/>
                <a:gd name="connsiteX19" fmla="*/ 0 w 940526"/>
                <a:gd name="connsiteY19" fmla="*/ 1140823 h 1393372"/>
                <a:gd name="connsiteX20" fmla="*/ 174172 w 940526"/>
                <a:gd name="connsiteY20" fmla="*/ 1367246 h 1393372"/>
                <a:gd name="connsiteX21" fmla="*/ 287383 w 940526"/>
                <a:gd name="connsiteY21" fmla="*/ 1393372 h 1393372"/>
                <a:gd name="connsiteX22" fmla="*/ 531223 w 940526"/>
                <a:gd name="connsiteY22" fmla="*/ 1384663 h 1393372"/>
                <a:gd name="connsiteX0" fmla="*/ 513805 w 940526"/>
                <a:gd name="connsiteY0" fmla="*/ 1428205 h 1428205"/>
                <a:gd name="connsiteX1" fmla="*/ 722812 w 940526"/>
                <a:gd name="connsiteY1" fmla="*/ 1332412 h 1428205"/>
                <a:gd name="connsiteX2" fmla="*/ 870857 w 940526"/>
                <a:gd name="connsiteY2" fmla="*/ 1097280 h 1428205"/>
                <a:gd name="connsiteX3" fmla="*/ 905692 w 940526"/>
                <a:gd name="connsiteY3" fmla="*/ 801189 h 1428205"/>
                <a:gd name="connsiteX4" fmla="*/ 870857 w 940526"/>
                <a:gd name="connsiteY4" fmla="*/ 522514 h 1428205"/>
                <a:gd name="connsiteX5" fmla="*/ 888274 w 940526"/>
                <a:gd name="connsiteY5" fmla="*/ 243840 h 1428205"/>
                <a:gd name="connsiteX6" fmla="*/ 940526 w 940526"/>
                <a:gd name="connsiteY6" fmla="*/ 139337 h 1428205"/>
                <a:gd name="connsiteX7" fmla="*/ 914400 w 940526"/>
                <a:gd name="connsiteY7" fmla="*/ 34834 h 1428205"/>
                <a:gd name="connsiteX8" fmla="*/ 836023 w 940526"/>
                <a:gd name="connsiteY8" fmla="*/ 0 h 1428205"/>
                <a:gd name="connsiteX9" fmla="*/ 757646 w 940526"/>
                <a:gd name="connsiteY9" fmla="*/ 0 h 1428205"/>
                <a:gd name="connsiteX10" fmla="*/ 714103 w 940526"/>
                <a:gd name="connsiteY10" fmla="*/ 69669 h 1428205"/>
                <a:gd name="connsiteX11" fmla="*/ 714103 w 940526"/>
                <a:gd name="connsiteY11" fmla="*/ 296092 h 1428205"/>
                <a:gd name="connsiteX12" fmla="*/ 740229 w 940526"/>
                <a:gd name="connsiteY12" fmla="*/ 531223 h 1428205"/>
                <a:gd name="connsiteX13" fmla="*/ 740229 w 940526"/>
                <a:gd name="connsiteY13" fmla="*/ 722812 h 1428205"/>
                <a:gd name="connsiteX14" fmla="*/ 731520 w 940526"/>
                <a:gd name="connsiteY14" fmla="*/ 888274 h 1428205"/>
                <a:gd name="connsiteX15" fmla="*/ 679269 w 940526"/>
                <a:gd name="connsiteY15" fmla="*/ 1166949 h 1428205"/>
                <a:gd name="connsiteX16" fmla="*/ 600892 w 940526"/>
                <a:gd name="connsiteY16" fmla="*/ 1262743 h 1428205"/>
                <a:gd name="connsiteX17" fmla="*/ 383177 w 940526"/>
                <a:gd name="connsiteY17" fmla="*/ 1219200 h 1428205"/>
                <a:gd name="connsiteX18" fmla="*/ 217714 w 940526"/>
                <a:gd name="connsiteY18" fmla="*/ 1193074 h 1428205"/>
                <a:gd name="connsiteX19" fmla="*/ 0 w 940526"/>
                <a:gd name="connsiteY19" fmla="*/ 1140823 h 1428205"/>
                <a:gd name="connsiteX20" fmla="*/ 174172 w 940526"/>
                <a:gd name="connsiteY20" fmla="*/ 1367246 h 1428205"/>
                <a:gd name="connsiteX21" fmla="*/ 287383 w 940526"/>
                <a:gd name="connsiteY21" fmla="*/ 1393372 h 1428205"/>
                <a:gd name="connsiteX22" fmla="*/ 513805 w 940526"/>
                <a:gd name="connsiteY22" fmla="*/ 1428205 h 1428205"/>
                <a:gd name="connsiteX0" fmla="*/ 513805 w 940526"/>
                <a:gd name="connsiteY0" fmla="*/ 1428205 h 1436915"/>
                <a:gd name="connsiteX1" fmla="*/ 722812 w 940526"/>
                <a:gd name="connsiteY1" fmla="*/ 1332412 h 1436915"/>
                <a:gd name="connsiteX2" fmla="*/ 870857 w 940526"/>
                <a:gd name="connsiteY2" fmla="*/ 1097280 h 1436915"/>
                <a:gd name="connsiteX3" fmla="*/ 905692 w 940526"/>
                <a:gd name="connsiteY3" fmla="*/ 801189 h 1436915"/>
                <a:gd name="connsiteX4" fmla="*/ 870857 w 940526"/>
                <a:gd name="connsiteY4" fmla="*/ 522514 h 1436915"/>
                <a:gd name="connsiteX5" fmla="*/ 888274 w 940526"/>
                <a:gd name="connsiteY5" fmla="*/ 243840 h 1436915"/>
                <a:gd name="connsiteX6" fmla="*/ 940526 w 940526"/>
                <a:gd name="connsiteY6" fmla="*/ 139337 h 1436915"/>
                <a:gd name="connsiteX7" fmla="*/ 914400 w 940526"/>
                <a:gd name="connsiteY7" fmla="*/ 34834 h 1436915"/>
                <a:gd name="connsiteX8" fmla="*/ 836023 w 940526"/>
                <a:gd name="connsiteY8" fmla="*/ 0 h 1436915"/>
                <a:gd name="connsiteX9" fmla="*/ 757646 w 940526"/>
                <a:gd name="connsiteY9" fmla="*/ 0 h 1436915"/>
                <a:gd name="connsiteX10" fmla="*/ 714103 w 940526"/>
                <a:gd name="connsiteY10" fmla="*/ 69669 h 1436915"/>
                <a:gd name="connsiteX11" fmla="*/ 714103 w 940526"/>
                <a:gd name="connsiteY11" fmla="*/ 296092 h 1436915"/>
                <a:gd name="connsiteX12" fmla="*/ 740229 w 940526"/>
                <a:gd name="connsiteY12" fmla="*/ 531223 h 1436915"/>
                <a:gd name="connsiteX13" fmla="*/ 740229 w 940526"/>
                <a:gd name="connsiteY13" fmla="*/ 722812 h 1436915"/>
                <a:gd name="connsiteX14" fmla="*/ 731520 w 940526"/>
                <a:gd name="connsiteY14" fmla="*/ 888274 h 1436915"/>
                <a:gd name="connsiteX15" fmla="*/ 679269 w 940526"/>
                <a:gd name="connsiteY15" fmla="*/ 1166949 h 1436915"/>
                <a:gd name="connsiteX16" fmla="*/ 600892 w 940526"/>
                <a:gd name="connsiteY16" fmla="*/ 1262743 h 1436915"/>
                <a:gd name="connsiteX17" fmla="*/ 383177 w 940526"/>
                <a:gd name="connsiteY17" fmla="*/ 1219200 h 1436915"/>
                <a:gd name="connsiteX18" fmla="*/ 217714 w 940526"/>
                <a:gd name="connsiteY18" fmla="*/ 1193074 h 1436915"/>
                <a:gd name="connsiteX19" fmla="*/ 0 w 940526"/>
                <a:gd name="connsiteY19" fmla="*/ 1140823 h 1436915"/>
                <a:gd name="connsiteX20" fmla="*/ 174172 w 940526"/>
                <a:gd name="connsiteY20" fmla="*/ 1367246 h 1436915"/>
                <a:gd name="connsiteX21" fmla="*/ 322217 w 940526"/>
                <a:gd name="connsiteY21" fmla="*/ 1436915 h 1436915"/>
                <a:gd name="connsiteX22" fmla="*/ 513805 w 940526"/>
                <a:gd name="connsiteY22" fmla="*/ 1428205 h 1436915"/>
                <a:gd name="connsiteX0" fmla="*/ 513805 w 940526"/>
                <a:gd name="connsiteY0" fmla="*/ 1428205 h 1436915"/>
                <a:gd name="connsiteX1" fmla="*/ 722812 w 940526"/>
                <a:gd name="connsiteY1" fmla="*/ 1332412 h 1436915"/>
                <a:gd name="connsiteX2" fmla="*/ 870857 w 940526"/>
                <a:gd name="connsiteY2" fmla="*/ 1097280 h 1436915"/>
                <a:gd name="connsiteX3" fmla="*/ 905692 w 940526"/>
                <a:gd name="connsiteY3" fmla="*/ 801189 h 1436915"/>
                <a:gd name="connsiteX4" fmla="*/ 870857 w 940526"/>
                <a:gd name="connsiteY4" fmla="*/ 522514 h 1436915"/>
                <a:gd name="connsiteX5" fmla="*/ 888274 w 940526"/>
                <a:gd name="connsiteY5" fmla="*/ 243840 h 1436915"/>
                <a:gd name="connsiteX6" fmla="*/ 940526 w 940526"/>
                <a:gd name="connsiteY6" fmla="*/ 139337 h 1436915"/>
                <a:gd name="connsiteX7" fmla="*/ 914400 w 940526"/>
                <a:gd name="connsiteY7" fmla="*/ 34834 h 1436915"/>
                <a:gd name="connsiteX8" fmla="*/ 836023 w 940526"/>
                <a:gd name="connsiteY8" fmla="*/ 0 h 1436915"/>
                <a:gd name="connsiteX9" fmla="*/ 757646 w 940526"/>
                <a:gd name="connsiteY9" fmla="*/ 0 h 1436915"/>
                <a:gd name="connsiteX10" fmla="*/ 714103 w 940526"/>
                <a:gd name="connsiteY10" fmla="*/ 69669 h 1436915"/>
                <a:gd name="connsiteX11" fmla="*/ 714103 w 940526"/>
                <a:gd name="connsiteY11" fmla="*/ 296092 h 1436915"/>
                <a:gd name="connsiteX12" fmla="*/ 740229 w 940526"/>
                <a:gd name="connsiteY12" fmla="*/ 531223 h 1436915"/>
                <a:gd name="connsiteX13" fmla="*/ 740229 w 940526"/>
                <a:gd name="connsiteY13" fmla="*/ 722812 h 1436915"/>
                <a:gd name="connsiteX14" fmla="*/ 731520 w 940526"/>
                <a:gd name="connsiteY14" fmla="*/ 888274 h 1436915"/>
                <a:gd name="connsiteX15" fmla="*/ 679269 w 940526"/>
                <a:gd name="connsiteY15" fmla="*/ 1166949 h 1436915"/>
                <a:gd name="connsiteX16" fmla="*/ 600892 w 940526"/>
                <a:gd name="connsiteY16" fmla="*/ 1262743 h 1436915"/>
                <a:gd name="connsiteX17" fmla="*/ 383177 w 940526"/>
                <a:gd name="connsiteY17" fmla="*/ 1219200 h 1436915"/>
                <a:gd name="connsiteX18" fmla="*/ 348343 w 940526"/>
                <a:gd name="connsiteY18" fmla="*/ 1332411 h 1436915"/>
                <a:gd name="connsiteX19" fmla="*/ 0 w 940526"/>
                <a:gd name="connsiteY19" fmla="*/ 1140823 h 1436915"/>
                <a:gd name="connsiteX20" fmla="*/ 174172 w 940526"/>
                <a:gd name="connsiteY20" fmla="*/ 1367246 h 1436915"/>
                <a:gd name="connsiteX21" fmla="*/ 322217 w 940526"/>
                <a:gd name="connsiteY21" fmla="*/ 1436915 h 1436915"/>
                <a:gd name="connsiteX22" fmla="*/ 513805 w 940526"/>
                <a:gd name="connsiteY22" fmla="*/ 1428205 h 1436915"/>
                <a:gd name="connsiteX0" fmla="*/ 513805 w 940526"/>
                <a:gd name="connsiteY0" fmla="*/ 1428205 h 1436915"/>
                <a:gd name="connsiteX1" fmla="*/ 722812 w 940526"/>
                <a:gd name="connsiteY1" fmla="*/ 1332412 h 1436915"/>
                <a:gd name="connsiteX2" fmla="*/ 870857 w 940526"/>
                <a:gd name="connsiteY2" fmla="*/ 1097280 h 1436915"/>
                <a:gd name="connsiteX3" fmla="*/ 905692 w 940526"/>
                <a:gd name="connsiteY3" fmla="*/ 801189 h 1436915"/>
                <a:gd name="connsiteX4" fmla="*/ 870857 w 940526"/>
                <a:gd name="connsiteY4" fmla="*/ 522514 h 1436915"/>
                <a:gd name="connsiteX5" fmla="*/ 888274 w 940526"/>
                <a:gd name="connsiteY5" fmla="*/ 243840 h 1436915"/>
                <a:gd name="connsiteX6" fmla="*/ 940526 w 940526"/>
                <a:gd name="connsiteY6" fmla="*/ 139337 h 1436915"/>
                <a:gd name="connsiteX7" fmla="*/ 914400 w 940526"/>
                <a:gd name="connsiteY7" fmla="*/ 34834 h 1436915"/>
                <a:gd name="connsiteX8" fmla="*/ 836023 w 940526"/>
                <a:gd name="connsiteY8" fmla="*/ 0 h 1436915"/>
                <a:gd name="connsiteX9" fmla="*/ 757646 w 940526"/>
                <a:gd name="connsiteY9" fmla="*/ 0 h 1436915"/>
                <a:gd name="connsiteX10" fmla="*/ 714103 w 940526"/>
                <a:gd name="connsiteY10" fmla="*/ 69669 h 1436915"/>
                <a:gd name="connsiteX11" fmla="*/ 714103 w 940526"/>
                <a:gd name="connsiteY11" fmla="*/ 296092 h 1436915"/>
                <a:gd name="connsiteX12" fmla="*/ 740229 w 940526"/>
                <a:gd name="connsiteY12" fmla="*/ 531223 h 1436915"/>
                <a:gd name="connsiteX13" fmla="*/ 740229 w 940526"/>
                <a:gd name="connsiteY13" fmla="*/ 722812 h 1436915"/>
                <a:gd name="connsiteX14" fmla="*/ 731520 w 940526"/>
                <a:gd name="connsiteY14" fmla="*/ 888274 h 1436915"/>
                <a:gd name="connsiteX15" fmla="*/ 679269 w 940526"/>
                <a:gd name="connsiteY15" fmla="*/ 1166949 h 1436915"/>
                <a:gd name="connsiteX16" fmla="*/ 600892 w 940526"/>
                <a:gd name="connsiteY16" fmla="*/ 1262743 h 1436915"/>
                <a:gd name="connsiteX17" fmla="*/ 505097 w 940526"/>
                <a:gd name="connsiteY17" fmla="*/ 1323703 h 1436915"/>
                <a:gd name="connsiteX18" fmla="*/ 348343 w 940526"/>
                <a:gd name="connsiteY18" fmla="*/ 1332411 h 1436915"/>
                <a:gd name="connsiteX19" fmla="*/ 0 w 940526"/>
                <a:gd name="connsiteY19" fmla="*/ 1140823 h 1436915"/>
                <a:gd name="connsiteX20" fmla="*/ 174172 w 940526"/>
                <a:gd name="connsiteY20" fmla="*/ 1367246 h 1436915"/>
                <a:gd name="connsiteX21" fmla="*/ 322217 w 940526"/>
                <a:gd name="connsiteY21" fmla="*/ 1436915 h 1436915"/>
                <a:gd name="connsiteX22" fmla="*/ 513805 w 940526"/>
                <a:gd name="connsiteY22" fmla="*/ 1428205 h 1436915"/>
                <a:gd name="connsiteX0" fmla="*/ 513805 w 940526"/>
                <a:gd name="connsiteY0" fmla="*/ 1428205 h 1436915"/>
                <a:gd name="connsiteX1" fmla="*/ 722812 w 940526"/>
                <a:gd name="connsiteY1" fmla="*/ 1332412 h 1436915"/>
                <a:gd name="connsiteX2" fmla="*/ 870857 w 940526"/>
                <a:gd name="connsiteY2" fmla="*/ 1097280 h 1436915"/>
                <a:gd name="connsiteX3" fmla="*/ 905692 w 940526"/>
                <a:gd name="connsiteY3" fmla="*/ 801189 h 1436915"/>
                <a:gd name="connsiteX4" fmla="*/ 870857 w 940526"/>
                <a:gd name="connsiteY4" fmla="*/ 522514 h 1436915"/>
                <a:gd name="connsiteX5" fmla="*/ 888274 w 940526"/>
                <a:gd name="connsiteY5" fmla="*/ 243840 h 1436915"/>
                <a:gd name="connsiteX6" fmla="*/ 940526 w 940526"/>
                <a:gd name="connsiteY6" fmla="*/ 139337 h 1436915"/>
                <a:gd name="connsiteX7" fmla="*/ 914400 w 940526"/>
                <a:gd name="connsiteY7" fmla="*/ 34834 h 1436915"/>
                <a:gd name="connsiteX8" fmla="*/ 836023 w 940526"/>
                <a:gd name="connsiteY8" fmla="*/ 0 h 1436915"/>
                <a:gd name="connsiteX9" fmla="*/ 757646 w 940526"/>
                <a:gd name="connsiteY9" fmla="*/ 0 h 1436915"/>
                <a:gd name="connsiteX10" fmla="*/ 714103 w 940526"/>
                <a:gd name="connsiteY10" fmla="*/ 69669 h 1436915"/>
                <a:gd name="connsiteX11" fmla="*/ 714103 w 940526"/>
                <a:gd name="connsiteY11" fmla="*/ 296092 h 1436915"/>
                <a:gd name="connsiteX12" fmla="*/ 740229 w 940526"/>
                <a:gd name="connsiteY12" fmla="*/ 531223 h 1436915"/>
                <a:gd name="connsiteX13" fmla="*/ 740229 w 940526"/>
                <a:gd name="connsiteY13" fmla="*/ 722812 h 1436915"/>
                <a:gd name="connsiteX14" fmla="*/ 731520 w 940526"/>
                <a:gd name="connsiteY14" fmla="*/ 888274 h 1436915"/>
                <a:gd name="connsiteX15" fmla="*/ 679269 w 940526"/>
                <a:gd name="connsiteY15" fmla="*/ 1166949 h 1436915"/>
                <a:gd name="connsiteX16" fmla="*/ 661852 w 940526"/>
                <a:gd name="connsiteY16" fmla="*/ 1262743 h 1436915"/>
                <a:gd name="connsiteX17" fmla="*/ 505097 w 940526"/>
                <a:gd name="connsiteY17" fmla="*/ 1323703 h 1436915"/>
                <a:gd name="connsiteX18" fmla="*/ 348343 w 940526"/>
                <a:gd name="connsiteY18" fmla="*/ 1332411 h 1436915"/>
                <a:gd name="connsiteX19" fmla="*/ 0 w 940526"/>
                <a:gd name="connsiteY19" fmla="*/ 1140823 h 1436915"/>
                <a:gd name="connsiteX20" fmla="*/ 174172 w 940526"/>
                <a:gd name="connsiteY20" fmla="*/ 1367246 h 1436915"/>
                <a:gd name="connsiteX21" fmla="*/ 322217 w 940526"/>
                <a:gd name="connsiteY21" fmla="*/ 1436915 h 1436915"/>
                <a:gd name="connsiteX22" fmla="*/ 513805 w 940526"/>
                <a:gd name="connsiteY22" fmla="*/ 1428205 h 1436915"/>
                <a:gd name="connsiteX0" fmla="*/ 452845 w 879566"/>
                <a:gd name="connsiteY0" fmla="*/ 1428205 h 1436915"/>
                <a:gd name="connsiteX1" fmla="*/ 661852 w 879566"/>
                <a:gd name="connsiteY1" fmla="*/ 1332412 h 1436915"/>
                <a:gd name="connsiteX2" fmla="*/ 809897 w 879566"/>
                <a:gd name="connsiteY2" fmla="*/ 1097280 h 1436915"/>
                <a:gd name="connsiteX3" fmla="*/ 844732 w 879566"/>
                <a:gd name="connsiteY3" fmla="*/ 801189 h 1436915"/>
                <a:gd name="connsiteX4" fmla="*/ 809897 w 879566"/>
                <a:gd name="connsiteY4" fmla="*/ 522514 h 1436915"/>
                <a:gd name="connsiteX5" fmla="*/ 827314 w 879566"/>
                <a:gd name="connsiteY5" fmla="*/ 243840 h 1436915"/>
                <a:gd name="connsiteX6" fmla="*/ 879566 w 879566"/>
                <a:gd name="connsiteY6" fmla="*/ 139337 h 1436915"/>
                <a:gd name="connsiteX7" fmla="*/ 853440 w 879566"/>
                <a:gd name="connsiteY7" fmla="*/ 34834 h 1436915"/>
                <a:gd name="connsiteX8" fmla="*/ 775063 w 879566"/>
                <a:gd name="connsiteY8" fmla="*/ 0 h 1436915"/>
                <a:gd name="connsiteX9" fmla="*/ 696686 w 879566"/>
                <a:gd name="connsiteY9" fmla="*/ 0 h 1436915"/>
                <a:gd name="connsiteX10" fmla="*/ 653143 w 879566"/>
                <a:gd name="connsiteY10" fmla="*/ 69669 h 1436915"/>
                <a:gd name="connsiteX11" fmla="*/ 653143 w 879566"/>
                <a:gd name="connsiteY11" fmla="*/ 296092 h 1436915"/>
                <a:gd name="connsiteX12" fmla="*/ 679269 w 879566"/>
                <a:gd name="connsiteY12" fmla="*/ 531223 h 1436915"/>
                <a:gd name="connsiteX13" fmla="*/ 679269 w 879566"/>
                <a:gd name="connsiteY13" fmla="*/ 722812 h 1436915"/>
                <a:gd name="connsiteX14" fmla="*/ 670560 w 879566"/>
                <a:gd name="connsiteY14" fmla="*/ 888274 h 1436915"/>
                <a:gd name="connsiteX15" fmla="*/ 618309 w 879566"/>
                <a:gd name="connsiteY15" fmla="*/ 1166949 h 1436915"/>
                <a:gd name="connsiteX16" fmla="*/ 600892 w 879566"/>
                <a:gd name="connsiteY16" fmla="*/ 1262743 h 1436915"/>
                <a:gd name="connsiteX17" fmla="*/ 444137 w 879566"/>
                <a:gd name="connsiteY17" fmla="*/ 1323703 h 1436915"/>
                <a:gd name="connsiteX18" fmla="*/ 287383 w 879566"/>
                <a:gd name="connsiteY18" fmla="*/ 1332411 h 1436915"/>
                <a:gd name="connsiteX19" fmla="*/ 0 w 879566"/>
                <a:gd name="connsiteY19" fmla="*/ 1332412 h 1436915"/>
                <a:gd name="connsiteX20" fmla="*/ 113212 w 879566"/>
                <a:gd name="connsiteY20" fmla="*/ 1367246 h 1436915"/>
                <a:gd name="connsiteX21" fmla="*/ 261257 w 879566"/>
                <a:gd name="connsiteY21" fmla="*/ 1436915 h 1436915"/>
                <a:gd name="connsiteX22" fmla="*/ 452845 w 879566"/>
                <a:gd name="connsiteY22" fmla="*/ 1428205 h 1436915"/>
                <a:gd name="connsiteX0" fmla="*/ 452845 w 879566"/>
                <a:gd name="connsiteY0" fmla="*/ 1428205 h 1436915"/>
                <a:gd name="connsiteX1" fmla="*/ 661852 w 879566"/>
                <a:gd name="connsiteY1" fmla="*/ 1332412 h 1436915"/>
                <a:gd name="connsiteX2" fmla="*/ 809897 w 879566"/>
                <a:gd name="connsiteY2" fmla="*/ 1097280 h 1436915"/>
                <a:gd name="connsiteX3" fmla="*/ 844732 w 879566"/>
                <a:gd name="connsiteY3" fmla="*/ 801189 h 1436915"/>
                <a:gd name="connsiteX4" fmla="*/ 809897 w 879566"/>
                <a:gd name="connsiteY4" fmla="*/ 522514 h 1436915"/>
                <a:gd name="connsiteX5" fmla="*/ 827314 w 879566"/>
                <a:gd name="connsiteY5" fmla="*/ 243840 h 1436915"/>
                <a:gd name="connsiteX6" fmla="*/ 879566 w 879566"/>
                <a:gd name="connsiteY6" fmla="*/ 139337 h 1436915"/>
                <a:gd name="connsiteX7" fmla="*/ 853440 w 879566"/>
                <a:gd name="connsiteY7" fmla="*/ 34834 h 1436915"/>
                <a:gd name="connsiteX8" fmla="*/ 775063 w 879566"/>
                <a:gd name="connsiteY8" fmla="*/ 0 h 1436915"/>
                <a:gd name="connsiteX9" fmla="*/ 696686 w 879566"/>
                <a:gd name="connsiteY9" fmla="*/ 0 h 1436915"/>
                <a:gd name="connsiteX10" fmla="*/ 653143 w 879566"/>
                <a:gd name="connsiteY10" fmla="*/ 69669 h 1436915"/>
                <a:gd name="connsiteX11" fmla="*/ 653143 w 879566"/>
                <a:gd name="connsiteY11" fmla="*/ 296092 h 1436915"/>
                <a:gd name="connsiteX12" fmla="*/ 679269 w 879566"/>
                <a:gd name="connsiteY12" fmla="*/ 531223 h 1436915"/>
                <a:gd name="connsiteX13" fmla="*/ 679269 w 879566"/>
                <a:gd name="connsiteY13" fmla="*/ 722812 h 1436915"/>
                <a:gd name="connsiteX14" fmla="*/ 670560 w 879566"/>
                <a:gd name="connsiteY14" fmla="*/ 888274 h 1436915"/>
                <a:gd name="connsiteX15" fmla="*/ 618309 w 879566"/>
                <a:gd name="connsiteY15" fmla="*/ 1166949 h 1436915"/>
                <a:gd name="connsiteX16" fmla="*/ 600892 w 879566"/>
                <a:gd name="connsiteY16" fmla="*/ 1262743 h 1436915"/>
                <a:gd name="connsiteX17" fmla="*/ 444137 w 879566"/>
                <a:gd name="connsiteY17" fmla="*/ 1323703 h 1436915"/>
                <a:gd name="connsiteX18" fmla="*/ 365760 w 879566"/>
                <a:gd name="connsiteY18" fmla="*/ 1349828 h 1436915"/>
                <a:gd name="connsiteX19" fmla="*/ 0 w 879566"/>
                <a:gd name="connsiteY19" fmla="*/ 1332412 h 1436915"/>
                <a:gd name="connsiteX20" fmla="*/ 113212 w 879566"/>
                <a:gd name="connsiteY20" fmla="*/ 1367246 h 1436915"/>
                <a:gd name="connsiteX21" fmla="*/ 261257 w 879566"/>
                <a:gd name="connsiteY21" fmla="*/ 1436915 h 1436915"/>
                <a:gd name="connsiteX22" fmla="*/ 452845 w 879566"/>
                <a:gd name="connsiteY22" fmla="*/ 1428205 h 1436915"/>
                <a:gd name="connsiteX0" fmla="*/ 452845 w 879566"/>
                <a:gd name="connsiteY0" fmla="*/ 1428205 h 1436915"/>
                <a:gd name="connsiteX1" fmla="*/ 566057 w 879566"/>
                <a:gd name="connsiteY1" fmla="*/ 1384662 h 1436915"/>
                <a:gd name="connsiteX2" fmla="*/ 661852 w 879566"/>
                <a:gd name="connsiteY2" fmla="*/ 1332412 h 1436915"/>
                <a:gd name="connsiteX3" fmla="*/ 809897 w 879566"/>
                <a:gd name="connsiteY3" fmla="*/ 1097280 h 1436915"/>
                <a:gd name="connsiteX4" fmla="*/ 844732 w 879566"/>
                <a:gd name="connsiteY4" fmla="*/ 801189 h 1436915"/>
                <a:gd name="connsiteX5" fmla="*/ 809897 w 879566"/>
                <a:gd name="connsiteY5" fmla="*/ 522514 h 1436915"/>
                <a:gd name="connsiteX6" fmla="*/ 827314 w 879566"/>
                <a:gd name="connsiteY6" fmla="*/ 243840 h 1436915"/>
                <a:gd name="connsiteX7" fmla="*/ 879566 w 879566"/>
                <a:gd name="connsiteY7" fmla="*/ 139337 h 1436915"/>
                <a:gd name="connsiteX8" fmla="*/ 853440 w 879566"/>
                <a:gd name="connsiteY8" fmla="*/ 34834 h 1436915"/>
                <a:gd name="connsiteX9" fmla="*/ 775063 w 879566"/>
                <a:gd name="connsiteY9" fmla="*/ 0 h 1436915"/>
                <a:gd name="connsiteX10" fmla="*/ 696686 w 879566"/>
                <a:gd name="connsiteY10" fmla="*/ 0 h 1436915"/>
                <a:gd name="connsiteX11" fmla="*/ 653143 w 879566"/>
                <a:gd name="connsiteY11" fmla="*/ 69669 h 1436915"/>
                <a:gd name="connsiteX12" fmla="*/ 653143 w 879566"/>
                <a:gd name="connsiteY12" fmla="*/ 296092 h 1436915"/>
                <a:gd name="connsiteX13" fmla="*/ 679269 w 879566"/>
                <a:gd name="connsiteY13" fmla="*/ 531223 h 1436915"/>
                <a:gd name="connsiteX14" fmla="*/ 679269 w 879566"/>
                <a:gd name="connsiteY14" fmla="*/ 722812 h 1436915"/>
                <a:gd name="connsiteX15" fmla="*/ 670560 w 879566"/>
                <a:gd name="connsiteY15" fmla="*/ 888274 h 1436915"/>
                <a:gd name="connsiteX16" fmla="*/ 618309 w 879566"/>
                <a:gd name="connsiteY16" fmla="*/ 1166949 h 1436915"/>
                <a:gd name="connsiteX17" fmla="*/ 600892 w 879566"/>
                <a:gd name="connsiteY17" fmla="*/ 1262743 h 1436915"/>
                <a:gd name="connsiteX18" fmla="*/ 444137 w 879566"/>
                <a:gd name="connsiteY18" fmla="*/ 1323703 h 1436915"/>
                <a:gd name="connsiteX19" fmla="*/ 365760 w 879566"/>
                <a:gd name="connsiteY19" fmla="*/ 1349828 h 1436915"/>
                <a:gd name="connsiteX20" fmla="*/ 0 w 879566"/>
                <a:gd name="connsiteY20" fmla="*/ 1332412 h 1436915"/>
                <a:gd name="connsiteX21" fmla="*/ 113212 w 879566"/>
                <a:gd name="connsiteY21" fmla="*/ 1367246 h 1436915"/>
                <a:gd name="connsiteX22" fmla="*/ 261257 w 879566"/>
                <a:gd name="connsiteY22" fmla="*/ 1436915 h 1436915"/>
                <a:gd name="connsiteX23" fmla="*/ 452845 w 879566"/>
                <a:gd name="connsiteY23" fmla="*/ 1428205 h 1436915"/>
                <a:gd name="connsiteX0" fmla="*/ 452845 w 879566"/>
                <a:gd name="connsiteY0" fmla="*/ 1428205 h 1436915"/>
                <a:gd name="connsiteX1" fmla="*/ 566057 w 879566"/>
                <a:gd name="connsiteY1" fmla="*/ 1384662 h 1436915"/>
                <a:gd name="connsiteX2" fmla="*/ 661852 w 879566"/>
                <a:gd name="connsiteY2" fmla="*/ 1332412 h 1436915"/>
                <a:gd name="connsiteX3" fmla="*/ 809897 w 879566"/>
                <a:gd name="connsiteY3" fmla="*/ 1097280 h 1436915"/>
                <a:gd name="connsiteX4" fmla="*/ 844732 w 879566"/>
                <a:gd name="connsiteY4" fmla="*/ 801189 h 1436915"/>
                <a:gd name="connsiteX5" fmla="*/ 809897 w 879566"/>
                <a:gd name="connsiteY5" fmla="*/ 522514 h 1436915"/>
                <a:gd name="connsiteX6" fmla="*/ 844731 w 879566"/>
                <a:gd name="connsiteY6" fmla="*/ 278675 h 1436915"/>
                <a:gd name="connsiteX7" fmla="*/ 879566 w 879566"/>
                <a:gd name="connsiteY7" fmla="*/ 139337 h 1436915"/>
                <a:gd name="connsiteX8" fmla="*/ 853440 w 879566"/>
                <a:gd name="connsiteY8" fmla="*/ 34834 h 1436915"/>
                <a:gd name="connsiteX9" fmla="*/ 775063 w 879566"/>
                <a:gd name="connsiteY9" fmla="*/ 0 h 1436915"/>
                <a:gd name="connsiteX10" fmla="*/ 696686 w 879566"/>
                <a:gd name="connsiteY10" fmla="*/ 0 h 1436915"/>
                <a:gd name="connsiteX11" fmla="*/ 653143 w 879566"/>
                <a:gd name="connsiteY11" fmla="*/ 69669 h 1436915"/>
                <a:gd name="connsiteX12" fmla="*/ 653143 w 879566"/>
                <a:gd name="connsiteY12" fmla="*/ 296092 h 1436915"/>
                <a:gd name="connsiteX13" fmla="*/ 679269 w 879566"/>
                <a:gd name="connsiteY13" fmla="*/ 531223 h 1436915"/>
                <a:gd name="connsiteX14" fmla="*/ 679269 w 879566"/>
                <a:gd name="connsiteY14" fmla="*/ 722812 h 1436915"/>
                <a:gd name="connsiteX15" fmla="*/ 670560 w 879566"/>
                <a:gd name="connsiteY15" fmla="*/ 888274 h 1436915"/>
                <a:gd name="connsiteX16" fmla="*/ 618309 w 879566"/>
                <a:gd name="connsiteY16" fmla="*/ 1166949 h 1436915"/>
                <a:gd name="connsiteX17" fmla="*/ 600892 w 879566"/>
                <a:gd name="connsiteY17" fmla="*/ 1262743 h 1436915"/>
                <a:gd name="connsiteX18" fmla="*/ 444137 w 879566"/>
                <a:gd name="connsiteY18" fmla="*/ 1323703 h 1436915"/>
                <a:gd name="connsiteX19" fmla="*/ 365760 w 879566"/>
                <a:gd name="connsiteY19" fmla="*/ 1349828 h 1436915"/>
                <a:gd name="connsiteX20" fmla="*/ 0 w 879566"/>
                <a:gd name="connsiteY20" fmla="*/ 1332412 h 1436915"/>
                <a:gd name="connsiteX21" fmla="*/ 113212 w 879566"/>
                <a:gd name="connsiteY21" fmla="*/ 1367246 h 1436915"/>
                <a:gd name="connsiteX22" fmla="*/ 261257 w 879566"/>
                <a:gd name="connsiteY22" fmla="*/ 1436915 h 1436915"/>
                <a:gd name="connsiteX23" fmla="*/ 452845 w 879566"/>
                <a:gd name="connsiteY23" fmla="*/ 1428205 h 1436915"/>
                <a:gd name="connsiteX0" fmla="*/ 452845 w 879566"/>
                <a:gd name="connsiteY0" fmla="*/ 1428205 h 1436915"/>
                <a:gd name="connsiteX1" fmla="*/ 566057 w 879566"/>
                <a:gd name="connsiteY1" fmla="*/ 1384662 h 1436915"/>
                <a:gd name="connsiteX2" fmla="*/ 661852 w 879566"/>
                <a:gd name="connsiteY2" fmla="*/ 1332412 h 1436915"/>
                <a:gd name="connsiteX3" fmla="*/ 809897 w 879566"/>
                <a:gd name="connsiteY3" fmla="*/ 1097280 h 1436915"/>
                <a:gd name="connsiteX4" fmla="*/ 844732 w 879566"/>
                <a:gd name="connsiteY4" fmla="*/ 801189 h 1436915"/>
                <a:gd name="connsiteX5" fmla="*/ 809897 w 879566"/>
                <a:gd name="connsiteY5" fmla="*/ 522514 h 1436915"/>
                <a:gd name="connsiteX6" fmla="*/ 844731 w 879566"/>
                <a:gd name="connsiteY6" fmla="*/ 278675 h 1436915"/>
                <a:gd name="connsiteX7" fmla="*/ 879566 w 879566"/>
                <a:gd name="connsiteY7" fmla="*/ 139337 h 1436915"/>
                <a:gd name="connsiteX8" fmla="*/ 853440 w 879566"/>
                <a:gd name="connsiteY8" fmla="*/ 34834 h 1436915"/>
                <a:gd name="connsiteX9" fmla="*/ 775063 w 879566"/>
                <a:gd name="connsiteY9" fmla="*/ 0 h 1436915"/>
                <a:gd name="connsiteX10" fmla="*/ 696686 w 879566"/>
                <a:gd name="connsiteY10" fmla="*/ 0 h 1436915"/>
                <a:gd name="connsiteX11" fmla="*/ 653143 w 879566"/>
                <a:gd name="connsiteY11" fmla="*/ 69669 h 1436915"/>
                <a:gd name="connsiteX12" fmla="*/ 627017 w 879566"/>
                <a:gd name="connsiteY12" fmla="*/ 174171 h 1436915"/>
                <a:gd name="connsiteX13" fmla="*/ 653143 w 879566"/>
                <a:gd name="connsiteY13" fmla="*/ 296092 h 1436915"/>
                <a:gd name="connsiteX14" fmla="*/ 679269 w 879566"/>
                <a:gd name="connsiteY14" fmla="*/ 531223 h 1436915"/>
                <a:gd name="connsiteX15" fmla="*/ 679269 w 879566"/>
                <a:gd name="connsiteY15" fmla="*/ 722812 h 1436915"/>
                <a:gd name="connsiteX16" fmla="*/ 670560 w 879566"/>
                <a:gd name="connsiteY16" fmla="*/ 888274 h 1436915"/>
                <a:gd name="connsiteX17" fmla="*/ 618309 w 879566"/>
                <a:gd name="connsiteY17" fmla="*/ 1166949 h 1436915"/>
                <a:gd name="connsiteX18" fmla="*/ 600892 w 879566"/>
                <a:gd name="connsiteY18" fmla="*/ 1262743 h 1436915"/>
                <a:gd name="connsiteX19" fmla="*/ 444137 w 879566"/>
                <a:gd name="connsiteY19" fmla="*/ 1323703 h 1436915"/>
                <a:gd name="connsiteX20" fmla="*/ 365760 w 879566"/>
                <a:gd name="connsiteY20" fmla="*/ 1349828 h 1436915"/>
                <a:gd name="connsiteX21" fmla="*/ 0 w 879566"/>
                <a:gd name="connsiteY21" fmla="*/ 1332412 h 1436915"/>
                <a:gd name="connsiteX22" fmla="*/ 113212 w 879566"/>
                <a:gd name="connsiteY22" fmla="*/ 1367246 h 1436915"/>
                <a:gd name="connsiteX23" fmla="*/ 261257 w 879566"/>
                <a:gd name="connsiteY23" fmla="*/ 1436915 h 1436915"/>
                <a:gd name="connsiteX24" fmla="*/ 452845 w 879566"/>
                <a:gd name="connsiteY24" fmla="*/ 1428205 h 1436915"/>
                <a:gd name="connsiteX0" fmla="*/ 452845 w 879566"/>
                <a:gd name="connsiteY0" fmla="*/ 1428205 h 1436915"/>
                <a:gd name="connsiteX1" fmla="*/ 566057 w 879566"/>
                <a:gd name="connsiteY1" fmla="*/ 1384662 h 1436915"/>
                <a:gd name="connsiteX2" fmla="*/ 661852 w 879566"/>
                <a:gd name="connsiteY2" fmla="*/ 1332412 h 1436915"/>
                <a:gd name="connsiteX3" fmla="*/ 809897 w 879566"/>
                <a:gd name="connsiteY3" fmla="*/ 1097280 h 1436915"/>
                <a:gd name="connsiteX4" fmla="*/ 844732 w 879566"/>
                <a:gd name="connsiteY4" fmla="*/ 801189 h 1436915"/>
                <a:gd name="connsiteX5" fmla="*/ 809897 w 879566"/>
                <a:gd name="connsiteY5" fmla="*/ 522514 h 1436915"/>
                <a:gd name="connsiteX6" fmla="*/ 844731 w 879566"/>
                <a:gd name="connsiteY6" fmla="*/ 278675 h 1436915"/>
                <a:gd name="connsiteX7" fmla="*/ 879566 w 879566"/>
                <a:gd name="connsiteY7" fmla="*/ 139337 h 1436915"/>
                <a:gd name="connsiteX8" fmla="*/ 853440 w 879566"/>
                <a:gd name="connsiteY8" fmla="*/ 34834 h 1436915"/>
                <a:gd name="connsiteX9" fmla="*/ 775063 w 879566"/>
                <a:gd name="connsiteY9" fmla="*/ 0 h 1436915"/>
                <a:gd name="connsiteX10" fmla="*/ 696686 w 879566"/>
                <a:gd name="connsiteY10" fmla="*/ 0 h 1436915"/>
                <a:gd name="connsiteX11" fmla="*/ 653143 w 879566"/>
                <a:gd name="connsiteY11" fmla="*/ 69669 h 1436915"/>
                <a:gd name="connsiteX12" fmla="*/ 627017 w 879566"/>
                <a:gd name="connsiteY12" fmla="*/ 174171 h 1436915"/>
                <a:gd name="connsiteX13" fmla="*/ 653143 w 879566"/>
                <a:gd name="connsiteY13" fmla="*/ 296092 h 1436915"/>
                <a:gd name="connsiteX14" fmla="*/ 679269 w 879566"/>
                <a:gd name="connsiteY14" fmla="*/ 531223 h 1436915"/>
                <a:gd name="connsiteX15" fmla="*/ 679269 w 879566"/>
                <a:gd name="connsiteY15" fmla="*/ 722812 h 1436915"/>
                <a:gd name="connsiteX16" fmla="*/ 677908 w 879566"/>
                <a:gd name="connsiteY16" fmla="*/ 843642 h 1436915"/>
                <a:gd name="connsiteX17" fmla="*/ 670560 w 879566"/>
                <a:gd name="connsiteY17" fmla="*/ 888274 h 1436915"/>
                <a:gd name="connsiteX18" fmla="*/ 618309 w 879566"/>
                <a:gd name="connsiteY18" fmla="*/ 1166949 h 1436915"/>
                <a:gd name="connsiteX19" fmla="*/ 600892 w 879566"/>
                <a:gd name="connsiteY19" fmla="*/ 1262743 h 1436915"/>
                <a:gd name="connsiteX20" fmla="*/ 444137 w 879566"/>
                <a:gd name="connsiteY20" fmla="*/ 1323703 h 1436915"/>
                <a:gd name="connsiteX21" fmla="*/ 365760 w 879566"/>
                <a:gd name="connsiteY21" fmla="*/ 1349828 h 1436915"/>
                <a:gd name="connsiteX22" fmla="*/ 0 w 879566"/>
                <a:gd name="connsiteY22" fmla="*/ 1332412 h 1436915"/>
                <a:gd name="connsiteX23" fmla="*/ 113212 w 879566"/>
                <a:gd name="connsiteY23" fmla="*/ 1367246 h 1436915"/>
                <a:gd name="connsiteX24" fmla="*/ 261257 w 879566"/>
                <a:gd name="connsiteY24" fmla="*/ 1436915 h 1436915"/>
                <a:gd name="connsiteX25" fmla="*/ 452845 w 879566"/>
                <a:gd name="connsiteY25" fmla="*/ 1428205 h 1436915"/>
                <a:gd name="connsiteX0" fmla="*/ 452845 w 879566"/>
                <a:gd name="connsiteY0" fmla="*/ 1428205 h 1436915"/>
                <a:gd name="connsiteX1" fmla="*/ 566057 w 879566"/>
                <a:gd name="connsiteY1" fmla="*/ 1384662 h 1436915"/>
                <a:gd name="connsiteX2" fmla="*/ 661852 w 879566"/>
                <a:gd name="connsiteY2" fmla="*/ 1332412 h 1436915"/>
                <a:gd name="connsiteX3" fmla="*/ 809897 w 879566"/>
                <a:gd name="connsiteY3" fmla="*/ 1097280 h 1436915"/>
                <a:gd name="connsiteX4" fmla="*/ 844732 w 879566"/>
                <a:gd name="connsiteY4" fmla="*/ 801189 h 1436915"/>
                <a:gd name="connsiteX5" fmla="*/ 809897 w 879566"/>
                <a:gd name="connsiteY5" fmla="*/ 522514 h 1436915"/>
                <a:gd name="connsiteX6" fmla="*/ 844731 w 879566"/>
                <a:gd name="connsiteY6" fmla="*/ 278675 h 1436915"/>
                <a:gd name="connsiteX7" fmla="*/ 879566 w 879566"/>
                <a:gd name="connsiteY7" fmla="*/ 139337 h 1436915"/>
                <a:gd name="connsiteX8" fmla="*/ 853440 w 879566"/>
                <a:gd name="connsiteY8" fmla="*/ 34834 h 1436915"/>
                <a:gd name="connsiteX9" fmla="*/ 775063 w 879566"/>
                <a:gd name="connsiteY9" fmla="*/ 0 h 1436915"/>
                <a:gd name="connsiteX10" fmla="*/ 696686 w 879566"/>
                <a:gd name="connsiteY10" fmla="*/ 0 h 1436915"/>
                <a:gd name="connsiteX11" fmla="*/ 653143 w 879566"/>
                <a:gd name="connsiteY11" fmla="*/ 69669 h 1436915"/>
                <a:gd name="connsiteX12" fmla="*/ 627017 w 879566"/>
                <a:gd name="connsiteY12" fmla="*/ 174171 h 1436915"/>
                <a:gd name="connsiteX13" fmla="*/ 653143 w 879566"/>
                <a:gd name="connsiteY13" fmla="*/ 296092 h 1436915"/>
                <a:gd name="connsiteX14" fmla="*/ 679269 w 879566"/>
                <a:gd name="connsiteY14" fmla="*/ 531223 h 1436915"/>
                <a:gd name="connsiteX15" fmla="*/ 679269 w 879566"/>
                <a:gd name="connsiteY15" fmla="*/ 722812 h 1436915"/>
                <a:gd name="connsiteX16" fmla="*/ 677908 w 879566"/>
                <a:gd name="connsiteY16" fmla="*/ 843642 h 1436915"/>
                <a:gd name="connsiteX17" fmla="*/ 670560 w 879566"/>
                <a:gd name="connsiteY17" fmla="*/ 888274 h 1436915"/>
                <a:gd name="connsiteX18" fmla="*/ 618309 w 879566"/>
                <a:gd name="connsiteY18" fmla="*/ 1166949 h 1436915"/>
                <a:gd name="connsiteX19" fmla="*/ 608852 w 879566"/>
                <a:gd name="connsiteY19" fmla="*/ 1210355 h 1436915"/>
                <a:gd name="connsiteX20" fmla="*/ 600892 w 879566"/>
                <a:gd name="connsiteY20" fmla="*/ 1262743 h 1436915"/>
                <a:gd name="connsiteX21" fmla="*/ 444137 w 879566"/>
                <a:gd name="connsiteY21" fmla="*/ 1323703 h 1436915"/>
                <a:gd name="connsiteX22" fmla="*/ 365760 w 879566"/>
                <a:gd name="connsiteY22" fmla="*/ 1349828 h 1436915"/>
                <a:gd name="connsiteX23" fmla="*/ 0 w 879566"/>
                <a:gd name="connsiteY23" fmla="*/ 1332412 h 1436915"/>
                <a:gd name="connsiteX24" fmla="*/ 113212 w 879566"/>
                <a:gd name="connsiteY24" fmla="*/ 1367246 h 1436915"/>
                <a:gd name="connsiteX25" fmla="*/ 261257 w 879566"/>
                <a:gd name="connsiteY25" fmla="*/ 1436915 h 1436915"/>
                <a:gd name="connsiteX26" fmla="*/ 452845 w 879566"/>
                <a:gd name="connsiteY26" fmla="*/ 1428205 h 1436915"/>
                <a:gd name="connsiteX0" fmla="*/ 452845 w 879566"/>
                <a:gd name="connsiteY0" fmla="*/ 1428205 h 1436915"/>
                <a:gd name="connsiteX1" fmla="*/ 566057 w 879566"/>
                <a:gd name="connsiteY1" fmla="*/ 1384662 h 1436915"/>
                <a:gd name="connsiteX2" fmla="*/ 661852 w 879566"/>
                <a:gd name="connsiteY2" fmla="*/ 1332412 h 1436915"/>
                <a:gd name="connsiteX3" fmla="*/ 809897 w 879566"/>
                <a:gd name="connsiteY3" fmla="*/ 1097280 h 1436915"/>
                <a:gd name="connsiteX4" fmla="*/ 844732 w 879566"/>
                <a:gd name="connsiteY4" fmla="*/ 801189 h 1436915"/>
                <a:gd name="connsiteX5" fmla="*/ 809897 w 879566"/>
                <a:gd name="connsiteY5" fmla="*/ 522514 h 1436915"/>
                <a:gd name="connsiteX6" fmla="*/ 844731 w 879566"/>
                <a:gd name="connsiteY6" fmla="*/ 278675 h 1436915"/>
                <a:gd name="connsiteX7" fmla="*/ 879566 w 879566"/>
                <a:gd name="connsiteY7" fmla="*/ 139337 h 1436915"/>
                <a:gd name="connsiteX8" fmla="*/ 853440 w 879566"/>
                <a:gd name="connsiteY8" fmla="*/ 34834 h 1436915"/>
                <a:gd name="connsiteX9" fmla="*/ 775063 w 879566"/>
                <a:gd name="connsiteY9" fmla="*/ 0 h 1436915"/>
                <a:gd name="connsiteX10" fmla="*/ 696686 w 879566"/>
                <a:gd name="connsiteY10" fmla="*/ 0 h 1436915"/>
                <a:gd name="connsiteX11" fmla="*/ 653143 w 879566"/>
                <a:gd name="connsiteY11" fmla="*/ 69669 h 1436915"/>
                <a:gd name="connsiteX12" fmla="*/ 627017 w 879566"/>
                <a:gd name="connsiteY12" fmla="*/ 174171 h 1436915"/>
                <a:gd name="connsiteX13" fmla="*/ 653143 w 879566"/>
                <a:gd name="connsiteY13" fmla="*/ 296092 h 1436915"/>
                <a:gd name="connsiteX14" fmla="*/ 679269 w 879566"/>
                <a:gd name="connsiteY14" fmla="*/ 531223 h 1436915"/>
                <a:gd name="connsiteX15" fmla="*/ 679269 w 879566"/>
                <a:gd name="connsiteY15" fmla="*/ 722812 h 1436915"/>
                <a:gd name="connsiteX16" fmla="*/ 677908 w 879566"/>
                <a:gd name="connsiteY16" fmla="*/ 843642 h 1436915"/>
                <a:gd name="connsiteX17" fmla="*/ 670560 w 879566"/>
                <a:gd name="connsiteY17" fmla="*/ 888274 h 1436915"/>
                <a:gd name="connsiteX18" fmla="*/ 625452 w 879566"/>
                <a:gd name="connsiteY18" fmla="*/ 1140755 h 1436915"/>
                <a:gd name="connsiteX19" fmla="*/ 608852 w 879566"/>
                <a:gd name="connsiteY19" fmla="*/ 1210355 h 1436915"/>
                <a:gd name="connsiteX20" fmla="*/ 600892 w 879566"/>
                <a:gd name="connsiteY20" fmla="*/ 1262743 h 1436915"/>
                <a:gd name="connsiteX21" fmla="*/ 444137 w 879566"/>
                <a:gd name="connsiteY21" fmla="*/ 1323703 h 1436915"/>
                <a:gd name="connsiteX22" fmla="*/ 365760 w 879566"/>
                <a:gd name="connsiteY22" fmla="*/ 1349828 h 1436915"/>
                <a:gd name="connsiteX23" fmla="*/ 0 w 879566"/>
                <a:gd name="connsiteY23" fmla="*/ 1332412 h 1436915"/>
                <a:gd name="connsiteX24" fmla="*/ 113212 w 879566"/>
                <a:gd name="connsiteY24" fmla="*/ 1367246 h 1436915"/>
                <a:gd name="connsiteX25" fmla="*/ 261257 w 879566"/>
                <a:gd name="connsiteY25" fmla="*/ 1436915 h 1436915"/>
                <a:gd name="connsiteX26" fmla="*/ 452845 w 879566"/>
                <a:gd name="connsiteY26" fmla="*/ 1428205 h 1436915"/>
                <a:gd name="connsiteX0" fmla="*/ 452845 w 879566"/>
                <a:gd name="connsiteY0" fmla="*/ 1428205 h 1436915"/>
                <a:gd name="connsiteX1" fmla="*/ 566057 w 879566"/>
                <a:gd name="connsiteY1" fmla="*/ 1384662 h 1436915"/>
                <a:gd name="connsiteX2" fmla="*/ 678521 w 879566"/>
                <a:gd name="connsiteY2" fmla="*/ 1353843 h 1436915"/>
                <a:gd name="connsiteX3" fmla="*/ 809897 w 879566"/>
                <a:gd name="connsiteY3" fmla="*/ 1097280 h 1436915"/>
                <a:gd name="connsiteX4" fmla="*/ 844732 w 879566"/>
                <a:gd name="connsiteY4" fmla="*/ 801189 h 1436915"/>
                <a:gd name="connsiteX5" fmla="*/ 809897 w 879566"/>
                <a:gd name="connsiteY5" fmla="*/ 522514 h 1436915"/>
                <a:gd name="connsiteX6" fmla="*/ 844731 w 879566"/>
                <a:gd name="connsiteY6" fmla="*/ 278675 h 1436915"/>
                <a:gd name="connsiteX7" fmla="*/ 879566 w 879566"/>
                <a:gd name="connsiteY7" fmla="*/ 139337 h 1436915"/>
                <a:gd name="connsiteX8" fmla="*/ 853440 w 879566"/>
                <a:gd name="connsiteY8" fmla="*/ 34834 h 1436915"/>
                <a:gd name="connsiteX9" fmla="*/ 775063 w 879566"/>
                <a:gd name="connsiteY9" fmla="*/ 0 h 1436915"/>
                <a:gd name="connsiteX10" fmla="*/ 696686 w 879566"/>
                <a:gd name="connsiteY10" fmla="*/ 0 h 1436915"/>
                <a:gd name="connsiteX11" fmla="*/ 653143 w 879566"/>
                <a:gd name="connsiteY11" fmla="*/ 69669 h 1436915"/>
                <a:gd name="connsiteX12" fmla="*/ 627017 w 879566"/>
                <a:gd name="connsiteY12" fmla="*/ 174171 h 1436915"/>
                <a:gd name="connsiteX13" fmla="*/ 653143 w 879566"/>
                <a:gd name="connsiteY13" fmla="*/ 296092 h 1436915"/>
                <a:gd name="connsiteX14" fmla="*/ 679269 w 879566"/>
                <a:gd name="connsiteY14" fmla="*/ 531223 h 1436915"/>
                <a:gd name="connsiteX15" fmla="*/ 679269 w 879566"/>
                <a:gd name="connsiteY15" fmla="*/ 722812 h 1436915"/>
                <a:gd name="connsiteX16" fmla="*/ 677908 w 879566"/>
                <a:gd name="connsiteY16" fmla="*/ 843642 h 1436915"/>
                <a:gd name="connsiteX17" fmla="*/ 670560 w 879566"/>
                <a:gd name="connsiteY17" fmla="*/ 888274 h 1436915"/>
                <a:gd name="connsiteX18" fmla="*/ 625452 w 879566"/>
                <a:gd name="connsiteY18" fmla="*/ 1140755 h 1436915"/>
                <a:gd name="connsiteX19" fmla="*/ 608852 w 879566"/>
                <a:gd name="connsiteY19" fmla="*/ 1210355 h 1436915"/>
                <a:gd name="connsiteX20" fmla="*/ 600892 w 879566"/>
                <a:gd name="connsiteY20" fmla="*/ 1262743 h 1436915"/>
                <a:gd name="connsiteX21" fmla="*/ 444137 w 879566"/>
                <a:gd name="connsiteY21" fmla="*/ 1323703 h 1436915"/>
                <a:gd name="connsiteX22" fmla="*/ 365760 w 879566"/>
                <a:gd name="connsiteY22" fmla="*/ 1349828 h 1436915"/>
                <a:gd name="connsiteX23" fmla="*/ 0 w 879566"/>
                <a:gd name="connsiteY23" fmla="*/ 1332412 h 1436915"/>
                <a:gd name="connsiteX24" fmla="*/ 113212 w 879566"/>
                <a:gd name="connsiteY24" fmla="*/ 1367246 h 1436915"/>
                <a:gd name="connsiteX25" fmla="*/ 261257 w 879566"/>
                <a:gd name="connsiteY25" fmla="*/ 1436915 h 1436915"/>
                <a:gd name="connsiteX26" fmla="*/ 452845 w 879566"/>
                <a:gd name="connsiteY26" fmla="*/ 1428205 h 1436915"/>
                <a:gd name="connsiteX0" fmla="*/ 452845 w 879566"/>
                <a:gd name="connsiteY0" fmla="*/ 1428205 h 1436915"/>
                <a:gd name="connsiteX1" fmla="*/ 582726 w 879566"/>
                <a:gd name="connsiteY1" fmla="*/ 1384662 h 1436915"/>
                <a:gd name="connsiteX2" fmla="*/ 678521 w 879566"/>
                <a:gd name="connsiteY2" fmla="*/ 1353843 h 1436915"/>
                <a:gd name="connsiteX3" fmla="*/ 809897 w 879566"/>
                <a:gd name="connsiteY3" fmla="*/ 1097280 h 1436915"/>
                <a:gd name="connsiteX4" fmla="*/ 844732 w 879566"/>
                <a:gd name="connsiteY4" fmla="*/ 801189 h 1436915"/>
                <a:gd name="connsiteX5" fmla="*/ 809897 w 879566"/>
                <a:gd name="connsiteY5" fmla="*/ 522514 h 1436915"/>
                <a:gd name="connsiteX6" fmla="*/ 844731 w 879566"/>
                <a:gd name="connsiteY6" fmla="*/ 278675 h 1436915"/>
                <a:gd name="connsiteX7" fmla="*/ 879566 w 879566"/>
                <a:gd name="connsiteY7" fmla="*/ 139337 h 1436915"/>
                <a:gd name="connsiteX8" fmla="*/ 853440 w 879566"/>
                <a:gd name="connsiteY8" fmla="*/ 34834 h 1436915"/>
                <a:gd name="connsiteX9" fmla="*/ 775063 w 879566"/>
                <a:gd name="connsiteY9" fmla="*/ 0 h 1436915"/>
                <a:gd name="connsiteX10" fmla="*/ 696686 w 879566"/>
                <a:gd name="connsiteY10" fmla="*/ 0 h 1436915"/>
                <a:gd name="connsiteX11" fmla="*/ 653143 w 879566"/>
                <a:gd name="connsiteY11" fmla="*/ 69669 h 1436915"/>
                <a:gd name="connsiteX12" fmla="*/ 627017 w 879566"/>
                <a:gd name="connsiteY12" fmla="*/ 174171 h 1436915"/>
                <a:gd name="connsiteX13" fmla="*/ 653143 w 879566"/>
                <a:gd name="connsiteY13" fmla="*/ 296092 h 1436915"/>
                <a:gd name="connsiteX14" fmla="*/ 679269 w 879566"/>
                <a:gd name="connsiteY14" fmla="*/ 531223 h 1436915"/>
                <a:gd name="connsiteX15" fmla="*/ 679269 w 879566"/>
                <a:gd name="connsiteY15" fmla="*/ 722812 h 1436915"/>
                <a:gd name="connsiteX16" fmla="*/ 677908 w 879566"/>
                <a:gd name="connsiteY16" fmla="*/ 843642 h 1436915"/>
                <a:gd name="connsiteX17" fmla="*/ 670560 w 879566"/>
                <a:gd name="connsiteY17" fmla="*/ 888274 h 1436915"/>
                <a:gd name="connsiteX18" fmla="*/ 625452 w 879566"/>
                <a:gd name="connsiteY18" fmla="*/ 1140755 h 1436915"/>
                <a:gd name="connsiteX19" fmla="*/ 608852 w 879566"/>
                <a:gd name="connsiteY19" fmla="*/ 1210355 h 1436915"/>
                <a:gd name="connsiteX20" fmla="*/ 600892 w 879566"/>
                <a:gd name="connsiteY20" fmla="*/ 1262743 h 1436915"/>
                <a:gd name="connsiteX21" fmla="*/ 444137 w 879566"/>
                <a:gd name="connsiteY21" fmla="*/ 1323703 h 1436915"/>
                <a:gd name="connsiteX22" fmla="*/ 365760 w 879566"/>
                <a:gd name="connsiteY22" fmla="*/ 1349828 h 1436915"/>
                <a:gd name="connsiteX23" fmla="*/ 0 w 879566"/>
                <a:gd name="connsiteY23" fmla="*/ 1332412 h 1436915"/>
                <a:gd name="connsiteX24" fmla="*/ 113212 w 879566"/>
                <a:gd name="connsiteY24" fmla="*/ 1367246 h 1436915"/>
                <a:gd name="connsiteX25" fmla="*/ 261257 w 879566"/>
                <a:gd name="connsiteY25" fmla="*/ 1436915 h 1436915"/>
                <a:gd name="connsiteX26" fmla="*/ 452845 w 879566"/>
                <a:gd name="connsiteY26" fmla="*/ 1428205 h 1436915"/>
                <a:gd name="connsiteX0" fmla="*/ 476658 w 879566"/>
                <a:gd name="connsiteY0" fmla="*/ 1416299 h 1436915"/>
                <a:gd name="connsiteX1" fmla="*/ 582726 w 879566"/>
                <a:gd name="connsiteY1" fmla="*/ 1384662 h 1436915"/>
                <a:gd name="connsiteX2" fmla="*/ 678521 w 879566"/>
                <a:gd name="connsiteY2" fmla="*/ 1353843 h 1436915"/>
                <a:gd name="connsiteX3" fmla="*/ 809897 w 879566"/>
                <a:gd name="connsiteY3" fmla="*/ 1097280 h 1436915"/>
                <a:gd name="connsiteX4" fmla="*/ 844732 w 879566"/>
                <a:gd name="connsiteY4" fmla="*/ 801189 h 1436915"/>
                <a:gd name="connsiteX5" fmla="*/ 809897 w 879566"/>
                <a:gd name="connsiteY5" fmla="*/ 522514 h 1436915"/>
                <a:gd name="connsiteX6" fmla="*/ 844731 w 879566"/>
                <a:gd name="connsiteY6" fmla="*/ 278675 h 1436915"/>
                <a:gd name="connsiteX7" fmla="*/ 879566 w 879566"/>
                <a:gd name="connsiteY7" fmla="*/ 139337 h 1436915"/>
                <a:gd name="connsiteX8" fmla="*/ 853440 w 879566"/>
                <a:gd name="connsiteY8" fmla="*/ 34834 h 1436915"/>
                <a:gd name="connsiteX9" fmla="*/ 775063 w 879566"/>
                <a:gd name="connsiteY9" fmla="*/ 0 h 1436915"/>
                <a:gd name="connsiteX10" fmla="*/ 696686 w 879566"/>
                <a:gd name="connsiteY10" fmla="*/ 0 h 1436915"/>
                <a:gd name="connsiteX11" fmla="*/ 653143 w 879566"/>
                <a:gd name="connsiteY11" fmla="*/ 69669 h 1436915"/>
                <a:gd name="connsiteX12" fmla="*/ 627017 w 879566"/>
                <a:gd name="connsiteY12" fmla="*/ 174171 h 1436915"/>
                <a:gd name="connsiteX13" fmla="*/ 653143 w 879566"/>
                <a:gd name="connsiteY13" fmla="*/ 296092 h 1436915"/>
                <a:gd name="connsiteX14" fmla="*/ 679269 w 879566"/>
                <a:gd name="connsiteY14" fmla="*/ 531223 h 1436915"/>
                <a:gd name="connsiteX15" fmla="*/ 679269 w 879566"/>
                <a:gd name="connsiteY15" fmla="*/ 722812 h 1436915"/>
                <a:gd name="connsiteX16" fmla="*/ 677908 w 879566"/>
                <a:gd name="connsiteY16" fmla="*/ 843642 h 1436915"/>
                <a:gd name="connsiteX17" fmla="*/ 670560 w 879566"/>
                <a:gd name="connsiteY17" fmla="*/ 888274 h 1436915"/>
                <a:gd name="connsiteX18" fmla="*/ 625452 w 879566"/>
                <a:gd name="connsiteY18" fmla="*/ 1140755 h 1436915"/>
                <a:gd name="connsiteX19" fmla="*/ 608852 w 879566"/>
                <a:gd name="connsiteY19" fmla="*/ 1210355 h 1436915"/>
                <a:gd name="connsiteX20" fmla="*/ 600892 w 879566"/>
                <a:gd name="connsiteY20" fmla="*/ 1262743 h 1436915"/>
                <a:gd name="connsiteX21" fmla="*/ 444137 w 879566"/>
                <a:gd name="connsiteY21" fmla="*/ 1323703 h 1436915"/>
                <a:gd name="connsiteX22" fmla="*/ 365760 w 879566"/>
                <a:gd name="connsiteY22" fmla="*/ 1349828 h 1436915"/>
                <a:gd name="connsiteX23" fmla="*/ 0 w 879566"/>
                <a:gd name="connsiteY23" fmla="*/ 1332412 h 1436915"/>
                <a:gd name="connsiteX24" fmla="*/ 113212 w 879566"/>
                <a:gd name="connsiteY24" fmla="*/ 1367246 h 1436915"/>
                <a:gd name="connsiteX25" fmla="*/ 261257 w 879566"/>
                <a:gd name="connsiteY25" fmla="*/ 1436915 h 1436915"/>
                <a:gd name="connsiteX26" fmla="*/ 476658 w 879566"/>
                <a:gd name="connsiteY26" fmla="*/ 1416299 h 1436915"/>
                <a:gd name="connsiteX0" fmla="*/ 476658 w 879566"/>
                <a:gd name="connsiteY0" fmla="*/ 1416299 h 1416299"/>
                <a:gd name="connsiteX1" fmla="*/ 582726 w 879566"/>
                <a:gd name="connsiteY1" fmla="*/ 1384662 h 1416299"/>
                <a:gd name="connsiteX2" fmla="*/ 678521 w 879566"/>
                <a:gd name="connsiteY2" fmla="*/ 1353843 h 1416299"/>
                <a:gd name="connsiteX3" fmla="*/ 809897 w 879566"/>
                <a:gd name="connsiteY3" fmla="*/ 1097280 h 1416299"/>
                <a:gd name="connsiteX4" fmla="*/ 844732 w 879566"/>
                <a:gd name="connsiteY4" fmla="*/ 801189 h 1416299"/>
                <a:gd name="connsiteX5" fmla="*/ 809897 w 879566"/>
                <a:gd name="connsiteY5" fmla="*/ 522514 h 1416299"/>
                <a:gd name="connsiteX6" fmla="*/ 844731 w 879566"/>
                <a:gd name="connsiteY6" fmla="*/ 278675 h 1416299"/>
                <a:gd name="connsiteX7" fmla="*/ 879566 w 879566"/>
                <a:gd name="connsiteY7" fmla="*/ 139337 h 1416299"/>
                <a:gd name="connsiteX8" fmla="*/ 853440 w 879566"/>
                <a:gd name="connsiteY8" fmla="*/ 34834 h 1416299"/>
                <a:gd name="connsiteX9" fmla="*/ 775063 w 879566"/>
                <a:gd name="connsiteY9" fmla="*/ 0 h 1416299"/>
                <a:gd name="connsiteX10" fmla="*/ 696686 w 879566"/>
                <a:gd name="connsiteY10" fmla="*/ 0 h 1416299"/>
                <a:gd name="connsiteX11" fmla="*/ 653143 w 879566"/>
                <a:gd name="connsiteY11" fmla="*/ 69669 h 1416299"/>
                <a:gd name="connsiteX12" fmla="*/ 627017 w 879566"/>
                <a:gd name="connsiteY12" fmla="*/ 174171 h 1416299"/>
                <a:gd name="connsiteX13" fmla="*/ 653143 w 879566"/>
                <a:gd name="connsiteY13" fmla="*/ 296092 h 1416299"/>
                <a:gd name="connsiteX14" fmla="*/ 679269 w 879566"/>
                <a:gd name="connsiteY14" fmla="*/ 531223 h 1416299"/>
                <a:gd name="connsiteX15" fmla="*/ 679269 w 879566"/>
                <a:gd name="connsiteY15" fmla="*/ 722812 h 1416299"/>
                <a:gd name="connsiteX16" fmla="*/ 677908 w 879566"/>
                <a:gd name="connsiteY16" fmla="*/ 843642 h 1416299"/>
                <a:gd name="connsiteX17" fmla="*/ 670560 w 879566"/>
                <a:gd name="connsiteY17" fmla="*/ 888274 h 1416299"/>
                <a:gd name="connsiteX18" fmla="*/ 625452 w 879566"/>
                <a:gd name="connsiteY18" fmla="*/ 1140755 h 1416299"/>
                <a:gd name="connsiteX19" fmla="*/ 608852 w 879566"/>
                <a:gd name="connsiteY19" fmla="*/ 1210355 h 1416299"/>
                <a:gd name="connsiteX20" fmla="*/ 600892 w 879566"/>
                <a:gd name="connsiteY20" fmla="*/ 1262743 h 1416299"/>
                <a:gd name="connsiteX21" fmla="*/ 444137 w 879566"/>
                <a:gd name="connsiteY21" fmla="*/ 1323703 h 1416299"/>
                <a:gd name="connsiteX22" fmla="*/ 365760 w 879566"/>
                <a:gd name="connsiteY22" fmla="*/ 1349828 h 1416299"/>
                <a:gd name="connsiteX23" fmla="*/ 0 w 879566"/>
                <a:gd name="connsiteY23" fmla="*/ 1332412 h 1416299"/>
                <a:gd name="connsiteX24" fmla="*/ 113212 w 879566"/>
                <a:gd name="connsiteY24" fmla="*/ 1367246 h 1416299"/>
                <a:gd name="connsiteX25" fmla="*/ 318407 w 879566"/>
                <a:gd name="connsiteY25" fmla="*/ 1415484 h 1416299"/>
                <a:gd name="connsiteX26" fmla="*/ 476658 w 879566"/>
                <a:gd name="connsiteY26" fmla="*/ 1416299 h 1416299"/>
                <a:gd name="connsiteX0" fmla="*/ 476658 w 879566"/>
                <a:gd name="connsiteY0" fmla="*/ 1416299 h 1416299"/>
                <a:gd name="connsiteX1" fmla="*/ 582726 w 879566"/>
                <a:gd name="connsiteY1" fmla="*/ 1384662 h 1416299"/>
                <a:gd name="connsiteX2" fmla="*/ 678521 w 879566"/>
                <a:gd name="connsiteY2" fmla="*/ 1353843 h 1416299"/>
                <a:gd name="connsiteX3" fmla="*/ 809897 w 879566"/>
                <a:gd name="connsiteY3" fmla="*/ 1097280 h 1416299"/>
                <a:gd name="connsiteX4" fmla="*/ 844732 w 879566"/>
                <a:gd name="connsiteY4" fmla="*/ 801189 h 1416299"/>
                <a:gd name="connsiteX5" fmla="*/ 809897 w 879566"/>
                <a:gd name="connsiteY5" fmla="*/ 522514 h 1416299"/>
                <a:gd name="connsiteX6" fmla="*/ 844731 w 879566"/>
                <a:gd name="connsiteY6" fmla="*/ 278675 h 1416299"/>
                <a:gd name="connsiteX7" fmla="*/ 879566 w 879566"/>
                <a:gd name="connsiteY7" fmla="*/ 139337 h 1416299"/>
                <a:gd name="connsiteX8" fmla="*/ 853440 w 879566"/>
                <a:gd name="connsiteY8" fmla="*/ 34834 h 1416299"/>
                <a:gd name="connsiteX9" fmla="*/ 775063 w 879566"/>
                <a:gd name="connsiteY9" fmla="*/ 0 h 1416299"/>
                <a:gd name="connsiteX10" fmla="*/ 696686 w 879566"/>
                <a:gd name="connsiteY10" fmla="*/ 0 h 1416299"/>
                <a:gd name="connsiteX11" fmla="*/ 653143 w 879566"/>
                <a:gd name="connsiteY11" fmla="*/ 69669 h 1416299"/>
                <a:gd name="connsiteX12" fmla="*/ 627017 w 879566"/>
                <a:gd name="connsiteY12" fmla="*/ 174171 h 1416299"/>
                <a:gd name="connsiteX13" fmla="*/ 653143 w 879566"/>
                <a:gd name="connsiteY13" fmla="*/ 296092 h 1416299"/>
                <a:gd name="connsiteX14" fmla="*/ 679269 w 879566"/>
                <a:gd name="connsiteY14" fmla="*/ 531223 h 1416299"/>
                <a:gd name="connsiteX15" fmla="*/ 679269 w 879566"/>
                <a:gd name="connsiteY15" fmla="*/ 722812 h 1416299"/>
                <a:gd name="connsiteX16" fmla="*/ 677908 w 879566"/>
                <a:gd name="connsiteY16" fmla="*/ 843642 h 1416299"/>
                <a:gd name="connsiteX17" fmla="*/ 670560 w 879566"/>
                <a:gd name="connsiteY17" fmla="*/ 888274 h 1416299"/>
                <a:gd name="connsiteX18" fmla="*/ 625452 w 879566"/>
                <a:gd name="connsiteY18" fmla="*/ 1140755 h 1416299"/>
                <a:gd name="connsiteX19" fmla="*/ 608852 w 879566"/>
                <a:gd name="connsiteY19" fmla="*/ 1210355 h 1416299"/>
                <a:gd name="connsiteX20" fmla="*/ 600892 w 879566"/>
                <a:gd name="connsiteY20" fmla="*/ 1262743 h 1416299"/>
                <a:gd name="connsiteX21" fmla="*/ 444137 w 879566"/>
                <a:gd name="connsiteY21" fmla="*/ 1323703 h 1416299"/>
                <a:gd name="connsiteX22" fmla="*/ 365760 w 879566"/>
                <a:gd name="connsiteY22" fmla="*/ 1349828 h 1416299"/>
                <a:gd name="connsiteX23" fmla="*/ 0 w 879566"/>
                <a:gd name="connsiteY23" fmla="*/ 1332412 h 1416299"/>
                <a:gd name="connsiteX24" fmla="*/ 175124 w 879566"/>
                <a:gd name="connsiteY24" fmla="*/ 1388677 h 1416299"/>
                <a:gd name="connsiteX25" fmla="*/ 318407 w 879566"/>
                <a:gd name="connsiteY25" fmla="*/ 1415484 h 1416299"/>
                <a:gd name="connsiteX26" fmla="*/ 476658 w 879566"/>
                <a:gd name="connsiteY26" fmla="*/ 1416299 h 1416299"/>
                <a:gd name="connsiteX0" fmla="*/ 369501 w 772409"/>
                <a:gd name="connsiteY0" fmla="*/ 1416299 h 1416299"/>
                <a:gd name="connsiteX1" fmla="*/ 475569 w 772409"/>
                <a:gd name="connsiteY1" fmla="*/ 1384662 h 1416299"/>
                <a:gd name="connsiteX2" fmla="*/ 571364 w 772409"/>
                <a:gd name="connsiteY2" fmla="*/ 1353843 h 1416299"/>
                <a:gd name="connsiteX3" fmla="*/ 702740 w 772409"/>
                <a:gd name="connsiteY3" fmla="*/ 1097280 h 1416299"/>
                <a:gd name="connsiteX4" fmla="*/ 737575 w 772409"/>
                <a:gd name="connsiteY4" fmla="*/ 801189 h 1416299"/>
                <a:gd name="connsiteX5" fmla="*/ 702740 w 772409"/>
                <a:gd name="connsiteY5" fmla="*/ 522514 h 1416299"/>
                <a:gd name="connsiteX6" fmla="*/ 737574 w 772409"/>
                <a:gd name="connsiteY6" fmla="*/ 278675 h 1416299"/>
                <a:gd name="connsiteX7" fmla="*/ 772409 w 772409"/>
                <a:gd name="connsiteY7" fmla="*/ 139337 h 1416299"/>
                <a:gd name="connsiteX8" fmla="*/ 746283 w 772409"/>
                <a:gd name="connsiteY8" fmla="*/ 34834 h 1416299"/>
                <a:gd name="connsiteX9" fmla="*/ 667906 w 772409"/>
                <a:gd name="connsiteY9" fmla="*/ 0 h 1416299"/>
                <a:gd name="connsiteX10" fmla="*/ 589529 w 772409"/>
                <a:gd name="connsiteY10" fmla="*/ 0 h 1416299"/>
                <a:gd name="connsiteX11" fmla="*/ 545986 w 772409"/>
                <a:gd name="connsiteY11" fmla="*/ 69669 h 1416299"/>
                <a:gd name="connsiteX12" fmla="*/ 519860 w 772409"/>
                <a:gd name="connsiteY12" fmla="*/ 174171 h 1416299"/>
                <a:gd name="connsiteX13" fmla="*/ 545986 w 772409"/>
                <a:gd name="connsiteY13" fmla="*/ 296092 h 1416299"/>
                <a:gd name="connsiteX14" fmla="*/ 572112 w 772409"/>
                <a:gd name="connsiteY14" fmla="*/ 531223 h 1416299"/>
                <a:gd name="connsiteX15" fmla="*/ 572112 w 772409"/>
                <a:gd name="connsiteY15" fmla="*/ 722812 h 1416299"/>
                <a:gd name="connsiteX16" fmla="*/ 570751 w 772409"/>
                <a:gd name="connsiteY16" fmla="*/ 843642 h 1416299"/>
                <a:gd name="connsiteX17" fmla="*/ 563403 w 772409"/>
                <a:gd name="connsiteY17" fmla="*/ 888274 h 1416299"/>
                <a:gd name="connsiteX18" fmla="*/ 518295 w 772409"/>
                <a:gd name="connsiteY18" fmla="*/ 1140755 h 1416299"/>
                <a:gd name="connsiteX19" fmla="*/ 501695 w 772409"/>
                <a:gd name="connsiteY19" fmla="*/ 1210355 h 1416299"/>
                <a:gd name="connsiteX20" fmla="*/ 493735 w 772409"/>
                <a:gd name="connsiteY20" fmla="*/ 1262743 h 1416299"/>
                <a:gd name="connsiteX21" fmla="*/ 336980 w 772409"/>
                <a:gd name="connsiteY21" fmla="*/ 1323703 h 1416299"/>
                <a:gd name="connsiteX22" fmla="*/ 258603 w 772409"/>
                <a:gd name="connsiteY22" fmla="*/ 1349828 h 1416299"/>
                <a:gd name="connsiteX23" fmla="*/ 0 w 772409"/>
                <a:gd name="connsiteY23" fmla="*/ 1339556 h 1416299"/>
                <a:gd name="connsiteX24" fmla="*/ 67967 w 772409"/>
                <a:gd name="connsiteY24" fmla="*/ 1388677 h 1416299"/>
                <a:gd name="connsiteX25" fmla="*/ 211250 w 772409"/>
                <a:gd name="connsiteY25" fmla="*/ 1415484 h 1416299"/>
                <a:gd name="connsiteX26" fmla="*/ 369501 w 772409"/>
                <a:gd name="connsiteY26" fmla="*/ 1416299 h 1416299"/>
                <a:gd name="connsiteX0" fmla="*/ 369501 w 772409"/>
                <a:gd name="connsiteY0" fmla="*/ 1416299 h 1416299"/>
                <a:gd name="connsiteX1" fmla="*/ 475569 w 772409"/>
                <a:gd name="connsiteY1" fmla="*/ 1384662 h 1416299"/>
                <a:gd name="connsiteX2" fmla="*/ 571364 w 772409"/>
                <a:gd name="connsiteY2" fmla="*/ 1353843 h 1416299"/>
                <a:gd name="connsiteX3" fmla="*/ 702740 w 772409"/>
                <a:gd name="connsiteY3" fmla="*/ 1097280 h 1416299"/>
                <a:gd name="connsiteX4" fmla="*/ 716007 w 772409"/>
                <a:gd name="connsiteY4" fmla="*/ 1048430 h 1416299"/>
                <a:gd name="connsiteX5" fmla="*/ 737575 w 772409"/>
                <a:gd name="connsiteY5" fmla="*/ 801189 h 1416299"/>
                <a:gd name="connsiteX6" fmla="*/ 702740 w 772409"/>
                <a:gd name="connsiteY6" fmla="*/ 522514 h 1416299"/>
                <a:gd name="connsiteX7" fmla="*/ 737574 w 772409"/>
                <a:gd name="connsiteY7" fmla="*/ 278675 h 1416299"/>
                <a:gd name="connsiteX8" fmla="*/ 772409 w 772409"/>
                <a:gd name="connsiteY8" fmla="*/ 139337 h 1416299"/>
                <a:gd name="connsiteX9" fmla="*/ 746283 w 772409"/>
                <a:gd name="connsiteY9" fmla="*/ 34834 h 1416299"/>
                <a:gd name="connsiteX10" fmla="*/ 667906 w 772409"/>
                <a:gd name="connsiteY10" fmla="*/ 0 h 1416299"/>
                <a:gd name="connsiteX11" fmla="*/ 589529 w 772409"/>
                <a:gd name="connsiteY11" fmla="*/ 0 h 1416299"/>
                <a:gd name="connsiteX12" fmla="*/ 545986 w 772409"/>
                <a:gd name="connsiteY12" fmla="*/ 69669 h 1416299"/>
                <a:gd name="connsiteX13" fmla="*/ 519860 w 772409"/>
                <a:gd name="connsiteY13" fmla="*/ 174171 h 1416299"/>
                <a:gd name="connsiteX14" fmla="*/ 545986 w 772409"/>
                <a:gd name="connsiteY14" fmla="*/ 296092 h 1416299"/>
                <a:gd name="connsiteX15" fmla="*/ 572112 w 772409"/>
                <a:gd name="connsiteY15" fmla="*/ 531223 h 1416299"/>
                <a:gd name="connsiteX16" fmla="*/ 572112 w 772409"/>
                <a:gd name="connsiteY16" fmla="*/ 722812 h 1416299"/>
                <a:gd name="connsiteX17" fmla="*/ 570751 w 772409"/>
                <a:gd name="connsiteY17" fmla="*/ 843642 h 1416299"/>
                <a:gd name="connsiteX18" fmla="*/ 563403 w 772409"/>
                <a:gd name="connsiteY18" fmla="*/ 888274 h 1416299"/>
                <a:gd name="connsiteX19" fmla="*/ 518295 w 772409"/>
                <a:gd name="connsiteY19" fmla="*/ 1140755 h 1416299"/>
                <a:gd name="connsiteX20" fmla="*/ 501695 w 772409"/>
                <a:gd name="connsiteY20" fmla="*/ 1210355 h 1416299"/>
                <a:gd name="connsiteX21" fmla="*/ 493735 w 772409"/>
                <a:gd name="connsiteY21" fmla="*/ 1262743 h 1416299"/>
                <a:gd name="connsiteX22" fmla="*/ 336980 w 772409"/>
                <a:gd name="connsiteY22" fmla="*/ 1323703 h 1416299"/>
                <a:gd name="connsiteX23" fmla="*/ 258603 w 772409"/>
                <a:gd name="connsiteY23" fmla="*/ 1349828 h 1416299"/>
                <a:gd name="connsiteX24" fmla="*/ 0 w 772409"/>
                <a:gd name="connsiteY24" fmla="*/ 1339556 h 1416299"/>
                <a:gd name="connsiteX25" fmla="*/ 67967 w 772409"/>
                <a:gd name="connsiteY25" fmla="*/ 1388677 h 1416299"/>
                <a:gd name="connsiteX26" fmla="*/ 211250 w 772409"/>
                <a:gd name="connsiteY26" fmla="*/ 1415484 h 1416299"/>
                <a:gd name="connsiteX27" fmla="*/ 369501 w 772409"/>
                <a:gd name="connsiteY27" fmla="*/ 1416299 h 1416299"/>
                <a:gd name="connsiteX0" fmla="*/ 369501 w 772409"/>
                <a:gd name="connsiteY0" fmla="*/ 1416299 h 1416299"/>
                <a:gd name="connsiteX1" fmla="*/ 475569 w 772409"/>
                <a:gd name="connsiteY1" fmla="*/ 1384662 h 1416299"/>
                <a:gd name="connsiteX2" fmla="*/ 571364 w 772409"/>
                <a:gd name="connsiteY2" fmla="*/ 1353843 h 1416299"/>
                <a:gd name="connsiteX3" fmla="*/ 702740 w 772409"/>
                <a:gd name="connsiteY3" fmla="*/ 1097280 h 1416299"/>
                <a:gd name="connsiteX4" fmla="*/ 716007 w 772409"/>
                <a:gd name="connsiteY4" fmla="*/ 1048430 h 1416299"/>
                <a:gd name="connsiteX5" fmla="*/ 737575 w 772409"/>
                <a:gd name="connsiteY5" fmla="*/ 801189 h 1416299"/>
                <a:gd name="connsiteX6" fmla="*/ 702740 w 772409"/>
                <a:gd name="connsiteY6" fmla="*/ 522514 h 1416299"/>
                <a:gd name="connsiteX7" fmla="*/ 737574 w 772409"/>
                <a:gd name="connsiteY7" fmla="*/ 278675 h 1416299"/>
                <a:gd name="connsiteX8" fmla="*/ 772409 w 772409"/>
                <a:gd name="connsiteY8" fmla="*/ 139337 h 1416299"/>
                <a:gd name="connsiteX9" fmla="*/ 746283 w 772409"/>
                <a:gd name="connsiteY9" fmla="*/ 34834 h 1416299"/>
                <a:gd name="connsiteX10" fmla="*/ 667906 w 772409"/>
                <a:gd name="connsiteY10" fmla="*/ 0 h 1416299"/>
                <a:gd name="connsiteX11" fmla="*/ 589529 w 772409"/>
                <a:gd name="connsiteY11" fmla="*/ 0 h 1416299"/>
                <a:gd name="connsiteX12" fmla="*/ 545986 w 772409"/>
                <a:gd name="connsiteY12" fmla="*/ 69669 h 1416299"/>
                <a:gd name="connsiteX13" fmla="*/ 519860 w 772409"/>
                <a:gd name="connsiteY13" fmla="*/ 174171 h 1416299"/>
                <a:gd name="connsiteX14" fmla="*/ 545986 w 772409"/>
                <a:gd name="connsiteY14" fmla="*/ 296092 h 1416299"/>
                <a:gd name="connsiteX15" fmla="*/ 572112 w 772409"/>
                <a:gd name="connsiteY15" fmla="*/ 531223 h 1416299"/>
                <a:gd name="connsiteX16" fmla="*/ 572112 w 772409"/>
                <a:gd name="connsiteY16" fmla="*/ 722812 h 1416299"/>
                <a:gd name="connsiteX17" fmla="*/ 565988 w 772409"/>
                <a:gd name="connsiteY17" fmla="*/ 829355 h 1416299"/>
                <a:gd name="connsiteX18" fmla="*/ 563403 w 772409"/>
                <a:gd name="connsiteY18" fmla="*/ 888274 h 1416299"/>
                <a:gd name="connsiteX19" fmla="*/ 518295 w 772409"/>
                <a:gd name="connsiteY19" fmla="*/ 1140755 h 1416299"/>
                <a:gd name="connsiteX20" fmla="*/ 501695 w 772409"/>
                <a:gd name="connsiteY20" fmla="*/ 1210355 h 1416299"/>
                <a:gd name="connsiteX21" fmla="*/ 493735 w 772409"/>
                <a:gd name="connsiteY21" fmla="*/ 1262743 h 1416299"/>
                <a:gd name="connsiteX22" fmla="*/ 336980 w 772409"/>
                <a:gd name="connsiteY22" fmla="*/ 1323703 h 1416299"/>
                <a:gd name="connsiteX23" fmla="*/ 258603 w 772409"/>
                <a:gd name="connsiteY23" fmla="*/ 1349828 h 1416299"/>
                <a:gd name="connsiteX24" fmla="*/ 0 w 772409"/>
                <a:gd name="connsiteY24" fmla="*/ 1339556 h 1416299"/>
                <a:gd name="connsiteX25" fmla="*/ 67967 w 772409"/>
                <a:gd name="connsiteY25" fmla="*/ 1388677 h 1416299"/>
                <a:gd name="connsiteX26" fmla="*/ 211250 w 772409"/>
                <a:gd name="connsiteY26" fmla="*/ 1415484 h 1416299"/>
                <a:gd name="connsiteX27" fmla="*/ 369501 w 772409"/>
                <a:gd name="connsiteY27" fmla="*/ 1416299 h 1416299"/>
                <a:gd name="connsiteX0" fmla="*/ 369501 w 772409"/>
                <a:gd name="connsiteY0" fmla="*/ 1416299 h 1416299"/>
                <a:gd name="connsiteX1" fmla="*/ 475569 w 772409"/>
                <a:gd name="connsiteY1" fmla="*/ 1384662 h 1416299"/>
                <a:gd name="connsiteX2" fmla="*/ 571364 w 772409"/>
                <a:gd name="connsiteY2" fmla="*/ 1353843 h 1416299"/>
                <a:gd name="connsiteX3" fmla="*/ 702740 w 772409"/>
                <a:gd name="connsiteY3" fmla="*/ 1097280 h 1416299"/>
                <a:gd name="connsiteX4" fmla="*/ 716007 w 772409"/>
                <a:gd name="connsiteY4" fmla="*/ 1048430 h 1416299"/>
                <a:gd name="connsiteX5" fmla="*/ 737575 w 772409"/>
                <a:gd name="connsiteY5" fmla="*/ 801189 h 1416299"/>
                <a:gd name="connsiteX6" fmla="*/ 705121 w 772409"/>
                <a:gd name="connsiteY6" fmla="*/ 512989 h 1416299"/>
                <a:gd name="connsiteX7" fmla="*/ 737574 w 772409"/>
                <a:gd name="connsiteY7" fmla="*/ 278675 h 1416299"/>
                <a:gd name="connsiteX8" fmla="*/ 772409 w 772409"/>
                <a:gd name="connsiteY8" fmla="*/ 139337 h 1416299"/>
                <a:gd name="connsiteX9" fmla="*/ 746283 w 772409"/>
                <a:gd name="connsiteY9" fmla="*/ 34834 h 1416299"/>
                <a:gd name="connsiteX10" fmla="*/ 667906 w 772409"/>
                <a:gd name="connsiteY10" fmla="*/ 0 h 1416299"/>
                <a:gd name="connsiteX11" fmla="*/ 589529 w 772409"/>
                <a:gd name="connsiteY11" fmla="*/ 0 h 1416299"/>
                <a:gd name="connsiteX12" fmla="*/ 545986 w 772409"/>
                <a:gd name="connsiteY12" fmla="*/ 69669 h 1416299"/>
                <a:gd name="connsiteX13" fmla="*/ 519860 w 772409"/>
                <a:gd name="connsiteY13" fmla="*/ 174171 h 1416299"/>
                <a:gd name="connsiteX14" fmla="*/ 545986 w 772409"/>
                <a:gd name="connsiteY14" fmla="*/ 296092 h 1416299"/>
                <a:gd name="connsiteX15" fmla="*/ 572112 w 772409"/>
                <a:gd name="connsiteY15" fmla="*/ 531223 h 1416299"/>
                <a:gd name="connsiteX16" fmla="*/ 572112 w 772409"/>
                <a:gd name="connsiteY16" fmla="*/ 722812 h 1416299"/>
                <a:gd name="connsiteX17" fmla="*/ 565988 w 772409"/>
                <a:gd name="connsiteY17" fmla="*/ 829355 h 1416299"/>
                <a:gd name="connsiteX18" fmla="*/ 563403 w 772409"/>
                <a:gd name="connsiteY18" fmla="*/ 888274 h 1416299"/>
                <a:gd name="connsiteX19" fmla="*/ 518295 w 772409"/>
                <a:gd name="connsiteY19" fmla="*/ 1140755 h 1416299"/>
                <a:gd name="connsiteX20" fmla="*/ 501695 w 772409"/>
                <a:gd name="connsiteY20" fmla="*/ 1210355 h 1416299"/>
                <a:gd name="connsiteX21" fmla="*/ 493735 w 772409"/>
                <a:gd name="connsiteY21" fmla="*/ 1262743 h 1416299"/>
                <a:gd name="connsiteX22" fmla="*/ 336980 w 772409"/>
                <a:gd name="connsiteY22" fmla="*/ 1323703 h 1416299"/>
                <a:gd name="connsiteX23" fmla="*/ 258603 w 772409"/>
                <a:gd name="connsiteY23" fmla="*/ 1349828 h 1416299"/>
                <a:gd name="connsiteX24" fmla="*/ 0 w 772409"/>
                <a:gd name="connsiteY24" fmla="*/ 1339556 h 1416299"/>
                <a:gd name="connsiteX25" fmla="*/ 67967 w 772409"/>
                <a:gd name="connsiteY25" fmla="*/ 1388677 h 1416299"/>
                <a:gd name="connsiteX26" fmla="*/ 211250 w 772409"/>
                <a:gd name="connsiteY26" fmla="*/ 1415484 h 1416299"/>
                <a:gd name="connsiteX27" fmla="*/ 369501 w 772409"/>
                <a:gd name="connsiteY27" fmla="*/ 1416299 h 1416299"/>
                <a:gd name="connsiteX0" fmla="*/ 369501 w 772409"/>
                <a:gd name="connsiteY0" fmla="*/ 1416299 h 1420247"/>
                <a:gd name="connsiteX1" fmla="*/ 475569 w 772409"/>
                <a:gd name="connsiteY1" fmla="*/ 1384662 h 1420247"/>
                <a:gd name="connsiteX2" fmla="*/ 571364 w 772409"/>
                <a:gd name="connsiteY2" fmla="*/ 1353843 h 1420247"/>
                <a:gd name="connsiteX3" fmla="*/ 702740 w 772409"/>
                <a:gd name="connsiteY3" fmla="*/ 1097280 h 1420247"/>
                <a:gd name="connsiteX4" fmla="*/ 716007 w 772409"/>
                <a:gd name="connsiteY4" fmla="*/ 1048430 h 1420247"/>
                <a:gd name="connsiteX5" fmla="*/ 737575 w 772409"/>
                <a:gd name="connsiteY5" fmla="*/ 801189 h 1420247"/>
                <a:gd name="connsiteX6" fmla="*/ 705121 w 772409"/>
                <a:gd name="connsiteY6" fmla="*/ 512989 h 1420247"/>
                <a:gd name="connsiteX7" fmla="*/ 737574 w 772409"/>
                <a:gd name="connsiteY7" fmla="*/ 278675 h 1420247"/>
                <a:gd name="connsiteX8" fmla="*/ 772409 w 772409"/>
                <a:gd name="connsiteY8" fmla="*/ 139337 h 1420247"/>
                <a:gd name="connsiteX9" fmla="*/ 746283 w 772409"/>
                <a:gd name="connsiteY9" fmla="*/ 34834 h 1420247"/>
                <a:gd name="connsiteX10" fmla="*/ 667906 w 772409"/>
                <a:gd name="connsiteY10" fmla="*/ 0 h 1420247"/>
                <a:gd name="connsiteX11" fmla="*/ 589529 w 772409"/>
                <a:gd name="connsiteY11" fmla="*/ 0 h 1420247"/>
                <a:gd name="connsiteX12" fmla="*/ 545986 w 772409"/>
                <a:gd name="connsiteY12" fmla="*/ 69669 h 1420247"/>
                <a:gd name="connsiteX13" fmla="*/ 519860 w 772409"/>
                <a:gd name="connsiteY13" fmla="*/ 174171 h 1420247"/>
                <a:gd name="connsiteX14" fmla="*/ 545986 w 772409"/>
                <a:gd name="connsiteY14" fmla="*/ 296092 h 1420247"/>
                <a:gd name="connsiteX15" fmla="*/ 572112 w 772409"/>
                <a:gd name="connsiteY15" fmla="*/ 531223 h 1420247"/>
                <a:gd name="connsiteX16" fmla="*/ 572112 w 772409"/>
                <a:gd name="connsiteY16" fmla="*/ 722812 h 1420247"/>
                <a:gd name="connsiteX17" fmla="*/ 565988 w 772409"/>
                <a:gd name="connsiteY17" fmla="*/ 829355 h 1420247"/>
                <a:gd name="connsiteX18" fmla="*/ 563403 w 772409"/>
                <a:gd name="connsiteY18" fmla="*/ 888274 h 1420247"/>
                <a:gd name="connsiteX19" fmla="*/ 518295 w 772409"/>
                <a:gd name="connsiteY19" fmla="*/ 1140755 h 1420247"/>
                <a:gd name="connsiteX20" fmla="*/ 501695 w 772409"/>
                <a:gd name="connsiteY20" fmla="*/ 1210355 h 1420247"/>
                <a:gd name="connsiteX21" fmla="*/ 493735 w 772409"/>
                <a:gd name="connsiteY21" fmla="*/ 1262743 h 1420247"/>
                <a:gd name="connsiteX22" fmla="*/ 336980 w 772409"/>
                <a:gd name="connsiteY22" fmla="*/ 1323703 h 1420247"/>
                <a:gd name="connsiteX23" fmla="*/ 258603 w 772409"/>
                <a:gd name="connsiteY23" fmla="*/ 1349828 h 1420247"/>
                <a:gd name="connsiteX24" fmla="*/ 0 w 772409"/>
                <a:gd name="connsiteY24" fmla="*/ 1339556 h 1420247"/>
                <a:gd name="connsiteX25" fmla="*/ 67967 w 772409"/>
                <a:gd name="connsiteY25" fmla="*/ 1388677 h 1420247"/>
                <a:gd name="connsiteX26" fmla="*/ 189818 w 772409"/>
                <a:gd name="connsiteY26" fmla="*/ 1420247 h 1420247"/>
                <a:gd name="connsiteX27" fmla="*/ 369501 w 772409"/>
                <a:gd name="connsiteY27" fmla="*/ 1416299 h 1420247"/>
                <a:gd name="connsiteX0" fmla="*/ 369501 w 772409"/>
                <a:gd name="connsiteY0" fmla="*/ 1416299 h 1429483"/>
                <a:gd name="connsiteX1" fmla="*/ 475569 w 772409"/>
                <a:gd name="connsiteY1" fmla="*/ 1384662 h 1429483"/>
                <a:gd name="connsiteX2" fmla="*/ 571364 w 772409"/>
                <a:gd name="connsiteY2" fmla="*/ 1353843 h 1429483"/>
                <a:gd name="connsiteX3" fmla="*/ 702740 w 772409"/>
                <a:gd name="connsiteY3" fmla="*/ 1097280 h 1429483"/>
                <a:gd name="connsiteX4" fmla="*/ 716007 w 772409"/>
                <a:gd name="connsiteY4" fmla="*/ 1048430 h 1429483"/>
                <a:gd name="connsiteX5" fmla="*/ 737575 w 772409"/>
                <a:gd name="connsiteY5" fmla="*/ 801189 h 1429483"/>
                <a:gd name="connsiteX6" fmla="*/ 705121 w 772409"/>
                <a:gd name="connsiteY6" fmla="*/ 512989 h 1429483"/>
                <a:gd name="connsiteX7" fmla="*/ 737574 w 772409"/>
                <a:gd name="connsiteY7" fmla="*/ 278675 h 1429483"/>
                <a:gd name="connsiteX8" fmla="*/ 772409 w 772409"/>
                <a:gd name="connsiteY8" fmla="*/ 139337 h 1429483"/>
                <a:gd name="connsiteX9" fmla="*/ 746283 w 772409"/>
                <a:gd name="connsiteY9" fmla="*/ 34834 h 1429483"/>
                <a:gd name="connsiteX10" fmla="*/ 667906 w 772409"/>
                <a:gd name="connsiteY10" fmla="*/ 0 h 1429483"/>
                <a:gd name="connsiteX11" fmla="*/ 589529 w 772409"/>
                <a:gd name="connsiteY11" fmla="*/ 0 h 1429483"/>
                <a:gd name="connsiteX12" fmla="*/ 545986 w 772409"/>
                <a:gd name="connsiteY12" fmla="*/ 69669 h 1429483"/>
                <a:gd name="connsiteX13" fmla="*/ 519860 w 772409"/>
                <a:gd name="connsiteY13" fmla="*/ 174171 h 1429483"/>
                <a:gd name="connsiteX14" fmla="*/ 545986 w 772409"/>
                <a:gd name="connsiteY14" fmla="*/ 296092 h 1429483"/>
                <a:gd name="connsiteX15" fmla="*/ 572112 w 772409"/>
                <a:gd name="connsiteY15" fmla="*/ 531223 h 1429483"/>
                <a:gd name="connsiteX16" fmla="*/ 572112 w 772409"/>
                <a:gd name="connsiteY16" fmla="*/ 722812 h 1429483"/>
                <a:gd name="connsiteX17" fmla="*/ 565988 w 772409"/>
                <a:gd name="connsiteY17" fmla="*/ 829355 h 1429483"/>
                <a:gd name="connsiteX18" fmla="*/ 563403 w 772409"/>
                <a:gd name="connsiteY18" fmla="*/ 888274 h 1429483"/>
                <a:gd name="connsiteX19" fmla="*/ 518295 w 772409"/>
                <a:gd name="connsiteY19" fmla="*/ 1140755 h 1429483"/>
                <a:gd name="connsiteX20" fmla="*/ 501695 w 772409"/>
                <a:gd name="connsiteY20" fmla="*/ 1210355 h 1429483"/>
                <a:gd name="connsiteX21" fmla="*/ 493735 w 772409"/>
                <a:gd name="connsiteY21" fmla="*/ 1262743 h 1429483"/>
                <a:gd name="connsiteX22" fmla="*/ 336980 w 772409"/>
                <a:gd name="connsiteY22" fmla="*/ 1323703 h 1429483"/>
                <a:gd name="connsiteX23" fmla="*/ 258603 w 772409"/>
                <a:gd name="connsiteY23" fmla="*/ 1349828 h 1429483"/>
                <a:gd name="connsiteX24" fmla="*/ 0 w 772409"/>
                <a:gd name="connsiteY24" fmla="*/ 1339556 h 1429483"/>
                <a:gd name="connsiteX25" fmla="*/ 67967 w 772409"/>
                <a:gd name="connsiteY25" fmla="*/ 1388677 h 1429483"/>
                <a:gd name="connsiteX26" fmla="*/ 189818 w 772409"/>
                <a:gd name="connsiteY26" fmla="*/ 1420247 h 1429483"/>
                <a:gd name="connsiteX27" fmla="*/ 273095 w 772409"/>
                <a:gd name="connsiteY27" fmla="*/ 1429430 h 1429483"/>
                <a:gd name="connsiteX28" fmla="*/ 369501 w 772409"/>
                <a:gd name="connsiteY28" fmla="*/ 1416299 h 1429483"/>
                <a:gd name="connsiteX0" fmla="*/ 355214 w 772409"/>
                <a:gd name="connsiteY0" fmla="*/ 1421062 h 1429483"/>
                <a:gd name="connsiteX1" fmla="*/ 475569 w 772409"/>
                <a:gd name="connsiteY1" fmla="*/ 1384662 h 1429483"/>
                <a:gd name="connsiteX2" fmla="*/ 571364 w 772409"/>
                <a:gd name="connsiteY2" fmla="*/ 1353843 h 1429483"/>
                <a:gd name="connsiteX3" fmla="*/ 702740 w 772409"/>
                <a:gd name="connsiteY3" fmla="*/ 1097280 h 1429483"/>
                <a:gd name="connsiteX4" fmla="*/ 716007 w 772409"/>
                <a:gd name="connsiteY4" fmla="*/ 1048430 h 1429483"/>
                <a:gd name="connsiteX5" fmla="*/ 737575 w 772409"/>
                <a:gd name="connsiteY5" fmla="*/ 801189 h 1429483"/>
                <a:gd name="connsiteX6" fmla="*/ 705121 w 772409"/>
                <a:gd name="connsiteY6" fmla="*/ 512989 h 1429483"/>
                <a:gd name="connsiteX7" fmla="*/ 737574 w 772409"/>
                <a:gd name="connsiteY7" fmla="*/ 278675 h 1429483"/>
                <a:gd name="connsiteX8" fmla="*/ 772409 w 772409"/>
                <a:gd name="connsiteY8" fmla="*/ 139337 h 1429483"/>
                <a:gd name="connsiteX9" fmla="*/ 746283 w 772409"/>
                <a:gd name="connsiteY9" fmla="*/ 34834 h 1429483"/>
                <a:gd name="connsiteX10" fmla="*/ 667906 w 772409"/>
                <a:gd name="connsiteY10" fmla="*/ 0 h 1429483"/>
                <a:gd name="connsiteX11" fmla="*/ 589529 w 772409"/>
                <a:gd name="connsiteY11" fmla="*/ 0 h 1429483"/>
                <a:gd name="connsiteX12" fmla="*/ 545986 w 772409"/>
                <a:gd name="connsiteY12" fmla="*/ 69669 h 1429483"/>
                <a:gd name="connsiteX13" fmla="*/ 519860 w 772409"/>
                <a:gd name="connsiteY13" fmla="*/ 174171 h 1429483"/>
                <a:gd name="connsiteX14" fmla="*/ 545986 w 772409"/>
                <a:gd name="connsiteY14" fmla="*/ 296092 h 1429483"/>
                <a:gd name="connsiteX15" fmla="*/ 572112 w 772409"/>
                <a:gd name="connsiteY15" fmla="*/ 531223 h 1429483"/>
                <a:gd name="connsiteX16" fmla="*/ 572112 w 772409"/>
                <a:gd name="connsiteY16" fmla="*/ 722812 h 1429483"/>
                <a:gd name="connsiteX17" fmla="*/ 565988 w 772409"/>
                <a:gd name="connsiteY17" fmla="*/ 829355 h 1429483"/>
                <a:gd name="connsiteX18" fmla="*/ 563403 w 772409"/>
                <a:gd name="connsiteY18" fmla="*/ 888274 h 1429483"/>
                <a:gd name="connsiteX19" fmla="*/ 518295 w 772409"/>
                <a:gd name="connsiteY19" fmla="*/ 1140755 h 1429483"/>
                <a:gd name="connsiteX20" fmla="*/ 501695 w 772409"/>
                <a:gd name="connsiteY20" fmla="*/ 1210355 h 1429483"/>
                <a:gd name="connsiteX21" fmla="*/ 493735 w 772409"/>
                <a:gd name="connsiteY21" fmla="*/ 1262743 h 1429483"/>
                <a:gd name="connsiteX22" fmla="*/ 336980 w 772409"/>
                <a:gd name="connsiteY22" fmla="*/ 1323703 h 1429483"/>
                <a:gd name="connsiteX23" fmla="*/ 258603 w 772409"/>
                <a:gd name="connsiteY23" fmla="*/ 1349828 h 1429483"/>
                <a:gd name="connsiteX24" fmla="*/ 0 w 772409"/>
                <a:gd name="connsiteY24" fmla="*/ 1339556 h 1429483"/>
                <a:gd name="connsiteX25" fmla="*/ 67967 w 772409"/>
                <a:gd name="connsiteY25" fmla="*/ 1388677 h 1429483"/>
                <a:gd name="connsiteX26" fmla="*/ 189818 w 772409"/>
                <a:gd name="connsiteY26" fmla="*/ 1420247 h 1429483"/>
                <a:gd name="connsiteX27" fmla="*/ 273095 w 772409"/>
                <a:gd name="connsiteY27" fmla="*/ 1429430 h 1429483"/>
                <a:gd name="connsiteX28" fmla="*/ 355214 w 772409"/>
                <a:gd name="connsiteY28" fmla="*/ 1421062 h 1429483"/>
                <a:gd name="connsiteX0" fmla="*/ 355214 w 772409"/>
                <a:gd name="connsiteY0" fmla="*/ 1421062 h 1429483"/>
                <a:gd name="connsiteX1" fmla="*/ 487475 w 772409"/>
                <a:gd name="connsiteY1" fmla="*/ 1384662 h 1429483"/>
                <a:gd name="connsiteX2" fmla="*/ 571364 w 772409"/>
                <a:gd name="connsiteY2" fmla="*/ 1353843 h 1429483"/>
                <a:gd name="connsiteX3" fmla="*/ 702740 w 772409"/>
                <a:gd name="connsiteY3" fmla="*/ 1097280 h 1429483"/>
                <a:gd name="connsiteX4" fmla="*/ 716007 w 772409"/>
                <a:gd name="connsiteY4" fmla="*/ 1048430 h 1429483"/>
                <a:gd name="connsiteX5" fmla="*/ 737575 w 772409"/>
                <a:gd name="connsiteY5" fmla="*/ 801189 h 1429483"/>
                <a:gd name="connsiteX6" fmla="*/ 705121 w 772409"/>
                <a:gd name="connsiteY6" fmla="*/ 512989 h 1429483"/>
                <a:gd name="connsiteX7" fmla="*/ 737574 w 772409"/>
                <a:gd name="connsiteY7" fmla="*/ 278675 h 1429483"/>
                <a:gd name="connsiteX8" fmla="*/ 772409 w 772409"/>
                <a:gd name="connsiteY8" fmla="*/ 139337 h 1429483"/>
                <a:gd name="connsiteX9" fmla="*/ 746283 w 772409"/>
                <a:gd name="connsiteY9" fmla="*/ 34834 h 1429483"/>
                <a:gd name="connsiteX10" fmla="*/ 667906 w 772409"/>
                <a:gd name="connsiteY10" fmla="*/ 0 h 1429483"/>
                <a:gd name="connsiteX11" fmla="*/ 589529 w 772409"/>
                <a:gd name="connsiteY11" fmla="*/ 0 h 1429483"/>
                <a:gd name="connsiteX12" fmla="*/ 545986 w 772409"/>
                <a:gd name="connsiteY12" fmla="*/ 69669 h 1429483"/>
                <a:gd name="connsiteX13" fmla="*/ 519860 w 772409"/>
                <a:gd name="connsiteY13" fmla="*/ 174171 h 1429483"/>
                <a:gd name="connsiteX14" fmla="*/ 545986 w 772409"/>
                <a:gd name="connsiteY14" fmla="*/ 296092 h 1429483"/>
                <a:gd name="connsiteX15" fmla="*/ 572112 w 772409"/>
                <a:gd name="connsiteY15" fmla="*/ 531223 h 1429483"/>
                <a:gd name="connsiteX16" fmla="*/ 572112 w 772409"/>
                <a:gd name="connsiteY16" fmla="*/ 722812 h 1429483"/>
                <a:gd name="connsiteX17" fmla="*/ 565988 w 772409"/>
                <a:gd name="connsiteY17" fmla="*/ 829355 h 1429483"/>
                <a:gd name="connsiteX18" fmla="*/ 563403 w 772409"/>
                <a:gd name="connsiteY18" fmla="*/ 888274 h 1429483"/>
                <a:gd name="connsiteX19" fmla="*/ 518295 w 772409"/>
                <a:gd name="connsiteY19" fmla="*/ 1140755 h 1429483"/>
                <a:gd name="connsiteX20" fmla="*/ 501695 w 772409"/>
                <a:gd name="connsiteY20" fmla="*/ 1210355 h 1429483"/>
                <a:gd name="connsiteX21" fmla="*/ 493735 w 772409"/>
                <a:gd name="connsiteY21" fmla="*/ 1262743 h 1429483"/>
                <a:gd name="connsiteX22" fmla="*/ 336980 w 772409"/>
                <a:gd name="connsiteY22" fmla="*/ 1323703 h 1429483"/>
                <a:gd name="connsiteX23" fmla="*/ 258603 w 772409"/>
                <a:gd name="connsiteY23" fmla="*/ 1349828 h 1429483"/>
                <a:gd name="connsiteX24" fmla="*/ 0 w 772409"/>
                <a:gd name="connsiteY24" fmla="*/ 1339556 h 1429483"/>
                <a:gd name="connsiteX25" fmla="*/ 67967 w 772409"/>
                <a:gd name="connsiteY25" fmla="*/ 1388677 h 1429483"/>
                <a:gd name="connsiteX26" fmla="*/ 189818 w 772409"/>
                <a:gd name="connsiteY26" fmla="*/ 1420247 h 1429483"/>
                <a:gd name="connsiteX27" fmla="*/ 273095 w 772409"/>
                <a:gd name="connsiteY27" fmla="*/ 1429430 h 1429483"/>
                <a:gd name="connsiteX28" fmla="*/ 355214 w 772409"/>
                <a:gd name="connsiteY28" fmla="*/ 1421062 h 1429483"/>
                <a:gd name="connsiteX0" fmla="*/ 355214 w 772409"/>
                <a:gd name="connsiteY0" fmla="*/ 1421062 h 1429483"/>
                <a:gd name="connsiteX1" fmla="*/ 487475 w 772409"/>
                <a:gd name="connsiteY1" fmla="*/ 1384662 h 1429483"/>
                <a:gd name="connsiteX2" fmla="*/ 571364 w 772409"/>
                <a:gd name="connsiteY2" fmla="*/ 1353843 h 1429483"/>
                <a:gd name="connsiteX3" fmla="*/ 702740 w 772409"/>
                <a:gd name="connsiteY3" fmla="*/ 1097280 h 1429483"/>
                <a:gd name="connsiteX4" fmla="*/ 716007 w 772409"/>
                <a:gd name="connsiteY4" fmla="*/ 1048430 h 1429483"/>
                <a:gd name="connsiteX5" fmla="*/ 737575 w 772409"/>
                <a:gd name="connsiteY5" fmla="*/ 801189 h 1429483"/>
                <a:gd name="connsiteX6" fmla="*/ 705121 w 772409"/>
                <a:gd name="connsiteY6" fmla="*/ 512989 h 1429483"/>
                <a:gd name="connsiteX7" fmla="*/ 737574 w 772409"/>
                <a:gd name="connsiteY7" fmla="*/ 278675 h 1429483"/>
                <a:gd name="connsiteX8" fmla="*/ 772409 w 772409"/>
                <a:gd name="connsiteY8" fmla="*/ 139337 h 1429483"/>
                <a:gd name="connsiteX9" fmla="*/ 746283 w 772409"/>
                <a:gd name="connsiteY9" fmla="*/ 34834 h 1429483"/>
                <a:gd name="connsiteX10" fmla="*/ 667906 w 772409"/>
                <a:gd name="connsiteY10" fmla="*/ 0 h 1429483"/>
                <a:gd name="connsiteX11" fmla="*/ 589529 w 772409"/>
                <a:gd name="connsiteY11" fmla="*/ 0 h 1429483"/>
                <a:gd name="connsiteX12" fmla="*/ 545986 w 772409"/>
                <a:gd name="connsiteY12" fmla="*/ 69669 h 1429483"/>
                <a:gd name="connsiteX13" fmla="*/ 519860 w 772409"/>
                <a:gd name="connsiteY13" fmla="*/ 174171 h 1429483"/>
                <a:gd name="connsiteX14" fmla="*/ 545986 w 772409"/>
                <a:gd name="connsiteY14" fmla="*/ 296092 h 1429483"/>
                <a:gd name="connsiteX15" fmla="*/ 572112 w 772409"/>
                <a:gd name="connsiteY15" fmla="*/ 531223 h 1429483"/>
                <a:gd name="connsiteX16" fmla="*/ 572112 w 772409"/>
                <a:gd name="connsiteY16" fmla="*/ 722812 h 1429483"/>
                <a:gd name="connsiteX17" fmla="*/ 565988 w 772409"/>
                <a:gd name="connsiteY17" fmla="*/ 829355 h 1429483"/>
                <a:gd name="connsiteX18" fmla="*/ 563403 w 772409"/>
                <a:gd name="connsiteY18" fmla="*/ 888274 h 1429483"/>
                <a:gd name="connsiteX19" fmla="*/ 518295 w 772409"/>
                <a:gd name="connsiteY19" fmla="*/ 1140755 h 1429483"/>
                <a:gd name="connsiteX20" fmla="*/ 501695 w 772409"/>
                <a:gd name="connsiteY20" fmla="*/ 1210355 h 1429483"/>
                <a:gd name="connsiteX21" fmla="*/ 493735 w 772409"/>
                <a:gd name="connsiteY21" fmla="*/ 1262743 h 1429483"/>
                <a:gd name="connsiteX22" fmla="*/ 336980 w 772409"/>
                <a:gd name="connsiteY22" fmla="*/ 1323703 h 1429483"/>
                <a:gd name="connsiteX23" fmla="*/ 258603 w 772409"/>
                <a:gd name="connsiteY23" fmla="*/ 1349828 h 1429483"/>
                <a:gd name="connsiteX24" fmla="*/ 0 w 772409"/>
                <a:gd name="connsiteY24" fmla="*/ 1332412 h 1429483"/>
                <a:gd name="connsiteX25" fmla="*/ 67967 w 772409"/>
                <a:gd name="connsiteY25" fmla="*/ 1388677 h 1429483"/>
                <a:gd name="connsiteX26" fmla="*/ 189818 w 772409"/>
                <a:gd name="connsiteY26" fmla="*/ 1420247 h 1429483"/>
                <a:gd name="connsiteX27" fmla="*/ 273095 w 772409"/>
                <a:gd name="connsiteY27" fmla="*/ 1429430 h 1429483"/>
                <a:gd name="connsiteX28" fmla="*/ 355214 w 772409"/>
                <a:gd name="connsiteY28" fmla="*/ 1421062 h 1429483"/>
                <a:gd name="connsiteX0" fmla="*/ 355214 w 772409"/>
                <a:gd name="connsiteY0" fmla="*/ 1421062 h 1429483"/>
                <a:gd name="connsiteX1" fmla="*/ 487475 w 772409"/>
                <a:gd name="connsiteY1" fmla="*/ 1384662 h 1429483"/>
                <a:gd name="connsiteX2" fmla="*/ 571364 w 772409"/>
                <a:gd name="connsiteY2" fmla="*/ 1353843 h 1429483"/>
                <a:gd name="connsiteX3" fmla="*/ 702740 w 772409"/>
                <a:gd name="connsiteY3" fmla="*/ 1097280 h 1429483"/>
                <a:gd name="connsiteX4" fmla="*/ 716007 w 772409"/>
                <a:gd name="connsiteY4" fmla="*/ 1048430 h 1429483"/>
                <a:gd name="connsiteX5" fmla="*/ 737575 w 772409"/>
                <a:gd name="connsiteY5" fmla="*/ 801189 h 1429483"/>
                <a:gd name="connsiteX6" fmla="*/ 705121 w 772409"/>
                <a:gd name="connsiteY6" fmla="*/ 512989 h 1429483"/>
                <a:gd name="connsiteX7" fmla="*/ 737574 w 772409"/>
                <a:gd name="connsiteY7" fmla="*/ 278675 h 1429483"/>
                <a:gd name="connsiteX8" fmla="*/ 772409 w 772409"/>
                <a:gd name="connsiteY8" fmla="*/ 139337 h 1429483"/>
                <a:gd name="connsiteX9" fmla="*/ 746283 w 772409"/>
                <a:gd name="connsiteY9" fmla="*/ 34834 h 1429483"/>
                <a:gd name="connsiteX10" fmla="*/ 667906 w 772409"/>
                <a:gd name="connsiteY10" fmla="*/ 0 h 1429483"/>
                <a:gd name="connsiteX11" fmla="*/ 589529 w 772409"/>
                <a:gd name="connsiteY11" fmla="*/ 0 h 1429483"/>
                <a:gd name="connsiteX12" fmla="*/ 545986 w 772409"/>
                <a:gd name="connsiteY12" fmla="*/ 69669 h 1429483"/>
                <a:gd name="connsiteX13" fmla="*/ 519860 w 772409"/>
                <a:gd name="connsiteY13" fmla="*/ 174171 h 1429483"/>
                <a:gd name="connsiteX14" fmla="*/ 545986 w 772409"/>
                <a:gd name="connsiteY14" fmla="*/ 296092 h 1429483"/>
                <a:gd name="connsiteX15" fmla="*/ 572112 w 772409"/>
                <a:gd name="connsiteY15" fmla="*/ 531223 h 1429483"/>
                <a:gd name="connsiteX16" fmla="*/ 572112 w 772409"/>
                <a:gd name="connsiteY16" fmla="*/ 722812 h 1429483"/>
                <a:gd name="connsiteX17" fmla="*/ 565988 w 772409"/>
                <a:gd name="connsiteY17" fmla="*/ 829355 h 1429483"/>
                <a:gd name="connsiteX18" fmla="*/ 563403 w 772409"/>
                <a:gd name="connsiteY18" fmla="*/ 888274 h 1429483"/>
                <a:gd name="connsiteX19" fmla="*/ 518295 w 772409"/>
                <a:gd name="connsiteY19" fmla="*/ 1140755 h 1429483"/>
                <a:gd name="connsiteX20" fmla="*/ 501695 w 772409"/>
                <a:gd name="connsiteY20" fmla="*/ 1210355 h 1429483"/>
                <a:gd name="connsiteX21" fmla="*/ 493735 w 772409"/>
                <a:gd name="connsiteY21" fmla="*/ 1262743 h 1429483"/>
                <a:gd name="connsiteX22" fmla="*/ 336980 w 772409"/>
                <a:gd name="connsiteY22" fmla="*/ 1323703 h 1429483"/>
                <a:gd name="connsiteX23" fmla="*/ 258603 w 772409"/>
                <a:gd name="connsiteY23" fmla="*/ 1349828 h 1429483"/>
                <a:gd name="connsiteX24" fmla="*/ 99264 w 772409"/>
                <a:gd name="connsiteY24" fmla="*/ 1346086 h 1429483"/>
                <a:gd name="connsiteX25" fmla="*/ 0 w 772409"/>
                <a:gd name="connsiteY25" fmla="*/ 1332412 h 1429483"/>
                <a:gd name="connsiteX26" fmla="*/ 67967 w 772409"/>
                <a:gd name="connsiteY26" fmla="*/ 1388677 h 1429483"/>
                <a:gd name="connsiteX27" fmla="*/ 189818 w 772409"/>
                <a:gd name="connsiteY27" fmla="*/ 1420247 h 1429483"/>
                <a:gd name="connsiteX28" fmla="*/ 273095 w 772409"/>
                <a:gd name="connsiteY28" fmla="*/ 1429430 h 1429483"/>
                <a:gd name="connsiteX29" fmla="*/ 355214 w 772409"/>
                <a:gd name="connsiteY29" fmla="*/ 1421062 h 1429483"/>
                <a:gd name="connsiteX0" fmla="*/ 355214 w 772409"/>
                <a:gd name="connsiteY0" fmla="*/ 1421062 h 1429483"/>
                <a:gd name="connsiteX1" fmla="*/ 487475 w 772409"/>
                <a:gd name="connsiteY1" fmla="*/ 1384662 h 1429483"/>
                <a:gd name="connsiteX2" fmla="*/ 571364 w 772409"/>
                <a:gd name="connsiteY2" fmla="*/ 1353843 h 1429483"/>
                <a:gd name="connsiteX3" fmla="*/ 702740 w 772409"/>
                <a:gd name="connsiteY3" fmla="*/ 1097280 h 1429483"/>
                <a:gd name="connsiteX4" fmla="*/ 716007 w 772409"/>
                <a:gd name="connsiteY4" fmla="*/ 1048430 h 1429483"/>
                <a:gd name="connsiteX5" fmla="*/ 737575 w 772409"/>
                <a:gd name="connsiteY5" fmla="*/ 801189 h 1429483"/>
                <a:gd name="connsiteX6" fmla="*/ 705121 w 772409"/>
                <a:gd name="connsiteY6" fmla="*/ 512989 h 1429483"/>
                <a:gd name="connsiteX7" fmla="*/ 737574 w 772409"/>
                <a:gd name="connsiteY7" fmla="*/ 278675 h 1429483"/>
                <a:gd name="connsiteX8" fmla="*/ 772409 w 772409"/>
                <a:gd name="connsiteY8" fmla="*/ 139337 h 1429483"/>
                <a:gd name="connsiteX9" fmla="*/ 746283 w 772409"/>
                <a:gd name="connsiteY9" fmla="*/ 34834 h 1429483"/>
                <a:gd name="connsiteX10" fmla="*/ 667906 w 772409"/>
                <a:gd name="connsiteY10" fmla="*/ 0 h 1429483"/>
                <a:gd name="connsiteX11" fmla="*/ 589529 w 772409"/>
                <a:gd name="connsiteY11" fmla="*/ 0 h 1429483"/>
                <a:gd name="connsiteX12" fmla="*/ 545986 w 772409"/>
                <a:gd name="connsiteY12" fmla="*/ 69669 h 1429483"/>
                <a:gd name="connsiteX13" fmla="*/ 519860 w 772409"/>
                <a:gd name="connsiteY13" fmla="*/ 174171 h 1429483"/>
                <a:gd name="connsiteX14" fmla="*/ 545986 w 772409"/>
                <a:gd name="connsiteY14" fmla="*/ 296092 h 1429483"/>
                <a:gd name="connsiteX15" fmla="*/ 572112 w 772409"/>
                <a:gd name="connsiteY15" fmla="*/ 531223 h 1429483"/>
                <a:gd name="connsiteX16" fmla="*/ 572112 w 772409"/>
                <a:gd name="connsiteY16" fmla="*/ 722812 h 1429483"/>
                <a:gd name="connsiteX17" fmla="*/ 565988 w 772409"/>
                <a:gd name="connsiteY17" fmla="*/ 829355 h 1429483"/>
                <a:gd name="connsiteX18" fmla="*/ 563403 w 772409"/>
                <a:gd name="connsiteY18" fmla="*/ 888274 h 1429483"/>
                <a:gd name="connsiteX19" fmla="*/ 518295 w 772409"/>
                <a:gd name="connsiteY19" fmla="*/ 1140755 h 1429483"/>
                <a:gd name="connsiteX20" fmla="*/ 501695 w 772409"/>
                <a:gd name="connsiteY20" fmla="*/ 1210355 h 1429483"/>
                <a:gd name="connsiteX21" fmla="*/ 493735 w 772409"/>
                <a:gd name="connsiteY21" fmla="*/ 1262743 h 1429483"/>
                <a:gd name="connsiteX22" fmla="*/ 351268 w 772409"/>
                <a:gd name="connsiteY22" fmla="*/ 1318940 h 1429483"/>
                <a:gd name="connsiteX23" fmla="*/ 258603 w 772409"/>
                <a:gd name="connsiteY23" fmla="*/ 1349828 h 1429483"/>
                <a:gd name="connsiteX24" fmla="*/ 99264 w 772409"/>
                <a:gd name="connsiteY24" fmla="*/ 1346086 h 1429483"/>
                <a:gd name="connsiteX25" fmla="*/ 0 w 772409"/>
                <a:gd name="connsiteY25" fmla="*/ 1332412 h 1429483"/>
                <a:gd name="connsiteX26" fmla="*/ 67967 w 772409"/>
                <a:gd name="connsiteY26" fmla="*/ 1388677 h 1429483"/>
                <a:gd name="connsiteX27" fmla="*/ 189818 w 772409"/>
                <a:gd name="connsiteY27" fmla="*/ 1420247 h 1429483"/>
                <a:gd name="connsiteX28" fmla="*/ 273095 w 772409"/>
                <a:gd name="connsiteY28" fmla="*/ 1429430 h 1429483"/>
                <a:gd name="connsiteX29" fmla="*/ 355214 w 772409"/>
                <a:gd name="connsiteY29" fmla="*/ 1421062 h 1429483"/>
                <a:gd name="connsiteX0" fmla="*/ 355214 w 772409"/>
                <a:gd name="connsiteY0" fmla="*/ 1421062 h 1429483"/>
                <a:gd name="connsiteX1" fmla="*/ 487475 w 772409"/>
                <a:gd name="connsiteY1" fmla="*/ 1384662 h 1429483"/>
                <a:gd name="connsiteX2" fmla="*/ 571364 w 772409"/>
                <a:gd name="connsiteY2" fmla="*/ 1353843 h 1429483"/>
                <a:gd name="connsiteX3" fmla="*/ 702740 w 772409"/>
                <a:gd name="connsiteY3" fmla="*/ 1097280 h 1429483"/>
                <a:gd name="connsiteX4" fmla="*/ 716007 w 772409"/>
                <a:gd name="connsiteY4" fmla="*/ 1048430 h 1429483"/>
                <a:gd name="connsiteX5" fmla="*/ 737575 w 772409"/>
                <a:gd name="connsiteY5" fmla="*/ 801189 h 1429483"/>
                <a:gd name="connsiteX6" fmla="*/ 705121 w 772409"/>
                <a:gd name="connsiteY6" fmla="*/ 512989 h 1429483"/>
                <a:gd name="connsiteX7" fmla="*/ 737574 w 772409"/>
                <a:gd name="connsiteY7" fmla="*/ 278675 h 1429483"/>
                <a:gd name="connsiteX8" fmla="*/ 772409 w 772409"/>
                <a:gd name="connsiteY8" fmla="*/ 139337 h 1429483"/>
                <a:gd name="connsiteX9" fmla="*/ 746283 w 772409"/>
                <a:gd name="connsiteY9" fmla="*/ 34834 h 1429483"/>
                <a:gd name="connsiteX10" fmla="*/ 667906 w 772409"/>
                <a:gd name="connsiteY10" fmla="*/ 0 h 1429483"/>
                <a:gd name="connsiteX11" fmla="*/ 589529 w 772409"/>
                <a:gd name="connsiteY11" fmla="*/ 0 h 1429483"/>
                <a:gd name="connsiteX12" fmla="*/ 545986 w 772409"/>
                <a:gd name="connsiteY12" fmla="*/ 69669 h 1429483"/>
                <a:gd name="connsiteX13" fmla="*/ 519860 w 772409"/>
                <a:gd name="connsiteY13" fmla="*/ 174171 h 1429483"/>
                <a:gd name="connsiteX14" fmla="*/ 545986 w 772409"/>
                <a:gd name="connsiteY14" fmla="*/ 296092 h 1429483"/>
                <a:gd name="connsiteX15" fmla="*/ 572112 w 772409"/>
                <a:gd name="connsiteY15" fmla="*/ 531223 h 1429483"/>
                <a:gd name="connsiteX16" fmla="*/ 572112 w 772409"/>
                <a:gd name="connsiteY16" fmla="*/ 722812 h 1429483"/>
                <a:gd name="connsiteX17" fmla="*/ 565988 w 772409"/>
                <a:gd name="connsiteY17" fmla="*/ 829355 h 1429483"/>
                <a:gd name="connsiteX18" fmla="*/ 563403 w 772409"/>
                <a:gd name="connsiteY18" fmla="*/ 888274 h 1429483"/>
                <a:gd name="connsiteX19" fmla="*/ 518295 w 772409"/>
                <a:gd name="connsiteY19" fmla="*/ 1140755 h 1429483"/>
                <a:gd name="connsiteX20" fmla="*/ 501695 w 772409"/>
                <a:gd name="connsiteY20" fmla="*/ 1210355 h 1429483"/>
                <a:gd name="connsiteX21" fmla="*/ 493735 w 772409"/>
                <a:gd name="connsiteY21" fmla="*/ 1262743 h 1429483"/>
                <a:gd name="connsiteX22" fmla="*/ 432639 w 772409"/>
                <a:gd name="connsiteY22" fmla="*/ 1286555 h 1429483"/>
                <a:gd name="connsiteX23" fmla="*/ 351268 w 772409"/>
                <a:gd name="connsiteY23" fmla="*/ 1318940 h 1429483"/>
                <a:gd name="connsiteX24" fmla="*/ 258603 w 772409"/>
                <a:gd name="connsiteY24" fmla="*/ 1349828 h 1429483"/>
                <a:gd name="connsiteX25" fmla="*/ 99264 w 772409"/>
                <a:gd name="connsiteY25" fmla="*/ 1346086 h 1429483"/>
                <a:gd name="connsiteX26" fmla="*/ 0 w 772409"/>
                <a:gd name="connsiteY26" fmla="*/ 1332412 h 1429483"/>
                <a:gd name="connsiteX27" fmla="*/ 67967 w 772409"/>
                <a:gd name="connsiteY27" fmla="*/ 1388677 h 1429483"/>
                <a:gd name="connsiteX28" fmla="*/ 189818 w 772409"/>
                <a:gd name="connsiteY28" fmla="*/ 1420247 h 1429483"/>
                <a:gd name="connsiteX29" fmla="*/ 273095 w 772409"/>
                <a:gd name="connsiteY29" fmla="*/ 1429430 h 1429483"/>
                <a:gd name="connsiteX30" fmla="*/ 355214 w 772409"/>
                <a:gd name="connsiteY30" fmla="*/ 1421062 h 1429483"/>
                <a:gd name="connsiteX0" fmla="*/ 355214 w 772409"/>
                <a:gd name="connsiteY0" fmla="*/ 1421062 h 1429483"/>
                <a:gd name="connsiteX1" fmla="*/ 487475 w 772409"/>
                <a:gd name="connsiteY1" fmla="*/ 1384662 h 1429483"/>
                <a:gd name="connsiteX2" fmla="*/ 571364 w 772409"/>
                <a:gd name="connsiteY2" fmla="*/ 1353843 h 1429483"/>
                <a:gd name="connsiteX3" fmla="*/ 702740 w 772409"/>
                <a:gd name="connsiteY3" fmla="*/ 1097280 h 1429483"/>
                <a:gd name="connsiteX4" fmla="*/ 716007 w 772409"/>
                <a:gd name="connsiteY4" fmla="*/ 1048430 h 1429483"/>
                <a:gd name="connsiteX5" fmla="*/ 737575 w 772409"/>
                <a:gd name="connsiteY5" fmla="*/ 801189 h 1429483"/>
                <a:gd name="connsiteX6" fmla="*/ 705121 w 772409"/>
                <a:gd name="connsiteY6" fmla="*/ 512989 h 1429483"/>
                <a:gd name="connsiteX7" fmla="*/ 737574 w 772409"/>
                <a:gd name="connsiteY7" fmla="*/ 278675 h 1429483"/>
                <a:gd name="connsiteX8" fmla="*/ 772409 w 772409"/>
                <a:gd name="connsiteY8" fmla="*/ 139337 h 1429483"/>
                <a:gd name="connsiteX9" fmla="*/ 746283 w 772409"/>
                <a:gd name="connsiteY9" fmla="*/ 34834 h 1429483"/>
                <a:gd name="connsiteX10" fmla="*/ 667906 w 772409"/>
                <a:gd name="connsiteY10" fmla="*/ 0 h 1429483"/>
                <a:gd name="connsiteX11" fmla="*/ 589529 w 772409"/>
                <a:gd name="connsiteY11" fmla="*/ 0 h 1429483"/>
                <a:gd name="connsiteX12" fmla="*/ 545986 w 772409"/>
                <a:gd name="connsiteY12" fmla="*/ 69669 h 1429483"/>
                <a:gd name="connsiteX13" fmla="*/ 519860 w 772409"/>
                <a:gd name="connsiteY13" fmla="*/ 174171 h 1429483"/>
                <a:gd name="connsiteX14" fmla="*/ 545986 w 772409"/>
                <a:gd name="connsiteY14" fmla="*/ 296092 h 1429483"/>
                <a:gd name="connsiteX15" fmla="*/ 572112 w 772409"/>
                <a:gd name="connsiteY15" fmla="*/ 531223 h 1429483"/>
                <a:gd name="connsiteX16" fmla="*/ 572112 w 772409"/>
                <a:gd name="connsiteY16" fmla="*/ 722812 h 1429483"/>
                <a:gd name="connsiteX17" fmla="*/ 565988 w 772409"/>
                <a:gd name="connsiteY17" fmla="*/ 829355 h 1429483"/>
                <a:gd name="connsiteX18" fmla="*/ 563403 w 772409"/>
                <a:gd name="connsiteY18" fmla="*/ 888274 h 1429483"/>
                <a:gd name="connsiteX19" fmla="*/ 518295 w 772409"/>
                <a:gd name="connsiteY19" fmla="*/ 1140755 h 1429483"/>
                <a:gd name="connsiteX20" fmla="*/ 501695 w 772409"/>
                <a:gd name="connsiteY20" fmla="*/ 1210355 h 1429483"/>
                <a:gd name="connsiteX21" fmla="*/ 493735 w 772409"/>
                <a:gd name="connsiteY21" fmla="*/ 1262743 h 1429483"/>
                <a:gd name="connsiteX22" fmla="*/ 432639 w 772409"/>
                <a:gd name="connsiteY22" fmla="*/ 1286555 h 1429483"/>
                <a:gd name="connsiteX23" fmla="*/ 351268 w 772409"/>
                <a:gd name="connsiteY23" fmla="*/ 1318940 h 1429483"/>
                <a:gd name="connsiteX24" fmla="*/ 258603 w 772409"/>
                <a:gd name="connsiteY24" fmla="*/ 1349828 h 1429483"/>
                <a:gd name="connsiteX25" fmla="*/ 99264 w 772409"/>
                <a:gd name="connsiteY25" fmla="*/ 1346086 h 1429483"/>
                <a:gd name="connsiteX26" fmla="*/ 0 w 772409"/>
                <a:gd name="connsiteY26" fmla="*/ 1332412 h 1429483"/>
                <a:gd name="connsiteX27" fmla="*/ 67967 w 772409"/>
                <a:gd name="connsiteY27" fmla="*/ 1388677 h 1429483"/>
                <a:gd name="connsiteX28" fmla="*/ 189818 w 772409"/>
                <a:gd name="connsiteY28" fmla="*/ 1420247 h 1429483"/>
                <a:gd name="connsiteX29" fmla="*/ 273095 w 772409"/>
                <a:gd name="connsiteY29" fmla="*/ 1429430 h 1429483"/>
                <a:gd name="connsiteX30" fmla="*/ 355214 w 772409"/>
                <a:gd name="connsiteY30" fmla="*/ 1421062 h 1429483"/>
                <a:gd name="connsiteX0" fmla="*/ 355214 w 772409"/>
                <a:gd name="connsiteY0" fmla="*/ 1421062 h 1429483"/>
                <a:gd name="connsiteX1" fmla="*/ 487475 w 772409"/>
                <a:gd name="connsiteY1" fmla="*/ 1384662 h 1429483"/>
                <a:gd name="connsiteX2" fmla="*/ 571364 w 772409"/>
                <a:gd name="connsiteY2" fmla="*/ 1353843 h 1429483"/>
                <a:gd name="connsiteX3" fmla="*/ 702740 w 772409"/>
                <a:gd name="connsiteY3" fmla="*/ 1097280 h 1429483"/>
                <a:gd name="connsiteX4" fmla="*/ 716007 w 772409"/>
                <a:gd name="connsiteY4" fmla="*/ 1048430 h 1429483"/>
                <a:gd name="connsiteX5" fmla="*/ 737575 w 772409"/>
                <a:gd name="connsiteY5" fmla="*/ 801189 h 1429483"/>
                <a:gd name="connsiteX6" fmla="*/ 705121 w 772409"/>
                <a:gd name="connsiteY6" fmla="*/ 512989 h 1429483"/>
                <a:gd name="connsiteX7" fmla="*/ 737574 w 772409"/>
                <a:gd name="connsiteY7" fmla="*/ 278675 h 1429483"/>
                <a:gd name="connsiteX8" fmla="*/ 772409 w 772409"/>
                <a:gd name="connsiteY8" fmla="*/ 139337 h 1429483"/>
                <a:gd name="connsiteX9" fmla="*/ 746283 w 772409"/>
                <a:gd name="connsiteY9" fmla="*/ 34834 h 1429483"/>
                <a:gd name="connsiteX10" fmla="*/ 667906 w 772409"/>
                <a:gd name="connsiteY10" fmla="*/ 0 h 1429483"/>
                <a:gd name="connsiteX11" fmla="*/ 589529 w 772409"/>
                <a:gd name="connsiteY11" fmla="*/ 0 h 1429483"/>
                <a:gd name="connsiteX12" fmla="*/ 545986 w 772409"/>
                <a:gd name="connsiteY12" fmla="*/ 69669 h 1429483"/>
                <a:gd name="connsiteX13" fmla="*/ 519860 w 772409"/>
                <a:gd name="connsiteY13" fmla="*/ 174171 h 1429483"/>
                <a:gd name="connsiteX14" fmla="*/ 545986 w 772409"/>
                <a:gd name="connsiteY14" fmla="*/ 296092 h 1429483"/>
                <a:gd name="connsiteX15" fmla="*/ 572112 w 772409"/>
                <a:gd name="connsiteY15" fmla="*/ 531223 h 1429483"/>
                <a:gd name="connsiteX16" fmla="*/ 572112 w 772409"/>
                <a:gd name="connsiteY16" fmla="*/ 722812 h 1429483"/>
                <a:gd name="connsiteX17" fmla="*/ 565988 w 772409"/>
                <a:gd name="connsiteY17" fmla="*/ 829355 h 1429483"/>
                <a:gd name="connsiteX18" fmla="*/ 563403 w 772409"/>
                <a:gd name="connsiteY18" fmla="*/ 888274 h 1429483"/>
                <a:gd name="connsiteX19" fmla="*/ 518295 w 772409"/>
                <a:gd name="connsiteY19" fmla="*/ 1140755 h 1429483"/>
                <a:gd name="connsiteX20" fmla="*/ 501695 w 772409"/>
                <a:gd name="connsiteY20" fmla="*/ 1210355 h 1429483"/>
                <a:gd name="connsiteX21" fmla="*/ 493735 w 772409"/>
                <a:gd name="connsiteY21" fmla="*/ 1262743 h 1429483"/>
                <a:gd name="connsiteX22" fmla="*/ 432639 w 772409"/>
                <a:gd name="connsiteY22" fmla="*/ 1286555 h 1429483"/>
                <a:gd name="connsiteX23" fmla="*/ 351268 w 772409"/>
                <a:gd name="connsiteY23" fmla="*/ 1318940 h 1429483"/>
                <a:gd name="connsiteX24" fmla="*/ 258603 w 772409"/>
                <a:gd name="connsiteY24" fmla="*/ 1349828 h 1429483"/>
                <a:gd name="connsiteX25" fmla="*/ 115933 w 772409"/>
                <a:gd name="connsiteY25" fmla="*/ 1348468 h 1429483"/>
                <a:gd name="connsiteX26" fmla="*/ 0 w 772409"/>
                <a:gd name="connsiteY26" fmla="*/ 1332412 h 1429483"/>
                <a:gd name="connsiteX27" fmla="*/ 67967 w 772409"/>
                <a:gd name="connsiteY27" fmla="*/ 1388677 h 1429483"/>
                <a:gd name="connsiteX28" fmla="*/ 189818 w 772409"/>
                <a:gd name="connsiteY28" fmla="*/ 1420247 h 1429483"/>
                <a:gd name="connsiteX29" fmla="*/ 273095 w 772409"/>
                <a:gd name="connsiteY29" fmla="*/ 1429430 h 1429483"/>
                <a:gd name="connsiteX30" fmla="*/ 355214 w 772409"/>
                <a:gd name="connsiteY30" fmla="*/ 1421062 h 1429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72409" h="1429483">
                  <a:moveTo>
                    <a:pt x="355214" y="1421062"/>
                  </a:moveTo>
                  <a:cubicBezTo>
                    <a:pt x="381340" y="1406548"/>
                    <a:pt x="461349" y="1399176"/>
                    <a:pt x="487475" y="1384662"/>
                  </a:cubicBezTo>
                  <a:lnTo>
                    <a:pt x="571364" y="1353843"/>
                  </a:lnTo>
                  <a:lnTo>
                    <a:pt x="702740" y="1097280"/>
                  </a:lnTo>
                  <a:cubicBezTo>
                    <a:pt x="704781" y="1071472"/>
                    <a:pt x="713966" y="1074238"/>
                    <a:pt x="716007" y="1048430"/>
                  </a:cubicBezTo>
                  <a:lnTo>
                    <a:pt x="737575" y="801189"/>
                  </a:lnTo>
                  <a:lnTo>
                    <a:pt x="705121" y="512989"/>
                  </a:lnTo>
                  <a:lnTo>
                    <a:pt x="737574" y="278675"/>
                  </a:lnTo>
                  <a:lnTo>
                    <a:pt x="772409" y="139337"/>
                  </a:lnTo>
                  <a:lnTo>
                    <a:pt x="746283" y="34834"/>
                  </a:lnTo>
                  <a:lnTo>
                    <a:pt x="667906" y="0"/>
                  </a:lnTo>
                  <a:lnTo>
                    <a:pt x="589529" y="0"/>
                  </a:lnTo>
                  <a:lnTo>
                    <a:pt x="545986" y="69669"/>
                  </a:lnTo>
                  <a:cubicBezTo>
                    <a:pt x="543083" y="107406"/>
                    <a:pt x="522763" y="136434"/>
                    <a:pt x="519860" y="174171"/>
                  </a:cubicBezTo>
                  <a:lnTo>
                    <a:pt x="545986" y="296092"/>
                  </a:lnTo>
                  <a:lnTo>
                    <a:pt x="572112" y="531223"/>
                  </a:lnTo>
                  <a:lnTo>
                    <a:pt x="572112" y="722812"/>
                  </a:lnTo>
                  <a:lnTo>
                    <a:pt x="565988" y="829355"/>
                  </a:lnTo>
                  <a:lnTo>
                    <a:pt x="563403" y="888274"/>
                  </a:lnTo>
                  <a:lnTo>
                    <a:pt x="518295" y="1140755"/>
                  </a:lnTo>
                  <a:cubicBezTo>
                    <a:pt x="513555" y="1156017"/>
                    <a:pt x="506435" y="1195093"/>
                    <a:pt x="501695" y="1210355"/>
                  </a:cubicBezTo>
                  <a:lnTo>
                    <a:pt x="493735" y="1262743"/>
                  </a:lnTo>
                  <a:lnTo>
                    <a:pt x="432639" y="1286555"/>
                  </a:lnTo>
                  <a:lnTo>
                    <a:pt x="351268" y="1318940"/>
                  </a:lnTo>
                  <a:lnTo>
                    <a:pt x="258603" y="1349828"/>
                  </a:lnTo>
                  <a:cubicBezTo>
                    <a:pt x="209459" y="1346993"/>
                    <a:pt x="165077" y="1351303"/>
                    <a:pt x="115933" y="1348468"/>
                  </a:cubicBezTo>
                  <a:lnTo>
                    <a:pt x="0" y="1332412"/>
                  </a:lnTo>
                  <a:lnTo>
                    <a:pt x="67967" y="1388677"/>
                  </a:lnTo>
                  <a:lnTo>
                    <a:pt x="189818" y="1420247"/>
                  </a:lnTo>
                  <a:cubicBezTo>
                    <a:pt x="223927" y="1419339"/>
                    <a:pt x="238986" y="1430338"/>
                    <a:pt x="273095" y="1429430"/>
                  </a:cubicBezTo>
                  <a:lnTo>
                    <a:pt x="355214" y="1421062"/>
                  </a:lnTo>
                  <a:close/>
                </a:path>
              </a:pathLst>
            </a:custGeom>
            <a:solidFill>
              <a:srgbClr val="CC00FF">
                <a:alpha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47" name="Freeform 46"/>
            <p:cNvSpPr/>
            <p:nvPr/>
          </p:nvSpPr>
          <p:spPr>
            <a:xfrm>
              <a:off x="5011578" y="4032069"/>
              <a:ext cx="488628" cy="1272314"/>
            </a:xfrm>
            <a:custGeom>
              <a:avLst/>
              <a:gdLst>
                <a:gd name="connsiteX0" fmla="*/ 87085 w 583474"/>
                <a:gd name="connsiteY0" fmla="*/ 1358537 h 1419497"/>
                <a:gd name="connsiteX1" fmla="*/ 261257 w 583474"/>
                <a:gd name="connsiteY1" fmla="*/ 1071154 h 1419497"/>
                <a:gd name="connsiteX2" fmla="*/ 287383 w 583474"/>
                <a:gd name="connsiteY2" fmla="*/ 687977 h 1419497"/>
                <a:gd name="connsiteX3" fmla="*/ 339634 w 583474"/>
                <a:gd name="connsiteY3" fmla="*/ 269966 h 1419497"/>
                <a:gd name="connsiteX4" fmla="*/ 348343 w 583474"/>
                <a:gd name="connsiteY4" fmla="*/ 0 h 1419497"/>
                <a:gd name="connsiteX5" fmla="*/ 487680 w 583474"/>
                <a:gd name="connsiteY5" fmla="*/ 0 h 1419497"/>
                <a:gd name="connsiteX6" fmla="*/ 583474 w 583474"/>
                <a:gd name="connsiteY6" fmla="*/ 156754 h 1419497"/>
                <a:gd name="connsiteX7" fmla="*/ 487680 w 583474"/>
                <a:gd name="connsiteY7" fmla="*/ 400594 h 1419497"/>
                <a:gd name="connsiteX8" fmla="*/ 461554 w 583474"/>
                <a:gd name="connsiteY8" fmla="*/ 687977 h 1419497"/>
                <a:gd name="connsiteX9" fmla="*/ 461554 w 583474"/>
                <a:gd name="connsiteY9" fmla="*/ 923109 h 1419497"/>
                <a:gd name="connsiteX10" fmla="*/ 348343 w 583474"/>
                <a:gd name="connsiteY10" fmla="*/ 1158240 h 1419497"/>
                <a:gd name="connsiteX11" fmla="*/ 261257 w 583474"/>
                <a:gd name="connsiteY11" fmla="*/ 1280160 h 1419497"/>
                <a:gd name="connsiteX12" fmla="*/ 0 w 583474"/>
                <a:gd name="connsiteY12" fmla="*/ 1419497 h 1419497"/>
                <a:gd name="connsiteX0" fmla="*/ 156754 w 583474"/>
                <a:gd name="connsiteY0" fmla="*/ 1210491 h 1419497"/>
                <a:gd name="connsiteX1" fmla="*/ 261257 w 583474"/>
                <a:gd name="connsiteY1" fmla="*/ 1071154 h 1419497"/>
                <a:gd name="connsiteX2" fmla="*/ 287383 w 583474"/>
                <a:gd name="connsiteY2" fmla="*/ 687977 h 1419497"/>
                <a:gd name="connsiteX3" fmla="*/ 339634 w 583474"/>
                <a:gd name="connsiteY3" fmla="*/ 269966 h 1419497"/>
                <a:gd name="connsiteX4" fmla="*/ 348343 w 583474"/>
                <a:gd name="connsiteY4" fmla="*/ 0 h 1419497"/>
                <a:gd name="connsiteX5" fmla="*/ 487680 w 583474"/>
                <a:gd name="connsiteY5" fmla="*/ 0 h 1419497"/>
                <a:gd name="connsiteX6" fmla="*/ 583474 w 583474"/>
                <a:gd name="connsiteY6" fmla="*/ 156754 h 1419497"/>
                <a:gd name="connsiteX7" fmla="*/ 487680 w 583474"/>
                <a:gd name="connsiteY7" fmla="*/ 400594 h 1419497"/>
                <a:gd name="connsiteX8" fmla="*/ 461554 w 583474"/>
                <a:gd name="connsiteY8" fmla="*/ 687977 h 1419497"/>
                <a:gd name="connsiteX9" fmla="*/ 461554 w 583474"/>
                <a:gd name="connsiteY9" fmla="*/ 923109 h 1419497"/>
                <a:gd name="connsiteX10" fmla="*/ 348343 w 583474"/>
                <a:gd name="connsiteY10" fmla="*/ 1158240 h 1419497"/>
                <a:gd name="connsiteX11" fmla="*/ 261257 w 583474"/>
                <a:gd name="connsiteY11" fmla="*/ 1280160 h 1419497"/>
                <a:gd name="connsiteX12" fmla="*/ 0 w 583474"/>
                <a:gd name="connsiteY12" fmla="*/ 1419497 h 1419497"/>
                <a:gd name="connsiteX0" fmla="*/ 174171 w 600891"/>
                <a:gd name="connsiteY0" fmla="*/ 1210491 h 1280160"/>
                <a:gd name="connsiteX1" fmla="*/ 278674 w 600891"/>
                <a:gd name="connsiteY1" fmla="*/ 1071154 h 1280160"/>
                <a:gd name="connsiteX2" fmla="*/ 304800 w 600891"/>
                <a:gd name="connsiteY2" fmla="*/ 687977 h 1280160"/>
                <a:gd name="connsiteX3" fmla="*/ 357051 w 600891"/>
                <a:gd name="connsiteY3" fmla="*/ 269966 h 1280160"/>
                <a:gd name="connsiteX4" fmla="*/ 365760 w 600891"/>
                <a:gd name="connsiteY4" fmla="*/ 0 h 1280160"/>
                <a:gd name="connsiteX5" fmla="*/ 505097 w 600891"/>
                <a:gd name="connsiteY5" fmla="*/ 0 h 1280160"/>
                <a:gd name="connsiteX6" fmla="*/ 600891 w 600891"/>
                <a:gd name="connsiteY6" fmla="*/ 156754 h 1280160"/>
                <a:gd name="connsiteX7" fmla="*/ 505097 w 600891"/>
                <a:gd name="connsiteY7" fmla="*/ 400594 h 1280160"/>
                <a:gd name="connsiteX8" fmla="*/ 478971 w 600891"/>
                <a:gd name="connsiteY8" fmla="*/ 687977 h 1280160"/>
                <a:gd name="connsiteX9" fmla="*/ 478971 w 600891"/>
                <a:gd name="connsiteY9" fmla="*/ 923109 h 1280160"/>
                <a:gd name="connsiteX10" fmla="*/ 365760 w 600891"/>
                <a:gd name="connsiteY10" fmla="*/ 1158240 h 1280160"/>
                <a:gd name="connsiteX11" fmla="*/ 278674 w 600891"/>
                <a:gd name="connsiteY11" fmla="*/ 1280160 h 1280160"/>
                <a:gd name="connsiteX12" fmla="*/ 0 w 600891"/>
                <a:gd name="connsiteY12" fmla="*/ 1219200 h 1280160"/>
                <a:gd name="connsiteX0" fmla="*/ 130628 w 600891"/>
                <a:gd name="connsiteY0" fmla="*/ 1201782 h 1280160"/>
                <a:gd name="connsiteX1" fmla="*/ 278674 w 600891"/>
                <a:gd name="connsiteY1" fmla="*/ 1071154 h 1280160"/>
                <a:gd name="connsiteX2" fmla="*/ 304800 w 600891"/>
                <a:gd name="connsiteY2" fmla="*/ 687977 h 1280160"/>
                <a:gd name="connsiteX3" fmla="*/ 357051 w 600891"/>
                <a:gd name="connsiteY3" fmla="*/ 269966 h 1280160"/>
                <a:gd name="connsiteX4" fmla="*/ 365760 w 600891"/>
                <a:gd name="connsiteY4" fmla="*/ 0 h 1280160"/>
                <a:gd name="connsiteX5" fmla="*/ 505097 w 600891"/>
                <a:gd name="connsiteY5" fmla="*/ 0 h 1280160"/>
                <a:gd name="connsiteX6" fmla="*/ 600891 w 600891"/>
                <a:gd name="connsiteY6" fmla="*/ 156754 h 1280160"/>
                <a:gd name="connsiteX7" fmla="*/ 505097 w 600891"/>
                <a:gd name="connsiteY7" fmla="*/ 400594 h 1280160"/>
                <a:gd name="connsiteX8" fmla="*/ 478971 w 600891"/>
                <a:gd name="connsiteY8" fmla="*/ 687977 h 1280160"/>
                <a:gd name="connsiteX9" fmla="*/ 478971 w 600891"/>
                <a:gd name="connsiteY9" fmla="*/ 923109 h 1280160"/>
                <a:gd name="connsiteX10" fmla="*/ 365760 w 600891"/>
                <a:gd name="connsiteY10" fmla="*/ 1158240 h 1280160"/>
                <a:gd name="connsiteX11" fmla="*/ 278674 w 600891"/>
                <a:gd name="connsiteY11" fmla="*/ 1280160 h 1280160"/>
                <a:gd name="connsiteX12" fmla="*/ 0 w 600891"/>
                <a:gd name="connsiteY12" fmla="*/ 1219200 h 1280160"/>
                <a:gd name="connsiteX0" fmla="*/ 130628 w 600891"/>
                <a:gd name="connsiteY0" fmla="*/ 1201782 h 1254035"/>
                <a:gd name="connsiteX1" fmla="*/ 278674 w 600891"/>
                <a:gd name="connsiteY1" fmla="*/ 1071154 h 1254035"/>
                <a:gd name="connsiteX2" fmla="*/ 304800 w 600891"/>
                <a:gd name="connsiteY2" fmla="*/ 687977 h 1254035"/>
                <a:gd name="connsiteX3" fmla="*/ 357051 w 600891"/>
                <a:gd name="connsiteY3" fmla="*/ 269966 h 1254035"/>
                <a:gd name="connsiteX4" fmla="*/ 365760 w 600891"/>
                <a:gd name="connsiteY4" fmla="*/ 0 h 1254035"/>
                <a:gd name="connsiteX5" fmla="*/ 505097 w 600891"/>
                <a:gd name="connsiteY5" fmla="*/ 0 h 1254035"/>
                <a:gd name="connsiteX6" fmla="*/ 600891 w 600891"/>
                <a:gd name="connsiteY6" fmla="*/ 156754 h 1254035"/>
                <a:gd name="connsiteX7" fmla="*/ 505097 w 600891"/>
                <a:gd name="connsiteY7" fmla="*/ 400594 h 1254035"/>
                <a:gd name="connsiteX8" fmla="*/ 478971 w 600891"/>
                <a:gd name="connsiteY8" fmla="*/ 687977 h 1254035"/>
                <a:gd name="connsiteX9" fmla="*/ 478971 w 600891"/>
                <a:gd name="connsiteY9" fmla="*/ 923109 h 1254035"/>
                <a:gd name="connsiteX10" fmla="*/ 365760 w 600891"/>
                <a:gd name="connsiteY10" fmla="*/ 1158240 h 1254035"/>
                <a:gd name="connsiteX11" fmla="*/ 243840 w 600891"/>
                <a:gd name="connsiteY11" fmla="*/ 1254035 h 1254035"/>
                <a:gd name="connsiteX12" fmla="*/ 0 w 600891"/>
                <a:gd name="connsiteY12" fmla="*/ 1219200 h 1254035"/>
                <a:gd name="connsiteX0" fmla="*/ 130628 w 600891"/>
                <a:gd name="connsiteY0" fmla="*/ 1201782 h 1254035"/>
                <a:gd name="connsiteX1" fmla="*/ 287382 w 600891"/>
                <a:gd name="connsiteY1" fmla="*/ 1027611 h 1254035"/>
                <a:gd name="connsiteX2" fmla="*/ 304800 w 600891"/>
                <a:gd name="connsiteY2" fmla="*/ 687977 h 1254035"/>
                <a:gd name="connsiteX3" fmla="*/ 357051 w 600891"/>
                <a:gd name="connsiteY3" fmla="*/ 269966 h 1254035"/>
                <a:gd name="connsiteX4" fmla="*/ 365760 w 600891"/>
                <a:gd name="connsiteY4" fmla="*/ 0 h 1254035"/>
                <a:gd name="connsiteX5" fmla="*/ 505097 w 600891"/>
                <a:gd name="connsiteY5" fmla="*/ 0 h 1254035"/>
                <a:gd name="connsiteX6" fmla="*/ 600891 w 600891"/>
                <a:gd name="connsiteY6" fmla="*/ 156754 h 1254035"/>
                <a:gd name="connsiteX7" fmla="*/ 505097 w 600891"/>
                <a:gd name="connsiteY7" fmla="*/ 400594 h 1254035"/>
                <a:gd name="connsiteX8" fmla="*/ 478971 w 600891"/>
                <a:gd name="connsiteY8" fmla="*/ 687977 h 1254035"/>
                <a:gd name="connsiteX9" fmla="*/ 478971 w 600891"/>
                <a:gd name="connsiteY9" fmla="*/ 923109 h 1254035"/>
                <a:gd name="connsiteX10" fmla="*/ 365760 w 600891"/>
                <a:gd name="connsiteY10" fmla="*/ 1158240 h 1254035"/>
                <a:gd name="connsiteX11" fmla="*/ 243840 w 600891"/>
                <a:gd name="connsiteY11" fmla="*/ 1254035 h 1254035"/>
                <a:gd name="connsiteX12" fmla="*/ 0 w 600891"/>
                <a:gd name="connsiteY12" fmla="*/ 1219200 h 1254035"/>
                <a:gd name="connsiteX0" fmla="*/ 130628 w 600891"/>
                <a:gd name="connsiteY0" fmla="*/ 1201782 h 1254873"/>
                <a:gd name="connsiteX1" fmla="*/ 287382 w 600891"/>
                <a:gd name="connsiteY1" fmla="*/ 1027611 h 1254873"/>
                <a:gd name="connsiteX2" fmla="*/ 304800 w 600891"/>
                <a:gd name="connsiteY2" fmla="*/ 687977 h 1254873"/>
                <a:gd name="connsiteX3" fmla="*/ 357051 w 600891"/>
                <a:gd name="connsiteY3" fmla="*/ 269966 h 1254873"/>
                <a:gd name="connsiteX4" fmla="*/ 365760 w 600891"/>
                <a:gd name="connsiteY4" fmla="*/ 0 h 1254873"/>
                <a:gd name="connsiteX5" fmla="*/ 505097 w 600891"/>
                <a:gd name="connsiteY5" fmla="*/ 0 h 1254873"/>
                <a:gd name="connsiteX6" fmla="*/ 600891 w 600891"/>
                <a:gd name="connsiteY6" fmla="*/ 156754 h 1254873"/>
                <a:gd name="connsiteX7" fmla="*/ 505097 w 600891"/>
                <a:gd name="connsiteY7" fmla="*/ 400594 h 1254873"/>
                <a:gd name="connsiteX8" fmla="*/ 478971 w 600891"/>
                <a:gd name="connsiteY8" fmla="*/ 687977 h 1254873"/>
                <a:gd name="connsiteX9" fmla="*/ 478971 w 600891"/>
                <a:gd name="connsiteY9" fmla="*/ 923109 h 1254873"/>
                <a:gd name="connsiteX10" fmla="*/ 365760 w 600891"/>
                <a:gd name="connsiteY10" fmla="*/ 1158240 h 1254873"/>
                <a:gd name="connsiteX11" fmla="*/ 243840 w 600891"/>
                <a:gd name="connsiteY11" fmla="*/ 1254035 h 1254873"/>
                <a:gd name="connsiteX12" fmla="*/ 156755 w 600891"/>
                <a:gd name="connsiteY12" fmla="*/ 1254035 h 1254873"/>
                <a:gd name="connsiteX13" fmla="*/ 0 w 600891"/>
                <a:gd name="connsiteY13" fmla="*/ 1219200 h 1254873"/>
                <a:gd name="connsiteX0" fmla="*/ 139337 w 609600"/>
                <a:gd name="connsiteY0" fmla="*/ 1201782 h 1254873"/>
                <a:gd name="connsiteX1" fmla="*/ 296091 w 609600"/>
                <a:gd name="connsiteY1" fmla="*/ 1027611 h 1254873"/>
                <a:gd name="connsiteX2" fmla="*/ 313509 w 609600"/>
                <a:gd name="connsiteY2" fmla="*/ 687977 h 1254873"/>
                <a:gd name="connsiteX3" fmla="*/ 365760 w 609600"/>
                <a:gd name="connsiteY3" fmla="*/ 269966 h 1254873"/>
                <a:gd name="connsiteX4" fmla="*/ 374469 w 609600"/>
                <a:gd name="connsiteY4" fmla="*/ 0 h 1254873"/>
                <a:gd name="connsiteX5" fmla="*/ 513806 w 609600"/>
                <a:gd name="connsiteY5" fmla="*/ 0 h 1254873"/>
                <a:gd name="connsiteX6" fmla="*/ 609600 w 609600"/>
                <a:gd name="connsiteY6" fmla="*/ 156754 h 1254873"/>
                <a:gd name="connsiteX7" fmla="*/ 513806 w 609600"/>
                <a:gd name="connsiteY7" fmla="*/ 400594 h 1254873"/>
                <a:gd name="connsiteX8" fmla="*/ 487680 w 609600"/>
                <a:gd name="connsiteY8" fmla="*/ 687977 h 1254873"/>
                <a:gd name="connsiteX9" fmla="*/ 487680 w 609600"/>
                <a:gd name="connsiteY9" fmla="*/ 923109 h 1254873"/>
                <a:gd name="connsiteX10" fmla="*/ 374469 w 609600"/>
                <a:gd name="connsiteY10" fmla="*/ 1158240 h 1254873"/>
                <a:gd name="connsiteX11" fmla="*/ 252549 w 609600"/>
                <a:gd name="connsiteY11" fmla="*/ 1254035 h 1254873"/>
                <a:gd name="connsiteX12" fmla="*/ 165464 w 609600"/>
                <a:gd name="connsiteY12" fmla="*/ 1254035 h 1254873"/>
                <a:gd name="connsiteX13" fmla="*/ 0 w 609600"/>
                <a:gd name="connsiteY13" fmla="*/ 1201783 h 1254873"/>
                <a:gd name="connsiteX0" fmla="*/ 139337 w 609600"/>
                <a:gd name="connsiteY0" fmla="*/ 1210489 h 1263580"/>
                <a:gd name="connsiteX1" fmla="*/ 296091 w 609600"/>
                <a:gd name="connsiteY1" fmla="*/ 1036318 h 1263580"/>
                <a:gd name="connsiteX2" fmla="*/ 313509 w 609600"/>
                <a:gd name="connsiteY2" fmla="*/ 696684 h 1263580"/>
                <a:gd name="connsiteX3" fmla="*/ 365760 w 609600"/>
                <a:gd name="connsiteY3" fmla="*/ 278673 h 1263580"/>
                <a:gd name="connsiteX4" fmla="*/ 374469 w 609600"/>
                <a:gd name="connsiteY4" fmla="*/ 8707 h 1263580"/>
                <a:gd name="connsiteX5" fmla="*/ 409304 w 609600"/>
                <a:gd name="connsiteY5" fmla="*/ 0 h 1263580"/>
                <a:gd name="connsiteX6" fmla="*/ 513806 w 609600"/>
                <a:gd name="connsiteY6" fmla="*/ 8707 h 1263580"/>
                <a:gd name="connsiteX7" fmla="*/ 609600 w 609600"/>
                <a:gd name="connsiteY7" fmla="*/ 165461 h 1263580"/>
                <a:gd name="connsiteX8" fmla="*/ 513806 w 609600"/>
                <a:gd name="connsiteY8" fmla="*/ 409301 h 1263580"/>
                <a:gd name="connsiteX9" fmla="*/ 487680 w 609600"/>
                <a:gd name="connsiteY9" fmla="*/ 696684 h 1263580"/>
                <a:gd name="connsiteX10" fmla="*/ 487680 w 609600"/>
                <a:gd name="connsiteY10" fmla="*/ 931816 h 1263580"/>
                <a:gd name="connsiteX11" fmla="*/ 374469 w 609600"/>
                <a:gd name="connsiteY11" fmla="*/ 1166947 h 1263580"/>
                <a:gd name="connsiteX12" fmla="*/ 252549 w 609600"/>
                <a:gd name="connsiteY12" fmla="*/ 1262742 h 1263580"/>
                <a:gd name="connsiteX13" fmla="*/ 165464 w 609600"/>
                <a:gd name="connsiteY13" fmla="*/ 1262742 h 1263580"/>
                <a:gd name="connsiteX14" fmla="*/ 0 w 609600"/>
                <a:gd name="connsiteY14" fmla="*/ 1210490 h 1263580"/>
                <a:gd name="connsiteX0" fmla="*/ 139337 w 609600"/>
                <a:gd name="connsiteY0" fmla="*/ 1210489 h 1263580"/>
                <a:gd name="connsiteX1" fmla="*/ 296091 w 609600"/>
                <a:gd name="connsiteY1" fmla="*/ 1036318 h 1263580"/>
                <a:gd name="connsiteX2" fmla="*/ 313509 w 609600"/>
                <a:gd name="connsiteY2" fmla="*/ 696684 h 1263580"/>
                <a:gd name="connsiteX3" fmla="*/ 365760 w 609600"/>
                <a:gd name="connsiteY3" fmla="*/ 278673 h 1263580"/>
                <a:gd name="connsiteX4" fmla="*/ 374470 w 609600"/>
                <a:gd name="connsiteY4" fmla="*/ 156754 h 1263580"/>
                <a:gd name="connsiteX5" fmla="*/ 374469 w 609600"/>
                <a:gd name="connsiteY5" fmla="*/ 8707 h 1263580"/>
                <a:gd name="connsiteX6" fmla="*/ 409304 w 609600"/>
                <a:gd name="connsiteY6" fmla="*/ 0 h 1263580"/>
                <a:gd name="connsiteX7" fmla="*/ 513806 w 609600"/>
                <a:gd name="connsiteY7" fmla="*/ 8707 h 1263580"/>
                <a:gd name="connsiteX8" fmla="*/ 609600 w 609600"/>
                <a:gd name="connsiteY8" fmla="*/ 165461 h 1263580"/>
                <a:gd name="connsiteX9" fmla="*/ 513806 w 609600"/>
                <a:gd name="connsiteY9" fmla="*/ 409301 h 1263580"/>
                <a:gd name="connsiteX10" fmla="*/ 487680 w 609600"/>
                <a:gd name="connsiteY10" fmla="*/ 696684 h 1263580"/>
                <a:gd name="connsiteX11" fmla="*/ 487680 w 609600"/>
                <a:gd name="connsiteY11" fmla="*/ 931816 h 1263580"/>
                <a:gd name="connsiteX12" fmla="*/ 374469 w 609600"/>
                <a:gd name="connsiteY12" fmla="*/ 1166947 h 1263580"/>
                <a:gd name="connsiteX13" fmla="*/ 252549 w 609600"/>
                <a:gd name="connsiteY13" fmla="*/ 1262742 h 1263580"/>
                <a:gd name="connsiteX14" fmla="*/ 165464 w 609600"/>
                <a:gd name="connsiteY14" fmla="*/ 1262742 h 1263580"/>
                <a:gd name="connsiteX15" fmla="*/ 0 w 609600"/>
                <a:gd name="connsiteY15" fmla="*/ 1210490 h 1263580"/>
                <a:gd name="connsiteX0" fmla="*/ 139337 w 609600"/>
                <a:gd name="connsiteY0" fmla="*/ 1210489 h 1263580"/>
                <a:gd name="connsiteX1" fmla="*/ 296091 w 609600"/>
                <a:gd name="connsiteY1" fmla="*/ 1036318 h 1263580"/>
                <a:gd name="connsiteX2" fmla="*/ 313509 w 609600"/>
                <a:gd name="connsiteY2" fmla="*/ 696684 h 1263580"/>
                <a:gd name="connsiteX3" fmla="*/ 365760 w 609600"/>
                <a:gd name="connsiteY3" fmla="*/ 278673 h 1263580"/>
                <a:gd name="connsiteX4" fmla="*/ 374470 w 609600"/>
                <a:gd name="connsiteY4" fmla="*/ 156754 h 1263580"/>
                <a:gd name="connsiteX5" fmla="*/ 374469 w 609600"/>
                <a:gd name="connsiteY5" fmla="*/ 8707 h 1263580"/>
                <a:gd name="connsiteX6" fmla="*/ 409304 w 609600"/>
                <a:gd name="connsiteY6" fmla="*/ 0 h 1263580"/>
                <a:gd name="connsiteX7" fmla="*/ 513806 w 609600"/>
                <a:gd name="connsiteY7" fmla="*/ 8707 h 1263580"/>
                <a:gd name="connsiteX8" fmla="*/ 609600 w 609600"/>
                <a:gd name="connsiteY8" fmla="*/ 165461 h 1263580"/>
                <a:gd name="connsiteX9" fmla="*/ 566058 w 609600"/>
                <a:gd name="connsiteY9" fmla="*/ 296091 h 1263580"/>
                <a:gd name="connsiteX10" fmla="*/ 513806 w 609600"/>
                <a:gd name="connsiteY10" fmla="*/ 409301 h 1263580"/>
                <a:gd name="connsiteX11" fmla="*/ 487680 w 609600"/>
                <a:gd name="connsiteY11" fmla="*/ 696684 h 1263580"/>
                <a:gd name="connsiteX12" fmla="*/ 487680 w 609600"/>
                <a:gd name="connsiteY12" fmla="*/ 931816 h 1263580"/>
                <a:gd name="connsiteX13" fmla="*/ 374469 w 609600"/>
                <a:gd name="connsiteY13" fmla="*/ 1166947 h 1263580"/>
                <a:gd name="connsiteX14" fmla="*/ 252549 w 609600"/>
                <a:gd name="connsiteY14" fmla="*/ 1262742 h 1263580"/>
                <a:gd name="connsiteX15" fmla="*/ 165464 w 609600"/>
                <a:gd name="connsiteY15" fmla="*/ 1262742 h 1263580"/>
                <a:gd name="connsiteX16" fmla="*/ 0 w 609600"/>
                <a:gd name="connsiteY16" fmla="*/ 1210490 h 1263580"/>
                <a:gd name="connsiteX0" fmla="*/ 139337 w 609600"/>
                <a:gd name="connsiteY0" fmla="*/ 1210489 h 1263580"/>
                <a:gd name="connsiteX1" fmla="*/ 296091 w 609600"/>
                <a:gd name="connsiteY1" fmla="*/ 1036318 h 1263580"/>
                <a:gd name="connsiteX2" fmla="*/ 313509 w 609600"/>
                <a:gd name="connsiteY2" fmla="*/ 696684 h 1263580"/>
                <a:gd name="connsiteX3" fmla="*/ 365760 w 609600"/>
                <a:gd name="connsiteY3" fmla="*/ 278673 h 1263580"/>
                <a:gd name="connsiteX4" fmla="*/ 374470 w 609600"/>
                <a:gd name="connsiteY4" fmla="*/ 156754 h 1263580"/>
                <a:gd name="connsiteX5" fmla="*/ 374469 w 609600"/>
                <a:gd name="connsiteY5" fmla="*/ 8707 h 1263580"/>
                <a:gd name="connsiteX6" fmla="*/ 409304 w 609600"/>
                <a:gd name="connsiteY6" fmla="*/ 0 h 1263580"/>
                <a:gd name="connsiteX7" fmla="*/ 513806 w 609600"/>
                <a:gd name="connsiteY7" fmla="*/ 8707 h 1263580"/>
                <a:gd name="connsiteX8" fmla="*/ 548641 w 609600"/>
                <a:gd name="connsiteY8" fmla="*/ 130628 h 1263580"/>
                <a:gd name="connsiteX9" fmla="*/ 609600 w 609600"/>
                <a:gd name="connsiteY9" fmla="*/ 165461 h 1263580"/>
                <a:gd name="connsiteX10" fmla="*/ 566058 w 609600"/>
                <a:gd name="connsiteY10" fmla="*/ 296091 h 1263580"/>
                <a:gd name="connsiteX11" fmla="*/ 513806 w 609600"/>
                <a:gd name="connsiteY11" fmla="*/ 409301 h 1263580"/>
                <a:gd name="connsiteX12" fmla="*/ 487680 w 609600"/>
                <a:gd name="connsiteY12" fmla="*/ 696684 h 1263580"/>
                <a:gd name="connsiteX13" fmla="*/ 487680 w 609600"/>
                <a:gd name="connsiteY13" fmla="*/ 931816 h 1263580"/>
                <a:gd name="connsiteX14" fmla="*/ 374469 w 609600"/>
                <a:gd name="connsiteY14" fmla="*/ 1166947 h 1263580"/>
                <a:gd name="connsiteX15" fmla="*/ 252549 w 609600"/>
                <a:gd name="connsiteY15" fmla="*/ 1262742 h 1263580"/>
                <a:gd name="connsiteX16" fmla="*/ 165464 w 609600"/>
                <a:gd name="connsiteY16" fmla="*/ 1262742 h 1263580"/>
                <a:gd name="connsiteX17" fmla="*/ 0 w 609600"/>
                <a:gd name="connsiteY17" fmla="*/ 1210490 h 1263580"/>
                <a:gd name="connsiteX0" fmla="*/ 139337 w 609600"/>
                <a:gd name="connsiteY0" fmla="*/ 1210489 h 1263580"/>
                <a:gd name="connsiteX1" fmla="*/ 296091 w 609600"/>
                <a:gd name="connsiteY1" fmla="*/ 1036318 h 1263580"/>
                <a:gd name="connsiteX2" fmla="*/ 313509 w 609600"/>
                <a:gd name="connsiteY2" fmla="*/ 696684 h 1263580"/>
                <a:gd name="connsiteX3" fmla="*/ 365760 w 609600"/>
                <a:gd name="connsiteY3" fmla="*/ 278673 h 1263580"/>
                <a:gd name="connsiteX4" fmla="*/ 374470 w 609600"/>
                <a:gd name="connsiteY4" fmla="*/ 156754 h 1263580"/>
                <a:gd name="connsiteX5" fmla="*/ 374469 w 609600"/>
                <a:gd name="connsiteY5" fmla="*/ 8707 h 1263580"/>
                <a:gd name="connsiteX6" fmla="*/ 409304 w 609600"/>
                <a:gd name="connsiteY6" fmla="*/ 0 h 1263580"/>
                <a:gd name="connsiteX7" fmla="*/ 513806 w 609600"/>
                <a:gd name="connsiteY7" fmla="*/ 8707 h 1263580"/>
                <a:gd name="connsiteX8" fmla="*/ 548641 w 609600"/>
                <a:gd name="connsiteY8" fmla="*/ 130628 h 1263580"/>
                <a:gd name="connsiteX9" fmla="*/ 609600 w 609600"/>
                <a:gd name="connsiteY9" fmla="*/ 165461 h 1263580"/>
                <a:gd name="connsiteX10" fmla="*/ 566058 w 609600"/>
                <a:gd name="connsiteY10" fmla="*/ 296091 h 1263580"/>
                <a:gd name="connsiteX11" fmla="*/ 513806 w 609600"/>
                <a:gd name="connsiteY11" fmla="*/ 409301 h 1263580"/>
                <a:gd name="connsiteX12" fmla="*/ 487681 w 609600"/>
                <a:gd name="connsiteY12" fmla="*/ 505097 h 1263580"/>
                <a:gd name="connsiteX13" fmla="*/ 487680 w 609600"/>
                <a:gd name="connsiteY13" fmla="*/ 696684 h 1263580"/>
                <a:gd name="connsiteX14" fmla="*/ 487680 w 609600"/>
                <a:gd name="connsiteY14" fmla="*/ 931816 h 1263580"/>
                <a:gd name="connsiteX15" fmla="*/ 374469 w 609600"/>
                <a:gd name="connsiteY15" fmla="*/ 1166947 h 1263580"/>
                <a:gd name="connsiteX16" fmla="*/ 252549 w 609600"/>
                <a:gd name="connsiteY16" fmla="*/ 1262742 h 1263580"/>
                <a:gd name="connsiteX17" fmla="*/ 165464 w 609600"/>
                <a:gd name="connsiteY17" fmla="*/ 1262742 h 1263580"/>
                <a:gd name="connsiteX18" fmla="*/ 0 w 609600"/>
                <a:gd name="connsiteY18" fmla="*/ 1210490 h 1263580"/>
                <a:gd name="connsiteX0" fmla="*/ 139337 w 609600"/>
                <a:gd name="connsiteY0" fmla="*/ 1210489 h 1263580"/>
                <a:gd name="connsiteX1" fmla="*/ 296091 w 609600"/>
                <a:gd name="connsiteY1" fmla="*/ 1036318 h 1263580"/>
                <a:gd name="connsiteX2" fmla="*/ 313509 w 609600"/>
                <a:gd name="connsiteY2" fmla="*/ 696684 h 1263580"/>
                <a:gd name="connsiteX3" fmla="*/ 365760 w 609600"/>
                <a:gd name="connsiteY3" fmla="*/ 278673 h 1263580"/>
                <a:gd name="connsiteX4" fmla="*/ 374470 w 609600"/>
                <a:gd name="connsiteY4" fmla="*/ 156754 h 1263580"/>
                <a:gd name="connsiteX5" fmla="*/ 374469 w 609600"/>
                <a:gd name="connsiteY5" fmla="*/ 8707 h 1263580"/>
                <a:gd name="connsiteX6" fmla="*/ 409304 w 609600"/>
                <a:gd name="connsiteY6" fmla="*/ 0 h 1263580"/>
                <a:gd name="connsiteX7" fmla="*/ 513806 w 609600"/>
                <a:gd name="connsiteY7" fmla="*/ 8707 h 1263580"/>
                <a:gd name="connsiteX8" fmla="*/ 548641 w 609600"/>
                <a:gd name="connsiteY8" fmla="*/ 130628 h 1263580"/>
                <a:gd name="connsiteX9" fmla="*/ 609600 w 609600"/>
                <a:gd name="connsiteY9" fmla="*/ 165461 h 1263580"/>
                <a:gd name="connsiteX10" fmla="*/ 566058 w 609600"/>
                <a:gd name="connsiteY10" fmla="*/ 296091 h 1263580"/>
                <a:gd name="connsiteX11" fmla="*/ 513806 w 609600"/>
                <a:gd name="connsiteY11" fmla="*/ 409301 h 1263580"/>
                <a:gd name="connsiteX12" fmla="*/ 487681 w 609600"/>
                <a:gd name="connsiteY12" fmla="*/ 505097 h 1263580"/>
                <a:gd name="connsiteX13" fmla="*/ 487680 w 609600"/>
                <a:gd name="connsiteY13" fmla="*/ 696684 h 1263580"/>
                <a:gd name="connsiteX14" fmla="*/ 487680 w 609600"/>
                <a:gd name="connsiteY14" fmla="*/ 931816 h 1263580"/>
                <a:gd name="connsiteX15" fmla="*/ 444138 w 609600"/>
                <a:gd name="connsiteY15" fmla="*/ 1071154 h 1263580"/>
                <a:gd name="connsiteX16" fmla="*/ 374469 w 609600"/>
                <a:gd name="connsiteY16" fmla="*/ 1166947 h 1263580"/>
                <a:gd name="connsiteX17" fmla="*/ 252549 w 609600"/>
                <a:gd name="connsiteY17" fmla="*/ 1262742 h 1263580"/>
                <a:gd name="connsiteX18" fmla="*/ 165464 w 609600"/>
                <a:gd name="connsiteY18" fmla="*/ 1262742 h 1263580"/>
                <a:gd name="connsiteX19" fmla="*/ 0 w 609600"/>
                <a:gd name="connsiteY19" fmla="*/ 1210490 h 1263580"/>
                <a:gd name="connsiteX0" fmla="*/ 139337 w 609600"/>
                <a:gd name="connsiteY0" fmla="*/ 1210489 h 1263580"/>
                <a:gd name="connsiteX1" fmla="*/ 296091 w 609600"/>
                <a:gd name="connsiteY1" fmla="*/ 1036318 h 1263580"/>
                <a:gd name="connsiteX2" fmla="*/ 287384 w 609600"/>
                <a:gd name="connsiteY2" fmla="*/ 914400 h 1263580"/>
                <a:gd name="connsiteX3" fmla="*/ 313509 w 609600"/>
                <a:gd name="connsiteY3" fmla="*/ 696684 h 1263580"/>
                <a:gd name="connsiteX4" fmla="*/ 365760 w 609600"/>
                <a:gd name="connsiteY4" fmla="*/ 278673 h 1263580"/>
                <a:gd name="connsiteX5" fmla="*/ 374470 w 609600"/>
                <a:gd name="connsiteY5" fmla="*/ 156754 h 1263580"/>
                <a:gd name="connsiteX6" fmla="*/ 374469 w 609600"/>
                <a:gd name="connsiteY6" fmla="*/ 8707 h 1263580"/>
                <a:gd name="connsiteX7" fmla="*/ 409304 w 609600"/>
                <a:gd name="connsiteY7" fmla="*/ 0 h 1263580"/>
                <a:gd name="connsiteX8" fmla="*/ 513806 w 609600"/>
                <a:gd name="connsiteY8" fmla="*/ 8707 h 1263580"/>
                <a:gd name="connsiteX9" fmla="*/ 548641 w 609600"/>
                <a:gd name="connsiteY9" fmla="*/ 130628 h 1263580"/>
                <a:gd name="connsiteX10" fmla="*/ 609600 w 609600"/>
                <a:gd name="connsiteY10" fmla="*/ 165461 h 1263580"/>
                <a:gd name="connsiteX11" fmla="*/ 566058 w 609600"/>
                <a:gd name="connsiteY11" fmla="*/ 296091 h 1263580"/>
                <a:gd name="connsiteX12" fmla="*/ 513806 w 609600"/>
                <a:gd name="connsiteY12" fmla="*/ 409301 h 1263580"/>
                <a:gd name="connsiteX13" fmla="*/ 487681 w 609600"/>
                <a:gd name="connsiteY13" fmla="*/ 505097 h 1263580"/>
                <a:gd name="connsiteX14" fmla="*/ 487680 w 609600"/>
                <a:gd name="connsiteY14" fmla="*/ 696684 h 1263580"/>
                <a:gd name="connsiteX15" fmla="*/ 487680 w 609600"/>
                <a:gd name="connsiteY15" fmla="*/ 931816 h 1263580"/>
                <a:gd name="connsiteX16" fmla="*/ 444138 w 609600"/>
                <a:gd name="connsiteY16" fmla="*/ 1071154 h 1263580"/>
                <a:gd name="connsiteX17" fmla="*/ 374469 w 609600"/>
                <a:gd name="connsiteY17" fmla="*/ 1166947 h 1263580"/>
                <a:gd name="connsiteX18" fmla="*/ 252549 w 609600"/>
                <a:gd name="connsiteY18" fmla="*/ 1262742 h 1263580"/>
                <a:gd name="connsiteX19" fmla="*/ 165464 w 609600"/>
                <a:gd name="connsiteY19" fmla="*/ 1262742 h 1263580"/>
                <a:gd name="connsiteX20" fmla="*/ 0 w 609600"/>
                <a:gd name="connsiteY20" fmla="*/ 1210490 h 1263580"/>
                <a:gd name="connsiteX0" fmla="*/ 139337 w 609600"/>
                <a:gd name="connsiteY0" fmla="*/ 1210489 h 1263580"/>
                <a:gd name="connsiteX1" fmla="*/ 243841 w 609600"/>
                <a:gd name="connsiteY1" fmla="*/ 1114697 h 1263580"/>
                <a:gd name="connsiteX2" fmla="*/ 296091 w 609600"/>
                <a:gd name="connsiteY2" fmla="*/ 1036318 h 1263580"/>
                <a:gd name="connsiteX3" fmla="*/ 287384 w 609600"/>
                <a:gd name="connsiteY3" fmla="*/ 914400 h 1263580"/>
                <a:gd name="connsiteX4" fmla="*/ 313509 w 609600"/>
                <a:gd name="connsiteY4" fmla="*/ 696684 h 1263580"/>
                <a:gd name="connsiteX5" fmla="*/ 365760 w 609600"/>
                <a:gd name="connsiteY5" fmla="*/ 278673 h 1263580"/>
                <a:gd name="connsiteX6" fmla="*/ 374470 w 609600"/>
                <a:gd name="connsiteY6" fmla="*/ 156754 h 1263580"/>
                <a:gd name="connsiteX7" fmla="*/ 374469 w 609600"/>
                <a:gd name="connsiteY7" fmla="*/ 8707 h 1263580"/>
                <a:gd name="connsiteX8" fmla="*/ 409304 w 609600"/>
                <a:gd name="connsiteY8" fmla="*/ 0 h 1263580"/>
                <a:gd name="connsiteX9" fmla="*/ 513806 w 609600"/>
                <a:gd name="connsiteY9" fmla="*/ 8707 h 1263580"/>
                <a:gd name="connsiteX10" fmla="*/ 548641 w 609600"/>
                <a:gd name="connsiteY10" fmla="*/ 130628 h 1263580"/>
                <a:gd name="connsiteX11" fmla="*/ 609600 w 609600"/>
                <a:gd name="connsiteY11" fmla="*/ 165461 h 1263580"/>
                <a:gd name="connsiteX12" fmla="*/ 566058 w 609600"/>
                <a:gd name="connsiteY12" fmla="*/ 296091 h 1263580"/>
                <a:gd name="connsiteX13" fmla="*/ 513806 w 609600"/>
                <a:gd name="connsiteY13" fmla="*/ 409301 h 1263580"/>
                <a:gd name="connsiteX14" fmla="*/ 487681 w 609600"/>
                <a:gd name="connsiteY14" fmla="*/ 505097 h 1263580"/>
                <a:gd name="connsiteX15" fmla="*/ 487680 w 609600"/>
                <a:gd name="connsiteY15" fmla="*/ 696684 h 1263580"/>
                <a:gd name="connsiteX16" fmla="*/ 487680 w 609600"/>
                <a:gd name="connsiteY16" fmla="*/ 931816 h 1263580"/>
                <a:gd name="connsiteX17" fmla="*/ 444138 w 609600"/>
                <a:gd name="connsiteY17" fmla="*/ 1071154 h 1263580"/>
                <a:gd name="connsiteX18" fmla="*/ 374469 w 609600"/>
                <a:gd name="connsiteY18" fmla="*/ 1166947 h 1263580"/>
                <a:gd name="connsiteX19" fmla="*/ 252549 w 609600"/>
                <a:gd name="connsiteY19" fmla="*/ 1262742 h 1263580"/>
                <a:gd name="connsiteX20" fmla="*/ 165464 w 609600"/>
                <a:gd name="connsiteY20" fmla="*/ 1262742 h 1263580"/>
                <a:gd name="connsiteX21" fmla="*/ 0 w 609600"/>
                <a:gd name="connsiteY21" fmla="*/ 1210490 h 1263580"/>
                <a:gd name="connsiteX0" fmla="*/ 139337 w 569566"/>
                <a:gd name="connsiteY0" fmla="*/ 1210489 h 1263580"/>
                <a:gd name="connsiteX1" fmla="*/ 243841 w 569566"/>
                <a:gd name="connsiteY1" fmla="*/ 1114697 h 1263580"/>
                <a:gd name="connsiteX2" fmla="*/ 296091 w 569566"/>
                <a:gd name="connsiteY2" fmla="*/ 1036318 h 1263580"/>
                <a:gd name="connsiteX3" fmla="*/ 287384 w 569566"/>
                <a:gd name="connsiteY3" fmla="*/ 914400 h 1263580"/>
                <a:gd name="connsiteX4" fmla="*/ 313509 w 569566"/>
                <a:gd name="connsiteY4" fmla="*/ 696684 h 1263580"/>
                <a:gd name="connsiteX5" fmla="*/ 365760 w 569566"/>
                <a:gd name="connsiteY5" fmla="*/ 278673 h 1263580"/>
                <a:gd name="connsiteX6" fmla="*/ 374470 w 569566"/>
                <a:gd name="connsiteY6" fmla="*/ 156754 h 1263580"/>
                <a:gd name="connsiteX7" fmla="*/ 374469 w 569566"/>
                <a:gd name="connsiteY7" fmla="*/ 8707 h 1263580"/>
                <a:gd name="connsiteX8" fmla="*/ 409304 w 569566"/>
                <a:gd name="connsiteY8" fmla="*/ 0 h 1263580"/>
                <a:gd name="connsiteX9" fmla="*/ 513806 w 569566"/>
                <a:gd name="connsiteY9" fmla="*/ 8707 h 1263580"/>
                <a:gd name="connsiteX10" fmla="*/ 548641 w 569566"/>
                <a:gd name="connsiteY10" fmla="*/ 130628 h 1263580"/>
                <a:gd name="connsiteX11" fmla="*/ 531223 w 569566"/>
                <a:gd name="connsiteY11" fmla="*/ 261255 h 1263580"/>
                <a:gd name="connsiteX12" fmla="*/ 566058 w 569566"/>
                <a:gd name="connsiteY12" fmla="*/ 296091 h 1263580"/>
                <a:gd name="connsiteX13" fmla="*/ 513806 w 569566"/>
                <a:gd name="connsiteY13" fmla="*/ 409301 h 1263580"/>
                <a:gd name="connsiteX14" fmla="*/ 487681 w 569566"/>
                <a:gd name="connsiteY14" fmla="*/ 505097 h 1263580"/>
                <a:gd name="connsiteX15" fmla="*/ 487680 w 569566"/>
                <a:gd name="connsiteY15" fmla="*/ 696684 h 1263580"/>
                <a:gd name="connsiteX16" fmla="*/ 487680 w 569566"/>
                <a:gd name="connsiteY16" fmla="*/ 931816 h 1263580"/>
                <a:gd name="connsiteX17" fmla="*/ 444138 w 569566"/>
                <a:gd name="connsiteY17" fmla="*/ 1071154 h 1263580"/>
                <a:gd name="connsiteX18" fmla="*/ 374469 w 569566"/>
                <a:gd name="connsiteY18" fmla="*/ 1166947 h 1263580"/>
                <a:gd name="connsiteX19" fmla="*/ 252549 w 569566"/>
                <a:gd name="connsiteY19" fmla="*/ 1262742 h 1263580"/>
                <a:gd name="connsiteX20" fmla="*/ 165464 w 569566"/>
                <a:gd name="connsiteY20" fmla="*/ 1262742 h 1263580"/>
                <a:gd name="connsiteX21" fmla="*/ 0 w 569566"/>
                <a:gd name="connsiteY21" fmla="*/ 1210490 h 1263580"/>
                <a:gd name="connsiteX0" fmla="*/ 139337 w 569566"/>
                <a:gd name="connsiteY0" fmla="*/ 1210489 h 1263580"/>
                <a:gd name="connsiteX1" fmla="*/ 243841 w 569566"/>
                <a:gd name="connsiteY1" fmla="*/ 1114697 h 1263580"/>
                <a:gd name="connsiteX2" fmla="*/ 296091 w 569566"/>
                <a:gd name="connsiteY2" fmla="*/ 1036318 h 1263580"/>
                <a:gd name="connsiteX3" fmla="*/ 287384 w 569566"/>
                <a:gd name="connsiteY3" fmla="*/ 914400 h 1263580"/>
                <a:gd name="connsiteX4" fmla="*/ 313509 w 569566"/>
                <a:gd name="connsiteY4" fmla="*/ 696684 h 1263580"/>
                <a:gd name="connsiteX5" fmla="*/ 365760 w 569566"/>
                <a:gd name="connsiteY5" fmla="*/ 278673 h 1263580"/>
                <a:gd name="connsiteX6" fmla="*/ 374470 w 569566"/>
                <a:gd name="connsiteY6" fmla="*/ 156754 h 1263580"/>
                <a:gd name="connsiteX7" fmla="*/ 374469 w 569566"/>
                <a:gd name="connsiteY7" fmla="*/ 8707 h 1263580"/>
                <a:gd name="connsiteX8" fmla="*/ 409304 w 569566"/>
                <a:gd name="connsiteY8" fmla="*/ 0 h 1263580"/>
                <a:gd name="connsiteX9" fmla="*/ 513806 w 569566"/>
                <a:gd name="connsiteY9" fmla="*/ 8707 h 1263580"/>
                <a:gd name="connsiteX10" fmla="*/ 548641 w 569566"/>
                <a:gd name="connsiteY10" fmla="*/ 130628 h 1263580"/>
                <a:gd name="connsiteX11" fmla="*/ 531223 w 569566"/>
                <a:gd name="connsiteY11" fmla="*/ 261255 h 1263580"/>
                <a:gd name="connsiteX12" fmla="*/ 566058 w 569566"/>
                <a:gd name="connsiteY12" fmla="*/ 269965 h 1263580"/>
                <a:gd name="connsiteX13" fmla="*/ 513806 w 569566"/>
                <a:gd name="connsiteY13" fmla="*/ 409301 h 1263580"/>
                <a:gd name="connsiteX14" fmla="*/ 487681 w 569566"/>
                <a:gd name="connsiteY14" fmla="*/ 505097 h 1263580"/>
                <a:gd name="connsiteX15" fmla="*/ 487680 w 569566"/>
                <a:gd name="connsiteY15" fmla="*/ 696684 h 1263580"/>
                <a:gd name="connsiteX16" fmla="*/ 487680 w 569566"/>
                <a:gd name="connsiteY16" fmla="*/ 931816 h 1263580"/>
                <a:gd name="connsiteX17" fmla="*/ 444138 w 569566"/>
                <a:gd name="connsiteY17" fmla="*/ 1071154 h 1263580"/>
                <a:gd name="connsiteX18" fmla="*/ 374469 w 569566"/>
                <a:gd name="connsiteY18" fmla="*/ 1166947 h 1263580"/>
                <a:gd name="connsiteX19" fmla="*/ 252549 w 569566"/>
                <a:gd name="connsiteY19" fmla="*/ 1262742 h 1263580"/>
                <a:gd name="connsiteX20" fmla="*/ 165464 w 569566"/>
                <a:gd name="connsiteY20" fmla="*/ 1262742 h 1263580"/>
                <a:gd name="connsiteX21" fmla="*/ 0 w 569566"/>
                <a:gd name="connsiteY21" fmla="*/ 1210490 h 1263580"/>
                <a:gd name="connsiteX0" fmla="*/ 139337 w 569566"/>
                <a:gd name="connsiteY0" fmla="*/ 1210489 h 1263580"/>
                <a:gd name="connsiteX1" fmla="*/ 243841 w 569566"/>
                <a:gd name="connsiteY1" fmla="*/ 1114697 h 1263580"/>
                <a:gd name="connsiteX2" fmla="*/ 296091 w 569566"/>
                <a:gd name="connsiteY2" fmla="*/ 1036318 h 1263580"/>
                <a:gd name="connsiteX3" fmla="*/ 287384 w 569566"/>
                <a:gd name="connsiteY3" fmla="*/ 914400 h 1263580"/>
                <a:gd name="connsiteX4" fmla="*/ 313509 w 569566"/>
                <a:gd name="connsiteY4" fmla="*/ 696684 h 1263580"/>
                <a:gd name="connsiteX5" fmla="*/ 365760 w 569566"/>
                <a:gd name="connsiteY5" fmla="*/ 278673 h 1263580"/>
                <a:gd name="connsiteX6" fmla="*/ 374470 w 569566"/>
                <a:gd name="connsiteY6" fmla="*/ 156754 h 1263580"/>
                <a:gd name="connsiteX7" fmla="*/ 374469 w 569566"/>
                <a:gd name="connsiteY7" fmla="*/ 8707 h 1263580"/>
                <a:gd name="connsiteX8" fmla="*/ 409304 w 569566"/>
                <a:gd name="connsiteY8" fmla="*/ 0 h 1263580"/>
                <a:gd name="connsiteX9" fmla="*/ 513806 w 569566"/>
                <a:gd name="connsiteY9" fmla="*/ 8707 h 1263580"/>
                <a:gd name="connsiteX10" fmla="*/ 557350 w 569566"/>
                <a:gd name="connsiteY10" fmla="*/ 87085 h 1263580"/>
                <a:gd name="connsiteX11" fmla="*/ 531223 w 569566"/>
                <a:gd name="connsiteY11" fmla="*/ 261255 h 1263580"/>
                <a:gd name="connsiteX12" fmla="*/ 566058 w 569566"/>
                <a:gd name="connsiteY12" fmla="*/ 269965 h 1263580"/>
                <a:gd name="connsiteX13" fmla="*/ 513806 w 569566"/>
                <a:gd name="connsiteY13" fmla="*/ 409301 h 1263580"/>
                <a:gd name="connsiteX14" fmla="*/ 487681 w 569566"/>
                <a:gd name="connsiteY14" fmla="*/ 505097 h 1263580"/>
                <a:gd name="connsiteX15" fmla="*/ 487680 w 569566"/>
                <a:gd name="connsiteY15" fmla="*/ 696684 h 1263580"/>
                <a:gd name="connsiteX16" fmla="*/ 487680 w 569566"/>
                <a:gd name="connsiteY16" fmla="*/ 931816 h 1263580"/>
                <a:gd name="connsiteX17" fmla="*/ 444138 w 569566"/>
                <a:gd name="connsiteY17" fmla="*/ 1071154 h 1263580"/>
                <a:gd name="connsiteX18" fmla="*/ 374469 w 569566"/>
                <a:gd name="connsiteY18" fmla="*/ 1166947 h 1263580"/>
                <a:gd name="connsiteX19" fmla="*/ 252549 w 569566"/>
                <a:gd name="connsiteY19" fmla="*/ 1262742 h 1263580"/>
                <a:gd name="connsiteX20" fmla="*/ 165464 w 569566"/>
                <a:gd name="connsiteY20" fmla="*/ 1262742 h 1263580"/>
                <a:gd name="connsiteX21" fmla="*/ 0 w 569566"/>
                <a:gd name="connsiteY21" fmla="*/ 1210490 h 1263580"/>
                <a:gd name="connsiteX0" fmla="*/ 139337 w 594885"/>
                <a:gd name="connsiteY0" fmla="*/ 1210489 h 1263580"/>
                <a:gd name="connsiteX1" fmla="*/ 243841 w 594885"/>
                <a:gd name="connsiteY1" fmla="*/ 1114697 h 1263580"/>
                <a:gd name="connsiteX2" fmla="*/ 296091 w 594885"/>
                <a:gd name="connsiteY2" fmla="*/ 1036318 h 1263580"/>
                <a:gd name="connsiteX3" fmla="*/ 287384 w 594885"/>
                <a:gd name="connsiteY3" fmla="*/ 914400 h 1263580"/>
                <a:gd name="connsiteX4" fmla="*/ 313509 w 594885"/>
                <a:gd name="connsiteY4" fmla="*/ 696684 h 1263580"/>
                <a:gd name="connsiteX5" fmla="*/ 365760 w 594885"/>
                <a:gd name="connsiteY5" fmla="*/ 278673 h 1263580"/>
                <a:gd name="connsiteX6" fmla="*/ 374470 w 594885"/>
                <a:gd name="connsiteY6" fmla="*/ 156754 h 1263580"/>
                <a:gd name="connsiteX7" fmla="*/ 374469 w 594885"/>
                <a:gd name="connsiteY7" fmla="*/ 8707 h 1263580"/>
                <a:gd name="connsiteX8" fmla="*/ 409304 w 594885"/>
                <a:gd name="connsiteY8" fmla="*/ 0 h 1263580"/>
                <a:gd name="connsiteX9" fmla="*/ 513806 w 594885"/>
                <a:gd name="connsiteY9" fmla="*/ 8707 h 1263580"/>
                <a:gd name="connsiteX10" fmla="*/ 557350 w 594885"/>
                <a:gd name="connsiteY10" fmla="*/ 87085 h 1263580"/>
                <a:gd name="connsiteX11" fmla="*/ 531223 w 594885"/>
                <a:gd name="connsiteY11" fmla="*/ 261255 h 1263580"/>
                <a:gd name="connsiteX12" fmla="*/ 592183 w 594885"/>
                <a:gd name="connsiteY12" fmla="*/ 348342 h 1263580"/>
                <a:gd name="connsiteX13" fmla="*/ 513806 w 594885"/>
                <a:gd name="connsiteY13" fmla="*/ 409301 h 1263580"/>
                <a:gd name="connsiteX14" fmla="*/ 487681 w 594885"/>
                <a:gd name="connsiteY14" fmla="*/ 505097 h 1263580"/>
                <a:gd name="connsiteX15" fmla="*/ 487680 w 594885"/>
                <a:gd name="connsiteY15" fmla="*/ 696684 h 1263580"/>
                <a:gd name="connsiteX16" fmla="*/ 487680 w 594885"/>
                <a:gd name="connsiteY16" fmla="*/ 931816 h 1263580"/>
                <a:gd name="connsiteX17" fmla="*/ 444138 w 594885"/>
                <a:gd name="connsiteY17" fmla="*/ 1071154 h 1263580"/>
                <a:gd name="connsiteX18" fmla="*/ 374469 w 594885"/>
                <a:gd name="connsiteY18" fmla="*/ 1166947 h 1263580"/>
                <a:gd name="connsiteX19" fmla="*/ 252549 w 594885"/>
                <a:gd name="connsiteY19" fmla="*/ 1262742 h 1263580"/>
                <a:gd name="connsiteX20" fmla="*/ 165464 w 594885"/>
                <a:gd name="connsiteY20" fmla="*/ 1262742 h 1263580"/>
                <a:gd name="connsiteX21" fmla="*/ 0 w 594885"/>
                <a:gd name="connsiteY21" fmla="*/ 1210490 h 1263580"/>
                <a:gd name="connsiteX0" fmla="*/ 139337 w 595373"/>
                <a:gd name="connsiteY0" fmla="*/ 1210489 h 1263580"/>
                <a:gd name="connsiteX1" fmla="*/ 243841 w 595373"/>
                <a:gd name="connsiteY1" fmla="*/ 1114697 h 1263580"/>
                <a:gd name="connsiteX2" fmla="*/ 296091 w 595373"/>
                <a:gd name="connsiteY2" fmla="*/ 1036318 h 1263580"/>
                <a:gd name="connsiteX3" fmla="*/ 287384 w 595373"/>
                <a:gd name="connsiteY3" fmla="*/ 914400 h 1263580"/>
                <a:gd name="connsiteX4" fmla="*/ 313509 w 595373"/>
                <a:gd name="connsiteY4" fmla="*/ 696684 h 1263580"/>
                <a:gd name="connsiteX5" fmla="*/ 365760 w 595373"/>
                <a:gd name="connsiteY5" fmla="*/ 278673 h 1263580"/>
                <a:gd name="connsiteX6" fmla="*/ 374470 w 595373"/>
                <a:gd name="connsiteY6" fmla="*/ 156754 h 1263580"/>
                <a:gd name="connsiteX7" fmla="*/ 374469 w 595373"/>
                <a:gd name="connsiteY7" fmla="*/ 8707 h 1263580"/>
                <a:gd name="connsiteX8" fmla="*/ 409304 w 595373"/>
                <a:gd name="connsiteY8" fmla="*/ 0 h 1263580"/>
                <a:gd name="connsiteX9" fmla="*/ 513806 w 595373"/>
                <a:gd name="connsiteY9" fmla="*/ 8707 h 1263580"/>
                <a:gd name="connsiteX10" fmla="*/ 557350 w 595373"/>
                <a:gd name="connsiteY10" fmla="*/ 87085 h 1263580"/>
                <a:gd name="connsiteX11" fmla="*/ 548640 w 595373"/>
                <a:gd name="connsiteY11" fmla="*/ 217712 h 1263580"/>
                <a:gd name="connsiteX12" fmla="*/ 592183 w 595373"/>
                <a:gd name="connsiteY12" fmla="*/ 348342 h 1263580"/>
                <a:gd name="connsiteX13" fmla="*/ 513806 w 595373"/>
                <a:gd name="connsiteY13" fmla="*/ 409301 h 1263580"/>
                <a:gd name="connsiteX14" fmla="*/ 487681 w 595373"/>
                <a:gd name="connsiteY14" fmla="*/ 505097 h 1263580"/>
                <a:gd name="connsiteX15" fmla="*/ 487680 w 595373"/>
                <a:gd name="connsiteY15" fmla="*/ 696684 h 1263580"/>
                <a:gd name="connsiteX16" fmla="*/ 487680 w 595373"/>
                <a:gd name="connsiteY16" fmla="*/ 931816 h 1263580"/>
                <a:gd name="connsiteX17" fmla="*/ 444138 w 595373"/>
                <a:gd name="connsiteY17" fmla="*/ 1071154 h 1263580"/>
                <a:gd name="connsiteX18" fmla="*/ 374469 w 595373"/>
                <a:gd name="connsiteY18" fmla="*/ 1166947 h 1263580"/>
                <a:gd name="connsiteX19" fmla="*/ 252549 w 595373"/>
                <a:gd name="connsiteY19" fmla="*/ 1262742 h 1263580"/>
                <a:gd name="connsiteX20" fmla="*/ 165464 w 595373"/>
                <a:gd name="connsiteY20" fmla="*/ 1262742 h 1263580"/>
                <a:gd name="connsiteX21" fmla="*/ 0 w 595373"/>
                <a:gd name="connsiteY21" fmla="*/ 1210490 h 1263580"/>
                <a:gd name="connsiteX0" fmla="*/ 139337 w 570441"/>
                <a:gd name="connsiteY0" fmla="*/ 1210489 h 1263580"/>
                <a:gd name="connsiteX1" fmla="*/ 243841 w 570441"/>
                <a:gd name="connsiteY1" fmla="*/ 1114697 h 1263580"/>
                <a:gd name="connsiteX2" fmla="*/ 296091 w 570441"/>
                <a:gd name="connsiteY2" fmla="*/ 1036318 h 1263580"/>
                <a:gd name="connsiteX3" fmla="*/ 287384 w 570441"/>
                <a:gd name="connsiteY3" fmla="*/ 914400 h 1263580"/>
                <a:gd name="connsiteX4" fmla="*/ 313509 w 570441"/>
                <a:gd name="connsiteY4" fmla="*/ 696684 h 1263580"/>
                <a:gd name="connsiteX5" fmla="*/ 365760 w 570441"/>
                <a:gd name="connsiteY5" fmla="*/ 278673 h 1263580"/>
                <a:gd name="connsiteX6" fmla="*/ 374470 w 570441"/>
                <a:gd name="connsiteY6" fmla="*/ 156754 h 1263580"/>
                <a:gd name="connsiteX7" fmla="*/ 374469 w 570441"/>
                <a:gd name="connsiteY7" fmla="*/ 8707 h 1263580"/>
                <a:gd name="connsiteX8" fmla="*/ 409304 w 570441"/>
                <a:gd name="connsiteY8" fmla="*/ 0 h 1263580"/>
                <a:gd name="connsiteX9" fmla="*/ 513806 w 570441"/>
                <a:gd name="connsiteY9" fmla="*/ 8707 h 1263580"/>
                <a:gd name="connsiteX10" fmla="*/ 557350 w 570441"/>
                <a:gd name="connsiteY10" fmla="*/ 87085 h 1263580"/>
                <a:gd name="connsiteX11" fmla="*/ 548640 w 570441"/>
                <a:gd name="connsiteY11" fmla="*/ 217712 h 1263580"/>
                <a:gd name="connsiteX12" fmla="*/ 566057 w 570441"/>
                <a:gd name="connsiteY12" fmla="*/ 365759 h 1263580"/>
                <a:gd name="connsiteX13" fmla="*/ 513806 w 570441"/>
                <a:gd name="connsiteY13" fmla="*/ 409301 h 1263580"/>
                <a:gd name="connsiteX14" fmla="*/ 487681 w 570441"/>
                <a:gd name="connsiteY14" fmla="*/ 505097 h 1263580"/>
                <a:gd name="connsiteX15" fmla="*/ 487680 w 570441"/>
                <a:gd name="connsiteY15" fmla="*/ 696684 h 1263580"/>
                <a:gd name="connsiteX16" fmla="*/ 487680 w 570441"/>
                <a:gd name="connsiteY16" fmla="*/ 931816 h 1263580"/>
                <a:gd name="connsiteX17" fmla="*/ 444138 w 570441"/>
                <a:gd name="connsiteY17" fmla="*/ 1071154 h 1263580"/>
                <a:gd name="connsiteX18" fmla="*/ 374469 w 570441"/>
                <a:gd name="connsiteY18" fmla="*/ 1166947 h 1263580"/>
                <a:gd name="connsiteX19" fmla="*/ 252549 w 570441"/>
                <a:gd name="connsiteY19" fmla="*/ 1262742 h 1263580"/>
                <a:gd name="connsiteX20" fmla="*/ 165464 w 570441"/>
                <a:gd name="connsiteY20" fmla="*/ 1262742 h 1263580"/>
                <a:gd name="connsiteX21" fmla="*/ 0 w 570441"/>
                <a:gd name="connsiteY21" fmla="*/ 1210490 h 1263580"/>
                <a:gd name="connsiteX0" fmla="*/ 58375 w 489479"/>
                <a:gd name="connsiteY0" fmla="*/ 1210489 h 1263580"/>
                <a:gd name="connsiteX1" fmla="*/ 162879 w 489479"/>
                <a:gd name="connsiteY1" fmla="*/ 1114697 h 1263580"/>
                <a:gd name="connsiteX2" fmla="*/ 215129 w 489479"/>
                <a:gd name="connsiteY2" fmla="*/ 1036318 h 1263580"/>
                <a:gd name="connsiteX3" fmla="*/ 206422 w 489479"/>
                <a:gd name="connsiteY3" fmla="*/ 914400 h 1263580"/>
                <a:gd name="connsiteX4" fmla="*/ 232547 w 489479"/>
                <a:gd name="connsiteY4" fmla="*/ 696684 h 1263580"/>
                <a:gd name="connsiteX5" fmla="*/ 284798 w 489479"/>
                <a:gd name="connsiteY5" fmla="*/ 278673 h 1263580"/>
                <a:gd name="connsiteX6" fmla="*/ 293508 w 489479"/>
                <a:gd name="connsiteY6" fmla="*/ 156754 h 1263580"/>
                <a:gd name="connsiteX7" fmla="*/ 293507 w 489479"/>
                <a:gd name="connsiteY7" fmla="*/ 8707 h 1263580"/>
                <a:gd name="connsiteX8" fmla="*/ 328342 w 489479"/>
                <a:gd name="connsiteY8" fmla="*/ 0 h 1263580"/>
                <a:gd name="connsiteX9" fmla="*/ 432844 w 489479"/>
                <a:gd name="connsiteY9" fmla="*/ 8707 h 1263580"/>
                <a:gd name="connsiteX10" fmla="*/ 476388 w 489479"/>
                <a:gd name="connsiteY10" fmla="*/ 87085 h 1263580"/>
                <a:gd name="connsiteX11" fmla="*/ 467678 w 489479"/>
                <a:gd name="connsiteY11" fmla="*/ 217712 h 1263580"/>
                <a:gd name="connsiteX12" fmla="*/ 485095 w 489479"/>
                <a:gd name="connsiteY12" fmla="*/ 365759 h 1263580"/>
                <a:gd name="connsiteX13" fmla="*/ 432844 w 489479"/>
                <a:gd name="connsiteY13" fmla="*/ 409301 h 1263580"/>
                <a:gd name="connsiteX14" fmla="*/ 406719 w 489479"/>
                <a:gd name="connsiteY14" fmla="*/ 505097 h 1263580"/>
                <a:gd name="connsiteX15" fmla="*/ 406718 w 489479"/>
                <a:gd name="connsiteY15" fmla="*/ 696684 h 1263580"/>
                <a:gd name="connsiteX16" fmla="*/ 406718 w 489479"/>
                <a:gd name="connsiteY16" fmla="*/ 931816 h 1263580"/>
                <a:gd name="connsiteX17" fmla="*/ 363176 w 489479"/>
                <a:gd name="connsiteY17" fmla="*/ 1071154 h 1263580"/>
                <a:gd name="connsiteX18" fmla="*/ 293507 w 489479"/>
                <a:gd name="connsiteY18" fmla="*/ 1166947 h 1263580"/>
                <a:gd name="connsiteX19" fmla="*/ 171587 w 489479"/>
                <a:gd name="connsiteY19" fmla="*/ 1262742 h 1263580"/>
                <a:gd name="connsiteX20" fmla="*/ 84502 w 489479"/>
                <a:gd name="connsiteY20" fmla="*/ 1262742 h 1263580"/>
                <a:gd name="connsiteX21" fmla="*/ 0 w 489479"/>
                <a:gd name="connsiteY21" fmla="*/ 1212872 h 1263580"/>
                <a:gd name="connsiteX0" fmla="*/ 79807 w 489479"/>
                <a:gd name="connsiteY0" fmla="*/ 1203345 h 1263580"/>
                <a:gd name="connsiteX1" fmla="*/ 162879 w 489479"/>
                <a:gd name="connsiteY1" fmla="*/ 1114697 h 1263580"/>
                <a:gd name="connsiteX2" fmla="*/ 215129 w 489479"/>
                <a:gd name="connsiteY2" fmla="*/ 1036318 h 1263580"/>
                <a:gd name="connsiteX3" fmla="*/ 206422 w 489479"/>
                <a:gd name="connsiteY3" fmla="*/ 914400 h 1263580"/>
                <a:gd name="connsiteX4" fmla="*/ 232547 w 489479"/>
                <a:gd name="connsiteY4" fmla="*/ 696684 h 1263580"/>
                <a:gd name="connsiteX5" fmla="*/ 284798 w 489479"/>
                <a:gd name="connsiteY5" fmla="*/ 278673 h 1263580"/>
                <a:gd name="connsiteX6" fmla="*/ 293508 w 489479"/>
                <a:gd name="connsiteY6" fmla="*/ 156754 h 1263580"/>
                <a:gd name="connsiteX7" fmla="*/ 293507 w 489479"/>
                <a:gd name="connsiteY7" fmla="*/ 8707 h 1263580"/>
                <a:gd name="connsiteX8" fmla="*/ 328342 w 489479"/>
                <a:gd name="connsiteY8" fmla="*/ 0 h 1263580"/>
                <a:gd name="connsiteX9" fmla="*/ 432844 w 489479"/>
                <a:gd name="connsiteY9" fmla="*/ 8707 h 1263580"/>
                <a:gd name="connsiteX10" fmla="*/ 476388 w 489479"/>
                <a:gd name="connsiteY10" fmla="*/ 87085 h 1263580"/>
                <a:gd name="connsiteX11" fmla="*/ 467678 w 489479"/>
                <a:gd name="connsiteY11" fmla="*/ 217712 h 1263580"/>
                <a:gd name="connsiteX12" fmla="*/ 485095 w 489479"/>
                <a:gd name="connsiteY12" fmla="*/ 365759 h 1263580"/>
                <a:gd name="connsiteX13" fmla="*/ 432844 w 489479"/>
                <a:gd name="connsiteY13" fmla="*/ 409301 h 1263580"/>
                <a:gd name="connsiteX14" fmla="*/ 406719 w 489479"/>
                <a:gd name="connsiteY14" fmla="*/ 505097 h 1263580"/>
                <a:gd name="connsiteX15" fmla="*/ 406718 w 489479"/>
                <a:gd name="connsiteY15" fmla="*/ 696684 h 1263580"/>
                <a:gd name="connsiteX16" fmla="*/ 406718 w 489479"/>
                <a:gd name="connsiteY16" fmla="*/ 931816 h 1263580"/>
                <a:gd name="connsiteX17" fmla="*/ 363176 w 489479"/>
                <a:gd name="connsiteY17" fmla="*/ 1071154 h 1263580"/>
                <a:gd name="connsiteX18" fmla="*/ 293507 w 489479"/>
                <a:gd name="connsiteY18" fmla="*/ 1166947 h 1263580"/>
                <a:gd name="connsiteX19" fmla="*/ 171587 w 489479"/>
                <a:gd name="connsiteY19" fmla="*/ 1262742 h 1263580"/>
                <a:gd name="connsiteX20" fmla="*/ 84502 w 489479"/>
                <a:gd name="connsiteY20" fmla="*/ 1262742 h 1263580"/>
                <a:gd name="connsiteX21" fmla="*/ 0 w 489479"/>
                <a:gd name="connsiteY21" fmla="*/ 1212872 h 1263580"/>
                <a:gd name="connsiteX0" fmla="*/ 65519 w 489479"/>
                <a:gd name="connsiteY0" fmla="*/ 1200963 h 1263580"/>
                <a:gd name="connsiteX1" fmla="*/ 162879 w 489479"/>
                <a:gd name="connsiteY1" fmla="*/ 1114697 h 1263580"/>
                <a:gd name="connsiteX2" fmla="*/ 215129 w 489479"/>
                <a:gd name="connsiteY2" fmla="*/ 1036318 h 1263580"/>
                <a:gd name="connsiteX3" fmla="*/ 206422 w 489479"/>
                <a:gd name="connsiteY3" fmla="*/ 914400 h 1263580"/>
                <a:gd name="connsiteX4" fmla="*/ 232547 w 489479"/>
                <a:gd name="connsiteY4" fmla="*/ 696684 h 1263580"/>
                <a:gd name="connsiteX5" fmla="*/ 284798 w 489479"/>
                <a:gd name="connsiteY5" fmla="*/ 278673 h 1263580"/>
                <a:gd name="connsiteX6" fmla="*/ 293508 w 489479"/>
                <a:gd name="connsiteY6" fmla="*/ 156754 h 1263580"/>
                <a:gd name="connsiteX7" fmla="*/ 293507 w 489479"/>
                <a:gd name="connsiteY7" fmla="*/ 8707 h 1263580"/>
                <a:gd name="connsiteX8" fmla="*/ 328342 w 489479"/>
                <a:gd name="connsiteY8" fmla="*/ 0 h 1263580"/>
                <a:gd name="connsiteX9" fmla="*/ 432844 w 489479"/>
                <a:gd name="connsiteY9" fmla="*/ 8707 h 1263580"/>
                <a:gd name="connsiteX10" fmla="*/ 476388 w 489479"/>
                <a:gd name="connsiteY10" fmla="*/ 87085 h 1263580"/>
                <a:gd name="connsiteX11" fmla="*/ 467678 w 489479"/>
                <a:gd name="connsiteY11" fmla="*/ 217712 h 1263580"/>
                <a:gd name="connsiteX12" fmla="*/ 485095 w 489479"/>
                <a:gd name="connsiteY12" fmla="*/ 365759 h 1263580"/>
                <a:gd name="connsiteX13" fmla="*/ 432844 w 489479"/>
                <a:gd name="connsiteY13" fmla="*/ 409301 h 1263580"/>
                <a:gd name="connsiteX14" fmla="*/ 406719 w 489479"/>
                <a:gd name="connsiteY14" fmla="*/ 505097 h 1263580"/>
                <a:gd name="connsiteX15" fmla="*/ 406718 w 489479"/>
                <a:gd name="connsiteY15" fmla="*/ 696684 h 1263580"/>
                <a:gd name="connsiteX16" fmla="*/ 406718 w 489479"/>
                <a:gd name="connsiteY16" fmla="*/ 931816 h 1263580"/>
                <a:gd name="connsiteX17" fmla="*/ 363176 w 489479"/>
                <a:gd name="connsiteY17" fmla="*/ 1071154 h 1263580"/>
                <a:gd name="connsiteX18" fmla="*/ 293507 w 489479"/>
                <a:gd name="connsiteY18" fmla="*/ 1166947 h 1263580"/>
                <a:gd name="connsiteX19" fmla="*/ 171587 w 489479"/>
                <a:gd name="connsiteY19" fmla="*/ 1262742 h 1263580"/>
                <a:gd name="connsiteX20" fmla="*/ 84502 w 489479"/>
                <a:gd name="connsiteY20" fmla="*/ 1262742 h 1263580"/>
                <a:gd name="connsiteX21" fmla="*/ 0 w 489479"/>
                <a:gd name="connsiteY21" fmla="*/ 1212872 h 1263580"/>
                <a:gd name="connsiteX0" fmla="*/ 65519 w 489479"/>
                <a:gd name="connsiteY0" fmla="*/ 1200963 h 1263580"/>
                <a:gd name="connsiteX1" fmla="*/ 162879 w 489479"/>
                <a:gd name="connsiteY1" fmla="*/ 1114697 h 1263580"/>
                <a:gd name="connsiteX2" fmla="*/ 215129 w 489479"/>
                <a:gd name="connsiteY2" fmla="*/ 1036318 h 1263580"/>
                <a:gd name="connsiteX3" fmla="*/ 206422 w 489479"/>
                <a:gd name="connsiteY3" fmla="*/ 914400 h 1263580"/>
                <a:gd name="connsiteX4" fmla="*/ 232547 w 489479"/>
                <a:gd name="connsiteY4" fmla="*/ 696684 h 1263580"/>
                <a:gd name="connsiteX5" fmla="*/ 284798 w 489479"/>
                <a:gd name="connsiteY5" fmla="*/ 278673 h 1263580"/>
                <a:gd name="connsiteX6" fmla="*/ 293508 w 489479"/>
                <a:gd name="connsiteY6" fmla="*/ 156754 h 1263580"/>
                <a:gd name="connsiteX7" fmla="*/ 293507 w 489479"/>
                <a:gd name="connsiteY7" fmla="*/ 8707 h 1263580"/>
                <a:gd name="connsiteX8" fmla="*/ 328342 w 489479"/>
                <a:gd name="connsiteY8" fmla="*/ 0 h 1263580"/>
                <a:gd name="connsiteX9" fmla="*/ 432844 w 489479"/>
                <a:gd name="connsiteY9" fmla="*/ 8707 h 1263580"/>
                <a:gd name="connsiteX10" fmla="*/ 476388 w 489479"/>
                <a:gd name="connsiteY10" fmla="*/ 87085 h 1263580"/>
                <a:gd name="connsiteX11" fmla="*/ 467678 w 489479"/>
                <a:gd name="connsiteY11" fmla="*/ 217712 h 1263580"/>
                <a:gd name="connsiteX12" fmla="*/ 485095 w 489479"/>
                <a:gd name="connsiteY12" fmla="*/ 365759 h 1263580"/>
                <a:gd name="connsiteX13" fmla="*/ 432844 w 489479"/>
                <a:gd name="connsiteY13" fmla="*/ 409301 h 1263580"/>
                <a:gd name="connsiteX14" fmla="*/ 406719 w 489479"/>
                <a:gd name="connsiteY14" fmla="*/ 505097 h 1263580"/>
                <a:gd name="connsiteX15" fmla="*/ 406718 w 489479"/>
                <a:gd name="connsiteY15" fmla="*/ 696684 h 1263580"/>
                <a:gd name="connsiteX16" fmla="*/ 406718 w 489479"/>
                <a:gd name="connsiteY16" fmla="*/ 931816 h 1263580"/>
                <a:gd name="connsiteX17" fmla="*/ 363176 w 489479"/>
                <a:gd name="connsiteY17" fmla="*/ 1071154 h 1263580"/>
                <a:gd name="connsiteX18" fmla="*/ 293507 w 489479"/>
                <a:gd name="connsiteY18" fmla="*/ 1166947 h 1263580"/>
                <a:gd name="connsiteX19" fmla="*/ 171587 w 489479"/>
                <a:gd name="connsiteY19" fmla="*/ 1262742 h 1263580"/>
                <a:gd name="connsiteX20" fmla="*/ 84502 w 489479"/>
                <a:gd name="connsiteY20" fmla="*/ 1262742 h 1263580"/>
                <a:gd name="connsiteX21" fmla="*/ 0 w 489479"/>
                <a:gd name="connsiteY21" fmla="*/ 1212872 h 1263580"/>
                <a:gd name="connsiteX0" fmla="*/ 72663 w 496623"/>
                <a:gd name="connsiteY0" fmla="*/ 1200963 h 1263580"/>
                <a:gd name="connsiteX1" fmla="*/ 170023 w 496623"/>
                <a:gd name="connsiteY1" fmla="*/ 1114697 h 1263580"/>
                <a:gd name="connsiteX2" fmla="*/ 222273 w 496623"/>
                <a:gd name="connsiteY2" fmla="*/ 1036318 h 1263580"/>
                <a:gd name="connsiteX3" fmla="*/ 213566 w 496623"/>
                <a:gd name="connsiteY3" fmla="*/ 914400 h 1263580"/>
                <a:gd name="connsiteX4" fmla="*/ 239691 w 496623"/>
                <a:gd name="connsiteY4" fmla="*/ 696684 h 1263580"/>
                <a:gd name="connsiteX5" fmla="*/ 291942 w 496623"/>
                <a:gd name="connsiteY5" fmla="*/ 278673 h 1263580"/>
                <a:gd name="connsiteX6" fmla="*/ 300652 w 496623"/>
                <a:gd name="connsiteY6" fmla="*/ 156754 h 1263580"/>
                <a:gd name="connsiteX7" fmla="*/ 300651 w 496623"/>
                <a:gd name="connsiteY7" fmla="*/ 8707 h 1263580"/>
                <a:gd name="connsiteX8" fmla="*/ 335486 w 496623"/>
                <a:gd name="connsiteY8" fmla="*/ 0 h 1263580"/>
                <a:gd name="connsiteX9" fmla="*/ 439988 w 496623"/>
                <a:gd name="connsiteY9" fmla="*/ 8707 h 1263580"/>
                <a:gd name="connsiteX10" fmla="*/ 483532 w 496623"/>
                <a:gd name="connsiteY10" fmla="*/ 87085 h 1263580"/>
                <a:gd name="connsiteX11" fmla="*/ 474822 w 496623"/>
                <a:gd name="connsiteY11" fmla="*/ 217712 h 1263580"/>
                <a:gd name="connsiteX12" fmla="*/ 492239 w 496623"/>
                <a:gd name="connsiteY12" fmla="*/ 365759 h 1263580"/>
                <a:gd name="connsiteX13" fmla="*/ 439988 w 496623"/>
                <a:gd name="connsiteY13" fmla="*/ 409301 h 1263580"/>
                <a:gd name="connsiteX14" fmla="*/ 413863 w 496623"/>
                <a:gd name="connsiteY14" fmla="*/ 505097 h 1263580"/>
                <a:gd name="connsiteX15" fmla="*/ 413862 w 496623"/>
                <a:gd name="connsiteY15" fmla="*/ 696684 h 1263580"/>
                <a:gd name="connsiteX16" fmla="*/ 413862 w 496623"/>
                <a:gd name="connsiteY16" fmla="*/ 931816 h 1263580"/>
                <a:gd name="connsiteX17" fmla="*/ 370320 w 496623"/>
                <a:gd name="connsiteY17" fmla="*/ 1071154 h 1263580"/>
                <a:gd name="connsiteX18" fmla="*/ 300651 w 496623"/>
                <a:gd name="connsiteY18" fmla="*/ 1166947 h 1263580"/>
                <a:gd name="connsiteX19" fmla="*/ 178731 w 496623"/>
                <a:gd name="connsiteY19" fmla="*/ 1262742 h 1263580"/>
                <a:gd name="connsiteX20" fmla="*/ 91646 w 496623"/>
                <a:gd name="connsiteY20" fmla="*/ 1262742 h 1263580"/>
                <a:gd name="connsiteX21" fmla="*/ 0 w 496623"/>
                <a:gd name="connsiteY21" fmla="*/ 1205728 h 1263580"/>
                <a:gd name="connsiteX0" fmla="*/ 72663 w 496623"/>
                <a:gd name="connsiteY0" fmla="*/ 1200963 h 1268014"/>
                <a:gd name="connsiteX1" fmla="*/ 170023 w 496623"/>
                <a:gd name="connsiteY1" fmla="*/ 1114697 h 1268014"/>
                <a:gd name="connsiteX2" fmla="*/ 222273 w 496623"/>
                <a:gd name="connsiteY2" fmla="*/ 1036318 h 1268014"/>
                <a:gd name="connsiteX3" fmla="*/ 213566 w 496623"/>
                <a:gd name="connsiteY3" fmla="*/ 914400 h 1268014"/>
                <a:gd name="connsiteX4" fmla="*/ 239691 w 496623"/>
                <a:gd name="connsiteY4" fmla="*/ 696684 h 1268014"/>
                <a:gd name="connsiteX5" fmla="*/ 291942 w 496623"/>
                <a:gd name="connsiteY5" fmla="*/ 278673 h 1268014"/>
                <a:gd name="connsiteX6" fmla="*/ 300652 w 496623"/>
                <a:gd name="connsiteY6" fmla="*/ 156754 h 1268014"/>
                <a:gd name="connsiteX7" fmla="*/ 300651 w 496623"/>
                <a:gd name="connsiteY7" fmla="*/ 8707 h 1268014"/>
                <a:gd name="connsiteX8" fmla="*/ 335486 w 496623"/>
                <a:gd name="connsiteY8" fmla="*/ 0 h 1268014"/>
                <a:gd name="connsiteX9" fmla="*/ 439988 w 496623"/>
                <a:gd name="connsiteY9" fmla="*/ 8707 h 1268014"/>
                <a:gd name="connsiteX10" fmla="*/ 483532 w 496623"/>
                <a:gd name="connsiteY10" fmla="*/ 87085 h 1268014"/>
                <a:gd name="connsiteX11" fmla="*/ 474822 w 496623"/>
                <a:gd name="connsiteY11" fmla="*/ 217712 h 1268014"/>
                <a:gd name="connsiteX12" fmla="*/ 492239 w 496623"/>
                <a:gd name="connsiteY12" fmla="*/ 365759 h 1268014"/>
                <a:gd name="connsiteX13" fmla="*/ 439988 w 496623"/>
                <a:gd name="connsiteY13" fmla="*/ 409301 h 1268014"/>
                <a:gd name="connsiteX14" fmla="*/ 413863 w 496623"/>
                <a:gd name="connsiteY14" fmla="*/ 505097 h 1268014"/>
                <a:gd name="connsiteX15" fmla="*/ 413862 w 496623"/>
                <a:gd name="connsiteY15" fmla="*/ 696684 h 1268014"/>
                <a:gd name="connsiteX16" fmla="*/ 413862 w 496623"/>
                <a:gd name="connsiteY16" fmla="*/ 931816 h 1268014"/>
                <a:gd name="connsiteX17" fmla="*/ 370320 w 496623"/>
                <a:gd name="connsiteY17" fmla="*/ 1071154 h 1268014"/>
                <a:gd name="connsiteX18" fmla="*/ 300651 w 496623"/>
                <a:gd name="connsiteY18" fmla="*/ 1166947 h 1268014"/>
                <a:gd name="connsiteX19" fmla="*/ 178731 w 496623"/>
                <a:gd name="connsiteY19" fmla="*/ 1262742 h 1268014"/>
                <a:gd name="connsiteX20" fmla="*/ 103552 w 496623"/>
                <a:gd name="connsiteY20" fmla="*/ 1267505 h 1268014"/>
                <a:gd name="connsiteX21" fmla="*/ 0 w 496623"/>
                <a:gd name="connsiteY21" fmla="*/ 1205728 h 1268014"/>
                <a:gd name="connsiteX0" fmla="*/ 72663 w 496623"/>
                <a:gd name="connsiteY0" fmla="*/ 1200963 h 1268014"/>
                <a:gd name="connsiteX1" fmla="*/ 117636 w 496623"/>
                <a:gd name="connsiteY1" fmla="*/ 1161437 h 1268014"/>
                <a:gd name="connsiteX2" fmla="*/ 170023 w 496623"/>
                <a:gd name="connsiteY2" fmla="*/ 1114697 h 1268014"/>
                <a:gd name="connsiteX3" fmla="*/ 222273 w 496623"/>
                <a:gd name="connsiteY3" fmla="*/ 1036318 h 1268014"/>
                <a:gd name="connsiteX4" fmla="*/ 213566 w 496623"/>
                <a:gd name="connsiteY4" fmla="*/ 914400 h 1268014"/>
                <a:gd name="connsiteX5" fmla="*/ 239691 w 496623"/>
                <a:gd name="connsiteY5" fmla="*/ 696684 h 1268014"/>
                <a:gd name="connsiteX6" fmla="*/ 291942 w 496623"/>
                <a:gd name="connsiteY6" fmla="*/ 278673 h 1268014"/>
                <a:gd name="connsiteX7" fmla="*/ 300652 w 496623"/>
                <a:gd name="connsiteY7" fmla="*/ 156754 h 1268014"/>
                <a:gd name="connsiteX8" fmla="*/ 300651 w 496623"/>
                <a:gd name="connsiteY8" fmla="*/ 8707 h 1268014"/>
                <a:gd name="connsiteX9" fmla="*/ 335486 w 496623"/>
                <a:gd name="connsiteY9" fmla="*/ 0 h 1268014"/>
                <a:gd name="connsiteX10" fmla="*/ 439988 w 496623"/>
                <a:gd name="connsiteY10" fmla="*/ 8707 h 1268014"/>
                <a:gd name="connsiteX11" fmla="*/ 483532 w 496623"/>
                <a:gd name="connsiteY11" fmla="*/ 87085 h 1268014"/>
                <a:gd name="connsiteX12" fmla="*/ 474822 w 496623"/>
                <a:gd name="connsiteY12" fmla="*/ 217712 h 1268014"/>
                <a:gd name="connsiteX13" fmla="*/ 492239 w 496623"/>
                <a:gd name="connsiteY13" fmla="*/ 365759 h 1268014"/>
                <a:gd name="connsiteX14" fmla="*/ 439988 w 496623"/>
                <a:gd name="connsiteY14" fmla="*/ 409301 h 1268014"/>
                <a:gd name="connsiteX15" fmla="*/ 413863 w 496623"/>
                <a:gd name="connsiteY15" fmla="*/ 505097 h 1268014"/>
                <a:gd name="connsiteX16" fmla="*/ 413862 w 496623"/>
                <a:gd name="connsiteY16" fmla="*/ 696684 h 1268014"/>
                <a:gd name="connsiteX17" fmla="*/ 413862 w 496623"/>
                <a:gd name="connsiteY17" fmla="*/ 931816 h 1268014"/>
                <a:gd name="connsiteX18" fmla="*/ 370320 w 496623"/>
                <a:gd name="connsiteY18" fmla="*/ 1071154 h 1268014"/>
                <a:gd name="connsiteX19" fmla="*/ 300651 w 496623"/>
                <a:gd name="connsiteY19" fmla="*/ 1166947 h 1268014"/>
                <a:gd name="connsiteX20" fmla="*/ 178731 w 496623"/>
                <a:gd name="connsiteY20" fmla="*/ 1262742 h 1268014"/>
                <a:gd name="connsiteX21" fmla="*/ 103552 w 496623"/>
                <a:gd name="connsiteY21" fmla="*/ 1267505 h 1268014"/>
                <a:gd name="connsiteX22" fmla="*/ 0 w 496623"/>
                <a:gd name="connsiteY22" fmla="*/ 1205728 h 1268014"/>
                <a:gd name="connsiteX0" fmla="*/ 72663 w 496623"/>
                <a:gd name="connsiteY0" fmla="*/ 1200963 h 1268014"/>
                <a:gd name="connsiteX1" fmla="*/ 117636 w 496623"/>
                <a:gd name="connsiteY1" fmla="*/ 1161437 h 1268014"/>
                <a:gd name="connsiteX2" fmla="*/ 170023 w 496623"/>
                <a:gd name="connsiteY2" fmla="*/ 1114697 h 1268014"/>
                <a:gd name="connsiteX3" fmla="*/ 222273 w 496623"/>
                <a:gd name="connsiteY3" fmla="*/ 1036318 h 1268014"/>
                <a:gd name="connsiteX4" fmla="*/ 213566 w 496623"/>
                <a:gd name="connsiteY4" fmla="*/ 914400 h 1268014"/>
                <a:gd name="connsiteX5" fmla="*/ 239691 w 496623"/>
                <a:gd name="connsiteY5" fmla="*/ 696684 h 1268014"/>
                <a:gd name="connsiteX6" fmla="*/ 291942 w 496623"/>
                <a:gd name="connsiteY6" fmla="*/ 278673 h 1268014"/>
                <a:gd name="connsiteX7" fmla="*/ 300652 w 496623"/>
                <a:gd name="connsiteY7" fmla="*/ 156754 h 1268014"/>
                <a:gd name="connsiteX8" fmla="*/ 300651 w 496623"/>
                <a:gd name="connsiteY8" fmla="*/ 8707 h 1268014"/>
                <a:gd name="connsiteX9" fmla="*/ 335486 w 496623"/>
                <a:gd name="connsiteY9" fmla="*/ 0 h 1268014"/>
                <a:gd name="connsiteX10" fmla="*/ 439988 w 496623"/>
                <a:gd name="connsiteY10" fmla="*/ 8707 h 1268014"/>
                <a:gd name="connsiteX11" fmla="*/ 483532 w 496623"/>
                <a:gd name="connsiteY11" fmla="*/ 87085 h 1268014"/>
                <a:gd name="connsiteX12" fmla="*/ 474822 w 496623"/>
                <a:gd name="connsiteY12" fmla="*/ 217712 h 1268014"/>
                <a:gd name="connsiteX13" fmla="*/ 492239 w 496623"/>
                <a:gd name="connsiteY13" fmla="*/ 365759 h 1268014"/>
                <a:gd name="connsiteX14" fmla="*/ 439988 w 496623"/>
                <a:gd name="connsiteY14" fmla="*/ 409301 h 1268014"/>
                <a:gd name="connsiteX15" fmla="*/ 413863 w 496623"/>
                <a:gd name="connsiteY15" fmla="*/ 505097 h 1268014"/>
                <a:gd name="connsiteX16" fmla="*/ 413862 w 496623"/>
                <a:gd name="connsiteY16" fmla="*/ 696684 h 1268014"/>
                <a:gd name="connsiteX17" fmla="*/ 413862 w 496623"/>
                <a:gd name="connsiteY17" fmla="*/ 931816 h 1268014"/>
                <a:gd name="connsiteX18" fmla="*/ 370320 w 496623"/>
                <a:gd name="connsiteY18" fmla="*/ 1071154 h 1268014"/>
                <a:gd name="connsiteX19" fmla="*/ 300651 w 496623"/>
                <a:gd name="connsiteY19" fmla="*/ 1166947 h 1268014"/>
                <a:gd name="connsiteX20" fmla="*/ 250986 w 496623"/>
                <a:gd name="connsiteY20" fmla="*/ 1201919 h 1268014"/>
                <a:gd name="connsiteX21" fmla="*/ 178731 w 496623"/>
                <a:gd name="connsiteY21" fmla="*/ 1262742 h 1268014"/>
                <a:gd name="connsiteX22" fmla="*/ 103552 w 496623"/>
                <a:gd name="connsiteY22" fmla="*/ 1267505 h 1268014"/>
                <a:gd name="connsiteX23" fmla="*/ 0 w 496623"/>
                <a:gd name="connsiteY23" fmla="*/ 1205728 h 1268014"/>
                <a:gd name="connsiteX0" fmla="*/ 72663 w 496623"/>
                <a:gd name="connsiteY0" fmla="*/ 1200963 h 1268014"/>
                <a:gd name="connsiteX1" fmla="*/ 117636 w 496623"/>
                <a:gd name="connsiteY1" fmla="*/ 1161437 h 1268014"/>
                <a:gd name="connsiteX2" fmla="*/ 170023 w 496623"/>
                <a:gd name="connsiteY2" fmla="*/ 1114697 h 1268014"/>
                <a:gd name="connsiteX3" fmla="*/ 222273 w 496623"/>
                <a:gd name="connsiteY3" fmla="*/ 1036318 h 1268014"/>
                <a:gd name="connsiteX4" fmla="*/ 213566 w 496623"/>
                <a:gd name="connsiteY4" fmla="*/ 914400 h 1268014"/>
                <a:gd name="connsiteX5" fmla="*/ 239691 w 496623"/>
                <a:gd name="connsiteY5" fmla="*/ 696684 h 1268014"/>
                <a:gd name="connsiteX6" fmla="*/ 291942 w 496623"/>
                <a:gd name="connsiteY6" fmla="*/ 278673 h 1268014"/>
                <a:gd name="connsiteX7" fmla="*/ 300652 w 496623"/>
                <a:gd name="connsiteY7" fmla="*/ 156754 h 1268014"/>
                <a:gd name="connsiteX8" fmla="*/ 300651 w 496623"/>
                <a:gd name="connsiteY8" fmla="*/ 8707 h 1268014"/>
                <a:gd name="connsiteX9" fmla="*/ 335486 w 496623"/>
                <a:gd name="connsiteY9" fmla="*/ 0 h 1268014"/>
                <a:gd name="connsiteX10" fmla="*/ 439988 w 496623"/>
                <a:gd name="connsiteY10" fmla="*/ 8707 h 1268014"/>
                <a:gd name="connsiteX11" fmla="*/ 483532 w 496623"/>
                <a:gd name="connsiteY11" fmla="*/ 87085 h 1268014"/>
                <a:gd name="connsiteX12" fmla="*/ 474822 w 496623"/>
                <a:gd name="connsiteY12" fmla="*/ 217712 h 1268014"/>
                <a:gd name="connsiteX13" fmla="*/ 492239 w 496623"/>
                <a:gd name="connsiteY13" fmla="*/ 365759 h 1268014"/>
                <a:gd name="connsiteX14" fmla="*/ 439988 w 496623"/>
                <a:gd name="connsiteY14" fmla="*/ 409301 h 1268014"/>
                <a:gd name="connsiteX15" fmla="*/ 413863 w 496623"/>
                <a:gd name="connsiteY15" fmla="*/ 505097 h 1268014"/>
                <a:gd name="connsiteX16" fmla="*/ 413862 w 496623"/>
                <a:gd name="connsiteY16" fmla="*/ 696684 h 1268014"/>
                <a:gd name="connsiteX17" fmla="*/ 413862 w 496623"/>
                <a:gd name="connsiteY17" fmla="*/ 931816 h 1268014"/>
                <a:gd name="connsiteX18" fmla="*/ 370320 w 496623"/>
                <a:gd name="connsiteY18" fmla="*/ 1071154 h 1268014"/>
                <a:gd name="connsiteX19" fmla="*/ 324804 w 496623"/>
                <a:gd name="connsiteY19" fmla="*/ 1135244 h 1268014"/>
                <a:gd name="connsiteX20" fmla="*/ 300651 w 496623"/>
                <a:gd name="connsiteY20" fmla="*/ 1166947 h 1268014"/>
                <a:gd name="connsiteX21" fmla="*/ 250986 w 496623"/>
                <a:gd name="connsiteY21" fmla="*/ 1201919 h 1268014"/>
                <a:gd name="connsiteX22" fmla="*/ 178731 w 496623"/>
                <a:gd name="connsiteY22" fmla="*/ 1262742 h 1268014"/>
                <a:gd name="connsiteX23" fmla="*/ 103552 w 496623"/>
                <a:gd name="connsiteY23" fmla="*/ 1267505 h 1268014"/>
                <a:gd name="connsiteX24" fmla="*/ 0 w 496623"/>
                <a:gd name="connsiteY24" fmla="*/ 1205728 h 1268014"/>
                <a:gd name="connsiteX0" fmla="*/ 72663 w 496623"/>
                <a:gd name="connsiteY0" fmla="*/ 1200963 h 1268014"/>
                <a:gd name="connsiteX1" fmla="*/ 117636 w 496623"/>
                <a:gd name="connsiteY1" fmla="*/ 1161437 h 1268014"/>
                <a:gd name="connsiteX2" fmla="*/ 170023 w 496623"/>
                <a:gd name="connsiteY2" fmla="*/ 1114697 h 1268014"/>
                <a:gd name="connsiteX3" fmla="*/ 222273 w 496623"/>
                <a:gd name="connsiteY3" fmla="*/ 1036318 h 1268014"/>
                <a:gd name="connsiteX4" fmla="*/ 213566 w 496623"/>
                <a:gd name="connsiteY4" fmla="*/ 914400 h 1268014"/>
                <a:gd name="connsiteX5" fmla="*/ 239691 w 496623"/>
                <a:gd name="connsiteY5" fmla="*/ 696684 h 1268014"/>
                <a:gd name="connsiteX6" fmla="*/ 291942 w 496623"/>
                <a:gd name="connsiteY6" fmla="*/ 278673 h 1268014"/>
                <a:gd name="connsiteX7" fmla="*/ 300652 w 496623"/>
                <a:gd name="connsiteY7" fmla="*/ 156754 h 1268014"/>
                <a:gd name="connsiteX8" fmla="*/ 300651 w 496623"/>
                <a:gd name="connsiteY8" fmla="*/ 8707 h 1268014"/>
                <a:gd name="connsiteX9" fmla="*/ 335486 w 496623"/>
                <a:gd name="connsiteY9" fmla="*/ 0 h 1268014"/>
                <a:gd name="connsiteX10" fmla="*/ 439988 w 496623"/>
                <a:gd name="connsiteY10" fmla="*/ 8707 h 1268014"/>
                <a:gd name="connsiteX11" fmla="*/ 483532 w 496623"/>
                <a:gd name="connsiteY11" fmla="*/ 87085 h 1268014"/>
                <a:gd name="connsiteX12" fmla="*/ 474822 w 496623"/>
                <a:gd name="connsiteY12" fmla="*/ 217712 h 1268014"/>
                <a:gd name="connsiteX13" fmla="*/ 492239 w 496623"/>
                <a:gd name="connsiteY13" fmla="*/ 365759 h 1268014"/>
                <a:gd name="connsiteX14" fmla="*/ 439988 w 496623"/>
                <a:gd name="connsiteY14" fmla="*/ 409301 h 1268014"/>
                <a:gd name="connsiteX15" fmla="*/ 413863 w 496623"/>
                <a:gd name="connsiteY15" fmla="*/ 505097 h 1268014"/>
                <a:gd name="connsiteX16" fmla="*/ 413862 w 496623"/>
                <a:gd name="connsiteY16" fmla="*/ 696684 h 1268014"/>
                <a:gd name="connsiteX17" fmla="*/ 412911 w 496623"/>
                <a:gd name="connsiteY17" fmla="*/ 844731 h 1268014"/>
                <a:gd name="connsiteX18" fmla="*/ 413862 w 496623"/>
                <a:gd name="connsiteY18" fmla="*/ 931816 h 1268014"/>
                <a:gd name="connsiteX19" fmla="*/ 370320 w 496623"/>
                <a:gd name="connsiteY19" fmla="*/ 1071154 h 1268014"/>
                <a:gd name="connsiteX20" fmla="*/ 324804 w 496623"/>
                <a:gd name="connsiteY20" fmla="*/ 1135244 h 1268014"/>
                <a:gd name="connsiteX21" fmla="*/ 300651 w 496623"/>
                <a:gd name="connsiteY21" fmla="*/ 1166947 h 1268014"/>
                <a:gd name="connsiteX22" fmla="*/ 250986 w 496623"/>
                <a:gd name="connsiteY22" fmla="*/ 1201919 h 1268014"/>
                <a:gd name="connsiteX23" fmla="*/ 178731 w 496623"/>
                <a:gd name="connsiteY23" fmla="*/ 1262742 h 1268014"/>
                <a:gd name="connsiteX24" fmla="*/ 103552 w 496623"/>
                <a:gd name="connsiteY24" fmla="*/ 1267505 h 1268014"/>
                <a:gd name="connsiteX25" fmla="*/ 0 w 496623"/>
                <a:gd name="connsiteY25" fmla="*/ 1205728 h 1268014"/>
                <a:gd name="connsiteX0" fmla="*/ 72663 w 497322"/>
                <a:gd name="connsiteY0" fmla="*/ 1200963 h 1268014"/>
                <a:gd name="connsiteX1" fmla="*/ 117636 w 497322"/>
                <a:gd name="connsiteY1" fmla="*/ 1161437 h 1268014"/>
                <a:gd name="connsiteX2" fmla="*/ 170023 w 497322"/>
                <a:gd name="connsiteY2" fmla="*/ 1114697 h 1268014"/>
                <a:gd name="connsiteX3" fmla="*/ 222273 w 497322"/>
                <a:gd name="connsiteY3" fmla="*/ 1036318 h 1268014"/>
                <a:gd name="connsiteX4" fmla="*/ 213566 w 497322"/>
                <a:gd name="connsiteY4" fmla="*/ 914400 h 1268014"/>
                <a:gd name="connsiteX5" fmla="*/ 239691 w 497322"/>
                <a:gd name="connsiteY5" fmla="*/ 696684 h 1268014"/>
                <a:gd name="connsiteX6" fmla="*/ 291942 w 497322"/>
                <a:gd name="connsiteY6" fmla="*/ 278673 h 1268014"/>
                <a:gd name="connsiteX7" fmla="*/ 300652 w 497322"/>
                <a:gd name="connsiteY7" fmla="*/ 156754 h 1268014"/>
                <a:gd name="connsiteX8" fmla="*/ 300651 w 497322"/>
                <a:gd name="connsiteY8" fmla="*/ 8707 h 1268014"/>
                <a:gd name="connsiteX9" fmla="*/ 335486 w 497322"/>
                <a:gd name="connsiteY9" fmla="*/ 0 h 1268014"/>
                <a:gd name="connsiteX10" fmla="*/ 439988 w 497322"/>
                <a:gd name="connsiteY10" fmla="*/ 8707 h 1268014"/>
                <a:gd name="connsiteX11" fmla="*/ 483532 w 497322"/>
                <a:gd name="connsiteY11" fmla="*/ 87085 h 1268014"/>
                <a:gd name="connsiteX12" fmla="*/ 484347 w 497322"/>
                <a:gd name="connsiteY12" fmla="*/ 215331 h 1268014"/>
                <a:gd name="connsiteX13" fmla="*/ 492239 w 497322"/>
                <a:gd name="connsiteY13" fmla="*/ 365759 h 1268014"/>
                <a:gd name="connsiteX14" fmla="*/ 439988 w 497322"/>
                <a:gd name="connsiteY14" fmla="*/ 409301 h 1268014"/>
                <a:gd name="connsiteX15" fmla="*/ 413863 w 497322"/>
                <a:gd name="connsiteY15" fmla="*/ 505097 h 1268014"/>
                <a:gd name="connsiteX16" fmla="*/ 413862 w 497322"/>
                <a:gd name="connsiteY16" fmla="*/ 696684 h 1268014"/>
                <a:gd name="connsiteX17" fmla="*/ 412911 w 497322"/>
                <a:gd name="connsiteY17" fmla="*/ 844731 h 1268014"/>
                <a:gd name="connsiteX18" fmla="*/ 413862 w 497322"/>
                <a:gd name="connsiteY18" fmla="*/ 931816 h 1268014"/>
                <a:gd name="connsiteX19" fmla="*/ 370320 w 497322"/>
                <a:gd name="connsiteY19" fmla="*/ 1071154 h 1268014"/>
                <a:gd name="connsiteX20" fmla="*/ 324804 w 497322"/>
                <a:gd name="connsiteY20" fmla="*/ 1135244 h 1268014"/>
                <a:gd name="connsiteX21" fmla="*/ 300651 w 497322"/>
                <a:gd name="connsiteY21" fmla="*/ 1166947 h 1268014"/>
                <a:gd name="connsiteX22" fmla="*/ 250986 w 497322"/>
                <a:gd name="connsiteY22" fmla="*/ 1201919 h 1268014"/>
                <a:gd name="connsiteX23" fmla="*/ 178731 w 497322"/>
                <a:gd name="connsiteY23" fmla="*/ 1262742 h 1268014"/>
                <a:gd name="connsiteX24" fmla="*/ 103552 w 497322"/>
                <a:gd name="connsiteY24" fmla="*/ 1267505 h 1268014"/>
                <a:gd name="connsiteX25" fmla="*/ 0 w 497322"/>
                <a:gd name="connsiteY25" fmla="*/ 1205728 h 1268014"/>
                <a:gd name="connsiteX0" fmla="*/ 72663 w 500605"/>
                <a:gd name="connsiteY0" fmla="*/ 1200963 h 1268014"/>
                <a:gd name="connsiteX1" fmla="*/ 117636 w 500605"/>
                <a:gd name="connsiteY1" fmla="*/ 1161437 h 1268014"/>
                <a:gd name="connsiteX2" fmla="*/ 170023 w 500605"/>
                <a:gd name="connsiteY2" fmla="*/ 1114697 h 1268014"/>
                <a:gd name="connsiteX3" fmla="*/ 222273 w 500605"/>
                <a:gd name="connsiteY3" fmla="*/ 1036318 h 1268014"/>
                <a:gd name="connsiteX4" fmla="*/ 213566 w 500605"/>
                <a:gd name="connsiteY4" fmla="*/ 914400 h 1268014"/>
                <a:gd name="connsiteX5" fmla="*/ 239691 w 500605"/>
                <a:gd name="connsiteY5" fmla="*/ 696684 h 1268014"/>
                <a:gd name="connsiteX6" fmla="*/ 291942 w 500605"/>
                <a:gd name="connsiteY6" fmla="*/ 278673 h 1268014"/>
                <a:gd name="connsiteX7" fmla="*/ 300652 w 500605"/>
                <a:gd name="connsiteY7" fmla="*/ 156754 h 1268014"/>
                <a:gd name="connsiteX8" fmla="*/ 300651 w 500605"/>
                <a:gd name="connsiteY8" fmla="*/ 8707 h 1268014"/>
                <a:gd name="connsiteX9" fmla="*/ 335486 w 500605"/>
                <a:gd name="connsiteY9" fmla="*/ 0 h 1268014"/>
                <a:gd name="connsiteX10" fmla="*/ 439988 w 500605"/>
                <a:gd name="connsiteY10" fmla="*/ 8707 h 1268014"/>
                <a:gd name="connsiteX11" fmla="*/ 483532 w 500605"/>
                <a:gd name="connsiteY11" fmla="*/ 87085 h 1268014"/>
                <a:gd name="connsiteX12" fmla="*/ 484347 w 500605"/>
                <a:gd name="connsiteY12" fmla="*/ 215331 h 1268014"/>
                <a:gd name="connsiteX13" fmla="*/ 492239 w 500605"/>
                <a:gd name="connsiteY13" fmla="*/ 365759 h 1268014"/>
                <a:gd name="connsiteX14" fmla="*/ 439988 w 500605"/>
                <a:gd name="connsiteY14" fmla="*/ 409301 h 1268014"/>
                <a:gd name="connsiteX15" fmla="*/ 413863 w 500605"/>
                <a:gd name="connsiteY15" fmla="*/ 505097 h 1268014"/>
                <a:gd name="connsiteX16" fmla="*/ 413862 w 500605"/>
                <a:gd name="connsiteY16" fmla="*/ 696684 h 1268014"/>
                <a:gd name="connsiteX17" fmla="*/ 412911 w 500605"/>
                <a:gd name="connsiteY17" fmla="*/ 844731 h 1268014"/>
                <a:gd name="connsiteX18" fmla="*/ 413862 w 500605"/>
                <a:gd name="connsiteY18" fmla="*/ 931816 h 1268014"/>
                <a:gd name="connsiteX19" fmla="*/ 370320 w 500605"/>
                <a:gd name="connsiteY19" fmla="*/ 1071154 h 1268014"/>
                <a:gd name="connsiteX20" fmla="*/ 324804 w 500605"/>
                <a:gd name="connsiteY20" fmla="*/ 1135244 h 1268014"/>
                <a:gd name="connsiteX21" fmla="*/ 300651 w 500605"/>
                <a:gd name="connsiteY21" fmla="*/ 1166947 h 1268014"/>
                <a:gd name="connsiteX22" fmla="*/ 250986 w 500605"/>
                <a:gd name="connsiteY22" fmla="*/ 1201919 h 1268014"/>
                <a:gd name="connsiteX23" fmla="*/ 178731 w 500605"/>
                <a:gd name="connsiteY23" fmla="*/ 1262742 h 1268014"/>
                <a:gd name="connsiteX24" fmla="*/ 103552 w 500605"/>
                <a:gd name="connsiteY24" fmla="*/ 1267505 h 1268014"/>
                <a:gd name="connsiteX25" fmla="*/ 0 w 500605"/>
                <a:gd name="connsiteY25" fmla="*/ 1205728 h 1268014"/>
                <a:gd name="connsiteX0" fmla="*/ 72663 w 497013"/>
                <a:gd name="connsiteY0" fmla="*/ 1200963 h 1268014"/>
                <a:gd name="connsiteX1" fmla="*/ 117636 w 497013"/>
                <a:gd name="connsiteY1" fmla="*/ 1161437 h 1268014"/>
                <a:gd name="connsiteX2" fmla="*/ 170023 w 497013"/>
                <a:gd name="connsiteY2" fmla="*/ 1114697 h 1268014"/>
                <a:gd name="connsiteX3" fmla="*/ 222273 w 497013"/>
                <a:gd name="connsiteY3" fmla="*/ 1036318 h 1268014"/>
                <a:gd name="connsiteX4" fmla="*/ 213566 w 497013"/>
                <a:gd name="connsiteY4" fmla="*/ 914400 h 1268014"/>
                <a:gd name="connsiteX5" fmla="*/ 239691 w 497013"/>
                <a:gd name="connsiteY5" fmla="*/ 696684 h 1268014"/>
                <a:gd name="connsiteX6" fmla="*/ 291942 w 497013"/>
                <a:gd name="connsiteY6" fmla="*/ 278673 h 1268014"/>
                <a:gd name="connsiteX7" fmla="*/ 300652 w 497013"/>
                <a:gd name="connsiteY7" fmla="*/ 156754 h 1268014"/>
                <a:gd name="connsiteX8" fmla="*/ 300651 w 497013"/>
                <a:gd name="connsiteY8" fmla="*/ 8707 h 1268014"/>
                <a:gd name="connsiteX9" fmla="*/ 335486 w 497013"/>
                <a:gd name="connsiteY9" fmla="*/ 0 h 1268014"/>
                <a:gd name="connsiteX10" fmla="*/ 439988 w 497013"/>
                <a:gd name="connsiteY10" fmla="*/ 8707 h 1268014"/>
                <a:gd name="connsiteX11" fmla="*/ 483532 w 497013"/>
                <a:gd name="connsiteY11" fmla="*/ 87085 h 1268014"/>
                <a:gd name="connsiteX12" fmla="*/ 484347 w 497013"/>
                <a:gd name="connsiteY12" fmla="*/ 215331 h 1268014"/>
                <a:gd name="connsiteX13" fmla="*/ 487477 w 497013"/>
                <a:gd name="connsiteY13" fmla="*/ 358615 h 1268014"/>
                <a:gd name="connsiteX14" fmla="*/ 439988 w 497013"/>
                <a:gd name="connsiteY14" fmla="*/ 409301 h 1268014"/>
                <a:gd name="connsiteX15" fmla="*/ 413863 w 497013"/>
                <a:gd name="connsiteY15" fmla="*/ 505097 h 1268014"/>
                <a:gd name="connsiteX16" fmla="*/ 413862 w 497013"/>
                <a:gd name="connsiteY16" fmla="*/ 696684 h 1268014"/>
                <a:gd name="connsiteX17" fmla="*/ 412911 w 497013"/>
                <a:gd name="connsiteY17" fmla="*/ 844731 h 1268014"/>
                <a:gd name="connsiteX18" fmla="*/ 413862 w 497013"/>
                <a:gd name="connsiteY18" fmla="*/ 931816 h 1268014"/>
                <a:gd name="connsiteX19" fmla="*/ 370320 w 497013"/>
                <a:gd name="connsiteY19" fmla="*/ 1071154 h 1268014"/>
                <a:gd name="connsiteX20" fmla="*/ 324804 w 497013"/>
                <a:gd name="connsiteY20" fmla="*/ 1135244 h 1268014"/>
                <a:gd name="connsiteX21" fmla="*/ 300651 w 497013"/>
                <a:gd name="connsiteY21" fmla="*/ 1166947 h 1268014"/>
                <a:gd name="connsiteX22" fmla="*/ 250986 w 497013"/>
                <a:gd name="connsiteY22" fmla="*/ 1201919 h 1268014"/>
                <a:gd name="connsiteX23" fmla="*/ 178731 w 497013"/>
                <a:gd name="connsiteY23" fmla="*/ 1262742 h 1268014"/>
                <a:gd name="connsiteX24" fmla="*/ 103552 w 497013"/>
                <a:gd name="connsiteY24" fmla="*/ 1267505 h 1268014"/>
                <a:gd name="connsiteX25" fmla="*/ 0 w 497013"/>
                <a:gd name="connsiteY25" fmla="*/ 1205728 h 1268014"/>
                <a:gd name="connsiteX0" fmla="*/ 72663 w 488628"/>
                <a:gd name="connsiteY0" fmla="*/ 1200963 h 1268014"/>
                <a:gd name="connsiteX1" fmla="*/ 117636 w 488628"/>
                <a:gd name="connsiteY1" fmla="*/ 1161437 h 1268014"/>
                <a:gd name="connsiteX2" fmla="*/ 170023 w 488628"/>
                <a:gd name="connsiteY2" fmla="*/ 1114697 h 1268014"/>
                <a:gd name="connsiteX3" fmla="*/ 222273 w 488628"/>
                <a:gd name="connsiteY3" fmla="*/ 1036318 h 1268014"/>
                <a:gd name="connsiteX4" fmla="*/ 213566 w 488628"/>
                <a:gd name="connsiteY4" fmla="*/ 914400 h 1268014"/>
                <a:gd name="connsiteX5" fmla="*/ 239691 w 488628"/>
                <a:gd name="connsiteY5" fmla="*/ 696684 h 1268014"/>
                <a:gd name="connsiteX6" fmla="*/ 291942 w 488628"/>
                <a:gd name="connsiteY6" fmla="*/ 278673 h 1268014"/>
                <a:gd name="connsiteX7" fmla="*/ 300652 w 488628"/>
                <a:gd name="connsiteY7" fmla="*/ 156754 h 1268014"/>
                <a:gd name="connsiteX8" fmla="*/ 300651 w 488628"/>
                <a:gd name="connsiteY8" fmla="*/ 8707 h 1268014"/>
                <a:gd name="connsiteX9" fmla="*/ 335486 w 488628"/>
                <a:gd name="connsiteY9" fmla="*/ 0 h 1268014"/>
                <a:gd name="connsiteX10" fmla="*/ 439988 w 488628"/>
                <a:gd name="connsiteY10" fmla="*/ 8707 h 1268014"/>
                <a:gd name="connsiteX11" fmla="*/ 483532 w 488628"/>
                <a:gd name="connsiteY11" fmla="*/ 87085 h 1268014"/>
                <a:gd name="connsiteX12" fmla="*/ 484347 w 488628"/>
                <a:gd name="connsiteY12" fmla="*/ 215331 h 1268014"/>
                <a:gd name="connsiteX13" fmla="*/ 487477 w 488628"/>
                <a:gd name="connsiteY13" fmla="*/ 358615 h 1268014"/>
                <a:gd name="connsiteX14" fmla="*/ 439988 w 488628"/>
                <a:gd name="connsiteY14" fmla="*/ 409301 h 1268014"/>
                <a:gd name="connsiteX15" fmla="*/ 413863 w 488628"/>
                <a:gd name="connsiteY15" fmla="*/ 505097 h 1268014"/>
                <a:gd name="connsiteX16" fmla="*/ 413862 w 488628"/>
                <a:gd name="connsiteY16" fmla="*/ 696684 h 1268014"/>
                <a:gd name="connsiteX17" fmla="*/ 412911 w 488628"/>
                <a:gd name="connsiteY17" fmla="*/ 844731 h 1268014"/>
                <a:gd name="connsiteX18" fmla="*/ 413862 w 488628"/>
                <a:gd name="connsiteY18" fmla="*/ 931816 h 1268014"/>
                <a:gd name="connsiteX19" fmla="*/ 370320 w 488628"/>
                <a:gd name="connsiteY19" fmla="*/ 1071154 h 1268014"/>
                <a:gd name="connsiteX20" fmla="*/ 324804 w 488628"/>
                <a:gd name="connsiteY20" fmla="*/ 1135244 h 1268014"/>
                <a:gd name="connsiteX21" fmla="*/ 300651 w 488628"/>
                <a:gd name="connsiteY21" fmla="*/ 1166947 h 1268014"/>
                <a:gd name="connsiteX22" fmla="*/ 250986 w 488628"/>
                <a:gd name="connsiteY22" fmla="*/ 1201919 h 1268014"/>
                <a:gd name="connsiteX23" fmla="*/ 178731 w 488628"/>
                <a:gd name="connsiteY23" fmla="*/ 1262742 h 1268014"/>
                <a:gd name="connsiteX24" fmla="*/ 103552 w 488628"/>
                <a:gd name="connsiteY24" fmla="*/ 1267505 h 1268014"/>
                <a:gd name="connsiteX25" fmla="*/ 0 w 488628"/>
                <a:gd name="connsiteY25" fmla="*/ 1205728 h 1268014"/>
                <a:gd name="connsiteX0" fmla="*/ 72663 w 488628"/>
                <a:gd name="connsiteY0" fmla="*/ 1200963 h 1268014"/>
                <a:gd name="connsiteX1" fmla="*/ 117636 w 488628"/>
                <a:gd name="connsiteY1" fmla="*/ 1161437 h 1268014"/>
                <a:gd name="connsiteX2" fmla="*/ 170023 w 488628"/>
                <a:gd name="connsiteY2" fmla="*/ 1114697 h 1268014"/>
                <a:gd name="connsiteX3" fmla="*/ 222273 w 488628"/>
                <a:gd name="connsiteY3" fmla="*/ 1036318 h 1268014"/>
                <a:gd name="connsiteX4" fmla="*/ 213566 w 488628"/>
                <a:gd name="connsiteY4" fmla="*/ 914400 h 1268014"/>
                <a:gd name="connsiteX5" fmla="*/ 239691 w 488628"/>
                <a:gd name="connsiteY5" fmla="*/ 696684 h 1268014"/>
                <a:gd name="connsiteX6" fmla="*/ 291942 w 488628"/>
                <a:gd name="connsiteY6" fmla="*/ 278673 h 1268014"/>
                <a:gd name="connsiteX7" fmla="*/ 300652 w 488628"/>
                <a:gd name="connsiteY7" fmla="*/ 156754 h 1268014"/>
                <a:gd name="connsiteX8" fmla="*/ 300651 w 488628"/>
                <a:gd name="connsiteY8" fmla="*/ 8707 h 1268014"/>
                <a:gd name="connsiteX9" fmla="*/ 335486 w 488628"/>
                <a:gd name="connsiteY9" fmla="*/ 0 h 1268014"/>
                <a:gd name="connsiteX10" fmla="*/ 439988 w 488628"/>
                <a:gd name="connsiteY10" fmla="*/ 8707 h 1268014"/>
                <a:gd name="connsiteX11" fmla="*/ 483532 w 488628"/>
                <a:gd name="connsiteY11" fmla="*/ 75179 h 1268014"/>
                <a:gd name="connsiteX12" fmla="*/ 484347 w 488628"/>
                <a:gd name="connsiteY12" fmla="*/ 215331 h 1268014"/>
                <a:gd name="connsiteX13" fmla="*/ 487477 w 488628"/>
                <a:gd name="connsiteY13" fmla="*/ 358615 h 1268014"/>
                <a:gd name="connsiteX14" fmla="*/ 439988 w 488628"/>
                <a:gd name="connsiteY14" fmla="*/ 409301 h 1268014"/>
                <a:gd name="connsiteX15" fmla="*/ 413863 w 488628"/>
                <a:gd name="connsiteY15" fmla="*/ 505097 h 1268014"/>
                <a:gd name="connsiteX16" fmla="*/ 413862 w 488628"/>
                <a:gd name="connsiteY16" fmla="*/ 696684 h 1268014"/>
                <a:gd name="connsiteX17" fmla="*/ 412911 w 488628"/>
                <a:gd name="connsiteY17" fmla="*/ 844731 h 1268014"/>
                <a:gd name="connsiteX18" fmla="*/ 413862 w 488628"/>
                <a:gd name="connsiteY18" fmla="*/ 931816 h 1268014"/>
                <a:gd name="connsiteX19" fmla="*/ 370320 w 488628"/>
                <a:gd name="connsiteY19" fmla="*/ 1071154 h 1268014"/>
                <a:gd name="connsiteX20" fmla="*/ 324804 w 488628"/>
                <a:gd name="connsiteY20" fmla="*/ 1135244 h 1268014"/>
                <a:gd name="connsiteX21" fmla="*/ 300651 w 488628"/>
                <a:gd name="connsiteY21" fmla="*/ 1166947 h 1268014"/>
                <a:gd name="connsiteX22" fmla="*/ 250986 w 488628"/>
                <a:gd name="connsiteY22" fmla="*/ 1201919 h 1268014"/>
                <a:gd name="connsiteX23" fmla="*/ 178731 w 488628"/>
                <a:gd name="connsiteY23" fmla="*/ 1262742 h 1268014"/>
                <a:gd name="connsiteX24" fmla="*/ 103552 w 488628"/>
                <a:gd name="connsiteY24" fmla="*/ 1267505 h 1268014"/>
                <a:gd name="connsiteX25" fmla="*/ 0 w 488628"/>
                <a:gd name="connsiteY25" fmla="*/ 1205728 h 1268014"/>
                <a:gd name="connsiteX0" fmla="*/ 72663 w 488628"/>
                <a:gd name="connsiteY0" fmla="*/ 1200963 h 1268014"/>
                <a:gd name="connsiteX1" fmla="*/ 117636 w 488628"/>
                <a:gd name="connsiteY1" fmla="*/ 1161437 h 1268014"/>
                <a:gd name="connsiteX2" fmla="*/ 170023 w 488628"/>
                <a:gd name="connsiteY2" fmla="*/ 1114697 h 1268014"/>
                <a:gd name="connsiteX3" fmla="*/ 222273 w 488628"/>
                <a:gd name="connsiteY3" fmla="*/ 1036318 h 1268014"/>
                <a:gd name="connsiteX4" fmla="*/ 213566 w 488628"/>
                <a:gd name="connsiteY4" fmla="*/ 914400 h 1268014"/>
                <a:gd name="connsiteX5" fmla="*/ 239691 w 488628"/>
                <a:gd name="connsiteY5" fmla="*/ 696684 h 1268014"/>
                <a:gd name="connsiteX6" fmla="*/ 291942 w 488628"/>
                <a:gd name="connsiteY6" fmla="*/ 278673 h 1268014"/>
                <a:gd name="connsiteX7" fmla="*/ 300652 w 488628"/>
                <a:gd name="connsiteY7" fmla="*/ 156754 h 1268014"/>
                <a:gd name="connsiteX8" fmla="*/ 300651 w 488628"/>
                <a:gd name="connsiteY8" fmla="*/ 8707 h 1268014"/>
                <a:gd name="connsiteX9" fmla="*/ 335486 w 488628"/>
                <a:gd name="connsiteY9" fmla="*/ 0 h 1268014"/>
                <a:gd name="connsiteX10" fmla="*/ 425700 w 488628"/>
                <a:gd name="connsiteY10" fmla="*/ 13470 h 1268014"/>
                <a:gd name="connsiteX11" fmla="*/ 483532 w 488628"/>
                <a:gd name="connsiteY11" fmla="*/ 75179 h 1268014"/>
                <a:gd name="connsiteX12" fmla="*/ 484347 w 488628"/>
                <a:gd name="connsiteY12" fmla="*/ 215331 h 1268014"/>
                <a:gd name="connsiteX13" fmla="*/ 487477 w 488628"/>
                <a:gd name="connsiteY13" fmla="*/ 358615 h 1268014"/>
                <a:gd name="connsiteX14" fmla="*/ 439988 w 488628"/>
                <a:gd name="connsiteY14" fmla="*/ 409301 h 1268014"/>
                <a:gd name="connsiteX15" fmla="*/ 413863 w 488628"/>
                <a:gd name="connsiteY15" fmla="*/ 505097 h 1268014"/>
                <a:gd name="connsiteX16" fmla="*/ 413862 w 488628"/>
                <a:gd name="connsiteY16" fmla="*/ 696684 h 1268014"/>
                <a:gd name="connsiteX17" fmla="*/ 412911 w 488628"/>
                <a:gd name="connsiteY17" fmla="*/ 844731 h 1268014"/>
                <a:gd name="connsiteX18" fmla="*/ 413862 w 488628"/>
                <a:gd name="connsiteY18" fmla="*/ 931816 h 1268014"/>
                <a:gd name="connsiteX19" fmla="*/ 370320 w 488628"/>
                <a:gd name="connsiteY19" fmla="*/ 1071154 h 1268014"/>
                <a:gd name="connsiteX20" fmla="*/ 324804 w 488628"/>
                <a:gd name="connsiteY20" fmla="*/ 1135244 h 1268014"/>
                <a:gd name="connsiteX21" fmla="*/ 300651 w 488628"/>
                <a:gd name="connsiteY21" fmla="*/ 1166947 h 1268014"/>
                <a:gd name="connsiteX22" fmla="*/ 250986 w 488628"/>
                <a:gd name="connsiteY22" fmla="*/ 1201919 h 1268014"/>
                <a:gd name="connsiteX23" fmla="*/ 178731 w 488628"/>
                <a:gd name="connsiteY23" fmla="*/ 1262742 h 1268014"/>
                <a:gd name="connsiteX24" fmla="*/ 103552 w 488628"/>
                <a:gd name="connsiteY24" fmla="*/ 1267505 h 1268014"/>
                <a:gd name="connsiteX25" fmla="*/ 0 w 488628"/>
                <a:gd name="connsiteY25" fmla="*/ 1205728 h 1268014"/>
                <a:gd name="connsiteX0" fmla="*/ 72663 w 488628"/>
                <a:gd name="connsiteY0" fmla="*/ 1200963 h 1272314"/>
                <a:gd name="connsiteX1" fmla="*/ 117636 w 488628"/>
                <a:gd name="connsiteY1" fmla="*/ 1161437 h 1272314"/>
                <a:gd name="connsiteX2" fmla="*/ 170023 w 488628"/>
                <a:gd name="connsiteY2" fmla="*/ 1114697 h 1272314"/>
                <a:gd name="connsiteX3" fmla="*/ 222273 w 488628"/>
                <a:gd name="connsiteY3" fmla="*/ 1036318 h 1272314"/>
                <a:gd name="connsiteX4" fmla="*/ 213566 w 488628"/>
                <a:gd name="connsiteY4" fmla="*/ 914400 h 1272314"/>
                <a:gd name="connsiteX5" fmla="*/ 239691 w 488628"/>
                <a:gd name="connsiteY5" fmla="*/ 696684 h 1272314"/>
                <a:gd name="connsiteX6" fmla="*/ 291942 w 488628"/>
                <a:gd name="connsiteY6" fmla="*/ 278673 h 1272314"/>
                <a:gd name="connsiteX7" fmla="*/ 300652 w 488628"/>
                <a:gd name="connsiteY7" fmla="*/ 156754 h 1272314"/>
                <a:gd name="connsiteX8" fmla="*/ 300651 w 488628"/>
                <a:gd name="connsiteY8" fmla="*/ 8707 h 1272314"/>
                <a:gd name="connsiteX9" fmla="*/ 335486 w 488628"/>
                <a:gd name="connsiteY9" fmla="*/ 0 h 1272314"/>
                <a:gd name="connsiteX10" fmla="*/ 425700 w 488628"/>
                <a:gd name="connsiteY10" fmla="*/ 13470 h 1272314"/>
                <a:gd name="connsiteX11" fmla="*/ 483532 w 488628"/>
                <a:gd name="connsiteY11" fmla="*/ 75179 h 1272314"/>
                <a:gd name="connsiteX12" fmla="*/ 484347 w 488628"/>
                <a:gd name="connsiteY12" fmla="*/ 215331 h 1272314"/>
                <a:gd name="connsiteX13" fmla="*/ 487477 w 488628"/>
                <a:gd name="connsiteY13" fmla="*/ 358615 h 1272314"/>
                <a:gd name="connsiteX14" fmla="*/ 439988 w 488628"/>
                <a:gd name="connsiteY14" fmla="*/ 409301 h 1272314"/>
                <a:gd name="connsiteX15" fmla="*/ 413863 w 488628"/>
                <a:gd name="connsiteY15" fmla="*/ 505097 h 1272314"/>
                <a:gd name="connsiteX16" fmla="*/ 413862 w 488628"/>
                <a:gd name="connsiteY16" fmla="*/ 696684 h 1272314"/>
                <a:gd name="connsiteX17" fmla="*/ 412911 w 488628"/>
                <a:gd name="connsiteY17" fmla="*/ 844731 h 1272314"/>
                <a:gd name="connsiteX18" fmla="*/ 413862 w 488628"/>
                <a:gd name="connsiteY18" fmla="*/ 931816 h 1272314"/>
                <a:gd name="connsiteX19" fmla="*/ 370320 w 488628"/>
                <a:gd name="connsiteY19" fmla="*/ 1071154 h 1272314"/>
                <a:gd name="connsiteX20" fmla="*/ 324804 w 488628"/>
                <a:gd name="connsiteY20" fmla="*/ 1135244 h 1272314"/>
                <a:gd name="connsiteX21" fmla="*/ 300651 w 488628"/>
                <a:gd name="connsiteY21" fmla="*/ 1166947 h 1272314"/>
                <a:gd name="connsiteX22" fmla="*/ 250986 w 488628"/>
                <a:gd name="connsiteY22" fmla="*/ 1201919 h 1272314"/>
                <a:gd name="connsiteX23" fmla="*/ 178731 w 488628"/>
                <a:gd name="connsiteY23" fmla="*/ 1262742 h 1272314"/>
                <a:gd name="connsiteX24" fmla="*/ 124778 w 488628"/>
                <a:gd name="connsiteY24" fmla="*/ 1268594 h 1272314"/>
                <a:gd name="connsiteX25" fmla="*/ 103552 w 488628"/>
                <a:gd name="connsiteY25" fmla="*/ 1267505 h 1272314"/>
                <a:gd name="connsiteX26" fmla="*/ 0 w 488628"/>
                <a:gd name="connsiteY26" fmla="*/ 1205728 h 1272314"/>
                <a:gd name="connsiteX0" fmla="*/ 72663 w 488628"/>
                <a:gd name="connsiteY0" fmla="*/ 1200963 h 1272314"/>
                <a:gd name="connsiteX1" fmla="*/ 117636 w 488628"/>
                <a:gd name="connsiteY1" fmla="*/ 1161437 h 1272314"/>
                <a:gd name="connsiteX2" fmla="*/ 170023 w 488628"/>
                <a:gd name="connsiteY2" fmla="*/ 1114697 h 1272314"/>
                <a:gd name="connsiteX3" fmla="*/ 222273 w 488628"/>
                <a:gd name="connsiteY3" fmla="*/ 1036318 h 1272314"/>
                <a:gd name="connsiteX4" fmla="*/ 213566 w 488628"/>
                <a:gd name="connsiteY4" fmla="*/ 914400 h 1272314"/>
                <a:gd name="connsiteX5" fmla="*/ 239691 w 488628"/>
                <a:gd name="connsiteY5" fmla="*/ 696684 h 1272314"/>
                <a:gd name="connsiteX6" fmla="*/ 291942 w 488628"/>
                <a:gd name="connsiteY6" fmla="*/ 278673 h 1272314"/>
                <a:gd name="connsiteX7" fmla="*/ 300652 w 488628"/>
                <a:gd name="connsiteY7" fmla="*/ 156754 h 1272314"/>
                <a:gd name="connsiteX8" fmla="*/ 300651 w 488628"/>
                <a:gd name="connsiteY8" fmla="*/ 8707 h 1272314"/>
                <a:gd name="connsiteX9" fmla="*/ 335486 w 488628"/>
                <a:gd name="connsiteY9" fmla="*/ 0 h 1272314"/>
                <a:gd name="connsiteX10" fmla="*/ 425700 w 488628"/>
                <a:gd name="connsiteY10" fmla="*/ 13470 h 1272314"/>
                <a:gd name="connsiteX11" fmla="*/ 483532 w 488628"/>
                <a:gd name="connsiteY11" fmla="*/ 75179 h 1272314"/>
                <a:gd name="connsiteX12" fmla="*/ 484347 w 488628"/>
                <a:gd name="connsiteY12" fmla="*/ 215331 h 1272314"/>
                <a:gd name="connsiteX13" fmla="*/ 487477 w 488628"/>
                <a:gd name="connsiteY13" fmla="*/ 358615 h 1272314"/>
                <a:gd name="connsiteX14" fmla="*/ 439988 w 488628"/>
                <a:gd name="connsiteY14" fmla="*/ 409301 h 1272314"/>
                <a:gd name="connsiteX15" fmla="*/ 413863 w 488628"/>
                <a:gd name="connsiteY15" fmla="*/ 505097 h 1272314"/>
                <a:gd name="connsiteX16" fmla="*/ 413862 w 488628"/>
                <a:gd name="connsiteY16" fmla="*/ 696684 h 1272314"/>
                <a:gd name="connsiteX17" fmla="*/ 412911 w 488628"/>
                <a:gd name="connsiteY17" fmla="*/ 844731 h 1272314"/>
                <a:gd name="connsiteX18" fmla="*/ 413862 w 488628"/>
                <a:gd name="connsiteY18" fmla="*/ 931816 h 1272314"/>
                <a:gd name="connsiteX19" fmla="*/ 370320 w 488628"/>
                <a:gd name="connsiteY19" fmla="*/ 1071154 h 1272314"/>
                <a:gd name="connsiteX20" fmla="*/ 324804 w 488628"/>
                <a:gd name="connsiteY20" fmla="*/ 1135244 h 1272314"/>
                <a:gd name="connsiteX21" fmla="*/ 300651 w 488628"/>
                <a:gd name="connsiteY21" fmla="*/ 1166947 h 1272314"/>
                <a:gd name="connsiteX22" fmla="*/ 250986 w 488628"/>
                <a:gd name="connsiteY22" fmla="*/ 1201919 h 1272314"/>
                <a:gd name="connsiteX23" fmla="*/ 178731 w 488628"/>
                <a:gd name="connsiteY23" fmla="*/ 1262742 h 1272314"/>
                <a:gd name="connsiteX24" fmla="*/ 124778 w 488628"/>
                <a:gd name="connsiteY24" fmla="*/ 1268594 h 1272314"/>
                <a:gd name="connsiteX25" fmla="*/ 103552 w 488628"/>
                <a:gd name="connsiteY25" fmla="*/ 1267505 h 1272314"/>
                <a:gd name="connsiteX26" fmla="*/ 0 w 488628"/>
                <a:gd name="connsiteY26" fmla="*/ 1205728 h 1272314"/>
                <a:gd name="connsiteX0" fmla="*/ 72663 w 488628"/>
                <a:gd name="connsiteY0" fmla="*/ 1200963 h 1272314"/>
                <a:gd name="connsiteX1" fmla="*/ 108111 w 488628"/>
                <a:gd name="connsiteY1" fmla="*/ 1166199 h 1272314"/>
                <a:gd name="connsiteX2" fmla="*/ 170023 w 488628"/>
                <a:gd name="connsiteY2" fmla="*/ 1114697 h 1272314"/>
                <a:gd name="connsiteX3" fmla="*/ 222273 w 488628"/>
                <a:gd name="connsiteY3" fmla="*/ 1036318 h 1272314"/>
                <a:gd name="connsiteX4" fmla="*/ 213566 w 488628"/>
                <a:gd name="connsiteY4" fmla="*/ 914400 h 1272314"/>
                <a:gd name="connsiteX5" fmla="*/ 239691 w 488628"/>
                <a:gd name="connsiteY5" fmla="*/ 696684 h 1272314"/>
                <a:gd name="connsiteX6" fmla="*/ 291942 w 488628"/>
                <a:gd name="connsiteY6" fmla="*/ 278673 h 1272314"/>
                <a:gd name="connsiteX7" fmla="*/ 300652 w 488628"/>
                <a:gd name="connsiteY7" fmla="*/ 156754 h 1272314"/>
                <a:gd name="connsiteX8" fmla="*/ 300651 w 488628"/>
                <a:gd name="connsiteY8" fmla="*/ 8707 h 1272314"/>
                <a:gd name="connsiteX9" fmla="*/ 335486 w 488628"/>
                <a:gd name="connsiteY9" fmla="*/ 0 h 1272314"/>
                <a:gd name="connsiteX10" fmla="*/ 425700 w 488628"/>
                <a:gd name="connsiteY10" fmla="*/ 13470 h 1272314"/>
                <a:gd name="connsiteX11" fmla="*/ 483532 w 488628"/>
                <a:gd name="connsiteY11" fmla="*/ 75179 h 1272314"/>
                <a:gd name="connsiteX12" fmla="*/ 484347 w 488628"/>
                <a:gd name="connsiteY12" fmla="*/ 215331 h 1272314"/>
                <a:gd name="connsiteX13" fmla="*/ 487477 w 488628"/>
                <a:gd name="connsiteY13" fmla="*/ 358615 h 1272314"/>
                <a:gd name="connsiteX14" fmla="*/ 439988 w 488628"/>
                <a:gd name="connsiteY14" fmla="*/ 409301 h 1272314"/>
                <a:gd name="connsiteX15" fmla="*/ 413863 w 488628"/>
                <a:gd name="connsiteY15" fmla="*/ 505097 h 1272314"/>
                <a:gd name="connsiteX16" fmla="*/ 413862 w 488628"/>
                <a:gd name="connsiteY16" fmla="*/ 696684 h 1272314"/>
                <a:gd name="connsiteX17" fmla="*/ 412911 w 488628"/>
                <a:gd name="connsiteY17" fmla="*/ 844731 h 1272314"/>
                <a:gd name="connsiteX18" fmla="*/ 413862 w 488628"/>
                <a:gd name="connsiteY18" fmla="*/ 931816 h 1272314"/>
                <a:gd name="connsiteX19" fmla="*/ 370320 w 488628"/>
                <a:gd name="connsiteY19" fmla="*/ 1071154 h 1272314"/>
                <a:gd name="connsiteX20" fmla="*/ 324804 w 488628"/>
                <a:gd name="connsiteY20" fmla="*/ 1135244 h 1272314"/>
                <a:gd name="connsiteX21" fmla="*/ 300651 w 488628"/>
                <a:gd name="connsiteY21" fmla="*/ 1166947 h 1272314"/>
                <a:gd name="connsiteX22" fmla="*/ 250986 w 488628"/>
                <a:gd name="connsiteY22" fmla="*/ 1201919 h 1272314"/>
                <a:gd name="connsiteX23" fmla="*/ 178731 w 488628"/>
                <a:gd name="connsiteY23" fmla="*/ 1262742 h 1272314"/>
                <a:gd name="connsiteX24" fmla="*/ 124778 w 488628"/>
                <a:gd name="connsiteY24" fmla="*/ 1268594 h 1272314"/>
                <a:gd name="connsiteX25" fmla="*/ 103552 w 488628"/>
                <a:gd name="connsiteY25" fmla="*/ 1267505 h 1272314"/>
                <a:gd name="connsiteX26" fmla="*/ 0 w 488628"/>
                <a:gd name="connsiteY26" fmla="*/ 1205728 h 1272314"/>
                <a:gd name="connsiteX0" fmla="*/ 60756 w 488628"/>
                <a:gd name="connsiteY0" fmla="*/ 1205725 h 1272314"/>
                <a:gd name="connsiteX1" fmla="*/ 108111 w 488628"/>
                <a:gd name="connsiteY1" fmla="*/ 1166199 h 1272314"/>
                <a:gd name="connsiteX2" fmla="*/ 170023 w 488628"/>
                <a:gd name="connsiteY2" fmla="*/ 1114697 h 1272314"/>
                <a:gd name="connsiteX3" fmla="*/ 222273 w 488628"/>
                <a:gd name="connsiteY3" fmla="*/ 1036318 h 1272314"/>
                <a:gd name="connsiteX4" fmla="*/ 213566 w 488628"/>
                <a:gd name="connsiteY4" fmla="*/ 914400 h 1272314"/>
                <a:gd name="connsiteX5" fmla="*/ 239691 w 488628"/>
                <a:gd name="connsiteY5" fmla="*/ 696684 h 1272314"/>
                <a:gd name="connsiteX6" fmla="*/ 291942 w 488628"/>
                <a:gd name="connsiteY6" fmla="*/ 278673 h 1272314"/>
                <a:gd name="connsiteX7" fmla="*/ 300652 w 488628"/>
                <a:gd name="connsiteY7" fmla="*/ 156754 h 1272314"/>
                <a:gd name="connsiteX8" fmla="*/ 300651 w 488628"/>
                <a:gd name="connsiteY8" fmla="*/ 8707 h 1272314"/>
                <a:gd name="connsiteX9" fmla="*/ 335486 w 488628"/>
                <a:gd name="connsiteY9" fmla="*/ 0 h 1272314"/>
                <a:gd name="connsiteX10" fmla="*/ 425700 w 488628"/>
                <a:gd name="connsiteY10" fmla="*/ 13470 h 1272314"/>
                <a:gd name="connsiteX11" fmla="*/ 483532 w 488628"/>
                <a:gd name="connsiteY11" fmla="*/ 75179 h 1272314"/>
                <a:gd name="connsiteX12" fmla="*/ 484347 w 488628"/>
                <a:gd name="connsiteY12" fmla="*/ 215331 h 1272314"/>
                <a:gd name="connsiteX13" fmla="*/ 487477 w 488628"/>
                <a:gd name="connsiteY13" fmla="*/ 358615 h 1272314"/>
                <a:gd name="connsiteX14" fmla="*/ 439988 w 488628"/>
                <a:gd name="connsiteY14" fmla="*/ 409301 h 1272314"/>
                <a:gd name="connsiteX15" fmla="*/ 413863 w 488628"/>
                <a:gd name="connsiteY15" fmla="*/ 505097 h 1272314"/>
                <a:gd name="connsiteX16" fmla="*/ 413862 w 488628"/>
                <a:gd name="connsiteY16" fmla="*/ 696684 h 1272314"/>
                <a:gd name="connsiteX17" fmla="*/ 412911 w 488628"/>
                <a:gd name="connsiteY17" fmla="*/ 844731 h 1272314"/>
                <a:gd name="connsiteX18" fmla="*/ 413862 w 488628"/>
                <a:gd name="connsiteY18" fmla="*/ 931816 h 1272314"/>
                <a:gd name="connsiteX19" fmla="*/ 370320 w 488628"/>
                <a:gd name="connsiteY19" fmla="*/ 1071154 h 1272314"/>
                <a:gd name="connsiteX20" fmla="*/ 324804 w 488628"/>
                <a:gd name="connsiteY20" fmla="*/ 1135244 h 1272314"/>
                <a:gd name="connsiteX21" fmla="*/ 300651 w 488628"/>
                <a:gd name="connsiteY21" fmla="*/ 1166947 h 1272314"/>
                <a:gd name="connsiteX22" fmla="*/ 250986 w 488628"/>
                <a:gd name="connsiteY22" fmla="*/ 1201919 h 1272314"/>
                <a:gd name="connsiteX23" fmla="*/ 178731 w 488628"/>
                <a:gd name="connsiteY23" fmla="*/ 1262742 h 1272314"/>
                <a:gd name="connsiteX24" fmla="*/ 124778 w 488628"/>
                <a:gd name="connsiteY24" fmla="*/ 1268594 h 1272314"/>
                <a:gd name="connsiteX25" fmla="*/ 103552 w 488628"/>
                <a:gd name="connsiteY25" fmla="*/ 1267505 h 1272314"/>
                <a:gd name="connsiteX26" fmla="*/ 0 w 488628"/>
                <a:gd name="connsiteY26" fmla="*/ 1205728 h 1272314"/>
                <a:gd name="connsiteX0" fmla="*/ 60756 w 488628"/>
                <a:gd name="connsiteY0" fmla="*/ 1205725 h 1272314"/>
                <a:gd name="connsiteX1" fmla="*/ 108111 w 488628"/>
                <a:gd name="connsiteY1" fmla="*/ 1173343 h 1272314"/>
                <a:gd name="connsiteX2" fmla="*/ 170023 w 488628"/>
                <a:gd name="connsiteY2" fmla="*/ 1114697 h 1272314"/>
                <a:gd name="connsiteX3" fmla="*/ 222273 w 488628"/>
                <a:gd name="connsiteY3" fmla="*/ 1036318 h 1272314"/>
                <a:gd name="connsiteX4" fmla="*/ 213566 w 488628"/>
                <a:gd name="connsiteY4" fmla="*/ 914400 h 1272314"/>
                <a:gd name="connsiteX5" fmla="*/ 239691 w 488628"/>
                <a:gd name="connsiteY5" fmla="*/ 696684 h 1272314"/>
                <a:gd name="connsiteX6" fmla="*/ 291942 w 488628"/>
                <a:gd name="connsiteY6" fmla="*/ 278673 h 1272314"/>
                <a:gd name="connsiteX7" fmla="*/ 300652 w 488628"/>
                <a:gd name="connsiteY7" fmla="*/ 156754 h 1272314"/>
                <a:gd name="connsiteX8" fmla="*/ 300651 w 488628"/>
                <a:gd name="connsiteY8" fmla="*/ 8707 h 1272314"/>
                <a:gd name="connsiteX9" fmla="*/ 335486 w 488628"/>
                <a:gd name="connsiteY9" fmla="*/ 0 h 1272314"/>
                <a:gd name="connsiteX10" fmla="*/ 425700 w 488628"/>
                <a:gd name="connsiteY10" fmla="*/ 13470 h 1272314"/>
                <a:gd name="connsiteX11" fmla="*/ 483532 w 488628"/>
                <a:gd name="connsiteY11" fmla="*/ 75179 h 1272314"/>
                <a:gd name="connsiteX12" fmla="*/ 484347 w 488628"/>
                <a:gd name="connsiteY12" fmla="*/ 215331 h 1272314"/>
                <a:gd name="connsiteX13" fmla="*/ 487477 w 488628"/>
                <a:gd name="connsiteY13" fmla="*/ 358615 h 1272314"/>
                <a:gd name="connsiteX14" fmla="*/ 439988 w 488628"/>
                <a:gd name="connsiteY14" fmla="*/ 409301 h 1272314"/>
                <a:gd name="connsiteX15" fmla="*/ 413863 w 488628"/>
                <a:gd name="connsiteY15" fmla="*/ 505097 h 1272314"/>
                <a:gd name="connsiteX16" fmla="*/ 413862 w 488628"/>
                <a:gd name="connsiteY16" fmla="*/ 696684 h 1272314"/>
                <a:gd name="connsiteX17" fmla="*/ 412911 w 488628"/>
                <a:gd name="connsiteY17" fmla="*/ 844731 h 1272314"/>
                <a:gd name="connsiteX18" fmla="*/ 413862 w 488628"/>
                <a:gd name="connsiteY18" fmla="*/ 931816 h 1272314"/>
                <a:gd name="connsiteX19" fmla="*/ 370320 w 488628"/>
                <a:gd name="connsiteY19" fmla="*/ 1071154 h 1272314"/>
                <a:gd name="connsiteX20" fmla="*/ 324804 w 488628"/>
                <a:gd name="connsiteY20" fmla="*/ 1135244 h 1272314"/>
                <a:gd name="connsiteX21" fmla="*/ 300651 w 488628"/>
                <a:gd name="connsiteY21" fmla="*/ 1166947 h 1272314"/>
                <a:gd name="connsiteX22" fmla="*/ 250986 w 488628"/>
                <a:gd name="connsiteY22" fmla="*/ 1201919 h 1272314"/>
                <a:gd name="connsiteX23" fmla="*/ 178731 w 488628"/>
                <a:gd name="connsiteY23" fmla="*/ 1262742 h 1272314"/>
                <a:gd name="connsiteX24" fmla="*/ 124778 w 488628"/>
                <a:gd name="connsiteY24" fmla="*/ 1268594 h 1272314"/>
                <a:gd name="connsiteX25" fmla="*/ 103552 w 488628"/>
                <a:gd name="connsiteY25" fmla="*/ 1267505 h 1272314"/>
                <a:gd name="connsiteX26" fmla="*/ 0 w 488628"/>
                <a:gd name="connsiteY26" fmla="*/ 1205728 h 1272314"/>
                <a:gd name="connsiteX0" fmla="*/ 60756 w 488628"/>
                <a:gd name="connsiteY0" fmla="*/ 1205725 h 1272314"/>
                <a:gd name="connsiteX1" fmla="*/ 108111 w 488628"/>
                <a:gd name="connsiteY1" fmla="*/ 1173343 h 1272314"/>
                <a:gd name="connsiteX2" fmla="*/ 170023 w 488628"/>
                <a:gd name="connsiteY2" fmla="*/ 1114697 h 1272314"/>
                <a:gd name="connsiteX3" fmla="*/ 222273 w 488628"/>
                <a:gd name="connsiteY3" fmla="*/ 1036318 h 1272314"/>
                <a:gd name="connsiteX4" fmla="*/ 213566 w 488628"/>
                <a:gd name="connsiteY4" fmla="*/ 914400 h 1272314"/>
                <a:gd name="connsiteX5" fmla="*/ 239691 w 488628"/>
                <a:gd name="connsiteY5" fmla="*/ 696684 h 1272314"/>
                <a:gd name="connsiteX6" fmla="*/ 291942 w 488628"/>
                <a:gd name="connsiteY6" fmla="*/ 278673 h 1272314"/>
                <a:gd name="connsiteX7" fmla="*/ 300652 w 488628"/>
                <a:gd name="connsiteY7" fmla="*/ 156754 h 1272314"/>
                <a:gd name="connsiteX8" fmla="*/ 300651 w 488628"/>
                <a:gd name="connsiteY8" fmla="*/ 8707 h 1272314"/>
                <a:gd name="connsiteX9" fmla="*/ 335486 w 488628"/>
                <a:gd name="connsiteY9" fmla="*/ 0 h 1272314"/>
                <a:gd name="connsiteX10" fmla="*/ 425700 w 488628"/>
                <a:gd name="connsiteY10" fmla="*/ 13470 h 1272314"/>
                <a:gd name="connsiteX11" fmla="*/ 483532 w 488628"/>
                <a:gd name="connsiteY11" fmla="*/ 75179 h 1272314"/>
                <a:gd name="connsiteX12" fmla="*/ 484347 w 488628"/>
                <a:gd name="connsiteY12" fmla="*/ 215331 h 1272314"/>
                <a:gd name="connsiteX13" fmla="*/ 487477 w 488628"/>
                <a:gd name="connsiteY13" fmla="*/ 358615 h 1272314"/>
                <a:gd name="connsiteX14" fmla="*/ 439988 w 488628"/>
                <a:gd name="connsiteY14" fmla="*/ 409301 h 1272314"/>
                <a:gd name="connsiteX15" fmla="*/ 413863 w 488628"/>
                <a:gd name="connsiteY15" fmla="*/ 505097 h 1272314"/>
                <a:gd name="connsiteX16" fmla="*/ 413862 w 488628"/>
                <a:gd name="connsiteY16" fmla="*/ 696684 h 1272314"/>
                <a:gd name="connsiteX17" fmla="*/ 412911 w 488628"/>
                <a:gd name="connsiteY17" fmla="*/ 844731 h 1272314"/>
                <a:gd name="connsiteX18" fmla="*/ 413862 w 488628"/>
                <a:gd name="connsiteY18" fmla="*/ 931816 h 1272314"/>
                <a:gd name="connsiteX19" fmla="*/ 370320 w 488628"/>
                <a:gd name="connsiteY19" fmla="*/ 1071154 h 1272314"/>
                <a:gd name="connsiteX20" fmla="*/ 324804 w 488628"/>
                <a:gd name="connsiteY20" fmla="*/ 1135244 h 1272314"/>
                <a:gd name="connsiteX21" fmla="*/ 300651 w 488628"/>
                <a:gd name="connsiteY21" fmla="*/ 1166947 h 1272314"/>
                <a:gd name="connsiteX22" fmla="*/ 250986 w 488628"/>
                <a:gd name="connsiteY22" fmla="*/ 1201919 h 1272314"/>
                <a:gd name="connsiteX23" fmla="*/ 190637 w 488628"/>
                <a:gd name="connsiteY23" fmla="*/ 1250836 h 1272314"/>
                <a:gd name="connsiteX24" fmla="*/ 124778 w 488628"/>
                <a:gd name="connsiteY24" fmla="*/ 1268594 h 1272314"/>
                <a:gd name="connsiteX25" fmla="*/ 103552 w 488628"/>
                <a:gd name="connsiteY25" fmla="*/ 1267505 h 1272314"/>
                <a:gd name="connsiteX26" fmla="*/ 0 w 488628"/>
                <a:gd name="connsiteY26" fmla="*/ 1205728 h 1272314"/>
                <a:gd name="connsiteX0" fmla="*/ 60756 w 488628"/>
                <a:gd name="connsiteY0" fmla="*/ 1205725 h 1272314"/>
                <a:gd name="connsiteX1" fmla="*/ 108111 w 488628"/>
                <a:gd name="connsiteY1" fmla="*/ 1173343 h 1272314"/>
                <a:gd name="connsiteX2" fmla="*/ 170023 w 488628"/>
                <a:gd name="connsiteY2" fmla="*/ 1114697 h 1272314"/>
                <a:gd name="connsiteX3" fmla="*/ 222273 w 488628"/>
                <a:gd name="connsiteY3" fmla="*/ 1036318 h 1272314"/>
                <a:gd name="connsiteX4" fmla="*/ 213566 w 488628"/>
                <a:gd name="connsiteY4" fmla="*/ 914400 h 1272314"/>
                <a:gd name="connsiteX5" fmla="*/ 239691 w 488628"/>
                <a:gd name="connsiteY5" fmla="*/ 696684 h 1272314"/>
                <a:gd name="connsiteX6" fmla="*/ 291942 w 488628"/>
                <a:gd name="connsiteY6" fmla="*/ 278673 h 1272314"/>
                <a:gd name="connsiteX7" fmla="*/ 300652 w 488628"/>
                <a:gd name="connsiteY7" fmla="*/ 156754 h 1272314"/>
                <a:gd name="connsiteX8" fmla="*/ 300651 w 488628"/>
                <a:gd name="connsiteY8" fmla="*/ 8707 h 1272314"/>
                <a:gd name="connsiteX9" fmla="*/ 335486 w 488628"/>
                <a:gd name="connsiteY9" fmla="*/ 0 h 1272314"/>
                <a:gd name="connsiteX10" fmla="*/ 425700 w 488628"/>
                <a:gd name="connsiteY10" fmla="*/ 13470 h 1272314"/>
                <a:gd name="connsiteX11" fmla="*/ 483532 w 488628"/>
                <a:gd name="connsiteY11" fmla="*/ 75179 h 1272314"/>
                <a:gd name="connsiteX12" fmla="*/ 484347 w 488628"/>
                <a:gd name="connsiteY12" fmla="*/ 215331 h 1272314"/>
                <a:gd name="connsiteX13" fmla="*/ 487477 w 488628"/>
                <a:gd name="connsiteY13" fmla="*/ 358615 h 1272314"/>
                <a:gd name="connsiteX14" fmla="*/ 439988 w 488628"/>
                <a:gd name="connsiteY14" fmla="*/ 409301 h 1272314"/>
                <a:gd name="connsiteX15" fmla="*/ 413863 w 488628"/>
                <a:gd name="connsiteY15" fmla="*/ 505097 h 1272314"/>
                <a:gd name="connsiteX16" fmla="*/ 413862 w 488628"/>
                <a:gd name="connsiteY16" fmla="*/ 696684 h 1272314"/>
                <a:gd name="connsiteX17" fmla="*/ 412911 w 488628"/>
                <a:gd name="connsiteY17" fmla="*/ 844731 h 1272314"/>
                <a:gd name="connsiteX18" fmla="*/ 413862 w 488628"/>
                <a:gd name="connsiteY18" fmla="*/ 931816 h 1272314"/>
                <a:gd name="connsiteX19" fmla="*/ 370320 w 488628"/>
                <a:gd name="connsiteY19" fmla="*/ 1071154 h 1272314"/>
                <a:gd name="connsiteX20" fmla="*/ 324804 w 488628"/>
                <a:gd name="connsiteY20" fmla="*/ 1135244 h 1272314"/>
                <a:gd name="connsiteX21" fmla="*/ 300651 w 488628"/>
                <a:gd name="connsiteY21" fmla="*/ 1166947 h 1272314"/>
                <a:gd name="connsiteX22" fmla="*/ 250986 w 488628"/>
                <a:gd name="connsiteY22" fmla="*/ 1201919 h 1272314"/>
                <a:gd name="connsiteX23" fmla="*/ 190637 w 488628"/>
                <a:gd name="connsiteY23" fmla="*/ 1250836 h 1272314"/>
                <a:gd name="connsiteX24" fmla="*/ 131922 w 488628"/>
                <a:gd name="connsiteY24" fmla="*/ 1268594 h 1272314"/>
                <a:gd name="connsiteX25" fmla="*/ 103552 w 488628"/>
                <a:gd name="connsiteY25" fmla="*/ 1267505 h 1272314"/>
                <a:gd name="connsiteX26" fmla="*/ 0 w 488628"/>
                <a:gd name="connsiteY26" fmla="*/ 1205728 h 127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8628" h="1272314">
                  <a:moveTo>
                    <a:pt x="60756" y="1205725"/>
                  </a:moveTo>
                  <a:cubicBezTo>
                    <a:pt x="69839" y="1198740"/>
                    <a:pt x="91884" y="1187721"/>
                    <a:pt x="108111" y="1173343"/>
                  </a:cubicBezTo>
                  <a:cubicBezTo>
                    <a:pt x="124338" y="1158965"/>
                    <a:pt x="154171" y="1135153"/>
                    <a:pt x="170023" y="1114697"/>
                  </a:cubicBezTo>
                  <a:lnTo>
                    <a:pt x="222273" y="1036318"/>
                  </a:lnTo>
                  <a:cubicBezTo>
                    <a:pt x="219371" y="981164"/>
                    <a:pt x="216468" y="969554"/>
                    <a:pt x="213566" y="914400"/>
                  </a:cubicBezTo>
                  <a:lnTo>
                    <a:pt x="239691" y="696684"/>
                  </a:lnTo>
                  <a:lnTo>
                    <a:pt x="291942" y="278673"/>
                  </a:lnTo>
                  <a:cubicBezTo>
                    <a:pt x="291942" y="232228"/>
                    <a:pt x="300652" y="203199"/>
                    <a:pt x="300652" y="156754"/>
                  </a:cubicBezTo>
                  <a:cubicBezTo>
                    <a:pt x="300652" y="107405"/>
                    <a:pt x="300651" y="58056"/>
                    <a:pt x="300651" y="8707"/>
                  </a:cubicBezTo>
                  <a:cubicBezTo>
                    <a:pt x="318068" y="8707"/>
                    <a:pt x="318069" y="0"/>
                    <a:pt x="335486" y="0"/>
                  </a:cubicBezTo>
                  <a:lnTo>
                    <a:pt x="425700" y="13470"/>
                  </a:lnTo>
                  <a:cubicBezTo>
                    <a:pt x="440215" y="42499"/>
                    <a:pt x="469017" y="46150"/>
                    <a:pt x="483532" y="75179"/>
                  </a:cubicBezTo>
                  <a:cubicBezTo>
                    <a:pt x="483804" y="117928"/>
                    <a:pt x="484075" y="172582"/>
                    <a:pt x="484347" y="215331"/>
                  </a:cubicBezTo>
                  <a:cubicBezTo>
                    <a:pt x="490221" y="269738"/>
                    <a:pt x="488747" y="308971"/>
                    <a:pt x="487477" y="358615"/>
                  </a:cubicBezTo>
                  <a:lnTo>
                    <a:pt x="439988" y="409301"/>
                  </a:lnTo>
                  <a:cubicBezTo>
                    <a:pt x="437085" y="441233"/>
                    <a:pt x="416766" y="473165"/>
                    <a:pt x="413863" y="505097"/>
                  </a:cubicBezTo>
                  <a:cubicBezTo>
                    <a:pt x="413863" y="568959"/>
                    <a:pt x="413862" y="632822"/>
                    <a:pt x="413862" y="696684"/>
                  </a:cubicBezTo>
                  <a:cubicBezTo>
                    <a:pt x="412751" y="749208"/>
                    <a:pt x="414022" y="792207"/>
                    <a:pt x="412911" y="844731"/>
                  </a:cubicBezTo>
                  <a:lnTo>
                    <a:pt x="413862" y="931816"/>
                  </a:lnTo>
                  <a:cubicBezTo>
                    <a:pt x="399348" y="963748"/>
                    <a:pt x="384834" y="1039222"/>
                    <a:pt x="370320" y="1071154"/>
                  </a:cubicBezTo>
                  <a:cubicBezTo>
                    <a:pt x="356736" y="1087755"/>
                    <a:pt x="338388" y="1118643"/>
                    <a:pt x="324804" y="1135244"/>
                  </a:cubicBezTo>
                  <a:lnTo>
                    <a:pt x="300651" y="1166947"/>
                  </a:lnTo>
                  <a:cubicBezTo>
                    <a:pt x="288065" y="1173842"/>
                    <a:pt x="263572" y="1195024"/>
                    <a:pt x="250986" y="1201919"/>
                  </a:cubicBezTo>
                  <a:lnTo>
                    <a:pt x="190637" y="1250836"/>
                  </a:lnTo>
                  <a:cubicBezTo>
                    <a:pt x="171190" y="1261155"/>
                    <a:pt x="144452" y="1267800"/>
                    <a:pt x="131922" y="1268594"/>
                  </a:cubicBezTo>
                  <a:cubicBezTo>
                    <a:pt x="119392" y="1269388"/>
                    <a:pt x="125936" y="1277189"/>
                    <a:pt x="103552" y="1267505"/>
                  </a:cubicBezTo>
                  <a:cubicBezTo>
                    <a:pt x="48397" y="1250088"/>
                    <a:pt x="55155" y="1223145"/>
                    <a:pt x="0" y="1205728"/>
                  </a:cubicBezTo>
                </a:path>
              </a:pathLst>
            </a:custGeom>
            <a:solidFill>
              <a:srgbClr val="CC00FF">
                <a:alpha val="60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ndara"/>
                <a:ea typeface="+mn-ea"/>
                <a:cs typeface="+mn-cs"/>
              </a:endParaRPr>
            </a:p>
          </p:txBody>
        </p:sp>
        <p:sp>
          <p:nvSpPr>
            <p:cNvPr id="48" name="Freeform 47"/>
            <p:cNvSpPr/>
            <p:nvPr/>
          </p:nvSpPr>
          <p:spPr>
            <a:xfrm>
              <a:off x="3492137" y="4511040"/>
              <a:ext cx="322217" cy="478971"/>
            </a:xfrm>
            <a:custGeom>
              <a:avLst/>
              <a:gdLst>
                <a:gd name="connsiteX0" fmla="*/ 0 w 322217"/>
                <a:gd name="connsiteY0" fmla="*/ 0 h 478971"/>
                <a:gd name="connsiteX1" fmla="*/ 252549 w 322217"/>
                <a:gd name="connsiteY1" fmla="*/ 165463 h 478971"/>
                <a:gd name="connsiteX2" fmla="*/ 322217 w 322217"/>
                <a:gd name="connsiteY2" fmla="*/ 478971 h 478971"/>
              </a:gdLst>
              <a:ahLst/>
              <a:cxnLst>
                <a:cxn ang="0">
                  <a:pos x="connsiteX0" y="connsiteY0"/>
                </a:cxn>
                <a:cxn ang="0">
                  <a:pos x="connsiteX1" y="connsiteY1"/>
                </a:cxn>
                <a:cxn ang="0">
                  <a:pos x="connsiteX2" y="connsiteY2"/>
                </a:cxn>
              </a:cxnLst>
              <a:rect l="l" t="t" r="r" b="b"/>
              <a:pathLst>
                <a:path w="322217" h="478971">
                  <a:moveTo>
                    <a:pt x="0" y="0"/>
                  </a:moveTo>
                  <a:lnTo>
                    <a:pt x="252549" y="165463"/>
                  </a:lnTo>
                  <a:lnTo>
                    <a:pt x="322217" y="478971"/>
                  </a:ln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49" name="Freeform 48"/>
            <p:cNvSpPr/>
            <p:nvPr/>
          </p:nvSpPr>
          <p:spPr>
            <a:xfrm>
              <a:off x="4534015" y="3363074"/>
              <a:ext cx="886595" cy="909704"/>
            </a:xfrm>
            <a:custGeom>
              <a:avLst/>
              <a:gdLst>
                <a:gd name="connsiteX0" fmla="*/ 0 w 931817"/>
                <a:gd name="connsiteY0" fmla="*/ 0 h 888274"/>
                <a:gd name="connsiteX1" fmla="*/ 17417 w 931817"/>
                <a:gd name="connsiteY1" fmla="*/ 139337 h 888274"/>
                <a:gd name="connsiteX2" fmla="*/ 87085 w 931817"/>
                <a:gd name="connsiteY2" fmla="*/ 182880 h 888274"/>
                <a:gd name="connsiteX3" fmla="*/ 95794 w 931817"/>
                <a:gd name="connsiteY3" fmla="*/ 269966 h 888274"/>
                <a:gd name="connsiteX4" fmla="*/ 235131 w 931817"/>
                <a:gd name="connsiteY4" fmla="*/ 487680 h 888274"/>
                <a:gd name="connsiteX5" fmla="*/ 383177 w 931817"/>
                <a:gd name="connsiteY5" fmla="*/ 600892 h 888274"/>
                <a:gd name="connsiteX6" fmla="*/ 539931 w 931817"/>
                <a:gd name="connsiteY6" fmla="*/ 661852 h 888274"/>
                <a:gd name="connsiteX7" fmla="*/ 574765 w 931817"/>
                <a:gd name="connsiteY7" fmla="*/ 627017 h 888274"/>
                <a:gd name="connsiteX8" fmla="*/ 653142 w 931817"/>
                <a:gd name="connsiteY8" fmla="*/ 731520 h 888274"/>
                <a:gd name="connsiteX9" fmla="*/ 783771 w 931817"/>
                <a:gd name="connsiteY9" fmla="*/ 888274 h 888274"/>
                <a:gd name="connsiteX10" fmla="*/ 775062 w 931817"/>
                <a:gd name="connsiteY10" fmla="*/ 809897 h 888274"/>
                <a:gd name="connsiteX11" fmla="*/ 801188 w 931817"/>
                <a:gd name="connsiteY11" fmla="*/ 687977 h 888274"/>
                <a:gd name="connsiteX12" fmla="*/ 931817 w 931817"/>
                <a:gd name="connsiteY12" fmla="*/ 670560 h 888274"/>
                <a:gd name="connsiteX13" fmla="*/ 600891 w 931817"/>
                <a:gd name="connsiteY13" fmla="*/ 452846 h 888274"/>
                <a:gd name="connsiteX14" fmla="*/ 357051 w 931817"/>
                <a:gd name="connsiteY14" fmla="*/ 226423 h 888274"/>
                <a:gd name="connsiteX15" fmla="*/ 121920 w 931817"/>
                <a:gd name="connsiteY15" fmla="*/ 60960 h 888274"/>
                <a:gd name="connsiteX16" fmla="*/ 0 w 931817"/>
                <a:gd name="connsiteY16" fmla="*/ 0 h 888274"/>
                <a:gd name="connsiteX0" fmla="*/ 0 w 931817"/>
                <a:gd name="connsiteY0" fmla="*/ 0 h 888274"/>
                <a:gd name="connsiteX1" fmla="*/ 17417 w 931817"/>
                <a:gd name="connsiteY1" fmla="*/ 139337 h 888274"/>
                <a:gd name="connsiteX2" fmla="*/ 87085 w 931817"/>
                <a:gd name="connsiteY2" fmla="*/ 182880 h 888274"/>
                <a:gd name="connsiteX3" fmla="*/ 95794 w 931817"/>
                <a:gd name="connsiteY3" fmla="*/ 269966 h 888274"/>
                <a:gd name="connsiteX4" fmla="*/ 235131 w 931817"/>
                <a:gd name="connsiteY4" fmla="*/ 487680 h 888274"/>
                <a:gd name="connsiteX5" fmla="*/ 383177 w 931817"/>
                <a:gd name="connsiteY5" fmla="*/ 600892 h 888274"/>
                <a:gd name="connsiteX6" fmla="*/ 539931 w 931817"/>
                <a:gd name="connsiteY6" fmla="*/ 661852 h 888274"/>
                <a:gd name="connsiteX7" fmla="*/ 574765 w 931817"/>
                <a:gd name="connsiteY7" fmla="*/ 627017 h 888274"/>
                <a:gd name="connsiteX8" fmla="*/ 653142 w 931817"/>
                <a:gd name="connsiteY8" fmla="*/ 731520 h 888274"/>
                <a:gd name="connsiteX9" fmla="*/ 783771 w 931817"/>
                <a:gd name="connsiteY9" fmla="*/ 888274 h 888274"/>
                <a:gd name="connsiteX10" fmla="*/ 775062 w 931817"/>
                <a:gd name="connsiteY10" fmla="*/ 809897 h 888274"/>
                <a:gd name="connsiteX11" fmla="*/ 801188 w 931817"/>
                <a:gd name="connsiteY11" fmla="*/ 687977 h 888274"/>
                <a:gd name="connsiteX12" fmla="*/ 931817 w 931817"/>
                <a:gd name="connsiteY12" fmla="*/ 670560 h 888274"/>
                <a:gd name="connsiteX13" fmla="*/ 627017 w 931817"/>
                <a:gd name="connsiteY13" fmla="*/ 470263 h 888274"/>
                <a:gd name="connsiteX14" fmla="*/ 357051 w 931817"/>
                <a:gd name="connsiteY14" fmla="*/ 226423 h 888274"/>
                <a:gd name="connsiteX15" fmla="*/ 121920 w 931817"/>
                <a:gd name="connsiteY15" fmla="*/ 60960 h 888274"/>
                <a:gd name="connsiteX16" fmla="*/ 0 w 931817"/>
                <a:gd name="connsiteY16" fmla="*/ 0 h 888274"/>
                <a:gd name="connsiteX0" fmla="*/ 0 w 931817"/>
                <a:gd name="connsiteY0" fmla="*/ 0 h 888274"/>
                <a:gd name="connsiteX1" fmla="*/ 17417 w 931817"/>
                <a:gd name="connsiteY1" fmla="*/ 139337 h 888274"/>
                <a:gd name="connsiteX2" fmla="*/ 87085 w 931817"/>
                <a:gd name="connsiteY2" fmla="*/ 182880 h 888274"/>
                <a:gd name="connsiteX3" fmla="*/ 95794 w 931817"/>
                <a:gd name="connsiteY3" fmla="*/ 269966 h 888274"/>
                <a:gd name="connsiteX4" fmla="*/ 243840 w 931817"/>
                <a:gd name="connsiteY4" fmla="*/ 548640 h 888274"/>
                <a:gd name="connsiteX5" fmla="*/ 383177 w 931817"/>
                <a:gd name="connsiteY5" fmla="*/ 600892 h 888274"/>
                <a:gd name="connsiteX6" fmla="*/ 539931 w 931817"/>
                <a:gd name="connsiteY6" fmla="*/ 661852 h 888274"/>
                <a:gd name="connsiteX7" fmla="*/ 574765 w 931817"/>
                <a:gd name="connsiteY7" fmla="*/ 627017 h 888274"/>
                <a:gd name="connsiteX8" fmla="*/ 653142 w 931817"/>
                <a:gd name="connsiteY8" fmla="*/ 731520 h 888274"/>
                <a:gd name="connsiteX9" fmla="*/ 783771 w 931817"/>
                <a:gd name="connsiteY9" fmla="*/ 888274 h 888274"/>
                <a:gd name="connsiteX10" fmla="*/ 775062 w 931817"/>
                <a:gd name="connsiteY10" fmla="*/ 809897 h 888274"/>
                <a:gd name="connsiteX11" fmla="*/ 801188 w 931817"/>
                <a:gd name="connsiteY11" fmla="*/ 687977 h 888274"/>
                <a:gd name="connsiteX12" fmla="*/ 931817 w 931817"/>
                <a:gd name="connsiteY12" fmla="*/ 670560 h 888274"/>
                <a:gd name="connsiteX13" fmla="*/ 627017 w 931817"/>
                <a:gd name="connsiteY13" fmla="*/ 470263 h 888274"/>
                <a:gd name="connsiteX14" fmla="*/ 357051 w 931817"/>
                <a:gd name="connsiteY14" fmla="*/ 226423 h 888274"/>
                <a:gd name="connsiteX15" fmla="*/ 121920 w 931817"/>
                <a:gd name="connsiteY15" fmla="*/ 60960 h 888274"/>
                <a:gd name="connsiteX16" fmla="*/ 0 w 931817"/>
                <a:gd name="connsiteY16" fmla="*/ 0 h 888274"/>
                <a:gd name="connsiteX0" fmla="*/ 0 w 931817"/>
                <a:gd name="connsiteY0" fmla="*/ 0 h 888274"/>
                <a:gd name="connsiteX1" fmla="*/ 17417 w 931817"/>
                <a:gd name="connsiteY1" fmla="*/ 139337 h 888274"/>
                <a:gd name="connsiteX2" fmla="*/ 87085 w 931817"/>
                <a:gd name="connsiteY2" fmla="*/ 182880 h 888274"/>
                <a:gd name="connsiteX3" fmla="*/ 95794 w 931817"/>
                <a:gd name="connsiteY3" fmla="*/ 374469 h 888274"/>
                <a:gd name="connsiteX4" fmla="*/ 243840 w 931817"/>
                <a:gd name="connsiteY4" fmla="*/ 548640 h 888274"/>
                <a:gd name="connsiteX5" fmla="*/ 383177 w 931817"/>
                <a:gd name="connsiteY5" fmla="*/ 600892 h 888274"/>
                <a:gd name="connsiteX6" fmla="*/ 539931 w 931817"/>
                <a:gd name="connsiteY6" fmla="*/ 661852 h 888274"/>
                <a:gd name="connsiteX7" fmla="*/ 574765 w 931817"/>
                <a:gd name="connsiteY7" fmla="*/ 627017 h 888274"/>
                <a:gd name="connsiteX8" fmla="*/ 653142 w 931817"/>
                <a:gd name="connsiteY8" fmla="*/ 731520 h 888274"/>
                <a:gd name="connsiteX9" fmla="*/ 783771 w 931817"/>
                <a:gd name="connsiteY9" fmla="*/ 888274 h 888274"/>
                <a:gd name="connsiteX10" fmla="*/ 775062 w 931817"/>
                <a:gd name="connsiteY10" fmla="*/ 809897 h 888274"/>
                <a:gd name="connsiteX11" fmla="*/ 801188 w 931817"/>
                <a:gd name="connsiteY11" fmla="*/ 687977 h 888274"/>
                <a:gd name="connsiteX12" fmla="*/ 931817 w 931817"/>
                <a:gd name="connsiteY12" fmla="*/ 670560 h 888274"/>
                <a:gd name="connsiteX13" fmla="*/ 627017 w 931817"/>
                <a:gd name="connsiteY13" fmla="*/ 470263 h 888274"/>
                <a:gd name="connsiteX14" fmla="*/ 357051 w 931817"/>
                <a:gd name="connsiteY14" fmla="*/ 226423 h 888274"/>
                <a:gd name="connsiteX15" fmla="*/ 121920 w 931817"/>
                <a:gd name="connsiteY15" fmla="*/ 60960 h 888274"/>
                <a:gd name="connsiteX16" fmla="*/ 0 w 931817"/>
                <a:gd name="connsiteY16" fmla="*/ 0 h 888274"/>
                <a:gd name="connsiteX0" fmla="*/ 0 w 931817"/>
                <a:gd name="connsiteY0" fmla="*/ 0 h 888274"/>
                <a:gd name="connsiteX1" fmla="*/ 17417 w 931817"/>
                <a:gd name="connsiteY1" fmla="*/ 139337 h 888274"/>
                <a:gd name="connsiteX2" fmla="*/ 87085 w 931817"/>
                <a:gd name="connsiteY2" fmla="*/ 182880 h 888274"/>
                <a:gd name="connsiteX3" fmla="*/ 95794 w 931817"/>
                <a:gd name="connsiteY3" fmla="*/ 374469 h 888274"/>
                <a:gd name="connsiteX4" fmla="*/ 243840 w 931817"/>
                <a:gd name="connsiteY4" fmla="*/ 548640 h 888274"/>
                <a:gd name="connsiteX5" fmla="*/ 357051 w 931817"/>
                <a:gd name="connsiteY5" fmla="*/ 661852 h 888274"/>
                <a:gd name="connsiteX6" fmla="*/ 539931 w 931817"/>
                <a:gd name="connsiteY6" fmla="*/ 661852 h 888274"/>
                <a:gd name="connsiteX7" fmla="*/ 574765 w 931817"/>
                <a:gd name="connsiteY7" fmla="*/ 627017 h 888274"/>
                <a:gd name="connsiteX8" fmla="*/ 653142 w 931817"/>
                <a:gd name="connsiteY8" fmla="*/ 731520 h 888274"/>
                <a:gd name="connsiteX9" fmla="*/ 783771 w 931817"/>
                <a:gd name="connsiteY9" fmla="*/ 888274 h 888274"/>
                <a:gd name="connsiteX10" fmla="*/ 775062 w 931817"/>
                <a:gd name="connsiteY10" fmla="*/ 809897 h 888274"/>
                <a:gd name="connsiteX11" fmla="*/ 801188 w 931817"/>
                <a:gd name="connsiteY11" fmla="*/ 687977 h 888274"/>
                <a:gd name="connsiteX12" fmla="*/ 931817 w 931817"/>
                <a:gd name="connsiteY12" fmla="*/ 670560 h 888274"/>
                <a:gd name="connsiteX13" fmla="*/ 627017 w 931817"/>
                <a:gd name="connsiteY13" fmla="*/ 470263 h 888274"/>
                <a:gd name="connsiteX14" fmla="*/ 357051 w 931817"/>
                <a:gd name="connsiteY14" fmla="*/ 226423 h 888274"/>
                <a:gd name="connsiteX15" fmla="*/ 121920 w 931817"/>
                <a:gd name="connsiteY15" fmla="*/ 60960 h 888274"/>
                <a:gd name="connsiteX16" fmla="*/ 0 w 931817"/>
                <a:gd name="connsiteY16" fmla="*/ 0 h 888274"/>
                <a:gd name="connsiteX0" fmla="*/ 0 w 931817"/>
                <a:gd name="connsiteY0" fmla="*/ 0 h 888274"/>
                <a:gd name="connsiteX1" fmla="*/ 17417 w 931817"/>
                <a:gd name="connsiteY1" fmla="*/ 139337 h 888274"/>
                <a:gd name="connsiteX2" fmla="*/ 87085 w 931817"/>
                <a:gd name="connsiteY2" fmla="*/ 182880 h 888274"/>
                <a:gd name="connsiteX3" fmla="*/ 95794 w 931817"/>
                <a:gd name="connsiteY3" fmla="*/ 374469 h 888274"/>
                <a:gd name="connsiteX4" fmla="*/ 243840 w 931817"/>
                <a:gd name="connsiteY4" fmla="*/ 548640 h 888274"/>
                <a:gd name="connsiteX5" fmla="*/ 357051 w 931817"/>
                <a:gd name="connsiteY5" fmla="*/ 661852 h 888274"/>
                <a:gd name="connsiteX6" fmla="*/ 539931 w 931817"/>
                <a:gd name="connsiteY6" fmla="*/ 661852 h 888274"/>
                <a:gd name="connsiteX7" fmla="*/ 513805 w 931817"/>
                <a:gd name="connsiteY7" fmla="*/ 705394 h 888274"/>
                <a:gd name="connsiteX8" fmla="*/ 653142 w 931817"/>
                <a:gd name="connsiteY8" fmla="*/ 731520 h 888274"/>
                <a:gd name="connsiteX9" fmla="*/ 783771 w 931817"/>
                <a:gd name="connsiteY9" fmla="*/ 888274 h 888274"/>
                <a:gd name="connsiteX10" fmla="*/ 775062 w 931817"/>
                <a:gd name="connsiteY10" fmla="*/ 809897 h 888274"/>
                <a:gd name="connsiteX11" fmla="*/ 801188 w 931817"/>
                <a:gd name="connsiteY11" fmla="*/ 687977 h 888274"/>
                <a:gd name="connsiteX12" fmla="*/ 931817 w 931817"/>
                <a:gd name="connsiteY12" fmla="*/ 670560 h 888274"/>
                <a:gd name="connsiteX13" fmla="*/ 627017 w 931817"/>
                <a:gd name="connsiteY13" fmla="*/ 470263 h 888274"/>
                <a:gd name="connsiteX14" fmla="*/ 357051 w 931817"/>
                <a:gd name="connsiteY14" fmla="*/ 226423 h 888274"/>
                <a:gd name="connsiteX15" fmla="*/ 121920 w 931817"/>
                <a:gd name="connsiteY15" fmla="*/ 60960 h 888274"/>
                <a:gd name="connsiteX16" fmla="*/ 0 w 931817"/>
                <a:gd name="connsiteY16" fmla="*/ 0 h 888274"/>
                <a:gd name="connsiteX0" fmla="*/ 0 w 931817"/>
                <a:gd name="connsiteY0" fmla="*/ 0 h 888274"/>
                <a:gd name="connsiteX1" fmla="*/ 17417 w 931817"/>
                <a:gd name="connsiteY1" fmla="*/ 139337 h 888274"/>
                <a:gd name="connsiteX2" fmla="*/ 87085 w 931817"/>
                <a:gd name="connsiteY2" fmla="*/ 182880 h 888274"/>
                <a:gd name="connsiteX3" fmla="*/ 95794 w 931817"/>
                <a:gd name="connsiteY3" fmla="*/ 374469 h 888274"/>
                <a:gd name="connsiteX4" fmla="*/ 243840 w 931817"/>
                <a:gd name="connsiteY4" fmla="*/ 548640 h 888274"/>
                <a:gd name="connsiteX5" fmla="*/ 357051 w 931817"/>
                <a:gd name="connsiteY5" fmla="*/ 661852 h 888274"/>
                <a:gd name="connsiteX6" fmla="*/ 539931 w 931817"/>
                <a:gd name="connsiteY6" fmla="*/ 661852 h 888274"/>
                <a:gd name="connsiteX7" fmla="*/ 513805 w 931817"/>
                <a:gd name="connsiteY7" fmla="*/ 705394 h 888274"/>
                <a:gd name="connsiteX8" fmla="*/ 635725 w 931817"/>
                <a:gd name="connsiteY8" fmla="*/ 801188 h 888274"/>
                <a:gd name="connsiteX9" fmla="*/ 783771 w 931817"/>
                <a:gd name="connsiteY9" fmla="*/ 888274 h 888274"/>
                <a:gd name="connsiteX10" fmla="*/ 775062 w 931817"/>
                <a:gd name="connsiteY10" fmla="*/ 809897 h 888274"/>
                <a:gd name="connsiteX11" fmla="*/ 801188 w 931817"/>
                <a:gd name="connsiteY11" fmla="*/ 687977 h 888274"/>
                <a:gd name="connsiteX12" fmla="*/ 931817 w 931817"/>
                <a:gd name="connsiteY12" fmla="*/ 670560 h 888274"/>
                <a:gd name="connsiteX13" fmla="*/ 627017 w 931817"/>
                <a:gd name="connsiteY13" fmla="*/ 470263 h 888274"/>
                <a:gd name="connsiteX14" fmla="*/ 357051 w 931817"/>
                <a:gd name="connsiteY14" fmla="*/ 226423 h 888274"/>
                <a:gd name="connsiteX15" fmla="*/ 121920 w 931817"/>
                <a:gd name="connsiteY15" fmla="*/ 60960 h 888274"/>
                <a:gd name="connsiteX16" fmla="*/ 0 w 931817"/>
                <a:gd name="connsiteY16" fmla="*/ 0 h 888274"/>
                <a:gd name="connsiteX0" fmla="*/ 0 w 931817"/>
                <a:gd name="connsiteY0" fmla="*/ 0 h 888274"/>
                <a:gd name="connsiteX1" fmla="*/ 17417 w 931817"/>
                <a:gd name="connsiteY1" fmla="*/ 139337 h 888274"/>
                <a:gd name="connsiteX2" fmla="*/ 87085 w 931817"/>
                <a:gd name="connsiteY2" fmla="*/ 182880 h 888274"/>
                <a:gd name="connsiteX3" fmla="*/ 95794 w 931817"/>
                <a:gd name="connsiteY3" fmla="*/ 374469 h 888274"/>
                <a:gd name="connsiteX4" fmla="*/ 243840 w 931817"/>
                <a:gd name="connsiteY4" fmla="*/ 548640 h 888274"/>
                <a:gd name="connsiteX5" fmla="*/ 357051 w 931817"/>
                <a:gd name="connsiteY5" fmla="*/ 661852 h 888274"/>
                <a:gd name="connsiteX6" fmla="*/ 539931 w 931817"/>
                <a:gd name="connsiteY6" fmla="*/ 661852 h 888274"/>
                <a:gd name="connsiteX7" fmla="*/ 461554 w 931817"/>
                <a:gd name="connsiteY7" fmla="*/ 809897 h 888274"/>
                <a:gd name="connsiteX8" fmla="*/ 635725 w 931817"/>
                <a:gd name="connsiteY8" fmla="*/ 801188 h 888274"/>
                <a:gd name="connsiteX9" fmla="*/ 783771 w 931817"/>
                <a:gd name="connsiteY9" fmla="*/ 888274 h 888274"/>
                <a:gd name="connsiteX10" fmla="*/ 775062 w 931817"/>
                <a:gd name="connsiteY10" fmla="*/ 809897 h 888274"/>
                <a:gd name="connsiteX11" fmla="*/ 801188 w 931817"/>
                <a:gd name="connsiteY11" fmla="*/ 687977 h 888274"/>
                <a:gd name="connsiteX12" fmla="*/ 931817 w 931817"/>
                <a:gd name="connsiteY12" fmla="*/ 670560 h 888274"/>
                <a:gd name="connsiteX13" fmla="*/ 627017 w 931817"/>
                <a:gd name="connsiteY13" fmla="*/ 470263 h 888274"/>
                <a:gd name="connsiteX14" fmla="*/ 357051 w 931817"/>
                <a:gd name="connsiteY14" fmla="*/ 226423 h 888274"/>
                <a:gd name="connsiteX15" fmla="*/ 121920 w 931817"/>
                <a:gd name="connsiteY15" fmla="*/ 60960 h 888274"/>
                <a:gd name="connsiteX16" fmla="*/ 0 w 931817"/>
                <a:gd name="connsiteY16" fmla="*/ 0 h 888274"/>
                <a:gd name="connsiteX0" fmla="*/ 0 w 931817"/>
                <a:gd name="connsiteY0" fmla="*/ 0 h 888274"/>
                <a:gd name="connsiteX1" fmla="*/ 17417 w 931817"/>
                <a:gd name="connsiteY1" fmla="*/ 139337 h 888274"/>
                <a:gd name="connsiteX2" fmla="*/ 87085 w 931817"/>
                <a:gd name="connsiteY2" fmla="*/ 182880 h 888274"/>
                <a:gd name="connsiteX3" fmla="*/ 95794 w 931817"/>
                <a:gd name="connsiteY3" fmla="*/ 374469 h 888274"/>
                <a:gd name="connsiteX4" fmla="*/ 243840 w 931817"/>
                <a:gd name="connsiteY4" fmla="*/ 548640 h 888274"/>
                <a:gd name="connsiteX5" fmla="*/ 357051 w 931817"/>
                <a:gd name="connsiteY5" fmla="*/ 661852 h 888274"/>
                <a:gd name="connsiteX6" fmla="*/ 539931 w 931817"/>
                <a:gd name="connsiteY6" fmla="*/ 661852 h 888274"/>
                <a:gd name="connsiteX7" fmla="*/ 574766 w 931817"/>
                <a:gd name="connsiteY7" fmla="*/ 574766 h 888274"/>
                <a:gd name="connsiteX8" fmla="*/ 635725 w 931817"/>
                <a:gd name="connsiteY8" fmla="*/ 801188 h 888274"/>
                <a:gd name="connsiteX9" fmla="*/ 783771 w 931817"/>
                <a:gd name="connsiteY9" fmla="*/ 888274 h 888274"/>
                <a:gd name="connsiteX10" fmla="*/ 775062 w 931817"/>
                <a:gd name="connsiteY10" fmla="*/ 809897 h 888274"/>
                <a:gd name="connsiteX11" fmla="*/ 801188 w 931817"/>
                <a:gd name="connsiteY11" fmla="*/ 687977 h 888274"/>
                <a:gd name="connsiteX12" fmla="*/ 931817 w 931817"/>
                <a:gd name="connsiteY12" fmla="*/ 670560 h 888274"/>
                <a:gd name="connsiteX13" fmla="*/ 627017 w 931817"/>
                <a:gd name="connsiteY13" fmla="*/ 470263 h 888274"/>
                <a:gd name="connsiteX14" fmla="*/ 357051 w 931817"/>
                <a:gd name="connsiteY14" fmla="*/ 226423 h 888274"/>
                <a:gd name="connsiteX15" fmla="*/ 121920 w 931817"/>
                <a:gd name="connsiteY15" fmla="*/ 60960 h 888274"/>
                <a:gd name="connsiteX16" fmla="*/ 0 w 931817"/>
                <a:gd name="connsiteY16" fmla="*/ 0 h 888274"/>
                <a:gd name="connsiteX0" fmla="*/ 0 w 931817"/>
                <a:gd name="connsiteY0" fmla="*/ 0 h 888274"/>
                <a:gd name="connsiteX1" fmla="*/ 17417 w 931817"/>
                <a:gd name="connsiteY1" fmla="*/ 139337 h 888274"/>
                <a:gd name="connsiteX2" fmla="*/ 87085 w 931817"/>
                <a:gd name="connsiteY2" fmla="*/ 182880 h 888274"/>
                <a:gd name="connsiteX3" fmla="*/ 95794 w 931817"/>
                <a:gd name="connsiteY3" fmla="*/ 374469 h 888274"/>
                <a:gd name="connsiteX4" fmla="*/ 243840 w 931817"/>
                <a:gd name="connsiteY4" fmla="*/ 548640 h 888274"/>
                <a:gd name="connsiteX5" fmla="*/ 357051 w 931817"/>
                <a:gd name="connsiteY5" fmla="*/ 661852 h 888274"/>
                <a:gd name="connsiteX6" fmla="*/ 505097 w 931817"/>
                <a:gd name="connsiteY6" fmla="*/ 748937 h 888274"/>
                <a:gd name="connsiteX7" fmla="*/ 574766 w 931817"/>
                <a:gd name="connsiteY7" fmla="*/ 574766 h 888274"/>
                <a:gd name="connsiteX8" fmla="*/ 635725 w 931817"/>
                <a:gd name="connsiteY8" fmla="*/ 801188 h 888274"/>
                <a:gd name="connsiteX9" fmla="*/ 783771 w 931817"/>
                <a:gd name="connsiteY9" fmla="*/ 888274 h 888274"/>
                <a:gd name="connsiteX10" fmla="*/ 775062 w 931817"/>
                <a:gd name="connsiteY10" fmla="*/ 809897 h 888274"/>
                <a:gd name="connsiteX11" fmla="*/ 801188 w 931817"/>
                <a:gd name="connsiteY11" fmla="*/ 687977 h 888274"/>
                <a:gd name="connsiteX12" fmla="*/ 931817 w 931817"/>
                <a:gd name="connsiteY12" fmla="*/ 670560 h 888274"/>
                <a:gd name="connsiteX13" fmla="*/ 627017 w 931817"/>
                <a:gd name="connsiteY13" fmla="*/ 470263 h 888274"/>
                <a:gd name="connsiteX14" fmla="*/ 357051 w 931817"/>
                <a:gd name="connsiteY14" fmla="*/ 226423 h 888274"/>
                <a:gd name="connsiteX15" fmla="*/ 121920 w 931817"/>
                <a:gd name="connsiteY15" fmla="*/ 60960 h 888274"/>
                <a:gd name="connsiteX16" fmla="*/ 0 w 931817"/>
                <a:gd name="connsiteY16" fmla="*/ 0 h 888274"/>
                <a:gd name="connsiteX0" fmla="*/ 0 w 931817"/>
                <a:gd name="connsiteY0" fmla="*/ 0 h 888274"/>
                <a:gd name="connsiteX1" fmla="*/ 17417 w 931817"/>
                <a:gd name="connsiteY1" fmla="*/ 139337 h 888274"/>
                <a:gd name="connsiteX2" fmla="*/ 87085 w 931817"/>
                <a:gd name="connsiteY2" fmla="*/ 182880 h 888274"/>
                <a:gd name="connsiteX3" fmla="*/ 95794 w 931817"/>
                <a:gd name="connsiteY3" fmla="*/ 374469 h 888274"/>
                <a:gd name="connsiteX4" fmla="*/ 243840 w 931817"/>
                <a:gd name="connsiteY4" fmla="*/ 548640 h 888274"/>
                <a:gd name="connsiteX5" fmla="*/ 357051 w 931817"/>
                <a:gd name="connsiteY5" fmla="*/ 661852 h 888274"/>
                <a:gd name="connsiteX6" fmla="*/ 505097 w 931817"/>
                <a:gd name="connsiteY6" fmla="*/ 748937 h 888274"/>
                <a:gd name="connsiteX7" fmla="*/ 566058 w 931817"/>
                <a:gd name="connsiteY7" fmla="*/ 661852 h 888274"/>
                <a:gd name="connsiteX8" fmla="*/ 635725 w 931817"/>
                <a:gd name="connsiteY8" fmla="*/ 801188 h 888274"/>
                <a:gd name="connsiteX9" fmla="*/ 783771 w 931817"/>
                <a:gd name="connsiteY9" fmla="*/ 888274 h 888274"/>
                <a:gd name="connsiteX10" fmla="*/ 775062 w 931817"/>
                <a:gd name="connsiteY10" fmla="*/ 809897 h 888274"/>
                <a:gd name="connsiteX11" fmla="*/ 801188 w 931817"/>
                <a:gd name="connsiteY11" fmla="*/ 687977 h 888274"/>
                <a:gd name="connsiteX12" fmla="*/ 931817 w 931817"/>
                <a:gd name="connsiteY12" fmla="*/ 670560 h 888274"/>
                <a:gd name="connsiteX13" fmla="*/ 627017 w 931817"/>
                <a:gd name="connsiteY13" fmla="*/ 470263 h 888274"/>
                <a:gd name="connsiteX14" fmla="*/ 357051 w 931817"/>
                <a:gd name="connsiteY14" fmla="*/ 226423 h 888274"/>
                <a:gd name="connsiteX15" fmla="*/ 121920 w 931817"/>
                <a:gd name="connsiteY15" fmla="*/ 60960 h 888274"/>
                <a:gd name="connsiteX16" fmla="*/ 0 w 931817"/>
                <a:gd name="connsiteY16" fmla="*/ 0 h 888274"/>
                <a:gd name="connsiteX0" fmla="*/ 0 w 917529"/>
                <a:gd name="connsiteY0" fmla="*/ 0 h 895417"/>
                <a:gd name="connsiteX1" fmla="*/ 3129 w 917529"/>
                <a:gd name="connsiteY1" fmla="*/ 146480 h 895417"/>
                <a:gd name="connsiteX2" fmla="*/ 72797 w 917529"/>
                <a:gd name="connsiteY2" fmla="*/ 190023 h 895417"/>
                <a:gd name="connsiteX3" fmla="*/ 81506 w 917529"/>
                <a:gd name="connsiteY3" fmla="*/ 381612 h 895417"/>
                <a:gd name="connsiteX4" fmla="*/ 229552 w 917529"/>
                <a:gd name="connsiteY4" fmla="*/ 555783 h 895417"/>
                <a:gd name="connsiteX5" fmla="*/ 342763 w 917529"/>
                <a:gd name="connsiteY5" fmla="*/ 668995 h 895417"/>
                <a:gd name="connsiteX6" fmla="*/ 490809 w 917529"/>
                <a:gd name="connsiteY6" fmla="*/ 756080 h 895417"/>
                <a:gd name="connsiteX7" fmla="*/ 551770 w 917529"/>
                <a:gd name="connsiteY7" fmla="*/ 668995 h 895417"/>
                <a:gd name="connsiteX8" fmla="*/ 621437 w 917529"/>
                <a:gd name="connsiteY8" fmla="*/ 808331 h 895417"/>
                <a:gd name="connsiteX9" fmla="*/ 769483 w 917529"/>
                <a:gd name="connsiteY9" fmla="*/ 895417 h 895417"/>
                <a:gd name="connsiteX10" fmla="*/ 760774 w 917529"/>
                <a:gd name="connsiteY10" fmla="*/ 817040 h 895417"/>
                <a:gd name="connsiteX11" fmla="*/ 786900 w 917529"/>
                <a:gd name="connsiteY11" fmla="*/ 695120 h 895417"/>
                <a:gd name="connsiteX12" fmla="*/ 917529 w 917529"/>
                <a:gd name="connsiteY12" fmla="*/ 677703 h 895417"/>
                <a:gd name="connsiteX13" fmla="*/ 612729 w 917529"/>
                <a:gd name="connsiteY13" fmla="*/ 477406 h 895417"/>
                <a:gd name="connsiteX14" fmla="*/ 342763 w 917529"/>
                <a:gd name="connsiteY14" fmla="*/ 233566 h 895417"/>
                <a:gd name="connsiteX15" fmla="*/ 107632 w 917529"/>
                <a:gd name="connsiteY15" fmla="*/ 68103 h 895417"/>
                <a:gd name="connsiteX16" fmla="*/ 0 w 917529"/>
                <a:gd name="connsiteY16" fmla="*/ 0 h 895417"/>
                <a:gd name="connsiteX0" fmla="*/ 22 w 917551"/>
                <a:gd name="connsiteY0" fmla="*/ 0 h 895417"/>
                <a:gd name="connsiteX1" fmla="*/ 21316 w 917551"/>
                <a:gd name="connsiteY1" fmla="*/ 75452 h 895417"/>
                <a:gd name="connsiteX2" fmla="*/ 3151 w 917551"/>
                <a:gd name="connsiteY2" fmla="*/ 146480 h 895417"/>
                <a:gd name="connsiteX3" fmla="*/ 72819 w 917551"/>
                <a:gd name="connsiteY3" fmla="*/ 190023 h 895417"/>
                <a:gd name="connsiteX4" fmla="*/ 81528 w 917551"/>
                <a:gd name="connsiteY4" fmla="*/ 381612 h 895417"/>
                <a:gd name="connsiteX5" fmla="*/ 229574 w 917551"/>
                <a:gd name="connsiteY5" fmla="*/ 555783 h 895417"/>
                <a:gd name="connsiteX6" fmla="*/ 342785 w 917551"/>
                <a:gd name="connsiteY6" fmla="*/ 668995 h 895417"/>
                <a:gd name="connsiteX7" fmla="*/ 490831 w 917551"/>
                <a:gd name="connsiteY7" fmla="*/ 756080 h 895417"/>
                <a:gd name="connsiteX8" fmla="*/ 551792 w 917551"/>
                <a:gd name="connsiteY8" fmla="*/ 668995 h 895417"/>
                <a:gd name="connsiteX9" fmla="*/ 621459 w 917551"/>
                <a:gd name="connsiteY9" fmla="*/ 808331 h 895417"/>
                <a:gd name="connsiteX10" fmla="*/ 769505 w 917551"/>
                <a:gd name="connsiteY10" fmla="*/ 895417 h 895417"/>
                <a:gd name="connsiteX11" fmla="*/ 760796 w 917551"/>
                <a:gd name="connsiteY11" fmla="*/ 817040 h 895417"/>
                <a:gd name="connsiteX12" fmla="*/ 786922 w 917551"/>
                <a:gd name="connsiteY12" fmla="*/ 695120 h 895417"/>
                <a:gd name="connsiteX13" fmla="*/ 917551 w 917551"/>
                <a:gd name="connsiteY13" fmla="*/ 677703 h 895417"/>
                <a:gd name="connsiteX14" fmla="*/ 612751 w 917551"/>
                <a:gd name="connsiteY14" fmla="*/ 477406 h 895417"/>
                <a:gd name="connsiteX15" fmla="*/ 342785 w 917551"/>
                <a:gd name="connsiteY15" fmla="*/ 233566 h 895417"/>
                <a:gd name="connsiteX16" fmla="*/ 107654 w 917551"/>
                <a:gd name="connsiteY16" fmla="*/ 68103 h 895417"/>
                <a:gd name="connsiteX17" fmla="*/ 22 w 917551"/>
                <a:gd name="connsiteY17" fmla="*/ 0 h 895417"/>
                <a:gd name="connsiteX0" fmla="*/ 22 w 917551"/>
                <a:gd name="connsiteY0" fmla="*/ 0 h 895417"/>
                <a:gd name="connsiteX1" fmla="*/ 21316 w 917551"/>
                <a:gd name="connsiteY1" fmla="*/ 75452 h 895417"/>
                <a:gd name="connsiteX2" fmla="*/ 3151 w 917551"/>
                <a:gd name="connsiteY2" fmla="*/ 146480 h 895417"/>
                <a:gd name="connsiteX3" fmla="*/ 72819 w 917551"/>
                <a:gd name="connsiteY3" fmla="*/ 190023 h 895417"/>
                <a:gd name="connsiteX4" fmla="*/ 93434 w 917551"/>
                <a:gd name="connsiteY4" fmla="*/ 386375 h 895417"/>
                <a:gd name="connsiteX5" fmla="*/ 229574 w 917551"/>
                <a:gd name="connsiteY5" fmla="*/ 555783 h 895417"/>
                <a:gd name="connsiteX6" fmla="*/ 342785 w 917551"/>
                <a:gd name="connsiteY6" fmla="*/ 668995 h 895417"/>
                <a:gd name="connsiteX7" fmla="*/ 490831 w 917551"/>
                <a:gd name="connsiteY7" fmla="*/ 756080 h 895417"/>
                <a:gd name="connsiteX8" fmla="*/ 551792 w 917551"/>
                <a:gd name="connsiteY8" fmla="*/ 668995 h 895417"/>
                <a:gd name="connsiteX9" fmla="*/ 621459 w 917551"/>
                <a:gd name="connsiteY9" fmla="*/ 808331 h 895417"/>
                <a:gd name="connsiteX10" fmla="*/ 769505 w 917551"/>
                <a:gd name="connsiteY10" fmla="*/ 895417 h 895417"/>
                <a:gd name="connsiteX11" fmla="*/ 760796 w 917551"/>
                <a:gd name="connsiteY11" fmla="*/ 817040 h 895417"/>
                <a:gd name="connsiteX12" fmla="*/ 786922 w 917551"/>
                <a:gd name="connsiteY12" fmla="*/ 695120 h 895417"/>
                <a:gd name="connsiteX13" fmla="*/ 917551 w 917551"/>
                <a:gd name="connsiteY13" fmla="*/ 677703 h 895417"/>
                <a:gd name="connsiteX14" fmla="*/ 612751 w 917551"/>
                <a:gd name="connsiteY14" fmla="*/ 477406 h 895417"/>
                <a:gd name="connsiteX15" fmla="*/ 342785 w 917551"/>
                <a:gd name="connsiteY15" fmla="*/ 233566 h 895417"/>
                <a:gd name="connsiteX16" fmla="*/ 107654 w 917551"/>
                <a:gd name="connsiteY16" fmla="*/ 68103 h 895417"/>
                <a:gd name="connsiteX17" fmla="*/ 22 w 917551"/>
                <a:gd name="connsiteY17" fmla="*/ 0 h 895417"/>
                <a:gd name="connsiteX0" fmla="*/ 22 w 917551"/>
                <a:gd name="connsiteY0" fmla="*/ 0 h 895417"/>
                <a:gd name="connsiteX1" fmla="*/ 21316 w 917551"/>
                <a:gd name="connsiteY1" fmla="*/ 75452 h 895417"/>
                <a:gd name="connsiteX2" fmla="*/ 3151 w 917551"/>
                <a:gd name="connsiteY2" fmla="*/ 146480 h 895417"/>
                <a:gd name="connsiteX3" fmla="*/ 72819 w 917551"/>
                <a:gd name="connsiteY3" fmla="*/ 190023 h 895417"/>
                <a:gd name="connsiteX4" fmla="*/ 93434 w 917551"/>
                <a:gd name="connsiteY4" fmla="*/ 386375 h 895417"/>
                <a:gd name="connsiteX5" fmla="*/ 229574 w 917551"/>
                <a:gd name="connsiteY5" fmla="*/ 548639 h 895417"/>
                <a:gd name="connsiteX6" fmla="*/ 342785 w 917551"/>
                <a:gd name="connsiteY6" fmla="*/ 668995 h 895417"/>
                <a:gd name="connsiteX7" fmla="*/ 490831 w 917551"/>
                <a:gd name="connsiteY7" fmla="*/ 756080 h 895417"/>
                <a:gd name="connsiteX8" fmla="*/ 551792 w 917551"/>
                <a:gd name="connsiteY8" fmla="*/ 668995 h 895417"/>
                <a:gd name="connsiteX9" fmla="*/ 621459 w 917551"/>
                <a:gd name="connsiteY9" fmla="*/ 808331 h 895417"/>
                <a:gd name="connsiteX10" fmla="*/ 769505 w 917551"/>
                <a:gd name="connsiteY10" fmla="*/ 895417 h 895417"/>
                <a:gd name="connsiteX11" fmla="*/ 760796 w 917551"/>
                <a:gd name="connsiteY11" fmla="*/ 817040 h 895417"/>
                <a:gd name="connsiteX12" fmla="*/ 786922 w 917551"/>
                <a:gd name="connsiteY12" fmla="*/ 695120 h 895417"/>
                <a:gd name="connsiteX13" fmla="*/ 917551 w 917551"/>
                <a:gd name="connsiteY13" fmla="*/ 677703 h 895417"/>
                <a:gd name="connsiteX14" fmla="*/ 612751 w 917551"/>
                <a:gd name="connsiteY14" fmla="*/ 477406 h 895417"/>
                <a:gd name="connsiteX15" fmla="*/ 342785 w 917551"/>
                <a:gd name="connsiteY15" fmla="*/ 233566 h 895417"/>
                <a:gd name="connsiteX16" fmla="*/ 107654 w 917551"/>
                <a:gd name="connsiteY16" fmla="*/ 68103 h 895417"/>
                <a:gd name="connsiteX17" fmla="*/ 22 w 917551"/>
                <a:gd name="connsiteY17" fmla="*/ 0 h 895417"/>
                <a:gd name="connsiteX0" fmla="*/ 22 w 917551"/>
                <a:gd name="connsiteY0" fmla="*/ 0 h 895417"/>
                <a:gd name="connsiteX1" fmla="*/ 21316 w 917551"/>
                <a:gd name="connsiteY1" fmla="*/ 75452 h 895417"/>
                <a:gd name="connsiteX2" fmla="*/ 3151 w 917551"/>
                <a:gd name="connsiteY2" fmla="*/ 146480 h 895417"/>
                <a:gd name="connsiteX3" fmla="*/ 72819 w 917551"/>
                <a:gd name="connsiteY3" fmla="*/ 190023 h 895417"/>
                <a:gd name="connsiteX4" fmla="*/ 93434 w 917551"/>
                <a:gd name="connsiteY4" fmla="*/ 386375 h 895417"/>
                <a:gd name="connsiteX5" fmla="*/ 229574 w 917551"/>
                <a:gd name="connsiteY5" fmla="*/ 548639 h 895417"/>
                <a:gd name="connsiteX6" fmla="*/ 357072 w 917551"/>
                <a:gd name="connsiteY6" fmla="*/ 678520 h 895417"/>
                <a:gd name="connsiteX7" fmla="*/ 490831 w 917551"/>
                <a:gd name="connsiteY7" fmla="*/ 756080 h 895417"/>
                <a:gd name="connsiteX8" fmla="*/ 551792 w 917551"/>
                <a:gd name="connsiteY8" fmla="*/ 668995 h 895417"/>
                <a:gd name="connsiteX9" fmla="*/ 621459 w 917551"/>
                <a:gd name="connsiteY9" fmla="*/ 808331 h 895417"/>
                <a:gd name="connsiteX10" fmla="*/ 769505 w 917551"/>
                <a:gd name="connsiteY10" fmla="*/ 895417 h 895417"/>
                <a:gd name="connsiteX11" fmla="*/ 760796 w 917551"/>
                <a:gd name="connsiteY11" fmla="*/ 817040 h 895417"/>
                <a:gd name="connsiteX12" fmla="*/ 786922 w 917551"/>
                <a:gd name="connsiteY12" fmla="*/ 695120 h 895417"/>
                <a:gd name="connsiteX13" fmla="*/ 917551 w 917551"/>
                <a:gd name="connsiteY13" fmla="*/ 677703 h 895417"/>
                <a:gd name="connsiteX14" fmla="*/ 612751 w 917551"/>
                <a:gd name="connsiteY14" fmla="*/ 477406 h 895417"/>
                <a:gd name="connsiteX15" fmla="*/ 342785 w 917551"/>
                <a:gd name="connsiteY15" fmla="*/ 233566 h 895417"/>
                <a:gd name="connsiteX16" fmla="*/ 107654 w 917551"/>
                <a:gd name="connsiteY16" fmla="*/ 68103 h 895417"/>
                <a:gd name="connsiteX17" fmla="*/ 22 w 917551"/>
                <a:gd name="connsiteY17" fmla="*/ 0 h 895417"/>
                <a:gd name="connsiteX0" fmla="*/ 22 w 917551"/>
                <a:gd name="connsiteY0" fmla="*/ 0 h 895417"/>
                <a:gd name="connsiteX1" fmla="*/ 21316 w 917551"/>
                <a:gd name="connsiteY1" fmla="*/ 75452 h 895417"/>
                <a:gd name="connsiteX2" fmla="*/ 3151 w 917551"/>
                <a:gd name="connsiteY2" fmla="*/ 146480 h 895417"/>
                <a:gd name="connsiteX3" fmla="*/ 72819 w 917551"/>
                <a:gd name="connsiteY3" fmla="*/ 190023 h 895417"/>
                <a:gd name="connsiteX4" fmla="*/ 93434 w 917551"/>
                <a:gd name="connsiteY4" fmla="*/ 386375 h 895417"/>
                <a:gd name="connsiteX5" fmla="*/ 229574 w 917551"/>
                <a:gd name="connsiteY5" fmla="*/ 548639 h 895417"/>
                <a:gd name="connsiteX6" fmla="*/ 357072 w 917551"/>
                <a:gd name="connsiteY6" fmla="*/ 678520 h 895417"/>
                <a:gd name="connsiteX7" fmla="*/ 490831 w 917551"/>
                <a:gd name="connsiteY7" fmla="*/ 756080 h 895417"/>
                <a:gd name="connsiteX8" fmla="*/ 532742 w 917551"/>
                <a:gd name="connsiteY8" fmla="*/ 661851 h 895417"/>
                <a:gd name="connsiteX9" fmla="*/ 621459 w 917551"/>
                <a:gd name="connsiteY9" fmla="*/ 808331 h 895417"/>
                <a:gd name="connsiteX10" fmla="*/ 769505 w 917551"/>
                <a:gd name="connsiteY10" fmla="*/ 895417 h 895417"/>
                <a:gd name="connsiteX11" fmla="*/ 760796 w 917551"/>
                <a:gd name="connsiteY11" fmla="*/ 817040 h 895417"/>
                <a:gd name="connsiteX12" fmla="*/ 786922 w 917551"/>
                <a:gd name="connsiteY12" fmla="*/ 695120 h 895417"/>
                <a:gd name="connsiteX13" fmla="*/ 917551 w 917551"/>
                <a:gd name="connsiteY13" fmla="*/ 677703 h 895417"/>
                <a:gd name="connsiteX14" fmla="*/ 612751 w 917551"/>
                <a:gd name="connsiteY14" fmla="*/ 477406 h 895417"/>
                <a:gd name="connsiteX15" fmla="*/ 342785 w 917551"/>
                <a:gd name="connsiteY15" fmla="*/ 233566 h 895417"/>
                <a:gd name="connsiteX16" fmla="*/ 107654 w 917551"/>
                <a:gd name="connsiteY16" fmla="*/ 68103 h 895417"/>
                <a:gd name="connsiteX17" fmla="*/ 22 w 917551"/>
                <a:gd name="connsiteY17" fmla="*/ 0 h 895417"/>
                <a:gd name="connsiteX0" fmla="*/ 22 w 917551"/>
                <a:gd name="connsiteY0" fmla="*/ 0 h 895417"/>
                <a:gd name="connsiteX1" fmla="*/ 21316 w 917551"/>
                <a:gd name="connsiteY1" fmla="*/ 75452 h 895417"/>
                <a:gd name="connsiteX2" fmla="*/ 3151 w 917551"/>
                <a:gd name="connsiteY2" fmla="*/ 146480 h 895417"/>
                <a:gd name="connsiteX3" fmla="*/ 72819 w 917551"/>
                <a:gd name="connsiteY3" fmla="*/ 190023 h 895417"/>
                <a:gd name="connsiteX4" fmla="*/ 93434 w 917551"/>
                <a:gd name="connsiteY4" fmla="*/ 386375 h 895417"/>
                <a:gd name="connsiteX5" fmla="*/ 229574 w 917551"/>
                <a:gd name="connsiteY5" fmla="*/ 548639 h 895417"/>
                <a:gd name="connsiteX6" fmla="*/ 357072 w 917551"/>
                <a:gd name="connsiteY6" fmla="*/ 678520 h 895417"/>
                <a:gd name="connsiteX7" fmla="*/ 490831 w 917551"/>
                <a:gd name="connsiteY7" fmla="*/ 756080 h 895417"/>
                <a:gd name="connsiteX8" fmla="*/ 532742 w 917551"/>
                <a:gd name="connsiteY8" fmla="*/ 661851 h 895417"/>
                <a:gd name="connsiteX9" fmla="*/ 621459 w 917551"/>
                <a:gd name="connsiteY9" fmla="*/ 808331 h 895417"/>
                <a:gd name="connsiteX10" fmla="*/ 769505 w 917551"/>
                <a:gd name="connsiteY10" fmla="*/ 895417 h 895417"/>
                <a:gd name="connsiteX11" fmla="*/ 760796 w 917551"/>
                <a:gd name="connsiteY11" fmla="*/ 817040 h 895417"/>
                <a:gd name="connsiteX12" fmla="*/ 786922 w 917551"/>
                <a:gd name="connsiteY12" fmla="*/ 695120 h 895417"/>
                <a:gd name="connsiteX13" fmla="*/ 917551 w 917551"/>
                <a:gd name="connsiteY13" fmla="*/ 677703 h 895417"/>
                <a:gd name="connsiteX14" fmla="*/ 612751 w 917551"/>
                <a:gd name="connsiteY14" fmla="*/ 477406 h 895417"/>
                <a:gd name="connsiteX15" fmla="*/ 342785 w 917551"/>
                <a:gd name="connsiteY15" fmla="*/ 233566 h 895417"/>
                <a:gd name="connsiteX16" fmla="*/ 110035 w 917551"/>
                <a:gd name="connsiteY16" fmla="*/ 82391 h 895417"/>
                <a:gd name="connsiteX17" fmla="*/ 22 w 917551"/>
                <a:gd name="connsiteY17" fmla="*/ 0 h 895417"/>
                <a:gd name="connsiteX0" fmla="*/ 22 w 917551"/>
                <a:gd name="connsiteY0" fmla="*/ 0 h 895417"/>
                <a:gd name="connsiteX1" fmla="*/ 21316 w 917551"/>
                <a:gd name="connsiteY1" fmla="*/ 75452 h 895417"/>
                <a:gd name="connsiteX2" fmla="*/ 3151 w 917551"/>
                <a:gd name="connsiteY2" fmla="*/ 146480 h 895417"/>
                <a:gd name="connsiteX3" fmla="*/ 72819 w 917551"/>
                <a:gd name="connsiteY3" fmla="*/ 190023 h 895417"/>
                <a:gd name="connsiteX4" fmla="*/ 93434 w 917551"/>
                <a:gd name="connsiteY4" fmla="*/ 386375 h 895417"/>
                <a:gd name="connsiteX5" fmla="*/ 229574 w 917551"/>
                <a:gd name="connsiteY5" fmla="*/ 548639 h 895417"/>
                <a:gd name="connsiteX6" fmla="*/ 357072 w 917551"/>
                <a:gd name="connsiteY6" fmla="*/ 678520 h 895417"/>
                <a:gd name="connsiteX7" fmla="*/ 490831 w 917551"/>
                <a:gd name="connsiteY7" fmla="*/ 756080 h 895417"/>
                <a:gd name="connsiteX8" fmla="*/ 532742 w 917551"/>
                <a:gd name="connsiteY8" fmla="*/ 661851 h 895417"/>
                <a:gd name="connsiteX9" fmla="*/ 621459 w 917551"/>
                <a:gd name="connsiteY9" fmla="*/ 808331 h 895417"/>
                <a:gd name="connsiteX10" fmla="*/ 769505 w 917551"/>
                <a:gd name="connsiteY10" fmla="*/ 895417 h 895417"/>
                <a:gd name="connsiteX11" fmla="*/ 760796 w 917551"/>
                <a:gd name="connsiteY11" fmla="*/ 817040 h 895417"/>
                <a:gd name="connsiteX12" fmla="*/ 786922 w 917551"/>
                <a:gd name="connsiteY12" fmla="*/ 695120 h 895417"/>
                <a:gd name="connsiteX13" fmla="*/ 917551 w 917551"/>
                <a:gd name="connsiteY13" fmla="*/ 677703 h 895417"/>
                <a:gd name="connsiteX14" fmla="*/ 612751 w 917551"/>
                <a:gd name="connsiteY14" fmla="*/ 477406 h 895417"/>
                <a:gd name="connsiteX15" fmla="*/ 349929 w 917551"/>
                <a:gd name="connsiteY15" fmla="*/ 250235 h 895417"/>
                <a:gd name="connsiteX16" fmla="*/ 110035 w 917551"/>
                <a:gd name="connsiteY16" fmla="*/ 82391 h 895417"/>
                <a:gd name="connsiteX17" fmla="*/ 22 w 917551"/>
                <a:gd name="connsiteY17" fmla="*/ 0 h 895417"/>
                <a:gd name="connsiteX0" fmla="*/ 22 w 917551"/>
                <a:gd name="connsiteY0" fmla="*/ 0 h 895417"/>
                <a:gd name="connsiteX1" fmla="*/ 21316 w 917551"/>
                <a:gd name="connsiteY1" fmla="*/ 75452 h 895417"/>
                <a:gd name="connsiteX2" fmla="*/ 3151 w 917551"/>
                <a:gd name="connsiteY2" fmla="*/ 146480 h 895417"/>
                <a:gd name="connsiteX3" fmla="*/ 72819 w 917551"/>
                <a:gd name="connsiteY3" fmla="*/ 190023 h 895417"/>
                <a:gd name="connsiteX4" fmla="*/ 93434 w 917551"/>
                <a:gd name="connsiteY4" fmla="*/ 386375 h 895417"/>
                <a:gd name="connsiteX5" fmla="*/ 229574 w 917551"/>
                <a:gd name="connsiteY5" fmla="*/ 548639 h 895417"/>
                <a:gd name="connsiteX6" fmla="*/ 357072 w 917551"/>
                <a:gd name="connsiteY6" fmla="*/ 678520 h 895417"/>
                <a:gd name="connsiteX7" fmla="*/ 490831 w 917551"/>
                <a:gd name="connsiteY7" fmla="*/ 756080 h 895417"/>
                <a:gd name="connsiteX8" fmla="*/ 532742 w 917551"/>
                <a:gd name="connsiteY8" fmla="*/ 661851 h 895417"/>
                <a:gd name="connsiteX9" fmla="*/ 621459 w 917551"/>
                <a:gd name="connsiteY9" fmla="*/ 808331 h 895417"/>
                <a:gd name="connsiteX10" fmla="*/ 769505 w 917551"/>
                <a:gd name="connsiteY10" fmla="*/ 895417 h 895417"/>
                <a:gd name="connsiteX11" fmla="*/ 760796 w 917551"/>
                <a:gd name="connsiteY11" fmla="*/ 817040 h 895417"/>
                <a:gd name="connsiteX12" fmla="*/ 786922 w 917551"/>
                <a:gd name="connsiteY12" fmla="*/ 695120 h 895417"/>
                <a:gd name="connsiteX13" fmla="*/ 917551 w 917551"/>
                <a:gd name="connsiteY13" fmla="*/ 677703 h 895417"/>
                <a:gd name="connsiteX14" fmla="*/ 612751 w 917551"/>
                <a:gd name="connsiteY14" fmla="*/ 477406 h 895417"/>
                <a:gd name="connsiteX15" fmla="*/ 349929 w 917551"/>
                <a:gd name="connsiteY15" fmla="*/ 250235 h 895417"/>
                <a:gd name="connsiteX16" fmla="*/ 110035 w 917551"/>
                <a:gd name="connsiteY16" fmla="*/ 82391 h 895417"/>
                <a:gd name="connsiteX17" fmla="*/ 22 w 917551"/>
                <a:gd name="connsiteY17" fmla="*/ 0 h 895417"/>
                <a:gd name="connsiteX0" fmla="*/ 22 w 917551"/>
                <a:gd name="connsiteY0" fmla="*/ 0 h 895417"/>
                <a:gd name="connsiteX1" fmla="*/ 21316 w 917551"/>
                <a:gd name="connsiteY1" fmla="*/ 75452 h 895417"/>
                <a:gd name="connsiteX2" fmla="*/ 3151 w 917551"/>
                <a:gd name="connsiteY2" fmla="*/ 146480 h 895417"/>
                <a:gd name="connsiteX3" fmla="*/ 72819 w 917551"/>
                <a:gd name="connsiteY3" fmla="*/ 190023 h 895417"/>
                <a:gd name="connsiteX4" fmla="*/ 93434 w 917551"/>
                <a:gd name="connsiteY4" fmla="*/ 386375 h 895417"/>
                <a:gd name="connsiteX5" fmla="*/ 229574 w 917551"/>
                <a:gd name="connsiteY5" fmla="*/ 548639 h 895417"/>
                <a:gd name="connsiteX6" fmla="*/ 357072 w 917551"/>
                <a:gd name="connsiteY6" fmla="*/ 678520 h 895417"/>
                <a:gd name="connsiteX7" fmla="*/ 490831 w 917551"/>
                <a:gd name="connsiteY7" fmla="*/ 756080 h 895417"/>
                <a:gd name="connsiteX8" fmla="*/ 532742 w 917551"/>
                <a:gd name="connsiteY8" fmla="*/ 661851 h 895417"/>
                <a:gd name="connsiteX9" fmla="*/ 621459 w 917551"/>
                <a:gd name="connsiteY9" fmla="*/ 808331 h 895417"/>
                <a:gd name="connsiteX10" fmla="*/ 769505 w 917551"/>
                <a:gd name="connsiteY10" fmla="*/ 895417 h 895417"/>
                <a:gd name="connsiteX11" fmla="*/ 760796 w 917551"/>
                <a:gd name="connsiteY11" fmla="*/ 817040 h 895417"/>
                <a:gd name="connsiteX12" fmla="*/ 786922 w 917551"/>
                <a:gd name="connsiteY12" fmla="*/ 695120 h 895417"/>
                <a:gd name="connsiteX13" fmla="*/ 917551 w 917551"/>
                <a:gd name="connsiteY13" fmla="*/ 677703 h 895417"/>
                <a:gd name="connsiteX14" fmla="*/ 605608 w 917551"/>
                <a:gd name="connsiteY14" fmla="*/ 453593 h 895417"/>
                <a:gd name="connsiteX15" fmla="*/ 349929 w 917551"/>
                <a:gd name="connsiteY15" fmla="*/ 250235 h 895417"/>
                <a:gd name="connsiteX16" fmla="*/ 110035 w 917551"/>
                <a:gd name="connsiteY16" fmla="*/ 82391 h 895417"/>
                <a:gd name="connsiteX17" fmla="*/ 22 w 917551"/>
                <a:gd name="connsiteY17" fmla="*/ 0 h 895417"/>
                <a:gd name="connsiteX0" fmla="*/ 22 w 886595"/>
                <a:gd name="connsiteY0" fmla="*/ 0 h 895417"/>
                <a:gd name="connsiteX1" fmla="*/ 21316 w 886595"/>
                <a:gd name="connsiteY1" fmla="*/ 75452 h 895417"/>
                <a:gd name="connsiteX2" fmla="*/ 3151 w 886595"/>
                <a:gd name="connsiteY2" fmla="*/ 146480 h 895417"/>
                <a:gd name="connsiteX3" fmla="*/ 72819 w 886595"/>
                <a:gd name="connsiteY3" fmla="*/ 190023 h 895417"/>
                <a:gd name="connsiteX4" fmla="*/ 93434 w 886595"/>
                <a:gd name="connsiteY4" fmla="*/ 386375 h 895417"/>
                <a:gd name="connsiteX5" fmla="*/ 229574 w 886595"/>
                <a:gd name="connsiteY5" fmla="*/ 548639 h 895417"/>
                <a:gd name="connsiteX6" fmla="*/ 357072 w 886595"/>
                <a:gd name="connsiteY6" fmla="*/ 678520 h 895417"/>
                <a:gd name="connsiteX7" fmla="*/ 490831 w 886595"/>
                <a:gd name="connsiteY7" fmla="*/ 756080 h 895417"/>
                <a:gd name="connsiteX8" fmla="*/ 532742 w 886595"/>
                <a:gd name="connsiteY8" fmla="*/ 661851 h 895417"/>
                <a:gd name="connsiteX9" fmla="*/ 621459 w 886595"/>
                <a:gd name="connsiteY9" fmla="*/ 808331 h 895417"/>
                <a:gd name="connsiteX10" fmla="*/ 769505 w 886595"/>
                <a:gd name="connsiteY10" fmla="*/ 895417 h 895417"/>
                <a:gd name="connsiteX11" fmla="*/ 760796 w 886595"/>
                <a:gd name="connsiteY11" fmla="*/ 817040 h 895417"/>
                <a:gd name="connsiteX12" fmla="*/ 786922 w 886595"/>
                <a:gd name="connsiteY12" fmla="*/ 695120 h 895417"/>
                <a:gd name="connsiteX13" fmla="*/ 886595 w 886595"/>
                <a:gd name="connsiteY13" fmla="*/ 675322 h 895417"/>
                <a:gd name="connsiteX14" fmla="*/ 605608 w 886595"/>
                <a:gd name="connsiteY14" fmla="*/ 453593 h 895417"/>
                <a:gd name="connsiteX15" fmla="*/ 349929 w 886595"/>
                <a:gd name="connsiteY15" fmla="*/ 250235 h 895417"/>
                <a:gd name="connsiteX16" fmla="*/ 110035 w 886595"/>
                <a:gd name="connsiteY16" fmla="*/ 82391 h 895417"/>
                <a:gd name="connsiteX17" fmla="*/ 22 w 886595"/>
                <a:gd name="connsiteY17" fmla="*/ 0 h 895417"/>
                <a:gd name="connsiteX0" fmla="*/ 22 w 886595"/>
                <a:gd name="connsiteY0" fmla="*/ 0 h 895417"/>
                <a:gd name="connsiteX1" fmla="*/ 21316 w 886595"/>
                <a:gd name="connsiteY1" fmla="*/ 75452 h 895417"/>
                <a:gd name="connsiteX2" fmla="*/ 3151 w 886595"/>
                <a:gd name="connsiteY2" fmla="*/ 146480 h 895417"/>
                <a:gd name="connsiteX3" fmla="*/ 72819 w 886595"/>
                <a:gd name="connsiteY3" fmla="*/ 190023 h 895417"/>
                <a:gd name="connsiteX4" fmla="*/ 93434 w 886595"/>
                <a:gd name="connsiteY4" fmla="*/ 386375 h 895417"/>
                <a:gd name="connsiteX5" fmla="*/ 229574 w 886595"/>
                <a:gd name="connsiteY5" fmla="*/ 548639 h 895417"/>
                <a:gd name="connsiteX6" fmla="*/ 357072 w 886595"/>
                <a:gd name="connsiteY6" fmla="*/ 678520 h 895417"/>
                <a:gd name="connsiteX7" fmla="*/ 490831 w 886595"/>
                <a:gd name="connsiteY7" fmla="*/ 756080 h 895417"/>
                <a:gd name="connsiteX8" fmla="*/ 532742 w 886595"/>
                <a:gd name="connsiteY8" fmla="*/ 661851 h 895417"/>
                <a:gd name="connsiteX9" fmla="*/ 621459 w 886595"/>
                <a:gd name="connsiteY9" fmla="*/ 808331 h 895417"/>
                <a:gd name="connsiteX10" fmla="*/ 769505 w 886595"/>
                <a:gd name="connsiteY10" fmla="*/ 895417 h 895417"/>
                <a:gd name="connsiteX11" fmla="*/ 760796 w 886595"/>
                <a:gd name="connsiteY11" fmla="*/ 817040 h 895417"/>
                <a:gd name="connsiteX12" fmla="*/ 786922 w 886595"/>
                <a:gd name="connsiteY12" fmla="*/ 695120 h 895417"/>
                <a:gd name="connsiteX13" fmla="*/ 811891 w 886595"/>
                <a:gd name="connsiteY13" fmla="*/ 673146 h 895417"/>
                <a:gd name="connsiteX14" fmla="*/ 886595 w 886595"/>
                <a:gd name="connsiteY14" fmla="*/ 675322 h 895417"/>
                <a:gd name="connsiteX15" fmla="*/ 605608 w 886595"/>
                <a:gd name="connsiteY15" fmla="*/ 453593 h 895417"/>
                <a:gd name="connsiteX16" fmla="*/ 349929 w 886595"/>
                <a:gd name="connsiteY16" fmla="*/ 250235 h 895417"/>
                <a:gd name="connsiteX17" fmla="*/ 110035 w 886595"/>
                <a:gd name="connsiteY17" fmla="*/ 82391 h 895417"/>
                <a:gd name="connsiteX18" fmla="*/ 22 w 886595"/>
                <a:gd name="connsiteY18" fmla="*/ 0 h 895417"/>
                <a:gd name="connsiteX0" fmla="*/ 22 w 886595"/>
                <a:gd name="connsiteY0" fmla="*/ 0 h 895417"/>
                <a:gd name="connsiteX1" fmla="*/ 21316 w 886595"/>
                <a:gd name="connsiteY1" fmla="*/ 75452 h 895417"/>
                <a:gd name="connsiteX2" fmla="*/ 3151 w 886595"/>
                <a:gd name="connsiteY2" fmla="*/ 146480 h 895417"/>
                <a:gd name="connsiteX3" fmla="*/ 72819 w 886595"/>
                <a:gd name="connsiteY3" fmla="*/ 190023 h 895417"/>
                <a:gd name="connsiteX4" fmla="*/ 93434 w 886595"/>
                <a:gd name="connsiteY4" fmla="*/ 386375 h 895417"/>
                <a:gd name="connsiteX5" fmla="*/ 229574 w 886595"/>
                <a:gd name="connsiteY5" fmla="*/ 548639 h 895417"/>
                <a:gd name="connsiteX6" fmla="*/ 357072 w 886595"/>
                <a:gd name="connsiteY6" fmla="*/ 678520 h 895417"/>
                <a:gd name="connsiteX7" fmla="*/ 490831 w 886595"/>
                <a:gd name="connsiteY7" fmla="*/ 756080 h 895417"/>
                <a:gd name="connsiteX8" fmla="*/ 532742 w 886595"/>
                <a:gd name="connsiteY8" fmla="*/ 661851 h 895417"/>
                <a:gd name="connsiteX9" fmla="*/ 621459 w 886595"/>
                <a:gd name="connsiteY9" fmla="*/ 808331 h 895417"/>
                <a:gd name="connsiteX10" fmla="*/ 769505 w 886595"/>
                <a:gd name="connsiteY10" fmla="*/ 895417 h 895417"/>
                <a:gd name="connsiteX11" fmla="*/ 760796 w 886595"/>
                <a:gd name="connsiteY11" fmla="*/ 817040 h 895417"/>
                <a:gd name="connsiteX12" fmla="*/ 786922 w 886595"/>
                <a:gd name="connsiteY12" fmla="*/ 695120 h 895417"/>
                <a:gd name="connsiteX13" fmla="*/ 811891 w 886595"/>
                <a:gd name="connsiteY13" fmla="*/ 673146 h 895417"/>
                <a:gd name="connsiteX14" fmla="*/ 886595 w 886595"/>
                <a:gd name="connsiteY14" fmla="*/ 675322 h 895417"/>
                <a:gd name="connsiteX15" fmla="*/ 726166 w 886595"/>
                <a:gd name="connsiteY15" fmla="*/ 542177 h 895417"/>
                <a:gd name="connsiteX16" fmla="*/ 605608 w 886595"/>
                <a:gd name="connsiteY16" fmla="*/ 453593 h 895417"/>
                <a:gd name="connsiteX17" fmla="*/ 349929 w 886595"/>
                <a:gd name="connsiteY17" fmla="*/ 250235 h 895417"/>
                <a:gd name="connsiteX18" fmla="*/ 110035 w 886595"/>
                <a:gd name="connsiteY18" fmla="*/ 82391 h 895417"/>
                <a:gd name="connsiteX19" fmla="*/ 22 w 886595"/>
                <a:gd name="connsiteY19" fmla="*/ 0 h 895417"/>
                <a:gd name="connsiteX0" fmla="*/ 22 w 886595"/>
                <a:gd name="connsiteY0" fmla="*/ 0 h 895417"/>
                <a:gd name="connsiteX1" fmla="*/ 21316 w 886595"/>
                <a:gd name="connsiteY1" fmla="*/ 75452 h 895417"/>
                <a:gd name="connsiteX2" fmla="*/ 3151 w 886595"/>
                <a:gd name="connsiteY2" fmla="*/ 146480 h 895417"/>
                <a:gd name="connsiteX3" fmla="*/ 72819 w 886595"/>
                <a:gd name="connsiteY3" fmla="*/ 190023 h 895417"/>
                <a:gd name="connsiteX4" fmla="*/ 93434 w 886595"/>
                <a:gd name="connsiteY4" fmla="*/ 386375 h 895417"/>
                <a:gd name="connsiteX5" fmla="*/ 229574 w 886595"/>
                <a:gd name="connsiteY5" fmla="*/ 548639 h 895417"/>
                <a:gd name="connsiteX6" fmla="*/ 357072 w 886595"/>
                <a:gd name="connsiteY6" fmla="*/ 678520 h 895417"/>
                <a:gd name="connsiteX7" fmla="*/ 490831 w 886595"/>
                <a:gd name="connsiteY7" fmla="*/ 756080 h 895417"/>
                <a:gd name="connsiteX8" fmla="*/ 532742 w 886595"/>
                <a:gd name="connsiteY8" fmla="*/ 661851 h 895417"/>
                <a:gd name="connsiteX9" fmla="*/ 621459 w 886595"/>
                <a:gd name="connsiteY9" fmla="*/ 808331 h 895417"/>
                <a:gd name="connsiteX10" fmla="*/ 769505 w 886595"/>
                <a:gd name="connsiteY10" fmla="*/ 895417 h 895417"/>
                <a:gd name="connsiteX11" fmla="*/ 760796 w 886595"/>
                <a:gd name="connsiteY11" fmla="*/ 817040 h 895417"/>
                <a:gd name="connsiteX12" fmla="*/ 786922 w 886595"/>
                <a:gd name="connsiteY12" fmla="*/ 695120 h 895417"/>
                <a:gd name="connsiteX13" fmla="*/ 811891 w 886595"/>
                <a:gd name="connsiteY13" fmla="*/ 673146 h 895417"/>
                <a:gd name="connsiteX14" fmla="*/ 886595 w 886595"/>
                <a:gd name="connsiteY14" fmla="*/ 675322 h 895417"/>
                <a:gd name="connsiteX15" fmla="*/ 726166 w 886595"/>
                <a:gd name="connsiteY15" fmla="*/ 542177 h 895417"/>
                <a:gd name="connsiteX16" fmla="*/ 593702 w 886595"/>
                <a:gd name="connsiteY16" fmla="*/ 441686 h 895417"/>
                <a:gd name="connsiteX17" fmla="*/ 349929 w 886595"/>
                <a:gd name="connsiteY17" fmla="*/ 250235 h 895417"/>
                <a:gd name="connsiteX18" fmla="*/ 110035 w 886595"/>
                <a:gd name="connsiteY18" fmla="*/ 82391 h 895417"/>
                <a:gd name="connsiteX19" fmla="*/ 22 w 886595"/>
                <a:gd name="connsiteY19" fmla="*/ 0 h 895417"/>
                <a:gd name="connsiteX0" fmla="*/ 22 w 886595"/>
                <a:gd name="connsiteY0" fmla="*/ 0 h 895417"/>
                <a:gd name="connsiteX1" fmla="*/ 21316 w 886595"/>
                <a:gd name="connsiteY1" fmla="*/ 75452 h 895417"/>
                <a:gd name="connsiteX2" fmla="*/ 3151 w 886595"/>
                <a:gd name="connsiteY2" fmla="*/ 146480 h 895417"/>
                <a:gd name="connsiteX3" fmla="*/ 72819 w 886595"/>
                <a:gd name="connsiteY3" fmla="*/ 190023 h 895417"/>
                <a:gd name="connsiteX4" fmla="*/ 93434 w 886595"/>
                <a:gd name="connsiteY4" fmla="*/ 386375 h 895417"/>
                <a:gd name="connsiteX5" fmla="*/ 229574 w 886595"/>
                <a:gd name="connsiteY5" fmla="*/ 548639 h 895417"/>
                <a:gd name="connsiteX6" fmla="*/ 357072 w 886595"/>
                <a:gd name="connsiteY6" fmla="*/ 678520 h 895417"/>
                <a:gd name="connsiteX7" fmla="*/ 490831 w 886595"/>
                <a:gd name="connsiteY7" fmla="*/ 756080 h 895417"/>
                <a:gd name="connsiteX8" fmla="*/ 532742 w 886595"/>
                <a:gd name="connsiteY8" fmla="*/ 661851 h 895417"/>
                <a:gd name="connsiteX9" fmla="*/ 621459 w 886595"/>
                <a:gd name="connsiteY9" fmla="*/ 808331 h 895417"/>
                <a:gd name="connsiteX10" fmla="*/ 769505 w 886595"/>
                <a:gd name="connsiteY10" fmla="*/ 895417 h 895417"/>
                <a:gd name="connsiteX11" fmla="*/ 760796 w 886595"/>
                <a:gd name="connsiteY11" fmla="*/ 817040 h 895417"/>
                <a:gd name="connsiteX12" fmla="*/ 786922 w 886595"/>
                <a:gd name="connsiteY12" fmla="*/ 695120 h 895417"/>
                <a:gd name="connsiteX13" fmla="*/ 811891 w 886595"/>
                <a:gd name="connsiteY13" fmla="*/ 673146 h 895417"/>
                <a:gd name="connsiteX14" fmla="*/ 886595 w 886595"/>
                <a:gd name="connsiteY14" fmla="*/ 675322 h 895417"/>
                <a:gd name="connsiteX15" fmla="*/ 726166 w 886595"/>
                <a:gd name="connsiteY15" fmla="*/ 542177 h 895417"/>
                <a:gd name="connsiteX16" fmla="*/ 593702 w 886595"/>
                <a:gd name="connsiteY16" fmla="*/ 441686 h 895417"/>
                <a:gd name="connsiteX17" fmla="*/ 349929 w 886595"/>
                <a:gd name="connsiteY17" fmla="*/ 250235 h 895417"/>
                <a:gd name="connsiteX18" fmla="*/ 110035 w 886595"/>
                <a:gd name="connsiteY18" fmla="*/ 82391 h 895417"/>
                <a:gd name="connsiteX19" fmla="*/ 22 w 886595"/>
                <a:gd name="connsiteY19" fmla="*/ 0 h 895417"/>
                <a:gd name="connsiteX0" fmla="*/ 22 w 886595"/>
                <a:gd name="connsiteY0" fmla="*/ 0 h 895417"/>
                <a:gd name="connsiteX1" fmla="*/ 21316 w 886595"/>
                <a:gd name="connsiteY1" fmla="*/ 75452 h 895417"/>
                <a:gd name="connsiteX2" fmla="*/ 3151 w 886595"/>
                <a:gd name="connsiteY2" fmla="*/ 146480 h 895417"/>
                <a:gd name="connsiteX3" fmla="*/ 72819 w 886595"/>
                <a:gd name="connsiteY3" fmla="*/ 190023 h 895417"/>
                <a:gd name="connsiteX4" fmla="*/ 93434 w 886595"/>
                <a:gd name="connsiteY4" fmla="*/ 386375 h 895417"/>
                <a:gd name="connsiteX5" fmla="*/ 229574 w 886595"/>
                <a:gd name="connsiteY5" fmla="*/ 548639 h 895417"/>
                <a:gd name="connsiteX6" fmla="*/ 357072 w 886595"/>
                <a:gd name="connsiteY6" fmla="*/ 678520 h 895417"/>
                <a:gd name="connsiteX7" fmla="*/ 490831 w 886595"/>
                <a:gd name="connsiteY7" fmla="*/ 756080 h 895417"/>
                <a:gd name="connsiteX8" fmla="*/ 532742 w 886595"/>
                <a:gd name="connsiteY8" fmla="*/ 661851 h 895417"/>
                <a:gd name="connsiteX9" fmla="*/ 621459 w 886595"/>
                <a:gd name="connsiteY9" fmla="*/ 808331 h 895417"/>
                <a:gd name="connsiteX10" fmla="*/ 769505 w 886595"/>
                <a:gd name="connsiteY10" fmla="*/ 895417 h 895417"/>
                <a:gd name="connsiteX11" fmla="*/ 760796 w 886595"/>
                <a:gd name="connsiteY11" fmla="*/ 817040 h 895417"/>
                <a:gd name="connsiteX12" fmla="*/ 772635 w 886595"/>
                <a:gd name="connsiteY12" fmla="*/ 683214 h 895417"/>
                <a:gd name="connsiteX13" fmla="*/ 811891 w 886595"/>
                <a:gd name="connsiteY13" fmla="*/ 673146 h 895417"/>
                <a:gd name="connsiteX14" fmla="*/ 886595 w 886595"/>
                <a:gd name="connsiteY14" fmla="*/ 675322 h 895417"/>
                <a:gd name="connsiteX15" fmla="*/ 726166 w 886595"/>
                <a:gd name="connsiteY15" fmla="*/ 542177 h 895417"/>
                <a:gd name="connsiteX16" fmla="*/ 593702 w 886595"/>
                <a:gd name="connsiteY16" fmla="*/ 441686 h 895417"/>
                <a:gd name="connsiteX17" fmla="*/ 349929 w 886595"/>
                <a:gd name="connsiteY17" fmla="*/ 250235 h 895417"/>
                <a:gd name="connsiteX18" fmla="*/ 110035 w 886595"/>
                <a:gd name="connsiteY18" fmla="*/ 82391 h 895417"/>
                <a:gd name="connsiteX19" fmla="*/ 22 w 886595"/>
                <a:gd name="connsiteY19" fmla="*/ 0 h 895417"/>
                <a:gd name="connsiteX0" fmla="*/ 22 w 886595"/>
                <a:gd name="connsiteY0" fmla="*/ 0 h 895417"/>
                <a:gd name="connsiteX1" fmla="*/ 21316 w 886595"/>
                <a:gd name="connsiteY1" fmla="*/ 75452 h 895417"/>
                <a:gd name="connsiteX2" fmla="*/ 3151 w 886595"/>
                <a:gd name="connsiteY2" fmla="*/ 146480 h 895417"/>
                <a:gd name="connsiteX3" fmla="*/ 72819 w 886595"/>
                <a:gd name="connsiteY3" fmla="*/ 190023 h 895417"/>
                <a:gd name="connsiteX4" fmla="*/ 93434 w 886595"/>
                <a:gd name="connsiteY4" fmla="*/ 386375 h 895417"/>
                <a:gd name="connsiteX5" fmla="*/ 229574 w 886595"/>
                <a:gd name="connsiteY5" fmla="*/ 548639 h 895417"/>
                <a:gd name="connsiteX6" fmla="*/ 357072 w 886595"/>
                <a:gd name="connsiteY6" fmla="*/ 678520 h 895417"/>
                <a:gd name="connsiteX7" fmla="*/ 490831 w 886595"/>
                <a:gd name="connsiteY7" fmla="*/ 756080 h 895417"/>
                <a:gd name="connsiteX8" fmla="*/ 532742 w 886595"/>
                <a:gd name="connsiteY8" fmla="*/ 661851 h 895417"/>
                <a:gd name="connsiteX9" fmla="*/ 621459 w 886595"/>
                <a:gd name="connsiteY9" fmla="*/ 808331 h 895417"/>
                <a:gd name="connsiteX10" fmla="*/ 769505 w 886595"/>
                <a:gd name="connsiteY10" fmla="*/ 895417 h 895417"/>
                <a:gd name="connsiteX11" fmla="*/ 760796 w 886595"/>
                <a:gd name="connsiteY11" fmla="*/ 817040 h 895417"/>
                <a:gd name="connsiteX12" fmla="*/ 780935 w 886595"/>
                <a:gd name="connsiteY12" fmla="*/ 770777 h 895417"/>
                <a:gd name="connsiteX13" fmla="*/ 772635 w 886595"/>
                <a:gd name="connsiteY13" fmla="*/ 683214 h 895417"/>
                <a:gd name="connsiteX14" fmla="*/ 811891 w 886595"/>
                <a:gd name="connsiteY14" fmla="*/ 673146 h 895417"/>
                <a:gd name="connsiteX15" fmla="*/ 886595 w 886595"/>
                <a:gd name="connsiteY15" fmla="*/ 675322 h 895417"/>
                <a:gd name="connsiteX16" fmla="*/ 726166 w 886595"/>
                <a:gd name="connsiteY16" fmla="*/ 542177 h 895417"/>
                <a:gd name="connsiteX17" fmla="*/ 593702 w 886595"/>
                <a:gd name="connsiteY17" fmla="*/ 441686 h 895417"/>
                <a:gd name="connsiteX18" fmla="*/ 349929 w 886595"/>
                <a:gd name="connsiteY18" fmla="*/ 250235 h 895417"/>
                <a:gd name="connsiteX19" fmla="*/ 110035 w 886595"/>
                <a:gd name="connsiteY19" fmla="*/ 82391 h 895417"/>
                <a:gd name="connsiteX20" fmla="*/ 22 w 886595"/>
                <a:gd name="connsiteY20" fmla="*/ 0 h 895417"/>
                <a:gd name="connsiteX0" fmla="*/ 22 w 886595"/>
                <a:gd name="connsiteY0" fmla="*/ 0 h 895417"/>
                <a:gd name="connsiteX1" fmla="*/ 21316 w 886595"/>
                <a:gd name="connsiteY1" fmla="*/ 75452 h 895417"/>
                <a:gd name="connsiteX2" fmla="*/ 3151 w 886595"/>
                <a:gd name="connsiteY2" fmla="*/ 146480 h 895417"/>
                <a:gd name="connsiteX3" fmla="*/ 72819 w 886595"/>
                <a:gd name="connsiteY3" fmla="*/ 190023 h 895417"/>
                <a:gd name="connsiteX4" fmla="*/ 93434 w 886595"/>
                <a:gd name="connsiteY4" fmla="*/ 386375 h 895417"/>
                <a:gd name="connsiteX5" fmla="*/ 229574 w 886595"/>
                <a:gd name="connsiteY5" fmla="*/ 548639 h 895417"/>
                <a:gd name="connsiteX6" fmla="*/ 357072 w 886595"/>
                <a:gd name="connsiteY6" fmla="*/ 678520 h 895417"/>
                <a:gd name="connsiteX7" fmla="*/ 490831 w 886595"/>
                <a:gd name="connsiteY7" fmla="*/ 756080 h 895417"/>
                <a:gd name="connsiteX8" fmla="*/ 532742 w 886595"/>
                <a:gd name="connsiteY8" fmla="*/ 661851 h 895417"/>
                <a:gd name="connsiteX9" fmla="*/ 621459 w 886595"/>
                <a:gd name="connsiteY9" fmla="*/ 808331 h 895417"/>
                <a:gd name="connsiteX10" fmla="*/ 769505 w 886595"/>
                <a:gd name="connsiteY10" fmla="*/ 895417 h 895417"/>
                <a:gd name="connsiteX11" fmla="*/ 760796 w 886595"/>
                <a:gd name="connsiteY11" fmla="*/ 817040 h 895417"/>
                <a:gd name="connsiteX12" fmla="*/ 780935 w 886595"/>
                <a:gd name="connsiteY12" fmla="*/ 770777 h 895417"/>
                <a:gd name="connsiteX13" fmla="*/ 779779 w 886595"/>
                <a:gd name="connsiteY13" fmla="*/ 685595 h 895417"/>
                <a:gd name="connsiteX14" fmla="*/ 811891 w 886595"/>
                <a:gd name="connsiteY14" fmla="*/ 673146 h 895417"/>
                <a:gd name="connsiteX15" fmla="*/ 886595 w 886595"/>
                <a:gd name="connsiteY15" fmla="*/ 675322 h 895417"/>
                <a:gd name="connsiteX16" fmla="*/ 726166 w 886595"/>
                <a:gd name="connsiteY16" fmla="*/ 542177 h 895417"/>
                <a:gd name="connsiteX17" fmla="*/ 593702 w 886595"/>
                <a:gd name="connsiteY17" fmla="*/ 441686 h 895417"/>
                <a:gd name="connsiteX18" fmla="*/ 349929 w 886595"/>
                <a:gd name="connsiteY18" fmla="*/ 250235 h 895417"/>
                <a:gd name="connsiteX19" fmla="*/ 110035 w 886595"/>
                <a:gd name="connsiteY19" fmla="*/ 82391 h 895417"/>
                <a:gd name="connsiteX20" fmla="*/ 22 w 886595"/>
                <a:gd name="connsiteY20" fmla="*/ 0 h 895417"/>
                <a:gd name="connsiteX0" fmla="*/ 22 w 886595"/>
                <a:gd name="connsiteY0" fmla="*/ 0 h 895417"/>
                <a:gd name="connsiteX1" fmla="*/ 21316 w 886595"/>
                <a:gd name="connsiteY1" fmla="*/ 75452 h 895417"/>
                <a:gd name="connsiteX2" fmla="*/ 3151 w 886595"/>
                <a:gd name="connsiteY2" fmla="*/ 146480 h 895417"/>
                <a:gd name="connsiteX3" fmla="*/ 72819 w 886595"/>
                <a:gd name="connsiteY3" fmla="*/ 190023 h 895417"/>
                <a:gd name="connsiteX4" fmla="*/ 93434 w 886595"/>
                <a:gd name="connsiteY4" fmla="*/ 386375 h 895417"/>
                <a:gd name="connsiteX5" fmla="*/ 229574 w 886595"/>
                <a:gd name="connsiteY5" fmla="*/ 548639 h 895417"/>
                <a:gd name="connsiteX6" fmla="*/ 357072 w 886595"/>
                <a:gd name="connsiteY6" fmla="*/ 678520 h 895417"/>
                <a:gd name="connsiteX7" fmla="*/ 490831 w 886595"/>
                <a:gd name="connsiteY7" fmla="*/ 756080 h 895417"/>
                <a:gd name="connsiteX8" fmla="*/ 532742 w 886595"/>
                <a:gd name="connsiteY8" fmla="*/ 661851 h 895417"/>
                <a:gd name="connsiteX9" fmla="*/ 621459 w 886595"/>
                <a:gd name="connsiteY9" fmla="*/ 808331 h 895417"/>
                <a:gd name="connsiteX10" fmla="*/ 769505 w 886595"/>
                <a:gd name="connsiteY10" fmla="*/ 895417 h 895417"/>
                <a:gd name="connsiteX11" fmla="*/ 775084 w 886595"/>
                <a:gd name="connsiteY11" fmla="*/ 831327 h 895417"/>
                <a:gd name="connsiteX12" fmla="*/ 780935 w 886595"/>
                <a:gd name="connsiteY12" fmla="*/ 770777 h 895417"/>
                <a:gd name="connsiteX13" fmla="*/ 779779 w 886595"/>
                <a:gd name="connsiteY13" fmla="*/ 685595 h 895417"/>
                <a:gd name="connsiteX14" fmla="*/ 811891 w 886595"/>
                <a:gd name="connsiteY14" fmla="*/ 673146 h 895417"/>
                <a:gd name="connsiteX15" fmla="*/ 886595 w 886595"/>
                <a:gd name="connsiteY15" fmla="*/ 675322 h 895417"/>
                <a:gd name="connsiteX16" fmla="*/ 726166 w 886595"/>
                <a:gd name="connsiteY16" fmla="*/ 542177 h 895417"/>
                <a:gd name="connsiteX17" fmla="*/ 593702 w 886595"/>
                <a:gd name="connsiteY17" fmla="*/ 441686 h 895417"/>
                <a:gd name="connsiteX18" fmla="*/ 349929 w 886595"/>
                <a:gd name="connsiteY18" fmla="*/ 250235 h 895417"/>
                <a:gd name="connsiteX19" fmla="*/ 110035 w 886595"/>
                <a:gd name="connsiteY19" fmla="*/ 82391 h 895417"/>
                <a:gd name="connsiteX20" fmla="*/ 22 w 886595"/>
                <a:gd name="connsiteY20" fmla="*/ 0 h 895417"/>
                <a:gd name="connsiteX0" fmla="*/ 22 w 886595"/>
                <a:gd name="connsiteY0" fmla="*/ 0 h 909704"/>
                <a:gd name="connsiteX1" fmla="*/ 21316 w 886595"/>
                <a:gd name="connsiteY1" fmla="*/ 75452 h 909704"/>
                <a:gd name="connsiteX2" fmla="*/ 3151 w 886595"/>
                <a:gd name="connsiteY2" fmla="*/ 146480 h 909704"/>
                <a:gd name="connsiteX3" fmla="*/ 72819 w 886595"/>
                <a:gd name="connsiteY3" fmla="*/ 190023 h 909704"/>
                <a:gd name="connsiteX4" fmla="*/ 93434 w 886595"/>
                <a:gd name="connsiteY4" fmla="*/ 386375 h 909704"/>
                <a:gd name="connsiteX5" fmla="*/ 229574 w 886595"/>
                <a:gd name="connsiteY5" fmla="*/ 548639 h 909704"/>
                <a:gd name="connsiteX6" fmla="*/ 357072 w 886595"/>
                <a:gd name="connsiteY6" fmla="*/ 678520 h 909704"/>
                <a:gd name="connsiteX7" fmla="*/ 490831 w 886595"/>
                <a:gd name="connsiteY7" fmla="*/ 756080 h 909704"/>
                <a:gd name="connsiteX8" fmla="*/ 532742 w 886595"/>
                <a:gd name="connsiteY8" fmla="*/ 661851 h 909704"/>
                <a:gd name="connsiteX9" fmla="*/ 621459 w 886595"/>
                <a:gd name="connsiteY9" fmla="*/ 808331 h 909704"/>
                <a:gd name="connsiteX10" fmla="*/ 779030 w 886595"/>
                <a:gd name="connsiteY10" fmla="*/ 909704 h 909704"/>
                <a:gd name="connsiteX11" fmla="*/ 775084 w 886595"/>
                <a:gd name="connsiteY11" fmla="*/ 831327 h 909704"/>
                <a:gd name="connsiteX12" fmla="*/ 780935 w 886595"/>
                <a:gd name="connsiteY12" fmla="*/ 770777 h 909704"/>
                <a:gd name="connsiteX13" fmla="*/ 779779 w 886595"/>
                <a:gd name="connsiteY13" fmla="*/ 685595 h 909704"/>
                <a:gd name="connsiteX14" fmla="*/ 811891 w 886595"/>
                <a:gd name="connsiteY14" fmla="*/ 673146 h 909704"/>
                <a:gd name="connsiteX15" fmla="*/ 886595 w 886595"/>
                <a:gd name="connsiteY15" fmla="*/ 675322 h 909704"/>
                <a:gd name="connsiteX16" fmla="*/ 726166 w 886595"/>
                <a:gd name="connsiteY16" fmla="*/ 542177 h 909704"/>
                <a:gd name="connsiteX17" fmla="*/ 593702 w 886595"/>
                <a:gd name="connsiteY17" fmla="*/ 441686 h 909704"/>
                <a:gd name="connsiteX18" fmla="*/ 349929 w 886595"/>
                <a:gd name="connsiteY18" fmla="*/ 250235 h 909704"/>
                <a:gd name="connsiteX19" fmla="*/ 110035 w 886595"/>
                <a:gd name="connsiteY19" fmla="*/ 82391 h 909704"/>
                <a:gd name="connsiteX20" fmla="*/ 22 w 886595"/>
                <a:gd name="connsiteY20" fmla="*/ 0 h 909704"/>
                <a:gd name="connsiteX0" fmla="*/ 22 w 886595"/>
                <a:gd name="connsiteY0" fmla="*/ 0 h 909704"/>
                <a:gd name="connsiteX1" fmla="*/ 21316 w 886595"/>
                <a:gd name="connsiteY1" fmla="*/ 75452 h 909704"/>
                <a:gd name="connsiteX2" fmla="*/ 3151 w 886595"/>
                <a:gd name="connsiteY2" fmla="*/ 146480 h 909704"/>
                <a:gd name="connsiteX3" fmla="*/ 72819 w 886595"/>
                <a:gd name="connsiteY3" fmla="*/ 190023 h 909704"/>
                <a:gd name="connsiteX4" fmla="*/ 93434 w 886595"/>
                <a:gd name="connsiteY4" fmla="*/ 386375 h 909704"/>
                <a:gd name="connsiteX5" fmla="*/ 229574 w 886595"/>
                <a:gd name="connsiteY5" fmla="*/ 548639 h 909704"/>
                <a:gd name="connsiteX6" fmla="*/ 357072 w 886595"/>
                <a:gd name="connsiteY6" fmla="*/ 678520 h 909704"/>
                <a:gd name="connsiteX7" fmla="*/ 490831 w 886595"/>
                <a:gd name="connsiteY7" fmla="*/ 756080 h 909704"/>
                <a:gd name="connsiteX8" fmla="*/ 532742 w 886595"/>
                <a:gd name="connsiteY8" fmla="*/ 661851 h 909704"/>
                <a:gd name="connsiteX9" fmla="*/ 638128 w 886595"/>
                <a:gd name="connsiteY9" fmla="*/ 820237 h 909704"/>
                <a:gd name="connsiteX10" fmla="*/ 779030 w 886595"/>
                <a:gd name="connsiteY10" fmla="*/ 909704 h 909704"/>
                <a:gd name="connsiteX11" fmla="*/ 775084 w 886595"/>
                <a:gd name="connsiteY11" fmla="*/ 831327 h 909704"/>
                <a:gd name="connsiteX12" fmla="*/ 780935 w 886595"/>
                <a:gd name="connsiteY12" fmla="*/ 770777 h 909704"/>
                <a:gd name="connsiteX13" fmla="*/ 779779 w 886595"/>
                <a:gd name="connsiteY13" fmla="*/ 685595 h 909704"/>
                <a:gd name="connsiteX14" fmla="*/ 811891 w 886595"/>
                <a:gd name="connsiteY14" fmla="*/ 673146 h 909704"/>
                <a:gd name="connsiteX15" fmla="*/ 886595 w 886595"/>
                <a:gd name="connsiteY15" fmla="*/ 675322 h 909704"/>
                <a:gd name="connsiteX16" fmla="*/ 726166 w 886595"/>
                <a:gd name="connsiteY16" fmla="*/ 542177 h 909704"/>
                <a:gd name="connsiteX17" fmla="*/ 593702 w 886595"/>
                <a:gd name="connsiteY17" fmla="*/ 441686 h 909704"/>
                <a:gd name="connsiteX18" fmla="*/ 349929 w 886595"/>
                <a:gd name="connsiteY18" fmla="*/ 250235 h 909704"/>
                <a:gd name="connsiteX19" fmla="*/ 110035 w 886595"/>
                <a:gd name="connsiteY19" fmla="*/ 82391 h 909704"/>
                <a:gd name="connsiteX20" fmla="*/ 22 w 886595"/>
                <a:gd name="connsiteY20" fmla="*/ 0 h 909704"/>
                <a:gd name="connsiteX0" fmla="*/ 22 w 886595"/>
                <a:gd name="connsiteY0" fmla="*/ 0 h 909704"/>
                <a:gd name="connsiteX1" fmla="*/ 21316 w 886595"/>
                <a:gd name="connsiteY1" fmla="*/ 75452 h 909704"/>
                <a:gd name="connsiteX2" fmla="*/ 3151 w 886595"/>
                <a:gd name="connsiteY2" fmla="*/ 146480 h 909704"/>
                <a:gd name="connsiteX3" fmla="*/ 72819 w 886595"/>
                <a:gd name="connsiteY3" fmla="*/ 190023 h 909704"/>
                <a:gd name="connsiteX4" fmla="*/ 93434 w 886595"/>
                <a:gd name="connsiteY4" fmla="*/ 386375 h 909704"/>
                <a:gd name="connsiteX5" fmla="*/ 229574 w 886595"/>
                <a:gd name="connsiteY5" fmla="*/ 548639 h 909704"/>
                <a:gd name="connsiteX6" fmla="*/ 357072 w 886595"/>
                <a:gd name="connsiteY6" fmla="*/ 678520 h 909704"/>
                <a:gd name="connsiteX7" fmla="*/ 490831 w 886595"/>
                <a:gd name="connsiteY7" fmla="*/ 756080 h 909704"/>
                <a:gd name="connsiteX8" fmla="*/ 530361 w 886595"/>
                <a:gd name="connsiteY8" fmla="*/ 668994 h 909704"/>
                <a:gd name="connsiteX9" fmla="*/ 638128 w 886595"/>
                <a:gd name="connsiteY9" fmla="*/ 820237 h 909704"/>
                <a:gd name="connsiteX10" fmla="*/ 779030 w 886595"/>
                <a:gd name="connsiteY10" fmla="*/ 909704 h 909704"/>
                <a:gd name="connsiteX11" fmla="*/ 775084 w 886595"/>
                <a:gd name="connsiteY11" fmla="*/ 831327 h 909704"/>
                <a:gd name="connsiteX12" fmla="*/ 780935 w 886595"/>
                <a:gd name="connsiteY12" fmla="*/ 770777 h 909704"/>
                <a:gd name="connsiteX13" fmla="*/ 779779 w 886595"/>
                <a:gd name="connsiteY13" fmla="*/ 685595 h 909704"/>
                <a:gd name="connsiteX14" fmla="*/ 811891 w 886595"/>
                <a:gd name="connsiteY14" fmla="*/ 673146 h 909704"/>
                <a:gd name="connsiteX15" fmla="*/ 886595 w 886595"/>
                <a:gd name="connsiteY15" fmla="*/ 675322 h 909704"/>
                <a:gd name="connsiteX16" fmla="*/ 726166 w 886595"/>
                <a:gd name="connsiteY16" fmla="*/ 542177 h 909704"/>
                <a:gd name="connsiteX17" fmla="*/ 593702 w 886595"/>
                <a:gd name="connsiteY17" fmla="*/ 441686 h 909704"/>
                <a:gd name="connsiteX18" fmla="*/ 349929 w 886595"/>
                <a:gd name="connsiteY18" fmla="*/ 250235 h 909704"/>
                <a:gd name="connsiteX19" fmla="*/ 110035 w 886595"/>
                <a:gd name="connsiteY19" fmla="*/ 82391 h 909704"/>
                <a:gd name="connsiteX20" fmla="*/ 22 w 886595"/>
                <a:gd name="connsiteY20" fmla="*/ 0 h 90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6595" h="909704">
                  <a:moveTo>
                    <a:pt x="22" y="0"/>
                  </a:moveTo>
                  <a:cubicBezTo>
                    <a:pt x="-817" y="26738"/>
                    <a:pt x="22155" y="48714"/>
                    <a:pt x="21316" y="75452"/>
                  </a:cubicBezTo>
                  <a:lnTo>
                    <a:pt x="3151" y="146480"/>
                  </a:lnTo>
                  <a:lnTo>
                    <a:pt x="72819" y="190023"/>
                  </a:lnTo>
                  <a:lnTo>
                    <a:pt x="93434" y="386375"/>
                  </a:lnTo>
                  <a:lnTo>
                    <a:pt x="229574" y="548639"/>
                  </a:lnTo>
                  <a:lnTo>
                    <a:pt x="357072" y="678520"/>
                  </a:lnTo>
                  <a:lnTo>
                    <a:pt x="490831" y="756080"/>
                  </a:lnTo>
                  <a:lnTo>
                    <a:pt x="530361" y="668994"/>
                  </a:lnTo>
                  <a:lnTo>
                    <a:pt x="638128" y="820237"/>
                  </a:lnTo>
                  <a:lnTo>
                    <a:pt x="779030" y="909704"/>
                  </a:lnTo>
                  <a:lnTo>
                    <a:pt x="775084" y="831327"/>
                  </a:lnTo>
                  <a:cubicBezTo>
                    <a:pt x="775447" y="815112"/>
                    <a:pt x="780572" y="786992"/>
                    <a:pt x="780935" y="770777"/>
                  </a:cubicBezTo>
                  <a:cubicBezTo>
                    <a:pt x="780550" y="742383"/>
                    <a:pt x="780164" y="713989"/>
                    <a:pt x="779779" y="685595"/>
                  </a:cubicBezTo>
                  <a:cubicBezTo>
                    <a:pt x="790483" y="683033"/>
                    <a:pt x="801187" y="675708"/>
                    <a:pt x="811891" y="673146"/>
                  </a:cubicBezTo>
                  <a:lnTo>
                    <a:pt x="886595" y="675322"/>
                  </a:lnTo>
                  <a:cubicBezTo>
                    <a:pt x="834706" y="635703"/>
                    <a:pt x="778055" y="581796"/>
                    <a:pt x="726166" y="542177"/>
                  </a:cubicBezTo>
                  <a:lnTo>
                    <a:pt x="593702" y="441686"/>
                  </a:lnTo>
                  <a:cubicBezTo>
                    <a:pt x="494188" y="356437"/>
                    <a:pt x="428011" y="304528"/>
                    <a:pt x="349929" y="250235"/>
                  </a:cubicBezTo>
                  <a:lnTo>
                    <a:pt x="110035" y="82391"/>
                  </a:lnTo>
                  <a:lnTo>
                    <a:pt x="22" y="0"/>
                  </a:lnTo>
                  <a:close/>
                </a:path>
              </a:pathLst>
            </a:custGeom>
            <a:solidFill>
              <a:srgbClr val="FFCC99">
                <a:alpha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50" name="Freeform 49"/>
            <p:cNvSpPr/>
            <p:nvPr/>
          </p:nvSpPr>
          <p:spPr>
            <a:xfrm>
              <a:off x="4623435" y="3752578"/>
              <a:ext cx="392702" cy="366576"/>
            </a:xfrm>
            <a:custGeom>
              <a:avLst/>
              <a:gdLst>
                <a:gd name="connsiteX0" fmla="*/ 0 w 383177"/>
                <a:gd name="connsiteY0" fmla="*/ 0 h 357051"/>
                <a:gd name="connsiteX1" fmla="*/ 156754 w 383177"/>
                <a:gd name="connsiteY1" fmla="*/ 174171 h 357051"/>
                <a:gd name="connsiteX2" fmla="*/ 261257 w 383177"/>
                <a:gd name="connsiteY2" fmla="*/ 287383 h 357051"/>
                <a:gd name="connsiteX3" fmla="*/ 383177 w 383177"/>
                <a:gd name="connsiteY3" fmla="*/ 357051 h 357051"/>
                <a:gd name="connsiteX0" fmla="*/ 0 w 392702"/>
                <a:gd name="connsiteY0" fmla="*/ 0 h 366576"/>
                <a:gd name="connsiteX1" fmla="*/ 166279 w 392702"/>
                <a:gd name="connsiteY1" fmla="*/ 183696 h 366576"/>
                <a:gd name="connsiteX2" fmla="*/ 270782 w 392702"/>
                <a:gd name="connsiteY2" fmla="*/ 296908 h 366576"/>
                <a:gd name="connsiteX3" fmla="*/ 392702 w 392702"/>
                <a:gd name="connsiteY3" fmla="*/ 366576 h 366576"/>
              </a:gdLst>
              <a:ahLst/>
              <a:cxnLst>
                <a:cxn ang="0">
                  <a:pos x="connsiteX0" y="connsiteY0"/>
                </a:cxn>
                <a:cxn ang="0">
                  <a:pos x="connsiteX1" y="connsiteY1"/>
                </a:cxn>
                <a:cxn ang="0">
                  <a:pos x="connsiteX2" y="connsiteY2"/>
                </a:cxn>
                <a:cxn ang="0">
                  <a:pos x="connsiteX3" y="connsiteY3"/>
                </a:cxn>
              </a:cxnLst>
              <a:rect l="l" t="t" r="r" b="b"/>
              <a:pathLst>
                <a:path w="392702" h="366576">
                  <a:moveTo>
                    <a:pt x="0" y="0"/>
                  </a:moveTo>
                  <a:lnTo>
                    <a:pt x="166279" y="183696"/>
                  </a:lnTo>
                  <a:lnTo>
                    <a:pt x="270782" y="296908"/>
                  </a:lnTo>
                  <a:lnTo>
                    <a:pt x="392702" y="366576"/>
                  </a:ln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51" name="Freeform 50"/>
            <p:cNvSpPr/>
            <p:nvPr/>
          </p:nvSpPr>
          <p:spPr>
            <a:xfrm>
              <a:off x="3191953" y="2568211"/>
              <a:ext cx="365091" cy="410869"/>
            </a:xfrm>
            <a:custGeom>
              <a:avLst/>
              <a:gdLst>
                <a:gd name="connsiteX0" fmla="*/ 0 w 339635"/>
                <a:gd name="connsiteY0" fmla="*/ 0 h 418012"/>
                <a:gd name="connsiteX1" fmla="*/ 243840 w 339635"/>
                <a:gd name="connsiteY1" fmla="*/ 156754 h 418012"/>
                <a:gd name="connsiteX2" fmla="*/ 313509 w 339635"/>
                <a:gd name="connsiteY2" fmla="*/ 217714 h 418012"/>
                <a:gd name="connsiteX3" fmla="*/ 339635 w 339635"/>
                <a:gd name="connsiteY3" fmla="*/ 418012 h 418012"/>
                <a:gd name="connsiteX4" fmla="*/ 104503 w 339635"/>
                <a:gd name="connsiteY4" fmla="*/ 252549 h 418012"/>
                <a:gd name="connsiteX5" fmla="*/ 17418 w 339635"/>
                <a:gd name="connsiteY5" fmla="*/ 191589 h 418012"/>
                <a:gd name="connsiteX6" fmla="*/ 0 w 339635"/>
                <a:gd name="connsiteY6" fmla="*/ 0 h 418012"/>
                <a:gd name="connsiteX0" fmla="*/ 0 w 313509"/>
                <a:gd name="connsiteY0" fmla="*/ 0 h 363244"/>
                <a:gd name="connsiteX1" fmla="*/ 243840 w 313509"/>
                <a:gd name="connsiteY1" fmla="*/ 156754 h 363244"/>
                <a:gd name="connsiteX2" fmla="*/ 313509 w 313509"/>
                <a:gd name="connsiteY2" fmla="*/ 217714 h 363244"/>
                <a:gd name="connsiteX3" fmla="*/ 284866 w 313509"/>
                <a:gd name="connsiteY3" fmla="*/ 363244 h 363244"/>
                <a:gd name="connsiteX4" fmla="*/ 104503 w 313509"/>
                <a:gd name="connsiteY4" fmla="*/ 252549 h 363244"/>
                <a:gd name="connsiteX5" fmla="*/ 17418 w 313509"/>
                <a:gd name="connsiteY5" fmla="*/ 191589 h 363244"/>
                <a:gd name="connsiteX6" fmla="*/ 0 w 313509"/>
                <a:gd name="connsiteY6" fmla="*/ 0 h 363244"/>
                <a:gd name="connsiteX0" fmla="*/ 0 w 344465"/>
                <a:gd name="connsiteY0" fmla="*/ 0 h 368007"/>
                <a:gd name="connsiteX1" fmla="*/ 274796 w 344465"/>
                <a:gd name="connsiteY1" fmla="*/ 161517 h 368007"/>
                <a:gd name="connsiteX2" fmla="*/ 344465 w 344465"/>
                <a:gd name="connsiteY2" fmla="*/ 222477 h 368007"/>
                <a:gd name="connsiteX3" fmla="*/ 315822 w 344465"/>
                <a:gd name="connsiteY3" fmla="*/ 368007 h 368007"/>
                <a:gd name="connsiteX4" fmla="*/ 135459 w 344465"/>
                <a:gd name="connsiteY4" fmla="*/ 257312 h 368007"/>
                <a:gd name="connsiteX5" fmla="*/ 48374 w 344465"/>
                <a:gd name="connsiteY5" fmla="*/ 196352 h 368007"/>
                <a:gd name="connsiteX6" fmla="*/ 0 w 344465"/>
                <a:gd name="connsiteY6" fmla="*/ 0 h 368007"/>
                <a:gd name="connsiteX0" fmla="*/ 0 w 344465"/>
                <a:gd name="connsiteY0" fmla="*/ 0 h 375150"/>
                <a:gd name="connsiteX1" fmla="*/ 274796 w 344465"/>
                <a:gd name="connsiteY1" fmla="*/ 168660 h 375150"/>
                <a:gd name="connsiteX2" fmla="*/ 344465 w 344465"/>
                <a:gd name="connsiteY2" fmla="*/ 229620 h 375150"/>
                <a:gd name="connsiteX3" fmla="*/ 315822 w 344465"/>
                <a:gd name="connsiteY3" fmla="*/ 375150 h 375150"/>
                <a:gd name="connsiteX4" fmla="*/ 135459 w 344465"/>
                <a:gd name="connsiteY4" fmla="*/ 264455 h 375150"/>
                <a:gd name="connsiteX5" fmla="*/ 48374 w 344465"/>
                <a:gd name="connsiteY5" fmla="*/ 203495 h 375150"/>
                <a:gd name="connsiteX6" fmla="*/ 0 w 344465"/>
                <a:gd name="connsiteY6" fmla="*/ 0 h 375150"/>
                <a:gd name="connsiteX0" fmla="*/ 0 w 344465"/>
                <a:gd name="connsiteY0" fmla="*/ 0 h 375150"/>
                <a:gd name="connsiteX1" fmla="*/ 274796 w 344465"/>
                <a:gd name="connsiteY1" fmla="*/ 168660 h 375150"/>
                <a:gd name="connsiteX2" fmla="*/ 344465 w 344465"/>
                <a:gd name="connsiteY2" fmla="*/ 229620 h 375150"/>
                <a:gd name="connsiteX3" fmla="*/ 315822 w 344465"/>
                <a:gd name="connsiteY3" fmla="*/ 375150 h 375150"/>
                <a:gd name="connsiteX4" fmla="*/ 135459 w 344465"/>
                <a:gd name="connsiteY4" fmla="*/ 264455 h 375150"/>
                <a:gd name="connsiteX5" fmla="*/ 749 w 344465"/>
                <a:gd name="connsiteY5" fmla="*/ 179683 h 375150"/>
                <a:gd name="connsiteX6" fmla="*/ 0 w 344465"/>
                <a:gd name="connsiteY6" fmla="*/ 0 h 375150"/>
                <a:gd name="connsiteX0" fmla="*/ 4024 w 343727"/>
                <a:gd name="connsiteY0" fmla="*/ 0 h 372769"/>
                <a:gd name="connsiteX1" fmla="*/ 274058 w 343727"/>
                <a:gd name="connsiteY1" fmla="*/ 166279 h 372769"/>
                <a:gd name="connsiteX2" fmla="*/ 343727 w 343727"/>
                <a:gd name="connsiteY2" fmla="*/ 227239 h 372769"/>
                <a:gd name="connsiteX3" fmla="*/ 315084 w 343727"/>
                <a:gd name="connsiteY3" fmla="*/ 372769 h 372769"/>
                <a:gd name="connsiteX4" fmla="*/ 134721 w 343727"/>
                <a:gd name="connsiteY4" fmla="*/ 262074 h 372769"/>
                <a:gd name="connsiteX5" fmla="*/ 11 w 343727"/>
                <a:gd name="connsiteY5" fmla="*/ 177302 h 372769"/>
                <a:gd name="connsiteX6" fmla="*/ 4024 w 343727"/>
                <a:gd name="connsiteY6" fmla="*/ 0 h 372769"/>
                <a:gd name="connsiteX0" fmla="*/ 4024 w 365091"/>
                <a:gd name="connsiteY0" fmla="*/ 0 h 410869"/>
                <a:gd name="connsiteX1" fmla="*/ 274058 w 365091"/>
                <a:gd name="connsiteY1" fmla="*/ 166279 h 410869"/>
                <a:gd name="connsiteX2" fmla="*/ 343727 w 365091"/>
                <a:gd name="connsiteY2" fmla="*/ 227239 h 410869"/>
                <a:gd name="connsiteX3" fmla="*/ 365091 w 365091"/>
                <a:gd name="connsiteY3" fmla="*/ 410869 h 410869"/>
                <a:gd name="connsiteX4" fmla="*/ 134721 w 365091"/>
                <a:gd name="connsiteY4" fmla="*/ 262074 h 410869"/>
                <a:gd name="connsiteX5" fmla="*/ 11 w 365091"/>
                <a:gd name="connsiteY5" fmla="*/ 177302 h 410869"/>
                <a:gd name="connsiteX6" fmla="*/ 4024 w 365091"/>
                <a:gd name="connsiteY6" fmla="*/ 0 h 41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091" h="410869">
                  <a:moveTo>
                    <a:pt x="4024" y="0"/>
                  </a:moveTo>
                  <a:lnTo>
                    <a:pt x="274058" y="166279"/>
                  </a:lnTo>
                  <a:lnTo>
                    <a:pt x="343727" y="227239"/>
                  </a:lnTo>
                  <a:lnTo>
                    <a:pt x="365091" y="410869"/>
                  </a:lnTo>
                  <a:lnTo>
                    <a:pt x="134721" y="262074"/>
                  </a:lnTo>
                  <a:lnTo>
                    <a:pt x="11" y="177302"/>
                  </a:lnTo>
                  <a:cubicBezTo>
                    <a:pt x="-239" y="117408"/>
                    <a:pt x="4274" y="59894"/>
                    <a:pt x="4024" y="0"/>
                  </a:cubicBezTo>
                  <a:close/>
                </a:path>
              </a:pathLst>
            </a:custGeom>
            <a:solidFill>
              <a:srgbClr val="F5C040">
                <a:lumMod val="75000"/>
                <a:alpha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52" name="Freeform 51"/>
            <p:cNvSpPr/>
            <p:nvPr/>
          </p:nvSpPr>
          <p:spPr>
            <a:xfrm>
              <a:off x="3553844" y="2903899"/>
              <a:ext cx="240711" cy="278675"/>
            </a:xfrm>
            <a:custGeom>
              <a:avLst/>
              <a:gdLst>
                <a:gd name="connsiteX0" fmla="*/ 0 w 226423"/>
                <a:gd name="connsiteY0" fmla="*/ 0 h 278674"/>
                <a:gd name="connsiteX1" fmla="*/ 121920 w 226423"/>
                <a:gd name="connsiteY1" fmla="*/ 52251 h 278674"/>
                <a:gd name="connsiteX2" fmla="*/ 209006 w 226423"/>
                <a:gd name="connsiteY2" fmla="*/ 87086 h 278674"/>
                <a:gd name="connsiteX3" fmla="*/ 226423 w 226423"/>
                <a:gd name="connsiteY3" fmla="*/ 278674 h 278674"/>
                <a:gd name="connsiteX4" fmla="*/ 17417 w 226423"/>
                <a:gd name="connsiteY4" fmla="*/ 182880 h 278674"/>
                <a:gd name="connsiteX5" fmla="*/ 0 w 226423"/>
                <a:gd name="connsiteY5" fmla="*/ 0 h 278674"/>
                <a:gd name="connsiteX0" fmla="*/ 0 w 209006"/>
                <a:gd name="connsiteY0" fmla="*/ 0 h 235812"/>
                <a:gd name="connsiteX1" fmla="*/ 121920 w 209006"/>
                <a:gd name="connsiteY1" fmla="*/ 52251 h 235812"/>
                <a:gd name="connsiteX2" fmla="*/ 209006 w 209006"/>
                <a:gd name="connsiteY2" fmla="*/ 87086 h 235812"/>
                <a:gd name="connsiteX3" fmla="*/ 169273 w 209006"/>
                <a:gd name="connsiteY3" fmla="*/ 235812 h 235812"/>
                <a:gd name="connsiteX4" fmla="*/ 17417 w 209006"/>
                <a:gd name="connsiteY4" fmla="*/ 182880 h 235812"/>
                <a:gd name="connsiteX5" fmla="*/ 0 w 209006"/>
                <a:gd name="connsiteY5" fmla="*/ 0 h 235812"/>
                <a:gd name="connsiteX0" fmla="*/ 0 w 224042"/>
                <a:gd name="connsiteY0" fmla="*/ 0 h 273912"/>
                <a:gd name="connsiteX1" fmla="*/ 121920 w 224042"/>
                <a:gd name="connsiteY1" fmla="*/ 52251 h 273912"/>
                <a:gd name="connsiteX2" fmla="*/ 209006 w 224042"/>
                <a:gd name="connsiteY2" fmla="*/ 87086 h 273912"/>
                <a:gd name="connsiteX3" fmla="*/ 224042 w 224042"/>
                <a:gd name="connsiteY3" fmla="*/ 273912 h 273912"/>
                <a:gd name="connsiteX4" fmla="*/ 17417 w 224042"/>
                <a:gd name="connsiteY4" fmla="*/ 182880 h 273912"/>
                <a:gd name="connsiteX5" fmla="*/ 0 w 224042"/>
                <a:gd name="connsiteY5" fmla="*/ 0 h 273912"/>
                <a:gd name="connsiteX0" fmla="*/ 0 w 224042"/>
                <a:gd name="connsiteY0" fmla="*/ 0 h 273912"/>
                <a:gd name="connsiteX1" fmla="*/ 121920 w 224042"/>
                <a:gd name="connsiteY1" fmla="*/ 52251 h 273912"/>
                <a:gd name="connsiteX2" fmla="*/ 209006 w 224042"/>
                <a:gd name="connsiteY2" fmla="*/ 87086 h 273912"/>
                <a:gd name="connsiteX3" fmla="*/ 213292 w 224042"/>
                <a:gd name="connsiteY3" fmla="*/ 170293 h 273912"/>
                <a:gd name="connsiteX4" fmla="*/ 224042 w 224042"/>
                <a:gd name="connsiteY4" fmla="*/ 273912 h 273912"/>
                <a:gd name="connsiteX5" fmla="*/ 17417 w 224042"/>
                <a:gd name="connsiteY5" fmla="*/ 182880 h 273912"/>
                <a:gd name="connsiteX6" fmla="*/ 0 w 224042"/>
                <a:gd name="connsiteY6" fmla="*/ 0 h 273912"/>
                <a:gd name="connsiteX0" fmla="*/ 0 w 224042"/>
                <a:gd name="connsiteY0" fmla="*/ 0 h 273912"/>
                <a:gd name="connsiteX1" fmla="*/ 121920 w 224042"/>
                <a:gd name="connsiteY1" fmla="*/ 52251 h 273912"/>
                <a:gd name="connsiteX2" fmla="*/ 197100 w 224042"/>
                <a:gd name="connsiteY2" fmla="*/ 84705 h 273912"/>
                <a:gd name="connsiteX3" fmla="*/ 213292 w 224042"/>
                <a:gd name="connsiteY3" fmla="*/ 170293 h 273912"/>
                <a:gd name="connsiteX4" fmla="*/ 224042 w 224042"/>
                <a:gd name="connsiteY4" fmla="*/ 273912 h 273912"/>
                <a:gd name="connsiteX5" fmla="*/ 17417 w 224042"/>
                <a:gd name="connsiteY5" fmla="*/ 182880 h 273912"/>
                <a:gd name="connsiteX6" fmla="*/ 0 w 224042"/>
                <a:gd name="connsiteY6" fmla="*/ 0 h 273912"/>
                <a:gd name="connsiteX0" fmla="*/ 0 w 224042"/>
                <a:gd name="connsiteY0" fmla="*/ 0 h 273912"/>
                <a:gd name="connsiteX1" fmla="*/ 121920 w 224042"/>
                <a:gd name="connsiteY1" fmla="*/ 52251 h 273912"/>
                <a:gd name="connsiteX2" fmla="*/ 197100 w 224042"/>
                <a:gd name="connsiteY2" fmla="*/ 84705 h 273912"/>
                <a:gd name="connsiteX3" fmla="*/ 213292 w 224042"/>
                <a:gd name="connsiteY3" fmla="*/ 170293 h 273912"/>
                <a:gd name="connsiteX4" fmla="*/ 224042 w 224042"/>
                <a:gd name="connsiteY4" fmla="*/ 273912 h 273912"/>
                <a:gd name="connsiteX5" fmla="*/ 17417 w 224042"/>
                <a:gd name="connsiteY5" fmla="*/ 182880 h 273912"/>
                <a:gd name="connsiteX6" fmla="*/ 0 w 224042"/>
                <a:gd name="connsiteY6" fmla="*/ 0 h 273912"/>
                <a:gd name="connsiteX0" fmla="*/ 0 w 224042"/>
                <a:gd name="connsiteY0" fmla="*/ 0 h 273912"/>
                <a:gd name="connsiteX1" fmla="*/ 121920 w 224042"/>
                <a:gd name="connsiteY1" fmla="*/ 52251 h 273912"/>
                <a:gd name="connsiteX2" fmla="*/ 197100 w 224042"/>
                <a:gd name="connsiteY2" fmla="*/ 84705 h 273912"/>
                <a:gd name="connsiteX3" fmla="*/ 213292 w 224042"/>
                <a:gd name="connsiteY3" fmla="*/ 170293 h 273912"/>
                <a:gd name="connsiteX4" fmla="*/ 224042 w 224042"/>
                <a:gd name="connsiteY4" fmla="*/ 273912 h 273912"/>
                <a:gd name="connsiteX5" fmla="*/ 7892 w 224042"/>
                <a:gd name="connsiteY5" fmla="*/ 170973 h 273912"/>
                <a:gd name="connsiteX6" fmla="*/ 0 w 224042"/>
                <a:gd name="connsiteY6" fmla="*/ 0 h 273912"/>
                <a:gd name="connsiteX0" fmla="*/ 0 w 240711"/>
                <a:gd name="connsiteY0" fmla="*/ 0 h 278675"/>
                <a:gd name="connsiteX1" fmla="*/ 138589 w 240711"/>
                <a:gd name="connsiteY1" fmla="*/ 57014 h 278675"/>
                <a:gd name="connsiteX2" fmla="*/ 213769 w 240711"/>
                <a:gd name="connsiteY2" fmla="*/ 89468 h 278675"/>
                <a:gd name="connsiteX3" fmla="*/ 229961 w 240711"/>
                <a:gd name="connsiteY3" fmla="*/ 175056 h 278675"/>
                <a:gd name="connsiteX4" fmla="*/ 240711 w 240711"/>
                <a:gd name="connsiteY4" fmla="*/ 278675 h 278675"/>
                <a:gd name="connsiteX5" fmla="*/ 24561 w 240711"/>
                <a:gd name="connsiteY5" fmla="*/ 175736 h 278675"/>
                <a:gd name="connsiteX6" fmla="*/ 0 w 240711"/>
                <a:gd name="connsiteY6" fmla="*/ 0 h 2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711" h="278675">
                  <a:moveTo>
                    <a:pt x="0" y="0"/>
                  </a:moveTo>
                  <a:lnTo>
                    <a:pt x="138589" y="57014"/>
                  </a:lnTo>
                  <a:lnTo>
                    <a:pt x="213769" y="89468"/>
                  </a:lnTo>
                  <a:cubicBezTo>
                    <a:pt x="221548" y="133079"/>
                    <a:pt x="226945" y="145733"/>
                    <a:pt x="229961" y="175056"/>
                  </a:cubicBezTo>
                  <a:lnTo>
                    <a:pt x="240711" y="278675"/>
                  </a:lnTo>
                  <a:lnTo>
                    <a:pt x="24561" y="175736"/>
                  </a:lnTo>
                  <a:lnTo>
                    <a:pt x="0" y="0"/>
                  </a:lnTo>
                  <a:close/>
                </a:path>
              </a:pathLst>
            </a:custGeom>
            <a:solidFill>
              <a:srgbClr val="F5C040">
                <a:lumMod val="75000"/>
                <a:alpha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53" name="Freeform 52"/>
            <p:cNvSpPr/>
            <p:nvPr/>
          </p:nvSpPr>
          <p:spPr>
            <a:xfrm>
              <a:off x="3786595" y="3074873"/>
              <a:ext cx="556532" cy="773227"/>
            </a:xfrm>
            <a:custGeom>
              <a:avLst/>
              <a:gdLst>
                <a:gd name="connsiteX0" fmla="*/ 8709 w 574766"/>
                <a:gd name="connsiteY0" fmla="*/ 0 h 748937"/>
                <a:gd name="connsiteX1" fmla="*/ 113212 w 574766"/>
                <a:gd name="connsiteY1" fmla="*/ 156754 h 748937"/>
                <a:gd name="connsiteX2" fmla="*/ 235132 w 574766"/>
                <a:gd name="connsiteY2" fmla="*/ 296091 h 748937"/>
                <a:gd name="connsiteX3" fmla="*/ 348343 w 574766"/>
                <a:gd name="connsiteY3" fmla="*/ 322217 h 748937"/>
                <a:gd name="connsiteX4" fmla="*/ 548640 w 574766"/>
                <a:gd name="connsiteY4" fmla="*/ 296091 h 748937"/>
                <a:gd name="connsiteX5" fmla="*/ 513806 w 574766"/>
                <a:gd name="connsiteY5" fmla="*/ 374468 h 748937"/>
                <a:gd name="connsiteX6" fmla="*/ 539932 w 574766"/>
                <a:gd name="connsiteY6" fmla="*/ 531223 h 748937"/>
                <a:gd name="connsiteX7" fmla="*/ 574766 w 574766"/>
                <a:gd name="connsiteY7" fmla="*/ 661851 h 748937"/>
                <a:gd name="connsiteX8" fmla="*/ 409303 w 574766"/>
                <a:gd name="connsiteY8" fmla="*/ 748937 h 748937"/>
                <a:gd name="connsiteX9" fmla="*/ 269966 w 574766"/>
                <a:gd name="connsiteY9" fmla="*/ 731520 h 748937"/>
                <a:gd name="connsiteX10" fmla="*/ 182880 w 574766"/>
                <a:gd name="connsiteY10" fmla="*/ 687977 h 748937"/>
                <a:gd name="connsiteX11" fmla="*/ 139337 w 574766"/>
                <a:gd name="connsiteY11" fmla="*/ 470263 h 748937"/>
                <a:gd name="connsiteX12" fmla="*/ 52252 w 574766"/>
                <a:gd name="connsiteY12" fmla="*/ 296091 h 748937"/>
                <a:gd name="connsiteX13" fmla="*/ 0 w 574766"/>
                <a:gd name="connsiteY13" fmla="*/ 209006 h 748937"/>
                <a:gd name="connsiteX14" fmla="*/ 8709 w 574766"/>
                <a:gd name="connsiteY14" fmla="*/ 0 h 748937"/>
                <a:gd name="connsiteX0" fmla="*/ 0 w 585107"/>
                <a:gd name="connsiteY0" fmla="*/ 0 h 765606"/>
                <a:gd name="connsiteX1" fmla="*/ 123553 w 585107"/>
                <a:gd name="connsiteY1" fmla="*/ 173423 h 765606"/>
                <a:gd name="connsiteX2" fmla="*/ 245473 w 585107"/>
                <a:gd name="connsiteY2" fmla="*/ 312760 h 765606"/>
                <a:gd name="connsiteX3" fmla="*/ 358684 w 585107"/>
                <a:gd name="connsiteY3" fmla="*/ 338886 h 765606"/>
                <a:gd name="connsiteX4" fmla="*/ 558981 w 585107"/>
                <a:gd name="connsiteY4" fmla="*/ 312760 h 765606"/>
                <a:gd name="connsiteX5" fmla="*/ 524147 w 585107"/>
                <a:gd name="connsiteY5" fmla="*/ 391137 h 765606"/>
                <a:gd name="connsiteX6" fmla="*/ 550273 w 585107"/>
                <a:gd name="connsiteY6" fmla="*/ 547892 h 765606"/>
                <a:gd name="connsiteX7" fmla="*/ 585107 w 585107"/>
                <a:gd name="connsiteY7" fmla="*/ 678520 h 765606"/>
                <a:gd name="connsiteX8" fmla="*/ 419644 w 585107"/>
                <a:gd name="connsiteY8" fmla="*/ 765606 h 765606"/>
                <a:gd name="connsiteX9" fmla="*/ 280307 w 585107"/>
                <a:gd name="connsiteY9" fmla="*/ 748189 h 765606"/>
                <a:gd name="connsiteX10" fmla="*/ 193221 w 585107"/>
                <a:gd name="connsiteY10" fmla="*/ 704646 h 765606"/>
                <a:gd name="connsiteX11" fmla="*/ 149678 w 585107"/>
                <a:gd name="connsiteY11" fmla="*/ 486932 h 765606"/>
                <a:gd name="connsiteX12" fmla="*/ 62593 w 585107"/>
                <a:gd name="connsiteY12" fmla="*/ 312760 h 765606"/>
                <a:gd name="connsiteX13" fmla="*/ 10341 w 585107"/>
                <a:gd name="connsiteY13" fmla="*/ 225675 h 765606"/>
                <a:gd name="connsiteX14" fmla="*/ 0 w 585107"/>
                <a:gd name="connsiteY14" fmla="*/ 0 h 765606"/>
                <a:gd name="connsiteX0" fmla="*/ 0 w 585107"/>
                <a:gd name="connsiteY0" fmla="*/ 0 h 765606"/>
                <a:gd name="connsiteX1" fmla="*/ 123553 w 585107"/>
                <a:gd name="connsiteY1" fmla="*/ 173423 h 765606"/>
                <a:gd name="connsiteX2" fmla="*/ 175805 w 585107"/>
                <a:gd name="connsiteY2" fmla="*/ 242207 h 765606"/>
                <a:gd name="connsiteX3" fmla="*/ 245473 w 585107"/>
                <a:gd name="connsiteY3" fmla="*/ 312760 h 765606"/>
                <a:gd name="connsiteX4" fmla="*/ 358684 w 585107"/>
                <a:gd name="connsiteY4" fmla="*/ 338886 h 765606"/>
                <a:gd name="connsiteX5" fmla="*/ 558981 w 585107"/>
                <a:gd name="connsiteY5" fmla="*/ 312760 h 765606"/>
                <a:gd name="connsiteX6" fmla="*/ 524147 w 585107"/>
                <a:gd name="connsiteY6" fmla="*/ 391137 h 765606"/>
                <a:gd name="connsiteX7" fmla="*/ 550273 w 585107"/>
                <a:gd name="connsiteY7" fmla="*/ 547892 h 765606"/>
                <a:gd name="connsiteX8" fmla="*/ 585107 w 585107"/>
                <a:gd name="connsiteY8" fmla="*/ 678520 h 765606"/>
                <a:gd name="connsiteX9" fmla="*/ 419644 w 585107"/>
                <a:gd name="connsiteY9" fmla="*/ 765606 h 765606"/>
                <a:gd name="connsiteX10" fmla="*/ 280307 w 585107"/>
                <a:gd name="connsiteY10" fmla="*/ 748189 h 765606"/>
                <a:gd name="connsiteX11" fmla="*/ 193221 w 585107"/>
                <a:gd name="connsiteY11" fmla="*/ 704646 h 765606"/>
                <a:gd name="connsiteX12" fmla="*/ 149678 w 585107"/>
                <a:gd name="connsiteY12" fmla="*/ 486932 h 765606"/>
                <a:gd name="connsiteX13" fmla="*/ 62593 w 585107"/>
                <a:gd name="connsiteY13" fmla="*/ 312760 h 765606"/>
                <a:gd name="connsiteX14" fmla="*/ 10341 w 585107"/>
                <a:gd name="connsiteY14" fmla="*/ 225675 h 765606"/>
                <a:gd name="connsiteX15" fmla="*/ 0 w 585107"/>
                <a:gd name="connsiteY15" fmla="*/ 0 h 765606"/>
                <a:gd name="connsiteX0" fmla="*/ 0 w 585107"/>
                <a:gd name="connsiteY0" fmla="*/ 0 h 765606"/>
                <a:gd name="connsiteX1" fmla="*/ 123553 w 585107"/>
                <a:gd name="connsiteY1" fmla="*/ 173423 h 765606"/>
                <a:gd name="connsiteX2" fmla="*/ 175805 w 585107"/>
                <a:gd name="connsiteY2" fmla="*/ 242207 h 765606"/>
                <a:gd name="connsiteX3" fmla="*/ 240711 w 585107"/>
                <a:gd name="connsiteY3" fmla="*/ 293710 h 765606"/>
                <a:gd name="connsiteX4" fmla="*/ 358684 w 585107"/>
                <a:gd name="connsiteY4" fmla="*/ 338886 h 765606"/>
                <a:gd name="connsiteX5" fmla="*/ 558981 w 585107"/>
                <a:gd name="connsiteY5" fmla="*/ 312760 h 765606"/>
                <a:gd name="connsiteX6" fmla="*/ 524147 w 585107"/>
                <a:gd name="connsiteY6" fmla="*/ 391137 h 765606"/>
                <a:gd name="connsiteX7" fmla="*/ 550273 w 585107"/>
                <a:gd name="connsiteY7" fmla="*/ 547892 h 765606"/>
                <a:gd name="connsiteX8" fmla="*/ 585107 w 585107"/>
                <a:gd name="connsiteY8" fmla="*/ 678520 h 765606"/>
                <a:gd name="connsiteX9" fmla="*/ 419644 w 585107"/>
                <a:gd name="connsiteY9" fmla="*/ 765606 h 765606"/>
                <a:gd name="connsiteX10" fmla="*/ 280307 w 585107"/>
                <a:gd name="connsiteY10" fmla="*/ 748189 h 765606"/>
                <a:gd name="connsiteX11" fmla="*/ 193221 w 585107"/>
                <a:gd name="connsiteY11" fmla="*/ 704646 h 765606"/>
                <a:gd name="connsiteX12" fmla="*/ 149678 w 585107"/>
                <a:gd name="connsiteY12" fmla="*/ 486932 h 765606"/>
                <a:gd name="connsiteX13" fmla="*/ 62593 w 585107"/>
                <a:gd name="connsiteY13" fmla="*/ 312760 h 765606"/>
                <a:gd name="connsiteX14" fmla="*/ 10341 w 585107"/>
                <a:gd name="connsiteY14" fmla="*/ 225675 h 765606"/>
                <a:gd name="connsiteX15" fmla="*/ 0 w 585107"/>
                <a:gd name="connsiteY15" fmla="*/ 0 h 765606"/>
                <a:gd name="connsiteX0" fmla="*/ 0 w 585107"/>
                <a:gd name="connsiteY0" fmla="*/ 0 h 765606"/>
                <a:gd name="connsiteX1" fmla="*/ 123553 w 585107"/>
                <a:gd name="connsiteY1" fmla="*/ 173423 h 765606"/>
                <a:gd name="connsiteX2" fmla="*/ 175805 w 585107"/>
                <a:gd name="connsiteY2" fmla="*/ 242207 h 765606"/>
                <a:gd name="connsiteX3" fmla="*/ 240711 w 585107"/>
                <a:gd name="connsiteY3" fmla="*/ 293710 h 765606"/>
                <a:gd name="connsiteX4" fmla="*/ 311536 w 585107"/>
                <a:gd name="connsiteY4" fmla="*/ 325551 h 765606"/>
                <a:gd name="connsiteX5" fmla="*/ 358684 w 585107"/>
                <a:gd name="connsiteY5" fmla="*/ 338886 h 765606"/>
                <a:gd name="connsiteX6" fmla="*/ 558981 w 585107"/>
                <a:gd name="connsiteY6" fmla="*/ 312760 h 765606"/>
                <a:gd name="connsiteX7" fmla="*/ 524147 w 585107"/>
                <a:gd name="connsiteY7" fmla="*/ 391137 h 765606"/>
                <a:gd name="connsiteX8" fmla="*/ 550273 w 585107"/>
                <a:gd name="connsiteY8" fmla="*/ 547892 h 765606"/>
                <a:gd name="connsiteX9" fmla="*/ 585107 w 585107"/>
                <a:gd name="connsiteY9" fmla="*/ 678520 h 765606"/>
                <a:gd name="connsiteX10" fmla="*/ 419644 w 585107"/>
                <a:gd name="connsiteY10" fmla="*/ 765606 h 765606"/>
                <a:gd name="connsiteX11" fmla="*/ 280307 w 585107"/>
                <a:gd name="connsiteY11" fmla="*/ 748189 h 765606"/>
                <a:gd name="connsiteX12" fmla="*/ 193221 w 585107"/>
                <a:gd name="connsiteY12" fmla="*/ 704646 h 765606"/>
                <a:gd name="connsiteX13" fmla="*/ 149678 w 585107"/>
                <a:gd name="connsiteY13" fmla="*/ 486932 h 765606"/>
                <a:gd name="connsiteX14" fmla="*/ 62593 w 585107"/>
                <a:gd name="connsiteY14" fmla="*/ 312760 h 765606"/>
                <a:gd name="connsiteX15" fmla="*/ 10341 w 585107"/>
                <a:gd name="connsiteY15" fmla="*/ 225675 h 765606"/>
                <a:gd name="connsiteX16" fmla="*/ 0 w 585107"/>
                <a:gd name="connsiteY16" fmla="*/ 0 h 765606"/>
                <a:gd name="connsiteX0" fmla="*/ 0 w 585107"/>
                <a:gd name="connsiteY0" fmla="*/ 0 h 765606"/>
                <a:gd name="connsiteX1" fmla="*/ 123553 w 585107"/>
                <a:gd name="connsiteY1" fmla="*/ 173423 h 765606"/>
                <a:gd name="connsiteX2" fmla="*/ 175805 w 585107"/>
                <a:gd name="connsiteY2" fmla="*/ 242207 h 765606"/>
                <a:gd name="connsiteX3" fmla="*/ 240711 w 585107"/>
                <a:gd name="connsiteY3" fmla="*/ 293710 h 765606"/>
                <a:gd name="connsiteX4" fmla="*/ 311536 w 585107"/>
                <a:gd name="connsiteY4" fmla="*/ 325551 h 765606"/>
                <a:gd name="connsiteX5" fmla="*/ 372971 w 585107"/>
                <a:gd name="connsiteY5" fmla="*/ 338886 h 765606"/>
                <a:gd name="connsiteX6" fmla="*/ 558981 w 585107"/>
                <a:gd name="connsiteY6" fmla="*/ 312760 h 765606"/>
                <a:gd name="connsiteX7" fmla="*/ 524147 w 585107"/>
                <a:gd name="connsiteY7" fmla="*/ 391137 h 765606"/>
                <a:gd name="connsiteX8" fmla="*/ 550273 w 585107"/>
                <a:gd name="connsiteY8" fmla="*/ 547892 h 765606"/>
                <a:gd name="connsiteX9" fmla="*/ 585107 w 585107"/>
                <a:gd name="connsiteY9" fmla="*/ 678520 h 765606"/>
                <a:gd name="connsiteX10" fmla="*/ 419644 w 585107"/>
                <a:gd name="connsiteY10" fmla="*/ 765606 h 765606"/>
                <a:gd name="connsiteX11" fmla="*/ 280307 w 585107"/>
                <a:gd name="connsiteY11" fmla="*/ 748189 h 765606"/>
                <a:gd name="connsiteX12" fmla="*/ 193221 w 585107"/>
                <a:gd name="connsiteY12" fmla="*/ 704646 h 765606"/>
                <a:gd name="connsiteX13" fmla="*/ 149678 w 585107"/>
                <a:gd name="connsiteY13" fmla="*/ 486932 h 765606"/>
                <a:gd name="connsiteX14" fmla="*/ 62593 w 585107"/>
                <a:gd name="connsiteY14" fmla="*/ 312760 h 765606"/>
                <a:gd name="connsiteX15" fmla="*/ 10341 w 585107"/>
                <a:gd name="connsiteY15" fmla="*/ 225675 h 765606"/>
                <a:gd name="connsiteX16" fmla="*/ 0 w 585107"/>
                <a:gd name="connsiteY16" fmla="*/ 0 h 765606"/>
                <a:gd name="connsiteX0" fmla="*/ 0 w 585107"/>
                <a:gd name="connsiteY0" fmla="*/ 0 h 765606"/>
                <a:gd name="connsiteX1" fmla="*/ 123553 w 585107"/>
                <a:gd name="connsiteY1" fmla="*/ 173423 h 765606"/>
                <a:gd name="connsiteX2" fmla="*/ 175805 w 585107"/>
                <a:gd name="connsiteY2" fmla="*/ 242207 h 765606"/>
                <a:gd name="connsiteX3" fmla="*/ 240711 w 585107"/>
                <a:gd name="connsiteY3" fmla="*/ 293710 h 765606"/>
                <a:gd name="connsiteX4" fmla="*/ 311536 w 585107"/>
                <a:gd name="connsiteY4" fmla="*/ 325551 h 765606"/>
                <a:gd name="connsiteX5" fmla="*/ 372971 w 585107"/>
                <a:gd name="connsiteY5" fmla="*/ 338886 h 765606"/>
                <a:gd name="connsiteX6" fmla="*/ 537549 w 585107"/>
                <a:gd name="connsiteY6" fmla="*/ 322285 h 765606"/>
                <a:gd name="connsiteX7" fmla="*/ 524147 w 585107"/>
                <a:gd name="connsiteY7" fmla="*/ 391137 h 765606"/>
                <a:gd name="connsiteX8" fmla="*/ 550273 w 585107"/>
                <a:gd name="connsiteY8" fmla="*/ 547892 h 765606"/>
                <a:gd name="connsiteX9" fmla="*/ 585107 w 585107"/>
                <a:gd name="connsiteY9" fmla="*/ 678520 h 765606"/>
                <a:gd name="connsiteX10" fmla="*/ 419644 w 585107"/>
                <a:gd name="connsiteY10" fmla="*/ 765606 h 765606"/>
                <a:gd name="connsiteX11" fmla="*/ 280307 w 585107"/>
                <a:gd name="connsiteY11" fmla="*/ 748189 h 765606"/>
                <a:gd name="connsiteX12" fmla="*/ 193221 w 585107"/>
                <a:gd name="connsiteY12" fmla="*/ 704646 h 765606"/>
                <a:gd name="connsiteX13" fmla="*/ 149678 w 585107"/>
                <a:gd name="connsiteY13" fmla="*/ 486932 h 765606"/>
                <a:gd name="connsiteX14" fmla="*/ 62593 w 585107"/>
                <a:gd name="connsiteY14" fmla="*/ 312760 h 765606"/>
                <a:gd name="connsiteX15" fmla="*/ 10341 w 585107"/>
                <a:gd name="connsiteY15" fmla="*/ 225675 h 765606"/>
                <a:gd name="connsiteX16" fmla="*/ 0 w 585107"/>
                <a:gd name="connsiteY16" fmla="*/ 0 h 765606"/>
                <a:gd name="connsiteX0" fmla="*/ 0 w 585107"/>
                <a:gd name="connsiteY0" fmla="*/ 0 h 765606"/>
                <a:gd name="connsiteX1" fmla="*/ 123553 w 585107"/>
                <a:gd name="connsiteY1" fmla="*/ 173423 h 765606"/>
                <a:gd name="connsiteX2" fmla="*/ 175805 w 585107"/>
                <a:gd name="connsiteY2" fmla="*/ 242207 h 765606"/>
                <a:gd name="connsiteX3" fmla="*/ 240711 w 585107"/>
                <a:gd name="connsiteY3" fmla="*/ 293710 h 765606"/>
                <a:gd name="connsiteX4" fmla="*/ 311536 w 585107"/>
                <a:gd name="connsiteY4" fmla="*/ 325551 h 765606"/>
                <a:gd name="connsiteX5" fmla="*/ 372971 w 585107"/>
                <a:gd name="connsiteY5" fmla="*/ 338886 h 765606"/>
                <a:gd name="connsiteX6" fmla="*/ 537549 w 585107"/>
                <a:gd name="connsiteY6" fmla="*/ 322285 h 765606"/>
                <a:gd name="connsiteX7" fmla="*/ 517003 w 585107"/>
                <a:gd name="connsiteY7" fmla="*/ 405425 h 765606"/>
                <a:gd name="connsiteX8" fmla="*/ 550273 w 585107"/>
                <a:gd name="connsiteY8" fmla="*/ 547892 h 765606"/>
                <a:gd name="connsiteX9" fmla="*/ 585107 w 585107"/>
                <a:gd name="connsiteY9" fmla="*/ 678520 h 765606"/>
                <a:gd name="connsiteX10" fmla="*/ 419644 w 585107"/>
                <a:gd name="connsiteY10" fmla="*/ 765606 h 765606"/>
                <a:gd name="connsiteX11" fmla="*/ 280307 w 585107"/>
                <a:gd name="connsiteY11" fmla="*/ 748189 h 765606"/>
                <a:gd name="connsiteX12" fmla="*/ 193221 w 585107"/>
                <a:gd name="connsiteY12" fmla="*/ 704646 h 765606"/>
                <a:gd name="connsiteX13" fmla="*/ 149678 w 585107"/>
                <a:gd name="connsiteY13" fmla="*/ 486932 h 765606"/>
                <a:gd name="connsiteX14" fmla="*/ 62593 w 585107"/>
                <a:gd name="connsiteY14" fmla="*/ 312760 h 765606"/>
                <a:gd name="connsiteX15" fmla="*/ 10341 w 585107"/>
                <a:gd name="connsiteY15" fmla="*/ 225675 h 765606"/>
                <a:gd name="connsiteX16" fmla="*/ 0 w 585107"/>
                <a:gd name="connsiteY16" fmla="*/ 0 h 765606"/>
                <a:gd name="connsiteX0" fmla="*/ 0 w 585107"/>
                <a:gd name="connsiteY0" fmla="*/ 0 h 765606"/>
                <a:gd name="connsiteX1" fmla="*/ 123553 w 585107"/>
                <a:gd name="connsiteY1" fmla="*/ 173423 h 765606"/>
                <a:gd name="connsiteX2" fmla="*/ 175805 w 585107"/>
                <a:gd name="connsiteY2" fmla="*/ 242207 h 765606"/>
                <a:gd name="connsiteX3" fmla="*/ 240711 w 585107"/>
                <a:gd name="connsiteY3" fmla="*/ 293710 h 765606"/>
                <a:gd name="connsiteX4" fmla="*/ 311536 w 585107"/>
                <a:gd name="connsiteY4" fmla="*/ 325551 h 765606"/>
                <a:gd name="connsiteX5" fmla="*/ 372971 w 585107"/>
                <a:gd name="connsiteY5" fmla="*/ 338886 h 765606"/>
                <a:gd name="connsiteX6" fmla="*/ 537549 w 585107"/>
                <a:gd name="connsiteY6" fmla="*/ 322285 h 765606"/>
                <a:gd name="connsiteX7" fmla="*/ 517003 w 585107"/>
                <a:gd name="connsiteY7" fmla="*/ 405425 h 765606"/>
                <a:gd name="connsiteX8" fmla="*/ 543130 w 585107"/>
                <a:gd name="connsiteY8" fmla="*/ 535986 h 765606"/>
                <a:gd name="connsiteX9" fmla="*/ 585107 w 585107"/>
                <a:gd name="connsiteY9" fmla="*/ 678520 h 765606"/>
                <a:gd name="connsiteX10" fmla="*/ 419644 w 585107"/>
                <a:gd name="connsiteY10" fmla="*/ 765606 h 765606"/>
                <a:gd name="connsiteX11" fmla="*/ 280307 w 585107"/>
                <a:gd name="connsiteY11" fmla="*/ 748189 h 765606"/>
                <a:gd name="connsiteX12" fmla="*/ 193221 w 585107"/>
                <a:gd name="connsiteY12" fmla="*/ 704646 h 765606"/>
                <a:gd name="connsiteX13" fmla="*/ 149678 w 585107"/>
                <a:gd name="connsiteY13" fmla="*/ 486932 h 765606"/>
                <a:gd name="connsiteX14" fmla="*/ 62593 w 585107"/>
                <a:gd name="connsiteY14" fmla="*/ 312760 h 765606"/>
                <a:gd name="connsiteX15" fmla="*/ 10341 w 585107"/>
                <a:gd name="connsiteY15" fmla="*/ 225675 h 765606"/>
                <a:gd name="connsiteX16" fmla="*/ 0 w 585107"/>
                <a:gd name="connsiteY16" fmla="*/ 0 h 765606"/>
                <a:gd name="connsiteX0" fmla="*/ 0 w 556532"/>
                <a:gd name="connsiteY0" fmla="*/ 0 h 765606"/>
                <a:gd name="connsiteX1" fmla="*/ 123553 w 556532"/>
                <a:gd name="connsiteY1" fmla="*/ 173423 h 765606"/>
                <a:gd name="connsiteX2" fmla="*/ 175805 w 556532"/>
                <a:gd name="connsiteY2" fmla="*/ 242207 h 765606"/>
                <a:gd name="connsiteX3" fmla="*/ 240711 w 556532"/>
                <a:gd name="connsiteY3" fmla="*/ 293710 h 765606"/>
                <a:gd name="connsiteX4" fmla="*/ 311536 w 556532"/>
                <a:gd name="connsiteY4" fmla="*/ 325551 h 765606"/>
                <a:gd name="connsiteX5" fmla="*/ 372971 w 556532"/>
                <a:gd name="connsiteY5" fmla="*/ 338886 h 765606"/>
                <a:gd name="connsiteX6" fmla="*/ 537549 w 556532"/>
                <a:gd name="connsiteY6" fmla="*/ 322285 h 765606"/>
                <a:gd name="connsiteX7" fmla="*/ 517003 w 556532"/>
                <a:gd name="connsiteY7" fmla="*/ 405425 h 765606"/>
                <a:gd name="connsiteX8" fmla="*/ 543130 w 556532"/>
                <a:gd name="connsiteY8" fmla="*/ 535986 h 765606"/>
                <a:gd name="connsiteX9" fmla="*/ 556532 w 556532"/>
                <a:gd name="connsiteY9" fmla="*/ 657088 h 765606"/>
                <a:gd name="connsiteX10" fmla="*/ 419644 w 556532"/>
                <a:gd name="connsiteY10" fmla="*/ 765606 h 765606"/>
                <a:gd name="connsiteX11" fmla="*/ 280307 w 556532"/>
                <a:gd name="connsiteY11" fmla="*/ 748189 h 765606"/>
                <a:gd name="connsiteX12" fmla="*/ 193221 w 556532"/>
                <a:gd name="connsiteY12" fmla="*/ 704646 h 765606"/>
                <a:gd name="connsiteX13" fmla="*/ 149678 w 556532"/>
                <a:gd name="connsiteY13" fmla="*/ 486932 h 765606"/>
                <a:gd name="connsiteX14" fmla="*/ 62593 w 556532"/>
                <a:gd name="connsiteY14" fmla="*/ 312760 h 765606"/>
                <a:gd name="connsiteX15" fmla="*/ 10341 w 556532"/>
                <a:gd name="connsiteY15" fmla="*/ 225675 h 765606"/>
                <a:gd name="connsiteX16" fmla="*/ 0 w 556532"/>
                <a:gd name="connsiteY16" fmla="*/ 0 h 765606"/>
                <a:gd name="connsiteX0" fmla="*/ 0 w 556532"/>
                <a:gd name="connsiteY0" fmla="*/ 0 h 748189"/>
                <a:gd name="connsiteX1" fmla="*/ 123553 w 556532"/>
                <a:gd name="connsiteY1" fmla="*/ 173423 h 748189"/>
                <a:gd name="connsiteX2" fmla="*/ 175805 w 556532"/>
                <a:gd name="connsiteY2" fmla="*/ 242207 h 748189"/>
                <a:gd name="connsiteX3" fmla="*/ 240711 w 556532"/>
                <a:gd name="connsiteY3" fmla="*/ 293710 h 748189"/>
                <a:gd name="connsiteX4" fmla="*/ 311536 w 556532"/>
                <a:gd name="connsiteY4" fmla="*/ 325551 h 748189"/>
                <a:gd name="connsiteX5" fmla="*/ 372971 w 556532"/>
                <a:gd name="connsiteY5" fmla="*/ 338886 h 748189"/>
                <a:gd name="connsiteX6" fmla="*/ 537549 w 556532"/>
                <a:gd name="connsiteY6" fmla="*/ 322285 h 748189"/>
                <a:gd name="connsiteX7" fmla="*/ 517003 w 556532"/>
                <a:gd name="connsiteY7" fmla="*/ 405425 h 748189"/>
                <a:gd name="connsiteX8" fmla="*/ 543130 w 556532"/>
                <a:gd name="connsiteY8" fmla="*/ 535986 h 748189"/>
                <a:gd name="connsiteX9" fmla="*/ 556532 w 556532"/>
                <a:gd name="connsiteY9" fmla="*/ 657088 h 748189"/>
                <a:gd name="connsiteX10" fmla="*/ 452981 w 556532"/>
                <a:gd name="connsiteY10" fmla="*/ 734650 h 748189"/>
                <a:gd name="connsiteX11" fmla="*/ 280307 w 556532"/>
                <a:gd name="connsiteY11" fmla="*/ 748189 h 748189"/>
                <a:gd name="connsiteX12" fmla="*/ 193221 w 556532"/>
                <a:gd name="connsiteY12" fmla="*/ 704646 h 748189"/>
                <a:gd name="connsiteX13" fmla="*/ 149678 w 556532"/>
                <a:gd name="connsiteY13" fmla="*/ 486932 h 748189"/>
                <a:gd name="connsiteX14" fmla="*/ 62593 w 556532"/>
                <a:gd name="connsiteY14" fmla="*/ 312760 h 748189"/>
                <a:gd name="connsiteX15" fmla="*/ 10341 w 556532"/>
                <a:gd name="connsiteY15" fmla="*/ 225675 h 748189"/>
                <a:gd name="connsiteX16" fmla="*/ 0 w 556532"/>
                <a:gd name="connsiteY16" fmla="*/ 0 h 748189"/>
                <a:gd name="connsiteX0" fmla="*/ 0 w 556532"/>
                <a:gd name="connsiteY0" fmla="*/ 0 h 766083"/>
                <a:gd name="connsiteX1" fmla="*/ 123553 w 556532"/>
                <a:gd name="connsiteY1" fmla="*/ 173423 h 766083"/>
                <a:gd name="connsiteX2" fmla="*/ 175805 w 556532"/>
                <a:gd name="connsiteY2" fmla="*/ 242207 h 766083"/>
                <a:gd name="connsiteX3" fmla="*/ 240711 w 556532"/>
                <a:gd name="connsiteY3" fmla="*/ 293710 h 766083"/>
                <a:gd name="connsiteX4" fmla="*/ 311536 w 556532"/>
                <a:gd name="connsiteY4" fmla="*/ 325551 h 766083"/>
                <a:gd name="connsiteX5" fmla="*/ 372971 w 556532"/>
                <a:gd name="connsiteY5" fmla="*/ 338886 h 766083"/>
                <a:gd name="connsiteX6" fmla="*/ 537549 w 556532"/>
                <a:gd name="connsiteY6" fmla="*/ 322285 h 766083"/>
                <a:gd name="connsiteX7" fmla="*/ 517003 w 556532"/>
                <a:gd name="connsiteY7" fmla="*/ 405425 h 766083"/>
                <a:gd name="connsiteX8" fmla="*/ 543130 w 556532"/>
                <a:gd name="connsiteY8" fmla="*/ 535986 h 766083"/>
                <a:gd name="connsiteX9" fmla="*/ 556532 w 556532"/>
                <a:gd name="connsiteY9" fmla="*/ 657088 h 766083"/>
                <a:gd name="connsiteX10" fmla="*/ 452981 w 556532"/>
                <a:gd name="connsiteY10" fmla="*/ 734650 h 766083"/>
                <a:gd name="connsiteX11" fmla="*/ 373449 w 556532"/>
                <a:gd name="connsiteY11" fmla="*/ 766083 h 766083"/>
                <a:gd name="connsiteX12" fmla="*/ 280307 w 556532"/>
                <a:gd name="connsiteY12" fmla="*/ 748189 h 766083"/>
                <a:gd name="connsiteX13" fmla="*/ 193221 w 556532"/>
                <a:gd name="connsiteY13" fmla="*/ 704646 h 766083"/>
                <a:gd name="connsiteX14" fmla="*/ 149678 w 556532"/>
                <a:gd name="connsiteY14" fmla="*/ 486932 h 766083"/>
                <a:gd name="connsiteX15" fmla="*/ 62593 w 556532"/>
                <a:gd name="connsiteY15" fmla="*/ 312760 h 766083"/>
                <a:gd name="connsiteX16" fmla="*/ 10341 w 556532"/>
                <a:gd name="connsiteY16" fmla="*/ 225675 h 766083"/>
                <a:gd name="connsiteX17" fmla="*/ 0 w 556532"/>
                <a:gd name="connsiteY17" fmla="*/ 0 h 766083"/>
                <a:gd name="connsiteX0" fmla="*/ 0 w 556532"/>
                <a:gd name="connsiteY0" fmla="*/ 0 h 766083"/>
                <a:gd name="connsiteX1" fmla="*/ 123553 w 556532"/>
                <a:gd name="connsiteY1" fmla="*/ 173423 h 766083"/>
                <a:gd name="connsiteX2" fmla="*/ 175805 w 556532"/>
                <a:gd name="connsiteY2" fmla="*/ 242207 h 766083"/>
                <a:gd name="connsiteX3" fmla="*/ 240711 w 556532"/>
                <a:gd name="connsiteY3" fmla="*/ 293710 h 766083"/>
                <a:gd name="connsiteX4" fmla="*/ 311536 w 556532"/>
                <a:gd name="connsiteY4" fmla="*/ 325551 h 766083"/>
                <a:gd name="connsiteX5" fmla="*/ 372971 w 556532"/>
                <a:gd name="connsiteY5" fmla="*/ 338886 h 766083"/>
                <a:gd name="connsiteX6" fmla="*/ 537549 w 556532"/>
                <a:gd name="connsiteY6" fmla="*/ 322285 h 766083"/>
                <a:gd name="connsiteX7" fmla="*/ 517003 w 556532"/>
                <a:gd name="connsiteY7" fmla="*/ 405425 h 766083"/>
                <a:gd name="connsiteX8" fmla="*/ 543130 w 556532"/>
                <a:gd name="connsiteY8" fmla="*/ 535986 h 766083"/>
                <a:gd name="connsiteX9" fmla="*/ 556532 w 556532"/>
                <a:gd name="connsiteY9" fmla="*/ 657088 h 766083"/>
                <a:gd name="connsiteX10" fmla="*/ 452981 w 556532"/>
                <a:gd name="connsiteY10" fmla="*/ 734650 h 766083"/>
                <a:gd name="connsiteX11" fmla="*/ 373449 w 556532"/>
                <a:gd name="connsiteY11" fmla="*/ 766083 h 766083"/>
                <a:gd name="connsiteX12" fmla="*/ 280307 w 556532"/>
                <a:gd name="connsiteY12" fmla="*/ 738664 h 766083"/>
                <a:gd name="connsiteX13" fmla="*/ 193221 w 556532"/>
                <a:gd name="connsiteY13" fmla="*/ 704646 h 766083"/>
                <a:gd name="connsiteX14" fmla="*/ 149678 w 556532"/>
                <a:gd name="connsiteY14" fmla="*/ 486932 h 766083"/>
                <a:gd name="connsiteX15" fmla="*/ 62593 w 556532"/>
                <a:gd name="connsiteY15" fmla="*/ 312760 h 766083"/>
                <a:gd name="connsiteX16" fmla="*/ 10341 w 556532"/>
                <a:gd name="connsiteY16" fmla="*/ 225675 h 766083"/>
                <a:gd name="connsiteX17" fmla="*/ 0 w 556532"/>
                <a:gd name="connsiteY17" fmla="*/ 0 h 766083"/>
                <a:gd name="connsiteX0" fmla="*/ 0 w 556532"/>
                <a:gd name="connsiteY0" fmla="*/ 0 h 766083"/>
                <a:gd name="connsiteX1" fmla="*/ 123553 w 556532"/>
                <a:gd name="connsiteY1" fmla="*/ 173423 h 766083"/>
                <a:gd name="connsiteX2" fmla="*/ 175805 w 556532"/>
                <a:gd name="connsiteY2" fmla="*/ 242207 h 766083"/>
                <a:gd name="connsiteX3" fmla="*/ 240711 w 556532"/>
                <a:gd name="connsiteY3" fmla="*/ 293710 h 766083"/>
                <a:gd name="connsiteX4" fmla="*/ 311536 w 556532"/>
                <a:gd name="connsiteY4" fmla="*/ 325551 h 766083"/>
                <a:gd name="connsiteX5" fmla="*/ 372971 w 556532"/>
                <a:gd name="connsiteY5" fmla="*/ 338886 h 766083"/>
                <a:gd name="connsiteX6" fmla="*/ 537549 w 556532"/>
                <a:gd name="connsiteY6" fmla="*/ 322285 h 766083"/>
                <a:gd name="connsiteX7" fmla="*/ 517003 w 556532"/>
                <a:gd name="connsiteY7" fmla="*/ 405425 h 766083"/>
                <a:gd name="connsiteX8" fmla="*/ 543130 w 556532"/>
                <a:gd name="connsiteY8" fmla="*/ 535986 h 766083"/>
                <a:gd name="connsiteX9" fmla="*/ 556532 w 556532"/>
                <a:gd name="connsiteY9" fmla="*/ 657088 h 766083"/>
                <a:gd name="connsiteX10" fmla="*/ 452981 w 556532"/>
                <a:gd name="connsiteY10" fmla="*/ 734650 h 766083"/>
                <a:gd name="connsiteX11" fmla="*/ 373449 w 556532"/>
                <a:gd name="connsiteY11" fmla="*/ 766083 h 766083"/>
                <a:gd name="connsiteX12" fmla="*/ 280307 w 556532"/>
                <a:gd name="connsiteY12" fmla="*/ 738664 h 766083"/>
                <a:gd name="connsiteX13" fmla="*/ 193221 w 556532"/>
                <a:gd name="connsiteY13" fmla="*/ 704646 h 766083"/>
                <a:gd name="connsiteX14" fmla="*/ 137772 w 556532"/>
                <a:gd name="connsiteY14" fmla="*/ 479788 h 766083"/>
                <a:gd name="connsiteX15" fmla="*/ 62593 w 556532"/>
                <a:gd name="connsiteY15" fmla="*/ 312760 h 766083"/>
                <a:gd name="connsiteX16" fmla="*/ 10341 w 556532"/>
                <a:gd name="connsiteY16" fmla="*/ 225675 h 766083"/>
                <a:gd name="connsiteX17" fmla="*/ 0 w 556532"/>
                <a:gd name="connsiteY17" fmla="*/ 0 h 766083"/>
                <a:gd name="connsiteX0" fmla="*/ 0 w 556532"/>
                <a:gd name="connsiteY0" fmla="*/ 0 h 766083"/>
                <a:gd name="connsiteX1" fmla="*/ 123553 w 556532"/>
                <a:gd name="connsiteY1" fmla="*/ 173423 h 766083"/>
                <a:gd name="connsiteX2" fmla="*/ 175805 w 556532"/>
                <a:gd name="connsiteY2" fmla="*/ 242207 h 766083"/>
                <a:gd name="connsiteX3" fmla="*/ 240711 w 556532"/>
                <a:gd name="connsiteY3" fmla="*/ 293710 h 766083"/>
                <a:gd name="connsiteX4" fmla="*/ 311536 w 556532"/>
                <a:gd name="connsiteY4" fmla="*/ 325551 h 766083"/>
                <a:gd name="connsiteX5" fmla="*/ 372971 w 556532"/>
                <a:gd name="connsiteY5" fmla="*/ 338886 h 766083"/>
                <a:gd name="connsiteX6" fmla="*/ 537549 w 556532"/>
                <a:gd name="connsiteY6" fmla="*/ 322285 h 766083"/>
                <a:gd name="connsiteX7" fmla="*/ 517003 w 556532"/>
                <a:gd name="connsiteY7" fmla="*/ 405425 h 766083"/>
                <a:gd name="connsiteX8" fmla="*/ 543130 w 556532"/>
                <a:gd name="connsiteY8" fmla="*/ 535986 h 766083"/>
                <a:gd name="connsiteX9" fmla="*/ 556532 w 556532"/>
                <a:gd name="connsiteY9" fmla="*/ 657088 h 766083"/>
                <a:gd name="connsiteX10" fmla="*/ 452981 w 556532"/>
                <a:gd name="connsiteY10" fmla="*/ 734650 h 766083"/>
                <a:gd name="connsiteX11" fmla="*/ 373449 w 556532"/>
                <a:gd name="connsiteY11" fmla="*/ 766083 h 766083"/>
                <a:gd name="connsiteX12" fmla="*/ 280307 w 556532"/>
                <a:gd name="connsiteY12" fmla="*/ 738664 h 766083"/>
                <a:gd name="connsiteX13" fmla="*/ 193221 w 556532"/>
                <a:gd name="connsiteY13" fmla="*/ 704646 h 766083"/>
                <a:gd name="connsiteX14" fmla="*/ 137772 w 556532"/>
                <a:gd name="connsiteY14" fmla="*/ 479788 h 766083"/>
                <a:gd name="connsiteX15" fmla="*/ 94843 w 556532"/>
                <a:gd name="connsiteY15" fmla="*/ 344602 h 766083"/>
                <a:gd name="connsiteX16" fmla="*/ 62593 w 556532"/>
                <a:gd name="connsiteY16" fmla="*/ 312760 h 766083"/>
                <a:gd name="connsiteX17" fmla="*/ 10341 w 556532"/>
                <a:gd name="connsiteY17" fmla="*/ 225675 h 766083"/>
                <a:gd name="connsiteX18" fmla="*/ 0 w 556532"/>
                <a:gd name="connsiteY18" fmla="*/ 0 h 766083"/>
                <a:gd name="connsiteX0" fmla="*/ 0 w 556532"/>
                <a:gd name="connsiteY0" fmla="*/ 0 h 766083"/>
                <a:gd name="connsiteX1" fmla="*/ 123553 w 556532"/>
                <a:gd name="connsiteY1" fmla="*/ 173423 h 766083"/>
                <a:gd name="connsiteX2" fmla="*/ 175805 w 556532"/>
                <a:gd name="connsiteY2" fmla="*/ 242207 h 766083"/>
                <a:gd name="connsiteX3" fmla="*/ 240711 w 556532"/>
                <a:gd name="connsiteY3" fmla="*/ 293710 h 766083"/>
                <a:gd name="connsiteX4" fmla="*/ 311536 w 556532"/>
                <a:gd name="connsiteY4" fmla="*/ 325551 h 766083"/>
                <a:gd name="connsiteX5" fmla="*/ 372971 w 556532"/>
                <a:gd name="connsiteY5" fmla="*/ 338886 h 766083"/>
                <a:gd name="connsiteX6" fmla="*/ 537549 w 556532"/>
                <a:gd name="connsiteY6" fmla="*/ 322285 h 766083"/>
                <a:gd name="connsiteX7" fmla="*/ 517003 w 556532"/>
                <a:gd name="connsiteY7" fmla="*/ 405425 h 766083"/>
                <a:gd name="connsiteX8" fmla="*/ 543130 w 556532"/>
                <a:gd name="connsiteY8" fmla="*/ 535986 h 766083"/>
                <a:gd name="connsiteX9" fmla="*/ 556532 w 556532"/>
                <a:gd name="connsiteY9" fmla="*/ 657088 h 766083"/>
                <a:gd name="connsiteX10" fmla="*/ 452981 w 556532"/>
                <a:gd name="connsiteY10" fmla="*/ 734650 h 766083"/>
                <a:gd name="connsiteX11" fmla="*/ 373449 w 556532"/>
                <a:gd name="connsiteY11" fmla="*/ 766083 h 766083"/>
                <a:gd name="connsiteX12" fmla="*/ 280307 w 556532"/>
                <a:gd name="connsiteY12" fmla="*/ 738664 h 766083"/>
                <a:gd name="connsiteX13" fmla="*/ 193221 w 556532"/>
                <a:gd name="connsiteY13" fmla="*/ 704646 h 766083"/>
                <a:gd name="connsiteX14" fmla="*/ 137772 w 556532"/>
                <a:gd name="connsiteY14" fmla="*/ 479788 h 766083"/>
                <a:gd name="connsiteX15" fmla="*/ 94843 w 556532"/>
                <a:gd name="connsiteY15" fmla="*/ 344602 h 766083"/>
                <a:gd name="connsiteX16" fmla="*/ 67356 w 556532"/>
                <a:gd name="connsiteY16" fmla="*/ 293710 h 766083"/>
                <a:gd name="connsiteX17" fmla="*/ 10341 w 556532"/>
                <a:gd name="connsiteY17" fmla="*/ 225675 h 766083"/>
                <a:gd name="connsiteX18" fmla="*/ 0 w 556532"/>
                <a:gd name="connsiteY18" fmla="*/ 0 h 766083"/>
                <a:gd name="connsiteX0" fmla="*/ 0 w 556532"/>
                <a:gd name="connsiteY0" fmla="*/ 0 h 766083"/>
                <a:gd name="connsiteX1" fmla="*/ 123553 w 556532"/>
                <a:gd name="connsiteY1" fmla="*/ 173423 h 766083"/>
                <a:gd name="connsiteX2" fmla="*/ 175805 w 556532"/>
                <a:gd name="connsiteY2" fmla="*/ 242207 h 766083"/>
                <a:gd name="connsiteX3" fmla="*/ 240711 w 556532"/>
                <a:gd name="connsiteY3" fmla="*/ 293710 h 766083"/>
                <a:gd name="connsiteX4" fmla="*/ 311536 w 556532"/>
                <a:gd name="connsiteY4" fmla="*/ 325551 h 766083"/>
                <a:gd name="connsiteX5" fmla="*/ 372971 w 556532"/>
                <a:gd name="connsiteY5" fmla="*/ 338886 h 766083"/>
                <a:gd name="connsiteX6" fmla="*/ 537549 w 556532"/>
                <a:gd name="connsiteY6" fmla="*/ 322285 h 766083"/>
                <a:gd name="connsiteX7" fmla="*/ 517003 w 556532"/>
                <a:gd name="connsiteY7" fmla="*/ 405425 h 766083"/>
                <a:gd name="connsiteX8" fmla="*/ 543130 w 556532"/>
                <a:gd name="connsiteY8" fmla="*/ 535986 h 766083"/>
                <a:gd name="connsiteX9" fmla="*/ 556532 w 556532"/>
                <a:gd name="connsiteY9" fmla="*/ 657088 h 766083"/>
                <a:gd name="connsiteX10" fmla="*/ 476793 w 556532"/>
                <a:gd name="connsiteY10" fmla="*/ 732268 h 766083"/>
                <a:gd name="connsiteX11" fmla="*/ 373449 w 556532"/>
                <a:gd name="connsiteY11" fmla="*/ 766083 h 766083"/>
                <a:gd name="connsiteX12" fmla="*/ 280307 w 556532"/>
                <a:gd name="connsiteY12" fmla="*/ 738664 h 766083"/>
                <a:gd name="connsiteX13" fmla="*/ 193221 w 556532"/>
                <a:gd name="connsiteY13" fmla="*/ 704646 h 766083"/>
                <a:gd name="connsiteX14" fmla="*/ 137772 w 556532"/>
                <a:gd name="connsiteY14" fmla="*/ 479788 h 766083"/>
                <a:gd name="connsiteX15" fmla="*/ 94843 w 556532"/>
                <a:gd name="connsiteY15" fmla="*/ 344602 h 766083"/>
                <a:gd name="connsiteX16" fmla="*/ 67356 w 556532"/>
                <a:gd name="connsiteY16" fmla="*/ 293710 h 766083"/>
                <a:gd name="connsiteX17" fmla="*/ 10341 w 556532"/>
                <a:gd name="connsiteY17" fmla="*/ 225675 h 766083"/>
                <a:gd name="connsiteX18" fmla="*/ 0 w 556532"/>
                <a:gd name="connsiteY18" fmla="*/ 0 h 766083"/>
                <a:gd name="connsiteX0" fmla="*/ 0 w 556532"/>
                <a:gd name="connsiteY0" fmla="*/ 0 h 766083"/>
                <a:gd name="connsiteX1" fmla="*/ 123553 w 556532"/>
                <a:gd name="connsiteY1" fmla="*/ 173423 h 766083"/>
                <a:gd name="connsiteX2" fmla="*/ 175805 w 556532"/>
                <a:gd name="connsiteY2" fmla="*/ 242207 h 766083"/>
                <a:gd name="connsiteX3" fmla="*/ 240711 w 556532"/>
                <a:gd name="connsiteY3" fmla="*/ 293710 h 766083"/>
                <a:gd name="connsiteX4" fmla="*/ 311536 w 556532"/>
                <a:gd name="connsiteY4" fmla="*/ 325551 h 766083"/>
                <a:gd name="connsiteX5" fmla="*/ 372971 w 556532"/>
                <a:gd name="connsiteY5" fmla="*/ 338886 h 766083"/>
                <a:gd name="connsiteX6" fmla="*/ 537549 w 556532"/>
                <a:gd name="connsiteY6" fmla="*/ 322285 h 766083"/>
                <a:gd name="connsiteX7" fmla="*/ 517003 w 556532"/>
                <a:gd name="connsiteY7" fmla="*/ 405425 h 766083"/>
                <a:gd name="connsiteX8" fmla="*/ 543130 w 556532"/>
                <a:gd name="connsiteY8" fmla="*/ 535986 h 766083"/>
                <a:gd name="connsiteX9" fmla="*/ 556532 w 556532"/>
                <a:gd name="connsiteY9" fmla="*/ 657088 h 766083"/>
                <a:gd name="connsiteX10" fmla="*/ 476793 w 556532"/>
                <a:gd name="connsiteY10" fmla="*/ 732268 h 766083"/>
                <a:gd name="connsiteX11" fmla="*/ 373449 w 556532"/>
                <a:gd name="connsiteY11" fmla="*/ 766083 h 766083"/>
                <a:gd name="connsiteX12" fmla="*/ 296975 w 556532"/>
                <a:gd name="connsiteY12" fmla="*/ 752952 h 766083"/>
                <a:gd name="connsiteX13" fmla="*/ 193221 w 556532"/>
                <a:gd name="connsiteY13" fmla="*/ 704646 h 766083"/>
                <a:gd name="connsiteX14" fmla="*/ 137772 w 556532"/>
                <a:gd name="connsiteY14" fmla="*/ 479788 h 766083"/>
                <a:gd name="connsiteX15" fmla="*/ 94843 w 556532"/>
                <a:gd name="connsiteY15" fmla="*/ 344602 h 766083"/>
                <a:gd name="connsiteX16" fmla="*/ 67356 w 556532"/>
                <a:gd name="connsiteY16" fmla="*/ 293710 h 766083"/>
                <a:gd name="connsiteX17" fmla="*/ 10341 w 556532"/>
                <a:gd name="connsiteY17" fmla="*/ 225675 h 766083"/>
                <a:gd name="connsiteX18" fmla="*/ 0 w 556532"/>
                <a:gd name="connsiteY18" fmla="*/ 0 h 766083"/>
                <a:gd name="connsiteX0" fmla="*/ 0 w 556532"/>
                <a:gd name="connsiteY0" fmla="*/ 0 h 766083"/>
                <a:gd name="connsiteX1" fmla="*/ 123553 w 556532"/>
                <a:gd name="connsiteY1" fmla="*/ 173423 h 766083"/>
                <a:gd name="connsiteX2" fmla="*/ 175805 w 556532"/>
                <a:gd name="connsiteY2" fmla="*/ 242207 h 766083"/>
                <a:gd name="connsiteX3" fmla="*/ 240711 w 556532"/>
                <a:gd name="connsiteY3" fmla="*/ 293710 h 766083"/>
                <a:gd name="connsiteX4" fmla="*/ 311536 w 556532"/>
                <a:gd name="connsiteY4" fmla="*/ 325551 h 766083"/>
                <a:gd name="connsiteX5" fmla="*/ 372971 w 556532"/>
                <a:gd name="connsiteY5" fmla="*/ 338886 h 766083"/>
                <a:gd name="connsiteX6" fmla="*/ 537549 w 556532"/>
                <a:gd name="connsiteY6" fmla="*/ 322285 h 766083"/>
                <a:gd name="connsiteX7" fmla="*/ 517003 w 556532"/>
                <a:gd name="connsiteY7" fmla="*/ 405425 h 766083"/>
                <a:gd name="connsiteX8" fmla="*/ 543130 w 556532"/>
                <a:gd name="connsiteY8" fmla="*/ 535986 h 766083"/>
                <a:gd name="connsiteX9" fmla="*/ 556532 w 556532"/>
                <a:gd name="connsiteY9" fmla="*/ 657088 h 766083"/>
                <a:gd name="connsiteX10" fmla="*/ 476793 w 556532"/>
                <a:gd name="connsiteY10" fmla="*/ 732268 h 766083"/>
                <a:gd name="connsiteX11" fmla="*/ 373449 w 556532"/>
                <a:gd name="connsiteY11" fmla="*/ 766083 h 766083"/>
                <a:gd name="connsiteX12" fmla="*/ 296975 w 556532"/>
                <a:gd name="connsiteY12" fmla="*/ 752952 h 766083"/>
                <a:gd name="connsiteX13" fmla="*/ 224177 w 556532"/>
                <a:gd name="connsiteY13" fmla="*/ 711790 h 766083"/>
                <a:gd name="connsiteX14" fmla="*/ 137772 w 556532"/>
                <a:gd name="connsiteY14" fmla="*/ 479788 h 766083"/>
                <a:gd name="connsiteX15" fmla="*/ 94843 w 556532"/>
                <a:gd name="connsiteY15" fmla="*/ 344602 h 766083"/>
                <a:gd name="connsiteX16" fmla="*/ 67356 w 556532"/>
                <a:gd name="connsiteY16" fmla="*/ 293710 h 766083"/>
                <a:gd name="connsiteX17" fmla="*/ 10341 w 556532"/>
                <a:gd name="connsiteY17" fmla="*/ 225675 h 766083"/>
                <a:gd name="connsiteX18" fmla="*/ 0 w 556532"/>
                <a:gd name="connsiteY18" fmla="*/ 0 h 766083"/>
                <a:gd name="connsiteX0" fmla="*/ 0 w 556532"/>
                <a:gd name="connsiteY0" fmla="*/ 0 h 773227"/>
                <a:gd name="connsiteX1" fmla="*/ 123553 w 556532"/>
                <a:gd name="connsiteY1" fmla="*/ 173423 h 773227"/>
                <a:gd name="connsiteX2" fmla="*/ 175805 w 556532"/>
                <a:gd name="connsiteY2" fmla="*/ 242207 h 773227"/>
                <a:gd name="connsiteX3" fmla="*/ 240711 w 556532"/>
                <a:gd name="connsiteY3" fmla="*/ 293710 h 773227"/>
                <a:gd name="connsiteX4" fmla="*/ 311536 w 556532"/>
                <a:gd name="connsiteY4" fmla="*/ 325551 h 773227"/>
                <a:gd name="connsiteX5" fmla="*/ 372971 w 556532"/>
                <a:gd name="connsiteY5" fmla="*/ 338886 h 773227"/>
                <a:gd name="connsiteX6" fmla="*/ 537549 w 556532"/>
                <a:gd name="connsiteY6" fmla="*/ 322285 h 773227"/>
                <a:gd name="connsiteX7" fmla="*/ 517003 w 556532"/>
                <a:gd name="connsiteY7" fmla="*/ 405425 h 773227"/>
                <a:gd name="connsiteX8" fmla="*/ 543130 w 556532"/>
                <a:gd name="connsiteY8" fmla="*/ 535986 h 773227"/>
                <a:gd name="connsiteX9" fmla="*/ 556532 w 556532"/>
                <a:gd name="connsiteY9" fmla="*/ 657088 h 773227"/>
                <a:gd name="connsiteX10" fmla="*/ 476793 w 556532"/>
                <a:gd name="connsiteY10" fmla="*/ 732268 h 773227"/>
                <a:gd name="connsiteX11" fmla="*/ 371067 w 556532"/>
                <a:gd name="connsiteY11" fmla="*/ 773227 h 773227"/>
                <a:gd name="connsiteX12" fmla="*/ 296975 w 556532"/>
                <a:gd name="connsiteY12" fmla="*/ 752952 h 773227"/>
                <a:gd name="connsiteX13" fmla="*/ 224177 w 556532"/>
                <a:gd name="connsiteY13" fmla="*/ 711790 h 773227"/>
                <a:gd name="connsiteX14" fmla="*/ 137772 w 556532"/>
                <a:gd name="connsiteY14" fmla="*/ 479788 h 773227"/>
                <a:gd name="connsiteX15" fmla="*/ 94843 w 556532"/>
                <a:gd name="connsiteY15" fmla="*/ 344602 h 773227"/>
                <a:gd name="connsiteX16" fmla="*/ 67356 w 556532"/>
                <a:gd name="connsiteY16" fmla="*/ 293710 h 773227"/>
                <a:gd name="connsiteX17" fmla="*/ 10341 w 556532"/>
                <a:gd name="connsiteY17" fmla="*/ 225675 h 773227"/>
                <a:gd name="connsiteX18" fmla="*/ 0 w 556532"/>
                <a:gd name="connsiteY18" fmla="*/ 0 h 773227"/>
                <a:gd name="connsiteX0" fmla="*/ 0 w 556532"/>
                <a:gd name="connsiteY0" fmla="*/ 0 h 773227"/>
                <a:gd name="connsiteX1" fmla="*/ 123553 w 556532"/>
                <a:gd name="connsiteY1" fmla="*/ 173423 h 773227"/>
                <a:gd name="connsiteX2" fmla="*/ 175805 w 556532"/>
                <a:gd name="connsiteY2" fmla="*/ 242207 h 773227"/>
                <a:gd name="connsiteX3" fmla="*/ 240711 w 556532"/>
                <a:gd name="connsiteY3" fmla="*/ 293710 h 773227"/>
                <a:gd name="connsiteX4" fmla="*/ 311536 w 556532"/>
                <a:gd name="connsiteY4" fmla="*/ 325551 h 773227"/>
                <a:gd name="connsiteX5" fmla="*/ 372971 w 556532"/>
                <a:gd name="connsiteY5" fmla="*/ 338886 h 773227"/>
                <a:gd name="connsiteX6" fmla="*/ 537549 w 556532"/>
                <a:gd name="connsiteY6" fmla="*/ 322285 h 773227"/>
                <a:gd name="connsiteX7" fmla="*/ 517003 w 556532"/>
                <a:gd name="connsiteY7" fmla="*/ 405425 h 773227"/>
                <a:gd name="connsiteX8" fmla="*/ 543130 w 556532"/>
                <a:gd name="connsiteY8" fmla="*/ 535986 h 773227"/>
                <a:gd name="connsiteX9" fmla="*/ 556532 w 556532"/>
                <a:gd name="connsiteY9" fmla="*/ 657088 h 773227"/>
                <a:gd name="connsiteX10" fmla="*/ 481555 w 556532"/>
                <a:gd name="connsiteY10" fmla="*/ 725124 h 773227"/>
                <a:gd name="connsiteX11" fmla="*/ 371067 w 556532"/>
                <a:gd name="connsiteY11" fmla="*/ 773227 h 773227"/>
                <a:gd name="connsiteX12" fmla="*/ 296975 w 556532"/>
                <a:gd name="connsiteY12" fmla="*/ 752952 h 773227"/>
                <a:gd name="connsiteX13" fmla="*/ 224177 w 556532"/>
                <a:gd name="connsiteY13" fmla="*/ 711790 h 773227"/>
                <a:gd name="connsiteX14" fmla="*/ 137772 w 556532"/>
                <a:gd name="connsiteY14" fmla="*/ 479788 h 773227"/>
                <a:gd name="connsiteX15" fmla="*/ 94843 w 556532"/>
                <a:gd name="connsiteY15" fmla="*/ 344602 h 773227"/>
                <a:gd name="connsiteX16" fmla="*/ 67356 w 556532"/>
                <a:gd name="connsiteY16" fmla="*/ 293710 h 773227"/>
                <a:gd name="connsiteX17" fmla="*/ 10341 w 556532"/>
                <a:gd name="connsiteY17" fmla="*/ 225675 h 773227"/>
                <a:gd name="connsiteX18" fmla="*/ 0 w 556532"/>
                <a:gd name="connsiteY18" fmla="*/ 0 h 77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6532" h="773227">
                  <a:moveTo>
                    <a:pt x="0" y="0"/>
                  </a:moveTo>
                  <a:lnTo>
                    <a:pt x="123553" y="173423"/>
                  </a:lnTo>
                  <a:cubicBezTo>
                    <a:pt x="144939" y="197939"/>
                    <a:pt x="154419" y="217691"/>
                    <a:pt x="175805" y="242207"/>
                  </a:cubicBezTo>
                  <a:lnTo>
                    <a:pt x="240711" y="293710"/>
                  </a:lnTo>
                  <a:cubicBezTo>
                    <a:pt x="269876" y="303530"/>
                    <a:pt x="282371" y="315731"/>
                    <a:pt x="311536" y="325551"/>
                  </a:cubicBezTo>
                  <a:lnTo>
                    <a:pt x="372971" y="338886"/>
                  </a:lnTo>
                  <a:lnTo>
                    <a:pt x="537549" y="322285"/>
                  </a:lnTo>
                  <a:lnTo>
                    <a:pt x="517003" y="405425"/>
                  </a:lnTo>
                  <a:lnTo>
                    <a:pt x="543130" y="535986"/>
                  </a:lnTo>
                  <a:lnTo>
                    <a:pt x="556532" y="657088"/>
                  </a:lnTo>
                  <a:lnTo>
                    <a:pt x="481555" y="725124"/>
                  </a:lnTo>
                  <a:cubicBezTo>
                    <a:pt x="455044" y="726871"/>
                    <a:pt x="397578" y="771480"/>
                    <a:pt x="371067" y="773227"/>
                  </a:cubicBezTo>
                  <a:lnTo>
                    <a:pt x="296975" y="752952"/>
                  </a:lnTo>
                  <a:lnTo>
                    <a:pt x="224177" y="711790"/>
                  </a:lnTo>
                  <a:lnTo>
                    <a:pt x="137772" y="479788"/>
                  </a:lnTo>
                  <a:cubicBezTo>
                    <a:pt x="120287" y="441870"/>
                    <a:pt x="112328" y="382520"/>
                    <a:pt x="94843" y="344602"/>
                  </a:cubicBezTo>
                  <a:lnTo>
                    <a:pt x="67356" y="293710"/>
                  </a:lnTo>
                  <a:lnTo>
                    <a:pt x="10341" y="225675"/>
                  </a:lnTo>
                  <a:lnTo>
                    <a:pt x="0" y="0"/>
                  </a:lnTo>
                  <a:close/>
                </a:path>
              </a:pathLst>
            </a:custGeom>
            <a:solidFill>
              <a:srgbClr val="F5C040">
                <a:lumMod val="75000"/>
                <a:alpha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54" name="Freeform 53"/>
            <p:cNvSpPr/>
            <p:nvPr/>
          </p:nvSpPr>
          <p:spPr>
            <a:xfrm>
              <a:off x="4504712" y="3510302"/>
              <a:ext cx="120356" cy="329430"/>
            </a:xfrm>
            <a:custGeom>
              <a:avLst/>
              <a:gdLst>
                <a:gd name="connsiteX0" fmla="*/ 26126 w 113212"/>
                <a:gd name="connsiteY0" fmla="*/ 0 h 296092"/>
                <a:gd name="connsiteX1" fmla="*/ 104503 w 113212"/>
                <a:gd name="connsiteY1" fmla="*/ 34835 h 296092"/>
                <a:gd name="connsiteX2" fmla="*/ 113212 w 113212"/>
                <a:gd name="connsiteY2" fmla="*/ 296092 h 296092"/>
                <a:gd name="connsiteX3" fmla="*/ 0 w 113212"/>
                <a:gd name="connsiteY3" fmla="*/ 200298 h 296092"/>
                <a:gd name="connsiteX4" fmla="*/ 26126 w 113212"/>
                <a:gd name="connsiteY4" fmla="*/ 0 h 296092"/>
                <a:gd name="connsiteX0" fmla="*/ 38032 w 113212"/>
                <a:gd name="connsiteY0" fmla="*/ 0 h 312761"/>
                <a:gd name="connsiteX1" fmla="*/ 104503 w 113212"/>
                <a:gd name="connsiteY1" fmla="*/ 51504 h 312761"/>
                <a:gd name="connsiteX2" fmla="*/ 113212 w 113212"/>
                <a:gd name="connsiteY2" fmla="*/ 312761 h 312761"/>
                <a:gd name="connsiteX3" fmla="*/ 0 w 113212"/>
                <a:gd name="connsiteY3" fmla="*/ 216967 h 312761"/>
                <a:gd name="connsiteX4" fmla="*/ 38032 w 113212"/>
                <a:gd name="connsiteY4" fmla="*/ 0 h 312761"/>
                <a:gd name="connsiteX0" fmla="*/ 38032 w 113212"/>
                <a:gd name="connsiteY0" fmla="*/ 0 h 312761"/>
                <a:gd name="connsiteX1" fmla="*/ 104503 w 113212"/>
                <a:gd name="connsiteY1" fmla="*/ 51504 h 312761"/>
                <a:gd name="connsiteX2" fmla="*/ 113212 w 113212"/>
                <a:gd name="connsiteY2" fmla="*/ 312761 h 312761"/>
                <a:gd name="connsiteX3" fmla="*/ 0 w 113212"/>
                <a:gd name="connsiteY3" fmla="*/ 216967 h 312761"/>
                <a:gd name="connsiteX4" fmla="*/ 14900 w 113212"/>
                <a:gd name="connsiteY4" fmla="*/ 102055 h 312761"/>
                <a:gd name="connsiteX5" fmla="*/ 38032 w 113212"/>
                <a:gd name="connsiteY5" fmla="*/ 0 h 312761"/>
                <a:gd name="connsiteX0" fmla="*/ 28507 w 103687"/>
                <a:gd name="connsiteY0" fmla="*/ 0 h 312761"/>
                <a:gd name="connsiteX1" fmla="*/ 94978 w 103687"/>
                <a:gd name="connsiteY1" fmla="*/ 51504 h 312761"/>
                <a:gd name="connsiteX2" fmla="*/ 103687 w 103687"/>
                <a:gd name="connsiteY2" fmla="*/ 312761 h 312761"/>
                <a:gd name="connsiteX3" fmla="*/ 0 w 103687"/>
                <a:gd name="connsiteY3" fmla="*/ 197917 h 312761"/>
                <a:gd name="connsiteX4" fmla="*/ 5375 w 103687"/>
                <a:gd name="connsiteY4" fmla="*/ 102055 h 312761"/>
                <a:gd name="connsiteX5" fmla="*/ 28507 w 103687"/>
                <a:gd name="connsiteY5" fmla="*/ 0 h 312761"/>
                <a:gd name="connsiteX0" fmla="*/ 28536 w 103716"/>
                <a:gd name="connsiteY0" fmla="*/ 0 h 312761"/>
                <a:gd name="connsiteX1" fmla="*/ 95007 w 103716"/>
                <a:gd name="connsiteY1" fmla="*/ 51504 h 312761"/>
                <a:gd name="connsiteX2" fmla="*/ 103716 w 103716"/>
                <a:gd name="connsiteY2" fmla="*/ 312761 h 312761"/>
                <a:gd name="connsiteX3" fmla="*/ 29 w 103716"/>
                <a:gd name="connsiteY3" fmla="*/ 197917 h 312761"/>
                <a:gd name="connsiteX4" fmla="*/ 5404 w 103716"/>
                <a:gd name="connsiteY4" fmla="*/ 102055 h 312761"/>
                <a:gd name="connsiteX5" fmla="*/ 28536 w 103716"/>
                <a:gd name="connsiteY5" fmla="*/ 0 h 312761"/>
                <a:gd name="connsiteX0" fmla="*/ 35651 w 110831"/>
                <a:gd name="connsiteY0" fmla="*/ 0 h 312761"/>
                <a:gd name="connsiteX1" fmla="*/ 102122 w 110831"/>
                <a:gd name="connsiteY1" fmla="*/ 51504 h 312761"/>
                <a:gd name="connsiteX2" fmla="*/ 110831 w 110831"/>
                <a:gd name="connsiteY2" fmla="*/ 312761 h 312761"/>
                <a:gd name="connsiteX3" fmla="*/ 0 w 110831"/>
                <a:gd name="connsiteY3" fmla="*/ 195536 h 312761"/>
                <a:gd name="connsiteX4" fmla="*/ 12519 w 110831"/>
                <a:gd name="connsiteY4" fmla="*/ 102055 h 312761"/>
                <a:gd name="connsiteX5" fmla="*/ 35651 w 110831"/>
                <a:gd name="connsiteY5" fmla="*/ 0 h 312761"/>
                <a:gd name="connsiteX0" fmla="*/ 35651 w 110831"/>
                <a:gd name="connsiteY0" fmla="*/ 0 h 312761"/>
                <a:gd name="connsiteX1" fmla="*/ 102122 w 110831"/>
                <a:gd name="connsiteY1" fmla="*/ 51504 h 312761"/>
                <a:gd name="connsiteX2" fmla="*/ 110831 w 110831"/>
                <a:gd name="connsiteY2" fmla="*/ 312761 h 312761"/>
                <a:gd name="connsiteX3" fmla="*/ 0 w 110831"/>
                <a:gd name="connsiteY3" fmla="*/ 195536 h 312761"/>
                <a:gd name="connsiteX4" fmla="*/ 12519 w 110831"/>
                <a:gd name="connsiteY4" fmla="*/ 102055 h 312761"/>
                <a:gd name="connsiteX5" fmla="*/ 35651 w 110831"/>
                <a:gd name="connsiteY5" fmla="*/ 0 h 312761"/>
                <a:gd name="connsiteX0" fmla="*/ 35651 w 120356"/>
                <a:gd name="connsiteY0" fmla="*/ 0 h 317524"/>
                <a:gd name="connsiteX1" fmla="*/ 102122 w 120356"/>
                <a:gd name="connsiteY1" fmla="*/ 51504 h 317524"/>
                <a:gd name="connsiteX2" fmla="*/ 120356 w 120356"/>
                <a:gd name="connsiteY2" fmla="*/ 317524 h 317524"/>
                <a:gd name="connsiteX3" fmla="*/ 0 w 120356"/>
                <a:gd name="connsiteY3" fmla="*/ 195536 h 317524"/>
                <a:gd name="connsiteX4" fmla="*/ 12519 w 120356"/>
                <a:gd name="connsiteY4" fmla="*/ 102055 h 317524"/>
                <a:gd name="connsiteX5" fmla="*/ 35651 w 120356"/>
                <a:gd name="connsiteY5" fmla="*/ 0 h 317524"/>
                <a:gd name="connsiteX0" fmla="*/ 35651 w 120356"/>
                <a:gd name="connsiteY0" fmla="*/ 0 h 329430"/>
                <a:gd name="connsiteX1" fmla="*/ 102122 w 120356"/>
                <a:gd name="connsiteY1" fmla="*/ 51504 h 329430"/>
                <a:gd name="connsiteX2" fmla="*/ 120356 w 120356"/>
                <a:gd name="connsiteY2" fmla="*/ 329430 h 329430"/>
                <a:gd name="connsiteX3" fmla="*/ 0 w 120356"/>
                <a:gd name="connsiteY3" fmla="*/ 195536 h 329430"/>
                <a:gd name="connsiteX4" fmla="*/ 12519 w 120356"/>
                <a:gd name="connsiteY4" fmla="*/ 102055 h 329430"/>
                <a:gd name="connsiteX5" fmla="*/ 35651 w 120356"/>
                <a:gd name="connsiteY5" fmla="*/ 0 h 32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356" h="329430">
                  <a:moveTo>
                    <a:pt x="35651" y="0"/>
                  </a:moveTo>
                  <a:lnTo>
                    <a:pt x="102122" y="51504"/>
                  </a:lnTo>
                  <a:lnTo>
                    <a:pt x="120356" y="329430"/>
                  </a:lnTo>
                  <a:lnTo>
                    <a:pt x="0" y="195536"/>
                  </a:lnTo>
                  <a:cubicBezTo>
                    <a:pt x="8142" y="139769"/>
                    <a:pt x="4377" y="143534"/>
                    <a:pt x="12519" y="102055"/>
                  </a:cubicBezTo>
                  <a:lnTo>
                    <a:pt x="35651" y="0"/>
                  </a:lnTo>
                  <a:close/>
                </a:path>
              </a:pathLst>
            </a:custGeom>
            <a:solidFill>
              <a:srgbClr val="F5C040">
                <a:lumMod val="75000"/>
                <a:alpha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55" name="Freeform 54"/>
            <p:cNvSpPr/>
            <p:nvPr/>
          </p:nvSpPr>
          <p:spPr>
            <a:xfrm>
              <a:off x="4623435" y="3756523"/>
              <a:ext cx="387939" cy="562927"/>
            </a:xfrm>
            <a:custGeom>
              <a:avLst/>
              <a:gdLst>
                <a:gd name="connsiteX0" fmla="*/ 0 w 383177"/>
                <a:gd name="connsiteY0" fmla="*/ 0 h 548640"/>
                <a:gd name="connsiteX1" fmla="*/ 139337 w 383177"/>
                <a:gd name="connsiteY1" fmla="*/ 174172 h 548640"/>
                <a:gd name="connsiteX2" fmla="*/ 278674 w 383177"/>
                <a:gd name="connsiteY2" fmla="*/ 304800 h 548640"/>
                <a:gd name="connsiteX3" fmla="*/ 383177 w 383177"/>
                <a:gd name="connsiteY3" fmla="*/ 365760 h 548640"/>
                <a:gd name="connsiteX4" fmla="*/ 261257 w 383177"/>
                <a:gd name="connsiteY4" fmla="*/ 522515 h 548640"/>
                <a:gd name="connsiteX5" fmla="*/ 191589 w 383177"/>
                <a:gd name="connsiteY5" fmla="*/ 548640 h 548640"/>
                <a:gd name="connsiteX6" fmla="*/ 43543 w 383177"/>
                <a:gd name="connsiteY6" fmla="*/ 391886 h 548640"/>
                <a:gd name="connsiteX7" fmla="*/ 0 w 383177"/>
                <a:gd name="connsiteY7" fmla="*/ 0 h 548640"/>
                <a:gd name="connsiteX0" fmla="*/ 0 w 395083"/>
                <a:gd name="connsiteY0" fmla="*/ 0 h 555783"/>
                <a:gd name="connsiteX1" fmla="*/ 151243 w 395083"/>
                <a:gd name="connsiteY1" fmla="*/ 181315 h 555783"/>
                <a:gd name="connsiteX2" fmla="*/ 290580 w 395083"/>
                <a:gd name="connsiteY2" fmla="*/ 311943 h 555783"/>
                <a:gd name="connsiteX3" fmla="*/ 395083 w 395083"/>
                <a:gd name="connsiteY3" fmla="*/ 372903 h 555783"/>
                <a:gd name="connsiteX4" fmla="*/ 273163 w 395083"/>
                <a:gd name="connsiteY4" fmla="*/ 529658 h 555783"/>
                <a:gd name="connsiteX5" fmla="*/ 203495 w 395083"/>
                <a:gd name="connsiteY5" fmla="*/ 555783 h 555783"/>
                <a:gd name="connsiteX6" fmla="*/ 55449 w 395083"/>
                <a:gd name="connsiteY6" fmla="*/ 399029 h 555783"/>
                <a:gd name="connsiteX7" fmla="*/ 0 w 395083"/>
                <a:gd name="connsiteY7" fmla="*/ 0 h 555783"/>
                <a:gd name="connsiteX0" fmla="*/ 0 w 395083"/>
                <a:gd name="connsiteY0" fmla="*/ 0 h 555783"/>
                <a:gd name="connsiteX1" fmla="*/ 151243 w 395083"/>
                <a:gd name="connsiteY1" fmla="*/ 181315 h 555783"/>
                <a:gd name="connsiteX2" fmla="*/ 290580 w 395083"/>
                <a:gd name="connsiteY2" fmla="*/ 311943 h 555783"/>
                <a:gd name="connsiteX3" fmla="*/ 395083 w 395083"/>
                <a:gd name="connsiteY3" fmla="*/ 372903 h 555783"/>
                <a:gd name="connsiteX4" fmla="*/ 273163 w 395083"/>
                <a:gd name="connsiteY4" fmla="*/ 529658 h 555783"/>
                <a:gd name="connsiteX5" fmla="*/ 203495 w 395083"/>
                <a:gd name="connsiteY5" fmla="*/ 555783 h 555783"/>
                <a:gd name="connsiteX6" fmla="*/ 55449 w 395083"/>
                <a:gd name="connsiteY6" fmla="*/ 399029 h 555783"/>
                <a:gd name="connsiteX7" fmla="*/ 15240 w 395083"/>
                <a:gd name="connsiteY7" fmla="*/ 158252 h 555783"/>
                <a:gd name="connsiteX8" fmla="*/ 0 w 395083"/>
                <a:gd name="connsiteY8" fmla="*/ 0 h 555783"/>
                <a:gd name="connsiteX0" fmla="*/ 0 w 395083"/>
                <a:gd name="connsiteY0" fmla="*/ 0 h 555783"/>
                <a:gd name="connsiteX1" fmla="*/ 151243 w 395083"/>
                <a:gd name="connsiteY1" fmla="*/ 181315 h 555783"/>
                <a:gd name="connsiteX2" fmla="*/ 290580 w 395083"/>
                <a:gd name="connsiteY2" fmla="*/ 311943 h 555783"/>
                <a:gd name="connsiteX3" fmla="*/ 395083 w 395083"/>
                <a:gd name="connsiteY3" fmla="*/ 372903 h 555783"/>
                <a:gd name="connsiteX4" fmla="*/ 280307 w 395083"/>
                <a:gd name="connsiteY4" fmla="*/ 522514 h 555783"/>
                <a:gd name="connsiteX5" fmla="*/ 203495 w 395083"/>
                <a:gd name="connsiteY5" fmla="*/ 555783 h 555783"/>
                <a:gd name="connsiteX6" fmla="*/ 55449 w 395083"/>
                <a:gd name="connsiteY6" fmla="*/ 399029 h 555783"/>
                <a:gd name="connsiteX7" fmla="*/ 15240 w 395083"/>
                <a:gd name="connsiteY7" fmla="*/ 158252 h 555783"/>
                <a:gd name="connsiteX8" fmla="*/ 0 w 395083"/>
                <a:gd name="connsiteY8" fmla="*/ 0 h 555783"/>
                <a:gd name="connsiteX0" fmla="*/ 0 w 390320"/>
                <a:gd name="connsiteY0" fmla="*/ 0 h 555783"/>
                <a:gd name="connsiteX1" fmla="*/ 151243 w 390320"/>
                <a:gd name="connsiteY1" fmla="*/ 181315 h 555783"/>
                <a:gd name="connsiteX2" fmla="*/ 290580 w 390320"/>
                <a:gd name="connsiteY2" fmla="*/ 311943 h 555783"/>
                <a:gd name="connsiteX3" fmla="*/ 390320 w 390320"/>
                <a:gd name="connsiteY3" fmla="*/ 353853 h 555783"/>
                <a:gd name="connsiteX4" fmla="*/ 280307 w 390320"/>
                <a:gd name="connsiteY4" fmla="*/ 522514 h 555783"/>
                <a:gd name="connsiteX5" fmla="*/ 203495 w 390320"/>
                <a:gd name="connsiteY5" fmla="*/ 555783 h 555783"/>
                <a:gd name="connsiteX6" fmla="*/ 55449 w 390320"/>
                <a:gd name="connsiteY6" fmla="*/ 399029 h 555783"/>
                <a:gd name="connsiteX7" fmla="*/ 15240 w 390320"/>
                <a:gd name="connsiteY7" fmla="*/ 158252 h 555783"/>
                <a:gd name="connsiteX8" fmla="*/ 0 w 390320"/>
                <a:gd name="connsiteY8" fmla="*/ 0 h 555783"/>
                <a:gd name="connsiteX0" fmla="*/ 0 w 390320"/>
                <a:gd name="connsiteY0" fmla="*/ 0 h 555783"/>
                <a:gd name="connsiteX1" fmla="*/ 151243 w 390320"/>
                <a:gd name="connsiteY1" fmla="*/ 181315 h 555783"/>
                <a:gd name="connsiteX2" fmla="*/ 290580 w 390320"/>
                <a:gd name="connsiteY2" fmla="*/ 311943 h 555783"/>
                <a:gd name="connsiteX3" fmla="*/ 390320 w 390320"/>
                <a:gd name="connsiteY3" fmla="*/ 353853 h 555783"/>
                <a:gd name="connsiteX4" fmla="*/ 341471 w 390320"/>
                <a:gd name="connsiteY4" fmla="*/ 451146 h 555783"/>
                <a:gd name="connsiteX5" fmla="*/ 280307 w 390320"/>
                <a:gd name="connsiteY5" fmla="*/ 522514 h 555783"/>
                <a:gd name="connsiteX6" fmla="*/ 203495 w 390320"/>
                <a:gd name="connsiteY6" fmla="*/ 555783 h 555783"/>
                <a:gd name="connsiteX7" fmla="*/ 55449 w 390320"/>
                <a:gd name="connsiteY7" fmla="*/ 399029 h 555783"/>
                <a:gd name="connsiteX8" fmla="*/ 15240 w 390320"/>
                <a:gd name="connsiteY8" fmla="*/ 158252 h 555783"/>
                <a:gd name="connsiteX9" fmla="*/ 0 w 390320"/>
                <a:gd name="connsiteY9" fmla="*/ 0 h 555783"/>
                <a:gd name="connsiteX0" fmla="*/ 0 w 390320"/>
                <a:gd name="connsiteY0" fmla="*/ 0 h 555783"/>
                <a:gd name="connsiteX1" fmla="*/ 151243 w 390320"/>
                <a:gd name="connsiteY1" fmla="*/ 181315 h 555783"/>
                <a:gd name="connsiteX2" fmla="*/ 281055 w 390320"/>
                <a:gd name="connsiteY2" fmla="*/ 285750 h 555783"/>
                <a:gd name="connsiteX3" fmla="*/ 390320 w 390320"/>
                <a:gd name="connsiteY3" fmla="*/ 353853 h 555783"/>
                <a:gd name="connsiteX4" fmla="*/ 341471 w 390320"/>
                <a:gd name="connsiteY4" fmla="*/ 451146 h 555783"/>
                <a:gd name="connsiteX5" fmla="*/ 280307 w 390320"/>
                <a:gd name="connsiteY5" fmla="*/ 522514 h 555783"/>
                <a:gd name="connsiteX6" fmla="*/ 203495 w 390320"/>
                <a:gd name="connsiteY6" fmla="*/ 555783 h 555783"/>
                <a:gd name="connsiteX7" fmla="*/ 55449 w 390320"/>
                <a:gd name="connsiteY7" fmla="*/ 399029 h 555783"/>
                <a:gd name="connsiteX8" fmla="*/ 15240 w 390320"/>
                <a:gd name="connsiteY8" fmla="*/ 158252 h 555783"/>
                <a:gd name="connsiteX9" fmla="*/ 0 w 390320"/>
                <a:gd name="connsiteY9" fmla="*/ 0 h 555783"/>
                <a:gd name="connsiteX0" fmla="*/ 0 w 390320"/>
                <a:gd name="connsiteY0" fmla="*/ 0 h 555783"/>
                <a:gd name="connsiteX1" fmla="*/ 175055 w 390320"/>
                <a:gd name="connsiteY1" fmla="*/ 174172 h 555783"/>
                <a:gd name="connsiteX2" fmla="*/ 281055 w 390320"/>
                <a:gd name="connsiteY2" fmla="*/ 285750 h 555783"/>
                <a:gd name="connsiteX3" fmla="*/ 390320 w 390320"/>
                <a:gd name="connsiteY3" fmla="*/ 353853 h 555783"/>
                <a:gd name="connsiteX4" fmla="*/ 341471 w 390320"/>
                <a:gd name="connsiteY4" fmla="*/ 451146 h 555783"/>
                <a:gd name="connsiteX5" fmla="*/ 280307 w 390320"/>
                <a:gd name="connsiteY5" fmla="*/ 522514 h 555783"/>
                <a:gd name="connsiteX6" fmla="*/ 203495 w 390320"/>
                <a:gd name="connsiteY6" fmla="*/ 555783 h 555783"/>
                <a:gd name="connsiteX7" fmla="*/ 55449 w 390320"/>
                <a:gd name="connsiteY7" fmla="*/ 399029 h 555783"/>
                <a:gd name="connsiteX8" fmla="*/ 15240 w 390320"/>
                <a:gd name="connsiteY8" fmla="*/ 158252 h 555783"/>
                <a:gd name="connsiteX9" fmla="*/ 0 w 390320"/>
                <a:gd name="connsiteY9" fmla="*/ 0 h 555783"/>
                <a:gd name="connsiteX0" fmla="*/ 0 w 387939"/>
                <a:gd name="connsiteY0" fmla="*/ 0 h 562927"/>
                <a:gd name="connsiteX1" fmla="*/ 172674 w 387939"/>
                <a:gd name="connsiteY1" fmla="*/ 181316 h 562927"/>
                <a:gd name="connsiteX2" fmla="*/ 278674 w 387939"/>
                <a:gd name="connsiteY2" fmla="*/ 292894 h 562927"/>
                <a:gd name="connsiteX3" fmla="*/ 387939 w 387939"/>
                <a:gd name="connsiteY3" fmla="*/ 360997 h 562927"/>
                <a:gd name="connsiteX4" fmla="*/ 339090 w 387939"/>
                <a:gd name="connsiteY4" fmla="*/ 458290 h 562927"/>
                <a:gd name="connsiteX5" fmla="*/ 277926 w 387939"/>
                <a:gd name="connsiteY5" fmla="*/ 529658 h 562927"/>
                <a:gd name="connsiteX6" fmla="*/ 201114 w 387939"/>
                <a:gd name="connsiteY6" fmla="*/ 562927 h 562927"/>
                <a:gd name="connsiteX7" fmla="*/ 53068 w 387939"/>
                <a:gd name="connsiteY7" fmla="*/ 406173 h 562927"/>
                <a:gd name="connsiteX8" fmla="*/ 12859 w 387939"/>
                <a:gd name="connsiteY8" fmla="*/ 165396 h 562927"/>
                <a:gd name="connsiteX9" fmla="*/ 0 w 387939"/>
                <a:gd name="connsiteY9" fmla="*/ 0 h 56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7939" h="562927">
                  <a:moveTo>
                    <a:pt x="0" y="0"/>
                  </a:moveTo>
                  <a:lnTo>
                    <a:pt x="172674" y="181316"/>
                  </a:lnTo>
                  <a:lnTo>
                    <a:pt x="278674" y="292894"/>
                  </a:lnTo>
                  <a:lnTo>
                    <a:pt x="387939" y="360997"/>
                  </a:lnTo>
                  <a:cubicBezTo>
                    <a:pt x="368481" y="387078"/>
                    <a:pt x="358548" y="432209"/>
                    <a:pt x="339090" y="458290"/>
                  </a:cubicBezTo>
                  <a:lnTo>
                    <a:pt x="277926" y="529658"/>
                  </a:lnTo>
                  <a:lnTo>
                    <a:pt x="201114" y="562927"/>
                  </a:lnTo>
                  <a:lnTo>
                    <a:pt x="53068" y="406173"/>
                  </a:lnTo>
                  <a:cubicBezTo>
                    <a:pt x="42046" y="329089"/>
                    <a:pt x="23881" y="242480"/>
                    <a:pt x="12859" y="165396"/>
                  </a:cubicBezTo>
                  <a:lnTo>
                    <a:pt x="0" y="0"/>
                  </a:lnTo>
                  <a:close/>
                </a:path>
              </a:pathLst>
            </a:custGeom>
            <a:solidFill>
              <a:srgbClr val="F5C040">
                <a:lumMod val="75000"/>
                <a:alpha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56" name="Freeform 55"/>
            <p:cNvSpPr/>
            <p:nvPr/>
          </p:nvSpPr>
          <p:spPr>
            <a:xfrm>
              <a:off x="4929051" y="4040777"/>
              <a:ext cx="377598" cy="1027612"/>
            </a:xfrm>
            <a:custGeom>
              <a:avLst/>
              <a:gdLst>
                <a:gd name="connsiteX0" fmla="*/ 139338 w 391886"/>
                <a:gd name="connsiteY0" fmla="*/ 0 h 1027612"/>
                <a:gd name="connsiteX1" fmla="*/ 34835 w 391886"/>
                <a:gd name="connsiteY1" fmla="*/ 182880 h 1027612"/>
                <a:gd name="connsiteX2" fmla="*/ 0 w 391886"/>
                <a:gd name="connsiteY2" fmla="*/ 209006 h 1027612"/>
                <a:gd name="connsiteX3" fmla="*/ 87086 w 391886"/>
                <a:gd name="connsiteY3" fmla="*/ 548640 h 1027612"/>
                <a:gd name="connsiteX4" fmla="*/ 156755 w 391886"/>
                <a:gd name="connsiteY4" fmla="*/ 809897 h 1027612"/>
                <a:gd name="connsiteX5" fmla="*/ 304800 w 391886"/>
                <a:gd name="connsiteY5" fmla="*/ 1027612 h 1027612"/>
                <a:gd name="connsiteX6" fmla="*/ 313509 w 391886"/>
                <a:gd name="connsiteY6" fmla="*/ 783772 h 1027612"/>
                <a:gd name="connsiteX7" fmla="*/ 348343 w 391886"/>
                <a:gd name="connsiteY7" fmla="*/ 531223 h 1027612"/>
                <a:gd name="connsiteX8" fmla="*/ 357052 w 391886"/>
                <a:gd name="connsiteY8" fmla="*/ 322217 h 1027612"/>
                <a:gd name="connsiteX9" fmla="*/ 357052 w 391886"/>
                <a:gd name="connsiteY9" fmla="*/ 322217 h 1027612"/>
                <a:gd name="connsiteX10" fmla="*/ 391886 w 391886"/>
                <a:gd name="connsiteY10" fmla="*/ 243840 h 1027612"/>
                <a:gd name="connsiteX11" fmla="*/ 278675 w 391886"/>
                <a:gd name="connsiteY11" fmla="*/ 200297 h 1027612"/>
                <a:gd name="connsiteX12" fmla="*/ 139338 w 391886"/>
                <a:gd name="connsiteY12" fmla="*/ 0 h 1027612"/>
                <a:gd name="connsiteX0" fmla="*/ 139338 w 391886"/>
                <a:gd name="connsiteY0" fmla="*/ 0 h 1027612"/>
                <a:gd name="connsiteX1" fmla="*/ 34835 w 391886"/>
                <a:gd name="connsiteY1" fmla="*/ 182880 h 1027612"/>
                <a:gd name="connsiteX2" fmla="*/ 0 w 391886"/>
                <a:gd name="connsiteY2" fmla="*/ 209006 h 1027612"/>
                <a:gd name="connsiteX3" fmla="*/ 87086 w 391886"/>
                <a:gd name="connsiteY3" fmla="*/ 548640 h 1027612"/>
                <a:gd name="connsiteX4" fmla="*/ 156755 w 391886"/>
                <a:gd name="connsiteY4" fmla="*/ 809897 h 1027612"/>
                <a:gd name="connsiteX5" fmla="*/ 304800 w 391886"/>
                <a:gd name="connsiteY5" fmla="*/ 1027612 h 1027612"/>
                <a:gd name="connsiteX6" fmla="*/ 313509 w 391886"/>
                <a:gd name="connsiteY6" fmla="*/ 783772 h 1027612"/>
                <a:gd name="connsiteX7" fmla="*/ 348343 w 391886"/>
                <a:gd name="connsiteY7" fmla="*/ 531223 h 1027612"/>
                <a:gd name="connsiteX8" fmla="*/ 357052 w 391886"/>
                <a:gd name="connsiteY8" fmla="*/ 322217 h 1027612"/>
                <a:gd name="connsiteX9" fmla="*/ 357052 w 391886"/>
                <a:gd name="connsiteY9" fmla="*/ 322217 h 1027612"/>
                <a:gd name="connsiteX10" fmla="*/ 391886 w 391886"/>
                <a:gd name="connsiteY10" fmla="*/ 243840 h 1027612"/>
                <a:gd name="connsiteX11" fmla="*/ 278675 w 391886"/>
                <a:gd name="connsiteY11" fmla="*/ 165463 h 1027612"/>
                <a:gd name="connsiteX12" fmla="*/ 139338 w 391886"/>
                <a:gd name="connsiteY12" fmla="*/ 0 h 1027612"/>
                <a:gd name="connsiteX0" fmla="*/ 139338 w 391886"/>
                <a:gd name="connsiteY0" fmla="*/ 0 h 1027612"/>
                <a:gd name="connsiteX1" fmla="*/ 34835 w 391886"/>
                <a:gd name="connsiteY1" fmla="*/ 182880 h 1027612"/>
                <a:gd name="connsiteX2" fmla="*/ 0 w 391886"/>
                <a:gd name="connsiteY2" fmla="*/ 209006 h 1027612"/>
                <a:gd name="connsiteX3" fmla="*/ 87086 w 391886"/>
                <a:gd name="connsiteY3" fmla="*/ 548640 h 1027612"/>
                <a:gd name="connsiteX4" fmla="*/ 156755 w 391886"/>
                <a:gd name="connsiteY4" fmla="*/ 809897 h 1027612"/>
                <a:gd name="connsiteX5" fmla="*/ 304800 w 391886"/>
                <a:gd name="connsiteY5" fmla="*/ 1027612 h 1027612"/>
                <a:gd name="connsiteX6" fmla="*/ 313509 w 391886"/>
                <a:gd name="connsiteY6" fmla="*/ 783772 h 1027612"/>
                <a:gd name="connsiteX7" fmla="*/ 348343 w 391886"/>
                <a:gd name="connsiteY7" fmla="*/ 531223 h 1027612"/>
                <a:gd name="connsiteX8" fmla="*/ 357052 w 391886"/>
                <a:gd name="connsiteY8" fmla="*/ 322217 h 1027612"/>
                <a:gd name="connsiteX9" fmla="*/ 374469 w 391886"/>
                <a:gd name="connsiteY9" fmla="*/ 365760 h 1027612"/>
                <a:gd name="connsiteX10" fmla="*/ 391886 w 391886"/>
                <a:gd name="connsiteY10" fmla="*/ 243840 h 1027612"/>
                <a:gd name="connsiteX11" fmla="*/ 278675 w 391886"/>
                <a:gd name="connsiteY11" fmla="*/ 165463 h 1027612"/>
                <a:gd name="connsiteX12" fmla="*/ 139338 w 391886"/>
                <a:gd name="connsiteY12" fmla="*/ 0 h 1027612"/>
                <a:gd name="connsiteX0" fmla="*/ 139338 w 391886"/>
                <a:gd name="connsiteY0" fmla="*/ 0 h 1027612"/>
                <a:gd name="connsiteX1" fmla="*/ 34835 w 391886"/>
                <a:gd name="connsiteY1" fmla="*/ 182880 h 1027612"/>
                <a:gd name="connsiteX2" fmla="*/ 0 w 391886"/>
                <a:gd name="connsiteY2" fmla="*/ 209006 h 1027612"/>
                <a:gd name="connsiteX3" fmla="*/ 87086 w 391886"/>
                <a:gd name="connsiteY3" fmla="*/ 548640 h 1027612"/>
                <a:gd name="connsiteX4" fmla="*/ 156755 w 391886"/>
                <a:gd name="connsiteY4" fmla="*/ 809897 h 1027612"/>
                <a:gd name="connsiteX5" fmla="*/ 304800 w 391886"/>
                <a:gd name="connsiteY5" fmla="*/ 1027612 h 1027612"/>
                <a:gd name="connsiteX6" fmla="*/ 313509 w 391886"/>
                <a:gd name="connsiteY6" fmla="*/ 783772 h 1027612"/>
                <a:gd name="connsiteX7" fmla="*/ 348343 w 391886"/>
                <a:gd name="connsiteY7" fmla="*/ 531223 h 1027612"/>
                <a:gd name="connsiteX8" fmla="*/ 349908 w 391886"/>
                <a:gd name="connsiteY8" fmla="*/ 448423 h 1027612"/>
                <a:gd name="connsiteX9" fmla="*/ 374469 w 391886"/>
                <a:gd name="connsiteY9" fmla="*/ 365760 h 1027612"/>
                <a:gd name="connsiteX10" fmla="*/ 391886 w 391886"/>
                <a:gd name="connsiteY10" fmla="*/ 243840 h 1027612"/>
                <a:gd name="connsiteX11" fmla="*/ 278675 w 391886"/>
                <a:gd name="connsiteY11" fmla="*/ 165463 h 1027612"/>
                <a:gd name="connsiteX12" fmla="*/ 139338 w 391886"/>
                <a:gd name="connsiteY12" fmla="*/ 0 h 1027612"/>
                <a:gd name="connsiteX0" fmla="*/ 139338 w 391886"/>
                <a:gd name="connsiteY0" fmla="*/ 0 h 1027612"/>
                <a:gd name="connsiteX1" fmla="*/ 34835 w 391886"/>
                <a:gd name="connsiteY1" fmla="*/ 182880 h 1027612"/>
                <a:gd name="connsiteX2" fmla="*/ 0 w 391886"/>
                <a:gd name="connsiteY2" fmla="*/ 209006 h 1027612"/>
                <a:gd name="connsiteX3" fmla="*/ 87086 w 391886"/>
                <a:gd name="connsiteY3" fmla="*/ 548640 h 1027612"/>
                <a:gd name="connsiteX4" fmla="*/ 156755 w 391886"/>
                <a:gd name="connsiteY4" fmla="*/ 809897 h 1027612"/>
                <a:gd name="connsiteX5" fmla="*/ 304800 w 391886"/>
                <a:gd name="connsiteY5" fmla="*/ 1027612 h 1027612"/>
                <a:gd name="connsiteX6" fmla="*/ 313509 w 391886"/>
                <a:gd name="connsiteY6" fmla="*/ 783772 h 1027612"/>
                <a:gd name="connsiteX7" fmla="*/ 348343 w 391886"/>
                <a:gd name="connsiteY7" fmla="*/ 531223 h 1027612"/>
                <a:gd name="connsiteX8" fmla="*/ 349908 w 391886"/>
                <a:gd name="connsiteY8" fmla="*/ 448423 h 1027612"/>
                <a:gd name="connsiteX9" fmla="*/ 367325 w 391886"/>
                <a:gd name="connsiteY9" fmla="*/ 344329 h 1027612"/>
                <a:gd name="connsiteX10" fmla="*/ 391886 w 391886"/>
                <a:gd name="connsiteY10" fmla="*/ 243840 h 1027612"/>
                <a:gd name="connsiteX11" fmla="*/ 278675 w 391886"/>
                <a:gd name="connsiteY11" fmla="*/ 165463 h 1027612"/>
                <a:gd name="connsiteX12" fmla="*/ 139338 w 391886"/>
                <a:gd name="connsiteY12" fmla="*/ 0 h 1027612"/>
                <a:gd name="connsiteX0" fmla="*/ 139338 w 377598"/>
                <a:gd name="connsiteY0" fmla="*/ 0 h 1027612"/>
                <a:gd name="connsiteX1" fmla="*/ 34835 w 377598"/>
                <a:gd name="connsiteY1" fmla="*/ 182880 h 1027612"/>
                <a:gd name="connsiteX2" fmla="*/ 0 w 377598"/>
                <a:gd name="connsiteY2" fmla="*/ 209006 h 1027612"/>
                <a:gd name="connsiteX3" fmla="*/ 87086 w 377598"/>
                <a:gd name="connsiteY3" fmla="*/ 548640 h 1027612"/>
                <a:gd name="connsiteX4" fmla="*/ 156755 w 377598"/>
                <a:gd name="connsiteY4" fmla="*/ 809897 h 1027612"/>
                <a:gd name="connsiteX5" fmla="*/ 304800 w 377598"/>
                <a:gd name="connsiteY5" fmla="*/ 1027612 h 1027612"/>
                <a:gd name="connsiteX6" fmla="*/ 313509 w 377598"/>
                <a:gd name="connsiteY6" fmla="*/ 783772 h 1027612"/>
                <a:gd name="connsiteX7" fmla="*/ 348343 w 377598"/>
                <a:gd name="connsiteY7" fmla="*/ 531223 h 1027612"/>
                <a:gd name="connsiteX8" fmla="*/ 349908 w 377598"/>
                <a:gd name="connsiteY8" fmla="*/ 448423 h 1027612"/>
                <a:gd name="connsiteX9" fmla="*/ 367325 w 377598"/>
                <a:gd name="connsiteY9" fmla="*/ 344329 h 1027612"/>
                <a:gd name="connsiteX10" fmla="*/ 377598 w 377598"/>
                <a:gd name="connsiteY10" fmla="*/ 241459 h 1027612"/>
                <a:gd name="connsiteX11" fmla="*/ 278675 w 377598"/>
                <a:gd name="connsiteY11" fmla="*/ 165463 h 1027612"/>
                <a:gd name="connsiteX12" fmla="*/ 139338 w 377598"/>
                <a:gd name="connsiteY12" fmla="*/ 0 h 1027612"/>
                <a:gd name="connsiteX0" fmla="*/ 139338 w 377598"/>
                <a:gd name="connsiteY0" fmla="*/ 0 h 1027612"/>
                <a:gd name="connsiteX1" fmla="*/ 34835 w 377598"/>
                <a:gd name="connsiteY1" fmla="*/ 182880 h 1027612"/>
                <a:gd name="connsiteX2" fmla="*/ 0 w 377598"/>
                <a:gd name="connsiteY2" fmla="*/ 209006 h 1027612"/>
                <a:gd name="connsiteX3" fmla="*/ 87086 w 377598"/>
                <a:gd name="connsiteY3" fmla="*/ 548640 h 1027612"/>
                <a:gd name="connsiteX4" fmla="*/ 156755 w 377598"/>
                <a:gd name="connsiteY4" fmla="*/ 809897 h 1027612"/>
                <a:gd name="connsiteX5" fmla="*/ 304800 w 377598"/>
                <a:gd name="connsiteY5" fmla="*/ 1027612 h 1027612"/>
                <a:gd name="connsiteX6" fmla="*/ 313509 w 377598"/>
                <a:gd name="connsiteY6" fmla="*/ 783772 h 1027612"/>
                <a:gd name="connsiteX7" fmla="*/ 348343 w 377598"/>
                <a:gd name="connsiteY7" fmla="*/ 531223 h 1027612"/>
                <a:gd name="connsiteX8" fmla="*/ 354671 w 377598"/>
                <a:gd name="connsiteY8" fmla="*/ 438898 h 1027612"/>
                <a:gd name="connsiteX9" fmla="*/ 367325 w 377598"/>
                <a:gd name="connsiteY9" fmla="*/ 344329 h 1027612"/>
                <a:gd name="connsiteX10" fmla="*/ 377598 w 377598"/>
                <a:gd name="connsiteY10" fmla="*/ 241459 h 1027612"/>
                <a:gd name="connsiteX11" fmla="*/ 278675 w 377598"/>
                <a:gd name="connsiteY11" fmla="*/ 165463 h 1027612"/>
                <a:gd name="connsiteX12" fmla="*/ 139338 w 377598"/>
                <a:gd name="connsiteY12" fmla="*/ 0 h 1027612"/>
                <a:gd name="connsiteX0" fmla="*/ 139338 w 377598"/>
                <a:gd name="connsiteY0" fmla="*/ 0 h 1027612"/>
                <a:gd name="connsiteX1" fmla="*/ 34835 w 377598"/>
                <a:gd name="connsiteY1" fmla="*/ 182880 h 1027612"/>
                <a:gd name="connsiteX2" fmla="*/ 0 w 377598"/>
                <a:gd name="connsiteY2" fmla="*/ 209006 h 1027612"/>
                <a:gd name="connsiteX3" fmla="*/ 87086 w 377598"/>
                <a:gd name="connsiteY3" fmla="*/ 548640 h 1027612"/>
                <a:gd name="connsiteX4" fmla="*/ 156755 w 377598"/>
                <a:gd name="connsiteY4" fmla="*/ 809897 h 1027612"/>
                <a:gd name="connsiteX5" fmla="*/ 304800 w 377598"/>
                <a:gd name="connsiteY5" fmla="*/ 1027612 h 1027612"/>
                <a:gd name="connsiteX6" fmla="*/ 300174 w 377598"/>
                <a:gd name="connsiteY6" fmla="*/ 909842 h 1027612"/>
                <a:gd name="connsiteX7" fmla="*/ 313509 w 377598"/>
                <a:gd name="connsiteY7" fmla="*/ 783772 h 1027612"/>
                <a:gd name="connsiteX8" fmla="*/ 348343 w 377598"/>
                <a:gd name="connsiteY8" fmla="*/ 531223 h 1027612"/>
                <a:gd name="connsiteX9" fmla="*/ 354671 w 377598"/>
                <a:gd name="connsiteY9" fmla="*/ 438898 h 1027612"/>
                <a:gd name="connsiteX10" fmla="*/ 367325 w 377598"/>
                <a:gd name="connsiteY10" fmla="*/ 344329 h 1027612"/>
                <a:gd name="connsiteX11" fmla="*/ 377598 w 377598"/>
                <a:gd name="connsiteY11" fmla="*/ 241459 h 1027612"/>
                <a:gd name="connsiteX12" fmla="*/ 278675 w 377598"/>
                <a:gd name="connsiteY12" fmla="*/ 165463 h 1027612"/>
                <a:gd name="connsiteX13" fmla="*/ 139338 w 377598"/>
                <a:gd name="connsiteY13" fmla="*/ 0 h 102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7598" h="1027612">
                  <a:moveTo>
                    <a:pt x="139338" y="0"/>
                  </a:moveTo>
                  <a:lnTo>
                    <a:pt x="34835" y="182880"/>
                  </a:lnTo>
                  <a:lnTo>
                    <a:pt x="0" y="209006"/>
                  </a:lnTo>
                  <a:lnTo>
                    <a:pt x="87086" y="548640"/>
                  </a:lnTo>
                  <a:lnTo>
                    <a:pt x="156755" y="809897"/>
                  </a:lnTo>
                  <a:lnTo>
                    <a:pt x="304800" y="1027612"/>
                  </a:lnTo>
                  <a:cubicBezTo>
                    <a:pt x="304846" y="991530"/>
                    <a:pt x="300128" y="945924"/>
                    <a:pt x="300174" y="909842"/>
                  </a:cubicBezTo>
                  <a:lnTo>
                    <a:pt x="313509" y="783772"/>
                  </a:lnTo>
                  <a:lnTo>
                    <a:pt x="348343" y="531223"/>
                  </a:lnTo>
                  <a:cubicBezTo>
                    <a:pt x="351246" y="461554"/>
                    <a:pt x="351507" y="470047"/>
                    <a:pt x="354671" y="438898"/>
                  </a:cubicBezTo>
                  <a:cubicBezTo>
                    <a:pt x="357835" y="407749"/>
                    <a:pt x="361519" y="329815"/>
                    <a:pt x="367325" y="344329"/>
                  </a:cubicBezTo>
                  <a:lnTo>
                    <a:pt x="377598" y="241459"/>
                  </a:lnTo>
                  <a:lnTo>
                    <a:pt x="278675" y="165463"/>
                  </a:lnTo>
                  <a:lnTo>
                    <a:pt x="139338" y="0"/>
                  </a:lnTo>
                  <a:close/>
                </a:path>
              </a:pathLst>
            </a:custGeom>
            <a:solidFill>
              <a:srgbClr val="F5C040">
                <a:lumMod val="75000"/>
                <a:alpha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57" name="Freeform 56"/>
            <p:cNvSpPr/>
            <p:nvPr/>
          </p:nvSpPr>
          <p:spPr>
            <a:xfrm>
              <a:off x="5498307" y="4115207"/>
              <a:ext cx="599552" cy="1103607"/>
            </a:xfrm>
            <a:custGeom>
              <a:avLst/>
              <a:gdLst>
                <a:gd name="connsiteX0" fmla="*/ 0 w 618309"/>
                <a:gd name="connsiteY0" fmla="*/ 0 h 1105988"/>
                <a:gd name="connsiteX1" fmla="*/ 165463 w 618309"/>
                <a:gd name="connsiteY1" fmla="*/ 121920 h 1105988"/>
                <a:gd name="connsiteX2" fmla="*/ 365760 w 618309"/>
                <a:gd name="connsiteY2" fmla="*/ 304800 h 1105988"/>
                <a:gd name="connsiteX3" fmla="*/ 609600 w 618309"/>
                <a:gd name="connsiteY3" fmla="*/ 583474 h 1105988"/>
                <a:gd name="connsiteX4" fmla="*/ 618309 w 618309"/>
                <a:gd name="connsiteY4" fmla="*/ 1105988 h 1105988"/>
                <a:gd name="connsiteX5" fmla="*/ 513806 w 618309"/>
                <a:gd name="connsiteY5" fmla="*/ 1001485 h 1105988"/>
                <a:gd name="connsiteX6" fmla="*/ 330926 w 618309"/>
                <a:gd name="connsiteY6" fmla="*/ 862148 h 1105988"/>
                <a:gd name="connsiteX7" fmla="*/ 139337 w 618309"/>
                <a:gd name="connsiteY7" fmla="*/ 714103 h 1105988"/>
                <a:gd name="connsiteX8" fmla="*/ 60960 w 618309"/>
                <a:gd name="connsiteY8" fmla="*/ 644434 h 1105988"/>
                <a:gd name="connsiteX9" fmla="*/ 26126 w 618309"/>
                <a:gd name="connsiteY9" fmla="*/ 374468 h 1105988"/>
                <a:gd name="connsiteX10" fmla="*/ 0 w 618309"/>
                <a:gd name="connsiteY10" fmla="*/ 156754 h 1105988"/>
                <a:gd name="connsiteX11" fmla="*/ 0 w 618309"/>
                <a:gd name="connsiteY11" fmla="*/ 0 h 1105988"/>
                <a:gd name="connsiteX0" fmla="*/ 21431 w 618309"/>
                <a:gd name="connsiteY0" fmla="*/ 0 h 1101226"/>
                <a:gd name="connsiteX1" fmla="*/ 165463 w 618309"/>
                <a:gd name="connsiteY1" fmla="*/ 117158 h 1101226"/>
                <a:gd name="connsiteX2" fmla="*/ 365760 w 618309"/>
                <a:gd name="connsiteY2" fmla="*/ 300038 h 1101226"/>
                <a:gd name="connsiteX3" fmla="*/ 609600 w 618309"/>
                <a:gd name="connsiteY3" fmla="*/ 578712 h 1101226"/>
                <a:gd name="connsiteX4" fmla="*/ 618309 w 618309"/>
                <a:gd name="connsiteY4" fmla="*/ 1101226 h 1101226"/>
                <a:gd name="connsiteX5" fmla="*/ 513806 w 618309"/>
                <a:gd name="connsiteY5" fmla="*/ 996723 h 1101226"/>
                <a:gd name="connsiteX6" fmla="*/ 330926 w 618309"/>
                <a:gd name="connsiteY6" fmla="*/ 857386 h 1101226"/>
                <a:gd name="connsiteX7" fmla="*/ 139337 w 618309"/>
                <a:gd name="connsiteY7" fmla="*/ 709341 h 1101226"/>
                <a:gd name="connsiteX8" fmla="*/ 60960 w 618309"/>
                <a:gd name="connsiteY8" fmla="*/ 639672 h 1101226"/>
                <a:gd name="connsiteX9" fmla="*/ 26126 w 618309"/>
                <a:gd name="connsiteY9" fmla="*/ 369706 h 1101226"/>
                <a:gd name="connsiteX10" fmla="*/ 0 w 618309"/>
                <a:gd name="connsiteY10" fmla="*/ 151992 h 1101226"/>
                <a:gd name="connsiteX11" fmla="*/ 21431 w 618309"/>
                <a:gd name="connsiteY11" fmla="*/ 0 h 1101226"/>
                <a:gd name="connsiteX0" fmla="*/ 11906 w 608784"/>
                <a:gd name="connsiteY0" fmla="*/ 0 h 1101226"/>
                <a:gd name="connsiteX1" fmla="*/ 155938 w 608784"/>
                <a:gd name="connsiteY1" fmla="*/ 117158 h 1101226"/>
                <a:gd name="connsiteX2" fmla="*/ 356235 w 608784"/>
                <a:gd name="connsiteY2" fmla="*/ 300038 h 1101226"/>
                <a:gd name="connsiteX3" fmla="*/ 600075 w 608784"/>
                <a:gd name="connsiteY3" fmla="*/ 578712 h 1101226"/>
                <a:gd name="connsiteX4" fmla="*/ 608784 w 608784"/>
                <a:gd name="connsiteY4" fmla="*/ 1101226 h 1101226"/>
                <a:gd name="connsiteX5" fmla="*/ 504281 w 608784"/>
                <a:gd name="connsiteY5" fmla="*/ 996723 h 1101226"/>
                <a:gd name="connsiteX6" fmla="*/ 321401 w 608784"/>
                <a:gd name="connsiteY6" fmla="*/ 857386 h 1101226"/>
                <a:gd name="connsiteX7" fmla="*/ 129812 w 608784"/>
                <a:gd name="connsiteY7" fmla="*/ 709341 h 1101226"/>
                <a:gd name="connsiteX8" fmla="*/ 51435 w 608784"/>
                <a:gd name="connsiteY8" fmla="*/ 639672 h 1101226"/>
                <a:gd name="connsiteX9" fmla="*/ 16601 w 608784"/>
                <a:gd name="connsiteY9" fmla="*/ 369706 h 1101226"/>
                <a:gd name="connsiteX10" fmla="*/ 0 w 608784"/>
                <a:gd name="connsiteY10" fmla="*/ 161517 h 1101226"/>
                <a:gd name="connsiteX11" fmla="*/ 11906 w 608784"/>
                <a:gd name="connsiteY11" fmla="*/ 0 h 1101226"/>
                <a:gd name="connsiteX0" fmla="*/ 11906 w 608784"/>
                <a:gd name="connsiteY0" fmla="*/ 0 h 1101226"/>
                <a:gd name="connsiteX1" fmla="*/ 155938 w 608784"/>
                <a:gd name="connsiteY1" fmla="*/ 117158 h 1101226"/>
                <a:gd name="connsiteX2" fmla="*/ 356235 w 608784"/>
                <a:gd name="connsiteY2" fmla="*/ 300038 h 1101226"/>
                <a:gd name="connsiteX3" fmla="*/ 600075 w 608784"/>
                <a:gd name="connsiteY3" fmla="*/ 578712 h 1101226"/>
                <a:gd name="connsiteX4" fmla="*/ 608784 w 608784"/>
                <a:gd name="connsiteY4" fmla="*/ 1101226 h 1101226"/>
                <a:gd name="connsiteX5" fmla="*/ 518569 w 608784"/>
                <a:gd name="connsiteY5" fmla="*/ 918141 h 1101226"/>
                <a:gd name="connsiteX6" fmla="*/ 321401 w 608784"/>
                <a:gd name="connsiteY6" fmla="*/ 857386 h 1101226"/>
                <a:gd name="connsiteX7" fmla="*/ 129812 w 608784"/>
                <a:gd name="connsiteY7" fmla="*/ 709341 h 1101226"/>
                <a:gd name="connsiteX8" fmla="*/ 51435 w 608784"/>
                <a:gd name="connsiteY8" fmla="*/ 639672 h 1101226"/>
                <a:gd name="connsiteX9" fmla="*/ 16601 w 608784"/>
                <a:gd name="connsiteY9" fmla="*/ 369706 h 1101226"/>
                <a:gd name="connsiteX10" fmla="*/ 0 w 608784"/>
                <a:gd name="connsiteY10" fmla="*/ 161517 h 1101226"/>
                <a:gd name="connsiteX11" fmla="*/ 11906 w 608784"/>
                <a:gd name="connsiteY11" fmla="*/ 0 h 1101226"/>
                <a:gd name="connsiteX0" fmla="*/ 11906 w 600075"/>
                <a:gd name="connsiteY0" fmla="*/ 0 h 1113132"/>
                <a:gd name="connsiteX1" fmla="*/ 155938 w 600075"/>
                <a:gd name="connsiteY1" fmla="*/ 117158 h 1113132"/>
                <a:gd name="connsiteX2" fmla="*/ 356235 w 600075"/>
                <a:gd name="connsiteY2" fmla="*/ 300038 h 1113132"/>
                <a:gd name="connsiteX3" fmla="*/ 600075 w 600075"/>
                <a:gd name="connsiteY3" fmla="*/ 578712 h 1113132"/>
                <a:gd name="connsiteX4" fmla="*/ 594497 w 600075"/>
                <a:gd name="connsiteY4" fmla="*/ 1113132 h 1113132"/>
                <a:gd name="connsiteX5" fmla="*/ 518569 w 600075"/>
                <a:gd name="connsiteY5" fmla="*/ 918141 h 1113132"/>
                <a:gd name="connsiteX6" fmla="*/ 321401 w 600075"/>
                <a:gd name="connsiteY6" fmla="*/ 857386 h 1113132"/>
                <a:gd name="connsiteX7" fmla="*/ 129812 w 600075"/>
                <a:gd name="connsiteY7" fmla="*/ 709341 h 1113132"/>
                <a:gd name="connsiteX8" fmla="*/ 51435 w 600075"/>
                <a:gd name="connsiteY8" fmla="*/ 639672 h 1113132"/>
                <a:gd name="connsiteX9" fmla="*/ 16601 w 600075"/>
                <a:gd name="connsiteY9" fmla="*/ 369706 h 1113132"/>
                <a:gd name="connsiteX10" fmla="*/ 0 w 600075"/>
                <a:gd name="connsiteY10" fmla="*/ 161517 h 1113132"/>
                <a:gd name="connsiteX11" fmla="*/ 11906 w 600075"/>
                <a:gd name="connsiteY11" fmla="*/ 0 h 1113132"/>
                <a:gd name="connsiteX0" fmla="*/ 11906 w 597694"/>
                <a:gd name="connsiteY0" fmla="*/ 0 h 1113132"/>
                <a:gd name="connsiteX1" fmla="*/ 155938 w 597694"/>
                <a:gd name="connsiteY1" fmla="*/ 117158 h 1113132"/>
                <a:gd name="connsiteX2" fmla="*/ 356235 w 597694"/>
                <a:gd name="connsiteY2" fmla="*/ 300038 h 1113132"/>
                <a:gd name="connsiteX3" fmla="*/ 597694 w 597694"/>
                <a:gd name="connsiteY3" fmla="*/ 569187 h 1113132"/>
                <a:gd name="connsiteX4" fmla="*/ 594497 w 597694"/>
                <a:gd name="connsiteY4" fmla="*/ 1113132 h 1113132"/>
                <a:gd name="connsiteX5" fmla="*/ 518569 w 597694"/>
                <a:gd name="connsiteY5" fmla="*/ 918141 h 1113132"/>
                <a:gd name="connsiteX6" fmla="*/ 321401 w 597694"/>
                <a:gd name="connsiteY6" fmla="*/ 857386 h 1113132"/>
                <a:gd name="connsiteX7" fmla="*/ 129812 w 597694"/>
                <a:gd name="connsiteY7" fmla="*/ 709341 h 1113132"/>
                <a:gd name="connsiteX8" fmla="*/ 51435 w 597694"/>
                <a:gd name="connsiteY8" fmla="*/ 639672 h 1113132"/>
                <a:gd name="connsiteX9" fmla="*/ 16601 w 597694"/>
                <a:gd name="connsiteY9" fmla="*/ 369706 h 1113132"/>
                <a:gd name="connsiteX10" fmla="*/ 0 w 597694"/>
                <a:gd name="connsiteY10" fmla="*/ 161517 h 1113132"/>
                <a:gd name="connsiteX11" fmla="*/ 11906 w 597694"/>
                <a:gd name="connsiteY11" fmla="*/ 0 h 1113132"/>
                <a:gd name="connsiteX0" fmla="*/ 11906 w 597694"/>
                <a:gd name="connsiteY0" fmla="*/ 0 h 1113132"/>
                <a:gd name="connsiteX1" fmla="*/ 155938 w 597694"/>
                <a:gd name="connsiteY1" fmla="*/ 117158 h 1113132"/>
                <a:gd name="connsiteX2" fmla="*/ 356235 w 597694"/>
                <a:gd name="connsiteY2" fmla="*/ 300038 h 1113132"/>
                <a:gd name="connsiteX3" fmla="*/ 597694 w 597694"/>
                <a:gd name="connsiteY3" fmla="*/ 569187 h 1113132"/>
                <a:gd name="connsiteX4" fmla="*/ 594497 w 597694"/>
                <a:gd name="connsiteY4" fmla="*/ 1113132 h 1113132"/>
                <a:gd name="connsiteX5" fmla="*/ 468563 w 597694"/>
                <a:gd name="connsiteY5" fmla="*/ 963385 h 1113132"/>
                <a:gd name="connsiteX6" fmla="*/ 321401 w 597694"/>
                <a:gd name="connsiteY6" fmla="*/ 857386 h 1113132"/>
                <a:gd name="connsiteX7" fmla="*/ 129812 w 597694"/>
                <a:gd name="connsiteY7" fmla="*/ 709341 h 1113132"/>
                <a:gd name="connsiteX8" fmla="*/ 51435 w 597694"/>
                <a:gd name="connsiteY8" fmla="*/ 639672 h 1113132"/>
                <a:gd name="connsiteX9" fmla="*/ 16601 w 597694"/>
                <a:gd name="connsiteY9" fmla="*/ 369706 h 1113132"/>
                <a:gd name="connsiteX10" fmla="*/ 0 w 597694"/>
                <a:gd name="connsiteY10" fmla="*/ 161517 h 1113132"/>
                <a:gd name="connsiteX11" fmla="*/ 11906 w 597694"/>
                <a:gd name="connsiteY11" fmla="*/ 0 h 1113132"/>
                <a:gd name="connsiteX0" fmla="*/ 11906 w 601933"/>
                <a:gd name="connsiteY0" fmla="*/ 0 h 1103607"/>
                <a:gd name="connsiteX1" fmla="*/ 155938 w 601933"/>
                <a:gd name="connsiteY1" fmla="*/ 117158 h 1103607"/>
                <a:gd name="connsiteX2" fmla="*/ 356235 w 601933"/>
                <a:gd name="connsiteY2" fmla="*/ 300038 h 1103607"/>
                <a:gd name="connsiteX3" fmla="*/ 597694 w 601933"/>
                <a:gd name="connsiteY3" fmla="*/ 569187 h 1103607"/>
                <a:gd name="connsiteX4" fmla="*/ 601640 w 601933"/>
                <a:gd name="connsiteY4" fmla="*/ 1103607 h 1103607"/>
                <a:gd name="connsiteX5" fmla="*/ 468563 w 601933"/>
                <a:gd name="connsiteY5" fmla="*/ 963385 h 1103607"/>
                <a:gd name="connsiteX6" fmla="*/ 321401 w 601933"/>
                <a:gd name="connsiteY6" fmla="*/ 857386 h 1103607"/>
                <a:gd name="connsiteX7" fmla="*/ 129812 w 601933"/>
                <a:gd name="connsiteY7" fmla="*/ 709341 h 1103607"/>
                <a:gd name="connsiteX8" fmla="*/ 51435 w 601933"/>
                <a:gd name="connsiteY8" fmla="*/ 639672 h 1103607"/>
                <a:gd name="connsiteX9" fmla="*/ 16601 w 601933"/>
                <a:gd name="connsiteY9" fmla="*/ 369706 h 1103607"/>
                <a:gd name="connsiteX10" fmla="*/ 0 w 601933"/>
                <a:gd name="connsiteY10" fmla="*/ 161517 h 1103607"/>
                <a:gd name="connsiteX11" fmla="*/ 11906 w 601933"/>
                <a:gd name="connsiteY11" fmla="*/ 0 h 1103607"/>
                <a:gd name="connsiteX0" fmla="*/ 9525 w 599552"/>
                <a:gd name="connsiteY0" fmla="*/ 0 h 1103607"/>
                <a:gd name="connsiteX1" fmla="*/ 153557 w 599552"/>
                <a:gd name="connsiteY1" fmla="*/ 117158 h 1103607"/>
                <a:gd name="connsiteX2" fmla="*/ 353854 w 599552"/>
                <a:gd name="connsiteY2" fmla="*/ 300038 h 1103607"/>
                <a:gd name="connsiteX3" fmla="*/ 595313 w 599552"/>
                <a:gd name="connsiteY3" fmla="*/ 569187 h 1103607"/>
                <a:gd name="connsiteX4" fmla="*/ 599259 w 599552"/>
                <a:gd name="connsiteY4" fmla="*/ 1103607 h 1103607"/>
                <a:gd name="connsiteX5" fmla="*/ 466182 w 599552"/>
                <a:gd name="connsiteY5" fmla="*/ 963385 h 1103607"/>
                <a:gd name="connsiteX6" fmla="*/ 319020 w 599552"/>
                <a:gd name="connsiteY6" fmla="*/ 857386 h 1103607"/>
                <a:gd name="connsiteX7" fmla="*/ 127431 w 599552"/>
                <a:gd name="connsiteY7" fmla="*/ 709341 h 1103607"/>
                <a:gd name="connsiteX8" fmla="*/ 49054 w 599552"/>
                <a:gd name="connsiteY8" fmla="*/ 639672 h 1103607"/>
                <a:gd name="connsiteX9" fmla="*/ 14220 w 599552"/>
                <a:gd name="connsiteY9" fmla="*/ 369706 h 1103607"/>
                <a:gd name="connsiteX10" fmla="*/ 0 w 599552"/>
                <a:gd name="connsiteY10" fmla="*/ 168660 h 1103607"/>
                <a:gd name="connsiteX11" fmla="*/ 9525 w 599552"/>
                <a:gd name="connsiteY11" fmla="*/ 0 h 110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9552" h="1103607">
                  <a:moveTo>
                    <a:pt x="9525" y="0"/>
                  </a:moveTo>
                  <a:lnTo>
                    <a:pt x="153557" y="117158"/>
                  </a:lnTo>
                  <a:lnTo>
                    <a:pt x="353854" y="300038"/>
                  </a:lnTo>
                  <a:lnTo>
                    <a:pt x="595313" y="569187"/>
                  </a:lnTo>
                  <a:cubicBezTo>
                    <a:pt x="593454" y="747327"/>
                    <a:pt x="601118" y="925467"/>
                    <a:pt x="599259" y="1103607"/>
                  </a:cubicBezTo>
                  <a:lnTo>
                    <a:pt x="466182" y="963385"/>
                  </a:lnTo>
                  <a:lnTo>
                    <a:pt x="319020" y="857386"/>
                  </a:lnTo>
                  <a:lnTo>
                    <a:pt x="127431" y="709341"/>
                  </a:lnTo>
                  <a:lnTo>
                    <a:pt x="49054" y="639672"/>
                  </a:lnTo>
                  <a:lnTo>
                    <a:pt x="14220" y="369706"/>
                  </a:lnTo>
                  <a:lnTo>
                    <a:pt x="0" y="168660"/>
                  </a:lnTo>
                  <a:lnTo>
                    <a:pt x="9525" y="0"/>
                  </a:lnTo>
                  <a:close/>
                </a:path>
              </a:pathLst>
            </a:custGeom>
            <a:solidFill>
              <a:srgbClr val="FFCC99">
                <a:alpha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58" name="Freeform 57"/>
            <p:cNvSpPr/>
            <p:nvPr/>
          </p:nvSpPr>
          <p:spPr>
            <a:xfrm>
              <a:off x="5389789" y="4391433"/>
              <a:ext cx="281056" cy="895486"/>
            </a:xfrm>
            <a:custGeom>
              <a:avLst/>
              <a:gdLst>
                <a:gd name="connsiteX0" fmla="*/ 95795 w 278675"/>
                <a:gd name="connsiteY0" fmla="*/ 0 h 862148"/>
                <a:gd name="connsiteX1" fmla="*/ 34835 w 278675"/>
                <a:gd name="connsiteY1" fmla="*/ 69668 h 862148"/>
                <a:gd name="connsiteX2" fmla="*/ 26126 w 278675"/>
                <a:gd name="connsiteY2" fmla="*/ 313508 h 862148"/>
                <a:gd name="connsiteX3" fmla="*/ 43543 w 278675"/>
                <a:gd name="connsiteY3" fmla="*/ 496388 h 862148"/>
                <a:gd name="connsiteX4" fmla="*/ 0 w 278675"/>
                <a:gd name="connsiteY4" fmla="*/ 670560 h 862148"/>
                <a:gd name="connsiteX5" fmla="*/ 60960 w 278675"/>
                <a:gd name="connsiteY5" fmla="*/ 809897 h 862148"/>
                <a:gd name="connsiteX6" fmla="*/ 139337 w 278675"/>
                <a:gd name="connsiteY6" fmla="*/ 862148 h 862148"/>
                <a:gd name="connsiteX7" fmla="*/ 278675 w 278675"/>
                <a:gd name="connsiteY7" fmla="*/ 862148 h 862148"/>
                <a:gd name="connsiteX8" fmla="*/ 217715 w 278675"/>
                <a:gd name="connsiteY8" fmla="*/ 609600 h 862148"/>
                <a:gd name="connsiteX9" fmla="*/ 139337 w 278675"/>
                <a:gd name="connsiteY9" fmla="*/ 348343 h 862148"/>
                <a:gd name="connsiteX10" fmla="*/ 121920 w 278675"/>
                <a:gd name="connsiteY10" fmla="*/ 156754 h 862148"/>
                <a:gd name="connsiteX11" fmla="*/ 95795 w 278675"/>
                <a:gd name="connsiteY11" fmla="*/ 0 h 862148"/>
                <a:gd name="connsiteX0" fmla="*/ 107701 w 278675"/>
                <a:gd name="connsiteY0" fmla="*/ 0 h 876436"/>
                <a:gd name="connsiteX1" fmla="*/ 34835 w 278675"/>
                <a:gd name="connsiteY1" fmla="*/ 83956 h 876436"/>
                <a:gd name="connsiteX2" fmla="*/ 26126 w 278675"/>
                <a:gd name="connsiteY2" fmla="*/ 327796 h 876436"/>
                <a:gd name="connsiteX3" fmla="*/ 43543 w 278675"/>
                <a:gd name="connsiteY3" fmla="*/ 510676 h 876436"/>
                <a:gd name="connsiteX4" fmla="*/ 0 w 278675"/>
                <a:gd name="connsiteY4" fmla="*/ 684848 h 876436"/>
                <a:gd name="connsiteX5" fmla="*/ 60960 w 278675"/>
                <a:gd name="connsiteY5" fmla="*/ 824185 h 876436"/>
                <a:gd name="connsiteX6" fmla="*/ 139337 w 278675"/>
                <a:gd name="connsiteY6" fmla="*/ 876436 h 876436"/>
                <a:gd name="connsiteX7" fmla="*/ 278675 w 278675"/>
                <a:gd name="connsiteY7" fmla="*/ 876436 h 876436"/>
                <a:gd name="connsiteX8" fmla="*/ 217715 w 278675"/>
                <a:gd name="connsiteY8" fmla="*/ 623888 h 876436"/>
                <a:gd name="connsiteX9" fmla="*/ 139337 w 278675"/>
                <a:gd name="connsiteY9" fmla="*/ 362631 h 876436"/>
                <a:gd name="connsiteX10" fmla="*/ 121920 w 278675"/>
                <a:gd name="connsiteY10" fmla="*/ 171042 h 876436"/>
                <a:gd name="connsiteX11" fmla="*/ 107701 w 278675"/>
                <a:gd name="connsiteY11" fmla="*/ 0 h 876436"/>
                <a:gd name="connsiteX0" fmla="*/ 107701 w 278675"/>
                <a:gd name="connsiteY0" fmla="*/ 0 h 876436"/>
                <a:gd name="connsiteX1" fmla="*/ 48986 w 278675"/>
                <a:gd name="connsiteY1" fmla="*/ 42455 h 876436"/>
                <a:gd name="connsiteX2" fmla="*/ 34835 w 278675"/>
                <a:gd name="connsiteY2" fmla="*/ 83956 h 876436"/>
                <a:gd name="connsiteX3" fmla="*/ 26126 w 278675"/>
                <a:gd name="connsiteY3" fmla="*/ 327796 h 876436"/>
                <a:gd name="connsiteX4" fmla="*/ 43543 w 278675"/>
                <a:gd name="connsiteY4" fmla="*/ 510676 h 876436"/>
                <a:gd name="connsiteX5" fmla="*/ 0 w 278675"/>
                <a:gd name="connsiteY5" fmla="*/ 684848 h 876436"/>
                <a:gd name="connsiteX6" fmla="*/ 60960 w 278675"/>
                <a:gd name="connsiteY6" fmla="*/ 824185 h 876436"/>
                <a:gd name="connsiteX7" fmla="*/ 139337 w 278675"/>
                <a:gd name="connsiteY7" fmla="*/ 876436 h 876436"/>
                <a:gd name="connsiteX8" fmla="*/ 278675 w 278675"/>
                <a:gd name="connsiteY8" fmla="*/ 876436 h 876436"/>
                <a:gd name="connsiteX9" fmla="*/ 217715 w 278675"/>
                <a:gd name="connsiteY9" fmla="*/ 623888 h 876436"/>
                <a:gd name="connsiteX10" fmla="*/ 139337 w 278675"/>
                <a:gd name="connsiteY10" fmla="*/ 362631 h 876436"/>
                <a:gd name="connsiteX11" fmla="*/ 121920 w 278675"/>
                <a:gd name="connsiteY11" fmla="*/ 171042 h 876436"/>
                <a:gd name="connsiteX12" fmla="*/ 107701 w 278675"/>
                <a:gd name="connsiteY12" fmla="*/ 0 h 876436"/>
                <a:gd name="connsiteX0" fmla="*/ 102938 w 278675"/>
                <a:gd name="connsiteY0" fmla="*/ 0 h 885961"/>
                <a:gd name="connsiteX1" fmla="*/ 48986 w 278675"/>
                <a:gd name="connsiteY1" fmla="*/ 51980 h 885961"/>
                <a:gd name="connsiteX2" fmla="*/ 34835 w 278675"/>
                <a:gd name="connsiteY2" fmla="*/ 93481 h 885961"/>
                <a:gd name="connsiteX3" fmla="*/ 26126 w 278675"/>
                <a:gd name="connsiteY3" fmla="*/ 337321 h 885961"/>
                <a:gd name="connsiteX4" fmla="*/ 43543 w 278675"/>
                <a:gd name="connsiteY4" fmla="*/ 520201 h 885961"/>
                <a:gd name="connsiteX5" fmla="*/ 0 w 278675"/>
                <a:gd name="connsiteY5" fmla="*/ 694373 h 885961"/>
                <a:gd name="connsiteX6" fmla="*/ 60960 w 278675"/>
                <a:gd name="connsiteY6" fmla="*/ 833710 h 885961"/>
                <a:gd name="connsiteX7" fmla="*/ 139337 w 278675"/>
                <a:gd name="connsiteY7" fmla="*/ 885961 h 885961"/>
                <a:gd name="connsiteX8" fmla="*/ 278675 w 278675"/>
                <a:gd name="connsiteY8" fmla="*/ 885961 h 885961"/>
                <a:gd name="connsiteX9" fmla="*/ 217715 w 278675"/>
                <a:gd name="connsiteY9" fmla="*/ 633413 h 885961"/>
                <a:gd name="connsiteX10" fmla="*/ 139337 w 278675"/>
                <a:gd name="connsiteY10" fmla="*/ 372156 h 885961"/>
                <a:gd name="connsiteX11" fmla="*/ 121920 w 278675"/>
                <a:gd name="connsiteY11" fmla="*/ 180567 h 885961"/>
                <a:gd name="connsiteX12" fmla="*/ 102938 w 278675"/>
                <a:gd name="connsiteY12" fmla="*/ 0 h 885961"/>
                <a:gd name="connsiteX0" fmla="*/ 102938 w 278675"/>
                <a:gd name="connsiteY0" fmla="*/ 0 h 885961"/>
                <a:gd name="connsiteX1" fmla="*/ 48986 w 278675"/>
                <a:gd name="connsiteY1" fmla="*/ 51980 h 885961"/>
                <a:gd name="connsiteX2" fmla="*/ 34835 w 278675"/>
                <a:gd name="connsiteY2" fmla="*/ 93481 h 885961"/>
                <a:gd name="connsiteX3" fmla="*/ 22792 w 278675"/>
                <a:gd name="connsiteY3" fmla="*/ 151993 h 885961"/>
                <a:gd name="connsiteX4" fmla="*/ 26126 w 278675"/>
                <a:gd name="connsiteY4" fmla="*/ 337321 h 885961"/>
                <a:gd name="connsiteX5" fmla="*/ 43543 w 278675"/>
                <a:gd name="connsiteY5" fmla="*/ 520201 h 885961"/>
                <a:gd name="connsiteX6" fmla="*/ 0 w 278675"/>
                <a:gd name="connsiteY6" fmla="*/ 694373 h 885961"/>
                <a:gd name="connsiteX7" fmla="*/ 60960 w 278675"/>
                <a:gd name="connsiteY7" fmla="*/ 833710 h 885961"/>
                <a:gd name="connsiteX8" fmla="*/ 139337 w 278675"/>
                <a:gd name="connsiteY8" fmla="*/ 885961 h 885961"/>
                <a:gd name="connsiteX9" fmla="*/ 278675 w 278675"/>
                <a:gd name="connsiteY9" fmla="*/ 885961 h 885961"/>
                <a:gd name="connsiteX10" fmla="*/ 217715 w 278675"/>
                <a:gd name="connsiteY10" fmla="*/ 633413 h 885961"/>
                <a:gd name="connsiteX11" fmla="*/ 139337 w 278675"/>
                <a:gd name="connsiteY11" fmla="*/ 372156 h 885961"/>
                <a:gd name="connsiteX12" fmla="*/ 121920 w 278675"/>
                <a:gd name="connsiteY12" fmla="*/ 180567 h 885961"/>
                <a:gd name="connsiteX13" fmla="*/ 102938 w 278675"/>
                <a:gd name="connsiteY13" fmla="*/ 0 h 885961"/>
                <a:gd name="connsiteX0" fmla="*/ 102938 w 278675"/>
                <a:gd name="connsiteY0" fmla="*/ 0 h 885961"/>
                <a:gd name="connsiteX1" fmla="*/ 48986 w 278675"/>
                <a:gd name="connsiteY1" fmla="*/ 51980 h 885961"/>
                <a:gd name="connsiteX2" fmla="*/ 39598 w 278675"/>
                <a:gd name="connsiteY2" fmla="*/ 83956 h 885961"/>
                <a:gd name="connsiteX3" fmla="*/ 22792 w 278675"/>
                <a:gd name="connsiteY3" fmla="*/ 151993 h 885961"/>
                <a:gd name="connsiteX4" fmla="*/ 26126 w 278675"/>
                <a:gd name="connsiteY4" fmla="*/ 337321 h 885961"/>
                <a:gd name="connsiteX5" fmla="*/ 43543 w 278675"/>
                <a:gd name="connsiteY5" fmla="*/ 520201 h 885961"/>
                <a:gd name="connsiteX6" fmla="*/ 0 w 278675"/>
                <a:gd name="connsiteY6" fmla="*/ 694373 h 885961"/>
                <a:gd name="connsiteX7" fmla="*/ 60960 w 278675"/>
                <a:gd name="connsiteY7" fmla="*/ 833710 h 885961"/>
                <a:gd name="connsiteX8" fmla="*/ 139337 w 278675"/>
                <a:gd name="connsiteY8" fmla="*/ 885961 h 885961"/>
                <a:gd name="connsiteX9" fmla="*/ 278675 w 278675"/>
                <a:gd name="connsiteY9" fmla="*/ 885961 h 885961"/>
                <a:gd name="connsiteX10" fmla="*/ 217715 w 278675"/>
                <a:gd name="connsiteY10" fmla="*/ 633413 h 885961"/>
                <a:gd name="connsiteX11" fmla="*/ 139337 w 278675"/>
                <a:gd name="connsiteY11" fmla="*/ 372156 h 885961"/>
                <a:gd name="connsiteX12" fmla="*/ 121920 w 278675"/>
                <a:gd name="connsiteY12" fmla="*/ 180567 h 885961"/>
                <a:gd name="connsiteX13" fmla="*/ 102938 w 278675"/>
                <a:gd name="connsiteY13" fmla="*/ 0 h 885961"/>
                <a:gd name="connsiteX0" fmla="*/ 102938 w 278675"/>
                <a:gd name="connsiteY0" fmla="*/ 0 h 885961"/>
                <a:gd name="connsiteX1" fmla="*/ 48986 w 278675"/>
                <a:gd name="connsiteY1" fmla="*/ 51980 h 885961"/>
                <a:gd name="connsiteX2" fmla="*/ 39598 w 278675"/>
                <a:gd name="connsiteY2" fmla="*/ 83956 h 885961"/>
                <a:gd name="connsiteX3" fmla="*/ 22792 w 278675"/>
                <a:gd name="connsiteY3" fmla="*/ 151993 h 885961"/>
                <a:gd name="connsiteX4" fmla="*/ 26126 w 278675"/>
                <a:gd name="connsiteY4" fmla="*/ 337321 h 885961"/>
                <a:gd name="connsiteX5" fmla="*/ 22112 w 278675"/>
                <a:gd name="connsiteY5" fmla="*/ 574970 h 885961"/>
                <a:gd name="connsiteX6" fmla="*/ 0 w 278675"/>
                <a:gd name="connsiteY6" fmla="*/ 694373 h 885961"/>
                <a:gd name="connsiteX7" fmla="*/ 60960 w 278675"/>
                <a:gd name="connsiteY7" fmla="*/ 833710 h 885961"/>
                <a:gd name="connsiteX8" fmla="*/ 139337 w 278675"/>
                <a:gd name="connsiteY8" fmla="*/ 885961 h 885961"/>
                <a:gd name="connsiteX9" fmla="*/ 278675 w 278675"/>
                <a:gd name="connsiteY9" fmla="*/ 885961 h 885961"/>
                <a:gd name="connsiteX10" fmla="*/ 217715 w 278675"/>
                <a:gd name="connsiteY10" fmla="*/ 633413 h 885961"/>
                <a:gd name="connsiteX11" fmla="*/ 139337 w 278675"/>
                <a:gd name="connsiteY11" fmla="*/ 372156 h 885961"/>
                <a:gd name="connsiteX12" fmla="*/ 121920 w 278675"/>
                <a:gd name="connsiteY12" fmla="*/ 180567 h 885961"/>
                <a:gd name="connsiteX13" fmla="*/ 102938 w 278675"/>
                <a:gd name="connsiteY13" fmla="*/ 0 h 885961"/>
                <a:gd name="connsiteX0" fmla="*/ 112463 w 288200"/>
                <a:gd name="connsiteY0" fmla="*/ 0 h 885961"/>
                <a:gd name="connsiteX1" fmla="*/ 58511 w 288200"/>
                <a:gd name="connsiteY1" fmla="*/ 51980 h 885961"/>
                <a:gd name="connsiteX2" fmla="*/ 49123 w 288200"/>
                <a:gd name="connsiteY2" fmla="*/ 83956 h 885961"/>
                <a:gd name="connsiteX3" fmla="*/ 32317 w 288200"/>
                <a:gd name="connsiteY3" fmla="*/ 151993 h 885961"/>
                <a:gd name="connsiteX4" fmla="*/ 35651 w 288200"/>
                <a:gd name="connsiteY4" fmla="*/ 337321 h 885961"/>
                <a:gd name="connsiteX5" fmla="*/ 31637 w 288200"/>
                <a:gd name="connsiteY5" fmla="*/ 574970 h 885961"/>
                <a:gd name="connsiteX6" fmla="*/ 0 w 288200"/>
                <a:gd name="connsiteY6" fmla="*/ 689611 h 885961"/>
                <a:gd name="connsiteX7" fmla="*/ 70485 w 288200"/>
                <a:gd name="connsiteY7" fmla="*/ 833710 h 885961"/>
                <a:gd name="connsiteX8" fmla="*/ 148862 w 288200"/>
                <a:gd name="connsiteY8" fmla="*/ 885961 h 885961"/>
                <a:gd name="connsiteX9" fmla="*/ 288200 w 288200"/>
                <a:gd name="connsiteY9" fmla="*/ 885961 h 885961"/>
                <a:gd name="connsiteX10" fmla="*/ 227240 w 288200"/>
                <a:gd name="connsiteY10" fmla="*/ 633413 h 885961"/>
                <a:gd name="connsiteX11" fmla="*/ 148862 w 288200"/>
                <a:gd name="connsiteY11" fmla="*/ 372156 h 885961"/>
                <a:gd name="connsiteX12" fmla="*/ 131445 w 288200"/>
                <a:gd name="connsiteY12" fmla="*/ 180567 h 885961"/>
                <a:gd name="connsiteX13" fmla="*/ 112463 w 288200"/>
                <a:gd name="connsiteY13" fmla="*/ 0 h 885961"/>
                <a:gd name="connsiteX0" fmla="*/ 112463 w 288200"/>
                <a:gd name="connsiteY0" fmla="*/ 0 h 885961"/>
                <a:gd name="connsiteX1" fmla="*/ 58511 w 288200"/>
                <a:gd name="connsiteY1" fmla="*/ 51980 h 885961"/>
                <a:gd name="connsiteX2" fmla="*/ 49123 w 288200"/>
                <a:gd name="connsiteY2" fmla="*/ 83956 h 885961"/>
                <a:gd name="connsiteX3" fmla="*/ 32317 w 288200"/>
                <a:gd name="connsiteY3" fmla="*/ 151993 h 885961"/>
                <a:gd name="connsiteX4" fmla="*/ 35651 w 288200"/>
                <a:gd name="connsiteY4" fmla="*/ 337321 h 885961"/>
                <a:gd name="connsiteX5" fmla="*/ 31637 w 288200"/>
                <a:gd name="connsiteY5" fmla="*/ 574970 h 885961"/>
                <a:gd name="connsiteX6" fmla="*/ 0 w 288200"/>
                <a:gd name="connsiteY6" fmla="*/ 689611 h 885961"/>
                <a:gd name="connsiteX7" fmla="*/ 70485 w 288200"/>
                <a:gd name="connsiteY7" fmla="*/ 833710 h 885961"/>
                <a:gd name="connsiteX8" fmla="*/ 110899 w 288200"/>
                <a:gd name="connsiteY8" fmla="*/ 868749 h 885961"/>
                <a:gd name="connsiteX9" fmla="*/ 148862 w 288200"/>
                <a:gd name="connsiteY9" fmla="*/ 885961 h 885961"/>
                <a:gd name="connsiteX10" fmla="*/ 288200 w 288200"/>
                <a:gd name="connsiteY10" fmla="*/ 885961 h 885961"/>
                <a:gd name="connsiteX11" fmla="*/ 227240 w 288200"/>
                <a:gd name="connsiteY11" fmla="*/ 633413 h 885961"/>
                <a:gd name="connsiteX12" fmla="*/ 148862 w 288200"/>
                <a:gd name="connsiteY12" fmla="*/ 372156 h 885961"/>
                <a:gd name="connsiteX13" fmla="*/ 131445 w 288200"/>
                <a:gd name="connsiteY13" fmla="*/ 180567 h 885961"/>
                <a:gd name="connsiteX14" fmla="*/ 112463 w 288200"/>
                <a:gd name="connsiteY14" fmla="*/ 0 h 885961"/>
                <a:gd name="connsiteX0" fmla="*/ 112463 w 288200"/>
                <a:gd name="connsiteY0" fmla="*/ 0 h 895486"/>
                <a:gd name="connsiteX1" fmla="*/ 58511 w 288200"/>
                <a:gd name="connsiteY1" fmla="*/ 51980 h 895486"/>
                <a:gd name="connsiteX2" fmla="*/ 49123 w 288200"/>
                <a:gd name="connsiteY2" fmla="*/ 83956 h 895486"/>
                <a:gd name="connsiteX3" fmla="*/ 32317 w 288200"/>
                <a:gd name="connsiteY3" fmla="*/ 151993 h 895486"/>
                <a:gd name="connsiteX4" fmla="*/ 35651 w 288200"/>
                <a:gd name="connsiteY4" fmla="*/ 337321 h 895486"/>
                <a:gd name="connsiteX5" fmla="*/ 31637 w 288200"/>
                <a:gd name="connsiteY5" fmla="*/ 574970 h 895486"/>
                <a:gd name="connsiteX6" fmla="*/ 0 w 288200"/>
                <a:gd name="connsiteY6" fmla="*/ 689611 h 895486"/>
                <a:gd name="connsiteX7" fmla="*/ 70485 w 288200"/>
                <a:gd name="connsiteY7" fmla="*/ 833710 h 895486"/>
                <a:gd name="connsiteX8" fmla="*/ 110899 w 288200"/>
                <a:gd name="connsiteY8" fmla="*/ 868749 h 895486"/>
                <a:gd name="connsiteX9" fmla="*/ 165530 w 288200"/>
                <a:gd name="connsiteY9" fmla="*/ 895486 h 895486"/>
                <a:gd name="connsiteX10" fmla="*/ 288200 w 288200"/>
                <a:gd name="connsiteY10" fmla="*/ 885961 h 895486"/>
                <a:gd name="connsiteX11" fmla="*/ 227240 w 288200"/>
                <a:gd name="connsiteY11" fmla="*/ 633413 h 895486"/>
                <a:gd name="connsiteX12" fmla="*/ 148862 w 288200"/>
                <a:gd name="connsiteY12" fmla="*/ 372156 h 895486"/>
                <a:gd name="connsiteX13" fmla="*/ 131445 w 288200"/>
                <a:gd name="connsiteY13" fmla="*/ 180567 h 895486"/>
                <a:gd name="connsiteX14" fmla="*/ 112463 w 288200"/>
                <a:gd name="connsiteY14" fmla="*/ 0 h 895486"/>
                <a:gd name="connsiteX0" fmla="*/ 112463 w 281056"/>
                <a:gd name="connsiteY0" fmla="*/ 0 h 895486"/>
                <a:gd name="connsiteX1" fmla="*/ 58511 w 281056"/>
                <a:gd name="connsiteY1" fmla="*/ 51980 h 895486"/>
                <a:gd name="connsiteX2" fmla="*/ 49123 w 281056"/>
                <a:gd name="connsiteY2" fmla="*/ 83956 h 895486"/>
                <a:gd name="connsiteX3" fmla="*/ 32317 w 281056"/>
                <a:gd name="connsiteY3" fmla="*/ 151993 h 895486"/>
                <a:gd name="connsiteX4" fmla="*/ 35651 w 281056"/>
                <a:gd name="connsiteY4" fmla="*/ 337321 h 895486"/>
                <a:gd name="connsiteX5" fmla="*/ 31637 w 281056"/>
                <a:gd name="connsiteY5" fmla="*/ 574970 h 895486"/>
                <a:gd name="connsiteX6" fmla="*/ 0 w 281056"/>
                <a:gd name="connsiteY6" fmla="*/ 689611 h 895486"/>
                <a:gd name="connsiteX7" fmla="*/ 70485 w 281056"/>
                <a:gd name="connsiteY7" fmla="*/ 833710 h 895486"/>
                <a:gd name="connsiteX8" fmla="*/ 110899 w 281056"/>
                <a:gd name="connsiteY8" fmla="*/ 868749 h 895486"/>
                <a:gd name="connsiteX9" fmla="*/ 165530 w 281056"/>
                <a:gd name="connsiteY9" fmla="*/ 895486 h 895486"/>
                <a:gd name="connsiteX10" fmla="*/ 281056 w 281056"/>
                <a:gd name="connsiteY10" fmla="*/ 885961 h 895486"/>
                <a:gd name="connsiteX11" fmla="*/ 227240 w 281056"/>
                <a:gd name="connsiteY11" fmla="*/ 633413 h 895486"/>
                <a:gd name="connsiteX12" fmla="*/ 148862 w 281056"/>
                <a:gd name="connsiteY12" fmla="*/ 372156 h 895486"/>
                <a:gd name="connsiteX13" fmla="*/ 131445 w 281056"/>
                <a:gd name="connsiteY13" fmla="*/ 180567 h 895486"/>
                <a:gd name="connsiteX14" fmla="*/ 112463 w 281056"/>
                <a:gd name="connsiteY14" fmla="*/ 0 h 895486"/>
                <a:gd name="connsiteX0" fmla="*/ 112463 w 281056"/>
                <a:gd name="connsiteY0" fmla="*/ 0 h 895486"/>
                <a:gd name="connsiteX1" fmla="*/ 58511 w 281056"/>
                <a:gd name="connsiteY1" fmla="*/ 51980 h 895486"/>
                <a:gd name="connsiteX2" fmla="*/ 49123 w 281056"/>
                <a:gd name="connsiteY2" fmla="*/ 83956 h 895486"/>
                <a:gd name="connsiteX3" fmla="*/ 32317 w 281056"/>
                <a:gd name="connsiteY3" fmla="*/ 151993 h 895486"/>
                <a:gd name="connsiteX4" fmla="*/ 35651 w 281056"/>
                <a:gd name="connsiteY4" fmla="*/ 337321 h 895486"/>
                <a:gd name="connsiteX5" fmla="*/ 31637 w 281056"/>
                <a:gd name="connsiteY5" fmla="*/ 574970 h 895486"/>
                <a:gd name="connsiteX6" fmla="*/ 0 w 281056"/>
                <a:gd name="connsiteY6" fmla="*/ 689611 h 895486"/>
                <a:gd name="connsiteX7" fmla="*/ 70485 w 281056"/>
                <a:gd name="connsiteY7" fmla="*/ 833710 h 895486"/>
                <a:gd name="connsiteX8" fmla="*/ 110899 w 281056"/>
                <a:gd name="connsiteY8" fmla="*/ 868749 h 895486"/>
                <a:gd name="connsiteX9" fmla="*/ 165530 w 281056"/>
                <a:gd name="connsiteY9" fmla="*/ 895486 h 895486"/>
                <a:gd name="connsiteX10" fmla="*/ 281056 w 281056"/>
                <a:gd name="connsiteY10" fmla="*/ 885961 h 895486"/>
                <a:gd name="connsiteX11" fmla="*/ 212953 w 281056"/>
                <a:gd name="connsiteY11" fmla="*/ 628650 h 895486"/>
                <a:gd name="connsiteX12" fmla="*/ 148862 w 281056"/>
                <a:gd name="connsiteY12" fmla="*/ 372156 h 895486"/>
                <a:gd name="connsiteX13" fmla="*/ 131445 w 281056"/>
                <a:gd name="connsiteY13" fmla="*/ 180567 h 895486"/>
                <a:gd name="connsiteX14" fmla="*/ 112463 w 281056"/>
                <a:gd name="connsiteY14" fmla="*/ 0 h 895486"/>
                <a:gd name="connsiteX0" fmla="*/ 112463 w 281056"/>
                <a:gd name="connsiteY0" fmla="*/ 0 h 895486"/>
                <a:gd name="connsiteX1" fmla="*/ 58511 w 281056"/>
                <a:gd name="connsiteY1" fmla="*/ 51980 h 895486"/>
                <a:gd name="connsiteX2" fmla="*/ 49123 w 281056"/>
                <a:gd name="connsiteY2" fmla="*/ 83956 h 895486"/>
                <a:gd name="connsiteX3" fmla="*/ 32317 w 281056"/>
                <a:gd name="connsiteY3" fmla="*/ 151993 h 895486"/>
                <a:gd name="connsiteX4" fmla="*/ 35651 w 281056"/>
                <a:gd name="connsiteY4" fmla="*/ 337321 h 895486"/>
                <a:gd name="connsiteX5" fmla="*/ 31637 w 281056"/>
                <a:gd name="connsiteY5" fmla="*/ 574970 h 895486"/>
                <a:gd name="connsiteX6" fmla="*/ 0 w 281056"/>
                <a:gd name="connsiteY6" fmla="*/ 689611 h 895486"/>
                <a:gd name="connsiteX7" fmla="*/ 70485 w 281056"/>
                <a:gd name="connsiteY7" fmla="*/ 833710 h 895486"/>
                <a:gd name="connsiteX8" fmla="*/ 110899 w 281056"/>
                <a:gd name="connsiteY8" fmla="*/ 868749 h 895486"/>
                <a:gd name="connsiteX9" fmla="*/ 165530 w 281056"/>
                <a:gd name="connsiteY9" fmla="*/ 895486 h 895486"/>
                <a:gd name="connsiteX10" fmla="*/ 281056 w 281056"/>
                <a:gd name="connsiteY10" fmla="*/ 885961 h 895486"/>
                <a:gd name="connsiteX11" fmla="*/ 212953 w 281056"/>
                <a:gd name="connsiteY11" fmla="*/ 628650 h 895486"/>
                <a:gd name="connsiteX12" fmla="*/ 158387 w 281056"/>
                <a:gd name="connsiteY12" fmla="*/ 388825 h 895486"/>
                <a:gd name="connsiteX13" fmla="*/ 131445 w 281056"/>
                <a:gd name="connsiteY13" fmla="*/ 180567 h 895486"/>
                <a:gd name="connsiteX14" fmla="*/ 112463 w 281056"/>
                <a:gd name="connsiteY14" fmla="*/ 0 h 895486"/>
                <a:gd name="connsiteX0" fmla="*/ 112463 w 281056"/>
                <a:gd name="connsiteY0" fmla="*/ 0 h 895486"/>
                <a:gd name="connsiteX1" fmla="*/ 58511 w 281056"/>
                <a:gd name="connsiteY1" fmla="*/ 51980 h 895486"/>
                <a:gd name="connsiteX2" fmla="*/ 49123 w 281056"/>
                <a:gd name="connsiteY2" fmla="*/ 83956 h 895486"/>
                <a:gd name="connsiteX3" fmla="*/ 32317 w 281056"/>
                <a:gd name="connsiteY3" fmla="*/ 151993 h 895486"/>
                <a:gd name="connsiteX4" fmla="*/ 35651 w 281056"/>
                <a:gd name="connsiteY4" fmla="*/ 337321 h 895486"/>
                <a:gd name="connsiteX5" fmla="*/ 31637 w 281056"/>
                <a:gd name="connsiteY5" fmla="*/ 574970 h 895486"/>
                <a:gd name="connsiteX6" fmla="*/ 0 w 281056"/>
                <a:gd name="connsiteY6" fmla="*/ 689611 h 895486"/>
                <a:gd name="connsiteX7" fmla="*/ 70485 w 281056"/>
                <a:gd name="connsiteY7" fmla="*/ 833710 h 895486"/>
                <a:gd name="connsiteX8" fmla="*/ 110899 w 281056"/>
                <a:gd name="connsiteY8" fmla="*/ 868749 h 895486"/>
                <a:gd name="connsiteX9" fmla="*/ 165530 w 281056"/>
                <a:gd name="connsiteY9" fmla="*/ 895486 h 895486"/>
                <a:gd name="connsiteX10" fmla="*/ 281056 w 281056"/>
                <a:gd name="connsiteY10" fmla="*/ 885961 h 895486"/>
                <a:gd name="connsiteX11" fmla="*/ 212953 w 281056"/>
                <a:gd name="connsiteY11" fmla="*/ 628650 h 895486"/>
                <a:gd name="connsiteX12" fmla="*/ 158387 w 281056"/>
                <a:gd name="connsiteY12" fmla="*/ 388825 h 895486"/>
                <a:gd name="connsiteX13" fmla="*/ 132330 w 281056"/>
                <a:gd name="connsiteY13" fmla="*/ 252005 h 895486"/>
                <a:gd name="connsiteX14" fmla="*/ 131445 w 281056"/>
                <a:gd name="connsiteY14" fmla="*/ 180567 h 895486"/>
                <a:gd name="connsiteX15" fmla="*/ 112463 w 281056"/>
                <a:gd name="connsiteY15" fmla="*/ 0 h 895486"/>
                <a:gd name="connsiteX0" fmla="*/ 112463 w 281056"/>
                <a:gd name="connsiteY0" fmla="*/ 0 h 895486"/>
                <a:gd name="connsiteX1" fmla="*/ 58511 w 281056"/>
                <a:gd name="connsiteY1" fmla="*/ 51980 h 895486"/>
                <a:gd name="connsiteX2" fmla="*/ 49123 w 281056"/>
                <a:gd name="connsiteY2" fmla="*/ 83956 h 895486"/>
                <a:gd name="connsiteX3" fmla="*/ 32317 w 281056"/>
                <a:gd name="connsiteY3" fmla="*/ 151993 h 895486"/>
                <a:gd name="connsiteX4" fmla="*/ 35651 w 281056"/>
                <a:gd name="connsiteY4" fmla="*/ 337321 h 895486"/>
                <a:gd name="connsiteX5" fmla="*/ 31637 w 281056"/>
                <a:gd name="connsiteY5" fmla="*/ 574970 h 895486"/>
                <a:gd name="connsiteX6" fmla="*/ 0 w 281056"/>
                <a:gd name="connsiteY6" fmla="*/ 689611 h 895486"/>
                <a:gd name="connsiteX7" fmla="*/ 70485 w 281056"/>
                <a:gd name="connsiteY7" fmla="*/ 833710 h 895486"/>
                <a:gd name="connsiteX8" fmla="*/ 110899 w 281056"/>
                <a:gd name="connsiteY8" fmla="*/ 868749 h 895486"/>
                <a:gd name="connsiteX9" fmla="*/ 165530 w 281056"/>
                <a:gd name="connsiteY9" fmla="*/ 895486 h 895486"/>
                <a:gd name="connsiteX10" fmla="*/ 281056 w 281056"/>
                <a:gd name="connsiteY10" fmla="*/ 885961 h 895486"/>
                <a:gd name="connsiteX11" fmla="*/ 212953 w 281056"/>
                <a:gd name="connsiteY11" fmla="*/ 628650 h 895486"/>
                <a:gd name="connsiteX12" fmla="*/ 158387 w 281056"/>
                <a:gd name="connsiteY12" fmla="*/ 388825 h 895486"/>
                <a:gd name="connsiteX13" fmla="*/ 132330 w 281056"/>
                <a:gd name="connsiteY13" fmla="*/ 252005 h 895486"/>
                <a:gd name="connsiteX14" fmla="*/ 131445 w 281056"/>
                <a:gd name="connsiteY14" fmla="*/ 166280 h 895486"/>
                <a:gd name="connsiteX15" fmla="*/ 112463 w 281056"/>
                <a:gd name="connsiteY15" fmla="*/ 0 h 89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1056" h="895486">
                  <a:moveTo>
                    <a:pt x="112463" y="0"/>
                  </a:moveTo>
                  <a:cubicBezTo>
                    <a:pt x="100035" y="14152"/>
                    <a:pt x="70939" y="37828"/>
                    <a:pt x="58511" y="51980"/>
                  </a:cubicBezTo>
                  <a:lnTo>
                    <a:pt x="49123" y="83956"/>
                  </a:lnTo>
                  <a:cubicBezTo>
                    <a:pt x="48284" y="101079"/>
                    <a:pt x="33156" y="134870"/>
                    <a:pt x="32317" y="151993"/>
                  </a:cubicBezTo>
                  <a:cubicBezTo>
                    <a:pt x="33428" y="213769"/>
                    <a:pt x="34540" y="275545"/>
                    <a:pt x="35651" y="337321"/>
                  </a:cubicBezTo>
                  <a:lnTo>
                    <a:pt x="31637" y="574970"/>
                  </a:lnTo>
                  <a:lnTo>
                    <a:pt x="0" y="689611"/>
                  </a:lnTo>
                  <a:lnTo>
                    <a:pt x="70485" y="833710"/>
                  </a:lnTo>
                  <a:cubicBezTo>
                    <a:pt x="82369" y="842215"/>
                    <a:pt x="99015" y="860244"/>
                    <a:pt x="110899" y="868749"/>
                  </a:cubicBezTo>
                  <a:lnTo>
                    <a:pt x="165530" y="895486"/>
                  </a:lnTo>
                  <a:lnTo>
                    <a:pt x="281056" y="885961"/>
                  </a:lnTo>
                  <a:lnTo>
                    <a:pt x="212953" y="628650"/>
                  </a:lnTo>
                  <a:lnTo>
                    <a:pt x="158387" y="388825"/>
                  </a:lnTo>
                  <a:cubicBezTo>
                    <a:pt x="152876" y="347981"/>
                    <a:pt x="137841" y="292849"/>
                    <a:pt x="132330" y="252005"/>
                  </a:cubicBezTo>
                  <a:lnTo>
                    <a:pt x="131445" y="166280"/>
                  </a:lnTo>
                  <a:lnTo>
                    <a:pt x="112463" y="0"/>
                  </a:lnTo>
                  <a:close/>
                </a:path>
              </a:pathLst>
            </a:custGeom>
            <a:solidFill>
              <a:srgbClr val="F5C040">
                <a:lumMod val="75000"/>
                <a:alpha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59" name="Freeform 58"/>
            <p:cNvSpPr/>
            <p:nvPr/>
          </p:nvSpPr>
          <p:spPr>
            <a:xfrm>
              <a:off x="5551307" y="4766718"/>
              <a:ext cx="543060" cy="1003050"/>
            </a:xfrm>
            <a:custGeom>
              <a:avLst/>
              <a:gdLst>
                <a:gd name="connsiteX0" fmla="*/ 557348 w 557348"/>
                <a:gd name="connsiteY0" fmla="*/ 435428 h 1010194"/>
                <a:gd name="connsiteX1" fmla="*/ 435428 w 557348"/>
                <a:gd name="connsiteY1" fmla="*/ 330925 h 1010194"/>
                <a:gd name="connsiteX2" fmla="*/ 304800 w 557348"/>
                <a:gd name="connsiteY2" fmla="*/ 217714 h 1010194"/>
                <a:gd name="connsiteX3" fmla="*/ 156754 w 557348"/>
                <a:gd name="connsiteY3" fmla="*/ 121920 h 1010194"/>
                <a:gd name="connsiteX4" fmla="*/ 0 w 557348"/>
                <a:gd name="connsiteY4" fmla="*/ 0 h 1010194"/>
                <a:gd name="connsiteX5" fmla="*/ 78377 w 557348"/>
                <a:gd name="connsiteY5" fmla="*/ 304800 h 1010194"/>
                <a:gd name="connsiteX6" fmla="*/ 148045 w 557348"/>
                <a:gd name="connsiteY6" fmla="*/ 609600 h 1010194"/>
                <a:gd name="connsiteX7" fmla="*/ 182880 w 557348"/>
                <a:gd name="connsiteY7" fmla="*/ 687977 h 1010194"/>
                <a:gd name="connsiteX8" fmla="*/ 374468 w 557348"/>
                <a:gd name="connsiteY8" fmla="*/ 748937 h 1010194"/>
                <a:gd name="connsiteX9" fmla="*/ 557348 w 557348"/>
                <a:gd name="connsiteY9" fmla="*/ 1010194 h 1010194"/>
                <a:gd name="connsiteX10" fmla="*/ 557348 w 557348"/>
                <a:gd name="connsiteY10" fmla="*/ 435428 h 1010194"/>
                <a:gd name="connsiteX0" fmla="*/ 557348 w 557348"/>
                <a:gd name="connsiteY0" fmla="*/ 435428 h 988763"/>
                <a:gd name="connsiteX1" fmla="*/ 435428 w 557348"/>
                <a:gd name="connsiteY1" fmla="*/ 330925 h 988763"/>
                <a:gd name="connsiteX2" fmla="*/ 304800 w 557348"/>
                <a:gd name="connsiteY2" fmla="*/ 217714 h 988763"/>
                <a:gd name="connsiteX3" fmla="*/ 156754 w 557348"/>
                <a:gd name="connsiteY3" fmla="*/ 121920 h 988763"/>
                <a:gd name="connsiteX4" fmla="*/ 0 w 557348"/>
                <a:gd name="connsiteY4" fmla="*/ 0 h 988763"/>
                <a:gd name="connsiteX5" fmla="*/ 78377 w 557348"/>
                <a:gd name="connsiteY5" fmla="*/ 304800 h 988763"/>
                <a:gd name="connsiteX6" fmla="*/ 148045 w 557348"/>
                <a:gd name="connsiteY6" fmla="*/ 609600 h 988763"/>
                <a:gd name="connsiteX7" fmla="*/ 182880 w 557348"/>
                <a:gd name="connsiteY7" fmla="*/ 687977 h 988763"/>
                <a:gd name="connsiteX8" fmla="*/ 374468 w 557348"/>
                <a:gd name="connsiteY8" fmla="*/ 748937 h 988763"/>
                <a:gd name="connsiteX9" fmla="*/ 538298 w 557348"/>
                <a:gd name="connsiteY9" fmla="*/ 988763 h 988763"/>
                <a:gd name="connsiteX10" fmla="*/ 557348 w 557348"/>
                <a:gd name="connsiteY10" fmla="*/ 435428 h 988763"/>
                <a:gd name="connsiteX0" fmla="*/ 538298 w 538298"/>
                <a:gd name="connsiteY0" fmla="*/ 452097 h 988763"/>
                <a:gd name="connsiteX1" fmla="*/ 435428 w 538298"/>
                <a:gd name="connsiteY1" fmla="*/ 330925 h 988763"/>
                <a:gd name="connsiteX2" fmla="*/ 304800 w 538298"/>
                <a:gd name="connsiteY2" fmla="*/ 217714 h 988763"/>
                <a:gd name="connsiteX3" fmla="*/ 156754 w 538298"/>
                <a:gd name="connsiteY3" fmla="*/ 121920 h 988763"/>
                <a:gd name="connsiteX4" fmla="*/ 0 w 538298"/>
                <a:gd name="connsiteY4" fmla="*/ 0 h 988763"/>
                <a:gd name="connsiteX5" fmla="*/ 78377 w 538298"/>
                <a:gd name="connsiteY5" fmla="*/ 304800 h 988763"/>
                <a:gd name="connsiteX6" fmla="*/ 148045 w 538298"/>
                <a:gd name="connsiteY6" fmla="*/ 609600 h 988763"/>
                <a:gd name="connsiteX7" fmla="*/ 182880 w 538298"/>
                <a:gd name="connsiteY7" fmla="*/ 687977 h 988763"/>
                <a:gd name="connsiteX8" fmla="*/ 374468 w 538298"/>
                <a:gd name="connsiteY8" fmla="*/ 748937 h 988763"/>
                <a:gd name="connsiteX9" fmla="*/ 538298 w 538298"/>
                <a:gd name="connsiteY9" fmla="*/ 988763 h 988763"/>
                <a:gd name="connsiteX10" fmla="*/ 538298 w 538298"/>
                <a:gd name="connsiteY10" fmla="*/ 452097 h 988763"/>
                <a:gd name="connsiteX0" fmla="*/ 538298 w 538298"/>
                <a:gd name="connsiteY0" fmla="*/ 452097 h 988763"/>
                <a:gd name="connsiteX1" fmla="*/ 442572 w 538298"/>
                <a:gd name="connsiteY1" fmla="*/ 330925 h 988763"/>
                <a:gd name="connsiteX2" fmla="*/ 304800 w 538298"/>
                <a:gd name="connsiteY2" fmla="*/ 217714 h 988763"/>
                <a:gd name="connsiteX3" fmla="*/ 156754 w 538298"/>
                <a:gd name="connsiteY3" fmla="*/ 121920 h 988763"/>
                <a:gd name="connsiteX4" fmla="*/ 0 w 538298"/>
                <a:gd name="connsiteY4" fmla="*/ 0 h 988763"/>
                <a:gd name="connsiteX5" fmla="*/ 78377 w 538298"/>
                <a:gd name="connsiteY5" fmla="*/ 304800 h 988763"/>
                <a:gd name="connsiteX6" fmla="*/ 148045 w 538298"/>
                <a:gd name="connsiteY6" fmla="*/ 609600 h 988763"/>
                <a:gd name="connsiteX7" fmla="*/ 182880 w 538298"/>
                <a:gd name="connsiteY7" fmla="*/ 687977 h 988763"/>
                <a:gd name="connsiteX8" fmla="*/ 374468 w 538298"/>
                <a:gd name="connsiteY8" fmla="*/ 748937 h 988763"/>
                <a:gd name="connsiteX9" fmla="*/ 538298 w 538298"/>
                <a:gd name="connsiteY9" fmla="*/ 988763 h 988763"/>
                <a:gd name="connsiteX10" fmla="*/ 538298 w 538298"/>
                <a:gd name="connsiteY10" fmla="*/ 452097 h 988763"/>
                <a:gd name="connsiteX0" fmla="*/ 538298 w 538298"/>
                <a:gd name="connsiteY0" fmla="*/ 452097 h 988763"/>
                <a:gd name="connsiteX1" fmla="*/ 442572 w 538298"/>
                <a:gd name="connsiteY1" fmla="*/ 330925 h 988763"/>
                <a:gd name="connsiteX2" fmla="*/ 382769 w 538298"/>
                <a:gd name="connsiteY2" fmla="*/ 274389 h 988763"/>
                <a:gd name="connsiteX3" fmla="*/ 304800 w 538298"/>
                <a:gd name="connsiteY3" fmla="*/ 217714 h 988763"/>
                <a:gd name="connsiteX4" fmla="*/ 156754 w 538298"/>
                <a:gd name="connsiteY4" fmla="*/ 121920 h 988763"/>
                <a:gd name="connsiteX5" fmla="*/ 0 w 538298"/>
                <a:gd name="connsiteY5" fmla="*/ 0 h 988763"/>
                <a:gd name="connsiteX6" fmla="*/ 78377 w 538298"/>
                <a:gd name="connsiteY6" fmla="*/ 304800 h 988763"/>
                <a:gd name="connsiteX7" fmla="*/ 148045 w 538298"/>
                <a:gd name="connsiteY7" fmla="*/ 609600 h 988763"/>
                <a:gd name="connsiteX8" fmla="*/ 182880 w 538298"/>
                <a:gd name="connsiteY8" fmla="*/ 687977 h 988763"/>
                <a:gd name="connsiteX9" fmla="*/ 374468 w 538298"/>
                <a:gd name="connsiteY9" fmla="*/ 748937 h 988763"/>
                <a:gd name="connsiteX10" fmla="*/ 538298 w 538298"/>
                <a:gd name="connsiteY10" fmla="*/ 988763 h 988763"/>
                <a:gd name="connsiteX11" fmla="*/ 538298 w 538298"/>
                <a:gd name="connsiteY11" fmla="*/ 452097 h 988763"/>
                <a:gd name="connsiteX0" fmla="*/ 538298 w 538298"/>
                <a:gd name="connsiteY0" fmla="*/ 452097 h 988763"/>
                <a:gd name="connsiteX1" fmla="*/ 442572 w 538298"/>
                <a:gd name="connsiteY1" fmla="*/ 330925 h 988763"/>
                <a:gd name="connsiteX2" fmla="*/ 382769 w 538298"/>
                <a:gd name="connsiteY2" fmla="*/ 274389 h 988763"/>
                <a:gd name="connsiteX3" fmla="*/ 304800 w 538298"/>
                <a:gd name="connsiteY3" fmla="*/ 217714 h 988763"/>
                <a:gd name="connsiteX4" fmla="*/ 151992 w 538298"/>
                <a:gd name="connsiteY4" fmla="*/ 107632 h 988763"/>
                <a:gd name="connsiteX5" fmla="*/ 0 w 538298"/>
                <a:gd name="connsiteY5" fmla="*/ 0 h 988763"/>
                <a:gd name="connsiteX6" fmla="*/ 78377 w 538298"/>
                <a:gd name="connsiteY6" fmla="*/ 304800 h 988763"/>
                <a:gd name="connsiteX7" fmla="*/ 148045 w 538298"/>
                <a:gd name="connsiteY7" fmla="*/ 609600 h 988763"/>
                <a:gd name="connsiteX8" fmla="*/ 182880 w 538298"/>
                <a:gd name="connsiteY8" fmla="*/ 687977 h 988763"/>
                <a:gd name="connsiteX9" fmla="*/ 374468 w 538298"/>
                <a:gd name="connsiteY9" fmla="*/ 748937 h 988763"/>
                <a:gd name="connsiteX10" fmla="*/ 538298 w 538298"/>
                <a:gd name="connsiteY10" fmla="*/ 988763 h 988763"/>
                <a:gd name="connsiteX11" fmla="*/ 538298 w 538298"/>
                <a:gd name="connsiteY11" fmla="*/ 452097 h 988763"/>
                <a:gd name="connsiteX0" fmla="*/ 543060 w 543060"/>
                <a:gd name="connsiteY0" fmla="*/ 466384 h 1003050"/>
                <a:gd name="connsiteX1" fmla="*/ 447334 w 543060"/>
                <a:gd name="connsiteY1" fmla="*/ 345212 h 1003050"/>
                <a:gd name="connsiteX2" fmla="*/ 387531 w 543060"/>
                <a:gd name="connsiteY2" fmla="*/ 288676 h 1003050"/>
                <a:gd name="connsiteX3" fmla="*/ 309562 w 543060"/>
                <a:gd name="connsiteY3" fmla="*/ 232001 h 1003050"/>
                <a:gd name="connsiteX4" fmla="*/ 156754 w 543060"/>
                <a:gd name="connsiteY4" fmla="*/ 121919 h 1003050"/>
                <a:gd name="connsiteX5" fmla="*/ 0 w 543060"/>
                <a:gd name="connsiteY5" fmla="*/ 0 h 1003050"/>
                <a:gd name="connsiteX6" fmla="*/ 83139 w 543060"/>
                <a:gd name="connsiteY6" fmla="*/ 319087 h 1003050"/>
                <a:gd name="connsiteX7" fmla="*/ 152807 w 543060"/>
                <a:gd name="connsiteY7" fmla="*/ 623887 h 1003050"/>
                <a:gd name="connsiteX8" fmla="*/ 187642 w 543060"/>
                <a:gd name="connsiteY8" fmla="*/ 702264 h 1003050"/>
                <a:gd name="connsiteX9" fmla="*/ 379230 w 543060"/>
                <a:gd name="connsiteY9" fmla="*/ 763224 h 1003050"/>
                <a:gd name="connsiteX10" fmla="*/ 543060 w 543060"/>
                <a:gd name="connsiteY10" fmla="*/ 1003050 h 1003050"/>
                <a:gd name="connsiteX11" fmla="*/ 543060 w 543060"/>
                <a:gd name="connsiteY11" fmla="*/ 466384 h 1003050"/>
                <a:gd name="connsiteX0" fmla="*/ 543060 w 543060"/>
                <a:gd name="connsiteY0" fmla="*/ 466384 h 1003050"/>
                <a:gd name="connsiteX1" fmla="*/ 447334 w 543060"/>
                <a:gd name="connsiteY1" fmla="*/ 345212 h 1003050"/>
                <a:gd name="connsiteX2" fmla="*/ 387531 w 543060"/>
                <a:gd name="connsiteY2" fmla="*/ 288676 h 1003050"/>
                <a:gd name="connsiteX3" fmla="*/ 309562 w 543060"/>
                <a:gd name="connsiteY3" fmla="*/ 232001 h 1003050"/>
                <a:gd name="connsiteX4" fmla="*/ 156754 w 543060"/>
                <a:gd name="connsiteY4" fmla="*/ 121919 h 1003050"/>
                <a:gd name="connsiteX5" fmla="*/ 0 w 543060"/>
                <a:gd name="connsiteY5" fmla="*/ 0 h 1003050"/>
                <a:gd name="connsiteX6" fmla="*/ 68852 w 543060"/>
                <a:gd name="connsiteY6" fmla="*/ 302418 h 1003050"/>
                <a:gd name="connsiteX7" fmla="*/ 152807 w 543060"/>
                <a:gd name="connsiteY7" fmla="*/ 623887 h 1003050"/>
                <a:gd name="connsiteX8" fmla="*/ 187642 w 543060"/>
                <a:gd name="connsiteY8" fmla="*/ 702264 h 1003050"/>
                <a:gd name="connsiteX9" fmla="*/ 379230 w 543060"/>
                <a:gd name="connsiteY9" fmla="*/ 763224 h 1003050"/>
                <a:gd name="connsiteX10" fmla="*/ 543060 w 543060"/>
                <a:gd name="connsiteY10" fmla="*/ 1003050 h 1003050"/>
                <a:gd name="connsiteX11" fmla="*/ 543060 w 543060"/>
                <a:gd name="connsiteY11" fmla="*/ 466384 h 100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3060" h="1003050">
                  <a:moveTo>
                    <a:pt x="543060" y="466384"/>
                  </a:moveTo>
                  <a:lnTo>
                    <a:pt x="447334" y="345212"/>
                  </a:lnTo>
                  <a:cubicBezTo>
                    <a:pt x="425018" y="325573"/>
                    <a:pt x="409847" y="308315"/>
                    <a:pt x="387531" y="288676"/>
                  </a:cubicBezTo>
                  <a:lnTo>
                    <a:pt x="309562" y="232001"/>
                  </a:lnTo>
                  <a:lnTo>
                    <a:pt x="156754" y="121919"/>
                  </a:lnTo>
                  <a:lnTo>
                    <a:pt x="0" y="0"/>
                  </a:lnTo>
                  <a:lnTo>
                    <a:pt x="68852" y="302418"/>
                  </a:lnTo>
                  <a:lnTo>
                    <a:pt x="152807" y="623887"/>
                  </a:lnTo>
                  <a:lnTo>
                    <a:pt x="187642" y="702264"/>
                  </a:lnTo>
                  <a:lnTo>
                    <a:pt x="379230" y="763224"/>
                  </a:lnTo>
                  <a:lnTo>
                    <a:pt x="543060" y="1003050"/>
                  </a:lnTo>
                  <a:lnTo>
                    <a:pt x="543060" y="466384"/>
                  </a:lnTo>
                  <a:close/>
                </a:path>
              </a:pathLst>
            </a:custGeom>
            <a:solidFill>
              <a:srgbClr val="F5C040">
                <a:lumMod val="75000"/>
                <a:alpha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60" name="Freeform 59"/>
            <p:cNvSpPr/>
            <p:nvPr/>
          </p:nvSpPr>
          <p:spPr>
            <a:xfrm>
              <a:off x="3378926" y="3004457"/>
              <a:ext cx="200297" cy="113212"/>
            </a:xfrm>
            <a:custGeom>
              <a:avLst/>
              <a:gdLst>
                <a:gd name="connsiteX0" fmla="*/ 0 w 200297"/>
                <a:gd name="connsiteY0" fmla="*/ 0 h 113212"/>
                <a:gd name="connsiteX1" fmla="*/ 95794 w 200297"/>
                <a:gd name="connsiteY1" fmla="*/ 8709 h 113212"/>
                <a:gd name="connsiteX2" fmla="*/ 200297 w 200297"/>
                <a:gd name="connsiteY2" fmla="*/ 113212 h 113212"/>
              </a:gdLst>
              <a:ahLst/>
              <a:cxnLst>
                <a:cxn ang="0">
                  <a:pos x="connsiteX0" y="connsiteY0"/>
                </a:cxn>
                <a:cxn ang="0">
                  <a:pos x="connsiteX1" y="connsiteY1"/>
                </a:cxn>
                <a:cxn ang="0">
                  <a:pos x="connsiteX2" y="connsiteY2"/>
                </a:cxn>
              </a:cxnLst>
              <a:rect l="l" t="t" r="r" b="b"/>
              <a:pathLst>
                <a:path w="200297" h="113212">
                  <a:moveTo>
                    <a:pt x="0" y="0"/>
                  </a:moveTo>
                  <a:lnTo>
                    <a:pt x="95794" y="8709"/>
                  </a:lnTo>
                  <a:lnTo>
                    <a:pt x="200297" y="113212"/>
                  </a:lnTo>
                </a:path>
              </a:pathLst>
            </a:custGeom>
            <a:no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61" name="Freeform 60"/>
            <p:cNvSpPr/>
            <p:nvPr/>
          </p:nvSpPr>
          <p:spPr>
            <a:xfrm>
              <a:off x="3196727" y="2747078"/>
              <a:ext cx="392770" cy="433115"/>
            </a:xfrm>
            <a:custGeom>
              <a:avLst/>
              <a:gdLst>
                <a:gd name="connsiteX0" fmla="*/ 0 w 365760"/>
                <a:gd name="connsiteY0" fmla="*/ 0 h 409303"/>
                <a:gd name="connsiteX1" fmla="*/ 339634 w 365760"/>
                <a:gd name="connsiteY1" fmla="*/ 226423 h 409303"/>
                <a:gd name="connsiteX2" fmla="*/ 365760 w 365760"/>
                <a:gd name="connsiteY2" fmla="*/ 409303 h 409303"/>
                <a:gd name="connsiteX3" fmla="*/ 269966 w 365760"/>
                <a:gd name="connsiteY3" fmla="*/ 278675 h 409303"/>
                <a:gd name="connsiteX4" fmla="*/ 148046 w 365760"/>
                <a:gd name="connsiteY4" fmla="*/ 226423 h 409303"/>
                <a:gd name="connsiteX5" fmla="*/ 121920 w 365760"/>
                <a:gd name="connsiteY5" fmla="*/ 156755 h 409303"/>
                <a:gd name="connsiteX6" fmla="*/ 8709 w 365760"/>
                <a:gd name="connsiteY6" fmla="*/ 69669 h 409303"/>
                <a:gd name="connsiteX7" fmla="*/ 0 w 365760"/>
                <a:gd name="connsiteY7" fmla="*/ 0 h 409303"/>
                <a:gd name="connsiteX0" fmla="*/ 0 w 396716"/>
                <a:gd name="connsiteY0" fmla="*/ 0 h 440259"/>
                <a:gd name="connsiteX1" fmla="*/ 370590 w 396716"/>
                <a:gd name="connsiteY1" fmla="*/ 257379 h 440259"/>
                <a:gd name="connsiteX2" fmla="*/ 396716 w 396716"/>
                <a:gd name="connsiteY2" fmla="*/ 440259 h 440259"/>
                <a:gd name="connsiteX3" fmla="*/ 300922 w 396716"/>
                <a:gd name="connsiteY3" fmla="*/ 309631 h 440259"/>
                <a:gd name="connsiteX4" fmla="*/ 179002 w 396716"/>
                <a:gd name="connsiteY4" fmla="*/ 257379 h 440259"/>
                <a:gd name="connsiteX5" fmla="*/ 152876 w 396716"/>
                <a:gd name="connsiteY5" fmla="*/ 187711 h 440259"/>
                <a:gd name="connsiteX6" fmla="*/ 39665 w 396716"/>
                <a:gd name="connsiteY6" fmla="*/ 100625 h 440259"/>
                <a:gd name="connsiteX7" fmla="*/ 0 w 396716"/>
                <a:gd name="connsiteY7" fmla="*/ 0 h 440259"/>
                <a:gd name="connsiteX0" fmla="*/ 7960 w 404676"/>
                <a:gd name="connsiteY0" fmla="*/ 0 h 440259"/>
                <a:gd name="connsiteX1" fmla="*/ 378550 w 404676"/>
                <a:gd name="connsiteY1" fmla="*/ 257379 h 440259"/>
                <a:gd name="connsiteX2" fmla="*/ 404676 w 404676"/>
                <a:gd name="connsiteY2" fmla="*/ 440259 h 440259"/>
                <a:gd name="connsiteX3" fmla="*/ 308882 w 404676"/>
                <a:gd name="connsiteY3" fmla="*/ 309631 h 440259"/>
                <a:gd name="connsiteX4" fmla="*/ 186962 w 404676"/>
                <a:gd name="connsiteY4" fmla="*/ 257379 h 440259"/>
                <a:gd name="connsiteX5" fmla="*/ 160836 w 404676"/>
                <a:gd name="connsiteY5" fmla="*/ 187711 h 440259"/>
                <a:gd name="connsiteX6" fmla="*/ 0 w 404676"/>
                <a:gd name="connsiteY6" fmla="*/ 91100 h 440259"/>
                <a:gd name="connsiteX7" fmla="*/ 7960 w 404676"/>
                <a:gd name="connsiteY7" fmla="*/ 0 h 440259"/>
                <a:gd name="connsiteX0" fmla="*/ 7960 w 404676"/>
                <a:gd name="connsiteY0" fmla="*/ 0 h 440259"/>
                <a:gd name="connsiteX1" fmla="*/ 378550 w 404676"/>
                <a:gd name="connsiteY1" fmla="*/ 257379 h 440259"/>
                <a:gd name="connsiteX2" fmla="*/ 404676 w 404676"/>
                <a:gd name="connsiteY2" fmla="*/ 440259 h 440259"/>
                <a:gd name="connsiteX3" fmla="*/ 308882 w 404676"/>
                <a:gd name="connsiteY3" fmla="*/ 309631 h 440259"/>
                <a:gd name="connsiteX4" fmla="*/ 186962 w 404676"/>
                <a:gd name="connsiteY4" fmla="*/ 257379 h 440259"/>
                <a:gd name="connsiteX5" fmla="*/ 165599 w 404676"/>
                <a:gd name="connsiteY5" fmla="*/ 192473 h 440259"/>
                <a:gd name="connsiteX6" fmla="*/ 0 w 404676"/>
                <a:gd name="connsiteY6" fmla="*/ 91100 h 440259"/>
                <a:gd name="connsiteX7" fmla="*/ 7960 w 404676"/>
                <a:gd name="connsiteY7" fmla="*/ 0 h 440259"/>
                <a:gd name="connsiteX0" fmla="*/ 7960 w 404676"/>
                <a:gd name="connsiteY0" fmla="*/ 0 h 440259"/>
                <a:gd name="connsiteX1" fmla="*/ 366644 w 404676"/>
                <a:gd name="connsiteY1" fmla="*/ 238329 h 440259"/>
                <a:gd name="connsiteX2" fmla="*/ 404676 w 404676"/>
                <a:gd name="connsiteY2" fmla="*/ 440259 h 440259"/>
                <a:gd name="connsiteX3" fmla="*/ 308882 w 404676"/>
                <a:gd name="connsiteY3" fmla="*/ 309631 h 440259"/>
                <a:gd name="connsiteX4" fmla="*/ 186962 w 404676"/>
                <a:gd name="connsiteY4" fmla="*/ 257379 h 440259"/>
                <a:gd name="connsiteX5" fmla="*/ 165599 w 404676"/>
                <a:gd name="connsiteY5" fmla="*/ 192473 h 440259"/>
                <a:gd name="connsiteX6" fmla="*/ 0 w 404676"/>
                <a:gd name="connsiteY6" fmla="*/ 91100 h 440259"/>
                <a:gd name="connsiteX7" fmla="*/ 7960 w 404676"/>
                <a:gd name="connsiteY7" fmla="*/ 0 h 440259"/>
                <a:gd name="connsiteX0" fmla="*/ 7960 w 397533"/>
                <a:gd name="connsiteY0" fmla="*/ 0 h 433115"/>
                <a:gd name="connsiteX1" fmla="*/ 366644 w 397533"/>
                <a:gd name="connsiteY1" fmla="*/ 238329 h 433115"/>
                <a:gd name="connsiteX2" fmla="*/ 397533 w 397533"/>
                <a:gd name="connsiteY2" fmla="*/ 433115 h 433115"/>
                <a:gd name="connsiteX3" fmla="*/ 308882 w 397533"/>
                <a:gd name="connsiteY3" fmla="*/ 309631 h 433115"/>
                <a:gd name="connsiteX4" fmla="*/ 186962 w 397533"/>
                <a:gd name="connsiteY4" fmla="*/ 257379 h 433115"/>
                <a:gd name="connsiteX5" fmla="*/ 165599 w 397533"/>
                <a:gd name="connsiteY5" fmla="*/ 192473 h 433115"/>
                <a:gd name="connsiteX6" fmla="*/ 0 w 397533"/>
                <a:gd name="connsiteY6" fmla="*/ 91100 h 433115"/>
                <a:gd name="connsiteX7" fmla="*/ 7960 w 397533"/>
                <a:gd name="connsiteY7" fmla="*/ 0 h 433115"/>
                <a:gd name="connsiteX0" fmla="*/ 7960 w 397533"/>
                <a:gd name="connsiteY0" fmla="*/ 0 h 433115"/>
                <a:gd name="connsiteX1" fmla="*/ 366644 w 397533"/>
                <a:gd name="connsiteY1" fmla="*/ 238329 h 433115"/>
                <a:gd name="connsiteX2" fmla="*/ 397533 w 397533"/>
                <a:gd name="connsiteY2" fmla="*/ 433115 h 433115"/>
                <a:gd name="connsiteX3" fmla="*/ 308882 w 397533"/>
                <a:gd name="connsiteY3" fmla="*/ 309631 h 433115"/>
                <a:gd name="connsiteX4" fmla="*/ 186962 w 397533"/>
                <a:gd name="connsiteY4" fmla="*/ 250235 h 433115"/>
                <a:gd name="connsiteX5" fmla="*/ 165599 w 397533"/>
                <a:gd name="connsiteY5" fmla="*/ 192473 h 433115"/>
                <a:gd name="connsiteX6" fmla="*/ 0 w 397533"/>
                <a:gd name="connsiteY6" fmla="*/ 91100 h 433115"/>
                <a:gd name="connsiteX7" fmla="*/ 7960 w 397533"/>
                <a:gd name="connsiteY7" fmla="*/ 0 h 433115"/>
                <a:gd name="connsiteX0" fmla="*/ 7960 w 397533"/>
                <a:gd name="connsiteY0" fmla="*/ 0 h 433115"/>
                <a:gd name="connsiteX1" fmla="*/ 366644 w 397533"/>
                <a:gd name="connsiteY1" fmla="*/ 238329 h 433115"/>
                <a:gd name="connsiteX2" fmla="*/ 397533 w 397533"/>
                <a:gd name="connsiteY2" fmla="*/ 433115 h 433115"/>
                <a:gd name="connsiteX3" fmla="*/ 311263 w 397533"/>
                <a:gd name="connsiteY3" fmla="*/ 321537 h 433115"/>
                <a:gd name="connsiteX4" fmla="*/ 186962 w 397533"/>
                <a:gd name="connsiteY4" fmla="*/ 250235 h 433115"/>
                <a:gd name="connsiteX5" fmla="*/ 165599 w 397533"/>
                <a:gd name="connsiteY5" fmla="*/ 192473 h 433115"/>
                <a:gd name="connsiteX6" fmla="*/ 0 w 397533"/>
                <a:gd name="connsiteY6" fmla="*/ 91100 h 433115"/>
                <a:gd name="connsiteX7" fmla="*/ 7960 w 397533"/>
                <a:gd name="connsiteY7" fmla="*/ 0 h 433115"/>
                <a:gd name="connsiteX0" fmla="*/ 3197 w 392770"/>
                <a:gd name="connsiteY0" fmla="*/ 0 h 433115"/>
                <a:gd name="connsiteX1" fmla="*/ 361881 w 392770"/>
                <a:gd name="connsiteY1" fmla="*/ 238329 h 433115"/>
                <a:gd name="connsiteX2" fmla="*/ 392770 w 392770"/>
                <a:gd name="connsiteY2" fmla="*/ 433115 h 433115"/>
                <a:gd name="connsiteX3" fmla="*/ 306500 w 392770"/>
                <a:gd name="connsiteY3" fmla="*/ 321537 h 433115"/>
                <a:gd name="connsiteX4" fmla="*/ 182199 w 392770"/>
                <a:gd name="connsiteY4" fmla="*/ 250235 h 433115"/>
                <a:gd name="connsiteX5" fmla="*/ 160836 w 392770"/>
                <a:gd name="connsiteY5" fmla="*/ 192473 h 433115"/>
                <a:gd name="connsiteX6" fmla="*/ 0 w 392770"/>
                <a:gd name="connsiteY6" fmla="*/ 86337 h 433115"/>
                <a:gd name="connsiteX7" fmla="*/ 3197 w 392770"/>
                <a:gd name="connsiteY7" fmla="*/ 0 h 43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770" h="433115">
                  <a:moveTo>
                    <a:pt x="3197" y="0"/>
                  </a:moveTo>
                  <a:lnTo>
                    <a:pt x="361881" y="238329"/>
                  </a:lnTo>
                  <a:lnTo>
                    <a:pt x="392770" y="433115"/>
                  </a:lnTo>
                  <a:lnTo>
                    <a:pt x="306500" y="321537"/>
                  </a:lnTo>
                  <a:lnTo>
                    <a:pt x="182199" y="250235"/>
                  </a:lnTo>
                  <a:lnTo>
                    <a:pt x="160836" y="192473"/>
                  </a:lnTo>
                  <a:lnTo>
                    <a:pt x="0" y="86337"/>
                  </a:lnTo>
                  <a:lnTo>
                    <a:pt x="3197" y="0"/>
                  </a:lnTo>
                  <a:close/>
                </a:path>
              </a:pathLst>
            </a:custGeom>
            <a:solidFill>
              <a:srgbClr val="CC6600">
                <a:alpha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62" name="Freeform 61"/>
            <p:cNvSpPr/>
            <p:nvPr/>
          </p:nvSpPr>
          <p:spPr>
            <a:xfrm>
              <a:off x="3579970" y="3078071"/>
              <a:ext cx="225675" cy="292146"/>
            </a:xfrm>
            <a:custGeom>
              <a:avLst/>
              <a:gdLst>
                <a:gd name="connsiteX0" fmla="*/ 0 w 217714"/>
                <a:gd name="connsiteY0" fmla="*/ 0 h 287383"/>
                <a:gd name="connsiteX1" fmla="*/ 217714 w 217714"/>
                <a:gd name="connsiteY1" fmla="*/ 130629 h 287383"/>
                <a:gd name="connsiteX2" fmla="*/ 209006 w 217714"/>
                <a:gd name="connsiteY2" fmla="*/ 287383 h 287383"/>
                <a:gd name="connsiteX3" fmla="*/ 139337 w 217714"/>
                <a:gd name="connsiteY3" fmla="*/ 200297 h 287383"/>
                <a:gd name="connsiteX4" fmla="*/ 17417 w 217714"/>
                <a:gd name="connsiteY4" fmla="*/ 174172 h 287383"/>
                <a:gd name="connsiteX5" fmla="*/ 0 w 217714"/>
                <a:gd name="connsiteY5" fmla="*/ 0 h 287383"/>
                <a:gd name="connsiteX0" fmla="*/ 0 w 234383"/>
                <a:gd name="connsiteY0" fmla="*/ 0 h 292146"/>
                <a:gd name="connsiteX1" fmla="*/ 234383 w 234383"/>
                <a:gd name="connsiteY1" fmla="*/ 135392 h 292146"/>
                <a:gd name="connsiteX2" fmla="*/ 225675 w 234383"/>
                <a:gd name="connsiteY2" fmla="*/ 292146 h 292146"/>
                <a:gd name="connsiteX3" fmla="*/ 156006 w 234383"/>
                <a:gd name="connsiteY3" fmla="*/ 205060 h 292146"/>
                <a:gd name="connsiteX4" fmla="*/ 34086 w 234383"/>
                <a:gd name="connsiteY4" fmla="*/ 178935 h 292146"/>
                <a:gd name="connsiteX5" fmla="*/ 0 w 234383"/>
                <a:gd name="connsiteY5" fmla="*/ 0 h 292146"/>
                <a:gd name="connsiteX0" fmla="*/ 0 w 225675"/>
                <a:gd name="connsiteY0" fmla="*/ 0 h 292146"/>
                <a:gd name="connsiteX1" fmla="*/ 210570 w 225675"/>
                <a:gd name="connsiteY1" fmla="*/ 113960 h 292146"/>
                <a:gd name="connsiteX2" fmla="*/ 225675 w 225675"/>
                <a:gd name="connsiteY2" fmla="*/ 292146 h 292146"/>
                <a:gd name="connsiteX3" fmla="*/ 156006 w 225675"/>
                <a:gd name="connsiteY3" fmla="*/ 205060 h 292146"/>
                <a:gd name="connsiteX4" fmla="*/ 34086 w 225675"/>
                <a:gd name="connsiteY4" fmla="*/ 178935 h 292146"/>
                <a:gd name="connsiteX5" fmla="*/ 0 w 225675"/>
                <a:gd name="connsiteY5" fmla="*/ 0 h 292146"/>
                <a:gd name="connsiteX0" fmla="*/ 0 w 225675"/>
                <a:gd name="connsiteY0" fmla="*/ 0 h 292146"/>
                <a:gd name="connsiteX1" fmla="*/ 210570 w 225675"/>
                <a:gd name="connsiteY1" fmla="*/ 113960 h 292146"/>
                <a:gd name="connsiteX2" fmla="*/ 225675 w 225675"/>
                <a:gd name="connsiteY2" fmla="*/ 292146 h 292146"/>
                <a:gd name="connsiteX3" fmla="*/ 156006 w 225675"/>
                <a:gd name="connsiteY3" fmla="*/ 205060 h 292146"/>
                <a:gd name="connsiteX4" fmla="*/ 15036 w 225675"/>
                <a:gd name="connsiteY4" fmla="*/ 152742 h 292146"/>
                <a:gd name="connsiteX5" fmla="*/ 0 w 225675"/>
                <a:gd name="connsiteY5" fmla="*/ 0 h 292146"/>
                <a:gd name="connsiteX0" fmla="*/ 0 w 225675"/>
                <a:gd name="connsiteY0" fmla="*/ 0 h 292146"/>
                <a:gd name="connsiteX1" fmla="*/ 210570 w 225675"/>
                <a:gd name="connsiteY1" fmla="*/ 113960 h 292146"/>
                <a:gd name="connsiteX2" fmla="*/ 225675 w 225675"/>
                <a:gd name="connsiteY2" fmla="*/ 292146 h 292146"/>
                <a:gd name="connsiteX3" fmla="*/ 156006 w 225675"/>
                <a:gd name="connsiteY3" fmla="*/ 205060 h 292146"/>
                <a:gd name="connsiteX4" fmla="*/ 99061 w 225675"/>
                <a:gd name="connsiteY4" fmla="*/ 179479 h 292146"/>
                <a:gd name="connsiteX5" fmla="*/ 15036 w 225675"/>
                <a:gd name="connsiteY5" fmla="*/ 152742 h 292146"/>
                <a:gd name="connsiteX6" fmla="*/ 0 w 225675"/>
                <a:gd name="connsiteY6" fmla="*/ 0 h 29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675" h="292146">
                  <a:moveTo>
                    <a:pt x="0" y="0"/>
                  </a:moveTo>
                  <a:lnTo>
                    <a:pt x="210570" y="113960"/>
                  </a:lnTo>
                  <a:lnTo>
                    <a:pt x="225675" y="292146"/>
                  </a:lnTo>
                  <a:lnTo>
                    <a:pt x="156006" y="205060"/>
                  </a:lnTo>
                  <a:cubicBezTo>
                    <a:pt x="139406" y="198121"/>
                    <a:pt x="115661" y="186418"/>
                    <a:pt x="99061" y="179479"/>
                  </a:cubicBezTo>
                  <a:lnTo>
                    <a:pt x="15036" y="152742"/>
                  </a:lnTo>
                  <a:lnTo>
                    <a:pt x="0" y="0"/>
                  </a:lnTo>
                  <a:close/>
                </a:path>
              </a:pathLst>
            </a:custGeom>
            <a:solidFill>
              <a:srgbClr val="CC6600">
                <a:alpha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63" name="Freeform 62"/>
            <p:cNvSpPr/>
            <p:nvPr/>
          </p:nvSpPr>
          <p:spPr>
            <a:xfrm>
              <a:off x="3801631" y="3304493"/>
              <a:ext cx="548914" cy="881745"/>
            </a:xfrm>
            <a:custGeom>
              <a:avLst/>
              <a:gdLst>
                <a:gd name="connsiteX0" fmla="*/ 0 w 583474"/>
                <a:gd name="connsiteY0" fmla="*/ 0 h 879566"/>
                <a:gd name="connsiteX1" fmla="*/ 95794 w 583474"/>
                <a:gd name="connsiteY1" fmla="*/ 113212 h 879566"/>
                <a:gd name="connsiteX2" fmla="*/ 156754 w 583474"/>
                <a:gd name="connsiteY2" fmla="*/ 348343 h 879566"/>
                <a:gd name="connsiteX3" fmla="*/ 217714 w 583474"/>
                <a:gd name="connsiteY3" fmla="*/ 478972 h 879566"/>
                <a:gd name="connsiteX4" fmla="*/ 322217 w 583474"/>
                <a:gd name="connsiteY4" fmla="*/ 548640 h 879566"/>
                <a:gd name="connsiteX5" fmla="*/ 470262 w 583474"/>
                <a:gd name="connsiteY5" fmla="*/ 522514 h 879566"/>
                <a:gd name="connsiteX6" fmla="*/ 583474 w 583474"/>
                <a:gd name="connsiteY6" fmla="*/ 452846 h 879566"/>
                <a:gd name="connsiteX7" fmla="*/ 522514 w 583474"/>
                <a:gd name="connsiteY7" fmla="*/ 644434 h 879566"/>
                <a:gd name="connsiteX8" fmla="*/ 461554 w 583474"/>
                <a:gd name="connsiteY8" fmla="*/ 809897 h 879566"/>
                <a:gd name="connsiteX9" fmla="*/ 304800 w 583474"/>
                <a:gd name="connsiteY9" fmla="*/ 879566 h 879566"/>
                <a:gd name="connsiteX10" fmla="*/ 243840 w 583474"/>
                <a:gd name="connsiteY10" fmla="*/ 870857 h 879566"/>
                <a:gd name="connsiteX11" fmla="*/ 148045 w 583474"/>
                <a:gd name="connsiteY11" fmla="*/ 748937 h 879566"/>
                <a:gd name="connsiteX12" fmla="*/ 87085 w 583474"/>
                <a:gd name="connsiteY12" fmla="*/ 548640 h 879566"/>
                <a:gd name="connsiteX13" fmla="*/ 26125 w 583474"/>
                <a:gd name="connsiteY13" fmla="*/ 374469 h 879566"/>
                <a:gd name="connsiteX14" fmla="*/ 34834 w 583474"/>
                <a:gd name="connsiteY14" fmla="*/ 69669 h 879566"/>
                <a:gd name="connsiteX0" fmla="*/ 0 w 574766"/>
                <a:gd name="connsiteY0" fmla="*/ 0 h 879566"/>
                <a:gd name="connsiteX1" fmla="*/ 95794 w 574766"/>
                <a:gd name="connsiteY1" fmla="*/ 113212 h 879566"/>
                <a:gd name="connsiteX2" fmla="*/ 156754 w 574766"/>
                <a:gd name="connsiteY2" fmla="*/ 348343 h 879566"/>
                <a:gd name="connsiteX3" fmla="*/ 217714 w 574766"/>
                <a:gd name="connsiteY3" fmla="*/ 478972 h 879566"/>
                <a:gd name="connsiteX4" fmla="*/ 322217 w 574766"/>
                <a:gd name="connsiteY4" fmla="*/ 548640 h 879566"/>
                <a:gd name="connsiteX5" fmla="*/ 470262 w 574766"/>
                <a:gd name="connsiteY5" fmla="*/ 522514 h 879566"/>
                <a:gd name="connsiteX6" fmla="*/ 574766 w 574766"/>
                <a:gd name="connsiteY6" fmla="*/ 426720 h 879566"/>
                <a:gd name="connsiteX7" fmla="*/ 522514 w 574766"/>
                <a:gd name="connsiteY7" fmla="*/ 644434 h 879566"/>
                <a:gd name="connsiteX8" fmla="*/ 461554 w 574766"/>
                <a:gd name="connsiteY8" fmla="*/ 809897 h 879566"/>
                <a:gd name="connsiteX9" fmla="*/ 304800 w 574766"/>
                <a:gd name="connsiteY9" fmla="*/ 879566 h 879566"/>
                <a:gd name="connsiteX10" fmla="*/ 243840 w 574766"/>
                <a:gd name="connsiteY10" fmla="*/ 870857 h 879566"/>
                <a:gd name="connsiteX11" fmla="*/ 148045 w 574766"/>
                <a:gd name="connsiteY11" fmla="*/ 748937 h 879566"/>
                <a:gd name="connsiteX12" fmla="*/ 87085 w 574766"/>
                <a:gd name="connsiteY12" fmla="*/ 548640 h 879566"/>
                <a:gd name="connsiteX13" fmla="*/ 26125 w 574766"/>
                <a:gd name="connsiteY13" fmla="*/ 374469 h 879566"/>
                <a:gd name="connsiteX14" fmla="*/ 34834 w 574766"/>
                <a:gd name="connsiteY14" fmla="*/ 69669 h 879566"/>
                <a:gd name="connsiteX0" fmla="*/ 0 w 574766"/>
                <a:gd name="connsiteY0" fmla="*/ 0 h 879566"/>
                <a:gd name="connsiteX1" fmla="*/ 95794 w 574766"/>
                <a:gd name="connsiteY1" fmla="*/ 113212 h 879566"/>
                <a:gd name="connsiteX2" fmla="*/ 156754 w 574766"/>
                <a:gd name="connsiteY2" fmla="*/ 348343 h 879566"/>
                <a:gd name="connsiteX3" fmla="*/ 217714 w 574766"/>
                <a:gd name="connsiteY3" fmla="*/ 478972 h 879566"/>
                <a:gd name="connsiteX4" fmla="*/ 322217 w 574766"/>
                <a:gd name="connsiteY4" fmla="*/ 548640 h 879566"/>
                <a:gd name="connsiteX5" fmla="*/ 470262 w 574766"/>
                <a:gd name="connsiteY5" fmla="*/ 522514 h 879566"/>
                <a:gd name="connsiteX6" fmla="*/ 574766 w 574766"/>
                <a:gd name="connsiteY6" fmla="*/ 426720 h 879566"/>
                <a:gd name="connsiteX7" fmla="*/ 467746 w 574766"/>
                <a:gd name="connsiteY7" fmla="*/ 639671 h 879566"/>
                <a:gd name="connsiteX8" fmla="*/ 461554 w 574766"/>
                <a:gd name="connsiteY8" fmla="*/ 809897 h 879566"/>
                <a:gd name="connsiteX9" fmla="*/ 304800 w 574766"/>
                <a:gd name="connsiteY9" fmla="*/ 879566 h 879566"/>
                <a:gd name="connsiteX10" fmla="*/ 243840 w 574766"/>
                <a:gd name="connsiteY10" fmla="*/ 870857 h 879566"/>
                <a:gd name="connsiteX11" fmla="*/ 148045 w 574766"/>
                <a:gd name="connsiteY11" fmla="*/ 748937 h 879566"/>
                <a:gd name="connsiteX12" fmla="*/ 87085 w 574766"/>
                <a:gd name="connsiteY12" fmla="*/ 548640 h 879566"/>
                <a:gd name="connsiteX13" fmla="*/ 26125 w 574766"/>
                <a:gd name="connsiteY13" fmla="*/ 374469 h 879566"/>
                <a:gd name="connsiteX14" fmla="*/ 34834 w 574766"/>
                <a:gd name="connsiteY14" fmla="*/ 69669 h 879566"/>
                <a:gd name="connsiteX0" fmla="*/ 0 w 550953"/>
                <a:gd name="connsiteY0" fmla="*/ 0 h 884329"/>
                <a:gd name="connsiteX1" fmla="*/ 71981 w 550953"/>
                <a:gd name="connsiteY1" fmla="*/ 117975 h 884329"/>
                <a:gd name="connsiteX2" fmla="*/ 132941 w 550953"/>
                <a:gd name="connsiteY2" fmla="*/ 353106 h 884329"/>
                <a:gd name="connsiteX3" fmla="*/ 193901 w 550953"/>
                <a:gd name="connsiteY3" fmla="*/ 483735 h 884329"/>
                <a:gd name="connsiteX4" fmla="*/ 298404 w 550953"/>
                <a:gd name="connsiteY4" fmla="*/ 553403 h 884329"/>
                <a:gd name="connsiteX5" fmla="*/ 446449 w 550953"/>
                <a:gd name="connsiteY5" fmla="*/ 527277 h 884329"/>
                <a:gd name="connsiteX6" fmla="*/ 550953 w 550953"/>
                <a:gd name="connsiteY6" fmla="*/ 431483 h 884329"/>
                <a:gd name="connsiteX7" fmla="*/ 443933 w 550953"/>
                <a:gd name="connsiteY7" fmla="*/ 644434 h 884329"/>
                <a:gd name="connsiteX8" fmla="*/ 437741 w 550953"/>
                <a:gd name="connsiteY8" fmla="*/ 814660 h 884329"/>
                <a:gd name="connsiteX9" fmla="*/ 280987 w 550953"/>
                <a:gd name="connsiteY9" fmla="*/ 884329 h 884329"/>
                <a:gd name="connsiteX10" fmla="*/ 220027 w 550953"/>
                <a:gd name="connsiteY10" fmla="*/ 875620 h 884329"/>
                <a:gd name="connsiteX11" fmla="*/ 124232 w 550953"/>
                <a:gd name="connsiteY11" fmla="*/ 753700 h 884329"/>
                <a:gd name="connsiteX12" fmla="*/ 63272 w 550953"/>
                <a:gd name="connsiteY12" fmla="*/ 553403 h 884329"/>
                <a:gd name="connsiteX13" fmla="*/ 2312 w 550953"/>
                <a:gd name="connsiteY13" fmla="*/ 379232 h 884329"/>
                <a:gd name="connsiteX14" fmla="*/ 11021 w 550953"/>
                <a:gd name="connsiteY14" fmla="*/ 74432 h 884329"/>
                <a:gd name="connsiteX0" fmla="*/ 10411 w 561364"/>
                <a:gd name="connsiteY0" fmla="*/ 0 h 884329"/>
                <a:gd name="connsiteX1" fmla="*/ 82392 w 561364"/>
                <a:gd name="connsiteY1" fmla="*/ 117975 h 884329"/>
                <a:gd name="connsiteX2" fmla="*/ 143352 w 561364"/>
                <a:gd name="connsiteY2" fmla="*/ 353106 h 884329"/>
                <a:gd name="connsiteX3" fmla="*/ 204312 w 561364"/>
                <a:gd name="connsiteY3" fmla="*/ 483735 h 884329"/>
                <a:gd name="connsiteX4" fmla="*/ 308815 w 561364"/>
                <a:gd name="connsiteY4" fmla="*/ 553403 h 884329"/>
                <a:gd name="connsiteX5" fmla="*/ 456860 w 561364"/>
                <a:gd name="connsiteY5" fmla="*/ 527277 h 884329"/>
                <a:gd name="connsiteX6" fmla="*/ 561364 w 561364"/>
                <a:gd name="connsiteY6" fmla="*/ 431483 h 884329"/>
                <a:gd name="connsiteX7" fmla="*/ 454344 w 561364"/>
                <a:gd name="connsiteY7" fmla="*/ 644434 h 884329"/>
                <a:gd name="connsiteX8" fmla="*/ 448152 w 561364"/>
                <a:gd name="connsiteY8" fmla="*/ 814660 h 884329"/>
                <a:gd name="connsiteX9" fmla="*/ 291398 w 561364"/>
                <a:gd name="connsiteY9" fmla="*/ 884329 h 884329"/>
                <a:gd name="connsiteX10" fmla="*/ 230438 w 561364"/>
                <a:gd name="connsiteY10" fmla="*/ 875620 h 884329"/>
                <a:gd name="connsiteX11" fmla="*/ 134643 w 561364"/>
                <a:gd name="connsiteY11" fmla="*/ 753700 h 884329"/>
                <a:gd name="connsiteX12" fmla="*/ 73683 w 561364"/>
                <a:gd name="connsiteY12" fmla="*/ 553403 h 884329"/>
                <a:gd name="connsiteX13" fmla="*/ 12723 w 561364"/>
                <a:gd name="connsiteY13" fmla="*/ 379232 h 884329"/>
                <a:gd name="connsiteX14" fmla="*/ 0 w 561364"/>
                <a:gd name="connsiteY14" fmla="*/ 7757 h 884329"/>
                <a:gd name="connsiteX0" fmla="*/ 10411 w 561364"/>
                <a:gd name="connsiteY0" fmla="*/ 0 h 884329"/>
                <a:gd name="connsiteX1" fmla="*/ 82392 w 561364"/>
                <a:gd name="connsiteY1" fmla="*/ 117975 h 884329"/>
                <a:gd name="connsiteX2" fmla="*/ 143352 w 561364"/>
                <a:gd name="connsiteY2" fmla="*/ 353106 h 884329"/>
                <a:gd name="connsiteX3" fmla="*/ 204312 w 561364"/>
                <a:gd name="connsiteY3" fmla="*/ 483735 h 884329"/>
                <a:gd name="connsiteX4" fmla="*/ 308815 w 561364"/>
                <a:gd name="connsiteY4" fmla="*/ 553403 h 884329"/>
                <a:gd name="connsiteX5" fmla="*/ 456860 w 561364"/>
                <a:gd name="connsiteY5" fmla="*/ 527277 h 884329"/>
                <a:gd name="connsiteX6" fmla="*/ 561364 w 561364"/>
                <a:gd name="connsiteY6" fmla="*/ 431483 h 884329"/>
                <a:gd name="connsiteX7" fmla="*/ 454344 w 561364"/>
                <a:gd name="connsiteY7" fmla="*/ 644434 h 884329"/>
                <a:gd name="connsiteX8" fmla="*/ 448152 w 561364"/>
                <a:gd name="connsiteY8" fmla="*/ 814660 h 884329"/>
                <a:gd name="connsiteX9" fmla="*/ 291398 w 561364"/>
                <a:gd name="connsiteY9" fmla="*/ 884329 h 884329"/>
                <a:gd name="connsiteX10" fmla="*/ 230438 w 561364"/>
                <a:gd name="connsiteY10" fmla="*/ 875620 h 884329"/>
                <a:gd name="connsiteX11" fmla="*/ 134643 w 561364"/>
                <a:gd name="connsiteY11" fmla="*/ 753700 h 884329"/>
                <a:gd name="connsiteX12" fmla="*/ 73683 w 561364"/>
                <a:gd name="connsiteY12" fmla="*/ 553403 h 884329"/>
                <a:gd name="connsiteX13" fmla="*/ 12723 w 561364"/>
                <a:gd name="connsiteY13" fmla="*/ 379232 h 884329"/>
                <a:gd name="connsiteX14" fmla="*/ 13132 w 561364"/>
                <a:gd name="connsiteY14" fmla="*/ 241188 h 884329"/>
                <a:gd name="connsiteX15" fmla="*/ 0 w 561364"/>
                <a:gd name="connsiteY15" fmla="*/ 7757 h 884329"/>
                <a:gd name="connsiteX0" fmla="*/ 10411 w 561364"/>
                <a:gd name="connsiteY0" fmla="*/ 0 h 884329"/>
                <a:gd name="connsiteX1" fmla="*/ 82392 w 561364"/>
                <a:gd name="connsiteY1" fmla="*/ 117975 h 884329"/>
                <a:gd name="connsiteX2" fmla="*/ 143352 w 561364"/>
                <a:gd name="connsiteY2" fmla="*/ 353106 h 884329"/>
                <a:gd name="connsiteX3" fmla="*/ 204312 w 561364"/>
                <a:gd name="connsiteY3" fmla="*/ 483735 h 884329"/>
                <a:gd name="connsiteX4" fmla="*/ 308815 w 561364"/>
                <a:gd name="connsiteY4" fmla="*/ 553403 h 884329"/>
                <a:gd name="connsiteX5" fmla="*/ 456860 w 561364"/>
                <a:gd name="connsiteY5" fmla="*/ 527277 h 884329"/>
                <a:gd name="connsiteX6" fmla="*/ 561364 w 561364"/>
                <a:gd name="connsiteY6" fmla="*/ 431483 h 884329"/>
                <a:gd name="connsiteX7" fmla="*/ 454344 w 561364"/>
                <a:gd name="connsiteY7" fmla="*/ 644434 h 884329"/>
                <a:gd name="connsiteX8" fmla="*/ 448152 w 561364"/>
                <a:gd name="connsiteY8" fmla="*/ 814660 h 884329"/>
                <a:gd name="connsiteX9" fmla="*/ 291398 w 561364"/>
                <a:gd name="connsiteY9" fmla="*/ 884329 h 884329"/>
                <a:gd name="connsiteX10" fmla="*/ 230438 w 561364"/>
                <a:gd name="connsiteY10" fmla="*/ 875620 h 884329"/>
                <a:gd name="connsiteX11" fmla="*/ 134643 w 561364"/>
                <a:gd name="connsiteY11" fmla="*/ 753700 h 884329"/>
                <a:gd name="connsiteX12" fmla="*/ 73683 w 561364"/>
                <a:gd name="connsiteY12" fmla="*/ 553403 h 884329"/>
                <a:gd name="connsiteX13" fmla="*/ 22248 w 561364"/>
                <a:gd name="connsiteY13" fmla="*/ 360182 h 884329"/>
                <a:gd name="connsiteX14" fmla="*/ 13132 w 561364"/>
                <a:gd name="connsiteY14" fmla="*/ 241188 h 884329"/>
                <a:gd name="connsiteX15" fmla="*/ 0 w 561364"/>
                <a:gd name="connsiteY15" fmla="*/ 7757 h 884329"/>
                <a:gd name="connsiteX0" fmla="*/ 10411 w 561364"/>
                <a:gd name="connsiteY0" fmla="*/ 0 h 884329"/>
                <a:gd name="connsiteX1" fmla="*/ 82392 w 561364"/>
                <a:gd name="connsiteY1" fmla="*/ 117975 h 884329"/>
                <a:gd name="connsiteX2" fmla="*/ 143352 w 561364"/>
                <a:gd name="connsiteY2" fmla="*/ 353106 h 884329"/>
                <a:gd name="connsiteX3" fmla="*/ 204312 w 561364"/>
                <a:gd name="connsiteY3" fmla="*/ 483735 h 884329"/>
                <a:gd name="connsiteX4" fmla="*/ 308815 w 561364"/>
                <a:gd name="connsiteY4" fmla="*/ 553403 h 884329"/>
                <a:gd name="connsiteX5" fmla="*/ 456860 w 561364"/>
                <a:gd name="connsiteY5" fmla="*/ 527277 h 884329"/>
                <a:gd name="connsiteX6" fmla="*/ 561364 w 561364"/>
                <a:gd name="connsiteY6" fmla="*/ 431483 h 884329"/>
                <a:gd name="connsiteX7" fmla="*/ 454344 w 561364"/>
                <a:gd name="connsiteY7" fmla="*/ 644434 h 884329"/>
                <a:gd name="connsiteX8" fmla="*/ 448152 w 561364"/>
                <a:gd name="connsiteY8" fmla="*/ 814660 h 884329"/>
                <a:gd name="connsiteX9" fmla="*/ 291398 w 561364"/>
                <a:gd name="connsiteY9" fmla="*/ 884329 h 884329"/>
                <a:gd name="connsiteX10" fmla="*/ 230438 w 561364"/>
                <a:gd name="connsiteY10" fmla="*/ 875620 h 884329"/>
                <a:gd name="connsiteX11" fmla="*/ 134643 w 561364"/>
                <a:gd name="connsiteY11" fmla="*/ 753700 h 884329"/>
                <a:gd name="connsiteX12" fmla="*/ 71302 w 561364"/>
                <a:gd name="connsiteY12" fmla="*/ 565310 h 884329"/>
                <a:gd name="connsiteX13" fmla="*/ 22248 w 561364"/>
                <a:gd name="connsiteY13" fmla="*/ 360182 h 884329"/>
                <a:gd name="connsiteX14" fmla="*/ 13132 w 561364"/>
                <a:gd name="connsiteY14" fmla="*/ 241188 h 884329"/>
                <a:gd name="connsiteX15" fmla="*/ 0 w 561364"/>
                <a:gd name="connsiteY15" fmla="*/ 7757 h 884329"/>
                <a:gd name="connsiteX0" fmla="*/ 10411 w 561364"/>
                <a:gd name="connsiteY0" fmla="*/ 0 h 884329"/>
                <a:gd name="connsiteX1" fmla="*/ 82392 w 561364"/>
                <a:gd name="connsiteY1" fmla="*/ 117975 h 884329"/>
                <a:gd name="connsiteX2" fmla="*/ 143352 w 561364"/>
                <a:gd name="connsiteY2" fmla="*/ 353106 h 884329"/>
                <a:gd name="connsiteX3" fmla="*/ 204312 w 561364"/>
                <a:gd name="connsiteY3" fmla="*/ 483735 h 884329"/>
                <a:gd name="connsiteX4" fmla="*/ 308815 w 561364"/>
                <a:gd name="connsiteY4" fmla="*/ 553403 h 884329"/>
                <a:gd name="connsiteX5" fmla="*/ 456860 w 561364"/>
                <a:gd name="connsiteY5" fmla="*/ 527277 h 884329"/>
                <a:gd name="connsiteX6" fmla="*/ 561364 w 561364"/>
                <a:gd name="connsiteY6" fmla="*/ 431483 h 884329"/>
                <a:gd name="connsiteX7" fmla="*/ 454344 w 561364"/>
                <a:gd name="connsiteY7" fmla="*/ 644434 h 884329"/>
                <a:gd name="connsiteX8" fmla="*/ 448152 w 561364"/>
                <a:gd name="connsiteY8" fmla="*/ 814660 h 884329"/>
                <a:gd name="connsiteX9" fmla="*/ 291398 w 561364"/>
                <a:gd name="connsiteY9" fmla="*/ 884329 h 884329"/>
                <a:gd name="connsiteX10" fmla="*/ 230438 w 561364"/>
                <a:gd name="connsiteY10" fmla="*/ 875620 h 884329"/>
                <a:gd name="connsiteX11" fmla="*/ 134643 w 561364"/>
                <a:gd name="connsiteY11" fmla="*/ 753700 h 884329"/>
                <a:gd name="connsiteX12" fmla="*/ 71302 w 561364"/>
                <a:gd name="connsiteY12" fmla="*/ 565310 h 884329"/>
                <a:gd name="connsiteX13" fmla="*/ 41707 w 561364"/>
                <a:gd name="connsiteY13" fmla="*/ 434070 h 884329"/>
                <a:gd name="connsiteX14" fmla="*/ 22248 w 561364"/>
                <a:gd name="connsiteY14" fmla="*/ 360182 h 884329"/>
                <a:gd name="connsiteX15" fmla="*/ 13132 w 561364"/>
                <a:gd name="connsiteY15" fmla="*/ 241188 h 884329"/>
                <a:gd name="connsiteX16" fmla="*/ 0 w 561364"/>
                <a:gd name="connsiteY16" fmla="*/ 7757 h 884329"/>
                <a:gd name="connsiteX0" fmla="*/ 10411 w 561364"/>
                <a:gd name="connsiteY0" fmla="*/ 0 h 884329"/>
                <a:gd name="connsiteX1" fmla="*/ 82392 w 561364"/>
                <a:gd name="connsiteY1" fmla="*/ 117975 h 884329"/>
                <a:gd name="connsiteX2" fmla="*/ 143352 w 561364"/>
                <a:gd name="connsiteY2" fmla="*/ 353106 h 884329"/>
                <a:gd name="connsiteX3" fmla="*/ 204312 w 561364"/>
                <a:gd name="connsiteY3" fmla="*/ 483735 h 884329"/>
                <a:gd name="connsiteX4" fmla="*/ 308815 w 561364"/>
                <a:gd name="connsiteY4" fmla="*/ 553403 h 884329"/>
                <a:gd name="connsiteX5" fmla="*/ 456860 w 561364"/>
                <a:gd name="connsiteY5" fmla="*/ 527277 h 884329"/>
                <a:gd name="connsiteX6" fmla="*/ 561364 w 561364"/>
                <a:gd name="connsiteY6" fmla="*/ 431483 h 884329"/>
                <a:gd name="connsiteX7" fmla="*/ 454344 w 561364"/>
                <a:gd name="connsiteY7" fmla="*/ 644434 h 884329"/>
                <a:gd name="connsiteX8" fmla="*/ 448152 w 561364"/>
                <a:gd name="connsiteY8" fmla="*/ 814660 h 884329"/>
                <a:gd name="connsiteX9" fmla="*/ 291398 w 561364"/>
                <a:gd name="connsiteY9" fmla="*/ 884329 h 884329"/>
                <a:gd name="connsiteX10" fmla="*/ 230438 w 561364"/>
                <a:gd name="connsiteY10" fmla="*/ 875620 h 884329"/>
                <a:gd name="connsiteX11" fmla="*/ 134643 w 561364"/>
                <a:gd name="connsiteY11" fmla="*/ 753700 h 884329"/>
                <a:gd name="connsiteX12" fmla="*/ 71302 w 561364"/>
                <a:gd name="connsiteY12" fmla="*/ 565310 h 884329"/>
                <a:gd name="connsiteX13" fmla="*/ 41707 w 561364"/>
                <a:gd name="connsiteY13" fmla="*/ 434070 h 884329"/>
                <a:gd name="connsiteX14" fmla="*/ 22248 w 561364"/>
                <a:gd name="connsiteY14" fmla="*/ 353038 h 884329"/>
                <a:gd name="connsiteX15" fmla="*/ 13132 w 561364"/>
                <a:gd name="connsiteY15" fmla="*/ 241188 h 884329"/>
                <a:gd name="connsiteX16" fmla="*/ 0 w 561364"/>
                <a:gd name="connsiteY16" fmla="*/ 7757 h 884329"/>
                <a:gd name="connsiteX0" fmla="*/ 10411 w 561364"/>
                <a:gd name="connsiteY0" fmla="*/ 0 h 884329"/>
                <a:gd name="connsiteX1" fmla="*/ 82392 w 561364"/>
                <a:gd name="connsiteY1" fmla="*/ 117975 h 884329"/>
                <a:gd name="connsiteX2" fmla="*/ 143352 w 561364"/>
                <a:gd name="connsiteY2" fmla="*/ 353106 h 884329"/>
                <a:gd name="connsiteX3" fmla="*/ 204312 w 561364"/>
                <a:gd name="connsiteY3" fmla="*/ 483735 h 884329"/>
                <a:gd name="connsiteX4" fmla="*/ 308815 w 561364"/>
                <a:gd name="connsiteY4" fmla="*/ 553403 h 884329"/>
                <a:gd name="connsiteX5" fmla="*/ 456860 w 561364"/>
                <a:gd name="connsiteY5" fmla="*/ 527277 h 884329"/>
                <a:gd name="connsiteX6" fmla="*/ 561364 w 561364"/>
                <a:gd name="connsiteY6" fmla="*/ 431483 h 884329"/>
                <a:gd name="connsiteX7" fmla="*/ 454344 w 561364"/>
                <a:gd name="connsiteY7" fmla="*/ 644434 h 884329"/>
                <a:gd name="connsiteX8" fmla="*/ 448152 w 561364"/>
                <a:gd name="connsiteY8" fmla="*/ 814660 h 884329"/>
                <a:gd name="connsiteX9" fmla="*/ 291398 w 561364"/>
                <a:gd name="connsiteY9" fmla="*/ 884329 h 884329"/>
                <a:gd name="connsiteX10" fmla="*/ 230438 w 561364"/>
                <a:gd name="connsiteY10" fmla="*/ 875620 h 884329"/>
                <a:gd name="connsiteX11" fmla="*/ 134643 w 561364"/>
                <a:gd name="connsiteY11" fmla="*/ 753700 h 884329"/>
                <a:gd name="connsiteX12" fmla="*/ 91713 w 561364"/>
                <a:gd name="connsiteY12" fmla="*/ 700770 h 884329"/>
                <a:gd name="connsiteX13" fmla="*/ 71302 w 561364"/>
                <a:gd name="connsiteY13" fmla="*/ 565310 h 884329"/>
                <a:gd name="connsiteX14" fmla="*/ 41707 w 561364"/>
                <a:gd name="connsiteY14" fmla="*/ 434070 h 884329"/>
                <a:gd name="connsiteX15" fmla="*/ 22248 w 561364"/>
                <a:gd name="connsiteY15" fmla="*/ 353038 h 884329"/>
                <a:gd name="connsiteX16" fmla="*/ 13132 w 561364"/>
                <a:gd name="connsiteY16" fmla="*/ 241188 h 884329"/>
                <a:gd name="connsiteX17" fmla="*/ 0 w 561364"/>
                <a:gd name="connsiteY17" fmla="*/ 7757 h 884329"/>
                <a:gd name="connsiteX0" fmla="*/ 10411 w 561364"/>
                <a:gd name="connsiteY0" fmla="*/ 0 h 884329"/>
                <a:gd name="connsiteX1" fmla="*/ 82392 w 561364"/>
                <a:gd name="connsiteY1" fmla="*/ 117975 h 884329"/>
                <a:gd name="connsiteX2" fmla="*/ 143352 w 561364"/>
                <a:gd name="connsiteY2" fmla="*/ 353106 h 884329"/>
                <a:gd name="connsiteX3" fmla="*/ 204312 w 561364"/>
                <a:gd name="connsiteY3" fmla="*/ 483735 h 884329"/>
                <a:gd name="connsiteX4" fmla="*/ 308815 w 561364"/>
                <a:gd name="connsiteY4" fmla="*/ 553403 h 884329"/>
                <a:gd name="connsiteX5" fmla="*/ 456860 w 561364"/>
                <a:gd name="connsiteY5" fmla="*/ 527277 h 884329"/>
                <a:gd name="connsiteX6" fmla="*/ 561364 w 561364"/>
                <a:gd name="connsiteY6" fmla="*/ 431483 h 884329"/>
                <a:gd name="connsiteX7" fmla="*/ 454344 w 561364"/>
                <a:gd name="connsiteY7" fmla="*/ 644434 h 884329"/>
                <a:gd name="connsiteX8" fmla="*/ 448152 w 561364"/>
                <a:gd name="connsiteY8" fmla="*/ 814660 h 884329"/>
                <a:gd name="connsiteX9" fmla="*/ 291398 w 561364"/>
                <a:gd name="connsiteY9" fmla="*/ 884329 h 884329"/>
                <a:gd name="connsiteX10" fmla="*/ 230438 w 561364"/>
                <a:gd name="connsiteY10" fmla="*/ 875620 h 884329"/>
                <a:gd name="connsiteX11" fmla="*/ 134643 w 561364"/>
                <a:gd name="connsiteY11" fmla="*/ 779894 h 884329"/>
                <a:gd name="connsiteX12" fmla="*/ 91713 w 561364"/>
                <a:gd name="connsiteY12" fmla="*/ 700770 h 884329"/>
                <a:gd name="connsiteX13" fmla="*/ 71302 w 561364"/>
                <a:gd name="connsiteY13" fmla="*/ 565310 h 884329"/>
                <a:gd name="connsiteX14" fmla="*/ 41707 w 561364"/>
                <a:gd name="connsiteY14" fmla="*/ 434070 h 884329"/>
                <a:gd name="connsiteX15" fmla="*/ 22248 w 561364"/>
                <a:gd name="connsiteY15" fmla="*/ 353038 h 884329"/>
                <a:gd name="connsiteX16" fmla="*/ 13132 w 561364"/>
                <a:gd name="connsiteY16" fmla="*/ 241188 h 884329"/>
                <a:gd name="connsiteX17" fmla="*/ 0 w 561364"/>
                <a:gd name="connsiteY17" fmla="*/ 7757 h 884329"/>
                <a:gd name="connsiteX0" fmla="*/ 10411 w 561364"/>
                <a:gd name="connsiteY0" fmla="*/ 0 h 884329"/>
                <a:gd name="connsiteX1" fmla="*/ 82392 w 561364"/>
                <a:gd name="connsiteY1" fmla="*/ 117975 h 884329"/>
                <a:gd name="connsiteX2" fmla="*/ 143352 w 561364"/>
                <a:gd name="connsiteY2" fmla="*/ 353106 h 884329"/>
                <a:gd name="connsiteX3" fmla="*/ 204312 w 561364"/>
                <a:gd name="connsiteY3" fmla="*/ 483735 h 884329"/>
                <a:gd name="connsiteX4" fmla="*/ 308815 w 561364"/>
                <a:gd name="connsiteY4" fmla="*/ 553403 h 884329"/>
                <a:gd name="connsiteX5" fmla="*/ 456860 w 561364"/>
                <a:gd name="connsiteY5" fmla="*/ 527277 h 884329"/>
                <a:gd name="connsiteX6" fmla="*/ 561364 w 561364"/>
                <a:gd name="connsiteY6" fmla="*/ 431483 h 884329"/>
                <a:gd name="connsiteX7" fmla="*/ 454344 w 561364"/>
                <a:gd name="connsiteY7" fmla="*/ 644434 h 884329"/>
                <a:gd name="connsiteX8" fmla="*/ 448152 w 561364"/>
                <a:gd name="connsiteY8" fmla="*/ 814660 h 884329"/>
                <a:gd name="connsiteX9" fmla="*/ 291398 w 561364"/>
                <a:gd name="connsiteY9" fmla="*/ 884329 h 884329"/>
                <a:gd name="connsiteX10" fmla="*/ 230438 w 561364"/>
                <a:gd name="connsiteY10" fmla="*/ 875620 h 884329"/>
                <a:gd name="connsiteX11" fmla="*/ 134643 w 561364"/>
                <a:gd name="connsiteY11" fmla="*/ 779894 h 884329"/>
                <a:gd name="connsiteX12" fmla="*/ 94095 w 561364"/>
                <a:gd name="connsiteY12" fmla="*/ 679339 h 884329"/>
                <a:gd name="connsiteX13" fmla="*/ 71302 w 561364"/>
                <a:gd name="connsiteY13" fmla="*/ 565310 h 884329"/>
                <a:gd name="connsiteX14" fmla="*/ 41707 w 561364"/>
                <a:gd name="connsiteY14" fmla="*/ 434070 h 884329"/>
                <a:gd name="connsiteX15" fmla="*/ 22248 w 561364"/>
                <a:gd name="connsiteY15" fmla="*/ 353038 h 884329"/>
                <a:gd name="connsiteX16" fmla="*/ 13132 w 561364"/>
                <a:gd name="connsiteY16" fmla="*/ 241188 h 884329"/>
                <a:gd name="connsiteX17" fmla="*/ 0 w 561364"/>
                <a:gd name="connsiteY17" fmla="*/ 7757 h 884329"/>
                <a:gd name="connsiteX0" fmla="*/ 10411 w 561364"/>
                <a:gd name="connsiteY0" fmla="*/ 0 h 884329"/>
                <a:gd name="connsiteX1" fmla="*/ 82392 w 561364"/>
                <a:gd name="connsiteY1" fmla="*/ 117975 h 884329"/>
                <a:gd name="connsiteX2" fmla="*/ 143352 w 561364"/>
                <a:gd name="connsiteY2" fmla="*/ 353106 h 884329"/>
                <a:gd name="connsiteX3" fmla="*/ 204312 w 561364"/>
                <a:gd name="connsiteY3" fmla="*/ 483735 h 884329"/>
                <a:gd name="connsiteX4" fmla="*/ 308815 w 561364"/>
                <a:gd name="connsiteY4" fmla="*/ 553403 h 884329"/>
                <a:gd name="connsiteX5" fmla="*/ 456860 w 561364"/>
                <a:gd name="connsiteY5" fmla="*/ 527277 h 884329"/>
                <a:gd name="connsiteX6" fmla="*/ 561364 w 561364"/>
                <a:gd name="connsiteY6" fmla="*/ 431483 h 884329"/>
                <a:gd name="connsiteX7" fmla="*/ 454344 w 561364"/>
                <a:gd name="connsiteY7" fmla="*/ 644434 h 884329"/>
                <a:gd name="connsiteX8" fmla="*/ 448152 w 561364"/>
                <a:gd name="connsiteY8" fmla="*/ 814660 h 884329"/>
                <a:gd name="connsiteX9" fmla="*/ 291398 w 561364"/>
                <a:gd name="connsiteY9" fmla="*/ 884329 h 884329"/>
                <a:gd name="connsiteX10" fmla="*/ 230438 w 561364"/>
                <a:gd name="connsiteY10" fmla="*/ 875620 h 884329"/>
                <a:gd name="connsiteX11" fmla="*/ 182200 w 561364"/>
                <a:gd name="connsiteY11" fmla="*/ 850788 h 884329"/>
                <a:gd name="connsiteX12" fmla="*/ 134643 w 561364"/>
                <a:gd name="connsiteY12" fmla="*/ 779894 h 884329"/>
                <a:gd name="connsiteX13" fmla="*/ 94095 w 561364"/>
                <a:gd name="connsiteY13" fmla="*/ 679339 h 884329"/>
                <a:gd name="connsiteX14" fmla="*/ 71302 w 561364"/>
                <a:gd name="connsiteY14" fmla="*/ 565310 h 884329"/>
                <a:gd name="connsiteX15" fmla="*/ 41707 w 561364"/>
                <a:gd name="connsiteY15" fmla="*/ 434070 h 884329"/>
                <a:gd name="connsiteX16" fmla="*/ 22248 w 561364"/>
                <a:gd name="connsiteY16" fmla="*/ 353038 h 884329"/>
                <a:gd name="connsiteX17" fmla="*/ 13132 w 561364"/>
                <a:gd name="connsiteY17" fmla="*/ 241188 h 884329"/>
                <a:gd name="connsiteX18" fmla="*/ 0 w 561364"/>
                <a:gd name="connsiteY18" fmla="*/ 7757 h 884329"/>
                <a:gd name="connsiteX0" fmla="*/ 10411 w 561364"/>
                <a:gd name="connsiteY0" fmla="*/ 0 h 875620"/>
                <a:gd name="connsiteX1" fmla="*/ 82392 w 561364"/>
                <a:gd name="connsiteY1" fmla="*/ 117975 h 875620"/>
                <a:gd name="connsiteX2" fmla="*/ 143352 w 561364"/>
                <a:gd name="connsiteY2" fmla="*/ 353106 h 875620"/>
                <a:gd name="connsiteX3" fmla="*/ 204312 w 561364"/>
                <a:gd name="connsiteY3" fmla="*/ 483735 h 875620"/>
                <a:gd name="connsiteX4" fmla="*/ 308815 w 561364"/>
                <a:gd name="connsiteY4" fmla="*/ 553403 h 875620"/>
                <a:gd name="connsiteX5" fmla="*/ 456860 w 561364"/>
                <a:gd name="connsiteY5" fmla="*/ 527277 h 875620"/>
                <a:gd name="connsiteX6" fmla="*/ 561364 w 561364"/>
                <a:gd name="connsiteY6" fmla="*/ 431483 h 875620"/>
                <a:gd name="connsiteX7" fmla="*/ 454344 w 561364"/>
                <a:gd name="connsiteY7" fmla="*/ 644434 h 875620"/>
                <a:gd name="connsiteX8" fmla="*/ 448152 w 561364"/>
                <a:gd name="connsiteY8" fmla="*/ 814660 h 875620"/>
                <a:gd name="connsiteX9" fmla="*/ 303304 w 561364"/>
                <a:gd name="connsiteY9" fmla="*/ 874804 h 875620"/>
                <a:gd name="connsiteX10" fmla="*/ 230438 w 561364"/>
                <a:gd name="connsiteY10" fmla="*/ 875620 h 875620"/>
                <a:gd name="connsiteX11" fmla="*/ 182200 w 561364"/>
                <a:gd name="connsiteY11" fmla="*/ 850788 h 875620"/>
                <a:gd name="connsiteX12" fmla="*/ 134643 w 561364"/>
                <a:gd name="connsiteY12" fmla="*/ 779894 h 875620"/>
                <a:gd name="connsiteX13" fmla="*/ 94095 w 561364"/>
                <a:gd name="connsiteY13" fmla="*/ 679339 h 875620"/>
                <a:gd name="connsiteX14" fmla="*/ 71302 w 561364"/>
                <a:gd name="connsiteY14" fmla="*/ 565310 h 875620"/>
                <a:gd name="connsiteX15" fmla="*/ 41707 w 561364"/>
                <a:gd name="connsiteY15" fmla="*/ 434070 h 875620"/>
                <a:gd name="connsiteX16" fmla="*/ 22248 w 561364"/>
                <a:gd name="connsiteY16" fmla="*/ 353038 h 875620"/>
                <a:gd name="connsiteX17" fmla="*/ 13132 w 561364"/>
                <a:gd name="connsiteY17" fmla="*/ 241188 h 875620"/>
                <a:gd name="connsiteX18" fmla="*/ 0 w 561364"/>
                <a:gd name="connsiteY18" fmla="*/ 7757 h 875620"/>
                <a:gd name="connsiteX0" fmla="*/ 10411 w 561364"/>
                <a:gd name="connsiteY0" fmla="*/ 0 h 875620"/>
                <a:gd name="connsiteX1" fmla="*/ 82392 w 561364"/>
                <a:gd name="connsiteY1" fmla="*/ 117975 h 875620"/>
                <a:gd name="connsiteX2" fmla="*/ 143352 w 561364"/>
                <a:gd name="connsiteY2" fmla="*/ 353106 h 875620"/>
                <a:gd name="connsiteX3" fmla="*/ 204312 w 561364"/>
                <a:gd name="connsiteY3" fmla="*/ 483735 h 875620"/>
                <a:gd name="connsiteX4" fmla="*/ 308815 w 561364"/>
                <a:gd name="connsiteY4" fmla="*/ 553403 h 875620"/>
                <a:gd name="connsiteX5" fmla="*/ 456860 w 561364"/>
                <a:gd name="connsiteY5" fmla="*/ 527277 h 875620"/>
                <a:gd name="connsiteX6" fmla="*/ 561364 w 561364"/>
                <a:gd name="connsiteY6" fmla="*/ 431483 h 875620"/>
                <a:gd name="connsiteX7" fmla="*/ 454344 w 561364"/>
                <a:gd name="connsiteY7" fmla="*/ 644434 h 875620"/>
                <a:gd name="connsiteX8" fmla="*/ 414814 w 561364"/>
                <a:gd name="connsiteY8" fmla="*/ 819423 h 875620"/>
                <a:gd name="connsiteX9" fmla="*/ 303304 w 561364"/>
                <a:gd name="connsiteY9" fmla="*/ 874804 h 875620"/>
                <a:gd name="connsiteX10" fmla="*/ 230438 w 561364"/>
                <a:gd name="connsiteY10" fmla="*/ 875620 h 875620"/>
                <a:gd name="connsiteX11" fmla="*/ 182200 w 561364"/>
                <a:gd name="connsiteY11" fmla="*/ 850788 h 875620"/>
                <a:gd name="connsiteX12" fmla="*/ 134643 w 561364"/>
                <a:gd name="connsiteY12" fmla="*/ 779894 h 875620"/>
                <a:gd name="connsiteX13" fmla="*/ 94095 w 561364"/>
                <a:gd name="connsiteY13" fmla="*/ 679339 h 875620"/>
                <a:gd name="connsiteX14" fmla="*/ 71302 w 561364"/>
                <a:gd name="connsiteY14" fmla="*/ 565310 h 875620"/>
                <a:gd name="connsiteX15" fmla="*/ 41707 w 561364"/>
                <a:gd name="connsiteY15" fmla="*/ 434070 h 875620"/>
                <a:gd name="connsiteX16" fmla="*/ 22248 w 561364"/>
                <a:gd name="connsiteY16" fmla="*/ 353038 h 875620"/>
                <a:gd name="connsiteX17" fmla="*/ 13132 w 561364"/>
                <a:gd name="connsiteY17" fmla="*/ 241188 h 875620"/>
                <a:gd name="connsiteX18" fmla="*/ 0 w 561364"/>
                <a:gd name="connsiteY18" fmla="*/ 7757 h 875620"/>
                <a:gd name="connsiteX0" fmla="*/ 10411 w 561364"/>
                <a:gd name="connsiteY0" fmla="*/ 0 h 881745"/>
                <a:gd name="connsiteX1" fmla="*/ 82392 w 561364"/>
                <a:gd name="connsiteY1" fmla="*/ 117975 h 881745"/>
                <a:gd name="connsiteX2" fmla="*/ 143352 w 561364"/>
                <a:gd name="connsiteY2" fmla="*/ 353106 h 881745"/>
                <a:gd name="connsiteX3" fmla="*/ 204312 w 561364"/>
                <a:gd name="connsiteY3" fmla="*/ 483735 h 881745"/>
                <a:gd name="connsiteX4" fmla="*/ 308815 w 561364"/>
                <a:gd name="connsiteY4" fmla="*/ 553403 h 881745"/>
                <a:gd name="connsiteX5" fmla="*/ 456860 w 561364"/>
                <a:gd name="connsiteY5" fmla="*/ 527277 h 881745"/>
                <a:gd name="connsiteX6" fmla="*/ 561364 w 561364"/>
                <a:gd name="connsiteY6" fmla="*/ 431483 h 881745"/>
                <a:gd name="connsiteX7" fmla="*/ 454344 w 561364"/>
                <a:gd name="connsiteY7" fmla="*/ 644434 h 881745"/>
                <a:gd name="connsiteX8" fmla="*/ 414814 w 561364"/>
                <a:gd name="connsiteY8" fmla="*/ 819423 h 881745"/>
                <a:gd name="connsiteX9" fmla="*/ 303304 w 561364"/>
                <a:gd name="connsiteY9" fmla="*/ 874804 h 881745"/>
                <a:gd name="connsiteX10" fmla="*/ 263163 w 561364"/>
                <a:gd name="connsiteY10" fmla="*/ 881745 h 881745"/>
                <a:gd name="connsiteX11" fmla="*/ 230438 w 561364"/>
                <a:gd name="connsiteY11" fmla="*/ 875620 h 881745"/>
                <a:gd name="connsiteX12" fmla="*/ 182200 w 561364"/>
                <a:gd name="connsiteY12" fmla="*/ 850788 h 881745"/>
                <a:gd name="connsiteX13" fmla="*/ 134643 w 561364"/>
                <a:gd name="connsiteY13" fmla="*/ 779894 h 881745"/>
                <a:gd name="connsiteX14" fmla="*/ 94095 w 561364"/>
                <a:gd name="connsiteY14" fmla="*/ 679339 h 881745"/>
                <a:gd name="connsiteX15" fmla="*/ 71302 w 561364"/>
                <a:gd name="connsiteY15" fmla="*/ 565310 h 881745"/>
                <a:gd name="connsiteX16" fmla="*/ 41707 w 561364"/>
                <a:gd name="connsiteY16" fmla="*/ 434070 h 881745"/>
                <a:gd name="connsiteX17" fmla="*/ 22248 w 561364"/>
                <a:gd name="connsiteY17" fmla="*/ 353038 h 881745"/>
                <a:gd name="connsiteX18" fmla="*/ 13132 w 561364"/>
                <a:gd name="connsiteY18" fmla="*/ 241188 h 881745"/>
                <a:gd name="connsiteX19" fmla="*/ 0 w 561364"/>
                <a:gd name="connsiteY19" fmla="*/ 7757 h 881745"/>
                <a:gd name="connsiteX0" fmla="*/ 10411 w 561364"/>
                <a:gd name="connsiteY0" fmla="*/ 0 h 881745"/>
                <a:gd name="connsiteX1" fmla="*/ 82392 w 561364"/>
                <a:gd name="connsiteY1" fmla="*/ 117975 h 881745"/>
                <a:gd name="connsiteX2" fmla="*/ 143352 w 561364"/>
                <a:gd name="connsiteY2" fmla="*/ 353106 h 881745"/>
                <a:gd name="connsiteX3" fmla="*/ 204312 w 561364"/>
                <a:gd name="connsiteY3" fmla="*/ 483735 h 881745"/>
                <a:gd name="connsiteX4" fmla="*/ 308815 w 561364"/>
                <a:gd name="connsiteY4" fmla="*/ 553403 h 881745"/>
                <a:gd name="connsiteX5" fmla="*/ 456860 w 561364"/>
                <a:gd name="connsiteY5" fmla="*/ 527277 h 881745"/>
                <a:gd name="connsiteX6" fmla="*/ 561364 w 561364"/>
                <a:gd name="connsiteY6" fmla="*/ 431483 h 881745"/>
                <a:gd name="connsiteX7" fmla="*/ 454344 w 561364"/>
                <a:gd name="connsiteY7" fmla="*/ 644434 h 881745"/>
                <a:gd name="connsiteX8" fmla="*/ 414814 w 561364"/>
                <a:gd name="connsiteY8" fmla="*/ 819423 h 881745"/>
                <a:gd name="connsiteX9" fmla="*/ 303304 w 561364"/>
                <a:gd name="connsiteY9" fmla="*/ 874804 h 881745"/>
                <a:gd name="connsiteX10" fmla="*/ 263163 w 561364"/>
                <a:gd name="connsiteY10" fmla="*/ 881745 h 881745"/>
                <a:gd name="connsiteX11" fmla="*/ 230438 w 561364"/>
                <a:gd name="connsiteY11" fmla="*/ 875620 h 881745"/>
                <a:gd name="connsiteX12" fmla="*/ 182200 w 561364"/>
                <a:gd name="connsiteY12" fmla="*/ 850788 h 881745"/>
                <a:gd name="connsiteX13" fmla="*/ 134643 w 561364"/>
                <a:gd name="connsiteY13" fmla="*/ 779894 h 881745"/>
                <a:gd name="connsiteX14" fmla="*/ 94095 w 561364"/>
                <a:gd name="connsiteY14" fmla="*/ 679339 h 881745"/>
                <a:gd name="connsiteX15" fmla="*/ 71302 w 561364"/>
                <a:gd name="connsiteY15" fmla="*/ 565310 h 881745"/>
                <a:gd name="connsiteX16" fmla="*/ 27419 w 561364"/>
                <a:gd name="connsiteY16" fmla="*/ 398351 h 881745"/>
                <a:gd name="connsiteX17" fmla="*/ 22248 w 561364"/>
                <a:gd name="connsiteY17" fmla="*/ 353038 h 881745"/>
                <a:gd name="connsiteX18" fmla="*/ 13132 w 561364"/>
                <a:gd name="connsiteY18" fmla="*/ 241188 h 881745"/>
                <a:gd name="connsiteX19" fmla="*/ 0 w 561364"/>
                <a:gd name="connsiteY19" fmla="*/ 7757 h 881745"/>
                <a:gd name="connsiteX0" fmla="*/ 10411 w 561364"/>
                <a:gd name="connsiteY0" fmla="*/ 0 h 881745"/>
                <a:gd name="connsiteX1" fmla="*/ 82392 w 561364"/>
                <a:gd name="connsiteY1" fmla="*/ 117975 h 881745"/>
                <a:gd name="connsiteX2" fmla="*/ 143352 w 561364"/>
                <a:gd name="connsiteY2" fmla="*/ 353106 h 881745"/>
                <a:gd name="connsiteX3" fmla="*/ 209075 w 561364"/>
                <a:gd name="connsiteY3" fmla="*/ 486116 h 881745"/>
                <a:gd name="connsiteX4" fmla="*/ 308815 w 561364"/>
                <a:gd name="connsiteY4" fmla="*/ 553403 h 881745"/>
                <a:gd name="connsiteX5" fmla="*/ 456860 w 561364"/>
                <a:gd name="connsiteY5" fmla="*/ 527277 h 881745"/>
                <a:gd name="connsiteX6" fmla="*/ 561364 w 561364"/>
                <a:gd name="connsiteY6" fmla="*/ 431483 h 881745"/>
                <a:gd name="connsiteX7" fmla="*/ 454344 w 561364"/>
                <a:gd name="connsiteY7" fmla="*/ 644434 h 881745"/>
                <a:gd name="connsiteX8" fmla="*/ 414814 w 561364"/>
                <a:gd name="connsiteY8" fmla="*/ 819423 h 881745"/>
                <a:gd name="connsiteX9" fmla="*/ 303304 w 561364"/>
                <a:gd name="connsiteY9" fmla="*/ 874804 h 881745"/>
                <a:gd name="connsiteX10" fmla="*/ 263163 w 561364"/>
                <a:gd name="connsiteY10" fmla="*/ 881745 h 881745"/>
                <a:gd name="connsiteX11" fmla="*/ 230438 w 561364"/>
                <a:gd name="connsiteY11" fmla="*/ 875620 h 881745"/>
                <a:gd name="connsiteX12" fmla="*/ 182200 w 561364"/>
                <a:gd name="connsiteY12" fmla="*/ 850788 h 881745"/>
                <a:gd name="connsiteX13" fmla="*/ 134643 w 561364"/>
                <a:gd name="connsiteY13" fmla="*/ 779894 h 881745"/>
                <a:gd name="connsiteX14" fmla="*/ 94095 w 561364"/>
                <a:gd name="connsiteY14" fmla="*/ 679339 h 881745"/>
                <a:gd name="connsiteX15" fmla="*/ 71302 w 561364"/>
                <a:gd name="connsiteY15" fmla="*/ 565310 h 881745"/>
                <a:gd name="connsiteX16" fmla="*/ 27419 w 561364"/>
                <a:gd name="connsiteY16" fmla="*/ 398351 h 881745"/>
                <a:gd name="connsiteX17" fmla="*/ 22248 w 561364"/>
                <a:gd name="connsiteY17" fmla="*/ 353038 h 881745"/>
                <a:gd name="connsiteX18" fmla="*/ 13132 w 561364"/>
                <a:gd name="connsiteY18" fmla="*/ 241188 h 881745"/>
                <a:gd name="connsiteX19" fmla="*/ 0 w 561364"/>
                <a:gd name="connsiteY19" fmla="*/ 7757 h 881745"/>
                <a:gd name="connsiteX0" fmla="*/ 10411 w 561364"/>
                <a:gd name="connsiteY0" fmla="*/ 0 h 881745"/>
                <a:gd name="connsiteX1" fmla="*/ 82392 w 561364"/>
                <a:gd name="connsiteY1" fmla="*/ 117975 h 881745"/>
                <a:gd name="connsiteX2" fmla="*/ 150495 w 561364"/>
                <a:gd name="connsiteY2" fmla="*/ 326912 h 881745"/>
                <a:gd name="connsiteX3" fmla="*/ 209075 w 561364"/>
                <a:gd name="connsiteY3" fmla="*/ 486116 h 881745"/>
                <a:gd name="connsiteX4" fmla="*/ 308815 w 561364"/>
                <a:gd name="connsiteY4" fmla="*/ 553403 h 881745"/>
                <a:gd name="connsiteX5" fmla="*/ 456860 w 561364"/>
                <a:gd name="connsiteY5" fmla="*/ 527277 h 881745"/>
                <a:gd name="connsiteX6" fmla="*/ 561364 w 561364"/>
                <a:gd name="connsiteY6" fmla="*/ 431483 h 881745"/>
                <a:gd name="connsiteX7" fmla="*/ 454344 w 561364"/>
                <a:gd name="connsiteY7" fmla="*/ 644434 h 881745"/>
                <a:gd name="connsiteX8" fmla="*/ 414814 w 561364"/>
                <a:gd name="connsiteY8" fmla="*/ 819423 h 881745"/>
                <a:gd name="connsiteX9" fmla="*/ 303304 w 561364"/>
                <a:gd name="connsiteY9" fmla="*/ 874804 h 881745"/>
                <a:gd name="connsiteX10" fmla="*/ 263163 w 561364"/>
                <a:gd name="connsiteY10" fmla="*/ 881745 h 881745"/>
                <a:gd name="connsiteX11" fmla="*/ 230438 w 561364"/>
                <a:gd name="connsiteY11" fmla="*/ 875620 h 881745"/>
                <a:gd name="connsiteX12" fmla="*/ 182200 w 561364"/>
                <a:gd name="connsiteY12" fmla="*/ 850788 h 881745"/>
                <a:gd name="connsiteX13" fmla="*/ 134643 w 561364"/>
                <a:gd name="connsiteY13" fmla="*/ 779894 h 881745"/>
                <a:gd name="connsiteX14" fmla="*/ 94095 w 561364"/>
                <a:gd name="connsiteY14" fmla="*/ 679339 h 881745"/>
                <a:gd name="connsiteX15" fmla="*/ 71302 w 561364"/>
                <a:gd name="connsiteY15" fmla="*/ 565310 h 881745"/>
                <a:gd name="connsiteX16" fmla="*/ 27419 w 561364"/>
                <a:gd name="connsiteY16" fmla="*/ 398351 h 881745"/>
                <a:gd name="connsiteX17" fmla="*/ 22248 w 561364"/>
                <a:gd name="connsiteY17" fmla="*/ 353038 h 881745"/>
                <a:gd name="connsiteX18" fmla="*/ 13132 w 561364"/>
                <a:gd name="connsiteY18" fmla="*/ 241188 h 881745"/>
                <a:gd name="connsiteX19" fmla="*/ 0 w 561364"/>
                <a:gd name="connsiteY19" fmla="*/ 7757 h 881745"/>
                <a:gd name="connsiteX0" fmla="*/ 10411 w 561364"/>
                <a:gd name="connsiteY0" fmla="*/ 0 h 881745"/>
                <a:gd name="connsiteX1" fmla="*/ 82392 w 561364"/>
                <a:gd name="connsiteY1" fmla="*/ 117975 h 881745"/>
                <a:gd name="connsiteX2" fmla="*/ 150495 w 561364"/>
                <a:gd name="connsiteY2" fmla="*/ 326912 h 881745"/>
                <a:gd name="connsiteX3" fmla="*/ 170294 w 561364"/>
                <a:gd name="connsiteY3" fmla="*/ 405495 h 881745"/>
                <a:gd name="connsiteX4" fmla="*/ 209075 w 561364"/>
                <a:gd name="connsiteY4" fmla="*/ 486116 h 881745"/>
                <a:gd name="connsiteX5" fmla="*/ 308815 w 561364"/>
                <a:gd name="connsiteY5" fmla="*/ 553403 h 881745"/>
                <a:gd name="connsiteX6" fmla="*/ 456860 w 561364"/>
                <a:gd name="connsiteY6" fmla="*/ 527277 h 881745"/>
                <a:gd name="connsiteX7" fmla="*/ 561364 w 561364"/>
                <a:gd name="connsiteY7" fmla="*/ 431483 h 881745"/>
                <a:gd name="connsiteX8" fmla="*/ 454344 w 561364"/>
                <a:gd name="connsiteY8" fmla="*/ 644434 h 881745"/>
                <a:gd name="connsiteX9" fmla="*/ 414814 w 561364"/>
                <a:gd name="connsiteY9" fmla="*/ 819423 h 881745"/>
                <a:gd name="connsiteX10" fmla="*/ 303304 w 561364"/>
                <a:gd name="connsiteY10" fmla="*/ 874804 h 881745"/>
                <a:gd name="connsiteX11" fmla="*/ 263163 w 561364"/>
                <a:gd name="connsiteY11" fmla="*/ 881745 h 881745"/>
                <a:gd name="connsiteX12" fmla="*/ 230438 w 561364"/>
                <a:gd name="connsiteY12" fmla="*/ 875620 h 881745"/>
                <a:gd name="connsiteX13" fmla="*/ 182200 w 561364"/>
                <a:gd name="connsiteY13" fmla="*/ 850788 h 881745"/>
                <a:gd name="connsiteX14" fmla="*/ 134643 w 561364"/>
                <a:gd name="connsiteY14" fmla="*/ 779894 h 881745"/>
                <a:gd name="connsiteX15" fmla="*/ 94095 w 561364"/>
                <a:gd name="connsiteY15" fmla="*/ 679339 h 881745"/>
                <a:gd name="connsiteX16" fmla="*/ 71302 w 561364"/>
                <a:gd name="connsiteY16" fmla="*/ 565310 h 881745"/>
                <a:gd name="connsiteX17" fmla="*/ 27419 w 561364"/>
                <a:gd name="connsiteY17" fmla="*/ 398351 h 881745"/>
                <a:gd name="connsiteX18" fmla="*/ 22248 w 561364"/>
                <a:gd name="connsiteY18" fmla="*/ 353038 h 881745"/>
                <a:gd name="connsiteX19" fmla="*/ 13132 w 561364"/>
                <a:gd name="connsiteY19" fmla="*/ 241188 h 881745"/>
                <a:gd name="connsiteX20" fmla="*/ 0 w 561364"/>
                <a:gd name="connsiteY20" fmla="*/ 7757 h 881745"/>
                <a:gd name="connsiteX0" fmla="*/ 10411 w 561364"/>
                <a:gd name="connsiteY0" fmla="*/ 0 h 881745"/>
                <a:gd name="connsiteX1" fmla="*/ 82392 w 561364"/>
                <a:gd name="connsiteY1" fmla="*/ 117975 h 881745"/>
                <a:gd name="connsiteX2" fmla="*/ 150495 w 561364"/>
                <a:gd name="connsiteY2" fmla="*/ 326912 h 881745"/>
                <a:gd name="connsiteX3" fmla="*/ 170294 w 561364"/>
                <a:gd name="connsiteY3" fmla="*/ 405495 h 881745"/>
                <a:gd name="connsiteX4" fmla="*/ 209075 w 561364"/>
                <a:gd name="connsiteY4" fmla="*/ 486116 h 881745"/>
                <a:gd name="connsiteX5" fmla="*/ 282621 w 561364"/>
                <a:gd name="connsiteY5" fmla="*/ 527209 h 881745"/>
                <a:gd name="connsiteX6" fmla="*/ 456860 w 561364"/>
                <a:gd name="connsiteY6" fmla="*/ 527277 h 881745"/>
                <a:gd name="connsiteX7" fmla="*/ 561364 w 561364"/>
                <a:gd name="connsiteY7" fmla="*/ 431483 h 881745"/>
                <a:gd name="connsiteX8" fmla="*/ 454344 w 561364"/>
                <a:gd name="connsiteY8" fmla="*/ 644434 h 881745"/>
                <a:gd name="connsiteX9" fmla="*/ 414814 w 561364"/>
                <a:gd name="connsiteY9" fmla="*/ 819423 h 881745"/>
                <a:gd name="connsiteX10" fmla="*/ 303304 w 561364"/>
                <a:gd name="connsiteY10" fmla="*/ 874804 h 881745"/>
                <a:gd name="connsiteX11" fmla="*/ 263163 w 561364"/>
                <a:gd name="connsiteY11" fmla="*/ 881745 h 881745"/>
                <a:gd name="connsiteX12" fmla="*/ 230438 w 561364"/>
                <a:gd name="connsiteY12" fmla="*/ 875620 h 881745"/>
                <a:gd name="connsiteX13" fmla="*/ 182200 w 561364"/>
                <a:gd name="connsiteY13" fmla="*/ 850788 h 881745"/>
                <a:gd name="connsiteX14" fmla="*/ 134643 w 561364"/>
                <a:gd name="connsiteY14" fmla="*/ 779894 h 881745"/>
                <a:gd name="connsiteX15" fmla="*/ 94095 w 561364"/>
                <a:gd name="connsiteY15" fmla="*/ 679339 h 881745"/>
                <a:gd name="connsiteX16" fmla="*/ 71302 w 561364"/>
                <a:gd name="connsiteY16" fmla="*/ 565310 h 881745"/>
                <a:gd name="connsiteX17" fmla="*/ 27419 w 561364"/>
                <a:gd name="connsiteY17" fmla="*/ 398351 h 881745"/>
                <a:gd name="connsiteX18" fmla="*/ 22248 w 561364"/>
                <a:gd name="connsiteY18" fmla="*/ 353038 h 881745"/>
                <a:gd name="connsiteX19" fmla="*/ 13132 w 561364"/>
                <a:gd name="connsiteY19" fmla="*/ 241188 h 881745"/>
                <a:gd name="connsiteX20" fmla="*/ 0 w 561364"/>
                <a:gd name="connsiteY20" fmla="*/ 7757 h 881745"/>
                <a:gd name="connsiteX0" fmla="*/ 10411 w 561364"/>
                <a:gd name="connsiteY0" fmla="*/ 0 h 881745"/>
                <a:gd name="connsiteX1" fmla="*/ 82392 w 561364"/>
                <a:gd name="connsiteY1" fmla="*/ 117975 h 881745"/>
                <a:gd name="connsiteX2" fmla="*/ 150495 w 561364"/>
                <a:gd name="connsiteY2" fmla="*/ 326912 h 881745"/>
                <a:gd name="connsiteX3" fmla="*/ 170294 w 561364"/>
                <a:gd name="connsiteY3" fmla="*/ 405495 h 881745"/>
                <a:gd name="connsiteX4" fmla="*/ 209075 w 561364"/>
                <a:gd name="connsiteY4" fmla="*/ 486116 h 881745"/>
                <a:gd name="connsiteX5" fmla="*/ 282621 w 561364"/>
                <a:gd name="connsiteY5" fmla="*/ 527209 h 881745"/>
                <a:gd name="connsiteX6" fmla="*/ 456860 w 561364"/>
                <a:gd name="connsiteY6" fmla="*/ 527277 h 881745"/>
                <a:gd name="connsiteX7" fmla="*/ 561364 w 561364"/>
                <a:gd name="connsiteY7" fmla="*/ 431483 h 881745"/>
                <a:gd name="connsiteX8" fmla="*/ 454344 w 561364"/>
                <a:gd name="connsiteY8" fmla="*/ 644434 h 881745"/>
                <a:gd name="connsiteX9" fmla="*/ 414814 w 561364"/>
                <a:gd name="connsiteY9" fmla="*/ 819423 h 881745"/>
                <a:gd name="connsiteX10" fmla="*/ 303304 w 561364"/>
                <a:gd name="connsiteY10" fmla="*/ 874804 h 881745"/>
                <a:gd name="connsiteX11" fmla="*/ 263163 w 561364"/>
                <a:gd name="connsiteY11" fmla="*/ 881745 h 881745"/>
                <a:gd name="connsiteX12" fmla="*/ 230438 w 561364"/>
                <a:gd name="connsiteY12" fmla="*/ 875620 h 881745"/>
                <a:gd name="connsiteX13" fmla="*/ 182200 w 561364"/>
                <a:gd name="connsiteY13" fmla="*/ 850788 h 881745"/>
                <a:gd name="connsiteX14" fmla="*/ 134643 w 561364"/>
                <a:gd name="connsiteY14" fmla="*/ 779894 h 881745"/>
                <a:gd name="connsiteX15" fmla="*/ 94095 w 561364"/>
                <a:gd name="connsiteY15" fmla="*/ 679339 h 881745"/>
                <a:gd name="connsiteX16" fmla="*/ 71302 w 561364"/>
                <a:gd name="connsiteY16" fmla="*/ 565310 h 881745"/>
                <a:gd name="connsiteX17" fmla="*/ 27419 w 561364"/>
                <a:gd name="connsiteY17" fmla="*/ 398351 h 881745"/>
                <a:gd name="connsiteX18" fmla="*/ 22248 w 561364"/>
                <a:gd name="connsiteY18" fmla="*/ 353038 h 881745"/>
                <a:gd name="connsiteX19" fmla="*/ 13132 w 561364"/>
                <a:gd name="connsiteY19" fmla="*/ 241188 h 881745"/>
                <a:gd name="connsiteX20" fmla="*/ 0 w 561364"/>
                <a:gd name="connsiteY20" fmla="*/ 7757 h 881745"/>
                <a:gd name="connsiteX0" fmla="*/ 10411 w 561364"/>
                <a:gd name="connsiteY0" fmla="*/ 0 h 881745"/>
                <a:gd name="connsiteX1" fmla="*/ 82392 w 561364"/>
                <a:gd name="connsiteY1" fmla="*/ 117975 h 881745"/>
                <a:gd name="connsiteX2" fmla="*/ 150495 w 561364"/>
                <a:gd name="connsiteY2" fmla="*/ 326912 h 881745"/>
                <a:gd name="connsiteX3" fmla="*/ 170294 w 561364"/>
                <a:gd name="connsiteY3" fmla="*/ 405495 h 881745"/>
                <a:gd name="connsiteX4" fmla="*/ 209075 w 561364"/>
                <a:gd name="connsiteY4" fmla="*/ 486116 h 881745"/>
                <a:gd name="connsiteX5" fmla="*/ 282621 w 561364"/>
                <a:gd name="connsiteY5" fmla="*/ 527209 h 881745"/>
                <a:gd name="connsiteX6" fmla="*/ 353650 w 561364"/>
                <a:gd name="connsiteY6" fmla="*/ 541226 h 881745"/>
                <a:gd name="connsiteX7" fmla="*/ 456860 w 561364"/>
                <a:gd name="connsiteY7" fmla="*/ 527277 h 881745"/>
                <a:gd name="connsiteX8" fmla="*/ 561364 w 561364"/>
                <a:gd name="connsiteY8" fmla="*/ 431483 h 881745"/>
                <a:gd name="connsiteX9" fmla="*/ 454344 w 561364"/>
                <a:gd name="connsiteY9" fmla="*/ 644434 h 881745"/>
                <a:gd name="connsiteX10" fmla="*/ 414814 w 561364"/>
                <a:gd name="connsiteY10" fmla="*/ 819423 h 881745"/>
                <a:gd name="connsiteX11" fmla="*/ 303304 w 561364"/>
                <a:gd name="connsiteY11" fmla="*/ 874804 h 881745"/>
                <a:gd name="connsiteX12" fmla="*/ 263163 w 561364"/>
                <a:gd name="connsiteY12" fmla="*/ 881745 h 881745"/>
                <a:gd name="connsiteX13" fmla="*/ 230438 w 561364"/>
                <a:gd name="connsiteY13" fmla="*/ 875620 h 881745"/>
                <a:gd name="connsiteX14" fmla="*/ 182200 w 561364"/>
                <a:gd name="connsiteY14" fmla="*/ 850788 h 881745"/>
                <a:gd name="connsiteX15" fmla="*/ 134643 w 561364"/>
                <a:gd name="connsiteY15" fmla="*/ 779894 h 881745"/>
                <a:gd name="connsiteX16" fmla="*/ 94095 w 561364"/>
                <a:gd name="connsiteY16" fmla="*/ 679339 h 881745"/>
                <a:gd name="connsiteX17" fmla="*/ 71302 w 561364"/>
                <a:gd name="connsiteY17" fmla="*/ 565310 h 881745"/>
                <a:gd name="connsiteX18" fmla="*/ 27419 w 561364"/>
                <a:gd name="connsiteY18" fmla="*/ 398351 h 881745"/>
                <a:gd name="connsiteX19" fmla="*/ 22248 w 561364"/>
                <a:gd name="connsiteY19" fmla="*/ 353038 h 881745"/>
                <a:gd name="connsiteX20" fmla="*/ 13132 w 561364"/>
                <a:gd name="connsiteY20" fmla="*/ 241188 h 881745"/>
                <a:gd name="connsiteX21" fmla="*/ 0 w 561364"/>
                <a:gd name="connsiteY21" fmla="*/ 7757 h 881745"/>
                <a:gd name="connsiteX0" fmla="*/ 10411 w 561364"/>
                <a:gd name="connsiteY0" fmla="*/ 0 h 881745"/>
                <a:gd name="connsiteX1" fmla="*/ 82392 w 561364"/>
                <a:gd name="connsiteY1" fmla="*/ 117975 h 881745"/>
                <a:gd name="connsiteX2" fmla="*/ 150495 w 561364"/>
                <a:gd name="connsiteY2" fmla="*/ 326912 h 881745"/>
                <a:gd name="connsiteX3" fmla="*/ 170294 w 561364"/>
                <a:gd name="connsiteY3" fmla="*/ 405495 h 881745"/>
                <a:gd name="connsiteX4" fmla="*/ 209075 w 561364"/>
                <a:gd name="connsiteY4" fmla="*/ 486116 h 881745"/>
                <a:gd name="connsiteX5" fmla="*/ 282621 w 561364"/>
                <a:gd name="connsiteY5" fmla="*/ 527209 h 881745"/>
                <a:gd name="connsiteX6" fmla="*/ 353650 w 561364"/>
                <a:gd name="connsiteY6" fmla="*/ 541226 h 881745"/>
                <a:gd name="connsiteX7" fmla="*/ 425904 w 561364"/>
                <a:gd name="connsiteY7" fmla="*/ 512990 h 881745"/>
                <a:gd name="connsiteX8" fmla="*/ 561364 w 561364"/>
                <a:gd name="connsiteY8" fmla="*/ 431483 h 881745"/>
                <a:gd name="connsiteX9" fmla="*/ 454344 w 561364"/>
                <a:gd name="connsiteY9" fmla="*/ 644434 h 881745"/>
                <a:gd name="connsiteX10" fmla="*/ 414814 w 561364"/>
                <a:gd name="connsiteY10" fmla="*/ 819423 h 881745"/>
                <a:gd name="connsiteX11" fmla="*/ 303304 w 561364"/>
                <a:gd name="connsiteY11" fmla="*/ 874804 h 881745"/>
                <a:gd name="connsiteX12" fmla="*/ 263163 w 561364"/>
                <a:gd name="connsiteY12" fmla="*/ 881745 h 881745"/>
                <a:gd name="connsiteX13" fmla="*/ 230438 w 561364"/>
                <a:gd name="connsiteY13" fmla="*/ 875620 h 881745"/>
                <a:gd name="connsiteX14" fmla="*/ 182200 w 561364"/>
                <a:gd name="connsiteY14" fmla="*/ 850788 h 881745"/>
                <a:gd name="connsiteX15" fmla="*/ 134643 w 561364"/>
                <a:gd name="connsiteY15" fmla="*/ 779894 h 881745"/>
                <a:gd name="connsiteX16" fmla="*/ 94095 w 561364"/>
                <a:gd name="connsiteY16" fmla="*/ 679339 h 881745"/>
                <a:gd name="connsiteX17" fmla="*/ 71302 w 561364"/>
                <a:gd name="connsiteY17" fmla="*/ 565310 h 881745"/>
                <a:gd name="connsiteX18" fmla="*/ 27419 w 561364"/>
                <a:gd name="connsiteY18" fmla="*/ 398351 h 881745"/>
                <a:gd name="connsiteX19" fmla="*/ 22248 w 561364"/>
                <a:gd name="connsiteY19" fmla="*/ 353038 h 881745"/>
                <a:gd name="connsiteX20" fmla="*/ 13132 w 561364"/>
                <a:gd name="connsiteY20" fmla="*/ 241188 h 881745"/>
                <a:gd name="connsiteX21" fmla="*/ 0 w 561364"/>
                <a:gd name="connsiteY21" fmla="*/ 7757 h 881745"/>
                <a:gd name="connsiteX0" fmla="*/ 10411 w 544695"/>
                <a:gd name="connsiteY0" fmla="*/ 0 h 881745"/>
                <a:gd name="connsiteX1" fmla="*/ 82392 w 544695"/>
                <a:gd name="connsiteY1" fmla="*/ 117975 h 881745"/>
                <a:gd name="connsiteX2" fmla="*/ 150495 w 544695"/>
                <a:gd name="connsiteY2" fmla="*/ 326912 h 881745"/>
                <a:gd name="connsiteX3" fmla="*/ 170294 w 544695"/>
                <a:gd name="connsiteY3" fmla="*/ 405495 h 881745"/>
                <a:gd name="connsiteX4" fmla="*/ 209075 w 544695"/>
                <a:gd name="connsiteY4" fmla="*/ 486116 h 881745"/>
                <a:gd name="connsiteX5" fmla="*/ 282621 w 544695"/>
                <a:gd name="connsiteY5" fmla="*/ 527209 h 881745"/>
                <a:gd name="connsiteX6" fmla="*/ 353650 w 544695"/>
                <a:gd name="connsiteY6" fmla="*/ 541226 h 881745"/>
                <a:gd name="connsiteX7" fmla="*/ 425904 w 544695"/>
                <a:gd name="connsiteY7" fmla="*/ 512990 h 881745"/>
                <a:gd name="connsiteX8" fmla="*/ 544695 w 544695"/>
                <a:gd name="connsiteY8" fmla="*/ 426720 h 881745"/>
                <a:gd name="connsiteX9" fmla="*/ 454344 w 544695"/>
                <a:gd name="connsiteY9" fmla="*/ 644434 h 881745"/>
                <a:gd name="connsiteX10" fmla="*/ 414814 w 544695"/>
                <a:gd name="connsiteY10" fmla="*/ 819423 h 881745"/>
                <a:gd name="connsiteX11" fmla="*/ 303304 w 544695"/>
                <a:gd name="connsiteY11" fmla="*/ 874804 h 881745"/>
                <a:gd name="connsiteX12" fmla="*/ 263163 w 544695"/>
                <a:gd name="connsiteY12" fmla="*/ 881745 h 881745"/>
                <a:gd name="connsiteX13" fmla="*/ 230438 w 544695"/>
                <a:gd name="connsiteY13" fmla="*/ 875620 h 881745"/>
                <a:gd name="connsiteX14" fmla="*/ 182200 w 544695"/>
                <a:gd name="connsiteY14" fmla="*/ 850788 h 881745"/>
                <a:gd name="connsiteX15" fmla="*/ 134643 w 544695"/>
                <a:gd name="connsiteY15" fmla="*/ 779894 h 881745"/>
                <a:gd name="connsiteX16" fmla="*/ 94095 w 544695"/>
                <a:gd name="connsiteY16" fmla="*/ 679339 h 881745"/>
                <a:gd name="connsiteX17" fmla="*/ 71302 w 544695"/>
                <a:gd name="connsiteY17" fmla="*/ 565310 h 881745"/>
                <a:gd name="connsiteX18" fmla="*/ 27419 w 544695"/>
                <a:gd name="connsiteY18" fmla="*/ 398351 h 881745"/>
                <a:gd name="connsiteX19" fmla="*/ 22248 w 544695"/>
                <a:gd name="connsiteY19" fmla="*/ 353038 h 881745"/>
                <a:gd name="connsiteX20" fmla="*/ 13132 w 544695"/>
                <a:gd name="connsiteY20" fmla="*/ 241188 h 881745"/>
                <a:gd name="connsiteX21" fmla="*/ 0 w 544695"/>
                <a:gd name="connsiteY21" fmla="*/ 7757 h 881745"/>
                <a:gd name="connsiteX0" fmla="*/ 10411 w 544695"/>
                <a:gd name="connsiteY0" fmla="*/ 0 h 881745"/>
                <a:gd name="connsiteX1" fmla="*/ 82392 w 544695"/>
                <a:gd name="connsiteY1" fmla="*/ 117975 h 881745"/>
                <a:gd name="connsiteX2" fmla="*/ 150495 w 544695"/>
                <a:gd name="connsiteY2" fmla="*/ 326912 h 881745"/>
                <a:gd name="connsiteX3" fmla="*/ 170294 w 544695"/>
                <a:gd name="connsiteY3" fmla="*/ 405495 h 881745"/>
                <a:gd name="connsiteX4" fmla="*/ 209075 w 544695"/>
                <a:gd name="connsiteY4" fmla="*/ 486116 h 881745"/>
                <a:gd name="connsiteX5" fmla="*/ 282621 w 544695"/>
                <a:gd name="connsiteY5" fmla="*/ 527209 h 881745"/>
                <a:gd name="connsiteX6" fmla="*/ 353650 w 544695"/>
                <a:gd name="connsiteY6" fmla="*/ 541226 h 881745"/>
                <a:gd name="connsiteX7" fmla="*/ 425904 w 544695"/>
                <a:gd name="connsiteY7" fmla="*/ 512990 h 881745"/>
                <a:gd name="connsiteX8" fmla="*/ 544695 w 544695"/>
                <a:gd name="connsiteY8" fmla="*/ 426720 h 881745"/>
                <a:gd name="connsiteX9" fmla="*/ 539389 w 544695"/>
                <a:gd name="connsiteY9" fmla="*/ 486457 h 881745"/>
                <a:gd name="connsiteX10" fmla="*/ 454344 w 544695"/>
                <a:gd name="connsiteY10" fmla="*/ 644434 h 881745"/>
                <a:gd name="connsiteX11" fmla="*/ 414814 w 544695"/>
                <a:gd name="connsiteY11" fmla="*/ 819423 h 881745"/>
                <a:gd name="connsiteX12" fmla="*/ 303304 w 544695"/>
                <a:gd name="connsiteY12" fmla="*/ 874804 h 881745"/>
                <a:gd name="connsiteX13" fmla="*/ 263163 w 544695"/>
                <a:gd name="connsiteY13" fmla="*/ 881745 h 881745"/>
                <a:gd name="connsiteX14" fmla="*/ 230438 w 544695"/>
                <a:gd name="connsiteY14" fmla="*/ 875620 h 881745"/>
                <a:gd name="connsiteX15" fmla="*/ 182200 w 544695"/>
                <a:gd name="connsiteY15" fmla="*/ 850788 h 881745"/>
                <a:gd name="connsiteX16" fmla="*/ 134643 w 544695"/>
                <a:gd name="connsiteY16" fmla="*/ 779894 h 881745"/>
                <a:gd name="connsiteX17" fmla="*/ 94095 w 544695"/>
                <a:gd name="connsiteY17" fmla="*/ 679339 h 881745"/>
                <a:gd name="connsiteX18" fmla="*/ 71302 w 544695"/>
                <a:gd name="connsiteY18" fmla="*/ 565310 h 881745"/>
                <a:gd name="connsiteX19" fmla="*/ 27419 w 544695"/>
                <a:gd name="connsiteY19" fmla="*/ 398351 h 881745"/>
                <a:gd name="connsiteX20" fmla="*/ 22248 w 544695"/>
                <a:gd name="connsiteY20" fmla="*/ 353038 h 881745"/>
                <a:gd name="connsiteX21" fmla="*/ 13132 w 544695"/>
                <a:gd name="connsiteY21" fmla="*/ 241188 h 881745"/>
                <a:gd name="connsiteX22" fmla="*/ 0 w 544695"/>
                <a:gd name="connsiteY22" fmla="*/ 7757 h 881745"/>
                <a:gd name="connsiteX0" fmla="*/ 10411 w 544695"/>
                <a:gd name="connsiteY0" fmla="*/ 0 h 881745"/>
                <a:gd name="connsiteX1" fmla="*/ 82392 w 544695"/>
                <a:gd name="connsiteY1" fmla="*/ 117975 h 881745"/>
                <a:gd name="connsiteX2" fmla="*/ 150495 w 544695"/>
                <a:gd name="connsiteY2" fmla="*/ 326912 h 881745"/>
                <a:gd name="connsiteX3" fmla="*/ 170294 w 544695"/>
                <a:gd name="connsiteY3" fmla="*/ 405495 h 881745"/>
                <a:gd name="connsiteX4" fmla="*/ 209075 w 544695"/>
                <a:gd name="connsiteY4" fmla="*/ 486116 h 881745"/>
                <a:gd name="connsiteX5" fmla="*/ 282621 w 544695"/>
                <a:gd name="connsiteY5" fmla="*/ 527209 h 881745"/>
                <a:gd name="connsiteX6" fmla="*/ 353650 w 544695"/>
                <a:gd name="connsiteY6" fmla="*/ 541226 h 881745"/>
                <a:gd name="connsiteX7" fmla="*/ 425904 w 544695"/>
                <a:gd name="connsiteY7" fmla="*/ 512990 h 881745"/>
                <a:gd name="connsiteX8" fmla="*/ 544695 w 544695"/>
                <a:gd name="connsiteY8" fmla="*/ 426720 h 881745"/>
                <a:gd name="connsiteX9" fmla="*/ 539389 w 544695"/>
                <a:gd name="connsiteY9" fmla="*/ 486457 h 881745"/>
                <a:gd name="connsiteX10" fmla="*/ 515576 w 544695"/>
                <a:gd name="connsiteY10" fmla="*/ 576945 h 881745"/>
                <a:gd name="connsiteX11" fmla="*/ 454344 w 544695"/>
                <a:gd name="connsiteY11" fmla="*/ 644434 h 881745"/>
                <a:gd name="connsiteX12" fmla="*/ 414814 w 544695"/>
                <a:gd name="connsiteY12" fmla="*/ 819423 h 881745"/>
                <a:gd name="connsiteX13" fmla="*/ 303304 w 544695"/>
                <a:gd name="connsiteY13" fmla="*/ 874804 h 881745"/>
                <a:gd name="connsiteX14" fmla="*/ 263163 w 544695"/>
                <a:gd name="connsiteY14" fmla="*/ 881745 h 881745"/>
                <a:gd name="connsiteX15" fmla="*/ 230438 w 544695"/>
                <a:gd name="connsiteY15" fmla="*/ 875620 h 881745"/>
                <a:gd name="connsiteX16" fmla="*/ 182200 w 544695"/>
                <a:gd name="connsiteY16" fmla="*/ 850788 h 881745"/>
                <a:gd name="connsiteX17" fmla="*/ 134643 w 544695"/>
                <a:gd name="connsiteY17" fmla="*/ 779894 h 881745"/>
                <a:gd name="connsiteX18" fmla="*/ 94095 w 544695"/>
                <a:gd name="connsiteY18" fmla="*/ 679339 h 881745"/>
                <a:gd name="connsiteX19" fmla="*/ 71302 w 544695"/>
                <a:gd name="connsiteY19" fmla="*/ 565310 h 881745"/>
                <a:gd name="connsiteX20" fmla="*/ 27419 w 544695"/>
                <a:gd name="connsiteY20" fmla="*/ 398351 h 881745"/>
                <a:gd name="connsiteX21" fmla="*/ 22248 w 544695"/>
                <a:gd name="connsiteY21" fmla="*/ 353038 h 881745"/>
                <a:gd name="connsiteX22" fmla="*/ 13132 w 544695"/>
                <a:gd name="connsiteY22" fmla="*/ 241188 h 881745"/>
                <a:gd name="connsiteX23" fmla="*/ 0 w 544695"/>
                <a:gd name="connsiteY23" fmla="*/ 7757 h 881745"/>
                <a:gd name="connsiteX0" fmla="*/ 10411 w 552204"/>
                <a:gd name="connsiteY0" fmla="*/ 0 h 881745"/>
                <a:gd name="connsiteX1" fmla="*/ 82392 w 552204"/>
                <a:gd name="connsiteY1" fmla="*/ 117975 h 881745"/>
                <a:gd name="connsiteX2" fmla="*/ 150495 w 552204"/>
                <a:gd name="connsiteY2" fmla="*/ 326912 h 881745"/>
                <a:gd name="connsiteX3" fmla="*/ 170294 w 552204"/>
                <a:gd name="connsiteY3" fmla="*/ 405495 h 881745"/>
                <a:gd name="connsiteX4" fmla="*/ 209075 w 552204"/>
                <a:gd name="connsiteY4" fmla="*/ 486116 h 881745"/>
                <a:gd name="connsiteX5" fmla="*/ 282621 w 552204"/>
                <a:gd name="connsiteY5" fmla="*/ 527209 h 881745"/>
                <a:gd name="connsiteX6" fmla="*/ 353650 w 552204"/>
                <a:gd name="connsiteY6" fmla="*/ 541226 h 881745"/>
                <a:gd name="connsiteX7" fmla="*/ 425904 w 552204"/>
                <a:gd name="connsiteY7" fmla="*/ 512990 h 881745"/>
                <a:gd name="connsiteX8" fmla="*/ 544695 w 552204"/>
                <a:gd name="connsiteY8" fmla="*/ 426720 h 881745"/>
                <a:gd name="connsiteX9" fmla="*/ 548914 w 552204"/>
                <a:gd name="connsiteY9" fmla="*/ 493600 h 881745"/>
                <a:gd name="connsiteX10" fmla="*/ 515576 w 552204"/>
                <a:gd name="connsiteY10" fmla="*/ 576945 h 881745"/>
                <a:gd name="connsiteX11" fmla="*/ 454344 w 552204"/>
                <a:gd name="connsiteY11" fmla="*/ 644434 h 881745"/>
                <a:gd name="connsiteX12" fmla="*/ 414814 w 552204"/>
                <a:gd name="connsiteY12" fmla="*/ 819423 h 881745"/>
                <a:gd name="connsiteX13" fmla="*/ 303304 w 552204"/>
                <a:gd name="connsiteY13" fmla="*/ 874804 h 881745"/>
                <a:gd name="connsiteX14" fmla="*/ 263163 w 552204"/>
                <a:gd name="connsiteY14" fmla="*/ 881745 h 881745"/>
                <a:gd name="connsiteX15" fmla="*/ 230438 w 552204"/>
                <a:gd name="connsiteY15" fmla="*/ 875620 h 881745"/>
                <a:gd name="connsiteX16" fmla="*/ 182200 w 552204"/>
                <a:gd name="connsiteY16" fmla="*/ 850788 h 881745"/>
                <a:gd name="connsiteX17" fmla="*/ 134643 w 552204"/>
                <a:gd name="connsiteY17" fmla="*/ 779894 h 881745"/>
                <a:gd name="connsiteX18" fmla="*/ 94095 w 552204"/>
                <a:gd name="connsiteY18" fmla="*/ 679339 h 881745"/>
                <a:gd name="connsiteX19" fmla="*/ 71302 w 552204"/>
                <a:gd name="connsiteY19" fmla="*/ 565310 h 881745"/>
                <a:gd name="connsiteX20" fmla="*/ 27419 w 552204"/>
                <a:gd name="connsiteY20" fmla="*/ 398351 h 881745"/>
                <a:gd name="connsiteX21" fmla="*/ 22248 w 552204"/>
                <a:gd name="connsiteY21" fmla="*/ 353038 h 881745"/>
                <a:gd name="connsiteX22" fmla="*/ 13132 w 552204"/>
                <a:gd name="connsiteY22" fmla="*/ 241188 h 881745"/>
                <a:gd name="connsiteX23" fmla="*/ 0 w 552204"/>
                <a:gd name="connsiteY23" fmla="*/ 7757 h 881745"/>
                <a:gd name="connsiteX0" fmla="*/ 10411 w 552204"/>
                <a:gd name="connsiteY0" fmla="*/ 0 h 881745"/>
                <a:gd name="connsiteX1" fmla="*/ 82392 w 552204"/>
                <a:gd name="connsiteY1" fmla="*/ 117975 h 881745"/>
                <a:gd name="connsiteX2" fmla="*/ 150495 w 552204"/>
                <a:gd name="connsiteY2" fmla="*/ 326912 h 881745"/>
                <a:gd name="connsiteX3" fmla="*/ 170294 w 552204"/>
                <a:gd name="connsiteY3" fmla="*/ 405495 h 881745"/>
                <a:gd name="connsiteX4" fmla="*/ 209075 w 552204"/>
                <a:gd name="connsiteY4" fmla="*/ 486116 h 881745"/>
                <a:gd name="connsiteX5" fmla="*/ 282621 w 552204"/>
                <a:gd name="connsiteY5" fmla="*/ 527209 h 881745"/>
                <a:gd name="connsiteX6" fmla="*/ 353650 w 552204"/>
                <a:gd name="connsiteY6" fmla="*/ 541226 h 881745"/>
                <a:gd name="connsiteX7" fmla="*/ 425904 w 552204"/>
                <a:gd name="connsiteY7" fmla="*/ 512990 h 881745"/>
                <a:gd name="connsiteX8" fmla="*/ 544695 w 552204"/>
                <a:gd name="connsiteY8" fmla="*/ 426720 h 881745"/>
                <a:gd name="connsiteX9" fmla="*/ 548914 w 552204"/>
                <a:gd name="connsiteY9" fmla="*/ 493600 h 881745"/>
                <a:gd name="connsiteX10" fmla="*/ 515576 w 552204"/>
                <a:gd name="connsiteY10" fmla="*/ 576945 h 881745"/>
                <a:gd name="connsiteX11" fmla="*/ 454344 w 552204"/>
                <a:gd name="connsiteY11" fmla="*/ 644434 h 881745"/>
                <a:gd name="connsiteX12" fmla="*/ 414814 w 552204"/>
                <a:gd name="connsiteY12" fmla="*/ 819423 h 881745"/>
                <a:gd name="connsiteX13" fmla="*/ 303304 w 552204"/>
                <a:gd name="connsiteY13" fmla="*/ 874804 h 881745"/>
                <a:gd name="connsiteX14" fmla="*/ 263163 w 552204"/>
                <a:gd name="connsiteY14" fmla="*/ 881745 h 881745"/>
                <a:gd name="connsiteX15" fmla="*/ 230438 w 552204"/>
                <a:gd name="connsiteY15" fmla="*/ 875620 h 881745"/>
                <a:gd name="connsiteX16" fmla="*/ 182200 w 552204"/>
                <a:gd name="connsiteY16" fmla="*/ 850788 h 881745"/>
                <a:gd name="connsiteX17" fmla="*/ 134643 w 552204"/>
                <a:gd name="connsiteY17" fmla="*/ 779894 h 881745"/>
                <a:gd name="connsiteX18" fmla="*/ 94095 w 552204"/>
                <a:gd name="connsiteY18" fmla="*/ 679339 h 881745"/>
                <a:gd name="connsiteX19" fmla="*/ 71302 w 552204"/>
                <a:gd name="connsiteY19" fmla="*/ 565310 h 881745"/>
                <a:gd name="connsiteX20" fmla="*/ 27419 w 552204"/>
                <a:gd name="connsiteY20" fmla="*/ 398351 h 881745"/>
                <a:gd name="connsiteX21" fmla="*/ 22248 w 552204"/>
                <a:gd name="connsiteY21" fmla="*/ 353038 h 881745"/>
                <a:gd name="connsiteX22" fmla="*/ 13132 w 552204"/>
                <a:gd name="connsiteY22" fmla="*/ 241188 h 881745"/>
                <a:gd name="connsiteX23" fmla="*/ 0 w 552204"/>
                <a:gd name="connsiteY23" fmla="*/ 7757 h 881745"/>
                <a:gd name="connsiteX0" fmla="*/ 10411 w 548914"/>
                <a:gd name="connsiteY0" fmla="*/ 0 h 881745"/>
                <a:gd name="connsiteX1" fmla="*/ 82392 w 548914"/>
                <a:gd name="connsiteY1" fmla="*/ 117975 h 881745"/>
                <a:gd name="connsiteX2" fmla="*/ 150495 w 548914"/>
                <a:gd name="connsiteY2" fmla="*/ 326912 h 881745"/>
                <a:gd name="connsiteX3" fmla="*/ 170294 w 548914"/>
                <a:gd name="connsiteY3" fmla="*/ 405495 h 881745"/>
                <a:gd name="connsiteX4" fmla="*/ 209075 w 548914"/>
                <a:gd name="connsiteY4" fmla="*/ 486116 h 881745"/>
                <a:gd name="connsiteX5" fmla="*/ 282621 w 548914"/>
                <a:gd name="connsiteY5" fmla="*/ 527209 h 881745"/>
                <a:gd name="connsiteX6" fmla="*/ 353650 w 548914"/>
                <a:gd name="connsiteY6" fmla="*/ 541226 h 881745"/>
                <a:gd name="connsiteX7" fmla="*/ 425904 w 548914"/>
                <a:gd name="connsiteY7" fmla="*/ 512990 h 881745"/>
                <a:gd name="connsiteX8" fmla="*/ 544695 w 548914"/>
                <a:gd name="connsiteY8" fmla="*/ 426720 h 881745"/>
                <a:gd name="connsiteX9" fmla="*/ 548914 w 548914"/>
                <a:gd name="connsiteY9" fmla="*/ 493600 h 881745"/>
                <a:gd name="connsiteX10" fmla="*/ 515576 w 548914"/>
                <a:gd name="connsiteY10" fmla="*/ 576945 h 881745"/>
                <a:gd name="connsiteX11" fmla="*/ 454344 w 548914"/>
                <a:gd name="connsiteY11" fmla="*/ 644434 h 881745"/>
                <a:gd name="connsiteX12" fmla="*/ 414814 w 548914"/>
                <a:gd name="connsiteY12" fmla="*/ 819423 h 881745"/>
                <a:gd name="connsiteX13" fmla="*/ 303304 w 548914"/>
                <a:gd name="connsiteY13" fmla="*/ 874804 h 881745"/>
                <a:gd name="connsiteX14" fmla="*/ 263163 w 548914"/>
                <a:gd name="connsiteY14" fmla="*/ 881745 h 881745"/>
                <a:gd name="connsiteX15" fmla="*/ 230438 w 548914"/>
                <a:gd name="connsiteY15" fmla="*/ 875620 h 881745"/>
                <a:gd name="connsiteX16" fmla="*/ 182200 w 548914"/>
                <a:gd name="connsiteY16" fmla="*/ 850788 h 881745"/>
                <a:gd name="connsiteX17" fmla="*/ 134643 w 548914"/>
                <a:gd name="connsiteY17" fmla="*/ 779894 h 881745"/>
                <a:gd name="connsiteX18" fmla="*/ 94095 w 548914"/>
                <a:gd name="connsiteY18" fmla="*/ 679339 h 881745"/>
                <a:gd name="connsiteX19" fmla="*/ 71302 w 548914"/>
                <a:gd name="connsiteY19" fmla="*/ 565310 h 881745"/>
                <a:gd name="connsiteX20" fmla="*/ 27419 w 548914"/>
                <a:gd name="connsiteY20" fmla="*/ 398351 h 881745"/>
                <a:gd name="connsiteX21" fmla="*/ 22248 w 548914"/>
                <a:gd name="connsiteY21" fmla="*/ 353038 h 881745"/>
                <a:gd name="connsiteX22" fmla="*/ 13132 w 548914"/>
                <a:gd name="connsiteY22" fmla="*/ 241188 h 881745"/>
                <a:gd name="connsiteX23" fmla="*/ 0 w 548914"/>
                <a:gd name="connsiteY23" fmla="*/ 7757 h 881745"/>
                <a:gd name="connsiteX0" fmla="*/ 10411 w 548914"/>
                <a:gd name="connsiteY0" fmla="*/ 0 h 881745"/>
                <a:gd name="connsiteX1" fmla="*/ 82392 w 548914"/>
                <a:gd name="connsiteY1" fmla="*/ 117975 h 881745"/>
                <a:gd name="connsiteX2" fmla="*/ 150495 w 548914"/>
                <a:gd name="connsiteY2" fmla="*/ 326912 h 881745"/>
                <a:gd name="connsiteX3" fmla="*/ 170294 w 548914"/>
                <a:gd name="connsiteY3" fmla="*/ 405495 h 881745"/>
                <a:gd name="connsiteX4" fmla="*/ 209075 w 548914"/>
                <a:gd name="connsiteY4" fmla="*/ 486116 h 881745"/>
                <a:gd name="connsiteX5" fmla="*/ 282621 w 548914"/>
                <a:gd name="connsiteY5" fmla="*/ 527209 h 881745"/>
                <a:gd name="connsiteX6" fmla="*/ 353650 w 548914"/>
                <a:gd name="connsiteY6" fmla="*/ 541226 h 881745"/>
                <a:gd name="connsiteX7" fmla="*/ 447335 w 548914"/>
                <a:gd name="connsiteY7" fmla="*/ 505847 h 881745"/>
                <a:gd name="connsiteX8" fmla="*/ 544695 w 548914"/>
                <a:gd name="connsiteY8" fmla="*/ 426720 h 881745"/>
                <a:gd name="connsiteX9" fmla="*/ 548914 w 548914"/>
                <a:gd name="connsiteY9" fmla="*/ 493600 h 881745"/>
                <a:gd name="connsiteX10" fmla="*/ 515576 w 548914"/>
                <a:gd name="connsiteY10" fmla="*/ 576945 h 881745"/>
                <a:gd name="connsiteX11" fmla="*/ 454344 w 548914"/>
                <a:gd name="connsiteY11" fmla="*/ 644434 h 881745"/>
                <a:gd name="connsiteX12" fmla="*/ 414814 w 548914"/>
                <a:gd name="connsiteY12" fmla="*/ 819423 h 881745"/>
                <a:gd name="connsiteX13" fmla="*/ 303304 w 548914"/>
                <a:gd name="connsiteY13" fmla="*/ 874804 h 881745"/>
                <a:gd name="connsiteX14" fmla="*/ 263163 w 548914"/>
                <a:gd name="connsiteY14" fmla="*/ 881745 h 881745"/>
                <a:gd name="connsiteX15" fmla="*/ 230438 w 548914"/>
                <a:gd name="connsiteY15" fmla="*/ 875620 h 881745"/>
                <a:gd name="connsiteX16" fmla="*/ 182200 w 548914"/>
                <a:gd name="connsiteY16" fmla="*/ 850788 h 881745"/>
                <a:gd name="connsiteX17" fmla="*/ 134643 w 548914"/>
                <a:gd name="connsiteY17" fmla="*/ 779894 h 881745"/>
                <a:gd name="connsiteX18" fmla="*/ 94095 w 548914"/>
                <a:gd name="connsiteY18" fmla="*/ 679339 h 881745"/>
                <a:gd name="connsiteX19" fmla="*/ 71302 w 548914"/>
                <a:gd name="connsiteY19" fmla="*/ 565310 h 881745"/>
                <a:gd name="connsiteX20" fmla="*/ 27419 w 548914"/>
                <a:gd name="connsiteY20" fmla="*/ 398351 h 881745"/>
                <a:gd name="connsiteX21" fmla="*/ 22248 w 548914"/>
                <a:gd name="connsiteY21" fmla="*/ 353038 h 881745"/>
                <a:gd name="connsiteX22" fmla="*/ 13132 w 548914"/>
                <a:gd name="connsiteY22" fmla="*/ 241188 h 881745"/>
                <a:gd name="connsiteX23" fmla="*/ 0 w 548914"/>
                <a:gd name="connsiteY23" fmla="*/ 7757 h 881745"/>
                <a:gd name="connsiteX0" fmla="*/ 10411 w 548914"/>
                <a:gd name="connsiteY0" fmla="*/ 0 h 881745"/>
                <a:gd name="connsiteX1" fmla="*/ 82392 w 548914"/>
                <a:gd name="connsiteY1" fmla="*/ 117975 h 881745"/>
                <a:gd name="connsiteX2" fmla="*/ 150495 w 548914"/>
                <a:gd name="connsiteY2" fmla="*/ 326912 h 881745"/>
                <a:gd name="connsiteX3" fmla="*/ 170294 w 548914"/>
                <a:gd name="connsiteY3" fmla="*/ 405495 h 881745"/>
                <a:gd name="connsiteX4" fmla="*/ 209075 w 548914"/>
                <a:gd name="connsiteY4" fmla="*/ 486116 h 881745"/>
                <a:gd name="connsiteX5" fmla="*/ 282621 w 548914"/>
                <a:gd name="connsiteY5" fmla="*/ 527209 h 881745"/>
                <a:gd name="connsiteX6" fmla="*/ 353650 w 548914"/>
                <a:gd name="connsiteY6" fmla="*/ 541226 h 881745"/>
                <a:gd name="connsiteX7" fmla="*/ 447335 w 548914"/>
                <a:gd name="connsiteY7" fmla="*/ 505847 h 881745"/>
                <a:gd name="connsiteX8" fmla="*/ 544695 w 548914"/>
                <a:gd name="connsiteY8" fmla="*/ 426720 h 881745"/>
                <a:gd name="connsiteX9" fmla="*/ 548914 w 548914"/>
                <a:gd name="connsiteY9" fmla="*/ 493600 h 881745"/>
                <a:gd name="connsiteX10" fmla="*/ 515576 w 548914"/>
                <a:gd name="connsiteY10" fmla="*/ 576945 h 881745"/>
                <a:gd name="connsiteX11" fmla="*/ 504351 w 548914"/>
                <a:gd name="connsiteY11" fmla="*/ 656340 h 881745"/>
                <a:gd name="connsiteX12" fmla="*/ 414814 w 548914"/>
                <a:gd name="connsiteY12" fmla="*/ 819423 h 881745"/>
                <a:gd name="connsiteX13" fmla="*/ 303304 w 548914"/>
                <a:gd name="connsiteY13" fmla="*/ 874804 h 881745"/>
                <a:gd name="connsiteX14" fmla="*/ 263163 w 548914"/>
                <a:gd name="connsiteY14" fmla="*/ 881745 h 881745"/>
                <a:gd name="connsiteX15" fmla="*/ 230438 w 548914"/>
                <a:gd name="connsiteY15" fmla="*/ 875620 h 881745"/>
                <a:gd name="connsiteX16" fmla="*/ 182200 w 548914"/>
                <a:gd name="connsiteY16" fmla="*/ 850788 h 881745"/>
                <a:gd name="connsiteX17" fmla="*/ 134643 w 548914"/>
                <a:gd name="connsiteY17" fmla="*/ 779894 h 881745"/>
                <a:gd name="connsiteX18" fmla="*/ 94095 w 548914"/>
                <a:gd name="connsiteY18" fmla="*/ 679339 h 881745"/>
                <a:gd name="connsiteX19" fmla="*/ 71302 w 548914"/>
                <a:gd name="connsiteY19" fmla="*/ 565310 h 881745"/>
                <a:gd name="connsiteX20" fmla="*/ 27419 w 548914"/>
                <a:gd name="connsiteY20" fmla="*/ 398351 h 881745"/>
                <a:gd name="connsiteX21" fmla="*/ 22248 w 548914"/>
                <a:gd name="connsiteY21" fmla="*/ 353038 h 881745"/>
                <a:gd name="connsiteX22" fmla="*/ 13132 w 548914"/>
                <a:gd name="connsiteY22" fmla="*/ 241188 h 881745"/>
                <a:gd name="connsiteX23" fmla="*/ 0 w 548914"/>
                <a:gd name="connsiteY23" fmla="*/ 7757 h 881745"/>
                <a:gd name="connsiteX0" fmla="*/ 10411 w 548914"/>
                <a:gd name="connsiteY0" fmla="*/ 0 h 881745"/>
                <a:gd name="connsiteX1" fmla="*/ 82392 w 548914"/>
                <a:gd name="connsiteY1" fmla="*/ 117975 h 881745"/>
                <a:gd name="connsiteX2" fmla="*/ 150495 w 548914"/>
                <a:gd name="connsiteY2" fmla="*/ 326912 h 881745"/>
                <a:gd name="connsiteX3" fmla="*/ 170294 w 548914"/>
                <a:gd name="connsiteY3" fmla="*/ 405495 h 881745"/>
                <a:gd name="connsiteX4" fmla="*/ 209075 w 548914"/>
                <a:gd name="connsiteY4" fmla="*/ 486116 h 881745"/>
                <a:gd name="connsiteX5" fmla="*/ 282621 w 548914"/>
                <a:gd name="connsiteY5" fmla="*/ 527209 h 881745"/>
                <a:gd name="connsiteX6" fmla="*/ 353650 w 548914"/>
                <a:gd name="connsiteY6" fmla="*/ 541226 h 881745"/>
                <a:gd name="connsiteX7" fmla="*/ 447335 w 548914"/>
                <a:gd name="connsiteY7" fmla="*/ 505847 h 881745"/>
                <a:gd name="connsiteX8" fmla="*/ 544695 w 548914"/>
                <a:gd name="connsiteY8" fmla="*/ 426720 h 881745"/>
                <a:gd name="connsiteX9" fmla="*/ 548914 w 548914"/>
                <a:gd name="connsiteY9" fmla="*/ 493600 h 881745"/>
                <a:gd name="connsiteX10" fmla="*/ 525101 w 548914"/>
                <a:gd name="connsiteY10" fmla="*/ 576945 h 881745"/>
                <a:gd name="connsiteX11" fmla="*/ 504351 w 548914"/>
                <a:gd name="connsiteY11" fmla="*/ 656340 h 881745"/>
                <a:gd name="connsiteX12" fmla="*/ 414814 w 548914"/>
                <a:gd name="connsiteY12" fmla="*/ 819423 h 881745"/>
                <a:gd name="connsiteX13" fmla="*/ 303304 w 548914"/>
                <a:gd name="connsiteY13" fmla="*/ 874804 h 881745"/>
                <a:gd name="connsiteX14" fmla="*/ 263163 w 548914"/>
                <a:gd name="connsiteY14" fmla="*/ 881745 h 881745"/>
                <a:gd name="connsiteX15" fmla="*/ 230438 w 548914"/>
                <a:gd name="connsiteY15" fmla="*/ 875620 h 881745"/>
                <a:gd name="connsiteX16" fmla="*/ 182200 w 548914"/>
                <a:gd name="connsiteY16" fmla="*/ 850788 h 881745"/>
                <a:gd name="connsiteX17" fmla="*/ 134643 w 548914"/>
                <a:gd name="connsiteY17" fmla="*/ 779894 h 881745"/>
                <a:gd name="connsiteX18" fmla="*/ 94095 w 548914"/>
                <a:gd name="connsiteY18" fmla="*/ 679339 h 881745"/>
                <a:gd name="connsiteX19" fmla="*/ 71302 w 548914"/>
                <a:gd name="connsiteY19" fmla="*/ 565310 h 881745"/>
                <a:gd name="connsiteX20" fmla="*/ 27419 w 548914"/>
                <a:gd name="connsiteY20" fmla="*/ 398351 h 881745"/>
                <a:gd name="connsiteX21" fmla="*/ 22248 w 548914"/>
                <a:gd name="connsiteY21" fmla="*/ 353038 h 881745"/>
                <a:gd name="connsiteX22" fmla="*/ 13132 w 548914"/>
                <a:gd name="connsiteY22" fmla="*/ 241188 h 881745"/>
                <a:gd name="connsiteX23" fmla="*/ 0 w 548914"/>
                <a:gd name="connsiteY23" fmla="*/ 7757 h 881745"/>
                <a:gd name="connsiteX0" fmla="*/ 10411 w 548914"/>
                <a:gd name="connsiteY0" fmla="*/ 0 h 881745"/>
                <a:gd name="connsiteX1" fmla="*/ 82392 w 548914"/>
                <a:gd name="connsiteY1" fmla="*/ 117975 h 881745"/>
                <a:gd name="connsiteX2" fmla="*/ 150495 w 548914"/>
                <a:gd name="connsiteY2" fmla="*/ 326912 h 881745"/>
                <a:gd name="connsiteX3" fmla="*/ 170294 w 548914"/>
                <a:gd name="connsiteY3" fmla="*/ 405495 h 881745"/>
                <a:gd name="connsiteX4" fmla="*/ 209075 w 548914"/>
                <a:gd name="connsiteY4" fmla="*/ 486116 h 881745"/>
                <a:gd name="connsiteX5" fmla="*/ 282621 w 548914"/>
                <a:gd name="connsiteY5" fmla="*/ 527209 h 881745"/>
                <a:gd name="connsiteX6" fmla="*/ 353650 w 548914"/>
                <a:gd name="connsiteY6" fmla="*/ 541226 h 881745"/>
                <a:gd name="connsiteX7" fmla="*/ 447335 w 548914"/>
                <a:gd name="connsiteY7" fmla="*/ 505847 h 881745"/>
                <a:gd name="connsiteX8" fmla="*/ 544695 w 548914"/>
                <a:gd name="connsiteY8" fmla="*/ 426720 h 881745"/>
                <a:gd name="connsiteX9" fmla="*/ 548914 w 548914"/>
                <a:gd name="connsiteY9" fmla="*/ 493600 h 881745"/>
                <a:gd name="connsiteX10" fmla="*/ 525101 w 548914"/>
                <a:gd name="connsiteY10" fmla="*/ 576945 h 881745"/>
                <a:gd name="connsiteX11" fmla="*/ 504351 w 548914"/>
                <a:gd name="connsiteY11" fmla="*/ 656340 h 881745"/>
                <a:gd name="connsiteX12" fmla="*/ 470332 w 548914"/>
                <a:gd name="connsiteY12" fmla="*/ 748395 h 881745"/>
                <a:gd name="connsiteX13" fmla="*/ 414814 w 548914"/>
                <a:gd name="connsiteY13" fmla="*/ 819423 h 881745"/>
                <a:gd name="connsiteX14" fmla="*/ 303304 w 548914"/>
                <a:gd name="connsiteY14" fmla="*/ 874804 h 881745"/>
                <a:gd name="connsiteX15" fmla="*/ 263163 w 548914"/>
                <a:gd name="connsiteY15" fmla="*/ 881745 h 881745"/>
                <a:gd name="connsiteX16" fmla="*/ 230438 w 548914"/>
                <a:gd name="connsiteY16" fmla="*/ 875620 h 881745"/>
                <a:gd name="connsiteX17" fmla="*/ 182200 w 548914"/>
                <a:gd name="connsiteY17" fmla="*/ 850788 h 881745"/>
                <a:gd name="connsiteX18" fmla="*/ 134643 w 548914"/>
                <a:gd name="connsiteY18" fmla="*/ 779894 h 881745"/>
                <a:gd name="connsiteX19" fmla="*/ 94095 w 548914"/>
                <a:gd name="connsiteY19" fmla="*/ 679339 h 881745"/>
                <a:gd name="connsiteX20" fmla="*/ 71302 w 548914"/>
                <a:gd name="connsiteY20" fmla="*/ 565310 h 881745"/>
                <a:gd name="connsiteX21" fmla="*/ 27419 w 548914"/>
                <a:gd name="connsiteY21" fmla="*/ 398351 h 881745"/>
                <a:gd name="connsiteX22" fmla="*/ 22248 w 548914"/>
                <a:gd name="connsiteY22" fmla="*/ 353038 h 881745"/>
                <a:gd name="connsiteX23" fmla="*/ 13132 w 548914"/>
                <a:gd name="connsiteY23" fmla="*/ 241188 h 881745"/>
                <a:gd name="connsiteX24" fmla="*/ 0 w 548914"/>
                <a:gd name="connsiteY24" fmla="*/ 7757 h 881745"/>
                <a:gd name="connsiteX0" fmla="*/ 10411 w 548914"/>
                <a:gd name="connsiteY0" fmla="*/ 0 h 881745"/>
                <a:gd name="connsiteX1" fmla="*/ 82392 w 548914"/>
                <a:gd name="connsiteY1" fmla="*/ 117975 h 881745"/>
                <a:gd name="connsiteX2" fmla="*/ 150495 w 548914"/>
                <a:gd name="connsiteY2" fmla="*/ 326912 h 881745"/>
                <a:gd name="connsiteX3" fmla="*/ 170294 w 548914"/>
                <a:gd name="connsiteY3" fmla="*/ 405495 h 881745"/>
                <a:gd name="connsiteX4" fmla="*/ 209075 w 548914"/>
                <a:gd name="connsiteY4" fmla="*/ 486116 h 881745"/>
                <a:gd name="connsiteX5" fmla="*/ 282621 w 548914"/>
                <a:gd name="connsiteY5" fmla="*/ 527209 h 881745"/>
                <a:gd name="connsiteX6" fmla="*/ 353650 w 548914"/>
                <a:gd name="connsiteY6" fmla="*/ 541226 h 881745"/>
                <a:gd name="connsiteX7" fmla="*/ 447335 w 548914"/>
                <a:gd name="connsiteY7" fmla="*/ 505847 h 881745"/>
                <a:gd name="connsiteX8" fmla="*/ 544695 w 548914"/>
                <a:gd name="connsiteY8" fmla="*/ 426720 h 881745"/>
                <a:gd name="connsiteX9" fmla="*/ 548914 w 548914"/>
                <a:gd name="connsiteY9" fmla="*/ 493600 h 881745"/>
                <a:gd name="connsiteX10" fmla="*/ 525101 w 548914"/>
                <a:gd name="connsiteY10" fmla="*/ 576945 h 881745"/>
                <a:gd name="connsiteX11" fmla="*/ 504351 w 548914"/>
                <a:gd name="connsiteY11" fmla="*/ 656340 h 881745"/>
                <a:gd name="connsiteX12" fmla="*/ 470332 w 548914"/>
                <a:gd name="connsiteY12" fmla="*/ 748395 h 881745"/>
                <a:gd name="connsiteX13" fmla="*/ 441757 w 548914"/>
                <a:gd name="connsiteY13" fmla="*/ 793638 h 881745"/>
                <a:gd name="connsiteX14" fmla="*/ 414814 w 548914"/>
                <a:gd name="connsiteY14" fmla="*/ 819423 h 881745"/>
                <a:gd name="connsiteX15" fmla="*/ 303304 w 548914"/>
                <a:gd name="connsiteY15" fmla="*/ 874804 h 881745"/>
                <a:gd name="connsiteX16" fmla="*/ 263163 w 548914"/>
                <a:gd name="connsiteY16" fmla="*/ 881745 h 881745"/>
                <a:gd name="connsiteX17" fmla="*/ 230438 w 548914"/>
                <a:gd name="connsiteY17" fmla="*/ 875620 h 881745"/>
                <a:gd name="connsiteX18" fmla="*/ 182200 w 548914"/>
                <a:gd name="connsiteY18" fmla="*/ 850788 h 881745"/>
                <a:gd name="connsiteX19" fmla="*/ 134643 w 548914"/>
                <a:gd name="connsiteY19" fmla="*/ 779894 h 881745"/>
                <a:gd name="connsiteX20" fmla="*/ 94095 w 548914"/>
                <a:gd name="connsiteY20" fmla="*/ 679339 h 881745"/>
                <a:gd name="connsiteX21" fmla="*/ 71302 w 548914"/>
                <a:gd name="connsiteY21" fmla="*/ 565310 h 881745"/>
                <a:gd name="connsiteX22" fmla="*/ 27419 w 548914"/>
                <a:gd name="connsiteY22" fmla="*/ 398351 h 881745"/>
                <a:gd name="connsiteX23" fmla="*/ 22248 w 548914"/>
                <a:gd name="connsiteY23" fmla="*/ 353038 h 881745"/>
                <a:gd name="connsiteX24" fmla="*/ 13132 w 548914"/>
                <a:gd name="connsiteY24" fmla="*/ 241188 h 881745"/>
                <a:gd name="connsiteX25" fmla="*/ 0 w 548914"/>
                <a:gd name="connsiteY25" fmla="*/ 7757 h 881745"/>
                <a:gd name="connsiteX0" fmla="*/ 10411 w 548914"/>
                <a:gd name="connsiteY0" fmla="*/ 0 h 881745"/>
                <a:gd name="connsiteX1" fmla="*/ 82392 w 548914"/>
                <a:gd name="connsiteY1" fmla="*/ 117975 h 881745"/>
                <a:gd name="connsiteX2" fmla="*/ 150495 w 548914"/>
                <a:gd name="connsiteY2" fmla="*/ 326912 h 881745"/>
                <a:gd name="connsiteX3" fmla="*/ 170294 w 548914"/>
                <a:gd name="connsiteY3" fmla="*/ 405495 h 881745"/>
                <a:gd name="connsiteX4" fmla="*/ 209075 w 548914"/>
                <a:gd name="connsiteY4" fmla="*/ 486116 h 881745"/>
                <a:gd name="connsiteX5" fmla="*/ 282621 w 548914"/>
                <a:gd name="connsiteY5" fmla="*/ 527209 h 881745"/>
                <a:gd name="connsiteX6" fmla="*/ 353650 w 548914"/>
                <a:gd name="connsiteY6" fmla="*/ 541226 h 881745"/>
                <a:gd name="connsiteX7" fmla="*/ 447335 w 548914"/>
                <a:gd name="connsiteY7" fmla="*/ 505847 h 881745"/>
                <a:gd name="connsiteX8" fmla="*/ 544695 w 548914"/>
                <a:gd name="connsiteY8" fmla="*/ 426720 h 881745"/>
                <a:gd name="connsiteX9" fmla="*/ 548914 w 548914"/>
                <a:gd name="connsiteY9" fmla="*/ 493600 h 881745"/>
                <a:gd name="connsiteX10" fmla="*/ 525101 w 548914"/>
                <a:gd name="connsiteY10" fmla="*/ 576945 h 881745"/>
                <a:gd name="connsiteX11" fmla="*/ 504351 w 548914"/>
                <a:gd name="connsiteY11" fmla="*/ 656340 h 881745"/>
                <a:gd name="connsiteX12" fmla="*/ 470332 w 548914"/>
                <a:gd name="connsiteY12" fmla="*/ 748395 h 881745"/>
                <a:gd name="connsiteX13" fmla="*/ 441757 w 548914"/>
                <a:gd name="connsiteY13" fmla="*/ 793638 h 881745"/>
                <a:gd name="connsiteX14" fmla="*/ 414814 w 548914"/>
                <a:gd name="connsiteY14" fmla="*/ 819423 h 881745"/>
                <a:gd name="connsiteX15" fmla="*/ 365557 w 548914"/>
                <a:gd name="connsiteY15" fmla="*/ 853170 h 881745"/>
                <a:gd name="connsiteX16" fmla="*/ 303304 w 548914"/>
                <a:gd name="connsiteY16" fmla="*/ 874804 h 881745"/>
                <a:gd name="connsiteX17" fmla="*/ 263163 w 548914"/>
                <a:gd name="connsiteY17" fmla="*/ 881745 h 881745"/>
                <a:gd name="connsiteX18" fmla="*/ 230438 w 548914"/>
                <a:gd name="connsiteY18" fmla="*/ 875620 h 881745"/>
                <a:gd name="connsiteX19" fmla="*/ 182200 w 548914"/>
                <a:gd name="connsiteY19" fmla="*/ 850788 h 881745"/>
                <a:gd name="connsiteX20" fmla="*/ 134643 w 548914"/>
                <a:gd name="connsiteY20" fmla="*/ 779894 h 881745"/>
                <a:gd name="connsiteX21" fmla="*/ 94095 w 548914"/>
                <a:gd name="connsiteY21" fmla="*/ 679339 h 881745"/>
                <a:gd name="connsiteX22" fmla="*/ 71302 w 548914"/>
                <a:gd name="connsiteY22" fmla="*/ 565310 h 881745"/>
                <a:gd name="connsiteX23" fmla="*/ 27419 w 548914"/>
                <a:gd name="connsiteY23" fmla="*/ 398351 h 881745"/>
                <a:gd name="connsiteX24" fmla="*/ 22248 w 548914"/>
                <a:gd name="connsiteY24" fmla="*/ 353038 h 881745"/>
                <a:gd name="connsiteX25" fmla="*/ 13132 w 548914"/>
                <a:gd name="connsiteY25" fmla="*/ 241188 h 881745"/>
                <a:gd name="connsiteX26" fmla="*/ 0 w 548914"/>
                <a:gd name="connsiteY26" fmla="*/ 7757 h 881745"/>
                <a:gd name="connsiteX0" fmla="*/ 10411 w 548914"/>
                <a:gd name="connsiteY0" fmla="*/ 0 h 881745"/>
                <a:gd name="connsiteX1" fmla="*/ 82392 w 548914"/>
                <a:gd name="connsiteY1" fmla="*/ 117975 h 881745"/>
                <a:gd name="connsiteX2" fmla="*/ 150495 w 548914"/>
                <a:gd name="connsiteY2" fmla="*/ 326912 h 881745"/>
                <a:gd name="connsiteX3" fmla="*/ 170294 w 548914"/>
                <a:gd name="connsiteY3" fmla="*/ 405495 h 881745"/>
                <a:gd name="connsiteX4" fmla="*/ 223363 w 548914"/>
                <a:gd name="connsiteY4" fmla="*/ 490879 h 881745"/>
                <a:gd name="connsiteX5" fmla="*/ 282621 w 548914"/>
                <a:gd name="connsiteY5" fmla="*/ 527209 h 881745"/>
                <a:gd name="connsiteX6" fmla="*/ 353650 w 548914"/>
                <a:gd name="connsiteY6" fmla="*/ 541226 h 881745"/>
                <a:gd name="connsiteX7" fmla="*/ 447335 w 548914"/>
                <a:gd name="connsiteY7" fmla="*/ 505847 h 881745"/>
                <a:gd name="connsiteX8" fmla="*/ 544695 w 548914"/>
                <a:gd name="connsiteY8" fmla="*/ 426720 h 881745"/>
                <a:gd name="connsiteX9" fmla="*/ 548914 w 548914"/>
                <a:gd name="connsiteY9" fmla="*/ 493600 h 881745"/>
                <a:gd name="connsiteX10" fmla="*/ 525101 w 548914"/>
                <a:gd name="connsiteY10" fmla="*/ 576945 h 881745"/>
                <a:gd name="connsiteX11" fmla="*/ 504351 w 548914"/>
                <a:gd name="connsiteY11" fmla="*/ 656340 h 881745"/>
                <a:gd name="connsiteX12" fmla="*/ 470332 w 548914"/>
                <a:gd name="connsiteY12" fmla="*/ 748395 h 881745"/>
                <a:gd name="connsiteX13" fmla="*/ 441757 w 548914"/>
                <a:gd name="connsiteY13" fmla="*/ 793638 h 881745"/>
                <a:gd name="connsiteX14" fmla="*/ 414814 w 548914"/>
                <a:gd name="connsiteY14" fmla="*/ 819423 h 881745"/>
                <a:gd name="connsiteX15" fmla="*/ 365557 w 548914"/>
                <a:gd name="connsiteY15" fmla="*/ 853170 h 881745"/>
                <a:gd name="connsiteX16" fmla="*/ 303304 w 548914"/>
                <a:gd name="connsiteY16" fmla="*/ 874804 h 881745"/>
                <a:gd name="connsiteX17" fmla="*/ 263163 w 548914"/>
                <a:gd name="connsiteY17" fmla="*/ 881745 h 881745"/>
                <a:gd name="connsiteX18" fmla="*/ 230438 w 548914"/>
                <a:gd name="connsiteY18" fmla="*/ 875620 h 881745"/>
                <a:gd name="connsiteX19" fmla="*/ 182200 w 548914"/>
                <a:gd name="connsiteY19" fmla="*/ 850788 h 881745"/>
                <a:gd name="connsiteX20" fmla="*/ 134643 w 548914"/>
                <a:gd name="connsiteY20" fmla="*/ 779894 h 881745"/>
                <a:gd name="connsiteX21" fmla="*/ 94095 w 548914"/>
                <a:gd name="connsiteY21" fmla="*/ 679339 h 881745"/>
                <a:gd name="connsiteX22" fmla="*/ 71302 w 548914"/>
                <a:gd name="connsiteY22" fmla="*/ 565310 h 881745"/>
                <a:gd name="connsiteX23" fmla="*/ 27419 w 548914"/>
                <a:gd name="connsiteY23" fmla="*/ 398351 h 881745"/>
                <a:gd name="connsiteX24" fmla="*/ 22248 w 548914"/>
                <a:gd name="connsiteY24" fmla="*/ 353038 h 881745"/>
                <a:gd name="connsiteX25" fmla="*/ 13132 w 548914"/>
                <a:gd name="connsiteY25" fmla="*/ 241188 h 881745"/>
                <a:gd name="connsiteX26" fmla="*/ 0 w 548914"/>
                <a:gd name="connsiteY26" fmla="*/ 7757 h 881745"/>
                <a:gd name="connsiteX0" fmla="*/ 10411 w 548914"/>
                <a:gd name="connsiteY0" fmla="*/ 0 h 881745"/>
                <a:gd name="connsiteX1" fmla="*/ 82392 w 548914"/>
                <a:gd name="connsiteY1" fmla="*/ 117975 h 881745"/>
                <a:gd name="connsiteX2" fmla="*/ 150495 w 548914"/>
                <a:gd name="connsiteY2" fmla="*/ 326912 h 881745"/>
                <a:gd name="connsiteX3" fmla="*/ 170294 w 548914"/>
                <a:gd name="connsiteY3" fmla="*/ 405495 h 881745"/>
                <a:gd name="connsiteX4" fmla="*/ 198869 w 548914"/>
                <a:gd name="connsiteY4" fmla="*/ 465026 h 881745"/>
                <a:gd name="connsiteX5" fmla="*/ 223363 w 548914"/>
                <a:gd name="connsiteY5" fmla="*/ 490879 h 881745"/>
                <a:gd name="connsiteX6" fmla="*/ 282621 w 548914"/>
                <a:gd name="connsiteY6" fmla="*/ 527209 h 881745"/>
                <a:gd name="connsiteX7" fmla="*/ 353650 w 548914"/>
                <a:gd name="connsiteY7" fmla="*/ 541226 h 881745"/>
                <a:gd name="connsiteX8" fmla="*/ 447335 w 548914"/>
                <a:gd name="connsiteY8" fmla="*/ 505847 h 881745"/>
                <a:gd name="connsiteX9" fmla="*/ 544695 w 548914"/>
                <a:gd name="connsiteY9" fmla="*/ 426720 h 881745"/>
                <a:gd name="connsiteX10" fmla="*/ 548914 w 548914"/>
                <a:gd name="connsiteY10" fmla="*/ 493600 h 881745"/>
                <a:gd name="connsiteX11" fmla="*/ 525101 w 548914"/>
                <a:gd name="connsiteY11" fmla="*/ 576945 h 881745"/>
                <a:gd name="connsiteX12" fmla="*/ 504351 w 548914"/>
                <a:gd name="connsiteY12" fmla="*/ 656340 h 881745"/>
                <a:gd name="connsiteX13" fmla="*/ 470332 w 548914"/>
                <a:gd name="connsiteY13" fmla="*/ 748395 h 881745"/>
                <a:gd name="connsiteX14" fmla="*/ 441757 w 548914"/>
                <a:gd name="connsiteY14" fmla="*/ 793638 h 881745"/>
                <a:gd name="connsiteX15" fmla="*/ 414814 w 548914"/>
                <a:gd name="connsiteY15" fmla="*/ 819423 h 881745"/>
                <a:gd name="connsiteX16" fmla="*/ 365557 w 548914"/>
                <a:gd name="connsiteY16" fmla="*/ 853170 h 881745"/>
                <a:gd name="connsiteX17" fmla="*/ 303304 w 548914"/>
                <a:gd name="connsiteY17" fmla="*/ 874804 h 881745"/>
                <a:gd name="connsiteX18" fmla="*/ 263163 w 548914"/>
                <a:gd name="connsiteY18" fmla="*/ 881745 h 881745"/>
                <a:gd name="connsiteX19" fmla="*/ 230438 w 548914"/>
                <a:gd name="connsiteY19" fmla="*/ 875620 h 881745"/>
                <a:gd name="connsiteX20" fmla="*/ 182200 w 548914"/>
                <a:gd name="connsiteY20" fmla="*/ 850788 h 881745"/>
                <a:gd name="connsiteX21" fmla="*/ 134643 w 548914"/>
                <a:gd name="connsiteY21" fmla="*/ 779894 h 881745"/>
                <a:gd name="connsiteX22" fmla="*/ 94095 w 548914"/>
                <a:gd name="connsiteY22" fmla="*/ 679339 h 881745"/>
                <a:gd name="connsiteX23" fmla="*/ 71302 w 548914"/>
                <a:gd name="connsiteY23" fmla="*/ 565310 h 881745"/>
                <a:gd name="connsiteX24" fmla="*/ 27419 w 548914"/>
                <a:gd name="connsiteY24" fmla="*/ 398351 h 881745"/>
                <a:gd name="connsiteX25" fmla="*/ 22248 w 548914"/>
                <a:gd name="connsiteY25" fmla="*/ 353038 h 881745"/>
                <a:gd name="connsiteX26" fmla="*/ 13132 w 548914"/>
                <a:gd name="connsiteY26" fmla="*/ 241188 h 881745"/>
                <a:gd name="connsiteX27" fmla="*/ 0 w 548914"/>
                <a:gd name="connsiteY27" fmla="*/ 7757 h 881745"/>
                <a:gd name="connsiteX0" fmla="*/ 10411 w 548914"/>
                <a:gd name="connsiteY0" fmla="*/ 0 h 881745"/>
                <a:gd name="connsiteX1" fmla="*/ 82392 w 548914"/>
                <a:gd name="connsiteY1" fmla="*/ 117975 h 881745"/>
                <a:gd name="connsiteX2" fmla="*/ 150495 w 548914"/>
                <a:gd name="connsiteY2" fmla="*/ 326912 h 881745"/>
                <a:gd name="connsiteX3" fmla="*/ 170294 w 548914"/>
                <a:gd name="connsiteY3" fmla="*/ 405495 h 881745"/>
                <a:gd name="connsiteX4" fmla="*/ 198869 w 548914"/>
                <a:gd name="connsiteY4" fmla="*/ 465026 h 881745"/>
                <a:gd name="connsiteX5" fmla="*/ 223363 w 548914"/>
                <a:gd name="connsiteY5" fmla="*/ 490879 h 881745"/>
                <a:gd name="connsiteX6" fmla="*/ 282621 w 548914"/>
                <a:gd name="connsiteY6" fmla="*/ 527209 h 881745"/>
                <a:gd name="connsiteX7" fmla="*/ 353650 w 548914"/>
                <a:gd name="connsiteY7" fmla="*/ 541226 h 881745"/>
                <a:gd name="connsiteX8" fmla="*/ 447335 w 548914"/>
                <a:gd name="connsiteY8" fmla="*/ 505847 h 881745"/>
                <a:gd name="connsiteX9" fmla="*/ 544695 w 548914"/>
                <a:gd name="connsiteY9" fmla="*/ 426720 h 881745"/>
                <a:gd name="connsiteX10" fmla="*/ 548914 w 548914"/>
                <a:gd name="connsiteY10" fmla="*/ 493600 h 881745"/>
                <a:gd name="connsiteX11" fmla="*/ 525101 w 548914"/>
                <a:gd name="connsiteY11" fmla="*/ 576945 h 881745"/>
                <a:gd name="connsiteX12" fmla="*/ 504351 w 548914"/>
                <a:gd name="connsiteY12" fmla="*/ 656340 h 881745"/>
                <a:gd name="connsiteX13" fmla="*/ 470332 w 548914"/>
                <a:gd name="connsiteY13" fmla="*/ 748395 h 881745"/>
                <a:gd name="connsiteX14" fmla="*/ 441757 w 548914"/>
                <a:gd name="connsiteY14" fmla="*/ 793638 h 881745"/>
                <a:gd name="connsiteX15" fmla="*/ 414814 w 548914"/>
                <a:gd name="connsiteY15" fmla="*/ 819423 h 881745"/>
                <a:gd name="connsiteX16" fmla="*/ 365557 w 548914"/>
                <a:gd name="connsiteY16" fmla="*/ 853170 h 881745"/>
                <a:gd name="connsiteX17" fmla="*/ 303304 w 548914"/>
                <a:gd name="connsiteY17" fmla="*/ 874804 h 881745"/>
                <a:gd name="connsiteX18" fmla="*/ 263163 w 548914"/>
                <a:gd name="connsiteY18" fmla="*/ 881745 h 881745"/>
                <a:gd name="connsiteX19" fmla="*/ 230438 w 548914"/>
                <a:gd name="connsiteY19" fmla="*/ 875620 h 881745"/>
                <a:gd name="connsiteX20" fmla="*/ 182200 w 548914"/>
                <a:gd name="connsiteY20" fmla="*/ 850788 h 881745"/>
                <a:gd name="connsiteX21" fmla="*/ 134643 w 548914"/>
                <a:gd name="connsiteY21" fmla="*/ 779894 h 881745"/>
                <a:gd name="connsiteX22" fmla="*/ 94095 w 548914"/>
                <a:gd name="connsiteY22" fmla="*/ 679339 h 881745"/>
                <a:gd name="connsiteX23" fmla="*/ 71302 w 548914"/>
                <a:gd name="connsiteY23" fmla="*/ 565310 h 881745"/>
                <a:gd name="connsiteX24" fmla="*/ 27419 w 548914"/>
                <a:gd name="connsiteY24" fmla="*/ 398351 h 881745"/>
                <a:gd name="connsiteX25" fmla="*/ 22248 w 548914"/>
                <a:gd name="connsiteY25" fmla="*/ 353038 h 881745"/>
                <a:gd name="connsiteX26" fmla="*/ 13132 w 548914"/>
                <a:gd name="connsiteY26" fmla="*/ 241188 h 881745"/>
                <a:gd name="connsiteX27" fmla="*/ 0 w 548914"/>
                <a:gd name="connsiteY27" fmla="*/ 7757 h 88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8914" h="881745">
                  <a:moveTo>
                    <a:pt x="10411" y="0"/>
                  </a:moveTo>
                  <a:lnTo>
                    <a:pt x="82392" y="117975"/>
                  </a:lnTo>
                  <a:lnTo>
                    <a:pt x="150495" y="326912"/>
                  </a:lnTo>
                  <a:cubicBezTo>
                    <a:pt x="161063" y="355487"/>
                    <a:pt x="159726" y="376920"/>
                    <a:pt x="170294" y="405495"/>
                  </a:cubicBezTo>
                  <a:cubicBezTo>
                    <a:pt x="179819" y="417401"/>
                    <a:pt x="189344" y="453120"/>
                    <a:pt x="198869" y="465026"/>
                  </a:cubicBezTo>
                  <a:lnTo>
                    <a:pt x="223363" y="490879"/>
                  </a:lnTo>
                  <a:lnTo>
                    <a:pt x="282621" y="527209"/>
                  </a:lnTo>
                  <a:cubicBezTo>
                    <a:pt x="312670" y="534410"/>
                    <a:pt x="324610" y="541215"/>
                    <a:pt x="353650" y="541226"/>
                  </a:cubicBezTo>
                  <a:cubicBezTo>
                    <a:pt x="382690" y="541237"/>
                    <a:pt x="418669" y="522153"/>
                    <a:pt x="447335" y="505847"/>
                  </a:cubicBezTo>
                  <a:lnTo>
                    <a:pt x="544695" y="426720"/>
                  </a:lnTo>
                  <a:cubicBezTo>
                    <a:pt x="550864" y="474414"/>
                    <a:pt x="542745" y="450669"/>
                    <a:pt x="548914" y="493600"/>
                  </a:cubicBezTo>
                  <a:cubicBezTo>
                    <a:pt x="531452" y="539638"/>
                    <a:pt x="547326" y="538051"/>
                    <a:pt x="525101" y="576945"/>
                  </a:cubicBezTo>
                  <a:lnTo>
                    <a:pt x="504351" y="656340"/>
                  </a:lnTo>
                  <a:cubicBezTo>
                    <a:pt x="489042" y="679087"/>
                    <a:pt x="485641" y="725648"/>
                    <a:pt x="470332" y="748395"/>
                  </a:cubicBezTo>
                  <a:cubicBezTo>
                    <a:pt x="460013" y="763476"/>
                    <a:pt x="452076" y="778557"/>
                    <a:pt x="441757" y="793638"/>
                  </a:cubicBezTo>
                  <a:lnTo>
                    <a:pt x="414814" y="819423"/>
                  </a:lnTo>
                  <a:cubicBezTo>
                    <a:pt x="398395" y="826703"/>
                    <a:pt x="381976" y="845890"/>
                    <a:pt x="365557" y="853170"/>
                  </a:cubicBezTo>
                  <a:lnTo>
                    <a:pt x="303304" y="874804"/>
                  </a:lnTo>
                  <a:cubicBezTo>
                    <a:pt x="292305" y="874736"/>
                    <a:pt x="274162" y="881813"/>
                    <a:pt x="263163" y="881745"/>
                  </a:cubicBezTo>
                  <a:lnTo>
                    <a:pt x="230438" y="875620"/>
                  </a:lnTo>
                  <a:cubicBezTo>
                    <a:pt x="214359" y="860993"/>
                    <a:pt x="198279" y="865415"/>
                    <a:pt x="182200" y="850788"/>
                  </a:cubicBezTo>
                  <a:lnTo>
                    <a:pt x="134643" y="779894"/>
                  </a:lnTo>
                  <a:cubicBezTo>
                    <a:pt x="129064" y="764632"/>
                    <a:pt x="99674" y="694601"/>
                    <a:pt x="94095" y="679339"/>
                  </a:cubicBezTo>
                  <a:lnTo>
                    <a:pt x="71302" y="565310"/>
                  </a:lnTo>
                  <a:cubicBezTo>
                    <a:pt x="62231" y="525532"/>
                    <a:pt x="36490" y="438129"/>
                    <a:pt x="27419" y="398351"/>
                  </a:cubicBezTo>
                  <a:lnTo>
                    <a:pt x="22248" y="353038"/>
                  </a:lnTo>
                  <a:cubicBezTo>
                    <a:pt x="20003" y="309405"/>
                    <a:pt x="15377" y="284821"/>
                    <a:pt x="13132" y="241188"/>
                  </a:cubicBezTo>
                  <a:lnTo>
                    <a:pt x="0" y="7757"/>
                  </a:lnTo>
                </a:path>
              </a:pathLst>
            </a:custGeom>
            <a:solidFill>
              <a:srgbClr val="CC6600">
                <a:alpha val="60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64" name="Freeform 63"/>
            <p:cNvSpPr/>
            <p:nvPr/>
          </p:nvSpPr>
          <p:spPr>
            <a:xfrm>
              <a:off x="4488192" y="3701824"/>
              <a:ext cx="194706" cy="537074"/>
            </a:xfrm>
            <a:custGeom>
              <a:avLst/>
              <a:gdLst>
                <a:gd name="connsiteX0" fmla="*/ 8708 w 165463"/>
                <a:gd name="connsiteY0" fmla="*/ 0 h 418011"/>
                <a:gd name="connsiteX1" fmla="*/ 156754 w 165463"/>
                <a:gd name="connsiteY1" fmla="*/ 121920 h 418011"/>
                <a:gd name="connsiteX2" fmla="*/ 165463 w 165463"/>
                <a:gd name="connsiteY2" fmla="*/ 418011 h 418011"/>
                <a:gd name="connsiteX3" fmla="*/ 165463 w 165463"/>
                <a:gd name="connsiteY3" fmla="*/ 418011 h 418011"/>
                <a:gd name="connsiteX4" fmla="*/ 95794 w 165463"/>
                <a:gd name="connsiteY4" fmla="*/ 400594 h 418011"/>
                <a:gd name="connsiteX5" fmla="*/ 17417 w 165463"/>
                <a:gd name="connsiteY5" fmla="*/ 296091 h 418011"/>
                <a:gd name="connsiteX6" fmla="*/ 0 w 165463"/>
                <a:gd name="connsiteY6" fmla="*/ 130628 h 418011"/>
                <a:gd name="connsiteX7" fmla="*/ 8708 w 165463"/>
                <a:gd name="connsiteY7" fmla="*/ 0 h 418011"/>
                <a:gd name="connsiteX0" fmla="*/ 11089 w 165463"/>
                <a:gd name="connsiteY0" fmla="*/ 0 h 460873"/>
                <a:gd name="connsiteX1" fmla="*/ 156754 w 165463"/>
                <a:gd name="connsiteY1" fmla="*/ 164782 h 460873"/>
                <a:gd name="connsiteX2" fmla="*/ 165463 w 165463"/>
                <a:gd name="connsiteY2" fmla="*/ 460873 h 460873"/>
                <a:gd name="connsiteX3" fmla="*/ 165463 w 165463"/>
                <a:gd name="connsiteY3" fmla="*/ 460873 h 460873"/>
                <a:gd name="connsiteX4" fmla="*/ 95794 w 165463"/>
                <a:gd name="connsiteY4" fmla="*/ 443456 h 460873"/>
                <a:gd name="connsiteX5" fmla="*/ 17417 w 165463"/>
                <a:gd name="connsiteY5" fmla="*/ 338953 h 460873"/>
                <a:gd name="connsiteX6" fmla="*/ 0 w 165463"/>
                <a:gd name="connsiteY6" fmla="*/ 173490 h 460873"/>
                <a:gd name="connsiteX7" fmla="*/ 11089 w 165463"/>
                <a:gd name="connsiteY7" fmla="*/ 0 h 460873"/>
                <a:gd name="connsiteX0" fmla="*/ 16418 w 170792"/>
                <a:gd name="connsiteY0" fmla="*/ 0 h 460873"/>
                <a:gd name="connsiteX1" fmla="*/ 162083 w 170792"/>
                <a:gd name="connsiteY1" fmla="*/ 164782 h 460873"/>
                <a:gd name="connsiteX2" fmla="*/ 170792 w 170792"/>
                <a:gd name="connsiteY2" fmla="*/ 460873 h 460873"/>
                <a:gd name="connsiteX3" fmla="*/ 170792 w 170792"/>
                <a:gd name="connsiteY3" fmla="*/ 460873 h 460873"/>
                <a:gd name="connsiteX4" fmla="*/ 101123 w 170792"/>
                <a:gd name="connsiteY4" fmla="*/ 443456 h 460873"/>
                <a:gd name="connsiteX5" fmla="*/ 22746 w 170792"/>
                <a:gd name="connsiteY5" fmla="*/ 338953 h 460873"/>
                <a:gd name="connsiteX6" fmla="*/ 5329 w 170792"/>
                <a:gd name="connsiteY6" fmla="*/ 173490 h 460873"/>
                <a:gd name="connsiteX7" fmla="*/ 362 w 170792"/>
                <a:gd name="connsiteY7" fmla="*/ 105795 h 460873"/>
                <a:gd name="connsiteX8" fmla="*/ 16418 w 170792"/>
                <a:gd name="connsiteY8" fmla="*/ 0 h 460873"/>
                <a:gd name="connsiteX0" fmla="*/ 16418 w 170792"/>
                <a:gd name="connsiteY0" fmla="*/ 0 h 460873"/>
                <a:gd name="connsiteX1" fmla="*/ 162083 w 170792"/>
                <a:gd name="connsiteY1" fmla="*/ 164782 h 460873"/>
                <a:gd name="connsiteX2" fmla="*/ 170792 w 170792"/>
                <a:gd name="connsiteY2" fmla="*/ 460873 h 460873"/>
                <a:gd name="connsiteX3" fmla="*/ 170792 w 170792"/>
                <a:gd name="connsiteY3" fmla="*/ 460873 h 460873"/>
                <a:gd name="connsiteX4" fmla="*/ 101123 w 170792"/>
                <a:gd name="connsiteY4" fmla="*/ 443456 h 460873"/>
                <a:gd name="connsiteX5" fmla="*/ 22746 w 170792"/>
                <a:gd name="connsiteY5" fmla="*/ 338953 h 460873"/>
                <a:gd name="connsiteX6" fmla="*/ 5329 w 170792"/>
                <a:gd name="connsiteY6" fmla="*/ 173490 h 460873"/>
                <a:gd name="connsiteX7" fmla="*/ 362 w 170792"/>
                <a:gd name="connsiteY7" fmla="*/ 105795 h 460873"/>
                <a:gd name="connsiteX8" fmla="*/ 16418 w 170792"/>
                <a:gd name="connsiteY8" fmla="*/ 0 h 460873"/>
                <a:gd name="connsiteX0" fmla="*/ 16418 w 170792"/>
                <a:gd name="connsiteY0" fmla="*/ 0 h 460873"/>
                <a:gd name="connsiteX1" fmla="*/ 162083 w 170792"/>
                <a:gd name="connsiteY1" fmla="*/ 164782 h 460873"/>
                <a:gd name="connsiteX2" fmla="*/ 170792 w 170792"/>
                <a:gd name="connsiteY2" fmla="*/ 460873 h 460873"/>
                <a:gd name="connsiteX3" fmla="*/ 170792 w 170792"/>
                <a:gd name="connsiteY3" fmla="*/ 460873 h 460873"/>
                <a:gd name="connsiteX4" fmla="*/ 101123 w 170792"/>
                <a:gd name="connsiteY4" fmla="*/ 443456 h 460873"/>
                <a:gd name="connsiteX5" fmla="*/ 20365 w 170792"/>
                <a:gd name="connsiteY5" fmla="*/ 346097 h 460873"/>
                <a:gd name="connsiteX6" fmla="*/ 5329 w 170792"/>
                <a:gd name="connsiteY6" fmla="*/ 173490 h 460873"/>
                <a:gd name="connsiteX7" fmla="*/ 362 w 170792"/>
                <a:gd name="connsiteY7" fmla="*/ 105795 h 460873"/>
                <a:gd name="connsiteX8" fmla="*/ 16418 w 170792"/>
                <a:gd name="connsiteY8" fmla="*/ 0 h 460873"/>
                <a:gd name="connsiteX0" fmla="*/ 16519 w 170893"/>
                <a:gd name="connsiteY0" fmla="*/ 0 h 460873"/>
                <a:gd name="connsiteX1" fmla="*/ 162184 w 170893"/>
                <a:gd name="connsiteY1" fmla="*/ 164782 h 460873"/>
                <a:gd name="connsiteX2" fmla="*/ 170893 w 170893"/>
                <a:gd name="connsiteY2" fmla="*/ 460873 h 460873"/>
                <a:gd name="connsiteX3" fmla="*/ 170893 w 170893"/>
                <a:gd name="connsiteY3" fmla="*/ 460873 h 460873"/>
                <a:gd name="connsiteX4" fmla="*/ 101224 w 170893"/>
                <a:gd name="connsiteY4" fmla="*/ 443456 h 460873"/>
                <a:gd name="connsiteX5" fmla="*/ 20466 w 170893"/>
                <a:gd name="connsiteY5" fmla="*/ 346097 h 460873"/>
                <a:gd name="connsiteX6" fmla="*/ 3049 w 170893"/>
                <a:gd name="connsiteY6" fmla="*/ 156822 h 460873"/>
                <a:gd name="connsiteX7" fmla="*/ 463 w 170893"/>
                <a:gd name="connsiteY7" fmla="*/ 105795 h 460873"/>
                <a:gd name="connsiteX8" fmla="*/ 16519 w 170893"/>
                <a:gd name="connsiteY8" fmla="*/ 0 h 460873"/>
                <a:gd name="connsiteX0" fmla="*/ 16519 w 170893"/>
                <a:gd name="connsiteY0" fmla="*/ 0 h 460873"/>
                <a:gd name="connsiteX1" fmla="*/ 135991 w 170893"/>
                <a:gd name="connsiteY1" fmla="*/ 138588 h 460873"/>
                <a:gd name="connsiteX2" fmla="*/ 170893 w 170893"/>
                <a:gd name="connsiteY2" fmla="*/ 460873 h 460873"/>
                <a:gd name="connsiteX3" fmla="*/ 170893 w 170893"/>
                <a:gd name="connsiteY3" fmla="*/ 460873 h 460873"/>
                <a:gd name="connsiteX4" fmla="*/ 101224 w 170893"/>
                <a:gd name="connsiteY4" fmla="*/ 443456 h 460873"/>
                <a:gd name="connsiteX5" fmla="*/ 20466 w 170893"/>
                <a:gd name="connsiteY5" fmla="*/ 346097 h 460873"/>
                <a:gd name="connsiteX6" fmla="*/ 3049 w 170893"/>
                <a:gd name="connsiteY6" fmla="*/ 156822 h 460873"/>
                <a:gd name="connsiteX7" fmla="*/ 463 w 170893"/>
                <a:gd name="connsiteY7" fmla="*/ 105795 h 460873"/>
                <a:gd name="connsiteX8" fmla="*/ 16519 w 170893"/>
                <a:gd name="connsiteY8" fmla="*/ 0 h 460873"/>
                <a:gd name="connsiteX0" fmla="*/ 16519 w 170893"/>
                <a:gd name="connsiteY0" fmla="*/ 0 h 460873"/>
                <a:gd name="connsiteX1" fmla="*/ 135991 w 170893"/>
                <a:gd name="connsiteY1" fmla="*/ 138588 h 460873"/>
                <a:gd name="connsiteX2" fmla="*/ 150483 w 170893"/>
                <a:gd name="connsiteY2" fmla="*/ 274864 h 460873"/>
                <a:gd name="connsiteX3" fmla="*/ 170893 w 170893"/>
                <a:gd name="connsiteY3" fmla="*/ 460873 h 460873"/>
                <a:gd name="connsiteX4" fmla="*/ 170893 w 170893"/>
                <a:gd name="connsiteY4" fmla="*/ 460873 h 460873"/>
                <a:gd name="connsiteX5" fmla="*/ 101224 w 170893"/>
                <a:gd name="connsiteY5" fmla="*/ 443456 h 460873"/>
                <a:gd name="connsiteX6" fmla="*/ 20466 w 170893"/>
                <a:gd name="connsiteY6" fmla="*/ 346097 h 460873"/>
                <a:gd name="connsiteX7" fmla="*/ 3049 w 170893"/>
                <a:gd name="connsiteY7" fmla="*/ 156822 h 460873"/>
                <a:gd name="connsiteX8" fmla="*/ 463 w 170893"/>
                <a:gd name="connsiteY8" fmla="*/ 105795 h 460873"/>
                <a:gd name="connsiteX9" fmla="*/ 16519 w 170893"/>
                <a:gd name="connsiteY9" fmla="*/ 0 h 460873"/>
                <a:gd name="connsiteX0" fmla="*/ 16519 w 204231"/>
                <a:gd name="connsiteY0" fmla="*/ 0 h 544217"/>
                <a:gd name="connsiteX1" fmla="*/ 135991 w 204231"/>
                <a:gd name="connsiteY1" fmla="*/ 138588 h 544217"/>
                <a:gd name="connsiteX2" fmla="*/ 150483 w 204231"/>
                <a:gd name="connsiteY2" fmla="*/ 274864 h 544217"/>
                <a:gd name="connsiteX3" fmla="*/ 170893 w 204231"/>
                <a:gd name="connsiteY3" fmla="*/ 460873 h 544217"/>
                <a:gd name="connsiteX4" fmla="*/ 204231 w 204231"/>
                <a:gd name="connsiteY4" fmla="*/ 544217 h 544217"/>
                <a:gd name="connsiteX5" fmla="*/ 101224 w 204231"/>
                <a:gd name="connsiteY5" fmla="*/ 443456 h 544217"/>
                <a:gd name="connsiteX6" fmla="*/ 20466 w 204231"/>
                <a:gd name="connsiteY6" fmla="*/ 346097 h 544217"/>
                <a:gd name="connsiteX7" fmla="*/ 3049 w 204231"/>
                <a:gd name="connsiteY7" fmla="*/ 156822 h 544217"/>
                <a:gd name="connsiteX8" fmla="*/ 463 w 204231"/>
                <a:gd name="connsiteY8" fmla="*/ 105795 h 544217"/>
                <a:gd name="connsiteX9" fmla="*/ 16519 w 204231"/>
                <a:gd name="connsiteY9" fmla="*/ 0 h 544217"/>
                <a:gd name="connsiteX0" fmla="*/ 16519 w 204231"/>
                <a:gd name="connsiteY0" fmla="*/ 0 h 544217"/>
                <a:gd name="connsiteX1" fmla="*/ 135991 w 204231"/>
                <a:gd name="connsiteY1" fmla="*/ 138588 h 544217"/>
                <a:gd name="connsiteX2" fmla="*/ 150483 w 204231"/>
                <a:gd name="connsiteY2" fmla="*/ 274864 h 544217"/>
                <a:gd name="connsiteX3" fmla="*/ 182800 w 204231"/>
                <a:gd name="connsiteY3" fmla="*/ 439442 h 544217"/>
                <a:gd name="connsiteX4" fmla="*/ 204231 w 204231"/>
                <a:gd name="connsiteY4" fmla="*/ 544217 h 544217"/>
                <a:gd name="connsiteX5" fmla="*/ 101224 w 204231"/>
                <a:gd name="connsiteY5" fmla="*/ 443456 h 544217"/>
                <a:gd name="connsiteX6" fmla="*/ 20466 w 204231"/>
                <a:gd name="connsiteY6" fmla="*/ 346097 h 544217"/>
                <a:gd name="connsiteX7" fmla="*/ 3049 w 204231"/>
                <a:gd name="connsiteY7" fmla="*/ 156822 h 544217"/>
                <a:gd name="connsiteX8" fmla="*/ 463 w 204231"/>
                <a:gd name="connsiteY8" fmla="*/ 105795 h 544217"/>
                <a:gd name="connsiteX9" fmla="*/ 16519 w 204231"/>
                <a:gd name="connsiteY9" fmla="*/ 0 h 544217"/>
                <a:gd name="connsiteX0" fmla="*/ 16519 w 194706"/>
                <a:gd name="connsiteY0" fmla="*/ 0 h 537074"/>
                <a:gd name="connsiteX1" fmla="*/ 135991 w 194706"/>
                <a:gd name="connsiteY1" fmla="*/ 138588 h 537074"/>
                <a:gd name="connsiteX2" fmla="*/ 150483 w 194706"/>
                <a:gd name="connsiteY2" fmla="*/ 274864 h 537074"/>
                <a:gd name="connsiteX3" fmla="*/ 182800 w 194706"/>
                <a:gd name="connsiteY3" fmla="*/ 439442 h 537074"/>
                <a:gd name="connsiteX4" fmla="*/ 194706 w 194706"/>
                <a:gd name="connsiteY4" fmla="*/ 537074 h 537074"/>
                <a:gd name="connsiteX5" fmla="*/ 101224 w 194706"/>
                <a:gd name="connsiteY5" fmla="*/ 443456 h 537074"/>
                <a:gd name="connsiteX6" fmla="*/ 20466 w 194706"/>
                <a:gd name="connsiteY6" fmla="*/ 346097 h 537074"/>
                <a:gd name="connsiteX7" fmla="*/ 3049 w 194706"/>
                <a:gd name="connsiteY7" fmla="*/ 156822 h 537074"/>
                <a:gd name="connsiteX8" fmla="*/ 463 w 194706"/>
                <a:gd name="connsiteY8" fmla="*/ 105795 h 537074"/>
                <a:gd name="connsiteX9" fmla="*/ 16519 w 194706"/>
                <a:gd name="connsiteY9" fmla="*/ 0 h 537074"/>
                <a:gd name="connsiteX0" fmla="*/ 16519 w 194706"/>
                <a:gd name="connsiteY0" fmla="*/ 0 h 537074"/>
                <a:gd name="connsiteX1" fmla="*/ 135991 w 194706"/>
                <a:gd name="connsiteY1" fmla="*/ 138588 h 537074"/>
                <a:gd name="connsiteX2" fmla="*/ 150483 w 194706"/>
                <a:gd name="connsiteY2" fmla="*/ 274864 h 537074"/>
                <a:gd name="connsiteX3" fmla="*/ 182800 w 194706"/>
                <a:gd name="connsiteY3" fmla="*/ 439442 h 537074"/>
                <a:gd name="connsiteX4" fmla="*/ 194706 w 194706"/>
                <a:gd name="connsiteY4" fmla="*/ 537074 h 537074"/>
                <a:gd name="connsiteX5" fmla="*/ 101224 w 194706"/>
                <a:gd name="connsiteY5" fmla="*/ 443456 h 537074"/>
                <a:gd name="connsiteX6" fmla="*/ 32372 w 194706"/>
                <a:gd name="connsiteY6" fmla="*/ 374672 h 537074"/>
                <a:gd name="connsiteX7" fmla="*/ 3049 w 194706"/>
                <a:gd name="connsiteY7" fmla="*/ 156822 h 537074"/>
                <a:gd name="connsiteX8" fmla="*/ 463 w 194706"/>
                <a:gd name="connsiteY8" fmla="*/ 105795 h 537074"/>
                <a:gd name="connsiteX9" fmla="*/ 16519 w 194706"/>
                <a:gd name="connsiteY9" fmla="*/ 0 h 537074"/>
                <a:gd name="connsiteX0" fmla="*/ 16519 w 194706"/>
                <a:gd name="connsiteY0" fmla="*/ 0 h 537074"/>
                <a:gd name="connsiteX1" fmla="*/ 135991 w 194706"/>
                <a:gd name="connsiteY1" fmla="*/ 138588 h 537074"/>
                <a:gd name="connsiteX2" fmla="*/ 150483 w 194706"/>
                <a:gd name="connsiteY2" fmla="*/ 274864 h 537074"/>
                <a:gd name="connsiteX3" fmla="*/ 182800 w 194706"/>
                <a:gd name="connsiteY3" fmla="*/ 439442 h 537074"/>
                <a:gd name="connsiteX4" fmla="*/ 194706 w 194706"/>
                <a:gd name="connsiteY4" fmla="*/ 537074 h 537074"/>
                <a:gd name="connsiteX5" fmla="*/ 101224 w 194706"/>
                <a:gd name="connsiteY5" fmla="*/ 443456 h 537074"/>
                <a:gd name="connsiteX6" fmla="*/ 32372 w 194706"/>
                <a:gd name="connsiteY6" fmla="*/ 374672 h 537074"/>
                <a:gd name="connsiteX7" fmla="*/ 17133 w 194706"/>
                <a:gd name="connsiteY7" fmla="*/ 260576 h 537074"/>
                <a:gd name="connsiteX8" fmla="*/ 3049 w 194706"/>
                <a:gd name="connsiteY8" fmla="*/ 156822 h 537074"/>
                <a:gd name="connsiteX9" fmla="*/ 463 w 194706"/>
                <a:gd name="connsiteY9" fmla="*/ 105795 h 537074"/>
                <a:gd name="connsiteX10" fmla="*/ 16519 w 194706"/>
                <a:gd name="connsiteY10" fmla="*/ 0 h 537074"/>
                <a:gd name="connsiteX0" fmla="*/ 16519 w 194706"/>
                <a:gd name="connsiteY0" fmla="*/ 0 h 537074"/>
                <a:gd name="connsiteX1" fmla="*/ 135991 w 194706"/>
                <a:gd name="connsiteY1" fmla="*/ 138588 h 537074"/>
                <a:gd name="connsiteX2" fmla="*/ 150483 w 194706"/>
                <a:gd name="connsiteY2" fmla="*/ 274864 h 537074"/>
                <a:gd name="connsiteX3" fmla="*/ 182800 w 194706"/>
                <a:gd name="connsiteY3" fmla="*/ 439442 h 537074"/>
                <a:gd name="connsiteX4" fmla="*/ 194706 w 194706"/>
                <a:gd name="connsiteY4" fmla="*/ 537074 h 537074"/>
                <a:gd name="connsiteX5" fmla="*/ 101224 w 194706"/>
                <a:gd name="connsiteY5" fmla="*/ 443456 h 537074"/>
                <a:gd name="connsiteX6" fmla="*/ 22847 w 194706"/>
                <a:gd name="connsiteY6" fmla="*/ 365147 h 537074"/>
                <a:gd name="connsiteX7" fmla="*/ 17133 w 194706"/>
                <a:gd name="connsiteY7" fmla="*/ 260576 h 537074"/>
                <a:gd name="connsiteX8" fmla="*/ 3049 w 194706"/>
                <a:gd name="connsiteY8" fmla="*/ 156822 h 537074"/>
                <a:gd name="connsiteX9" fmla="*/ 463 w 194706"/>
                <a:gd name="connsiteY9" fmla="*/ 105795 h 537074"/>
                <a:gd name="connsiteX10" fmla="*/ 16519 w 194706"/>
                <a:gd name="connsiteY10" fmla="*/ 0 h 53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4706" h="537074">
                  <a:moveTo>
                    <a:pt x="16519" y="0"/>
                  </a:moveTo>
                  <a:lnTo>
                    <a:pt x="135991" y="138588"/>
                  </a:lnTo>
                  <a:cubicBezTo>
                    <a:pt x="140028" y="187982"/>
                    <a:pt x="146446" y="225470"/>
                    <a:pt x="150483" y="274864"/>
                  </a:cubicBezTo>
                  <a:lnTo>
                    <a:pt x="182800" y="439442"/>
                  </a:lnTo>
                  <a:lnTo>
                    <a:pt x="194706" y="537074"/>
                  </a:lnTo>
                  <a:lnTo>
                    <a:pt x="101224" y="443456"/>
                  </a:lnTo>
                  <a:lnTo>
                    <a:pt x="22847" y="365147"/>
                  </a:lnTo>
                  <a:cubicBezTo>
                    <a:pt x="18561" y="329496"/>
                    <a:pt x="21419" y="296227"/>
                    <a:pt x="17133" y="260576"/>
                  </a:cubicBezTo>
                  <a:lnTo>
                    <a:pt x="3049" y="156822"/>
                  </a:lnTo>
                  <a:cubicBezTo>
                    <a:pt x="5362" y="133463"/>
                    <a:pt x="-1850" y="129154"/>
                    <a:pt x="463" y="105795"/>
                  </a:cubicBezTo>
                  <a:lnTo>
                    <a:pt x="16519" y="0"/>
                  </a:lnTo>
                  <a:close/>
                </a:path>
              </a:pathLst>
            </a:custGeom>
            <a:solidFill>
              <a:srgbClr val="CC6600">
                <a:alpha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65" name="Freeform 64"/>
            <p:cNvSpPr/>
            <p:nvPr/>
          </p:nvSpPr>
          <p:spPr>
            <a:xfrm>
              <a:off x="4726373" y="4252097"/>
              <a:ext cx="505846" cy="954812"/>
            </a:xfrm>
            <a:custGeom>
              <a:avLst/>
              <a:gdLst>
                <a:gd name="connsiteX0" fmla="*/ 209006 w 522515"/>
                <a:gd name="connsiteY0" fmla="*/ 0 h 940525"/>
                <a:gd name="connsiteX1" fmla="*/ 296092 w 522515"/>
                <a:gd name="connsiteY1" fmla="*/ 365760 h 940525"/>
                <a:gd name="connsiteX2" fmla="*/ 409303 w 522515"/>
                <a:gd name="connsiteY2" fmla="*/ 670560 h 940525"/>
                <a:gd name="connsiteX3" fmla="*/ 522515 w 522515"/>
                <a:gd name="connsiteY3" fmla="*/ 827314 h 940525"/>
                <a:gd name="connsiteX4" fmla="*/ 409303 w 522515"/>
                <a:gd name="connsiteY4" fmla="*/ 940525 h 940525"/>
                <a:gd name="connsiteX5" fmla="*/ 296092 w 522515"/>
                <a:gd name="connsiteY5" fmla="*/ 714102 h 940525"/>
                <a:gd name="connsiteX6" fmla="*/ 165463 w 522515"/>
                <a:gd name="connsiteY6" fmla="*/ 470262 h 940525"/>
                <a:gd name="connsiteX7" fmla="*/ 34835 w 522515"/>
                <a:gd name="connsiteY7" fmla="*/ 296091 h 940525"/>
                <a:gd name="connsiteX8" fmla="*/ 0 w 522515"/>
                <a:gd name="connsiteY8" fmla="*/ 113211 h 940525"/>
                <a:gd name="connsiteX9" fmla="*/ 156755 w 522515"/>
                <a:gd name="connsiteY9" fmla="*/ 17417 h 940525"/>
                <a:gd name="connsiteX0" fmla="*/ 206625 w 522515"/>
                <a:gd name="connsiteY0" fmla="*/ 0 h 964337"/>
                <a:gd name="connsiteX1" fmla="*/ 296092 w 522515"/>
                <a:gd name="connsiteY1" fmla="*/ 389572 h 964337"/>
                <a:gd name="connsiteX2" fmla="*/ 409303 w 522515"/>
                <a:gd name="connsiteY2" fmla="*/ 694372 h 964337"/>
                <a:gd name="connsiteX3" fmla="*/ 522515 w 522515"/>
                <a:gd name="connsiteY3" fmla="*/ 851126 h 964337"/>
                <a:gd name="connsiteX4" fmla="*/ 409303 w 522515"/>
                <a:gd name="connsiteY4" fmla="*/ 964337 h 964337"/>
                <a:gd name="connsiteX5" fmla="*/ 296092 w 522515"/>
                <a:gd name="connsiteY5" fmla="*/ 737914 h 964337"/>
                <a:gd name="connsiteX6" fmla="*/ 165463 w 522515"/>
                <a:gd name="connsiteY6" fmla="*/ 494074 h 964337"/>
                <a:gd name="connsiteX7" fmla="*/ 34835 w 522515"/>
                <a:gd name="connsiteY7" fmla="*/ 319903 h 964337"/>
                <a:gd name="connsiteX8" fmla="*/ 0 w 522515"/>
                <a:gd name="connsiteY8" fmla="*/ 137023 h 964337"/>
                <a:gd name="connsiteX9" fmla="*/ 156755 w 522515"/>
                <a:gd name="connsiteY9" fmla="*/ 41229 h 964337"/>
                <a:gd name="connsiteX0" fmla="*/ 206625 w 522515"/>
                <a:gd name="connsiteY0" fmla="*/ 0 h 964337"/>
                <a:gd name="connsiteX1" fmla="*/ 296092 w 522515"/>
                <a:gd name="connsiteY1" fmla="*/ 365760 h 964337"/>
                <a:gd name="connsiteX2" fmla="*/ 409303 w 522515"/>
                <a:gd name="connsiteY2" fmla="*/ 694372 h 964337"/>
                <a:gd name="connsiteX3" fmla="*/ 522515 w 522515"/>
                <a:gd name="connsiteY3" fmla="*/ 851126 h 964337"/>
                <a:gd name="connsiteX4" fmla="*/ 409303 w 522515"/>
                <a:gd name="connsiteY4" fmla="*/ 964337 h 964337"/>
                <a:gd name="connsiteX5" fmla="*/ 296092 w 522515"/>
                <a:gd name="connsiteY5" fmla="*/ 737914 h 964337"/>
                <a:gd name="connsiteX6" fmla="*/ 165463 w 522515"/>
                <a:gd name="connsiteY6" fmla="*/ 494074 h 964337"/>
                <a:gd name="connsiteX7" fmla="*/ 34835 w 522515"/>
                <a:gd name="connsiteY7" fmla="*/ 319903 h 964337"/>
                <a:gd name="connsiteX8" fmla="*/ 0 w 522515"/>
                <a:gd name="connsiteY8" fmla="*/ 137023 h 964337"/>
                <a:gd name="connsiteX9" fmla="*/ 156755 w 522515"/>
                <a:gd name="connsiteY9" fmla="*/ 41229 h 964337"/>
                <a:gd name="connsiteX0" fmla="*/ 206625 w 522515"/>
                <a:gd name="connsiteY0" fmla="*/ 0 h 964337"/>
                <a:gd name="connsiteX1" fmla="*/ 296092 w 522515"/>
                <a:gd name="connsiteY1" fmla="*/ 365760 h 964337"/>
                <a:gd name="connsiteX2" fmla="*/ 331402 w 522515"/>
                <a:gd name="connsiteY2" fmla="*/ 519928 h 964337"/>
                <a:gd name="connsiteX3" fmla="*/ 409303 w 522515"/>
                <a:gd name="connsiteY3" fmla="*/ 694372 h 964337"/>
                <a:gd name="connsiteX4" fmla="*/ 522515 w 522515"/>
                <a:gd name="connsiteY4" fmla="*/ 851126 h 964337"/>
                <a:gd name="connsiteX5" fmla="*/ 409303 w 522515"/>
                <a:gd name="connsiteY5" fmla="*/ 964337 h 964337"/>
                <a:gd name="connsiteX6" fmla="*/ 296092 w 522515"/>
                <a:gd name="connsiteY6" fmla="*/ 737914 h 964337"/>
                <a:gd name="connsiteX7" fmla="*/ 165463 w 522515"/>
                <a:gd name="connsiteY7" fmla="*/ 494074 h 964337"/>
                <a:gd name="connsiteX8" fmla="*/ 34835 w 522515"/>
                <a:gd name="connsiteY8" fmla="*/ 319903 h 964337"/>
                <a:gd name="connsiteX9" fmla="*/ 0 w 522515"/>
                <a:gd name="connsiteY9" fmla="*/ 137023 h 964337"/>
                <a:gd name="connsiteX10" fmla="*/ 156755 w 522515"/>
                <a:gd name="connsiteY10" fmla="*/ 41229 h 964337"/>
                <a:gd name="connsiteX0" fmla="*/ 206625 w 522515"/>
                <a:gd name="connsiteY0" fmla="*/ 0 h 964337"/>
                <a:gd name="connsiteX1" fmla="*/ 296092 w 522515"/>
                <a:gd name="connsiteY1" fmla="*/ 365760 h 964337"/>
                <a:gd name="connsiteX2" fmla="*/ 331402 w 522515"/>
                <a:gd name="connsiteY2" fmla="*/ 519928 h 964337"/>
                <a:gd name="connsiteX3" fmla="*/ 406922 w 522515"/>
                <a:gd name="connsiteY3" fmla="*/ 677704 h 964337"/>
                <a:gd name="connsiteX4" fmla="*/ 522515 w 522515"/>
                <a:gd name="connsiteY4" fmla="*/ 851126 h 964337"/>
                <a:gd name="connsiteX5" fmla="*/ 409303 w 522515"/>
                <a:gd name="connsiteY5" fmla="*/ 964337 h 964337"/>
                <a:gd name="connsiteX6" fmla="*/ 296092 w 522515"/>
                <a:gd name="connsiteY6" fmla="*/ 737914 h 964337"/>
                <a:gd name="connsiteX7" fmla="*/ 165463 w 522515"/>
                <a:gd name="connsiteY7" fmla="*/ 494074 h 964337"/>
                <a:gd name="connsiteX8" fmla="*/ 34835 w 522515"/>
                <a:gd name="connsiteY8" fmla="*/ 319903 h 964337"/>
                <a:gd name="connsiteX9" fmla="*/ 0 w 522515"/>
                <a:gd name="connsiteY9" fmla="*/ 137023 h 964337"/>
                <a:gd name="connsiteX10" fmla="*/ 156755 w 522515"/>
                <a:gd name="connsiteY10" fmla="*/ 41229 h 964337"/>
                <a:gd name="connsiteX0" fmla="*/ 206625 w 503465"/>
                <a:gd name="connsiteY0" fmla="*/ 0 h 964337"/>
                <a:gd name="connsiteX1" fmla="*/ 296092 w 503465"/>
                <a:gd name="connsiteY1" fmla="*/ 365760 h 964337"/>
                <a:gd name="connsiteX2" fmla="*/ 331402 w 503465"/>
                <a:gd name="connsiteY2" fmla="*/ 519928 h 964337"/>
                <a:gd name="connsiteX3" fmla="*/ 406922 w 503465"/>
                <a:gd name="connsiteY3" fmla="*/ 677704 h 964337"/>
                <a:gd name="connsiteX4" fmla="*/ 503465 w 503465"/>
                <a:gd name="connsiteY4" fmla="*/ 820170 h 964337"/>
                <a:gd name="connsiteX5" fmla="*/ 409303 w 503465"/>
                <a:gd name="connsiteY5" fmla="*/ 964337 h 964337"/>
                <a:gd name="connsiteX6" fmla="*/ 296092 w 503465"/>
                <a:gd name="connsiteY6" fmla="*/ 737914 h 964337"/>
                <a:gd name="connsiteX7" fmla="*/ 165463 w 503465"/>
                <a:gd name="connsiteY7" fmla="*/ 494074 h 964337"/>
                <a:gd name="connsiteX8" fmla="*/ 34835 w 503465"/>
                <a:gd name="connsiteY8" fmla="*/ 319903 h 964337"/>
                <a:gd name="connsiteX9" fmla="*/ 0 w 503465"/>
                <a:gd name="connsiteY9" fmla="*/ 137023 h 964337"/>
                <a:gd name="connsiteX10" fmla="*/ 156755 w 503465"/>
                <a:gd name="connsiteY10" fmla="*/ 41229 h 964337"/>
                <a:gd name="connsiteX0" fmla="*/ 206625 w 503465"/>
                <a:gd name="connsiteY0" fmla="*/ 0 h 964337"/>
                <a:gd name="connsiteX1" fmla="*/ 296092 w 503465"/>
                <a:gd name="connsiteY1" fmla="*/ 365760 h 964337"/>
                <a:gd name="connsiteX2" fmla="*/ 331402 w 503465"/>
                <a:gd name="connsiteY2" fmla="*/ 519928 h 964337"/>
                <a:gd name="connsiteX3" fmla="*/ 406922 w 503465"/>
                <a:gd name="connsiteY3" fmla="*/ 677704 h 964337"/>
                <a:gd name="connsiteX4" fmla="*/ 503465 w 503465"/>
                <a:gd name="connsiteY4" fmla="*/ 820170 h 964337"/>
                <a:gd name="connsiteX5" fmla="*/ 457609 w 503465"/>
                <a:gd name="connsiteY5" fmla="*/ 889022 h 964337"/>
                <a:gd name="connsiteX6" fmla="*/ 409303 w 503465"/>
                <a:gd name="connsiteY6" fmla="*/ 964337 h 964337"/>
                <a:gd name="connsiteX7" fmla="*/ 296092 w 503465"/>
                <a:gd name="connsiteY7" fmla="*/ 737914 h 964337"/>
                <a:gd name="connsiteX8" fmla="*/ 165463 w 503465"/>
                <a:gd name="connsiteY8" fmla="*/ 494074 h 964337"/>
                <a:gd name="connsiteX9" fmla="*/ 34835 w 503465"/>
                <a:gd name="connsiteY9" fmla="*/ 319903 h 964337"/>
                <a:gd name="connsiteX10" fmla="*/ 0 w 503465"/>
                <a:gd name="connsiteY10" fmla="*/ 137023 h 964337"/>
                <a:gd name="connsiteX11" fmla="*/ 156755 w 503465"/>
                <a:gd name="connsiteY11" fmla="*/ 41229 h 964337"/>
                <a:gd name="connsiteX0" fmla="*/ 206625 w 503465"/>
                <a:gd name="connsiteY0" fmla="*/ 0 h 954812"/>
                <a:gd name="connsiteX1" fmla="*/ 296092 w 503465"/>
                <a:gd name="connsiteY1" fmla="*/ 365760 h 954812"/>
                <a:gd name="connsiteX2" fmla="*/ 331402 w 503465"/>
                <a:gd name="connsiteY2" fmla="*/ 519928 h 954812"/>
                <a:gd name="connsiteX3" fmla="*/ 406922 w 503465"/>
                <a:gd name="connsiteY3" fmla="*/ 677704 h 954812"/>
                <a:gd name="connsiteX4" fmla="*/ 503465 w 503465"/>
                <a:gd name="connsiteY4" fmla="*/ 820170 h 954812"/>
                <a:gd name="connsiteX5" fmla="*/ 457609 w 503465"/>
                <a:gd name="connsiteY5" fmla="*/ 889022 h 954812"/>
                <a:gd name="connsiteX6" fmla="*/ 385491 w 503465"/>
                <a:gd name="connsiteY6" fmla="*/ 954812 h 954812"/>
                <a:gd name="connsiteX7" fmla="*/ 296092 w 503465"/>
                <a:gd name="connsiteY7" fmla="*/ 737914 h 954812"/>
                <a:gd name="connsiteX8" fmla="*/ 165463 w 503465"/>
                <a:gd name="connsiteY8" fmla="*/ 494074 h 954812"/>
                <a:gd name="connsiteX9" fmla="*/ 34835 w 503465"/>
                <a:gd name="connsiteY9" fmla="*/ 319903 h 954812"/>
                <a:gd name="connsiteX10" fmla="*/ 0 w 503465"/>
                <a:gd name="connsiteY10" fmla="*/ 137023 h 954812"/>
                <a:gd name="connsiteX11" fmla="*/ 156755 w 503465"/>
                <a:gd name="connsiteY11" fmla="*/ 41229 h 954812"/>
                <a:gd name="connsiteX0" fmla="*/ 206625 w 503465"/>
                <a:gd name="connsiteY0" fmla="*/ 0 h 954812"/>
                <a:gd name="connsiteX1" fmla="*/ 296092 w 503465"/>
                <a:gd name="connsiteY1" fmla="*/ 365760 h 954812"/>
                <a:gd name="connsiteX2" fmla="*/ 331402 w 503465"/>
                <a:gd name="connsiteY2" fmla="*/ 519928 h 954812"/>
                <a:gd name="connsiteX3" fmla="*/ 406922 w 503465"/>
                <a:gd name="connsiteY3" fmla="*/ 677704 h 954812"/>
                <a:gd name="connsiteX4" fmla="*/ 503465 w 503465"/>
                <a:gd name="connsiteY4" fmla="*/ 820170 h 954812"/>
                <a:gd name="connsiteX5" fmla="*/ 457609 w 503465"/>
                <a:gd name="connsiteY5" fmla="*/ 889022 h 954812"/>
                <a:gd name="connsiteX6" fmla="*/ 385491 w 503465"/>
                <a:gd name="connsiteY6" fmla="*/ 954812 h 954812"/>
                <a:gd name="connsiteX7" fmla="*/ 317115 w 503465"/>
                <a:gd name="connsiteY7" fmla="*/ 810441 h 954812"/>
                <a:gd name="connsiteX8" fmla="*/ 296092 w 503465"/>
                <a:gd name="connsiteY8" fmla="*/ 737914 h 954812"/>
                <a:gd name="connsiteX9" fmla="*/ 165463 w 503465"/>
                <a:gd name="connsiteY9" fmla="*/ 494074 h 954812"/>
                <a:gd name="connsiteX10" fmla="*/ 34835 w 503465"/>
                <a:gd name="connsiteY10" fmla="*/ 319903 h 954812"/>
                <a:gd name="connsiteX11" fmla="*/ 0 w 503465"/>
                <a:gd name="connsiteY11" fmla="*/ 137023 h 954812"/>
                <a:gd name="connsiteX12" fmla="*/ 156755 w 503465"/>
                <a:gd name="connsiteY12" fmla="*/ 41229 h 954812"/>
                <a:gd name="connsiteX0" fmla="*/ 206625 w 503465"/>
                <a:gd name="connsiteY0" fmla="*/ 0 h 954812"/>
                <a:gd name="connsiteX1" fmla="*/ 296092 w 503465"/>
                <a:gd name="connsiteY1" fmla="*/ 365760 h 954812"/>
                <a:gd name="connsiteX2" fmla="*/ 331402 w 503465"/>
                <a:gd name="connsiteY2" fmla="*/ 519928 h 954812"/>
                <a:gd name="connsiteX3" fmla="*/ 406922 w 503465"/>
                <a:gd name="connsiteY3" fmla="*/ 677704 h 954812"/>
                <a:gd name="connsiteX4" fmla="*/ 503465 w 503465"/>
                <a:gd name="connsiteY4" fmla="*/ 820170 h 954812"/>
                <a:gd name="connsiteX5" fmla="*/ 457609 w 503465"/>
                <a:gd name="connsiteY5" fmla="*/ 889022 h 954812"/>
                <a:gd name="connsiteX6" fmla="*/ 385491 w 503465"/>
                <a:gd name="connsiteY6" fmla="*/ 954812 h 954812"/>
                <a:gd name="connsiteX7" fmla="*/ 317115 w 503465"/>
                <a:gd name="connsiteY7" fmla="*/ 810441 h 954812"/>
                <a:gd name="connsiteX8" fmla="*/ 255611 w 503465"/>
                <a:gd name="connsiteY8" fmla="*/ 697433 h 954812"/>
                <a:gd name="connsiteX9" fmla="*/ 165463 w 503465"/>
                <a:gd name="connsiteY9" fmla="*/ 494074 h 954812"/>
                <a:gd name="connsiteX10" fmla="*/ 34835 w 503465"/>
                <a:gd name="connsiteY10" fmla="*/ 319903 h 954812"/>
                <a:gd name="connsiteX11" fmla="*/ 0 w 503465"/>
                <a:gd name="connsiteY11" fmla="*/ 137023 h 954812"/>
                <a:gd name="connsiteX12" fmla="*/ 156755 w 503465"/>
                <a:gd name="connsiteY12" fmla="*/ 41229 h 954812"/>
                <a:gd name="connsiteX0" fmla="*/ 206625 w 503465"/>
                <a:gd name="connsiteY0" fmla="*/ 0 h 954812"/>
                <a:gd name="connsiteX1" fmla="*/ 296092 w 503465"/>
                <a:gd name="connsiteY1" fmla="*/ 365760 h 954812"/>
                <a:gd name="connsiteX2" fmla="*/ 331402 w 503465"/>
                <a:gd name="connsiteY2" fmla="*/ 519928 h 954812"/>
                <a:gd name="connsiteX3" fmla="*/ 406922 w 503465"/>
                <a:gd name="connsiteY3" fmla="*/ 677704 h 954812"/>
                <a:gd name="connsiteX4" fmla="*/ 503465 w 503465"/>
                <a:gd name="connsiteY4" fmla="*/ 820170 h 954812"/>
                <a:gd name="connsiteX5" fmla="*/ 457609 w 503465"/>
                <a:gd name="connsiteY5" fmla="*/ 889022 h 954812"/>
                <a:gd name="connsiteX6" fmla="*/ 385491 w 503465"/>
                <a:gd name="connsiteY6" fmla="*/ 954812 h 954812"/>
                <a:gd name="connsiteX7" fmla="*/ 317115 w 503465"/>
                <a:gd name="connsiteY7" fmla="*/ 810441 h 954812"/>
                <a:gd name="connsiteX8" fmla="*/ 255611 w 503465"/>
                <a:gd name="connsiteY8" fmla="*/ 697433 h 954812"/>
                <a:gd name="connsiteX9" fmla="*/ 172607 w 503465"/>
                <a:gd name="connsiteY9" fmla="*/ 529793 h 954812"/>
                <a:gd name="connsiteX10" fmla="*/ 34835 w 503465"/>
                <a:gd name="connsiteY10" fmla="*/ 319903 h 954812"/>
                <a:gd name="connsiteX11" fmla="*/ 0 w 503465"/>
                <a:gd name="connsiteY11" fmla="*/ 137023 h 954812"/>
                <a:gd name="connsiteX12" fmla="*/ 156755 w 503465"/>
                <a:gd name="connsiteY12" fmla="*/ 41229 h 954812"/>
                <a:gd name="connsiteX0" fmla="*/ 206625 w 503465"/>
                <a:gd name="connsiteY0" fmla="*/ 0 h 954812"/>
                <a:gd name="connsiteX1" fmla="*/ 296092 w 503465"/>
                <a:gd name="connsiteY1" fmla="*/ 365760 h 954812"/>
                <a:gd name="connsiteX2" fmla="*/ 331402 w 503465"/>
                <a:gd name="connsiteY2" fmla="*/ 519928 h 954812"/>
                <a:gd name="connsiteX3" fmla="*/ 406922 w 503465"/>
                <a:gd name="connsiteY3" fmla="*/ 677704 h 954812"/>
                <a:gd name="connsiteX4" fmla="*/ 503465 w 503465"/>
                <a:gd name="connsiteY4" fmla="*/ 820170 h 954812"/>
                <a:gd name="connsiteX5" fmla="*/ 457609 w 503465"/>
                <a:gd name="connsiteY5" fmla="*/ 889022 h 954812"/>
                <a:gd name="connsiteX6" fmla="*/ 385491 w 503465"/>
                <a:gd name="connsiteY6" fmla="*/ 954812 h 954812"/>
                <a:gd name="connsiteX7" fmla="*/ 317115 w 503465"/>
                <a:gd name="connsiteY7" fmla="*/ 810441 h 954812"/>
                <a:gd name="connsiteX8" fmla="*/ 255611 w 503465"/>
                <a:gd name="connsiteY8" fmla="*/ 697433 h 954812"/>
                <a:gd name="connsiteX9" fmla="*/ 172607 w 503465"/>
                <a:gd name="connsiteY9" fmla="*/ 529793 h 954812"/>
                <a:gd name="connsiteX10" fmla="*/ 44360 w 503465"/>
                <a:gd name="connsiteY10" fmla="*/ 348478 h 954812"/>
                <a:gd name="connsiteX11" fmla="*/ 0 w 503465"/>
                <a:gd name="connsiteY11" fmla="*/ 137023 h 954812"/>
                <a:gd name="connsiteX12" fmla="*/ 156755 w 503465"/>
                <a:gd name="connsiteY12" fmla="*/ 41229 h 954812"/>
                <a:gd name="connsiteX0" fmla="*/ 209006 w 505846"/>
                <a:gd name="connsiteY0" fmla="*/ 0 h 954812"/>
                <a:gd name="connsiteX1" fmla="*/ 298473 w 505846"/>
                <a:gd name="connsiteY1" fmla="*/ 365760 h 954812"/>
                <a:gd name="connsiteX2" fmla="*/ 333783 w 505846"/>
                <a:gd name="connsiteY2" fmla="*/ 519928 h 954812"/>
                <a:gd name="connsiteX3" fmla="*/ 409303 w 505846"/>
                <a:gd name="connsiteY3" fmla="*/ 677704 h 954812"/>
                <a:gd name="connsiteX4" fmla="*/ 505846 w 505846"/>
                <a:gd name="connsiteY4" fmla="*/ 820170 h 954812"/>
                <a:gd name="connsiteX5" fmla="*/ 459990 w 505846"/>
                <a:gd name="connsiteY5" fmla="*/ 889022 h 954812"/>
                <a:gd name="connsiteX6" fmla="*/ 387872 w 505846"/>
                <a:gd name="connsiteY6" fmla="*/ 954812 h 954812"/>
                <a:gd name="connsiteX7" fmla="*/ 319496 w 505846"/>
                <a:gd name="connsiteY7" fmla="*/ 810441 h 954812"/>
                <a:gd name="connsiteX8" fmla="*/ 257992 w 505846"/>
                <a:gd name="connsiteY8" fmla="*/ 697433 h 954812"/>
                <a:gd name="connsiteX9" fmla="*/ 174988 w 505846"/>
                <a:gd name="connsiteY9" fmla="*/ 529793 h 954812"/>
                <a:gd name="connsiteX10" fmla="*/ 46741 w 505846"/>
                <a:gd name="connsiteY10" fmla="*/ 348478 h 954812"/>
                <a:gd name="connsiteX11" fmla="*/ 0 w 505846"/>
                <a:gd name="connsiteY11" fmla="*/ 146548 h 954812"/>
                <a:gd name="connsiteX12" fmla="*/ 159136 w 505846"/>
                <a:gd name="connsiteY12" fmla="*/ 41229 h 954812"/>
                <a:gd name="connsiteX0" fmla="*/ 209006 w 505846"/>
                <a:gd name="connsiteY0" fmla="*/ 0 h 954812"/>
                <a:gd name="connsiteX1" fmla="*/ 298473 w 505846"/>
                <a:gd name="connsiteY1" fmla="*/ 365760 h 954812"/>
                <a:gd name="connsiteX2" fmla="*/ 333783 w 505846"/>
                <a:gd name="connsiteY2" fmla="*/ 519928 h 954812"/>
                <a:gd name="connsiteX3" fmla="*/ 409303 w 505846"/>
                <a:gd name="connsiteY3" fmla="*/ 677704 h 954812"/>
                <a:gd name="connsiteX4" fmla="*/ 505846 w 505846"/>
                <a:gd name="connsiteY4" fmla="*/ 820170 h 954812"/>
                <a:gd name="connsiteX5" fmla="*/ 459990 w 505846"/>
                <a:gd name="connsiteY5" fmla="*/ 889022 h 954812"/>
                <a:gd name="connsiteX6" fmla="*/ 429033 w 505846"/>
                <a:gd name="connsiteY6" fmla="*/ 924741 h 954812"/>
                <a:gd name="connsiteX7" fmla="*/ 387872 w 505846"/>
                <a:gd name="connsiteY7" fmla="*/ 954812 h 954812"/>
                <a:gd name="connsiteX8" fmla="*/ 319496 w 505846"/>
                <a:gd name="connsiteY8" fmla="*/ 810441 h 954812"/>
                <a:gd name="connsiteX9" fmla="*/ 257992 w 505846"/>
                <a:gd name="connsiteY9" fmla="*/ 697433 h 954812"/>
                <a:gd name="connsiteX10" fmla="*/ 174988 w 505846"/>
                <a:gd name="connsiteY10" fmla="*/ 529793 h 954812"/>
                <a:gd name="connsiteX11" fmla="*/ 46741 w 505846"/>
                <a:gd name="connsiteY11" fmla="*/ 348478 h 954812"/>
                <a:gd name="connsiteX12" fmla="*/ 0 w 505846"/>
                <a:gd name="connsiteY12" fmla="*/ 146548 h 954812"/>
                <a:gd name="connsiteX13" fmla="*/ 159136 w 505846"/>
                <a:gd name="connsiteY13" fmla="*/ 41229 h 95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5846" h="954812">
                  <a:moveTo>
                    <a:pt x="209006" y="0"/>
                  </a:moveTo>
                  <a:lnTo>
                    <a:pt x="298473" y="365760"/>
                  </a:lnTo>
                  <a:cubicBezTo>
                    <a:pt x="319768" y="425087"/>
                    <a:pt x="312488" y="460601"/>
                    <a:pt x="333783" y="519928"/>
                  </a:cubicBezTo>
                  <a:lnTo>
                    <a:pt x="409303" y="677704"/>
                  </a:lnTo>
                  <a:lnTo>
                    <a:pt x="505846" y="820170"/>
                  </a:lnTo>
                  <a:cubicBezTo>
                    <a:pt x="487386" y="846296"/>
                    <a:pt x="478450" y="862896"/>
                    <a:pt x="459990" y="889022"/>
                  </a:cubicBezTo>
                  <a:cubicBezTo>
                    <a:pt x="452052" y="896166"/>
                    <a:pt x="436971" y="917597"/>
                    <a:pt x="429033" y="924741"/>
                  </a:cubicBezTo>
                  <a:lnTo>
                    <a:pt x="387872" y="954812"/>
                  </a:lnTo>
                  <a:cubicBezTo>
                    <a:pt x="369842" y="910657"/>
                    <a:pt x="337526" y="854596"/>
                    <a:pt x="319496" y="810441"/>
                  </a:cubicBezTo>
                  <a:lnTo>
                    <a:pt x="257992" y="697433"/>
                  </a:lnTo>
                  <a:lnTo>
                    <a:pt x="174988" y="529793"/>
                  </a:lnTo>
                  <a:lnTo>
                    <a:pt x="46741" y="348478"/>
                  </a:lnTo>
                  <a:lnTo>
                    <a:pt x="0" y="146548"/>
                  </a:lnTo>
                  <a:lnTo>
                    <a:pt x="159136" y="41229"/>
                  </a:lnTo>
                </a:path>
              </a:pathLst>
            </a:custGeom>
            <a:solidFill>
              <a:srgbClr val="CC6600">
                <a:alpha val="60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66" name="Freeform 65"/>
            <p:cNvSpPr/>
            <p:nvPr/>
          </p:nvSpPr>
          <p:spPr>
            <a:xfrm>
              <a:off x="5191873" y="5088119"/>
              <a:ext cx="570004" cy="490129"/>
            </a:xfrm>
            <a:custGeom>
              <a:avLst/>
              <a:gdLst>
                <a:gd name="connsiteX0" fmla="*/ 478972 w 574766"/>
                <a:gd name="connsiteY0" fmla="*/ 191589 h 461555"/>
                <a:gd name="connsiteX1" fmla="*/ 322217 w 574766"/>
                <a:gd name="connsiteY1" fmla="*/ 165463 h 461555"/>
                <a:gd name="connsiteX2" fmla="*/ 269966 w 574766"/>
                <a:gd name="connsiteY2" fmla="*/ 139338 h 461555"/>
                <a:gd name="connsiteX3" fmla="*/ 200297 w 574766"/>
                <a:gd name="connsiteY3" fmla="*/ 0 h 461555"/>
                <a:gd name="connsiteX4" fmla="*/ 104503 w 574766"/>
                <a:gd name="connsiteY4" fmla="*/ 104503 h 461555"/>
                <a:gd name="connsiteX5" fmla="*/ 0 w 574766"/>
                <a:gd name="connsiteY5" fmla="*/ 182880 h 461555"/>
                <a:gd name="connsiteX6" fmla="*/ 156754 w 574766"/>
                <a:gd name="connsiteY6" fmla="*/ 296092 h 461555"/>
                <a:gd name="connsiteX7" fmla="*/ 304800 w 574766"/>
                <a:gd name="connsiteY7" fmla="*/ 418012 h 461555"/>
                <a:gd name="connsiteX8" fmla="*/ 365760 w 574766"/>
                <a:gd name="connsiteY8" fmla="*/ 461555 h 461555"/>
                <a:gd name="connsiteX9" fmla="*/ 574766 w 574766"/>
                <a:gd name="connsiteY9" fmla="*/ 444138 h 461555"/>
                <a:gd name="connsiteX10" fmla="*/ 478972 w 574766"/>
                <a:gd name="connsiteY10" fmla="*/ 191589 h 461555"/>
                <a:gd name="connsiteX0" fmla="*/ 478972 w 574766"/>
                <a:gd name="connsiteY0" fmla="*/ 215401 h 485367"/>
                <a:gd name="connsiteX1" fmla="*/ 322217 w 574766"/>
                <a:gd name="connsiteY1" fmla="*/ 189275 h 485367"/>
                <a:gd name="connsiteX2" fmla="*/ 269966 w 574766"/>
                <a:gd name="connsiteY2" fmla="*/ 163150 h 485367"/>
                <a:gd name="connsiteX3" fmla="*/ 188391 w 574766"/>
                <a:gd name="connsiteY3" fmla="*/ 0 h 485367"/>
                <a:gd name="connsiteX4" fmla="*/ 104503 w 574766"/>
                <a:gd name="connsiteY4" fmla="*/ 128315 h 485367"/>
                <a:gd name="connsiteX5" fmla="*/ 0 w 574766"/>
                <a:gd name="connsiteY5" fmla="*/ 206692 h 485367"/>
                <a:gd name="connsiteX6" fmla="*/ 156754 w 574766"/>
                <a:gd name="connsiteY6" fmla="*/ 319904 h 485367"/>
                <a:gd name="connsiteX7" fmla="*/ 304800 w 574766"/>
                <a:gd name="connsiteY7" fmla="*/ 441824 h 485367"/>
                <a:gd name="connsiteX8" fmla="*/ 365760 w 574766"/>
                <a:gd name="connsiteY8" fmla="*/ 485367 h 485367"/>
                <a:gd name="connsiteX9" fmla="*/ 574766 w 574766"/>
                <a:gd name="connsiteY9" fmla="*/ 467950 h 485367"/>
                <a:gd name="connsiteX10" fmla="*/ 478972 w 574766"/>
                <a:gd name="connsiteY10" fmla="*/ 215401 h 485367"/>
                <a:gd name="connsiteX0" fmla="*/ 478972 w 574766"/>
                <a:gd name="connsiteY0" fmla="*/ 215401 h 485367"/>
                <a:gd name="connsiteX1" fmla="*/ 322217 w 574766"/>
                <a:gd name="connsiteY1" fmla="*/ 189275 h 485367"/>
                <a:gd name="connsiteX2" fmla="*/ 269966 w 574766"/>
                <a:gd name="connsiteY2" fmla="*/ 163150 h 485367"/>
                <a:gd name="connsiteX3" fmla="*/ 188391 w 574766"/>
                <a:gd name="connsiteY3" fmla="*/ 0 h 485367"/>
                <a:gd name="connsiteX4" fmla="*/ 130697 w 574766"/>
                <a:gd name="connsiteY4" fmla="*/ 87834 h 485367"/>
                <a:gd name="connsiteX5" fmla="*/ 0 w 574766"/>
                <a:gd name="connsiteY5" fmla="*/ 206692 h 485367"/>
                <a:gd name="connsiteX6" fmla="*/ 156754 w 574766"/>
                <a:gd name="connsiteY6" fmla="*/ 319904 h 485367"/>
                <a:gd name="connsiteX7" fmla="*/ 304800 w 574766"/>
                <a:gd name="connsiteY7" fmla="*/ 441824 h 485367"/>
                <a:gd name="connsiteX8" fmla="*/ 365760 w 574766"/>
                <a:gd name="connsiteY8" fmla="*/ 485367 h 485367"/>
                <a:gd name="connsiteX9" fmla="*/ 574766 w 574766"/>
                <a:gd name="connsiteY9" fmla="*/ 467950 h 485367"/>
                <a:gd name="connsiteX10" fmla="*/ 478972 w 574766"/>
                <a:gd name="connsiteY10" fmla="*/ 215401 h 485367"/>
                <a:gd name="connsiteX0" fmla="*/ 478972 w 574766"/>
                <a:gd name="connsiteY0" fmla="*/ 215401 h 485367"/>
                <a:gd name="connsiteX1" fmla="*/ 322217 w 574766"/>
                <a:gd name="connsiteY1" fmla="*/ 189275 h 485367"/>
                <a:gd name="connsiteX2" fmla="*/ 269966 w 574766"/>
                <a:gd name="connsiteY2" fmla="*/ 163150 h 485367"/>
                <a:gd name="connsiteX3" fmla="*/ 188391 w 574766"/>
                <a:gd name="connsiteY3" fmla="*/ 0 h 485367"/>
                <a:gd name="connsiteX4" fmla="*/ 130697 w 574766"/>
                <a:gd name="connsiteY4" fmla="*/ 87834 h 485367"/>
                <a:gd name="connsiteX5" fmla="*/ 61164 w 574766"/>
                <a:gd name="connsiteY5" fmla="*/ 148250 h 485367"/>
                <a:gd name="connsiteX6" fmla="*/ 0 w 574766"/>
                <a:gd name="connsiteY6" fmla="*/ 206692 h 485367"/>
                <a:gd name="connsiteX7" fmla="*/ 156754 w 574766"/>
                <a:gd name="connsiteY7" fmla="*/ 319904 h 485367"/>
                <a:gd name="connsiteX8" fmla="*/ 304800 w 574766"/>
                <a:gd name="connsiteY8" fmla="*/ 441824 h 485367"/>
                <a:gd name="connsiteX9" fmla="*/ 365760 w 574766"/>
                <a:gd name="connsiteY9" fmla="*/ 485367 h 485367"/>
                <a:gd name="connsiteX10" fmla="*/ 574766 w 574766"/>
                <a:gd name="connsiteY10" fmla="*/ 467950 h 485367"/>
                <a:gd name="connsiteX11" fmla="*/ 478972 w 574766"/>
                <a:gd name="connsiteY11" fmla="*/ 215401 h 485367"/>
                <a:gd name="connsiteX0" fmla="*/ 486116 w 581910"/>
                <a:gd name="connsiteY0" fmla="*/ 215401 h 485367"/>
                <a:gd name="connsiteX1" fmla="*/ 329361 w 581910"/>
                <a:gd name="connsiteY1" fmla="*/ 189275 h 485367"/>
                <a:gd name="connsiteX2" fmla="*/ 277110 w 581910"/>
                <a:gd name="connsiteY2" fmla="*/ 163150 h 485367"/>
                <a:gd name="connsiteX3" fmla="*/ 195535 w 581910"/>
                <a:gd name="connsiteY3" fmla="*/ 0 h 485367"/>
                <a:gd name="connsiteX4" fmla="*/ 137841 w 581910"/>
                <a:gd name="connsiteY4" fmla="*/ 87834 h 485367"/>
                <a:gd name="connsiteX5" fmla="*/ 68308 w 581910"/>
                <a:gd name="connsiteY5" fmla="*/ 148250 h 485367"/>
                <a:gd name="connsiteX6" fmla="*/ 0 w 581910"/>
                <a:gd name="connsiteY6" fmla="*/ 201930 h 485367"/>
                <a:gd name="connsiteX7" fmla="*/ 163898 w 581910"/>
                <a:gd name="connsiteY7" fmla="*/ 319904 h 485367"/>
                <a:gd name="connsiteX8" fmla="*/ 311944 w 581910"/>
                <a:gd name="connsiteY8" fmla="*/ 441824 h 485367"/>
                <a:gd name="connsiteX9" fmla="*/ 372904 w 581910"/>
                <a:gd name="connsiteY9" fmla="*/ 485367 h 485367"/>
                <a:gd name="connsiteX10" fmla="*/ 581910 w 581910"/>
                <a:gd name="connsiteY10" fmla="*/ 467950 h 485367"/>
                <a:gd name="connsiteX11" fmla="*/ 486116 w 581910"/>
                <a:gd name="connsiteY11" fmla="*/ 215401 h 485367"/>
                <a:gd name="connsiteX0" fmla="*/ 486116 w 581910"/>
                <a:gd name="connsiteY0" fmla="*/ 215401 h 485367"/>
                <a:gd name="connsiteX1" fmla="*/ 329361 w 581910"/>
                <a:gd name="connsiteY1" fmla="*/ 189275 h 485367"/>
                <a:gd name="connsiteX2" fmla="*/ 277110 w 581910"/>
                <a:gd name="connsiteY2" fmla="*/ 163150 h 485367"/>
                <a:gd name="connsiteX3" fmla="*/ 195535 w 581910"/>
                <a:gd name="connsiteY3" fmla="*/ 0 h 485367"/>
                <a:gd name="connsiteX4" fmla="*/ 137841 w 581910"/>
                <a:gd name="connsiteY4" fmla="*/ 87834 h 485367"/>
                <a:gd name="connsiteX5" fmla="*/ 68308 w 581910"/>
                <a:gd name="connsiteY5" fmla="*/ 148250 h 485367"/>
                <a:gd name="connsiteX6" fmla="*/ 0 w 581910"/>
                <a:gd name="connsiteY6" fmla="*/ 201930 h 485367"/>
                <a:gd name="connsiteX7" fmla="*/ 140086 w 581910"/>
                <a:gd name="connsiteY7" fmla="*/ 327048 h 485367"/>
                <a:gd name="connsiteX8" fmla="*/ 311944 w 581910"/>
                <a:gd name="connsiteY8" fmla="*/ 441824 h 485367"/>
                <a:gd name="connsiteX9" fmla="*/ 372904 w 581910"/>
                <a:gd name="connsiteY9" fmla="*/ 485367 h 485367"/>
                <a:gd name="connsiteX10" fmla="*/ 581910 w 581910"/>
                <a:gd name="connsiteY10" fmla="*/ 467950 h 485367"/>
                <a:gd name="connsiteX11" fmla="*/ 486116 w 581910"/>
                <a:gd name="connsiteY11" fmla="*/ 215401 h 485367"/>
                <a:gd name="connsiteX0" fmla="*/ 486116 w 581910"/>
                <a:gd name="connsiteY0" fmla="*/ 215401 h 485367"/>
                <a:gd name="connsiteX1" fmla="*/ 329361 w 581910"/>
                <a:gd name="connsiteY1" fmla="*/ 189275 h 485367"/>
                <a:gd name="connsiteX2" fmla="*/ 277110 w 581910"/>
                <a:gd name="connsiteY2" fmla="*/ 163150 h 485367"/>
                <a:gd name="connsiteX3" fmla="*/ 195535 w 581910"/>
                <a:gd name="connsiteY3" fmla="*/ 0 h 485367"/>
                <a:gd name="connsiteX4" fmla="*/ 137841 w 581910"/>
                <a:gd name="connsiteY4" fmla="*/ 87834 h 485367"/>
                <a:gd name="connsiteX5" fmla="*/ 68308 w 581910"/>
                <a:gd name="connsiteY5" fmla="*/ 148250 h 485367"/>
                <a:gd name="connsiteX6" fmla="*/ 0 w 581910"/>
                <a:gd name="connsiteY6" fmla="*/ 201930 h 485367"/>
                <a:gd name="connsiteX7" fmla="*/ 140086 w 581910"/>
                <a:gd name="connsiteY7" fmla="*/ 327048 h 485367"/>
                <a:gd name="connsiteX8" fmla="*/ 273844 w 581910"/>
                <a:gd name="connsiteY8" fmla="*/ 432299 h 485367"/>
                <a:gd name="connsiteX9" fmla="*/ 372904 w 581910"/>
                <a:gd name="connsiteY9" fmla="*/ 485367 h 485367"/>
                <a:gd name="connsiteX10" fmla="*/ 581910 w 581910"/>
                <a:gd name="connsiteY10" fmla="*/ 467950 h 485367"/>
                <a:gd name="connsiteX11" fmla="*/ 486116 w 581910"/>
                <a:gd name="connsiteY11" fmla="*/ 215401 h 485367"/>
                <a:gd name="connsiteX0" fmla="*/ 486116 w 581910"/>
                <a:gd name="connsiteY0" fmla="*/ 215401 h 478223"/>
                <a:gd name="connsiteX1" fmla="*/ 329361 w 581910"/>
                <a:gd name="connsiteY1" fmla="*/ 189275 h 478223"/>
                <a:gd name="connsiteX2" fmla="*/ 277110 w 581910"/>
                <a:gd name="connsiteY2" fmla="*/ 163150 h 478223"/>
                <a:gd name="connsiteX3" fmla="*/ 195535 w 581910"/>
                <a:gd name="connsiteY3" fmla="*/ 0 h 478223"/>
                <a:gd name="connsiteX4" fmla="*/ 137841 w 581910"/>
                <a:gd name="connsiteY4" fmla="*/ 87834 h 478223"/>
                <a:gd name="connsiteX5" fmla="*/ 68308 w 581910"/>
                <a:gd name="connsiteY5" fmla="*/ 148250 h 478223"/>
                <a:gd name="connsiteX6" fmla="*/ 0 w 581910"/>
                <a:gd name="connsiteY6" fmla="*/ 201930 h 478223"/>
                <a:gd name="connsiteX7" fmla="*/ 140086 w 581910"/>
                <a:gd name="connsiteY7" fmla="*/ 327048 h 478223"/>
                <a:gd name="connsiteX8" fmla="*/ 273844 w 581910"/>
                <a:gd name="connsiteY8" fmla="*/ 432299 h 478223"/>
                <a:gd name="connsiteX9" fmla="*/ 327660 w 581910"/>
                <a:gd name="connsiteY9" fmla="*/ 478223 h 478223"/>
                <a:gd name="connsiteX10" fmla="*/ 581910 w 581910"/>
                <a:gd name="connsiteY10" fmla="*/ 467950 h 478223"/>
                <a:gd name="connsiteX11" fmla="*/ 486116 w 581910"/>
                <a:gd name="connsiteY11" fmla="*/ 215401 h 478223"/>
                <a:gd name="connsiteX0" fmla="*/ 486116 w 570004"/>
                <a:gd name="connsiteY0" fmla="*/ 215401 h 478223"/>
                <a:gd name="connsiteX1" fmla="*/ 329361 w 570004"/>
                <a:gd name="connsiteY1" fmla="*/ 189275 h 478223"/>
                <a:gd name="connsiteX2" fmla="*/ 277110 w 570004"/>
                <a:gd name="connsiteY2" fmla="*/ 163150 h 478223"/>
                <a:gd name="connsiteX3" fmla="*/ 195535 w 570004"/>
                <a:gd name="connsiteY3" fmla="*/ 0 h 478223"/>
                <a:gd name="connsiteX4" fmla="*/ 137841 w 570004"/>
                <a:gd name="connsiteY4" fmla="*/ 87834 h 478223"/>
                <a:gd name="connsiteX5" fmla="*/ 68308 w 570004"/>
                <a:gd name="connsiteY5" fmla="*/ 148250 h 478223"/>
                <a:gd name="connsiteX6" fmla="*/ 0 w 570004"/>
                <a:gd name="connsiteY6" fmla="*/ 201930 h 478223"/>
                <a:gd name="connsiteX7" fmla="*/ 140086 w 570004"/>
                <a:gd name="connsiteY7" fmla="*/ 327048 h 478223"/>
                <a:gd name="connsiteX8" fmla="*/ 273844 w 570004"/>
                <a:gd name="connsiteY8" fmla="*/ 432299 h 478223"/>
                <a:gd name="connsiteX9" fmla="*/ 327660 w 570004"/>
                <a:gd name="connsiteY9" fmla="*/ 478223 h 478223"/>
                <a:gd name="connsiteX10" fmla="*/ 570004 w 570004"/>
                <a:gd name="connsiteY10" fmla="*/ 453662 h 478223"/>
                <a:gd name="connsiteX11" fmla="*/ 486116 w 570004"/>
                <a:gd name="connsiteY11" fmla="*/ 215401 h 478223"/>
                <a:gd name="connsiteX0" fmla="*/ 486116 w 570004"/>
                <a:gd name="connsiteY0" fmla="*/ 215401 h 490129"/>
                <a:gd name="connsiteX1" fmla="*/ 329361 w 570004"/>
                <a:gd name="connsiteY1" fmla="*/ 189275 h 490129"/>
                <a:gd name="connsiteX2" fmla="*/ 277110 w 570004"/>
                <a:gd name="connsiteY2" fmla="*/ 163150 h 490129"/>
                <a:gd name="connsiteX3" fmla="*/ 195535 w 570004"/>
                <a:gd name="connsiteY3" fmla="*/ 0 h 490129"/>
                <a:gd name="connsiteX4" fmla="*/ 137841 w 570004"/>
                <a:gd name="connsiteY4" fmla="*/ 87834 h 490129"/>
                <a:gd name="connsiteX5" fmla="*/ 68308 w 570004"/>
                <a:gd name="connsiteY5" fmla="*/ 148250 h 490129"/>
                <a:gd name="connsiteX6" fmla="*/ 0 w 570004"/>
                <a:gd name="connsiteY6" fmla="*/ 201930 h 490129"/>
                <a:gd name="connsiteX7" fmla="*/ 140086 w 570004"/>
                <a:gd name="connsiteY7" fmla="*/ 327048 h 490129"/>
                <a:gd name="connsiteX8" fmla="*/ 273844 w 570004"/>
                <a:gd name="connsiteY8" fmla="*/ 432299 h 490129"/>
                <a:gd name="connsiteX9" fmla="*/ 344329 w 570004"/>
                <a:gd name="connsiteY9" fmla="*/ 490129 h 490129"/>
                <a:gd name="connsiteX10" fmla="*/ 570004 w 570004"/>
                <a:gd name="connsiteY10" fmla="*/ 453662 h 490129"/>
                <a:gd name="connsiteX11" fmla="*/ 486116 w 570004"/>
                <a:gd name="connsiteY11" fmla="*/ 215401 h 490129"/>
                <a:gd name="connsiteX0" fmla="*/ 478973 w 570004"/>
                <a:gd name="connsiteY0" fmla="*/ 196351 h 490129"/>
                <a:gd name="connsiteX1" fmla="*/ 329361 w 570004"/>
                <a:gd name="connsiteY1" fmla="*/ 189275 h 490129"/>
                <a:gd name="connsiteX2" fmla="*/ 277110 w 570004"/>
                <a:gd name="connsiteY2" fmla="*/ 163150 h 490129"/>
                <a:gd name="connsiteX3" fmla="*/ 195535 w 570004"/>
                <a:gd name="connsiteY3" fmla="*/ 0 h 490129"/>
                <a:gd name="connsiteX4" fmla="*/ 137841 w 570004"/>
                <a:gd name="connsiteY4" fmla="*/ 87834 h 490129"/>
                <a:gd name="connsiteX5" fmla="*/ 68308 w 570004"/>
                <a:gd name="connsiteY5" fmla="*/ 148250 h 490129"/>
                <a:gd name="connsiteX6" fmla="*/ 0 w 570004"/>
                <a:gd name="connsiteY6" fmla="*/ 201930 h 490129"/>
                <a:gd name="connsiteX7" fmla="*/ 140086 w 570004"/>
                <a:gd name="connsiteY7" fmla="*/ 327048 h 490129"/>
                <a:gd name="connsiteX8" fmla="*/ 273844 w 570004"/>
                <a:gd name="connsiteY8" fmla="*/ 432299 h 490129"/>
                <a:gd name="connsiteX9" fmla="*/ 344329 w 570004"/>
                <a:gd name="connsiteY9" fmla="*/ 490129 h 490129"/>
                <a:gd name="connsiteX10" fmla="*/ 570004 w 570004"/>
                <a:gd name="connsiteY10" fmla="*/ 453662 h 490129"/>
                <a:gd name="connsiteX11" fmla="*/ 478973 w 570004"/>
                <a:gd name="connsiteY11" fmla="*/ 196351 h 490129"/>
                <a:gd name="connsiteX0" fmla="*/ 478973 w 570004"/>
                <a:gd name="connsiteY0" fmla="*/ 196351 h 490129"/>
                <a:gd name="connsiteX1" fmla="*/ 329361 w 570004"/>
                <a:gd name="connsiteY1" fmla="*/ 189275 h 490129"/>
                <a:gd name="connsiteX2" fmla="*/ 277110 w 570004"/>
                <a:gd name="connsiteY2" fmla="*/ 163150 h 490129"/>
                <a:gd name="connsiteX3" fmla="*/ 195535 w 570004"/>
                <a:gd name="connsiteY3" fmla="*/ 0 h 490129"/>
                <a:gd name="connsiteX4" fmla="*/ 137841 w 570004"/>
                <a:gd name="connsiteY4" fmla="*/ 87834 h 490129"/>
                <a:gd name="connsiteX5" fmla="*/ 68308 w 570004"/>
                <a:gd name="connsiteY5" fmla="*/ 148250 h 490129"/>
                <a:gd name="connsiteX6" fmla="*/ 0 w 570004"/>
                <a:gd name="connsiteY6" fmla="*/ 201930 h 490129"/>
                <a:gd name="connsiteX7" fmla="*/ 140086 w 570004"/>
                <a:gd name="connsiteY7" fmla="*/ 327048 h 490129"/>
                <a:gd name="connsiteX8" fmla="*/ 273844 w 570004"/>
                <a:gd name="connsiteY8" fmla="*/ 432299 h 490129"/>
                <a:gd name="connsiteX9" fmla="*/ 344329 w 570004"/>
                <a:gd name="connsiteY9" fmla="*/ 490129 h 490129"/>
                <a:gd name="connsiteX10" fmla="*/ 570004 w 570004"/>
                <a:gd name="connsiteY10" fmla="*/ 453662 h 490129"/>
                <a:gd name="connsiteX11" fmla="*/ 518365 w 570004"/>
                <a:gd name="connsiteY11" fmla="*/ 326844 h 490129"/>
                <a:gd name="connsiteX12" fmla="*/ 478973 w 570004"/>
                <a:gd name="connsiteY12" fmla="*/ 196351 h 490129"/>
                <a:gd name="connsiteX0" fmla="*/ 478973 w 570004"/>
                <a:gd name="connsiteY0" fmla="*/ 196351 h 490129"/>
                <a:gd name="connsiteX1" fmla="*/ 376986 w 570004"/>
                <a:gd name="connsiteY1" fmla="*/ 198800 h 490129"/>
                <a:gd name="connsiteX2" fmla="*/ 277110 w 570004"/>
                <a:gd name="connsiteY2" fmla="*/ 163150 h 490129"/>
                <a:gd name="connsiteX3" fmla="*/ 195535 w 570004"/>
                <a:gd name="connsiteY3" fmla="*/ 0 h 490129"/>
                <a:gd name="connsiteX4" fmla="*/ 137841 w 570004"/>
                <a:gd name="connsiteY4" fmla="*/ 87834 h 490129"/>
                <a:gd name="connsiteX5" fmla="*/ 68308 w 570004"/>
                <a:gd name="connsiteY5" fmla="*/ 148250 h 490129"/>
                <a:gd name="connsiteX6" fmla="*/ 0 w 570004"/>
                <a:gd name="connsiteY6" fmla="*/ 201930 h 490129"/>
                <a:gd name="connsiteX7" fmla="*/ 140086 w 570004"/>
                <a:gd name="connsiteY7" fmla="*/ 327048 h 490129"/>
                <a:gd name="connsiteX8" fmla="*/ 273844 w 570004"/>
                <a:gd name="connsiteY8" fmla="*/ 432299 h 490129"/>
                <a:gd name="connsiteX9" fmla="*/ 344329 w 570004"/>
                <a:gd name="connsiteY9" fmla="*/ 490129 h 490129"/>
                <a:gd name="connsiteX10" fmla="*/ 570004 w 570004"/>
                <a:gd name="connsiteY10" fmla="*/ 453662 h 490129"/>
                <a:gd name="connsiteX11" fmla="*/ 518365 w 570004"/>
                <a:gd name="connsiteY11" fmla="*/ 326844 h 490129"/>
                <a:gd name="connsiteX12" fmla="*/ 478973 w 570004"/>
                <a:gd name="connsiteY12" fmla="*/ 196351 h 490129"/>
                <a:gd name="connsiteX0" fmla="*/ 478973 w 570004"/>
                <a:gd name="connsiteY0" fmla="*/ 196351 h 490129"/>
                <a:gd name="connsiteX1" fmla="*/ 376986 w 570004"/>
                <a:gd name="connsiteY1" fmla="*/ 198800 h 490129"/>
                <a:gd name="connsiteX2" fmla="*/ 269967 w 570004"/>
                <a:gd name="connsiteY2" fmla="*/ 148863 h 490129"/>
                <a:gd name="connsiteX3" fmla="*/ 195535 w 570004"/>
                <a:gd name="connsiteY3" fmla="*/ 0 h 490129"/>
                <a:gd name="connsiteX4" fmla="*/ 137841 w 570004"/>
                <a:gd name="connsiteY4" fmla="*/ 87834 h 490129"/>
                <a:gd name="connsiteX5" fmla="*/ 68308 w 570004"/>
                <a:gd name="connsiteY5" fmla="*/ 148250 h 490129"/>
                <a:gd name="connsiteX6" fmla="*/ 0 w 570004"/>
                <a:gd name="connsiteY6" fmla="*/ 201930 h 490129"/>
                <a:gd name="connsiteX7" fmla="*/ 140086 w 570004"/>
                <a:gd name="connsiteY7" fmla="*/ 327048 h 490129"/>
                <a:gd name="connsiteX8" fmla="*/ 273844 w 570004"/>
                <a:gd name="connsiteY8" fmla="*/ 432299 h 490129"/>
                <a:gd name="connsiteX9" fmla="*/ 344329 w 570004"/>
                <a:gd name="connsiteY9" fmla="*/ 490129 h 490129"/>
                <a:gd name="connsiteX10" fmla="*/ 570004 w 570004"/>
                <a:gd name="connsiteY10" fmla="*/ 453662 h 490129"/>
                <a:gd name="connsiteX11" fmla="*/ 518365 w 570004"/>
                <a:gd name="connsiteY11" fmla="*/ 326844 h 490129"/>
                <a:gd name="connsiteX12" fmla="*/ 478973 w 570004"/>
                <a:gd name="connsiteY12" fmla="*/ 196351 h 49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0004" h="490129">
                  <a:moveTo>
                    <a:pt x="478973" y="196351"/>
                  </a:moveTo>
                  <a:lnTo>
                    <a:pt x="376986" y="198800"/>
                  </a:lnTo>
                  <a:lnTo>
                    <a:pt x="269967" y="148863"/>
                  </a:lnTo>
                  <a:lnTo>
                    <a:pt x="195535" y="0"/>
                  </a:lnTo>
                  <a:lnTo>
                    <a:pt x="137841" y="87834"/>
                  </a:lnTo>
                  <a:cubicBezTo>
                    <a:pt x="117838" y="106385"/>
                    <a:pt x="88311" y="129699"/>
                    <a:pt x="68308" y="148250"/>
                  </a:cubicBezTo>
                  <a:lnTo>
                    <a:pt x="0" y="201930"/>
                  </a:lnTo>
                  <a:lnTo>
                    <a:pt x="140086" y="327048"/>
                  </a:lnTo>
                  <a:lnTo>
                    <a:pt x="273844" y="432299"/>
                  </a:lnTo>
                  <a:lnTo>
                    <a:pt x="344329" y="490129"/>
                  </a:lnTo>
                  <a:lnTo>
                    <a:pt x="570004" y="453662"/>
                  </a:lnTo>
                  <a:cubicBezTo>
                    <a:pt x="555966" y="415358"/>
                    <a:pt x="532403" y="365148"/>
                    <a:pt x="518365" y="326844"/>
                  </a:cubicBezTo>
                  <a:lnTo>
                    <a:pt x="478973" y="196351"/>
                  </a:lnTo>
                  <a:close/>
                </a:path>
              </a:pathLst>
            </a:custGeom>
            <a:solidFill>
              <a:srgbClr val="CC6600">
                <a:alpha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67" name="Freeform 66"/>
            <p:cNvSpPr/>
            <p:nvPr/>
          </p:nvSpPr>
          <p:spPr>
            <a:xfrm>
              <a:off x="5740444" y="5465784"/>
              <a:ext cx="358175" cy="779078"/>
            </a:xfrm>
            <a:custGeom>
              <a:avLst/>
              <a:gdLst>
                <a:gd name="connsiteX0" fmla="*/ 0 w 348343"/>
                <a:gd name="connsiteY0" fmla="*/ 0 h 757646"/>
                <a:gd name="connsiteX1" fmla="*/ 139337 w 348343"/>
                <a:gd name="connsiteY1" fmla="*/ 69669 h 757646"/>
                <a:gd name="connsiteX2" fmla="*/ 269966 w 348343"/>
                <a:gd name="connsiteY2" fmla="*/ 235132 h 757646"/>
                <a:gd name="connsiteX3" fmla="*/ 330926 w 348343"/>
                <a:gd name="connsiteY3" fmla="*/ 322218 h 757646"/>
                <a:gd name="connsiteX4" fmla="*/ 348343 w 348343"/>
                <a:gd name="connsiteY4" fmla="*/ 757646 h 757646"/>
                <a:gd name="connsiteX5" fmla="*/ 252548 w 348343"/>
                <a:gd name="connsiteY5" fmla="*/ 653143 h 757646"/>
                <a:gd name="connsiteX6" fmla="*/ 139337 w 348343"/>
                <a:gd name="connsiteY6" fmla="*/ 400595 h 757646"/>
                <a:gd name="connsiteX7" fmla="*/ 0 w 348343"/>
                <a:gd name="connsiteY7" fmla="*/ 0 h 757646"/>
                <a:gd name="connsiteX0" fmla="*/ 0 w 381681"/>
                <a:gd name="connsiteY0" fmla="*/ 0 h 769553"/>
                <a:gd name="connsiteX1" fmla="*/ 172675 w 381681"/>
                <a:gd name="connsiteY1" fmla="*/ 81576 h 769553"/>
                <a:gd name="connsiteX2" fmla="*/ 303304 w 381681"/>
                <a:gd name="connsiteY2" fmla="*/ 247039 h 769553"/>
                <a:gd name="connsiteX3" fmla="*/ 364264 w 381681"/>
                <a:gd name="connsiteY3" fmla="*/ 334125 h 769553"/>
                <a:gd name="connsiteX4" fmla="*/ 381681 w 381681"/>
                <a:gd name="connsiteY4" fmla="*/ 769553 h 769553"/>
                <a:gd name="connsiteX5" fmla="*/ 285886 w 381681"/>
                <a:gd name="connsiteY5" fmla="*/ 665050 h 769553"/>
                <a:gd name="connsiteX6" fmla="*/ 172675 w 381681"/>
                <a:gd name="connsiteY6" fmla="*/ 412502 h 769553"/>
                <a:gd name="connsiteX7" fmla="*/ 0 w 381681"/>
                <a:gd name="connsiteY7" fmla="*/ 0 h 769553"/>
                <a:gd name="connsiteX0" fmla="*/ 0 w 381681"/>
                <a:gd name="connsiteY0" fmla="*/ 0 h 769553"/>
                <a:gd name="connsiteX1" fmla="*/ 172675 w 381681"/>
                <a:gd name="connsiteY1" fmla="*/ 81576 h 769553"/>
                <a:gd name="connsiteX2" fmla="*/ 303304 w 381681"/>
                <a:gd name="connsiteY2" fmla="*/ 247039 h 769553"/>
                <a:gd name="connsiteX3" fmla="*/ 364264 w 381681"/>
                <a:gd name="connsiteY3" fmla="*/ 334125 h 769553"/>
                <a:gd name="connsiteX4" fmla="*/ 381681 w 381681"/>
                <a:gd name="connsiteY4" fmla="*/ 769553 h 769553"/>
                <a:gd name="connsiteX5" fmla="*/ 285886 w 381681"/>
                <a:gd name="connsiteY5" fmla="*/ 665050 h 769553"/>
                <a:gd name="connsiteX6" fmla="*/ 172675 w 381681"/>
                <a:gd name="connsiteY6" fmla="*/ 412502 h 769553"/>
                <a:gd name="connsiteX7" fmla="*/ 81711 w 381681"/>
                <a:gd name="connsiteY7" fmla="*/ 223023 h 769553"/>
                <a:gd name="connsiteX8" fmla="*/ 0 w 381681"/>
                <a:gd name="connsiteY8" fmla="*/ 0 h 769553"/>
                <a:gd name="connsiteX0" fmla="*/ 0 w 381681"/>
                <a:gd name="connsiteY0" fmla="*/ 0 h 769553"/>
                <a:gd name="connsiteX1" fmla="*/ 172675 w 381681"/>
                <a:gd name="connsiteY1" fmla="*/ 81576 h 769553"/>
                <a:gd name="connsiteX2" fmla="*/ 303304 w 381681"/>
                <a:gd name="connsiteY2" fmla="*/ 247039 h 769553"/>
                <a:gd name="connsiteX3" fmla="*/ 364264 w 381681"/>
                <a:gd name="connsiteY3" fmla="*/ 334125 h 769553"/>
                <a:gd name="connsiteX4" fmla="*/ 381681 w 381681"/>
                <a:gd name="connsiteY4" fmla="*/ 769553 h 769553"/>
                <a:gd name="connsiteX5" fmla="*/ 285886 w 381681"/>
                <a:gd name="connsiteY5" fmla="*/ 665050 h 769553"/>
                <a:gd name="connsiteX6" fmla="*/ 172675 w 381681"/>
                <a:gd name="connsiteY6" fmla="*/ 412502 h 769553"/>
                <a:gd name="connsiteX7" fmla="*/ 84092 w 381681"/>
                <a:gd name="connsiteY7" fmla="*/ 203973 h 769553"/>
                <a:gd name="connsiteX8" fmla="*/ 0 w 381681"/>
                <a:gd name="connsiteY8" fmla="*/ 0 h 769553"/>
                <a:gd name="connsiteX0" fmla="*/ 0 w 381681"/>
                <a:gd name="connsiteY0" fmla="*/ 0 h 769553"/>
                <a:gd name="connsiteX1" fmla="*/ 172675 w 381681"/>
                <a:gd name="connsiteY1" fmla="*/ 81576 h 769553"/>
                <a:gd name="connsiteX2" fmla="*/ 303304 w 381681"/>
                <a:gd name="connsiteY2" fmla="*/ 247039 h 769553"/>
                <a:gd name="connsiteX3" fmla="*/ 364264 w 381681"/>
                <a:gd name="connsiteY3" fmla="*/ 334125 h 769553"/>
                <a:gd name="connsiteX4" fmla="*/ 381681 w 381681"/>
                <a:gd name="connsiteY4" fmla="*/ 769553 h 769553"/>
                <a:gd name="connsiteX5" fmla="*/ 285886 w 381681"/>
                <a:gd name="connsiteY5" fmla="*/ 665050 h 769553"/>
                <a:gd name="connsiteX6" fmla="*/ 153625 w 381681"/>
                <a:gd name="connsiteY6" fmla="*/ 391071 h 769553"/>
                <a:gd name="connsiteX7" fmla="*/ 84092 w 381681"/>
                <a:gd name="connsiteY7" fmla="*/ 203973 h 769553"/>
                <a:gd name="connsiteX8" fmla="*/ 0 w 381681"/>
                <a:gd name="connsiteY8" fmla="*/ 0 h 769553"/>
                <a:gd name="connsiteX0" fmla="*/ 0 w 381681"/>
                <a:gd name="connsiteY0" fmla="*/ 0 h 769553"/>
                <a:gd name="connsiteX1" fmla="*/ 172675 w 381681"/>
                <a:gd name="connsiteY1" fmla="*/ 81576 h 769553"/>
                <a:gd name="connsiteX2" fmla="*/ 303304 w 381681"/>
                <a:gd name="connsiteY2" fmla="*/ 247039 h 769553"/>
                <a:gd name="connsiteX3" fmla="*/ 364264 w 381681"/>
                <a:gd name="connsiteY3" fmla="*/ 334125 h 769553"/>
                <a:gd name="connsiteX4" fmla="*/ 381681 w 381681"/>
                <a:gd name="connsiteY4" fmla="*/ 769553 h 769553"/>
                <a:gd name="connsiteX5" fmla="*/ 314461 w 381681"/>
                <a:gd name="connsiteY5" fmla="*/ 746012 h 769553"/>
                <a:gd name="connsiteX6" fmla="*/ 153625 w 381681"/>
                <a:gd name="connsiteY6" fmla="*/ 391071 h 769553"/>
                <a:gd name="connsiteX7" fmla="*/ 84092 w 381681"/>
                <a:gd name="connsiteY7" fmla="*/ 203973 h 769553"/>
                <a:gd name="connsiteX8" fmla="*/ 0 w 381681"/>
                <a:gd name="connsiteY8" fmla="*/ 0 h 769553"/>
                <a:gd name="connsiteX0" fmla="*/ 0 w 364264"/>
                <a:gd name="connsiteY0" fmla="*/ 0 h 779078"/>
                <a:gd name="connsiteX1" fmla="*/ 172675 w 364264"/>
                <a:gd name="connsiteY1" fmla="*/ 81576 h 779078"/>
                <a:gd name="connsiteX2" fmla="*/ 303304 w 364264"/>
                <a:gd name="connsiteY2" fmla="*/ 247039 h 779078"/>
                <a:gd name="connsiteX3" fmla="*/ 364264 w 364264"/>
                <a:gd name="connsiteY3" fmla="*/ 334125 h 779078"/>
                <a:gd name="connsiteX4" fmla="*/ 357869 w 364264"/>
                <a:gd name="connsiteY4" fmla="*/ 779078 h 779078"/>
                <a:gd name="connsiteX5" fmla="*/ 314461 w 364264"/>
                <a:gd name="connsiteY5" fmla="*/ 746012 h 779078"/>
                <a:gd name="connsiteX6" fmla="*/ 153625 w 364264"/>
                <a:gd name="connsiteY6" fmla="*/ 391071 h 779078"/>
                <a:gd name="connsiteX7" fmla="*/ 84092 w 364264"/>
                <a:gd name="connsiteY7" fmla="*/ 203973 h 779078"/>
                <a:gd name="connsiteX8" fmla="*/ 0 w 364264"/>
                <a:gd name="connsiteY8" fmla="*/ 0 h 779078"/>
                <a:gd name="connsiteX0" fmla="*/ 0 w 358121"/>
                <a:gd name="connsiteY0" fmla="*/ 0 h 779078"/>
                <a:gd name="connsiteX1" fmla="*/ 172675 w 358121"/>
                <a:gd name="connsiteY1" fmla="*/ 81576 h 779078"/>
                <a:gd name="connsiteX2" fmla="*/ 303304 w 358121"/>
                <a:gd name="connsiteY2" fmla="*/ 247039 h 779078"/>
                <a:gd name="connsiteX3" fmla="*/ 349977 w 358121"/>
                <a:gd name="connsiteY3" fmla="*/ 326981 h 779078"/>
                <a:gd name="connsiteX4" fmla="*/ 357869 w 358121"/>
                <a:gd name="connsiteY4" fmla="*/ 779078 h 779078"/>
                <a:gd name="connsiteX5" fmla="*/ 314461 w 358121"/>
                <a:gd name="connsiteY5" fmla="*/ 746012 h 779078"/>
                <a:gd name="connsiteX6" fmla="*/ 153625 w 358121"/>
                <a:gd name="connsiteY6" fmla="*/ 391071 h 779078"/>
                <a:gd name="connsiteX7" fmla="*/ 84092 w 358121"/>
                <a:gd name="connsiteY7" fmla="*/ 203973 h 779078"/>
                <a:gd name="connsiteX8" fmla="*/ 0 w 358121"/>
                <a:gd name="connsiteY8" fmla="*/ 0 h 779078"/>
                <a:gd name="connsiteX0" fmla="*/ 0 w 358121"/>
                <a:gd name="connsiteY0" fmla="*/ 0 h 779078"/>
                <a:gd name="connsiteX1" fmla="*/ 172675 w 358121"/>
                <a:gd name="connsiteY1" fmla="*/ 81576 h 779078"/>
                <a:gd name="connsiteX2" fmla="*/ 312829 w 358121"/>
                <a:gd name="connsiteY2" fmla="*/ 249420 h 779078"/>
                <a:gd name="connsiteX3" fmla="*/ 349977 w 358121"/>
                <a:gd name="connsiteY3" fmla="*/ 326981 h 779078"/>
                <a:gd name="connsiteX4" fmla="*/ 357869 w 358121"/>
                <a:gd name="connsiteY4" fmla="*/ 779078 h 779078"/>
                <a:gd name="connsiteX5" fmla="*/ 314461 w 358121"/>
                <a:gd name="connsiteY5" fmla="*/ 746012 h 779078"/>
                <a:gd name="connsiteX6" fmla="*/ 153625 w 358121"/>
                <a:gd name="connsiteY6" fmla="*/ 391071 h 779078"/>
                <a:gd name="connsiteX7" fmla="*/ 84092 w 358121"/>
                <a:gd name="connsiteY7" fmla="*/ 203973 h 779078"/>
                <a:gd name="connsiteX8" fmla="*/ 0 w 358121"/>
                <a:gd name="connsiteY8" fmla="*/ 0 h 779078"/>
                <a:gd name="connsiteX0" fmla="*/ 0 w 358175"/>
                <a:gd name="connsiteY0" fmla="*/ 0 h 779078"/>
                <a:gd name="connsiteX1" fmla="*/ 172675 w 358175"/>
                <a:gd name="connsiteY1" fmla="*/ 81576 h 779078"/>
                <a:gd name="connsiteX2" fmla="*/ 312829 w 358175"/>
                <a:gd name="connsiteY2" fmla="*/ 249420 h 779078"/>
                <a:gd name="connsiteX3" fmla="*/ 352358 w 358175"/>
                <a:gd name="connsiteY3" fmla="*/ 315075 h 779078"/>
                <a:gd name="connsiteX4" fmla="*/ 357869 w 358175"/>
                <a:gd name="connsiteY4" fmla="*/ 779078 h 779078"/>
                <a:gd name="connsiteX5" fmla="*/ 314461 w 358175"/>
                <a:gd name="connsiteY5" fmla="*/ 746012 h 779078"/>
                <a:gd name="connsiteX6" fmla="*/ 153625 w 358175"/>
                <a:gd name="connsiteY6" fmla="*/ 391071 h 779078"/>
                <a:gd name="connsiteX7" fmla="*/ 84092 w 358175"/>
                <a:gd name="connsiteY7" fmla="*/ 203973 h 779078"/>
                <a:gd name="connsiteX8" fmla="*/ 0 w 358175"/>
                <a:gd name="connsiteY8" fmla="*/ 0 h 779078"/>
                <a:gd name="connsiteX0" fmla="*/ 0 w 358175"/>
                <a:gd name="connsiteY0" fmla="*/ 0 h 779078"/>
                <a:gd name="connsiteX1" fmla="*/ 208393 w 358175"/>
                <a:gd name="connsiteY1" fmla="*/ 79195 h 779078"/>
                <a:gd name="connsiteX2" fmla="*/ 312829 w 358175"/>
                <a:gd name="connsiteY2" fmla="*/ 249420 h 779078"/>
                <a:gd name="connsiteX3" fmla="*/ 352358 w 358175"/>
                <a:gd name="connsiteY3" fmla="*/ 315075 h 779078"/>
                <a:gd name="connsiteX4" fmla="*/ 357869 w 358175"/>
                <a:gd name="connsiteY4" fmla="*/ 779078 h 779078"/>
                <a:gd name="connsiteX5" fmla="*/ 314461 w 358175"/>
                <a:gd name="connsiteY5" fmla="*/ 746012 h 779078"/>
                <a:gd name="connsiteX6" fmla="*/ 153625 w 358175"/>
                <a:gd name="connsiteY6" fmla="*/ 391071 h 779078"/>
                <a:gd name="connsiteX7" fmla="*/ 84092 w 358175"/>
                <a:gd name="connsiteY7" fmla="*/ 203973 h 779078"/>
                <a:gd name="connsiteX8" fmla="*/ 0 w 358175"/>
                <a:gd name="connsiteY8" fmla="*/ 0 h 779078"/>
                <a:gd name="connsiteX0" fmla="*/ 0 w 358175"/>
                <a:gd name="connsiteY0" fmla="*/ 0 h 779078"/>
                <a:gd name="connsiteX1" fmla="*/ 115050 w 358175"/>
                <a:gd name="connsiteY1" fmla="*/ 37285 h 779078"/>
                <a:gd name="connsiteX2" fmla="*/ 208393 w 358175"/>
                <a:gd name="connsiteY2" fmla="*/ 79195 h 779078"/>
                <a:gd name="connsiteX3" fmla="*/ 312829 w 358175"/>
                <a:gd name="connsiteY3" fmla="*/ 249420 h 779078"/>
                <a:gd name="connsiteX4" fmla="*/ 352358 w 358175"/>
                <a:gd name="connsiteY4" fmla="*/ 315075 h 779078"/>
                <a:gd name="connsiteX5" fmla="*/ 357869 w 358175"/>
                <a:gd name="connsiteY5" fmla="*/ 779078 h 779078"/>
                <a:gd name="connsiteX6" fmla="*/ 314461 w 358175"/>
                <a:gd name="connsiteY6" fmla="*/ 746012 h 779078"/>
                <a:gd name="connsiteX7" fmla="*/ 153625 w 358175"/>
                <a:gd name="connsiteY7" fmla="*/ 391071 h 779078"/>
                <a:gd name="connsiteX8" fmla="*/ 84092 w 358175"/>
                <a:gd name="connsiteY8" fmla="*/ 203973 h 779078"/>
                <a:gd name="connsiteX9" fmla="*/ 0 w 358175"/>
                <a:gd name="connsiteY9" fmla="*/ 0 h 77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175" h="779078">
                  <a:moveTo>
                    <a:pt x="0" y="0"/>
                  </a:moveTo>
                  <a:cubicBezTo>
                    <a:pt x="38350" y="14810"/>
                    <a:pt x="76700" y="22475"/>
                    <a:pt x="115050" y="37285"/>
                  </a:cubicBezTo>
                  <a:lnTo>
                    <a:pt x="208393" y="79195"/>
                  </a:lnTo>
                  <a:lnTo>
                    <a:pt x="312829" y="249420"/>
                  </a:lnTo>
                  <a:lnTo>
                    <a:pt x="352358" y="315075"/>
                  </a:lnTo>
                  <a:cubicBezTo>
                    <a:pt x="350226" y="463393"/>
                    <a:pt x="360001" y="630760"/>
                    <a:pt x="357869" y="779078"/>
                  </a:cubicBezTo>
                  <a:lnTo>
                    <a:pt x="314461" y="746012"/>
                  </a:lnTo>
                  <a:lnTo>
                    <a:pt x="153625" y="391071"/>
                  </a:lnTo>
                  <a:cubicBezTo>
                    <a:pt x="125685" y="320768"/>
                    <a:pt x="112032" y="274276"/>
                    <a:pt x="84092" y="203973"/>
                  </a:cubicBezTo>
                  <a:lnTo>
                    <a:pt x="0" y="0"/>
                  </a:lnTo>
                  <a:close/>
                </a:path>
              </a:pathLst>
            </a:custGeom>
            <a:solidFill>
              <a:srgbClr val="CC6600">
                <a:alpha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68" name="Freeform 67"/>
            <p:cNvSpPr/>
            <p:nvPr/>
          </p:nvSpPr>
          <p:spPr>
            <a:xfrm>
              <a:off x="4349705" y="4069724"/>
              <a:ext cx="765152" cy="1171407"/>
            </a:xfrm>
            <a:custGeom>
              <a:avLst/>
              <a:gdLst>
                <a:gd name="connsiteX0" fmla="*/ 51515 w 850005"/>
                <a:gd name="connsiteY0" fmla="*/ 618186 h 1184856"/>
                <a:gd name="connsiteX1" fmla="*/ 206062 w 850005"/>
                <a:gd name="connsiteY1" fmla="*/ 309093 h 1184856"/>
                <a:gd name="connsiteX2" fmla="*/ 231820 w 850005"/>
                <a:gd name="connsiteY2" fmla="*/ 0 h 1184856"/>
                <a:gd name="connsiteX3" fmla="*/ 399245 w 850005"/>
                <a:gd name="connsiteY3" fmla="*/ 180304 h 1184856"/>
                <a:gd name="connsiteX4" fmla="*/ 489397 w 850005"/>
                <a:gd name="connsiteY4" fmla="*/ 566670 h 1184856"/>
                <a:gd name="connsiteX5" fmla="*/ 708338 w 850005"/>
                <a:gd name="connsiteY5" fmla="*/ 862884 h 1184856"/>
                <a:gd name="connsiteX6" fmla="*/ 850005 w 850005"/>
                <a:gd name="connsiteY6" fmla="*/ 1184856 h 1184856"/>
                <a:gd name="connsiteX7" fmla="*/ 708338 w 850005"/>
                <a:gd name="connsiteY7" fmla="*/ 1133341 h 1184856"/>
                <a:gd name="connsiteX8" fmla="*/ 528034 w 850005"/>
                <a:gd name="connsiteY8" fmla="*/ 862884 h 1184856"/>
                <a:gd name="connsiteX9" fmla="*/ 386366 w 850005"/>
                <a:gd name="connsiteY9" fmla="*/ 631065 h 1184856"/>
                <a:gd name="connsiteX10" fmla="*/ 193183 w 850005"/>
                <a:gd name="connsiteY10" fmla="*/ 579549 h 1184856"/>
                <a:gd name="connsiteX11" fmla="*/ 0 w 850005"/>
                <a:gd name="connsiteY11" fmla="*/ 631065 h 1184856"/>
                <a:gd name="connsiteX12" fmla="*/ 0 w 850005"/>
                <a:gd name="connsiteY12" fmla="*/ 631065 h 1184856"/>
                <a:gd name="connsiteX0" fmla="*/ 72947 w 850005"/>
                <a:gd name="connsiteY0" fmla="*/ 582467 h 1184856"/>
                <a:gd name="connsiteX1" fmla="*/ 206062 w 850005"/>
                <a:gd name="connsiteY1" fmla="*/ 309093 h 1184856"/>
                <a:gd name="connsiteX2" fmla="*/ 231820 w 850005"/>
                <a:gd name="connsiteY2" fmla="*/ 0 h 1184856"/>
                <a:gd name="connsiteX3" fmla="*/ 399245 w 850005"/>
                <a:gd name="connsiteY3" fmla="*/ 180304 h 1184856"/>
                <a:gd name="connsiteX4" fmla="*/ 489397 w 850005"/>
                <a:gd name="connsiteY4" fmla="*/ 566670 h 1184856"/>
                <a:gd name="connsiteX5" fmla="*/ 708338 w 850005"/>
                <a:gd name="connsiteY5" fmla="*/ 862884 h 1184856"/>
                <a:gd name="connsiteX6" fmla="*/ 850005 w 850005"/>
                <a:gd name="connsiteY6" fmla="*/ 1184856 h 1184856"/>
                <a:gd name="connsiteX7" fmla="*/ 708338 w 850005"/>
                <a:gd name="connsiteY7" fmla="*/ 1133341 h 1184856"/>
                <a:gd name="connsiteX8" fmla="*/ 528034 w 850005"/>
                <a:gd name="connsiteY8" fmla="*/ 862884 h 1184856"/>
                <a:gd name="connsiteX9" fmla="*/ 386366 w 850005"/>
                <a:gd name="connsiteY9" fmla="*/ 631065 h 1184856"/>
                <a:gd name="connsiteX10" fmla="*/ 193183 w 850005"/>
                <a:gd name="connsiteY10" fmla="*/ 579549 h 1184856"/>
                <a:gd name="connsiteX11" fmla="*/ 0 w 850005"/>
                <a:gd name="connsiteY11" fmla="*/ 631065 h 1184856"/>
                <a:gd name="connsiteX12" fmla="*/ 0 w 850005"/>
                <a:gd name="connsiteY12" fmla="*/ 631065 h 1184856"/>
                <a:gd name="connsiteX0" fmla="*/ 86653 w 863711"/>
                <a:gd name="connsiteY0" fmla="*/ 582467 h 1184856"/>
                <a:gd name="connsiteX1" fmla="*/ 219768 w 863711"/>
                <a:gd name="connsiteY1" fmla="*/ 309093 h 1184856"/>
                <a:gd name="connsiteX2" fmla="*/ 245526 w 863711"/>
                <a:gd name="connsiteY2" fmla="*/ 0 h 1184856"/>
                <a:gd name="connsiteX3" fmla="*/ 412951 w 863711"/>
                <a:gd name="connsiteY3" fmla="*/ 180304 h 1184856"/>
                <a:gd name="connsiteX4" fmla="*/ 503103 w 863711"/>
                <a:gd name="connsiteY4" fmla="*/ 566670 h 1184856"/>
                <a:gd name="connsiteX5" fmla="*/ 722044 w 863711"/>
                <a:gd name="connsiteY5" fmla="*/ 862884 h 1184856"/>
                <a:gd name="connsiteX6" fmla="*/ 863711 w 863711"/>
                <a:gd name="connsiteY6" fmla="*/ 1184856 h 1184856"/>
                <a:gd name="connsiteX7" fmla="*/ 722044 w 863711"/>
                <a:gd name="connsiteY7" fmla="*/ 1133341 h 1184856"/>
                <a:gd name="connsiteX8" fmla="*/ 541740 w 863711"/>
                <a:gd name="connsiteY8" fmla="*/ 862884 h 1184856"/>
                <a:gd name="connsiteX9" fmla="*/ 400072 w 863711"/>
                <a:gd name="connsiteY9" fmla="*/ 631065 h 1184856"/>
                <a:gd name="connsiteX10" fmla="*/ 206889 w 863711"/>
                <a:gd name="connsiteY10" fmla="*/ 579549 h 1184856"/>
                <a:gd name="connsiteX11" fmla="*/ 13706 w 863711"/>
                <a:gd name="connsiteY11" fmla="*/ 631065 h 1184856"/>
                <a:gd name="connsiteX12" fmla="*/ 16088 w 863711"/>
                <a:gd name="connsiteY12" fmla="*/ 604871 h 1184856"/>
                <a:gd name="connsiteX0" fmla="*/ 70570 w 847628"/>
                <a:gd name="connsiteY0" fmla="*/ 582467 h 1184856"/>
                <a:gd name="connsiteX1" fmla="*/ 203685 w 847628"/>
                <a:gd name="connsiteY1" fmla="*/ 309093 h 1184856"/>
                <a:gd name="connsiteX2" fmla="*/ 229443 w 847628"/>
                <a:gd name="connsiteY2" fmla="*/ 0 h 1184856"/>
                <a:gd name="connsiteX3" fmla="*/ 396868 w 847628"/>
                <a:gd name="connsiteY3" fmla="*/ 180304 h 1184856"/>
                <a:gd name="connsiteX4" fmla="*/ 487020 w 847628"/>
                <a:gd name="connsiteY4" fmla="*/ 566670 h 1184856"/>
                <a:gd name="connsiteX5" fmla="*/ 705961 w 847628"/>
                <a:gd name="connsiteY5" fmla="*/ 862884 h 1184856"/>
                <a:gd name="connsiteX6" fmla="*/ 847628 w 847628"/>
                <a:gd name="connsiteY6" fmla="*/ 1184856 h 1184856"/>
                <a:gd name="connsiteX7" fmla="*/ 705961 w 847628"/>
                <a:gd name="connsiteY7" fmla="*/ 1133341 h 1184856"/>
                <a:gd name="connsiteX8" fmla="*/ 525657 w 847628"/>
                <a:gd name="connsiteY8" fmla="*/ 862884 h 1184856"/>
                <a:gd name="connsiteX9" fmla="*/ 383989 w 847628"/>
                <a:gd name="connsiteY9" fmla="*/ 631065 h 1184856"/>
                <a:gd name="connsiteX10" fmla="*/ 190806 w 847628"/>
                <a:gd name="connsiteY10" fmla="*/ 579549 h 1184856"/>
                <a:gd name="connsiteX11" fmla="*/ 147642 w 847628"/>
                <a:gd name="connsiteY11" fmla="*/ 602490 h 1184856"/>
                <a:gd name="connsiteX12" fmla="*/ 5 w 847628"/>
                <a:gd name="connsiteY12" fmla="*/ 604871 h 1184856"/>
                <a:gd name="connsiteX0" fmla="*/ 0 w 777058"/>
                <a:gd name="connsiteY0" fmla="*/ 582467 h 1184856"/>
                <a:gd name="connsiteX1" fmla="*/ 133115 w 777058"/>
                <a:gd name="connsiteY1" fmla="*/ 309093 h 1184856"/>
                <a:gd name="connsiteX2" fmla="*/ 158873 w 777058"/>
                <a:gd name="connsiteY2" fmla="*/ 0 h 1184856"/>
                <a:gd name="connsiteX3" fmla="*/ 326298 w 777058"/>
                <a:gd name="connsiteY3" fmla="*/ 180304 h 1184856"/>
                <a:gd name="connsiteX4" fmla="*/ 416450 w 777058"/>
                <a:gd name="connsiteY4" fmla="*/ 566670 h 1184856"/>
                <a:gd name="connsiteX5" fmla="*/ 635391 w 777058"/>
                <a:gd name="connsiteY5" fmla="*/ 862884 h 1184856"/>
                <a:gd name="connsiteX6" fmla="*/ 777058 w 777058"/>
                <a:gd name="connsiteY6" fmla="*/ 1184856 h 1184856"/>
                <a:gd name="connsiteX7" fmla="*/ 635391 w 777058"/>
                <a:gd name="connsiteY7" fmla="*/ 1133341 h 1184856"/>
                <a:gd name="connsiteX8" fmla="*/ 455087 w 777058"/>
                <a:gd name="connsiteY8" fmla="*/ 862884 h 1184856"/>
                <a:gd name="connsiteX9" fmla="*/ 313419 w 777058"/>
                <a:gd name="connsiteY9" fmla="*/ 631065 h 1184856"/>
                <a:gd name="connsiteX10" fmla="*/ 120236 w 777058"/>
                <a:gd name="connsiteY10" fmla="*/ 579549 h 1184856"/>
                <a:gd name="connsiteX11" fmla="*/ 77072 w 777058"/>
                <a:gd name="connsiteY11" fmla="*/ 602490 h 1184856"/>
                <a:gd name="connsiteX12" fmla="*/ 19922 w 777058"/>
                <a:gd name="connsiteY12" fmla="*/ 590584 h 1184856"/>
                <a:gd name="connsiteX0" fmla="*/ 0 w 777058"/>
                <a:gd name="connsiteY0" fmla="*/ 582467 h 1184856"/>
                <a:gd name="connsiteX1" fmla="*/ 133115 w 777058"/>
                <a:gd name="connsiteY1" fmla="*/ 309093 h 1184856"/>
                <a:gd name="connsiteX2" fmla="*/ 158873 w 777058"/>
                <a:gd name="connsiteY2" fmla="*/ 0 h 1184856"/>
                <a:gd name="connsiteX3" fmla="*/ 326298 w 777058"/>
                <a:gd name="connsiteY3" fmla="*/ 180304 h 1184856"/>
                <a:gd name="connsiteX4" fmla="*/ 416450 w 777058"/>
                <a:gd name="connsiteY4" fmla="*/ 566670 h 1184856"/>
                <a:gd name="connsiteX5" fmla="*/ 635391 w 777058"/>
                <a:gd name="connsiteY5" fmla="*/ 862884 h 1184856"/>
                <a:gd name="connsiteX6" fmla="*/ 777058 w 777058"/>
                <a:gd name="connsiteY6" fmla="*/ 1184856 h 1184856"/>
                <a:gd name="connsiteX7" fmla="*/ 635391 w 777058"/>
                <a:gd name="connsiteY7" fmla="*/ 1133341 h 1184856"/>
                <a:gd name="connsiteX8" fmla="*/ 455087 w 777058"/>
                <a:gd name="connsiteY8" fmla="*/ 862884 h 1184856"/>
                <a:gd name="connsiteX9" fmla="*/ 313419 w 777058"/>
                <a:gd name="connsiteY9" fmla="*/ 631065 h 1184856"/>
                <a:gd name="connsiteX10" fmla="*/ 198817 w 777058"/>
                <a:gd name="connsiteY10" fmla="*/ 610505 h 1184856"/>
                <a:gd name="connsiteX11" fmla="*/ 77072 w 777058"/>
                <a:gd name="connsiteY11" fmla="*/ 602490 h 1184856"/>
                <a:gd name="connsiteX12" fmla="*/ 19922 w 777058"/>
                <a:gd name="connsiteY12" fmla="*/ 590584 h 1184856"/>
                <a:gd name="connsiteX0" fmla="*/ 0 w 777058"/>
                <a:gd name="connsiteY0" fmla="*/ 582467 h 1184856"/>
                <a:gd name="connsiteX1" fmla="*/ 133115 w 777058"/>
                <a:gd name="connsiteY1" fmla="*/ 309093 h 1184856"/>
                <a:gd name="connsiteX2" fmla="*/ 158873 w 777058"/>
                <a:gd name="connsiteY2" fmla="*/ 0 h 1184856"/>
                <a:gd name="connsiteX3" fmla="*/ 326298 w 777058"/>
                <a:gd name="connsiteY3" fmla="*/ 180304 h 1184856"/>
                <a:gd name="connsiteX4" fmla="*/ 416450 w 777058"/>
                <a:gd name="connsiteY4" fmla="*/ 566670 h 1184856"/>
                <a:gd name="connsiteX5" fmla="*/ 635391 w 777058"/>
                <a:gd name="connsiteY5" fmla="*/ 862884 h 1184856"/>
                <a:gd name="connsiteX6" fmla="*/ 777058 w 777058"/>
                <a:gd name="connsiteY6" fmla="*/ 1184856 h 1184856"/>
                <a:gd name="connsiteX7" fmla="*/ 635391 w 777058"/>
                <a:gd name="connsiteY7" fmla="*/ 1133341 h 1184856"/>
                <a:gd name="connsiteX8" fmla="*/ 455087 w 777058"/>
                <a:gd name="connsiteY8" fmla="*/ 862884 h 1184856"/>
                <a:gd name="connsiteX9" fmla="*/ 313419 w 777058"/>
                <a:gd name="connsiteY9" fmla="*/ 631065 h 1184856"/>
                <a:gd name="connsiteX10" fmla="*/ 198817 w 777058"/>
                <a:gd name="connsiteY10" fmla="*/ 610505 h 1184856"/>
                <a:gd name="connsiteX11" fmla="*/ 77072 w 777058"/>
                <a:gd name="connsiteY11" fmla="*/ 602490 h 1184856"/>
                <a:gd name="connsiteX12" fmla="*/ 19922 w 777058"/>
                <a:gd name="connsiteY12" fmla="*/ 590584 h 1184856"/>
                <a:gd name="connsiteX0" fmla="*/ 0 w 777058"/>
                <a:gd name="connsiteY0" fmla="*/ 582467 h 1184856"/>
                <a:gd name="connsiteX1" fmla="*/ 133115 w 777058"/>
                <a:gd name="connsiteY1" fmla="*/ 309093 h 1184856"/>
                <a:gd name="connsiteX2" fmla="*/ 158873 w 777058"/>
                <a:gd name="connsiteY2" fmla="*/ 0 h 1184856"/>
                <a:gd name="connsiteX3" fmla="*/ 326298 w 777058"/>
                <a:gd name="connsiteY3" fmla="*/ 180304 h 1184856"/>
                <a:gd name="connsiteX4" fmla="*/ 416450 w 777058"/>
                <a:gd name="connsiteY4" fmla="*/ 566670 h 1184856"/>
                <a:gd name="connsiteX5" fmla="*/ 635391 w 777058"/>
                <a:gd name="connsiteY5" fmla="*/ 862884 h 1184856"/>
                <a:gd name="connsiteX6" fmla="*/ 777058 w 777058"/>
                <a:gd name="connsiteY6" fmla="*/ 1184856 h 1184856"/>
                <a:gd name="connsiteX7" fmla="*/ 635391 w 777058"/>
                <a:gd name="connsiteY7" fmla="*/ 1133341 h 1184856"/>
                <a:gd name="connsiteX8" fmla="*/ 455087 w 777058"/>
                <a:gd name="connsiteY8" fmla="*/ 862884 h 1184856"/>
                <a:gd name="connsiteX9" fmla="*/ 365807 w 777058"/>
                <a:gd name="connsiteY9" fmla="*/ 712028 h 1184856"/>
                <a:gd name="connsiteX10" fmla="*/ 198817 w 777058"/>
                <a:gd name="connsiteY10" fmla="*/ 610505 h 1184856"/>
                <a:gd name="connsiteX11" fmla="*/ 77072 w 777058"/>
                <a:gd name="connsiteY11" fmla="*/ 602490 h 1184856"/>
                <a:gd name="connsiteX12" fmla="*/ 19922 w 777058"/>
                <a:gd name="connsiteY12" fmla="*/ 590584 h 1184856"/>
                <a:gd name="connsiteX0" fmla="*/ 0 w 777058"/>
                <a:gd name="connsiteY0" fmla="*/ 582467 h 1184856"/>
                <a:gd name="connsiteX1" fmla="*/ 133115 w 777058"/>
                <a:gd name="connsiteY1" fmla="*/ 309093 h 1184856"/>
                <a:gd name="connsiteX2" fmla="*/ 158873 w 777058"/>
                <a:gd name="connsiteY2" fmla="*/ 0 h 1184856"/>
                <a:gd name="connsiteX3" fmla="*/ 326298 w 777058"/>
                <a:gd name="connsiteY3" fmla="*/ 180304 h 1184856"/>
                <a:gd name="connsiteX4" fmla="*/ 416450 w 777058"/>
                <a:gd name="connsiteY4" fmla="*/ 566670 h 1184856"/>
                <a:gd name="connsiteX5" fmla="*/ 635391 w 777058"/>
                <a:gd name="connsiteY5" fmla="*/ 862884 h 1184856"/>
                <a:gd name="connsiteX6" fmla="*/ 777058 w 777058"/>
                <a:gd name="connsiteY6" fmla="*/ 1184856 h 1184856"/>
                <a:gd name="connsiteX7" fmla="*/ 635391 w 777058"/>
                <a:gd name="connsiteY7" fmla="*/ 1133341 h 1184856"/>
                <a:gd name="connsiteX8" fmla="*/ 428893 w 777058"/>
                <a:gd name="connsiteY8" fmla="*/ 841453 h 1184856"/>
                <a:gd name="connsiteX9" fmla="*/ 365807 w 777058"/>
                <a:gd name="connsiteY9" fmla="*/ 712028 h 1184856"/>
                <a:gd name="connsiteX10" fmla="*/ 198817 w 777058"/>
                <a:gd name="connsiteY10" fmla="*/ 610505 h 1184856"/>
                <a:gd name="connsiteX11" fmla="*/ 77072 w 777058"/>
                <a:gd name="connsiteY11" fmla="*/ 602490 h 1184856"/>
                <a:gd name="connsiteX12" fmla="*/ 19922 w 777058"/>
                <a:gd name="connsiteY12" fmla="*/ 590584 h 1184856"/>
                <a:gd name="connsiteX0" fmla="*/ 0 w 777058"/>
                <a:gd name="connsiteY0" fmla="*/ 582467 h 1184856"/>
                <a:gd name="connsiteX1" fmla="*/ 122281 w 777058"/>
                <a:gd name="connsiteY1" fmla="*/ 330826 h 1184856"/>
                <a:gd name="connsiteX2" fmla="*/ 133115 w 777058"/>
                <a:gd name="connsiteY2" fmla="*/ 309093 h 1184856"/>
                <a:gd name="connsiteX3" fmla="*/ 158873 w 777058"/>
                <a:gd name="connsiteY3" fmla="*/ 0 h 1184856"/>
                <a:gd name="connsiteX4" fmla="*/ 326298 w 777058"/>
                <a:gd name="connsiteY4" fmla="*/ 180304 h 1184856"/>
                <a:gd name="connsiteX5" fmla="*/ 416450 w 777058"/>
                <a:gd name="connsiteY5" fmla="*/ 566670 h 1184856"/>
                <a:gd name="connsiteX6" fmla="*/ 635391 w 777058"/>
                <a:gd name="connsiteY6" fmla="*/ 862884 h 1184856"/>
                <a:gd name="connsiteX7" fmla="*/ 777058 w 777058"/>
                <a:gd name="connsiteY7" fmla="*/ 1184856 h 1184856"/>
                <a:gd name="connsiteX8" fmla="*/ 635391 w 777058"/>
                <a:gd name="connsiteY8" fmla="*/ 1133341 h 1184856"/>
                <a:gd name="connsiteX9" fmla="*/ 428893 w 777058"/>
                <a:gd name="connsiteY9" fmla="*/ 841453 h 1184856"/>
                <a:gd name="connsiteX10" fmla="*/ 365807 w 777058"/>
                <a:gd name="connsiteY10" fmla="*/ 712028 h 1184856"/>
                <a:gd name="connsiteX11" fmla="*/ 198817 w 777058"/>
                <a:gd name="connsiteY11" fmla="*/ 610505 h 1184856"/>
                <a:gd name="connsiteX12" fmla="*/ 77072 w 777058"/>
                <a:gd name="connsiteY12" fmla="*/ 602490 h 1184856"/>
                <a:gd name="connsiteX13" fmla="*/ 19922 w 777058"/>
                <a:gd name="connsiteY13" fmla="*/ 590584 h 1184856"/>
                <a:gd name="connsiteX0" fmla="*/ 0 w 777058"/>
                <a:gd name="connsiteY0" fmla="*/ 582467 h 1184856"/>
                <a:gd name="connsiteX1" fmla="*/ 122281 w 777058"/>
                <a:gd name="connsiteY1" fmla="*/ 330826 h 1184856"/>
                <a:gd name="connsiteX2" fmla="*/ 133115 w 777058"/>
                <a:gd name="connsiteY2" fmla="*/ 297186 h 1184856"/>
                <a:gd name="connsiteX3" fmla="*/ 158873 w 777058"/>
                <a:gd name="connsiteY3" fmla="*/ 0 h 1184856"/>
                <a:gd name="connsiteX4" fmla="*/ 326298 w 777058"/>
                <a:gd name="connsiteY4" fmla="*/ 180304 h 1184856"/>
                <a:gd name="connsiteX5" fmla="*/ 416450 w 777058"/>
                <a:gd name="connsiteY5" fmla="*/ 566670 h 1184856"/>
                <a:gd name="connsiteX6" fmla="*/ 635391 w 777058"/>
                <a:gd name="connsiteY6" fmla="*/ 862884 h 1184856"/>
                <a:gd name="connsiteX7" fmla="*/ 777058 w 777058"/>
                <a:gd name="connsiteY7" fmla="*/ 1184856 h 1184856"/>
                <a:gd name="connsiteX8" fmla="*/ 635391 w 777058"/>
                <a:gd name="connsiteY8" fmla="*/ 1133341 h 1184856"/>
                <a:gd name="connsiteX9" fmla="*/ 428893 w 777058"/>
                <a:gd name="connsiteY9" fmla="*/ 841453 h 1184856"/>
                <a:gd name="connsiteX10" fmla="*/ 365807 w 777058"/>
                <a:gd name="connsiteY10" fmla="*/ 712028 h 1184856"/>
                <a:gd name="connsiteX11" fmla="*/ 198817 w 777058"/>
                <a:gd name="connsiteY11" fmla="*/ 610505 h 1184856"/>
                <a:gd name="connsiteX12" fmla="*/ 77072 w 777058"/>
                <a:gd name="connsiteY12" fmla="*/ 602490 h 1184856"/>
                <a:gd name="connsiteX13" fmla="*/ 19922 w 777058"/>
                <a:gd name="connsiteY13" fmla="*/ 590584 h 1184856"/>
                <a:gd name="connsiteX0" fmla="*/ 0 w 781821"/>
                <a:gd name="connsiteY0" fmla="*/ 596755 h 1184856"/>
                <a:gd name="connsiteX1" fmla="*/ 127044 w 781821"/>
                <a:gd name="connsiteY1" fmla="*/ 330826 h 1184856"/>
                <a:gd name="connsiteX2" fmla="*/ 137878 w 781821"/>
                <a:gd name="connsiteY2" fmla="*/ 297186 h 1184856"/>
                <a:gd name="connsiteX3" fmla="*/ 163636 w 781821"/>
                <a:gd name="connsiteY3" fmla="*/ 0 h 1184856"/>
                <a:gd name="connsiteX4" fmla="*/ 331061 w 781821"/>
                <a:gd name="connsiteY4" fmla="*/ 180304 h 1184856"/>
                <a:gd name="connsiteX5" fmla="*/ 421213 w 781821"/>
                <a:gd name="connsiteY5" fmla="*/ 566670 h 1184856"/>
                <a:gd name="connsiteX6" fmla="*/ 640154 w 781821"/>
                <a:gd name="connsiteY6" fmla="*/ 862884 h 1184856"/>
                <a:gd name="connsiteX7" fmla="*/ 781821 w 781821"/>
                <a:gd name="connsiteY7" fmla="*/ 1184856 h 1184856"/>
                <a:gd name="connsiteX8" fmla="*/ 640154 w 781821"/>
                <a:gd name="connsiteY8" fmla="*/ 1133341 h 1184856"/>
                <a:gd name="connsiteX9" fmla="*/ 433656 w 781821"/>
                <a:gd name="connsiteY9" fmla="*/ 841453 h 1184856"/>
                <a:gd name="connsiteX10" fmla="*/ 370570 w 781821"/>
                <a:gd name="connsiteY10" fmla="*/ 712028 h 1184856"/>
                <a:gd name="connsiteX11" fmla="*/ 203580 w 781821"/>
                <a:gd name="connsiteY11" fmla="*/ 610505 h 1184856"/>
                <a:gd name="connsiteX12" fmla="*/ 81835 w 781821"/>
                <a:gd name="connsiteY12" fmla="*/ 602490 h 1184856"/>
                <a:gd name="connsiteX13" fmla="*/ 24685 w 781821"/>
                <a:gd name="connsiteY13" fmla="*/ 590584 h 1184856"/>
                <a:gd name="connsiteX0" fmla="*/ 0 w 781821"/>
                <a:gd name="connsiteY0" fmla="*/ 596755 h 1184856"/>
                <a:gd name="connsiteX1" fmla="*/ 127044 w 781821"/>
                <a:gd name="connsiteY1" fmla="*/ 330826 h 1184856"/>
                <a:gd name="connsiteX2" fmla="*/ 137878 w 781821"/>
                <a:gd name="connsiteY2" fmla="*/ 297186 h 1184856"/>
                <a:gd name="connsiteX3" fmla="*/ 163636 w 781821"/>
                <a:gd name="connsiteY3" fmla="*/ 0 h 1184856"/>
                <a:gd name="connsiteX4" fmla="*/ 331061 w 781821"/>
                <a:gd name="connsiteY4" fmla="*/ 180304 h 1184856"/>
                <a:gd name="connsiteX5" fmla="*/ 421213 w 781821"/>
                <a:gd name="connsiteY5" fmla="*/ 566670 h 1184856"/>
                <a:gd name="connsiteX6" fmla="*/ 640154 w 781821"/>
                <a:gd name="connsiteY6" fmla="*/ 862884 h 1184856"/>
                <a:gd name="connsiteX7" fmla="*/ 781821 w 781821"/>
                <a:gd name="connsiteY7" fmla="*/ 1184856 h 1184856"/>
                <a:gd name="connsiteX8" fmla="*/ 640154 w 781821"/>
                <a:gd name="connsiteY8" fmla="*/ 1133341 h 1184856"/>
                <a:gd name="connsiteX9" fmla="*/ 433656 w 781821"/>
                <a:gd name="connsiteY9" fmla="*/ 841453 h 1184856"/>
                <a:gd name="connsiteX10" fmla="*/ 370570 w 781821"/>
                <a:gd name="connsiteY10" fmla="*/ 712028 h 1184856"/>
                <a:gd name="connsiteX11" fmla="*/ 203580 w 781821"/>
                <a:gd name="connsiteY11" fmla="*/ 610505 h 1184856"/>
                <a:gd name="connsiteX12" fmla="*/ 81835 w 781821"/>
                <a:gd name="connsiteY12" fmla="*/ 602490 h 1184856"/>
                <a:gd name="connsiteX13" fmla="*/ 36591 w 781821"/>
                <a:gd name="connsiteY13" fmla="*/ 590584 h 1184856"/>
                <a:gd name="connsiteX0" fmla="*/ 0 w 781821"/>
                <a:gd name="connsiteY0" fmla="*/ 596755 h 1184856"/>
                <a:gd name="connsiteX1" fmla="*/ 27032 w 781821"/>
                <a:gd name="connsiteY1" fmla="*/ 540376 h 1184856"/>
                <a:gd name="connsiteX2" fmla="*/ 127044 w 781821"/>
                <a:gd name="connsiteY2" fmla="*/ 330826 h 1184856"/>
                <a:gd name="connsiteX3" fmla="*/ 137878 w 781821"/>
                <a:gd name="connsiteY3" fmla="*/ 297186 h 1184856"/>
                <a:gd name="connsiteX4" fmla="*/ 163636 w 781821"/>
                <a:gd name="connsiteY4" fmla="*/ 0 h 1184856"/>
                <a:gd name="connsiteX5" fmla="*/ 331061 w 781821"/>
                <a:gd name="connsiteY5" fmla="*/ 180304 h 1184856"/>
                <a:gd name="connsiteX6" fmla="*/ 421213 w 781821"/>
                <a:gd name="connsiteY6" fmla="*/ 566670 h 1184856"/>
                <a:gd name="connsiteX7" fmla="*/ 640154 w 781821"/>
                <a:gd name="connsiteY7" fmla="*/ 862884 h 1184856"/>
                <a:gd name="connsiteX8" fmla="*/ 781821 w 781821"/>
                <a:gd name="connsiteY8" fmla="*/ 1184856 h 1184856"/>
                <a:gd name="connsiteX9" fmla="*/ 640154 w 781821"/>
                <a:gd name="connsiteY9" fmla="*/ 1133341 h 1184856"/>
                <a:gd name="connsiteX10" fmla="*/ 433656 w 781821"/>
                <a:gd name="connsiteY10" fmla="*/ 841453 h 1184856"/>
                <a:gd name="connsiteX11" fmla="*/ 370570 w 781821"/>
                <a:gd name="connsiteY11" fmla="*/ 712028 h 1184856"/>
                <a:gd name="connsiteX12" fmla="*/ 203580 w 781821"/>
                <a:gd name="connsiteY12" fmla="*/ 610505 h 1184856"/>
                <a:gd name="connsiteX13" fmla="*/ 81835 w 781821"/>
                <a:gd name="connsiteY13" fmla="*/ 602490 h 1184856"/>
                <a:gd name="connsiteX14" fmla="*/ 36591 w 781821"/>
                <a:gd name="connsiteY14" fmla="*/ 590584 h 1184856"/>
                <a:gd name="connsiteX0" fmla="*/ 0 w 788965"/>
                <a:gd name="connsiteY0" fmla="*/ 591993 h 1184856"/>
                <a:gd name="connsiteX1" fmla="*/ 34176 w 788965"/>
                <a:gd name="connsiteY1" fmla="*/ 540376 h 1184856"/>
                <a:gd name="connsiteX2" fmla="*/ 134188 w 788965"/>
                <a:gd name="connsiteY2" fmla="*/ 330826 h 1184856"/>
                <a:gd name="connsiteX3" fmla="*/ 145022 w 788965"/>
                <a:gd name="connsiteY3" fmla="*/ 297186 h 1184856"/>
                <a:gd name="connsiteX4" fmla="*/ 170780 w 788965"/>
                <a:gd name="connsiteY4" fmla="*/ 0 h 1184856"/>
                <a:gd name="connsiteX5" fmla="*/ 338205 w 788965"/>
                <a:gd name="connsiteY5" fmla="*/ 180304 h 1184856"/>
                <a:gd name="connsiteX6" fmla="*/ 428357 w 788965"/>
                <a:gd name="connsiteY6" fmla="*/ 566670 h 1184856"/>
                <a:gd name="connsiteX7" fmla="*/ 647298 w 788965"/>
                <a:gd name="connsiteY7" fmla="*/ 862884 h 1184856"/>
                <a:gd name="connsiteX8" fmla="*/ 788965 w 788965"/>
                <a:gd name="connsiteY8" fmla="*/ 1184856 h 1184856"/>
                <a:gd name="connsiteX9" fmla="*/ 647298 w 788965"/>
                <a:gd name="connsiteY9" fmla="*/ 1133341 h 1184856"/>
                <a:gd name="connsiteX10" fmla="*/ 440800 w 788965"/>
                <a:gd name="connsiteY10" fmla="*/ 841453 h 1184856"/>
                <a:gd name="connsiteX11" fmla="*/ 377714 w 788965"/>
                <a:gd name="connsiteY11" fmla="*/ 712028 h 1184856"/>
                <a:gd name="connsiteX12" fmla="*/ 210724 w 788965"/>
                <a:gd name="connsiteY12" fmla="*/ 610505 h 1184856"/>
                <a:gd name="connsiteX13" fmla="*/ 88979 w 788965"/>
                <a:gd name="connsiteY13" fmla="*/ 602490 h 1184856"/>
                <a:gd name="connsiteX14" fmla="*/ 43735 w 788965"/>
                <a:gd name="connsiteY14" fmla="*/ 590584 h 1184856"/>
                <a:gd name="connsiteX0" fmla="*/ 0 w 788965"/>
                <a:gd name="connsiteY0" fmla="*/ 591993 h 1184856"/>
                <a:gd name="connsiteX1" fmla="*/ 36558 w 788965"/>
                <a:gd name="connsiteY1" fmla="*/ 533233 h 1184856"/>
                <a:gd name="connsiteX2" fmla="*/ 134188 w 788965"/>
                <a:gd name="connsiteY2" fmla="*/ 330826 h 1184856"/>
                <a:gd name="connsiteX3" fmla="*/ 145022 w 788965"/>
                <a:gd name="connsiteY3" fmla="*/ 297186 h 1184856"/>
                <a:gd name="connsiteX4" fmla="*/ 170780 w 788965"/>
                <a:gd name="connsiteY4" fmla="*/ 0 h 1184856"/>
                <a:gd name="connsiteX5" fmla="*/ 338205 w 788965"/>
                <a:gd name="connsiteY5" fmla="*/ 180304 h 1184856"/>
                <a:gd name="connsiteX6" fmla="*/ 428357 w 788965"/>
                <a:gd name="connsiteY6" fmla="*/ 566670 h 1184856"/>
                <a:gd name="connsiteX7" fmla="*/ 647298 w 788965"/>
                <a:gd name="connsiteY7" fmla="*/ 862884 h 1184856"/>
                <a:gd name="connsiteX8" fmla="*/ 788965 w 788965"/>
                <a:gd name="connsiteY8" fmla="*/ 1184856 h 1184856"/>
                <a:gd name="connsiteX9" fmla="*/ 647298 w 788965"/>
                <a:gd name="connsiteY9" fmla="*/ 1133341 h 1184856"/>
                <a:gd name="connsiteX10" fmla="*/ 440800 w 788965"/>
                <a:gd name="connsiteY10" fmla="*/ 841453 h 1184856"/>
                <a:gd name="connsiteX11" fmla="*/ 377714 w 788965"/>
                <a:gd name="connsiteY11" fmla="*/ 712028 h 1184856"/>
                <a:gd name="connsiteX12" fmla="*/ 210724 w 788965"/>
                <a:gd name="connsiteY12" fmla="*/ 610505 h 1184856"/>
                <a:gd name="connsiteX13" fmla="*/ 88979 w 788965"/>
                <a:gd name="connsiteY13" fmla="*/ 602490 h 1184856"/>
                <a:gd name="connsiteX14" fmla="*/ 43735 w 788965"/>
                <a:gd name="connsiteY14" fmla="*/ 590584 h 1184856"/>
                <a:gd name="connsiteX0" fmla="*/ 0 w 788965"/>
                <a:gd name="connsiteY0" fmla="*/ 591993 h 1184856"/>
                <a:gd name="connsiteX1" fmla="*/ 36558 w 788965"/>
                <a:gd name="connsiteY1" fmla="*/ 533233 h 1184856"/>
                <a:gd name="connsiteX2" fmla="*/ 134188 w 788965"/>
                <a:gd name="connsiteY2" fmla="*/ 330826 h 1184856"/>
                <a:gd name="connsiteX3" fmla="*/ 145022 w 788965"/>
                <a:gd name="connsiteY3" fmla="*/ 297186 h 1184856"/>
                <a:gd name="connsiteX4" fmla="*/ 170780 w 788965"/>
                <a:gd name="connsiteY4" fmla="*/ 0 h 1184856"/>
                <a:gd name="connsiteX5" fmla="*/ 338205 w 788965"/>
                <a:gd name="connsiteY5" fmla="*/ 180304 h 1184856"/>
                <a:gd name="connsiteX6" fmla="*/ 428357 w 788965"/>
                <a:gd name="connsiteY6" fmla="*/ 566670 h 1184856"/>
                <a:gd name="connsiteX7" fmla="*/ 647298 w 788965"/>
                <a:gd name="connsiteY7" fmla="*/ 862884 h 1184856"/>
                <a:gd name="connsiteX8" fmla="*/ 788965 w 788965"/>
                <a:gd name="connsiteY8" fmla="*/ 1184856 h 1184856"/>
                <a:gd name="connsiteX9" fmla="*/ 647298 w 788965"/>
                <a:gd name="connsiteY9" fmla="*/ 1133341 h 1184856"/>
                <a:gd name="connsiteX10" fmla="*/ 440800 w 788965"/>
                <a:gd name="connsiteY10" fmla="*/ 841453 h 1184856"/>
                <a:gd name="connsiteX11" fmla="*/ 377714 w 788965"/>
                <a:gd name="connsiteY11" fmla="*/ 712028 h 1184856"/>
                <a:gd name="connsiteX12" fmla="*/ 210724 w 788965"/>
                <a:gd name="connsiteY12" fmla="*/ 610505 h 1184856"/>
                <a:gd name="connsiteX13" fmla="*/ 88979 w 788965"/>
                <a:gd name="connsiteY13" fmla="*/ 602490 h 1184856"/>
                <a:gd name="connsiteX14" fmla="*/ 53260 w 788965"/>
                <a:gd name="connsiteY14" fmla="*/ 602491 h 1184856"/>
                <a:gd name="connsiteX0" fmla="*/ 0 w 788965"/>
                <a:gd name="connsiteY0" fmla="*/ 591993 h 1184856"/>
                <a:gd name="connsiteX1" fmla="*/ 38940 w 788965"/>
                <a:gd name="connsiteY1" fmla="*/ 530851 h 1184856"/>
                <a:gd name="connsiteX2" fmla="*/ 134188 w 788965"/>
                <a:gd name="connsiteY2" fmla="*/ 330826 h 1184856"/>
                <a:gd name="connsiteX3" fmla="*/ 145022 w 788965"/>
                <a:gd name="connsiteY3" fmla="*/ 297186 h 1184856"/>
                <a:gd name="connsiteX4" fmla="*/ 170780 w 788965"/>
                <a:gd name="connsiteY4" fmla="*/ 0 h 1184856"/>
                <a:gd name="connsiteX5" fmla="*/ 338205 w 788965"/>
                <a:gd name="connsiteY5" fmla="*/ 180304 h 1184856"/>
                <a:gd name="connsiteX6" fmla="*/ 428357 w 788965"/>
                <a:gd name="connsiteY6" fmla="*/ 566670 h 1184856"/>
                <a:gd name="connsiteX7" fmla="*/ 647298 w 788965"/>
                <a:gd name="connsiteY7" fmla="*/ 862884 h 1184856"/>
                <a:gd name="connsiteX8" fmla="*/ 788965 w 788965"/>
                <a:gd name="connsiteY8" fmla="*/ 1184856 h 1184856"/>
                <a:gd name="connsiteX9" fmla="*/ 647298 w 788965"/>
                <a:gd name="connsiteY9" fmla="*/ 1133341 h 1184856"/>
                <a:gd name="connsiteX10" fmla="*/ 440800 w 788965"/>
                <a:gd name="connsiteY10" fmla="*/ 841453 h 1184856"/>
                <a:gd name="connsiteX11" fmla="*/ 377714 w 788965"/>
                <a:gd name="connsiteY11" fmla="*/ 712028 h 1184856"/>
                <a:gd name="connsiteX12" fmla="*/ 210724 w 788965"/>
                <a:gd name="connsiteY12" fmla="*/ 610505 h 1184856"/>
                <a:gd name="connsiteX13" fmla="*/ 88979 w 788965"/>
                <a:gd name="connsiteY13" fmla="*/ 602490 h 1184856"/>
                <a:gd name="connsiteX14" fmla="*/ 53260 w 788965"/>
                <a:gd name="connsiteY14" fmla="*/ 602491 h 1184856"/>
                <a:gd name="connsiteX0" fmla="*/ 0 w 788965"/>
                <a:gd name="connsiteY0" fmla="*/ 591993 h 1184856"/>
                <a:gd name="connsiteX1" fmla="*/ 31796 w 788965"/>
                <a:gd name="connsiteY1" fmla="*/ 537995 h 1184856"/>
                <a:gd name="connsiteX2" fmla="*/ 134188 w 788965"/>
                <a:gd name="connsiteY2" fmla="*/ 330826 h 1184856"/>
                <a:gd name="connsiteX3" fmla="*/ 145022 w 788965"/>
                <a:gd name="connsiteY3" fmla="*/ 297186 h 1184856"/>
                <a:gd name="connsiteX4" fmla="*/ 170780 w 788965"/>
                <a:gd name="connsiteY4" fmla="*/ 0 h 1184856"/>
                <a:gd name="connsiteX5" fmla="*/ 338205 w 788965"/>
                <a:gd name="connsiteY5" fmla="*/ 180304 h 1184856"/>
                <a:gd name="connsiteX6" fmla="*/ 428357 w 788965"/>
                <a:gd name="connsiteY6" fmla="*/ 566670 h 1184856"/>
                <a:gd name="connsiteX7" fmla="*/ 647298 w 788965"/>
                <a:gd name="connsiteY7" fmla="*/ 862884 h 1184856"/>
                <a:gd name="connsiteX8" fmla="*/ 788965 w 788965"/>
                <a:gd name="connsiteY8" fmla="*/ 1184856 h 1184856"/>
                <a:gd name="connsiteX9" fmla="*/ 647298 w 788965"/>
                <a:gd name="connsiteY9" fmla="*/ 1133341 h 1184856"/>
                <a:gd name="connsiteX10" fmla="*/ 440800 w 788965"/>
                <a:gd name="connsiteY10" fmla="*/ 841453 h 1184856"/>
                <a:gd name="connsiteX11" fmla="*/ 377714 w 788965"/>
                <a:gd name="connsiteY11" fmla="*/ 712028 h 1184856"/>
                <a:gd name="connsiteX12" fmla="*/ 210724 w 788965"/>
                <a:gd name="connsiteY12" fmla="*/ 610505 h 1184856"/>
                <a:gd name="connsiteX13" fmla="*/ 88979 w 788965"/>
                <a:gd name="connsiteY13" fmla="*/ 602490 h 1184856"/>
                <a:gd name="connsiteX14" fmla="*/ 53260 w 788965"/>
                <a:gd name="connsiteY14" fmla="*/ 602491 h 1184856"/>
                <a:gd name="connsiteX0" fmla="*/ 0 w 788965"/>
                <a:gd name="connsiteY0" fmla="*/ 591993 h 1184856"/>
                <a:gd name="connsiteX1" fmla="*/ 31796 w 788965"/>
                <a:gd name="connsiteY1" fmla="*/ 537995 h 1184856"/>
                <a:gd name="connsiteX2" fmla="*/ 134188 w 788965"/>
                <a:gd name="connsiteY2" fmla="*/ 330826 h 1184856"/>
                <a:gd name="connsiteX3" fmla="*/ 145022 w 788965"/>
                <a:gd name="connsiteY3" fmla="*/ 297186 h 1184856"/>
                <a:gd name="connsiteX4" fmla="*/ 170780 w 788965"/>
                <a:gd name="connsiteY4" fmla="*/ 0 h 1184856"/>
                <a:gd name="connsiteX5" fmla="*/ 338205 w 788965"/>
                <a:gd name="connsiteY5" fmla="*/ 180304 h 1184856"/>
                <a:gd name="connsiteX6" fmla="*/ 421214 w 788965"/>
                <a:gd name="connsiteY6" fmla="*/ 523807 h 1184856"/>
                <a:gd name="connsiteX7" fmla="*/ 647298 w 788965"/>
                <a:gd name="connsiteY7" fmla="*/ 862884 h 1184856"/>
                <a:gd name="connsiteX8" fmla="*/ 788965 w 788965"/>
                <a:gd name="connsiteY8" fmla="*/ 1184856 h 1184856"/>
                <a:gd name="connsiteX9" fmla="*/ 647298 w 788965"/>
                <a:gd name="connsiteY9" fmla="*/ 1133341 h 1184856"/>
                <a:gd name="connsiteX10" fmla="*/ 440800 w 788965"/>
                <a:gd name="connsiteY10" fmla="*/ 841453 h 1184856"/>
                <a:gd name="connsiteX11" fmla="*/ 377714 w 788965"/>
                <a:gd name="connsiteY11" fmla="*/ 712028 h 1184856"/>
                <a:gd name="connsiteX12" fmla="*/ 210724 w 788965"/>
                <a:gd name="connsiteY12" fmla="*/ 610505 h 1184856"/>
                <a:gd name="connsiteX13" fmla="*/ 88979 w 788965"/>
                <a:gd name="connsiteY13" fmla="*/ 602490 h 1184856"/>
                <a:gd name="connsiteX14" fmla="*/ 53260 w 788965"/>
                <a:gd name="connsiteY14" fmla="*/ 602491 h 1184856"/>
                <a:gd name="connsiteX0" fmla="*/ 0 w 788965"/>
                <a:gd name="connsiteY0" fmla="*/ 591993 h 1184856"/>
                <a:gd name="connsiteX1" fmla="*/ 31796 w 788965"/>
                <a:gd name="connsiteY1" fmla="*/ 537995 h 1184856"/>
                <a:gd name="connsiteX2" fmla="*/ 134188 w 788965"/>
                <a:gd name="connsiteY2" fmla="*/ 330826 h 1184856"/>
                <a:gd name="connsiteX3" fmla="*/ 145022 w 788965"/>
                <a:gd name="connsiteY3" fmla="*/ 297186 h 1184856"/>
                <a:gd name="connsiteX4" fmla="*/ 170780 w 788965"/>
                <a:gd name="connsiteY4" fmla="*/ 0 h 1184856"/>
                <a:gd name="connsiteX5" fmla="*/ 338205 w 788965"/>
                <a:gd name="connsiteY5" fmla="*/ 180304 h 1184856"/>
                <a:gd name="connsiteX6" fmla="*/ 421214 w 788965"/>
                <a:gd name="connsiteY6" fmla="*/ 523807 h 1184856"/>
                <a:gd name="connsiteX7" fmla="*/ 508045 w 788965"/>
                <a:gd name="connsiteY7" fmla="*/ 654676 h 1184856"/>
                <a:gd name="connsiteX8" fmla="*/ 647298 w 788965"/>
                <a:gd name="connsiteY8" fmla="*/ 862884 h 1184856"/>
                <a:gd name="connsiteX9" fmla="*/ 788965 w 788965"/>
                <a:gd name="connsiteY9" fmla="*/ 1184856 h 1184856"/>
                <a:gd name="connsiteX10" fmla="*/ 647298 w 788965"/>
                <a:gd name="connsiteY10" fmla="*/ 1133341 h 1184856"/>
                <a:gd name="connsiteX11" fmla="*/ 440800 w 788965"/>
                <a:gd name="connsiteY11" fmla="*/ 841453 h 1184856"/>
                <a:gd name="connsiteX12" fmla="*/ 377714 w 788965"/>
                <a:gd name="connsiteY12" fmla="*/ 712028 h 1184856"/>
                <a:gd name="connsiteX13" fmla="*/ 210724 w 788965"/>
                <a:gd name="connsiteY13" fmla="*/ 610505 h 1184856"/>
                <a:gd name="connsiteX14" fmla="*/ 88979 w 788965"/>
                <a:gd name="connsiteY14" fmla="*/ 602490 h 1184856"/>
                <a:gd name="connsiteX15" fmla="*/ 53260 w 788965"/>
                <a:gd name="connsiteY15" fmla="*/ 602491 h 1184856"/>
                <a:gd name="connsiteX0" fmla="*/ 0 w 788965"/>
                <a:gd name="connsiteY0" fmla="*/ 591993 h 1184856"/>
                <a:gd name="connsiteX1" fmla="*/ 31796 w 788965"/>
                <a:gd name="connsiteY1" fmla="*/ 537995 h 1184856"/>
                <a:gd name="connsiteX2" fmla="*/ 134188 w 788965"/>
                <a:gd name="connsiteY2" fmla="*/ 330826 h 1184856"/>
                <a:gd name="connsiteX3" fmla="*/ 145022 w 788965"/>
                <a:gd name="connsiteY3" fmla="*/ 297186 h 1184856"/>
                <a:gd name="connsiteX4" fmla="*/ 170780 w 788965"/>
                <a:gd name="connsiteY4" fmla="*/ 0 h 1184856"/>
                <a:gd name="connsiteX5" fmla="*/ 338205 w 788965"/>
                <a:gd name="connsiteY5" fmla="*/ 180304 h 1184856"/>
                <a:gd name="connsiteX6" fmla="*/ 421214 w 788965"/>
                <a:gd name="connsiteY6" fmla="*/ 523807 h 1184856"/>
                <a:gd name="connsiteX7" fmla="*/ 508045 w 788965"/>
                <a:gd name="connsiteY7" fmla="*/ 654676 h 1184856"/>
                <a:gd name="connsiteX8" fmla="*/ 618723 w 788965"/>
                <a:gd name="connsiteY8" fmla="*/ 858121 h 1184856"/>
                <a:gd name="connsiteX9" fmla="*/ 788965 w 788965"/>
                <a:gd name="connsiteY9" fmla="*/ 1184856 h 1184856"/>
                <a:gd name="connsiteX10" fmla="*/ 647298 w 788965"/>
                <a:gd name="connsiteY10" fmla="*/ 1133341 h 1184856"/>
                <a:gd name="connsiteX11" fmla="*/ 440800 w 788965"/>
                <a:gd name="connsiteY11" fmla="*/ 841453 h 1184856"/>
                <a:gd name="connsiteX12" fmla="*/ 377714 w 788965"/>
                <a:gd name="connsiteY12" fmla="*/ 712028 h 1184856"/>
                <a:gd name="connsiteX13" fmla="*/ 210724 w 788965"/>
                <a:gd name="connsiteY13" fmla="*/ 610505 h 1184856"/>
                <a:gd name="connsiteX14" fmla="*/ 88979 w 788965"/>
                <a:gd name="connsiteY14" fmla="*/ 602490 h 1184856"/>
                <a:gd name="connsiteX15" fmla="*/ 53260 w 788965"/>
                <a:gd name="connsiteY15" fmla="*/ 602491 h 1184856"/>
                <a:gd name="connsiteX0" fmla="*/ 0 w 788965"/>
                <a:gd name="connsiteY0" fmla="*/ 591993 h 1184856"/>
                <a:gd name="connsiteX1" fmla="*/ 31796 w 788965"/>
                <a:gd name="connsiteY1" fmla="*/ 537995 h 1184856"/>
                <a:gd name="connsiteX2" fmla="*/ 134188 w 788965"/>
                <a:gd name="connsiteY2" fmla="*/ 330826 h 1184856"/>
                <a:gd name="connsiteX3" fmla="*/ 145022 w 788965"/>
                <a:gd name="connsiteY3" fmla="*/ 297186 h 1184856"/>
                <a:gd name="connsiteX4" fmla="*/ 170780 w 788965"/>
                <a:gd name="connsiteY4" fmla="*/ 0 h 1184856"/>
                <a:gd name="connsiteX5" fmla="*/ 338205 w 788965"/>
                <a:gd name="connsiteY5" fmla="*/ 180304 h 1184856"/>
                <a:gd name="connsiteX6" fmla="*/ 421214 w 788965"/>
                <a:gd name="connsiteY6" fmla="*/ 523807 h 1184856"/>
                <a:gd name="connsiteX7" fmla="*/ 508045 w 788965"/>
                <a:gd name="connsiteY7" fmla="*/ 654676 h 1184856"/>
                <a:gd name="connsiteX8" fmla="*/ 560433 w 788965"/>
                <a:gd name="connsiteY8" fmla="*/ 723732 h 1184856"/>
                <a:gd name="connsiteX9" fmla="*/ 618723 w 788965"/>
                <a:gd name="connsiteY9" fmla="*/ 858121 h 1184856"/>
                <a:gd name="connsiteX10" fmla="*/ 788965 w 788965"/>
                <a:gd name="connsiteY10" fmla="*/ 1184856 h 1184856"/>
                <a:gd name="connsiteX11" fmla="*/ 647298 w 788965"/>
                <a:gd name="connsiteY11" fmla="*/ 1133341 h 1184856"/>
                <a:gd name="connsiteX12" fmla="*/ 440800 w 788965"/>
                <a:gd name="connsiteY12" fmla="*/ 841453 h 1184856"/>
                <a:gd name="connsiteX13" fmla="*/ 377714 w 788965"/>
                <a:gd name="connsiteY13" fmla="*/ 712028 h 1184856"/>
                <a:gd name="connsiteX14" fmla="*/ 210724 w 788965"/>
                <a:gd name="connsiteY14" fmla="*/ 610505 h 1184856"/>
                <a:gd name="connsiteX15" fmla="*/ 88979 w 788965"/>
                <a:gd name="connsiteY15" fmla="*/ 602490 h 1184856"/>
                <a:gd name="connsiteX16" fmla="*/ 53260 w 788965"/>
                <a:gd name="connsiteY16" fmla="*/ 602491 h 1184856"/>
                <a:gd name="connsiteX0" fmla="*/ 0 w 765152"/>
                <a:gd name="connsiteY0" fmla="*/ 591993 h 1139613"/>
                <a:gd name="connsiteX1" fmla="*/ 31796 w 765152"/>
                <a:gd name="connsiteY1" fmla="*/ 537995 h 1139613"/>
                <a:gd name="connsiteX2" fmla="*/ 134188 w 765152"/>
                <a:gd name="connsiteY2" fmla="*/ 330826 h 1139613"/>
                <a:gd name="connsiteX3" fmla="*/ 145022 w 765152"/>
                <a:gd name="connsiteY3" fmla="*/ 297186 h 1139613"/>
                <a:gd name="connsiteX4" fmla="*/ 170780 w 765152"/>
                <a:gd name="connsiteY4" fmla="*/ 0 h 1139613"/>
                <a:gd name="connsiteX5" fmla="*/ 338205 w 765152"/>
                <a:gd name="connsiteY5" fmla="*/ 180304 h 1139613"/>
                <a:gd name="connsiteX6" fmla="*/ 421214 w 765152"/>
                <a:gd name="connsiteY6" fmla="*/ 523807 h 1139613"/>
                <a:gd name="connsiteX7" fmla="*/ 508045 w 765152"/>
                <a:gd name="connsiteY7" fmla="*/ 654676 h 1139613"/>
                <a:gd name="connsiteX8" fmla="*/ 560433 w 765152"/>
                <a:gd name="connsiteY8" fmla="*/ 723732 h 1139613"/>
                <a:gd name="connsiteX9" fmla="*/ 618723 w 765152"/>
                <a:gd name="connsiteY9" fmla="*/ 858121 h 1139613"/>
                <a:gd name="connsiteX10" fmla="*/ 765152 w 765152"/>
                <a:gd name="connsiteY10" fmla="*/ 1139613 h 1139613"/>
                <a:gd name="connsiteX11" fmla="*/ 647298 w 765152"/>
                <a:gd name="connsiteY11" fmla="*/ 1133341 h 1139613"/>
                <a:gd name="connsiteX12" fmla="*/ 440800 w 765152"/>
                <a:gd name="connsiteY12" fmla="*/ 841453 h 1139613"/>
                <a:gd name="connsiteX13" fmla="*/ 377714 w 765152"/>
                <a:gd name="connsiteY13" fmla="*/ 712028 h 1139613"/>
                <a:gd name="connsiteX14" fmla="*/ 210724 w 765152"/>
                <a:gd name="connsiteY14" fmla="*/ 610505 h 1139613"/>
                <a:gd name="connsiteX15" fmla="*/ 88979 w 765152"/>
                <a:gd name="connsiteY15" fmla="*/ 602490 h 1139613"/>
                <a:gd name="connsiteX16" fmla="*/ 53260 w 765152"/>
                <a:gd name="connsiteY16" fmla="*/ 602491 h 1139613"/>
                <a:gd name="connsiteX0" fmla="*/ 0 w 765152"/>
                <a:gd name="connsiteY0" fmla="*/ 591993 h 1169060"/>
                <a:gd name="connsiteX1" fmla="*/ 31796 w 765152"/>
                <a:gd name="connsiteY1" fmla="*/ 537995 h 1169060"/>
                <a:gd name="connsiteX2" fmla="*/ 134188 w 765152"/>
                <a:gd name="connsiteY2" fmla="*/ 330826 h 1169060"/>
                <a:gd name="connsiteX3" fmla="*/ 145022 w 765152"/>
                <a:gd name="connsiteY3" fmla="*/ 297186 h 1169060"/>
                <a:gd name="connsiteX4" fmla="*/ 170780 w 765152"/>
                <a:gd name="connsiteY4" fmla="*/ 0 h 1169060"/>
                <a:gd name="connsiteX5" fmla="*/ 338205 w 765152"/>
                <a:gd name="connsiteY5" fmla="*/ 180304 h 1169060"/>
                <a:gd name="connsiteX6" fmla="*/ 421214 w 765152"/>
                <a:gd name="connsiteY6" fmla="*/ 523807 h 1169060"/>
                <a:gd name="connsiteX7" fmla="*/ 508045 w 765152"/>
                <a:gd name="connsiteY7" fmla="*/ 654676 h 1169060"/>
                <a:gd name="connsiteX8" fmla="*/ 560433 w 765152"/>
                <a:gd name="connsiteY8" fmla="*/ 723732 h 1169060"/>
                <a:gd name="connsiteX9" fmla="*/ 618723 w 765152"/>
                <a:gd name="connsiteY9" fmla="*/ 858121 h 1169060"/>
                <a:gd name="connsiteX10" fmla="*/ 765152 w 765152"/>
                <a:gd name="connsiteY10" fmla="*/ 1139613 h 1169060"/>
                <a:gd name="connsiteX11" fmla="*/ 668729 w 765152"/>
                <a:gd name="connsiteY11" fmla="*/ 1169060 h 1169060"/>
                <a:gd name="connsiteX12" fmla="*/ 440800 w 765152"/>
                <a:gd name="connsiteY12" fmla="*/ 841453 h 1169060"/>
                <a:gd name="connsiteX13" fmla="*/ 377714 w 765152"/>
                <a:gd name="connsiteY13" fmla="*/ 712028 h 1169060"/>
                <a:gd name="connsiteX14" fmla="*/ 210724 w 765152"/>
                <a:gd name="connsiteY14" fmla="*/ 610505 h 1169060"/>
                <a:gd name="connsiteX15" fmla="*/ 88979 w 765152"/>
                <a:gd name="connsiteY15" fmla="*/ 602490 h 1169060"/>
                <a:gd name="connsiteX16" fmla="*/ 53260 w 765152"/>
                <a:gd name="connsiteY16" fmla="*/ 602491 h 1169060"/>
                <a:gd name="connsiteX0" fmla="*/ 0 w 765152"/>
                <a:gd name="connsiteY0" fmla="*/ 591993 h 1171407"/>
                <a:gd name="connsiteX1" fmla="*/ 31796 w 765152"/>
                <a:gd name="connsiteY1" fmla="*/ 537995 h 1171407"/>
                <a:gd name="connsiteX2" fmla="*/ 134188 w 765152"/>
                <a:gd name="connsiteY2" fmla="*/ 330826 h 1171407"/>
                <a:gd name="connsiteX3" fmla="*/ 145022 w 765152"/>
                <a:gd name="connsiteY3" fmla="*/ 297186 h 1171407"/>
                <a:gd name="connsiteX4" fmla="*/ 170780 w 765152"/>
                <a:gd name="connsiteY4" fmla="*/ 0 h 1171407"/>
                <a:gd name="connsiteX5" fmla="*/ 338205 w 765152"/>
                <a:gd name="connsiteY5" fmla="*/ 180304 h 1171407"/>
                <a:gd name="connsiteX6" fmla="*/ 421214 w 765152"/>
                <a:gd name="connsiteY6" fmla="*/ 523807 h 1171407"/>
                <a:gd name="connsiteX7" fmla="*/ 508045 w 765152"/>
                <a:gd name="connsiteY7" fmla="*/ 654676 h 1171407"/>
                <a:gd name="connsiteX8" fmla="*/ 560433 w 765152"/>
                <a:gd name="connsiteY8" fmla="*/ 723732 h 1171407"/>
                <a:gd name="connsiteX9" fmla="*/ 618723 w 765152"/>
                <a:gd name="connsiteY9" fmla="*/ 858121 h 1171407"/>
                <a:gd name="connsiteX10" fmla="*/ 765152 w 765152"/>
                <a:gd name="connsiteY10" fmla="*/ 1139613 h 1171407"/>
                <a:gd name="connsiteX11" fmla="*/ 719976 w 765152"/>
                <a:gd name="connsiteY11" fmla="*/ 1171407 h 1171407"/>
                <a:gd name="connsiteX12" fmla="*/ 668729 w 765152"/>
                <a:gd name="connsiteY12" fmla="*/ 1169060 h 1171407"/>
                <a:gd name="connsiteX13" fmla="*/ 440800 w 765152"/>
                <a:gd name="connsiteY13" fmla="*/ 841453 h 1171407"/>
                <a:gd name="connsiteX14" fmla="*/ 377714 w 765152"/>
                <a:gd name="connsiteY14" fmla="*/ 712028 h 1171407"/>
                <a:gd name="connsiteX15" fmla="*/ 210724 w 765152"/>
                <a:gd name="connsiteY15" fmla="*/ 610505 h 1171407"/>
                <a:gd name="connsiteX16" fmla="*/ 88979 w 765152"/>
                <a:gd name="connsiteY16" fmla="*/ 602490 h 1171407"/>
                <a:gd name="connsiteX17" fmla="*/ 53260 w 765152"/>
                <a:gd name="connsiteY17" fmla="*/ 602491 h 1171407"/>
                <a:gd name="connsiteX0" fmla="*/ 0 w 765152"/>
                <a:gd name="connsiteY0" fmla="*/ 591993 h 1171407"/>
                <a:gd name="connsiteX1" fmla="*/ 31796 w 765152"/>
                <a:gd name="connsiteY1" fmla="*/ 537995 h 1171407"/>
                <a:gd name="connsiteX2" fmla="*/ 134188 w 765152"/>
                <a:gd name="connsiteY2" fmla="*/ 330826 h 1171407"/>
                <a:gd name="connsiteX3" fmla="*/ 145022 w 765152"/>
                <a:gd name="connsiteY3" fmla="*/ 297186 h 1171407"/>
                <a:gd name="connsiteX4" fmla="*/ 170780 w 765152"/>
                <a:gd name="connsiteY4" fmla="*/ 0 h 1171407"/>
                <a:gd name="connsiteX5" fmla="*/ 338205 w 765152"/>
                <a:gd name="connsiteY5" fmla="*/ 180304 h 1171407"/>
                <a:gd name="connsiteX6" fmla="*/ 421214 w 765152"/>
                <a:gd name="connsiteY6" fmla="*/ 523807 h 1171407"/>
                <a:gd name="connsiteX7" fmla="*/ 508045 w 765152"/>
                <a:gd name="connsiteY7" fmla="*/ 654676 h 1171407"/>
                <a:gd name="connsiteX8" fmla="*/ 560433 w 765152"/>
                <a:gd name="connsiteY8" fmla="*/ 723732 h 1171407"/>
                <a:gd name="connsiteX9" fmla="*/ 618723 w 765152"/>
                <a:gd name="connsiteY9" fmla="*/ 858121 h 1171407"/>
                <a:gd name="connsiteX10" fmla="*/ 765152 w 765152"/>
                <a:gd name="connsiteY10" fmla="*/ 1139613 h 1171407"/>
                <a:gd name="connsiteX11" fmla="*/ 719976 w 765152"/>
                <a:gd name="connsiteY11" fmla="*/ 1171407 h 1171407"/>
                <a:gd name="connsiteX12" fmla="*/ 668729 w 765152"/>
                <a:gd name="connsiteY12" fmla="*/ 1169060 h 1171407"/>
                <a:gd name="connsiteX13" fmla="*/ 550908 w 765152"/>
                <a:gd name="connsiteY13" fmla="*/ 1016626 h 1171407"/>
                <a:gd name="connsiteX14" fmla="*/ 440800 w 765152"/>
                <a:gd name="connsiteY14" fmla="*/ 841453 h 1171407"/>
                <a:gd name="connsiteX15" fmla="*/ 377714 w 765152"/>
                <a:gd name="connsiteY15" fmla="*/ 712028 h 1171407"/>
                <a:gd name="connsiteX16" fmla="*/ 210724 w 765152"/>
                <a:gd name="connsiteY16" fmla="*/ 610505 h 1171407"/>
                <a:gd name="connsiteX17" fmla="*/ 88979 w 765152"/>
                <a:gd name="connsiteY17" fmla="*/ 602490 h 1171407"/>
                <a:gd name="connsiteX18" fmla="*/ 53260 w 765152"/>
                <a:gd name="connsiteY18" fmla="*/ 602491 h 1171407"/>
                <a:gd name="connsiteX0" fmla="*/ 0 w 765152"/>
                <a:gd name="connsiteY0" fmla="*/ 591993 h 1171407"/>
                <a:gd name="connsiteX1" fmla="*/ 31796 w 765152"/>
                <a:gd name="connsiteY1" fmla="*/ 537995 h 1171407"/>
                <a:gd name="connsiteX2" fmla="*/ 134188 w 765152"/>
                <a:gd name="connsiteY2" fmla="*/ 330826 h 1171407"/>
                <a:gd name="connsiteX3" fmla="*/ 145022 w 765152"/>
                <a:gd name="connsiteY3" fmla="*/ 297186 h 1171407"/>
                <a:gd name="connsiteX4" fmla="*/ 170780 w 765152"/>
                <a:gd name="connsiteY4" fmla="*/ 0 h 1171407"/>
                <a:gd name="connsiteX5" fmla="*/ 338205 w 765152"/>
                <a:gd name="connsiteY5" fmla="*/ 180304 h 1171407"/>
                <a:gd name="connsiteX6" fmla="*/ 421214 w 765152"/>
                <a:gd name="connsiteY6" fmla="*/ 523807 h 1171407"/>
                <a:gd name="connsiteX7" fmla="*/ 508045 w 765152"/>
                <a:gd name="connsiteY7" fmla="*/ 654676 h 1171407"/>
                <a:gd name="connsiteX8" fmla="*/ 560433 w 765152"/>
                <a:gd name="connsiteY8" fmla="*/ 723732 h 1171407"/>
                <a:gd name="connsiteX9" fmla="*/ 618723 w 765152"/>
                <a:gd name="connsiteY9" fmla="*/ 858121 h 1171407"/>
                <a:gd name="connsiteX10" fmla="*/ 765152 w 765152"/>
                <a:gd name="connsiteY10" fmla="*/ 1139613 h 1171407"/>
                <a:gd name="connsiteX11" fmla="*/ 719976 w 765152"/>
                <a:gd name="connsiteY11" fmla="*/ 1171407 h 1171407"/>
                <a:gd name="connsiteX12" fmla="*/ 668729 w 765152"/>
                <a:gd name="connsiteY12" fmla="*/ 1169060 h 1171407"/>
                <a:gd name="connsiteX13" fmla="*/ 550908 w 765152"/>
                <a:gd name="connsiteY13" fmla="*/ 1016626 h 1171407"/>
                <a:gd name="connsiteX14" fmla="*/ 493758 w 765152"/>
                <a:gd name="connsiteY14" fmla="*/ 933282 h 1171407"/>
                <a:gd name="connsiteX15" fmla="*/ 440800 w 765152"/>
                <a:gd name="connsiteY15" fmla="*/ 841453 h 1171407"/>
                <a:gd name="connsiteX16" fmla="*/ 377714 w 765152"/>
                <a:gd name="connsiteY16" fmla="*/ 712028 h 1171407"/>
                <a:gd name="connsiteX17" fmla="*/ 210724 w 765152"/>
                <a:gd name="connsiteY17" fmla="*/ 610505 h 1171407"/>
                <a:gd name="connsiteX18" fmla="*/ 88979 w 765152"/>
                <a:gd name="connsiteY18" fmla="*/ 602490 h 1171407"/>
                <a:gd name="connsiteX19" fmla="*/ 53260 w 765152"/>
                <a:gd name="connsiteY19" fmla="*/ 602491 h 117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5152" h="1171407">
                  <a:moveTo>
                    <a:pt x="0" y="591993"/>
                  </a:moveTo>
                  <a:cubicBezTo>
                    <a:pt x="4109" y="584581"/>
                    <a:pt x="10622" y="582316"/>
                    <a:pt x="31796" y="537995"/>
                  </a:cubicBezTo>
                  <a:cubicBezTo>
                    <a:pt x="52970" y="493674"/>
                    <a:pt x="115317" y="373342"/>
                    <a:pt x="134188" y="330826"/>
                  </a:cubicBezTo>
                  <a:lnTo>
                    <a:pt x="145022" y="297186"/>
                  </a:lnTo>
                  <a:lnTo>
                    <a:pt x="170780" y="0"/>
                  </a:lnTo>
                  <a:lnTo>
                    <a:pt x="338205" y="180304"/>
                  </a:lnTo>
                  <a:lnTo>
                    <a:pt x="421214" y="523807"/>
                  </a:lnTo>
                  <a:cubicBezTo>
                    <a:pt x="453333" y="571399"/>
                    <a:pt x="475926" y="607084"/>
                    <a:pt x="508045" y="654676"/>
                  </a:cubicBezTo>
                  <a:cubicBezTo>
                    <a:pt x="524714" y="687220"/>
                    <a:pt x="543764" y="691188"/>
                    <a:pt x="560433" y="723732"/>
                  </a:cubicBezTo>
                  <a:lnTo>
                    <a:pt x="618723" y="858121"/>
                  </a:lnTo>
                  <a:lnTo>
                    <a:pt x="765152" y="1139613"/>
                  </a:lnTo>
                  <a:cubicBezTo>
                    <a:pt x="754856" y="1141480"/>
                    <a:pt x="730272" y="1169540"/>
                    <a:pt x="719976" y="1171407"/>
                  </a:cubicBezTo>
                  <a:lnTo>
                    <a:pt x="668729" y="1169060"/>
                  </a:lnTo>
                  <a:cubicBezTo>
                    <a:pt x="638980" y="1124599"/>
                    <a:pt x="580657" y="1061087"/>
                    <a:pt x="550908" y="1016626"/>
                  </a:cubicBezTo>
                  <a:cubicBezTo>
                    <a:pt x="529477" y="984082"/>
                    <a:pt x="515189" y="965826"/>
                    <a:pt x="493758" y="933282"/>
                  </a:cubicBezTo>
                  <a:lnTo>
                    <a:pt x="440800" y="841453"/>
                  </a:lnTo>
                  <a:lnTo>
                    <a:pt x="377714" y="712028"/>
                  </a:lnTo>
                  <a:lnTo>
                    <a:pt x="210724" y="610505"/>
                  </a:lnTo>
                  <a:lnTo>
                    <a:pt x="88979" y="602490"/>
                  </a:lnTo>
                  <a:cubicBezTo>
                    <a:pt x="62735" y="601154"/>
                    <a:pt x="52466" y="611222"/>
                    <a:pt x="53260" y="602491"/>
                  </a:cubicBezTo>
                </a:path>
              </a:pathLst>
            </a:custGeom>
            <a:solidFill>
              <a:srgbClr val="663300">
                <a:alpha val="60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69" name="Freeform 68"/>
            <p:cNvSpPr/>
            <p:nvPr/>
          </p:nvSpPr>
          <p:spPr>
            <a:xfrm>
              <a:off x="5115295" y="5291272"/>
              <a:ext cx="937341" cy="905947"/>
            </a:xfrm>
            <a:custGeom>
              <a:avLst/>
              <a:gdLst>
                <a:gd name="connsiteX0" fmla="*/ 51515 w 965915"/>
                <a:gd name="connsiteY0" fmla="*/ 0 h 991673"/>
                <a:gd name="connsiteX1" fmla="*/ 412124 w 965915"/>
                <a:gd name="connsiteY1" fmla="*/ 296214 h 991673"/>
                <a:gd name="connsiteX2" fmla="*/ 695459 w 965915"/>
                <a:gd name="connsiteY2" fmla="*/ 270456 h 991673"/>
                <a:gd name="connsiteX3" fmla="*/ 965915 w 965915"/>
                <a:gd name="connsiteY3" fmla="*/ 991673 h 991673"/>
                <a:gd name="connsiteX4" fmla="*/ 708338 w 965915"/>
                <a:gd name="connsiteY4" fmla="*/ 734096 h 991673"/>
                <a:gd name="connsiteX5" fmla="*/ 605307 w 965915"/>
                <a:gd name="connsiteY5" fmla="*/ 502276 h 991673"/>
                <a:gd name="connsiteX6" fmla="*/ 334850 w 965915"/>
                <a:gd name="connsiteY6" fmla="*/ 309093 h 991673"/>
                <a:gd name="connsiteX7" fmla="*/ 154546 w 965915"/>
                <a:gd name="connsiteY7" fmla="*/ 167426 h 991673"/>
                <a:gd name="connsiteX8" fmla="*/ 0 w 965915"/>
                <a:gd name="connsiteY8" fmla="*/ 51516 h 991673"/>
                <a:gd name="connsiteX9" fmla="*/ 51515 w 965915"/>
                <a:gd name="connsiteY9" fmla="*/ 0 h 991673"/>
                <a:gd name="connsiteX0" fmla="*/ 51515 w 965915"/>
                <a:gd name="connsiteY0" fmla="*/ 0 h 991673"/>
                <a:gd name="connsiteX1" fmla="*/ 412124 w 965915"/>
                <a:gd name="connsiteY1" fmla="*/ 296214 h 991673"/>
                <a:gd name="connsiteX2" fmla="*/ 695459 w 965915"/>
                <a:gd name="connsiteY2" fmla="*/ 270456 h 991673"/>
                <a:gd name="connsiteX3" fmla="*/ 965915 w 965915"/>
                <a:gd name="connsiteY3" fmla="*/ 991673 h 991673"/>
                <a:gd name="connsiteX4" fmla="*/ 708338 w 965915"/>
                <a:gd name="connsiteY4" fmla="*/ 734096 h 991673"/>
                <a:gd name="connsiteX5" fmla="*/ 605307 w 965915"/>
                <a:gd name="connsiteY5" fmla="*/ 502276 h 991673"/>
                <a:gd name="connsiteX6" fmla="*/ 334850 w 965915"/>
                <a:gd name="connsiteY6" fmla="*/ 309093 h 991673"/>
                <a:gd name="connsiteX7" fmla="*/ 187884 w 965915"/>
                <a:gd name="connsiteY7" fmla="*/ 153138 h 991673"/>
                <a:gd name="connsiteX8" fmla="*/ 0 w 965915"/>
                <a:gd name="connsiteY8" fmla="*/ 51516 h 991673"/>
                <a:gd name="connsiteX9" fmla="*/ 51515 w 965915"/>
                <a:gd name="connsiteY9" fmla="*/ 0 h 991673"/>
                <a:gd name="connsiteX0" fmla="*/ 34846 w 949246"/>
                <a:gd name="connsiteY0" fmla="*/ 0 h 991673"/>
                <a:gd name="connsiteX1" fmla="*/ 395455 w 949246"/>
                <a:gd name="connsiteY1" fmla="*/ 296214 h 991673"/>
                <a:gd name="connsiteX2" fmla="*/ 678790 w 949246"/>
                <a:gd name="connsiteY2" fmla="*/ 270456 h 991673"/>
                <a:gd name="connsiteX3" fmla="*/ 949246 w 949246"/>
                <a:gd name="connsiteY3" fmla="*/ 991673 h 991673"/>
                <a:gd name="connsiteX4" fmla="*/ 691669 w 949246"/>
                <a:gd name="connsiteY4" fmla="*/ 734096 h 991673"/>
                <a:gd name="connsiteX5" fmla="*/ 588638 w 949246"/>
                <a:gd name="connsiteY5" fmla="*/ 502276 h 991673"/>
                <a:gd name="connsiteX6" fmla="*/ 318181 w 949246"/>
                <a:gd name="connsiteY6" fmla="*/ 309093 h 991673"/>
                <a:gd name="connsiteX7" fmla="*/ 171215 w 949246"/>
                <a:gd name="connsiteY7" fmla="*/ 153138 h 991673"/>
                <a:gd name="connsiteX8" fmla="*/ 0 w 949246"/>
                <a:gd name="connsiteY8" fmla="*/ 41991 h 991673"/>
                <a:gd name="connsiteX9" fmla="*/ 34846 w 949246"/>
                <a:gd name="connsiteY9" fmla="*/ 0 h 991673"/>
                <a:gd name="connsiteX0" fmla="*/ 58659 w 949246"/>
                <a:gd name="connsiteY0" fmla="*/ 0 h 967860"/>
                <a:gd name="connsiteX1" fmla="*/ 395455 w 949246"/>
                <a:gd name="connsiteY1" fmla="*/ 272401 h 967860"/>
                <a:gd name="connsiteX2" fmla="*/ 678790 w 949246"/>
                <a:gd name="connsiteY2" fmla="*/ 246643 h 967860"/>
                <a:gd name="connsiteX3" fmla="*/ 949246 w 949246"/>
                <a:gd name="connsiteY3" fmla="*/ 967860 h 967860"/>
                <a:gd name="connsiteX4" fmla="*/ 691669 w 949246"/>
                <a:gd name="connsiteY4" fmla="*/ 710283 h 967860"/>
                <a:gd name="connsiteX5" fmla="*/ 588638 w 949246"/>
                <a:gd name="connsiteY5" fmla="*/ 478463 h 967860"/>
                <a:gd name="connsiteX6" fmla="*/ 318181 w 949246"/>
                <a:gd name="connsiteY6" fmla="*/ 285280 h 967860"/>
                <a:gd name="connsiteX7" fmla="*/ 171215 w 949246"/>
                <a:gd name="connsiteY7" fmla="*/ 129325 h 967860"/>
                <a:gd name="connsiteX8" fmla="*/ 0 w 949246"/>
                <a:gd name="connsiteY8" fmla="*/ 18178 h 967860"/>
                <a:gd name="connsiteX9" fmla="*/ 58659 w 949246"/>
                <a:gd name="connsiteY9" fmla="*/ 0 h 967860"/>
                <a:gd name="connsiteX0" fmla="*/ 72947 w 963534"/>
                <a:gd name="connsiteY0" fmla="*/ 0 h 967860"/>
                <a:gd name="connsiteX1" fmla="*/ 409743 w 963534"/>
                <a:gd name="connsiteY1" fmla="*/ 272401 h 967860"/>
                <a:gd name="connsiteX2" fmla="*/ 693078 w 963534"/>
                <a:gd name="connsiteY2" fmla="*/ 246643 h 967860"/>
                <a:gd name="connsiteX3" fmla="*/ 963534 w 963534"/>
                <a:gd name="connsiteY3" fmla="*/ 967860 h 967860"/>
                <a:gd name="connsiteX4" fmla="*/ 705957 w 963534"/>
                <a:gd name="connsiteY4" fmla="*/ 710283 h 967860"/>
                <a:gd name="connsiteX5" fmla="*/ 602926 w 963534"/>
                <a:gd name="connsiteY5" fmla="*/ 478463 h 967860"/>
                <a:gd name="connsiteX6" fmla="*/ 332469 w 963534"/>
                <a:gd name="connsiteY6" fmla="*/ 285280 h 967860"/>
                <a:gd name="connsiteX7" fmla="*/ 185503 w 963534"/>
                <a:gd name="connsiteY7" fmla="*/ 129325 h 967860"/>
                <a:gd name="connsiteX8" fmla="*/ 0 w 963534"/>
                <a:gd name="connsiteY8" fmla="*/ 15796 h 967860"/>
                <a:gd name="connsiteX9" fmla="*/ 72947 w 963534"/>
                <a:gd name="connsiteY9" fmla="*/ 0 h 967860"/>
                <a:gd name="connsiteX0" fmla="*/ 72947 w 963534"/>
                <a:gd name="connsiteY0" fmla="*/ 0 h 967860"/>
                <a:gd name="connsiteX1" fmla="*/ 409743 w 963534"/>
                <a:gd name="connsiteY1" fmla="*/ 272401 h 967860"/>
                <a:gd name="connsiteX2" fmla="*/ 693078 w 963534"/>
                <a:gd name="connsiteY2" fmla="*/ 246643 h 967860"/>
                <a:gd name="connsiteX3" fmla="*/ 963534 w 963534"/>
                <a:gd name="connsiteY3" fmla="*/ 967860 h 967860"/>
                <a:gd name="connsiteX4" fmla="*/ 705957 w 963534"/>
                <a:gd name="connsiteY4" fmla="*/ 710283 h 967860"/>
                <a:gd name="connsiteX5" fmla="*/ 602926 w 963534"/>
                <a:gd name="connsiteY5" fmla="*/ 478463 h 967860"/>
                <a:gd name="connsiteX6" fmla="*/ 311038 w 963534"/>
                <a:gd name="connsiteY6" fmla="*/ 282899 h 967860"/>
                <a:gd name="connsiteX7" fmla="*/ 185503 w 963534"/>
                <a:gd name="connsiteY7" fmla="*/ 129325 h 967860"/>
                <a:gd name="connsiteX8" fmla="*/ 0 w 963534"/>
                <a:gd name="connsiteY8" fmla="*/ 15796 h 967860"/>
                <a:gd name="connsiteX9" fmla="*/ 72947 w 963534"/>
                <a:gd name="connsiteY9" fmla="*/ 0 h 967860"/>
                <a:gd name="connsiteX0" fmla="*/ 72947 w 963534"/>
                <a:gd name="connsiteY0" fmla="*/ 0 h 967860"/>
                <a:gd name="connsiteX1" fmla="*/ 409743 w 963534"/>
                <a:gd name="connsiteY1" fmla="*/ 272401 h 967860"/>
                <a:gd name="connsiteX2" fmla="*/ 693078 w 963534"/>
                <a:gd name="connsiteY2" fmla="*/ 246643 h 967860"/>
                <a:gd name="connsiteX3" fmla="*/ 963534 w 963534"/>
                <a:gd name="connsiteY3" fmla="*/ 967860 h 967860"/>
                <a:gd name="connsiteX4" fmla="*/ 705957 w 963534"/>
                <a:gd name="connsiteY4" fmla="*/ 710283 h 967860"/>
                <a:gd name="connsiteX5" fmla="*/ 602926 w 963534"/>
                <a:gd name="connsiteY5" fmla="*/ 478463 h 967860"/>
                <a:gd name="connsiteX6" fmla="*/ 311038 w 963534"/>
                <a:gd name="connsiteY6" fmla="*/ 282899 h 967860"/>
                <a:gd name="connsiteX7" fmla="*/ 252043 w 963534"/>
                <a:gd name="connsiteY7" fmla="*/ 195127 h 967860"/>
                <a:gd name="connsiteX8" fmla="*/ 185503 w 963534"/>
                <a:gd name="connsiteY8" fmla="*/ 129325 h 967860"/>
                <a:gd name="connsiteX9" fmla="*/ 0 w 963534"/>
                <a:gd name="connsiteY9" fmla="*/ 15796 h 967860"/>
                <a:gd name="connsiteX10" fmla="*/ 72947 w 963534"/>
                <a:gd name="connsiteY10" fmla="*/ 0 h 967860"/>
                <a:gd name="connsiteX0" fmla="*/ 72947 w 963534"/>
                <a:gd name="connsiteY0" fmla="*/ 0 h 967860"/>
                <a:gd name="connsiteX1" fmla="*/ 409743 w 963534"/>
                <a:gd name="connsiteY1" fmla="*/ 272401 h 967860"/>
                <a:gd name="connsiteX2" fmla="*/ 693078 w 963534"/>
                <a:gd name="connsiteY2" fmla="*/ 246643 h 967860"/>
                <a:gd name="connsiteX3" fmla="*/ 963534 w 963534"/>
                <a:gd name="connsiteY3" fmla="*/ 967860 h 967860"/>
                <a:gd name="connsiteX4" fmla="*/ 705957 w 963534"/>
                <a:gd name="connsiteY4" fmla="*/ 710283 h 967860"/>
                <a:gd name="connsiteX5" fmla="*/ 602926 w 963534"/>
                <a:gd name="connsiteY5" fmla="*/ 478463 h 967860"/>
                <a:gd name="connsiteX6" fmla="*/ 322944 w 963534"/>
                <a:gd name="connsiteY6" fmla="*/ 282899 h 967860"/>
                <a:gd name="connsiteX7" fmla="*/ 252043 w 963534"/>
                <a:gd name="connsiteY7" fmla="*/ 195127 h 967860"/>
                <a:gd name="connsiteX8" fmla="*/ 185503 w 963534"/>
                <a:gd name="connsiteY8" fmla="*/ 129325 h 967860"/>
                <a:gd name="connsiteX9" fmla="*/ 0 w 963534"/>
                <a:gd name="connsiteY9" fmla="*/ 15796 h 967860"/>
                <a:gd name="connsiteX10" fmla="*/ 72947 w 963534"/>
                <a:gd name="connsiteY10" fmla="*/ 0 h 967860"/>
                <a:gd name="connsiteX0" fmla="*/ 72947 w 963534"/>
                <a:gd name="connsiteY0" fmla="*/ 0 h 967860"/>
                <a:gd name="connsiteX1" fmla="*/ 409743 w 963534"/>
                <a:gd name="connsiteY1" fmla="*/ 272401 h 967860"/>
                <a:gd name="connsiteX2" fmla="*/ 693078 w 963534"/>
                <a:gd name="connsiteY2" fmla="*/ 246643 h 967860"/>
                <a:gd name="connsiteX3" fmla="*/ 963534 w 963534"/>
                <a:gd name="connsiteY3" fmla="*/ 967860 h 967860"/>
                <a:gd name="connsiteX4" fmla="*/ 705957 w 963534"/>
                <a:gd name="connsiteY4" fmla="*/ 710283 h 967860"/>
                <a:gd name="connsiteX5" fmla="*/ 602926 w 963534"/>
                <a:gd name="connsiteY5" fmla="*/ 478463 h 967860"/>
                <a:gd name="connsiteX6" fmla="*/ 322944 w 963534"/>
                <a:gd name="connsiteY6" fmla="*/ 282899 h 967860"/>
                <a:gd name="connsiteX7" fmla="*/ 252043 w 963534"/>
                <a:gd name="connsiteY7" fmla="*/ 195127 h 967860"/>
                <a:gd name="connsiteX8" fmla="*/ 185503 w 963534"/>
                <a:gd name="connsiteY8" fmla="*/ 129325 h 967860"/>
                <a:gd name="connsiteX9" fmla="*/ 0 w 963534"/>
                <a:gd name="connsiteY9" fmla="*/ 15796 h 967860"/>
                <a:gd name="connsiteX10" fmla="*/ 72947 w 963534"/>
                <a:gd name="connsiteY10" fmla="*/ 0 h 967860"/>
                <a:gd name="connsiteX0" fmla="*/ 72947 w 963534"/>
                <a:gd name="connsiteY0" fmla="*/ 0 h 967860"/>
                <a:gd name="connsiteX1" fmla="*/ 409743 w 963534"/>
                <a:gd name="connsiteY1" fmla="*/ 272401 h 967860"/>
                <a:gd name="connsiteX2" fmla="*/ 693078 w 963534"/>
                <a:gd name="connsiteY2" fmla="*/ 246643 h 967860"/>
                <a:gd name="connsiteX3" fmla="*/ 963534 w 963534"/>
                <a:gd name="connsiteY3" fmla="*/ 967860 h 967860"/>
                <a:gd name="connsiteX4" fmla="*/ 705957 w 963534"/>
                <a:gd name="connsiteY4" fmla="*/ 710283 h 967860"/>
                <a:gd name="connsiteX5" fmla="*/ 602926 w 963534"/>
                <a:gd name="connsiteY5" fmla="*/ 478463 h 967860"/>
                <a:gd name="connsiteX6" fmla="*/ 463974 w 963534"/>
                <a:gd name="connsiteY6" fmla="*/ 402296 h 967860"/>
                <a:gd name="connsiteX7" fmla="*/ 322944 w 963534"/>
                <a:gd name="connsiteY7" fmla="*/ 282899 h 967860"/>
                <a:gd name="connsiteX8" fmla="*/ 252043 w 963534"/>
                <a:gd name="connsiteY8" fmla="*/ 195127 h 967860"/>
                <a:gd name="connsiteX9" fmla="*/ 185503 w 963534"/>
                <a:gd name="connsiteY9" fmla="*/ 129325 h 967860"/>
                <a:gd name="connsiteX10" fmla="*/ 0 w 963534"/>
                <a:gd name="connsiteY10" fmla="*/ 15796 h 967860"/>
                <a:gd name="connsiteX11" fmla="*/ 72947 w 963534"/>
                <a:gd name="connsiteY11" fmla="*/ 0 h 967860"/>
                <a:gd name="connsiteX0" fmla="*/ 72947 w 963534"/>
                <a:gd name="connsiteY0" fmla="*/ 0 h 967860"/>
                <a:gd name="connsiteX1" fmla="*/ 409743 w 963534"/>
                <a:gd name="connsiteY1" fmla="*/ 272401 h 967860"/>
                <a:gd name="connsiteX2" fmla="*/ 693078 w 963534"/>
                <a:gd name="connsiteY2" fmla="*/ 246643 h 967860"/>
                <a:gd name="connsiteX3" fmla="*/ 963534 w 963534"/>
                <a:gd name="connsiteY3" fmla="*/ 967860 h 967860"/>
                <a:gd name="connsiteX4" fmla="*/ 705957 w 963534"/>
                <a:gd name="connsiteY4" fmla="*/ 710283 h 967860"/>
                <a:gd name="connsiteX5" fmla="*/ 602926 w 963534"/>
                <a:gd name="connsiteY5" fmla="*/ 478463 h 967860"/>
                <a:gd name="connsiteX6" fmla="*/ 463974 w 963534"/>
                <a:gd name="connsiteY6" fmla="*/ 402296 h 967860"/>
                <a:gd name="connsiteX7" fmla="*/ 322944 w 963534"/>
                <a:gd name="connsiteY7" fmla="*/ 282899 h 967860"/>
                <a:gd name="connsiteX8" fmla="*/ 252043 w 963534"/>
                <a:gd name="connsiteY8" fmla="*/ 195127 h 967860"/>
                <a:gd name="connsiteX9" fmla="*/ 185503 w 963534"/>
                <a:gd name="connsiteY9" fmla="*/ 129325 h 967860"/>
                <a:gd name="connsiteX10" fmla="*/ 0 w 963534"/>
                <a:gd name="connsiteY10" fmla="*/ 15796 h 967860"/>
                <a:gd name="connsiteX11" fmla="*/ 72947 w 963534"/>
                <a:gd name="connsiteY11" fmla="*/ 0 h 967860"/>
                <a:gd name="connsiteX0" fmla="*/ 72947 w 963534"/>
                <a:gd name="connsiteY0" fmla="*/ 0 h 967860"/>
                <a:gd name="connsiteX1" fmla="*/ 409743 w 963534"/>
                <a:gd name="connsiteY1" fmla="*/ 272401 h 967860"/>
                <a:gd name="connsiteX2" fmla="*/ 693078 w 963534"/>
                <a:gd name="connsiteY2" fmla="*/ 246643 h 967860"/>
                <a:gd name="connsiteX3" fmla="*/ 963534 w 963534"/>
                <a:gd name="connsiteY3" fmla="*/ 967860 h 967860"/>
                <a:gd name="connsiteX4" fmla="*/ 705957 w 963534"/>
                <a:gd name="connsiteY4" fmla="*/ 710283 h 967860"/>
                <a:gd name="connsiteX5" fmla="*/ 569588 w 963534"/>
                <a:gd name="connsiteY5" fmla="*/ 497513 h 967860"/>
                <a:gd name="connsiteX6" fmla="*/ 463974 w 963534"/>
                <a:gd name="connsiteY6" fmla="*/ 402296 h 967860"/>
                <a:gd name="connsiteX7" fmla="*/ 322944 w 963534"/>
                <a:gd name="connsiteY7" fmla="*/ 282899 h 967860"/>
                <a:gd name="connsiteX8" fmla="*/ 252043 w 963534"/>
                <a:gd name="connsiteY8" fmla="*/ 195127 h 967860"/>
                <a:gd name="connsiteX9" fmla="*/ 185503 w 963534"/>
                <a:gd name="connsiteY9" fmla="*/ 129325 h 967860"/>
                <a:gd name="connsiteX10" fmla="*/ 0 w 963534"/>
                <a:gd name="connsiteY10" fmla="*/ 15796 h 967860"/>
                <a:gd name="connsiteX11" fmla="*/ 72947 w 963534"/>
                <a:gd name="connsiteY11" fmla="*/ 0 h 967860"/>
                <a:gd name="connsiteX0" fmla="*/ 72947 w 963534"/>
                <a:gd name="connsiteY0" fmla="*/ 0 h 967860"/>
                <a:gd name="connsiteX1" fmla="*/ 409743 w 963534"/>
                <a:gd name="connsiteY1" fmla="*/ 272401 h 967860"/>
                <a:gd name="connsiteX2" fmla="*/ 693078 w 963534"/>
                <a:gd name="connsiteY2" fmla="*/ 246643 h 967860"/>
                <a:gd name="connsiteX3" fmla="*/ 963534 w 963534"/>
                <a:gd name="connsiteY3" fmla="*/ 967860 h 967860"/>
                <a:gd name="connsiteX4" fmla="*/ 705957 w 963534"/>
                <a:gd name="connsiteY4" fmla="*/ 710283 h 967860"/>
                <a:gd name="connsiteX5" fmla="*/ 569588 w 963534"/>
                <a:gd name="connsiteY5" fmla="*/ 497513 h 967860"/>
                <a:gd name="connsiteX6" fmla="*/ 463974 w 963534"/>
                <a:gd name="connsiteY6" fmla="*/ 402296 h 967860"/>
                <a:gd name="connsiteX7" fmla="*/ 322944 w 963534"/>
                <a:gd name="connsiteY7" fmla="*/ 282899 h 967860"/>
                <a:gd name="connsiteX8" fmla="*/ 252043 w 963534"/>
                <a:gd name="connsiteY8" fmla="*/ 195127 h 967860"/>
                <a:gd name="connsiteX9" fmla="*/ 185503 w 963534"/>
                <a:gd name="connsiteY9" fmla="*/ 129325 h 967860"/>
                <a:gd name="connsiteX10" fmla="*/ 0 w 963534"/>
                <a:gd name="connsiteY10" fmla="*/ 15796 h 967860"/>
                <a:gd name="connsiteX11" fmla="*/ 72947 w 963534"/>
                <a:gd name="connsiteY11" fmla="*/ 0 h 967860"/>
                <a:gd name="connsiteX0" fmla="*/ 72947 w 963534"/>
                <a:gd name="connsiteY0" fmla="*/ 0 h 967860"/>
                <a:gd name="connsiteX1" fmla="*/ 409743 w 963534"/>
                <a:gd name="connsiteY1" fmla="*/ 272401 h 967860"/>
                <a:gd name="connsiteX2" fmla="*/ 693078 w 963534"/>
                <a:gd name="connsiteY2" fmla="*/ 246643 h 967860"/>
                <a:gd name="connsiteX3" fmla="*/ 963534 w 963534"/>
                <a:gd name="connsiteY3" fmla="*/ 967860 h 967860"/>
                <a:gd name="connsiteX4" fmla="*/ 705957 w 963534"/>
                <a:gd name="connsiteY4" fmla="*/ 710283 h 967860"/>
                <a:gd name="connsiteX5" fmla="*/ 609230 w 963534"/>
                <a:gd name="connsiteY5" fmla="*/ 528502 h 967860"/>
                <a:gd name="connsiteX6" fmla="*/ 569588 w 963534"/>
                <a:gd name="connsiteY6" fmla="*/ 497513 h 967860"/>
                <a:gd name="connsiteX7" fmla="*/ 463974 w 963534"/>
                <a:gd name="connsiteY7" fmla="*/ 402296 h 967860"/>
                <a:gd name="connsiteX8" fmla="*/ 322944 w 963534"/>
                <a:gd name="connsiteY8" fmla="*/ 282899 h 967860"/>
                <a:gd name="connsiteX9" fmla="*/ 252043 w 963534"/>
                <a:gd name="connsiteY9" fmla="*/ 195127 h 967860"/>
                <a:gd name="connsiteX10" fmla="*/ 185503 w 963534"/>
                <a:gd name="connsiteY10" fmla="*/ 129325 h 967860"/>
                <a:gd name="connsiteX11" fmla="*/ 0 w 963534"/>
                <a:gd name="connsiteY11" fmla="*/ 15796 h 967860"/>
                <a:gd name="connsiteX12" fmla="*/ 72947 w 963534"/>
                <a:gd name="connsiteY12" fmla="*/ 0 h 967860"/>
                <a:gd name="connsiteX0" fmla="*/ 72947 w 963534"/>
                <a:gd name="connsiteY0" fmla="*/ 0 h 967860"/>
                <a:gd name="connsiteX1" fmla="*/ 409743 w 963534"/>
                <a:gd name="connsiteY1" fmla="*/ 272401 h 967860"/>
                <a:gd name="connsiteX2" fmla="*/ 693078 w 963534"/>
                <a:gd name="connsiteY2" fmla="*/ 246643 h 967860"/>
                <a:gd name="connsiteX3" fmla="*/ 963534 w 963534"/>
                <a:gd name="connsiteY3" fmla="*/ 967860 h 967860"/>
                <a:gd name="connsiteX4" fmla="*/ 710720 w 963534"/>
                <a:gd name="connsiteY4" fmla="*/ 686471 h 967860"/>
                <a:gd name="connsiteX5" fmla="*/ 609230 w 963534"/>
                <a:gd name="connsiteY5" fmla="*/ 528502 h 967860"/>
                <a:gd name="connsiteX6" fmla="*/ 569588 w 963534"/>
                <a:gd name="connsiteY6" fmla="*/ 497513 h 967860"/>
                <a:gd name="connsiteX7" fmla="*/ 463974 w 963534"/>
                <a:gd name="connsiteY7" fmla="*/ 402296 h 967860"/>
                <a:gd name="connsiteX8" fmla="*/ 322944 w 963534"/>
                <a:gd name="connsiteY8" fmla="*/ 282899 h 967860"/>
                <a:gd name="connsiteX9" fmla="*/ 252043 w 963534"/>
                <a:gd name="connsiteY9" fmla="*/ 195127 h 967860"/>
                <a:gd name="connsiteX10" fmla="*/ 185503 w 963534"/>
                <a:gd name="connsiteY10" fmla="*/ 129325 h 967860"/>
                <a:gd name="connsiteX11" fmla="*/ 0 w 963534"/>
                <a:gd name="connsiteY11" fmla="*/ 15796 h 967860"/>
                <a:gd name="connsiteX12" fmla="*/ 72947 w 963534"/>
                <a:gd name="connsiteY12" fmla="*/ 0 h 967860"/>
                <a:gd name="connsiteX0" fmla="*/ 72947 w 920672"/>
                <a:gd name="connsiteY0" fmla="*/ 0 h 901185"/>
                <a:gd name="connsiteX1" fmla="*/ 409743 w 920672"/>
                <a:gd name="connsiteY1" fmla="*/ 272401 h 901185"/>
                <a:gd name="connsiteX2" fmla="*/ 693078 w 920672"/>
                <a:gd name="connsiteY2" fmla="*/ 246643 h 901185"/>
                <a:gd name="connsiteX3" fmla="*/ 920672 w 920672"/>
                <a:gd name="connsiteY3" fmla="*/ 901185 h 901185"/>
                <a:gd name="connsiteX4" fmla="*/ 710720 w 920672"/>
                <a:gd name="connsiteY4" fmla="*/ 686471 h 901185"/>
                <a:gd name="connsiteX5" fmla="*/ 609230 w 920672"/>
                <a:gd name="connsiteY5" fmla="*/ 528502 h 901185"/>
                <a:gd name="connsiteX6" fmla="*/ 569588 w 920672"/>
                <a:gd name="connsiteY6" fmla="*/ 497513 h 901185"/>
                <a:gd name="connsiteX7" fmla="*/ 463974 w 920672"/>
                <a:gd name="connsiteY7" fmla="*/ 402296 h 901185"/>
                <a:gd name="connsiteX8" fmla="*/ 322944 w 920672"/>
                <a:gd name="connsiteY8" fmla="*/ 282899 h 901185"/>
                <a:gd name="connsiteX9" fmla="*/ 252043 w 920672"/>
                <a:gd name="connsiteY9" fmla="*/ 195127 h 901185"/>
                <a:gd name="connsiteX10" fmla="*/ 185503 w 920672"/>
                <a:gd name="connsiteY10" fmla="*/ 129325 h 901185"/>
                <a:gd name="connsiteX11" fmla="*/ 0 w 920672"/>
                <a:gd name="connsiteY11" fmla="*/ 15796 h 901185"/>
                <a:gd name="connsiteX12" fmla="*/ 72947 w 920672"/>
                <a:gd name="connsiteY12" fmla="*/ 0 h 901185"/>
                <a:gd name="connsiteX0" fmla="*/ 72947 w 920672"/>
                <a:gd name="connsiteY0" fmla="*/ 0 h 901185"/>
                <a:gd name="connsiteX1" fmla="*/ 409743 w 920672"/>
                <a:gd name="connsiteY1" fmla="*/ 272401 h 901185"/>
                <a:gd name="connsiteX2" fmla="*/ 659740 w 920672"/>
                <a:gd name="connsiteY2" fmla="*/ 260931 h 901185"/>
                <a:gd name="connsiteX3" fmla="*/ 920672 w 920672"/>
                <a:gd name="connsiteY3" fmla="*/ 901185 h 901185"/>
                <a:gd name="connsiteX4" fmla="*/ 710720 w 920672"/>
                <a:gd name="connsiteY4" fmla="*/ 686471 h 901185"/>
                <a:gd name="connsiteX5" fmla="*/ 609230 w 920672"/>
                <a:gd name="connsiteY5" fmla="*/ 528502 h 901185"/>
                <a:gd name="connsiteX6" fmla="*/ 569588 w 920672"/>
                <a:gd name="connsiteY6" fmla="*/ 497513 h 901185"/>
                <a:gd name="connsiteX7" fmla="*/ 463974 w 920672"/>
                <a:gd name="connsiteY7" fmla="*/ 402296 h 901185"/>
                <a:gd name="connsiteX8" fmla="*/ 322944 w 920672"/>
                <a:gd name="connsiteY8" fmla="*/ 282899 h 901185"/>
                <a:gd name="connsiteX9" fmla="*/ 252043 w 920672"/>
                <a:gd name="connsiteY9" fmla="*/ 195127 h 901185"/>
                <a:gd name="connsiteX10" fmla="*/ 185503 w 920672"/>
                <a:gd name="connsiteY10" fmla="*/ 129325 h 901185"/>
                <a:gd name="connsiteX11" fmla="*/ 0 w 920672"/>
                <a:gd name="connsiteY11" fmla="*/ 15796 h 901185"/>
                <a:gd name="connsiteX12" fmla="*/ 72947 w 920672"/>
                <a:gd name="connsiteY12" fmla="*/ 0 h 901185"/>
                <a:gd name="connsiteX0" fmla="*/ 72947 w 937341"/>
                <a:gd name="connsiteY0" fmla="*/ 0 h 905947"/>
                <a:gd name="connsiteX1" fmla="*/ 409743 w 937341"/>
                <a:gd name="connsiteY1" fmla="*/ 272401 h 905947"/>
                <a:gd name="connsiteX2" fmla="*/ 659740 w 937341"/>
                <a:gd name="connsiteY2" fmla="*/ 260931 h 905947"/>
                <a:gd name="connsiteX3" fmla="*/ 937341 w 937341"/>
                <a:gd name="connsiteY3" fmla="*/ 905947 h 905947"/>
                <a:gd name="connsiteX4" fmla="*/ 710720 w 937341"/>
                <a:gd name="connsiteY4" fmla="*/ 686471 h 905947"/>
                <a:gd name="connsiteX5" fmla="*/ 609230 w 937341"/>
                <a:gd name="connsiteY5" fmla="*/ 528502 h 905947"/>
                <a:gd name="connsiteX6" fmla="*/ 569588 w 937341"/>
                <a:gd name="connsiteY6" fmla="*/ 497513 h 905947"/>
                <a:gd name="connsiteX7" fmla="*/ 463974 w 937341"/>
                <a:gd name="connsiteY7" fmla="*/ 402296 h 905947"/>
                <a:gd name="connsiteX8" fmla="*/ 322944 w 937341"/>
                <a:gd name="connsiteY8" fmla="*/ 282899 h 905947"/>
                <a:gd name="connsiteX9" fmla="*/ 252043 w 937341"/>
                <a:gd name="connsiteY9" fmla="*/ 195127 h 905947"/>
                <a:gd name="connsiteX10" fmla="*/ 185503 w 937341"/>
                <a:gd name="connsiteY10" fmla="*/ 129325 h 905947"/>
                <a:gd name="connsiteX11" fmla="*/ 0 w 937341"/>
                <a:gd name="connsiteY11" fmla="*/ 15796 h 905947"/>
                <a:gd name="connsiteX12" fmla="*/ 72947 w 937341"/>
                <a:gd name="connsiteY12" fmla="*/ 0 h 905947"/>
                <a:gd name="connsiteX0" fmla="*/ 72947 w 937341"/>
                <a:gd name="connsiteY0" fmla="*/ 0 h 905947"/>
                <a:gd name="connsiteX1" fmla="*/ 421649 w 937341"/>
                <a:gd name="connsiteY1" fmla="*/ 284307 h 905947"/>
                <a:gd name="connsiteX2" fmla="*/ 659740 w 937341"/>
                <a:gd name="connsiteY2" fmla="*/ 260931 h 905947"/>
                <a:gd name="connsiteX3" fmla="*/ 937341 w 937341"/>
                <a:gd name="connsiteY3" fmla="*/ 905947 h 905947"/>
                <a:gd name="connsiteX4" fmla="*/ 710720 w 937341"/>
                <a:gd name="connsiteY4" fmla="*/ 686471 h 905947"/>
                <a:gd name="connsiteX5" fmla="*/ 609230 w 937341"/>
                <a:gd name="connsiteY5" fmla="*/ 528502 h 905947"/>
                <a:gd name="connsiteX6" fmla="*/ 569588 w 937341"/>
                <a:gd name="connsiteY6" fmla="*/ 497513 h 905947"/>
                <a:gd name="connsiteX7" fmla="*/ 463974 w 937341"/>
                <a:gd name="connsiteY7" fmla="*/ 402296 h 905947"/>
                <a:gd name="connsiteX8" fmla="*/ 322944 w 937341"/>
                <a:gd name="connsiteY8" fmla="*/ 282899 h 905947"/>
                <a:gd name="connsiteX9" fmla="*/ 252043 w 937341"/>
                <a:gd name="connsiteY9" fmla="*/ 195127 h 905947"/>
                <a:gd name="connsiteX10" fmla="*/ 185503 w 937341"/>
                <a:gd name="connsiteY10" fmla="*/ 129325 h 905947"/>
                <a:gd name="connsiteX11" fmla="*/ 0 w 937341"/>
                <a:gd name="connsiteY11" fmla="*/ 15796 h 905947"/>
                <a:gd name="connsiteX12" fmla="*/ 72947 w 937341"/>
                <a:gd name="connsiteY12" fmla="*/ 0 h 905947"/>
                <a:gd name="connsiteX0" fmla="*/ 72947 w 937341"/>
                <a:gd name="connsiteY0" fmla="*/ 0 h 905947"/>
                <a:gd name="connsiteX1" fmla="*/ 421649 w 937341"/>
                <a:gd name="connsiteY1" fmla="*/ 284307 h 905947"/>
                <a:gd name="connsiteX2" fmla="*/ 650215 w 937341"/>
                <a:gd name="connsiteY2" fmla="*/ 246644 h 905947"/>
                <a:gd name="connsiteX3" fmla="*/ 937341 w 937341"/>
                <a:gd name="connsiteY3" fmla="*/ 905947 h 905947"/>
                <a:gd name="connsiteX4" fmla="*/ 710720 w 937341"/>
                <a:gd name="connsiteY4" fmla="*/ 686471 h 905947"/>
                <a:gd name="connsiteX5" fmla="*/ 609230 w 937341"/>
                <a:gd name="connsiteY5" fmla="*/ 528502 h 905947"/>
                <a:gd name="connsiteX6" fmla="*/ 569588 w 937341"/>
                <a:gd name="connsiteY6" fmla="*/ 497513 h 905947"/>
                <a:gd name="connsiteX7" fmla="*/ 463974 w 937341"/>
                <a:gd name="connsiteY7" fmla="*/ 402296 h 905947"/>
                <a:gd name="connsiteX8" fmla="*/ 322944 w 937341"/>
                <a:gd name="connsiteY8" fmla="*/ 282899 h 905947"/>
                <a:gd name="connsiteX9" fmla="*/ 252043 w 937341"/>
                <a:gd name="connsiteY9" fmla="*/ 195127 h 905947"/>
                <a:gd name="connsiteX10" fmla="*/ 185503 w 937341"/>
                <a:gd name="connsiteY10" fmla="*/ 129325 h 905947"/>
                <a:gd name="connsiteX11" fmla="*/ 0 w 937341"/>
                <a:gd name="connsiteY11" fmla="*/ 15796 h 905947"/>
                <a:gd name="connsiteX12" fmla="*/ 72947 w 937341"/>
                <a:gd name="connsiteY12" fmla="*/ 0 h 90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7341" h="905947">
                  <a:moveTo>
                    <a:pt x="72947" y="0"/>
                  </a:moveTo>
                  <a:lnTo>
                    <a:pt x="421649" y="284307"/>
                  </a:lnTo>
                  <a:lnTo>
                    <a:pt x="650215" y="246644"/>
                  </a:lnTo>
                  <a:lnTo>
                    <a:pt x="937341" y="905947"/>
                  </a:lnTo>
                  <a:lnTo>
                    <a:pt x="710720" y="686471"/>
                  </a:lnTo>
                  <a:cubicBezTo>
                    <a:pt x="689590" y="652865"/>
                    <a:pt x="630360" y="562108"/>
                    <a:pt x="609230" y="528502"/>
                  </a:cubicBezTo>
                  <a:lnTo>
                    <a:pt x="569588" y="497513"/>
                  </a:lnTo>
                  <a:cubicBezTo>
                    <a:pt x="507430" y="443801"/>
                    <a:pt x="510638" y="434890"/>
                    <a:pt x="463974" y="402296"/>
                  </a:cubicBezTo>
                  <a:cubicBezTo>
                    <a:pt x="417310" y="357796"/>
                    <a:pt x="357869" y="315046"/>
                    <a:pt x="322944" y="282899"/>
                  </a:cubicBezTo>
                  <a:cubicBezTo>
                    <a:pt x="297723" y="253642"/>
                    <a:pt x="277264" y="224384"/>
                    <a:pt x="252043" y="195127"/>
                  </a:cubicBezTo>
                  <a:lnTo>
                    <a:pt x="185503" y="129325"/>
                  </a:lnTo>
                  <a:lnTo>
                    <a:pt x="0" y="15796"/>
                  </a:lnTo>
                  <a:lnTo>
                    <a:pt x="72947" y="0"/>
                  </a:lnTo>
                  <a:close/>
                </a:path>
              </a:pathLst>
            </a:custGeom>
            <a:solidFill>
              <a:srgbClr val="663300">
                <a:alpha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70" name="Freeform 69"/>
            <p:cNvSpPr/>
            <p:nvPr/>
          </p:nvSpPr>
          <p:spPr>
            <a:xfrm>
              <a:off x="3202169" y="4041939"/>
              <a:ext cx="368188" cy="779339"/>
            </a:xfrm>
            <a:custGeom>
              <a:avLst/>
              <a:gdLst>
                <a:gd name="connsiteX0" fmla="*/ 0 w 347730"/>
                <a:gd name="connsiteY0" fmla="*/ 0 h 734096"/>
                <a:gd name="connsiteX1" fmla="*/ 270457 w 347730"/>
                <a:gd name="connsiteY1" fmla="*/ 270457 h 734096"/>
                <a:gd name="connsiteX2" fmla="*/ 347730 w 347730"/>
                <a:gd name="connsiteY2" fmla="*/ 734096 h 734096"/>
                <a:gd name="connsiteX3" fmla="*/ 12879 w 347730"/>
                <a:gd name="connsiteY3" fmla="*/ 566671 h 734096"/>
                <a:gd name="connsiteX4" fmla="*/ 38637 w 347730"/>
                <a:gd name="connsiteY4" fmla="*/ 64395 h 734096"/>
                <a:gd name="connsiteX0" fmla="*/ 4225 w 351955"/>
                <a:gd name="connsiteY0" fmla="*/ 0 h 734096"/>
                <a:gd name="connsiteX1" fmla="*/ 274682 w 351955"/>
                <a:gd name="connsiteY1" fmla="*/ 270457 h 734096"/>
                <a:gd name="connsiteX2" fmla="*/ 351955 w 351955"/>
                <a:gd name="connsiteY2" fmla="*/ 734096 h 734096"/>
                <a:gd name="connsiteX3" fmla="*/ 17104 w 351955"/>
                <a:gd name="connsiteY3" fmla="*/ 566671 h 734096"/>
                <a:gd name="connsiteX4" fmla="*/ 0 w 351955"/>
                <a:gd name="connsiteY4" fmla="*/ 14389 h 734096"/>
                <a:gd name="connsiteX0" fmla="*/ 6171 w 353901"/>
                <a:gd name="connsiteY0" fmla="*/ 0 h 734096"/>
                <a:gd name="connsiteX1" fmla="*/ 276628 w 353901"/>
                <a:gd name="connsiteY1" fmla="*/ 270457 h 734096"/>
                <a:gd name="connsiteX2" fmla="*/ 353901 w 353901"/>
                <a:gd name="connsiteY2" fmla="*/ 734096 h 734096"/>
                <a:gd name="connsiteX3" fmla="*/ 0 w 353901"/>
                <a:gd name="connsiteY3" fmla="*/ 542858 h 734096"/>
                <a:gd name="connsiteX4" fmla="*/ 1946 w 353901"/>
                <a:gd name="connsiteY4" fmla="*/ 14389 h 734096"/>
                <a:gd name="connsiteX0" fmla="*/ 6171 w 368188"/>
                <a:gd name="connsiteY0" fmla="*/ 0 h 779339"/>
                <a:gd name="connsiteX1" fmla="*/ 276628 w 368188"/>
                <a:gd name="connsiteY1" fmla="*/ 270457 h 779339"/>
                <a:gd name="connsiteX2" fmla="*/ 368188 w 368188"/>
                <a:gd name="connsiteY2" fmla="*/ 779339 h 779339"/>
                <a:gd name="connsiteX3" fmla="*/ 0 w 368188"/>
                <a:gd name="connsiteY3" fmla="*/ 542858 h 779339"/>
                <a:gd name="connsiteX4" fmla="*/ 1946 w 368188"/>
                <a:gd name="connsiteY4" fmla="*/ 14389 h 779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188" h="779339">
                  <a:moveTo>
                    <a:pt x="6171" y="0"/>
                  </a:moveTo>
                  <a:lnTo>
                    <a:pt x="276628" y="270457"/>
                  </a:lnTo>
                  <a:lnTo>
                    <a:pt x="368188" y="779339"/>
                  </a:lnTo>
                  <a:lnTo>
                    <a:pt x="0" y="542858"/>
                  </a:lnTo>
                  <a:cubicBezTo>
                    <a:pt x="649" y="366702"/>
                    <a:pt x="1297" y="190545"/>
                    <a:pt x="1946" y="14389"/>
                  </a:cubicBezTo>
                </a:path>
              </a:pathLst>
            </a:custGeom>
            <a:blipFill>
              <a:blip r:embed="rId4"/>
              <a:tile tx="0" ty="0" sx="100000" sy="100000" flip="none" algn="tl"/>
            </a:blip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71" name="Freeform 70"/>
            <p:cNvSpPr/>
            <p:nvPr/>
          </p:nvSpPr>
          <p:spPr>
            <a:xfrm>
              <a:off x="3506407" y="4463870"/>
              <a:ext cx="320026" cy="531287"/>
            </a:xfrm>
            <a:custGeom>
              <a:avLst/>
              <a:gdLst>
                <a:gd name="connsiteX0" fmla="*/ 0 w 296214"/>
                <a:gd name="connsiteY0" fmla="*/ 0 h 476518"/>
                <a:gd name="connsiteX1" fmla="*/ 231820 w 296214"/>
                <a:gd name="connsiteY1" fmla="*/ 77273 h 476518"/>
                <a:gd name="connsiteX2" fmla="*/ 296214 w 296214"/>
                <a:gd name="connsiteY2" fmla="*/ 476518 h 476518"/>
                <a:gd name="connsiteX3" fmla="*/ 64395 w 296214"/>
                <a:gd name="connsiteY3" fmla="*/ 296214 h 476518"/>
                <a:gd name="connsiteX4" fmla="*/ 0 w 296214"/>
                <a:gd name="connsiteY4" fmla="*/ 0 h 476518"/>
                <a:gd name="connsiteX0" fmla="*/ 0 w 305739"/>
                <a:gd name="connsiteY0" fmla="*/ 0 h 571768"/>
                <a:gd name="connsiteX1" fmla="*/ 241345 w 305739"/>
                <a:gd name="connsiteY1" fmla="*/ 172523 h 571768"/>
                <a:gd name="connsiteX2" fmla="*/ 305739 w 305739"/>
                <a:gd name="connsiteY2" fmla="*/ 571768 h 571768"/>
                <a:gd name="connsiteX3" fmla="*/ 73920 w 305739"/>
                <a:gd name="connsiteY3" fmla="*/ 391464 h 571768"/>
                <a:gd name="connsiteX4" fmla="*/ 0 w 305739"/>
                <a:gd name="connsiteY4" fmla="*/ 0 h 571768"/>
                <a:gd name="connsiteX0" fmla="*/ 0 w 305739"/>
                <a:gd name="connsiteY0" fmla="*/ 0 h 571768"/>
                <a:gd name="connsiteX1" fmla="*/ 241345 w 305739"/>
                <a:gd name="connsiteY1" fmla="*/ 172523 h 571768"/>
                <a:gd name="connsiteX2" fmla="*/ 305739 w 305739"/>
                <a:gd name="connsiteY2" fmla="*/ 571768 h 571768"/>
                <a:gd name="connsiteX3" fmla="*/ 78683 w 305739"/>
                <a:gd name="connsiteY3" fmla="*/ 327171 h 571768"/>
                <a:gd name="connsiteX4" fmla="*/ 0 w 305739"/>
                <a:gd name="connsiteY4" fmla="*/ 0 h 571768"/>
                <a:gd name="connsiteX0" fmla="*/ 0 w 305739"/>
                <a:gd name="connsiteY0" fmla="*/ 0 h 571768"/>
                <a:gd name="connsiteX1" fmla="*/ 241345 w 305739"/>
                <a:gd name="connsiteY1" fmla="*/ 172523 h 571768"/>
                <a:gd name="connsiteX2" fmla="*/ 305739 w 305739"/>
                <a:gd name="connsiteY2" fmla="*/ 571768 h 571768"/>
                <a:gd name="connsiteX3" fmla="*/ 64396 w 305739"/>
                <a:gd name="connsiteY3" fmla="*/ 360509 h 571768"/>
                <a:gd name="connsiteX4" fmla="*/ 0 w 305739"/>
                <a:gd name="connsiteY4" fmla="*/ 0 h 571768"/>
                <a:gd name="connsiteX0" fmla="*/ 0 w 320026"/>
                <a:gd name="connsiteY0" fmla="*/ 0 h 531287"/>
                <a:gd name="connsiteX1" fmla="*/ 241345 w 320026"/>
                <a:gd name="connsiteY1" fmla="*/ 172523 h 531287"/>
                <a:gd name="connsiteX2" fmla="*/ 320026 w 320026"/>
                <a:gd name="connsiteY2" fmla="*/ 531287 h 531287"/>
                <a:gd name="connsiteX3" fmla="*/ 64396 w 320026"/>
                <a:gd name="connsiteY3" fmla="*/ 360509 h 531287"/>
                <a:gd name="connsiteX4" fmla="*/ 0 w 320026"/>
                <a:gd name="connsiteY4" fmla="*/ 0 h 531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26" h="531287">
                  <a:moveTo>
                    <a:pt x="0" y="0"/>
                  </a:moveTo>
                  <a:lnTo>
                    <a:pt x="241345" y="172523"/>
                  </a:lnTo>
                  <a:lnTo>
                    <a:pt x="320026" y="531287"/>
                  </a:lnTo>
                  <a:lnTo>
                    <a:pt x="64396" y="360509"/>
                  </a:lnTo>
                  <a:lnTo>
                    <a:pt x="0" y="0"/>
                  </a:lnTo>
                  <a:close/>
                </a:path>
              </a:pathLst>
            </a:custGeom>
            <a:blipFill>
              <a:blip r:embed="rId4"/>
              <a:tile tx="0" ty="0" sx="100000" sy="100000" flip="none" algn="tl"/>
            </a:blipFill>
            <a:ln w="12700" cap="flat" cmpd="sng" algn="ctr">
              <a:solidFill>
                <a:sysClr val="windowText" lastClr="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72" name="Freeform 71"/>
            <p:cNvSpPr/>
            <p:nvPr/>
          </p:nvSpPr>
          <p:spPr>
            <a:xfrm>
              <a:off x="3763985" y="4713769"/>
              <a:ext cx="380531" cy="378148"/>
            </a:xfrm>
            <a:custGeom>
              <a:avLst/>
              <a:gdLst>
                <a:gd name="connsiteX0" fmla="*/ 0 w 309093"/>
                <a:gd name="connsiteY0" fmla="*/ 0 h 309093"/>
                <a:gd name="connsiteX1" fmla="*/ 309093 w 309093"/>
                <a:gd name="connsiteY1" fmla="*/ 154546 h 309093"/>
                <a:gd name="connsiteX2" fmla="*/ 218941 w 309093"/>
                <a:gd name="connsiteY2" fmla="*/ 309093 h 309093"/>
                <a:gd name="connsiteX3" fmla="*/ 64394 w 309093"/>
                <a:gd name="connsiteY3" fmla="*/ 218941 h 309093"/>
                <a:gd name="connsiteX4" fmla="*/ 38636 w 309093"/>
                <a:gd name="connsiteY4" fmla="*/ 38637 h 309093"/>
                <a:gd name="connsiteX0" fmla="*/ 0 w 318618"/>
                <a:gd name="connsiteY0" fmla="*/ 0 h 373386"/>
                <a:gd name="connsiteX1" fmla="*/ 318618 w 318618"/>
                <a:gd name="connsiteY1" fmla="*/ 218839 h 373386"/>
                <a:gd name="connsiteX2" fmla="*/ 228466 w 318618"/>
                <a:gd name="connsiteY2" fmla="*/ 373386 h 373386"/>
                <a:gd name="connsiteX3" fmla="*/ 73919 w 318618"/>
                <a:gd name="connsiteY3" fmla="*/ 283234 h 373386"/>
                <a:gd name="connsiteX4" fmla="*/ 48161 w 318618"/>
                <a:gd name="connsiteY4" fmla="*/ 102930 h 373386"/>
                <a:gd name="connsiteX0" fmla="*/ 0 w 351956"/>
                <a:gd name="connsiteY0" fmla="*/ 0 h 373386"/>
                <a:gd name="connsiteX1" fmla="*/ 351956 w 351956"/>
                <a:gd name="connsiteY1" fmla="*/ 147402 h 373386"/>
                <a:gd name="connsiteX2" fmla="*/ 228466 w 351956"/>
                <a:gd name="connsiteY2" fmla="*/ 373386 h 373386"/>
                <a:gd name="connsiteX3" fmla="*/ 73919 w 351956"/>
                <a:gd name="connsiteY3" fmla="*/ 283234 h 373386"/>
                <a:gd name="connsiteX4" fmla="*/ 48161 w 351956"/>
                <a:gd name="connsiteY4" fmla="*/ 102930 h 373386"/>
                <a:gd name="connsiteX0" fmla="*/ 0 w 351956"/>
                <a:gd name="connsiteY0" fmla="*/ 0 h 373386"/>
                <a:gd name="connsiteX1" fmla="*/ 351956 w 351956"/>
                <a:gd name="connsiteY1" fmla="*/ 147402 h 373386"/>
                <a:gd name="connsiteX2" fmla="*/ 228466 w 351956"/>
                <a:gd name="connsiteY2" fmla="*/ 373386 h 373386"/>
                <a:gd name="connsiteX3" fmla="*/ 73919 w 351956"/>
                <a:gd name="connsiteY3" fmla="*/ 283234 h 373386"/>
                <a:gd name="connsiteX4" fmla="*/ 10061 w 351956"/>
                <a:gd name="connsiteY4" fmla="*/ 36255 h 373386"/>
                <a:gd name="connsiteX0" fmla="*/ 0 w 351956"/>
                <a:gd name="connsiteY0" fmla="*/ 0 h 373386"/>
                <a:gd name="connsiteX1" fmla="*/ 351956 w 351956"/>
                <a:gd name="connsiteY1" fmla="*/ 147402 h 373386"/>
                <a:gd name="connsiteX2" fmla="*/ 228466 w 351956"/>
                <a:gd name="connsiteY2" fmla="*/ 373386 h 373386"/>
                <a:gd name="connsiteX3" fmla="*/ 57250 w 351956"/>
                <a:gd name="connsiteY3" fmla="*/ 280852 h 373386"/>
                <a:gd name="connsiteX4" fmla="*/ 10061 w 351956"/>
                <a:gd name="connsiteY4" fmla="*/ 36255 h 373386"/>
                <a:gd name="connsiteX0" fmla="*/ 0 w 351956"/>
                <a:gd name="connsiteY0" fmla="*/ 0 h 387673"/>
                <a:gd name="connsiteX1" fmla="*/ 351956 w 351956"/>
                <a:gd name="connsiteY1" fmla="*/ 147402 h 387673"/>
                <a:gd name="connsiteX2" fmla="*/ 214179 w 351956"/>
                <a:gd name="connsiteY2" fmla="*/ 387673 h 387673"/>
                <a:gd name="connsiteX3" fmla="*/ 57250 w 351956"/>
                <a:gd name="connsiteY3" fmla="*/ 280852 h 387673"/>
                <a:gd name="connsiteX4" fmla="*/ 10061 w 351956"/>
                <a:gd name="connsiteY4" fmla="*/ 36255 h 387673"/>
                <a:gd name="connsiteX0" fmla="*/ 0 w 371006"/>
                <a:gd name="connsiteY0" fmla="*/ 0 h 387673"/>
                <a:gd name="connsiteX1" fmla="*/ 371006 w 371006"/>
                <a:gd name="connsiteY1" fmla="*/ 145021 h 387673"/>
                <a:gd name="connsiteX2" fmla="*/ 214179 w 371006"/>
                <a:gd name="connsiteY2" fmla="*/ 387673 h 387673"/>
                <a:gd name="connsiteX3" fmla="*/ 57250 w 371006"/>
                <a:gd name="connsiteY3" fmla="*/ 280852 h 387673"/>
                <a:gd name="connsiteX4" fmla="*/ 10061 w 371006"/>
                <a:gd name="connsiteY4" fmla="*/ 36255 h 387673"/>
                <a:gd name="connsiteX0" fmla="*/ 0 w 380531"/>
                <a:gd name="connsiteY0" fmla="*/ 0 h 387673"/>
                <a:gd name="connsiteX1" fmla="*/ 380531 w 380531"/>
                <a:gd name="connsiteY1" fmla="*/ 104540 h 387673"/>
                <a:gd name="connsiteX2" fmla="*/ 214179 w 380531"/>
                <a:gd name="connsiteY2" fmla="*/ 387673 h 387673"/>
                <a:gd name="connsiteX3" fmla="*/ 57250 w 380531"/>
                <a:gd name="connsiteY3" fmla="*/ 280852 h 387673"/>
                <a:gd name="connsiteX4" fmla="*/ 10061 w 380531"/>
                <a:gd name="connsiteY4" fmla="*/ 36255 h 387673"/>
                <a:gd name="connsiteX0" fmla="*/ 0 w 380531"/>
                <a:gd name="connsiteY0" fmla="*/ 0 h 378148"/>
                <a:gd name="connsiteX1" fmla="*/ 380531 w 380531"/>
                <a:gd name="connsiteY1" fmla="*/ 104540 h 378148"/>
                <a:gd name="connsiteX2" fmla="*/ 211797 w 380531"/>
                <a:gd name="connsiteY2" fmla="*/ 378148 h 378148"/>
                <a:gd name="connsiteX3" fmla="*/ 57250 w 380531"/>
                <a:gd name="connsiteY3" fmla="*/ 280852 h 378148"/>
                <a:gd name="connsiteX4" fmla="*/ 10061 w 380531"/>
                <a:gd name="connsiteY4" fmla="*/ 36255 h 378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531" h="378148">
                  <a:moveTo>
                    <a:pt x="0" y="0"/>
                  </a:moveTo>
                  <a:lnTo>
                    <a:pt x="380531" y="104540"/>
                  </a:lnTo>
                  <a:lnTo>
                    <a:pt x="211797" y="378148"/>
                  </a:lnTo>
                  <a:lnTo>
                    <a:pt x="57250" y="280852"/>
                  </a:lnTo>
                  <a:lnTo>
                    <a:pt x="10061" y="36255"/>
                  </a:lnTo>
                </a:path>
              </a:pathLst>
            </a:custGeom>
            <a:blipFill>
              <a:blip r:embed="rId4"/>
              <a:tile tx="0" ty="0" sx="100000" sy="100000" flip="none" algn="tl"/>
            </a:blip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73" name="Freeform 72"/>
            <p:cNvSpPr/>
            <p:nvPr/>
          </p:nvSpPr>
          <p:spPr>
            <a:xfrm>
              <a:off x="3971309" y="4756764"/>
              <a:ext cx="544703" cy="473500"/>
            </a:xfrm>
            <a:custGeom>
              <a:avLst/>
              <a:gdLst>
                <a:gd name="connsiteX0" fmla="*/ 0 w 528034"/>
                <a:gd name="connsiteY0" fmla="*/ 270457 h 373488"/>
                <a:gd name="connsiteX1" fmla="*/ 25758 w 528034"/>
                <a:gd name="connsiteY1" fmla="*/ 218941 h 373488"/>
                <a:gd name="connsiteX2" fmla="*/ 167425 w 528034"/>
                <a:gd name="connsiteY2" fmla="*/ 0 h 373488"/>
                <a:gd name="connsiteX3" fmla="*/ 528034 w 528034"/>
                <a:gd name="connsiteY3" fmla="*/ 25758 h 373488"/>
                <a:gd name="connsiteX4" fmla="*/ 180304 w 528034"/>
                <a:gd name="connsiteY4" fmla="*/ 373488 h 373488"/>
                <a:gd name="connsiteX5" fmla="*/ 0 w 528034"/>
                <a:gd name="connsiteY5" fmla="*/ 270457 h 373488"/>
                <a:gd name="connsiteX0" fmla="*/ 0 w 528034"/>
                <a:gd name="connsiteY0" fmla="*/ 341894 h 444925"/>
                <a:gd name="connsiteX1" fmla="*/ 25758 w 528034"/>
                <a:gd name="connsiteY1" fmla="*/ 290378 h 444925"/>
                <a:gd name="connsiteX2" fmla="*/ 203144 w 528034"/>
                <a:gd name="connsiteY2" fmla="*/ 0 h 444925"/>
                <a:gd name="connsiteX3" fmla="*/ 528034 w 528034"/>
                <a:gd name="connsiteY3" fmla="*/ 97195 h 444925"/>
                <a:gd name="connsiteX4" fmla="*/ 180304 w 528034"/>
                <a:gd name="connsiteY4" fmla="*/ 444925 h 444925"/>
                <a:gd name="connsiteX5" fmla="*/ 0 w 528034"/>
                <a:gd name="connsiteY5" fmla="*/ 341894 h 444925"/>
                <a:gd name="connsiteX0" fmla="*/ 0 w 544703"/>
                <a:gd name="connsiteY0" fmla="*/ 341894 h 444925"/>
                <a:gd name="connsiteX1" fmla="*/ 25758 w 544703"/>
                <a:gd name="connsiteY1" fmla="*/ 290378 h 444925"/>
                <a:gd name="connsiteX2" fmla="*/ 203144 w 544703"/>
                <a:gd name="connsiteY2" fmla="*/ 0 h 444925"/>
                <a:gd name="connsiteX3" fmla="*/ 544703 w 544703"/>
                <a:gd name="connsiteY3" fmla="*/ 44808 h 444925"/>
                <a:gd name="connsiteX4" fmla="*/ 180304 w 544703"/>
                <a:gd name="connsiteY4" fmla="*/ 444925 h 444925"/>
                <a:gd name="connsiteX5" fmla="*/ 0 w 544703"/>
                <a:gd name="connsiteY5" fmla="*/ 341894 h 444925"/>
                <a:gd name="connsiteX0" fmla="*/ 0 w 544703"/>
                <a:gd name="connsiteY0" fmla="*/ 341894 h 473500"/>
                <a:gd name="connsiteX1" fmla="*/ 25758 w 544703"/>
                <a:gd name="connsiteY1" fmla="*/ 290378 h 473500"/>
                <a:gd name="connsiteX2" fmla="*/ 203144 w 544703"/>
                <a:gd name="connsiteY2" fmla="*/ 0 h 473500"/>
                <a:gd name="connsiteX3" fmla="*/ 544703 w 544703"/>
                <a:gd name="connsiteY3" fmla="*/ 44808 h 473500"/>
                <a:gd name="connsiteX4" fmla="*/ 199354 w 544703"/>
                <a:gd name="connsiteY4" fmla="*/ 473500 h 473500"/>
                <a:gd name="connsiteX5" fmla="*/ 0 w 544703"/>
                <a:gd name="connsiteY5" fmla="*/ 341894 h 47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703" h="473500">
                  <a:moveTo>
                    <a:pt x="0" y="341894"/>
                  </a:moveTo>
                  <a:lnTo>
                    <a:pt x="25758" y="290378"/>
                  </a:lnTo>
                  <a:lnTo>
                    <a:pt x="203144" y="0"/>
                  </a:lnTo>
                  <a:lnTo>
                    <a:pt x="544703" y="44808"/>
                  </a:lnTo>
                  <a:lnTo>
                    <a:pt x="199354" y="473500"/>
                  </a:lnTo>
                  <a:lnTo>
                    <a:pt x="0" y="341894"/>
                  </a:lnTo>
                  <a:close/>
                </a:path>
              </a:pathLst>
            </a:custGeom>
            <a:blipFill>
              <a:blip r:embed="rId4"/>
              <a:tile tx="0" ty="0" sx="100000" sy="100000" flip="none" algn="tl"/>
            </a:blipFill>
            <a:ln w="12700" cap="flat" cmpd="sng" algn="ctr">
              <a:solidFill>
                <a:sysClr val="windowText" lastClr="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74" name="Freeform 73"/>
            <p:cNvSpPr/>
            <p:nvPr/>
          </p:nvSpPr>
          <p:spPr>
            <a:xfrm>
              <a:off x="4172755" y="4778062"/>
              <a:ext cx="566670" cy="824784"/>
            </a:xfrm>
            <a:custGeom>
              <a:avLst/>
              <a:gdLst>
                <a:gd name="connsiteX0" fmla="*/ 0 w 566670"/>
                <a:gd name="connsiteY0" fmla="*/ 450761 h 862884"/>
                <a:gd name="connsiteX1" fmla="*/ 360608 w 566670"/>
                <a:gd name="connsiteY1" fmla="*/ 0 h 862884"/>
                <a:gd name="connsiteX2" fmla="*/ 566670 w 566670"/>
                <a:gd name="connsiteY2" fmla="*/ 77273 h 862884"/>
                <a:gd name="connsiteX3" fmla="*/ 566670 w 566670"/>
                <a:gd name="connsiteY3" fmla="*/ 862884 h 862884"/>
                <a:gd name="connsiteX4" fmla="*/ 0 w 566670"/>
                <a:gd name="connsiteY4" fmla="*/ 450761 h 862884"/>
                <a:gd name="connsiteX0" fmla="*/ 0 w 566670"/>
                <a:gd name="connsiteY0" fmla="*/ 450761 h 824784"/>
                <a:gd name="connsiteX1" fmla="*/ 360608 w 566670"/>
                <a:gd name="connsiteY1" fmla="*/ 0 h 824784"/>
                <a:gd name="connsiteX2" fmla="*/ 566670 w 566670"/>
                <a:gd name="connsiteY2" fmla="*/ 77273 h 824784"/>
                <a:gd name="connsiteX3" fmla="*/ 554764 w 566670"/>
                <a:gd name="connsiteY3" fmla="*/ 824784 h 824784"/>
                <a:gd name="connsiteX4" fmla="*/ 0 w 566670"/>
                <a:gd name="connsiteY4" fmla="*/ 450761 h 824784"/>
                <a:gd name="connsiteX0" fmla="*/ 0 w 566670"/>
                <a:gd name="connsiteY0" fmla="*/ 450761 h 834309"/>
                <a:gd name="connsiteX1" fmla="*/ 360608 w 566670"/>
                <a:gd name="connsiteY1" fmla="*/ 0 h 834309"/>
                <a:gd name="connsiteX2" fmla="*/ 566670 w 566670"/>
                <a:gd name="connsiteY2" fmla="*/ 77273 h 834309"/>
                <a:gd name="connsiteX3" fmla="*/ 545239 w 566670"/>
                <a:gd name="connsiteY3" fmla="*/ 834309 h 834309"/>
                <a:gd name="connsiteX4" fmla="*/ 0 w 566670"/>
                <a:gd name="connsiteY4" fmla="*/ 450761 h 834309"/>
                <a:gd name="connsiteX0" fmla="*/ 0 w 566670"/>
                <a:gd name="connsiteY0" fmla="*/ 450761 h 824784"/>
                <a:gd name="connsiteX1" fmla="*/ 360608 w 566670"/>
                <a:gd name="connsiteY1" fmla="*/ 0 h 824784"/>
                <a:gd name="connsiteX2" fmla="*/ 566670 w 566670"/>
                <a:gd name="connsiteY2" fmla="*/ 77273 h 824784"/>
                <a:gd name="connsiteX3" fmla="*/ 545239 w 566670"/>
                <a:gd name="connsiteY3" fmla="*/ 824784 h 824784"/>
                <a:gd name="connsiteX4" fmla="*/ 0 w 566670"/>
                <a:gd name="connsiteY4" fmla="*/ 450761 h 824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70" h="824784">
                  <a:moveTo>
                    <a:pt x="0" y="450761"/>
                  </a:moveTo>
                  <a:lnTo>
                    <a:pt x="360608" y="0"/>
                  </a:lnTo>
                  <a:lnTo>
                    <a:pt x="566670" y="77273"/>
                  </a:lnTo>
                  <a:lnTo>
                    <a:pt x="545239" y="824784"/>
                  </a:lnTo>
                  <a:lnTo>
                    <a:pt x="0" y="450761"/>
                  </a:lnTo>
                  <a:close/>
                </a:path>
              </a:pathLst>
            </a:custGeom>
            <a:blipFill>
              <a:blip r:embed="rId4"/>
              <a:tile tx="0" ty="0" sx="100000" sy="100000" flip="none" algn="tl"/>
            </a:blipFill>
            <a:ln w="12700" cap="flat" cmpd="sng" algn="ctr">
              <a:solidFill>
                <a:sysClr val="windowText" lastClr="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75" name="Freeform 74"/>
            <p:cNvSpPr/>
            <p:nvPr/>
          </p:nvSpPr>
          <p:spPr>
            <a:xfrm>
              <a:off x="4712259" y="5015717"/>
              <a:ext cx="325326" cy="805199"/>
            </a:xfrm>
            <a:custGeom>
              <a:avLst/>
              <a:gdLst>
                <a:gd name="connsiteX0" fmla="*/ 25758 w 334851"/>
                <a:gd name="connsiteY0" fmla="*/ 0 h 888642"/>
                <a:gd name="connsiteX1" fmla="*/ 257578 w 334851"/>
                <a:gd name="connsiteY1" fmla="*/ 309093 h 888642"/>
                <a:gd name="connsiteX2" fmla="*/ 334851 w 334851"/>
                <a:gd name="connsiteY2" fmla="*/ 888642 h 888642"/>
                <a:gd name="connsiteX3" fmla="*/ 0 w 334851"/>
                <a:gd name="connsiteY3" fmla="*/ 605307 h 888642"/>
                <a:gd name="connsiteX4" fmla="*/ 51516 w 334851"/>
                <a:gd name="connsiteY4" fmla="*/ 64394 h 888642"/>
                <a:gd name="connsiteX0" fmla="*/ 25758 w 334851"/>
                <a:gd name="connsiteY0" fmla="*/ 0 h 888642"/>
                <a:gd name="connsiteX1" fmla="*/ 257578 w 334851"/>
                <a:gd name="connsiteY1" fmla="*/ 309093 h 888642"/>
                <a:gd name="connsiteX2" fmla="*/ 334851 w 334851"/>
                <a:gd name="connsiteY2" fmla="*/ 888642 h 888642"/>
                <a:gd name="connsiteX3" fmla="*/ 0 w 334851"/>
                <a:gd name="connsiteY3" fmla="*/ 605307 h 888642"/>
                <a:gd name="connsiteX4" fmla="*/ 13416 w 334851"/>
                <a:gd name="connsiteY4" fmla="*/ 9625 h 888642"/>
                <a:gd name="connsiteX0" fmla="*/ 16233 w 334851"/>
                <a:gd name="connsiteY0" fmla="*/ 0 h 938649"/>
                <a:gd name="connsiteX1" fmla="*/ 257578 w 334851"/>
                <a:gd name="connsiteY1" fmla="*/ 359100 h 938649"/>
                <a:gd name="connsiteX2" fmla="*/ 334851 w 334851"/>
                <a:gd name="connsiteY2" fmla="*/ 938649 h 938649"/>
                <a:gd name="connsiteX3" fmla="*/ 0 w 334851"/>
                <a:gd name="connsiteY3" fmla="*/ 655314 h 938649"/>
                <a:gd name="connsiteX4" fmla="*/ 13416 w 334851"/>
                <a:gd name="connsiteY4" fmla="*/ 59632 h 938649"/>
                <a:gd name="connsiteX0" fmla="*/ 16233 w 334851"/>
                <a:gd name="connsiteY0" fmla="*/ 0 h 938649"/>
                <a:gd name="connsiteX1" fmla="*/ 257578 w 334851"/>
                <a:gd name="connsiteY1" fmla="*/ 359100 h 938649"/>
                <a:gd name="connsiteX2" fmla="*/ 334851 w 334851"/>
                <a:gd name="connsiteY2" fmla="*/ 938649 h 938649"/>
                <a:gd name="connsiteX3" fmla="*/ 0 w 334851"/>
                <a:gd name="connsiteY3" fmla="*/ 655314 h 938649"/>
                <a:gd name="connsiteX4" fmla="*/ 13416 w 334851"/>
                <a:gd name="connsiteY4" fmla="*/ 42963 h 938649"/>
                <a:gd name="connsiteX0" fmla="*/ 16233 w 308658"/>
                <a:gd name="connsiteY0" fmla="*/ 0 h 824349"/>
                <a:gd name="connsiteX1" fmla="*/ 257578 w 308658"/>
                <a:gd name="connsiteY1" fmla="*/ 359100 h 824349"/>
                <a:gd name="connsiteX2" fmla="*/ 308658 w 308658"/>
                <a:gd name="connsiteY2" fmla="*/ 824349 h 824349"/>
                <a:gd name="connsiteX3" fmla="*/ 0 w 308658"/>
                <a:gd name="connsiteY3" fmla="*/ 655314 h 824349"/>
                <a:gd name="connsiteX4" fmla="*/ 13416 w 308658"/>
                <a:gd name="connsiteY4" fmla="*/ 42963 h 824349"/>
                <a:gd name="connsiteX0" fmla="*/ 16233 w 311039"/>
                <a:gd name="connsiteY0" fmla="*/ 0 h 848162"/>
                <a:gd name="connsiteX1" fmla="*/ 257578 w 311039"/>
                <a:gd name="connsiteY1" fmla="*/ 359100 h 848162"/>
                <a:gd name="connsiteX2" fmla="*/ 311039 w 311039"/>
                <a:gd name="connsiteY2" fmla="*/ 848162 h 848162"/>
                <a:gd name="connsiteX3" fmla="*/ 0 w 311039"/>
                <a:gd name="connsiteY3" fmla="*/ 655314 h 848162"/>
                <a:gd name="connsiteX4" fmla="*/ 13416 w 311039"/>
                <a:gd name="connsiteY4" fmla="*/ 42963 h 848162"/>
                <a:gd name="connsiteX0" fmla="*/ 30520 w 325326"/>
                <a:gd name="connsiteY0" fmla="*/ 0 h 848162"/>
                <a:gd name="connsiteX1" fmla="*/ 271865 w 325326"/>
                <a:gd name="connsiteY1" fmla="*/ 359100 h 848162"/>
                <a:gd name="connsiteX2" fmla="*/ 325326 w 325326"/>
                <a:gd name="connsiteY2" fmla="*/ 848162 h 848162"/>
                <a:gd name="connsiteX3" fmla="*/ 0 w 325326"/>
                <a:gd name="connsiteY3" fmla="*/ 629121 h 848162"/>
                <a:gd name="connsiteX4" fmla="*/ 27703 w 325326"/>
                <a:gd name="connsiteY4" fmla="*/ 42963 h 848162"/>
                <a:gd name="connsiteX0" fmla="*/ 35283 w 325326"/>
                <a:gd name="connsiteY0" fmla="*/ 2281 h 805199"/>
                <a:gd name="connsiteX1" fmla="*/ 271865 w 325326"/>
                <a:gd name="connsiteY1" fmla="*/ 316137 h 805199"/>
                <a:gd name="connsiteX2" fmla="*/ 325326 w 325326"/>
                <a:gd name="connsiteY2" fmla="*/ 805199 h 805199"/>
                <a:gd name="connsiteX3" fmla="*/ 0 w 325326"/>
                <a:gd name="connsiteY3" fmla="*/ 586158 h 805199"/>
                <a:gd name="connsiteX4" fmla="*/ 27703 w 325326"/>
                <a:gd name="connsiteY4" fmla="*/ 0 h 805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326" h="805199">
                  <a:moveTo>
                    <a:pt x="35283" y="2281"/>
                  </a:moveTo>
                  <a:lnTo>
                    <a:pt x="271865" y="316137"/>
                  </a:lnTo>
                  <a:lnTo>
                    <a:pt x="325326" y="805199"/>
                  </a:lnTo>
                  <a:lnTo>
                    <a:pt x="0" y="586158"/>
                  </a:lnTo>
                  <a:lnTo>
                    <a:pt x="27703" y="0"/>
                  </a:lnTo>
                </a:path>
              </a:pathLst>
            </a:custGeom>
            <a:blipFill>
              <a:blip r:embed="rId4"/>
              <a:tile tx="0" ty="0" sx="100000" sy="100000" flip="none" algn="tl"/>
            </a:blip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76" name="Freeform 75"/>
            <p:cNvSpPr/>
            <p:nvPr/>
          </p:nvSpPr>
          <p:spPr>
            <a:xfrm>
              <a:off x="4996568" y="5377736"/>
              <a:ext cx="402061" cy="684860"/>
            </a:xfrm>
            <a:custGeom>
              <a:avLst/>
              <a:gdLst>
                <a:gd name="connsiteX0" fmla="*/ 0 w 373487"/>
                <a:gd name="connsiteY0" fmla="*/ 0 h 618185"/>
                <a:gd name="connsiteX1" fmla="*/ 231819 w 373487"/>
                <a:gd name="connsiteY1" fmla="*/ 115909 h 618185"/>
                <a:gd name="connsiteX2" fmla="*/ 373487 w 373487"/>
                <a:gd name="connsiteY2" fmla="*/ 618185 h 618185"/>
                <a:gd name="connsiteX3" fmla="*/ 25757 w 373487"/>
                <a:gd name="connsiteY3" fmla="*/ 425002 h 618185"/>
                <a:gd name="connsiteX4" fmla="*/ 0 w 373487"/>
                <a:gd name="connsiteY4" fmla="*/ 0 h 618185"/>
                <a:gd name="connsiteX0" fmla="*/ 0 w 399680"/>
                <a:gd name="connsiteY0" fmla="*/ 0 h 675335"/>
                <a:gd name="connsiteX1" fmla="*/ 258012 w 399680"/>
                <a:gd name="connsiteY1" fmla="*/ 173059 h 675335"/>
                <a:gd name="connsiteX2" fmla="*/ 399680 w 399680"/>
                <a:gd name="connsiteY2" fmla="*/ 675335 h 675335"/>
                <a:gd name="connsiteX3" fmla="*/ 51950 w 399680"/>
                <a:gd name="connsiteY3" fmla="*/ 482152 h 675335"/>
                <a:gd name="connsiteX4" fmla="*/ 0 w 399680"/>
                <a:gd name="connsiteY4" fmla="*/ 0 h 675335"/>
                <a:gd name="connsiteX0" fmla="*/ 0 w 399680"/>
                <a:gd name="connsiteY0" fmla="*/ 0 h 675335"/>
                <a:gd name="connsiteX1" fmla="*/ 258012 w 399680"/>
                <a:gd name="connsiteY1" fmla="*/ 173059 h 675335"/>
                <a:gd name="connsiteX2" fmla="*/ 399680 w 399680"/>
                <a:gd name="connsiteY2" fmla="*/ 675335 h 675335"/>
                <a:gd name="connsiteX3" fmla="*/ 59094 w 399680"/>
                <a:gd name="connsiteY3" fmla="*/ 396427 h 675335"/>
                <a:gd name="connsiteX4" fmla="*/ 0 w 399680"/>
                <a:gd name="connsiteY4" fmla="*/ 0 h 675335"/>
                <a:gd name="connsiteX0" fmla="*/ 0 w 399680"/>
                <a:gd name="connsiteY0" fmla="*/ 0 h 675335"/>
                <a:gd name="connsiteX1" fmla="*/ 258012 w 399680"/>
                <a:gd name="connsiteY1" fmla="*/ 173059 h 675335"/>
                <a:gd name="connsiteX2" fmla="*/ 399680 w 399680"/>
                <a:gd name="connsiteY2" fmla="*/ 675335 h 675335"/>
                <a:gd name="connsiteX3" fmla="*/ 51950 w 399680"/>
                <a:gd name="connsiteY3" fmla="*/ 448814 h 675335"/>
                <a:gd name="connsiteX4" fmla="*/ 0 w 399680"/>
                <a:gd name="connsiteY4" fmla="*/ 0 h 675335"/>
                <a:gd name="connsiteX0" fmla="*/ 0 w 402061"/>
                <a:gd name="connsiteY0" fmla="*/ 0 h 684860"/>
                <a:gd name="connsiteX1" fmla="*/ 258012 w 402061"/>
                <a:gd name="connsiteY1" fmla="*/ 173059 h 684860"/>
                <a:gd name="connsiteX2" fmla="*/ 402061 w 402061"/>
                <a:gd name="connsiteY2" fmla="*/ 684860 h 684860"/>
                <a:gd name="connsiteX3" fmla="*/ 51950 w 402061"/>
                <a:gd name="connsiteY3" fmla="*/ 448814 h 684860"/>
                <a:gd name="connsiteX4" fmla="*/ 0 w 402061"/>
                <a:gd name="connsiteY4" fmla="*/ 0 h 68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61" h="684860">
                  <a:moveTo>
                    <a:pt x="0" y="0"/>
                  </a:moveTo>
                  <a:lnTo>
                    <a:pt x="258012" y="173059"/>
                  </a:lnTo>
                  <a:lnTo>
                    <a:pt x="402061" y="684860"/>
                  </a:lnTo>
                  <a:lnTo>
                    <a:pt x="51950" y="448814"/>
                  </a:lnTo>
                  <a:lnTo>
                    <a:pt x="0" y="0"/>
                  </a:lnTo>
                  <a:close/>
                </a:path>
              </a:pathLst>
            </a:custGeom>
            <a:blipFill>
              <a:blip r:embed="rId4"/>
              <a:tile tx="0" ty="0" sx="100000" sy="100000" flip="none" algn="tl"/>
            </a:blipFill>
            <a:ln w="12700" cap="flat" cmpd="sng" algn="ctr">
              <a:solidFill>
                <a:sysClr val="windowText" lastClr="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77" name="Freeform 76"/>
            <p:cNvSpPr/>
            <p:nvPr/>
          </p:nvSpPr>
          <p:spPr>
            <a:xfrm>
              <a:off x="5275140" y="5605227"/>
              <a:ext cx="507474" cy="718300"/>
            </a:xfrm>
            <a:custGeom>
              <a:avLst/>
              <a:gdLst>
                <a:gd name="connsiteX0" fmla="*/ 0 w 476518"/>
                <a:gd name="connsiteY0" fmla="*/ 0 h 682581"/>
                <a:gd name="connsiteX1" fmla="*/ 347729 w 476518"/>
                <a:gd name="connsiteY1" fmla="*/ 180305 h 682581"/>
                <a:gd name="connsiteX2" fmla="*/ 476518 w 476518"/>
                <a:gd name="connsiteY2" fmla="*/ 682581 h 682581"/>
                <a:gd name="connsiteX3" fmla="*/ 115910 w 476518"/>
                <a:gd name="connsiteY3" fmla="*/ 450761 h 682581"/>
                <a:gd name="connsiteX4" fmla="*/ 0 w 476518"/>
                <a:gd name="connsiteY4" fmla="*/ 0 h 682581"/>
                <a:gd name="connsiteX0" fmla="*/ 0 w 507474"/>
                <a:gd name="connsiteY0" fmla="*/ 0 h 718300"/>
                <a:gd name="connsiteX1" fmla="*/ 378685 w 507474"/>
                <a:gd name="connsiteY1" fmla="*/ 216024 h 718300"/>
                <a:gd name="connsiteX2" fmla="*/ 507474 w 507474"/>
                <a:gd name="connsiteY2" fmla="*/ 718300 h 718300"/>
                <a:gd name="connsiteX3" fmla="*/ 146866 w 507474"/>
                <a:gd name="connsiteY3" fmla="*/ 486480 h 718300"/>
                <a:gd name="connsiteX4" fmla="*/ 0 w 507474"/>
                <a:gd name="connsiteY4" fmla="*/ 0 h 718300"/>
                <a:gd name="connsiteX0" fmla="*/ 0 w 507474"/>
                <a:gd name="connsiteY0" fmla="*/ 0 h 718300"/>
                <a:gd name="connsiteX1" fmla="*/ 378685 w 507474"/>
                <a:gd name="connsiteY1" fmla="*/ 216024 h 718300"/>
                <a:gd name="connsiteX2" fmla="*/ 507474 w 507474"/>
                <a:gd name="connsiteY2" fmla="*/ 718300 h 718300"/>
                <a:gd name="connsiteX3" fmla="*/ 134959 w 507474"/>
                <a:gd name="connsiteY3" fmla="*/ 431711 h 718300"/>
                <a:gd name="connsiteX4" fmla="*/ 0 w 507474"/>
                <a:gd name="connsiteY4" fmla="*/ 0 h 718300"/>
                <a:gd name="connsiteX0" fmla="*/ 0 w 507474"/>
                <a:gd name="connsiteY0" fmla="*/ 0 h 718300"/>
                <a:gd name="connsiteX1" fmla="*/ 378685 w 507474"/>
                <a:gd name="connsiteY1" fmla="*/ 216024 h 718300"/>
                <a:gd name="connsiteX2" fmla="*/ 507474 w 507474"/>
                <a:gd name="connsiteY2" fmla="*/ 718300 h 718300"/>
                <a:gd name="connsiteX3" fmla="*/ 130196 w 507474"/>
                <a:gd name="connsiteY3" fmla="*/ 460286 h 718300"/>
                <a:gd name="connsiteX4" fmla="*/ 0 w 507474"/>
                <a:gd name="connsiteY4" fmla="*/ 0 h 718300"/>
                <a:gd name="connsiteX0" fmla="*/ 0 w 507474"/>
                <a:gd name="connsiteY0" fmla="*/ 0 h 718300"/>
                <a:gd name="connsiteX1" fmla="*/ 364397 w 507474"/>
                <a:gd name="connsiteY1" fmla="*/ 201736 h 718300"/>
                <a:gd name="connsiteX2" fmla="*/ 507474 w 507474"/>
                <a:gd name="connsiteY2" fmla="*/ 718300 h 718300"/>
                <a:gd name="connsiteX3" fmla="*/ 130196 w 507474"/>
                <a:gd name="connsiteY3" fmla="*/ 460286 h 718300"/>
                <a:gd name="connsiteX4" fmla="*/ 0 w 507474"/>
                <a:gd name="connsiteY4" fmla="*/ 0 h 71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474" h="718300">
                  <a:moveTo>
                    <a:pt x="0" y="0"/>
                  </a:moveTo>
                  <a:lnTo>
                    <a:pt x="364397" y="201736"/>
                  </a:lnTo>
                  <a:lnTo>
                    <a:pt x="507474" y="718300"/>
                  </a:lnTo>
                  <a:lnTo>
                    <a:pt x="130196" y="460286"/>
                  </a:lnTo>
                  <a:lnTo>
                    <a:pt x="0" y="0"/>
                  </a:lnTo>
                  <a:close/>
                </a:path>
              </a:pathLst>
            </a:custGeom>
            <a:blipFill>
              <a:blip r:embed="rId4"/>
              <a:tile tx="0" ty="0" sx="100000" sy="100000" flip="none" algn="tl"/>
            </a:blipFill>
            <a:ln w="12700" cap="flat" cmpd="sng" algn="ctr">
              <a:solidFill>
                <a:sysClr val="windowText" lastClr="00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78" name="Freeform 77"/>
            <p:cNvSpPr/>
            <p:nvPr/>
          </p:nvSpPr>
          <p:spPr>
            <a:xfrm>
              <a:off x="5668112" y="5899497"/>
              <a:ext cx="427385" cy="627710"/>
            </a:xfrm>
            <a:custGeom>
              <a:avLst/>
              <a:gdLst>
                <a:gd name="connsiteX0" fmla="*/ 0 w 450761"/>
                <a:gd name="connsiteY0" fmla="*/ 0 h 618186"/>
                <a:gd name="connsiteX1" fmla="*/ 450761 w 450761"/>
                <a:gd name="connsiteY1" fmla="*/ 399245 h 618186"/>
                <a:gd name="connsiteX2" fmla="*/ 425003 w 450761"/>
                <a:gd name="connsiteY2" fmla="*/ 618186 h 618186"/>
                <a:gd name="connsiteX3" fmla="*/ 167426 w 450761"/>
                <a:gd name="connsiteY3" fmla="*/ 412124 h 618186"/>
                <a:gd name="connsiteX4" fmla="*/ 25758 w 450761"/>
                <a:gd name="connsiteY4" fmla="*/ 90152 h 618186"/>
                <a:gd name="connsiteX0" fmla="*/ 0 w 450761"/>
                <a:gd name="connsiteY0" fmla="*/ 0 h 618186"/>
                <a:gd name="connsiteX1" fmla="*/ 450761 w 450761"/>
                <a:gd name="connsiteY1" fmla="*/ 399245 h 618186"/>
                <a:gd name="connsiteX2" fmla="*/ 425003 w 450761"/>
                <a:gd name="connsiteY2" fmla="*/ 618186 h 618186"/>
                <a:gd name="connsiteX3" fmla="*/ 131708 w 450761"/>
                <a:gd name="connsiteY3" fmla="*/ 419268 h 618186"/>
                <a:gd name="connsiteX4" fmla="*/ 25758 w 450761"/>
                <a:gd name="connsiteY4" fmla="*/ 90152 h 618186"/>
                <a:gd name="connsiteX0" fmla="*/ 0 w 450761"/>
                <a:gd name="connsiteY0" fmla="*/ 0 h 615804"/>
                <a:gd name="connsiteX1" fmla="*/ 450761 w 450761"/>
                <a:gd name="connsiteY1" fmla="*/ 399245 h 615804"/>
                <a:gd name="connsiteX2" fmla="*/ 441672 w 450761"/>
                <a:gd name="connsiteY2" fmla="*/ 615804 h 615804"/>
                <a:gd name="connsiteX3" fmla="*/ 131708 w 450761"/>
                <a:gd name="connsiteY3" fmla="*/ 419268 h 615804"/>
                <a:gd name="connsiteX4" fmla="*/ 25758 w 450761"/>
                <a:gd name="connsiteY4" fmla="*/ 90152 h 615804"/>
                <a:gd name="connsiteX0" fmla="*/ 0 w 441672"/>
                <a:gd name="connsiteY0" fmla="*/ 0 h 615804"/>
                <a:gd name="connsiteX1" fmla="*/ 436474 w 441672"/>
                <a:gd name="connsiteY1" fmla="*/ 389720 h 615804"/>
                <a:gd name="connsiteX2" fmla="*/ 441672 w 441672"/>
                <a:gd name="connsiteY2" fmla="*/ 615804 h 615804"/>
                <a:gd name="connsiteX3" fmla="*/ 131708 w 441672"/>
                <a:gd name="connsiteY3" fmla="*/ 419268 h 615804"/>
                <a:gd name="connsiteX4" fmla="*/ 25758 w 441672"/>
                <a:gd name="connsiteY4" fmla="*/ 90152 h 615804"/>
                <a:gd name="connsiteX0" fmla="*/ 0 w 441672"/>
                <a:gd name="connsiteY0" fmla="*/ 0 h 615804"/>
                <a:gd name="connsiteX1" fmla="*/ 436474 w 441672"/>
                <a:gd name="connsiteY1" fmla="*/ 389720 h 615804"/>
                <a:gd name="connsiteX2" fmla="*/ 441672 w 441672"/>
                <a:gd name="connsiteY2" fmla="*/ 615804 h 615804"/>
                <a:gd name="connsiteX3" fmla="*/ 131708 w 441672"/>
                <a:gd name="connsiteY3" fmla="*/ 419268 h 615804"/>
                <a:gd name="connsiteX4" fmla="*/ 20996 w 441672"/>
                <a:gd name="connsiteY4" fmla="*/ 33002 h 615804"/>
                <a:gd name="connsiteX0" fmla="*/ 0 w 427385"/>
                <a:gd name="connsiteY0" fmla="*/ 0 h 627710"/>
                <a:gd name="connsiteX1" fmla="*/ 422187 w 427385"/>
                <a:gd name="connsiteY1" fmla="*/ 401626 h 627710"/>
                <a:gd name="connsiteX2" fmla="*/ 427385 w 427385"/>
                <a:gd name="connsiteY2" fmla="*/ 627710 h 627710"/>
                <a:gd name="connsiteX3" fmla="*/ 117421 w 427385"/>
                <a:gd name="connsiteY3" fmla="*/ 431174 h 627710"/>
                <a:gd name="connsiteX4" fmla="*/ 6709 w 427385"/>
                <a:gd name="connsiteY4" fmla="*/ 44908 h 627710"/>
                <a:gd name="connsiteX0" fmla="*/ 0 w 427385"/>
                <a:gd name="connsiteY0" fmla="*/ 0 h 627710"/>
                <a:gd name="connsiteX1" fmla="*/ 422187 w 427385"/>
                <a:gd name="connsiteY1" fmla="*/ 401626 h 627710"/>
                <a:gd name="connsiteX2" fmla="*/ 427385 w 427385"/>
                <a:gd name="connsiteY2" fmla="*/ 627710 h 627710"/>
                <a:gd name="connsiteX3" fmla="*/ 117421 w 427385"/>
                <a:gd name="connsiteY3" fmla="*/ 431174 h 627710"/>
                <a:gd name="connsiteX4" fmla="*/ 1946 w 427385"/>
                <a:gd name="connsiteY4" fmla="*/ 2045 h 62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385" h="627710">
                  <a:moveTo>
                    <a:pt x="0" y="0"/>
                  </a:moveTo>
                  <a:lnTo>
                    <a:pt x="422187" y="401626"/>
                  </a:lnTo>
                  <a:lnTo>
                    <a:pt x="427385" y="627710"/>
                  </a:lnTo>
                  <a:lnTo>
                    <a:pt x="117421" y="431174"/>
                  </a:lnTo>
                  <a:lnTo>
                    <a:pt x="1946" y="2045"/>
                  </a:lnTo>
                </a:path>
              </a:pathLst>
            </a:custGeom>
            <a:blipFill>
              <a:blip r:embed="rId4"/>
              <a:tile tx="0" ty="0" sx="100000" sy="100000" flip="none" algn="tl"/>
            </a:blip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79" name="Freeform 78"/>
            <p:cNvSpPr/>
            <p:nvPr/>
          </p:nvSpPr>
          <p:spPr>
            <a:xfrm>
              <a:off x="3196795" y="2745581"/>
              <a:ext cx="365827" cy="241459"/>
            </a:xfrm>
            <a:custGeom>
              <a:avLst/>
              <a:gdLst>
                <a:gd name="connsiteX0" fmla="*/ 0 w 339634"/>
                <a:gd name="connsiteY0" fmla="*/ 0 h 243840"/>
                <a:gd name="connsiteX1" fmla="*/ 339634 w 339634"/>
                <a:gd name="connsiteY1" fmla="*/ 243840 h 243840"/>
                <a:gd name="connsiteX0" fmla="*/ 0 w 356302"/>
                <a:gd name="connsiteY0" fmla="*/ 0 h 241459"/>
                <a:gd name="connsiteX1" fmla="*/ 356302 w 356302"/>
                <a:gd name="connsiteY1" fmla="*/ 241459 h 241459"/>
                <a:gd name="connsiteX0" fmla="*/ 0 w 365827"/>
                <a:gd name="connsiteY0" fmla="*/ 0 h 241459"/>
                <a:gd name="connsiteX1" fmla="*/ 365827 w 365827"/>
                <a:gd name="connsiteY1" fmla="*/ 241459 h 241459"/>
              </a:gdLst>
              <a:ahLst/>
              <a:cxnLst>
                <a:cxn ang="0">
                  <a:pos x="connsiteX0" y="connsiteY0"/>
                </a:cxn>
                <a:cxn ang="0">
                  <a:pos x="connsiteX1" y="connsiteY1"/>
                </a:cxn>
              </a:cxnLst>
              <a:rect l="l" t="t" r="r" b="b"/>
              <a:pathLst>
                <a:path w="365827" h="241459">
                  <a:moveTo>
                    <a:pt x="0" y="0"/>
                  </a:moveTo>
                  <a:cubicBezTo>
                    <a:pt x="113211" y="81280"/>
                    <a:pt x="252616" y="160179"/>
                    <a:pt x="365827" y="241459"/>
                  </a:cubicBez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80" name="Freeform 79"/>
            <p:cNvSpPr/>
            <p:nvPr/>
          </p:nvSpPr>
          <p:spPr>
            <a:xfrm>
              <a:off x="3194413" y="2826340"/>
              <a:ext cx="168729" cy="121919"/>
            </a:xfrm>
            <a:custGeom>
              <a:avLst/>
              <a:gdLst>
                <a:gd name="connsiteX0" fmla="*/ 0 w 348343"/>
                <a:gd name="connsiteY0" fmla="*/ 0 h 261257"/>
                <a:gd name="connsiteX1" fmla="*/ 348343 w 348343"/>
                <a:gd name="connsiteY1" fmla="*/ 261257 h 261257"/>
                <a:gd name="connsiteX0" fmla="*/ 0 w 130629"/>
                <a:gd name="connsiteY0" fmla="*/ 0 h 121920"/>
                <a:gd name="connsiteX1" fmla="*/ 130629 w 130629"/>
                <a:gd name="connsiteY1" fmla="*/ 121920 h 121920"/>
                <a:gd name="connsiteX0" fmla="*/ 0 w 149679"/>
                <a:gd name="connsiteY0" fmla="*/ 0 h 117157"/>
                <a:gd name="connsiteX1" fmla="*/ 149679 w 149679"/>
                <a:gd name="connsiteY1" fmla="*/ 117157 h 117157"/>
                <a:gd name="connsiteX0" fmla="*/ 0 w 168729"/>
                <a:gd name="connsiteY0" fmla="*/ 0 h 121919"/>
                <a:gd name="connsiteX1" fmla="*/ 168729 w 168729"/>
                <a:gd name="connsiteY1" fmla="*/ 121919 h 121919"/>
              </a:gdLst>
              <a:ahLst/>
              <a:cxnLst>
                <a:cxn ang="0">
                  <a:pos x="connsiteX0" y="connsiteY0"/>
                </a:cxn>
                <a:cxn ang="0">
                  <a:pos x="connsiteX1" y="connsiteY1"/>
                </a:cxn>
              </a:cxnLst>
              <a:rect l="l" t="t" r="r" b="b"/>
              <a:pathLst>
                <a:path w="168729" h="121919">
                  <a:moveTo>
                    <a:pt x="0" y="0"/>
                  </a:moveTo>
                  <a:cubicBezTo>
                    <a:pt x="43543" y="40640"/>
                    <a:pt x="125186" y="81279"/>
                    <a:pt x="168729" y="121919"/>
                  </a:cubicBez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ndara"/>
                <a:ea typeface="+mn-ea"/>
                <a:cs typeface="+mn-cs"/>
              </a:endParaRPr>
            </a:p>
          </p:txBody>
        </p:sp>
        <p:sp>
          <p:nvSpPr>
            <p:cNvPr id="81" name="Freeform 80"/>
            <p:cNvSpPr/>
            <p:nvPr/>
          </p:nvSpPr>
          <p:spPr>
            <a:xfrm>
              <a:off x="3547518" y="2895192"/>
              <a:ext cx="220844" cy="98992"/>
            </a:xfrm>
            <a:custGeom>
              <a:avLst/>
              <a:gdLst>
                <a:gd name="connsiteX0" fmla="*/ 0 w 235131"/>
                <a:gd name="connsiteY0" fmla="*/ 0 h 87086"/>
                <a:gd name="connsiteX1" fmla="*/ 182880 w 235131"/>
                <a:gd name="connsiteY1" fmla="*/ 78377 h 87086"/>
                <a:gd name="connsiteX2" fmla="*/ 235131 w 235131"/>
                <a:gd name="connsiteY2" fmla="*/ 87086 h 87086"/>
                <a:gd name="connsiteX0" fmla="*/ 0 w 235131"/>
                <a:gd name="connsiteY0" fmla="*/ 0 h 87086"/>
                <a:gd name="connsiteX1" fmla="*/ 147161 w 235131"/>
                <a:gd name="connsiteY1" fmla="*/ 64089 h 87086"/>
                <a:gd name="connsiteX2" fmla="*/ 235131 w 235131"/>
                <a:gd name="connsiteY2" fmla="*/ 87086 h 87086"/>
                <a:gd name="connsiteX0" fmla="*/ 0 w 249419"/>
                <a:gd name="connsiteY0" fmla="*/ 0 h 91848"/>
                <a:gd name="connsiteX1" fmla="*/ 161449 w 249419"/>
                <a:gd name="connsiteY1" fmla="*/ 68851 h 91848"/>
                <a:gd name="connsiteX2" fmla="*/ 249419 w 249419"/>
                <a:gd name="connsiteY2" fmla="*/ 91848 h 91848"/>
                <a:gd name="connsiteX0" fmla="*/ 0 w 230369"/>
                <a:gd name="connsiteY0" fmla="*/ 0 h 98992"/>
                <a:gd name="connsiteX1" fmla="*/ 161449 w 230369"/>
                <a:gd name="connsiteY1" fmla="*/ 68851 h 98992"/>
                <a:gd name="connsiteX2" fmla="*/ 230369 w 230369"/>
                <a:gd name="connsiteY2" fmla="*/ 98992 h 98992"/>
                <a:gd name="connsiteX0" fmla="*/ 0 w 220844"/>
                <a:gd name="connsiteY0" fmla="*/ 0 h 98992"/>
                <a:gd name="connsiteX1" fmla="*/ 161449 w 220844"/>
                <a:gd name="connsiteY1" fmla="*/ 68851 h 98992"/>
                <a:gd name="connsiteX2" fmla="*/ 220844 w 220844"/>
                <a:gd name="connsiteY2" fmla="*/ 98992 h 98992"/>
              </a:gdLst>
              <a:ahLst/>
              <a:cxnLst>
                <a:cxn ang="0">
                  <a:pos x="connsiteX0" y="connsiteY0"/>
                </a:cxn>
                <a:cxn ang="0">
                  <a:pos x="connsiteX1" y="connsiteY1"/>
                </a:cxn>
                <a:cxn ang="0">
                  <a:pos x="connsiteX2" y="connsiteY2"/>
                </a:cxn>
              </a:cxnLst>
              <a:rect l="l" t="t" r="r" b="b"/>
              <a:pathLst>
                <a:path w="220844" h="98992">
                  <a:moveTo>
                    <a:pt x="0" y="0"/>
                  </a:moveTo>
                  <a:lnTo>
                    <a:pt x="161449" y="68851"/>
                  </a:lnTo>
                  <a:cubicBezTo>
                    <a:pt x="178866" y="71754"/>
                    <a:pt x="203427" y="96089"/>
                    <a:pt x="220844" y="98992"/>
                  </a:cubicBez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82" name="Freeform 81"/>
            <p:cNvSpPr/>
            <p:nvPr/>
          </p:nvSpPr>
          <p:spPr>
            <a:xfrm>
              <a:off x="3566499" y="3069364"/>
              <a:ext cx="221730" cy="117973"/>
            </a:xfrm>
            <a:custGeom>
              <a:avLst/>
              <a:gdLst>
                <a:gd name="connsiteX0" fmla="*/ 0 w 200298"/>
                <a:gd name="connsiteY0" fmla="*/ 0 h 113211"/>
                <a:gd name="connsiteX1" fmla="*/ 200298 w 200298"/>
                <a:gd name="connsiteY1" fmla="*/ 113211 h 113211"/>
                <a:gd name="connsiteX0" fmla="*/ 0 w 221730"/>
                <a:gd name="connsiteY0" fmla="*/ 0 h 117973"/>
                <a:gd name="connsiteX1" fmla="*/ 221730 w 221730"/>
                <a:gd name="connsiteY1" fmla="*/ 117973 h 117973"/>
              </a:gdLst>
              <a:ahLst/>
              <a:cxnLst>
                <a:cxn ang="0">
                  <a:pos x="connsiteX0" y="connsiteY0"/>
                </a:cxn>
                <a:cxn ang="0">
                  <a:pos x="connsiteX1" y="connsiteY1"/>
                </a:cxn>
              </a:cxnLst>
              <a:rect l="l" t="t" r="r" b="b"/>
              <a:pathLst>
                <a:path w="221730" h="117973">
                  <a:moveTo>
                    <a:pt x="0" y="0"/>
                  </a:moveTo>
                  <a:cubicBezTo>
                    <a:pt x="66766" y="37737"/>
                    <a:pt x="154964" y="80236"/>
                    <a:pt x="221730" y="117973"/>
                  </a:cubicBez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83" name="Freeform 82"/>
            <p:cNvSpPr/>
            <p:nvPr/>
          </p:nvSpPr>
          <p:spPr>
            <a:xfrm>
              <a:off x="3779520" y="3056709"/>
              <a:ext cx="548572" cy="348342"/>
            </a:xfrm>
            <a:custGeom>
              <a:avLst/>
              <a:gdLst>
                <a:gd name="connsiteX0" fmla="*/ 0 w 574766"/>
                <a:gd name="connsiteY0" fmla="*/ 0 h 348342"/>
                <a:gd name="connsiteX1" fmla="*/ 130629 w 574766"/>
                <a:gd name="connsiteY1" fmla="*/ 191588 h 348342"/>
                <a:gd name="connsiteX2" fmla="*/ 209006 w 574766"/>
                <a:gd name="connsiteY2" fmla="*/ 287382 h 348342"/>
                <a:gd name="connsiteX3" fmla="*/ 313509 w 574766"/>
                <a:gd name="connsiteY3" fmla="*/ 348342 h 348342"/>
                <a:gd name="connsiteX4" fmla="*/ 461554 w 574766"/>
                <a:gd name="connsiteY4" fmla="*/ 348342 h 348342"/>
                <a:gd name="connsiteX5" fmla="*/ 574766 w 574766"/>
                <a:gd name="connsiteY5" fmla="*/ 330925 h 348342"/>
                <a:gd name="connsiteX0" fmla="*/ 0 w 548572"/>
                <a:gd name="connsiteY0" fmla="*/ 0 h 348342"/>
                <a:gd name="connsiteX1" fmla="*/ 130629 w 548572"/>
                <a:gd name="connsiteY1" fmla="*/ 191588 h 348342"/>
                <a:gd name="connsiteX2" fmla="*/ 209006 w 548572"/>
                <a:gd name="connsiteY2" fmla="*/ 287382 h 348342"/>
                <a:gd name="connsiteX3" fmla="*/ 313509 w 548572"/>
                <a:gd name="connsiteY3" fmla="*/ 348342 h 348342"/>
                <a:gd name="connsiteX4" fmla="*/ 461554 w 548572"/>
                <a:gd name="connsiteY4" fmla="*/ 348342 h 348342"/>
                <a:gd name="connsiteX5" fmla="*/ 548572 w 548572"/>
                <a:gd name="connsiteY5" fmla="*/ 338068 h 348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572" h="348342">
                  <a:moveTo>
                    <a:pt x="0" y="0"/>
                  </a:moveTo>
                  <a:lnTo>
                    <a:pt x="130629" y="191588"/>
                  </a:lnTo>
                  <a:lnTo>
                    <a:pt x="209006" y="287382"/>
                  </a:lnTo>
                  <a:lnTo>
                    <a:pt x="313509" y="348342"/>
                  </a:lnTo>
                  <a:lnTo>
                    <a:pt x="461554" y="348342"/>
                  </a:lnTo>
                  <a:cubicBezTo>
                    <a:pt x="499291" y="342536"/>
                    <a:pt x="510835" y="343874"/>
                    <a:pt x="548572" y="338068"/>
                  </a:cubicBez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84" name="Freeform 83"/>
            <p:cNvSpPr/>
            <p:nvPr/>
          </p:nvSpPr>
          <p:spPr>
            <a:xfrm>
              <a:off x="3188762" y="2829562"/>
              <a:ext cx="1168556" cy="1831535"/>
            </a:xfrm>
            <a:custGeom>
              <a:avLst/>
              <a:gdLst>
                <a:gd name="connsiteX0" fmla="*/ 0 w 1133341"/>
                <a:gd name="connsiteY0" fmla="*/ 0 h 1790163"/>
                <a:gd name="connsiteX1" fmla="*/ 167426 w 1133341"/>
                <a:gd name="connsiteY1" fmla="*/ 128789 h 1790163"/>
                <a:gd name="connsiteX2" fmla="*/ 180305 w 1133341"/>
                <a:gd name="connsiteY2" fmla="*/ 193183 h 1790163"/>
                <a:gd name="connsiteX3" fmla="*/ 360609 w 1133341"/>
                <a:gd name="connsiteY3" fmla="*/ 283335 h 1790163"/>
                <a:gd name="connsiteX4" fmla="*/ 425003 w 1133341"/>
                <a:gd name="connsiteY4" fmla="*/ 412124 h 1790163"/>
                <a:gd name="connsiteX5" fmla="*/ 631065 w 1133341"/>
                <a:gd name="connsiteY5" fmla="*/ 502276 h 1790163"/>
                <a:gd name="connsiteX6" fmla="*/ 643944 w 1133341"/>
                <a:gd name="connsiteY6" fmla="*/ 927279 h 1790163"/>
                <a:gd name="connsiteX7" fmla="*/ 721217 w 1133341"/>
                <a:gd name="connsiteY7" fmla="*/ 1236372 h 1790163"/>
                <a:gd name="connsiteX8" fmla="*/ 850006 w 1133341"/>
                <a:gd name="connsiteY8" fmla="*/ 1365161 h 1790163"/>
                <a:gd name="connsiteX9" fmla="*/ 1056068 w 1133341"/>
                <a:gd name="connsiteY9" fmla="*/ 1287887 h 1790163"/>
                <a:gd name="connsiteX10" fmla="*/ 1094705 w 1133341"/>
                <a:gd name="connsiteY10" fmla="*/ 1133341 h 1790163"/>
                <a:gd name="connsiteX11" fmla="*/ 1094705 w 1133341"/>
                <a:gd name="connsiteY11" fmla="*/ 1133341 h 1790163"/>
                <a:gd name="connsiteX12" fmla="*/ 1094705 w 1133341"/>
                <a:gd name="connsiteY12" fmla="*/ 1133341 h 1790163"/>
                <a:gd name="connsiteX13" fmla="*/ 1133341 w 1133341"/>
                <a:gd name="connsiteY13" fmla="*/ 1300766 h 1790163"/>
                <a:gd name="connsiteX14" fmla="*/ 1081826 w 1133341"/>
                <a:gd name="connsiteY14" fmla="*/ 1596980 h 1790163"/>
                <a:gd name="connsiteX15" fmla="*/ 914400 w 1133341"/>
                <a:gd name="connsiteY15" fmla="*/ 1777284 h 1790163"/>
                <a:gd name="connsiteX16" fmla="*/ 669702 w 1133341"/>
                <a:gd name="connsiteY16" fmla="*/ 1790163 h 1790163"/>
                <a:gd name="connsiteX17" fmla="*/ 502276 w 1133341"/>
                <a:gd name="connsiteY17" fmla="*/ 1712890 h 1790163"/>
                <a:gd name="connsiteX18" fmla="*/ 270457 w 1133341"/>
                <a:gd name="connsiteY18" fmla="*/ 1455313 h 1790163"/>
                <a:gd name="connsiteX19" fmla="*/ 90153 w 1133341"/>
                <a:gd name="connsiteY19" fmla="*/ 1017431 h 1790163"/>
                <a:gd name="connsiteX20" fmla="*/ 25758 w 1133341"/>
                <a:gd name="connsiteY20" fmla="*/ 888642 h 1790163"/>
                <a:gd name="connsiteX21" fmla="*/ 12879 w 1133341"/>
                <a:gd name="connsiteY21" fmla="*/ 64394 h 1790163"/>
                <a:gd name="connsiteX0" fmla="*/ 0 w 1133341"/>
                <a:gd name="connsiteY0" fmla="*/ 0 h 1790163"/>
                <a:gd name="connsiteX1" fmla="*/ 126945 w 1133341"/>
                <a:gd name="connsiteY1" fmla="*/ 81164 h 1790163"/>
                <a:gd name="connsiteX2" fmla="*/ 180305 w 1133341"/>
                <a:gd name="connsiteY2" fmla="*/ 193183 h 1790163"/>
                <a:gd name="connsiteX3" fmla="*/ 360609 w 1133341"/>
                <a:gd name="connsiteY3" fmla="*/ 283335 h 1790163"/>
                <a:gd name="connsiteX4" fmla="*/ 425003 w 1133341"/>
                <a:gd name="connsiteY4" fmla="*/ 412124 h 1790163"/>
                <a:gd name="connsiteX5" fmla="*/ 631065 w 1133341"/>
                <a:gd name="connsiteY5" fmla="*/ 502276 h 1790163"/>
                <a:gd name="connsiteX6" fmla="*/ 643944 w 1133341"/>
                <a:gd name="connsiteY6" fmla="*/ 927279 h 1790163"/>
                <a:gd name="connsiteX7" fmla="*/ 721217 w 1133341"/>
                <a:gd name="connsiteY7" fmla="*/ 1236372 h 1790163"/>
                <a:gd name="connsiteX8" fmla="*/ 850006 w 1133341"/>
                <a:gd name="connsiteY8" fmla="*/ 1365161 h 1790163"/>
                <a:gd name="connsiteX9" fmla="*/ 1056068 w 1133341"/>
                <a:gd name="connsiteY9" fmla="*/ 1287887 h 1790163"/>
                <a:gd name="connsiteX10" fmla="*/ 1094705 w 1133341"/>
                <a:gd name="connsiteY10" fmla="*/ 1133341 h 1790163"/>
                <a:gd name="connsiteX11" fmla="*/ 1094705 w 1133341"/>
                <a:gd name="connsiteY11" fmla="*/ 1133341 h 1790163"/>
                <a:gd name="connsiteX12" fmla="*/ 1094705 w 1133341"/>
                <a:gd name="connsiteY12" fmla="*/ 1133341 h 1790163"/>
                <a:gd name="connsiteX13" fmla="*/ 1133341 w 1133341"/>
                <a:gd name="connsiteY13" fmla="*/ 1300766 h 1790163"/>
                <a:gd name="connsiteX14" fmla="*/ 1081826 w 1133341"/>
                <a:gd name="connsiteY14" fmla="*/ 1596980 h 1790163"/>
                <a:gd name="connsiteX15" fmla="*/ 914400 w 1133341"/>
                <a:gd name="connsiteY15" fmla="*/ 1777284 h 1790163"/>
                <a:gd name="connsiteX16" fmla="*/ 669702 w 1133341"/>
                <a:gd name="connsiteY16" fmla="*/ 1790163 h 1790163"/>
                <a:gd name="connsiteX17" fmla="*/ 502276 w 1133341"/>
                <a:gd name="connsiteY17" fmla="*/ 1712890 h 1790163"/>
                <a:gd name="connsiteX18" fmla="*/ 270457 w 1133341"/>
                <a:gd name="connsiteY18" fmla="*/ 1455313 h 1790163"/>
                <a:gd name="connsiteX19" fmla="*/ 90153 w 1133341"/>
                <a:gd name="connsiteY19" fmla="*/ 1017431 h 1790163"/>
                <a:gd name="connsiteX20" fmla="*/ 25758 w 1133341"/>
                <a:gd name="connsiteY20" fmla="*/ 888642 h 1790163"/>
                <a:gd name="connsiteX21" fmla="*/ 12879 w 1133341"/>
                <a:gd name="connsiteY21" fmla="*/ 64394 h 1790163"/>
                <a:gd name="connsiteX0" fmla="*/ 18077 w 1151418"/>
                <a:gd name="connsiteY0" fmla="*/ 0 h 1790163"/>
                <a:gd name="connsiteX1" fmla="*/ 145022 w 1151418"/>
                <a:gd name="connsiteY1" fmla="*/ 81164 h 1790163"/>
                <a:gd name="connsiteX2" fmla="*/ 198382 w 1151418"/>
                <a:gd name="connsiteY2" fmla="*/ 193183 h 1790163"/>
                <a:gd name="connsiteX3" fmla="*/ 378686 w 1151418"/>
                <a:gd name="connsiteY3" fmla="*/ 283335 h 1790163"/>
                <a:gd name="connsiteX4" fmla="*/ 443080 w 1151418"/>
                <a:gd name="connsiteY4" fmla="*/ 412124 h 1790163"/>
                <a:gd name="connsiteX5" fmla="*/ 649142 w 1151418"/>
                <a:gd name="connsiteY5" fmla="*/ 502276 h 1790163"/>
                <a:gd name="connsiteX6" fmla="*/ 662021 w 1151418"/>
                <a:gd name="connsiteY6" fmla="*/ 927279 h 1790163"/>
                <a:gd name="connsiteX7" fmla="*/ 739294 w 1151418"/>
                <a:gd name="connsiteY7" fmla="*/ 1236372 h 1790163"/>
                <a:gd name="connsiteX8" fmla="*/ 868083 w 1151418"/>
                <a:gd name="connsiteY8" fmla="*/ 1365161 h 1790163"/>
                <a:gd name="connsiteX9" fmla="*/ 1074145 w 1151418"/>
                <a:gd name="connsiteY9" fmla="*/ 1287887 h 1790163"/>
                <a:gd name="connsiteX10" fmla="*/ 1112782 w 1151418"/>
                <a:gd name="connsiteY10" fmla="*/ 1133341 h 1790163"/>
                <a:gd name="connsiteX11" fmla="*/ 1112782 w 1151418"/>
                <a:gd name="connsiteY11" fmla="*/ 1133341 h 1790163"/>
                <a:gd name="connsiteX12" fmla="*/ 1112782 w 1151418"/>
                <a:gd name="connsiteY12" fmla="*/ 1133341 h 1790163"/>
                <a:gd name="connsiteX13" fmla="*/ 1151418 w 1151418"/>
                <a:gd name="connsiteY13" fmla="*/ 1300766 h 1790163"/>
                <a:gd name="connsiteX14" fmla="*/ 1099903 w 1151418"/>
                <a:gd name="connsiteY14" fmla="*/ 1596980 h 1790163"/>
                <a:gd name="connsiteX15" fmla="*/ 932477 w 1151418"/>
                <a:gd name="connsiteY15" fmla="*/ 1777284 h 1790163"/>
                <a:gd name="connsiteX16" fmla="*/ 687779 w 1151418"/>
                <a:gd name="connsiteY16" fmla="*/ 1790163 h 1790163"/>
                <a:gd name="connsiteX17" fmla="*/ 520353 w 1151418"/>
                <a:gd name="connsiteY17" fmla="*/ 1712890 h 1790163"/>
                <a:gd name="connsiteX18" fmla="*/ 288534 w 1151418"/>
                <a:gd name="connsiteY18" fmla="*/ 1455313 h 1790163"/>
                <a:gd name="connsiteX19" fmla="*/ 108230 w 1151418"/>
                <a:gd name="connsiteY19" fmla="*/ 1017431 h 1790163"/>
                <a:gd name="connsiteX20" fmla="*/ 43835 w 1151418"/>
                <a:gd name="connsiteY20" fmla="*/ 888642 h 1790163"/>
                <a:gd name="connsiteX21" fmla="*/ 0 w 1151418"/>
                <a:gd name="connsiteY21" fmla="*/ 81063 h 1790163"/>
                <a:gd name="connsiteX0" fmla="*/ 3790 w 1151418"/>
                <a:gd name="connsiteY0" fmla="*/ 0 h 1794925"/>
                <a:gd name="connsiteX1" fmla="*/ 145022 w 1151418"/>
                <a:gd name="connsiteY1" fmla="*/ 85926 h 1794925"/>
                <a:gd name="connsiteX2" fmla="*/ 198382 w 1151418"/>
                <a:gd name="connsiteY2" fmla="*/ 197945 h 1794925"/>
                <a:gd name="connsiteX3" fmla="*/ 378686 w 1151418"/>
                <a:gd name="connsiteY3" fmla="*/ 288097 h 1794925"/>
                <a:gd name="connsiteX4" fmla="*/ 443080 w 1151418"/>
                <a:gd name="connsiteY4" fmla="*/ 416886 h 1794925"/>
                <a:gd name="connsiteX5" fmla="*/ 649142 w 1151418"/>
                <a:gd name="connsiteY5" fmla="*/ 507038 h 1794925"/>
                <a:gd name="connsiteX6" fmla="*/ 662021 w 1151418"/>
                <a:gd name="connsiteY6" fmla="*/ 932041 h 1794925"/>
                <a:gd name="connsiteX7" fmla="*/ 739294 w 1151418"/>
                <a:gd name="connsiteY7" fmla="*/ 1241134 h 1794925"/>
                <a:gd name="connsiteX8" fmla="*/ 868083 w 1151418"/>
                <a:gd name="connsiteY8" fmla="*/ 1369923 h 1794925"/>
                <a:gd name="connsiteX9" fmla="*/ 1074145 w 1151418"/>
                <a:gd name="connsiteY9" fmla="*/ 1292649 h 1794925"/>
                <a:gd name="connsiteX10" fmla="*/ 1112782 w 1151418"/>
                <a:gd name="connsiteY10" fmla="*/ 1138103 h 1794925"/>
                <a:gd name="connsiteX11" fmla="*/ 1112782 w 1151418"/>
                <a:gd name="connsiteY11" fmla="*/ 1138103 h 1794925"/>
                <a:gd name="connsiteX12" fmla="*/ 1112782 w 1151418"/>
                <a:gd name="connsiteY12" fmla="*/ 1138103 h 1794925"/>
                <a:gd name="connsiteX13" fmla="*/ 1151418 w 1151418"/>
                <a:gd name="connsiteY13" fmla="*/ 1305528 h 1794925"/>
                <a:gd name="connsiteX14" fmla="*/ 1099903 w 1151418"/>
                <a:gd name="connsiteY14" fmla="*/ 1601742 h 1794925"/>
                <a:gd name="connsiteX15" fmla="*/ 932477 w 1151418"/>
                <a:gd name="connsiteY15" fmla="*/ 1782046 h 1794925"/>
                <a:gd name="connsiteX16" fmla="*/ 687779 w 1151418"/>
                <a:gd name="connsiteY16" fmla="*/ 1794925 h 1794925"/>
                <a:gd name="connsiteX17" fmla="*/ 520353 w 1151418"/>
                <a:gd name="connsiteY17" fmla="*/ 1717652 h 1794925"/>
                <a:gd name="connsiteX18" fmla="*/ 288534 w 1151418"/>
                <a:gd name="connsiteY18" fmla="*/ 1460075 h 1794925"/>
                <a:gd name="connsiteX19" fmla="*/ 108230 w 1151418"/>
                <a:gd name="connsiteY19" fmla="*/ 1022193 h 1794925"/>
                <a:gd name="connsiteX20" fmla="*/ 43835 w 1151418"/>
                <a:gd name="connsiteY20" fmla="*/ 893404 h 1794925"/>
                <a:gd name="connsiteX21" fmla="*/ 0 w 1151418"/>
                <a:gd name="connsiteY21" fmla="*/ 85825 h 1794925"/>
                <a:gd name="connsiteX0" fmla="*/ 3790 w 1151418"/>
                <a:gd name="connsiteY0" fmla="*/ 0 h 1794925"/>
                <a:gd name="connsiteX1" fmla="*/ 145022 w 1151418"/>
                <a:gd name="connsiteY1" fmla="*/ 85926 h 1794925"/>
                <a:gd name="connsiteX2" fmla="*/ 198382 w 1151418"/>
                <a:gd name="connsiteY2" fmla="*/ 197945 h 1794925"/>
                <a:gd name="connsiteX3" fmla="*/ 378686 w 1151418"/>
                <a:gd name="connsiteY3" fmla="*/ 288097 h 1794925"/>
                <a:gd name="connsiteX4" fmla="*/ 443080 w 1151418"/>
                <a:gd name="connsiteY4" fmla="*/ 416886 h 1794925"/>
                <a:gd name="connsiteX5" fmla="*/ 649142 w 1151418"/>
                <a:gd name="connsiteY5" fmla="*/ 507038 h 1794925"/>
                <a:gd name="connsiteX6" fmla="*/ 662021 w 1151418"/>
                <a:gd name="connsiteY6" fmla="*/ 932041 h 1794925"/>
                <a:gd name="connsiteX7" fmla="*/ 739294 w 1151418"/>
                <a:gd name="connsiteY7" fmla="*/ 1241134 h 1794925"/>
                <a:gd name="connsiteX8" fmla="*/ 868083 w 1151418"/>
                <a:gd name="connsiteY8" fmla="*/ 1369923 h 1794925"/>
                <a:gd name="connsiteX9" fmla="*/ 1074145 w 1151418"/>
                <a:gd name="connsiteY9" fmla="*/ 1292649 h 1794925"/>
                <a:gd name="connsiteX10" fmla="*/ 1112782 w 1151418"/>
                <a:gd name="connsiteY10" fmla="*/ 1138103 h 1794925"/>
                <a:gd name="connsiteX11" fmla="*/ 1112782 w 1151418"/>
                <a:gd name="connsiteY11" fmla="*/ 1138103 h 1794925"/>
                <a:gd name="connsiteX12" fmla="*/ 1112782 w 1151418"/>
                <a:gd name="connsiteY12" fmla="*/ 1138103 h 1794925"/>
                <a:gd name="connsiteX13" fmla="*/ 1151418 w 1151418"/>
                <a:gd name="connsiteY13" fmla="*/ 1305528 h 1794925"/>
                <a:gd name="connsiteX14" fmla="*/ 1099903 w 1151418"/>
                <a:gd name="connsiteY14" fmla="*/ 1601742 h 1794925"/>
                <a:gd name="connsiteX15" fmla="*/ 932477 w 1151418"/>
                <a:gd name="connsiteY15" fmla="*/ 1782046 h 1794925"/>
                <a:gd name="connsiteX16" fmla="*/ 687779 w 1151418"/>
                <a:gd name="connsiteY16" fmla="*/ 1794925 h 1794925"/>
                <a:gd name="connsiteX17" fmla="*/ 520353 w 1151418"/>
                <a:gd name="connsiteY17" fmla="*/ 1717652 h 1794925"/>
                <a:gd name="connsiteX18" fmla="*/ 288534 w 1151418"/>
                <a:gd name="connsiteY18" fmla="*/ 1460075 h 1794925"/>
                <a:gd name="connsiteX19" fmla="*/ 108230 w 1151418"/>
                <a:gd name="connsiteY19" fmla="*/ 1022193 h 1794925"/>
                <a:gd name="connsiteX20" fmla="*/ 15260 w 1151418"/>
                <a:gd name="connsiteY20" fmla="*/ 888642 h 1794925"/>
                <a:gd name="connsiteX21" fmla="*/ 0 w 1151418"/>
                <a:gd name="connsiteY21" fmla="*/ 85825 h 1794925"/>
                <a:gd name="connsiteX0" fmla="*/ 3790 w 1151418"/>
                <a:gd name="connsiteY0" fmla="*/ 0 h 1794925"/>
                <a:gd name="connsiteX1" fmla="*/ 145022 w 1151418"/>
                <a:gd name="connsiteY1" fmla="*/ 85926 h 1794925"/>
                <a:gd name="connsiteX2" fmla="*/ 162663 w 1151418"/>
                <a:gd name="connsiteY2" fmla="*/ 216995 h 1794925"/>
                <a:gd name="connsiteX3" fmla="*/ 378686 w 1151418"/>
                <a:gd name="connsiteY3" fmla="*/ 288097 h 1794925"/>
                <a:gd name="connsiteX4" fmla="*/ 443080 w 1151418"/>
                <a:gd name="connsiteY4" fmla="*/ 416886 h 1794925"/>
                <a:gd name="connsiteX5" fmla="*/ 649142 w 1151418"/>
                <a:gd name="connsiteY5" fmla="*/ 507038 h 1794925"/>
                <a:gd name="connsiteX6" fmla="*/ 662021 w 1151418"/>
                <a:gd name="connsiteY6" fmla="*/ 932041 h 1794925"/>
                <a:gd name="connsiteX7" fmla="*/ 739294 w 1151418"/>
                <a:gd name="connsiteY7" fmla="*/ 1241134 h 1794925"/>
                <a:gd name="connsiteX8" fmla="*/ 868083 w 1151418"/>
                <a:gd name="connsiteY8" fmla="*/ 1369923 h 1794925"/>
                <a:gd name="connsiteX9" fmla="*/ 1074145 w 1151418"/>
                <a:gd name="connsiteY9" fmla="*/ 1292649 h 1794925"/>
                <a:gd name="connsiteX10" fmla="*/ 1112782 w 1151418"/>
                <a:gd name="connsiteY10" fmla="*/ 1138103 h 1794925"/>
                <a:gd name="connsiteX11" fmla="*/ 1112782 w 1151418"/>
                <a:gd name="connsiteY11" fmla="*/ 1138103 h 1794925"/>
                <a:gd name="connsiteX12" fmla="*/ 1112782 w 1151418"/>
                <a:gd name="connsiteY12" fmla="*/ 1138103 h 1794925"/>
                <a:gd name="connsiteX13" fmla="*/ 1151418 w 1151418"/>
                <a:gd name="connsiteY13" fmla="*/ 1305528 h 1794925"/>
                <a:gd name="connsiteX14" fmla="*/ 1099903 w 1151418"/>
                <a:gd name="connsiteY14" fmla="*/ 1601742 h 1794925"/>
                <a:gd name="connsiteX15" fmla="*/ 932477 w 1151418"/>
                <a:gd name="connsiteY15" fmla="*/ 1782046 h 1794925"/>
                <a:gd name="connsiteX16" fmla="*/ 687779 w 1151418"/>
                <a:gd name="connsiteY16" fmla="*/ 1794925 h 1794925"/>
                <a:gd name="connsiteX17" fmla="*/ 520353 w 1151418"/>
                <a:gd name="connsiteY17" fmla="*/ 1717652 h 1794925"/>
                <a:gd name="connsiteX18" fmla="*/ 288534 w 1151418"/>
                <a:gd name="connsiteY18" fmla="*/ 1460075 h 1794925"/>
                <a:gd name="connsiteX19" fmla="*/ 108230 w 1151418"/>
                <a:gd name="connsiteY19" fmla="*/ 1022193 h 1794925"/>
                <a:gd name="connsiteX20" fmla="*/ 15260 w 1151418"/>
                <a:gd name="connsiteY20" fmla="*/ 888642 h 1794925"/>
                <a:gd name="connsiteX21" fmla="*/ 0 w 1151418"/>
                <a:gd name="connsiteY21" fmla="*/ 85825 h 1794925"/>
                <a:gd name="connsiteX0" fmla="*/ 1409 w 1151418"/>
                <a:gd name="connsiteY0" fmla="*/ 0 h 1806832"/>
                <a:gd name="connsiteX1" fmla="*/ 145022 w 1151418"/>
                <a:gd name="connsiteY1" fmla="*/ 97833 h 1806832"/>
                <a:gd name="connsiteX2" fmla="*/ 162663 w 1151418"/>
                <a:gd name="connsiteY2" fmla="*/ 228902 h 1806832"/>
                <a:gd name="connsiteX3" fmla="*/ 378686 w 1151418"/>
                <a:gd name="connsiteY3" fmla="*/ 300004 h 1806832"/>
                <a:gd name="connsiteX4" fmla="*/ 443080 w 1151418"/>
                <a:gd name="connsiteY4" fmla="*/ 428793 h 1806832"/>
                <a:gd name="connsiteX5" fmla="*/ 649142 w 1151418"/>
                <a:gd name="connsiteY5" fmla="*/ 518945 h 1806832"/>
                <a:gd name="connsiteX6" fmla="*/ 662021 w 1151418"/>
                <a:gd name="connsiteY6" fmla="*/ 943948 h 1806832"/>
                <a:gd name="connsiteX7" fmla="*/ 739294 w 1151418"/>
                <a:gd name="connsiteY7" fmla="*/ 1253041 h 1806832"/>
                <a:gd name="connsiteX8" fmla="*/ 868083 w 1151418"/>
                <a:gd name="connsiteY8" fmla="*/ 1381830 h 1806832"/>
                <a:gd name="connsiteX9" fmla="*/ 1074145 w 1151418"/>
                <a:gd name="connsiteY9" fmla="*/ 1304556 h 1806832"/>
                <a:gd name="connsiteX10" fmla="*/ 1112782 w 1151418"/>
                <a:gd name="connsiteY10" fmla="*/ 1150010 h 1806832"/>
                <a:gd name="connsiteX11" fmla="*/ 1112782 w 1151418"/>
                <a:gd name="connsiteY11" fmla="*/ 1150010 h 1806832"/>
                <a:gd name="connsiteX12" fmla="*/ 1112782 w 1151418"/>
                <a:gd name="connsiteY12" fmla="*/ 1150010 h 1806832"/>
                <a:gd name="connsiteX13" fmla="*/ 1151418 w 1151418"/>
                <a:gd name="connsiteY13" fmla="*/ 1317435 h 1806832"/>
                <a:gd name="connsiteX14" fmla="*/ 1099903 w 1151418"/>
                <a:gd name="connsiteY14" fmla="*/ 1613649 h 1806832"/>
                <a:gd name="connsiteX15" fmla="*/ 932477 w 1151418"/>
                <a:gd name="connsiteY15" fmla="*/ 1793953 h 1806832"/>
                <a:gd name="connsiteX16" fmla="*/ 687779 w 1151418"/>
                <a:gd name="connsiteY16" fmla="*/ 1806832 h 1806832"/>
                <a:gd name="connsiteX17" fmla="*/ 520353 w 1151418"/>
                <a:gd name="connsiteY17" fmla="*/ 1729559 h 1806832"/>
                <a:gd name="connsiteX18" fmla="*/ 288534 w 1151418"/>
                <a:gd name="connsiteY18" fmla="*/ 1471982 h 1806832"/>
                <a:gd name="connsiteX19" fmla="*/ 108230 w 1151418"/>
                <a:gd name="connsiteY19" fmla="*/ 1034100 h 1806832"/>
                <a:gd name="connsiteX20" fmla="*/ 15260 w 1151418"/>
                <a:gd name="connsiteY20" fmla="*/ 900549 h 1806832"/>
                <a:gd name="connsiteX21" fmla="*/ 0 w 1151418"/>
                <a:gd name="connsiteY21" fmla="*/ 97732 h 1806832"/>
                <a:gd name="connsiteX0" fmla="*/ 1409 w 1151418"/>
                <a:gd name="connsiteY0" fmla="*/ 0 h 1806832"/>
                <a:gd name="connsiteX1" fmla="*/ 175978 w 1151418"/>
                <a:gd name="connsiteY1" fmla="*/ 121646 h 1806832"/>
                <a:gd name="connsiteX2" fmla="*/ 162663 w 1151418"/>
                <a:gd name="connsiteY2" fmla="*/ 228902 h 1806832"/>
                <a:gd name="connsiteX3" fmla="*/ 378686 w 1151418"/>
                <a:gd name="connsiteY3" fmla="*/ 300004 h 1806832"/>
                <a:gd name="connsiteX4" fmla="*/ 443080 w 1151418"/>
                <a:gd name="connsiteY4" fmla="*/ 428793 h 1806832"/>
                <a:gd name="connsiteX5" fmla="*/ 649142 w 1151418"/>
                <a:gd name="connsiteY5" fmla="*/ 518945 h 1806832"/>
                <a:gd name="connsiteX6" fmla="*/ 662021 w 1151418"/>
                <a:gd name="connsiteY6" fmla="*/ 943948 h 1806832"/>
                <a:gd name="connsiteX7" fmla="*/ 739294 w 1151418"/>
                <a:gd name="connsiteY7" fmla="*/ 1253041 h 1806832"/>
                <a:gd name="connsiteX8" fmla="*/ 868083 w 1151418"/>
                <a:gd name="connsiteY8" fmla="*/ 1381830 h 1806832"/>
                <a:gd name="connsiteX9" fmla="*/ 1074145 w 1151418"/>
                <a:gd name="connsiteY9" fmla="*/ 1304556 h 1806832"/>
                <a:gd name="connsiteX10" fmla="*/ 1112782 w 1151418"/>
                <a:gd name="connsiteY10" fmla="*/ 1150010 h 1806832"/>
                <a:gd name="connsiteX11" fmla="*/ 1112782 w 1151418"/>
                <a:gd name="connsiteY11" fmla="*/ 1150010 h 1806832"/>
                <a:gd name="connsiteX12" fmla="*/ 1112782 w 1151418"/>
                <a:gd name="connsiteY12" fmla="*/ 1150010 h 1806832"/>
                <a:gd name="connsiteX13" fmla="*/ 1151418 w 1151418"/>
                <a:gd name="connsiteY13" fmla="*/ 1317435 h 1806832"/>
                <a:gd name="connsiteX14" fmla="*/ 1099903 w 1151418"/>
                <a:gd name="connsiteY14" fmla="*/ 1613649 h 1806832"/>
                <a:gd name="connsiteX15" fmla="*/ 932477 w 1151418"/>
                <a:gd name="connsiteY15" fmla="*/ 1793953 h 1806832"/>
                <a:gd name="connsiteX16" fmla="*/ 687779 w 1151418"/>
                <a:gd name="connsiteY16" fmla="*/ 1806832 h 1806832"/>
                <a:gd name="connsiteX17" fmla="*/ 520353 w 1151418"/>
                <a:gd name="connsiteY17" fmla="*/ 1729559 h 1806832"/>
                <a:gd name="connsiteX18" fmla="*/ 288534 w 1151418"/>
                <a:gd name="connsiteY18" fmla="*/ 1471982 h 1806832"/>
                <a:gd name="connsiteX19" fmla="*/ 108230 w 1151418"/>
                <a:gd name="connsiteY19" fmla="*/ 1034100 h 1806832"/>
                <a:gd name="connsiteX20" fmla="*/ 15260 w 1151418"/>
                <a:gd name="connsiteY20" fmla="*/ 900549 h 1806832"/>
                <a:gd name="connsiteX21" fmla="*/ 0 w 1151418"/>
                <a:gd name="connsiteY21" fmla="*/ 97732 h 1806832"/>
                <a:gd name="connsiteX0" fmla="*/ 1409 w 1151418"/>
                <a:gd name="connsiteY0" fmla="*/ 0 h 1806832"/>
                <a:gd name="connsiteX1" fmla="*/ 175978 w 1151418"/>
                <a:gd name="connsiteY1" fmla="*/ 121646 h 1806832"/>
                <a:gd name="connsiteX2" fmla="*/ 196000 w 1151418"/>
                <a:gd name="connsiteY2" fmla="*/ 178896 h 1806832"/>
                <a:gd name="connsiteX3" fmla="*/ 378686 w 1151418"/>
                <a:gd name="connsiteY3" fmla="*/ 300004 h 1806832"/>
                <a:gd name="connsiteX4" fmla="*/ 443080 w 1151418"/>
                <a:gd name="connsiteY4" fmla="*/ 428793 h 1806832"/>
                <a:gd name="connsiteX5" fmla="*/ 649142 w 1151418"/>
                <a:gd name="connsiteY5" fmla="*/ 518945 h 1806832"/>
                <a:gd name="connsiteX6" fmla="*/ 662021 w 1151418"/>
                <a:gd name="connsiteY6" fmla="*/ 943948 h 1806832"/>
                <a:gd name="connsiteX7" fmla="*/ 739294 w 1151418"/>
                <a:gd name="connsiteY7" fmla="*/ 1253041 h 1806832"/>
                <a:gd name="connsiteX8" fmla="*/ 868083 w 1151418"/>
                <a:gd name="connsiteY8" fmla="*/ 1381830 h 1806832"/>
                <a:gd name="connsiteX9" fmla="*/ 1074145 w 1151418"/>
                <a:gd name="connsiteY9" fmla="*/ 1304556 h 1806832"/>
                <a:gd name="connsiteX10" fmla="*/ 1112782 w 1151418"/>
                <a:gd name="connsiteY10" fmla="*/ 1150010 h 1806832"/>
                <a:gd name="connsiteX11" fmla="*/ 1112782 w 1151418"/>
                <a:gd name="connsiteY11" fmla="*/ 1150010 h 1806832"/>
                <a:gd name="connsiteX12" fmla="*/ 1112782 w 1151418"/>
                <a:gd name="connsiteY12" fmla="*/ 1150010 h 1806832"/>
                <a:gd name="connsiteX13" fmla="*/ 1151418 w 1151418"/>
                <a:gd name="connsiteY13" fmla="*/ 1317435 h 1806832"/>
                <a:gd name="connsiteX14" fmla="*/ 1099903 w 1151418"/>
                <a:gd name="connsiteY14" fmla="*/ 1613649 h 1806832"/>
                <a:gd name="connsiteX15" fmla="*/ 932477 w 1151418"/>
                <a:gd name="connsiteY15" fmla="*/ 1793953 h 1806832"/>
                <a:gd name="connsiteX16" fmla="*/ 687779 w 1151418"/>
                <a:gd name="connsiteY16" fmla="*/ 1806832 h 1806832"/>
                <a:gd name="connsiteX17" fmla="*/ 520353 w 1151418"/>
                <a:gd name="connsiteY17" fmla="*/ 1729559 h 1806832"/>
                <a:gd name="connsiteX18" fmla="*/ 288534 w 1151418"/>
                <a:gd name="connsiteY18" fmla="*/ 1471982 h 1806832"/>
                <a:gd name="connsiteX19" fmla="*/ 108230 w 1151418"/>
                <a:gd name="connsiteY19" fmla="*/ 1034100 h 1806832"/>
                <a:gd name="connsiteX20" fmla="*/ 15260 w 1151418"/>
                <a:gd name="connsiteY20" fmla="*/ 900549 h 1806832"/>
                <a:gd name="connsiteX21" fmla="*/ 0 w 1151418"/>
                <a:gd name="connsiteY21" fmla="*/ 97732 h 1806832"/>
                <a:gd name="connsiteX0" fmla="*/ 1409 w 1151418"/>
                <a:gd name="connsiteY0" fmla="*/ 0 h 1806832"/>
                <a:gd name="connsiteX1" fmla="*/ 175978 w 1151418"/>
                <a:gd name="connsiteY1" fmla="*/ 121646 h 1806832"/>
                <a:gd name="connsiteX2" fmla="*/ 196000 w 1151418"/>
                <a:gd name="connsiteY2" fmla="*/ 178896 h 1806832"/>
                <a:gd name="connsiteX3" fmla="*/ 245001 w 1151418"/>
                <a:gd name="connsiteY3" fmla="*/ 194626 h 1806832"/>
                <a:gd name="connsiteX4" fmla="*/ 378686 w 1151418"/>
                <a:gd name="connsiteY4" fmla="*/ 300004 h 1806832"/>
                <a:gd name="connsiteX5" fmla="*/ 443080 w 1151418"/>
                <a:gd name="connsiteY5" fmla="*/ 428793 h 1806832"/>
                <a:gd name="connsiteX6" fmla="*/ 649142 w 1151418"/>
                <a:gd name="connsiteY6" fmla="*/ 518945 h 1806832"/>
                <a:gd name="connsiteX7" fmla="*/ 662021 w 1151418"/>
                <a:gd name="connsiteY7" fmla="*/ 943948 h 1806832"/>
                <a:gd name="connsiteX8" fmla="*/ 739294 w 1151418"/>
                <a:gd name="connsiteY8" fmla="*/ 1253041 h 1806832"/>
                <a:gd name="connsiteX9" fmla="*/ 868083 w 1151418"/>
                <a:gd name="connsiteY9" fmla="*/ 1381830 h 1806832"/>
                <a:gd name="connsiteX10" fmla="*/ 1074145 w 1151418"/>
                <a:gd name="connsiteY10" fmla="*/ 1304556 h 1806832"/>
                <a:gd name="connsiteX11" fmla="*/ 1112782 w 1151418"/>
                <a:gd name="connsiteY11" fmla="*/ 1150010 h 1806832"/>
                <a:gd name="connsiteX12" fmla="*/ 1112782 w 1151418"/>
                <a:gd name="connsiteY12" fmla="*/ 1150010 h 1806832"/>
                <a:gd name="connsiteX13" fmla="*/ 1112782 w 1151418"/>
                <a:gd name="connsiteY13" fmla="*/ 1150010 h 1806832"/>
                <a:gd name="connsiteX14" fmla="*/ 1151418 w 1151418"/>
                <a:gd name="connsiteY14" fmla="*/ 1317435 h 1806832"/>
                <a:gd name="connsiteX15" fmla="*/ 1099903 w 1151418"/>
                <a:gd name="connsiteY15" fmla="*/ 1613649 h 1806832"/>
                <a:gd name="connsiteX16" fmla="*/ 932477 w 1151418"/>
                <a:gd name="connsiteY16" fmla="*/ 1793953 h 1806832"/>
                <a:gd name="connsiteX17" fmla="*/ 687779 w 1151418"/>
                <a:gd name="connsiteY17" fmla="*/ 1806832 h 1806832"/>
                <a:gd name="connsiteX18" fmla="*/ 520353 w 1151418"/>
                <a:gd name="connsiteY18" fmla="*/ 1729559 h 1806832"/>
                <a:gd name="connsiteX19" fmla="*/ 288534 w 1151418"/>
                <a:gd name="connsiteY19" fmla="*/ 1471982 h 1806832"/>
                <a:gd name="connsiteX20" fmla="*/ 108230 w 1151418"/>
                <a:gd name="connsiteY20" fmla="*/ 1034100 h 1806832"/>
                <a:gd name="connsiteX21" fmla="*/ 15260 w 1151418"/>
                <a:gd name="connsiteY21" fmla="*/ 900549 h 1806832"/>
                <a:gd name="connsiteX22" fmla="*/ 0 w 1151418"/>
                <a:gd name="connsiteY22" fmla="*/ 97732 h 1806832"/>
                <a:gd name="connsiteX0" fmla="*/ 1409 w 1151418"/>
                <a:gd name="connsiteY0" fmla="*/ 0 h 1806832"/>
                <a:gd name="connsiteX1" fmla="*/ 175978 w 1151418"/>
                <a:gd name="connsiteY1" fmla="*/ 121646 h 1806832"/>
                <a:gd name="connsiteX2" fmla="*/ 191238 w 1151418"/>
                <a:gd name="connsiteY2" fmla="*/ 176515 h 1806832"/>
                <a:gd name="connsiteX3" fmla="*/ 245001 w 1151418"/>
                <a:gd name="connsiteY3" fmla="*/ 194626 h 1806832"/>
                <a:gd name="connsiteX4" fmla="*/ 378686 w 1151418"/>
                <a:gd name="connsiteY4" fmla="*/ 300004 h 1806832"/>
                <a:gd name="connsiteX5" fmla="*/ 443080 w 1151418"/>
                <a:gd name="connsiteY5" fmla="*/ 428793 h 1806832"/>
                <a:gd name="connsiteX6" fmla="*/ 649142 w 1151418"/>
                <a:gd name="connsiteY6" fmla="*/ 518945 h 1806832"/>
                <a:gd name="connsiteX7" fmla="*/ 662021 w 1151418"/>
                <a:gd name="connsiteY7" fmla="*/ 943948 h 1806832"/>
                <a:gd name="connsiteX8" fmla="*/ 739294 w 1151418"/>
                <a:gd name="connsiteY8" fmla="*/ 1253041 h 1806832"/>
                <a:gd name="connsiteX9" fmla="*/ 868083 w 1151418"/>
                <a:gd name="connsiteY9" fmla="*/ 1381830 h 1806832"/>
                <a:gd name="connsiteX10" fmla="*/ 1074145 w 1151418"/>
                <a:gd name="connsiteY10" fmla="*/ 1304556 h 1806832"/>
                <a:gd name="connsiteX11" fmla="*/ 1112782 w 1151418"/>
                <a:gd name="connsiteY11" fmla="*/ 1150010 h 1806832"/>
                <a:gd name="connsiteX12" fmla="*/ 1112782 w 1151418"/>
                <a:gd name="connsiteY12" fmla="*/ 1150010 h 1806832"/>
                <a:gd name="connsiteX13" fmla="*/ 1112782 w 1151418"/>
                <a:gd name="connsiteY13" fmla="*/ 1150010 h 1806832"/>
                <a:gd name="connsiteX14" fmla="*/ 1151418 w 1151418"/>
                <a:gd name="connsiteY14" fmla="*/ 1317435 h 1806832"/>
                <a:gd name="connsiteX15" fmla="*/ 1099903 w 1151418"/>
                <a:gd name="connsiteY15" fmla="*/ 1613649 h 1806832"/>
                <a:gd name="connsiteX16" fmla="*/ 932477 w 1151418"/>
                <a:gd name="connsiteY16" fmla="*/ 1793953 h 1806832"/>
                <a:gd name="connsiteX17" fmla="*/ 687779 w 1151418"/>
                <a:gd name="connsiteY17" fmla="*/ 1806832 h 1806832"/>
                <a:gd name="connsiteX18" fmla="*/ 520353 w 1151418"/>
                <a:gd name="connsiteY18" fmla="*/ 1729559 h 1806832"/>
                <a:gd name="connsiteX19" fmla="*/ 288534 w 1151418"/>
                <a:gd name="connsiteY19" fmla="*/ 1471982 h 1806832"/>
                <a:gd name="connsiteX20" fmla="*/ 108230 w 1151418"/>
                <a:gd name="connsiteY20" fmla="*/ 1034100 h 1806832"/>
                <a:gd name="connsiteX21" fmla="*/ 15260 w 1151418"/>
                <a:gd name="connsiteY21" fmla="*/ 900549 h 1806832"/>
                <a:gd name="connsiteX22" fmla="*/ 0 w 1151418"/>
                <a:gd name="connsiteY22" fmla="*/ 97732 h 1806832"/>
                <a:gd name="connsiteX0" fmla="*/ 1409 w 1151418"/>
                <a:gd name="connsiteY0" fmla="*/ 0 h 1806832"/>
                <a:gd name="connsiteX1" fmla="*/ 175978 w 1151418"/>
                <a:gd name="connsiteY1" fmla="*/ 121646 h 1806832"/>
                <a:gd name="connsiteX2" fmla="*/ 191238 w 1151418"/>
                <a:gd name="connsiteY2" fmla="*/ 176515 h 1806832"/>
                <a:gd name="connsiteX3" fmla="*/ 245001 w 1151418"/>
                <a:gd name="connsiteY3" fmla="*/ 194626 h 1806832"/>
                <a:gd name="connsiteX4" fmla="*/ 306913 w 1151418"/>
                <a:gd name="connsiteY4" fmla="*/ 239869 h 1806832"/>
                <a:gd name="connsiteX5" fmla="*/ 378686 w 1151418"/>
                <a:gd name="connsiteY5" fmla="*/ 300004 h 1806832"/>
                <a:gd name="connsiteX6" fmla="*/ 443080 w 1151418"/>
                <a:gd name="connsiteY6" fmla="*/ 428793 h 1806832"/>
                <a:gd name="connsiteX7" fmla="*/ 649142 w 1151418"/>
                <a:gd name="connsiteY7" fmla="*/ 518945 h 1806832"/>
                <a:gd name="connsiteX8" fmla="*/ 662021 w 1151418"/>
                <a:gd name="connsiteY8" fmla="*/ 943948 h 1806832"/>
                <a:gd name="connsiteX9" fmla="*/ 739294 w 1151418"/>
                <a:gd name="connsiteY9" fmla="*/ 1253041 h 1806832"/>
                <a:gd name="connsiteX10" fmla="*/ 868083 w 1151418"/>
                <a:gd name="connsiteY10" fmla="*/ 1381830 h 1806832"/>
                <a:gd name="connsiteX11" fmla="*/ 1074145 w 1151418"/>
                <a:gd name="connsiteY11" fmla="*/ 1304556 h 1806832"/>
                <a:gd name="connsiteX12" fmla="*/ 1112782 w 1151418"/>
                <a:gd name="connsiteY12" fmla="*/ 1150010 h 1806832"/>
                <a:gd name="connsiteX13" fmla="*/ 1112782 w 1151418"/>
                <a:gd name="connsiteY13" fmla="*/ 1150010 h 1806832"/>
                <a:gd name="connsiteX14" fmla="*/ 1112782 w 1151418"/>
                <a:gd name="connsiteY14" fmla="*/ 1150010 h 1806832"/>
                <a:gd name="connsiteX15" fmla="*/ 1151418 w 1151418"/>
                <a:gd name="connsiteY15" fmla="*/ 1317435 h 1806832"/>
                <a:gd name="connsiteX16" fmla="*/ 1099903 w 1151418"/>
                <a:gd name="connsiteY16" fmla="*/ 1613649 h 1806832"/>
                <a:gd name="connsiteX17" fmla="*/ 932477 w 1151418"/>
                <a:gd name="connsiteY17" fmla="*/ 1793953 h 1806832"/>
                <a:gd name="connsiteX18" fmla="*/ 687779 w 1151418"/>
                <a:gd name="connsiteY18" fmla="*/ 1806832 h 1806832"/>
                <a:gd name="connsiteX19" fmla="*/ 520353 w 1151418"/>
                <a:gd name="connsiteY19" fmla="*/ 1729559 h 1806832"/>
                <a:gd name="connsiteX20" fmla="*/ 288534 w 1151418"/>
                <a:gd name="connsiteY20" fmla="*/ 1471982 h 1806832"/>
                <a:gd name="connsiteX21" fmla="*/ 108230 w 1151418"/>
                <a:gd name="connsiteY21" fmla="*/ 1034100 h 1806832"/>
                <a:gd name="connsiteX22" fmla="*/ 15260 w 1151418"/>
                <a:gd name="connsiteY22" fmla="*/ 900549 h 1806832"/>
                <a:gd name="connsiteX23" fmla="*/ 0 w 1151418"/>
                <a:gd name="connsiteY23" fmla="*/ 97732 h 1806832"/>
                <a:gd name="connsiteX0" fmla="*/ 1409 w 1151418"/>
                <a:gd name="connsiteY0" fmla="*/ 0 h 1806832"/>
                <a:gd name="connsiteX1" fmla="*/ 175978 w 1151418"/>
                <a:gd name="connsiteY1" fmla="*/ 121646 h 1806832"/>
                <a:gd name="connsiteX2" fmla="*/ 191238 w 1151418"/>
                <a:gd name="connsiteY2" fmla="*/ 176515 h 1806832"/>
                <a:gd name="connsiteX3" fmla="*/ 245001 w 1151418"/>
                <a:gd name="connsiteY3" fmla="*/ 194626 h 1806832"/>
                <a:gd name="connsiteX4" fmla="*/ 306913 w 1151418"/>
                <a:gd name="connsiteY4" fmla="*/ 239869 h 1806832"/>
                <a:gd name="connsiteX5" fmla="*/ 390592 w 1151418"/>
                <a:gd name="connsiteY5" fmla="*/ 328579 h 1806832"/>
                <a:gd name="connsiteX6" fmla="*/ 443080 w 1151418"/>
                <a:gd name="connsiteY6" fmla="*/ 428793 h 1806832"/>
                <a:gd name="connsiteX7" fmla="*/ 649142 w 1151418"/>
                <a:gd name="connsiteY7" fmla="*/ 518945 h 1806832"/>
                <a:gd name="connsiteX8" fmla="*/ 662021 w 1151418"/>
                <a:gd name="connsiteY8" fmla="*/ 943948 h 1806832"/>
                <a:gd name="connsiteX9" fmla="*/ 739294 w 1151418"/>
                <a:gd name="connsiteY9" fmla="*/ 1253041 h 1806832"/>
                <a:gd name="connsiteX10" fmla="*/ 868083 w 1151418"/>
                <a:gd name="connsiteY10" fmla="*/ 1381830 h 1806832"/>
                <a:gd name="connsiteX11" fmla="*/ 1074145 w 1151418"/>
                <a:gd name="connsiteY11" fmla="*/ 1304556 h 1806832"/>
                <a:gd name="connsiteX12" fmla="*/ 1112782 w 1151418"/>
                <a:gd name="connsiteY12" fmla="*/ 1150010 h 1806832"/>
                <a:gd name="connsiteX13" fmla="*/ 1112782 w 1151418"/>
                <a:gd name="connsiteY13" fmla="*/ 1150010 h 1806832"/>
                <a:gd name="connsiteX14" fmla="*/ 1112782 w 1151418"/>
                <a:gd name="connsiteY14" fmla="*/ 1150010 h 1806832"/>
                <a:gd name="connsiteX15" fmla="*/ 1151418 w 1151418"/>
                <a:gd name="connsiteY15" fmla="*/ 1317435 h 1806832"/>
                <a:gd name="connsiteX16" fmla="*/ 1099903 w 1151418"/>
                <a:gd name="connsiteY16" fmla="*/ 1613649 h 1806832"/>
                <a:gd name="connsiteX17" fmla="*/ 932477 w 1151418"/>
                <a:gd name="connsiteY17" fmla="*/ 1793953 h 1806832"/>
                <a:gd name="connsiteX18" fmla="*/ 687779 w 1151418"/>
                <a:gd name="connsiteY18" fmla="*/ 1806832 h 1806832"/>
                <a:gd name="connsiteX19" fmla="*/ 520353 w 1151418"/>
                <a:gd name="connsiteY19" fmla="*/ 1729559 h 1806832"/>
                <a:gd name="connsiteX20" fmla="*/ 288534 w 1151418"/>
                <a:gd name="connsiteY20" fmla="*/ 1471982 h 1806832"/>
                <a:gd name="connsiteX21" fmla="*/ 108230 w 1151418"/>
                <a:gd name="connsiteY21" fmla="*/ 1034100 h 1806832"/>
                <a:gd name="connsiteX22" fmla="*/ 15260 w 1151418"/>
                <a:gd name="connsiteY22" fmla="*/ 900549 h 1806832"/>
                <a:gd name="connsiteX23" fmla="*/ 0 w 1151418"/>
                <a:gd name="connsiteY23" fmla="*/ 97732 h 1806832"/>
                <a:gd name="connsiteX0" fmla="*/ 1409 w 1151418"/>
                <a:gd name="connsiteY0" fmla="*/ 0 h 1806832"/>
                <a:gd name="connsiteX1" fmla="*/ 175978 w 1151418"/>
                <a:gd name="connsiteY1" fmla="*/ 121646 h 1806832"/>
                <a:gd name="connsiteX2" fmla="*/ 186475 w 1151418"/>
                <a:gd name="connsiteY2" fmla="*/ 176515 h 1806832"/>
                <a:gd name="connsiteX3" fmla="*/ 245001 w 1151418"/>
                <a:gd name="connsiteY3" fmla="*/ 194626 h 1806832"/>
                <a:gd name="connsiteX4" fmla="*/ 306913 w 1151418"/>
                <a:gd name="connsiteY4" fmla="*/ 239869 h 1806832"/>
                <a:gd name="connsiteX5" fmla="*/ 390592 w 1151418"/>
                <a:gd name="connsiteY5" fmla="*/ 328579 h 1806832"/>
                <a:gd name="connsiteX6" fmla="*/ 443080 w 1151418"/>
                <a:gd name="connsiteY6" fmla="*/ 428793 h 1806832"/>
                <a:gd name="connsiteX7" fmla="*/ 649142 w 1151418"/>
                <a:gd name="connsiteY7" fmla="*/ 518945 h 1806832"/>
                <a:gd name="connsiteX8" fmla="*/ 662021 w 1151418"/>
                <a:gd name="connsiteY8" fmla="*/ 943948 h 1806832"/>
                <a:gd name="connsiteX9" fmla="*/ 739294 w 1151418"/>
                <a:gd name="connsiteY9" fmla="*/ 1253041 h 1806832"/>
                <a:gd name="connsiteX10" fmla="*/ 868083 w 1151418"/>
                <a:gd name="connsiteY10" fmla="*/ 1381830 h 1806832"/>
                <a:gd name="connsiteX11" fmla="*/ 1074145 w 1151418"/>
                <a:gd name="connsiteY11" fmla="*/ 1304556 h 1806832"/>
                <a:gd name="connsiteX12" fmla="*/ 1112782 w 1151418"/>
                <a:gd name="connsiteY12" fmla="*/ 1150010 h 1806832"/>
                <a:gd name="connsiteX13" fmla="*/ 1112782 w 1151418"/>
                <a:gd name="connsiteY13" fmla="*/ 1150010 h 1806832"/>
                <a:gd name="connsiteX14" fmla="*/ 1112782 w 1151418"/>
                <a:gd name="connsiteY14" fmla="*/ 1150010 h 1806832"/>
                <a:gd name="connsiteX15" fmla="*/ 1151418 w 1151418"/>
                <a:gd name="connsiteY15" fmla="*/ 1317435 h 1806832"/>
                <a:gd name="connsiteX16" fmla="*/ 1099903 w 1151418"/>
                <a:gd name="connsiteY16" fmla="*/ 1613649 h 1806832"/>
                <a:gd name="connsiteX17" fmla="*/ 932477 w 1151418"/>
                <a:gd name="connsiteY17" fmla="*/ 1793953 h 1806832"/>
                <a:gd name="connsiteX18" fmla="*/ 687779 w 1151418"/>
                <a:gd name="connsiteY18" fmla="*/ 1806832 h 1806832"/>
                <a:gd name="connsiteX19" fmla="*/ 520353 w 1151418"/>
                <a:gd name="connsiteY19" fmla="*/ 1729559 h 1806832"/>
                <a:gd name="connsiteX20" fmla="*/ 288534 w 1151418"/>
                <a:gd name="connsiteY20" fmla="*/ 1471982 h 1806832"/>
                <a:gd name="connsiteX21" fmla="*/ 108230 w 1151418"/>
                <a:gd name="connsiteY21" fmla="*/ 1034100 h 1806832"/>
                <a:gd name="connsiteX22" fmla="*/ 15260 w 1151418"/>
                <a:gd name="connsiteY22" fmla="*/ 900549 h 1806832"/>
                <a:gd name="connsiteX23" fmla="*/ 0 w 1151418"/>
                <a:gd name="connsiteY23" fmla="*/ 97732 h 1806832"/>
                <a:gd name="connsiteX0" fmla="*/ 1409 w 1151418"/>
                <a:gd name="connsiteY0" fmla="*/ 0 h 1806832"/>
                <a:gd name="connsiteX1" fmla="*/ 175978 w 1151418"/>
                <a:gd name="connsiteY1" fmla="*/ 121646 h 1806832"/>
                <a:gd name="connsiteX2" fmla="*/ 186475 w 1151418"/>
                <a:gd name="connsiteY2" fmla="*/ 176515 h 1806832"/>
                <a:gd name="connsiteX3" fmla="*/ 245001 w 1151418"/>
                <a:gd name="connsiteY3" fmla="*/ 194626 h 1806832"/>
                <a:gd name="connsiteX4" fmla="*/ 318820 w 1151418"/>
                <a:gd name="connsiteY4" fmla="*/ 244632 h 1806832"/>
                <a:gd name="connsiteX5" fmla="*/ 390592 w 1151418"/>
                <a:gd name="connsiteY5" fmla="*/ 328579 h 1806832"/>
                <a:gd name="connsiteX6" fmla="*/ 443080 w 1151418"/>
                <a:gd name="connsiteY6" fmla="*/ 428793 h 1806832"/>
                <a:gd name="connsiteX7" fmla="*/ 649142 w 1151418"/>
                <a:gd name="connsiteY7" fmla="*/ 518945 h 1806832"/>
                <a:gd name="connsiteX8" fmla="*/ 662021 w 1151418"/>
                <a:gd name="connsiteY8" fmla="*/ 943948 h 1806832"/>
                <a:gd name="connsiteX9" fmla="*/ 739294 w 1151418"/>
                <a:gd name="connsiteY9" fmla="*/ 1253041 h 1806832"/>
                <a:gd name="connsiteX10" fmla="*/ 868083 w 1151418"/>
                <a:gd name="connsiteY10" fmla="*/ 1381830 h 1806832"/>
                <a:gd name="connsiteX11" fmla="*/ 1074145 w 1151418"/>
                <a:gd name="connsiteY11" fmla="*/ 1304556 h 1806832"/>
                <a:gd name="connsiteX12" fmla="*/ 1112782 w 1151418"/>
                <a:gd name="connsiteY12" fmla="*/ 1150010 h 1806832"/>
                <a:gd name="connsiteX13" fmla="*/ 1112782 w 1151418"/>
                <a:gd name="connsiteY13" fmla="*/ 1150010 h 1806832"/>
                <a:gd name="connsiteX14" fmla="*/ 1112782 w 1151418"/>
                <a:gd name="connsiteY14" fmla="*/ 1150010 h 1806832"/>
                <a:gd name="connsiteX15" fmla="*/ 1151418 w 1151418"/>
                <a:gd name="connsiteY15" fmla="*/ 1317435 h 1806832"/>
                <a:gd name="connsiteX16" fmla="*/ 1099903 w 1151418"/>
                <a:gd name="connsiteY16" fmla="*/ 1613649 h 1806832"/>
                <a:gd name="connsiteX17" fmla="*/ 932477 w 1151418"/>
                <a:gd name="connsiteY17" fmla="*/ 1793953 h 1806832"/>
                <a:gd name="connsiteX18" fmla="*/ 687779 w 1151418"/>
                <a:gd name="connsiteY18" fmla="*/ 1806832 h 1806832"/>
                <a:gd name="connsiteX19" fmla="*/ 520353 w 1151418"/>
                <a:gd name="connsiteY19" fmla="*/ 1729559 h 1806832"/>
                <a:gd name="connsiteX20" fmla="*/ 288534 w 1151418"/>
                <a:gd name="connsiteY20" fmla="*/ 1471982 h 1806832"/>
                <a:gd name="connsiteX21" fmla="*/ 108230 w 1151418"/>
                <a:gd name="connsiteY21" fmla="*/ 1034100 h 1806832"/>
                <a:gd name="connsiteX22" fmla="*/ 15260 w 1151418"/>
                <a:gd name="connsiteY22" fmla="*/ 900549 h 1806832"/>
                <a:gd name="connsiteX23" fmla="*/ 0 w 1151418"/>
                <a:gd name="connsiteY23" fmla="*/ 97732 h 1806832"/>
                <a:gd name="connsiteX0" fmla="*/ 1409 w 1151418"/>
                <a:gd name="connsiteY0" fmla="*/ 0 h 1806832"/>
                <a:gd name="connsiteX1" fmla="*/ 175978 w 1151418"/>
                <a:gd name="connsiteY1" fmla="*/ 121646 h 1806832"/>
                <a:gd name="connsiteX2" fmla="*/ 186475 w 1151418"/>
                <a:gd name="connsiteY2" fmla="*/ 176515 h 1806832"/>
                <a:gd name="connsiteX3" fmla="*/ 245001 w 1151418"/>
                <a:gd name="connsiteY3" fmla="*/ 194626 h 1806832"/>
                <a:gd name="connsiteX4" fmla="*/ 318820 w 1151418"/>
                <a:gd name="connsiteY4" fmla="*/ 244632 h 1806832"/>
                <a:gd name="connsiteX5" fmla="*/ 392973 w 1151418"/>
                <a:gd name="connsiteY5" fmla="*/ 338104 h 1806832"/>
                <a:gd name="connsiteX6" fmla="*/ 443080 w 1151418"/>
                <a:gd name="connsiteY6" fmla="*/ 428793 h 1806832"/>
                <a:gd name="connsiteX7" fmla="*/ 649142 w 1151418"/>
                <a:gd name="connsiteY7" fmla="*/ 518945 h 1806832"/>
                <a:gd name="connsiteX8" fmla="*/ 662021 w 1151418"/>
                <a:gd name="connsiteY8" fmla="*/ 943948 h 1806832"/>
                <a:gd name="connsiteX9" fmla="*/ 739294 w 1151418"/>
                <a:gd name="connsiteY9" fmla="*/ 1253041 h 1806832"/>
                <a:gd name="connsiteX10" fmla="*/ 868083 w 1151418"/>
                <a:gd name="connsiteY10" fmla="*/ 1381830 h 1806832"/>
                <a:gd name="connsiteX11" fmla="*/ 1074145 w 1151418"/>
                <a:gd name="connsiteY11" fmla="*/ 1304556 h 1806832"/>
                <a:gd name="connsiteX12" fmla="*/ 1112782 w 1151418"/>
                <a:gd name="connsiteY12" fmla="*/ 1150010 h 1806832"/>
                <a:gd name="connsiteX13" fmla="*/ 1112782 w 1151418"/>
                <a:gd name="connsiteY13" fmla="*/ 1150010 h 1806832"/>
                <a:gd name="connsiteX14" fmla="*/ 1112782 w 1151418"/>
                <a:gd name="connsiteY14" fmla="*/ 1150010 h 1806832"/>
                <a:gd name="connsiteX15" fmla="*/ 1151418 w 1151418"/>
                <a:gd name="connsiteY15" fmla="*/ 1317435 h 1806832"/>
                <a:gd name="connsiteX16" fmla="*/ 1099903 w 1151418"/>
                <a:gd name="connsiteY16" fmla="*/ 1613649 h 1806832"/>
                <a:gd name="connsiteX17" fmla="*/ 932477 w 1151418"/>
                <a:gd name="connsiteY17" fmla="*/ 1793953 h 1806832"/>
                <a:gd name="connsiteX18" fmla="*/ 687779 w 1151418"/>
                <a:gd name="connsiteY18" fmla="*/ 1806832 h 1806832"/>
                <a:gd name="connsiteX19" fmla="*/ 520353 w 1151418"/>
                <a:gd name="connsiteY19" fmla="*/ 1729559 h 1806832"/>
                <a:gd name="connsiteX20" fmla="*/ 288534 w 1151418"/>
                <a:gd name="connsiteY20" fmla="*/ 1471982 h 1806832"/>
                <a:gd name="connsiteX21" fmla="*/ 108230 w 1151418"/>
                <a:gd name="connsiteY21" fmla="*/ 1034100 h 1806832"/>
                <a:gd name="connsiteX22" fmla="*/ 15260 w 1151418"/>
                <a:gd name="connsiteY22" fmla="*/ 900549 h 1806832"/>
                <a:gd name="connsiteX23" fmla="*/ 0 w 1151418"/>
                <a:gd name="connsiteY23" fmla="*/ 97732 h 1806832"/>
                <a:gd name="connsiteX0" fmla="*/ 1409 w 1151418"/>
                <a:gd name="connsiteY0" fmla="*/ 0 h 1806832"/>
                <a:gd name="connsiteX1" fmla="*/ 175978 w 1151418"/>
                <a:gd name="connsiteY1" fmla="*/ 121646 h 1806832"/>
                <a:gd name="connsiteX2" fmla="*/ 186475 w 1151418"/>
                <a:gd name="connsiteY2" fmla="*/ 176515 h 1806832"/>
                <a:gd name="connsiteX3" fmla="*/ 245001 w 1151418"/>
                <a:gd name="connsiteY3" fmla="*/ 194626 h 1806832"/>
                <a:gd name="connsiteX4" fmla="*/ 318820 w 1151418"/>
                <a:gd name="connsiteY4" fmla="*/ 244632 h 1806832"/>
                <a:gd name="connsiteX5" fmla="*/ 392973 w 1151418"/>
                <a:gd name="connsiteY5" fmla="*/ 338104 h 1806832"/>
                <a:gd name="connsiteX6" fmla="*/ 412124 w 1151418"/>
                <a:gd name="connsiteY6" fmla="*/ 402600 h 1806832"/>
                <a:gd name="connsiteX7" fmla="*/ 649142 w 1151418"/>
                <a:gd name="connsiteY7" fmla="*/ 518945 h 1806832"/>
                <a:gd name="connsiteX8" fmla="*/ 662021 w 1151418"/>
                <a:gd name="connsiteY8" fmla="*/ 943948 h 1806832"/>
                <a:gd name="connsiteX9" fmla="*/ 739294 w 1151418"/>
                <a:gd name="connsiteY9" fmla="*/ 1253041 h 1806832"/>
                <a:gd name="connsiteX10" fmla="*/ 868083 w 1151418"/>
                <a:gd name="connsiteY10" fmla="*/ 1381830 h 1806832"/>
                <a:gd name="connsiteX11" fmla="*/ 1074145 w 1151418"/>
                <a:gd name="connsiteY11" fmla="*/ 1304556 h 1806832"/>
                <a:gd name="connsiteX12" fmla="*/ 1112782 w 1151418"/>
                <a:gd name="connsiteY12" fmla="*/ 1150010 h 1806832"/>
                <a:gd name="connsiteX13" fmla="*/ 1112782 w 1151418"/>
                <a:gd name="connsiteY13" fmla="*/ 1150010 h 1806832"/>
                <a:gd name="connsiteX14" fmla="*/ 1112782 w 1151418"/>
                <a:gd name="connsiteY14" fmla="*/ 1150010 h 1806832"/>
                <a:gd name="connsiteX15" fmla="*/ 1151418 w 1151418"/>
                <a:gd name="connsiteY15" fmla="*/ 1317435 h 1806832"/>
                <a:gd name="connsiteX16" fmla="*/ 1099903 w 1151418"/>
                <a:gd name="connsiteY16" fmla="*/ 1613649 h 1806832"/>
                <a:gd name="connsiteX17" fmla="*/ 932477 w 1151418"/>
                <a:gd name="connsiteY17" fmla="*/ 1793953 h 1806832"/>
                <a:gd name="connsiteX18" fmla="*/ 687779 w 1151418"/>
                <a:gd name="connsiteY18" fmla="*/ 1806832 h 1806832"/>
                <a:gd name="connsiteX19" fmla="*/ 520353 w 1151418"/>
                <a:gd name="connsiteY19" fmla="*/ 1729559 h 1806832"/>
                <a:gd name="connsiteX20" fmla="*/ 288534 w 1151418"/>
                <a:gd name="connsiteY20" fmla="*/ 1471982 h 1806832"/>
                <a:gd name="connsiteX21" fmla="*/ 108230 w 1151418"/>
                <a:gd name="connsiteY21" fmla="*/ 1034100 h 1806832"/>
                <a:gd name="connsiteX22" fmla="*/ 15260 w 1151418"/>
                <a:gd name="connsiteY22" fmla="*/ 900549 h 1806832"/>
                <a:gd name="connsiteX23" fmla="*/ 0 w 1151418"/>
                <a:gd name="connsiteY23" fmla="*/ 97732 h 1806832"/>
                <a:gd name="connsiteX0" fmla="*/ 1409 w 1151418"/>
                <a:gd name="connsiteY0" fmla="*/ 0 h 1806832"/>
                <a:gd name="connsiteX1" fmla="*/ 175978 w 1151418"/>
                <a:gd name="connsiteY1" fmla="*/ 121646 h 1806832"/>
                <a:gd name="connsiteX2" fmla="*/ 186475 w 1151418"/>
                <a:gd name="connsiteY2" fmla="*/ 176515 h 1806832"/>
                <a:gd name="connsiteX3" fmla="*/ 245001 w 1151418"/>
                <a:gd name="connsiteY3" fmla="*/ 194626 h 1806832"/>
                <a:gd name="connsiteX4" fmla="*/ 318820 w 1151418"/>
                <a:gd name="connsiteY4" fmla="*/ 244632 h 1806832"/>
                <a:gd name="connsiteX5" fmla="*/ 392973 w 1151418"/>
                <a:gd name="connsiteY5" fmla="*/ 338104 h 1806832"/>
                <a:gd name="connsiteX6" fmla="*/ 412124 w 1151418"/>
                <a:gd name="connsiteY6" fmla="*/ 402600 h 1806832"/>
                <a:gd name="connsiteX7" fmla="*/ 506938 w 1151418"/>
                <a:gd name="connsiteY7" fmla="*/ 432751 h 1806832"/>
                <a:gd name="connsiteX8" fmla="*/ 649142 w 1151418"/>
                <a:gd name="connsiteY8" fmla="*/ 518945 h 1806832"/>
                <a:gd name="connsiteX9" fmla="*/ 662021 w 1151418"/>
                <a:gd name="connsiteY9" fmla="*/ 943948 h 1806832"/>
                <a:gd name="connsiteX10" fmla="*/ 739294 w 1151418"/>
                <a:gd name="connsiteY10" fmla="*/ 1253041 h 1806832"/>
                <a:gd name="connsiteX11" fmla="*/ 868083 w 1151418"/>
                <a:gd name="connsiteY11" fmla="*/ 1381830 h 1806832"/>
                <a:gd name="connsiteX12" fmla="*/ 1074145 w 1151418"/>
                <a:gd name="connsiteY12" fmla="*/ 1304556 h 1806832"/>
                <a:gd name="connsiteX13" fmla="*/ 1112782 w 1151418"/>
                <a:gd name="connsiteY13" fmla="*/ 1150010 h 1806832"/>
                <a:gd name="connsiteX14" fmla="*/ 1112782 w 1151418"/>
                <a:gd name="connsiteY14" fmla="*/ 1150010 h 1806832"/>
                <a:gd name="connsiteX15" fmla="*/ 1112782 w 1151418"/>
                <a:gd name="connsiteY15" fmla="*/ 1150010 h 1806832"/>
                <a:gd name="connsiteX16" fmla="*/ 1151418 w 1151418"/>
                <a:gd name="connsiteY16" fmla="*/ 1317435 h 1806832"/>
                <a:gd name="connsiteX17" fmla="*/ 1099903 w 1151418"/>
                <a:gd name="connsiteY17" fmla="*/ 1613649 h 1806832"/>
                <a:gd name="connsiteX18" fmla="*/ 932477 w 1151418"/>
                <a:gd name="connsiteY18" fmla="*/ 1793953 h 1806832"/>
                <a:gd name="connsiteX19" fmla="*/ 687779 w 1151418"/>
                <a:gd name="connsiteY19" fmla="*/ 1806832 h 1806832"/>
                <a:gd name="connsiteX20" fmla="*/ 520353 w 1151418"/>
                <a:gd name="connsiteY20" fmla="*/ 1729559 h 1806832"/>
                <a:gd name="connsiteX21" fmla="*/ 288534 w 1151418"/>
                <a:gd name="connsiteY21" fmla="*/ 1471982 h 1806832"/>
                <a:gd name="connsiteX22" fmla="*/ 108230 w 1151418"/>
                <a:gd name="connsiteY22" fmla="*/ 1034100 h 1806832"/>
                <a:gd name="connsiteX23" fmla="*/ 15260 w 1151418"/>
                <a:gd name="connsiteY23" fmla="*/ 900549 h 1806832"/>
                <a:gd name="connsiteX24" fmla="*/ 0 w 1151418"/>
                <a:gd name="connsiteY24" fmla="*/ 97732 h 1806832"/>
                <a:gd name="connsiteX0" fmla="*/ 1409 w 1151418"/>
                <a:gd name="connsiteY0" fmla="*/ 0 h 1806832"/>
                <a:gd name="connsiteX1" fmla="*/ 175978 w 1151418"/>
                <a:gd name="connsiteY1" fmla="*/ 121646 h 1806832"/>
                <a:gd name="connsiteX2" fmla="*/ 186475 w 1151418"/>
                <a:gd name="connsiteY2" fmla="*/ 176515 h 1806832"/>
                <a:gd name="connsiteX3" fmla="*/ 245001 w 1151418"/>
                <a:gd name="connsiteY3" fmla="*/ 194626 h 1806832"/>
                <a:gd name="connsiteX4" fmla="*/ 318820 w 1151418"/>
                <a:gd name="connsiteY4" fmla="*/ 244632 h 1806832"/>
                <a:gd name="connsiteX5" fmla="*/ 392973 w 1151418"/>
                <a:gd name="connsiteY5" fmla="*/ 338104 h 1806832"/>
                <a:gd name="connsiteX6" fmla="*/ 412124 w 1151418"/>
                <a:gd name="connsiteY6" fmla="*/ 402600 h 1806832"/>
                <a:gd name="connsiteX7" fmla="*/ 506938 w 1151418"/>
                <a:gd name="connsiteY7" fmla="*/ 432751 h 1806832"/>
                <a:gd name="connsiteX8" fmla="*/ 613424 w 1151418"/>
                <a:gd name="connsiteY8" fmla="*/ 535614 h 1806832"/>
                <a:gd name="connsiteX9" fmla="*/ 662021 w 1151418"/>
                <a:gd name="connsiteY9" fmla="*/ 943948 h 1806832"/>
                <a:gd name="connsiteX10" fmla="*/ 739294 w 1151418"/>
                <a:gd name="connsiteY10" fmla="*/ 1253041 h 1806832"/>
                <a:gd name="connsiteX11" fmla="*/ 868083 w 1151418"/>
                <a:gd name="connsiteY11" fmla="*/ 1381830 h 1806832"/>
                <a:gd name="connsiteX12" fmla="*/ 1074145 w 1151418"/>
                <a:gd name="connsiteY12" fmla="*/ 1304556 h 1806832"/>
                <a:gd name="connsiteX13" fmla="*/ 1112782 w 1151418"/>
                <a:gd name="connsiteY13" fmla="*/ 1150010 h 1806832"/>
                <a:gd name="connsiteX14" fmla="*/ 1112782 w 1151418"/>
                <a:gd name="connsiteY14" fmla="*/ 1150010 h 1806832"/>
                <a:gd name="connsiteX15" fmla="*/ 1112782 w 1151418"/>
                <a:gd name="connsiteY15" fmla="*/ 1150010 h 1806832"/>
                <a:gd name="connsiteX16" fmla="*/ 1151418 w 1151418"/>
                <a:gd name="connsiteY16" fmla="*/ 1317435 h 1806832"/>
                <a:gd name="connsiteX17" fmla="*/ 1099903 w 1151418"/>
                <a:gd name="connsiteY17" fmla="*/ 1613649 h 1806832"/>
                <a:gd name="connsiteX18" fmla="*/ 932477 w 1151418"/>
                <a:gd name="connsiteY18" fmla="*/ 1793953 h 1806832"/>
                <a:gd name="connsiteX19" fmla="*/ 687779 w 1151418"/>
                <a:gd name="connsiteY19" fmla="*/ 1806832 h 1806832"/>
                <a:gd name="connsiteX20" fmla="*/ 520353 w 1151418"/>
                <a:gd name="connsiteY20" fmla="*/ 1729559 h 1806832"/>
                <a:gd name="connsiteX21" fmla="*/ 288534 w 1151418"/>
                <a:gd name="connsiteY21" fmla="*/ 1471982 h 1806832"/>
                <a:gd name="connsiteX22" fmla="*/ 108230 w 1151418"/>
                <a:gd name="connsiteY22" fmla="*/ 1034100 h 1806832"/>
                <a:gd name="connsiteX23" fmla="*/ 15260 w 1151418"/>
                <a:gd name="connsiteY23" fmla="*/ 900549 h 1806832"/>
                <a:gd name="connsiteX24" fmla="*/ 0 w 1151418"/>
                <a:gd name="connsiteY24" fmla="*/ 97732 h 1806832"/>
                <a:gd name="connsiteX0" fmla="*/ 1409 w 1151418"/>
                <a:gd name="connsiteY0" fmla="*/ 0 h 1806832"/>
                <a:gd name="connsiteX1" fmla="*/ 175978 w 1151418"/>
                <a:gd name="connsiteY1" fmla="*/ 121646 h 1806832"/>
                <a:gd name="connsiteX2" fmla="*/ 186475 w 1151418"/>
                <a:gd name="connsiteY2" fmla="*/ 176515 h 1806832"/>
                <a:gd name="connsiteX3" fmla="*/ 245001 w 1151418"/>
                <a:gd name="connsiteY3" fmla="*/ 194626 h 1806832"/>
                <a:gd name="connsiteX4" fmla="*/ 318820 w 1151418"/>
                <a:gd name="connsiteY4" fmla="*/ 244632 h 1806832"/>
                <a:gd name="connsiteX5" fmla="*/ 392973 w 1151418"/>
                <a:gd name="connsiteY5" fmla="*/ 338104 h 1806832"/>
                <a:gd name="connsiteX6" fmla="*/ 412124 w 1151418"/>
                <a:gd name="connsiteY6" fmla="*/ 402600 h 1806832"/>
                <a:gd name="connsiteX7" fmla="*/ 506938 w 1151418"/>
                <a:gd name="connsiteY7" fmla="*/ 432751 h 1806832"/>
                <a:gd name="connsiteX8" fmla="*/ 564088 w 1151418"/>
                <a:gd name="connsiteY8" fmla="*/ 468469 h 1806832"/>
                <a:gd name="connsiteX9" fmla="*/ 613424 w 1151418"/>
                <a:gd name="connsiteY9" fmla="*/ 535614 h 1806832"/>
                <a:gd name="connsiteX10" fmla="*/ 662021 w 1151418"/>
                <a:gd name="connsiteY10" fmla="*/ 943948 h 1806832"/>
                <a:gd name="connsiteX11" fmla="*/ 739294 w 1151418"/>
                <a:gd name="connsiteY11" fmla="*/ 1253041 h 1806832"/>
                <a:gd name="connsiteX12" fmla="*/ 868083 w 1151418"/>
                <a:gd name="connsiteY12" fmla="*/ 1381830 h 1806832"/>
                <a:gd name="connsiteX13" fmla="*/ 1074145 w 1151418"/>
                <a:gd name="connsiteY13" fmla="*/ 1304556 h 1806832"/>
                <a:gd name="connsiteX14" fmla="*/ 1112782 w 1151418"/>
                <a:gd name="connsiteY14" fmla="*/ 1150010 h 1806832"/>
                <a:gd name="connsiteX15" fmla="*/ 1112782 w 1151418"/>
                <a:gd name="connsiteY15" fmla="*/ 1150010 h 1806832"/>
                <a:gd name="connsiteX16" fmla="*/ 1112782 w 1151418"/>
                <a:gd name="connsiteY16" fmla="*/ 1150010 h 1806832"/>
                <a:gd name="connsiteX17" fmla="*/ 1151418 w 1151418"/>
                <a:gd name="connsiteY17" fmla="*/ 1317435 h 1806832"/>
                <a:gd name="connsiteX18" fmla="*/ 1099903 w 1151418"/>
                <a:gd name="connsiteY18" fmla="*/ 1613649 h 1806832"/>
                <a:gd name="connsiteX19" fmla="*/ 932477 w 1151418"/>
                <a:gd name="connsiteY19" fmla="*/ 1793953 h 1806832"/>
                <a:gd name="connsiteX20" fmla="*/ 687779 w 1151418"/>
                <a:gd name="connsiteY20" fmla="*/ 1806832 h 1806832"/>
                <a:gd name="connsiteX21" fmla="*/ 520353 w 1151418"/>
                <a:gd name="connsiteY21" fmla="*/ 1729559 h 1806832"/>
                <a:gd name="connsiteX22" fmla="*/ 288534 w 1151418"/>
                <a:gd name="connsiteY22" fmla="*/ 1471982 h 1806832"/>
                <a:gd name="connsiteX23" fmla="*/ 108230 w 1151418"/>
                <a:gd name="connsiteY23" fmla="*/ 1034100 h 1806832"/>
                <a:gd name="connsiteX24" fmla="*/ 15260 w 1151418"/>
                <a:gd name="connsiteY24" fmla="*/ 900549 h 1806832"/>
                <a:gd name="connsiteX25" fmla="*/ 0 w 1151418"/>
                <a:gd name="connsiteY25" fmla="*/ 97732 h 1806832"/>
                <a:gd name="connsiteX0" fmla="*/ 1409 w 1151418"/>
                <a:gd name="connsiteY0" fmla="*/ 0 h 1806832"/>
                <a:gd name="connsiteX1" fmla="*/ 175978 w 1151418"/>
                <a:gd name="connsiteY1" fmla="*/ 121646 h 1806832"/>
                <a:gd name="connsiteX2" fmla="*/ 191238 w 1151418"/>
                <a:gd name="connsiteY2" fmla="*/ 169371 h 1806832"/>
                <a:gd name="connsiteX3" fmla="*/ 245001 w 1151418"/>
                <a:gd name="connsiteY3" fmla="*/ 194626 h 1806832"/>
                <a:gd name="connsiteX4" fmla="*/ 318820 w 1151418"/>
                <a:gd name="connsiteY4" fmla="*/ 244632 h 1806832"/>
                <a:gd name="connsiteX5" fmla="*/ 392973 w 1151418"/>
                <a:gd name="connsiteY5" fmla="*/ 338104 h 1806832"/>
                <a:gd name="connsiteX6" fmla="*/ 412124 w 1151418"/>
                <a:gd name="connsiteY6" fmla="*/ 402600 h 1806832"/>
                <a:gd name="connsiteX7" fmla="*/ 506938 w 1151418"/>
                <a:gd name="connsiteY7" fmla="*/ 432751 h 1806832"/>
                <a:gd name="connsiteX8" fmla="*/ 564088 w 1151418"/>
                <a:gd name="connsiteY8" fmla="*/ 468469 h 1806832"/>
                <a:gd name="connsiteX9" fmla="*/ 613424 w 1151418"/>
                <a:gd name="connsiteY9" fmla="*/ 535614 h 1806832"/>
                <a:gd name="connsiteX10" fmla="*/ 662021 w 1151418"/>
                <a:gd name="connsiteY10" fmla="*/ 943948 h 1806832"/>
                <a:gd name="connsiteX11" fmla="*/ 739294 w 1151418"/>
                <a:gd name="connsiteY11" fmla="*/ 1253041 h 1806832"/>
                <a:gd name="connsiteX12" fmla="*/ 868083 w 1151418"/>
                <a:gd name="connsiteY12" fmla="*/ 1381830 h 1806832"/>
                <a:gd name="connsiteX13" fmla="*/ 1074145 w 1151418"/>
                <a:gd name="connsiteY13" fmla="*/ 1304556 h 1806832"/>
                <a:gd name="connsiteX14" fmla="*/ 1112782 w 1151418"/>
                <a:gd name="connsiteY14" fmla="*/ 1150010 h 1806832"/>
                <a:gd name="connsiteX15" fmla="*/ 1112782 w 1151418"/>
                <a:gd name="connsiteY15" fmla="*/ 1150010 h 1806832"/>
                <a:gd name="connsiteX16" fmla="*/ 1112782 w 1151418"/>
                <a:gd name="connsiteY16" fmla="*/ 1150010 h 1806832"/>
                <a:gd name="connsiteX17" fmla="*/ 1151418 w 1151418"/>
                <a:gd name="connsiteY17" fmla="*/ 1317435 h 1806832"/>
                <a:gd name="connsiteX18" fmla="*/ 1099903 w 1151418"/>
                <a:gd name="connsiteY18" fmla="*/ 1613649 h 1806832"/>
                <a:gd name="connsiteX19" fmla="*/ 932477 w 1151418"/>
                <a:gd name="connsiteY19" fmla="*/ 1793953 h 1806832"/>
                <a:gd name="connsiteX20" fmla="*/ 687779 w 1151418"/>
                <a:gd name="connsiteY20" fmla="*/ 1806832 h 1806832"/>
                <a:gd name="connsiteX21" fmla="*/ 520353 w 1151418"/>
                <a:gd name="connsiteY21" fmla="*/ 1729559 h 1806832"/>
                <a:gd name="connsiteX22" fmla="*/ 288534 w 1151418"/>
                <a:gd name="connsiteY22" fmla="*/ 1471982 h 1806832"/>
                <a:gd name="connsiteX23" fmla="*/ 108230 w 1151418"/>
                <a:gd name="connsiteY23" fmla="*/ 1034100 h 1806832"/>
                <a:gd name="connsiteX24" fmla="*/ 15260 w 1151418"/>
                <a:gd name="connsiteY24" fmla="*/ 900549 h 1806832"/>
                <a:gd name="connsiteX25" fmla="*/ 0 w 1151418"/>
                <a:gd name="connsiteY25" fmla="*/ 97732 h 1806832"/>
                <a:gd name="connsiteX0" fmla="*/ 1409 w 1151418"/>
                <a:gd name="connsiteY0" fmla="*/ 0 h 1806832"/>
                <a:gd name="connsiteX1" fmla="*/ 175978 w 1151418"/>
                <a:gd name="connsiteY1" fmla="*/ 121646 h 1806832"/>
                <a:gd name="connsiteX2" fmla="*/ 191238 w 1151418"/>
                <a:gd name="connsiteY2" fmla="*/ 169371 h 1806832"/>
                <a:gd name="connsiteX3" fmla="*/ 245001 w 1151418"/>
                <a:gd name="connsiteY3" fmla="*/ 194626 h 1806832"/>
                <a:gd name="connsiteX4" fmla="*/ 318820 w 1151418"/>
                <a:gd name="connsiteY4" fmla="*/ 244632 h 1806832"/>
                <a:gd name="connsiteX5" fmla="*/ 392973 w 1151418"/>
                <a:gd name="connsiteY5" fmla="*/ 338104 h 1806832"/>
                <a:gd name="connsiteX6" fmla="*/ 412124 w 1151418"/>
                <a:gd name="connsiteY6" fmla="*/ 402600 h 1806832"/>
                <a:gd name="connsiteX7" fmla="*/ 506938 w 1151418"/>
                <a:gd name="connsiteY7" fmla="*/ 432751 h 1806832"/>
                <a:gd name="connsiteX8" fmla="*/ 564088 w 1151418"/>
                <a:gd name="connsiteY8" fmla="*/ 468469 h 1806832"/>
                <a:gd name="connsiteX9" fmla="*/ 613424 w 1151418"/>
                <a:gd name="connsiteY9" fmla="*/ 535614 h 1806832"/>
                <a:gd name="connsiteX10" fmla="*/ 631065 w 1151418"/>
                <a:gd name="connsiteY10" fmla="*/ 860604 h 1806832"/>
                <a:gd name="connsiteX11" fmla="*/ 739294 w 1151418"/>
                <a:gd name="connsiteY11" fmla="*/ 1253041 h 1806832"/>
                <a:gd name="connsiteX12" fmla="*/ 868083 w 1151418"/>
                <a:gd name="connsiteY12" fmla="*/ 1381830 h 1806832"/>
                <a:gd name="connsiteX13" fmla="*/ 1074145 w 1151418"/>
                <a:gd name="connsiteY13" fmla="*/ 1304556 h 1806832"/>
                <a:gd name="connsiteX14" fmla="*/ 1112782 w 1151418"/>
                <a:gd name="connsiteY14" fmla="*/ 1150010 h 1806832"/>
                <a:gd name="connsiteX15" fmla="*/ 1112782 w 1151418"/>
                <a:gd name="connsiteY15" fmla="*/ 1150010 h 1806832"/>
                <a:gd name="connsiteX16" fmla="*/ 1112782 w 1151418"/>
                <a:gd name="connsiteY16" fmla="*/ 1150010 h 1806832"/>
                <a:gd name="connsiteX17" fmla="*/ 1151418 w 1151418"/>
                <a:gd name="connsiteY17" fmla="*/ 1317435 h 1806832"/>
                <a:gd name="connsiteX18" fmla="*/ 1099903 w 1151418"/>
                <a:gd name="connsiteY18" fmla="*/ 1613649 h 1806832"/>
                <a:gd name="connsiteX19" fmla="*/ 932477 w 1151418"/>
                <a:gd name="connsiteY19" fmla="*/ 1793953 h 1806832"/>
                <a:gd name="connsiteX20" fmla="*/ 687779 w 1151418"/>
                <a:gd name="connsiteY20" fmla="*/ 1806832 h 1806832"/>
                <a:gd name="connsiteX21" fmla="*/ 520353 w 1151418"/>
                <a:gd name="connsiteY21" fmla="*/ 1729559 h 1806832"/>
                <a:gd name="connsiteX22" fmla="*/ 288534 w 1151418"/>
                <a:gd name="connsiteY22" fmla="*/ 1471982 h 1806832"/>
                <a:gd name="connsiteX23" fmla="*/ 108230 w 1151418"/>
                <a:gd name="connsiteY23" fmla="*/ 1034100 h 1806832"/>
                <a:gd name="connsiteX24" fmla="*/ 15260 w 1151418"/>
                <a:gd name="connsiteY24" fmla="*/ 900549 h 1806832"/>
                <a:gd name="connsiteX25" fmla="*/ 0 w 1151418"/>
                <a:gd name="connsiteY25" fmla="*/ 97732 h 1806832"/>
                <a:gd name="connsiteX0" fmla="*/ 1409 w 1151418"/>
                <a:gd name="connsiteY0" fmla="*/ 0 h 1806832"/>
                <a:gd name="connsiteX1" fmla="*/ 175978 w 1151418"/>
                <a:gd name="connsiteY1" fmla="*/ 121646 h 1806832"/>
                <a:gd name="connsiteX2" fmla="*/ 191238 w 1151418"/>
                <a:gd name="connsiteY2" fmla="*/ 169371 h 1806832"/>
                <a:gd name="connsiteX3" fmla="*/ 245001 w 1151418"/>
                <a:gd name="connsiteY3" fmla="*/ 194626 h 1806832"/>
                <a:gd name="connsiteX4" fmla="*/ 318820 w 1151418"/>
                <a:gd name="connsiteY4" fmla="*/ 244632 h 1806832"/>
                <a:gd name="connsiteX5" fmla="*/ 392973 w 1151418"/>
                <a:gd name="connsiteY5" fmla="*/ 338104 h 1806832"/>
                <a:gd name="connsiteX6" fmla="*/ 412124 w 1151418"/>
                <a:gd name="connsiteY6" fmla="*/ 402600 h 1806832"/>
                <a:gd name="connsiteX7" fmla="*/ 506938 w 1151418"/>
                <a:gd name="connsiteY7" fmla="*/ 432751 h 1806832"/>
                <a:gd name="connsiteX8" fmla="*/ 564088 w 1151418"/>
                <a:gd name="connsiteY8" fmla="*/ 468469 h 1806832"/>
                <a:gd name="connsiteX9" fmla="*/ 613424 w 1151418"/>
                <a:gd name="connsiteY9" fmla="*/ 535614 h 1806832"/>
                <a:gd name="connsiteX10" fmla="*/ 631065 w 1151418"/>
                <a:gd name="connsiteY10" fmla="*/ 860604 h 1806832"/>
                <a:gd name="connsiteX11" fmla="*/ 739294 w 1151418"/>
                <a:gd name="connsiteY11" fmla="*/ 1253041 h 1806832"/>
                <a:gd name="connsiteX12" fmla="*/ 868083 w 1151418"/>
                <a:gd name="connsiteY12" fmla="*/ 1381830 h 1806832"/>
                <a:gd name="connsiteX13" fmla="*/ 1074145 w 1151418"/>
                <a:gd name="connsiteY13" fmla="*/ 1304556 h 1806832"/>
                <a:gd name="connsiteX14" fmla="*/ 1112782 w 1151418"/>
                <a:gd name="connsiteY14" fmla="*/ 1150010 h 1806832"/>
                <a:gd name="connsiteX15" fmla="*/ 1112782 w 1151418"/>
                <a:gd name="connsiteY15" fmla="*/ 1150010 h 1806832"/>
                <a:gd name="connsiteX16" fmla="*/ 1112782 w 1151418"/>
                <a:gd name="connsiteY16" fmla="*/ 1164298 h 1806832"/>
                <a:gd name="connsiteX17" fmla="*/ 1151418 w 1151418"/>
                <a:gd name="connsiteY17" fmla="*/ 1317435 h 1806832"/>
                <a:gd name="connsiteX18" fmla="*/ 1099903 w 1151418"/>
                <a:gd name="connsiteY18" fmla="*/ 1613649 h 1806832"/>
                <a:gd name="connsiteX19" fmla="*/ 932477 w 1151418"/>
                <a:gd name="connsiteY19" fmla="*/ 1793953 h 1806832"/>
                <a:gd name="connsiteX20" fmla="*/ 687779 w 1151418"/>
                <a:gd name="connsiteY20" fmla="*/ 1806832 h 1806832"/>
                <a:gd name="connsiteX21" fmla="*/ 520353 w 1151418"/>
                <a:gd name="connsiteY21" fmla="*/ 1729559 h 1806832"/>
                <a:gd name="connsiteX22" fmla="*/ 288534 w 1151418"/>
                <a:gd name="connsiteY22" fmla="*/ 1471982 h 1806832"/>
                <a:gd name="connsiteX23" fmla="*/ 108230 w 1151418"/>
                <a:gd name="connsiteY23" fmla="*/ 1034100 h 1806832"/>
                <a:gd name="connsiteX24" fmla="*/ 15260 w 1151418"/>
                <a:gd name="connsiteY24" fmla="*/ 900549 h 1806832"/>
                <a:gd name="connsiteX25" fmla="*/ 0 w 1151418"/>
                <a:gd name="connsiteY25" fmla="*/ 97732 h 1806832"/>
                <a:gd name="connsiteX0" fmla="*/ 1409 w 1162788"/>
                <a:gd name="connsiteY0" fmla="*/ 0 h 1806832"/>
                <a:gd name="connsiteX1" fmla="*/ 175978 w 1162788"/>
                <a:gd name="connsiteY1" fmla="*/ 121646 h 1806832"/>
                <a:gd name="connsiteX2" fmla="*/ 191238 w 1162788"/>
                <a:gd name="connsiteY2" fmla="*/ 169371 h 1806832"/>
                <a:gd name="connsiteX3" fmla="*/ 245001 w 1162788"/>
                <a:gd name="connsiteY3" fmla="*/ 194626 h 1806832"/>
                <a:gd name="connsiteX4" fmla="*/ 318820 w 1162788"/>
                <a:gd name="connsiteY4" fmla="*/ 244632 h 1806832"/>
                <a:gd name="connsiteX5" fmla="*/ 392973 w 1162788"/>
                <a:gd name="connsiteY5" fmla="*/ 338104 h 1806832"/>
                <a:gd name="connsiteX6" fmla="*/ 412124 w 1162788"/>
                <a:gd name="connsiteY6" fmla="*/ 402600 h 1806832"/>
                <a:gd name="connsiteX7" fmla="*/ 506938 w 1162788"/>
                <a:gd name="connsiteY7" fmla="*/ 432751 h 1806832"/>
                <a:gd name="connsiteX8" fmla="*/ 564088 w 1162788"/>
                <a:gd name="connsiteY8" fmla="*/ 468469 h 1806832"/>
                <a:gd name="connsiteX9" fmla="*/ 613424 w 1162788"/>
                <a:gd name="connsiteY9" fmla="*/ 535614 h 1806832"/>
                <a:gd name="connsiteX10" fmla="*/ 631065 w 1162788"/>
                <a:gd name="connsiteY10" fmla="*/ 860604 h 1806832"/>
                <a:gd name="connsiteX11" fmla="*/ 739294 w 1162788"/>
                <a:gd name="connsiteY11" fmla="*/ 1253041 h 1806832"/>
                <a:gd name="connsiteX12" fmla="*/ 868083 w 1162788"/>
                <a:gd name="connsiteY12" fmla="*/ 1381830 h 1806832"/>
                <a:gd name="connsiteX13" fmla="*/ 1074145 w 1162788"/>
                <a:gd name="connsiteY13" fmla="*/ 1304556 h 1806832"/>
                <a:gd name="connsiteX14" fmla="*/ 1112782 w 1162788"/>
                <a:gd name="connsiteY14" fmla="*/ 1150010 h 1806832"/>
                <a:gd name="connsiteX15" fmla="*/ 1112782 w 1162788"/>
                <a:gd name="connsiteY15" fmla="*/ 1150010 h 1806832"/>
                <a:gd name="connsiteX16" fmla="*/ 1162788 w 1162788"/>
                <a:gd name="connsiteY16" fmla="*/ 1166680 h 1806832"/>
                <a:gd name="connsiteX17" fmla="*/ 1151418 w 1162788"/>
                <a:gd name="connsiteY17" fmla="*/ 1317435 h 1806832"/>
                <a:gd name="connsiteX18" fmla="*/ 1099903 w 1162788"/>
                <a:gd name="connsiteY18" fmla="*/ 1613649 h 1806832"/>
                <a:gd name="connsiteX19" fmla="*/ 932477 w 1162788"/>
                <a:gd name="connsiteY19" fmla="*/ 1793953 h 1806832"/>
                <a:gd name="connsiteX20" fmla="*/ 687779 w 1162788"/>
                <a:gd name="connsiteY20" fmla="*/ 1806832 h 1806832"/>
                <a:gd name="connsiteX21" fmla="*/ 520353 w 1162788"/>
                <a:gd name="connsiteY21" fmla="*/ 1729559 h 1806832"/>
                <a:gd name="connsiteX22" fmla="*/ 288534 w 1162788"/>
                <a:gd name="connsiteY22" fmla="*/ 1471982 h 1806832"/>
                <a:gd name="connsiteX23" fmla="*/ 108230 w 1162788"/>
                <a:gd name="connsiteY23" fmla="*/ 1034100 h 1806832"/>
                <a:gd name="connsiteX24" fmla="*/ 15260 w 1162788"/>
                <a:gd name="connsiteY24" fmla="*/ 900549 h 1806832"/>
                <a:gd name="connsiteX25" fmla="*/ 0 w 1162788"/>
                <a:gd name="connsiteY25" fmla="*/ 97732 h 1806832"/>
                <a:gd name="connsiteX0" fmla="*/ 1409 w 1164455"/>
                <a:gd name="connsiteY0" fmla="*/ 0 h 1806832"/>
                <a:gd name="connsiteX1" fmla="*/ 175978 w 1164455"/>
                <a:gd name="connsiteY1" fmla="*/ 121646 h 1806832"/>
                <a:gd name="connsiteX2" fmla="*/ 191238 w 1164455"/>
                <a:gd name="connsiteY2" fmla="*/ 169371 h 1806832"/>
                <a:gd name="connsiteX3" fmla="*/ 245001 w 1164455"/>
                <a:gd name="connsiteY3" fmla="*/ 194626 h 1806832"/>
                <a:gd name="connsiteX4" fmla="*/ 318820 w 1164455"/>
                <a:gd name="connsiteY4" fmla="*/ 244632 h 1806832"/>
                <a:gd name="connsiteX5" fmla="*/ 392973 w 1164455"/>
                <a:gd name="connsiteY5" fmla="*/ 338104 h 1806832"/>
                <a:gd name="connsiteX6" fmla="*/ 412124 w 1164455"/>
                <a:gd name="connsiteY6" fmla="*/ 402600 h 1806832"/>
                <a:gd name="connsiteX7" fmla="*/ 506938 w 1164455"/>
                <a:gd name="connsiteY7" fmla="*/ 432751 h 1806832"/>
                <a:gd name="connsiteX8" fmla="*/ 564088 w 1164455"/>
                <a:gd name="connsiteY8" fmla="*/ 468469 h 1806832"/>
                <a:gd name="connsiteX9" fmla="*/ 613424 w 1164455"/>
                <a:gd name="connsiteY9" fmla="*/ 535614 h 1806832"/>
                <a:gd name="connsiteX10" fmla="*/ 631065 w 1164455"/>
                <a:gd name="connsiteY10" fmla="*/ 860604 h 1806832"/>
                <a:gd name="connsiteX11" fmla="*/ 739294 w 1164455"/>
                <a:gd name="connsiteY11" fmla="*/ 1253041 h 1806832"/>
                <a:gd name="connsiteX12" fmla="*/ 868083 w 1164455"/>
                <a:gd name="connsiteY12" fmla="*/ 1381830 h 1806832"/>
                <a:gd name="connsiteX13" fmla="*/ 1074145 w 1164455"/>
                <a:gd name="connsiteY13" fmla="*/ 1304556 h 1806832"/>
                <a:gd name="connsiteX14" fmla="*/ 1112782 w 1164455"/>
                <a:gd name="connsiteY14" fmla="*/ 1150010 h 1806832"/>
                <a:gd name="connsiteX15" fmla="*/ 1112782 w 1164455"/>
                <a:gd name="connsiteY15" fmla="*/ 1166679 h 1806832"/>
                <a:gd name="connsiteX16" fmla="*/ 1162788 w 1164455"/>
                <a:gd name="connsiteY16" fmla="*/ 1166680 h 1806832"/>
                <a:gd name="connsiteX17" fmla="*/ 1151418 w 1164455"/>
                <a:gd name="connsiteY17" fmla="*/ 1317435 h 1806832"/>
                <a:gd name="connsiteX18" fmla="*/ 1099903 w 1164455"/>
                <a:gd name="connsiteY18" fmla="*/ 1613649 h 1806832"/>
                <a:gd name="connsiteX19" fmla="*/ 932477 w 1164455"/>
                <a:gd name="connsiteY19" fmla="*/ 1793953 h 1806832"/>
                <a:gd name="connsiteX20" fmla="*/ 687779 w 1164455"/>
                <a:gd name="connsiteY20" fmla="*/ 1806832 h 1806832"/>
                <a:gd name="connsiteX21" fmla="*/ 520353 w 1164455"/>
                <a:gd name="connsiteY21" fmla="*/ 1729559 h 1806832"/>
                <a:gd name="connsiteX22" fmla="*/ 288534 w 1164455"/>
                <a:gd name="connsiteY22" fmla="*/ 1471982 h 1806832"/>
                <a:gd name="connsiteX23" fmla="*/ 108230 w 1164455"/>
                <a:gd name="connsiteY23" fmla="*/ 1034100 h 1806832"/>
                <a:gd name="connsiteX24" fmla="*/ 15260 w 1164455"/>
                <a:gd name="connsiteY24" fmla="*/ 900549 h 1806832"/>
                <a:gd name="connsiteX25" fmla="*/ 0 w 1164455"/>
                <a:gd name="connsiteY25" fmla="*/ 97732 h 1806832"/>
                <a:gd name="connsiteX0" fmla="*/ 1409 w 1163279"/>
                <a:gd name="connsiteY0" fmla="*/ 0 h 1806832"/>
                <a:gd name="connsiteX1" fmla="*/ 175978 w 1163279"/>
                <a:gd name="connsiteY1" fmla="*/ 121646 h 1806832"/>
                <a:gd name="connsiteX2" fmla="*/ 191238 w 1163279"/>
                <a:gd name="connsiteY2" fmla="*/ 169371 h 1806832"/>
                <a:gd name="connsiteX3" fmla="*/ 245001 w 1163279"/>
                <a:gd name="connsiteY3" fmla="*/ 194626 h 1806832"/>
                <a:gd name="connsiteX4" fmla="*/ 318820 w 1163279"/>
                <a:gd name="connsiteY4" fmla="*/ 244632 h 1806832"/>
                <a:gd name="connsiteX5" fmla="*/ 392973 w 1163279"/>
                <a:gd name="connsiteY5" fmla="*/ 338104 h 1806832"/>
                <a:gd name="connsiteX6" fmla="*/ 412124 w 1163279"/>
                <a:gd name="connsiteY6" fmla="*/ 402600 h 1806832"/>
                <a:gd name="connsiteX7" fmla="*/ 506938 w 1163279"/>
                <a:gd name="connsiteY7" fmla="*/ 432751 h 1806832"/>
                <a:gd name="connsiteX8" fmla="*/ 564088 w 1163279"/>
                <a:gd name="connsiteY8" fmla="*/ 468469 h 1806832"/>
                <a:gd name="connsiteX9" fmla="*/ 613424 w 1163279"/>
                <a:gd name="connsiteY9" fmla="*/ 535614 h 1806832"/>
                <a:gd name="connsiteX10" fmla="*/ 631065 w 1163279"/>
                <a:gd name="connsiteY10" fmla="*/ 860604 h 1806832"/>
                <a:gd name="connsiteX11" fmla="*/ 739294 w 1163279"/>
                <a:gd name="connsiteY11" fmla="*/ 1253041 h 1806832"/>
                <a:gd name="connsiteX12" fmla="*/ 868083 w 1163279"/>
                <a:gd name="connsiteY12" fmla="*/ 1381830 h 1806832"/>
                <a:gd name="connsiteX13" fmla="*/ 1074145 w 1163279"/>
                <a:gd name="connsiteY13" fmla="*/ 1304556 h 1806832"/>
                <a:gd name="connsiteX14" fmla="*/ 1112782 w 1163279"/>
                <a:gd name="connsiteY14" fmla="*/ 1150010 h 1806832"/>
                <a:gd name="connsiteX15" fmla="*/ 1134213 w 1163279"/>
                <a:gd name="connsiteY15" fmla="*/ 1164298 h 1806832"/>
                <a:gd name="connsiteX16" fmla="*/ 1162788 w 1163279"/>
                <a:gd name="connsiteY16" fmla="*/ 1166680 h 1806832"/>
                <a:gd name="connsiteX17" fmla="*/ 1151418 w 1163279"/>
                <a:gd name="connsiteY17" fmla="*/ 1317435 h 1806832"/>
                <a:gd name="connsiteX18" fmla="*/ 1099903 w 1163279"/>
                <a:gd name="connsiteY18" fmla="*/ 1613649 h 1806832"/>
                <a:gd name="connsiteX19" fmla="*/ 932477 w 1163279"/>
                <a:gd name="connsiteY19" fmla="*/ 1793953 h 1806832"/>
                <a:gd name="connsiteX20" fmla="*/ 687779 w 1163279"/>
                <a:gd name="connsiteY20" fmla="*/ 1806832 h 1806832"/>
                <a:gd name="connsiteX21" fmla="*/ 520353 w 1163279"/>
                <a:gd name="connsiteY21" fmla="*/ 1729559 h 1806832"/>
                <a:gd name="connsiteX22" fmla="*/ 288534 w 1163279"/>
                <a:gd name="connsiteY22" fmla="*/ 1471982 h 1806832"/>
                <a:gd name="connsiteX23" fmla="*/ 108230 w 1163279"/>
                <a:gd name="connsiteY23" fmla="*/ 1034100 h 1806832"/>
                <a:gd name="connsiteX24" fmla="*/ 15260 w 1163279"/>
                <a:gd name="connsiteY24" fmla="*/ 900549 h 1806832"/>
                <a:gd name="connsiteX25" fmla="*/ 0 w 1163279"/>
                <a:gd name="connsiteY25" fmla="*/ 97732 h 1806832"/>
                <a:gd name="connsiteX0" fmla="*/ 1409 w 1163279"/>
                <a:gd name="connsiteY0" fmla="*/ 0 h 1806832"/>
                <a:gd name="connsiteX1" fmla="*/ 175978 w 1163279"/>
                <a:gd name="connsiteY1" fmla="*/ 121646 h 1806832"/>
                <a:gd name="connsiteX2" fmla="*/ 191238 w 1163279"/>
                <a:gd name="connsiteY2" fmla="*/ 169371 h 1806832"/>
                <a:gd name="connsiteX3" fmla="*/ 245001 w 1163279"/>
                <a:gd name="connsiteY3" fmla="*/ 194626 h 1806832"/>
                <a:gd name="connsiteX4" fmla="*/ 318820 w 1163279"/>
                <a:gd name="connsiteY4" fmla="*/ 244632 h 1806832"/>
                <a:gd name="connsiteX5" fmla="*/ 392973 w 1163279"/>
                <a:gd name="connsiteY5" fmla="*/ 338104 h 1806832"/>
                <a:gd name="connsiteX6" fmla="*/ 412124 w 1163279"/>
                <a:gd name="connsiteY6" fmla="*/ 402600 h 1806832"/>
                <a:gd name="connsiteX7" fmla="*/ 506938 w 1163279"/>
                <a:gd name="connsiteY7" fmla="*/ 432751 h 1806832"/>
                <a:gd name="connsiteX8" fmla="*/ 564088 w 1163279"/>
                <a:gd name="connsiteY8" fmla="*/ 468469 h 1806832"/>
                <a:gd name="connsiteX9" fmla="*/ 613424 w 1163279"/>
                <a:gd name="connsiteY9" fmla="*/ 535614 h 1806832"/>
                <a:gd name="connsiteX10" fmla="*/ 631065 w 1163279"/>
                <a:gd name="connsiteY10" fmla="*/ 860604 h 1806832"/>
                <a:gd name="connsiteX11" fmla="*/ 739294 w 1163279"/>
                <a:gd name="connsiteY11" fmla="*/ 1253041 h 1806832"/>
                <a:gd name="connsiteX12" fmla="*/ 868083 w 1163279"/>
                <a:gd name="connsiteY12" fmla="*/ 1381830 h 1806832"/>
                <a:gd name="connsiteX13" fmla="*/ 1074145 w 1163279"/>
                <a:gd name="connsiteY13" fmla="*/ 1304556 h 1806832"/>
                <a:gd name="connsiteX14" fmla="*/ 1079445 w 1163279"/>
                <a:gd name="connsiteY14" fmla="*/ 1238116 h 1806832"/>
                <a:gd name="connsiteX15" fmla="*/ 1134213 w 1163279"/>
                <a:gd name="connsiteY15" fmla="*/ 1164298 h 1806832"/>
                <a:gd name="connsiteX16" fmla="*/ 1162788 w 1163279"/>
                <a:gd name="connsiteY16" fmla="*/ 1166680 h 1806832"/>
                <a:gd name="connsiteX17" fmla="*/ 1151418 w 1163279"/>
                <a:gd name="connsiteY17" fmla="*/ 1317435 h 1806832"/>
                <a:gd name="connsiteX18" fmla="*/ 1099903 w 1163279"/>
                <a:gd name="connsiteY18" fmla="*/ 1613649 h 1806832"/>
                <a:gd name="connsiteX19" fmla="*/ 932477 w 1163279"/>
                <a:gd name="connsiteY19" fmla="*/ 1793953 h 1806832"/>
                <a:gd name="connsiteX20" fmla="*/ 687779 w 1163279"/>
                <a:gd name="connsiteY20" fmla="*/ 1806832 h 1806832"/>
                <a:gd name="connsiteX21" fmla="*/ 520353 w 1163279"/>
                <a:gd name="connsiteY21" fmla="*/ 1729559 h 1806832"/>
                <a:gd name="connsiteX22" fmla="*/ 288534 w 1163279"/>
                <a:gd name="connsiteY22" fmla="*/ 1471982 h 1806832"/>
                <a:gd name="connsiteX23" fmla="*/ 108230 w 1163279"/>
                <a:gd name="connsiteY23" fmla="*/ 1034100 h 1806832"/>
                <a:gd name="connsiteX24" fmla="*/ 15260 w 1163279"/>
                <a:gd name="connsiteY24" fmla="*/ 900549 h 1806832"/>
                <a:gd name="connsiteX25" fmla="*/ 0 w 1163279"/>
                <a:gd name="connsiteY25" fmla="*/ 97732 h 1806832"/>
                <a:gd name="connsiteX0" fmla="*/ 1409 w 1164750"/>
                <a:gd name="connsiteY0" fmla="*/ 0 h 1806832"/>
                <a:gd name="connsiteX1" fmla="*/ 175978 w 1164750"/>
                <a:gd name="connsiteY1" fmla="*/ 121646 h 1806832"/>
                <a:gd name="connsiteX2" fmla="*/ 191238 w 1164750"/>
                <a:gd name="connsiteY2" fmla="*/ 169371 h 1806832"/>
                <a:gd name="connsiteX3" fmla="*/ 245001 w 1164750"/>
                <a:gd name="connsiteY3" fmla="*/ 194626 h 1806832"/>
                <a:gd name="connsiteX4" fmla="*/ 318820 w 1164750"/>
                <a:gd name="connsiteY4" fmla="*/ 244632 h 1806832"/>
                <a:gd name="connsiteX5" fmla="*/ 392973 w 1164750"/>
                <a:gd name="connsiteY5" fmla="*/ 338104 h 1806832"/>
                <a:gd name="connsiteX6" fmla="*/ 412124 w 1164750"/>
                <a:gd name="connsiteY6" fmla="*/ 402600 h 1806832"/>
                <a:gd name="connsiteX7" fmla="*/ 506938 w 1164750"/>
                <a:gd name="connsiteY7" fmla="*/ 432751 h 1806832"/>
                <a:gd name="connsiteX8" fmla="*/ 564088 w 1164750"/>
                <a:gd name="connsiteY8" fmla="*/ 468469 h 1806832"/>
                <a:gd name="connsiteX9" fmla="*/ 613424 w 1164750"/>
                <a:gd name="connsiteY9" fmla="*/ 535614 h 1806832"/>
                <a:gd name="connsiteX10" fmla="*/ 631065 w 1164750"/>
                <a:gd name="connsiteY10" fmla="*/ 860604 h 1806832"/>
                <a:gd name="connsiteX11" fmla="*/ 739294 w 1164750"/>
                <a:gd name="connsiteY11" fmla="*/ 1253041 h 1806832"/>
                <a:gd name="connsiteX12" fmla="*/ 868083 w 1164750"/>
                <a:gd name="connsiteY12" fmla="*/ 1381830 h 1806832"/>
                <a:gd name="connsiteX13" fmla="*/ 1074145 w 1164750"/>
                <a:gd name="connsiteY13" fmla="*/ 1304556 h 1806832"/>
                <a:gd name="connsiteX14" fmla="*/ 1079445 w 1164750"/>
                <a:gd name="connsiteY14" fmla="*/ 1238116 h 1806832"/>
                <a:gd name="connsiteX15" fmla="*/ 1108019 w 1164750"/>
                <a:gd name="connsiteY15" fmla="*/ 1161916 h 1806832"/>
                <a:gd name="connsiteX16" fmla="*/ 1162788 w 1164750"/>
                <a:gd name="connsiteY16" fmla="*/ 1166680 h 1806832"/>
                <a:gd name="connsiteX17" fmla="*/ 1151418 w 1164750"/>
                <a:gd name="connsiteY17" fmla="*/ 1317435 h 1806832"/>
                <a:gd name="connsiteX18" fmla="*/ 1099903 w 1164750"/>
                <a:gd name="connsiteY18" fmla="*/ 1613649 h 1806832"/>
                <a:gd name="connsiteX19" fmla="*/ 932477 w 1164750"/>
                <a:gd name="connsiteY19" fmla="*/ 1793953 h 1806832"/>
                <a:gd name="connsiteX20" fmla="*/ 687779 w 1164750"/>
                <a:gd name="connsiteY20" fmla="*/ 1806832 h 1806832"/>
                <a:gd name="connsiteX21" fmla="*/ 520353 w 1164750"/>
                <a:gd name="connsiteY21" fmla="*/ 1729559 h 1806832"/>
                <a:gd name="connsiteX22" fmla="*/ 288534 w 1164750"/>
                <a:gd name="connsiteY22" fmla="*/ 1471982 h 1806832"/>
                <a:gd name="connsiteX23" fmla="*/ 108230 w 1164750"/>
                <a:gd name="connsiteY23" fmla="*/ 1034100 h 1806832"/>
                <a:gd name="connsiteX24" fmla="*/ 15260 w 1164750"/>
                <a:gd name="connsiteY24" fmla="*/ 900549 h 1806832"/>
                <a:gd name="connsiteX25" fmla="*/ 0 w 1164750"/>
                <a:gd name="connsiteY25" fmla="*/ 97732 h 1806832"/>
                <a:gd name="connsiteX0" fmla="*/ 1409 w 1164750"/>
                <a:gd name="connsiteY0" fmla="*/ 0 h 1806832"/>
                <a:gd name="connsiteX1" fmla="*/ 175978 w 1164750"/>
                <a:gd name="connsiteY1" fmla="*/ 121646 h 1806832"/>
                <a:gd name="connsiteX2" fmla="*/ 191238 w 1164750"/>
                <a:gd name="connsiteY2" fmla="*/ 169371 h 1806832"/>
                <a:gd name="connsiteX3" fmla="*/ 245001 w 1164750"/>
                <a:gd name="connsiteY3" fmla="*/ 194626 h 1806832"/>
                <a:gd name="connsiteX4" fmla="*/ 318820 w 1164750"/>
                <a:gd name="connsiteY4" fmla="*/ 244632 h 1806832"/>
                <a:gd name="connsiteX5" fmla="*/ 392973 w 1164750"/>
                <a:gd name="connsiteY5" fmla="*/ 338104 h 1806832"/>
                <a:gd name="connsiteX6" fmla="*/ 412124 w 1164750"/>
                <a:gd name="connsiteY6" fmla="*/ 402600 h 1806832"/>
                <a:gd name="connsiteX7" fmla="*/ 506938 w 1164750"/>
                <a:gd name="connsiteY7" fmla="*/ 432751 h 1806832"/>
                <a:gd name="connsiteX8" fmla="*/ 564088 w 1164750"/>
                <a:gd name="connsiteY8" fmla="*/ 468469 h 1806832"/>
                <a:gd name="connsiteX9" fmla="*/ 613424 w 1164750"/>
                <a:gd name="connsiteY9" fmla="*/ 535614 h 1806832"/>
                <a:gd name="connsiteX10" fmla="*/ 631065 w 1164750"/>
                <a:gd name="connsiteY10" fmla="*/ 860604 h 1806832"/>
                <a:gd name="connsiteX11" fmla="*/ 739294 w 1164750"/>
                <a:gd name="connsiteY11" fmla="*/ 1253041 h 1806832"/>
                <a:gd name="connsiteX12" fmla="*/ 868083 w 1164750"/>
                <a:gd name="connsiteY12" fmla="*/ 1381830 h 1806832"/>
                <a:gd name="connsiteX13" fmla="*/ 1074145 w 1164750"/>
                <a:gd name="connsiteY13" fmla="*/ 1304556 h 1806832"/>
                <a:gd name="connsiteX14" fmla="*/ 1079445 w 1164750"/>
                <a:gd name="connsiteY14" fmla="*/ 1238116 h 1806832"/>
                <a:gd name="connsiteX15" fmla="*/ 1108019 w 1164750"/>
                <a:gd name="connsiteY15" fmla="*/ 1161916 h 1806832"/>
                <a:gd name="connsiteX16" fmla="*/ 1162788 w 1164750"/>
                <a:gd name="connsiteY16" fmla="*/ 1166680 h 1806832"/>
                <a:gd name="connsiteX17" fmla="*/ 1151418 w 1164750"/>
                <a:gd name="connsiteY17" fmla="*/ 1317435 h 1806832"/>
                <a:gd name="connsiteX18" fmla="*/ 1099903 w 1164750"/>
                <a:gd name="connsiteY18" fmla="*/ 1613649 h 1806832"/>
                <a:gd name="connsiteX19" fmla="*/ 932477 w 1164750"/>
                <a:gd name="connsiteY19" fmla="*/ 1793953 h 1806832"/>
                <a:gd name="connsiteX20" fmla="*/ 687779 w 1164750"/>
                <a:gd name="connsiteY20" fmla="*/ 1806832 h 1806832"/>
                <a:gd name="connsiteX21" fmla="*/ 520353 w 1164750"/>
                <a:gd name="connsiteY21" fmla="*/ 1729559 h 1806832"/>
                <a:gd name="connsiteX22" fmla="*/ 288534 w 1164750"/>
                <a:gd name="connsiteY22" fmla="*/ 1471982 h 1806832"/>
                <a:gd name="connsiteX23" fmla="*/ 108230 w 1164750"/>
                <a:gd name="connsiteY23" fmla="*/ 1034100 h 1806832"/>
                <a:gd name="connsiteX24" fmla="*/ 15260 w 1164750"/>
                <a:gd name="connsiteY24" fmla="*/ 900549 h 1806832"/>
                <a:gd name="connsiteX25" fmla="*/ 0 w 1164750"/>
                <a:gd name="connsiteY25" fmla="*/ 97732 h 1806832"/>
                <a:gd name="connsiteX0" fmla="*/ 1409 w 1164750"/>
                <a:gd name="connsiteY0" fmla="*/ 0 h 1806832"/>
                <a:gd name="connsiteX1" fmla="*/ 175978 w 1164750"/>
                <a:gd name="connsiteY1" fmla="*/ 121646 h 1806832"/>
                <a:gd name="connsiteX2" fmla="*/ 191238 w 1164750"/>
                <a:gd name="connsiteY2" fmla="*/ 169371 h 1806832"/>
                <a:gd name="connsiteX3" fmla="*/ 245001 w 1164750"/>
                <a:gd name="connsiteY3" fmla="*/ 194626 h 1806832"/>
                <a:gd name="connsiteX4" fmla="*/ 318820 w 1164750"/>
                <a:gd name="connsiteY4" fmla="*/ 244632 h 1806832"/>
                <a:gd name="connsiteX5" fmla="*/ 392973 w 1164750"/>
                <a:gd name="connsiteY5" fmla="*/ 338104 h 1806832"/>
                <a:gd name="connsiteX6" fmla="*/ 412124 w 1164750"/>
                <a:gd name="connsiteY6" fmla="*/ 402600 h 1806832"/>
                <a:gd name="connsiteX7" fmla="*/ 506938 w 1164750"/>
                <a:gd name="connsiteY7" fmla="*/ 432751 h 1806832"/>
                <a:gd name="connsiteX8" fmla="*/ 564088 w 1164750"/>
                <a:gd name="connsiteY8" fmla="*/ 468469 h 1806832"/>
                <a:gd name="connsiteX9" fmla="*/ 613424 w 1164750"/>
                <a:gd name="connsiteY9" fmla="*/ 535614 h 1806832"/>
                <a:gd name="connsiteX10" fmla="*/ 631065 w 1164750"/>
                <a:gd name="connsiteY10" fmla="*/ 860604 h 1806832"/>
                <a:gd name="connsiteX11" fmla="*/ 739294 w 1164750"/>
                <a:gd name="connsiteY11" fmla="*/ 1253041 h 1806832"/>
                <a:gd name="connsiteX12" fmla="*/ 868083 w 1164750"/>
                <a:gd name="connsiteY12" fmla="*/ 1381830 h 1806832"/>
                <a:gd name="connsiteX13" fmla="*/ 1074145 w 1164750"/>
                <a:gd name="connsiteY13" fmla="*/ 1304556 h 1806832"/>
                <a:gd name="connsiteX14" fmla="*/ 1079445 w 1164750"/>
                <a:gd name="connsiteY14" fmla="*/ 1238116 h 1806832"/>
                <a:gd name="connsiteX15" fmla="*/ 1108019 w 1164750"/>
                <a:gd name="connsiteY15" fmla="*/ 1161916 h 1806832"/>
                <a:gd name="connsiteX16" fmla="*/ 1162788 w 1164750"/>
                <a:gd name="connsiteY16" fmla="*/ 1166680 h 1806832"/>
                <a:gd name="connsiteX17" fmla="*/ 1151418 w 1164750"/>
                <a:gd name="connsiteY17" fmla="*/ 1317435 h 1806832"/>
                <a:gd name="connsiteX18" fmla="*/ 1099903 w 1164750"/>
                <a:gd name="connsiteY18" fmla="*/ 1613649 h 1806832"/>
                <a:gd name="connsiteX19" fmla="*/ 932477 w 1164750"/>
                <a:gd name="connsiteY19" fmla="*/ 1793953 h 1806832"/>
                <a:gd name="connsiteX20" fmla="*/ 687779 w 1164750"/>
                <a:gd name="connsiteY20" fmla="*/ 1806832 h 1806832"/>
                <a:gd name="connsiteX21" fmla="*/ 520353 w 1164750"/>
                <a:gd name="connsiteY21" fmla="*/ 1729559 h 1806832"/>
                <a:gd name="connsiteX22" fmla="*/ 288534 w 1164750"/>
                <a:gd name="connsiteY22" fmla="*/ 1471982 h 1806832"/>
                <a:gd name="connsiteX23" fmla="*/ 108230 w 1164750"/>
                <a:gd name="connsiteY23" fmla="*/ 1034100 h 1806832"/>
                <a:gd name="connsiteX24" fmla="*/ 15260 w 1164750"/>
                <a:gd name="connsiteY24" fmla="*/ 900549 h 1806832"/>
                <a:gd name="connsiteX25" fmla="*/ 0 w 1164750"/>
                <a:gd name="connsiteY25" fmla="*/ 97732 h 1806832"/>
                <a:gd name="connsiteX0" fmla="*/ 1409 w 1164900"/>
                <a:gd name="connsiteY0" fmla="*/ 0 h 1806832"/>
                <a:gd name="connsiteX1" fmla="*/ 175978 w 1164900"/>
                <a:gd name="connsiteY1" fmla="*/ 121646 h 1806832"/>
                <a:gd name="connsiteX2" fmla="*/ 191238 w 1164900"/>
                <a:gd name="connsiteY2" fmla="*/ 169371 h 1806832"/>
                <a:gd name="connsiteX3" fmla="*/ 245001 w 1164900"/>
                <a:gd name="connsiteY3" fmla="*/ 194626 h 1806832"/>
                <a:gd name="connsiteX4" fmla="*/ 318820 w 1164900"/>
                <a:gd name="connsiteY4" fmla="*/ 244632 h 1806832"/>
                <a:gd name="connsiteX5" fmla="*/ 392973 w 1164900"/>
                <a:gd name="connsiteY5" fmla="*/ 338104 h 1806832"/>
                <a:gd name="connsiteX6" fmla="*/ 412124 w 1164900"/>
                <a:gd name="connsiteY6" fmla="*/ 402600 h 1806832"/>
                <a:gd name="connsiteX7" fmla="*/ 506938 w 1164900"/>
                <a:gd name="connsiteY7" fmla="*/ 432751 h 1806832"/>
                <a:gd name="connsiteX8" fmla="*/ 564088 w 1164900"/>
                <a:gd name="connsiteY8" fmla="*/ 468469 h 1806832"/>
                <a:gd name="connsiteX9" fmla="*/ 613424 w 1164900"/>
                <a:gd name="connsiteY9" fmla="*/ 535614 h 1806832"/>
                <a:gd name="connsiteX10" fmla="*/ 631065 w 1164900"/>
                <a:gd name="connsiteY10" fmla="*/ 860604 h 1806832"/>
                <a:gd name="connsiteX11" fmla="*/ 739294 w 1164900"/>
                <a:gd name="connsiteY11" fmla="*/ 1253041 h 1806832"/>
                <a:gd name="connsiteX12" fmla="*/ 868083 w 1164900"/>
                <a:gd name="connsiteY12" fmla="*/ 1381830 h 1806832"/>
                <a:gd name="connsiteX13" fmla="*/ 1074145 w 1164900"/>
                <a:gd name="connsiteY13" fmla="*/ 1304556 h 1806832"/>
                <a:gd name="connsiteX14" fmla="*/ 1079445 w 1164900"/>
                <a:gd name="connsiteY14" fmla="*/ 1238116 h 1806832"/>
                <a:gd name="connsiteX15" fmla="*/ 1105638 w 1164900"/>
                <a:gd name="connsiteY15" fmla="*/ 1188110 h 1806832"/>
                <a:gd name="connsiteX16" fmla="*/ 1162788 w 1164900"/>
                <a:gd name="connsiteY16" fmla="*/ 1166680 h 1806832"/>
                <a:gd name="connsiteX17" fmla="*/ 1151418 w 1164900"/>
                <a:gd name="connsiteY17" fmla="*/ 1317435 h 1806832"/>
                <a:gd name="connsiteX18" fmla="*/ 1099903 w 1164900"/>
                <a:gd name="connsiteY18" fmla="*/ 1613649 h 1806832"/>
                <a:gd name="connsiteX19" fmla="*/ 932477 w 1164900"/>
                <a:gd name="connsiteY19" fmla="*/ 1793953 h 1806832"/>
                <a:gd name="connsiteX20" fmla="*/ 687779 w 1164900"/>
                <a:gd name="connsiteY20" fmla="*/ 1806832 h 1806832"/>
                <a:gd name="connsiteX21" fmla="*/ 520353 w 1164900"/>
                <a:gd name="connsiteY21" fmla="*/ 1729559 h 1806832"/>
                <a:gd name="connsiteX22" fmla="*/ 288534 w 1164900"/>
                <a:gd name="connsiteY22" fmla="*/ 1471982 h 1806832"/>
                <a:gd name="connsiteX23" fmla="*/ 108230 w 1164900"/>
                <a:gd name="connsiteY23" fmla="*/ 1034100 h 1806832"/>
                <a:gd name="connsiteX24" fmla="*/ 15260 w 1164900"/>
                <a:gd name="connsiteY24" fmla="*/ 900549 h 1806832"/>
                <a:gd name="connsiteX25" fmla="*/ 0 w 1164900"/>
                <a:gd name="connsiteY25" fmla="*/ 97732 h 1806832"/>
                <a:gd name="connsiteX0" fmla="*/ 1409 w 1164900"/>
                <a:gd name="connsiteY0" fmla="*/ 0 h 1806832"/>
                <a:gd name="connsiteX1" fmla="*/ 175978 w 1164900"/>
                <a:gd name="connsiteY1" fmla="*/ 121646 h 1806832"/>
                <a:gd name="connsiteX2" fmla="*/ 191238 w 1164900"/>
                <a:gd name="connsiteY2" fmla="*/ 169371 h 1806832"/>
                <a:gd name="connsiteX3" fmla="*/ 245001 w 1164900"/>
                <a:gd name="connsiteY3" fmla="*/ 194626 h 1806832"/>
                <a:gd name="connsiteX4" fmla="*/ 318820 w 1164900"/>
                <a:gd name="connsiteY4" fmla="*/ 244632 h 1806832"/>
                <a:gd name="connsiteX5" fmla="*/ 392973 w 1164900"/>
                <a:gd name="connsiteY5" fmla="*/ 338104 h 1806832"/>
                <a:gd name="connsiteX6" fmla="*/ 412124 w 1164900"/>
                <a:gd name="connsiteY6" fmla="*/ 402600 h 1806832"/>
                <a:gd name="connsiteX7" fmla="*/ 506938 w 1164900"/>
                <a:gd name="connsiteY7" fmla="*/ 432751 h 1806832"/>
                <a:gd name="connsiteX8" fmla="*/ 564088 w 1164900"/>
                <a:gd name="connsiteY8" fmla="*/ 468469 h 1806832"/>
                <a:gd name="connsiteX9" fmla="*/ 613424 w 1164900"/>
                <a:gd name="connsiteY9" fmla="*/ 535614 h 1806832"/>
                <a:gd name="connsiteX10" fmla="*/ 631065 w 1164900"/>
                <a:gd name="connsiteY10" fmla="*/ 860604 h 1806832"/>
                <a:gd name="connsiteX11" fmla="*/ 739294 w 1164900"/>
                <a:gd name="connsiteY11" fmla="*/ 1253041 h 1806832"/>
                <a:gd name="connsiteX12" fmla="*/ 868083 w 1164900"/>
                <a:gd name="connsiteY12" fmla="*/ 1381830 h 1806832"/>
                <a:gd name="connsiteX13" fmla="*/ 1074145 w 1164900"/>
                <a:gd name="connsiteY13" fmla="*/ 1304556 h 1806832"/>
                <a:gd name="connsiteX14" fmla="*/ 1079445 w 1164900"/>
                <a:gd name="connsiteY14" fmla="*/ 1238116 h 1806832"/>
                <a:gd name="connsiteX15" fmla="*/ 1105638 w 1164900"/>
                <a:gd name="connsiteY15" fmla="*/ 1188110 h 1806832"/>
                <a:gd name="connsiteX16" fmla="*/ 1162788 w 1164900"/>
                <a:gd name="connsiteY16" fmla="*/ 1166680 h 1806832"/>
                <a:gd name="connsiteX17" fmla="*/ 1151418 w 1164900"/>
                <a:gd name="connsiteY17" fmla="*/ 1317435 h 1806832"/>
                <a:gd name="connsiteX18" fmla="*/ 1099903 w 1164900"/>
                <a:gd name="connsiteY18" fmla="*/ 1613649 h 1806832"/>
                <a:gd name="connsiteX19" fmla="*/ 932477 w 1164900"/>
                <a:gd name="connsiteY19" fmla="*/ 1793953 h 1806832"/>
                <a:gd name="connsiteX20" fmla="*/ 687779 w 1164900"/>
                <a:gd name="connsiteY20" fmla="*/ 1806832 h 1806832"/>
                <a:gd name="connsiteX21" fmla="*/ 520353 w 1164900"/>
                <a:gd name="connsiteY21" fmla="*/ 1729559 h 1806832"/>
                <a:gd name="connsiteX22" fmla="*/ 288534 w 1164900"/>
                <a:gd name="connsiteY22" fmla="*/ 1471982 h 1806832"/>
                <a:gd name="connsiteX23" fmla="*/ 108230 w 1164900"/>
                <a:gd name="connsiteY23" fmla="*/ 1034100 h 1806832"/>
                <a:gd name="connsiteX24" fmla="*/ 15260 w 1164900"/>
                <a:gd name="connsiteY24" fmla="*/ 900549 h 1806832"/>
                <a:gd name="connsiteX25" fmla="*/ 0 w 1164900"/>
                <a:gd name="connsiteY25" fmla="*/ 97732 h 1806832"/>
                <a:gd name="connsiteX0" fmla="*/ 1409 w 1164372"/>
                <a:gd name="connsiteY0" fmla="*/ 0 h 1806832"/>
                <a:gd name="connsiteX1" fmla="*/ 175978 w 1164372"/>
                <a:gd name="connsiteY1" fmla="*/ 121646 h 1806832"/>
                <a:gd name="connsiteX2" fmla="*/ 191238 w 1164372"/>
                <a:gd name="connsiteY2" fmla="*/ 169371 h 1806832"/>
                <a:gd name="connsiteX3" fmla="*/ 245001 w 1164372"/>
                <a:gd name="connsiteY3" fmla="*/ 194626 h 1806832"/>
                <a:gd name="connsiteX4" fmla="*/ 318820 w 1164372"/>
                <a:gd name="connsiteY4" fmla="*/ 244632 h 1806832"/>
                <a:gd name="connsiteX5" fmla="*/ 392973 w 1164372"/>
                <a:gd name="connsiteY5" fmla="*/ 338104 h 1806832"/>
                <a:gd name="connsiteX6" fmla="*/ 412124 w 1164372"/>
                <a:gd name="connsiteY6" fmla="*/ 402600 h 1806832"/>
                <a:gd name="connsiteX7" fmla="*/ 506938 w 1164372"/>
                <a:gd name="connsiteY7" fmla="*/ 432751 h 1806832"/>
                <a:gd name="connsiteX8" fmla="*/ 564088 w 1164372"/>
                <a:gd name="connsiteY8" fmla="*/ 468469 h 1806832"/>
                <a:gd name="connsiteX9" fmla="*/ 613424 w 1164372"/>
                <a:gd name="connsiteY9" fmla="*/ 535614 h 1806832"/>
                <a:gd name="connsiteX10" fmla="*/ 631065 w 1164372"/>
                <a:gd name="connsiteY10" fmla="*/ 860604 h 1806832"/>
                <a:gd name="connsiteX11" fmla="*/ 739294 w 1164372"/>
                <a:gd name="connsiteY11" fmla="*/ 1253041 h 1806832"/>
                <a:gd name="connsiteX12" fmla="*/ 868083 w 1164372"/>
                <a:gd name="connsiteY12" fmla="*/ 1381830 h 1806832"/>
                <a:gd name="connsiteX13" fmla="*/ 1074145 w 1164372"/>
                <a:gd name="connsiteY13" fmla="*/ 1304556 h 1806832"/>
                <a:gd name="connsiteX14" fmla="*/ 1079445 w 1164372"/>
                <a:gd name="connsiteY14" fmla="*/ 1238116 h 1806832"/>
                <a:gd name="connsiteX15" fmla="*/ 1105638 w 1164372"/>
                <a:gd name="connsiteY15" fmla="*/ 1188110 h 1806832"/>
                <a:gd name="connsiteX16" fmla="*/ 1114156 w 1164372"/>
                <a:gd name="connsiteY16" fmla="*/ 1156651 h 1806832"/>
                <a:gd name="connsiteX17" fmla="*/ 1162788 w 1164372"/>
                <a:gd name="connsiteY17" fmla="*/ 1166680 h 1806832"/>
                <a:gd name="connsiteX18" fmla="*/ 1151418 w 1164372"/>
                <a:gd name="connsiteY18" fmla="*/ 1317435 h 1806832"/>
                <a:gd name="connsiteX19" fmla="*/ 1099903 w 1164372"/>
                <a:gd name="connsiteY19" fmla="*/ 1613649 h 1806832"/>
                <a:gd name="connsiteX20" fmla="*/ 932477 w 1164372"/>
                <a:gd name="connsiteY20" fmla="*/ 1793953 h 1806832"/>
                <a:gd name="connsiteX21" fmla="*/ 687779 w 1164372"/>
                <a:gd name="connsiteY21" fmla="*/ 1806832 h 1806832"/>
                <a:gd name="connsiteX22" fmla="*/ 520353 w 1164372"/>
                <a:gd name="connsiteY22" fmla="*/ 1729559 h 1806832"/>
                <a:gd name="connsiteX23" fmla="*/ 288534 w 1164372"/>
                <a:gd name="connsiteY23" fmla="*/ 1471982 h 1806832"/>
                <a:gd name="connsiteX24" fmla="*/ 108230 w 1164372"/>
                <a:gd name="connsiteY24" fmla="*/ 1034100 h 1806832"/>
                <a:gd name="connsiteX25" fmla="*/ 15260 w 1164372"/>
                <a:gd name="connsiteY25" fmla="*/ 900549 h 1806832"/>
                <a:gd name="connsiteX26" fmla="*/ 0 w 1164372"/>
                <a:gd name="connsiteY26" fmla="*/ 97732 h 1806832"/>
                <a:gd name="connsiteX0" fmla="*/ 1409 w 1164372"/>
                <a:gd name="connsiteY0" fmla="*/ 0 h 1806832"/>
                <a:gd name="connsiteX1" fmla="*/ 175978 w 1164372"/>
                <a:gd name="connsiteY1" fmla="*/ 121646 h 1806832"/>
                <a:gd name="connsiteX2" fmla="*/ 191238 w 1164372"/>
                <a:gd name="connsiteY2" fmla="*/ 169371 h 1806832"/>
                <a:gd name="connsiteX3" fmla="*/ 245001 w 1164372"/>
                <a:gd name="connsiteY3" fmla="*/ 194626 h 1806832"/>
                <a:gd name="connsiteX4" fmla="*/ 318820 w 1164372"/>
                <a:gd name="connsiteY4" fmla="*/ 244632 h 1806832"/>
                <a:gd name="connsiteX5" fmla="*/ 392973 w 1164372"/>
                <a:gd name="connsiteY5" fmla="*/ 338104 h 1806832"/>
                <a:gd name="connsiteX6" fmla="*/ 412124 w 1164372"/>
                <a:gd name="connsiteY6" fmla="*/ 402600 h 1806832"/>
                <a:gd name="connsiteX7" fmla="*/ 506938 w 1164372"/>
                <a:gd name="connsiteY7" fmla="*/ 432751 h 1806832"/>
                <a:gd name="connsiteX8" fmla="*/ 564088 w 1164372"/>
                <a:gd name="connsiteY8" fmla="*/ 468469 h 1806832"/>
                <a:gd name="connsiteX9" fmla="*/ 613424 w 1164372"/>
                <a:gd name="connsiteY9" fmla="*/ 535614 h 1806832"/>
                <a:gd name="connsiteX10" fmla="*/ 631065 w 1164372"/>
                <a:gd name="connsiteY10" fmla="*/ 860604 h 1806832"/>
                <a:gd name="connsiteX11" fmla="*/ 739294 w 1164372"/>
                <a:gd name="connsiteY11" fmla="*/ 1253041 h 1806832"/>
                <a:gd name="connsiteX12" fmla="*/ 868083 w 1164372"/>
                <a:gd name="connsiteY12" fmla="*/ 1381830 h 1806832"/>
                <a:gd name="connsiteX13" fmla="*/ 1074145 w 1164372"/>
                <a:gd name="connsiteY13" fmla="*/ 1304556 h 1806832"/>
                <a:gd name="connsiteX14" fmla="*/ 1079445 w 1164372"/>
                <a:gd name="connsiteY14" fmla="*/ 1238116 h 1806832"/>
                <a:gd name="connsiteX15" fmla="*/ 1105638 w 1164372"/>
                <a:gd name="connsiteY15" fmla="*/ 1188110 h 1806832"/>
                <a:gd name="connsiteX16" fmla="*/ 1114156 w 1164372"/>
                <a:gd name="connsiteY16" fmla="*/ 1156651 h 1806832"/>
                <a:gd name="connsiteX17" fmla="*/ 1162788 w 1164372"/>
                <a:gd name="connsiteY17" fmla="*/ 1166680 h 1806832"/>
                <a:gd name="connsiteX18" fmla="*/ 1151418 w 1164372"/>
                <a:gd name="connsiteY18" fmla="*/ 1317435 h 1806832"/>
                <a:gd name="connsiteX19" fmla="*/ 1099903 w 1164372"/>
                <a:gd name="connsiteY19" fmla="*/ 1613649 h 1806832"/>
                <a:gd name="connsiteX20" fmla="*/ 932477 w 1164372"/>
                <a:gd name="connsiteY20" fmla="*/ 1793953 h 1806832"/>
                <a:gd name="connsiteX21" fmla="*/ 687779 w 1164372"/>
                <a:gd name="connsiteY21" fmla="*/ 1806832 h 1806832"/>
                <a:gd name="connsiteX22" fmla="*/ 520353 w 1164372"/>
                <a:gd name="connsiteY22" fmla="*/ 1729559 h 1806832"/>
                <a:gd name="connsiteX23" fmla="*/ 288534 w 1164372"/>
                <a:gd name="connsiteY23" fmla="*/ 1471982 h 1806832"/>
                <a:gd name="connsiteX24" fmla="*/ 108230 w 1164372"/>
                <a:gd name="connsiteY24" fmla="*/ 1034100 h 1806832"/>
                <a:gd name="connsiteX25" fmla="*/ 15260 w 1164372"/>
                <a:gd name="connsiteY25" fmla="*/ 900549 h 1806832"/>
                <a:gd name="connsiteX26" fmla="*/ 0 w 1164372"/>
                <a:gd name="connsiteY26" fmla="*/ 97732 h 1806832"/>
                <a:gd name="connsiteX0" fmla="*/ 1409 w 1164664"/>
                <a:gd name="connsiteY0" fmla="*/ 0 h 1806832"/>
                <a:gd name="connsiteX1" fmla="*/ 175978 w 1164664"/>
                <a:gd name="connsiteY1" fmla="*/ 121646 h 1806832"/>
                <a:gd name="connsiteX2" fmla="*/ 191238 w 1164664"/>
                <a:gd name="connsiteY2" fmla="*/ 169371 h 1806832"/>
                <a:gd name="connsiteX3" fmla="*/ 245001 w 1164664"/>
                <a:gd name="connsiteY3" fmla="*/ 194626 h 1806832"/>
                <a:gd name="connsiteX4" fmla="*/ 318820 w 1164664"/>
                <a:gd name="connsiteY4" fmla="*/ 244632 h 1806832"/>
                <a:gd name="connsiteX5" fmla="*/ 392973 w 1164664"/>
                <a:gd name="connsiteY5" fmla="*/ 338104 h 1806832"/>
                <a:gd name="connsiteX6" fmla="*/ 412124 w 1164664"/>
                <a:gd name="connsiteY6" fmla="*/ 402600 h 1806832"/>
                <a:gd name="connsiteX7" fmla="*/ 506938 w 1164664"/>
                <a:gd name="connsiteY7" fmla="*/ 432751 h 1806832"/>
                <a:gd name="connsiteX8" fmla="*/ 564088 w 1164664"/>
                <a:gd name="connsiteY8" fmla="*/ 468469 h 1806832"/>
                <a:gd name="connsiteX9" fmla="*/ 613424 w 1164664"/>
                <a:gd name="connsiteY9" fmla="*/ 535614 h 1806832"/>
                <a:gd name="connsiteX10" fmla="*/ 631065 w 1164664"/>
                <a:gd name="connsiteY10" fmla="*/ 860604 h 1806832"/>
                <a:gd name="connsiteX11" fmla="*/ 739294 w 1164664"/>
                <a:gd name="connsiteY11" fmla="*/ 1253041 h 1806832"/>
                <a:gd name="connsiteX12" fmla="*/ 868083 w 1164664"/>
                <a:gd name="connsiteY12" fmla="*/ 1381830 h 1806832"/>
                <a:gd name="connsiteX13" fmla="*/ 1074145 w 1164664"/>
                <a:gd name="connsiteY13" fmla="*/ 1304556 h 1806832"/>
                <a:gd name="connsiteX14" fmla="*/ 1079445 w 1164664"/>
                <a:gd name="connsiteY14" fmla="*/ 1238116 h 1806832"/>
                <a:gd name="connsiteX15" fmla="*/ 1105638 w 1164664"/>
                <a:gd name="connsiteY15" fmla="*/ 1188110 h 1806832"/>
                <a:gd name="connsiteX16" fmla="*/ 1109393 w 1164664"/>
                <a:gd name="connsiteY16" fmla="*/ 1161414 h 1806832"/>
                <a:gd name="connsiteX17" fmla="*/ 1162788 w 1164664"/>
                <a:gd name="connsiteY17" fmla="*/ 1166680 h 1806832"/>
                <a:gd name="connsiteX18" fmla="*/ 1151418 w 1164664"/>
                <a:gd name="connsiteY18" fmla="*/ 1317435 h 1806832"/>
                <a:gd name="connsiteX19" fmla="*/ 1099903 w 1164664"/>
                <a:gd name="connsiteY19" fmla="*/ 1613649 h 1806832"/>
                <a:gd name="connsiteX20" fmla="*/ 932477 w 1164664"/>
                <a:gd name="connsiteY20" fmla="*/ 1793953 h 1806832"/>
                <a:gd name="connsiteX21" fmla="*/ 687779 w 1164664"/>
                <a:gd name="connsiteY21" fmla="*/ 1806832 h 1806832"/>
                <a:gd name="connsiteX22" fmla="*/ 520353 w 1164664"/>
                <a:gd name="connsiteY22" fmla="*/ 1729559 h 1806832"/>
                <a:gd name="connsiteX23" fmla="*/ 288534 w 1164664"/>
                <a:gd name="connsiteY23" fmla="*/ 1471982 h 1806832"/>
                <a:gd name="connsiteX24" fmla="*/ 108230 w 1164664"/>
                <a:gd name="connsiteY24" fmla="*/ 1034100 h 1806832"/>
                <a:gd name="connsiteX25" fmla="*/ 15260 w 1164664"/>
                <a:gd name="connsiteY25" fmla="*/ 900549 h 1806832"/>
                <a:gd name="connsiteX26" fmla="*/ 0 w 1164664"/>
                <a:gd name="connsiteY26" fmla="*/ 97732 h 1806832"/>
                <a:gd name="connsiteX0" fmla="*/ 1409 w 1171778"/>
                <a:gd name="connsiteY0" fmla="*/ 0 h 1806832"/>
                <a:gd name="connsiteX1" fmla="*/ 175978 w 1171778"/>
                <a:gd name="connsiteY1" fmla="*/ 121646 h 1806832"/>
                <a:gd name="connsiteX2" fmla="*/ 191238 w 1171778"/>
                <a:gd name="connsiteY2" fmla="*/ 169371 h 1806832"/>
                <a:gd name="connsiteX3" fmla="*/ 245001 w 1171778"/>
                <a:gd name="connsiteY3" fmla="*/ 194626 h 1806832"/>
                <a:gd name="connsiteX4" fmla="*/ 318820 w 1171778"/>
                <a:gd name="connsiteY4" fmla="*/ 244632 h 1806832"/>
                <a:gd name="connsiteX5" fmla="*/ 392973 w 1171778"/>
                <a:gd name="connsiteY5" fmla="*/ 338104 h 1806832"/>
                <a:gd name="connsiteX6" fmla="*/ 412124 w 1171778"/>
                <a:gd name="connsiteY6" fmla="*/ 402600 h 1806832"/>
                <a:gd name="connsiteX7" fmla="*/ 506938 w 1171778"/>
                <a:gd name="connsiteY7" fmla="*/ 432751 h 1806832"/>
                <a:gd name="connsiteX8" fmla="*/ 564088 w 1171778"/>
                <a:gd name="connsiteY8" fmla="*/ 468469 h 1806832"/>
                <a:gd name="connsiteX9" fmla="*/ 613424 w 1171778"/>
                <a:gd name="connsiteY9" fmla="*/ 535614 h 1806832"/>
                <a:gd name="connsiteX10" fmla="*/ 631065 w 1171778"/>
                <a:gd name="connsiteY10" fmla="*/ 860604 h 1806832"/>
                <a:gd name="connsiteX11" fmla="*/ 739294 w 1171778"/>
                <a:gd name="connsiteY11" fmla="*/ 1253041 h 1806832"/>
                <a:gd name="connsiteX12" fmla="*/ 868083 w 1171778"/>
                <a:gd name="connsiteY12" fmla="*/ 1381830 h 1806832"/>
                <a:gd name="connsiteX13" fmla="*/ 1074145 w 1171778"/>
                <a:gd name="connsiteY13" fmla="*/ 1304556 h 1806832"/>
                <a:gd name="connsiteX14" fmla="*/ 1079445 w 1171778"/>
                <a:gd name="connsiteY14" fmla="*/ 1238116 h 1806832"/>
                <a:gd name="connsiteX15" fmla="*/ 1105638 w 1171778"/>
                <a:gd name="connsiteY15" fmla="*/ 1188110 h 1806832"/>
                <a:gd name="connsiteX16" fmla="*/ 1109393 w 1171778"/>
                <a:gd name="connsiteY16" fmla="*/ 1161414 h 1806832"/>
                <a:gd name="connsiteX17" fmla="*/ 1162788 w 1171778"/>
                <a:gd name="connsiteY17" fmla="*/ 1166680 h 1806832"/>
                <a:gd name="connsiteX18" fmla="*/ 1151418 w 1171778"/>
                <a:gd name="connsiteY18" fmla="*/ 1317435 h 1806832"/>
                <a:gd name="connsiteX19" fmla="*/ 1099903 w 1171778"/>
                <a:gd name="connsiteY19" fmla="*/ 1613649 h 1806832"/>
                <a:gd name="connsiteX20" fmla="*/ 932477 w 1171778"/>
                <a:gd name="connsiteY20" fmla="*/ 1793953 h 1806832"/>
                <a:gd name="connsiteX21" fmla="*/ 687779 w 1171778"/>
                <a:gd name="connsiteY21" fmla="*/ 1806832 h 1806832"/>
                <a:gd name="connsiteX22" fmla="*/ 520353 w 1171778"/>
                <a:gd name="connsiteY22" fmla="*/ 1729559 h 1806832"/>
                <a:gd name="connsiteX23" fmla="*/ 288534 w 1171778"/>
                <a:gd name="connsiteY23" fmla="*/ 1471982 h 1806832"/>
                <a:gd name="connsiteX24" fmla="*/ 108230 w 1171778"/>
                <a:gd name="connsiteY24" fmla="*/ 1034100 h 1806832"/>
                <a:gd name="connsiteX25" fmla="*/ 15260 w 1171778"/>
                <a:gd name="connsiteY25" fmla="*/ 900549 h 1806832"/>
                <a:gd name="connsiteX26" fmla="*/ 0 w 1171778"/>
                <a:gd name="connsiteY26" fmla="*/ 97732 h 1806832"/>
                <a:gd name="connsiteX0" fmla="*/ 1409 w 1175752"/>
                <a:gd name="connsiteY0" fmla="*/ 0 h 1806832"/>
                <a:gd name="connsiteX1" fmla="*/ 175978 w 1175752"/>
                <a:gd name="connsiteY1" fmla="*/ 121646 h 1806832"/>
                <a:gd name="connsiteX2" fmla="*/ 191238 w 1175752"/>
                <a:gd name="connsiteY2" fmla="*/ 169371 h 1806832"/>
                <a:gd name="connsiteX3" fmla="*/ 245001 w 1175752"/>
                <a:gd name="connsiteY3" fmla="*/ 194626 h 1806832"/>
                <a:gd name="connsiteX4" fmla="*/ 318820 w 1175752"/>
                <a:gd name="connsiteY4" fmla="*/ 244632 h 1806832"/>
                <a:gd name="connsiteX5" fmla="*/ 392973 w 1175752"/>
                <a:gd name="connsiteY5" fmla="*/ 338104 h 1806832"/>
                <a:gd name="connsiteX6" fmla="*/ 412124 w 1175752"/>
                <a:gd name="connsiteY6" fmla="*/ 402600 h 1806832"/>
                <a:gd name="connsiteX7" fmla="*/ 506938 w 1175752"/>
                <a:gd name="connsiteY7" fmla="*/ 432751 h 1806832"/>
                <a:gd name="connsiteX8" fmla="*/ 564088 w 1175752"/>
                <a:gd name="connsiteY8" fmla="*/ 468469 h 1806832"/>
                <a:gd name="connsiteX9" fmla="*/ 613424 w 1175752"/>
                <a:gd name="connsiteY9" fmla="*/ 535614 h 1806832"/>
                <a:gd name="connsiteX10" fmla="*/ 631065 w 1175752"/>
                <a:gd name="connsiteY10" fmla="*/ 860604 h 1806832"/>
                <a:gd name="connsiteX11" fmla="*/ 739294 w 1175752"/>
                <a:gd name="connsiteY11" fmla="*/ 1253041 h 1806832"/>
                <a:gd name="connsiteX12" fmla="*/ 868083 w 1175752"/>
                <a:gd name="connsiteY12" fmla="*/ 1381830 h 1806832"/>
                <a:gd name="connsiteX13" fmla="*/ 1074145 w 1175752"/>
                <a:gd name="connsiteY13" fmla="*/ 1304556 h 1806832"/>
                <a:gd name="connsiteX14" fmla="*/ 1079445 w 1175752"/>
                <a:gd name="connsiteY14" fmla="*/ 1238116 h 1806832"/>
                <a:gd name="connsiteX15" fmla="*/ 1105638 w 1175752"/>
                <a:gd name="connsiteY15" fmla="*/ 1188110 h 1806832"/>
                <a:gd name="connsiteX16" fmla="*/ 1109393 w 1175752"/>
                <a:gd name="connsiteY16" fmla="*/ 1161414 h 1806832"/>
                <a:gd name="connsiteX17" fmla="*/ 1167550 w 1175752"/>
                <a:gd name="connsiteY17" fmla="*/ 1216686 h 1806832"/>
                <a:gd name="connsiteX18" fmla="*/ 1151418 w 1175752"/>
                <a:gd name="connsiteY18" fmla="*/ 1317435 h 1806832"/>
                <a:gd name="connsiteX19" fmla="*/ 1099903 w 1175752"/>
                <a:gd name="connsiteY19" fmla="*/ 1613649 h 1806832"/>
                <a:gd name="connsiteX20" fmla="*/ 932477 w 1175752"/>
                <a:gd name="connsiteY20" fmla="*/ 1793953 h 1806832"/>
                <a:gd name="connsiteX21" fmla="*/ 687779 w 1175752"/>
                <a:gd name="connsiteY21" fmla="*/ 1806832 h 1806832"/>
                <a:gd name="connsiteX22" fmla="*/ 520353 w 1175752"/>
                <a:gd name="connsiteY22" fmla="*/ 1729559 h 1806832"/>
                <a:gd name="connsiteX23" fmla="*/ 288534 w 1175752"/>
                <a:gd name="connsiteY23" fmla="*/ 1471982 h 1806832"/>
                <a:gd name="connsiteX24" fmla="*/ 108230 w 1175752"/>
                <a:gd name="connsiteY24" fmla="*/ 1034100 h 1806832"/>
                <a:gd name="connsiteX25" fmla="*/ 15260 w 1175752"/>
                <a:gd name="connsiteY25" fmla="*/ 900549 h 1806832"/>
                <a:gd name="connsiteX26" fmla="*/ 0 w 1175752"/>
                <a:gd name="connsiteY26" fmla="*/ 97732 h 1806832"/>
                <a:gd name="connsiteX0" fmla="*/ 1409 w 1167640"/>
                <a:gd name="connsiteY0" fmla="*/ 0 h 1806832"/>
                <a:gd name="connsiteX1" fmla="*/ 175978 w 1167640"/>
                <a:gd name="connsiteY1" fmla="*/ 121646 h 1806832"/>
                <a:gd name="connsiteX2" fmla="*/ 191238 w 1167640"/>
                <a:gd name="connsiteY2" fmla="*/ 169371 h 1806832"/>
                <a:gd name="connsiteX3" fmla="*/ 245001 w 1167640"/>
                <a:gd name="connsiteY3" fmla="*/ 194626 h 1806832"/>
                <a:gd name="connsiteX4" fmla="*/ 318820 w 1167640"/>
                <a:gd name="connsiteY4" fmla="*/ 244632 h 1806832"/>
                <a:gd name="connsiteX5" fmla="*/ 392973 w 1167640"/>
                <a:gd name="connsiteY5" fmla="*/ 338104 h 1806832"/>
                <a:gd name="connsiteX6" fmla="*/ 412124 w 1167640"/>
                <a:gd name="connsiteY6" fmla="*/ 402600 h 1806832"/>
                <a:gd name="connsiteX7" fmla="*/ 506938 w 1167640"/>
                <a:gd name="connsiteY7" fmla="*/ 432751 h 1806832"/>
                <a:gd name="connsiteX8" fmla="*/ 564088 w 1167640"/>
                <a:gd name="connsiteY8" fmla="*/ 468469 h 1806832"/>
                <a:gd name="connsiteX9" fmla="*/ 613424 w 1167640"/>
                <a:gd name="connsiteY9" fmla="*/ 535614 h 1806832"/>
                <a:gd name="connsiteX10" fmla="*/ 631065 w 1167640"/>
                <a:gd name="connsiteY10" fmla="*/ 860604 h 1806832"/>
                <a:gd name="connsiteX11" fmla="*/ 739294 w 1167640"/>
                <a:gd name="connsiteY11" fmla="*/ 1253041 h 1806832"/>
                <a:gd name="connsiteX12" fmla="*/ 868083 w 1167640"/>
                <a:gd name="connsiteY12" fmla="*/ 1381830 h 1806832"/>
                <a:gd name="connsiteX13" fmla="*/ 1074145 w 1167640"/>
                <a:gd name="connsiteY13" fmla="*/ 1304556 h 1806832"/>
                <a:gd name="connsiteX14" fmla="*/ 1079445 w 1167640"/>
                <a:gd name="connsiteY14" fmla="*/ 1238116 h 1806832"/>
                <a:gd name="connsiteX15" fmla="*/ 1105638 w 1167640"/>
                <a:gd name="connsiteY15" fmla="*/ 1188110 h 1806832"/>
                <a:gd name="connsiteX16" fmla="*/ 1109393 w 1167640"/>
                <a:gd name="connsiteY16" fmla="*/ 1161414 h 1806832"/>
                <a:gd name="connsiteX17" fmla="*/ 1167550 w 1167640"/>
                <a:gd name="connsiteY17" fmla="*/ 1216686 h 1806832"/>
                <a:gd name="connsiteX18" fmla="*/ 1151418 w 1167640"/>
                <a:gd name="connsiteY18" fmla="*/ 1317435 h 1806832"/>
                <a:gd name="connsiteX19" fmla="*/ 1099903 w 1167640"/>
                <a:gd name="connsiteY19" fmla="*/ 1613649 h 1806832"/>
                <a:gd name="connsiteX20" fmla="*/ 932477 w 1167640"/>
                <a:gd name="connsiteY20" fmla="*/ 1793953 h 1806832"/>
                <a:gd name="connsiteX21" fmla="*/ 687779 w 1167640"/>
                <a:gd name="connsiteY21" fmla="*/ 1806832 h 1806832"/>
                <a:gd name="connsiteX22" fmla="*/ 520353 w 1167640"/>
                <a:gd name="connsiteY22" fmla="*/ 1729559 h 1806832"/>
                <a:gd name="connsiteX23" fmla="*/ 288534 w 1167640"/>
                <a:gd name="connsiteY23" fmla="*/ 1471982 h 1806832"/>
                <a:gd name="connsiteX24" fmla="*/ 108230 w 1167640"/>
                <a:gd name="connsiteY24" fmla="*/ 1034100 h 1806832"/>
                <a:gd name="connsiteX25" fmla="*/ 15260 w 1167640"/>
                <a:gd name="connsiteY25" fmla="*/ 900549 h 1806832"/>
                <a:gd name="connsiteX26" fmla="*/ 0 w 1167640"/>
                <a:gd name="connsiteY26" fmla="*/ 97732 h 1806832"/>
                <a:gd name="connsiteX0" fmla="*/ 1409 w 1171812"/>
                <a:gd name="connsiteY0" fmla="*/ 0 h 1806832"/>
                <a:gd name="connsiteX1" fmla="*/ 175978 w 1171812"/>
                <a:gd name="connsiteY1" fmla="*/ 121646 h 1806832"/>
                <a:gd name="connsiteX2" fmla="*/ 191238 w 1171812"/>
                <a:gd name="connsiteY2" fmla="*/ 169371 h 1806832"/>
                <a:gd name="connsiteX3" fmla="*/ 245001 w 1171812"/>
                <a:gd name="connsiteY3" fmla="*/ 194626 h 1806832"/>
                <a:gd name="connsiteX4" fmla="*/ 318820 w 1171812"/>
                <a:gd name="connsiteY4" fmla="*/ 244632 h 1806832"/>
                <a:gd name="connsiteX5" fmla="*/ 392973 w 1171812"/>
                <a:gd name="connsiteY5" fmla="*/ 338104 h 1806832"/>
                <a:gd name="connsiteX6" fmla="*/ 412124 w 1171812"/>
                <a:gd name="connsiteY6" fmla="*/ 402600 h 1806832"/>
                <a:gd name="connsiteX7" fmla="*/ 506938 w 1171812"/>
                <a:gd name="connsiteY7" fmla="*/ 432751 h 1806832"/>
                <a:gd name="connsiteX8" fmla="*/ 564088 w 1171812"/>
                <a:gd name="connsiteY8" fmla="*/ 468469 h 1806832"/>
                <a:gd name="connsiteX9" fmla="*/ 613424 w 1171812"/>
                <a:gd name="connsiteY9" fmla="*/ 535614 h 1806832"/>
                <a:gd name="connsiteX10" fmla="*/ 631065 w 1171812"/>
                <a:gd name="connsiteY10" fmla="*/ 860604 h 1806832"/>
                <a:gd name="connsiteX11" fmla="*/ 739294 w 1171812"/>
                <a:gd name="connsiteY11" fmla="*/ 1253041 h 1806832"/>
                <a:gd name="connsiteX12" fmla="*/ 868083 w 1171812"/>
                <a:gd name="connsiteY12" fmla="*/ 1381830 h 1806832"/>
                <a:gd name="connsiteX13" fmla="*/ 1074145 w 1171812"/>
                <a:gd name="connsiteY13" fmla="*/ 1304556 h 1806832"/>
                <a:gd name="connsiteX14" fmla="*/ 1079445 w 1171812"/>
                <a:gd name="connsiteY14" fmla="*/ 1238116 h 1806832"/>
                <a:gd name="connsiteX15" fmla="*/ 1105638 w 1171812"/>
                <a:gd name="connsiteY15" fmla="*/ 1188110 h 1806832"/>
                <a:gd name="connsiteX16" fmla="*/ 1109393 w 1171812"/>
                <a:gd name="connsiteY16" fmla="*/ 1161414 h 1806832"/>
                <a:gd name="connsiteX17" fmla="*/ 1166543 w 1171812"/>
                <a:gd name="connsiteY17" fmla="*/ 1159032 h 1806832"/>
                <a:gd name="connsiteX18" fmla="*/ 1167550 w 1171812"/>
                <a:gd name="connsiteY18" fmla="*/ 1216686 h 1806832"/>
                <a:gd name="connsiteX19" fmla="*/ 1151418 w 1171812"/>
                <a:gd name="connsiteY19" fmla="*/ 1317435 h 1806832"/>
                <a:gd name="connsiteX20" fmla="*/ 1099903 w 1171812"/>
                <a:gd name="connsiteY20" fmla="*/ 1613649 h 1806832"/>
                <a:gd name="connsiteX21" fmla="*/ 932477 w 1171812"/>
                <a:gd name="connsiteY21" fmla="*/ 1793953 h 1806832"/>
                <a:gd name="connsiteX22" fmla="*/ 687779 w 1171812"/>
                <a:gd name="connsiteY22" fmla="*/ 1806832 h 1806832"/>
                <a:gd name="connsiteX23" fmla="*/ 520353 w 1171812"/>
                <a:gd name="connsiteY23" fmla="*/ 1729559 h 1806832"/>
                <a:gd name="connsiteX24" fmla="*/ 288534 w 1171812"/>
                <a:gd name="connsiteY24" fmla="*/ 1471982 h 1806832"/>
                <a:gd name="connsiteX25" fmla="*/ 108230 w 1171812"/>
                <a:gd name="connsiteY25" fmla="*/ 1034100 h 1806832"/>
                <a:gd name="connsiteX26" fmla="*/ 15260 w 1171812"/>
                <a:gd name="connsiteY26" fmla="*/ 900549 h 1806832"/>
                <a:gd name="connsiteX27" fmla="*/ 0 w 1171812"/>
                <a:gd name="connsiteY27" fmla="*/ 97732 h 1806832"/>
                <a:gd name="connsiteX0" fmla="*/ 1409 w 1168211"/>
                <a:gd name="connsiteY0" fmla="*/ 0 h 1806832"/>
                <a:gd name="connsiteX1" fmla="*/ 175978 w 1168211"/>
                <a:gd name="connsiteY1" fmla="*/ 121646 h 1806832"/>
                <a:gd name="connsiteX2" fmla="*/ 191238 w 1168211"/>
                <a:gd name="connsiteY2" fmla="*/ 169371 h 1806832"/>
                <a:gd name="connsiteX3" fmla="*/ 245001 w 1168211"/>
                <a:gd name="connsiteY3" fmla="*/ 194626 h 1806832"/>
                <a:gd name="connsiteX4" fmla="*/ 318820 w 1168211"/>
                <a:gd name="connsiteY4" fmla="*/ 244632 h 1806832"/>
                <a:gd name="connsiteX5" fmla="*/ 392973 w 1168211"/>
                <a:gd name="connsiteY5" fmla="*/ 338104 h 1806832"/>
                <a:gd name="connsiteX6" fmla="*/ 412124 w 1168211"/>
                <a:gd name="connsiteY6" fmla="*/ 402600 h 1806832"/>
                <a:gd name="connsiteX7" fmla="*/ 506938 w 1168211"/>
                <a:gd name="connsiteY7" fmla="*/ 432751 h 1806832"/>
                <a:gd name="connsiteX8" fmla="*/ 564088 w 1168211"/>
                <a:gd name="connsiteY8" fmla="*/ 468469 h 1806832"/>
                <a:gd name="connsiteX9" fmla="*/ 613424 w 1168211"/>
                <a:gd name="connsiteY9" fmla="*/ 535614 h 1806832"/>
                <a:gd name="connsiteX10" fmla="*/ 631065 w 1168211"/>
                <a:gd name="connsiteY10" fmla="*/ 860604 h 1806832"/>
                <a:gd name="connsiteX11" fmla="*/ 739294 w 1168211"/>
                <a:gd name="connsiteY11" fmla="*/ 1253041 h 1806832"/>
                <a:gd name="connsiteX12" fmla="*/ 868083 w 1168211"/>
                <a:gd name="connsiteY12" fmla="*/ 1381830 h 1806832"/>
                <a:gd name="connsiteX13" fmla="*/ 1074145 w 1168211"/>
                <a:gd name="connsiteY13" fmla="*/ 1304556 h 1806832"/>
                <a:gd name="connsiteX14" fmla="*/ 1079445 w 1168211"/>
                <a:gd name="connsiteY14" fmla="*/ 1238116 h 1806832"/>
                <a:gd name="connsiteX15" fmla="*/ 1105638 w 1168211"/>
                <a:gd name="connsiteY15" fmla="*/ 1188110 h 1806832"/>
                <a:gd name="connsiteX16" fmla="*/ 1109393 w 1168211"/>
                <a:gd name="connsiteY16" fmla="*/ 1161414 h 1806832"/>
                <a:gd name="connsiteX17" fmla="*/ 1159399 w 1168211"/>
                <a:gd name="connsiteY17" fmla="*/ 1163794 h 1806832"/>
                <a:gd name="connsiteX18" fmla="*/ 1167550 w 1168211"/>
                <a:gd name="connsiteY18" fmla="*/ 1216686 h 1806832"/>
                <a:gd name="connsiteX19" fmla="*/ 1151418 w 1168211"/>
                <a:gd name="connsiteY19" fmla="*/ 1317435 h 1806832"/>
                <a:gd name="connsiteX20" fmla="*/ 1099903 w 1168211"/>
                <a:gd name="connsiteY20" fmla="*/ 1613649 h 1806832"/>
                <a:gd name="connsiteX21" fmla="*/ 932477 w 1168211"/>
                <a:gd name="connsiteY21" fmla="*/ 1793953 h 1806832"/>
                <a:gd name="connsiteX22" fmla="*/ 687779 w 1168211"/>
                <a:gd name="connsiteY22" fmla="*/ 1806832 h 1806832"/>
                <a:gd name="connsiteX23" fmla="*/ 520353 w 1168211"/>
                <a:gd name="connsiteY23" fmla="*/ 1729559 h 1806832"/>
                <a:gd name="connsiteX24" fmla="*/ 288534 w 1168211"/>
                <a:gd name="connsiteY24" fmla="*/ 1471982 h 1806832"/>
                <a:gd name="connsiteX25" fmla="*/ 108230 w 1168211"/>
                <a:gd name="connsiteY25" fmla="*/ 1034100 h 1806832"/>
                <a:gd name="connsiteX26" fmla="*/ 15260 w 1168211"/>
                <a:gd name="connsiteY26" fmla="*/ 900549 h 1806832"/>
                <a:gd name="connsiteX27" fmla="*/ 0 w 1168211"/>
                <a:gd name="connsiteY27" fmla="*/ 97732 h 1806832"/>
                <a:gd name="connsiteX0" fmla="*/ 1409 w 1168211"/>
                <a:gd name="connsiteY0" fmla="*/ 0 h 1806832"/>
                <a:gd name="connsiteX1" fmla="*/ 175978 w 1168211"/>
                <a:gd name="connsiteY1" fmla="*/ 121646 h 1806832"/>
                <a:gd name="connsiteX2" fmla="*/ 191238 w 1168211"/>
                <a:gd name="connsiteY2" fmla="*/ 169371 h 1806832"/>
                <a:gd name="connsiteX3" fmla="*/ 245001 w 1168211"/>
                <a:gd name="connsiteY3" fmla="*/ 194626 h 1806832"/>
                <a:gd name="connsiteX4" fmla="*/ 318820 w 1168211"/>
                <a:gd name="connsiteY4" fmla="*/ 244632 h 1806832"/>
                <a:gd name="connsiteX5" fmla="*/ 392973 w 1168211"/>
                <a:gd name="connsiteY5" fmla="*/ 338104 h 1806832"/>
                <a:gd name="connsiteX6" fmla="*/ 412124 w 1168211"/>
                <a:gd name="connsiteY6" fmla="*/ 402600 h 1806832"/>
                <a:gd name="connsiteX7" fmla="*/ 506938 w 1168211"/>
                <a:gd name="connsiteY7" fmla="*/ 432751 h 1806832"/>
                <a:gd name="connsiteX8" fmla="*/ 564088 w 1168211"/>
                <a:gd name="connsiteY8" fmla="*/ 468469 h 1806832"/>
                <a:gd name="connsiteX9" fmla="*/ 613424 w 1168211"/>
                <a:gd name="connsiteY9" fmla="*/ 535614 h 1806832"/>
                <a:gd name="connsiteX10" fmla="*/ 631065 w 1168211"/>
                <a:gd name="connsiteY10" fmla="*/ 860604 h 1806832"/>
                <a:gd name="connsiteX11" fmla="*/ 739294 w 1168211"/>
                <a:gd name="connsiteY11" fmla="*/ 1253041 h 1806832"/>
                <a:gd name="connsiteX12" fmla="*/ 868083 w 1168211"/>
                <a:gd name="connsiteY12" fmla="*/ 1381830 h 1806832"/>
                <a:gd name="connsiteX13" fmla="*/ 1074145 w 1168211"/>
                <a:gd name="connsiteY13" fmla="*/ 1304556 h 1806832"/>
                <a:gd name="connsiteX14" fmla="*/ 1079445 w 1168211"/>
                <a:gd name="connsiteY14" fmla="*/ 1238116 h 1806832"/>
                <a:gd name="connsiteX15" fmla="*/ 1105638 w 1168211"/>
                <a:gd name="connsiteY15" fmla="*/ 1188110 h 1806832"/>
                <a:gd name="connsiteX16" fmla="*/ 1109393 w 1168211"/>
                <a:gd name="connsiteY16" fmla="*/ 1161414 h 1806832"/>
                <a:gd name="connsiteX17" fmla="*/ 1159399 w 1168211"/>
                <a:gd name="connsiteY17" fmla="*/ 1175700 h 1806832"/>
                <a:gd name="connsiteX18" fmla="*/ 1167550 w 1168211"/>
                <a:gd name="connsiteY18" fmla="*/ 1216686 h 1806832"/>
                <a:gd name="connsiteX19" fmla="*/ 1151418 w 1168211"/>
                <a:gd name="connsiteY19" fmla="*/ 1317435 h 1806832"/>
                <a:gd name="connsiteX20" fmla="*/ 1099903 w 1168211"/>
                <a:gd name="connsiteY20" fmla="*/ 1613649 h 1806832"/>
                <a:gd name="connsiteX21" fmla="*/ 932477 w 1168211"/>
                <a:gd name="connsiteY21" fmla="*/ 1793953 h 1806832"/>
                <a:gd name="connsiteX22" fmla="*/ 687779 w 1168211"/>
                <a:gd name="connsiteY22" fmla="*/ 1806832 h 1806832"/>
                <a:gd name="connsiteX23" fmla="*/ 520353 w 1168211"/>
                <a:gd name="connsiteY23" fmla="*/ 1729559 h 1806832"/>
                <a:gd name="connsiteX24" fmla="*/ 288534 w 1168211"/>
                <a:gd name="connsiteY24" fmla="*/ 1471982 h 1806832"/>
                <a:gd name="connsiteX25" fmla="*/ 108230 w 1168211"/>
                <a:gd name="connsiteY25" fmla="*/ 1034100 h 1806832"/>
                <a:gd name="connsiteX26" fmla="*/ 15260 w 1168211"/>
                <a:gd name="connsiteY26" fmla="*/ 900549 h 1806832"/>
                <a:gd name="connsiteX27" fmla="*/ 0 w 1168211"/>
                <a:gd name="connsiteY27" fmla="*/ 97732 h 1806832"/>
                <a:gd name="connsiteX0" fmla="*/ 1409 w 1169059"/>
                <a:gd name="connsiteY0" fmla="*/ 0 h 1806832"/>
                <a:gd name="connsiteX1" fmla="*/ 175978 w 1169059"/>
                <a:gd name="connsiteY1" fmla="*/ 121646 h 1806832"/>
                <a:gd name="connsiteX2" fmla="*/ 191238 w 1169059"/>
                <a:gd name="connsiteY2" fmla="*/ 169371 h 1806832"/>
                <a:gd name="connsiteX3" fmla="*/ 245001 w 1169059"/>
                <a:gd name="connsiteY3" fmla="*/ 194626 h 1806832"/>
                <a:gd name="connsiteX4" fmla="*/ 318820 w 1169059"/>
                <a:gd name="connsiteY4" fmla="*/ 244632 h 1806832"/>
                <a:gd name="connsiteX5" fmla="*/ 392973 w 1169059"/>
                <a:gd name="connsiteY5" fmla="*/ 338104 h 1806832"/>
                <a:gd name="connsiteX6" fmla="*/ 412124 w 1169059"/>
                <a:gd name="connsiteY6" fmla="*/ 402600 h 1806832"/>
                <a:gd name="connsiteX7" fmla="*/ 506938 w 1169059"/>
                <a:gd name="connsiteY7" fmla="*/ 432751 h 1806832"/>
                <a:gd name="connsiteX8" fmla="*/ 564088 w 1169059"/>
                <a:gd name="connsiteY8" fmla="*/ 468469 h 1806832"/>
                <a:gd name="connsiteX9" fmla="*/ 613424 w 1169059"/>
                <a:gd name="connsiteY9" fmla="*/ 535614 h 1806832"/>
                <a:gd name="connsiteX10" fmla="*/ 631065 w 1169059"/>
                <a:gd name="connsiteY10" fmla="*/ 860604 h 1806832"/>
                <a:gd name="connsiteX11" fmla="*/ 739294 w 1169059"/>
                <a:gd name="connsiteY11" fmla="*/ 1253041 h 1806832"/>
                <a:gd name="connsiteX12" fmla="*/ 868083 w 1169059"/>
                <a:gd name="connsiteY12" fmla="*/ 1381830 h 1806832"/>
                <a:gd name="connsiteX13" fmla="*/ 1074145 w 1169059"/>
                <a:gd name="connsiteY13" fmla="*/ 1304556 h 1806832"/>
                <a:gd name="connsiteX14" fmla="*/ 1079445 w 1169059"/>
                <a:gd name="connsiteY14" fmla="*/ 1238116 h 1806832"/>
                <a:gd name="connsiteX15" fmla="*/ 1105638 w 1169059"/>
                <a:gd name="connsiteY15" fmla="*/ 1188110 h 1806832"/>
                <a:gd name="connsiteX16" fmla="*/ 1109393 w 1169059"/>
                <a:gd name="connsiteY16" fmla="*/ 1161414 h 1806832"/>
                <a:gd name="connsiteX17" fmla="*/ 1161780 w 1169059"/>
                <a:gd name="connsiteY17" fmla="*/ 1161412 h 1806832"/>
                <a:gd name="connsiteX18" fmla="*/ 1167550 w 1169059"/>
                <a:gd name="connsiteY18" fmla="*/ 1216686 h 1806832"/>
                <a:gd name="connsiteX19" fmla="*/ 1151418 w 1169059"/>
                <a:gd name="connsiteY19" fmla="*/ 1317435 h 1806832"/>
                <a:gd name="connsiteX20" fmla="*/ 1099903 w 1169059"/>
                <a:gd name="connsiteY20" fmla="*/ 1613649 h 1806832"/>
                <a:gd name="connsiteX21" fmla="*/ 932477 w 1169059"/>
                <a:gd name="connsiteY21" fmla="*/ 1793953 h 1806832"/>
                <a:gd name="connsiteX22" fmla="*/ 687779 w 1169059"/>
                <a:gd name="connsiteY22" fmla="*/ 1806832 h 1806832"/>
                <a:gd name="connsiteX23" fmla="*/ 520353 w 1169059"/>
                <a:gd name="connsiteY23" fmla="*/ 1729559 h 1806832"/>
                <a:gd name="connsiteX24" fmla="*/ 288534 w 1169059"/>
                <a:gd name="connsiteY24" fmla="*/ 1471982 h 1806832"/>
                <a:gd name="connsiteX25" fmla="*/ 108230 w 1169059"/>
                <a:gd name="connsiteY25" fmla="*/ 1034100 h 1806832"/>
                <a:gd name="connsiteX26" fmla="*/ 15260 w 1169059"/>
                <a:gd name="connsiteY26" fmla="*/ 900549 h 1806832"/>
                <a:gd name="connsiteX27" fmla="*/ 0 w 1169059"/>
                <a:gd name="connsiteY27" fmla="*/ 97732 h 1806832"/>
                <a:gd name="connsiteX0" fmla="*/ 1409 w 1168556"/>
                <a:gd name="connsiteY0" fmla="*/ 0 h 1806832"/>
                <a:gd name="connsiteX1" fmla="*/ 175978 w 1168556"/>
                <a:gd name="connsiteY1" fmla="*/ 121646 h 1806832"/>
                <a:gd name="connsiteX2" fmla="*/ 191238 w 1168556"/>
                <a:gd name="connsiteY2" fmla="*/ 169371 h 1806832"/>
                <a:gd name="connsiteX3" fmla="*/ 245001 w 1168556"/>
                <a:gd name="connsiteY3" fmla="*/ 194626 h 1806832"/>
                <a:gd name="connsiteX4" fmla="*/ 318820 w 1168556"/>
                <a:gd name="connsiteY4" fmla="*/ 244632 h 1806832"/>
                <a:gd name="connsiteX5" fmla="*/ 392973 w 1168556"/>
                <a:gd name="connsiteY5" fmla="*/ 338104 h 1806832"/>
                <a:gd name="connsiteX6" fmla="*/ 412124 w 1168556"/>
                <a:gd name="connsiteY6" fmla="*/ 402600 h 1806832"/>
                <a:gd name="connsiteX7" fmla="*/ 506938 w 1168556"/>
                <a:gd name="connsiteY7" fmla="*/ 432751 h 1806832"/>
                <a:gd name="connsiteX8" fmla="*/ 564088 w 1168556"/>
                <a:gd name="connsiteY8" fmla="*/ 468469 h 1806832"/>
                <a:gd name="connsiteX9" fmla="*/ 613424 w 1168556"/>
                <a:gd name="connsiteY9" fmla="*/ 535614 h 1806832"/>
                <a:gd name="connsiteX10" fmla="*/ 631065 w 1168556"/>
                <a:gd name="connsiteY10" fmla="*/ 860604 h 1806832"/>
                <a:gd name="connsiteX11" fmla="*/ 739294 w 1168556"/>
                <a:gd name="connsiteY11" fmla="*/ 1253041 h 1806832"/>
                <a:gd name="connsiteX12" fmla="*/ 868083 w 1168556"/>
                <a:gd name="connsiteY12" fmla="*/ 1381830 h 1806832"/>
                <a:gd name="connsiteX13" fmla="*/ 1074145 w 1168556"/>
                <a:gd name="connsiteY13" fmla="*/ 1304556 h 1806832"/>
                <a:gd name="connsiteX14" fmla="*/ 1079445 w 1168556"/>
                <a:gd name="connsiteY14" fmla="*/ 1238116 h 1806832"/>
                <a:gd name="connsiteX15" fmla="*/ 1105638 w 1168556"/>
                <a:gd name="connsiteY15" fmla="*/ 1188110 h 1806832"/>
                <a:gd name="connsiteX16" fmla="*/ 1109393 w 1168556"/>
                <a:gd name="connsiteY16" fmla="*/ 1161414 h 1806832"/>
                <a:gd name="connsiteX17" fmla="*/ 1161780 w 1168556"/>
                <a:gd name="connsiteY17" fmla="*/ 1161412 h 1806832"/>
                <a:gd name="connsiteX18" fmla="*/ 1167550 w 1168556"/>
                <a:gd name="connsiteY18" fmla="*/ 1216686 h 1806832"/>
                <a:gd name="connsiteX19" fmla="*/ 1158562 w 1168556"/>
                <a:gd name="connsiteY19" fmla="*/ 1326960 h 1806832"/>
                <a:gd name="connsiteX20" fmla="*/ 1099903 w 1168556"/>
                <a:gd name="connsiteY20" fmla="*/ 1613649 h 1806832"/>
                <a:gd name="connsiteX21" fmla="*/ 932477 w 1168556"/>
                <a:gd name="connsiteY21" fmla="*/ 1793953 h 1806832"/>
                <a:gd name="connsiteX22" fmla="*/ 687779 w 1168556"/>
                <a:gd name="connsiteY22" fmla="*/ 1806832 h 1806832"/>
                <a:gd name="connsiteX23" fmla="*/ 520353 w 1168556"/>
                <a:gd name="connsiteY23" fmla="*/ 1729559 h 1806832"/>
                <a:gd name="connsiteX24" fmla="*/ 288534 w 1168556"/>
                <a:gd name="connsiteY24" fmla="*/ 1471982 h 1806832"/>
                <a:gd name="connsiteX25" fmla="*/ 108230 w 1168556"/>
                <a:gd name="connsiteY25" fmla="*/ 1034100 h 1806832"/>
                <a:gd name="connsiteX26" fmla="*/ 15260 w 1168556"/>
                <a:gd name="connsiteY26" fmla="*/ 900549 h 1806832"/>
                <a:gd name="connsiteX27" fmla="*/ 0 w 1168556"/>
                <a:gd name="connsiteY27" fmla="*/ 97732 h 1806832"/>
                <a:gd name="connsiteX0" fmla="*/ 1409 w 1168556"/>
                <a:gd name="connsiteY0" fmla="*/ 0 h 1806832"/>
                <a:gd name="connsiteX1" fmla="*/ 175978 w 1168556"/>
                <a:gd name="connsiteY1" fmla="*/ 121646 h 1806832"/>
                <a:gd name="connsiteX2" fmla="*/ 191238 w 1168556"/>
                <a:gd name="connsiteY2" fmla="*/ 169371 h 1806832"/>
                <a:gd name="connsiteX3" fmla="*/ 245001 w 1168556"/>
                <a:gd name="connsiteY3" fmla="*/ 194626 h 1806832"/>
                <a:gd name="connsiteX4" fmla="*/ 318820 w 1168556"/>
                <a:gd name="connsiteY4" fmla="*/ 244632 h 1806832"/>
                <a:gd name="connsiteX5" fmla="*/ 392973 w 1168556"/>
                <a:gd name="connsiteY5" fmla="*/ 338104 h 1806832"/>
                <a:gd name="connsiteX6" fmla="*/ 412124 w 1168556"/>
                <a:gd name="connsiteY6" fmla="*/ 402600 h 1806832"/>
                <a:gd name="connsiteX7" fmla="*/ 506938 w 1168556"/>
                <a:gd name="connsiteY7" fmla="*/ 432751 h 1806832"/>
                <a:gd name="connsiteX8" fmla="*/ 564088 w 1168556"/>
                <a:gd name="connsiteY8" fmla="*/ 468469 h 1806832"/>
                <a:gd name="connsiteX9" fmla="*/ 613424 w 1168556"/>
                <a:gd name="connsiteY9" fmla="*/ 535614 h 1806832"/>
                <a:gd name="connsiteX10" fmla="*/ 631065 w 1168556"/>
                <a:gd name="connsiteY10" fmla="*/ 860604 h 1806832"/>
                <a:gd name="connsiteX11" fmla="*/ 739294 w 1168556"/>
                <a:gd name="connsiteY11" fmla="*/ 1253041 h 1806832"/>
                <a:gd name="connsiteX12" fmla="*/ 868083 w 1168556"/>
                <a:gd name="connsiteY12" fmla="*/ 1381830 h 1806832"/>
                <a:gd name="connsiteX13" fmla="*/ 1074145 w 1168556"/>
                <a:gd name="connsiteY13" fmla="*/ 1304556 h 1806832"/>
                <a:gd name="connsiteX14" fmla="*/ 1079445 w 1168556"/>
                <a:gd name="connsiteY14" fmla="*/ 1238116 h 1806832"/>
                <a:gd name="connsiteX15" fmla="*/ 1105638 w 1168556"/>
                <a:gd name="connsiteY15" fmla="*/ 1188110 h 1806832"/>
                <a:gd name="connsiteX16" fmla="*/ 1109393 w 1168556"/>
                <a:gd name="connsiteY16" fmla="*/ 1161414 h 1806832"/>
                <a:gd name="connsiteX17" fmla="*/ 1161780 w 1168556"/>
                <a:gd name="connsiteY17" fmla="*/ 1161412 h 1806832"/>
                <a:gd name="connsiteX18" fmla="*/ 1167550 w 1168556"/>
                <a:gd name="connsiteY18" fmla="*/ 1216686 h 1806832"/>
                <a:gd name="connsiteX19" fmla="*/ 1158562 w 1168556"/>
                <a:gd name="connsiteY19" fmla="*/ 1326960 h 1806832"/>
                <a:gd name="connsiteX20" fmla="*/ 1149876 w 1168556"/>
                <a:gd name="connsiteY20" fmla="*/ 1394776 h 1806832"/>
                <a:gd name="connsiteX21" fmla="*/ 1099903 w 1168556"/>
                <a:gd name="connsiteY21" fmla="*/ 1613649 h 1806832"/>
                <a:gd name="connsiteX22" fmla="*/ 932477 w 1168556"/>
                <a:gd name="connsiteY22" fmla="*/ 1793953 h 1806832"/>
                <a:gd name="connsiteX23" fmla="*/ 687779 w 1168556"/>
                <a:gd name="connsiteY23" fmla="*/ 1806832 h 1806832"/>
                <a:gd name="connsiteX24" fmla="*/ 520353 w 1168556"/>
                <a:gd name="connsiteY24" fmla="*/ 1729559 h 1806832"/>
                <a:gd name="connsiteX25" fmla="*/ 288534 w 1168556"/>
                <a:gd name="connsiteY25" fmla="*/ 1471982 h 1806832"/>
                <a:gd name="connsiteX26" fmla="*/ 108230 w 1168556"/>
                <a:gd name="connsiteY26" fmla="*/ 1034100 h 1806832"/>
                <a:gd name="connsiteX27" fmla="*/ 15260 w 1168556"/>
                <a:gd name="connsiteY27" fmla="*/ 900549 h 1806832"/>
                <a:gd name="connsiteX28" fmla="*/ 0 w 1168556"/>
                <a:gd name="connsiteY28" fmla="*/ 97732 h 1806832"/>
                <a:gd name="connsiteX0" fmla="*/ 1409 w 1168556"/>
                <a:gd name="connsiteY0" fmla="*/ 0 h 1806832"/>
                <a:gd name="connsiteX1" fmla="*/ 175978 w 1168556"/>
                <a:gd name="connsiteY1" fmla="*/ 121646 h 1806832"/>
                <a:gd name="connsiteX2" fmla="*/ 191238 w 1168556"/>
                <a:gd name="connsiteY2" fmla="*/ 169371 h 1806832"/>
                <a:gd name="connsiteX3" fmla="*/ 245001 w 1168556"/>
                <a:gd name="connsiteY3" fmla="*/ 194626 h 1806832"/>
                <a:gd name="connsiteX4" fmla="*/ 318820 w 1168556"/>
                <a:gd name="connsiteY4" fmla="*/ 244632 h 1806832"/>
                <a:gd name="connsiteX5" fmla="*/ 392973 w 1168556"/>
                <a:gd name="connsiteY5" fmla="*/ 338104 h 1806832"/>
                <a:gd name="connsiteX6" fmla="*/ 412124 w 1168556"/>
                <a:gd name="connsiteY6" fmla="*/ 402600 h 1806832"/>
                <a:gd name="connsiteX7" fmla="*/ 506938 w 1168556"/>
                <a:gd name="connsiteY7" fmla="*/ 432751 h 1806832"/>
                <a:gd name="connsiteX8" fmla="*/ 564088 w 1168556"/>
                <a:gd name="connsiteY8" fmla="*/ 468469 h 1806832"/>
                <a:gd name="connsiteX9" fmla="*/ 613424 w 1168556"/>
                <a:gd name="connsiteY9" fmla="*/ 535614 h 1806832"/>
                <a:gd name="connsiteX10" fmla="*/ 631065 w 1168556"/>
                <a:gd name="connsiteY10" fmla="*/ 860604 h 1806832"/>
                <a:gd name="connsiteX11" fmla="*/ 739294 w 1168556"/>
                <a:gd name="connsiteY11" fmla="*/ 1253041 h 1806832"/>
                <a:gd name="connsiteX12" fmla="*/ 868083 w 1168556"/>
                <a:gd name="connsiteY12" fmla="*/ 1381830 h 1806832"/>
                <a:gd name="connsiteX13" fmla="*/ 1074145 w 1168556"/>
                <a:gd name="connsiteY13" fmla="*/ 1304556 h 1806832"/>
                <a:gd name="connsiteX14" fmla="*/ 1079445 w 1168556"/>
                <a:gd name="connsiteY14" fmla="*/ 1238116 h 1806832"/>
                <a:gd name="connsiteX15" fmla="*/ 1105638 w 1168556"/>
                <a:gd name="connsiteY15" fmla="*/ 1188110 h 1806832"/>
                <a:gd name="connsiteX16" fmla="*/ 1109393 w 1168556"/>
                <a:gd name="connsiteY16" fmla="*/ 1161414 h 1806832"/>
                <a:gd name="connsiteX17" fmla="*/ 1161780 w 1168556"/>
                <a:gd name="connsiteY17" fmla="*/ 1161412 h 1806832"/>
                <a:gd name="connsiteX18" fmla="*/ 1167550 w 1168556"/>
                <a:gd name="connsiteY18" fmla="*/ 1216686 h 1806832"/>
                <a:gd name="connsiteX19" fmla="*/ 1158562 w 1168556"/>
                <a:gd name="connsiteY19" fmla="*/ 1326960 h 1806832"/>
                <a:gd name="connsiteX20" fmla="*/ 1149876 w 1168556"/>
                <a:gd name="connsiteY20" fmla="*/ 1394776 h 1806832"/>
                <a:gd name="connsiteX21" fmla="*/ 1123682 w 1168556"/>
                <a:gd name="connsiteY21" fmla="*/ 1530507 h 1806832"/>
                <a:gd name="connsiteX22" fmla="*/ 1099903 w 1168556"/>
                <a:gd name="connsiteY22" fmla="*/ 1613649 h 1806832"/>
                <a:gd name="connsiteX23" fmla="*/ 932477 w 1168556"/>
                <a:gd name="connsiteY23" fmla="*/ 1793953 h 1806832"/>
                <a:gd name="connsiteX24" fmla="*/ 687779 w 1168556"/>
                <a:gd name="connsiteY24" fmla="*/ 1806832 h 1806832"/>
                <a:gd name="connsiteX25" fmla="*/ 520353 w 1168556"/>
                <a:gd name="connsiteY25" fmla="*/ 1729559 h 1806832"/>
                <a:gd name="connsiteX26" fmla="*/ 288534 w 1168556"/>
                <a:gd name="connsiteY26" fmla="*/ 1471982 h 1806832"/>
                <a:gd name="connsiteX27" fmla="*/ 108230 w 1168556"/>
                <a:gd name="connsiteY27" fmla="*/ 1034100 h 1806832"/>
                <a:gd name="connsiteX28" fmla="*/ 15260 w 1168556"/>
                <a:gd name="connsiteY28" fmla="*/ 900549 h 1806832"/>
                <a:gd name="connsiteX29" fmla="*/ 0 w 1168556"/>
                <a:gd name="connsiteY29" fmla="*/ 97732 h 1806832"/>
                <a:gd name="connsiteX0" fmla="*/ 1409 w 1168556"/>
                <a:gd name="connsiteY0" fmla="*/ 0 h 1806832"/>
                <a:gd name="connsiteX1" fmla="*/ 175978 w 1168556"/>
                <a:gd name="connsiteY1" fmla="*/ 121646 h 1806832"/>
                <a:gd name="connsiteX2" fmla="*/ 191238 w 1168556"/>
                <a:gd name="connsiteY2" fmla="*/ 169371 h 1806832"/>
                <a:gd name="connsiteX3" fmla="*/ 245001 w 1168556"/>
                <a:gd name="connsiteY3" fmla="*/ 194626 h 1806832"/>
                <a:gd name="connsiteX4" fmla="*/ 318820 w 1168556"/>
                <a:gd name="connsiteY4" fmla="*/ 244632 h 1806832"/>
                <a:gd name="connsiteX5" fmla="*/ 392973 w 1168556"/>
                <a:gd name="connsiteY5" fmla="*/ 338104 h 1806832"/>
                <a:gd name="connsiteX6" fmla="*/ 412124 w 1168556"/>
                <a:gd name="connsiteY6" fmla="*/ 402600 h 1806832"/>
                <a:gd name="connsiteX7" fmla="*/ 506938 w 1168556"/>
                <a:gd name="connsiteY7" fmla="*/ 432751 h 1806832"/>
                <a:gd name="connsiteX8" fmla="*/ 564088 w 1168556"/>
                <a:gd name="connsiteY8" fmla="*/ 468469 h 1806832"/>
                <a:gd name="connsiteX9" fmla="*/ 613424 w 1168556"/>
                <a:gd name="connsiteY9" fmla="*/ 535614 h 1806832"/>
                <a:gd name="connsiteX10" fmla="*/ 631065 w 1168556"/>
                <a:gd name="connsiteY10" fmla="*/ 860604 h 1806832"/>
                <a:gd name="connsiteX11" fmla="*/ 739294 w 1168556"/>
                <a:gd name="connsiteY11" fmla="*/ 1253041 h 1806832"/>
                <a:gd name="connsiteX12" fmla="*/ 868083 w 1168556"/>
                <a:gd name="connsiteY12" fmla="*/ 1381830 h 1806832"/>
                <a:gd name="connsiteX13" fmla="*/ 1064620 w 1168556"/>
                <a:gd name="connsiteY13" fmla="*/ 1275981 h 1806832"/>
                <a:gd name="connsiteX14" fmla="*/ 1079445 w 1168556"/>
                <a:gd name="connsiteY14" fmla="*/ 1238116 h 1806832"/>
                <a:gd name="connsiteX15" fmla="*/ 1105638 w 1168556"/>
                <a:gd name="connsiteY15" fmla="*/ 1188110 h 1806832"/>
                <a:gd name="connsiteX16" fmla="*/ 1109393 w 1168556"/>
                <a:gd name="connsiteY16" fmla="*/ 1161414 h 1806832"/>
                <a:gd name="connsiteX17" fmla="*/ 1161780 w 1168556"/>
                <a:gd name="connsiteY17" fmla="*/ 1161412 h 1806832"/>
                <a:gd name="connsiteX18" fmla="*/ 1167550 w 1168556"/>
                <a:gd name="connsiteY18" fmla="*/ 1216686 h 1806832"/>
                <a:gd name="connsiteX19" fmla="*/ 1158562 w 1168556"/>
                <a:gd name="connsiteY19" fmla="*/ 1326960 h 1806832"/>
                <a:gd name="connsiteX20" fmla="*/ 1149876 w 1168556"/>
                <a:gd name="connsiteY20" fmla="*/ 1394776 h 1806832"/>
                <a:gd name="connsiteX21" fmla="*/ 1123682 w 1168556"/>
                <a:gd name="connsiteY21" fmla="*/ 1530507 h 1806832"/>
                <a:gd name="connsiteX22" fmla="*/ 1099903 w 1168556"/>
                <a:gd name="connsiteY22" fmla="*/ 1613649 h 1806832"/>
                <a:gd name="connsiteX23" fmla="*/ 932477 w 1168556"/>
                <a:gd name="connsiteY23" fmla="*/ 1793953 h 1806832"/>
                <a:gd name="connsiteX24" fmla="*/ 687779 w 1168556"/>
                <a:gd name="connsiteY24" fmla="*/ 1806832 h 1806832"/>
                <a:gd name="connsiteX25" fmla="*/ 520353 w 1168556"/>
                <a:gd name="connsiteY25" fmla="*/ 1729559 h 1806832"/>
                <a:gd name="connsiteX26" fmla="*/ 288534 w 1168556"/>
                <a:gd name="connsiteY26" fmla="*/ 1471982 h 1806832"/>
                <a:gd name="connsiteX27" fmla="*/ 108230 w 1168556"/>
                <a:gd name="connsiteY27" fmla="*/ 1034100 h 1806832"/>
                <a:gd name="connsiteX28" fmla="*/ 15260 w 1168556"/>
                <a:gd name="connsiteY28" fmla="*/ 900549 h 1806832"/>
                <a:gd name="connsiteX29" fmla="*/ 0 w 1168556"/>
                <a:gd name="connsiteY29" fmla="*/ 97732 h 1806832"/>
                <a:gd name="connsiteX0" fmla="*/ 1409 w 1168556"/>
                <a:gd name="connsiteY0" fmla="*/ 0 h 1806832"/>
                <a:gd name="connsiteX1" fmla="*/ 175978 w 1168556"/>
                <a:gd name="connsiteY1" fmla="*/ 121646 h 1806832"/>
                <a:gd name="connsiteX2" fmla="*/ 191238 w 1168556"/>
                <a:gd name="connsiteY2" fmla="*/ 169371 h 1806832"/>
                <a:gd name="connsiteX3" fmla="*/ 245001 w 1168556"/>
                <a:gd name="connsiteY3" fmla="*/ 194626 h 1806832"/>
                <a:gd name="connsiteX4" fmla="*/ 318820 w 1168556"/>
                <a:gd name="connsiteY4" fmla="*/ 244632 h 1806832"/>
                <a:gd name="connsiteX5" fmla="*/ 392973 w 1168556"/>
                <a:gd name="connsiteY5" fmla="*/ 338104 h 1806832"/>
                <a:gd name="connsiteX6" fmla="*/ 412124 w 1168556"/>
                <a:gd name="connsiteY6" fmla="*/ 402600 h 1806832"/>
                <a:gd name="connsiteX7" fmla="*/ 506938 w 1168556"/>
                <a:gd name="connsiteY7" fmla="*/ 432751 h 1806832"/>
                <a:gd name="connsiteX8" fmla="*/ 564088 w 1168556"/>
                <a:gd name="connsiteY8" fmla="*/ 468469 h 1806832"/>
                <a:gd name="connsiteX9" fmla="*/ 613424 w 1168556"/>
                <a:gd name="connsiteY9" fmla="*/ 535614 h 1806832"/>
                <a:gd name="connsiteX10" fmla="*/ 631065 w 1168556"/>
                <a:gd name="connsiteY10" fmla="*/ 860604 h 1806832"/>
                <a:gd name="connsiteX11" fmla="*/ 739294 w 1168556"/>
                <a:gd name="connsiteY11" fmla="*/ 1253041 h 1806832"/>
                <a:gd name="connsiteX12" fmla="*/ 868083 w 1168556"/>
                <a:gd name="connsiteY12" fmla="*/ 1365162 h 1806832"/>
                <a:gd name="connsiteX13" fmla="*/ 1064620 w 1168556"/>
                <a:gd name="connsiteY13" fmla="*/ 1275981 h 1806832"/>
                <a:gd name="connsiteX14" fmla="*/ 1079445 w 1168556"/>
                <a:gd name="connsiteY14" fmla="*/ 1238116 h 1806832"/>
                <a:gd name="connsiteX15" fmla="*/ 1105638 w 1168556"/>
                <a:gd name="connsiteY15" fmla="*/ 1188110 h 1806832"/>
                <a:gd name="connsiteX16" fmla="*/ 1109393 w 1168556"/>
                <a:gd name="connsiteY16" fmla="*/ 1161414 h 1806832"/>
                <a:gd name="connsiteX17" fmla="*/ 1161780 w 1168556"/>
                <a:gd name="connsiteY17" fmla="*/ 1161412 h 1806832"/>
                <a:gd name="connsiteX18" fmla="*/ 1167550 w 1168556"/>
                <a:gd name="connsiteY18" fmla="*/ 1216686 h 1806832"/>
                <a:gd name="connsiteX19" fmla="*/ 1158562 w 1168556"/>
                <a:gd name="connsiteY19" fmla="*/ 1326960 h 1806832"/>
                <a:gd name="connsiteX20" fmla="*/ 1149876 w 1168556"/>
                <a:gd name="connsiteY20" fmla="*/ 1394776 h 1806832"/>
                <a:gd name="connsiteX21" fmla="*/ 1123682 w 1168556"/>
                <a:gd name="connsiteY21" fmla="*/ 1530507 h 1806832"/>
                <a:gd name="connsiteX22" fmla="*/ 1099903 w 1168556"/>
                <a:gd name="connsiteY22" fmla="*/ 1613649 h 1806832"/>
                <a:gd name="connsiteX23" fmla="*/ 932477 w 1168556"/>
                <a:gd name="connsiteY23" fmla="*/ 1793953 h 1806832"/>
                <a:gd name="connsiteX24" fmla="*/ 687779 w 1168556"/>
                <a:gd name="connsiteY24" fmla="*/ 1806832 h 1806832"/>
                <a:gd name="connsiteX25" fmla="*/ 520353 w 1168556"/>
                <a:gd name="connsiteY25" fmla="*/ 1729559 h 1806832"/>
                <a:gd name="connsiteX26" fmla="*/ 288534 w 1168556"/>
                <a:gd name="connsiteY26" fmla="*/ 1471982 h 1806832"/>
                <a:gd name="connsiteX27" fmla="*/ 108230 w 1168556"/>
                <a:gd name="connsiteY27" fmla="*/ 1034100 h 1806832"/>
                <a:gd name="connsiteX28" fmla="*/ 15260 w 1168556"/>
                <a:gd name="connsiteY28" fmla="*/ 900549 h 1806832"/>
                <a:gd name="connsiteX29" fmla="*/ 0 w 1168556"/>
                <a:gd name="connsiteY29" fmla="*/ 97732 h 1806832"/>
                <a:gd name="connsiteX0" fmla="*/ 1409 w 1168556"/>
                <a:gd name="connsiteY0" fmla="*/ 0 h 1806832"/>
                <a:gd name="connsiteX1" fmla="*/ 175978 w 1168556"/>
                <a:gd name="connsiteY1" fmla="*/ 121646 h 1806832"/>
                <a:gd name="connsiteX2" fmla="*/ 191238 w 1168556"/>
                <a:gd name="connsiteY2" fmla="*/ 169371 h 1806832"/>
                <a:gd name="connsiteX3" fmla="*/ 245001 w 1168556"/>
                <a:gd name="connsiteY3" fmla="*/ 194626 h 1806832"/>
                <a:gd name="connsiteX4" fmla="*/ 318820 w 1168556"/>
                <a:gd name="connsiteY4" fmla="*/ 244632 h 1806832"/>
                <a:gd name="connsiteX5" fmla="*/ 392973 w 1168556"/>
                <a:gd name="connsiteY5" fmla="*/ 338104 h 1806832"/>
                <a:gd name="connsiteX6" fmla="*/ 412124 w 1168556"/>
                <a:gd name="connsiteY6" fmla="*/ 402600 h 1806832"/>
                <a:gd name="connsiteX7" fmla="*/ 506938 w 1168556"/>
                <a:gd name="connsiteY7" fmla="*/ 432751 h 1806832"/>
                <a:gd name="connsiteX8" fmla="*/ 564088 w 1168556"/>
                <a:gd name="connsiteY8" fmla="*/ 468469 h 1806832"/>
                <a:gd name="connsiteX9" fmla="*/ 613424 w 1168556"/>
                <a:gd name="connsiteY9" fmla="*/ 535614 h 1806832"/>
                <a:gd name="connsiteX10" fmla="*/ 631065 w 1168556"/>
                <a:gd name="connsiteY10" fmla="*/ 860604 h 1806832"/>
                <a:gd name="connsiteX11" fmla="*/ 739294 w 1168556"/>
                <a:gd name="connsiteY11" fmla="*/ 1253041 h 1806832"/>
                <a:gd name="connsiteX12" fmla="*/ 868083 w 1168556"/>
                <a:gd name="connsiteY12" fmla="*/ 1365162 h 1806832"/>
                <a:gd name="connsiteX13" fmla="*/ 971282 w 1168556"/>
                <a:gd name="connsiteY13" fmla="*/ 1325719 h 1806832"/>
                <a:gd name="connsiteX14" fmla="*/ 1064620 w 1168556"/>
                <a:gd name="connsiteY14" fmla="*/ 1275981 h 1806832"/>
                <a:gd name="connsiteX15" fmla="*/ 1079445 w 1168556"/>
                <a:gd name="connsiteY15" fmla="*/ 1238116 h 1806832"/>
                <a:gd name="connsiteX16" fmla="*/ 1105638 w 1168556"/>
                <a:gd name="connsiteY16" fmla="*/ 1188110 h 1806832"/>
                <a:gd name="connsiteX17" fmla="*/ 1109393 w 1168556"/>
                <a:gd name="connsiteY17" fmla="*/ 1161414 h 1806832"/>
                <a:gd name="connsiteX18" fmla="*/ 1161780 w 1168556"/>
                <a:gd name="connsiteY18" fmla="*/ 1161412 h 1806832"/>
                <a:gd name="connsiteX19" fmla="*/ 1167550 w 1168556"/>
                <a:gd name="connsiteY19" fmla="*/ 1216686 h 1806832"/>
                <a:gd name="connsiteX20" fmla="*/ 1158562 w 1168556"/>
                <a:gd name="connsiteY20" fmla="*/ 1326960 h 1806832"/>
                <a:gd name="connsiteX21" fmla="*/ 1149876 w 1168556"/>
                <a:gd name="connsiteY21" fmla="*/ 1394776 h 1806832"/>
                <a:gd name="connsiteX22" fmla="*/ 1123682 w 1168556"/>
                <a:gd name="connsiteY22" fmla="*/ 1530507 h 1806832"/>
                <a:gd name="connsiteX23" fmla="*/ 1099903 w 1168556"/>
                <a:gd name="connsiteY23" fmla="*/ 1613649 h 1806832"/>
                <a:gd name="connsiteX24" fmla="*/ 932477 w 1168556"/>
                <a:gd name="connsiteY24" fmla="*/ 1793953 h 1806832"/>
                <a:gd name="connsiteX25" fmla="*/ 687779 w 1168556"/>
                <a:gd name="connsiteY25" fmla="*/ 1806832 h 1806832"/>
                <a:gd name="connsiteX26" fmla="*/ 520353 w 1168556"/>
                <a:gd name="connsiteY26" fmla="*/ 1729559 h 1806832"/>
                <a:gd name="connsiteX27" fmla="*/ 288534 w 1168556"/>
                <a:gd name="connsiteY27" fmla="*/ 1471982 h 1806832"/>
                <a:gd name="connsiteX28" fmla="*/ 108230 w 1168556"/>
                <a:gd name="connsiteY28" fmla="*/ 1034100 h 1806832"/>
                <a:gd name="connsiteX29" fmla="*/ 15260 w 1168556"/>
                <a:gd name="connsiteY29" fmla="*/ 900549 h 1806832"/>
                <a:gd name="connsiteX30" fmla="*/ 0 w 1168556"/>
                <a:gd name="connsiteY30" fmla="*/ 97732 h 1806832"/>
                <a:gd name="connsiteX0" fmla="*/ 1409 w 1168556"/>
                <a:gd name="connsiteY0" fmla="*/ 0 h 1806832"/>
                <a:gd name="connsiteX1" fmla="*/ 175978 w 1168556"/>
                <a:gd name="connsiteY1" fmla="*/ 121646 h 1806832"/>
                <a:gd name="connsiteX2" fmla="*/ 191238 w 1168556"/>
                <a:gd name="connsiteY2" fmla="*/ 169371 h 1806832"/>
                <a:gd name="connsiteX3" fmla="*/ 245001 w 1168556"/>
                <a:gd name="connsiteY3" fmla="*/ 194626 h 1806832"/>
                <a:gd name="connsiteX4" fmla="*/ 318820 w 1168556"/>
                <a:gd name="connsiteY4" fmla="*/ 244632 h 1806832"/>
                <a:gd name="connsiteX5" fmla="*/ 392973 w 1168556"/>
                <a:gd name="connsiteY5" fmla="*/ 338104 h 1806832"/>
                <a:gd name="connsiteX6" fmla="*/ 412124 w 1168556"/>
                <a:gd name="connsiteY6" fmla="*/ 402600 h 1806832"/>
                <a:gd name="connsiteX7" fmla="*/ 506938 w 1168556"/>
                <a:gd name="connsiteY7" fmla="*/ 432751 h 1806832"/>
                <a:gd name="connsiteX8" fmla="*/ 564088 w 1168556"/>
                <a:gd name="connsiteY8" fmla="*/ 468469 h 1806832"/>
                <a:gd name="connsiteX9" fmla="*/ 613424 w 1168556"/>
                <a:gd name="connsiteY9" fmla="*/ 535614 h 1806832"/>
                <a:gd name="connsiteX10" fmla="*/ 631065 w 1168556"/>
                <a:gd name="connsiteY10" fmla="*/ 860604 h 1806832"/>
                <a:gd name="connsiteX11" fmla="*/ 739294 w 1168556"/>
                <a:gd name="connsiteY11" fmla="*/ 1253041 h 1806832"/>
                <a:gd name="connsiteX12" fmla="*/ 806976 w 1168556"/>
                <a:gd name="connsiteY12" fmla="*/ 1335244 h 1806832"/>
                <a:gd name="connsiteX13" fmla="*/ 868083 w 1168556"/>
                <a:gd name="connsiteY13" fmla="*/ 1365162 h 1806832"/>
                <a:gd name="connsiteX14" fmla="*/ 971282 w 1168556"/>
                <a:gd name="connsiteY14" fmla="*/ 1325719 h 1806832"/>
                <a:gd name="connsiteX15" fmla="*/ 1064620 w 1168556"/>
                <a:gd name="connsiteY15" fmla="*/ 1275981 h 1806832"/>
                <a:gd name="connsiteX16" fmla="*/ 1079445 w 1168556"/>
                <a:gd name="connsiteY16" fmla="*/ 1238116 h 1806832"/>
                <a:gd name="connsiteX17" fmla="*/ 1105638 w 1168556"/>
                <a:gd name="connsiteY17" fmla="*/ 1188110 h 1806832"/>
                <a:gd name="connsiteX18" fmla="*/ 1109393 w 1168556"/>
                <a:gd name="connsiteY18" fmla="*/ 1161414 h 1806832"/>
                <a:gd name="connsiteX19" fmla="*/ 1161780 w 1168556"/>
                <a:gd name="connsiteY19" fmla="*/ 1161412 h 1806832"/>
                <a:gd name="connsiteX20" fmla="*/ 1167550 w 1168556"/>
                <a:gd name="connsiteY20" fmla="*/ 1216686 h 1806832"/>
                <a:gd name="connsiteX21" fmla="*/ 1158562 w 1168556"/>
                <a:gd name="connsiteY21" fmla="*/ 1326960 h 1806832"/>
                <a:gd name="connsiteX22" fmla="*/ 1149876 w 1168556"/>
                <a:gd name="connsiteY22" fmla="*/ 1394776 h 1806832"/>
                <a:gd name="connsiteX23" fmla="*/ 1123682 w 1168556"/>
                <a:gd name="connsiteY23" fmla="*/ 1530507 h 1806832"/>
                <a:gd name="connsiteX24" fmla="*/ 1099903 w 1168556"/>
                <a:gd name="connsiteY24" fmla="*/ 1613649 h 1806832"/>
                <a:gd name="connsiteX25" fmla="*/ 932477 w 1168556"/>
                <a:gd name="connsiteY25" fmla="*/ 1793953 h 1806832"/>
                <a:gd name="connsiteX26" fmla="*/ 687779 w 1168556"/>
                <a:gd name="connsiteY26" fmla="*/ 1806832 h 1806832"/>
                <a:gd name="connsiteX27" fmla="*/ 520353 w 1168556"/>
                <a:gd name="connsiteY27" fmla="*/ 1729559 h 1806832"/>
                <a:gd name="connsiteX28" fmla="*/ 288534 w 1168556"/>
                <a:gd name="connsiteY28" fmla="*/ 1471982 h 1806832"/>
                <a:gd name="connsiteX29" fmla="*/ 108230 w 1168556"/>
                <a:gd name="connsiteY29" fmla="*/ 1034100 h 1806832"/>
                <a:gd name="connsiteX30" fmla="*/ 15260 w 1168556"/>
                <a:gd name="connsiteY30" fmla="*/ 900549 h 1806832"/>
                <a:gd name="connsiteX31" fmla="*/ 0 w 1168556"/>
                <a:gd name="connsiteY31" fmla="*/ 97732 h 1806832"/>
                <a:gd name="connsiteX0" fmla="*/ 1409 w 1168556"/>
                <a:gd name="connsiteY0" fmla="*/ 0 h 1806832"/>
                <a:gd name="connsiteX1" fmla="*/ 175978 w 1168556"/>
                <a:gd name="connsiteY1" fmla="*/ 121646 h 1806832"/>
                <a:gd name="connsiteX2" fmla="*/ 191238 w 1168556"/>
                <a:gd name="connsiteY2" fmla="*/ 169371 h 1806832"/>
                <a:gd name="connsiteX3" fmla="*/ 245001 w 1168556"/>
                <a:gd name="connsiteY3" fmla="*/ 194626 h 1806832"/>
                <a:gd name="connsiteX4" fmla="*/ 318820 w 1168556"/>
                <a:gd name="connsiteY4" fmla="*/ 244632 h 1806832"/>
                <a:gd name="connsiteX5" fmla="*/ 392973 w 1168556"/>
                <a:gd name="connsiteY5" fmla="*/ 338104 h 1806832"/>
                <a:gd name="connsiteX6" fmla="*/ 412124 w 1168556"/>
                <a:gd name="connsiteY6" fmla="*/ 402600 h 1806832"/>
                <a:gd name="connsiteX7" fmla="*/ 506938 w 1168556"/>
                <a:gd name="connsiteY7" fmla="*/ 432751 h 1806832"/>
                <a:gd name="connsiteX8" fmla="*/ 564088 w 1168556"/>
                <a:gd name="connsiteY8" fmla="*/ 468469 h 1806832"/>
                <a:gd name="connsiteX9" fmla="*/ 613424 w 1168556"/>
                <a:gd name="connsiteY9" fmla="*/ 535614 h 1806832"/>
                <a:gd name="connsiteX10" fmla="*/ 631065 w 1168556"/>
                <a:gd name="connsiteY10" fmla="*/ 860604 h 1806832"/>
                <a:gd name="connsiteX11" fmla="*/ 739294 w 1168556"/>
                <a:gd name="connsiteY11" fmla="*/ 1253041 h 1806832"/>
                <a:gd name="connsiteX12" fmla="*/ 806976 w 1168556"/>
                <a:gd name="connsiteY12" fmla="*/ 1335244 h 1806832"/>
                <a:gd name="connsiteX13" fmla="*/ 884752 w 1168556"/>
                <a:gd name="connsiteY13" fmla="*/ 1360399 h 1806832"/>
                <a:gd name="connsiteX14" fmla="*/ 971282 w 1168556"/>
                <a:gd name="connsiteY14" fmla="*/ 1325719 h 1806832"/>
                <a:gd name="connsiteX15" fmla="*/ 1064620 w 1168556"/>
                <a:gd name="connsiteY15" fmla="*/ 1275981 h 1806832"/>
                <a:gd name="connsiteX16" fmla="*/ 1079445 w 1168556"/>
                <a:gd name="connsiteY16" fmla="*/ 1238116 h 1806832"/>
                <a:gd name="connsiteX17" fmla="*/ 1105638 w 1168556"/>
                <a:gd name="connsiteY17" fmla="*/ 1188110 h 1806832"/>
                <a:gd name="connsiteX18" fmla="*/ 1109393 w 1168556"/>
                <a:gd name="connsiteY18" fmla="*/ 1161414 h 1806832"/>
                <a:gd name="connsiteX19" fmla="*/ 1161780 w 1168556"/>
                <a:gd name="connsiteY19" fmla="*/ 1161412 h 1806832"/>
                <a:gd name="connsiteX20" fmla="*/ 1167550 w 1168556"/>
                <a:gd name="connsiteY20" fmla="*/ 1216686 h 1806832"/>
                <a:gd name="connsiteX21" fmla="*/ 1158562 w 1168556"/>
                <a:gd name="connsiteY21" fmla="*/ 1326960 h 1806832"/>
                <a:gd name="connsiteX22" fmla="*/ 1149876 w 1168556"/>
                <a:gd name="connsiteY22" fmla="*/ 1394776 h 1806832"/>
                <a:gd name="connsiteX23" fmla="*/ 1123682 w 1168556"/>
                <a:gd name="connsiteY23" fmla="*/ 1530507 h 1806832"/>
                <a:gd name="connsiteX24" fmla="*/ 1099903 w 1168556"/>
                <a:gd name="connsiteY24" fmla="*/ 1613649 h 1806832"/>
                <a:gd name="connsiteX25" fmla="*/ 932477 w 1168556"/>
                <a:gd name="connsiteY25" fmla="*/ 1793953 h 1806832"/>
                <a:gd name="connsiteX26" fmla="*/ 687779 w 1168556"/>
                <a:gd name="connsiteY26" fmla="*/ 1806832 h 1806832"/>
                <a:gd name="connsiteX27" fmla="*/ 520353 w 1168556"/>
                <a:gd name="connsiteY27" fmla="*/ 1729559 h 1806832"/>
                <a:gd name="connsiteX28" fmla="*/ 288534 w 1168556"/>
                <a:gd name="connsiteY28" fmla="*/ 1471982 h 1806832"/>
                <a:gd name="connsiteX29" fmla="*/ 108230 w 1168556"/>
                <a:gd name="connsiteY29" fmla="*/ 1034100 h 1806832"/>
                <a:gd name="connsiteX30" fmla="*/ 15260 w 1168556"/>
                <a:gd name="connsiteY30" fmla="*/ 900549 h 1806832"/>
                <a:gd name="connsiteX31" fmla="*/ 0 w 1168556"/>
                <a:gd name="connsiteY31" fmla="*/ 97732 h 1806832"/>
                <a:gd name="connsiteX0" fmla="*/ 1409 w 1168556"/>
                <a:gd name="connsiteY0" fmla="*/ 0 h 1806832"/>
                <a:gd name="connsiteX1" fmla="*/ 175978 w 1168556"/>
                <a:gd name="connsiteY1" fmla="*/ 121646 h 1806832"/>
                <a:gd name="connsiteX2" fmla="*/ 191238 w 1168556"/>
                <a:gd name="connsiteY2" fmla="*/ 169371 h 1806832"/>
                <a:gd name="connsiteX3" fmla="*/ 245001 w 1168556"/>
                <a:gd name="connsiteY3" fmla="*/ 194626 h 1806832"/>
                <a:gd name="connsiteX4" fmla="*/ 318820 w 1168556"/>
                <a:gd name="connsiteY4" fmla="*/ 244632 h 1806832"/>
                <a:gd name="connsiteX5" fmla="*/ 392973 w 1168556"/>
                <a:gd name="connsiteY5" fmla="*/ 338104 h 1806832"/>
                <a:gd name="connsiteX6" fmla="*/ 412124 w 1168556"/>
                <a:gd name="connsiteY6" fmla="*/ 402600 h 1806832"/>
                <a:gd name="connsiteX7" fmla="*/ 506938 w 1168556"/>
                <a:gd name="connsiteY7" fmla="*/ 432751 h 1806832"/>
                <a:gd name="connsiteX8" fmla="*/ 564088 w 1168556"/>
                <a:gd name="connsiteY8" fmla="*/ 468469 h 1806832"/>
                <a:gd name="connsiteX9" fmla="*/ 613424 w 1168556"/>
                <a:gd name="connsiteY9" fmla="*/ 535614 h 1806832"/>
                <a:gd name="connsiteX10" fmla="*/ 631065 w 1168556"/>
                <a:gd name="connsiteY10" fmla="*/ 860604 h 1806832"/>
                <a:gd name="connsiteX11" fmla="*/ 716488 w 1168556"/>
                <a:gd name="connsiteY11" fmla="*/ 1168557 h 1806832"/>
                <a:gd name="connsiteX12" fmla="*/ 739294 w 1168556"/>
                <a:gd name="connsiteY12" fmla="*/ 1253041 h 1806832"/>
                <a:gd name="connsiteX13" fmla="*/ 806976 w 1168556"/>
                <a:gd name="connsiteY13" fmla="*/ 1335244 h 1806832"/>
                <a:gd name="connsiteX14" fmla="*/ 884752 w 1168556"/>
                <a:gd name="connsiteY14" fmla="*/ 1360399 h 1806832"/>
                <a:gd name="connsiteX15" fmla="*/ 971282 w 1168556"/>
                <a:gd name="connsiteY15" fmla="*/ 1325719 h 1806832"/>
                <a:gd name="connsiteX16" fmla="*/ 1064620 w 1168556"/>
                <a:gd name="connsiteY16" fmla="*/ 1275981 h 1806832"/>
                <a:gd name="connsiteX17" fmla="*/ 1079445 w 1168556"/>
                <a:gd name="connsiteY17" fmla="*/ 1238116 h 1806832"/>
                <a:gd name="connsiteX18" fmla="*/ 1105638 w 1168556"/>
                <a:gd name="connsiteY18" fmla="*/ 1188110 h 1806832"/>
                <a:gd name="connsiteX19" fmla="*/ 1109393 w 1168556"/>
                <a:gd name="connsiteY19" fmla="*/ 1161414 h 1806832"/>
                <a:gd name="connsiteX20" fmla="*/ 1161780 w 1168556"/>
                <a:gd name="connsiteY20" fmla="*/ 1161412 h 1806832"/>
                <a:gd name="connsiteX21" fmla="*/ 1167550 w 1168556"/>
                <a:gd name="connsiteY21" fmla="*/ 1216686 h 1806832"/>
                <a:gd name="connsiteX22" fmla="*/ 1158562 w 1168556"/>
                <a:gd name="connsiteY22" fmla="*/ 1326960 h 1806832"/>
                <a:gd name="connsiteX23" fmla="*/ 1149876 w 1168556"/>
                <a:gd name="connsiteY23" fmla="*/ 1394776 h 1806832"/>
                <a:gd name="connsiteX24" fmla="*/ 1123682 w 1168556"/>
                <a:gd name="connsiteY24" fmla="*/ 1530507 h 1806832"/>
                <a:gd name="connsiteX25" fmla="*/ 1099903 w 1168556"/>
                <a:gd name="connsiteY25" fmla="*/ 1613649 h 1806832"/>
                <a:gd name="connsiteX26" fmla="*/ 932477 w 1168556"/>
                <a:gd name="connsiteY26" fmla="*/ 1793953 h 1806832"/>
                <a:gd name="connsiteX27" fmla="*/ 687779 w 1168556"/>
                <a:gd name="connsiteY27" fmla="*/ 1806832 h 1806832"/>
                <a:gd name="connsiteX28" fmla="*/ 520353 w 1168556"/>
                <a:gd name="connsiteY28" fmla="*/ 1729559 h 1806832"/>
                <a:gd name="connsiteX29" fmla="*/ 288534 w 1168556"/>
                <a:gd name="connsiteY29" fmla="*/ 1471982 h 1806832"/>
                <a:gd name="connsiteX30" fmla="*/ 108230 w 1168556"/>
                <a:gd name="connsiteY30" fmla="*/ 1034100 h 1806832"/>
                <a:gd name="connsiteX31" fmla="*/ 15260 w 1168556"/>
                <a:gd name="connsiteY31" fmla="*/ 900549 h 1806832"/>
                <a:gd name="connsiteX32" fmla="*/ 0 w 1168556"/>
                <a:gd name="connsiteY32" fmla="*/ 97732 h 1806832"/>
                <a:gd name="connsiteX0" fmla="*/ 1409 w 1168556"/>
                <a:gd name="connsiteY0" fmla="*/ 0 h 1806832"/>
                <a:gd name="connsiteX1" fmla="*/ 175978 w 1168556"/>
                <a:gd name="connsiteY1" fmla="*/ 121646 h 1806832"/>
                <a:gd name="connsiteX2" fmla="*/ 191238 w 1168556"/>
                <a:gd name="connsiteY2" fmla="*/ 169371 h 1806832"/>
                <a:gd name="connsiteX3" fmla="*/ 245001 w 1168556"/>
                <a:gd name="connsiteY3" fmla="*/ 194626 h 1806832"/>
                <a:gd name="connsiteX4" fmla="*/ 318820 w 1168556"/>
                <a:gd name="connsiteY4" fmla="*/ 244632 h 1806832"/>
                <a:gd name="connsiteX5" fmla="*/ 392973 w 1168556"/>
                <a:gd name="connsiteY5" fmla="*/ 338104 h 1806832"/>
                <a:gd name="connsiteX6" fmla="*/ 412124 w 1168556"/>
                <a:gd name="connsiteY6" fmla="*/ 402600 h 1806832"/>
                <a:gd name="connsiteX7" fmla="*/ 506938 w 1168556"/>
                <a:gd name="connsiteY7" fmla="*/ 432751 h 1806832"/>
                <a:gd name="connsiteX8" fmla="*/ 564088 w 1168556"/>
                <a:gd name="connsiteY8" fmla="*/ 468469 h 1806832"/>
                <a:gd name="connsiteX9" fmla="*/ 613424 w 1168556"/>
                <a:gd name="connsiteY9" fmla="*/ 535614 h 1806832"/>
                <a:gd name="connsiteX10" fmla="*/ 631065 w 1168556"/>
                <a:gd name="connsiteY10" fmla="*/ 860604 h 1806832"/>
                <a:gd name="connsiteX11" fmla="*/ 716488 w 1168556"/>
                <a:gd name="connsiteY11" fmla="*/ 1168557 h 1806832"/>
                <a:gd name="connsiteX12" fmla="*/ 739294 w 1168556"/>
                <a:gd name="connsiteY12" fmla="*/ 1253041 h 1806832"/>
                <a:gd name="connsiteX13" fmla="*/ 806976 w 1168556"/>
                <a:gd name="connsiteY13" fmla="*/ 1335244 h 1806832"/>
                <a:gd name="connsiteX14" fmla="*/ 884752 w 1168556"/>
                <a:gd name="connsiteY14" fmla="*/ 1360399 h 1806832"/>
                <a:gd name="connsiteX15" fmla="*/ 971282 w 1168556"/>
                <a:gd name="connsiteY15" fmla="*/ 1325719 h 1806832"/>
                <a:gd name="connsiteX16" fmla="*/ 1064620 w 1168556"/>
                <a:gd name="connsiteY16" fmla="*/ 1275981 h 1806832"/>
                <a:gd name="connsiteX17" fmla="*/ 1079445 w 1168556"/>
                <a:gd name="connsiteY17" fmla="*/ 1238116 h 1806832"/>
                <a:gd name="connsiteX18" fmla="*/ 1105638 w 1168556"/>
                <a:gd name="connsiteY18" fmla="*/ 1188110 h 1806832"/>
                <a:gd name="connsiteX19" fmla="*/ 1109393 w 1168556"/>
                <a:gd name="connsiteY19" fmla="*/ 1161414 h 1806832"/>
                <a:gd name="connsiteX20" fmla="*/ 1161780 w 1168556"/>
                <a:gd name="connsiteY20" fmla="*/ 1161412 h 1806832"/>
                <a:gd name="connsiteX21" fmla="*/ 1167550 w 1168556"/>
                <a:gd name="connsiteY21" fmla="*/ 1216686 h 1806832"/>
                <a:gd name="connsiteX22" fmla="*/ 1158562 w 1168556"/>
                <a:gd name="connsiteY22" fmla="*/ 1326960 h 1806832"/>
                <a:gd name="connsiteX23" fmla="*/ 1149876 w 1168556"/>
                <a:gd name="connsiteY23" fmla="*/ 1394776 h 1806832"/>
                <a:gd name="connsiteX24" fmla="*/ 1123682 w 1168556"/>
                <a:gd name="connsiteY24" fmla="*/ 1530507 h 1806832"/>
                <a:gd name="connsiteX25" fmla="*/ 1104666 w 1168556"/>
                <a:gd name="connsiteY25" fmla="*/ 1670799 h 1806832"/>
                <a:gd name="connsiteX26" fmla="*/ 932477 w 1168556"/>
                <a:gd name="connsiteY26" fmla="*/ 1793953 h 1806832"/>
                <a:gd name="connsiteX27" fmla="*/ 687779 w 1168556"/>
                <a:gd name="connsiteY27" fmla="*/ 1806832 h 1806832"/>
                <a:gd name="connsiteX28" fmla="*/ 520353 w 1168556"/>
                <a:gd name="connsiteY28" fmla="*/ 1729559 h 1806832"/>
                <a:gd name="connsiteX29" fmla="*/ 288534 w 1168556"/>
                <a:gd name="connsiteY29" fmla="*/ 1471982 h 1806832"/>
                <a:gd name="connsiteX30" fmla="*/ 108230 w 1168556"/>
                <a:gd name="connsiteY30" fmla="*/ 1034100 h 1806832"/>
                <a:gd name="connsiteX31" fmla="*/ 15260 w 1168556"/>
                <a:gd name="connsiteY31" fmla="*/ 900549 h 1806832"/>
                <a:gd name="connsiteX32" fmla="*/ 0 w 1168556"/>
                <a:gd name="connsiteY32" fmla="*/ 97732 h 1806832"/>
                <a:gd name="connsiteX0" fmla="*/ 1409 w 1168556"/>
                <a:gd name="connsiteY0" fmla="*/ 0 h 1806832"/>
                <a:gd name="connsiteX1" fmla="*/ 175978 w 1168556"/>
                <a:gd name="connsiteY1" fmla="*/ 121646 h 1806832"/>
                <a:gd name="connsiteX2" fmla="*/ 191238 w 1168556"/>
                <a:gd name="connsiteY2" fmla="*/ 169371 h 1806832"/>
                <a:gd name="connsiteX3" fmla="*/ 245001 w 1168556"/>
                <a:gd name="connsiteY3" fmla="*/ 194626 h 1806832"/>
                <a:gd name="connsiteX4" fmla="*/ 318820 w 1168556"/>
                <a:gd name="connsiteY4" fmla="*/ 244632 h 1806832"/>
                <a:gd name="connsiteX5" fmla="*/ 392973 w 1168556"/>
                <a:gd name="connsiteY5" fmla="*/ 338104 h 1806832"/>
                <a:gd name="connsiteX6" fmla="*/ 412124 w 1168556"/>
                <a:gd name="connsiteY6" fmla="*/ 402600 h 1806832"/>
                <a:gd name="connsiteX7" fmla="*/ 506938 w 1168556"/>
                <a:gd name="connsiteY7" fmla="*/ 432751 h 1806832"/>
                <a:gd name="connsiteX8" fmla="*/ 564088 w 1168556"/>
                <a:gd name="connsiteY8" fmla="*/ 468469 h 1806832"/>
                <a:gd name="connsiteX9" fmla="*/ 613424 w 1168556"/>
                <a:gd name="connsiteY9" fmla="*/ 535614 h 1806832"/>
                <a:gd name="connsiteX10" fmla="*/ 631065 w 1168556"/>
                <a:gd name="connsiteY10" fmla="*/ 860604 h 1806832"/>
                <a:gd name="connsiteX11" fmla="*/ 716488 w 1168556"/>
                <a:gd name="connsiteY11" fmla="*/ 1168557 h 1806832"/>
                <a:gd name="connsiteX12" fmla="*/ 739294 w 1168556"/>
                <a:gd name="connsiteY12" fmla="*/ 1253041 h 1806832"/>
                <a:gd name="connsiteX13" fmla="*/ 806976 w 1168556"/>
                <a:gd name="connsiteY13" fmla="*/ 1335244 h 1806832"/>
                <a:gd name="connsiteX14" fmla="*/ 884752 w 1168556"/>
                <a:gd name="connsiteY14" fmla="*/ 1360399 h 1806832"/>
                <a:gd name="connsiteX15" fmla="*/ 971282 w 1168556"/>
                <a:gd name="connsiteY15" fmla="*/ 1325719 h 1806832"/>
                <a:gd name="connsiteX16" fmla="*/ 1064620 w 1168556"/>
                <a:gd name="connsiteY16" fmla="*/ 1275981 h 1806832"/>
                <a:gd name="connsiteX17" fmla="*/ 1079445 w 1168556"/>
                <a:gd name="connsiteY17" fmla="*/ 1238116 h 1806832"/>
                <a:gd name="connsiteX18" fmla="*/ 1105638 w 1168556"/>
                <a:gd name="connsiteY18" fmla="*/ 1188110 h 1806832"/>
                <a:gd name="connsiteX19" fmla="*/ 1109393 w 1168556"/>
                <a:gd name="connsiteY19" fmla="*/ 1161414 h 1806832"/>
                <a:gd name="connsiteX20" fmla="*/ 1161780 w 1168556"/>
                <a:gd name="connsiteY20" fmla="*/ 1161412 h 1806832"/>
                <a:gd name="connsiteX21" fmla="*/ 1167550 w 1168556"/>
                <a:gd name="connsiteY21" fmla="*/ 1216686 h 1806832"/>
                <a:gd name="connsiteX22" fmla="*/ 1158562 w 1168556"/>
                <a:gd name="connsiteY22" fmla="*/ 1326960 h 1806832"/>
                <a:gd name="connsiteX23" fmla="*/ 1149876 w 1168556"/>
                <a:gd name="connsiteY23" fmla="*/ 1394776 h 1806832"/>
                <a:gd name="connsiteX24" fmla="*/ 1128444 w 1168556"/>
                <a:gd name="connsiteY24" fmla="*/ 1520982 h 1806832"/>
                <a:gd name="connsiteX25" fmla="*/ 1104666 w 1168556"/>
                <a:gd name="connsiteY25" fmla="*/ 1670799 h 1806832"/>
                <a:gd name="connsiteX26" fmla="*/ 932477 w 1168556"/>
                <a:gd name="connsiteY26" fmla="*/ 1793953 h 1806832"/>
                <a:gd name="connsiteX27" fmla="*/ 687779 w 1168556"/>
                <a:gd name="connsiteY27" fmla="*/ 1806832 h 1806832"/>
                <a:gd name="connsiteX28" fmla="*/ 520353 w 1168556"/>
                <a:gd name="connsiteY28" fmla="*/ 1729559 h 1806832"/>
                <a:gd name="connsiteX29" fmla="*/ 288534 w 1168556"/>
                <a:gd name="connsiteY29" fmla="*/ 1471982 h 1806832"/>
                <a:gd name="connsiteX30" fmla="*/ 108230 w 1168556"/>
                <a:gd name="connsiteY30" fmla="*/ 1034100 h 1806832"/>
                <a:gd name="connsiteX31" fmla="*/ 15260 w 1168556"/>
                <a:gd name="connsiteY31" fmla="*/ 900549 h 1806832"/>
                <a:gd name="connsiteX32" fmla="*/ 0 w 1168556"/>
                <a:gd name="connsiteY32" fmla="*/ 97732 h 1806832"/>
                <a:gd name="connsiteX0" fmla="*/ 1409 w 1168556"/>
                <a:gd name="connsiteY0" fmla="*/ 0 h 1806832"/>
                <a:gd name="connsiteX1" fmla="*/ 175978 w 1168556"/>
                <a:gd name="connsiteY1" fmla="*/ 121646 h 1806832"/>
                <a:gd name="connsiteX2" fmla="*/ 191238 w 1168556"/>
                <a:gd name="connsiteY2" fmla="*/ 169371 h 1806832"/>
                <a:gd name="connsiteX3" fmla="*/ 245001 w 1168556"/>
                <a:gd name="connsiteY3" fmla="*/ 194626 h 1806832"/>
                <a:gd name="connsiteX4" fmla="*/ 318820 w 1168556"/>
                <a:gd name="connsiteY4" fmla="*/ 244632 h 1806832"/>
                <a:gd name="connsiteX5" fmla="*/ 392973 w 1168556"/>
                <a:gd name="connsiteY5" fmla="*/ 338104 h 1806832"/>
                <a:gd name="connsiteX6" fmla="*/ 412124 w 1168556"/>
                <a:gd name="connsiteY6" fmla="*/ 402600 h 1806832"/>
                <a:gd name="connsiteX7" fmla="*/ 506938 w 1168556"/>
                <a:gd name="connsiteY7" fmla="*/ 432751 h 1806832"/>
                <a:gd name="connsiteX8" fmla="*/ 564088 w 1168556"/>
                <a:gd name="connsiteY8" fmla="*/ 468469 h 1806832"/>
                <a:gd name="connsiteX9" fmla="*/ 613424 w 1168556"/>
                <a:gd name="connsiteY9" fmla="*/ 535614 h 1806832"/>
                <a:gd name="connsiteX10" fmla="*/ 631065 w 1168556"/>
                <a:gd name="connsiteY10" fmla="*/ 860604 h 1806832"/>
                <a:gd name="connsiteX11" fmla="*/ 716488 w 1168556"/>
                <a:gd name="connsiteY11" fmla="*/ 1168557 h 1806832"/>
                <a:gd name="connsiteX12" fmla="*/ 739294 w 1168556"/>
                <a:gd name="connsiteY12" fmla="*/ 1253041 h 1806832"/>
                <a:gd name="connsiteX13" fmla="*/ 806976 w 1168556"/>
                <a:gd name="connsiteY13" fmla="*/ 1335244 h 1806832"/>
                <a:gd name="connsiteX14" fmla="*/ 884752 w 1168556"/>
                <a:gd name="connsiteY14" fmla="*/ 1360399 h 1806832"/>
                <a:gd name="connsiteX15" fmla="*/ 971282 w 1168556"/>
                <a:gd name="connsiteY15" fmla="*/ 1325719 h 1806832"/>
                <a:gd name="connsiteX16" fmla="*/ 1064620 w 1168556"/>
                <a:gd name="connsiteY16" fmla="*/ 1275981 h 1806832"/>
                <a:gd name="connsiteX17" fmla="*/ 1079445 w 1168556"/>
                <a:gd name="connsiteY17" fmla="*/ 1238116 h 1806832"/>
                <a:gd name="connsiteX18" fmla="*/ 1105638 w 1168556"/>
                <a:gd name="connsiteY18" fmla="*/ 1188110 h 1806832"/>
                <a:gd name="connsiteX19" fmla="*/ 1109393 w 1168556"/>
                <a:gd name="connsiteY19" fmla="*/ 1161414 h 1806832"/>
                <a:gd name="connsiteX20" fmla="*/ 1161780 w 1168556"/>
                <a:gd name="connsiteY20" fmla="*/ 1161412 h 1806832"/>
                <a:gd name="connsiteX21" fmla="*/ 1167550 w 1168556"/>
                <a:gd name="connsiteY21" fmla="*/ 1216686 h 1806832"/>
                <a:gd name="connsiteX22" fmla="*/ 1158562 w 1168556"/>
                <a:gd name="connsiteY22" fmla="*/ 1326960 h 1806832"/>
                <a:gd name="connsiteX23" fmla="*/ 1154639 w 1168556"/>
                <a:gd name="connsiteY23" fmla="*/ 1387632 h 1806832"/>
                <a:gd name="connsiteX24" fmla="*/ 1128444 w 1168556"/>
                <a:gd name="connsiteY24" fmla="*/ 1520982 h 1806832"/>
                <a:gd name="connsiteX25" fmla="*/ 1104666 w 1168556"/>
                <a:gd name="connsiteY25" fmla="*/ 1670799 h 1806832"/>
                <a:gd name="connsiteX26" fmla="*/ 932477 w 1168556"/>
                <a:gd name="connsiteY26" fmla="*/ 1793953 h 1806832"/>
                <a:gd name="connsiteX27" fmla="*/ 687779 w 1168556"/>
                <a:gd name="connsiteY27" fmla="*/ 1806832 h 1806832"/>
                <a:gd name="connsiteX28" fmla="*/ 520353 w 1168556"/>
                <a:gd name="connsiteY28" fmla="*/ 1729559 h 1806832"/>
                <a:gd name="connsiteX29" fmla="*/ 288534 w 1168556"/>
                <a:gd name="connsiteY29" fmla="*/ 1471982 h 1806832"/>
                <a:gd name="connsiteX30" fmla="*/ 108230 w 1168556"/>
                <a:gd name="connsiteY30" fmla="*/ 1034100 h 1806832"/>
                <a:gd name="connsiteX31" fmla="*/ 15260 w 1168556"/>
                <a:gd name="connsiteY31" fmla="*/ 900549 h 1806832"/>
                <a:gd name="connsiteX32" fmla="*/ 0 w 1168556"/>
                <a:gd name="connsiteY32" fmla="*/ 97732 h 1806832"/>
                <a:gd name="connsiteX0" fmla="*/ 1409 w 1168556"/>
                <a:gd name="connsiteY0" fmla="*/ 0 h 1806832"/>
                <a:gd name="connsiteX1" fmla="*/ 175978 w 1168556"/>
                <a:gd name="connsiteY1" fmla="*/ 121646 h 1806832"/>
                <a:gd name="connsiteX2" fmla="*/ 191238 w 1168556"/>
                <a:gd name="connsiteY2" fmla="*/ 169371 h 1806832"/>
                <a:gd name="connsiteX3" fmla="*/ 245001 w 1168556"/>
                <a:gd name="connsiteY3" fmla="*/ 194626 h 1806832"/>
                <a:gd name="connsiteX4" fmla="*/ 318820 w 1168556"/>
                <a:gd name="connsiteY4" fmla="*/ 244632 h 1806832"/>
                <a:gd name="connsiteX5" fmla="*/ 392973 w 1168556"/>
                <a:gd name="connsiteY5" fmla="*/ 338104 h 1806832"/>
                <a:gd name="connsiteX6" fmla="*/ 412124 w 1168556"/>
                <a:gd name="connsiteY6" fmla="*/ 402600 h 1806832"/>
                <a:gd name="connsiteX7" fmla="*/ 506938 w 1168556"/>
                <a:gd name="connsiteY7" fmla="*/ 432751 h 1806832"/>
                <a:gd name="connsiteX8" fmla="*/ 564088 w 1168556"/>
                <a:gd name="connsiteY8" fmla="*/ 468469 h 1806832"/>
                <a:gd name="connsiteX9" fmla="*/ 613424 w 1168556"/>
                <a:gd name="connsiteY9" fmla="*/ 535614 h 1806832"/>
                <a:gd name="connsiteX10" fmla="*/ 631065 w 1168556"/>
                <a:gd name="connsiteY10" fmla="*/ 860604 h 1806832"/>
                <a:gd name="connsiteX11" fmla="*/ 716488 w 1168556"/>
                <a:gd name="connsiteY11" fmla="*/ 1168557 h 1806832"/>
                <a:gd name="connsiteX12" fmla="*/ 739294 w 1168556"/>
                <a:gd name="connsiteY12" fmla="*/ 1253041 h 1806832"/>
                <a:gd name="connsiteX13" fmla="*/ 806976 w 1168556"/>
                <a:gd name="connsiteY13" fmla="*/ 1335244 h 1806832"/>
                <a:gd name="connsiteX14" fmla="*/ 884752 w 1168556"/>
                <a:gd name="connsiteY14" fmla="*/ 1360399 h 1806832"/>
                <a:gd name="connsiteX15" fmla="*/ 971282 w 1168556"/>
                <a:gd name="connsiteY15" fmla="*/ 1325719 h 1806832"/>
                <a:gd name="connsiteX16" fmla="*/ 1064620 w 1168556"/>
                <a:gd name="connsiteY16" fmla="*/ 1275981 h 1806832"/>
                <a:gd name="connsiteX17" fmla="*/ 1079445 w 1168556"/>
                <a:gd name="connsiteY17" fmla="*/ 1238116 h 1806832"/>
                <a:gd name="connsiteX18" fmla="*/ 1105638 w 1168556"/>
                <a:gd name="connsiteY18" fmla="*/ 1188110 h 1806832"/>
                <a:gd name="connsiteX19" fmla="*/ 1109393 w 1168556"/>
                <a:gd name="connsiteY19" fmla="*/ 1161414 h 1806832"/>
                <a:gd name="connsiteX20" fmla="*/ 1161780 w 1168556"/>
                <a:gd name="connsiteY20" fmla="*/ 1161412 h 1806832"/>
                <a:gd name="connsiteX21" fmla="*/ 1167550 w 1168556"/>
                <a:gd name="connsiteY21" fmla="*/ 1216686 h 1806832"/>
                <a:gd name="connsiteX22" fmla="*/ 1158562 w 1168556"/>
                <a:gd name="connsiteY22" fmla="*/ 1319816 h 1806832"/>
                <a:gd name="connsiteX23" fmla="*/ 1154639 w 1168556"/>
                <a:gd name="connsiteY23" fmla="*/ 1387632 h 1806832"/>
                <a:gd name="connsiteX24" fmla="*/ 1128444 w 1168556"/>
                <a:gd name="connsiteY24" fmla="*/ 1520982 h 1806832"/>
                <a:gd name="connsiteX25" fmla="*/ 1104666 w 1168556"/>
                <a:gd name="connsiteY25" fmla="*/ 1670799 h 1806832"/>
                <a:gd name="connsiteX26" fmla="*/ 932477 w 1168556"/>
                <a:gd name="connsiteY26" fmla="*/ 1793953 h 1806832"/>
                <a:gd name="connsiteX27" fmla="*/ 687779 w 1168556"/>
                <a:gd name="connsiteY27" fmla="*/ 1806832 h 1806832"/>
                <a:gd name="connsiteX28" fmla="*/ 520353 w 1168556"/>
                <a:gd name="connsiteY28" fmla="*/ 1729559 h 1806832"/>
                <a:gd name="connsiteX29" fmla="*/ 288534 w 1168556"/>
                <a:gd name="connsiteY29" fmla="*/ 1471982 h 1806832"/>
                <a:gd name="connsiteX30" fmla="*/ 108230 w 1168556"/>
                <a:gd name="connsiteY30" fmla="*/ 1034100 h 1806832"/>
                <a:gd name="connsiteX31" fmla="*/ 15260 w 1168556"/>
                <a:gd name="connsiteY31" fmla="*/ 900549 h 1806832"/>
                <a:gd name="connsiteX32" fmla="*/ 0 w 1168556"/>
                <a:gd name="connsiteY32" fmla="*/ 97732 h 1806832"/>
                <a:gd name="connsiteX0" fmla="*/ 1409 w 1168556"/>
                <a:gd name="connsiteY0" fmla="*/ 0 h 1806832"/>
                <a:gd name="connsiteX1" fmla="*/ 175978 w 1168556"/>
                <a:gd name="connsiteY1" fmla="*/ 121646 h 1806832"/>
                <a:gd name="connsiteX2" fmla="*/ 191238 w 1168556"/>
                <a:gd name="connsiteY2" fmla="*/ 169371 h 1806832"/>
                <a:gd name="connsiteX3" fmla="*/ 245001 w 1168556"/>
                <a:gd name="connsiteY3" fmla="*/ 194626 h 1806832"/>
                <a:gd name="connsiteX4" fmla="*/ 318820 w 1168556"/>
                <a:gd name="connsiteY4" fmla="*/ 244632 h 1806832"/>
                <a:gd name="connsiteX5" fmla="*/ 392973 w 1168556"/>
                <a:gd name="connsiteY5" fmla="*/ 338104 h 1806832"/>
                <a:gd name="connsiteX6" fmla="*/ 412124 w 1168556"/>
                <a:gd name="connsiteY6" fmla="*/ 402600 h 1806832"/>
                <a:gd name="connsiteX7" fmla="*/ 506938 w 1168556"/>
                <a:gd name="connsiteY7" fmla="*/ 432751 h 1806832"/>
                <a:gd name="connsiteX8" fmla="*/ 564088 w 1168556"/>
                <a:gd name="connsiteY8" fmla="*/ 468469 h 1806832"/>
                <a:gd name="connsiteX9" fmla="*/ 613424 w 1168556"/>
                <a:gd name="connsiteY9" fmla="*/ 535614 h 1806832"/>
                <a:gd name="connsiteX10" fmla="*/ 631065 w 1168556"/>
                <a:gd name="connsiteY10" fmla="*/ 860604 h 1806832"/>
                <a:gd name="connsiteX11" fmla="*/ 716488 w 1168556"/>
                <a:gd name="connsiteY11" fmla="*/ 1168557 h 1806832"/>
                <a:gd name="connsiteX12" fmla="*/ 739294 w 1168556"/>
                <a:gd name="connsiteY12" fmla="*/ 1253041 h 1806832"/>
                <a:gd name="connsiteX13" fmla="*/ 806976 w 1168556"/>
                <a:gd name="connsiteY13" fmla="*/ 1335244 h 1806832"/>
                <a:gd name="connsiteX14" fmla="*/ 884752 w 1168556"/>
                <a:gd name="connsiteY14" fmla="*/ 1360399 h 1806832"/>
                <a:gd name="connsiteX15" fmla="*/ 971282 w 1168556"/>
                <a:gd name="connsiteY15" fmla="*/ 1325719 h 1806832"/>
                <a:gd name="connsiteX16" fmla="*/ 1064620 w 1168556"/>
                <a:gd name="connsiteY16" fmla="*/ 1275981 h 1806832"/>
                <a:gd name="connsiteX17" fmla="*/ 1079445 w 1168556"/>
                <a:gd name="connsiteY17" fmla="*/ 1238116 h 1806832"/>
                <a:gd name="connsiteX18" fmla="*/ 1105638 w 1168556"/>
                <a:gd name="connsiteY18" fmla="*/ 1188110 h 1806832"/>
                <a:gd name="connsiteX19" fmla="*/ 1109393 w 1168556"/>
                <a:gd name="connsiteY19" fmla="*/ 1161414 h 1806832"/>
                <a:gd name="connsiteX20" fmla="*/ 1161780 w 1168556"/>
                <a:gd name="connsiteY20" fmla="*/ 1161412 h 1806832"/>
                <a:gd name="connsiteX21" fmla="*/ 1167550 w 1168556"/>
                <a:gd name="connsiteY21" fmla="*/ 1216686 h 1806832"/>
                <a:gd name="connsiteX22" fmla="*/ 1158562 w 1168556"/>
                <a:gd name="connsiteY22" fmla="*/ 1319816 h 1806832"/>
                <a:gd name="connsiteX23" fmla="*/ 1154639 w 1168556"/>
                <a:gd name="connsiteY23" fmla="*/ 1387632 h 1806832"/>
                <a:gd name="connsiteX24" fmla="*/ 1128444 w 1168556"/>
                <a:gd name="connsiteY24" fmla="*/ 1520982 h 1806832"/>
                <a:gd name="connsiteX25" fmla="*/ 1104666 w 1168556"/>
                <a:gd name="connsiteY25" fmla="*/ 1670799 h 1806832"/>
                <a:gd name="connsiteX26" fmla="*/ 1087963 w 1168556"/>
                <a:gd name="connsiteY26" fmla="*/ 1742438 h 1806832"/>
                <a:gd name="connsiteX27" fmla="*/ 932477 w 1168556"/>
                <a:gd name="connsiteY27" fmla="*/ 1793953 h 1806832"/>
                <a:gd name="connsiteX28" fmla="*/ 687779 w 1168556"/>
                <a:gd name="connsiteY28" fmla="*/ 1806832 h 1806832"/>
                <a:gd name="connsiteX29" fmla="*/ 520353 w 1168556"/>
                <a:gd name="connsiteY29" fmla="*/ 1729559 h 1806832"/>
                <a:gd name="connsiteX30" fmla="*/ 288534 w 1168556"/>
                <a:gd name="connsiteY30" fmla="*/ 1471982 h 1806832"/>
                <a:gd name="connsiteX31" fmla="*/ 108230 w 1168556"/>
                <a:gd name="connsiteY31" fmla="*/ 1034100 h 1806832"/>
                <a:gd name="connsiteX32" fmla="*/ 15260 w 1168556"/>
                <a:gd name="connsiteY32" fmla="*/ 900549 h 1806832"/>
                <a:gd name="connsiteX33" fmla="*/ 0 w 1168556"/>
                <a:gd name="connsiteY33" fmla="*/ 97732 h 1806832"/>
                <a:gd name="connsiteX0" fmla="*/ 1409 w 1168556"/>
                <a:gd name="connsiteY0" fmla="*/ 0 h 1806832"/>
                <a:gd name="connsiteX1" fmla="*/ 175978 w 1168556"/>
                <a:gd name="connsiteY1" fmla="*/ 121646 h 1806832"/>
                <a:gd name="connsiteX2" fmla="*/ 191238 w 1168556"/>
                <a:gd name="connsiteY2" fmla="*/ 169371 h 1806832"/>
                <a:gd name="connsiteX3" fmla="*/ 245001 w 1168556"/>
                <a:gd name="connsiteY3" fmla="*/ 194626 h 1806832"/>
                <a:gd name="connsiteX4" fmla="*/ 318820 w 1168556"/>
                <a:gd name="connsiteY4" fmla="*/ 244632 h 1806832"/>
                <a:gd name="connsiteX5" fmla="*/ 392973 w 1168556"/>
                <a:gd name="connsiteY5" fmla="*/ 338104 h 1806832"/>
                <a:gd name="connsiteX6" fmla="*/ 412124 w 1168556"/>
                <a:gd name="connsiteY6" fmla="*/ 402600 h 1806832"/>
                <a:gd name="connsiteX7" fmla="*/ 506938 w 1168556"/>
                <a:gd name="connsiteY7" fmla="*/ 432751 h 1806832"/>
                <a:gd name="connsiteX8" fmla="*/ 564088 w 1168556"/>
                <a:gd name="connsiteY8" fmla="*/ 468469 h 1806832"/>
                <a:gd name="connsiteX9" fmla="*/ 613424 w 1168556"/>
                <a:gd name="connsiteY9" fmla="*/ 535614 h 1806832"/>
                <a:gd name="connsiteX10" fmla="*/ 631065 w 1168556"/>
                <a:gd name="connsiteY10" fmla="*/ 860604 h 1806832"/>
                <a:gd name="connsiteX11" fmla="*/ 716488 w 1168556"/>
                <a:gd name="connsiteY11" fmla="*/ 1168557 h 1806832"/>
                <a:gd name="connsiteX12" fmla="*/ 739294 w 1168556"/>
                <a:gd name="connsiteY12" fmla="*/ 1253041 h 1806832"/>
                <a:gd name="connsiteX13" fmla="*/ 806976 w 1168556"/>
                <a:gd name="connsiteY13" fmla="*/ 1335244 h 1806832"/>
                <a:gd name="connsiteX14" fmla="*/ 884752 w 1168556"/>
                <a:gd name="connsiteY14" fmla="*/ 1360399 h 1806832"/>
                <a:gd name="connsiteX15" fmla="*/ 971282 w 1168556"/>
                <a:gd name="connsiteY15" fmla="*/ 1325719 h 1806832"/>
                <a:gd name="connsiteX16" fmla="*/ 1064620 w 1168556"/>
                <a:gd name="connsiteY16" fmla="*/ 1275981 h 1806832"/>
                <a:gd name="connsiteX17" fmla="*/ 1079445 w 1168556"/>
                <a:gd name="connsiteY17" fmla="*/ 1238116 h 1806832"/>
                <a:gd name="connsiteX18" fmla="*/ 1105638 w 1168556"/>
                <a:gd name="connsiteY18" fmla="*/ 1188110 h 1806832"/>
                <a:gd name="connsiteX19" fmla="*/ 1109393 w 1168556"/>
                <a:gd name="connsiteY19" fmla="*/ 1161414 h 1806832"/>
                <a:gd name="connsiteX20" fmla="*/ 1161780 w 1168556"/>
                <a:gd name="connsiteY20" fmla="*/ 1161412 h 1806832"/>
                <a:gd name="connsiteX21" fmla="*/ 1167550 w 1168556"/>
                <a:gd name="connsiteY21" fmla="*/ 1216686 h 1806832"/>
                <a:gd name="connsiteX22" fmla="*/ 1158562 w 1168556"/>
                <a:gd name="connsiteY22" fmla="*/ 1319816 h 1806832"/>
                <a:gd name="connsiteX23" fmla="*/ 1154639 w 1168556"/>
                <a:gd name="connsiteY23" fmla="*/ 1387632 h 1806832"/>
                <a:gd name="connsiteX24" fmla="*/ 1128444 w 1168556"/>
                <a:gd name="connsiteY24" fmla="*/ 1520982 h 1806832"/>
                <a:gd name="connsiteX25" fmla="*/ 1104666 w 1168556"/>
                <a:gd name="connsiteY25" fmla="*/ 1670799 h 1806832"/>
                <a:gd name="connsiteX26" fmla="*/ 1087963 w 1168556"/>
                <a:gd name="connsiteY26" fmla="*/ 1742438 h 1806832"/>
                <a:gd name="connsiteX27" fmla="*/ 932477 w 1168556"/>
                <a:gd name="connsiteY27" fmla="*/ 1793953 h 1806832"/>
                <a:gd name="connsiteX28" fmla="*/ 687779 w 1168556"/>
                <a:gd name="connsiteY28" fmla="*/ 1806832 h 1806832"/>
                <a:gd name="connsiteX29" fmla="*/ 520353 w 1168556"/>
                <a:gd name="connsiteY29" fmla="*/ 1729559 h 1806832"/>
                <a:gd name="connsiteX30" fmla="*/ 288534 w 1168556"/>
                <a:gd name="connsiteY30" fmla="*/ 1471982 h 1806832"/>
                <a:gd name="connsiteX31" fmla="*/ 108230 w 1168556"/>
                <a:gd name="connsiteY31" fmla="*/ 1034100 h 1806832"/>
                <a:gd name="connsiteX32" fmla="*/ 15260 w 1168556"/>
                <a:gd name="connsiteY32" fmla="*/ 900549 h 1806832"/>
                <a:gd name="connsiteX33" fmla="*/ 0 w 1168556"/>
                <a:gd name="connsiteY33" fmla="*/ 97732 h 1806832"/>
                <a:gd name="connsiteX0" fmla="*/ 1409 w 1168556"/>
                <a:gd name="connsiteY0" fmla="*/ 0 h 1806832"/>
                <a:gd name="connsiteX1" fmla="*/ 175978 w 1168556"/>
                <a:gd name="connsiteY1" fmla="*/ 121646 h 1806832"/>
                <a:gd name="connsiteX2" fmla="*/ 191238 w 1168556"/>
                <a:gd name="connsiteY2" fmla="*/ 169371 h 1806832"/>
                <a:gd name="connsiteX3" fmla="*/ 245001 w 1168556"/>
                <a:gd name="connsiteY3" fmla="*/ 194626 h 1806832"/>
                <a:gd name="connsiteX4" fmla="*/ 318820 w 1168556"/>
                <a:gd name="connsiteY4" fmla="*/ 244632 h 1806832"/>
                <a:gd name="connsiteX5" fmla="*/ 392973 w 1168556"/>
                <a:gd name="connsiteY5" fmla="*/ 338104 h 1806832"/>
                <a:gd name="connsiteX6" fmla="*/ 412124 w 1168556"/>
                <a:gd name="connsiteY6" fmla="*/ 402600 h 1806832"/>
                <a:gd name="connsiteX7" fmla="*/ 506938 w 1168556"/>
                <a:gd name="connsiteY7" fmla="*/ 432751 h 1806832"/>
                <a:gd name="connsiteX8" fmla="*/ 564088 w 1168556"/>
                <a:gd name="connsiteY8" fmla="*/ 468469 h 1806832"/>
                <a:gd name="connsiteX9" fmla="*/ 613424 w 1168556"/>
                <a:gd name="connsiteY9" fmla="*/ 535614 h 1806832"/>
                <a:gd name="connsiteX10" fmla="*/ 631065 w 1168556"/>
                <a:gd name="connsiteY10" fmla="*/ 860604 h 1806832"/>
                <a:gd name="connsiteX11" fmla="*/ 716488 w 1168556"/>
                <a:gd name="connsiteY11" fmla="*/ 1168557 h 1806832"/>
                <a:gd name="connsiteX12" fmla="*/ 739294 w 1168556"/>
                <a:gd name="connsiteY12" fmla="*/ 1253041 h 1806832"/>
                <a:gd name="connsiteX13" fmla="*/ 806976 w 1168556"/>
                <a:gd name="connsiteY13" fmla="*/ 1335244 h 1806832"/>
                <a:gd name="connsiteX14" fmla="*/ 884752 w 1168556"/>
                <a:gd name="connsiteY14" fmla="*/ 1360399 h 1806832"/>
                <a:gd name="connsiteX15" fmla="*/ 971282 w 1168556"/>
                <a:gd name="connsiteY15" fmla="*/ 1325719 h 1806832"/>
                <a:gd name="connsiteX16" fmla="*/ 1064620 w 1168556"/>
                <a:gd name="connsiteY16" fmla="*/ 1275981 h 1806832"/>
                <a:gd name="connsiteX17" fmla="*/ 1079445 w 1168556"/>
                <a:gd name="connsiteY17" fmla="*/ 1238116 h 1806832"/>
                <a:gd name="connsiteX18" fmla="*/ 1105638 w 1168556"/>
                <a:gd name="connsiteY18" fmla="*/ 1188110 h 1806832"/>
                <a:gd name="connsiteX19" fmla="*/ 1109393 w 1168556"/>
                <a:gd name="connsiteY19" fmla="*/ 1161414 h 1806832"/>
                <a:gd name="connsiteX20" fmla="*/ 1161780 w 1168556"/>
                <a:gd name="connsiteY20" fmla="*/ 1161412 h 1806832"/>
                <a:gd name="connsiteX21" fmla="*/ 1167550 w 1168556"/>
                <a:gd name="connsiteY21" fmla="*/ 1216686 h 1806832"/>
                <a:gd name="connsiteX22" fmla="*/ 1158562 w 1168556"/>
                <a:gd name="connsiteY22" fmla="*/ 1319816 h 1806832"/>
                <a:gd name="connsiteX23" fmla="*/ 1154639 w 1168556"/>
                <a:gd name="connsiteY23" fmla="*/ 1387632 h 1806832"/>
                <a:gd name="connsiteX24" fmla="*/ 1128444 w 1168556"/>
                <a:gd name="connsiteY24" fmla="*/ 1520982 h 1806832"/>
                <a:gd name="connsiteX25" fmla="*/ 1104666 w 1168556"/>
                <a:gd name="connsiteY25" fmla="*/ 1670799 h 1806832"/>
                <a:gd name="connsiteX26" fmla="*/ 1087963 w 1168556"/>
                <a:gd name="connsiteY26" fmla="*/ 1742438 h 1806832"/>
                <a:gd name="connsiteX27" fmla="*/ 963433 w 1168556"/>
                <a:gd name="connsiteY27" fmla="*/ 1791571 h 1806832"/>
                <a:gd name="connsiteX28" fmla="*/ 687779 w 1168556"/>
                <a:gd name="connsiteY28" fmla="*/ 1806832 h 1806832"/>
                <a:gd name="connsiteX29" fmla="*/ 520353 w 1168556"/>
                <a:gd name="connsiteY29" fmla="*/ 1729559 h 1806832"/>
                <a:gd name="connsiteX30" fmla="*/ 288534 w 1168556"/>
                <a:gd name="connsiteY30" fmla="*/ 1471982 h 1806832"/>
                <a:gd name="connsiteX31" fmla="*/ 108230 w 1168556"/>
                <a:gd name="connsiteY31" fmla="*/ 1034100 h 1806832"/>
                <a:gd name="connsiteX32" fmla="*/ 15260 w 1168556"/>
                <a:gd name="connsiteY32" fmla="*/ 900549 h 1806832"/>
                <a:gd name="connsiteX33" fmla="*/ 0 w 1168556"/>
                <a:gd name="connsiteY33" fmla="*/ 97732 h 1806832"/>
                <a:gd name="connsiteX0" fmla="*/ 1409 w 1168556"/>
                <a:gd name="connsiteY0" fmla="*/ 0 h 1814141"/>
                <a:gd name="connsiteX1" fmla="*/ 175978 w 1168556"/>
                <a:gd name="connsiteY1" fmla="*/ 121646 h 1814141"/>
                <a:gd name="connsiteX2" fmla="*/ 191238 w 1168556"/>
                <a:gd name="connsiteY2" fmla="*/ 169371 h 1814141"/>
                <a:gd name="connsiteX3" fmla="*/ 245001 w 1168556"/>
                <a:gd name="connsiteY3" fmla="*/ 194626 h 1814141"/>
                <a:gd name="connsiteX4" fmla="*/ 318820 w 1168556"/>
                <a:gd name="connsiteY4" fmla="*/ 244632 h 1814141"/>
                <a:gd name="connsiteX5" fmla="*/ 392973 w 1168556"/>
                <a:gd name="connsiteY5" fmla="*/ 338104 h 1814141"/>
                <a:gd name="connsiteX6" fmla="*/ 412124 w 1168556"/>
                <a:gd name="connsiteY6" fmla="*/ 402600 h 1814141"/>
                <a:gd name="connsiteX7" fmla="*/ 506938 w 1168556"/>
                <a:gd name="connsiteY7" fmla="*/ 432751 h 1814141"/>
                <a:gd name="connsiteX8" fmla="*/ 564088 w 1168556"/>
                <a:gd name="connsiteY8" fmla="*/ 468469 h 1814141"/>
                <a:gd name="connsiteX9" fmla="*/ 613424 w 1168556"/>
                <a:gd name="connsiteY9" fmla="*/ 535614 h 1814141"/>
                <a:gd name="connsiteX10" fmla="*/ 631065 w 1168556"/>
                <a:gd name="connsiteY10" fmla="*/ 860604 h 1814141"/>
                <a:gd name="connsiteX11" fmla="*/ 716488 w 1168556"/>
                <a:gd name="connsiteY11" fmla="*/ 1168557 h 1814141"/>
                <a:gd name="connsiteX12" fmla="*/ 739294 w 1168556"/>
                <a:gd name="connsiteY12" fmla="*/ 1253041 h 1814141"/>
                <a:gd name="connsiteX13" fmla="*/ 806976 w 1168556"/>
                <a:gd name="connsiteY13" fmla="*/ 1335244 h 1814141"/>
                <a:gd name="connsiteX14" fmla="*/ 884752 w 1168556"/>
                <a:gd name="connsiteY14" fmla="*/ 1360399 h 1814141"/>
                <a:gd name="connsiteX15" fmla="*/ 971282 w 1168556"/>
                <a:gd name="connsiteY15" fmla="*/ 1325719 h 1814141"/>
                <a:gd name="connsiteX16" fmla="*/ 1064620 w 1168556"/>
                <a:gd name="connsiteY16" fmla="*/ 1275981 h 1814141"/>
                <a:gd name="connsiteX17" fmla="*/ 1079445 w 1168556"/>
                <a:gd name="connsiteY17" fmla="*/ 1238116 h 1814141"/>
                <a:gd name="connsiteX18" fmla="*/ 1105638 w 1168556"/>
                <a:gd name="connsiteY18" fmla="*/ 1188110 h 1814141"/>
                <a:gd name="connsiteX19" fmla="*/ 1109393 w 1168556"/>
                <a:gd name="connsiteY19" fmla="*/ 1161414 h 1814141"/>
                <a:gd name="connsiteX20" fmla="*/ 1161780 w 1168556"/>
                <a:gd name="connsiteY20" fmla="*/ 1161412 h 1814141"/>
                <a:gd name="connsiteX21" fmla="*/ 1167550 w 1168556"/>
                <a:gd name="connsiteY21" fmla="*/ 1216686 h 1814141"/>
                <a:gd name="connsiteX22" fmla="*/ 1158562 w 1168556"/>
                <a:gd name="connsiteY22" fmla="*/ 1319816 h 1814141"/>
                <a:gd name="connsiteX23" fmla="*/ 1154639 w 1168556"/>
                <a:gd name="connsiteY23" fmla="*/ 1387632 h 1814141"/>
                <a:gd name="connsiteX24" fmla="*/ 1128444 w 1168556"/>
                <a:gd name="connsiteY24" fmla="*/ 1520982 h 1814141"/>
                <a:gd name="connsiteX25" fmla="*/ 1104666 w 1168556"/>
                <a:gd name="connsiteY25" fmla="*/ 1670799 h 1814141"/>
                <a:gd name="connsiteX26" fmla="*/ 1087963 w 1168556"/>
                <a:gd name="connsiteY26" fmla="*/ 1742438 h 1814141"/>
                <a:gd name="connsiteX27" fmla="*/ 963433 w 1168556"/>
                <a:gd name="connsiteY27" fmla="*/ 1791571 h 1814141"/>
                <a:gd name="connsiteX28" fmla="*/ 687779 w 1168556"/>
                <a:gd name="connsiteY28" fmla="*/ 1806832 h 1814141"/>
                <a:gd name="connsiteX29" fmla="*/ 520353 w 1168556"/>
                <a:gd name="connsiteY29" fmla="*/ 1729559 h 1814141"/>
                <a:gd name="connsiteX30" fmla="*/ 288534 w 1168556"/>
                <a:gd name="connsiteY30" fmla="*/ 1471982 h 1814141"/>
                <a:gd name="connsiteX31" fmla="*/ 108230 w 1168556"/>
                <a:gd name="connsiteY31" fmla="*/ 1034100 h 1814141"/>
                <a:gd name="connsiteX32" fmla="*/ 15260 w 1168556"/>
                <a:gd name="connsiteY32" fmla="*/ 900549 h 1814141"/>
                <a:gd name="connsiteX33" fmla="*/ 0 w 1168556"/>
                <a:gd name="connsiteY33" fmla="*/ 97732 h 1814141"/>
                <a:gd name="connsiteX0" fmla="*/ 1409 w 1168556"/>
                <a:gd name="connsiteY0" fmla="*/ 0 h 1807243"/>
                <a:gd name="connsiteX1" fmla="*/ 175978 w 1168556"/>
                <a:gd name="connsiteY1" fmla="*/ 121646 h 1807243"/>
                <a:gd name="connsiteX2" fmla="*/ 191238 w 1168556"/>
                <a:gd name="connsiteY2" fmla="*/ 169371 h 1807243"/>
                <a:gd name="connsiteX3" fmla="*/ 245001 w 1168556"/>
                <a:gd name="connsiteY3" fmla="*/ 194626 h 1807243"/>
                <a:gd name="connsiteX4" fmla="*/ 318820 w 1168556"/>
                <a:gd name="connsiteY4" fmla="*/ 244632 h 1807243"/>
                <a:gd name="connsiteX5" fmla="*/ 392973 w 1168556"/>
                <a:gd name="connsiteY5" fmla="*/ 338104 h 1807243"/>
                <a:gd name="connsiteX6" fmla="*/ 412124 w 1168556"/>
                <a:gd name="connsiteY6" fmla="*/ 402600 h 1807243"/>
                <a:gd name="connsiteX7" fmla="*/ 506938 w 1168556"/>
                <a:gd name="connsiteY7" fmla="*/ 432751 h 1807243"/>
                <a:gd name="connsiteX8" fmla="*/ 564088 w 1168556"/>
                <a:gd name="connsiteY8" fmla="*/ 468469 h 1807243"/>
                <a:gd name="connsiteX9" fmla="*/ 613424 w 1168556"/>
                <a:gd name="connsiteY9" fmla="*/ 535614 h 1807243"/>
                <a:gd name="connsiteX10" fmla="*/ 631065 w 1168556"/>
                <a:gd name="connsiteY10" fmla="*/ 860604 h 1807243"/>
                <a:gd name="connsiteX11" fmla="*/ 716488 w 1168556"/>
                <a:gd name="connsiteY11" fmla="*/ 1168557 h 1807243"/>
                <a:gd name="connsiteX12" fmla="*/ 739294 w 1168556"/>
                <a:gd name="connsiteY12" fmla="*/ 1253041 h 1807243"/>
                <a:gd name="connsiteX13" fmla="*/ 806976 w 1168556"/>
                <a:gd name="connsiteY13" fmla="*/ 1335244 h 1807243"/>
                <a:gd name="connsiteX14" fmla="*/ 884752 w 1168556"/>
                <a:gd name="connsiteY14" fmla="*/ 1360399 h 1807243"/>
                <a:gd name="connsiteX15" fmla="*/ 971282 w 1168556"/>
                <a:gd name="connsiteY15" fmla="*/ 1325719 h 1807243"/>
                <a:gd name="connsiteX16" fmla="*/ 1064620 w 1168556"/>
                <a:gd name="connsiteY16" fmla="*/ 1275981 h 1807243"/>
                <a:gd name="connsiteX17" fmla="*/ 1079445 w 1168556"/>
                <a:gd name="connsiteY17" fmla="*/ 1238116 h 1807243"/>
                <a:gd name="connsiteX18" fmla="*/ 1105638 w 1168556"/>
                <a:gd name="connsiteY18" fmla="*/ 1188110 h 1807243"/>
                <a:gd name="connsiteX19" fmla="*/ 1109393 w 1168556"/>
                <a:gd name="connsiteY19" fmla="*/ 1161414 h 1807243"/>
                <a:gd name="connsiteX20" fmla="*/ 1161780 w 1168556"/>
                <a:gd name="connsiteY20" fmla="*/ 1161412 h 1807243"/>
                <a:gd name="connsiteX21" fmla="*/ 1167550 w 1168556"/>
                <a:gd name="connsiteY21" fmla="*/ 1216686 h 1807243"/>
                <a:gd name="connsiteX22" fmla="*/ 1158562 w 1168556"/>
                <a:gd name="connsiteY22" fmla="*/ 1319816 h 1807243"/>
                <a:gd name="connsiteX23" fmla="*/ 1154639 w 1168556"/>
                <a:gd name="connsiteY23" fmla="*/ 1387632 h 1807243"/>
                <a:gd name="connsiteX24" fmla="*/ 1128444 w 1168556"/>
                <a:gd name="connsiteY24" fmla="*/ 1520982 h 1807243"/>
                <a:gd name="connsiteX25" fmla="*/ 1104666 w 1168556"/>
                <a:gd name="connsiteY25" fmla="*/ 1670799 h 1807243"/>
                <a:gd name="connsiteX26" fmla="*/ 1087963 w 1168556"/>
                <a:gd name="connsiteY26" fmla="*/ 1742438 h 1807243"/>
                <a:gd name="connsiteX27" fmla="*/ 963433 w 1168556"/>
                <a:gd name="connsiteY27" fmla="*/ 1791571 h 1807243"/>
                <a:gd name="connsiteX28" fmla="*/ 687779 w 1168556"/>
                <a:gd name="connsiteY28" fmla="*/ 1806832 h 1807243"/>
                <a:gd name="connsiteX29" fmla="*/ 520353 w 1168556"/>
                <a:gd name="connsiteY29" fmla="*/ 1729559 h 1807243"/>
                <a:gd name="connsiteX30" fmla="*/ 288534 w 1168556"/>
                <a:gd name="connsiteY30" fmla="*/ 1471982 h 1807243"/>
                <a:gd name="connsiteX31" fmla="*/ 108230 w 1168556"/>
                <a:gd name="connsiteY31" fmla="*/ 1034100 h 1807243"/>
                <a:gd name="connsiteX32" fmla="*/ 15260 w 1168556"/>
                <a:gd name="connsiteY32" fmla="*/ 900549 h 1807243"/>
                <a:gd name="connsiteX33" fmla="*/ 0 w 1168556"/>
                <a:gd name="connsiteY33" fmla="*/ 97732 h 1807243"/>
                <a:gd name="connsiteX0" fmla="*/ 1409 w 1168556"/>
                <a:gd name="connsiteY0" fmla="*/ 0 h 1828521"/>
                <a:gd name="connsiteX1" fmla="*/ 175978 w 1168556"/>
                <a:gd name="connsiteY1" fmla="*/ 121646 h 1828521"/>
                <a:gd name="connsiteX2" fmla="*/ 191238 w 1168556"/>
                <a:gd name="connsiteY2" fmla="*/ 169371 h 1828521"/>
                <a:gd name="connsiteX3" fmla="*/ 245001 w 1168556"/>
                <a:gd name="connsiteY3" fmla="*/ 194626 h 1828521"/>
                <a:gd name="connsiteX4" fmla="*/ 318820 w 1168556"/>
                <a:gd name="connsiteY4" fmla="*/ 244632 h 1828521"/>
                <a:gd name="connsiteX5" fmla="*/ 392973 w 1168556"/>
                <a:gd name="connsiteY5" fmla="*/ 338104 h 1828521"/>
                <a:gd name="connsiteX6" fmla="*/ 412124 w 1168556"/>
                <a:gd name="connsiteY6" fmla="*/ 402600 h 1828521"/>
                <a:gd name="connsiteX7" fmla="*/ 506938 w 1168556"/>
                <a:gd name="connsiteY7" fmla="*/ 432751 h 1828521"/>
                <a:gd name="connsiteX8" fmla="*/ 564088 w 1168556"/>
                <a:gd name="connsiteY8" fmla="*/ 468469 h 1828521"/>
                <a:gd name="connsiteX9" fmla="*/ 613424 w 1168556"/>
                <a:gd name="connsiteY9" fmla="*/ 535614 h 1828521"/>
                <a:gd name="connsiteX10" fmla="*/ 631065 w 1168556"/>
                <a:gd name="connsiteY10" fmla="*/ 860604 h 1828521"/>
                <a:gd name="connsiteX11" fmla="*/ 716488 w 1168556"/>
                <a:gd name="connsiteY11" fmla="*/ 1168557 h 1828521"/>
                <a:gd name="connsiteX12" fmla="*/ 739294 w 1168556"/>
                <a:gd name="connsiteY12" fmla="*/ 1253041 h 1828521"/>
                <a:gd name="connsiteX13" fmla="*/ 806976 w 1168556"/>
                <a:gd name="connsiteY13" fmla="*/ 1335244 h 1828521"/>
                <a:gd name="connsiteX14" fmla="*/ 884752 w 1168556"/>
                <a:gd name="connsiteY14" fmla="*/ 1360399 h 1828521"/>
                <a:gd name="connsiteX15" fmla="*/ 971282 w 1168556"/>
                <a:gd name="connsiteY15" fmla="*/ 1325719 h 1828521"/>
                <a:gd name="connsiteX16" fmla="*/ 1064620 w 1168556"/>
                <a:gd name="connsiteY16" fmla="*/ 1275981 h 1828521"/>
                <a:gd name="connsiteX17" fmla="*/ 1079445 w 1168556"/>
                <a:gd name="connsiteY17" fmla="*/ 1238116 h 1828521"/>
                <a:gd name="connsiteX18" fmla="*/ 1105638 w 1168556"/>
                <a:gd name="connsiteY18" fmla="*/ 1188110 h 1828521"/>
                <a:gd name="connsiteX19" fmla="*/ 1109393 w 1168556"/>
                <a:gd name="connsiteY19" fmla="*/ 1161414 h 1828521"/>
                <a:gd name="connsiteX20" fmla="*/ 1161780 w 1168556"/>
                <a:gd name="connsiteY20" fmla="*/ 1161412 h 1828521"/>
                <a:gd name="connsiteX21" fmla="*/ 1167550 w 1168556"/>
                <a:gd name="connsiteY21" fmla="*/ 1216686 h 1828521"/>
                <a:gd name="connsiteX22" fmla="*/ 1158562 w 1168556"/>
                <a:gd name="connsiteY22" fmla="*/ 1319816 h 1828521"/>
                <a:gd name="connsiteX23" fmla="*/ 1154639 w 1168556"/>
                <a:gd name="connsiteY23" fmla="*/ 1387632 h 1828521"/>
                <a:gd name="connsiteX24" fmla="*/ 1128444 w 1168556"/>
                <a:gd name="connsiteY24" fmla="*/ 1520982 h 1828521"/>
                <a:gd name="connsiteX25" fmla="*/ 1104666 w 1168556"/>
                <a:gd name="connsiteY25" fmla="*/ 1670799 h 1828521"/>
                <a:gd name="connsiteX26" fmla="*/ 1087963 w 1168556"/>
                <a:gd name="connsiteY26" fmla="*/ 1742438 h 1828521"/>
                <a:gd name="connsiteX27" fmla="*/ 963433 w 1168556"/>
                <a:gd name="connsiteY27" fmla="*/ 1791571 h 1828521"/>
                <a:gd name="connsiteX28" fmla="*/ 854601 w 1168556"/>
                <a:gd name="connsiteY28" fmla="*/ 1828163 h 1828521"/>
                <a:gd name="connsiteX29" fmla="*/ 687779 w 1168556"/>
                <a:gd name="connsiteY29" fmla="*/ 1806832 h 1828521"/>
                <a:gd name="connsiteX30" fmla="*/ 520353 w 1168556"/>
                <a:gd name="connsiteY30" fmla="*/ 1729559 h 1828521"/>
                <a:gd name="connsiteX31" fmla="*/ 288534 w 1168556"/>
                <a:gd name="connsiteY31" fmla="*/ 1471982 h 1828521"/>
                <a:gd name="connsiteX32" fmla="*/ 108230 w 1168556"/>
                <a:gd name="connsiteY32" fmla="*/ 1034100 h 1828521"/>
                <a:gd name="connsiteX33" fmla="*/ 15260 w 1168556"/>
                <a:gd name="connsiteY33" fmla="*/ 900549 h 1828521"/>
                <a:gd name="connsiteX34" fmla="*/ 0 w 1168556"/>
                <a:gd name="connsiteY34" fmla="*/ 97732 h 1828521"/>
                <a:gd name="connsiteX0" fmla="*/ 1409 w 1168556"/>
                <a:gd name="connsiteY0" fmla="*/ 0 h 1828521"/>
                <a:gd name="connsiteX1" fmla="*/ 175978 w 1168556"/>
                <a:gd name="connsiteY1" fmla="*/ 121646 h 1828521"/>
                <a:gd name="connsiteX2" fmla="*/ 191238 w 1168556"/>
                <a:gd name="connsiteY2" fmla="*/ 169371 h 1828521"/>
                <a:gd name="connsiteX3" fmla="*/ 245001 w 1168556"/>
                <a:gd name="connsiteY3" fmla="*/ 194626 h 1828521"/>
                <a:gd name="connsiteX4" fmla="*/ 318820 w 1168556"/>
                <a:gd name="connsiteY4" fmla="*/ 244632 h 1828521"/>
                <a:gd name="connsiteX5" fmla="*/ 392973 w 1168556"/>
                <a:gd name="connsiteY5" fmla="*/ 338104 h 1828521"/>
                <a:gd name="connsiteX6" fmla="*/ 412124 w 1168556"/>
                <a:gd name="connsiteY6" fmla="*/ 402600 h 1828521"/>
                <a:gd name="connsiteX7" fmla="*/ 506938 w 1168556"/>
                <a:gd name="connsiteY7" fmla="*/ 432751 h 1828521"/>
                <a:gd name="connsiteX8" fmla="*/ 564088 w 1168556"/>
                <a:gd name="connsiteY8" fmla="*/ 468469 h 1828521"/>
                <a:gd name="connsiteX9" fmla="*/ 613424 w 1168556"/>
                <a:gd name="connsiteY9" fmla="*/ 535614 h 1828521"/>
                <a:gd name="connsiteX10" fmla="*/ 631065 w 1168556"/>
                <a:gd name="connsiteY10" fmla="*/ 860604 h 1828521"/>
                <a:gd name="connsiteX11" fmla="*/ 716488 w 1168556"/>
                <a:gd name="connsiteY11" fmla="*/ 1168557 h 1828521"/>
                <a:gd name="connsiteX12" fmla="*/ 739294 w 1168556"/>
                <a:gd name="connsiteY12" fmla="*/ 1253041 h 1828521"/>
                <a:gd name="connsiteX13" fmla="*/ 806976 w 1168556"/>
                <a:gd name="connsiteY13" fmla="*/ 1335244 h 1828521"/>
                <a:gd name="connsiteX14" fmla="*/ 884752 w 1168556"/>
                <a:gd name="connsiteY14" fmla="*/ 1360399 h 1828521"/>
                <a:gd name="connsiteX15" fmla="*/ 971282 w 1168556"/>
                <a:gd name="connsiteY15" fmla="*/ 1325719 h 1828521"/>
                <a:gd name="connsiteX16" fmla="*/ 1064620 w 1168556"/>
                <a:gd name="connsiteY16" fmla="*/ 1275981 h 1828521"/>
                <a:gd name="connsiteX17" fmla="*/ 1079445 w 1168556"/>
                <a:gd name="connsiteY17" fmla="*/ 1238116 h 1828521"/>
                <a:gd name="connsiteX18" fmla="*/ 1105638 w 1168556"/>
                <a:gd name="connsiteY18" fmla="*/ 1188110 h 1828521"/>
                <a:gd name="connsiteX19" fmla="*/ 1109393 w 1168556"/>
                <a:gd name="connsiteY19" fmla="*/ 1161414 h 1828521"/>
                <a:gd name="connsiteX20" fmla="*/ 1161780 w 1168556"/>
                <a:gd name="connsiteY20" fmla="*/ 1161412 h 1828521"/>
                <a:gd name="connsiteX21" fmla="*/ 1167550 w 1168556"/>
                <a:gd name="connsiteY21" fmla="*/ 1216686 h 1828521"/>
                <a:gd name="connsiteX22" fmla="*/ 1158562 w 1168556"/>
                <a:gd name="connsiteY22" fmla="*/ 1319816 h 1828521"/>
                <a:gd name="connsiteX23" fmla="*/ 1154639 w 1168556"/>
                <a:gd name="connsiteY23" fmla="*/ 1387632 h 1828521"/>
                <a:gd name="connsiteX24" fmla="*/ 1128444 w 1168556"/>
                <a:gd name="connsiteY24" fmla="*/ 1520982 h 1828521"/>
                <a:gd name="connsiteX25" fmla="*/ 1104666 w 1168556"/>
                <a:gd name="connsiteY25" fmla="*/ 1670799 h 1828521"/>
                <a:gd name="connsiteX26" fmla="*/ 1087963 w 1168556"/>
                <a:gd name="connsiteY26" fmla="*/ 1742438 h 1828521"/>
                <a:gd name="connsiteX27" fmla="*/ 963433 w 1168556"/>
                <a:gd name="connsiteY27" fmla="*/ 1791571 h 1828521"/>
                <a:gd name="connsiteX28" fmla="*/ 854601 w 1168556"/>
                <a:gd name="connsiteY28" fmla="*/ 1828163 h 1828521"/>
                <a:gd name="connsiteX29" fmla="*/ 687779 w 1168556"/>
                <a:gd name="connsiteY29" fmla="*/ 1806832 h 1828521"/>
                <a:gd name="connsiteX30" fmla="*/ 520353 w 1168556"/>
                <a:gd name="connsiteY30" fmla="*/ 1729559 h 1828521"/>
                <a:gd name="connsiteX31" fmla="*/ 288534 w 1168556"/>
                <a:gd name="connsiteY31" fmla="*/ 1471982 h 1828521"/>
                <a:gd name="connsiteX32" fmla="*/ 108230 w 1168556"/>
                <a:gd name="connsiteY32" fmla="*/ 1034100 h 1828521"/>
                <a:gd name="connsiteX33" fmla="*/ 15260 w 1168556"/>
                <a:gd name="connsiteY33" fmla="*/ 900549 h 1828521"/>
                <a:gd name="connsiteX34" fmla="*/ 0 w 1168556"/>
                <a:gd name="connsiteY34" fmla="*/ 97732 h 1828521"/>
                <a:gd name="connsiteX0" fmla="*/ 1409 w 1168556"/>
                <a:gd name="connsiteY0" fmla="*/ 0 h 1829144"/>
                <a:gd name="connsiteX1" fmla="*/ 175978 w 1168556"/>
                <a:gd name="connsiteY1" fmla="*/ 121646 h 1829144"/>
                <a:gd name="connsiteX2" fmla="*/ 191238 w 1168556"/>
                <a:gd name="connsiteY2" fmla="*/ 169371 h 1829144"/>
                <a:gd name="connsiteX3" fmla="*/ 245001 w 1168556"/>
                <a:gd name="connsiteY3" fmla="*/ 194626 h 1829144"/>
                <a:gd name="connsiteX4" fmla="*/ 318820 w 1168556"/>
                <a:gd name="connsiteY4" fmla="*/ 244632 h 1829144"/>
                <a:gd name="connsiteX5" fmla="*/ 392973 w 1168556"/>
                <a:gd name="connsiteY5" fmla="*/ 338104 h 1829144"/>
                <a:gd name="connsiteX6" fmla="*/ 412124 w 1168556"/>
                <a:gd name="connsiteY6" fmla="*/ 402600 h 1829144"/>
                <a:gd name="connsiteX7" fmla="*/ 506938 w 1168556"/>
                <a:gd name="connsiteY7" fmla="*/ 432751 h 1829144"/>
                <a:gd name="connsiteX8" fmla="*/ 564088 w 1168556"/>
                <a:gd name="connsiteY8" fmla="*/ 468469 h 1829144"/>
                <a:gd name="connsiteX9" fmla="*/ 613424 w 1168556"/>
                <a:gd name="connsiteY9" fmla="*/ 535614 h 1829144"/>
                <a:gd name="connsiteX10" fmla="*/ 631065 w 1168556"/>
                <a:gd name="connsiteY10" fmla="*/ 860604 h 1829144"/>
                <a:gd name="connsiteX11" fmla="*/ 716488 w 1168556"/>
                <a:gd name="connsiteY11" fmla="*/ 1168557 h 1829144"/>
                <a:gd name="connsiteX12" fmla="*/ 739294 w 1168556"/>
                <a:gd name="connsiteY12" fmla="*/ 1253041 h 1829144"/>
                <a:gd name="connsiteX13" fmla="*/ 806976 w 1168556"/>
                <a:gd name="connsiteY13" fmla="*/ 1335244 h 1829144"/>
                <a:gd name="connsiteX14" fmla="*/ 884752 w 1168556"/>
                <a:gd name="connsiteY14" fmla="*/ 1360399 h 1829144"/>
                <a:gd name="connsiteX15" fmla="*/ 971282 w 1168556"/>
                <a:gd name="connsiteY15" fmla="*/ 1325719 h 1829144"/>
                <a:gd name="connsiteX16" fmla="*/ 1064620 w 1168556"/>
                <a:gd name="connsiteY16" fmla="*/ 1275981 h 1829144"/>
                <a:gd name="connsiteX17" fmla="*/ 1079445 w 1168556"/>
                <a:gd name="connsiteY17" fmla="*/ 1238116 h 1829144"/>
                <a:gd name="connsiteX18" fmla="*/ 1105638 w 1168556"/>
                <a:gd name="connsiteY18" fmla="*/ 1188110 h 1829144"/>
                <a:gd name="connsiteX19" fmla="*/ 1109393 w 1168556"/>
                <a:gd name="connsiteY19" fmla="*/ 1161414 h 1829144"/>
                <a:gd name="connsiteX20" fmla="*/ 1161780 w 1168556"/>
                <a:gd name="connsiteY20" fmla="*/ 1161412 h 1829144"/>
                <a:gd name="connsiteX21" fmla="*/ 1167550 w 1168556"/>
                <a:gd name="connsiteY21" fmla="*/ 1216686 h 1829144"/>
                <a:gd name="connsiteX22" fmla="*/ 1158562 w 1168556"/>
                <a:gd name="connsiteY22" fmla="*/ 1319816 h 1829144"/>
                <a:gd name="connsiteX23" fmla="*/ 1154639 w 1168556"/>
                <a:gd name="connsiteY23" fmla="*/ 1387632 h 1829144"/>
                <a:gd name="connsiteX24" fmla="*/ 1128444 w 1168556"/>
                <a:gd name="connsiteY24" fmla="*/ 1520982 h 1829144"/>
                <a:gd name="connsiteX25" fmla="*/ 1104666 w 1168556"/>
                <a:gd name="connsiteY25" fmla="*/ 1670799 h 1829144"/>
                <a:gd name="connsiteX26" fmla="*/ 1087963 w 1168556"/>
                <a:gd name="connsiteY26" fmla="*/ 1742438 h 1829144"/>
                <a:gd name="connsiteX27" fmla="*/ 963433 w 1168556"/>
                <a:gd name="connsiteY27" fmla="*/ 1791571 h 1829144"/>
                <a:gd name="connsiteX28" fmla="*/ 854601 w 1168556"/>
                <a:gd name="connsiteY28" fmla="*/ 1828163 h 1829144"/>
                <a:gd name="connsiteX29" fmla="*/ 592529 w 1168556"/>
                <a:gd name="connsiteY29" fmla="*/ 1816357 h 1829144"/>
                <a:gd name="connsiteX30" fmla="*/ 520353 w 1168556"/>
                <a:gd name="connsiteY30" fmla="*/ 1729559 h 1829144"/>
                <a:gd name="connsiteX31" fmla="*/ 288534 w 1168556"/>
                <a:gd name="connsiteY31" fmla="*/ 1471982 h 1829144"/>
                <a:gd name="connsiteX32" fmla="*/ 108230 w 1168556"/>
                <a:gd name="connsiteY32" fmla="*/ 1034100 h 1829144"/>
                <a:gd name="connsiteX33" fmla="*/ 15260 w 1168556"/>
                <a:gd name="connsiteY33" fmla="*/ 900549 h 1829144"/>
                <a:gd name="connsiteX34" fmla="*/ 0 w 1168556"/>
                <a:gd name="connsiteY34" fmla="*/ 97732 h 1829144"/>
                <a:gd name="connsiteX0" fmla="*/ 1409 w 1168556"/>
                <a:gd name="connsiteY0" fmla="*/ 0 h 1828714"/>
                <a:gd name="connsiteX1" fmla="*/ 175978 w 1168556"/>
                <a:gd name="connsiteY1" fmla="*/ 121646 h 1828714"/>
                <a:gd name="connsiteX2" fmla="*/ 191238 w 1168556"/>
                <a:gd name="connsiteY2" fmla="*/ 169371 h 1828714"/>
                <a:gd name="connsiteX3" fmla="*/ 245001 w 1168556"/>
                <a:gd name="connsiteY3" fmla="*/ 194626 h 1828714"/>
                <a:gd name="connsiteX4" fmla="*/ 318820 w 1168556"/>
                <a:gd name="connsiteY4" fmla="*/ 244632 h 1828714"/>
                <a:gd name="connsiteX5" fmla="*/ 392973 w 1168556"/>
                <a:gd name="connsiteY5" fmla="*/ 338104 h 1828714"/>
                <a:gd name="connsiteX6" fmla="*/ 412124 w 1168556"/>
                <a:gd name="connsiteY6" fmla="*/ 402600 h 1828714"/>
                <a:gd name="connsiteX7" fmla="*/ 506938 w 1168556"/>
                <a:gd name="connsiteY7" fmla="*/ 432751 h 1828714"/>
                <a:gd name="connsiteX8" fmla="*/ 564088 w 1168556"/>
                <a:gd name="connsiteY8" fmla="*/ 468469 h 1828714"/>
                <a:gd name="connsiteX9" fmla="*/ 613424 w 1168556"/>
                <a:gd name="connsiteY9" fmla="*/ 535614 h 1828714"/>
                <a:gd name="connsiteX10" fmla="*/ 631065 w 1168556"/>
                <a:gd name="connsiteY10" fmla="*/ 860604 h 1828714"/>
                <a:gd name="connsiteX11" fmla="*/ 716488 w 1168556"/>
                <a:gd name="connsiteY11" fmla="*/ 1168557 h 1828714"/>
                <a:gd name="connsiteX12" fmla="*/ 739294 w 1168556"/>
                <a:gd name="connsiteY12" fmla="*/ 1253041 h 1828714"/>
                <a:gd name="connsiteX13" fmla="*/ 806976 w 1168556"/>
                <a:gd name="connsiteY13" fmla="*/ 1335244 h 1828714"/>
                <a:gd name="connsiteX14" fmla="*/ 884752 w 1168556"/>
                <a:gd name="connsiteY14" fmla="*/ 1360399 h 1828714"/>
                <a:gd name="connsiteX15" fmla="*/ 971282 w 1168556"/>
                <a:gd name="connsiteY15" fmla="*/ 1325719 h 1828714"/>
                <a:gd name="connsiteX16" fmla="*/ 1064620 w 1168556"/>
                <a:gd name="connsiteY16" fmla="*/ 1275981 h 1828714"/>
                <a:gd name="connsiteX17" fmla="*/ 1079445 w 1168556"/>
                <a:gd name="connsiteY17" fmla="*/ 1238116 h 1828714"/>
                <a:gd name="connsiteX18" fmla="*/ 1105638 w 1168556"/>
                <a:gd name="connsiteY18" fmla="*/ 1188110 h 1828714"/>
                <a:gd name="connsiteX19" fmla="*/ 1109393 w 1168556"/>
                <a:gd name="connsiteY19" fmla="*/ 1161414 h 1828714"/>
                <a:gd name="connsiteX20" fmla="*/ 1161780 w 1168556"/>
                <a:gd name="connsiteY20" fmla="*/ 1161412 h 1828714"/>
                <a:gd name="connsiteX21" fmla="*/ 1167550 w 1168556"/>
                <a:gd name="connsiteY21" fmla="*/ 1216686 h 1828714"/>
                <a:gd name="connsiteX22" fmla="*/ 1158562 w 1168556"/>
                <a:gd name="connsiteY22" fmla="*/ 1319816 h 1828714"/>
                <a:gd name="connsiteX23" fmla="*/ 1154639 w 1168556"/>
                <a:gd name="connsiteY23" fmla="*/ 1387632 h 1828714"/>
                <a:gd name="connsiteX24" fmla="*/ 1128444 w 1168556"/>
                <a:gd name="connsiteY24" fmla="*/ 1520982 h 1828714"/>
                <a:gd name="connsiteX25" fmla="*/ 1104666 w 1168556"/>
                <a:gd name="connsiteY25" fmla="*/ 1670799 h 1828714"/>
                <a:gd name="connsiteX26" fmla="*/ 1087963 w 1168556"/>
                <a:gd name="connsiteY26" fmla="*/ 1742438 h 1828714"/>
                <a:gd name="connsiteX27" fmla="*/ 963433 w 1168556"/>
                <a:gd name="connsiteY27" fmla="*/ 1791571 h 1828714"/>
                <a:gd name="connsiteX28" fmla="*/ 854601 w 1168556"/>
                <a:gd name="connsiteY28" fmla="*/ 1828163 h 1828714"/>
                <a:gd name="connsiteX29" fmla="*/ 592529 w 1168556"/>
                <a:gd name="connsiteY29" fmla="*/ 1816357 h 1828714"/>
                <a:gd name="connsiteX30" fmla="*/ 520353 w 1168556"/>
                <a:gd name="connsiteY30" fmla="*/ 1729559 h 1828714"/>
                <a:gd name="connsiteX31" fmla="*/ 288534 w 1168556"/>
                <a:gd name="connsiteY31" fmla="*/ 1471982 h 1828714"/>
                <a:gd name="connsiteX32" fmla="*/ 108230 w 1168556"/>
                <a:gd name="connsiteY32" fmla="*/ 1034100 h 1828714"/>
                <a:gd name="connsiteX33" fmla="*/ 15260 w 1168556"/>
                <a:gd name="connsiteY33" fmla="*/ 900549 h 1828714"/>
                <a:gd name="connsiteX34" fmla="*/ 0 w 1168556"/>
                <a:gd name="connsiteY34" fmla="*/ 97732 h 1828714"/>
                <a:gd name="connsiteX0" fmla="*/ 1409 w 1168556"/>
                <a:gd name="connsiteY0" fmla="*/ 0 h 1828714"/>
                <a:gd name="connsiteX1" fmla="*/ 175978 w 1168556"/>
                <a:gd name="connsiteY1" fmla="*/ 121646 h 1828714"/>
                <a:gd name="connsiteX2" fmla="*/ 191238 w 1168556"/>
                <a:gd name="connsiteY2" fmla="*/ 169371 h 1828714"/>
                <a:gd name="connsiteX3" fmla="*/ 245001 w 1168556"/>
                <a:gd name="connsiteY3" fmla="*/ 194626 h 1828714"/>
                <a:gd name="connsiteX4" fmla="*/ 318820 w 1168556"/>
                <a:gd name="connsiteY4" fmla="*/ 244632 h 1828714"/>
                <a:gd name="connsiteX5" fmla="*/ 392973 w 1168556"/>
                <a:gd name="connsiteY5" fmla="*/ 338104 h 1828714"/>
                <a:gd name="connsiteX6" fmla="*/ 412124 w 1168556"/>
                <a:gd name="connsiteY6" fmla="*/ 402600 h 1828714"/>
                <a:gd name="connsiteX7" fmla="*/ 506938 w 1168556"/>
                <a:gd name="connsiteY7" fmla="*/ 432751 h 1828714"/>
                <a:gd name="connsiteX8" fmla="*/ 564088 w 1168556"/>
                <a:gd name="connsiteY8" fmla="*/ 468469 h 1828714"/>
                <a:gd name="connsiteX9" fmla="*/ 613424 w 1168556"/>
                <a:gd name="connsiteY9" fmla="*/ 535614 h 1828714"/>
                <a:gd name="connsiteX10" fmla="*/ 631065 w 1168556"/>
                <a:gd name="connsiteY10" fmla="*/ 860604 h 1828714"/>
                <a:gd name="connsiteX11" fmla="*/ 716488 w 1168556"/>
                <a:gd name="connsiteY11" fmla="*/ 1168557 h 1828714"/>
                <a:gd name="connsiteX12" fmla="*/ 739294 w 1168556"/>
                <a:gd name="connsiteY12" fmla="*/ 1253041 h 1828714"/>
                <a:gd name="connsiteX13" fmla="*/ 806976 w 1168556"/>
                <a:gd name="connsiteY13" fmla="*/ 1335244 h 1828714"/>
                <a:gd name="connsiteX14" fmla="*/ 884752 w 1168556"/>
                <a:gd name="connsiteY14" fmla="*/ 1360399 h 1828714"/>
                <a:gd name="connsiteX15" fmla="*/ 971282 w 1168556"/>
                <a:gd name="connsiteY15" fmla="*/ 1325719 h 1828714"/>
                <a:gd name="connsiteX16" fmla="*/ 1064620 w 1168556"/>
                <a:gd name="connsiteY16" fmla="*/ 1275981 h 1828714"/>
                <a:gd name="connsiteX17" fmla="*/ 1079445 w 1168556"/>
                <a:gd name="connsiteY17" fmla="*/ 1238116 h 1828714"/>
                <a:gd name="connsiteX18" fmla="*/ 1105638 w 1168556"/>
                <a:gd name="connsiteY18" fmla="*/ 1188110 h 1828714"/>
                <a:gd name="connsiteX19" fmla="*/ 1109393 w 1168556"/>
                <a:gd name="connsiteY19" fmla="*/ 1161414 h 1828714"/>
                <a:gd name="connsiteX20" fmla="*/ 1161780 w 1168556"/>
                <a:gd name="connsiteY20" fmla="*/ 1161412 h 1828714"/>
                <a:gd name="connsiteX21" fmla="*/ 1167550 w 1168556"/>
                <a:gd name="connsiteY21" fmla="*/ 1216686 h 1828714"/>
                <a:gd name="connsiteX22" fmla="*/ 1158562 w 1168556"/>
                <a:gd name="connsiteY22" fmla="*/ 1319816 h 1828714"/>
                <a:gd name="connsiteX23" fmla="*/ 1154639 w 1168556"/>
                <a:gd name="connsiteY23" fmla="*/ 1387632 h 1828714"/>
                <a:gd name="connsiteX24" fmla="*/ 1128444 w 1168556"/>
                <a:gd name="connsiteY24" fmla="*/ 1520982 h 1828714"/>
                <a:gd name="connsiteX25" fmla="*/ 1104666 w 1168556"/>
                <a:gd name="connsiteY25" fmla="*/ 1670799 h 1828714"/>
                <a:gd name="connsiteX26" fmla="*/ 1087963 w 1168556"/>
                <a:gd name="connsiteY26" fmla="*/ 1742438 h 1828714"/>
                <a:gd name="connsiteX27" fmla="*/ 963433 w 1168556"/>
                <a:gd name="connsiteY27" fmla="*/ 1791571 h 1828714"/>
                <a:gd name="connsiteX28" fmla="*/ 854601 w 1168556"/>
                <a:gd name="connsiteY28" fmla="*/ 1828163 h 1828714"/>
                <a:gd name="connsiteX29" fmla="*/ 592529 w 1168556"/>
                <a:gd name="connsiteY29" fmla="*/ 1816357 h 1828714"/>
                <a:gd name="connsiteX30" fmla="*/ 472728 w 1168556"/>
                <a:gd name="connsiteY30" fmla="*/ 1703365 h 1828714"/>
                <a:gd name="connsiteX31" fmla="*/ 288534 w 1168556"/>
                <a:gd name="connsiteY31" fmla="*/ 1471982 h 1828714"/>
                <a:gd name="connsiteX32" fmla="*/ 108230 w 1168556"/>
                <a:gd name="connsiteY32" fmla="*/ 1034100 h 1828714"/>
                <a:gd name="connsiteX33" fmla="*/ 15260 w 1168556"/>
                <a:gd name="connsiteY33" fmla="*/ 900549 h 1828714"/>
                <a:gd name="connsiteX34" fmla="*/ 0 w 1168556"/>
                <a:gd name="connsiteY34" fmla="*/ 97732 h 1828714"/>
                <a:gd name="connsiteX0" fmla="*/ 1409 w 1168556"/>
                <a:gd name="connsiteY0" fmla="*/ 0 h 1828714"/>
                <a:gd name="connsiteX1" fmla="*/ 175978 w 1168556"/>
                <a:gd name="connsiteY1" fmla="*/ 121646 h 1828714"/>
                <a:gd name="connsiteX2" fmla="*/ 191238 w 1168556"/>
                <a:gd name="connsiteY2" fmla="*/ 169371 h 1828714"/>
                <a:gd name="connsiteX3" fmla="*/ 245001 w 1168556"/>
                <a:gd name="connsiteY3" fmla="*/ 194626 h 1828714"/>
                <a:gd name="connsiteX4" fmla="*/ 318820 w 1168556"/>
                <a:gd name="connsiteY4" fmla="*/ 244632 h 1828714"/>
                <a:gd name="connsiteX5" fmla="*/ 392973 w 1168556"/>
                <a:gd name="connsiteY5" fmla="*/ 338104 h 1828714"/>
                <a:gd name="connsiteX6" fmla="*/ 412124 w 1168556"/>
                <a:gd name="connsiteY6" fmla="*/ 402600 h 1828714"/>
                <a:gd name="connsiteX7" fmla="*/ 506938 w 1168556"/>
                <a:gd name="connsiteY7" fmla="*/ 432751 h 1828714"/>
                <a:gd name="connsiteX8" fmla="*/ 564088 w 1168556"/>
                <a:gd name="connsiteY8" fmla="*/ 468469 h 1828714"/>
                <a:gd name="connsiteX9" fmla="*/ 613424 w 1168556"/>
                <a:gd name="connsiteY9" fmla="*/ 535614 h 1828714"/>
                <a:gd name="connsiteX10" fmla="*/ 631065 w 1168556"/>
                <a:gd name="connsiteY10" fmla="*/ 860604 h 1828714"/>
                <a:gd name="connsiteX11" fmla="*/ 716488 w 1168556"/>
                <a:gd name="connsiteY11" fmla="*/ 1168557 h 1828714"/>
                <a:gd name="connsiteX12" fmla="*/ 739294 w 1168556"/>
                <a:gd name="connsiteY12" fmla="*/ 1253041 h 1828714"/>
                <a:gd name="connsiteX13" fmla="*/ 806976 w 1168556"/>
                <a:gd name="connsiteY13" fmla="*/ 1335244 h 1828714"/>
                <a:gd name="connsiteX14" fmla="*/ 884752 w 1168556"/>
                <a:gd name="connsiteY14" fmla="*/ 1360399 h 1828714"/>
                <a:gd name="connsiteX15" fmla="*/ 971282 w 1168556"/>
                <a:gd name="connsiteY15" fmla="*/ 1325719 h 1828714"/>
                <a:gd name="connsiteX16" fmla="*/ 1064620 w 1168556"/>
                <a:gd name="connsiteY16" fmla="*/ 1275981 h 1828714"/>
                <a:gd name="connsiteX17" fmla="*/ 1079445 w 1168556"/>
                <a:gd name="connsiteY17" fmla="*/ 1238116 h 1828714"/>
                <a:gd name="connsiteX18" fmla="*/ 1105638 w 1168556"/>
                <a:gd name="connsiteY18" fmla="*/ 1188110 h 1828714"/>
                <a:gd name="connsiteX19" fmla="*/ 1109393 w 1168556"/>
                <a:gd name="connsiteY19" fmla="*/ 1161414 h 1828714"/>
                <a:gd name="connsiteX20" fmla="*/ 1161780 w 1168556"/>
                <a:gd name="connsiteY20" fmla="*/ 1161412 h 1828714"/>
                <a:gd name="connsiteX21" fmla="*/ 1167550 w 1168556"/>
                <a:gd name="connsiteY21" fmla="*/ 1216686 h 1828714"/>
                <a:gd name="connsiteX22" fmla="*/ 1158562 w 1168556"/>
                <a:gd name="connsiteY22" fmla="*/ 1319816 h 1828714"/>
                <a:gd name="connsiteX23" fmla="*/ 1154639 w 1168556"/>
                <a:gd name="connsiteY23" fmla="*/ 1387632 h 1828714"/>
                <a:gd name="connsiteX24" fmla="*/ 1128444 w 1168556"/>
                <a:gd name="connsiteY24" fmla="*/ 1520982 h 1828714"/>
                <a:gd name="connsiteX25" fmla="*/ 1104666 w 1168556"/>
                <a:gd name="connsiteY25" fmla="*/ 1670799 h 1828714"/>
                <a:gd name="connsiteX26" fmla="*/ 1087963 w 1168556"/>
                <a:gd name="connsiteY26" fmla="*/ 1742438 h 1828714"/>
                <a:gd name="connsiteX27" fmla="*/ 963433 w 1168556"/>
                <a:gd name="connsiteY27" fmla="*/ 1791571 h 1828714"/>
                <a:gd name="connsiteX28" fmla="*/ 854601 w 1168556"/>
                <a:gd name="connsiteY28" fmla="*/ 1828163 h 1828714"/>
                <a:gd name="connsiteX29" fmla="*/ 592529 w 1168556"/>
                <a:gd name="connsiteY29" fmla="*/ 1816357 h 1828714"/>
                <a:gd name="connsiteX30" fmla="*/ 472728 w 1168556"/>
                <a:gd name="connsiteY30" fmla="*/ 1703365 h 1828714"/>
                <a:gd name="connsiteX31" fmla="*/ 423594 w 1168556"/>
                <a:gd name="connsiteY31" fmla="*/ 1642425 h 1828714"/>
                <a:gd name="connsiteX32" fmla="*/ 288534 w 1168556"/>
                <a:gd name="connsiteY32" fmla="*/ 1471982 h 1828714"/>
                <a:gd name="connsiteX33" fmla="*/ 108230 w 1168556"/>
                <a:gd name="connsiteY33" fmla="*/ 1034100 h 1828714"/>
                <a:gd name="connsiteX34" fmla="*/ 15260 w 1168556"/>
                <a:gd name="connsiteY34" fmla="*/ 900549 h 1828714"/>
                <a:gd name="connsiteX35" fmla="*/ 0 w 1168556"/>
                <a:gd name="connsiteY35" fmla="*/ 97732 h 1828714"/>
                <a:gd name="connsiteX0" fmla="*/ 1409 w 1168556"/>
                <a:gd name="connsiteY0" fmla="*/ 0 h 1828714"/>
                <a:gd name="connsiteX1" fmla="*/ 175978 w 1168556"/>
                <a:gd name="connsiteY1" fmla="*/ 121646 h 1828714"/>
                <a:gd name="connsiteX2" fmla="*/ 191238 w 1168556"/>
                <a:gd name="connsiteY2" fmla="*/ 169371 h 1828714"/>
                <a:gd name="connsiteX3" fmla="*/ 245001 w 1168556"/>
                <a:gd name="connsiteY3" fmla="*/ 194626 h 1828714"/>
                <a:gd name="connsiteX4" fmla="*/ 318820 w 1168556"/>
                <a:gd name="connsiteY4" fmla="*/ 244632 h 1828714"/>
                <a:gd name="connsiteX5" fmla="*/ 392973 w 1168556"/>
                <a:gd name="connsiteY5" fmla="*/ 338104 h 1828714"/>
                <a:gd name="connsiteX6" fmla="*/ 412124 w 1168556"/>
                <a:gd name="connsiteY6" fmla="*/ 402600 h 1828714"/>
                <a:gd name="connsiteX7" fmla="*/ 506938 w 1168556"/>
                <a:gd name="connsiteY7" fmla="*/ 432751 h 1828714"/>
                <a:gd name="connsiteX8" fmla="*/ 564088 w 1168556"/>
                <a:gd name="connsiteY8" fmla="*/ 468469 h 1828714"/>
                <a:gd name="connsiteX9" fmla="*/ 613424 w 1168556"/>
                <a:gd name="connsiteY9" fmla="*/ 535614 h 1828714"/>
                <a:gd name="connsiteX10" fmla="*/ 631065 w 1168556"/>
                <a:gd name="connsiteY10" fmla="*/ 860604 h 1828714"/>
                <a:gd name="connsiteX11" fmla="*/ 716488 w 1168556"/>
                <a:gd name="connsiteY11" fmla="*/ 1168557 h 1828714"/>
                <a:gd name="connsiteX12" fmla="*/ 739294 w 1168556"/>
                <a:gd name="connsiteY12" fmla="*/ 1253041 h 1828714"/>
                <a:gd name="connsiteX13" fmla="*/ 806976 w 1168556"/>
                <a:gd name="connsiteY13" fmla="*/ 1335244 h 1828714"/>
                <a:gd name="connsiteX14" fmla="*/ 884752 w 1168556"/>
                <a:gd name="connsiteY14" fmla="*/ 1360399 h 1828714"/>
                <a:gd name="connsiteX15" fmla="*/ 971282 w 1168556"/>
                <a:gd name="connsiteY15" fmla="*/ 1325719 h 1828714"/>
                <a:gd name="connsiteX16" fmla="*/ 1064620 w 1168556"/>
                <a:gd name="connsiteY16" fmla="*/ 1275981 h 1828714"/>
                <a:gd name="connsiteX17" fmla="*/ 1079445 w 1168556"/>
                <a:gd name="connsiteY17" fmla="*/ 1238116 h 1828714"/>
                <a:gd name="connsiteX18" fmla="*/ 1105638 w 1168556"/>
                <a:gd name="connsiteY18" fmla="*/ 1188110 h 1828714"/>
                <a:gd name="connsiteX19" fmla="*/ 1109393 w 1168556"/>
                <a:gd name="connsiteY19" fmla="*/ 1161414 h 1828714"/>
                <a:gd name="connsiteX20" fmla="*/ 1161780 w 1168556"/>
                <a:gd name="connsiteY20" fmla="*/ 1161412 h 1828714"/>
                <a:gd name="connsiteX21" fmla="*/ 1167550 w 1168556"/>
                <a:gd name="connsiteY21" fmla="*/ 1216686 h 1828714"/>
                <a:gd name="connsiteX22" fmla="*/ 1158562 w 1168556"/>
                <a:gd name="connsiteY22" fmla="*/ 1319816 h 1828714"/>
                <a:gd name="connsiteX23" fmla="*/ 1154639 w 1168556"/>
                <a:gd name="connsiteY23" fmla="*/ 1387632 h 1828714"/>
                <a:gd name="connsiteX24" fmla="*/ 1128444 w 1168556"/>
                <a:gd name="connsiteY24" fmla="*/ 1520982 h 1828714"/>
                <a:gd name="connsiteX25" fmla="*/ 1104666 w 1168556"/>
                <a:gd name="connsiteY25" fmla="*/ 1670799 h 1828714"/>
                <a:gd name="connsiteX26" fmla="*/ 1087963 w 1168556"/>
                <a:gd name="connsiteY26" fmla="*/ 1742438 h 1828714"/>
                <a:gd name="connsiteX27" fmla="*/ 963433 w 1168556"/>
                <a:gd name="connsiteY27" fmla="*/ 1791571 h 1828714"/>
                <a:gd name="connsiteX28" fmla="*/ 854601 w 1168556"/>
                <a:gd name="connsiteY28" fmla="*/ 1828163 h 1828714"/>
                <a:gd name="connsiteX29" fmla="*/ 592529 w 1168556"/>
                <a:gd name="connsiteY29" fmla="*/ 1816357 h 1828714"/>
                <a:gd name="connsiteX30" fmla="*/ 472728 w 1168556"/>
                <a:gd name="connsiteY30" fmla="*/ 1703365 h 1828714"/>
                <a:gd name="connsiteX31" fmla="*/ 423594 w 1168556"/>
                <a:gd name="connsiteY31" fmla="*/ 1642425 h 1828714"/>
                <a:gd name="connsiteX32" fmla="*/ 309965 w 1168556"/>
                <a:gd name="connsiteY32" fmla="*/ 1452932 h 1828714"/>
                <a:gd name="connsiteX33" fmla="*/ 108230 w 1168556"/>
                <a:gd name="connsiteY33" fmla="*/ 1034100 h 1828714"/>
                <a:gd name="connsiteX34" fmla="*/ 15260 w 1168556"/>
                <a:gd name="connsiteY34" fmla="*/ 900549 h 1828714"/>
                <a:gd name="connsiteX35" fmla="*/ 0 w 1168556"/>
                <a:gd name="connsiteY35" fmla="*/ 97732 h 1828714"/>
                <a:gd name="connsiteX0" fmla="*/ 1409 w 1168556"/>
                <a:gd name="connsiteY0" fmla="*/ 0 h 1828714"/>
                <a:gd name="connsiteX1" fmla="*/ 175978 w 1168556"/>
                <a:gd name="connsiteY1" fmla="*/ 121646 h 1828714"/>
                <a:gd name="connsiteX2" fmla="*/ 191238 w 1168556"/>
                <a:gd name="connsiteY2" fmla="*/ 169371 h 1828714"/>
                <a:gd name="connsiteX3" fmla="*/ 245001 w 1168556"/>
                <a:gd name="connsiteY3" fmla="*/ 194626 h 1828714"/>
                <a:gd name="connsiteX4" fmla="*/ 318820 w 1168556"/>
                <a:gd name="connsiteY4" fmla="*/ 244632 h 1828714"/>
                <a:gd name="connsiteX5" fmla="*/ 392973 w 1168556"/>
                <a:gd name="connsiteY5" fmla="*/ 338104 h 1828714"/>
                <a:gd name="connsiteX6" fmla="*/ 412124 w 1168556"/>
                <a:gd name="connsiteY6" fmla="*/ 402600 h 1828714"/>
                <a:gd name="connsiteX7" fmla="*/ 506938 w 1168556"/>
                <a:gd name="connsiteY7" fmla="*/ 432751 h 1828714"/>
                <a:gd name="connsiteX8" fmla="*/ 564088 w 1168556"/>
                <a:gd name="connsiteY8" fmla="*/ 468469 h 1828714"/>
                <a:gd name="connsiteX9" fmla="*/ 613424 w 1168556"/>
                <a:gd name="connsiteY9" fmla="*/ 535614 h 1828714"/>
                <a:gd name="connsiteX10" fmla="*/ 631065 w 1168556"/>
                <a:gd name="connsiteY10" fmla="*/ 860604 h 1828714"/>
                <a:gd name="connsiteX11" fmla="*/ 716488 w 1168556"/>
                <a:gd name="connsiteY11" fmla="*/ 1168557 h 1828714"/>
                <a:gd name="connsiteX12" fmla="*/ 739294 w 1168556"/>
                <a:gd name="connsiteY12" fmla="*/ 1253041 h 1828714"/>
                <a:gd name="connsiteX13" fmla="*/ 806976 w 1168556"/>
                <a:gd name="connsiteY13" fmla="*/ 1335244 h 1828714"/>
                <a:gd name="connsiteX14" fmla="*/ 884752 w 1168556"/>
                <a:gd name="connsiteY14" fmla="*/ 1360399 h 1828714"/>
                <a:gd name="connsiteX15" fmla="*/ 971282 w 1168556"/>
                <a:gd name="connsiteY15" fmla="*/ 1325719 h 1828714"/>
                <a:gd name="connsiteX16" fmla="*/ 1064620 w 1168556"/>
                <a:gd name="connsiteY16" fmla="*/ 1275981 h 1828714"/>
                <a:gd name="connsiteX17" fmla="*/ 1079445 w 1168556"/>
                <a:gd name="connsiteY17" fmla="*/ 1238116 h 1828714"/>
                <a:gd name="connsiteX18" fmla="*/ 1105638 w 1168556"/>
                <a:gd name="connsiteY18" fmla="*/ 1188110 h 1828714"/>
                <a:gd name="connsiteX19" fmla="*/ 1109393 w 1168556"/>
                <a:gd name="connsiteY19" fmla="*/ 1161414 h 1828714"/>
                <a:gd name="connsiteX20" fmla="*/ 1161780 w 1168556"/>
                <a:gd name="connsiteY20" fmla="*/ 1161412 h 1828714"/>
                <a:gd name="connsiteX21" fmla="*/ 1167550 w 1168556"/>
                <a:gd name="connsiteY21" fmla="*/ 1216686 h 1828714"/>
                <a:gd name="connsiteX22" fmla="*/ 1158562 w 1168556"/>
                <a:gd name="connsiteY22" fmla="*/ 1319816 h 1828714"/>
                <a:gd name="connsiteX23" fmla="*/ 1154639 w 1168556"/>
                <a:gd name="connsiteY23" fmla="*/ 1387632 h 1828714"/>
                <a:gd name="connsiteX24" fmla="*/ 1128444 w 1168556"/>
                <a:gd name="connsiteY24" fmla="*/ 1520982 h 1828714"/>
                <a:gd name="connsiteX25" fmla="*/ 1104666 w 1168556"/>
                <a:gd name="connsiteY25" fmla="*/ 1670799 h 1828714"/>
                <a:gd name="connsiteX26" fmla="*/ 1087963 w 1168556"/>
                <a:gd name="connsiteY26" fmla="*/ 1742438 h 1828714"/>
                <a:gd name="connsiteX27" fmla="*/ 963433 w 1168556"/>
                <a:gd name="connsiteY27" fmla="*/ 1791571 h 1828714"/>
                <a:gd name="connsiteX28" fmla="*/ 854601 w 1168556"/>
                <a:gd name="connsiteY28" fmla="*/ 1828163 h 1828714"/>
                <a:gd name="connsiteX29" fmla="*/ 592529 w 1168556"/>
                <a:gd name="connsiteY29" fmla="*/ 1816357 h 1828714"/>
                <a:gd name="connsiteX30" fmla="*/ 472728 w 1168556"/>
                <a:gd name="connsiteY30" fmla="*/ 1703365 h 1828714"/>
                <a:gd name="connsiteX31" fmla="*/ 423594 w 1168556"/>
                <a:gd name="connsiteY31" fmla="*/ 1642425 h 1828714"/>
                <a:gd name="connsiteX32" fmla="*/ 309965 w 1168556"/>
                <a:gd name="connsiteY32" fmla="*/ 1452932 h 1828714"/>
                <a:gd name="connsiteX33" fmla="*/ 249763 w 1168556"/>
                <a:gd name="connsiteY33" fmla="*/ 1359056 h 1828714"/>
                <a:gd name="connsiteX34" fmla="*/ 108230 w 1168556"/>
                <a:gd name="connsiteY34" fmla="*/ 1034100 h 1828714"/>
                <a:gd name="connsiteX35" fmla="*/ 15260 w 1168556"/>
                <a:gd name="connsiteY35" fmla="*/ 900549 h 1828714"/>
                <a:gd name="connsiteX36" fmla="*/ 0 w 1168556"/>
                <a:gd name="connsiteY36" fmla="*/ 97732 h 1828714"/>
                <a:gd name="connsiteX0" fmla="*/ 1409 w 1168556"/>
                <a:gd name="connsiteY0" fmla="*/ 0 h 1828714"/>
                <a:gd name="connsiteX1" fmla="*/ 175978 w 1168556"/>
                <a:gd name="connsiteY1" fmla="*/ 121646 h 1828714"/>
                <a:gd name="connsiteX2" fmla="*/ 191238 w 1168556"/>
                <a:gd name="connsiteY2" fmla="*/ 169371 h 1828714"/>
                <a:gd name="connsiteX3" fmla="*/ 245001 w 1168556"/>
                <a:gd name="connsiteY3" fmla="*/ 194626 h 1828714"/>
                <a:gd name="connsiteX4" fmla="*/ 318820 w 1168556"/>
                <a:gd name="connsiteY4" fmla="*/ 244632 h 1828714"/>
                <a:gd name="connsiteX5" fmla="*/ 392973 w 1168556"/>
                <a:gd name="connsiteY5" fmla="*/ 338104 h 1828714"/>
                <a:gd name="connsiteX6" fmla="*/ 412124 w 1168556"/>
                <a:gd name="connsiteY6" fmla="*/ 402600 h 1828714"/>
                <a:gd name="connsiteX7" fmla="*/ 506938 w 1168556"/>
                <a:gd name="connsiteY7" fmla="*/ 432751 h 1828714"/>
                <a:gd name="connsiteX8" fmla="*/ 564088 w 1168556"/>
                <a:gd name="connsiteY8" fmla="*/ 468469 h 1828714"/>
                <a:gd name="connsiteX9" fmla="*/ 613424 w 1168556"/>
                <a:gd name="connsiteY9" fmla="*/ 535614 h 1828714"/>
                <a:gd name="connsiteX10" fmla="*/ 631065 w 1168556"/>
                <a:gd name="connsiteY10" fmla="*/ 860604 h 1828714"/>
                <a:gd name="connsiteX11" fmla="*/ 716488 w 1168556"/>
                <a:gd name="connsiteY11" fmla="*/ 1168557 h 1828714"/>
                <a:gd name="connsiteX12" fmla="*/ 739294 w 1168556"/>
                <a:gd name="connsiteY12" fmla="*/ 1253041 h 1828714"/>
                <a:gd name="connsiteX13" fmla="*/ 806976 w 1168556"/>
                <a:gd name="connsiteY13" fmla="*/ 1335244 h 1828714"/>
                <a:gd name="connsiteX14" fmla="*/ 884752 w 1168556"/>
                <a:gd name="connsiteY14" fmla="*/ 1360399 h 1828714"/>
                <a:gd name="connsiteX15" fmla="*/ 971282 w 1168556"/>
                <a:gd name="connsiteY15" fmla="*/ 1325719 h 1828714"/>
                <a:gd name="connsiteX16" fmla="*/ 1064620 w 1168556"/>
                <a:gd name="connsiteY16" fmla="*/ 1275981 h 1828714"/>
                <a:gd name="connsiteX17" fmla="*/ 1079445 w 1168556"/>
                <a:gd name="connsiteY17" fmla="*/ 1238116 h 1828714"/>
                <a:gd name="connsiteX18" fmla="*/ 1105638 w 1168556"/>
                <a:gd name="connsiteY18" fmla="*/ 1188110 h 1828714"/>
                <a:gd name="connsiteX19" fmla="*/ 1109393 w 1168556"/>
                <a:gd name="connsiteY19" fmla="*/ 1161414 h 1828714"/>
                <a:gd name="connsiteX20" fmla="*/ 1161780 w 1168556"/>
                <a:gd name="connsiteY20" fmla="*/ 1161412 h 1828714"/>
                <a:gd name="connsiteX21" fmla="*/ 1167550 w 1168556"/>
                <a:gd name="connsiteY21" fmla="*/ 1216686 h 1828714"/>
                <a:gd name="connsiteX22" fmla="*/ 1158562 w 1168556"/>
                <a:gd name="connsiteY22" fmla="*/ 1319816 h 1828714"/>
                <a:gd name="connsiteX23" fmla="*/ 1154639 w 1168556"/>
                <a:gd name="connsiteY23" fmla="*/ 1387632 h 1828714"/>
                <a:gd name="connsiteX24" fmla="*/ 1128444 w 1168556"/>
                <a:gd name="connsiteY24" fmla="*/ 1520982 h 1828714"/>
                <a:gd name="connsiteX25" fmla="*/ 1104666 w 1168556"/>
                <a:gd name="connsiteY25" fmla="*/ 1670799 h 1828714"/>
                <a:gd name="connsiteX26" fmla="*/ 1087963 w 1168556"/>
                <a:gd name="connsiteY26" fmla="*/ 1742438 h 1828714"/>
                <a:gd name="connsiteX27" fmla="*/ 963433 w 1168556"/>
                <a:gd name="connsiteY27" fmla="*/ 1791571 h 1828714"/>
                <a:gd name="connsiteX28" fmla="*/ 854601 w 1168556"/>
                <a:gd name="connsiteY28" fmla="*/ 1828163 h 1828714"/>
                <a:gd name="connsiteX29" fmla="*/ 592529 w 1168556"/>
                <a:gd name="connsiteY29" fmla="*/ 1816357 h 1828714"/>
                <a:gd name="connsiteX30" fmla="*/ 472728 w 1168556"/>
                <a:gd name="connsiteY30" fmla="*/ 1703365 h 1828714"/>
                <a:gd name="connsiteX31" fmla="*/ 423594 w 1168556"/>
                <a:gd name="connsiteY31" fmla="*/ 1642425 h 1828714"/>
                <a:gd name="connsiteX32" fmla="*/ 309965 w 1168556"/>
                <a:gd name="connsiteY32" fmla="*/ 1452932 h 1828714"/>
                <a:gd name="connsiteX33" fmla="*/ 249763 w 1168556"/>
                <a:gd name="connsiteY33" fmla="*/ 1359056 h 1828714"/>
                <a:gd name="connsiteX34" fmla="*/ 204519 w 1168556"/>
                <a:gd name="connsiteY34" fmla="*/ 1280475 h 1828714"/>
                <a:gd name="connsiteX35" fmla="*/ 108230 w 1168556"/>
                <a:gd name="connsiteY35" fmla="*/ 1034100 h 1828714"/>
                <a:gd name="connsiteX36" fmla="*/ 15260 w 1168556"/>
                <a:gd name="connsiteY36" fmla="*/ 900549 h 1828714"/>
                <a:gd name="connsiteX37" fmla="*/ 0 w 1168556"/>
                <a:gd name="connsiteY37" fmla="*/ 97732 h 1828714"/>
                <a:gd name="connsiteX0" fmla="*/ 1409 w 1168556"/>
                <a:gd name="connsiteY0" fmla="*/ 0 h 1828714"/>
                <a:gd name="connsiteX1" fmla="*/ 175978 w 1168556"/>
                <a:gd name="connsiteY1" fmla="*/ 121646 h 1828714"/>
                <a:gd name="connsiteX2" fmla="*/ 191238 w 1168556"/>
                <a:gd name="connsiteY2" fmla="*/ 169371 h 1828714"/>
                <a:gd name="connsiteX3" fmla="*/ 245001 w 1168556"/>
                <a:gd name="connsiteY3" fmla="*/ 194626 h 1828714"/>
                <a:gd name="connsiteX4" fmla="*/ 318820 w 1168556"/>
                <a:gd name="connsiteY4" fmla="*/ 244632 h 1828714"/>
                <a:gd name="connsiteX5" fmla="*/ 392973 w 1168556"/>
                <a:gd name="connsiteY5" fmla="*/ 338104 h 1828714"/>
                <a:gd name="connsiteX6" fmla="*/ 412124 w 1168556"/>
                <a:gd name="connsiteY6" fmla="*/ 402600 h 1828714"/>
                <a:gd name="connsiteX7" fmla="*/ 506938 w 1168556"/>
                <a:gd name="connsiteY7" fmla="*/ 432751 h 1828714"/>
                <a:gd name="connsiteX8" fmla="*/ 564088 w 1168556"/>
                <a:gd name="connsiteY8" fmla="*/ 468469 h 1828714"/>
                <a:gd name="connsiteX9" fmla="*/ 613424 w 1168556"/>
                <a:gd name="connsiteY9" fmla="*/ 535614 h 1828714"/>
                <a:gd name="connsiteX10" fmla="*/ 631065 w 1168556"/>
                <a:gd name="connsiteY10" fmla="*/ 860604 h 1828714"/>
                <a:gd name="connsiteX11" fmla="*/ 716488 w 1168556"/>
                <a:gd name="connsiteY11" fmla="*/ 1168557 h 1828714"/>
                <a:gd name="connsiteX12" fmla="*/ 739294 w 1168556"/>
                <a:gd name="connsiteY12" fmla="*/ 1253041 h 1828714"/>
                <a:gd name="connsiteX13" fmla="*/ 806976 w 1168556"/>
                <a:gd name="connsiteY13" fmla="*/ 1335244 h 1828714"/>
                <a:gd name="connsiteX14" fmla="*/ 884752 w 1168556"/>
                <a:gd name="connsiteY14" fmla="*/ 1360399 h 1828714"/>
                <a:gd name="connsiteX15" fmla="*/ 971282 w 1168556"/>
                <a:gd name="connsiteY15" fmla="*/ 1325719 h 1828714"/>
                <a:gd name="connsiteX16" fmla="*/ 1064620 w 1168556"/>
                <a:gd name="connsiteY16" fmla="*/ 1275981 h 1828714"/>
                <a:gd name="connsiteX17" fmla="*/ 1079445 w 1168556"/>
                <a:gd name="connsiteY17" fmla="*/ 1238116 h 1828714"/>
                <a:gd name="connsiteX18" fmla="*/ 1105638 w 1168556"/>
                <a:gd name="connsiteY18" fmla="*/ 1188110 h 1828714"/>
                <a:gd name="connsiteX19" fmla="*/ 1109393 w 1168556"/>
                <a:gd name="connsiteY19" fmla="*/ 1161414 h 1828714"/>
                <a:gd name="connsiteX20" fmla="*/ 1161780 w 1168556"/>
                <a:gd name="connsiteY20" fmla="*/ 1161412 h 1828714"/>
                <a:gd name="connsiteX21" fmla="*/ 1167550 w 1168556"/>
                <a:gd name="connsiteY21" fmla="*/ 1216686 h 1828714"/>
                <a:gd name="connsiteX22" fmla="*/ 1158562 w 1168556"/>
                <a:gd name="connsiteY22" fmla="*/ 1319816 h 1828714"/>
                <a:gd name="connsiteX23" fmla="*/ 1154639 w 1168556"/>
                <a:gd name="connsiteY23" fmla="*/ 1387632 h 1828714"/>
                <a:gd name="connsiteX24" fmla="*/ 1128444 w 1168556"/>
                <a:gd name="connsiteY24" fmla="*/ 1520982 h 1828714"/>
                <a:gd name="connsiteX25" fmla="*/ 1104666 w 1168556"/>
                <a:gd name="connsiteY25" fmla="*/ 1670799 h 1828714"/>
                <a:gd name="connsiteX26" fmla="*/ 1087963 w 1168556"/>
                <a:gd name="connsiteY26" fmla="*/ 1742438 h 1828714"/>
                <a:gd name="connsiteX27" fmla="*/ 963433 w 1168556"/>
                <a:gd name="connsiteY27" fmla="*/ 1791571 h 1828714"/>
                <a:gd name="connsiteX28" fmla="*/ 854601 w 1168556"/>
                <a:gd name="connsiteY28" fmla="*/ 1828163 h 1828714"/>
                <a:gd name="connsiteX29" fmla="*/ 592529 w 1168556"/>
                <a:gd name="connsiteY29" fmla="*/ 1816357 h 1828714"/>
                <a:gd name="connsiteX30" fmla="*/ 472728 w 1168556"/>
                <a:gd name="connsiteY30" fmla="*/ 1703365 h 1828714"/>
                <a:gd name="connsiteX31" fmla="*/ 423594 w 1168556"/>
                <a:gd name="connsiteY31" fmla="*/ 1642425 h 1828714"/>
                <a:gd name="connsiteX32" fmla="*/ 309965 w 1168556"/>
                <a:gd name="connsiteY32" fmla="*/ 1452932 h 1828714"/>
                <a:gd name="connsiteX33" fmla="*/ 249763 w 1168556"/>
                <a:gd name="connsiteY33" fmla="*/ 1359056 h 1828714"/>
                <a:gd name="connsiteX34" fmla="*/ 194994 w 1168556"/>
                <a:gd name="connsiteY34" fmla="*/ 1292381 h 1828714"/>
                <a:gd name="connsiteX35" fmla="*/ 108230 w 1168556"/>
                <a:gd name="connsiteY35" fmla="*/ 1034100 h 1828714"/>
                <a:gd name="connsiteX36" fmla="*/ 15260 w 1168556"/>
                <a:gd name="connsiteY36" fmla="*/ 900549 h 1828714"/>
                <a:gd name="connsiteX37" fmla="*/ 0 w 1168556"/>
                <a:gd name="connsiteY37" fmla="*/ 97732 h 1828714"/>
                <a:gd name="connsiteX0" fmla="*/ 1409 w 1168556"/>
                <a:gd name="connsiteY0" fmla="*/ 0 h 1828714"/>
                <a:gd name="connsiteX1" fmla="*/ 175978 w 1168556"/>
                <a:gd name="connsiteY1" fmla="*/ 121646 h 1828714"/>
                <a:gd name="connsiteX2" fmla="*/ 191238 w 1168556"/>
                <a:gd name="connsiteY2" fmla="*/ 169371 h 1828714"/>
                <a:gd name="connsiteX3" fmla="*/ 245001 w 1168556"/>
                <a:gd name="connsiteY3" fmla="*/ 194626 h 1828714"/>
                <a:gd name="connsiteX4" fmla="*/ 318820 w 1168556"/>
                <a:gd name="connsiteY4" fmla="*/ 244632 h 1828714"/>
                <a:gd name="connsiteX5" fmla="*/ 392973 w 1168556"/>
                <a:gd name="connsiteY5" fmla="*/ 338104 h 1828714"/>
                <a:gd name="connsiteX6" fmla="*/ 412124 w 1168556"/>
                <a:gd name="connsiteY6" fmla="*/ 402600 h 1828714"/>
                <a:gd name="connsiteX7" fmla="*/ 506938 w 1168556"/>
                <a:gd name="connsiteY7" fmla="*/ 432751 h 1828714"/>
                <a:gd name="connsiteX8" fmla="*/ 564088 w 1168556"/>
                <a:gd name="connsiteY8" fmla="*/ 468469 h 1828714"/>
                <a:gd name="connsiteX9" fmla="*/ 613424 w 1168556"/>
                <a:gd name="connsiteY9" fmla="*/ 535614 h 1828714"/>
                <a:gd name="connsiteX10" fmla="*/ 631065 w 1168556"/>
                <a:gd name="connsiteY10" fmla="*/ 860604 h 1828714"/>
                <a:gd name="connsiteX11" fmla="*/ 716488 w 1168556"/>
                <a:gd name="connsiteY11" fmla="*/ 1168557 h 1828714"/>
                <a:gd name="connsiteX12" fmla="*/ 739294 w 1168556"/>
                <a:gd name="connsiteY12" fmla="*/ 1253041 h 1828714"/>
                <a:gd name="connsiteX13" fmla="*/ 806976 w 1168556"/>
                <a:gd name="connsiteY13" fmla="*/ 1335244 h 1828714"/>
                <a:gd name="connsiteX14" fmla="*/ 884752 w 1168556"/>
                <a:gd name="connsiteY14" fmla="*/ 1360399 h 1828714"/>
                <a:gd name="connsiteX15" fmla="*/ 971282 w 1168556"/>
                <a:gd name="connsiteY15" fmla="*/ 1325719 h 1828714"/>
                <a:gd name="connsiteX16" fmla="*/ 1064620 w 1168556"/>
                <a:gd name="connsiteY16" fmla="*/ 1275981 h 1828714"/>
                <a:gd name="connsiteX17" fmla="*/ 1079445 w 1168556"/>
                <a:gd name="connsiteY17" fmla="*/ 1238116 h 1828714"/>
                <a:gd name="connsiteX18" fmla="*/ 1105638 w 1168556"/>
                <a:gd name="connsiteY18" fmla="*/ 1188110 h 1828714"/>
                <a:gd name="connsiteX19" fmla="*/ 1109393 w 1168556"/>
                <a:gd name="connsiteY19" fmla="*/ 1161414 h 1828714"/>
                <a:gd name="connsiteX20" fmla="*/ 1161780 w 1168556"/>
                <a:gd name="connsiteY20" fmla="*/ 1161412 h 1828714"/>
                <a:gd name="connsiteX21" fmla="*/ 1167550 w 1168556"/>
                <a:gd name="connsiteY21" fmla="*/ 1216686 h 1828714"/>
                <a:gd name="connsiteX22" fmla="*/ 1158562 w 1168556"/>
                <a:gd name="connsiteY22" fmla="*/ 1319816 h 1828714"/>
                <a:gd name="connsiteX23" fmla="*/ 1154639 w 1168556"/>
                <a:gd name="connsiteY23" fmla="*/ 1387632 h 1828714"/>
                <a:gd name="connsiteX24" fmla="*/ 1128444 w 1168556"/>
                <a:gd name="connsiteY24" fmla="*/ 1520982 h 1828714"/>
                <a:gd name="connsiteX25" fmla="*/ 1104666 w 1168556"/>
                <a:gd name="connsiteY25" fmla="*/ 1670799 h 1828714"/>
                <a:gd name="connsiteX26" fmla="*/ 1087963 w 1168556"/>
                <a:gd name="connsiteY26" fmla="*/ 1742438 h 1828714"/>
                <a:gd name="connsiteX27" fmla="*/ 963433 w 1168556"/>
                <a:gd name="connsiteY27" fmla="*/ 1791571 h 1828714"/>
                <a:gd name="connsiteX28" fmla="*/ 854601 w 1168556"/>
                <a:gd name="connsiteY28" fmla="*/ 1828163 h 1828714"/>
                <a:gd name="connsiteX29" fmla="*/ 592529 w 1168556"/>
                <a:gd name="connsiteY29" fmla="*/ 1816357 h 1828714"/>
                <a:gd name="connsiteX30" fmla="*/ 472728 w 1168556"/>
                <a:gd name="connsiteY30" fmla="*/ 1703365 h 1828714"/>
                <a:gd name="connsiteX31" fmla="*/ 423594 w 1168556"/>
                <a:gd name="connsiteY31" fmla="*/ 1642425 h 1828714"/>
                <a:gd name="connsiteX32" fmla="*/ 309965 w 1168556"/>
                <a:gd name="connsiteY32" fmla="*/ 1452932 h 1828714"/>
                <a:gd name="connsiteX33" fmla="*/ 249763 w 1168556"/>
                <a:gd name="connsiteY33" fmla="*/ 1359056 h 1828714"/>
                <a:gd name="connsiteX34" fmla="*/ 194994 w 1168556"/>
                <a:gd name="connsiteY34" fmla="*/ 1292381 h 1828714"/>
                <a:gd name="connsiteX35" fmla="*/ 108230 w 1168556"/>
                <a:gd name="connsiteY35" fmla="*/ 1034100 h 1828714"/>
                <a:gd name="connsiteX36" fmla="*/ 15260 w 1168556"/>
                <a:gd name="connsiteY36" fmla="*/ 900549 h 1828714"/>
                <a:gd name="connsiteX37" fmla="*/ 0 w 1168556"/>
                <a:gd name="connsiteY37" fmla="*/ 97732 h 1828714"/>
                <a:gd name="connsiteX0" fmla="*/ 1409 w 1168556"/>
                <a:gd name="connsiteY0" fmla="*/ 0 h 1828714"/>
                <a:gd name="connsiteX1" fmla="*/ 175978 w 1168556"/>
                <a:gd name="connsiteY1" fmla="*/ 121646 h 1828714"/>
                <a:gd name="connsiteX2" fmla="*/ 191238 w 1168556"/>
                <a:gd name="connsiteY2" fmla="*/ 169371 h 1828714"/>
                <a:gd name="connsiteX3" fmla="*/ 245001 w 1168556"/>
                <a:gd name="connsiteY3" fmla="*/ 194626 h 1828714"/>
                <a:gd name="connsiteX4" fmla="*/ 318820 w 1168556"/>
                <a:gd name="connsiteY4" fmla="*/ 244632 h 1828714"/>
                <a:gd name="connsiteX5" fmla="*/ 392973 w 1168556"/>
                <a:gd name="connsiteY5" fmla="*/ 338104 h 1828714"/>
                <a:gd name="connsiteX6" fmla="*/ 412124 w 1168556"/>
                <a:gd name="connsiteY6" fmla="*/ 402600 h 1828714"/>
                <a:gd name="connsiteX7" fmla="*/ 506938 w 1168556"/>
                <a:gd name="connsiteY7" fmla="*/ 432751 h 1828714"/>
                <a:gd name="connsiteX8" fmla="*/ 564088 w 1168556"/>
                <a:gd name="connsiteY8" fmla="*/ 468469 h 1828714"/>
                <a:gd name="connsiteX9" fmla="*/ 613424 w 1168556"/>
                <a:gd name="connsiteY9" fmla="*/ 535614 h 1828714"/>
                <a:gd name="connsiteX10" fmla="*/ 631065 w 1168556"/>
                <a:gd name="connsiteY10" fmla="*/ 860604 h 1828714"/>
                <a:gd name="connsiteX11" fmla="*/ 716488 w 1168556"/>
                <a:gd name="connsiteY11" fmla="*/ 1168557 h 1828714"/>
                <a:gd name="connsiteX12" fmla="*/ 739294 w 1168556"/>
                <a:gd name="connsiteY12" fmla="*/ 1253041 h 1828714"/>
                <a:gd name="connsiteX13" fmla="*/ 806976 w 1168556"/>
                <a:gd name="connsiteY13" fmla="*/ 1335244 h 1828714"/>
                <a:gd name="connsiteX14" fmla="*/ 884752 w 1168556"/>
                <a:gd name="connsiteY14" fmla="*/ 1360399 h 1828714"/>
                <a:gd name="connsiteX15" fmla="*/ 971282 w 1168556"/>
                <a:gd name="connsiteY15" fmla="*/ 1325719 h 1828714"/>
                <a:gd name="connsiteX16" fmla="*/ 1064620 w 1168556"/>
                <a:gd name="connsiteY16" fmla="*/ 1275981 h 1828714"/>
                <a:gd name="connsiteX17" fmla="*/ 1079445 w 1168556"/>
                <a:gd name="connsiteY17" fmla="*/ 1238116 h 1828714"/>
                <a:gd name="connsiteX18" fmla="*/ 1105638 w 1168556"/>
                <a:gd name="connsiteY18" fmla="*/ 1188110 h 1828714"/>
                <a:gd name="connsiteX19" fmla="*/ 1109393 w 1168556"/>
                <a:gd name="connsiteY19" fmla="*/ 1161414 h 1828714"/>
                <a:gd name="connsiteX20" fmla="*/ 1161780 w 1168556"/>
                <a:gd name="connsiteY20" fmla="*/ 1161412 h 1828714"/>
                <a:gd name="connsiteX21" fmla="*/ 1167550 w 1168556"/>
                <a:gd name="connsiteY21" fmla="*/ 1216686 h 1828714"/>
                <a:gd name="connsiteX22" fmla="*/ 1158562 w 1168556"/>
                <a:gd name="connsiteY22" fmla="*/ 1319816 h 1828714"/>
                <a:gd name="connsiteX23" fmla="*/ 1154639 w 1168556"/>
                <a:gd name="connsiteY23" fmla="*/ 1387632 h 1828714"/>
                <a:gd name="connsiteX24" fmla="*/ 1128444 w 1168556"/>
                <a:gd name="connsiteY24" fmla="*/ 1520982 h 1828714"/>
                <a:gd name="connsiteX25" fmla="*/ 1104666 w 1168556"/>
                <a:gd name="connsiteY25" fmla="*/ 1670799 h 1828714"/>
                <a:gd name="connsiteX26" fmla="*/ 1087963 w 1168556"/>
                <a:gd name="connsiteY26" fmla="*/ 1742438 h 1828714"/>
                <a:gd name="connsiteX27" fmla="*/ 963433 w 1168556"/>
                <a:gd name="connsiteY27" fmla="*/ 1791571 h 1828714"/>
                <a:gd name="connsiteX28" fmla="*/ 854601 w 1168556"/>
                <a:gd name="connsiteY28" fmla="*/ 1828163 h 1828714"/>
                <a:gd name="connsiteX29" fmla="*/ 592529 w 1168556"/>
                <a:gd name="connsiteY29" fmla="*/ 1816357 h 1828714"/>
                <a:gd name="connsiteX30" fmla="*/ 472728 w 1168556"/>
                <a:gd name="connsiteY30" fmla="*/ 1703365 h 1828714"/>
                <a:gd name="connsiteX31" fmla="*/ 423594 w 1168556"/>
                <a:gd name="connsiteY31" fmla="*/ 1642425 h 1828714"/>
                <a:gd name="connsiteX32" fmla="*/ 309965 w 1168556"/>
                <a:gd name="connsiteY32" fmla="*/ 1452932 h 1828714"/>
                <a:gd name="connsiteX33" fmla="*/ 249763 w 1168556"/>
                <a:gd name="connsiteY33" fmla="*/ 1359056 h 1828714"/>
                <a:gd name="connsiteX34" fmla="*/ 194994 w 1168556"/>
                <a:gd name="connsiteY34" fmla="*/ 1292381 h 1828714"/>
                <a:gd name="connsiteX35" fmla="*/ 133082 w 1168556"/>
                <a:gd name="connsiteY35" fmla="*/ 1130456 h 1828714"/>
                <a:gd name="connsiteX36" fmla="*/ 108230 w 1168556"/>
                <a:gd name="connsiteY36" fmla="*/ 1034100 h 1828714"/>
                <a:gd name="connsiteX37" fmla="*/ 15260 w 1168556"/>
                <a:gd name="connsiteY37" fmla="*/ 900549 h 1828714"/>
                <a:gd name="connsiteX38" fmla="*/ 0 w 1168556"/>
                <a:gd name="connsiteY38" fmla="*/ 97732 h 1828714"/>
                <a:gd name="connsiteX0" fmla="*/ 1409 w 1168556"/>
                <a:gd name="connsiteY0" fmla="*/ 0 h 1828714"/>
                <a:gd name="connsiteX1" fmla="*/ 175978 w 1168556"/>
                <a:gd name="connsiteY1" fmla="*/ 121646 h 1828714"/>
                <a:gd name="connsiteX2" fmla="*/ 191238 w 1168556"/>
                <a:gd name="connsiteY2" fmla="*/ 169371 h 1828714"/>
                <a:gd name="connsiteX3" fmla="*/ 245001 w 1168556"/>
                <a:gd name="connsiteY3" fmla="*/ 194626 h 1828714"/>
                <a:gd name="connsiteX4" fmla="*/ 318820 w 1168556"/>
                <a:gd name="connsiteY4" fmla="*/ 244632 h 1828714"/>
                <a:gd name="connsiteX5" fmla="*/ 392973 w 1168556"/>
                <a:gd name="connsiteY5" fmla="*/ 338104 h 1828714"/>
                <a:gd name="connsiteX6" fmla="*/ 412124 w 1168556"/>
                <a:gd name="connsiteY6" fmla="*/ 402600 h 1828714"/>
                <a:gd name="connsiteX7" fmla="*/ 506938 w 1168556"/>
                <a:gd name="connsiteY7" fmla="*/ 432751 h 1828714"/>
                <a:gd name="connsiteX8" fmla="*/ 564088 w 1168556"/>
                <a:gd name="connsiteY8" fmla="*/ 468469 h 1828714"/>
                <a:gd name="connsiteX9" fmla="*/ 613424 w 1168556"/>
                <a:gd name="connsiteY9" fmla="*/ 535614 h 1828714"/>
                <a:gd name="connsiteX10" fmla="*/ 631065 w 1168556"/>
                <a:gd name="connsiteY10" fmla="*/ 860604 h 1828714"/>
                <a:gd name="connsiteX11" fmla="*/ 716488 w 1168556"/>
                <a:gd name="connsiteY11" fmla="*/ 1168557 h 1828714"/>
                <a:gd name="connsiteX12" fmla="*/ 739294 w 1168556"/>
                <a:gd name="connsiteY12" fmla="*/ 1253041 h 1828714"/>
                <a:gd name="connsiteX13" fmla="*/ 806976 w 1168556"/>
                <a:gd name="connsiteY13" fmla="*/ 1335244 h 1828714"/>
                <a:gd name="connsiteX14" fmla="*/ 884752 w 1168556"/>
                <a:gd name="connsiteY14" fmla="*/ 1360399 h 1828714"/>
                <a:gd name="connsiteX15" fmla="*/ 971282 w 1168556"/>
                <a:gd name="connsiteY15" fmla="*/ 1325719 h 1828714"/>
                <a:gd name="connsiteX16" fmla="*/ 1064620 w 1168556"/>
                <a:gd name="connsiteY16" fmla="*/ 1275981 h 1828714"/>
                <a:gd name="connsiteX17" fmla="*/ 1079445 w 1168556"/>
                <a:gd name="connsiteY17" fmla="*/ 1238116 h 1828714"/>
                <a:gd name="connsiteX18" fmla="*/ 1105638 w 1168556"/>
                <a:gd name="connsiteY18" fmla="*/ 1188110 h 1828714"/>
                <a:gd name="connsiteX19" fmla="*/ 1109393 w 1168556"/>
                <a:gd name="connsiteY19" fmla="*/ 1161414 h 1828714"/>
                <a:gd name="connsiteX20" fmla="*/ 1161780 w 1168556"/>
                <a:gd name="connsiteY20" fmla="*/ 1161412 h 1828714"/>
                <a:gd name="connsiteX21" fmla="*/ 1167550 w 1168556"/>
                <a:gd name="connsiteY21" fmla="*/ 1216686 h 1828714"/>
                <a:gd name="connsiteX22" fmla="*/ 1158562 w 1168556"/>
                <a:gd name="connsiteY22" fmla="*/ 1319816 h 1828714"/>
                <a:gd name="connsiteX23" fmla="*/ 1154639 w 1168556"/>
                <a:gd name="connsiteY23" fmla="*/ 1387632 h 1828714"/>
                <a:gd name="connsiteX24" fmla="*/ 1128444 w 1168556"/>
                <a:gd name="connsiteY24" fmla="*/ 1520982 h 1828714"/>
                <a:gd name="connsiteX25" fmla="*/ 1104666 w 1168556"/>
                <a:gd name="connsiteY25" fmla="*/ 1670799 h 1828714"/>
                <a:gd name="connsiteX26" fmla="*/ 1087963 w 1168556"/>
                <a:gd name="connsiteY26" fmla="*/ 1742438 h 1828714"/>
                <a:gd name="connsiteX27" fmla="*/ 963433 w 1168556"/>
                <a:gd name="connsiteY27" fmla="*/ 1791571 h 1828714"/>
                <a:gd name="connsiteX28" fmla="*/ 854601 w 1168556"/>
                <a:gd name="connsiteY28" fmla="*/ 1828163 h 1828714"/>
                <a:gd name="connsiteX29" fmla="*/ 592529 w 1168556"/>
                <a:gd name="connsiteY29" fmla="*/ 1816357 h 1828714"/>
                <a:gd name="connsiteX30" fmla="*/ 472728 w 1168556"/>
                <a:gd name="connsiteY30" fmla="*/ 1703365 h 1828714"/>
                <a:gd name="connsiteX31" fmla="*/ 423594 w 1168556"/>
                <a:gd name="connsiteY31" fmla="*/ 1642425 h 1828714"/>
                <a:gd name="connsiteX32" fmla="*/ 309965 w 1168556"/>
                <a:gd name="connsiteY32" fmla="*/ 1452932 h 1828714"/>
                <a:gd name="connsiteX33" fmla="*/ 249763 w 1168556"/>
                <a:gd name="connsiteY33" fmla="*/ 1359056 h 1828714"/>
                <a:gd name="connsiteX34" fmla="*/ 194994 w 1168556"/>
                <a:gd name="connsiteY34" fmla="*/ 1292381 h 1828714"/>
                <a:gd name="connsiteX35" fmla="*/ 133082 w 1168556"/>
                <a:gd name="connsiteY35" fmla="*/ 1130456 h 1828714"/>
                <a:gd name="connsiteX36" fmla="*/ 65367 w 1168556"/>
                <a:gd name="connsiteY36" fmla="*/ 969806 h 1828714"/>
                <a:gd name="connsiteX37" fmla="*/ 15260 w 1168556"/>
                <a:gd name="connsiteY37" fmla="*/ 900549 h 1828714"/>
                <a:gd name="connsiteX38" fmla="*/ 0 w 1168556"/>
                <a:gd name="connsiteY38" fmla="*/ 97732 h 1828714"/>
                <a:gd name="connsiteX0" fmla="*/ 1409 w 1168556"/>
                <a:gd name="connsiteY0" fmla="*/ 0 h 1828714"/>
                <a:gd name="connsiteX1" fmla="*/ 175978 w 1168556"/>
                <a:gd name="connsiteY1" fmla="*/ 121646 h 1828714"/>
                <a:gd name="connsiteX2" fmla="*/ 191238 w 1168556"/>
                <a:gd name="connsiteY2" fmla="*/ 169371 h 1828714"/>
                <a:gd name="connsiteX3" fmla="*/ 245001 w 1168556"/>
                <a:gd name="connsiteY3" fmla="*/ 194626 h 1828714"/>
                <a:gd name="connsiteX4" fmla="*/ 318820 w 1168556"/>
                <a:gd name="connsiteY4" fmla="*/ 244632 h 1828714"/>
                <a:gd name="connsiteX5" fmla="*/ 392973 w 1168556"/>
                <a:gd name="connsiteY5" fmla="*/ 338104 h 1828714"/>
                <a:gd name="connsiteX6" fmla="*/ 412124 w 1168556"/>
                <a:gd name="connsiteY6" fmla="*/ 402600 h 1828714"/>
                <a:gd name="connsiteX7" fmla="*/ 506938 w 1168556"/>
                <a:gd name="connsiteY7" fmla="*/ 432751 h 1828714"/>
                <a:gd name="connsiteX8" fmla="*/ 564088 w 1168556"/>
                <a:gd name="connsiteY8" fmla="*/ 468469 h 1828714"/>
                <a:gd name="connsiteX9" fmla="*/ 613424 w 1168556"/>
                <a:gd name="connsiteY9" fmla="*/ 535614 h 1828714"/>
                <a:gd name="connsiteX10" fmla="*/ 631065 w 1168556"/>
                <a:gd name="connsiteY10" fmla="*/ 860604 h 1828714"/>
                <a:gd name="connsiteX11" fmla="*/ 716488 w 1168556"/>
                <a:gd name="connsiteY11" fmla="*/ 1168557 h 1828714"/>
                <a:gd name="connsiteX12" fmla="*/ 739294 w 1168556"/>
                <a:gd name="connsiteY12" fmla="*/ 1253041 h 1828714"/>
                <a:gd name="connsiteX13" fmla="*/ 806976 w 1168556"/>
                <a:gd name="connsiteY13" fmla="*/ 1335244 h 1828714"/>
                <a:gd name="connsiteX14" fmla="*/ 884752 w 1168556"/>
                <a:gd name="connsiteY14" fmla="*/ 1360399 h 1828714"/>
                <a:gd name="connsiteX15" fmla="*/ 971282 w 1168556"/>
                <a:gd name="connsiteY15" fmla="*/ 1325719 h 1828714"/>
                <a:gd name="connsiteX16" fmla="*/ 1064620 w 1168556"/>
                <a:gd name="connsiteY16" fmla="*/ 1275981 h 1828714"/>
                <a:gd name="connsiteX17" fmla="*/ 1079445 w 1168556"/>
                <a:gd name="connsiteY17" fmla="*/ 1238116 h 1828714"/>
                <a:gd name="connsiteX18" fmla="*/ 1105638 w 1168556"/>
                <a:gd name="connsiteY18" fmla="*/ 1188110 h 1828714"/>
                <a:gd name="connsiteX19" fmla="*/ 1109393 w 1168556"/>
                <a:gd name="connsiteY19" fmla="*/ 1161414 h 1828714"/>
                <a:gd name="connsiteX20" fmla="*/ 1161780 w 1168556"/>
                <a:gd name="connsiteY20" fmla="*/ 1161412 h 1828714"/>
                <a:gd name="connsiteX21" fmla="*/ 1167550 w 1168556"/>
                <a:gd name="connsiteY21" fmla="*/ 1216686 h 1828714"/>
                <a:gd name="connsiteX22" fmla="*/ 1158562 w 1168556"/>
                <a:gd name="connsiteY22" fmla="*/ 1319816 h 1828714"/>
                <a:gd name="connsiteX23" fmla="*/ 1154639 w 1168556"/>
                <a:gd name="connsiteY23" fmla="*/ 1387632 h 1828714"/>
                <a:gd name="connsiteX24" fmla="*/ 1128444 w 1168556"/>
                <a:gd name="connsiteY24" fmla="*/ 1520982 h 1828714"/>
                <a:gd name="connsiteX25" fmla="*/ 1104666 w 1168556"/>
                <a:gd name="connsiteY25" fmla="*/ 1670799 h 1828714"/>
                <a:gd name="connsiteX26" fmla="*/ 1087963 w 1168556"/>
                <a:gd name="connsiteY26" fmla="*/ 1742438 h 1828714"/>
                <a:gd name="connsiteX27" fmla="*/ 963433 w 1168556"/>
                <a:gd name="connsiteY27" fmla="*/ 1791571 h 1828714"/>
                <a:gd name="connsiteX28" fmla="*/ 854601 w 1168556"/>
                <a:gd name="connsiteY28" fmla="*/ 1828163 h 1828714"/>
                <a:gd name="connsiteX29" fmla="*/ 592529 w 1168556"/>
                <a:gd name="connsiteY29" fmla="*/ 1816357 h 1828714"/>
                <a:gd name="connsiteX30" fmla="*/ 472728 w 1168556"/>
                <a:gd name="connsiteY30" fmla="*/ 1703365 h 1828714"/>
                <a:gd name="connsiteX31" fmla="*/ 423594 w 1168556"/>
                <a:gd name="connsiteY31" fmla="*/ 1642425 h 1828714"/>
                <a:gd name="connsiteX32" fmla="*/ 309965 w 1168556"/>
                <a:gd name="connsiteY32" fmla="*/ 1452932 h 1828714"/>
                <a:gd name="connsiteX33" fmla="*/ 252144 w 1168556"/>
                <a:gd name="connsiteY33" fmla="*/ 1370962 h 1828714"/>
                <a:gd name="connsiteX34" fmla="*/ 194994 w 1168556"/>
                <a:gd name="connsiteY34" fmla="*/ 1292381 h 1828714"/>
                <a:gd name="connsiteX35" fmla="*/ 133082 w 1168556"/>
                <a:gd name="connsiteY35" fmla="*/ 1130456 h 1828714"/>
                <a:gd name="connsiteX36" fmla="*/ 65367 w 1168556"/>
                <a:gd name="connsiteY36" fmla="*/ 969806 h 1828714"/>
                <a:gd name="connsiteX37" fmla="*/ 15260 w 1168556"/>
                <a:gd name="connsiteY37" fmla="*/ 900549 h 1828714"/>
                <a:gd name="connsiteX38" fmla="*/ 0 w 1168556"/>
                <a:gd name="connsiteY38" fmla="*/ 97732 h 1828714"/>
                <a:gd name="connsiteX0" fmla="*/ 1409 w 1168556"/>
                <a:gd name="connsiteY0" fmla="*/ 0 h 1828714"/>
                <a:gd name="connsiteX1" fmla="*/ 175978 w 1168556"/>
                <a:gd name="connsiteY1" fmla="*/ 121646 h 1828714"/>
                <a:gd name="connsiteX2" fmla="*/ 191238 w 1168556"/>
                <a:gd name="connsiteY2" fmla="*/ 169371 h 1828714"/>
                <a:gd name="connsiteX3" fmla="*/ 245001 w 1168556"/>
                <a:gd name="connsiteY3" fmla="*/ 194626 h 1828714"/>
                <a:gd name="connsiteX4" fmla="*/ 318820 w 1168556"/>
                <a:gd name="connsiteY4" fmla="*/ 244632 h 1828714"/>
                <a:gd name="connsiteX5" fmla="*/ 392973 w 1168556"/>
                <a:gd name="connsiteY5" fmla="*/ 338104 h 1828714"/>
                <a:gd name="connsiteX6" fmla="*/ 412124 w 1168556"/>
                <a:gd name="connsiteY6" fmla="*/ 402600 h 1828714"/>
                <a:gd name="connsiteX7" fmla="*/ 506938 w 1168556"/>
                <a:gd name="connsiteY7" fmla="*/ 432751 h 1828714"/>
                <a:gd name="connsiteX8" fmla="*/ 564088 w 1168556"/>
                <a:gd name="connsiteY8" fmla="*/ 468469 h 1828714"/>
                <a:gd name="connsiteX9" fmla="*/ 613424 w 1168556"/>
                <a:gd name="connsiteY9" fmla="*/ 535614 h 1828714"/>
                <a:gd name="connsiteX10" fmla="*/ 631065 w 1168556"/>
                <a:gd name="connsiteY10" fmla="*/ 860604 h 1828714"/>
                <a:gd name="connsiteX11" fmla="*/ 716488 w 1168556"/>
                <a:gd name="connsiteY11" fmla="*/ 1168557 h 1828714"/>
                <a:gd name="connsiteX12" fmla="*/ 739294 w 1168556"/>
                <a:gd name="connsiteY12" fmla="*/ 1253041 h 1828714"/>
                <a:gd name="connsiteX13" fmla="*/ 806976 w 1168556"/>
                <a:gd name="connsiteY13" fmla="*/ 1335244 h 1828714"/>
                <a:gd name="connsiteX14" fmla="*/ 884752 w 1168556"/>
                <a:gd name="connsiteY14" fmla="*/ 1360399 h 1828714"/>
                <a:gd name="connsiteX15" fmla="*/ 971282 w 1168556"/>
                <a:gd name="connsiteY15" fmla="*/ 1325719 h 1828714"/>
                <a:gd name="connsiteX16" fmla="*/ 1064620 w 1168556"/>
                <a:gd name="connsiteY16" fmla="*/ 1275981 h 1828714"/>
                <a:gd name="connsiteX17" fmla="*/ 1079445 w 1168556"/>
                <a:gd name="connsiteY17" fmla="*/ 1238116 h 1828714"/>
                <a:gd name="connsiteX18" fmla="*/ 1105638 w 1168556"/>
                <a:gd name="connsiteY18" fmla="*/ 1188110 h 1828714"/>
                <a:gd name="connsiteX19" fmla="*/ 1109393 w 1168556"/>
                <a:gd name="connsiteY19" fmla="*/ 1161414 h 1828714"/>
                <a:gd name="connsiteX20" fmla="*/ 1161780 w 1168556"/>
                <a:gd name="connsiteY20" fmla="*/ 1161412 h 1828714"/>
                <a:gd name="connsiteX21" fmla="*/ 1167550 w 1168556"/>
                <a:gd name="connsiteY21" fmla="*/ 1216686 h 1828714"/>
                <a:gd name="connsiteX22" fmla="*/ 1158562 w 1168556"/>
                <a:gd name="connsiteY22" fmla="*/ 1319816 h 1828714"/>
                <a:gd name="connsiteX23" fmla="*/ 1154639 w 1168556"/>
                <a:gd name="connsiteY23" fmla="*/ 1387632 h 1828714"/>
                <a:gd name="connsiteX24" fmla="*/ 1128444 w 1168556"/>
                <a:gd name="connsiteY24" fmla="*/ 1520982 h 1828714"/>
                <a:gd name="connsiteX25" fmla="*/ 1104666 w 1168556"/>
                <a:gd name="connsiteY25" fmla="*/ 1670799 h 1828714"/>
                <a:gd name="connsiteX26" fmla="*/ 1087963 w 1168556"/>
                <a:gd name="connsiteY26" fmla="*/ 1742438 h 1828714"/>
                <a:gd name="connsiteX27" fmla="*/ 963433 w 1168556"/>
                <a:gd name="connsiteY27" fmla="*/ 1791571 h 1828714"/>
                <a:gd name="connsiteX28" fmla="*/ 854601 w 1168556"/>
                <a:gd name="connsiteY28" fmla="*/ 1828163 h 1828714"/>
                <a:gd name="connsiteX29" fmla="*/ 592529 w 1168556"/>
                <a:gd name="connsiteY29" fmla="*/ 1816357 h 1828714"/>
                <a:gd name="connsiteX30" fmla="*/ 472728 w 1168556"/>
                <a:gd name="connsiteY30" fmla="*/ 1703365 h 1828714"/>
                <a:gd name="connsiteX31" fmla="*/ 423594 w 1168556"/>
                <a:gd name="connsiteY31" fmla="*/ 1642425 h 1828714"/>
                <a:gd name="connsiteX32" fmla="*/ 309965 w 1168556"/>
                <a:gd name="connsiteY32" fmla="*/ 1452932 h 1828714"/>
                <a:gd name="connsiteX33" fmla="*/ 252144 w 1168556"/>
                <a:gd name="connsiteY33" fmla="*/ 1370962 h 1828714"/>
                <a:gd name="connsiteX34" fmla="*/ 194994 w 1168556"/>
                <a:gd name="connsiteY34" fmla="*/ 1292381 h 1828714"/>
                <a:gd name="connsiteX35" fmla="*/ 133082 w 1168556"/>
                <a:gd name="connsiteY35" fmla="*/ 1130456 h 1828714"/>
                <a:gd name="connsiteX36" fmla="*/ 65367 w 1168556"/>
                <a:gd name="connsiteY36" fmla="*/ 969806 h 1828714"/>
                <a:gd name="connsiteX37" fmla="*/ 15260 w 1168556"/>
                <a:gd name="connsiteY37" fmla="*/ 900549 h 1828714"/>
                <a:gd name="connsiteX38" fmla="*/ 0 w 1168556"/>
                <a:gd name="connsiteY38" fmla="*/ 97732 h 1828714"/>
                <a:gd name="connsiteX0" fmla="*/ 1409 w 1168556"/>
                <a:gd name="connsiteY0" fmla="*/ 0 h 1828714"/>
                <a:gd name="connsiteX1" fmla="*/ 175978 w 1168556"/>
                <a:gd name="connsiteY1" fmla="*/ 121646 h 1828714"/>
                <a:gd name="connsiteX2" fmla="*/ 191238 w 1168556"/>
                <a:gd name="connsiteY2" fmla="*/ 169371 h 1828714"/>
                <a:gd name="connsiteX3" fmla="*/ 245001 w 1168556"/>
                <a:gd name="connsiteY3" fmla="*/ 194626 h 1828714"/>
                <a:gd name="connsiteX4" fmla="*/ 318820 w 1168556"/>
                <a:gd name="connsiteY4" fmla="*/ 244632 h 1828714"/>
                <a:gd name="connsiteX5" fmla="*/ 392973 w 1168556"/>
                <a:gd name="connsiteY5" fmla="*/ 338104 h 1828714"/>
                <a:gd name="connsiteX6" fmla="*/ 412124 w 1168556"/>
                <a:gd name="connsiteY6" fmla="*/ 402600 h 1828714"/>
                <a:gd name="connsiteX7" fmla="*/ 506938 w 1168556"/>
                <a:gd name="connsiteY7" fmla="*/ 432751 h 1828714"/>
                <a:gd name="connsiteX8" fmla="*/ 564088 w 1168556"/>
                <a:gd name="connsiteY8" fmla="*/ 468469 h 1828714"/>
                <a:gd name="connsiteX9" fmla="*/ 613424 w 1168556"/>
                <a:gd name="connsiteY9" fmla="*/ 535614 h 1828714"/>
                <a:gd name="connsiteX10" fmla="*/ 631065 w 1168556"/>
                <a:gd name="connsiteY10" fmla="*/ 860604 h 1828714"/>
                <a:gd name="connsiteX11" fmla="*/ 716488 w 1168556"/>
                <a:gd name="connsiteY11" fmla="*/ 1168557 h 1828714"/>
                <a:gd name="connsiteX12" fmla="*/ 739294 w 1168556"/>
                <a:gd name="connsiteY12" fmla="*/ 1253041 h 1828714"/>
                <a:gd name="connsiteX13" fmla="*/ 806976 w 1168556"/>
                <a:gd name="connsiteY13" fmla="*/ 1335244 h 1828714"/>
                <a:gd name="connsiteX14" fmla="*/ 884752 w 1168556"/>
                <a:gd name="connsiteY14" fmla="*/ 1360399 h 1828714"/>
                <a:gd name="connsiteX15" fmla="*/ 971282 w 1168556"/>
                <a:gd name="connsiteY15" fmla="*/ 1325719 h 1828714"/>
                <a:gd name="connsiteX16" fmla="*/ 1064620 w 1168556"/>
                <a:gd name="connsiteY16" fmla="*/ 1275981 h 1828714"/>
                <a:gd name="connsiteX17" fmla="*/ 1079445 w 1168556"/>
                <a:gd name="connsiteY17" fmla="*/ 1238116 h 1828714"/>
                <a:gd name="connsiteX18" fmla="*/ 1105638 w 1168556"/>
                <a:gd name="connsiteY18" fmla="*/ 1188110 h 1828714"/>
                <a:gd name="connsiteX19" fmla="*/ 1109393 w 1168556"/>
                <a:gd name="connsiteY19" fmla="*/ 1161414 h 1828714"/>
                <a:gd name="connsiteX20" fmla="*/ 1161780 w 1168556"/>
                <a:gd name="connsiteY20" fmla="*/ 1161412 h 1828714"/>
                <a:gd name="connsiteX21" fmla="*/ 1167550 w 1168556"/>
                <a:gd name="connsiteY21" fmla="*/ 1216686 h 1828714"/>
                <a:gd name="connsiteX22" fmla="*/ 1158562 w 1168556"/>
                <a:gd name="connsiteY22" fmla="*/ 1319816 h 1828714"/>
                <a:gd name="connsiteX23" fmla="*/ 1154639 w 1168556"/>
                <a:gd name="connsiteY23" fmla="*/ 1387632 h 1828714"/>
                <a:gd name="connsiteX24" fmla="*/ 1128444 w 1168556"/>
                <a:gd name="connsiteY24" fmla="*/ 1520982 h 1828714"/>
                <a:gd name="connsiteX25" fmla="*/ 1104666 w 1168556"/>
                <a:gd name="connsiteY25" fmla="*/ 1670799 h 1828714"/>
                <a:gd name="connsiteX26" fmla="*/ 1087963 w 1168556"/>
                <a:gd name="connsiteY26" fmla="*/ 1742438 h 1828714"/>
                <a:gd name="connsiteX27" fmla="*/ 963433 w 1168556"/>
                <a:gd name="connsiteY27" fmla="*/ 1791571 h 1828714"/>
                <a:gd name="connsiteX28" fmla="*/ 854601 w 1168556"/>
                <a:gd name="connsiteY28" fmla="*/ 1828163 h 1828714"/>
                <a:gd name="connsiteX29" fmla="*/ 592529 w 1168556"/>
                <a:gd name="connsiteY29" fmla="*/ 1816357 h 1828714"/>
                <a:gd name="connsiteX30" fmla="*/ 472728 w 1168556"/>
                <a:gd name="connsiteY30" fmla="*/ 1703365 h 1828714"/>
                <a:gd name="connsiteX31" fmla="*/ 423594 w 1168556"/>
                <a:gd name="connsiteY31" fmla="*/ 1642425 h 1828714"/>
                <a:gd name="connsiteX32" fmla="*/ 309965 w 1168556"/>
                <a:gd name="connsiteY32" fmla="*/ 1452932 h 1828714"/>
                <a:gd name="connsiteX33" fmla="*/ 252144 w 1168556"/>
                <a:gd name="connsiteY33" fmla="*/ 1370962 h 1828714"/>
                <a:gd name="connsiteX34" fmla="*/ 194994 w 1168556"/>
                <a:gd name="connsiteY34" fmla="*/ 1292381 h 1828714"/>
                <a:gd name="connsiteX35" fmla="*/ 133082 w 1168556"/>
                <a:gd name="connsiteY35" fmla="*/ 1130456 h 1828714"/>
                <a:gd name="connsiteX36" fmla="*/ 65367 w 1168556"/>
                <a:gd name="connsiteY36" fmla="*/ 969806 h 1828714"/>
                <a:gd name="connsiteX37" fmla="*/ 15260 w 1168556"/>
                <a:gd name="connsiteY37" fmla="*/ 900549 h 1828714"/>
                <a:gd name="connsiteX38" fmla="*/ 0 w 1168556"/>
                <a:gd name="connsiteY38" fmla="*/ 97732 h 1828714"/>
                <a:gd name="connsiteX0" fmla="*/ 1409 w 1168556"/>
                <a:gd name="connsiteY0" fmla="*/ 0 h 1828714"/>
                <a:gd name="connsiteX1" fmla="*/ 175978 w 1168556"/>
                <a:gd name="connsiteY1" fmla="*/ 121646 h 1828714"/>
                <a:gd name="connsiteX2" fmla="*/ 191238 w 1168556"/>
                <a:gd name="connsiteY2" fmla="*/ 169371 h 1828714"/>
                <a:gd name="connsiteX3" fmla="*/ 245001 w 1168556"/>
                <a:gd name="connsiteY3" fmla="*/ 194626 h 1828714"/>
                <a:gd name="connsiteX4" fmla="*/ 318820 w 1168556"/>
                <a:gd name="connsiteY4" fmla="*/ 244632 h 1828714"/>
                <a:gd name="connsiteX5" fmla="*/ 392973 w 1168556"/>
                <a:gd name="connsiteY5" fmla="*/ 338104 h 1828714"/>
                <a:gd name="connsiteX6" fmla="*/ 412124 w 1168556"/>
                <a:gd name="connsiteY6" fmla="*/ 402600 h 1828714"/>
                <a:gd name="connsiteX7" fmla="*/ 506938 w 1168556"/>
                <a:gd name="connsiteY7" fmla="*/ 432751 h 1828714"/>
                <a:gd name="connsiteX8" fmla="*/ 564088 w 1168556"/>
                <a:gd name="connsiteY8" fmla="*/ 468469 h 1828714"/>
                <a:gd name="connsiteX9" fmla="*/ 613424 w 1168556"/>
                <a:gd name="connsiteY9" fmla="*/ 535614 h 1828714"/>
                <a:gd name="connsiteX10" fmla="*/ 631065 w 1168556"/>
                <a:gd name="connsiteY10" fmla="*/ 860604 h 1828714"/>
                <a:gd name="connsiteX11" fmla="*/ 716488 w 1168556"/>
                <a:gd name="connsiteY11" fmla="*/ 1168557 h 1828714"/>
                <a:gd name="connsiteX12" fmla="*/ 739294 w 1168556"/>
                <a:gd name="connsiteY12" fmla="*/ 1253041 h 1828714"/>
                <a:gd name="connsiteX13" fmla="*/ 806976 w 1168556"/>
                <a:gd name="connsiteY13" fmla="*/ 1335244 h 1828714"/>
                <a:gd name="connsiteX14" fmla="*/ 884752 w 1168556"/>
                <a:gd name="connsiteY14" fmla="*/ 1360399 h 1828714"/>
                <a:gd name="connsiteX15" fmla="*/ 971282 w 1168556"/>
                <a:gd name="connsiteY15" fmla="*/ 1325719 h 1828714"/>
                <a:gd name="connsiteX16" fmla="*/ 1064620 w 1168556"/>
                <a:gd name="connsiteY16" fmla="*/ 1275981 h 1828714"/>
                <a:gd name="connsiteX17" fmla="*/ 1079445 w 1168556"/>
                <a:gd name="connsiteY17" fmla="*/ 1238116 h 1828714"/>
                <a:gd name="connsiteX18" fmla="*/ 1105638 w 1168556"/>
                <a:gd name="connsiteY18" fmla="*/ 1188110 h 1828714"/>
                <a:gd name="connsiteX19" fmla="*/ 1109393 w 1168556"/>
                <a:gd name="connsiteY19" fmla="*/ 1161414 h 1828714"/>
                <a:gd name="connsiteX20" fmla="*/ 1161780 w 1168556"/>
                <a:gd name="connsiteY20" fmla="*/ 1161412 h 1828714"/>
                <a:gd name="connsiteX21" fmla="*/ 1167550 w 1168556"/>
                <a:gd name="connsiteY21" fmla="*/ 1216686 h 1828714"/>
                <a:gd name="connsiteX22" fmla="*/ 1158562 w 1168556"/>
                <a:gd name="connsiteY22" fmla="*/ 1319816 h 1828714"/>
                <a:gd name="connsiteX23" fmla="*/ 1154639 w 1168556"/>
                <a:gd name="connsiteY23" fmla="*/ 1387632 h 1828714"/>
                <a:gd name="connsiteX24" fmla="*/ 1128444 w 1168556"/>
                <a:gd name="connsiteY24" fmla="*/ 1520982 h 1828714"/>
                <a:gd name="connsiteX25" fmla="*/ 1104666 w 1168556"/>
                <a:gd name="connsiteY25" fmla="*/ 1670799 h 1828714"/>
                <a:gd name="connsiteX26" fmla="*/ 1087963 w 1168556"/>
                <a:gd name="connsiteY26" fmla="*/ 1742438 h 1828714"/>
                <a:gd name="connsiteX27" fmla="*/ 963433 w 1168556"/>
                <a:gd name="connsiteY27" fmla="*/ 1791571 h 1828714"/>
                <a:gd name="connsiteX28" fmla="*/ 854601 w 1168556"/>
                <a:gd name="connsiteY28" fmla="*/ 1828163 h 1828714"/>
                <a:gd name="connsiteX29" fmla="*/ 592529 w 1168556"/>
                <a:gd name="connsiteY29" fmla="*/ 1816357 h 1828714"/>
                <a:gd name="connsiteX30" fmla="*/ 472728 w 1168556"/>
                <a:gd name="connsiteY30" fmla="*/ 1703365 h 1828714"/>
                <a:gd name="connsiteX31" fmla="*/ 423594 w 1168556"/>
                <a:gd name="connsiteY31" fmla="*/ 1642425 h 1828714"/>
                <a:gd name="connsiteX32" fmla="*/ 309965 w 1168556"/>
                <a:gd name="connsiteY32" fmla="*/ 1452932 h 1828714"/>
                <a:gd name="connsiteX33" fmla="*/ 252144 w 1168556"/>
                <a:gd name="connsiteY33" fmla="*/ 1370962 h 1828714"/>
                <a:gd name="connsiteX34" fmla="*/ 187851 w 1168556"/>
                <a:gd name="connsiteY34" fmla="*/ 1273331 h 1828714"/>
                <a:gd name="connsiteX35" fmla="*/ 133082 w 1168556"/>
                <a:gd name="connsiteY35" fmla="*/ 1130456 h 1828714"/>
                <a:gd name="connsiteX36" fmla="*/ 65367 w 1168556"/>
                <a:gd name="connsiteY36" fmla="*/ 969806 h 1828714"/>
                <a:gd name="connsiteX37" fmla="*/ 15260 w 1168556"/>
                <a:gd name="connsiteY37" fmla="*/ 900549 h 1828714"/>
                <a:gd name="connsiteX38" fmla="*/ 0 w 1168556"/>
                <a:gd name="connsiteY38" fmla="*/ 97732 h 1828714"/>
                <a:gd name="connsiteX0" fmla="*/ 1409 w 1168556"/>
                <a:gd name="connsiteY0" fmla="*/ 0 h 1828714"/>
                <a:gd name="connsiteX1" fmla="*/ 175978 w 1168556"/>
                <a:gd name="connsiteY1" fmla="*/ 121646 h 1828714"/>
                <a:gd name="connsiteX2" fmla="*/ 191238 w 1168556"/>
                <a:gd name="connsiteY2" fmla="*/ 169371 h 1828714"/>
                <a:gd name="connsiteX3" fmla="*/ 245001 w 1168556"/>
                <a:gd name="connsiteY3" fmla="*/ 194626 h 1828714"/>
                <a:gd name="connsiteX4" fmla="*/ 318820 w 1168556"/>
                <a:gd name="connsiteY4" fmla="*/ 244632 h 1828714"/>
                <a:gd name="connsiteX5" fmla="*/ 392973 w 1168556"/>
                <a:gd name="connsiteY5" fmla="*/ 338104 h 1828714"/>
                <a:gd name="connsiteX6" fmla="*/ 412124 w 1168556"/>
                <a:gd name="connsiteY6" fmla="*/ 402600 h 1828714"/>
                <a:gd name="connsiteX7" fmla="*/ 506938 w 1168556"/>
                <a:gd name="connsiteY7" fmla="*/ 432751 h 1828714"/>
                <a:gd name="connsiteX8" fmla="*/ 564088 w 1168556"/>
                <a:gd name="connsiteY8" fmla="*/ 468469 h 1828714"/>
                <a:gd name="connsiteX9" fmla="*/ 613424 w 1168556"/>
                <a:gd name="connsiteY9" fmla="*/ 535614 h 1828714"/>
                <a:gd name="connsiteX10" fmla="*/ 631065 w 1168556"/>
                <a:gd name="connsiteY10" fmla="*/ 860604 h 1828714"/>
                <a:gd name="connsiteX11" fmla="*/ 716488 w 1168556"/>
                <a:gd name="connsiteY11" fmla="*/ 1168557 h 1828714"/>
                <a:gd name="connsiteX12" fmla="*/ 739294 w 1168556"/>
                <a:gd name="connsiteY12" fmla="*/ 1253041 h 1828714"/>
                <a:gd name="connsiteX13" fmla="*/ 806976 w 1168556"/>
                <a:gd name="connsiteY13" fmla="*/ 1335244 h 1828714"/>
                <a:gd name="connsiteX14" fmla="*/ 884752 w 1168556"/>
                <a:gd name="connsiteY14" fmla="*/ 1360399 h 1828714"/>
                <a:gd name="connsiteX15" fmla="*/ 971282 w 1168556"/>
                <a:gd name="connsiteY15" fmla="*/ 1325719 h 1828714"/>
                <a:gd name="connsiteX16" fmla="*/ 1064620 w 1168556"/>
                <a:gd name="connsiteY16" fmla="*/ 1275981 h 1828714"/>
                <a:gd name="connsiteX17" fmla="*/ 1079445 w 1168556"/>
                <a:gd name="connsiteY17" fmla="*/ 1238116 h 1828714"/>
                <a:gd name="connsiteX18" fmla="*/ 1105638 w 1168556"/>
                <a:gd name="connsiteY18" fmla="*/ 1188110 h 1828714"/>
                <a:gd name="connsiteX19" fmla="*/ 1109393 w 1168556"/>
                <a:gd name="connsiteY19" fmla="*/ 1161414 h 1828714"/>
                <a:gd name="connsiteX20" fmla="*/ 1161780 w 1168556"/>
                <a:gd name="connsiteY20" fmla="*/ 1161412 h 1828714"/>
                <a:gd name="connsiteX21" fmla="*/ 1167550 w 1168556"/>
                <a:gd name="connsiteY21" fmla="*/ 1216686 h 1828714"/>
                <a:gd name="connsiteX22" fmla="*/ 1158562 w 1168556"/>
                <a:gd name="connsiteY22" fmla="*/ 1319816 h 1828714"/>
                <a:gd name="connsiteX23" fmla="*/ 1154639 w 1168556"/>
                <a:gd name="connsiteY23" fmla="*/ 1387632 h 1828714"/>
                <a:gd name="connsiteX24" fmla="*/ 1128444 w 1168556"/>
                <a:gd name="connsiteY24" fmla="*/ 1520982 h 1828714"/>
                <a:gd name="connsiteX25" fmla="*/ 1104666 w 1168556"/>
                <a:gd name="connsiteY25" fmla="*/ 1670799 h 1828714"/>
                <a:gd name="connsiteX26" fmla="*/ 1087963 w 1168556"/>
                <a:gd name="connsiteY26" fmla="*/ 1742438 h 1828714"/>
                <a:gd name="connsiteX27" fmla="*/ 963433 w 1168556"/>
                <a:gd name="connsiteY27" fmla="*/ 1791571 h 1828714"/>
                <a:gd name="connsiteX28" fmla="*/ 854601 w 1168556"/>
                <a:gd name="connsiteY28" fmla="*/ 1828163 h 1828714"/>
                <a:gd name="connsiteX29" fmla="*/ 592529 w 1168556"/>
                <a:gd name="connsiteY29" fmla="*/ 1816357 h 1828714"/>
                <a:gd name="connsiteX30" fmla="*/ 472728 w 1168556"/>
                <a:gd name="connsiteY30" fmla="*/ 1703365 h 1828714"/>
                <a:gd name="connsiteX31" fmla="*/ 423594 w 1168556"/>
                <a:gd name="connsiteY31" fmla="*/ 1642425 h 1828714"/>
                <a:gd name="connsiteX32" fmla="*/ 309965 w 1168556"/>
                <a:gd name="connsiteY32" fmla="*/ 1452932 h 1828714"/>
                <a:gd name="connsiteX33" fmla="*/ 252144 w 1168556"/>
                <a:gd name="connsiteY33" fmla="*/ 1370962 h 1828714"/>
                <a:gd name="connsiteX34" fmla="*/ 187851 w 1168556"/>
                <a:gd name="connsiteY34" fmla="*/ 1273331 h 1828714"/>
                <a:gd name="connsiteX35" fmla="*/ 133082 w 1168556"/>
                <a:gd name="connsiteY35" fmla="*/ 1130456 h 1828714"/>
                <a:gd name="connsiteX36" fmla="*/ 65367 w 1168556"/>
                <a:gd name="connsiteY36" fmla="*/ 969806 h 1828714"/>
                <a:gd name="connsiteX37" fmla="*/ 15260 w 1168556"/>
                <a:gd name="connsiteY37" fmla="*/ 900549 h 1828714"/>
                <a:gd name="connsiteX38" fmla="*/ 0 w 1168556"/>
                <a:gd name="connsiteY38" fmla="*/ 97732 h 1828714"/>
                <a:gd name="connsiteX0" fmla="*/ 1409 w 1168556"/>
                <a:gd name="connsiteY0" fmla="*/ 0 h 1828714"/>
                <a:gd name="connsiteX1" fmla="*/ 175978 w 1168556"/>
                <a:gd name="connsiteY1" fmla="*/ 121646 h 1828714"/>
                <a:gd name="connsiteX2" fmla="*/ 191238 w 1168556"/>
                <a:gd name="connsiteY2" fmla="*/ 169371 h 1828714"/>
                <a:gd name="connsiteX3" fmla="*/ 245001 w 1168556"/>
                <a:gd name="connsiteY3" fmla="*/ 194626 h 1828714"/>
                <a:gd name="connsiteX4" fmla="*/ 318820 w 1168556"/>
                <a:gd name="connsiteY4" fmla="*/ 244632 h 1828714"/>
                <a:gd name="connsiteX5" fmla="*/ 392973 w 1168556"/>
                <a:gd name="connsiteY5" fmla="*/ 338104 h 1828714"/>
                <a:gd name="connsiteX6" fmla="*/ 412124 w 1168556"/>
                <a:gd name="connsiteY6" fmla="*/ 402600 h 1828714"/>
                <a:gd name="connsiteX7" fmla="*/ 506938 w 1168556"/>
                <a:gd name="connsiteY7" fmla="*/ 432751 h 1828714"/>
                <a:gd name="connsiteX8" fmla="*/ 564088 w 1168556"/>
                <a:gd name="connsiteY8" fmla="*/ 468469 h 1828714"/>
                <a:gd name="connsiteX9" fmla="*/ 613424 w 1168556"/>
                <a:gd name="connsiteY9" fmla="*/ 535614 h 1828714"/>
                <a:gd name="connsiteX10" fmla="*/ 631065 w 1168556"/>
                <a:gd name="connsiteY10" fmla="*/ 860604 h 1828714"/>
                <a:gd name="connsiteX11" fmla="*/ 716488 w 1168556"/>
                <a:gd name="connsiteY11" fmla="*/ 1168557 h 1828714"/>
                <a:gd name="connsiteX12" fmla="*/ 739294 w 1168556"/>
                <a:gd name="connsiteY12" fmla="*/ 1253041 h 1828714"/>
                <a:gd name="connsiteX13" fmla="*/ 806976 w 1168556"/>
                <a:gd name="connsiteY13" fmla="*/ 1335244 h 1828714"/>
                <a:gd name="connsiteX14" fmla="*/ 884752 w 1168556"/>
                <a:gd name="connsiteY14" fmla="*/ 1360399 h 1828714"/>
                <a:gd name="connsiteX15" fmla="*/ 971282 w 1168556"/>
                <a:gd name="connsiteY15" fmla="*/ 1325719 h 1828714"/>
                <a:gd name="connsiteX16" fmla="*/ 1064620 w 1168556"/>
                <a:gd name="connsiteY16" fmla="*/ 1275981 h 1828714"/>
                <a:gd name="connsiteX17" fmla="*/ 1079445 w 1168556"/>
                <a:gd name="connsiteY17" fmla="*/ 1238116 h 1828714"/>
                <a:gd name="connsiteX18" fmla="*/ 1105638 w 1168556"/>
                <a:gd name="connsiteY18" fmla="*/ 1188110 h 1828714"/>
                <a:gd name="connsiteX19" fmla="*/ 1109393 w 1168556"/>
                <a:gd name="connsiteY19" fmla="*/ 1161414 h 1828714"/>
                <a:gd name="connsiteX20" fmla="*/ 1161780 w 1168556"/>
                <a:gd name="connsiteY20" fmla="*/ 1161412 h 1828714"/>
                <a:gd name="connsiteX21" fmla="*/ 1167550 w 1168556"/>
                <a:gd name="connsiteY21" fmla="*/ 1216686 h 1828714"/>
                <a:gd name="connsiteX22" fmla="*/ 1158562 w 1168556"/>
                <a:gd name="connsiteY22" fmla="*/ 1319816 h 1828714"/>
                <a:gd name="connsiteX23" fmla="*/ 1154639 w 1168556"/>
                <a:gd name="connsiteY23" fmla="*/ 1387632 h 1828714"/>
                <a:gd name="connsiteX24" fmla="*/ 1128444 w 1168556"/>
                <a:gd name="connsiteY24" fmla="*/ 1520982 h 1828714"/>
                <a:gd name="connsiteX25" fmla="*/ 1104666 w 1168556"/>
                <a:gd name="connsiteY25" fmla="*/ 1670799 h 1828714"/>
                <a:gd name="connsiteX26" fmla="*/ 1087963 w 1168556"/>
                <a:gd name="connsiteY26" fmla="*/ 1742438 h 1828714"/>
                <a:gd name="connsiteX27" fmla="*/ 963433 w 1168556"/>
                <a:gd name="connsiteY27" fmla="*/ 1791571 h 1828714"/>
                <a:gd name="connsiteX28" fmla="*/ 854601 w 1168556"/>
                <a:gd name="connsiteY28" fmla="*/ 1828163 h 1828714"/>
                <a:gd name="connsiteX29" fmla="*/ 592529 w 1168556"/>
                <a:gd name="connsiteY29" fmla="*/ 1816357 h 1828714"/>
                <a:gd name="connsiteX30" fmla="*/ 472728 w 1168556"/>
                <a:gd name="connsiteY30" fmla="*/ 1703365 h 1828714"/>
                <a:gd name="connsiteX31" fmla="*/ 423594 w 1168556"/>
                <a:gd name="connsiteY31" fmla="*/ 1642425 h 1828714"/>
                <a:gd name="connsiteX32" fmla="*/ 317108 w 1168556"/>
                <a:gd name="connsiteY32" fmla="*/ 1476744 h 1828714"/>
                <a:gd name="connsiteX33" fmla="*/ 252144 w 1168556"/>
                <a:gd name="connsiteY33" fmla="*/ 1370962 h 1828714"/>
                <a:gd name="connsiteX34" fmla="*/ 187851 w 1168556"/>
                <a:gd name="connsiteY34" fmla="*/ 1273331 h 1828714"/>
                <a:gd name="connsiteX35" fmla="*/ 133082 w 1168556"/>
                <a:gd name="connsiteY35" fmla="*/ 1130456 h 1828714"/>
                <a:gd name="connsiteX36" fmla="*/ 65367 w 1168556"/>
                <a:gd name="connsiteY36" fmla="*/ 969806 h 1828714"/>
                <a:gd name="connsiteX37" fmla="*/ 15260 w 1168556"/>
                <a:gd name="connsiteY37" fmla="*/ 900549 h 1828714"/>
                <a:gd name="connsiteX38" fmla="*/ 0 w 1168556"/>
                <a:gd name="connsiteY38" fmla="*/ 97732 h 1828714"/>
                <a:gd name="connsiteX0" fmla="*/ 1409 w 1168556"/>
                <a:gd name="connsiteY0" fmla="*/ 0 h 1828714"/>
                <a:gd name="connsiteX1" fmla="*/ 175978 w 1168556"/>
                <a:gd name="connsiteY1" fmla="*/ 121646 h 1828714"/>
                <a:gd name="connsiteX2" fmla="*/ 191238 w 1168556"/>
                <a:gd name="connsiteY2" fmla="*/ 169371 h 1828714"/>
                <a:gd name="connsiteX3" fmla="*/ 245001 w 1168556"/>
                <a:gd name="connsiteY3" fmla="*/ 194626 h 1828714"/>
                <a:gd name="connsiteX4" fmla="*/ 318820 w 1168556"/>
                <a:gd name="connsiteY4" fmla="*/ 244632 h 1828714"/>
                <a:gd name="connsiteX5" fmla="*/ 392973 w 1168556"/>
                <a:gd name="connsiteY5" fmla="*/ 338104 h 1828714"/>
                <a:gd name="connsiteX6" fmla="*/ 412124 w 1168556"/>
                <a:gd name="connsiteY6" fmla="*/ 402600 h 1828714"/>
                <a:gd name="connsiteX7" fmla="*/ 506938 w 1168556"/>
                <a:gd name="connsiteY7" fmla="*/ 432751 h 1828714"/>
                <a:gd name="connsiteX8" fmla="*/ 564088 w 1168556"/>
                <a:gd name="connsiteY8" fmla="*/ 468469 h 1828714"/>
                <a:gd name="connsiteX9" fmla="*/ 613424 w 1168556"/>
                <a:gd name="connsiteY9" fmla="*/ 535614 h 1828714"/>
                <a:gd name="connsiteX10" fmla="*/ 631065 w 1168556"/>
                <a:gd name="connsiteY10" fmla="*/ 860604 h 1828714"/>
                <a:gd name="connsiteX11" fmla="*/ 716488 w 1168556"/>
                <a:gd name="connsiteY11" fmla="*/ 1168557 h 1828714"/>
                <a:gd name="connsiteX12" fmla="*/ 739294 w 1168556"/>
                <a:gd name="connsiteY12" fmla="*/ 1253041 h 1828714"/>
                <a:gd name="connsiteX13" fmla="*/ 806976 w 1168556"/>
                <a:gd name="connsiteY13" fmla="*/ 1335244 h 1828714"/>
                <a:gd name="connsiteX14" fmla="*/ 884752 w 1168556"/>
                <a:gd name="connsiteY14" fmla="*/ 1360399 h 1828714"/>
                <a:gd name="connsiteX15" fmla="*/ 971282 w 1168556"/>
                <a:gd name="connsiteY15" fmla="*/ 1325719 h 1828714"/>
                <a:gd name="connsiteX16" fmla="*/ 1064620 w 1168556"/>
                <a:gd name="connsiteY16" fmla="*/ 1275981 h 1828714"/>
                <a:gd name="connsiteX17" fmla="*/ 1079445 w 1168556"/>
                <a:gd name="connsiteY17" fmla="*/ 1238116 h 1828714"/>
                <a:gd name="connsiteX18" fmla="*/ 1105638 w 1168556"/>
                <a:gd name="connsiteY18" fmla="*/ 1188110 h 1828714"/>
                <a:gd name="connsiteX19" fmla="*/ 1109393 w 1168556"/>
                <a:gd name="connsiteY19" fmla="*/ 1161414 h 1828714"/>
                <a:gd name="connsiteX20" fmla="*/ 1161780 w 1168556"/>
                <a:gd name="connsiteY20" fmla="*/ 1161412 h 1828714"/>
                <a:gd name="connsiteX21" fmla="*/ 1167550 w 1168556"/>
                <a:gd name="connsiteY21" fmla="*/ 1216686 h 1828714"/>
                <a:gd name="connsiteX22" fmla="*/ 1158562 w 1168556"/>
                <a:gd name="connsiteY22" fmla="*/ 1319816 h 1828714"/>
                <a:gd name="connsiteX23" fmla="*/ 1154639 w 1168556"/>
                <a:gd name="connsiteY23" fmla="*/ 1387632 h 1828714"/>
                <a:gd name="connsiteX24" fmla="*/ 1128444 w 1168556"/>
                <a:gd name="connsiteY24" fmla="*/ 1520982 h 1828714"/>
                <a:gd name="connsiteX25" fmla="*/ 1104666 w 1168556"/>
                <a:gd name="connsiteY25" fmla="*/ 1670799 h 1828714"/>
                <a:gd name="connsiteX26" fmla="*/ 1087963 w 1168556"/>
                <a:gd name="connsiteY26" fmla="*/ 1742438 h 1828714"/>
                <a:gd name="connsiteX27" fmla="*/ 963433 w 1168556"/>
                <a:gd name="connsiteY27" fmla="*/ 1791571 h 1828714"/>
                <a:gd name="connsiteX28" fmla="*/ 854601 w 1168556"/>
                <a:gd name="connsiteY28" fmla="*/ 1828163 h 1828714"/>
                <a:gd name="connsiteX29" fmla="*/ 592529 w 1168556"/>
                <a:gd name="connsiteY29" fmla="*/ 1816357 h 1828714"/>
                <a:gd name="connsiteX30" fmla="*/ 472728 w 1168556"/>
                <a:gd name="connsiteY30" fmla="*/ 1703365 h 1828714"/>
                <a:gd name="connsiteX31" fmla="*/ 421212 w 1168556"/>
                <a:gd name="connsiteY31" fmla="*/ 1647187 h 1828714"/>
                <a:gd name="connsiteX32" fmla="*/ 317108 w 1168556"/>
                <a:gd name="connsiteY32" fmla="*/ 1476744 h 1828714"/>
                <a:gd name="connsiteX33" fmla="*/ 252144 w 1168556"/>
                <a:gd name="connsiteY33" fmla="*/ 1370962 h 1828714"/>
                <a:gd name="connsiteX34" fmla="*/ 187851 w 1168556"/>
                <a:gd name="connsiteY34" fmla="*/ 1273331 h 1828714"/>
                <a:gd name="connsiteX35" fmla="*/ 133082 w 1168556"/>
                <a:gd name="connsiteY35" fmla="*/ 1130456 h 1828714"/>
                <a:gd name="connsiteX36" fmla="*/ 65367 w 1168556"/>
                <a:gd name="connsiteY36" fmla="*/ 969806 h 1828714"/>
                <a:gd name="connsiteX37" fmla="*/ 15260 w 1168556"/>
                <a:gd name="connsiteY37" fmla="*/ 900549 h 1828714"/>
                <a:gd name="connsiteX38" fmla="*/ 0 w 1168556"/>
                <a:gd name="connsiteY38" fmla="*/ 97732 h 1828714"/>
                <a:gd name="connsiteX0" fmla="*/ 1409 w 1168556"/>
                <a:gd name="connsiteY0" fmla="*/ 0 h 1832242"/>
                <a:gd name="connsiteX1" fmla="*/ 175978 w 1168556"/>
                <a:gd name="connsiteY1" fmla="*/ 121646 h 1832242"/>
                <a:gd name="connsiteX2" fmla="*/ 191238 w 1168556"/>
                <a:gd name="connsiteY2" fmla="*/ 169371 h 1832242"/>
                <a:gd name="connsiteX3" fmla="*/ 245001 w 1168556"/>
                <a:gd name="connsiteY3" fmla="*/ 194626 h 1832242"/>
                <a:gd name="connsiteX4" fmla="*/ 318820 w 1168556"/>
                <a:gd name="connsiteY4" fmla="*/ 244632 h 1832242"/>
                <a:gd name="connsiteX5" fmla="*/ 392973 w 1168556"/>
                <a:gd name="connsiteY5" fmla="*/ 338104 h 1832242"/>
                <a:gd name="connsiteX6" fmla="*/ 412124 w 1168556"/>
                <a:gd name="connsiteY6" fmla="*/ 402600 h 1832242"/>
                <a:gd name="connsiteX7" fmla="*/ 506938 w 1168556"/>
                <a:gd name="connsiteY7" fmla="*/ 432751 h 1832242"/>
                <a:gd name="connsiteX8" fmla="*/ 564088 w 1168556"/>
                <a:gd name="connsiteY8" fmla="*/ 468469 h 1832242"/>
                <a:gd name="connsiteX9" fmla="*/ 613424 w 1168556"/>
                <a:gd name="connsiteY9" fmla="*/ 535614 h 1832242"/>
                <a:gd name="connsiteX10" fmla="*/ 631065 w 1168556"/>
                <a:gd name="connsiteY10" fmla="*/ 860604 h 1832242"/>
                <a:gd name="connsiteX11" fmla="*/ 716488 w 1168556"/>
                <a:gd name="connsiteY11" fmla="*/ 1168557 h 1832242"/>
                <a:gd name="connsiteX12" fmla="*/ 739294 w 1168556"/>
                <a:gd name="connsiteY12" fmla="*/ 1253041 h 1832242"/>
                <a:gd name="connsiteX13" fmla="*/ 806976 w 1168556"/>
                <a:gd name="connsiteY13" fmla="*/ 1335244 h 1832242"/>
                <a:gd name="connsiteX14" fmla="*/ 884752 w 1168556"/>
                <a:gd name="connsiteY14" fmla="*/ 1360399 h 1832242"/>
                <a:gd name="connsiteX15" fmla="*/ 971282 w 1168556"/>
                <a:gd name="connsiteY15" fmla="*/ 1325719 h 1832242"/>
                <a:gd name="connsiteX16" fmla="*/ 1064620 w 1168556"/>
                <a:gd name="connsiteY16" fmla="*/ 1275981 h 1832242"/>
                <a:gd name="connsiteX17" fmla="*/ 1079445 w 1168556"/>
                <a:gd name="connsiteY17" fmla="*/ 1238116 h 1832242"/>
                <a:gd name="connsiteX18" fmla="*/ 1105638 w 1168556"/>
                <a:gd name="connsiteY18" fmla="*/ 1188110 h 1832242"/>
                <a:gd name="connsiteX19" fmla="*/ 1109393 w 1168556"/>
                <a:gd name="connsiteY19" fmla="*/ 1161414 h 1832242"/>
                <a:gd name="connsiteX20" fmla="*/ 1161780 w 1168556"/>
                <a:gd name="connsiteY20" fmla="*/ 1161412 h 1832242"/>
                <a:gd name="connsiteX21" fmla="*/ 1167550 w 1168556"/>
                <a:gd name="connsiteY21" fmla="*/ 1216686 h 1832242"/>
                <a:gd name="connsiteX22" fmla="*/ 1158562 w 1168556"/>
                <a:gd name="connsiteY22" fmla="*/ 1319816 h 1832242"/>
                <a:gd name="connsiteX23" fmla="*/ 1154639 w 1168556"/>
                <a:gd name="connsiteY23" fmla="*/ 1387632 h 1832242"/>
                <a:gd name="connsiteX24" fmla="*/ 1128444 w 1168556"/>
                <a:gd name="connsiteY24" fmla="*/ 1520982 h 1832242"/>
                <a:gd name="connsiteX25" fmla="*/ 1104666 w 1168556"/>
                <a:gd name="connsiteY25" fmla="*/ 1670799 h 1832242"/>
                <a:gd name="connsiteX26" fmla="*/ 1087963 w 1168556"/>
                <a:gd name="connsiteY26" fmla="*/ 1742438 h 1832242"/>
                <a:gd name="connsiteX27" fmla="*/ 963433 w 1168556"/>
                <a:gd name="connsiteY27" fmla="*/ 1791571 h 1832242"/>
                <a:gd name="connsiteX28" fmla="*/ 854601 w 1168556"/>
                <a:gd name="connsiteY28" fmla="*/ 1828163 h 1832242"/>
                <a:gd name="connsiteX29" fmla="*/ 721251 w 1168556"/>
                <a:gd name="connsiteY29" fmla="*/ 1830543 h 1832242"/>
                <a:gd name="connsiteX30" fmla="*/ 592529 w 1168556"/>
                <a:gd name="connsiteY30" fmla="*/ 1816357 h 1832242"/>
                <a:gd name="connsiteX31" fmla="*/ 472728 w 1168556"/>
                <a:gd name="connsiteY31" fmla="*/ 1703365 h 1832242"/>
                <a:gd name="connsiteX32" fmla="*/ 421212 w 1168556"/>
                <a:gd name="connsiteY32" fmla="*/ 1647187 h 1832242"/>
                <a:gd name="connsiteX33" fmla="*/ 317108 w 1168556"/>
                <a:gd name="connsiteY33" fmla="*/ 1476744 h 1832242"/>
                <a:gd name="connsiteX34" fmla="*/ 252144 w 1168556"/>
                <a:gd name="connsiteY34" fmla="*/ 1370962 h 1832242"/>
                <a:gd name="connsiteX35" fmla="*/ 187851 w 1168556"/>
                <a:gd name="connsiteY35" fmla="*/ 1273331 h 1832242"/>
                <a:gd name="connsiteX36" fmla="*/ 133082 w 1168556"/>
                <a:gd name="connsiteY36" fmla="*/ 1130456 h 1832242"/>
                <a:gd name="connsiteX37" fmla="*/ 65367 w 1168556"/>
                <a:gd name="connsiteY37" fmla="*/ 969806 h 1832242"/>
                <a:gd name="connsiteX38" fmla="*/ 15260 w 1168556"/>
                <a:gd name="connsiteY38" fmla="*/ 900549 h 1832242"/>
                <a:gd name="connsiteX39" fmla="*/ 0 w 1168556"/>
                <a:gd name="connsiteY39" fmla="*/ 97732 h 1832242"/>
                <a:gd name="connsiteX0" fmla="*/ 1409 w 1168556"/>
                <a:gd name="connsiteY0" fmla="*/ 0 h 1831535"/>
                <a:gd name="connsiteX1" fmla="*/ 175978 w 1168556"/>
                <a:gd name="connsiteY1" fmla="*/ 121646 h 1831535"/>
                <a:gd name="connsiteX2" fmla="*/ 191238 w 1168556"/>
                <a:gd name="connsiteY2" fmla="*/ 169371 h 1831535"/>
                <a:gd name="connsiteX3" fmla="*/ 245001 w 1168556"/>
                <a:gd name="connsiteY3" fmla="*/ 194626 h 1831535"/>
                <a:gd name="connsiteX4" fmla="*/ 318820 w 1168556"/>
                <a:gd name="connsiteY4" fmla="*/ 244632 h 1831535"/>
                <a:gd name="connsiteX5" fmla="*/ 392973 w 1168556"/>
                <a:gd name="connsiteY5" fmla="*/ 338104 h 1831535"/>
                <a:gd name="connsiteX6" fmla="*/ 412124 w 1168556"/>
                <a:gd name="connsiteY6" fmla="*/ 402600 h 1831535"/>
                <a:gd name="connsiteX7" fmla="*/ 506938 w 1168556"/>
                <a:gd name="connsiteY7" fmla="*/ 432751 h 1831535"/>
                <a:gd name="connsiteX8" fmla="*/ 564088 w 1168556"/>
                <a:gd name="connsiteY8" fmla="*/ 468469 h 1831535"/>
                <a:gd name="connsiteX9" fmla="*/ 613424 w 1168556"/>
                <a:gd name="connsiteY9" fmla="*/ 535614 h 1831535"/>
                <a:gd name="connsiteX10" fmla="*/ 631065 w 1168556"/>
                <a:gd name="connsiteY10" fmla="*/ 860604 h 1831535"/>
                <a:gd name="connsiteX11" fmla="*/ 716488 w 1168556"/>
                <a:gd name="connsiteY11" fmla="*/ 1168557 h 1831535"/>
                <a:gd name="connsiteX12" fmla="*/ 739294 w 1168556"/>
                <a:gd name="connsiteY12" fmla="*/ 1253041 h 1831535"/>
                <a:gd name="connsiteX13" fmla="*/ 806976 w 1168556"/>
                <a:gd name="connsiteY13" fmla="*/ 1335244 h 1831535"/>
                <a:gd name="connsiteX14" fmla="*/ 884752 w 1168556"/>
                <a:gd name="connsiteY14" fmla="*/ 1360399 h 1831535"/>
                <a:gd name="connsiteX15" fmla="*/ 971282 w 1168556"/>
                <a:gd name="connsiteY15" fmla="*/ 1325719 h 1831535"/>
                <a:gd name="connsiteX16" fmla="*/ 1064620 w 1168556"/>
                <a:gd name="connsiteY16" fmla="*/ 1275981 h 1831535"/>
                <a:gd name="connsiteX17" fmla="*/ 1079445 w 1168556"/>
                <a:gd name="connsiteY17" fmla="*/ 1238116 h 1831535"/>
                <a:gd name="connsiteX18" fmla="*/ 1105638 w 1168556"/>
                <a:gd name="connsiteY18" fmla="*/ 1188110 h 1831535"/>
                <a:gd name="connsiteX19" fmla="*/ 1109393 w 1168556"/>
                <a:gd name="connsiteY19" fmla="*/ 1161414 h 1831535"/>
                <a:gd name="connsiteX20" fmla="*/ 1161780 w 1168556"/>
                <a:gd name="connsiteY20" fmla="*/ 1161412 h 1831535"/>
                <a:gd name="connsiteX21" fmla="*/ 1167550 w 1168556"/>
                <a:gd name="connsiteY21" fmla="*/ 1216686 h 1831535"/>
                <a:gd name="connsiteX22" fmla="*/ 1158562 w 1168556"/>
                <a:gd name="connsiteY22" fmla="*/ 1319816 h 1831535"/>
                <a:gd name="connsiteX23" fmla="*/ 1154639 w 1168556"/>
                <a:gd name="connsiteY23" fmla="*/ 1387632 h 1831535"/>
                <a:gd name="connsiteX24" fmla="*/ 1128444 w 1168556"/>
                <a:gd name="connsiteY24" fmla="*/ 1520982 h 1831535"/>
                <a:gd name="connsiteX25" fmla="*/ 1104666 w 1168556"/>
                <a:gd name="connsiteY25" fmla="*/ 1670799 h 1831535"/>
                <a:gd name="connsiteX26" fmla="*/ 1087963 w 1168556"/>
                <a:gd name="connsiteY26" fmla="*/ 1742438 h 1831535"/>
                <a:gd name="connsiteX27" fmla="*/ 963433 w 1168556"/>
                <a:gd name="connsiteY27" fmla="*/ 1791571 h 1831535"/>
                <a:gd name="connsiteX28" fmla="*/ 854601 w 1168556"/>
                <a:gd name="connsiteY28" fmla="*/ 1828163 h 1831535"/>
                <a:gd name="connsiteX29" fmla="*/ 809357 w 1168556"/>
                <a:gd name="connsiteY29" fmla="*/ 1830543 h 1831535"/>
                <a:gd name="connsiteX30" fmla="*/ 721251 w 1168556"/>
                <a:gd name="connsiteY30" fmla="*/ 1830543 h 1831535"/>
                <a:gd name="connsiteX31" fmla="*/ 592529 w 1168556"/>
                <a:gd name="connsiteY31" fmla="*/ 1816357 h 1831535"/>
                <a:gd name="connsiteX32" fmla="*/ 472728 w 1168556"/>
                <a:gd name="connsiteY32" fmla="*/ 1703365 h 1831535"/>
                <a:gd name="connsiteX33" fmla="*/ 421212 w 1168556"/>
                <a:gd name="connsiteY33" fmla="*/ 1647187 h 1831535"/>
                <a:gd name="connsiteX34" fmla="*/ 317108 w 1168556"/>
                <a:gd name="connsiteY34" fmla="*/ 1476744 h 1831535"/>
                <a:gd name="connsiteX35" fmla="*/ 252144 w 1168556"/>
                <a:gd name="connsiteY35" fmla="*/ 1370962 h 1831535"/>
                <a:gd name="connsiteX36" fmla="*/ 187851 w 1168556"/>
                <a:gd name="connsiteY36" fmla="*/ 1273331 h 1831535"/>
                <a:gd name="connsiteX37" fmla="*/ 133082 w 1168556"/>
                <a:gd name="connsiteY37" fmla="*/ 1130456 h 1831535"/>
                <a:gd name="connsiteX38" fmla="*/ 65367 w 1168556"/>
                <a:gd name="connsiteY38" fmla="*/ 969806 h 1831535"/>
                <a:gd name="connsiteX39" fmla="*/ 15260 w 1168556"/>
                <a:gd name="connsiteY39" fmla="*/ 900549 h 1831535"/>
                <a:gd name="connsiteX40" fmla="*/ 0 w 1168556"/>
                <a:gd name="connsiteY40" fmla="*/ 97732 h 1831535"/>
                <a:gd name="connsiteX0" fmla="*/ 1409 w 1168556"/>
                <a:gd name="connsiteY0" fmla="*/ 0 h 1831535"/>
                <a:gd name="connsiteX1" fmla="*/ 175978 w 1168556"/>
                <a:gd name="connsiteY1" fmla="*/ 121646 h 1831535"/>
                <a:gd name="connsiteX2" fmla="*/ 191238 w 1168556"/>
                <a:gd name="connsiteY2" fmla="*/ 169371 h 1831535"/>
                <a:gd name="connsiteX3" fmla="*/ 245001 w 1168556"/>
                <a:gd name="connsiteY3" fmla="*/ 194626 h 1831535"/>
                <a:gd name="connsiteX4" fmla="*/ 318820 w 1168556"/>
                <a:gd name="connsiteY4" fmla="*/ 244632 h 1831535"/>
                <a:gd name="connsiteX5" fmla="*/ 392973 w 1168556"/>
                <a:gd name="connsiteY5" fmla="*/ 338104 h 1831535"/>
                <a:gd name="connsiteX6" fmla="*/ 412124 w 1168556"/>
                <a:gd name="connsiteY6" fmla="*/ 402600 h 1831535"/>
                <a:gd name="connsiteX7" fmla="*/ 506938 w 1168556"/>
                <a:gd name="connsiteY7" fmla="*/ 432751 h 1831535"/>
                <a:gd name="connsiteX8" fmla="*/ 564088 w 1168556"/>
                <a:gd name="connsiteY8" fmla="*/ 468469 h 1831535"/>
                <a:gd name="connsiteX9" fmla="*/ 613424 w 1168556"/>
                <a:gd name="connsiteY9" fmla="*/ 535614 h 1831535"/>
                <a:gd name="connsiteX10" fmla="*/ 631065 w 1168556"/>
                <a:gd name="connsiteY10" fmla="*/ 860604 h 1831535"/>
                <a:gd name="connsiteX11" fmla="*/ 716488 w 1168556"/>
                <a:gd name="connsiteY11" fmla="*/ 1168557 h 1831535"/>
                <a:gd name="connsiteX12" fmla="*/ 739294 w 1168556"/>
                <a:gd name="connsiteY12" fmla="*/ 1253041 h 1831535"/>
                <a:gd name="connsiteX13" fmla="*/ 806976 w 1168556"/>
                <a:gd name="connsiteY13" fmla="*/ 1335244 h 1831535"/>
                <a:gd name="connsiteX14" fmla="*/ 884752 w 1168556"/>
                <a:gd name="connsiteY14" fmla="*/ 1360399 h 1831535"/>
                <a:gd name="connsiteX15" fmla="*/ 971282 w 1168556"/>
                <a:gd name="connsiteY15" fmla="*/ 1325719 h 1831535"/>
                <a:gd name="connsiteX16" fmla="*/ 1064620 w 1168556"/>
                <a:gd name="connsiteY16" fmla="*/ 1275981 h 1831535"/>
                <a:gd name="connsiteX17" fmla="*/ 1079445 w 1168556"/>
                <a:gd name="connsiteY17" fmla="*/ 1238116 h 1831535"/>
                <a:gd name="connsiteX18" fmla="*/ 1105638 w 1168556"/>
                <a:gd name="connsiteY18" fmla="*/ 1188110 h 1831535"/>
                <a:gd name="connsiteX19" fmla="*/ 1109393 w 1168556"/>
                <a:gd name="connsiteY19" fmla="*/ 1161414 h 1831535"/>
                <a:gd name="connsiteX20" fmla="*/ 1161780 w 1168556"/>
                <a:gd name="connsiteY20" fmla="*/ 1161412 h 1831535"/>
                <a:gd name="connsiteX21" fmla="*/ 1167550 w 1168556"/>
                <a:gd name="connsiteY21" fmla="*/ 1216686 h 1831535"/>
                <a:gd name="connsiteX22" fmla="*/ 1158562 w 1168556"/>
                <a:gd name="connsiteY22" fmla="*/ 1319816 h 1831535"/>
                <a:gd name="connsiteX23" fmla="*/ 1154639 w 1168556"/>
                <a:gd name="connsiteY23" fmla="*/ 1387632 h 1831535"/>
                <a:gd name="connsiteX24" fmla="*/ 1128444 w 1168556"/>
                <a:gd name="connsiteY24" fmla="*/ 1520982 h 1831535"/>
                <a:gd name="connsiteX25" fmla="*/ 1104666 w 1168556"/>
                <a:gd name="connsiteY25" fmla="*/ 1670799 h 1831535"/>
                <a:gd name="connsiteX26" fmla="*/ 1087963 w 1168556"/>
                <a:gd name="connsiteY26" fmla="*/ 1742438 h 1831535"/>
                <a:gd name="connsiteX27" fmla="*/ 963433 w 1168556"/>
                <a:gd name="connsiteY27" fmla="*/ 1791571 h 1831535"/>
                <a:gd name="connsiteX28" fmla="*/ 914132 w 1168556"/>
                <a:gd name="connsiteY28" fmla="*/ 1813876 h 1831535"/>
                <a:gd name="connsiteX29" fmla="*/ 854601 w 1168556"/>
                <a:gd name="connsiteY29" fmla="*/ 1828163 h 1831535"/>
                <a:gd name="connsiteX30" fmla="*/ 809357 w 1168556"/>
                <a:gd name="connsiteY30" fmla="*/ 1830543 h 1831535"/>
                <a:gd name="connsiteX31" fmla="*/ 721251 w 1168556"/>
                <a:gd name="connsiteY31" fmla="*/ 1830543 h 1831535"/>
                <a:gd name="connsiteX32" fmla="*/ 592529 w 1168556"/>
                <a:gd name="connsiteY32" fmla="*/ 1816357 h 1831535"/>
                <a:gd name="connsiteX33" fmla="*/ 472728 w 1168556"/>
                <a:gd name="connsiteY33" fmla="*/ 1703365 h 1831535"/>
                <a:gd name="connsiteX34" fmla="*/ 421212 w 1168556"/>
                <a:gd name="connsiteY34" fmla="*/ 1647187 h 1831535"/>
                <a:gd name="connsiteX35" fmla="*/ 317108 w 1168556"/>
                <a:gd name="connsiteY35" fmla="*/ 1476744 h 1831535"/>
                <a:gd name="connsiteX36" fmla="*/ 252144 w 1168556"/>
                <a:gd name="connsiteY36" fmla="*/ 1370962 h 1831535"/>
                <a:gd name="connsiteX37" fmla="*/ 187851 w 1168556"/>
                <a:gd name="connsiteY37" fmla="*/ 1273331 h 1831535"/>
                <a:gd name="connsiteX38" fmla="*/ 133082 w 1168556"/>
                <a:gd name="connsiteY38" fmla="*/ 1130456 h 1831535"/>
                <a:gd name="connsiteX39" fmla="*/ 65367 w 1168556"/>
                <a:gd name="connsiteY39" fmla="*/ 969806 h 1831535"/>
                <a:gd name="connsiteX40" fmla="*/ 15260 w 1168556"/>
                <a:gd name="connsiteY40" fmla="*/ 900549 h 1831535"/>
                <a:gd name="connsiteX41" fmla="*/ 0 w 1168556"/>
                <a:gd name="connsiteY41" fmla="*/ 97732 h 1831535"/>
                <a:gd name="connsiteX0" fmla="*/ 1409 w 1168556"/>
                <a:gd name="connsiteY0" fmla="*/ 0 h 1831535"/>
                <a:gd name="connsiteX1" fmla="*/ 175978 w 1168556"/>
                <a:gd name="connsiteY1" fmla="*/ 121646 h 1831535"/>
                <a:gd name="connsiteX2" fmla="*/ 191238 w 1168556"/>
                <a:gd name="connsiteY2" fmla="*/ 169371 h 1831535"/>
                <a:gd name="connsiteX3" fmla="*/ 245001 w 1168556"/>
                <a:gd name="connsiteY3" fmla="*/ 194626 h 1831535"/>
                <a:gd name="connsiteX4" fmla="*/ 318820 w 1168556"/>
                <a:gd name="connsiteY4" fmla="*/ 244632 h 1831535"/>
                <a:gd name="connsiteX5" fmla="*/ 392973 w 1168556"/>
                <a:gd name="connsiteY5" fmla="*/ 338104 h 1831535"/>
                <a:gd name="connsiteX6" fmla="*/ 412124 w 1168556"/>
                <a:gd name="connsiteY6" fmla="*/ 402600 h 1831535"/>
                <a:gd name="connsiteX7" fmla="*/ 506938 w 1168556"/>
                <a:gd name="connsiteY7" fmla="*/ 432751 h 1831535"/>
                <a:gd name="connsiteX8" fmla="*/ 564088 w 1168556"/>
                <a:gd name="connsiteY8" fmla="*/ 468469 h 1831535"/>
                <a:gd name="connsiteX9" fmla="*/ 613424 w 1168556"/>
                <a:gd name="connsiteY9" fmla="*/ 535614 h 1831535"/>
                <a:gd name="connsiteX10" fmla="*/ 631065 w 1168556"/>
                <a:gd name="connsiteY10" fmla="*/ 860604 h 1831535"/>
                <a:gd name="connsiteX11" fmla="*/ 716488 w 1168556"/>
                <a:gd name="connsiteY11" fmla="*/ 1168557 h 1831535"/>
                <a:gd name="connsiteX12" fmla="*/ 739294 w 1168556"/>
                <a:gd name="connsiteY12" fmla="*/ 1253041 h 1831535"/>
                <a:gd name="connsiteX13" fmla="*/ 806976 w 1168556"/>
                <a:gd name="connsiteY13" fmla="*/ 1335244 h 1831535"/>
                <a:gd name="connsiteX14" fmla="*/ 884752 w 1168556"/>
                <a:gd name="connsiteY14" fmla="*/ 1360399 h 1831535"/>
                <a:gd name="connsiteX15" fmla="*/ 971282 w 1168556"/>
                <a:gd name="connsiteY15" fmla="*/ 1325719 h 1831535"/>
                <a:gd name="connsiteX16" fmla="*/ 1064620 w 1168556"/>
                <a:gd name="connsiteY16" fmla="*/ 1275981 h 1831535"/>
                <a:gd name="connsiteX17" fmla="*/ 1079445 w 1168556"/>
                <a:gd name="connsiteY17" fmla="*/ 1238116 h 1831535"/>
                <a:gd name="connsiteX18" fmla="*/ 1105638 w 1168556"/>
                <a:gd name="connsiteY18" fmla="*/ 1188110 h 1831535"/>
                <a:gd name="connsiteX19" fmla="*/ 1109393 w 1168556"/>
                <a:gd name="connsiteY19" fmla="*/ 1161414 h 1831535"/>
                <a:gd name="connsiteX20" fmla="*/ 1161780 w 1168556"/>
                <a:gd name="connsiteY20" fmla="*/ 1161412 h 1831535"/>
                <a:gd name="connsiteX21" fmla="*/ 1167550 w 1168556"/>
                <a:gd name="connsiteY21" fmla="*/ 1216686 h 1831535"/>
                <a:gd name="connsiteX22" fmla="*/ 1158562 w 1168556"/>
                <a:gd name="connsiteY22" fmla="*/ 1319816 h 1831535"/>
                <a:gd name="connsiteX23" fmla="*/ 1154639 w 1168556"/>
                <a:gd name="connsiteY23" fmla="*/ 1387632 h 1831535"/>
                <a:gd name="connsiteX24" fmla="*/ 1128444 w 1168556"/>
                <a:gd name="connsiteY24" fmla="*/ 1520982 h 1831535"/>
                <a:gd name="connsiteX25" fmla="*/ 1104666 w 1168556"/>
                <a:gd name="connsiteY25" fmla="*/ 1670799 h 1831535"/>
                <a:gd name="connsiteX26" fmla="*/ 1087963 w 1168556"/>
                <a:gd name="connsiteY26" fmla="*/ 1742438 h 1831535"/>
                <a:gd name="connsiteX27" fmla="*/ 963433 w 1168556"/>
                <a:gd name="connsiteY27" fmla="*/ 1791571 h 1831535"/>
                <a:gd name="connsiteX28" fmla="*/ 914132 w 1168556"/>
                <a:gd name="connsiteY28" fmla="*/ 1813876 h 1831535"/>
                <a:gd name="connsiteX29" fmla="*/ 854601 w 1168556"/>
                <a:gd name="connsiteY29" fmla="*/ 1828163 h 1831535"/>
                <a:gd name="connsiteX30" fmla="*/ 809357 w 1168556"/>
                <a:gd name="connsiteY30" fmla="*/ 1830543 h 1831535"/>
                <a:gd name="connsiteX31" fmla="*/ 721251 w 1168556"/>
                <a:gd name="connsiteY31" fmla="*/ 1830543 h 1831535"/>
                <a:gd name="connsiteX32" fmla="*/ 580623 w 1168556"/>
                <a:gd name="connsiteY32" fmla="*/ 1804450 h 1831535"/>
                <a:gd name="connsiteX33" fmla="*/ 472728 w 1168556"/>
                <a:gd name="connsiteY33" fmla="*/ 1703365 h 1831535"/>
                <a:gd name="connsiteX34" fmla="*/ 421212 w 1168556"/>
                <a:gd name="connsiteY34" fmla="*/ 1647187 h 1831535"/>
                <a:gd name="connsiteX35" fmla="*/ 317108 w 1168556"/>
                <a:gd name="connsiteY35" fmla="*/ 1476744 h 1831535"/>
                <a:gd name="connsiteX36" fmla="*/ 252144 w 1168556"/>
                <a:gd name="connsiteY36" fmla="*/ 1370962 h 1831535"/>
                <a:gd name="connsiteX37" fmla="*/ 187851 w 1168556"/>
                <a:gd name="connsiteY37" fmla="*/ 1273331 h 1831535"/>
                <a:gd name="connsiteX38" fmla="*/ 133082 w 1168556"/>
                <a:gd name="connsiteY38" fmla="*/ 1130456 h 1831535"/>
                <a:gd name="connsiteX39" fmla="*/ 65367 w 1168556"/>
                <a:gd name="connsiteY39" fmla="*/ 969806 h 1831535"/>
                <a:gd name="connsiteX40" fmla="*/ 15260 w 1168556"/>
                <a:gd name="connsiteY40" fmla="*/ 900549 h 1831535"/>
                <a:gd name="connsiteX41" fmla="*/ 0 w 1168556"/>
                <a:gd name="connsiteY41" fmla="*/ 97732 h 1831535"/>
                <a:gd name="connsiteX0" fmla="*/ 1409 w 1168556"/>
                <a:gd name="connsiteY0" fmla="*/ 0 h 1831535"/>
                <a:gd name="connsiteX1" fmla="*/ 175978 w 1168556"/>
                <a:gd name="connsiteY1" fmla="*/ 121646 h 1831535"/>
                <a:gd name="connsiteX2" fmla="*/ 191238 w 1168556"/>
                <a:gd name="connsiteY2" fmla="*/ 169371 h 1831535"/>
                <a:gd name="connsiteX3" fmla="*/ 245001 w 1168556"/>
                <a:gd name="connsiteY3" fmla="*/ 194626 h 1831535"/>
                <a:gd name="connsiteX4" fmla="*/ 318820 w 1168556"/>
                <a:gd name="connsiteY4" fmla="*/ 244632 h 1831535"/>
                <a:gd name="connsiteX5" fmla="*/ 392973 w 1168556"/>
                <a:gd name="connsiteY5" fmla="*/ 338104 h 1831535"/>
                <a:gd name="connsiteX6" fmla="*/ 412124 w 1168556"/>
                <a:gd name="connsiteY6" fmla="*/ 402600 h 1831535"/>
                <a:gd name="connsiteX7" fmla="*/ 506938 w 1168556"/>
                <a:gd name="connsiteY7" fmla="*/ 432751 h 1831535"/>
                <a:gd name="connsiteX8" fmla="*/ 564088 w 1168556"/>
                <a:gd name="connsiteY8" fmla="*/ 468469 h 1831535"/>
                <a:gd name="connsiteX9" fmla="*/ 613424 w 1168556"/>
                <a:gd name="connsiteY9" fmla="*/ 535614 h 1831535"/>
                <a:gd name="connsiteX10" fmla="*/ 631065 w 1168556"/>
                <a:gd name="connsiteY10" fmla="*/ 860604 h 1831535"/>
                <a:gd name="connsiteX11" fmla="*/ 716488 w 1168556"/>
                <a:gd name="connsiteY11" fmla="*/ 1168557 h 1831535"/>
                <a:gd name="connsiteX12" fmla="*/ 739294 w 1168556"/>
                <a:gd name="connsiteY12" fmla="*/ 1253041 h 1831535"/>
                <a:gd name="connsiteX13" fmla="*/ 806976 w 1168556"/>
                <a:gd name="connsiteY13" fmla="*/ 1335244 h 1831535"/>
                <a:gd name="connsiteX14" fmla="*/ 884752 w 1168556"/>
                <a:gd name="connsiteY14" fmla="*/ 1360399 h 1831535"/>
                <a:gd name="connsiteX15" fmla="*/ 971282 w 1168556"/>
                <a:gd name="connsiteY15" fmla="*/ 1325719 h 1831535"/>
                <a:gd name="connsiteX16" fmla="*/ 1064620 w 1168556"/>
                <a:gd name="connsiteY16" fmla="*/ 1275981 h 1831535"/>
                <a:gd name="connsiteX17" fmla="*/ 1079445 w 1168556"/>
                <a:gd name="connsiteY17" fmla="*/ 1238116 h 1831535"/>
                <a:gd name="connsiteX18" fmla="*/ 1105638 w 1168556"/>
                <a:gd name="connsiteY18" fmla="*/ 1188110 h 1831535"/>
                <a:gd name="connsiteX19" fmla="*/ 1109393 w 1168556"/>
                <a:gd name="connsiteY19" fmla="*/ 1161414 h 1831535"/>
                <a:gd name="connsiteX20" fmla="*/ 1161780 w 1168556"/>
                <a:gd name="connsiteY20" fmla="*/ 1161412 h 1831535"/>
                <a:gd name="connsiteX21" fmla="*/ 1167550 w 1168556"/>
                <a:gd name="connsiteY21" fmla="*/ 1216686 h 1831535"/>
                <a:gd name="connsiteX22" fmla="*/ 1158562 w 1168556"/>
                <a:gd name="connsiteY22" fmla="*/ 1319816 h 1831535"/>
                <a:gd name="connsiteX23" fmla="*/ 1154639 w 1168556"/>
                <a:gd name="connsiteY23" fmla="*/ 1387632 h 1831535"/>
                <a:gd name="connsiteX24" fmla="*/ 1128444 w 1168556"/>
                <a:gd name="connsiteY24" fmla="*/ 1520982 h 1831535"/>
                <a:gd name="connsiteX25" fmla="*/ 1104666 w 1168556"/>
                <a:gd name="connsiteY25" fmla="*/ 1670799 h 1831535"/>
                <a:gd name="connsiteX26" fmla="*/ 1087963 w 1168556"/>
                <a:gd name="connsiteY26" fmla="*/ 1742438 h 1831535"/>
                <a:gd name="connsiteX27" fmla="*/ 963433 w 1168556"/>
                <a:gd name="connsiteY27" fmla="*/ 1791571 h 1831535"/>
                <a:gd name="connsiteX28" fmla="*/ 914132 w 1168556"/>
                <a:gd name="connsiteY28" fmla="*/ 1813876 h 1831535"/>
                <a:gd name="connsiteX29" fmla="*/ 854601 w 1168556"/>
                <a:gd name="connsiteY29" fmla="*/ 1828163 h 1831535"/>
                <a:gd name="connsiteX30" fmla="*/ 809357 w 1168556"/>
                <a:gd name="connsiteY30" fmla="*/ 1830543 h 1831535"/>
                <a:gd name="connsiteX31" fmla="*/ 721251 w 1168556"/>
                <a:gd name="connsiteY31" fmla="*/ 1830543 h 1831535"/>
                <a:gd name="connsiteX32" fmla="*/ 580623 w 1168556"/>
                <a:gd name="connsiteY32" fmla="*/ 1804450 h 1831535"/>
                <a:gd name="connsiteX33" fmla="*/ 472728 w 1168556"/>
                <a:gd name="connsiteY33" fmla="*/ 1703365 h 1831535"/>
                <a:gd name="connsiteX34" fmla="*/ 421212 w 1168556"/>
                <a:gd name="connsiteY34" fmla="*/ 1647187 h 1831535"/>
                <a:gd name="connsiteX35" fmla="*/ 317108 w 1168556"/>
                <a:gd name="connsiteY35" fmla="*/ 1476744 h 1831535"/>
                <a:gd name="connsiteX36" fmla="*/ 252144 w 1168556"/>
                <a:gd name="connsiteY36" fmla="*/ 1370962 h 1831535"/>
                <a:gd name="connsiteX37" fmla="*/ 187851 w 1168556"/>
                <a:gd name="connsiteY37" fmla="*/ 1273331 h 1831535"/>
                <a:gd name="connsiteX38" fmla="*/ 133082 w 1168556"/>
                <a:gd name="connsiteY38" fmla="*/ 1130456 h 1831535"/>
                <a:gd name="connsiteX39" fmla="*/ 65367 w 1168556"/>
                <a:gd name="connsiteY39" fmla="*/ 969806 h 1831535"/>
                <a:gd name="connsiteX40" fmla="*/ 15260 w 1168556"/>
                <a:gd name="connsiteY40" fmla="*/ 900549 h 1831535"/>
                <a:gd name="connsiteX41" fmla="*/ 0 w 1168556"/>
                <a:gd name="connsiteY41" fmla="*/ 97732 h 1831535"/>
                <a:gd name="connsiteX0" fmla="*/ 1409 w 1168556"/>
                <a:gd name="connsiteY0" fmla="*/ 0 h 1831535"/>
                <a:gd name="connsiteX1" fmla="*/ 175978 w 1168556"/>
                <a:gd name="connsiteY1" fmla="*/ 121646 h 1831535"/>
                <a:gd name="connsiteX2" fmla="*/ 191238 w 1168556"/>
                <a:gd name="connsiteY2" fmla="*/ 169371 h 1831535"/>
                <a:gd name="connsiteX3" fmla="*/ 245001 w 1168556"/>
                <a:gd name="connsiteY3" fmla="*/ 194626 h 1831535"/>
                <a:gd name="connsiteX4" fmla="*/ 318820 w 1168556"/>
                <a:gd name="connsiteY4" fmla="*/ 244632 h 1831535"/>
                <a:gd name="connsiteX5" fmla="*/ 392973 w 1168556"/>
                <a:gd name="connsiteY5" fmla="*/ 338104 h 1831535"/>
                <a:gd name="connsiteX6" fmla="*/ 412124 w 1168556"/>
                <a:gd name="connsiteY6" fmla="*/ 402600 h 1831535"/>
                <a:gd name="connsiteX7" fmla="*/ 506938 w 1168556"/>
                <a:gd name="connsiteY7" fmla="*/ 432751 h 1831535"/>
                <a:gd name="connsiteX8" fmla="*/ 564088 w 1168556"/>
                <a:gd name="connsiteY8" fmla="*/ 468469 h 1831535"/>
                <a:gd name="connsiteX9" fmla="*/ 613424 w 1168556"/>
                <a:gd name="connsiteY9" fmla="*/ 535614 h 1831535"/>
                <a:gd name="connsiteX10" fmla="*/ 631065 w 1168556"/>
                <a:gd name="connsiteY10" fmla="*/ 860604 h 1831535"/>
                <a:gd name="connsiteX11" fmla="*/ 716488 w 1168556"/>
                <a:gd name="connsiteY11" fmla="*/ 1168557 h 1831535"/>
                <a:gd name="connsiteX12" fmla="*/ 739294 w 1168556"/>
                <a:gd name="connsiteY12" fmla="*/ 1253041 h 1831535"/>
                <a:gd name="connsiteX13" fmla="*/ 806976 w 1168556"/>
                <a:gd name="connsiteY13" fmla="*/ 1335244 h 1831535"/>
                <a:gd name="connsiteX14" fmla="*/ 884752 w 1168556"/>
                <a:gd name="connsiteY14" fmla="*/ 1360399 h 1831535"/>
                <a:gd name="connsiteX15" fmla="*/ 971282 w 1168556"/>
                <a:gd name="connsiteY15" fmla="*/ 1325719 h 1831535"/>
                <a:gd name="connsiteX16" fmla="*/ 1064620 w 1168556"/>
                <a:gd name="connsiteY16" fmla="*/ 1275981 h 1831535"/>
                <a:gd name="connsiteX17" fmla="*/ 1079445 w 1168556"/>
                <a:gd name="connsiteY17" fmla="*/ 1238116 h 1831535"/>
                <a:gd name="connsiteX18" fmla="*/ 1105638 w 1168556"/>
                <a:gd name="connsiteY18" fmla="*/ 1188110 h 1831535"/>
                <a:gd name="connsiteX19" fmla="*/ 1109393 w 1168556"/>
                <a:gd name="connsiteY19" fmla="*/ 1161414 h 1831535"/>
                <a:gd name="connsiteX20" fmla="*/ 1161780 w 1168556"/>
                <a:gd name="connsiteY20" fmla="*/ 1161412 h 1831535"/>
                <a:gd name="connsiteX21" fmla="*/ 1167550 w 1168556"/>
                <a:gd name="connsiteY21" fmla="*/ 1216686 h 1831535"/>
                <a:gd name="connsiteX22" fmla="*/ 1158562 w 1168556"/>
                <a:gd name="connsiteY22" fmla="*/ 1319816 h 1831535"/>
                <a:gd name="connsiteX23" fmla="*/ 1154639 w 1168556"/>
                <a:gd name="connsiteY23" fmla="*/ 1387632 h 1831535"/>
                <a:gd name="connsiteX24" fmla="*/ 1128444 w 1168556"/>
                <a:gd name="connsiteY24" fmla="*/ 1520982 h 1831535"/>
                <a:gd name="connsiteX25" fmla="*/ 1104666 w 1168556"/>
                <a:gd name="connsiteY25" fmla="*/ 1670799 h 1831535"/>
                <a:gd name="connsiteX26" fmla="*/ 1087963 w 1168556"/>
                <a:gd name="connsiteY26" fmla="*/ 1742438 h 1831535"/>
                <a:gd name="connsiteX27" fmla="*/ 963433 w 1168556"/>
                <a:gd name="connsiteY27" fmla="*/ 1791571 h 1831535"/>
                <a:gd name="connsiteX28" fmla="*/ 914132 w 1168556"/>
                <a:gd name="connsiteY28" fmla="*/ 1813876 h 1831535"/>
                <a:gd name="connsiteX29" fmla="*/ 854601 w 1168556"/>
                <a:gd name="connsiteY29" fmla="*/ 1828163 h 1831535"/>
                <a:gd name="connsiteX30" fmla="*/ 809357 w 1168556"/>
                <a:gd name="connsiteY30" fmla="*/ 1830543 h 1831535"/>
                <a:gd name="connsiteX31" fmla="*/ 721251 w 1168556"/>
                <a:gd name="connsiteY31" fmla="*/ 1830543 h 1831535"/>
                <a:gd name="connsiteX32" fmla="*/ 580623 w 1168556"/>
                <a:gd name="connsiteY32" fmla="*/ 1804450 h 1831535"/>
                <a:gd name="connsiteX33" fmla="*/ 472728 w 1168556"/>
                <a:gd name="connsiteY33" fmla="*/ 1703365 h 1831535"/>
                <a:gd name="connsiteX34" fmla="*/ 421212 w 1168556"/>
                <a:gd name="connsiteY34" fmla="*/ 1647187 h 1831535"/>
                <a:gd name="connsiteX35" fmla="*/ 317108 w 1168556"/>
                <a:gd name="connsiteY35" fmla="*/ 1476744 h 1831535"/>
                <a:gd name="connsiteX36" fmla="*/ 287863 w 1168556"/>
                <a:gd name="connsiteY36" fmla="*/ 1335243 h 1831535"/>
                <a:gd name="connsiteX37" fmla="*/ 187851 w 1168556"/>
                <a:gd name="connsiteY37" fmla="*/ 1273331 h 1831535"/>
                <a:gd name="connsiteX38" fmla="*/ 133082 w 1168556"/>
                <a:gd name="connsiteY38" fmla="*/ 1130456 h 1831535"/>
                <a:gd name="connsiteX39" fmla="*/ 65367 w 1168556"/>
                <a:gd name="connsiteY39" fmla="*/ 969806 h 1831535"/>
                <a:gd name="connsiteX40" fmla="*/ 15260 w 1168556"/>
                <a:gd name="connsiteY40" fmla="*/ 900549 h 1831535"/>
                <a:gd name="connsiteX41" fmla="*/ 0 w 1168556"/>
                <a:gd name="connsiteY41" fmla="*/ 97732 h 1831535"/>
                <a:gd name="connsiteX0" fmla="*/ 1409 w 1168556"/>
                <a:gd name="connsiteY0" fmla="*/ 0 h 1831535"/>
                <a:gd name="connsiteX1" fmla="*/ 175978 w 1168556"/>
                <a:gd name="connsiteY1" fmla="*/ 121646 h 1831535"/>
                <a:gd name="connsiteX2" fmla="*/ 191238 w 1168556"/>
                <a:gd name="connsiteY2" fmla="*/ 169371 h 1831535"/>
                <a:gd name="connsiteX3" fmla="*/ 245001 w 1168556"/>
                <a:gd name="connsiteY3" fmla="*/ 194626 h 1831535"/>
                <a:gd name="connsiteX4" fmla="*/ 318820 w 1168556"/>
                <a:gd name="connsiteY4" fmla="*/ 244632 h 1831535"/>
                <a:gd name="connsiteX5" fmla="*/ 392973 w 1168556"/>
                <a:gd name="connsiteY5" fmla="*/ 338104 h 1831535"/>
                <a:gd name="connsiteX6" fmla="*/ 412124 w 1168556"/>
                <a:gd name="connsiteY6" fmla="*/ 402600 h 1831535"/>
                <a:gd name="connsiteX7" fmla="*/ 506938 w 1168556"/>
                <a:gd name="connsiteY7" fmla="*/ 432751 h 1831535"/>
                <a:gd name="connsiteX8" fmla="*/ 564088 w 1168556"/>
                <a:gd name="connsiteY8" fmla="*/ 468469 h 1831535"/>
                <a:gd name="connsiteX9" fmla="*/ 613424 w 1168556"/>
                <a:gd name="connsiteY9" fmla="*/ 535614 h 1831535"/>
                <a:gd name="connsiteX10" fmla="*/ 631065 w 1168556"/>
                <a:gd name="connsiteY10" fmla="*/ 860604 h 1831535"/>
                <a:gd name="connsiteX11" fmla="*/ 716488 w 1168556"/>
                <a:gd name="connsiteY11" fmla="*/ 1168557 h 1831535"/>
                <a:gd name="connsiteX12" fmla="*/ 739294 w 1168556"/>
                <a:gd name="connsiteY12" fmla="*/ 1253041 h 1831535"/>
                <a:gd name="connsiteX13" fmla="*/ 806976 w 1168556"/>
                <a:gd name="connsiteY13" fmla="*/ 1335244 h 1831535"/>
                <a:gd name="connsiteX14" fmla="*/ 884752 w 1168556"/>
                <a:gd name="connsiteY14" fmla="*/ 1360399 h 1831535"/>
                <a:gd name="connsiteX15" fmla="*/ 971282 w 1168556"/>
                <a:gd name="connsiteY15" fmla="*/ 1325719 h 1831535"/>
                <a:gd name="connsiteX16" fmla="*/ 1064620 w 1168556"/>
                <a:gd name="connsiteY16" fmla="*/ 1275981 h 1831535"/>
                <a:gd name="connsiteX17" fmla="*/ 1079445 w 1168556"/>
                <a:gd name="connsiteY17" fmla="*/ 1238116 h 1831535"/>
                <a:gd name="connsiteX18" fmla="*/ 1105638 w 1168556"/>
                <a:gd name="connsiteY18" fmla="*/ 1188110 h 1831535"/>
                <a:gd name="connsiteX19" fmla="*/ 1109393 w 1168556"/>
                <a:gd name="connsiteY19" fmla="*/ 1161414 h 1831535"/>
                <a:gd name="connsiteX20" fmla="*/ 1161780 w 1168556"/>
                <a:gd name="connsiteY20" fmla="*/ 1161412 h 1831535"/>
                <a:gd name="connsiteX21" fmla="*/ 1167550 w 1168556"/>
                <a:gd name="connsiteY21" fmla="*/ 1216686 h 1831535"/>
                <a:gd name="connsiteX22" fmla="*/ 1158562 w 1168556"/>
                <a:gd name="connsiteY22" fmla="*/ 1319816 h 1831535"/>
                <a:gd name="connsiteX23" fmla="*/ 1154639 w 1168556"/>
                <a:gd name="connsiteY23" fmla="*/ 1387632 h 1831535"/>
                <a:gd name="connsiteX24" fmla="*/ 1128444 w 1168556"/>
                <a:gd name="connsiteY24" fmla="*/ 1520982 h 1831535"/>
                <a:gd name="connsiteX25" fmla="*/ 1104666 w 1168556"/>
                <a:gd name="connsiteY25" fmla="*/ 1670799 h 1831535"/>
                <a:gd name="connsiteX26" fmla="*/ 1087963 w 1168556"/>
                <a:gd name="connsiteY26" fmla="*/ 1742438 h 1831535"/>
                <a:gd name="connsiteX27" fmla="*/ 963433 w 1168556"/>
                <a:gd name="connsiteY27" fmla="*/ 1791571 h 1831535"/>
                <a:gd name="connsiteX28" fmla="*/ 914132 w 1168556"/>
                <a:gd name="connsiteY28" fmla="*/ 1813876 h 1831535"/>
                <a:gd name="connsiteX29" fmla="*/ 854601 w 1168556"/>
                <a:gd name="connsiteY29" fmla="*/ 1828163 h 1831535"/>
                <a:gd name="connsiteX30" fmla="*/ 809357 w 1168556"/>
                <a:gd name="connsiteY30" fmla="*/ 1830543 h 1831535"/>
                <a:gd name="connsiteX31" fmla="*/ 721251 w 1168556"/>
                <a:gd name="connsiteY31" fmla="*/ 1830543 h 1831535"/>
                <a:gd name="connsiteX32" fmla="*/ 580623 w 1168556"/>
                <a:gd name="connsiteY32" fmla="*/ 1804450 h 1831535"/>
                <a:gd name="connsiteX33" fmla="*/ 472728 w 1168556"/>
                <a:gd name="connsiteY33" fmla="*/ 1703365 h 1831535"/>
                <a:gd name="connsiteX34" fmla="*/ 421212 w 1168556"/>
                <a:gd name="connsiteY34" fmla="*/ 1647187 h 1831535"/>
                <a:gd name="connsiteX35" fmla="*/ 317108 w 1168556"/>
                <a:gd name="connsiteY35" fmla="*/ 1476744 h 1831535"/>
                <a:gd name="connsiteX36" fmla="*/ 261670 w 1168556"/>
                <a:gd name="connsiteY36" fmla="*/ 1390012 h 1831535"/>
                <a:gd name="connsiteX37" fmla="*/ 187851 w 1168556"/>
                <a:gd name="connsiteY37" fmla="*/ 1273331 h 1831535"/>
                <a:gd name="connsiteX38" fmla="*/ 133082 w 1168556"/>
                <a:gd name="connsiteY38" fmla="*/ 1130456 h 1831535"/>
                <a:gd name="connsiteX39" fmla="*/ 65367 w 1168556"/>
                <a:gd name="connsiteY39" fmla="*/ 969806 h 1831535"/>
                <a:gd name="connsiteX40" fmla="*/ 15260 w 1168556"/>
                <a:gd name="connsiteY40" fmla="*/ 900549 h 1831535"/>
                <a:gd name="connsiteX41" fmla="*/ 0 w 1168556"/>
                <a:gd name="connsiteY41" fmla="*/ 97732 h 183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68556" h="1831535">
                  <a:moveTo>
                    <a:pt x="1409" y="0"/>
                  </a:moveTo>
                  <a:lnTo>
                    <a:pt x="175978" y="121646"/>
                  </a:lnTo>
                  <a:lnTo>
                    <a:pt x="191238" y="169371"/>
                  </a:lnTo>
                  <a:cubicBezTo>
                    <a:pt x="202809" y="177789"/>
                    <a:pt x="233430" y="186208"/>
                    <a:pt x="245001" y="194626"/>
                  </a:cubicBezTo>
                  <a:cubicBezTo>
                    <a:pt x="263257" y="208913"/>
                    <a:pt x="300564" y="230345"/>
                    <a:pt x="318820" y="244632"/>
                  </a:cubicBezTo>
                  <a:lnTo>
                    <a:pt x="392973" y="338104"/>
                  </a:lnTo>
                  <a:lnTo>
                    <a:pt x="412124" y="402600"/>
                  </a:lnTo>
                  <a:cubicBezTo>
                    <a:pt x="450872" y="422969"/>
                    <a:pt x="468190" y="412382"/>
                    <a:pt x="506938" y="432751"/>
                  </a:cubicBezTo>
                  <a:cubicBezTo>
                    <a:pt x="520432" y="446245"/>
                    <a:pt x="550594" y="454975"/>
                    <a:pt x="564088" y="468469"/>
                  </a:cubicBezTo>
                  <a:lnTo>
                    <a:pt x="613424" y="535614"/>
                  </a:lnTo>
                  <a:lnTo>
                    <a:pt x="631065" y="860604"/>
                  </a:lnTo>
                  <a:cubicBezTo>
                    <a:pt x="660333" y="964842"/>
                    <a:pt x="687220" y="1064319"/>
                    <a:pt x="716488" y="1168557"/>
                  </a:cubicBezTo>
                  <a:lnTo>
                    <a:pt x="739294" y="1253041"/>
                  </a:lnTo>
                  <a:cubicBezTo>
                    <a:pt x="765823" y="1274092"/>
                    <a:pt x="780447" y="1314193"/>
                    <a:pt x="806976" y="1335244"/>
                  </a:cubicBezTo>
                  <a:lnTo>
                    <a:pt x="884752" y="1360399"/>
                  </a:lnTo>
                  <a:cubicBezTo>
                    <a:pt x="921533" y="1343283"/>
                    <a:pt x="934501" y="1342835"/>
                    <a:pt x="971282" y="1325719"/>
                  </a:cubicBezTo>
                  <a:lnTo>
                    <a:pt x="1064620" y="1275981"/>
                  </a:lnTo>
                  <a:cubicBezTo>
                    <a:pt x="1077499" y="1224466"/>
                    <a:pt x="1072609" y="1252761"/>
                    <a:pt x="1079445" y="1238116"/>
                  </a:cubicBezTo>
                  <a:cubicBezTo>
                    <a:pt x="1086281" y="1223471"/>
                    <a:pt x="1100647" y="1200894"/>
                    <a:pt x="1105638" y="1188110"/>
                  </a:cubicBezTo>
                  <a:cubicBezTo>
                    <a:pt x="1110629" y="1175326"/>
                    <a:pt x="1102814" y="1163085"/>
                    <a:pt x="1109393" y="1161414"/>
                  </a:cubicBezTo>
                  <a:cubicBezTo>
                    <a:pt x="1115972" y="1159743"/>
                    <a:pt x="1152087" y="1152200"/>
                    <a:pt x="1161780" y="1161412"/>
                  </a:cubicBezTo>
                  <a:cubicBezTo>
                    <a:pt x="1171473" y="1170624"/>
                    <a:pt x="1168086" y="1190285"/>
                    <a:pt x="1167550" y="1216686"/>
                  </a:cubicBezTo>
                  <a:cubicBezTo>
                    <a:pt x="1167014" y="1243087"/>
                    <a:pt x="1162301" y="1292516"/>
                    <a:pt x="1158562" y="1319816"/>
                  </a:cubicBezTo>
                  <a:cubicBezTo>
                    <a:pt x="1154079" y="1337659"/>
                    <a:pt x="1159122" y="1369789"/>
                    <a:pt x="1154639" y="1387632"/>
                  </a:cubicBezTo>
                  <a:cubicBezTo>
                    <a:pt x="1146701" y="1424144"/>
                    <a:pt x="1136382" y="1484470"/>
                    <a:pt x="1128444" y="1520982"/>
                  </a:cubicBezTo>
                  <a:lnTo>
                    <a:pt x="1104666" y="1670799"/>
                  </a:lnTo>
                  <a:cubicBezTo>
                    <a:pt x="1086398" y="1683566"/>
                    <a:pt x="1099088" y="1701096"/>
                    <a:pt x="1087963" y="1742438"/>
                  </a:cubicBezTo>
                  <a:lnTo>
                    <a:pt x="963433" y="1791571"/>
                  </a:lnTo>
                  <a:cubicBezTo>
                    <a:pt x="932080" y="1802683"/>
                    <a:pt x="932271" y="1807777"/>
                    <a:pt x="914132" y="1813876"/>
                  </a:cubicBezTo>
                  <a:cubicBezTo>
                    <a:pt x="895993" y="1819975"/>
                    <a:pt x="869682" y="1824591"/>
                    <a:pt x="854601" y="1828163"/>
                  </a:cubicBezTo>
                  <a:cubicBezTo>
                    <a:pt x="827731" y="1834262"/>
                    <a:pt x="831582" y="1830146"/>
                    <a:pt x="809357" y="1830543"/>
                  </a:cubicBezTo>
                  <a:cubicBezTo>
                    <a:pt x="787132" y="1830940"/>
                    <a:pt x="756198" y="1832511"/>
                    <a:pt x="721251" y="1830543"/>
                  </a:cubicBezTo>
                  <a:cubicBezTo>
                    <a:pt x="686304" y="1828575"/>
                    <a:pt x="633552" y="1822472"/>
                    <a:pt x="580623" y="1804450"/>
                  </a:cubicBezTo>
                  <a:lnTo>
                    <a:pt x="472728" y="1703365"/>
                  </a:lnTo>
                  <a:lnTo>
                    <a:pt x="421212" y="1647187"/>
                  </a:lnTo>
                  <a:lnTo>
                    <a:pt x="317108" y="1476744"/>
                  </a:lnTo>
                  <a:cubicBezTo>
                    <a:pt x="301803" y="1444658"/>
                    <a:pt x="284119" y="1431623"/>
                    <a:pt x="261670" y="1390012"/>
                  </a:cubicBezTo>
                  <a:cubicBezTo>
                    <a:pt x="233890" y="1342387"/>
                    <a:pt x="237063" y="1330481"/>
                    <a:pt x="187851" y="1273331"/>
                  </a:cubicBezTo>
                  <a:cubicBezTo>
                    <a:pt x="171182" y="1224912"/>
                    <a:pt x="149751" y="1178875"/>
                    <a:pt x="133082" y="1130456"/>
                  </a:cubicBezTo>
                  <a:lnTo>
                    <a:pt x="65367" y="969806"/>
                  </a:lnTo>
                  <a:lnTo>
                    <a:pt x="15260" y="900549"/>
                  </a:lnTo>
                  <a:lnTo>
                    <a:pt x="0" y="97732"/>
                  </a:lnTo>
                </a:path>
              </a:pathLst>
            </a:custGeom>
            <a:solidFill>
              <a:srgbClr val="663300">
                <a:alpha val="60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ndara"/>
                <a:ea typeface="+mn-ea"/>
                <a:cs typeface="+mn-cs"/>
              </a:endParaRPr>
            </a:p>
          </p:txBody>
        </p:sp>
        <p:sp>
          <p:nvSpPr>
            <p:cNvPr id="85" name="Freeform 84"/>
            <p:cNvSpPr/>
            <p:nvPr/>
          </p:nvSpPr>
          <p:spPr>
            <a:xfrm>
              <a:off x="3352802" y="2891246"/>
              <a:ext cx="302418" cy="721314"/>
            </a:xfrm>
            <a:custGeom>
              <a:avLst/>
              <a:gdLst>
                <a:gd name="connsiteX0" fmla="*/ 0 w 365760"/>
                <a:gd name="connsiteY0" fmla="*/ 0 h 644434"/>
                <a:gd name="connsiteX1" fmla="*/ 34834 w 365760"/>
                <a:gd name="connsiteY1" fmla="*/ 243840 h 644434"/>
                <a:gd name="connsiteX2" fmla="*/ 226423 w 365760"/>
                <a:gd name="connsiteY2" fmla="*/ 566057 h 644434"/>
                <a:gd name="connsiteX3" fmla="*/ 365760 w 365760"/>
                <a:gd name="connsiteY3" fmla="*/ 644434 h 644434"/>
                <a:gd name="connsiteX0" fmla="*/ 0 w 365760"/>
                <a:gd name="connsiteY0" fmla="*/ 0 h 644434"/>
                <a:gd name="connsiteX1" fmla="*/ 87086 w 365760"/>
                <a:gd name="connsiteY1" fmla="*/ 252548 h 644434"/>
                <a:gd name="connsiteX2" fmla="*/ 226423 w 365760"/>
                <a:gd name="connsiteY2" fmla="*/ 566057 h 644434"/>
                <a:gd name="connsiteX3" fmla="*/ 365760 w 365760"/>
                <a:gd name="connsiteY3" fmla="*/ 644434 h 644434"/>
                <a:gd name="connsiteX0" fmla="*/ 0 w 348342"/>
                <a:gd name="connsiteY0" fmla="*/ 0 h 748937"/>
                <a:gd name="connsiteX1" fmla="*/ 69668 w 348342"/>
                <a:gd name="connsiteY1" fmla="*/ 357051 h 748937"/>
                <a:gd name="connsiteX2" fmla="*/ 209005 w 348342"/>
                <a:gd name="connsiteY2" fmla="*/ 670560 h 748937"/>
                <a:gd name="connsiteX3" fmla="*/ 348342 w 348342"/>
                <a:gd name="connsiteY3" fmla="*/ 748937 h 748937"/>
                <a:gd name="connsiteX0" fmla="*/ 0 w 348342"/>
                <a:gd name="connsiteY0" fmla="*/ 0 h 748937"/>
                <a:gd name="connsiteX1" fmla="*/ 113210 w 348342"/>
                <a:gd name="connsiteY1" fmla="*/ 374468 h 748937"/>
                <a:gd name="connsiteX2" fmla="*/ 209005 w 348342"/>
                <a:gd name="connsiteY2" fmla="*/ 670560 h 748937"/>
                <a:gd name="connsiteX3" fmla="*/ 348342 w 348342"/>
                <a:gd name="connsiteY3" fmla="*/ 748937 h 748937"/>
                <a:gd name="connsiteX0" fmla="*/ 0 w 304799"/>
                <a:gd name="connsiteY0" fmla="*/ 0 h 687977"/>
                <a:gd name="connsiteX1" fmla="*/ 69667 w 304799"/>
                <a:gd name="connsiteY1" fmla="*/ 313508 h 687977"/>
                <a:gd name="connsiteX2" fmla="*/ 165462 w 304799"/>
                <a:gd name="connsiteY2" fmla="*/ 609600 h 687977"/>
                <a:gd name="connsiteX3" fmla="*/ 304799 w 304799"/>
                <a:gd name="connsiteY3" fmla="*/ 687977 h 687977"/>
                <a:gd name="connsiteX0" fmla="*/ 0 w 292893"/>
                <a:gd name="connsiteY0" fmla="*/ 0 h 714171"/>
                <a:gd name="connsiteX1" fmla="*/ 69667 w 292893"/>
                <a:gd name="connsiteY1" fmla="*/ 313508 h 714171"/>
                <a:gd name="connsiteX2" fmla="*/ 165462 w 292893"/>
                <a:gd name="connsiteY2" fmla="*/ 609600 h 714171"/>
                <a:gd name="connsiteX3" fmla="*/ 292893 w 292893"/>
                <a:gd name="connsiteY3" fmla="*/ 714171 h 714171"/>
                <a:gd name="connsiteX0" fmla="*/ 0 w 292893"/>
                <a:gd name="connsiteY0" fmla="*/ 0 h 714171"/>
                <a:gd name="connsiteX1" fmla="*/ 69667 w 292893"/>
                <a:gd name="connsiteY1" fmla="*/ 313508 h 714171"/>
                <a:gd name="connsiteX2" fmla="*/ 165462 w 292893"/>
                <a:gd name="connsiteY2" fmla="*/ 585787 h 714171"/>
                <a:gd name="connsiteX3" fmla="*/ 292893 w 292893"/>
                <a:gd name="connsiteY3" fmla="*/ 714171 h 714171"/>
                <a:gd name="connsiteX0" fmla="*/ 0 w 292893"/>
                <a:gd name="connsiteY0" fmla="*/ 0 h 714171"/>
                <a:gd name="connsiteX1" fmla="*/ 69667 w 292893"/>
                <a:gd name="connsiteY1" fmla="*/ 313508 h 714171"/>
                <a:gd name="connsiteX2" fmla="*/ 165462 w 292893"/>
                <a:gd name="connsiteY2" fmla="*/ 585787 h 714171"/>
                <a:gd name="connsiteX3" fmla="*/ 292893 w 292893"/>
                <a:gd name="connsiteY3" fmla="*/ 714171 h 714171"/>
                <a:gd name="connsiteX0" fmla="*/ 0 w 292893"/>
                <a:gd name="connsiteY0" fmla="*/ 0 h 714171"/>
                <a:gd name="connsiteX1" fmla="*/ 69667 w 292893"/>
                <a:gd name="connsiteY1" fmla="*/ 313508 h 714171"/>
                <a:gd name="connsiteX2" fmla="*/ 100012 w 292893"/>
                <a:gd name="connsiteY2" fmla="*/ 423455 h 714171"/>
                <a:gd name="connsiteX3" fmla="*/ 165462 w 292893"/>
                <a:gd name="connsiteY3" fmla="*/ 585787 h 714171"/>
                <a:gd name="connsiteX4" fmla="*/ 292893 w 292893"/>
                <a:gd name="connsiteY4" fmla="*/ 714171 h 714171"/>
                <a:gd name="connsiteX0" fmla="*/ 0 w 302418"/>
                <a:gd name="connsiteY0" fmla="*/ 0 h 721314"/>
                <a:gd name="connsiteX1" fmla="*/ 69667 w 302418"/>
                <a:gd name="connsiteY1" fmla="*/ 313508 h 721314"/>
                <a:gd name="connsiteX2" fmla="*/ 100012 w 302418"/>
                <a:gd name="connsiteY2" fmla="*/ 423455 h 721314"/>
                <a:gd name="connsiteX3" fmla="*/ 165462 w 302418"/>
                <a:gd name="connsiteY3" fmla="*/ 585787 h 721314"/>
                <a:gd name="connsiteX4" fmla="*/ 302418 w 302418"/>
                <a:gd name="connsiteY4" fmla="*/ 721314 h 721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18" h="721314">
                  <a:moveTo>
                    <a:pt x="0" y="0"/>
                  </a:moveTo>
                  <a:lnTo>
                    <a:pt x="69667" y="313508"/>
                  </a:lnTo>
                  <a:cubicBezTo>
                    <a:pt x="82163" y="354126"/>
                    <a:pt x="87516" y="382837"/>
                    <a:pt x="100012" y="423455"/>
                  </a:cubicBezTo>
                  <a:lnTo>
                    <a:pt x="165462" y="585787"/>
                  </a:lnTo>
                  <a:cubicBezTo>
                    <a:pt x="214289" y="638107"/>
                    <a:pt x="255972" y="695188"/>
                    <a:pt x="302418" y="721314"/>
                  </a:cubicBezTo>
                </a:path>
              </a:pathLst>
            </a:custGeom>
            <a:noFill/>
            <a:ln w="12700" cap="flat" cmpd="sng" algn="ctr">
              <a:solidFill>
                <a:srgbClr val="0033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86" name="Freeform 85"/>
            <p:cNvSpPr/>
            <p:nvPr/>
          </p:nvSpPr>
          <p:spPr>
            <a:xfrm>
              <a:off x="3199109" y="2566647"/>
              <a:ext cx="336572" cy="228803"/>
            </a:xfrm>
            <a:custGeom>
              <a:avLst/>
              <a:gdLst>
                <a:gd name="connsiteX0" fmla="*/ 0 w 296091"/>
                <a:gd name="connsiteY0" fmla="*/ 0 h 226422"/>
                <a:gd name="connsiteX1" fmla="*/ 252548 w 296091"/>
                <a:gd name="connsiteY1" fmla="*/ 182880 h 226422"/>
                <a:gd name="connsiteX2" fmla="*/ 296091 w 296091"/>
                <a:gd name="connsiteY2" fmla="*/ 226422 h 226422"/>
                <a:gd name="connsiteX0" fmla="*/ 0 w 331809"/>
                <a:gd name="connsiteY0" fmla="*/ 0 h 235947"/>
                <a:gd name="connsiteX1" fmla="*/ 288266 w 331809"/>
                <a:gd name="connsiteY1" fmla="*/ 192405 h 235947"/>
                <a:gd name="connsiteX2" fmla="*/ 331809 w 331809"/>
                <a:gd name="connsiteY2" fmla="*/ 235947 h 235947"/>
                <a:gd name="connsiteX0" fmla="*/ 0 w 346097"/>
                <a:gd name="connsiteY0" fmla="*/ 0 h 238328"/>
                <a:gd name="connsiteX1" fmla="*/ 302554 w 346097"/>
                <a:gd name="connsiteY1" fmla="*/ 194786 h 238328"/>
                <a:gd name="connsiteX2" fmla="*/ 346097 w 346097"/>
                <a:gd name="connsiteY2" fmla="*/ 238328 h 238328"/>
                <a:gd name="connsiteX0" fmla="*/ 0 w 336572"/>
                <a:gd name="connsiteY0" fmla="*/ 0 h 228803"/>
                <a:gd name="connsiteX1" fmla="*/ 293029 w 336572"/>
                <a:gd name="connsiteY1" fmla="*/ 185261 h 228803"/>
                <a:gd name="connsiteX2" fmla="*/ 336572 w 336572"/>
                <a:gd name="connsiteY2" fmla="*/ 228803 h 228803"/>
              </a:gdLst>
              <a:ahLst/>
              <a:cxnLst>
                <a:cxn ang="0">
                  <a:pos x="connsiteX0" y="connsiteY0"/>
                </a:cxn>
                <a:cxn ang="0">
                  <a:pos x="connsiteX1" y="connsiteY1"/>
                </a:cxn>
                <a:cxn ang="0">
                  <a:pos x="connsiteX2" y="connsiteY2"/>
                </a:cxn>
              </a:cxnLst>
              <a:rect l="l" t="t" r="r" b="b"/>
              <a:pathLst>
                <a:path w="336572" h="228803">
                  <a:moveTo>
                    <a:pt x="0" y="0"/>
                  </a:moveTo>
                  <a:lnTo>
                    <a:pt x="293029" y="185261"/>
                  </a:lnTo>
                  <a:lnTo>
                    <a:pt x="336572" y="228803"/>
                  </a:ln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87" name="Freeform 86"/>
            <p:cNvSpPr/>
            <p:nvPr/>
          </p:nvSpPr>
          <p:spPr>
            <a:xfrm>
              <a:off x="3382123" y="2998130"/>
              <a:ext cx="201794" cy="176416"/>
            </a:xfrm>
            <a:custGeom>
              <a:avLst/>
              <a:gdLst>
                <a:gd name="connsiteX0" fmla="*/ 0 w 235132"/>
                <a:gd name="connsiteY0" fmla="*/ 0 h 226422"/>
                <a:gd name="connsiteX1" fmla="*/ 60960 w 235132"/>
                <a:gd name="connsiteY1" fmla="*/ 26125 h 226422"/>
                <a:gd name="connsiteX2" fmla="*/ 148046 w 235132"/>
                <a:gd name="connsiteY2" fmla="*/ 87085 h 226422"/>
                <a:gd name="connsiteX3" fmla="*/ 235132 w 235132"/>
                <a:gd name="connsiteY3" fmla="*/ 226422 h 226422"/>
                <a:gd name="connsiteX0" fmla="*/ 0 w 223226"/>
                <a:gd name="connsiteY0" fmla="*/ 0 h 224041"/>
                <a:gd name="connsiteX1" fmla="*/ 49054 w 223226"/>
                <a:gd name="connsiteY1" fmla="*/ 23744 h 224041"/>
                <a:gd name="connsiteX2" fmla="*/ 136140 w 223226"/>
                <a:gd name="connsiteY2" fmla="*/ 84704 h 224041"/>
                <a:gd name="connsiteX3" fmla="*/ 223226 w 223226"/>
                <a:gd name="connsiteY3" fmla="*/ 224041 h 224041"/>
                <a:gd name="connsiteX0" fmla="*/ 0 w 223226"/>
                <a:gd name="connsiteY0" fmla="*/ 0 h 224041"/>
                <a:gd name="connsiteX1" fmla="*/ 49054 w 223226"/>
                <a:gd name="connsiteY1" fmla="*/ 23744 h 224041"/>
                <a:gd name="connsiteX2" fmla="*/ 101646 w 223226"/>
                <a:gd name="connsiteY2" fmla="*/ 59395 h 224041"/>
                <a:gd name="connsiteX3" fmla="*/ 136140 w 223226"/>
                <a:gd name="connsiteY3" fmla="*/ 84704 h 224041"/>
                <a:gd name="connsiteX4" fmla="*/ 223226 w 223226"/>
                <a:gd name="connsiteY4" fmla="*/ 224041 h 224041"/>
                <a:gd name="connsiteX0" fmla="*/ 0 w 201794"/>
                <a:gd name="connsiteY0" fmla="*/ 0 h 176416"/>
                <a:gd name="connsiteX1" fmla="*/ 49054 w 201794"/>
                <a:gd name="connsiteY1" fmla="*/ 23744 h 176416"/>
                <a:gd name="connsiteX2" fmla="*/ 101646 w 201794"/>
                <a:gd name="connsiteY2" fmla="*/ 59395 h 176416"/>
                <a:gd name="connsiteX3" fmla="*/ 136140 w 201794"/>
                <a:gd name="connsiteY3" fmla="*/ 84704 h 176416"/>
                <a:gd name="connsiteX4" fmla="*/ 201794 w 201794"/>
                <a:gd name="connsiteY4" fmla="*/ 176416 h 176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94" h="176416">
                  <a:moveTo>
                    <a:pt x="0" y="0"/>
                  </a:moveTo>
                  <a:lnTo>
                    <a:pt x="49054" y="23744"/>
                  </a:lnTo>
                  <a:cubicBezTo>
                    <a:pt x="61028" y="34040"/>
                    <a:pt x="89672" y="49099"/>
                    <a:pt x="101646" y="59395"/>
                  </a:cubicBezTo>
                  <a:lnTo>
                    <a:pt x="136140" y="84704"/>
                  </a:lnTo>
                  <a:lnTo>
                    <a:pt x="201794" y="176416"/>
                  </a:ln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88" name="Freeform 87"/>
            <p:cNvSpPr/>
            <p:nvPr/>
          </p:nvSpPr>
          <p:spPr>
            <a:xfrm>
              <a:off x="3595821" y="3232444"/>
              <a:ext cx="204243" cy="143284"/>
            </a:xfrm>
            <a:custGeom>
              <a:avLst/>
              <a:gdLst>
                <a:gd name="connsiteX0" fmla="*/ 0 w 209006"/>
                <a:gd name="connsiteY0" fmla="*/ 0 h 148046"/>
                <a:gd name="connsiteX1" fmla="*/ 121920 w 209006"/>
                <a:gd name="connsiteY1" fmla="*/ 34834 h 148046"/>
                <a:gd name="connsiteX2" fmla="*/ 209006 w 209006"/>
                <a:gd name="connsiteY2" fmla="*/ 148046 h 148046"/>
                <a:gd name="connsiteX0" fmla="*/ 0 w 209006"/>
                <a:gd name="connsiteY0" fmla="*/ 0 h 148046"/>
                <a:gd name="connsiteX1" fmla="*/ 80828 w 209006"/>
                <a:gd name="connsiteY1" fmla="*/ 20343 h 148046"/>
                <a:gd name="connsiteX2" fmla="*/ 121920 w 209006"/>
                <a:gd name="connsiteY2" fmla="*/ 34834 h 148046"/>
                <a:gd name="connsiteX3" fmla="*/ 209006 w 209006"/>
                <a:gd name="connsiteY3" fmla="*/ 148046 h 148046"/>
                <a:gd name="connsiteX0" fmla="*/ 0 w 209006"/>
                <a:gd name="connsiteY0" fmla="*/ 0 h 148046"/>
                <a:gd name="connsiteX1" fmla="*/ 80828 w 209006"/>
                <a:gd name="connsiteY1" fmla="*/ 20343 h 148046"/>
                <a:gd name="connsiteX2" fmla="*/ 133826 w 209006"/>
                <a:gd name="connsiteY2" fmla="*/ 44359 h 148046"/>
                <a:gd name="connsiteX3" fmla="*/ 209006 w 209006"/>
                <a:gd name="connsiteY3" fmla="*/ 148046 h 148046"/>
                <a:gd name="connsiteX0" fmla="*/ 0 w 218531"/>
                <a:gd name="connsiteY0" fmla="*/ 0 h 155190"/>
                <a:gd name="connsiteX1" fmla="*/ 90353 w 218531"/>
                <a:gd name="connsiteY1" fmla="*/ 27487 h 155190"/>
                <a:gd name="connsiteX2" fmla="*/ 143351 w 218531"/>
                <a:gd name="connsiteY2" fmla="*/ 51503 h 155190"/>
                <a:gd name="connsiteX3" fmla="*/ 218531 w 218531"/>
                <a:gd name="connsiteY3" fmla="*/ 155190 h 155190"/>
                <a:gd name="connsiteX0" fmla="*/ 0 w 204243"/>
                <a:gd name="connsiteY0" fmla="*/ 0 h 143284"/>
                <a:gd name="connsiteX1" fmla="*/ 90353 w 204243"/>
                <a:gd name="connsiteY1" fmla="*/ 27487 h 143284"/>
                <a:gd name="connsiteX2" fmla="*/ 143351 w 204243"/>
                <a:gd name="connsiteY2" fmla="*/ 51503 h 143284"/>
                <a:gd name="connsiteX3" fmla="*/ 204243 w 204243"/>
                <a:gd name="connsiteY3" fmla="*/ 143284 h 143284"/>
              </a:gdLst>
              <a:ahLst/>
              <a:cxnLst>
                <a:cxn ang="0">
                  <a:pos x="connsiteX0" y="connsiteY0"/>
                </a:cxn>
                <a:cxn ang="0">
                  <a:pos x="connsiteX1" y="connsiteY1"/>
                </a:cxn>
                <a:cxn ang="0">
                  <a:pos x="connsiteX2" y="connsiteY2"/>
                </a:cxn>
                <a:cxn ang="0">
                  <a:pos x="connsiteX3" y="connsiteY3"/>
                </a:cxn>
              </a:cxnLst>
              <a:rect l="l" t="t" r="r" b="b"/>
              <a:pathLst>
                <a:path w="204243" h="143284">
                  <a:moveTo>
                    <a:pt x="0" y="0"/>
                  </a:moveTo>
                  <a:cubicBezTo>
                    <a:pt x="30911" y="8369"/>
                    <a:pt x="59442" y="19118"/>
                    <a:pt x="90353" y="27487"/>
                  </a:cubicBezTo>
                  <a:lnTo>
                    <a:pt x="143351" y="51503"/>
                  </a:lnTo>
                  <a:lnTo>
                    <a:pt x="204243" y="143284"/>
                  </a:ln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89" name="Freeform 88"/>
            <p:cNvSpPr/>
            <p:nvPr/>
          </p:nvSpPr>
          <p:spPr>
            <a:xfrm>
              <a:off x="3526970" y="2708366"/>
              <a:ext cx="374469" cy="1428206"/>
            </a:xfrm>
            <a:custGeom>
              <a:avLst/>
              <a:gdLst>
                <a:gd name="connsiteX0" fmla="*/ 0 w 426720"/>
                <a:gd name="connsiteY0" fmla="*/ 0 h 1445623"/>
                <a:gd name="connsiteX1" fmla="*/ 52252 w 426720"/>
                <a:gd name="connsiteY1" fmla="*/ 418011 h 1445623"/>
                <a:gd name="connsiteX2" fmla="*/ 113212 w 426720"/>
                <a:gd name="connsiteY2" fmla="*/ 862148 h 1445623"/>
                <a:gd name="connsiteX3" fmla="*/ 200298 w 426720"/>
                <a:gd name="connsiteY3" fmla="*/ 1079863 h 1445623"/>
                <a:gd name="connsiteX4" fmla="*/ 296092 w 426720"/>
                <a:gd name="connsiteY4" fmla="*/ 1254034 h 1445623"/>
                <a:gd name="connsiteX5" fmla="*/ 426720 w 426720"/>
                <a:gd name="connsiteY5" fmla="*/ 1445623 h 1445623"/>
                <a:gd name="connsiteX0" fmla="*/ 0 w 374469"/>
                <a:gd name="connsiteY0" fmla="*/ 0 h 1428206"/>
                <a:gd name="connsiteX1" fmla="*/ 52252 w 374469"/>
                <a:gd name="connsiteY1" fmla="*/ 418011 h 1428206"/>
                <a:gd name="connsiteX2" fmla="*/ 113212 w 374469"/>
                <a:gd name="connsiteY2" fmla="*/ 862148 h 1428206"/>
                <a:gd name="connsiteX3" fmla="*/ 200298 w 374469"/>
                <a:gd name="connsiteY3" fmla="*/ 1079863 h 1428206"/>
                <a:gd name="connsiteX4" fmla="*/ 296092 w 374469"/>
                <a:gd name="connsiteY4" fmla="*/ 1254034 h 1428206"/>
                <a:gd name="connsiteX5" fmla="*/ 374469 w 374469"/>
                <a:gd name="connsiteY5" fmla="*/ 1428206 h 142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469" h="1428206">
                  <a:moveTo>
                    <a:pt x="0" y="0"/>
                  </a:moveTo>
                  <a:lnTo>
                    <a:pt x="52252" y="418011"/>
                  </a:lnTo>
                  <a:lnTo>
                    <a:pt x="113212" y="862148"/>
                  </a:lnTo>
                  <a:lnTo>
                    <a:pt x="200298" y="1079863"/>
                  </a:lnTo>
                  <a:lnTo>
                    <a:pt x="296092" y="1254034"/>
                  </a:lnTo>
                  <a:lnTo>
                    <a:pt x="374469" y="1428206"/>
                  </a:lnTo>
                </a:path>
              </a:pathLst>
            </a:custGeom>
            <a:noFill/>
            <a:ln w="12700" cap="flat" cmpd="sng" algn="ctr">
              <a:solidFill>
                <a:srgbClr val="0033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90" name="Freeform 89"/>
            <p:cNvSpPr/>
            <p:nvPr/>
          </p:nvSpPr>
          <p:spPr>
            <a:xfrm>
              <a:off x="3796937" y="3291840"/>
              <a:ext cx="545442" cy="557349"/>
            </a:xfrm>
            <a:custGeom>
              <a:avLst/>
              <a:gdLst>
                <a:gd name="connsiteX0" fmla="*/ 0 w 557349"/>
                <a:gd name="connsiteY0" fmla="*/ 0 h 557349"/>
                <a:gd name="connsiteX1" fmla="*/ 78377 w 557349"/>
                <a:gd name="connsiteY1" fmla="*/ 113211 h 557349"/>
                <a:gd name="connsiteX2" fmla="*/ 156754 w 557349"/>
                <a:gd name="connsiteY2" fmla="*/ 357051 h 557349"/>
                <a:gd name="connsiteX3" fmla="*/ 182880 w 557349"/>
                <a:gd name="connsiteY3" fmla="*/ 487680 h 557349"/>
                <a:gd name="connsiteX4" fmla="*/ 357052 w 557349"/>
                <a:gd name="connsiteY4" fmla="*/ 557349 h 557349"/>
                <a:gd name="connsiteX5" fmla="*/ 452846 w 557349"/>
                <a:gd name="connsiteY5" fmla="*/ 513806 h 557349"/>
                <a:gd name="connsiteX6" fmla="*/ 557349 w 557349"/>
                <a:gd name="connsiteY6" fmla="*/ 435429 h 557349"/>
                <a:gd name="connsiteX0" fmla="*/ 0 w 557349"/>
                <a:gd name="connsiteY0" fmla="*/ 0 h 557349"/>
                <a:gd name="connsiteX1" fmla="*/ 78377 w 557349"/>
                <a:gd name="connsiteY1" fmla="*/ 113211 h 557349"/>
                <a:gd name="connsiteX2" fmla="*/ 156754 w 557349"/>
                <a:gd name="connsiteY2" fmla="*/ 357051 h 557349"/>
                <a:gd name="connsiteX3" fmla="*/ 182880 w 557349"/>
                <a:gd name="connsiteY3" fmla="*/ 487680 h 557349"/>
                <a:gd name="connsiteX4" fmla="*/ 286907 w 557349"/>
                <a:gd name="connsiteY4" fmla="*/ 534829 h 557349"/>
                <a:gd name="connsiteX5" fmla="*/ 357052 w 557349"/>
                <a:gd name="connsiteY5" fmla="*/ 557349 h 557349"/>
                <a:gd name="connsiteX6" fmla="*/ 452846 w 557349"/>
                <a:gd name="connsiteY6" fmla="*/ 513806 h 557349"/>
                <a:gd name="connsiteX7" fmla="*/ 557349 w 557349"/>
                <a:gd name="connsiteY7" fmla="*/ 435429 h 557349"/>
                <a:gd name="connsiteX0" fmla="*/ 0 w 557349"/>
                <a:gd name="connsiteY0" fmla="*/ 0 h 557349"/>
                <a:gd name="connsiteX1" fmla="*/ 78377 w 557349"/>
                <a:gd name="connsiteY1" fmla="*/ 113211 h 557349"/>
                <a:gd name="connsiteX2" fmla="*/ 156754 w 557349"/>
                <a:gd name="connsiteY2" fmla="*/ 357051 h 557349"/>
                <a:gd name="connsiteX3" fmla="*/ 199549 w 557349"/>
                <a:gd name="connsiteY3" fmla="*/ 487680 h 557349"/>
                <a:gd name="connsiteX4" fmla="*/ 286907 w 557349"/>
                <a:gd name="connsiteY4" fmla="*/ 534829 h 557349"/>
                <a:gd name="connsiteX5" fmla="*/ 357052 w 557349"/>
                <a:gd name="connsiteY5" fmla="*/ 557349 h 557349"/>
                <a:gd name="connsiteX6" fmla="*/ 452846 w 557349"/>
                <a:gd name="connsiteY6" fmla="*/ 513806 h 557349"/>
                <a:gd name="connsiteX7" fmla="*/ 557349 w 557349"/>
                <a:gd name="connsiteY7" fmla="*/ 435429 h 557349"/>
                <a:gd name="connsiteX0" fmla="*/ 0 w 557349"/>
                <a:gd name="connsiteY0" fmla="*/ 0 h 557349"/>
                <a:gd name="connsiteX1" fmla="*/ 78377 w 557349"/>
                <a:gd name="connsiteY1" fmla="*/ 113211 h 557349"/>
                <a:gd name="connsiteX2" fmla="*/ 156754 w 557349"/>
                <a:gd name="connsiteY2" fmla="*/ 357051 h 557349"/>
                <a:gd name="connsiteX3" fmla="*/ 199549 w 557349"/>
                <a:gd name="connsiteY3" fmla="*/ 487680 h 557349"/>
                <a:gd name="connsiteX4" fmla="*/ 286907 w 557349"/>
                <a:gd name="connsiteY4" fmla="*/ 534829 h 557349"/>
                <a:gd name="connsiteX5" fmla="*/ 357052 w 557349"/>
                <a:gd name="connsiteY5" fmla="*/ 557349 h 557349"/>
                <a:gd name="connsiteX6" fmla="*/ 420257 w 557349"/>
                <a:gd name="connsiteY6" fmla="*/ 537210 h 557349"/>
                <a:gd name="connsiteX7" fmla="*/ 452846 w 557349"/>
                <a:gd name="connsiteY7" fmla="*/ 513806 h 557349"/>
                <a:gd name="connsiteX8" fmla="*/ 557349 w 557349"/>
                <a:gd name="connsiteY8" fmla="*/ 435429 h 557349"/>
                <a:gd name="connsiteX0" fmla="*/ 0 w 557349"/>
                <a:gd name="connsiteY0" fmla="*/ 0 h 557349"/>
                <a:gd name="connsiteX1" fmla="*/ 78377 w 557349"/>
                <a:gd name="connsiteY1" fmla="*/ 113211 h 557349"/>
                <a:gd name="connsiteX2" fmla="*/ 156754 w 557349"/>
                <a:gd name="connsiteY2" fmla="*/ 357051 h 557349"/>
                <a:gd name="connsiteX3" fmla="*/ 199549 w 557349"/>
                <a:gd name="connsiteY3" fmla="*/ 487680 h 557349"/>
                <a:gd name="connsiteX4" fmla="*/ 286907 w 557349"/>
                <a:gd name="connsiteY4" fmla="*/ 534829 h 557349"/>
                <a:gd name="connsiteX5" fmla="*/ 357052 w 557349"/>
                <a:gd name="connsiteY5" fmla="*/ 557349 h 557349"/>
                <a:gd name="connsiteX6" fmla="*/ 420257 w 557349"/>
                <a:gd name="connsiteY6" fmla="*/ 537210 h 557349"/>
                <a:gd name="connsiteX7" fmla="*/ 464752 w 557349"/>
                <a:gd name="connsiteY7" fmla="*/ 511424 h 557349"/>
                <a:gd name="connsiteX8" fmla="*/ 557349 w 557349"/>
                <a:gd name="connsiteY8" fmla="*/ 435429 h 557349"/>
                <a:gd name="connsiteX0" fmla="*/ 0 w 557349"/>
                <a:gd name="connsiteY0" fmla="*/ 0 h 557349"/>
                <a:gd name="connsiteX1" fmla="*/ 78377 w 557349"/>
                <a:gd name="connsiteY1" fmla="*/ 113211 h 557349"/>
                <a:gd name="connsiteX2" fmla="*/ 156754 w 557349"/>
                <a:gd name="connsiteY2" fmla="*/ 357051 h 557349"/>
                <a:gd name="connsiteX3" fmla="*/ 177369 w 557349"/>
                <a:gd name="connsiteY3" fmla="*/ 415766 h 557349"/>
                <a:gd name="connsiteX4" fmla="*/ 199549 w 557349"/>
                <a:gd name="connsiteY4" fmla="*/ 487680 h 557349"/>
                <a:gd name="connsiteX5" fmla="*/ 286907 w 557349"/>
                <a:gd name="connsiteY5" fmla="*/ 534829 h 557349"/>
                <a:gd name="connsiteX6" fmla="*/ 357052 w 557349"/>
                <a:gd name="connsiteY6" fmla="*/ 557349 h 557349"/>
                <a:gd name="connsiteX7" fmla="*/ 420257 w 557349"/>
                <a:gd name="connsiteY7" fmla="*/ 537210 h 557349"/>
                <a:gd name="connsiteX8" fmla="*/ 464752 w 557349"/>
                <a:gd name="connsiteY8" fmla="*/ 511424 h 557349"/>
                <a:gd name="connsiteX9" fmla="*/ 557349 w 557349"/>
                <a:gd name="connsiteY9" fmla="*/ 435429 h 557349"/>
                <a:gd name="connsiteX0" fmla="*/ 0 w 557349"/>
                <a:gd name="connsiteY0" fmla="*/ 0 h 557349"/>
                <a:gd name="connsiteX1" fmla="*/ 78377 w 557349"/>
                <a:gd name="connsiteY1" fmla="*/ 113211 h 557349"/>
                <a:gd name="connsiteX2" fmla="*/ 156754 w 557349"/>
                <a:gd name="connsiteY2" fmla="*/ 357051 h 557349"/>
                <a:gd name="connsiteX3" fmla="*/ 177369 w 557349"/>
                <a:gd name="connsiteY3" fmla="*/ 415766 h 557349"/>
                <a:gd name="connsiteX4" fmla="*/ 206693 w 557349"/>
                <a:gd name="connsiteY4" fmla="*/ 487680 h 557349"/>
                <a:gd name="connsiteX5" fmla="*/ 286907 w 557349"/>
                <a:gd name="connsiteY5" fmla="*/ 534829 h 557349"/>
                <a:gd name="connsiteX6" fmla="*/ 357052 w 557349"/>
                <a:gd name="connsiteY6" fmla="*/ 557349 h 557349"/>
                <a:gd name="connsiteX7" fmla="*/ 420257 w 557349"/>
                <a:gd name="connsiteY7" fmla="*/ 537210 h 557349"/>
                <a:gd name="connsiteX8" fmla="*/ 464752 w 557349"/>
                <a:gd name="connsiteY8" fmla="*/ 511424 h 557349"/>
                <a:gd name="connsiteX9" fmla="*/ 557349 w 557349"/>
                <a:gd name="connsiteY9" fmla="*/ 435429 h 557349"/>
                <a:gd name="connsiteX0" fmla="*/ 0 w 557349"/>
                <a:gd name="connsiteY0" fmla="*/ 0 h 557349"/>
                <a:gd name="connsiteX1" fmla="*/ 78377 w 557349"/>
                <a:gd name="connsiteY1" fmla="*/ 113211 h 557349"/>
                <a:gd name="connsiteX2" fmla="*/ 134507 w 557349"/>
                <a:gd name="connsiteY2" fmla="*/ 294323 h 557349"/>
                <a:gd name="connsiteX3" fmla="*/ 156754 w 557349"/>
                <a:gd name="connsiteY3" fmla="*/ 357051 h 557349"/>
                <a:gd name="connsiteX4" fmla="*/ 177369 w 557349"/>
                <a:gd name="connsiteY4" fmla="*/ 415766 h 557349"/>
                <a:gd name="connsiteX5" fmla="*/ 206693 w 557349"/>
                <a:gd name="connsiteY5" fmla="*/ 487680 h 557349"/>
                <a:gd name="connsiteX6" fmla="*/ 286907 w 557349"/>
                <a:gd name="connsiteY6" fmla="*/ 534829 h 557349"/>
                <a:gd name="connsiteX7" fmla="*/ 357052 w 557349"/>
                <a:gd name="connsiteY7" fmla="*/ 557349 h 557349"/>
                <a:gd name="connsiteX8" fmla="*/ 420257 w 557349"/>
                <a:gd name="connsiteY8" fmla="*/ 537210 h 557349"/>
                <a:gd name="connsiteX9" fmla="*/ 464752 w 557349"/>
                <a:gd name="connsiteY9" fmla="*/ 511424 h 557349"/>
                <a:gd name="connsiteX10" fmla="*/ 557349 w 557349"/>
                <a:gd name="connsiteY10" fmla="*/ 435429 h 557349"/>
                <a:gd name="connsiteX0" fmla="*/ 0 w 557349"/>
                <a:gd name="connsiteY0" fmla="*/ 0 h 557349"/>
                <a:gd name="connsiteX1" fmla="*/ 78377 w 557349"/>
                <a:gd name="connsiteY1" fmla="*/ 113211 h 557349"/>
                <a:gd name="connsiteX2" fmla="*/ 134507 w 557349"/>
                <a:gd name="connsiteY2" fmla="*/ 294323 h 557349"/>
                <a:gd name="connsiteX3" fmla="*/ 156754 w 557349"/>
                <a:gd name="connsiteY3" fmla="*/ 357051 h 557349"/>
                <a:gd name="connsiteX4" fmla="*/ 177369 w 557349"/>
                <a:gd name="connsiteY4" fmla="*/ 415766 h 557349"/>
                <a:gd name="connsiteX5" fmla="*/ 206693 w 557349"/>
                <a:gd name="connsiteY5" fmla="*/ 487680 h 557349"/>
                <a:gd name="connsiteX6" fmla="*/ 286907 w 557349"/>
                <a:gd name="connsiteY6" fmla="*/ 534829 h 557349"/>
                <a:gd name="connsiteX7" fmla="*/ 357052 w 557349"/>
                <a:gd name="connsiteY7" fmla="*/ 557349 h 557349"/>
                <a:gd name="connsiteX8" fmla="*/ 420257 w 557349"/>
                <a:gd name="connsiteY8" fmla="*/ 537210 h 557349"/>
                <a:gd name="connsiteX9" fmla="*/ 464752 w 557349"/>
                <a:gd name="connsiteY9" fmla="*/ 511424 h 557349"/>
                <a:gd name="connsiteX10" fmla="*/ 557349 w 557349"/>
                <a:gd name="connsiteY10" fmla="*/ 435429 h 557349"/>
                <a:gd name="connsiteX0" fmla="*/ 0 w 557349"/>
                <a:gd name="connsiteY0" fmla="*/ 0 h 557349"/>
                <a:gd name="connsiteX1" fmla="*/ 78377 w 557349"/>
                <a:gd name="connsiteY1" fmla="*/ 113211 h 557349"/>
                <a:gd name="connsiteX2" fmla="*/ 134507 w 557349"/>
                <a:gd name="connsiteY2" fmla="*/ 294323 h 557349"/>
                <a:gd name="connsiteX3" fmla="*/ 156754 w 557349"/>
                <a:gd name="connsiteY3" fmla="*/ 357051 h 557349"/>
                <a:gd name="connsiteX4" fmla="*/ 177369 w 557349"/>
                <a:gd name="connsiteY4" fmla="*/ 415766 h 557349"/>
                <a:gd name="connsiteX5" fmla="*/ 206693 w 557349"/>
                <a:gd name="connsiteY5" fmla="*/ 487680 h 557349"/>
                <a:gd name="connsiteX6" fmla="*/ 296432 w 557349"/>
                <a:gd name="connsiteY6" fmla="*/ 541973 h 557349"/>
                <a:gd name="connsiteX7" fmla="*/ 357052 w 557349"/>
                <a:gd name="connsiteY7" fmla="*/ 557349 h 557349"/>
                <a:gd name="connsiteX8" fmla="*/ 420257 w 557349"/>
                <a:gd name="connsiteY8" fmla="*/ 537210 h 557349"/>
                <a:gd name="connsiteX9" fmla="*/ 464752 w 557349"/>
                <a:gd name="connsiteY9" fmla="*/ 511424 h 557349"/>
                <a:gd name="connsiteX10" fmla="*/ 557349 w 557349"/>
                <a:gd name="connsiteY10" fmla="*/ 435429 h 557349"/>
                <a:gd name="connsiteX0" fmla="*/ 0 w 540680"/>
                <a:gd name="connsiteY0" fmla="*/ 0 h 557349"/>
                <a:gd name="connsiteX1" fmla="*/ 78377 w 540680"/>
                <a:gd name="connsiteY1" fmla="*/ 113211 h 557349"/>
                <a:gd name="connsiteX2" fmla="*/ 134507 w 540680"/>
                <a:gd name="connsiteY2" fmla="*/ 294323 h 557349"/>
                <a:gd name="connsiteX3" fmla="*/ 156754 w 540680"/>
                <a:gd name="connsiteY3" fmla="*/ 357051 h 557349"/>
                <a:gd name="connsiteX4" fmla="*/ 177369 w 540680"/>
                <a:gd name="connsiteY4" fmla="*/ 415766 h 557349"/>
                <a:gd name="connsiteX5" fmla="*/ 206693 w 540680"/>
                <a:gd name="connsiteY5" fmla="*/ 487680 h 557349"/>
                <a:gd name="connsiteX6" fmla="*/ 296432 w 540680"/>
                <a:gd name="connsiteY6" fmla="*/ 541973 h 557349"/>
                <a:gd name="connsiteX7" fmla="*/ 357052 w 540680"/>
                <a:gd name="connsiteY7" fmla="*/ 557349 h 557349"/>
                <a:gd name="connsiteX8" fmla="*/ 420257 w 540680"/>
                <a:gd name="connsiteY8" fmla="*/ 537210 h 557349"/>
                <a:gd name="connsiteX9" fmla="*/ 464752 w 540680"/>
                <a:gd name="connsiteY9" fmla="*/ 511424 h 557349"/>
                <a:gd name="connsiteX10" fmla="*/ 540680 w 540680"/>
                <a:gd name="connsiteY10" fmla="*/ 444954 h 557349"/>
                <a:gd name="connsiteX0" fmla="*/ 0 w 545442"/>
                <a:gd name="connsiteY0" fmla="*/ 0 h 557349"/>
                <a:gd name="connsiteX1" fmla="*/ 78377 w 545442"/>
                <a:gd name="connsiteY1" fmla="*/ 113211 h 557349"/>
                <a:gd name="connsiteX2" fmla="*/ 134507 w 545442"/>
                <a:gd name="connsiteY2" fmla="*/ 294323 h 557349"/>
                <a:gd name="connsiteX3" fmla="*/ 156754 w 545442"/>
                <a:gd name="connsiteY3" fmla="*/ 357051 h 557349"/>
                <a:gd name="connsiteX4" fmla="*/ 177369 w 545442"/>
                <a:gd name="connsiteY4" fmla="*/ 415766 h 557349"/>
                <a:gd name="connsiteX5" fmla="*/ 206693 w 545442"/>
                <a:gd name="connsiteY5" fmla="*/ 487680 h 557349"/>
                <a:gd name="connsiteX6" fmla="*/ 296432 w 545442"/>
                <a:gd name="connsiteY6" fmla="*/ 541973 h 557349"/>
                <a:gd name="connsiteX7" fmla="*/ 357052 w 545442"/>
                <a:gd name="connsiteY7" fmla="*/ 557349 h 557349"/>
                <a:gd name="connsiteX8" fmla="*/ 420257 w 545442"/>
                <a:gd name="connsiteY8" fmla="*/ 537210 h 557349"/>
                <a:gd name="connsiteX9" fmla="*/ 464752 w 545442"/>
                <a:gd name="connsiteY9" fmla="*/ 511424 h 557349"/>
                <a:gd name="connsiteX10" fmla="*/ 545442 w 545442"/>
                <a:gd name="connsiteY10" fmla="*/ 442573 h 557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442" h="557349">
                  <a:moveTo>
                    <a:pt x="0" y="0"/>
                  </a:moveTo>
                  <a:lnTo>
                    <a:pt x="78377" y="113211"/>
                  </a:lnTo>
                  <a:cubicBezTo>
                    <a:pt x="98674" y="175963"/>
                    <a:pt x="114210" y="231571"/>
                    <a:pt x="134507" y="294323"/>
                  </a:cubicBezTo>
                  <a:lnTo>
                    <a:pt x="156754" y="357051"/>
                  </a:lnTo>
                  <a:cubicBezTo>
                    <a:pt x="166007" y="380592"/>
                    <a:pt x="168116" y="392225"/>
                    <a:pt x="177369" y="415766"/>
                  </a:cubicBezTo>
                  <a:lnTo>
                    <a:pt x="206693" y="487680"/>
                  </a:lnTo>
                  <a:cubicBezTo>
                    <a:pt x="248513" y="511335"/>
                    <a:pt x="261756" y="530225"/>
                    <a:pt x="296432" y="541973"/>
                  </a:cubicBezTo>
                  <a:lnTo>
                    <a:pt x="357052" y="557349"/>
                  </a:lnTo>
                  <a:cubicBezTo>
                    <a:pt x="373358" y="550636"/>
                    <a:pt x="403951" y="543923"/>
                    <a:pt x="420257" y="537210"/>
                  </a:cubicBezTo>
                  <a:lnTo>
                    <a:pt x="464752" y="511424"/>
                  </a:lnTo>
                  <a:lnTo>
                    <a:pt x="545442" y="442573"/>
                  </a:ln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ndara"/>
                <a:ea typeface="+mn-ea"/>
                <a:cs typeface="+mn-cs"/>
              </a:endParaRPr>
            </a:p>
          </p:txBody>
        </p:sp>
        <p:sp>
          <p:nvSpPr>
            <p:cNvPr id="91" name="Freeform 90"/>
            <p:cNvSpPr/>
            <p:nvPr/>
          </p:nvSpPr>
          <p:spPr>
            <a:xfrm>
              <a:off x="3822245" y="3682093"/>
              <a:ext cx="428217" cy="506730"/>
            </a:xfrm>
            <a:custGeom>
              <a:avLst/>
              <a:gdLst>
                <a:gd name="connsiteX0" fmla="*/ 0 w 461555"/>
                <a:gd name="connsiteY0" fmla="*/ 0 h 487680"/>
                <a:gd name="connsiteX1" fmla="*/ 69669 w 461555"/>
                <a:gd name="connsiteY1" fmla="*/ 313508 h 487680"/>
                <a:gd name="connsiteX2" fmla="*/ 148046 w 461555"/>
                <a:gd name="connsiteY2" fmla="*/ 452846 h 487680"/>
                <a:gd name="connsiteX3" fmla="*/ 226423 w 461555"/>
                <a:gd name="connsiteY3" fmla="*/ 487680 h 487680"/>
                <a:gd name="connsiteX4" fmla="*/ 357052 w 461555"/>
                <a:gd name="connsiteY4" fmla="*/ 444137 h 487680"/>
                <a:gd name="connsiteX5" fmla="*/ 461555 w 461555"/>
                <a:gd name="connsiteY5" fmla="*/ 365760 h 487680"/>
                <a:gd name="connsiteX0" fmla="*/ 0 w 418692"/>
                <a:gd name="connsiteY0" fmla="*/ 0 h 487680"/>
                <a:gd name="connsiteX1" fmla="*/ 69669 w 418692"/>
                <a:gd name="connsiteY1" fmla="*/ 313508 h 487680"/>
                <a:gd name="connsiteX2" fmla="*/ 148046 w 418692"/>
                <a:gd name="connsiteY2" fmla="*/ 452846 h 487680"/>
                <a:gd name="connsiteX3" fmla="*/ 226423 w 418692"/>
                <a:gd name="connsiteY3" fmla="*/ 487680 h 487680"/>
                <a:gd name="connsiteX4" fmla="*/ 357052 w 418692"/>
                <a:gd name="connsiteY4" fmla="*/ 444137 h 487680"/>
                <a:gd name="connsiteX5" fmla="*/ 418692 w 418692"/>
                <a:gd name="connsiteY5" fmla="*/ 399098 h 487680"/>
                <a:gd name="connsiteX0" fmla="*/ 0 w 418692"/>
                <a:gd name="connsiteY0" fmla="*/ 0 h 487680"/>
                <a:gd name="connsiteX1" fmla="*/ 69669 w 418692"/>
                <a:gd name="connsiteY1" fmla="*/ 313508 h 487680"/>
                <a:gd name="connsiteX2" fmla="*/ 148046 w 418692"/>
                <a:gd name="connsiteY2" fmla="*/ 452846 h 487680"/>
                <a:gd name="connsiteX3" fmla="*/ 226423 w 418692"/>
                <a:gd name="connsiteY3" fmla="*/ 487680 h 487680"/>
                <a:gd name="connsiteX4" fmla="*/ 292554 w 418692"/>
                <a:gd name="connsiteY4" fmla="*/ 473188 h 487680"/>
                <a:gd name="connsiteX5" fmla="*/ 357052 w 418692"/>
                <a:gd name="connsiteY5" fmla="*/ 444137 h 487680"/>
                <a:gd name="connsiteX6" fmla="*/ 418692 w 418692"/>
                <a:gd name="connsiteY6" fmla="*/ 399098 h 487680"/>
                <a:gd name="connsiteX0" fmla="*/ 0 w 418692"/>
                <a:gd name="connsiteY0" fmla="*/ 0 h 487680"/>
                <a:gd name="connsiteX1" fmla="*/ 69669 w 418692"/>
                <a:gd name="connsiteY1" fmla="*/ 313508 h 487680"/>
                <a:gd name="connsiteX2" fmla="*/ 148046 w 418692"/>
                <a:gd name="connsiteY2" fmla="*/ 452846 h 487680"/>
                <a:gd name="connsiteX3" fmla="*/ 187779 w 418692"/>
                <a:gd name="connsiteY3" fmla="*/ 475570 h 487680"/>
                <a:gd name="connsiteX4" fmla="*/ 226423 w 418692"/>
                <a:gd name="connsiteY4" fmla="*/ 487680 h 487680"/>
                <a:gd name="connsiteX5" fmla="*/ 292554 w 418692"/>
                <a:gd name="connsiteY5" fmla="*/ 473188 h 487680"/>
                <a:gd name="connsiteX6" fmla="*/ 357052 w 418692"/>
                <a:gd name="connsiteY6" fmla="*/ 444137 h 487680"/>
                <a:gd name="connsiteX7" fmla="*/ 418692 w 418692"/>
                <a:gd name="connsiteY7" fmla="*/ 399098 h 487680"/>
                <a:gd name="connsiteX0" fmla="*/ 0 w 418692"/>
                <a:gd name="connsiteY0" fmla="*/ 0 h 487680"/>
                <a:gd name="connsiteX1" fmla="*/ 69669 w 418692"/>
                <a:gd name="connsiteY1" fmla="*/ 313508 h 487680"/>
                <a:gd name="connsiteX2" fmla="*/ 113960 w 418692"/>
                <a:gd name="connsiteY2" fmla="*/ 399370 h 487680"/>
                <a:gd name="connsiteX3" fmla="*/ 148046 w 418692"/>
                <a:gd name="connsiteY3" fmla="*/ 452846 h 487680"/>
                <a:gd name="connsiteX4" fmla="*/ 187779 w 418692"/>
                <a:gd name="connsiteY4" fmla="*/ 475570 h 487680"/>
                <a:gd name="connsiteX5" fmla="*/ 226423 w 418692"/>
                <a:gd name="connsiteY5" fmla="*/ 487680 h 487680"/>
                <a:gd name="connsiteX6" fmla="*/ 292554 w 418692"/>
                <a:gd name="connsiteY6" fmla="*/ 473188 h 487680"/>
                <a:gd name="connsiteX7" fmla="*/ 357052 w 418692"/>
                <a:gd name="connsiteY7" fmla="*/ 444137 h 487680"/>
                <a:gd name="connsiteX8" fmla="*/ 418692 w 418692"/>
                <a:gd name="connsiteY8" fmla="*/ 399098 h 487680"/>
                <a:gd name="connsiteX0" fmla="*/ 0 w 428217"/>
                <a:gd name="connsiteY0" fmla="*/ 0 h 506730"/>
                <a:gd name="connsiteX1" fmla="*/ 79194 w 428217"/>
                <a:gd name="connsiteY1" fmla="*/ 332558 h 506730"/>
                <a:gd name="connsiteX2" fmla="*/ 123485 w 428217"/>
                <a:gd name="connsiteY2" fmla="*/ 418420 h 506730"/>
                <a:gd name="connsiteX3" fmla="*/ 157571 w 428217"/>
                <a:gd name="connsiteY3" fmla="*/ 471896 h 506730"/>
                <a:gd name="connsiteX4" fmla="*/ 197304 w 428217"/>
                <a:gd name="connsiteY4" fmla="*/ 494620 h 506730"/>
                <a:gd name="connsiteX5" fmla="*/ 235948 w 428217"/>
                <a:gd name="connsiteY5" fmla="*/ 506730 h 506730"/>
                <a:gd name="connsiteX6" fmla="*/ 302079 w 428217"/>
                <a:gd name="connsiteY6" fmla="*/ 492238 h 506730"/>
                <a:gd name="connsiteX7" fmla="*/ 366577 w 428217"/>
                <a:gd name="connsiteY7" fmla="*/ 463187 h 506730"/>
                <a:gd name="connsiteX8" fmla="*/ 428217 w 428217"/>
                <a:gd name="connsiteY8" fmla="*/ 418148 h 506730"/>
                <a:gd name="connsiteX0" fmla="*/ 0 w 428217"/>
                <a:gd name="connsiteY0" fmla="*/ 0 h 506730"/>
                <a:gd name="connsiteX1" fmla="*/ 79194 w 428217"/>
                <a:gd name="connsiteY1" fmla="*/ 332558 h 506730"/>
                <a:gd name="connsiteX2" fmla="*/ 123485 w 428217"/>
                <a:gd name="connsiteY2" fmla="*/ 418420 h 506730"/>
                <a:gd name="connsiteX3" fmla="*/ 157571 w 428217"/>
                <a:gd name="connsiteY3" fmla="*/ 471896 h 506730"/>
                <a:gd name="connsiteX4" fmla="*/ 197304 w 428217"/>
                <a:gd name="connsiteY4" fmla="*/ 494620 h 506730"/>
                <a:gd name="connsiteX5" fmla="*/ 235948 w 428217"/>
                <a:gd name="connsiteY5" fmla="*/ 506730 h 506730"/>
                <a:gd name="connsiteX6" fmla="*/ 302079 w 428217"/>
                <a:gd name="connsiteY6" fmla="*/ 492238 h 506730"/>
                <a:gd name="connsiteX7" fmla="*/ 366577 w 428217"/>
                <a:gd name="connsiteY7" fmla="*/ 463187 h 506730"/>
                <a:gd name="connsiteX8" fmla="*/ 428217 w 428217"/>
                <a:gd name="connsiteY8" fmla="*/ 418148 h 5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217" h="506730">
                  <a:moveTo>
                    <a:pt x="0" y="0"/>
                  </a:moveTo>
                  <a:cubicBezTo>
                    <a:pt x="26398" y="101328"/>
                    <a:pt x="52796" y="221705"/>
                    <a:pt x="79194" y="332558"/>
                  </a:cubicBezTo>
                  <a:cubicBezTo>
                    <a:pt x="97133" y="362766"/>
                    <a:pt x="105546" y="388212"/>
                    <a:pt x="123485" y="418420"/>
                  </a:cubicBezTo>
                  <a:lnTo>
                    <a:pt x="157571" y="471896"/>
                  </a:lnTo>
                  <a:cubicBezTo>
                    <a:pt x="173990" y="477089"/>
                    <a:pt x="180885" y="489427"/>
                    <a:pt x="197304" y="494620"/>
                  </a:cubicBezTo>
                  <a:lnTo>
                    <a:pt x="235948" y="506730"/>
                  </a:lnTo>
                  <a:cubicBezTo>
                    <a:pt x="261960" y="497137"/>
                    <a:pt x="276067" y="501831"/>
                    <a:pt x="302079" y="492238"/>
                  </a:cubicBezTo>
                  <a:lnTo>
                    <a:pt x="366577" y="463187"/>
                  </a:lnTo>
                  <a:cubicBezTo>
                    <a:pt x="401411" y="437061"/>
                    <a:pt x="393383" y="444274"/>
                    <a:pt x="428217" y="418148"/>
                  </a:cubicBez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92" name="Freeform 91"/>
            <p:cNvSpPr/>
            <p:nvPr/>
          </p:nvSpPr>
          <p:spPr>
            <a:xfrm>
              <a:off x="3753393" y="2838995"/>
              <a:ext cx="400594" cy="1785257"/>
            </a:xfrm>
            <a:custGeom>
              <a:avLst/>
              <a:gdLst>
                <a:gd name="connsiteX0" fmla="*/ 0 w 470263"/>
                <a:gd name="connsiteY0" fmla="*/ 0 h 1715589"/>
                <a:gd name="connsiteX1" fmla="*/ 34835 w 470263"/>
                <a:gd name="connsiteY1" fmla="*/ 278675 h 1715589"/>
                <a:gd name="connsiteX2" fmla="*/ 104503 w 470263"/>
                <a:gd name="connsiteY2" fmla="*/ 844732 h 1715589"/>
                <a:gd name="connsiteX3" fmla="*/ 182880 w 470263"/>
                <a:gd name="connsiteY3" fmla="*/ 1288869 h 1715589"/>
                <a:gd name="connsiteX4" fmla="*/ 322217 w 470263"/>
                <a:gd name="connsiteY4" fmla="*/ 1567543 h 1715589"/>
                <a:gd name="connsiteX5" fmla="*/ 470263 w 470263"/>
                <a:gd name="connsiteY5" fmla="*/ 1715589 h 1715589"/>
                <a:gd name="connsiteX6" fmla="*/ 470263 w 470263"/>
                <a:gd name="connsiteY6" fmla="*/ 1715589 h 1715589"/>
                <a:gd name="connsiteX0" fmla="*/ 0 w 470263"/>
                <a:gd name="connsiteY0" fmla="*/ 0 h 1715589"/>
                <a:gd name="connsiteX1" fmla="*/ 34835 w 470263"/>
                <a:gd name="connsiteY1" fmla="*/ 278675 h 1715589"/>
                <a:gd name="connsiteX2" fmla="*/ 104503 w 470263"/>
                <a:gd name="connsiteY2" fmla="*/ 844732 h 1715589"/>
                <a:gd name="connsiteX3" fmla="*/ 182880 w 470263"/>
                <a:gd name="connsiteY3" fmla="*/ 1288869 h 1715589"/>
                <a:gd name="connsiteX4" fmla="*/ 269966 w 470263"/>
                <a:gd name="connsiteY4" fmla="*/ 1602377 h 1715589"/>
                <a:gd name="connsiteX5" fmla="*/ 470263 w 470263"/>
                <a:gd name="connsiteY5" fmla="*/ 1715589 h 1715589"/>
                <a:gd name="connsiteX6" fmla="*/ 470263 w 470263"/>
                <a:gd name="connsiteY6" fmla="*/ 1715589 h 1715589"/>
                <a:gd name="connsiteX0" fmla="*/ 0 w 470263"/>
                <a:gd name="connsiteY0" fmla="*/ 0 h 1715589"/>
                <a:gd name="connsiteX1" fmla="*/ 34835 w 470263"/>
                <a:gd name="connsiteY1" fmla="*/ 278675 h 1715589"/>
                <a:gd name="connsiteX2" fmla="*/ 104503 w 470263"/>
                <a:gd name="connsiteY2" fmla="*/ 844732 h 1715589"/>
                <a:gd name="connsiteX3" fmla="*/ 130629 w 470263"/>
                <a:gd name="connsiteY3" fmla="*/ 1314995 h 1715589"/>
                <a:gd name="connsiteX4" fmla="*/ 269966 w 470263"/>
                <a:gd name="connsiteY4" fmla="*/ 1602377 h 1715589"/>
                <a:gd name="connsiteX5" fmla="*/ 470263 w 470263"/>
                <a:gd name="connsiteY5" fmla="*/ 1715589 h 1715589"/>
                <a:gd name="connsiteX6" fmla="*/ 470263 w 470263"/>
                <a:gd name="connsiteY6" fmla="*/ 1715589 h 1715589"/>
                <a:gd name="connsiteX0" fmla="*/ 0 w 481233"/>
                <a:gd name="connsiteY0" fmla="*/ 0 h 1733006"/>
                <a:gd name="connsiteX1" fmla="*/ 34835 w 481233"/>
                <a:gd name="connsiteY1" fmla="*/ 278675 h 1733006"/>
                <a:gd name="connsiteX2" fmla="*/ 104503 w 481233"/>
                <a:gd name="connsiteY2" fmla="*/ 844732 h 1733006"/>
                <a:gd name="connsiteX3" fmla="*/ 130629 w 481233"/>
                <a:gd name="connsiteY3" fmla="*/ 1314995 h 1733006"/>
                <a:gd name="connsiteX4" fmla="*/ 269966 w 481233"/>
                <a:gd name="connsiteY4" fmla="*/ 1602377 h 1733006"/>
                <a:gd name="connsiteX5" fmla="*/ 470263 w 481233"/>
                <a:gd name="connsiteY5" fmla="*/ 1715589 h 1733006"/>
                <a:gd name="connsiteX6" fmla="*/ 452846 w 481233"/>
                <a:gd name="connsiteY6" fmla="*/ 1733006 h 1733006"/>
                <a:gd name="connsiteX0" fmla="*/ 0 w 471190"/>
                <a:gd name="connsiteY0" fmla="*/ 0 h 1750423"/>
                <a:gd name="connsiteX1" fmla="*/ 34835 w 471190"/>
                <a:gd name="connsiteY1" fmla="*/ 278675 h 1750423"/>
                <a:gd name="connsiteX2" fmla="*/ 104503 w 471190"/>
                <a:gd name="connsiteY2" fmla="*/ 844732 h 1750423"/>
                <a:gd name="connsiteX3" fmla="*/ 130629 w 471190"/>
                <a:gd name="connsiteY3" fmla="*/ 1314995 h 1750423"/>
                <a:gd name="connsiteX4" fmla="*/ 269966 w 471190"/>
                <a:gd name="connsiteY4" fmla="*/ 1602377 h 1750423"/>
                <a:gd name="connsiteX5" fmla="*/ 470263 w 471190"/>
                <a:gd name="connsiteY5" fmla="*/ 1715589 h 1750423"/>
                <a:gd name="connsiteX6" fmla="*/ 348343 w 471190"/>
                <a:gd name="connsiteY6" fmla="*/ 1750423 h 1750423"/>
                <a:gd name="connsiteX0" fmla="*/ 0 w 470263"/>
                <a:gd name="connsiteY0" fmla="*/ 0 h 1715589"/>
                <a:gd name="connsiteX1" fmla="*/ 34835 w 470263"/>
                <a:gd name="connsiteY1" fmla="*/ 278675 h 1715589"/>
                <a:gd name="connsiteX2" fmla="*/ 104503 w 470263"/>
                <a:gd name="connsiteY2" fmla="*/ 844732 h 1715589"/>
                <a:gd name="connsiteX3" fmla="*/ 130629 w 470263"/>
                <a:gd name="connsiteY3" fmla="*/ 1314995 h 1715589"/>
                <a:gd name="connsiteX4" fmla="*/ 269966 w 470263"/>
                <a:gd name="connsiteY4" fmla="*/ 1602377 h 1715589"/>
                <a:gd name="connsiteX5" fmla="*/ 470263 w 470263"/>
                <a:gd name="connsiteY5" fmla="*/ 1715589 h 1715589"/>
                <a:gd name="connsiteX0" fmla="*/ 0 w 400594"/>
                <a:gd name="connsiteY0" fmla="*/ 0 h 1785257"/>
                <a:gd name="connsiteX1" fmla="*/ 34835 w 400594"/>
                <a:gd name="connsiteY1" fmla="*/ 278675 h 1785257"/>
                <a:gd name="connsiteX2" fmla="*/ 104503 w 400594"/>
                <a:gd name="connsiteY2" fmla="*/ 844732 h 1785257"/>
                <a:gd name="connsiteX3" fmla="*/ 130629 w 400594"/>
                <a:gd name="connsiteY3" fmla="*/ 1314995 h 1785257"/>
                <a:gd name="connsiteX4" fmla="*/ 269966 w 400594"/>
                <a:gd name="connsiteY4" fmla="*/ 1602377 h 1785257"/>
                <a:gd name="connsiteX5" fmla="*/ 400594 w 400594"/>
                <a:gd name="connsiteY5" fmla="*/ 1785257 h 1785257"/>
                <a:gd name="connsiteX0" fmla="*/ 0 w 400594"/>
                <a:gd name="connsiteY0" fmla="*/ 0 h 1785257"/>
                <a:gd name="connsiteX1" fmla="*/ 34835 w 400594"/>
                <a:gd name="connsiteY1" fmla="*/ 278675 h 1785257"/>
                <a:gd name="connsiteX2" fmla="*/ 104503 w 400594"/>
                <a:gd name="connsiteY2" fmla="*/ 844732 h 1785257"/>
                <a:gd name="connsiteX3" fmla="*/ 130629 w 400594"/>
                <a:gd name="connsiteY3" fmla="*/ 1314995 h 1785257"/>
                <a:gd name="connsiteX4" fmla="*/ 226423 w 400594"/>
                <a:gd name="connsiteY4" fmla="*/ 1602377 h 1785257"/>
                <a:gd name="connsiteX5" fmla="*/ 400594 w 400594"/>
                <a:gd name="connsiteY5" fmla="*/ 1785257 h 1785257"/>
                <a:gd name="connsiteX0" fmla="*/ 0 w 400594"/>
                <a:gd name="connsiteY0" fmla="*/ 0 h 1785257"/>
                <a:gd name="connsiteX1" fmla="*/ 34835 w 400594"/>
                <a:gd name="connsiteY1" fmla="*/ 278675 h 1785257"/>
                <a:gd name="connsiteX2" fmla="*/ 69669 w 400594"/>
                <a:gd name="connsiteY2" fmla="*/ 888275 h 1785257"/>
                <a:gd name="connsiteX3" fmla="*/ 130629 w 400594"/>
                <a:gd name="connsiteY3" fmla="*/ 1314995 h 1785257"/>
                <a:gd name="connsiteX4" fmla="*/ 226423 w 400594"/>
                <a:gd name="connsiteY4" fmla="*/ 1602377 h 1785257"/>
                <a:gd name="connsiteX5" fmla="*/ 400594 w 400594"/>
                <a:gd name="connsiteY5" fmla="*/ 1785257 h 1785257"/>
                <a:gd name="connsiteX0" fmla="*/ 0 w 400594"/>
                <a:gd name="connsiteY0" fmla="*/ 0 h 1785257"/>
                <a:gd name="connsiteX1" fmla="*/ 34835 w 400594"/>
                <a:gd name="connsiteY1" fmla="*/ 278675 h 1785257"/>
                <a:gd name="connsiteX2" fmla="*/ 69669 w 400594"/>
                <a:gd name="connsiteY2" fmla="*/ 888275 h 1785257"/>
                <a:gd name="connsiteX3" fmla="*/ 156754 w 400594"/>
                <a:gd name="connsiteY3" fmla="*/ 1349829 h 1785257"/>
                <a:gd name="connsiteX4" fmla="*/ 226423 w 400594"/>
                <a:gd name="connsiteY4" fmla="*/ 1602377 h 1785257"/>
                <a:gd name="connsiteX5" fmla="*/ 400594 w 400594"/>
                <a:gd name="connsiteY5" fmla="*/ 1785257 h 1785257"/>
                <a:gd name="connsiteX0" fmla="*/ 0 w 400594"/>
                <a:gd name="connsiteY0" fmla="*/ 0 h 1785257"/>
                <a:gd name="connsiteX1" fmla="*/ 34835 w 400594"/>
                <a:gd name="connsiteY1" fmla="*/ 278675 h 1785257"/>
                <a:gd name="connsiteX2" fmla="*/ 69669 w 400594"/>
                <a:gd name="connsiteY2" fmla="*/ 888275 h 1785257"/>
                <a:gd name="connsiteX3" fmla="*/ 156754 w 400594"/>
                <a:gd name="connsiteY3" fmla="*/ 1349829 h 1785257"/>
                <a:gd name="connsiteX4" fmla="*/ 226423 w 400594"/>
                <a:gd name="connsiteY4" fmla="*/ 1564277 h 1785257"/>
                <a:gd name="connsiteX5" fmla="*/ 400594 w 400594"/>
                <a:gd name="connsiteY5" fmla="*/ 1785257 h 1785257"/>
                <a:gd name="connsiteX0" fmla="*/ 0 w 400594"/>
                <a:gd name="connsiteY0" fmla="*/ 0 h 1785257"/>
                <a:gd name="connsiteX1" fmla="*/ 34835 w 400594"/>
                <a:gd name="connsiteY1" fmla="*/ 278675 h 1785257"/>
                <a:gd name="connsiteX2" fmla="*/ 69669 w 400594"/>
                <a:gd name="connsiteY2" fmla="*/ 888275 h 1785257"/>
                <a:gd name="connsiteX3" fmla="*/ 156754 w 400594"/>
                <a:gd name="connsiteY3" fmla="*/ 1349829 h 1785257"/>
                <a:gd name="connsiteX4" fmla="*/ 226423 w 400594"/>
                <a:gd name="connsiteY4" fmla="*/ 1564277 h 1785257"/>
                <a:gd name="connsiteX5" fmla="*/ 400594 w 400594"/>
                <a:gd name="connsiteY5" fmla="*/ 1785257 h 1785257"/>
                <a:gd name="connsiteX0" fmla="*/ 0 w 400594"/>
                <a:gd name="connsiteY0" fmla="*/ 0 h 1785257"/>
                <a:gd name="connsiteX1" fmla="*/ 34835 w 400594"/>
                <a:gd name="connsiteY1" fmla="*/ 278675 h 1785257"/>
                <a:gd name="connsiteX2" fmla="*/ 69669 w 400594"/>
                <a:gd name="connsiteY2" fmla="*/ 888275 h 1785257"/>
                <a:gd name="connsiteX3" fmla="*/ 156754 w 400594"/>
                <a:gd name="connsiteY3" fmla="*/ 1349829 h 1785257"/>
                <a:gd name="connsiteX4" fmla="*/ 182813 w 400594"/>
                <a:gd name="connsiteY4" fmla="*/ 1444874 h 1785257"/>
                <a:gd name="connsiteX5" fmla="*/ 226423 w 400594"/>
                <a:gd name="connsiteY5" fmla="*/ 1564277 h 1785257"/>
                <a:gd name="connsiteX6" fmla="*/ 400594 w 400594"/>
                <a:gd name="connsiteY6" fmla="*/ 1785257 h 178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594" h="1785257">
                  <a:moveTo>
                    <a:pt x="0" y="0"/>
                  </a:moveTo>
                  <a:lnTo>
                    <a:pt x="34835" y="278675"/>
                  </a:lnTo>
                  <a:lnTo>
                    <a:pt x="69669" y="888275"/>
                  </a:lnTo>
                  <a:lnTo>
                    <a:pt x="156754" y="1349829"/>
                  </a:lnTo>
                  <a:cubicBezTo>
                    <a:pt x="176802" y="1444580"/>
                    <a:pt x="171202" y="1409133"/>
                    <a:pt x="182813" y="1444874"/>
                  </a:cubicBezTo>
                  <a:cubicBezTo>
                    <a:pt x="194424" y="1480615"/>
                    <a:pt x="191317" y="1509531"/>
                    <a:pt x="226423" y="1564277"/>
                  </a:cubicBezTo>
                  <a:cubicBezTo>
                    <a:pt x="281283" y="1637733"/>
                    <a:pt x="387531" y="1760583"/>
                    <a:pt x="400594" y="1785257"/>
                  </a:cubicBezTo>
                </a:path>
              </a:pathLst>
            </a:custGeom>
            <a:noFill/>
            <a:ln w="12700" cap="flat" cmpd="sng" algn="ctr">
              <a:solidFill>
                <a:srgbClr val="0033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93" name="Freeform 92"/>
            <p:cNvSpPr/>
            <p:nvPr/>
          </p:nvSpPr>
          <p:spPr>
            <a:xfrm>
              <a:off x="4298156" y="3814763"/>
              <a:ext cx="61913" cy="176212"/>
            </a:xfrm>
            <a:custGeom>
              <a:avLst/>
              <a:gdLst>
                <a:gd name="connsiteX0" fmla="*/ 54769 w 61913"/>
                <a:gd name="connsiteY0" fmla="*/ 0 h 176212"/>
                <a:gd name="connsiteX1" fmla="*/ 61913 w 61913"/>
                <a:gd name="connsiteY1" fmla="*/ 69056 h 176212"/>
                <a:gd name="connsiteX2" fmla="*/ 54769 w 61913"/>
                <a:gd name="connsiteY2" fmla="*/ 150018 h 176212"/>
                <a:gd name="connsiteX3" fmla="*/ 50007 w 61913"/>
                <a:gd name="connsiteY3" fmla="*/ 171450 h 176212"/>
                <a:gd name="connsiteX4" fmla="*/ 0 w 61913"/>
                <a:gd name="connsiteY4" fmla="*/ 176212 h 176212"/>
                <a:gd name="connsiteX5" fmla="*/ 23813 w 61913"/>
                <a:gd name="connsiteY5" fmla="*/ 102393 h 176212"/>
                <a:gd name="connsiteX6" fmla="*/ 54769 w 61913"/>
                <a:gd name="connsiteY6" fmla="*/ 0 h 17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913" h="176212">
                  <a:moveTo>
                    <a:pt x="54769" y="0"/>
                  </a:moveTo>
                  <a:lnTo>
                    <a:pt x="61913" y="69056"/>
                  </a:lnTo>
                  <a:lnTo>
                    <a:pt x="54769" y="150018"/>
                  </a:lnTo>
                  <a:lnTo>
                    <a:pt x="50007" y="171450"/>
                  </a:lnTo>
                  <a:lnTo>
                    <a:pt x="0" y="176212"/>
                  </a:lnTo>
                  <a:lnTo>
                    <a:pt x="23813" y="102393"/>
                  </a:lnTo>
                  <a:lnTo>
                    <a:pt x="54769" y="0"/>
                  </a:lnTo>
                  <a:close/>
                </a:path>
              </a:pathLst>
            </a:custGeom>
            <a:solidFill>
              <a:srgbClr val="CC6600">
                <a:alpha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94" name="Freeform 93"/>
            <p:cNvSpPr/>
            <p:nvPr/>
          </p:nvSpPr>
          <p:spPr>
            <a:xfrm>
              <a:off x="4298835" y="3984579"/>
              <a:ext cx="52932" cy="5511"/>
            </a:xfrm>
            <a:custGeom>
              <a:avLst/>
              <a:gdLst>
                <a:gd name="connsiteX0" fmla="*/ 0 w 95794"/>
                <a:gd name="connsiteY0" fmla="*/ 17417 h 17417"/>
                <a:gd name="connsiteX1" fmla="*/ 95794 w 95794"/>
                <a:gd name="connsiteY1" fmla="*/ 0 h 17417"/>
                <a:gd name="connsiteX0" fmla="*/ 0 w 107701"/>
                <a:gd name="connsiteY0" fmla="*/ 10273 h 10273"/>
                <a:gd name="connsiteX1" fmla="*/ 107701 w 107701"/>
                <a:gd name="connsiteY1" fmla="*/ 0 h 10273"/>
                <a:gd name="connsiteX0" fmla="*/ 0 w 52932"/>
                <a:gd name="connsiteY0" fmla="*/ 5511 h 5511"/>
                <a:gd name="connsiteX1" fmla="*/ 52932 w 52932"/>
                <a:gd name="connsiteY1" fmla="*/ 0 h 5511"/>
              </a:gdLst>
              <a:ahLst/>
              <a:cxnLst>
                <a:cxn ang="0">
                  <a:pos x="connsiteX0" y="connsiteY0"/>
                </a:cxn>
                <a:cxn ang="0">
                  <a:pos x="connsiteX1" y="connsiteY1"/>
                </a:cxn>
              </a:cxnLst>
              <a:rect l="l" t="t" r="r" b="b"/>
              <a:pathLst>
                <a:path w="52932" h="5511">
                  <a:moveTo>
                    <a:pt x="0" y="5511"/>
                  </a:moveTo>
                  <a:cubicBezTo>
                    <a:pt x="31931" y="-295"/>
                    <a:pt x="21001" y="5806"/>
                    <a:pt x="52932" y="0"/>
                  </a:cubicBez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95" name="Freeform 94"/>
            <p:cNvSpPr/>
            <p:nvPr/>
          </p:nvSpPr>
          <p:spPr>
            <a:xfrm>
              <a:off x="3979818" y="3781221"/>
              <a:ext cx="371270" cy="616609"/>
            </a:xfrm>
            <a:custGeom>
              <a:avLst/>
              <a:gdLst>
                <a:gd name="connsiteX0" fmla="*/ 313508 w 313508"/>
                <a:gd name="connsiteY0" fmla="*/ 0 h 592183"/>
                <a:gd name="connsiteX1" fmla="*/ 226423 w 313508"/>
                <a:gd name="connsiteY1" fmla="*/ 313509 h 592183"/>
                <a:gd name="connsiteX2" fmla="*/ 104503 w 313508"/>
                <a:gd name="connsiteY2" fmla="*/ 496389 h 592183"/>
                <a:gd name="connsiteX3" fmla="*/ 0 w 313508"/>
                <a:gd name="connsiteY3" fmla="*/ 592183 h 592183"/>
                <a:gd name="connsiteX0" fmla="*/ 383176 w 383176"/>
                <a:gd name="connsiteY0" fmla="*/ 0 h 661852"/>
                <a:gd name="connsiteX1" fmla="*/ 296091 w 383176"/>
                <a:gd name="connsiteY1" fmla="*/ 313509 h 661852"/>
                <a:gd name="connsiteX2" fmla="*/ 174171 w 383176"/>
                <a:gd name="connsiteY2" fmla="*/ 496389 h 661852"/>
                <a:gd name="connsiteX3" fmla="*/ 0 w 383176"/>
                <a:gd name="connsiteY3" fmla="*/ 661852 h 661852"/>
                <a:gd name="connsiteX0" fmla="*/ 371270 w 371270"/>
                <a:gd name="connsiteY0" fmla="*/ 0 h 616609"/>
                <a:gd name="connsiteX1" fmla="*/ 296091 w 371270"/>
                <a:gd name="connsiteY1" fmla="*/ 268266 h 616609"/>
                <a:gd name="connsiteX2" fmla="*/ 174171 w 371270"/>
                <a:gd name="connsiteY2" fmla="*/ 451146 h 616609"/>
                <a:gd name="connsiteX3" fmla="*/ 0 w 371270"/>
                <a:gd name="connsiteY3" fmla="*/ 616609 h 616609"/>
                <a:gd name="connsiteX0" fmla="*/ 371270 w 371270"/>
                <a:gd name="connsiteY0" fmla="*/ 0 h 616609"/>
                <a:gd name="connsiteX1" fmla="*/ 335007 w 371270"/>
                <a:gd name="connsiteY1" fmla="*/ 147842 h 616609"/>
                <a:gd name="connsiteX2" fmla="*/ 296091 w 371270"/>
                <a:gd name="connsiteY2" fmla="*/ 268266 h 616609"/>
                <a:gd name="connsiteX3" fmla="*/ 174171 w 371270"/>
                <a:gd name="connsiteY3" fmla="*/ 451146 h 616609"/>
                <a:gd name="connsiteX4" fmla="*/ 0 w 371270"/>
                <a:gd name="connsiteY4" fmla="*/ 616609 h 616609"/>
                <a:gd name="connsiteX0" fmla="*/ 371270 w 371270"/>
                <a:gd name="connsiteY0" fmla="*/ 0 h 616609"/>
                <a:gd name="connsiteX1" fmla="*/ 335007 w 371270"/>
                <a:gd name="connsiteY1" fmla="*/ 147842 h 616609"/>
                <a:gd name="connsiteX2" fmla="*/ 296091 w 371270"/>
                <a:gd name="connsiteY2" fmla="*/ 268266 h 616609"/>
                <a:gd name="connsiteX3" fmla="*/ 244520 w 371270"/>
                <a:gd name="connsiteY3" fmla="*/ 366917 h 616609"/>
                <a:gd name="connsiteX4" fmla="*/ 174171 w 371270"/>
                <a:gd name="connsiteY4" fmla="*/ 451146 h 616609"/>
                <a:gd name="connsiteX5" fmla="*/ 0 w 371270"/>
                <a:gd name="connsiteY5" fmla="*/ 616609 h 616609"/>
                <a:gd name="connsiteX0" fmla="*/ 371270 w 371270"/>
                <a:gd name="connsiteY0" fmla="*/ 0 h 616609"/>
                <a:gd name="connsiteX1" fmla="*/ 335007 w 371270"/>
                <a:gd name="connsiteY1" fmla="*/ 147842 h 616609"/>
                <a:gd name="connsiteX2" fmla="*/ 296091 w 371270"/>
                <a:gd name="connsiteY2" fmla="*/ 268266 h 616609"/>
                <a:gd name="connsiteX3" fmla="*/ 244520 w 371270"/>
                <a:gd name="connsiteY3" fmla="*/ 366917 h 616609"/>
                <a:gd name="connsiteX4" fmla="*/ 174171 w 371270"/>
                <a:gd name="connsiteY4" fmla="*/ 451146 h 616609"/>
                <a:gd name="connsiteX5" fmla="*/ 0 w 371270"/>
                <a:gd name="connsiteY5" fmla="*/ 616609 h 61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270" h="616609">
                  <a:moveTo>
                    <a:pt x="371270" y="0"/>
                  </a:moveTo>
                  <a:cubicBezTo>
                    <a:pt x="359976" y="43724"/>
                    <a:pt x="346301" y="104118"/>
                    <a:pt x="335007" y="147842"/>
                  </a:cubicBezTo>
                  <a:lnTo>
                    <a:pt x="296091" y="268266"/>
                  </a:lnTo>
                  <a:cubicBezTo>
                    <a:pt x="278901" y="290831"/>
                    <a:pt x="261710" y="344352"/>
                    <a:pt x="244520" y="366917"/>
                  </a:cubicBezTo>
                  <a:lnTo>
                    <a:pt x="174171" y="451146"/>
                  </a:lnTo>
                  <a:lnTo>
                    <a:pt x="0" y="616609"/>
                  </a:lnTo>
                </a:path>
              </a:pathLst>
            </a:custGeom>
            <a:noFill/>
            <a:ln w="12700" cap="flat" cmpd="sng" algn="ctr">
              <a:solidFill>
                <a:srgbClr val="0033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96" name="Freeform 95"/>
            <p:cNvSpPr/>
            <p:nvPr/>
          </p:nvSpPr>
          <p:spPr>
            <a:xfrm>
              <a:off x="4502331" y="3709851"/>
              <a:ext cx="122737" cy="129063"/>
            </a:xfrm>
            <a:custGeom>
              <a:avLst/>
              <a:gdLst>
                <a:gd name="connsiteX0" fmla="*/ 0 w 113212"/>
                <a:gd name="connsiteY0" fmla="*/ 0 h 121920"/>
                <a:gd name="connsiteX1" fmla="*/ 113212 w 113212"/>
                <a:gd name="connsiteY1" fmla="*/ 121920 h 121920"/>
                <a:gd name="connsiteX0" fmla="*/ 0 w 122737"/>
                <a:gd name="connsiteY0" fmla="*/ 0 h 129063"/>
                <a:gd name="connsiteX1" fmla="*/ 122737 w 122737"/>
                <a:gd name="connsiteY1" fmla="*/ 129063 h 129063"/>
              </a:gdLst>
              <a:ahLst/>
              <a:cxnLst>
                <a:cxn ang="0">
                  <a:pos x="connsiteX0" y="connsiteY0"/>
                </a:cxn>
                <a:cxn ang="0">
                  <a:pos x="connsiteX1" y="connsiteY1"/>
                </a:cxn>
              </a:cxnLst>
              <a:rect l="l" t="t" r="r" b="b"/>
              <a:pathLst>
                <a:path w="122737" h="129063">
                  <a:moveTo>
                    <a:pt x="0" y="0"/>
                  </a:moveTo>
                  <a:cubicBezTo>
                    <a:pt x="37737" y="40640"/>
                    <a:pt x="85000" y="88423"/>
                    <a:pt x="122737" y="129063"/>
                  </a:cubicBez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97" name="Freeform 96"/>
            <p:cNvSpPr/>
            <p:nvPr/>
          </p:nvSpPr>
          <p:spPr>
            <a:xfrm>
              <a:off x="4545874" y="3518263"/>
              <a:ext cx="60960" cy="43543"/>
            </a:xfrm>
            <a:custGeom>
              <a:avLst/>
              <a:gdLst>
                <a:gd name="connsiteX0" fmla="*/ 0 w 60960"/>
                <a:gd name="connsiteY0" fmla="*/ 0 h 43543"/>
                <a:gd name="connsiteX1" fmla="*/ 60960 w 60960"/>
                <a:gd name="connsiteY1" fmla="*/ 43543 h 43543"/>
              </a:gdLst>
              <a:ahLst/>
              <a:cxnLst>
                <a:cxn ang="0">
                  <a:pos x="connsiteX0" y="connsiteY0"/>
                </a:cxn>
                <a:cxn ang="0">
                  <a:pos x="connsiteX1" y="connsiteY1"/>
                </a:cxn>
              </a:cxnLst>
              <a:rect l="l" t="t" r="r" b="b"/>
              <a:pathLst>
                <a:path w="60960" h="43543">
                  <a:moveTo>
                    <a:pt x="0" y="0"/>
                  </a:moveTo>
                  <a:lnTo>
                    <a:pt x="60960" y="43543"/>
                  </a:ln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98" name="Freeform 97"/>
            <p:cNvSpPr/>
            <p:nvPr/>
          </p:nvSpPr>
          <p:spPr>
            <a:xfrm>
              <a:off x="4517436" y="4071733"/>
              <a:ext cx="159135" cy="164647"/>
            </a:xfrm>
            <a:custGeom>
              <a:avLst/>
              <a:gdLst>
                <a:gd name="connsiteX0" fmla="*/ 0 w 156754"/>
                <a:gd name="connsiteY0" fmla="*/ 0 h 174172"/>
                <a:gd name="connsiteX1" fmla="*/ 156754 w 156754"/>
                <a:gd name="connsiteY1" fmla="*/ 174172 h 174172"/>
                <a:gd name="connsiteX0" fmla="*/ 0 w 132941"/>
                <a:gd name="connsiteY0" fmla="*/ 0 h 143216"/>
                <a:gd name="connsiteX1" fmla="*/ 132941 w 132941"/>
                <a:gd name="connsiteY1" fmla="*/ 143216 h 143216"/>
                <a:gd name="connsiteX0" fmla="*/ 0 w 159135"/>
                <a:gd name="connsiteY0" fmla="*/ 0 h 164647"/>
                <a:gd name="connsiteX1" fmla="*/ 159135 w 159135"/>
                <a:gd name="connsiteY1" fmla="*/ 164647 h 164647"/>
              </a:gdLst>
              <a:ahLst/>
              <a:cxnLst>
                <a:cxn ang="0">
                  <a:pos x="connsiteX0" y="connsiteY0"/>
                </a:cxn>
                <a:cxn ang="0">
                  <a:pos x="connsiteX1" y="connsiteY1"/>
                </a:cxn>
              </a:cxnLst>
              <a:rect l="l" t="t" r="r" b="b"/>
              <a:pathLst>
                <a:path w="159135" h="164647">
                  <a:moveTo>
                    <a:pt x="0" y="0"/>
                  </a:moveTo>
                  <a:cubicBezTo>
                    <a:pt x="52251" y="58057"/>
                    <a:pt x="106884" y="106590"/>
                    <a:pt x="159135" y="164647"/>
                  </a:cubicBez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99" name="Freeform 98"/>
            <p:cNvSpPr/>
            <p:nvPr/>
          </p:nvSpPr>
          <p:spPr>
            <a:xfrm>
              <a:off x="4722357" y="3901440"/>
              <a:ext cx="406991" cy="487748"/>
            </a:xfrm>
            <a:custGeom>
              <a:avLst/>
              <a:gdLst>
                <a:gd name="connsiteX0" fmla="*/ 383178 w 383178"/>
                <a:gd name="connsiteY0" fmla="*/ 0 h 461554"/>
                <a:gd name="connsiteX1" fmla="*/ 278675 w 383178"/>
                <a:gd name="connsiteY1" fmla="*/ 209006 h 461554"/>
                <a:gd name="connsiteX2" fmla="*/ 139338 w 383178"/>
                <a:gd name="connsiteY2" fmla="*/ 391886 h 461554"/>
                <a:gd name="connsiteX3" fmla="*/ 0 w 383178"/>
                <a:gd name="connsiteY3" fmla="*/ 461554 h 461554"/>
                <a:gd name="connsiteX0" fmla="*/ 402228 w 402228"/>
                <a:gd name="connsiteY0" fmla="*/ 0 h 482986"/>
                <a:gd name="connsiteX1" fmla="*/ 297725 w 402228"/>
                <a:gd name="connsiteY1" fmla="*/ 209006 h 482986"/>
                <a:gd name="connsiteX2" fmla="*/ 158388 w 402228"/>
                <a:gd name="connsiteY2" fmla="*/ 391886 h 482986"/>
                <a:gd name="connsiteX3" fmla="*/ 0 w 402228"/>
                <a:gd name="connsiteY3" fmla="*/ 482986 h 482986"/>
                <a:gd name="connsiteX0" fmla="*/ 402228 w 402228"/>
                <a:gd name="connsiteY0" fmla="*/ 0 h 482986"/>
                <a:gd name="connsiteX1" fmla="*/ 297725 w 402228"/>
                <a:gd name="connsiteY1" fmla="*/ 209006 h 482986"/>
                <a:gd name="connsiteX2" fmla="*/ 228260 w 402228"/>
                <a:gd name="connsiteY2" fmla="*/ 322898 h 482986"/>
                <a:gd name="connsiteX3" fmla="*/ 158388 w 402228"/>
                <a:gd name="connsiteY3" fmla="*/ 391886 h 482986"/>
                <a:gd name="connsiteX4" fmla="*/ 0 w 402228"/>
                <a:gd name="connsiteY4" fmla="*/ 482986 h 482986"/>
                <a:gd name="connsiteX0" fmla="*/ 406991 w 406991"/>
                <a:gd name="connsiteY0" fmla="*/ 0 h 487748"/>
                <a:gd name="connsiteX1" fmla="*/ 302488 w 406991"/>
                <a:gd name="connsiteY1" fmla="*/ 209006 h 487748"/>
                <a:gd name="connsiteX2" fmla="*/ 233023 w 406991"/>
                <a:gd name="connsiteY2" fmla="*/ 322898 h 487748"/>
                <a:gd name="connsiteX3" fmla="*/ 163151 w 406991"/>
                <a:gd name="connsiteY3" fmla="*/ 391886 h 487748"/>
                <a:gd name="connsiteX4" fmla="*/ 0 w 406991"/>
                <a:gd name="connsiteY4" fmla="*/ 487748 h 487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991" h="487748">
                  <a:moveTo>
                    <a:pt x="406991" y="0"/>
                  </a:moveTo>
                  <a:lnTo>
                    <a:pt x="302488" y="209006"/>
                  </a:lnTo>
                  <a:cubicBezTo>
                    <a:pt x="266633" y="255701"/>
                    <a:pt x="268878" y="276203"/>
                    <a:pt x="233023" y="322898"/>
                  </a:cubicBezTo>
                  <a:lnTo>
                    <a:pt x="163151" y="391886"/>
                  </a:lnTo>
                  <a:cubicBezTo>
                    <a:pt x="116705" y="415109"/>
                    <a:pt x="46446" y="464525"/>
                    <a:pt x="0" y="487748"/>
                  </a:cubicBezTo>
                </a:path>
              </a:pathLst>
            </a:custGeom>
            <a:noFill/>
            <a:ln w="12700" cap="flat" cmpd="sng" algn="ctr">
              <a:solidFill>
                <a:srgbClr val="0033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100" name="Freeform 99"/>
            <p:cNvSpPr/>
            <p:nvPr/>
          </p:nvSpPr>
          <p:spPr>
            <a:xfrm>
              <a:off x="4681538" y="4169569"/>
              <a:ext cx="145256" cy="221456"/>
            </a:xfrm>
            <a:custGeom>
              <a:avLst/>
              <a:gdLst>
                <a:gd name="connsiteX0" fmla="*/ 0 w 145256"/>
                <a:gd name="connsiteY0" fmla="*/ 0 h 221456"/>
                <a:gd name="connsiteX1" fmla="*/ 145256 w 145256"/>
                <a:gd name="connsiteY1" fmla="*/ 154781 h 221456"/>
                <a:gd name="connsiteX2" fmla="*/ 35718 w 145256"/>
                <a:gd name="connsiteY2" fmla="*/ 221456 h 221456"/>
                <a:gd name="connsiteX3" fmla="*/ 0 w 145256"/>
                <a:gd name="connsiteY3" fmla="*/ 0 h 221456"/>
              </a:gdLst>
              <a:ahLst/>
              <a:cxnLst>
                <a:cxn ang="0">
                  <a:pos x="connsiteX0" y="connsiteY0"/>
                </a:cxn>
                <a:cxn ang="0">
                  <a:pos x="connsiteX1" y="connsiteY1"/>
                </a:cxn>
                <a:cxn ang="0">
                  <a:pos x="connsiteX2" y="connsiteY2"/>
                </a:cxn>
                <a:cxn ang="0">
                  <a:pos x="connsiteX3" y="connsiteY3"/>
                </a:cxn>
              </a:cxnLst>
              <a:rect l="l" t="t" r="r" b="b"/>
              <a:pathLst>
                <a:path w="145256" h="221456">
                  <a:moveTo>
                    <a:pt x="0" y="0"/>
                  </a:moveTo>
                  <a:lnTo>
                    <a:pt x="145256" y="154781"/>
                  </a:lnTo>
                  <a:lnTo>
                    <a:pt x="35718" y="221456"/>
                  </a:lnTo>
                  <a:lnTo>
                    <a:pt x="0" y="0"/>
                  </a:lnTo>
                  <a:close/>
                </a:path>
              </a:pathLst>
            </a:custGeom>
            <a:solidFill>
              <a:srgbClr val="CC6600">
                <a:alpha val="60000"/>
              </a:srgbClr>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101" name="Freeform 100"/>
            <p:cNvSpPr/>
            <p:nvPr/>
          </p:nvSpPr>
          <p:spPr>
            <a:xfrm>
              <a:off x="4679632" y="4164262"/>
              <a:ext cx="148113" cy="162333"/>
            </a:xfrm>
            <a:custGeom>
              <a:avLst/>
              <a:gdLst>
                <a:gd name="connsiteX0" fmla="*/ 0 w 121920"/>
                <a:gd name="connsiteY0" fmla="*/ 0 h 148045"/>
                <a:gd name="connsiteX1" fmla="*/ 121920 w 121920"/>
                <a:gd name="connsiteY1" fmla="*/ 148045 h 148045"/>
                <a:gd name="connsiteX0" fmla="*/ 0 w 136207"/>
                <a:gd name="connsiteY0" fmla="*/ 0 h 155189"/>
                <a:gd name="connsiteX1" fmla="*/ 136207 w 136207"/>
                <a:gd name="connsiteY1" fmla="*/ 155189 h 155189"/>
                <a:gd name="connsiteX0" fmla="*/ 0 w 148113"/>
                <a:gd name="connsiteY0" fmla="*/ 0 h 162333"/>
                <a:gd name="connsiteX1" fmla="*/ 148113 w 148113"/>
                <a:gd name="connsiteY1" fmla="*/ 162333 h 162333"/>
              </a:gdLst>
              <a:ahLst/>
              <a:cxnLst>
                <a:cxn ang="0">
                  <a:pos x="connsiteX0" y="connsiteY0"/>
                </a:cxn>
                <a:cxn ang="0">
                  <a:pos x="connsiteX1" y="connsiteY1"/>
                </a:cxn>
              </a:cxnLst>
              <a:rect l="l" t="t" r="r" b="b"/>
              <a:pathLst>
                <a:path w="148113" h="162333">
                  <a:moveTo>
                    <a:pt x="0" y="0"/>
                  </a:moveTo>
                  <a:cubicBezTo>
                    <a:pt x="40640" y="49348"/>
                    <a:pt x="107473" y="112985"/>
                    <a:pt x="148113" y="162333"/>
                  </a:cubicBez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102" name="Freeform 101"/>
            <p:cNvSpPr/>
            <p:nvPr/>
          </p:nvSpPr>
          <p:spPr>
            <a:xfrm>
              <a:off x="4598126" y="3466010"/>
              <a:ext cx="525644" cy="1853089"/>
            </a:xfrm>
            <a:custGeom>
              <a:avLst/>
              <a:gdLst>
                <a:gd name="connsiteX0" fmla="*/ 0 w 539931"/>
                <a:gd name="connsiteY0" fmla="*/ 0 h 1950720"/>
                <a:gd name="connsiteX1" fmla="*/ 34834 w 539931"/>
                <a:gd name="connsiteY1" fmla="*/ 461555 h 1950720"/>
                <a:gd name="connsiteX2" fmla="*/ 95794 w 539931"/>
                <a:gd name="connsiteY2" fmla="*/ 827315 h 1950720"/>
                <a:gd name="connsiteX3" fmla="*/ 174171 w 539931"/>
                <a:gd name="connsiteY3" fmla="*/ 1158240 h 1950720"/>
                <a:gd name="connsiteX4" fmla="*/ 269965 w 539931"/>
                <a:gd name="connsiteY4" fmla="*/ 1358538 h 1950720"/>
                <a:gd name="connsiteX5" fmla="*/ 418011 w 539931"/>
                <a:gd name="connsiteY5" fmla="*/ 1645920 h 1950720"/>
                <a:gd name="connsiteX6" fmla="*/ 478971 w 539931"/>
                <a:gd name="connsiteY6" fmla="*/ 1785258 h 1950720"/>
                <a:gd name="connsiteX7" fmla="*/ 539931 w 539931"/>
                <a:gd name="connsiteY7" fmla="*/ 1950720 h 1950720"/>
                <a:gd name="connsiteX0" fmla="*/ 0 w 525644"/>
                <a:gd name="connsiteY0" fmla="*/ 0 h 1853089"/>
                <a:gd name="connsiteX1" fmla="*/ 34834 w 525644"/>
                <a:gd name="connsiteY1" fmla="*/ 461555 h 1853089"/>
                <a:gd name="connsiteX2" fmla="*/ 95794 w 525644"/>
                <a:gd name="connsiteY2" fmla="*/ 827315 h 1853089"/>
                <a:gd name="connsiteX3" fmla="*/ 174171 w 525644"/>
                <a:gd name="connsiteY3" fmla="*/ 1158240 h 1853089"/>
                <a:gd name="connsiteX4" fmla="*/ 269965 w 525644"/>
                <a:gd name="connsiteY4" fmla="*/ 1358538 h 1853089"/>
                <a:gd name="connsiteX5" fmla="*/ 418011 w 525644"/>
                <a:gd name="connsiteY5" fmla="*/ 1645920 h 1853089"/>
                <a:gd name="connsiteX6" fmla="*/ 478971 w 525644"/>
                <a:gd name="connsiteY6" fmla="*/ 1785258 h 1853089"/>
                <a:gd name="connsiteX7" fmla="*/ 525644 w 525644"/>
                <a:gd name="connsiteY7" fmla="*/ 1853089 h 1853089"/>
                <a:gd name="connsiteX0" fmla="*/ 0 w 525644"/>
                <a:gd name="connsiteY0" fmla="*/ 0 h 1853089"/>
                <a:gd name="connsiteX1" fmla="*/ 34834 w 525644"/>
                <a:gd name="connsiteY1" fmla="*/ 461555 h 1853089"/>
                <a:gd name="connsiteX2" fmla="*/ 95794 w 525644"/>
                <a:gd name="connsiteY2" fmla="*/ 827315 h 1853089"/>
                <a:gd name="connsiteX3" fmla="*/ 174171 w 525644"/>
                <a:gd name="connsiteY3" fmla="*/ 1158240 h 1853089"/>
                <a:gd name="connsiteX4" fmla="*/ 269965 w 525644"/>
                <a:gd name="connsiteY4" fmla="*/ 1358538 h 1853089"/>
                <a:gd name="connsiteX5" fmla="*/ 418011 w 525644"/>
                <a:gd name="connsiteY5" fmla="*/ 1645920 h 1853089"/>
                <a:gd name="connsiteX6" fmla="*/ 471827 w 525644"/>
                <a:gd name="connsiteY6" fmla="*/ 1749539 h 1853089"/>
                <a:gd name="connsiteX7" fmla="*/ 525644 w 525644"/>
                <a:gd name="connsiteY7" fmla="*/ 1853089 h 185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5644" h="1853089">
                  <a:moveTo>
                    <a:pt x="0" y="0"/>
                  </a:moveTo>
                  <a:lnTo>
                    <a:pt x="34834" y="461555"/>
                  </a:lnTo>
                  <a:lnTo>
                    <a:pt x="95794" y="827315"/>
                  </a:lnTo>
                  <a:lnTo>
                    <a:pt x="174171" y="1158240"/>
                  </a:lnTo>
                  <a:lnTo>
                    <a:pt x="269965" y="1358538"/>
                  </a:lnTo>
                  <a:lnTo>
                    <a:pt x="418011" y="1645920"/>
                  </a:lnTo>
                  <a:lnTo>
                    <a:pt x="471827" y="1749539"/>
                  </a:lnTo>
                  <a:cubicBezTo>
                    <a:pt x="492147" y="1804693"/>
                    <a:pt x="505324" y="1797935"/>
                    <a:pt x="525644" y="1853089"/>
                  </a:cubicBezTo>
                </a:path>
              </a:pathLst>
            </a:custGeom>
            <a:noFill/>
            <a:ln w="12700" cap="flat" cmpd="sng" algn="ctr">
              <a:solidFill>
                <a:srgbClr val="0033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103" name="Freeform 102"/>
            <p:cNvSpPr/>
            <p:nvPr/>
          </p:nvSpPr>
          <p:spPr>
            <a:xfrm>
              <a:off x="4937760" y="4249784"/>
              <a:ext cx="294528" cy="824184"/>
            </a:xfrm>
            <a:custGeom>
              <a:avLst/>
              <a:gdLst>
                <a:gd name="connsiteX0" fmla="*/ 0 w 374469"/>
                <a:gd name="connsiteY0" fmla="*/ 0 h 740229"/>
                <a:gd name="connsiteX1" fmla="*/ 209006 w 374469"/>
                <a:gd name="connsiteY1" fmla="*/ 478972 h 740229"/>
                <a:gd name="connsiteX2" fmla="*/ 374469 w 374469"/>
                <a:gd name="connsiteY2" fmla="*/ 740229 h 740229"/>
                <a:gd name="connsiteX0" fmla="*/ 0 w 287384"/>
                <a:gd name="connsiteY0" fmla="*/ 0 h 809897"/>
                <a:gd name="connsiteX1" fmla="*/ 121921 w 287384"/>
                <a:gd name="connsiteY1" fmla="*/ 548640 h 809897"/>
                <a:gd name="connsiteX2" fmla="*/ 287384 w 287384"/>
                <a:gd name="connsiteY2" fmla="*/ 809897 h 809897"/>
                <a:gd name="connsiteX0" fmla="*/ 0 w 287384"/>
                <a:gd name="connsiteY0" fmla="*/ 0 h 809897"/>
                <a:gd name="connsiteX1" fmla="*/ 121921 w 287384"/>
                <a:gd name="connsiteY1" fmla="*/ 522446 h 809897"/>
                <a:gd name="connsiteX2" fmla="*/ 287384 w 287384"/>
                <a:gd name="connsiteY2" fmla="*/ 809897 h 809897"/>
                <a:gd name="connsiteX0" fmla="*/ 0 w 287384"/>
                <a:gd name="connsiteY0" fmla="*/ 0 h 809897"/>
                <a:gd name="connsiteX1" fmla="*/ 58103 w 287384"/>
                <a:gd name="connsiteY1" fmla="*/ 260305 h 809897"/>
                <a:gd name="connsiteX2" fmla="*/ 121921 w 287384"/>
                <a:gd name="connsiteY2" fmla="*/ 522446 h 809897"/>
                <a:gd name="connsiteX3" fmla="*/ 287384 w 287384"/>
                <a:gd name="connsiteY3" fmla="*/ 809897 h 809897"/>
                <a:gd name="connsiteX0" fmla="*/ 0 w 287384"/>
                <a:gd name="connsiteY0" fmla="*/ 0 h 809897"/>
                <a:gd name="connsiteX1" fmla="*/ 58103 w 287384"/>
                <a:gd name="connsiteY1" fmla="*/ 260305 h 809897"/>
                <a:gd name="connsiteX2" fmla="*/ 121921 w 287384"/>
                <a:gd name="connsiteY2" fmla="*/ 522446 h 809897"/>
                <a:gd name="connsiteX3" fmla="*/ 210503 w 287384"/>
                <a:gd name="connsiteY3" fmla="*/ 693692 h 809897"/>
                <a:gd name="connsiteX4" fmla="*/ 287384 w 287384"/>
                <a:gd name="connsiteY4" fmla="*/ 809897 h 809897"/>
                <a:gd name="connsiteX0" fmla="*/ 0 w 294528"/>
                <a:gd name="connsiteY0" fmla="*/ 0 h 824184"/>
                <a:gd name="connsiteX1" fmla="*/ 58103 w 294528"/>
                <a:gd name="connsiteY1" fmla="*/ 260305 h 824184"/>
                <a:gd name="connsiteX2" fmla="*/ 121921 w 294528"/>
                <a:gd name="connsiteY2" fmla="*/ 522446 h 824184"/>
                <a:gd name="connsiteX3" fmla="*/ 210503 w 294528"/>
                <a:gd name="connsiteY3" fmla="*/ 693692 h 824184"/>
                <a:gd name="connsiteX4" fmla="*/ 294528 w 294528"/>
                <a:gd name="connsiteY4" fmla="*/ 824184 h 82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528" h="824184">
                  <a:moveTo>
                    <a:pt x="0" y="0"/>
                  </a:moveTo>
                  <a:cubicBezTo>
                    <a:pt x="23336" y="96293"/>
                    <a:pt x="34767" y="164012"/>
                    <a:pt x="58103" y="260305"/>
                  </a:cubicBezTo>
                  <a:lnTo>
                    <a:pt x="121921" y="522446"/>
                  </a:lnTo>
                  <a:cubicBezTo>
                    <a:pt x="145734" y="588724"/>
                    <a:pt x="182926" y="645783"/>
                    <a:pt x="210503" y="693692"/>
                  </a:cubicBezTo>
                  <a:cubicBezTo>
                    <a:pt x="238080" y="741601"/>
                    <a:pt x="280127" y="798863"/>
                    <a:pt x="294528" y="824184"/>
                  </a:cubicBez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104" name="Freeform 103"/>
            <p:cNvSpPr/>
            <p:nvPr/>
          </p:nvSpPr>
          <p:spPr>
            <a:xfrm>
              <a:off x="4769236" y="4591937"/>
              <a:ext cx="349840" cy="616606"/>
            </a:xfrm>
            <a:custGeom>
              <a:avLst/>
              <a:gdLst>
                <a:gd name="connsiteX0" fmla="*/ 0 w 383177"/>
                <a:gd name="connsiteY0" fmla="*/ 0 h 661851"/>
                <a:gd name="connsiteX1" fmla="*/ 174172 w 383177"/>
                <a:gd name="connsiteY1" fmla="*/ 243840 h 661851"/>
                <a:gd name="connsiteX2" fmla="*/ 252549 w 383177"/>
                <a:gd name="connsiteY2" fmla="*/ 409303 h 661851"/>
                <a:gd name="connsiteX3" fmla="*/ 383177 w 383177"/>
                <a:gd name="connsiteY3" fmla="*/ 661851 h 661851"/>
                <a:gd name="connsiteX0" fmla="*/ 0 w 340314"/>
                <a:gd name="connsiteY0" fmla="*/ 0 h 602319"/>
                <a:gd name="connsiteX1" fmla="*/ 131309 w 340314"/>
                <a:gd name="connsiteY1" fmla="*/ 184308 h 602319"/>
                <a:gd name="connsiteX2" fmla="*/ 209686 w 340314"/>
                <a:gd name="connsiteY2" fmla="*/ 349771 h 602319"/>
                <a:gd name="connsiteX3" fmla="*/ 340314 w 340314"/>
                <a:gd name="connsiteY3" fmla="*/ 602319 h 602319"/>
                <a:gd name="connsiteX0" fmla="*/ 0 w 342696"/>
                <a:gd name="connsiteY0" fmla="*/ 0 h 607081"/>
                <a:gd name="connsiteX1" fmla="*/ 133691 w 342696"/>
                <a:gd name="connsiteY1" fmla="*/ 189070 h 607081"/>
                <a:gd name="connsiteX2" fmla="*/ 212068 w 342696"/>
                <a:gd name="connsiteY2" fmla="*/ 354533 h 607081"/>
                <a:gd name="connsiteX3" fmla="*/ 342696 w 342696"/>
                <a:gd name="connsiteY3" fmla="*/ 607081 h 607081"/>
                <a:gd name="connsiteX0" fmla="*/ 0 w 349840"/>
                <a:gd name="connsiteY0" fmla="*/ 0 h 616606"/>
                <a:gd name="connsiteX1" fmla="*/ 133691 w 349840"/>
                <a:gd name="connsiteY1" fmla="*/ 189070 h 616606"/>
                <a:gd name="connsiteX2" fmla="*/ 212068 w 349840"/>
                <a:gd name="connsiteY2" fmla="*/ 354533 h 616606"/>
                <a:gd name="connsiteX3" fmla="*/ 349840 w 349840"/>
                <a:gd name="connsiteY3" fmla="*/ 616606 h 616606"/>
              </a:gdLst>
              <a:ahLst/>
              <a:cxnLst>
                <a:cxn ang="0">
                  <a:pos x="connsiteX0" y="connsiteY0"/>
                </a:cxn>
                <a:cxn ang="0">
                  <a:pos x="connsiteX1" y="connsiteY1"/>
                </a:cxn>
                <a:cxn ang="0">
                  <a:pos x="connsiteX2" y="connsiteY2"/>
                </a:cxn>
                <a:cxn ang="0">
                  <a:pos x="connsiteX3" y="connsiteY3"/>
                </a:cxn>
              </a:cxnLst>
              <a:rect l="l" t="t" r="r" b="b"/>
              <a:pathLst>
                <a:path w="349840" h="616606">
                  <a:moveTo>
                    <a:pt x="0" y="0"/>
                  </a:moveTo>
                  <a:lnTo>
                    <a:pt x="133691" y="189070"/>
                  </a:lnTo>
                  <a:lnTo>
                    <a:pt x="212068" y="354533"/>
                  </a:lnTo>
                  <a:lnTo>
                    <a:pt x="349840" y="616606"/>
                  </a:ln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105" name="Freeform 104"/>
            <p:cNvSpPr/>
            <p:nvPr/>
          </p:nvSpPr>
          <p:spPr>
            <a:xfrm>
              <a:off x="5066756" y="4037579"/>
              <a:ext cx="243907" cy="240711"/>
            </a:xfrm>
            <a:custGeom>
              <a:avLst/>
              <a:gdLst>
                <a:gd name="connsiteX0" fmla="*/ 0 w 217714"/>
                <a:gd name="connsiteY0" fmla="*/ 0 h 226423"/>
                <a:gd name="connsiteX1" fmla="*/ 87085 w 217714"/>
                <a:gd name="connsiteY1" fmla="*/ 130628 h 226423"/>
                <a:gd name="connsiteX2" fmla="*/ 217714 w 217714"/>
                <a:gd name="connsiteY2" fmla="*/ 226423 h 226423"/>
                <a:gd name="connsiteX0" fmla="*/ 0 w 236764"/>
                <a:gd name="connsiteY0" fmla="*/ 0 h 238330"/>
                <a:gd name="connsiteX1" fmla="*/ 106135 w 236764"/>
                <a:gd name="connsiteY1" fmla="*/ 142535 h 238330"/>
                <a:gd name="connsiteX2" fmla="*/ 236764 w 236764"/>
                <a:gd name="connsiteY2" fmla="*/ 238330 h 238330"/>
                <a:gd name="connsiteX0" fmla="*/ 0 w 243907"/>
                <a:gd name="connsiteY0" fmla="*/ 0 h 240711"/>
                <a:gd name="connsiteX1" fmla="*/ 106135 w 243907"/>
                <a:gd name="connsiteY1" fmla="*/ 142535 h 240711"/>
                <a:gd name="connsiteX2" fmla="*/ 243907 w 243907"/>
                <a:gd name="connsiteY2" fmla="*/ 240711 h 240711"/>
              </a:gdLst>
              <a:ahLst/>
              <a:cxnLst>
                <a:cxn ang="0">
                  <a:pos x="connsiteX0" y="connsiteY0"/>
                </a:cxn>
                <a:cxn ang="0">
                  <a:pos x="connsiteX1" y="connsiteY1"/>
                </a:cxn>
                <a:cxn ang="0">
                  <a:pos x="connsiteX2" y="connsiteY2"/>
                </a:cxn>
              </a:cxnLst>
              <a:rect l="l" t="t" r="r" b="b"/>
              <a:pathLst>
                <a:path w="243907" h="240711">
                  <a:moveTo>
                    <a:pt x="0" y="0"/>
                  </a:moveTo>
                  <a:lnTo>
                    <a:pt x="106135" y="142535"/>
                  </a:lnTo>
                  <a:lnTo>
                    <a:pt x="243907" y="240711"/>
                  </a:ln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106" name="Freeform 105"/>
            <p:cNvSpPr/>
            <p:nvPr/>
          </p:nvSpPr>
          <p:spPr>
            <a:xfrm>
              <a:off x="5389041" y="5078730"/>
              <a:ext cx="280239" cy="207373"/>
            </a:xfrm>
            <a:custGeom>
              <a:avLst/>
              <a:gdLst>
                <a:gd name="connsiteX0" fmla="*/ 0 w 287383"/>
                <a:gd name="connsiteY0" fmla="*/ 0 h 226423"/>
                <a:gd name="connsiteX1" fmla="*/ 69669 w 287383"/>
                <a:gd name="connsiteY1" fmla="*/ 182880 h 226423"/>
                <a:gd name="connsiteX2" fmla="*/ 182880 w 287383"/>
                <a:gd name="connsiteY2" fmla="*/ 226423 h 226423"/>
                <a:gd name="connsiteX3" fmla="*/ 287383 w 287383"/>
                <a:gd name="connsiteY3" fmla="*/ 217714 h 226423"/>
                <a:gd name="connsiteX0" fmla="*/ 0 w 287383"/>
                <a:gd name="connsiteY0" fmla="*/ 0 h 226423"/>
                <a:gd name="connsiteX1" fmla="*/ 69669 w 287383"/>
                <a:gd name="connsiteY1" fmla="*/ 182880 h 226423"/>
                <a:gd name="connsiteX2" fmla="*/ 130697 w 287383"/>
                <a:gd name="connsiteY2" fmla="*/ 207645 h 226423"/>
                <a:gd name="connsiteX3" fmla="*/ 182880 w 287383"/>
                <a:gd name="connsiteY3" fmla="*/ 226423 h 226423"/>
                <a:gd name="connsiteX4" fmla="*/ 287383 w 287383"/>
                <a:gd name="connsiteY4" fmla="*/ 217714 h 226423"/>
                <a:gd name="connsiteX0" fmla="*/ 0 w 287383"/>
                <a:gd name="connsiteY0" fmla="*/ 0 h 226423"/>
                <a:gd name="connsiteX1" fmla="*/ 76812 w 287383"/>
                <a:gd name="connsiteY1" fmla="*/ 173355 h 226423"/>
                <a:gd name="connsiteX2" fmla="*/ 130697 w 287383"/>
                <a:gd name="connsiteY2" fmla="*/ 207645 h 226423"/>
                <a:gd name="connsiteX3" fmla="*/ 182880 w 287383"/>
                <a:gd name="connsiteY3" fmla="*/ 226423 h 226423"/>
                <a:gd name="connsiteX4" fmla="*/ 287383 w 287383"/>
                <a:gd name="connsiteY4" fmla="*/ 217714 h 226423"/>
                <a:gd name="connsiteX0" fmla="*/ 0 w 280239"/>
                <a:gd name="connsiteY0" fmla="*/ 0 h 207373"/>
                <a:gd name="connsiteX1" fmla="*/ 69668 w 280239"/>
                <a:gd name="connsiteY1" fmla="*/ 154305 h 207373"/>
                <a:gd name="connsiteX2" fmla="*/ 123553 w 280239"/>
                <a:gd name="connsiteY2" fmla="*/ 188595 h 207373"/>
                <a:gd name="connsiteX3" fmla="*/ 175736 w 280239"/>
                <a:gd name="connsiteY3" fmla="*/ 207373 h 207373"/>
                <a:gd name="connsiteX4" fmla="*/ 280239 w 280239"/>
                <a:gd name="connsiteY4" fmla="*/ 198664 h 207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39" h="207373">
                  <a:moveTo>
                    <a:pt x="0" y="0"/>
                  </a:moveTo>
                  <a:lnTo>
                    <a:pt x="69668" y="154305"/>
                  </a:lnTo>
                  <a:cubicBezTo>
                    <a:pt x="86042" y="160179"/>
                    <a:pt x="107179" y="182721"/>
                    <a:pt x="123553" y="188595"/>
                  </a:cubicBezTo>
                  <a:lnTo>
                    <a:pt x="175736" y="207373"/>
                  </a:lnTo>
                  <a:lnTo>
                    <a:pt x="280239" y="198664"/>
                  </a:ln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107" name="Freeform 106"/>
            <p:cNvSpPr/>
            <p:nvPr/>
          </p:nvSpPr>
          <p:spPr>
            <a:xfrm>
              <a:off x="5190308" y="5294811"/>
              <a:ext cx="577895" cy="278675"/>
            </a:xfrm>
            <a:custGeom>
              <a:avLst/>
              <a:gdLst>
                <a:gd name="connsiteX0" fmla="*/ 0 w 592182"/>
                <a:gd name="connsiteY0" fmla="*/ 0 h 278675"/>
                <a:gd name="connsiteX1" fmla="*/ 339634 w 592182"/>
                <a:gd name="connsiteY1" fmla="*/ 278675 h 278675"/>
                <a:gd name="connsiteX2" fmla="*/ 592182 w 592182"/>
                <a:gd name="connsiteY2" fmla="*/ 243840 h 278675"/>
                <a:gd name="connsiteX0" fmla="*/ 0 w 592182"/>
                <a:gd name="connsiteY0" fmla="*/ 0 h 278675"/>
                <a:gd name="connsiteX1" fmla="*/ 277041 w 592182"/>
                <a:gd name="connsiteY1" fmla="*/ 227308 h 278675"/>
                <a:gd name="connsiteX2" fmla="*/ 339634 w 592182"/>
                <a:gd name="connsiteY2" fmla="*/ 278675 h 278675"/>
                <a:gd name="connsiteX3" fmla="*/ 592182 w 592182"/>
                <a:gd name="connsiteY3" fmla="*/ 243840 h 278675"/>
                <a:gd name="connsiteX0" fmla="*/ 0 w 577895"/>
                <a:gd name="connsiteY0" fmla="*/ 0 h 278675"/>
                <a:gd name="connsiteX1" fmla="*/ 277041 w 577895"/>
                <a:gd name="connsiteY1" fmla="*/ 227308 h 278675"/>
                <a:gd name="connsiteX2" fmla="*/ 339634 w 577895"/>
                <a:gd name="connsiteY2" fmla="*/ 278675 h 278675"/>
                <a:gd name="connsiteX3" fmla="*/ 577895 w 577895"/>
                <a:gd name="connsiteY3" fmla="*/ 243840 h 278675"/>
              </a:gdLst>
              <a:ahLst/>
              <a:cxnLst>
                <a:cxn ang="0">
                  <a:pos x="connsiteX0" y="connsiteY0"/>
                </a:cxn>
                <a:cxn ang="0">
                  <a:pos x="connsiteX1" y="connsiteY1"/>
                </a:cxn>
                <a:cxn ang="0">
                  <a:pos x="connsiteX2" y="connsiteY2"/>
                </a:cxn>
                <a:cxn ang="0">
                  <a:pos x="connsiteX3" y="connsiteY3"/>
                </a:cxn>
              </a:cxnLst>
              <a:rect l="l" t="t" r="r" b="b"/>
              <a:pathLst>
                <a:path w="577895" h="278675">
                  <a:moveTo>
                    <a:pt x="0" y="0"/>
                  </a:moveTo>
                  <a:cubicBezTo>
                    <a:pt x="95522" y="79738"/>
                    <a:pt x="181519" y="147570"/>
                    <a:pt x="277041" y="227308"/>
                  </a:cubicBezTo>
                  <a:lnTo>
                    <a:pt x="339634" y="278675"/>
                  </a:lnTo>
                  <a:lnTo>
                    <a:pt x="577895" y="243840"/>
                  </a:ln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ndara"/>
                <a:ea typeface="+mn-ea"/>
                <a:cs typeface="+mn-cs"/>
              </a:endParaRPr>
            </a:p>
          </p:txBody>
        </p:sp>
        <p:sp>
          <p:nvSpPr>
            <p:cNvPr id="108" name="Freeform 107"/>
            <p:cNvSpPr/>
            <p:nvPr/>
          </p:nvSpPr>
          <p:spPr>
            <a:xfrm>
              <a:off x="5495109" y="4093029"/>
              <a:ext cx="566056" cy="2124891"/>
            </a:xfrm>
            <a:custGeom>
              <a:avLst/>
              <a:gdLst>
                <a:gd name="connsiteX0" fmla="*/ 8708 w 452845"/>
                <a:gd name="connsiteY0" fmla="*/ 0 h 1767840"/>
                <a:gd name="connsiteX1" fmla="*/ 8708 w 452845"/>
                <a:gd name="connsiteY1" fmla="*/ 0 h 1767840"/>
                <a:gd name="connsiteX2" fmla="*/ 0 w 452845"/>
                <a:gd name="connsiteY2" fmla="*/ 113211 h 1767840"/>
                <a:gd name="connsiteX3" fmla="*/ 26125 w 452845"/>
                <a:gd name="connsiteY3" fmla="*/ 548640 h 1767840"/>
                <a:gd name="connsiteX4" fmla="*/ 104502 w 452845"/>
                <a:gd name="connsiteY4" fmla="*/ 914400 h 1767840"/>
                <a:gd name="connsiteX5" fmla="*/ 217714 w 452845"/>
                <a:gd name="connsiteY5" fmla="*/ 1332411 h 1767840"/>
                <a:gd name="connsiteX6" fmla="*/ 452845 w 452845"/>
                <a:gd name="connsiteY6" fmla="*/ 1767840 h 1767840"/>
                <a:gd name="connsiteX7" fmla="*/ 452845 w 452845"/>
                <a:gd name="connsiteY7" fmla="*/ 1767840 h 1767840"/>
                <a:gd name="connsiteX0" fmla="*/ 8708 w 583473"/>
                <a:gd name="connsiteY0" fmla="*/ 0 h 2081349"/>
                <a:gd name="connsiteX1" fmla="*/ 8708 w 583473"/>
                <a:gd name="connsiteY1" fmla="*/ 0 h 2081349"/>
                <a:gd name="connsiteX2" fmla="*/ 0 w 583473"/>
                <a:gd name="connsiteY2" fmla="*/ 113211 h 2081349"/>
                <a:gd name="connsiteX3" fmla="*/ 26125 w 583473"/>
                <a:gd name="connsiteY3" fmla="*/ 548640 h 2081349"/>
                <a:gd name="connsiteX4" fmla="*/ 104502 w 583473"/>
                <a:gd name="connsiteY4" fmla="*/ 914400 h 2081349"/>
                <a:gd name="connsiteX5" fmla="*/ 217714 w 583473"/>
                <a:gd name="connsiteY5" fmla="*/ 1332411 h 2081349"/>
                <a:gd name="connsiteX6" fmla="*/ 452845 w 583473"/>
                <a:gd name="connsiteY6" fmla="*/ 1767840 h 2081349"/>
                <a:gd name="connsiteX7" fmla="*/ 583473 w 583473"/>
                <a:gd name="connsiteY7" fmla="*/ 2081349 h 2081349"/>
                <a:gd name="connsiteX0" fmla="*/ 8708 w 583473"/>
                <a:gd name="connsiteY0" fmla="*/ 0 h 2081349"/>
                <a:gd name="connsiteX1" fmla="*/ 8708 w 583473"/>
                <a:gd name="connsiteY1" fmla="*/ 0 h 2081349"/>
                <a:gd name="connsiteX2" fmla="*/ 0 w 583473"/>
                <a:gd name="connsiteY2" fmla="*/ 113211 h 2081349"/>
                <a:gd name="connsiteX3" fmla="*/ 26125 w 583473"/>
                <a:gd name="connsiteY3" fmla="*/ 548640 h 2081349"/>
                <a:gd name="connsiteX4" fmla="*/ 104502 w 583473"/>
                <a:gd name="connsiteY4" fmla="*/ 914400 h 2081349"/>
                <a:gd name="connsiteX5" fmla="*/ 217714 w 583473"/>
                <a:gd name="connsiteY5" fmla="*/ 1332411 h 2081349"/>
                <a:gd name="connsiteX6" fmla="*/ 400593 w 583473"/>
                <a:gd name="connsiteY6" fmla="*/ 1767840 h 2081349"/>
                <a:gd name="connsiteX7" fmla="*/ 583473 w 583473"/>
                <a:gd name="connsiteY7" fmla="*/ 2081349 h 2081349"/>
                <a:gd name="connsiteX0" fmla="*/ 8708 w 566056"/>
                <a:gd name="connsiteY0" fmla="*/ 0 h 2124891"/>
                <a:gd name="connsiteX1" fmla="*/ 8708 w 566056"/>
                <a:gd name="connsiteY1" fmla="*/ 0 h 2124891"/>
                <a:gd name="connsiteX2" fmla="*/ 0 w 566056"/>
                <a:gd name="connsiteY2" fmla="*/ 113211 h 2124891"/>
                <a:gd name="connsiteX3" fmla="*/ 26125 w 566056"/>
                <a:gd name="connsiteY3" fmla="*/ 548640 h 2124891"/>
                <a:gd name="connsiteX4" fmla="*/ 104502 w 566056"/>
                <a:gd name="connsiteY4" fmla="*/ 914400 h 2124891"/>
                <a:gd name="connsiteX5" fmla="*/ 217714 w 566056"/>
                <a:gd name="connsiteY5" fmla="*/ 1332411 h 2124891"/>
                <a:gd name="connsiteX6" fmla="*/ 400593 w 566056"/>
                <a:gd name="connsiteY6" fmla="*/ 1767840 h 2124891"/>
                <a:gd name="connsiteX7" fmla="*/ 566056 w 566056"/>
                <a:gd name="connsiteY7" fmla="*/ 2124891 h 21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056" h="2124891">
                  <a:moveTo>
                    <a:pt x="8708" y="0"/>
                  </a:moveTo>
                  <a:lnTo>
                    <a:pt x="8708" y="0"/>
                  </a:lnTo>
                  <a:lnTo>
                    <a:pt x="0" y="113211"/>
                  </a:lnTo>
                  <a:lnTo>
                    <a:pt x="26125" y="548640"/>
                  </a:lnTo>
                  <a:lnTo>
                    <a:pt x="104502" y="914400"/>
                  </a:lnTo>
                  <a:lnTo>
                    <a:pt x="217714" y="1332411"/>
                  </a:lnTo>
                  <a:cubicBezTo>
                    <a:pt x="296091" y="1477554"/>
                    <a:pt x="342536" y="1635760"/>
                    <a:pt x="400593" y="1767840"/>
                  </a:cubicBezTo>
                  <a:cubicBezTo>
                    <a:pt x="458650" y="1899920"/>
                    <a:pt x="522513" y="2020388"/>
                    <a:pt x="566056" y="2124891"/>
                  </a:cubicBezTo>
                </a:path>
              </a:pathLst>
            </a:custGeom>
            <a:noFill/>
            <a:ln w="12700" cap="flat" cmpd="sng" algn="ctr">
              <a:solidFill>
                <a:srgbClr val="0033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109" name="Freeform 108"/>
            <p:cNvSpPr/>
            <p:nvPr/>
          </p:nvSpPr>
          <p:spPr>
            <a:xfrm>
              <a:off x="5552870" y="4762024"/>
              <a:ext cx="542313" cy="467065"/>
            </a:xfrm>
            <a:custGeom>
              <a:avLst/>
              <a:gdLst>
                <a:gd name="connsiteX0" fmla="*/ 539932 w 539932"/>
                <a:gd name="connsiteY0" fmla="*/ 478971 h 478971"/>
                <a:gd name="connsiteX1" fmla="*/ 400594 w 539932"/>
                <a:gd name="connsiteY1" fmla="*/ 322217 h 478971"/>
                <a:gd name="connsiteX2" fmla="*/ 217714 w 539932"/>
                <a:gd name="connsiteY2" fmla="*/ 191589 h 478971"/>
                <a:gd name="connsiteX3" fmla="*/ 0 w 539932"/>
                <a:gd name="connsiteY3" fmla="*/ 0 h 478971"/>
                <a:gd name="connsiteX0" fmla="*/ 551838 w 551838"/>
                <a:gd name="connsiteY0" fmla="*/ 471827 h 471827"/>
                <a:gd name="connsiteX1" fmla="*/ 412500 w 551838"/>
                <a:gd name="connsiteY1" fmla="*/ 315073 h 471827"/>
                <a:gd name="connsiteX2" fmla="*/ 229620 w 551838"/>
                <a:gd name="connsiteY2" fmla="*/ 184445 h 471827"/>
                <a:gd name="connsiteX3" fmla="*/ 0 w 551838"/>
                <a:gd name="connsiteY3" fmla="*/ 0 h 471827"/>
                <a:gd name="connsiteX0" fmla="*/ 542313 w 542313"/>
                <a:gd name="connsiteY0" fmla="*/ 467065 h 467065"/>
                <a:gd name="connsiteX1" fmla="*/ 412500 w 542313"/>
                <a:gd name="connsiteY1" fmla="*/ 315073 h 467065"/>
                <a:gd name="connsiteX2" fmla="*/ 229620 w 542313"/>
                <a:gd name="connsiteY2" fmla="*/ 184445 h 467065"/>
                <a:gd name="connsiteX3" fmla="*/ 0 w 542313"/>
                <a:gd name="connsiteY3" fmla="*/ 0 h 467065"/>
              </a:gdLst>
              <a:ahLst/>
              <a:cxnLst>
                <a:cxn ang="0">
                  <a:pos x="connsiteX0" y="connsiteY0"/>
                </a:cxn>
                <a:cxn ang="0">
                  <a:pos x="connsiteX1" y="connsiteY1"/>
                </a:cxn>
                <a:cxn ang="0">
                  <a:pos x="connsiteX2" y="connsiteY2"/>
                </a:cxn>
                <a:cxn ang="0">
                  <a:pos x="connsiteX3" y="connsiteY3"/>
                </a:cxn>
              </a:cxnLst>
              <a:rect l="l" t="t" r="r" b="b"/>
              <a:pathLst>
                <a:path w="542313" h="467065">
                  <a:moveTo>
                    <a:pt x="542313" y="467065"/>
                  </a:moveTo>
                  <a:lnTo>
                    <a:pt x="412500" y="315073"/>
                  </a:lnTo>
                  <a:lnTo>
                    <a:pt x="229620" y="184445"/>
                  </a:lnTo>
                  <a:cubicBezTo>
                    <a:pt x="157049" y="120582"/>
                    <a:pt x="72571" y="63863"/>
                    <a:pt x="0" y="0"/>
                  </a:cubicBez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110" name="Freeform 109"/>
            <p:cNvSpPr/>
            <p:nvPr/>
          </p:nvSpPr>
          <p:spPr>
            <a:xfrm>
              <a:off x="6096000" y="4386348"/>
              <a:ext cx="0" cy="2166852"/>
            </a:xfrm>
            <a:custGeom>
              <a:avLst/>
              <a:gdLst>
                <a:gd name="connsiteX0" fmla="*/ 0 w 0"/>
                <a:gd name="connsiteY0" fmla="*/ 0 h 2159725"/>
                <a:gd name="connsiteX1" fmla="*/ 0 w 0"/>
                <a:gd name="connsiteY1" fmla="*/ 2159725 h 2159725"/>
                <a:gd name="connsiteX0" fmla="*/ 4763 w 0"/>
                <a:gd name="connsiteY0" fmla="*/ 0 h 10033"/>
                <a:gd name="connsiteX1" fmla="*/ 0 w 0"/>
                <a:gd name="connsiteY1" fmla="*/ 10033 h 10033"/>
              </a:gdLst>
              <a:ahLst/>
              <a:cxnLst>
                <a:cxn ang="0">
                  <a:pos x="connsiteX0" y="connsiteY0"/>
                </a:cxn>
                <a:cxn ang="0">
                  <a:pos x="connsiteX1" y="connsiteY1"/>
                </a:cxn>
              </a:cxnLst>
              <a:rect l="l" t="t" r="r" b="b"/>
              <a:pathLst>
                <a:path h="10033">
                  <a:moveTo>
                    <a:pt x="4763" y="0"/>
                  </a:moveTo>
                  <a:lnTo>
                    <a:pt x="0" y="10033"/>
                  </a:ln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111" name="Freeform 110"/>
            <p:cNvSpPr/>
            <p:nvPr/>
          </p:nvSpPr>
          <p:spPr>
            <a:xfrm>
              <a:off x="5730987" y="5457892"/>
              <a:ext cx="366577" cy="318203"/>
            </a:xfrm>
            <a:custGeom>
              <a:avLst/>
              <a:gdLst>
                <a:gd name="connsiteX0" fmla="*/ 0 w 357052"/>
                <a:gd name="connsiteY0" fmla="*/ 0 h 339635"/>
                <a:gd name="connsiteX1" fmla="*/ 174172 w 357052"/>
                <a:gd name="connsiteY1" fmla="*/ 87086 h 339635"/>
                <a:gd name="connsiteX2" fmla="*/ 357052 w 357052"/>
                <a:gd name="connsiteY2" fmla="*/ 339635 h 339635"/>
                <a:gd name="connsiteX0" fmla="*/ 0 w 373721"/>
                <a:gd name="connsiteY0" fmla="*/ 0 h 342016"/>
                <a:gd name="connsiteX1" fmla="*/ 190841 w 373721"/>
                <a:gd name="connsiteY1" fmla="*/ 89467 h 342016"/>
                <a:gd name="connsiteX2" fmla="*/ 373721 w 373721"/>
                <a:gd name="connsiteY2" fmla="*/ 342016 h 342016"/>
                <a:gd name="connsiteX0" fmla="*/ 0 w 373721"/>
                <a:gd name="connsiteY0" fmla="*/ 0 h 342016"/>
                <a:gd name="connsiteX1" fmla="*/ 157844 w 373721"/>
                <a:gd name="connsiteY1" fmla="*/ 57082 h 342016"/>
                <a:gd name="connsiteX2" fmla="*/ 190841 w 373721"/>
                <a:gd name="connsiteY2" fmla="*/ 89467 h 342016"/>
                <a:gd name="connsiteX3" fmla="*/ 373721 w 373721"/>
                <a:gd name="connsiteY3" fmla="*/ 342016 h 342016"/>
                <a:gd name="connsiteX0" fmla="*/ 0 w 373721"/>
                <a:gd name="connsiteY0" fmla="*/ 0 h 342016"/>
                <a:gd name="connsiteX1" fmla="*/ 157844 w 373721"/>
                <a:gd name="connsiteY1" fmla="*/ 57082 h 342016"/>
                <a:gd name="connsiteX2" fmla="*/ 212272 w 373721"/>
                <a:gd name="connsiteY2" fmla="*/ 89467 h 342016"/>
                <a:gd name="connsiteX3" fmla="*/ 373721 w 373721"/>
                <a:gd name="connsiteY3" fmla="*/ 342016 h 342016"/>
                <a:gd name="connsiteX0" fmla="*/ 0 w 373721"/>
                <a:gd name="connsiteY0" fmla="*/ 0 h 342016"/>
                <a:gd name="connsiteX1" fmla="*/ 157844 w 373721"/>
                <a:gd name="connsiteY1" fmla="*/ 57082 h 342016"/>
                <a:gd name="connsiteX2" fmla="*/ 212272 w 373721"/>
                <a:gd name="connsiteY2" fmla="*/ 89467 h 342016"/>
                <a:gd name="connsiteX3" fmla="*/ 373721 w 373721"/>
                <a:gd name="connsiteY3" fmla="*/ 342016 h 342016"/>
                <a:gd name="connsiteX0" fmla="*/ 0 w 366577"/>
                <a:gd name="connsiteY0" fmla="*/ 0 h 318203"/>
                <a:gd name="connsiteX1" fmla="*/ 157844 w 366577"/>
                <a:gd name="connsiteY1" fmla="*/ 57082 h 318203"/>
                <a:gd name="connsiteX2" fmla="*/ 212272 w 366577"/>
                <a:gd name="connsiteY2" fmla="*/ 89467 h 318203"/>
                <a:gd name="connsiteX3" fmla="*/ 366577 w 366577"/>
                <a:gd name="connsiteY3" fmla="*/ 318203 h 318203"/>
              </a:gdLst>
              <a:ahLst/>
              <a:cxnLst>
                <a:cxn ang="0">
                  <a:pos x="connsiteX0" y="connsiteY0"/>
                </a:cxn>
                <a:cxn ang="0">
                  <a:pos x="connsiteX1" y="connsiteY1"/>
                </a:cxn>
                <a:cxn ang="0">
                  <a:pos x="connsiteX2" y="connsiteY2"/>
                </a:cxn>
                <a:cxn ang="0">
                  <a:pos x="connsiteX3" y="connsiteY3"/>
                </a:cxn>
              </a:cxnLst>
              <a:rect l="l" t="t" r="r" b="b"/>
              <a:pathLst>
                <a:path w="366577" h="318203">
                  <a:moveTo>
                    <a:pt x="0" y="0"/>
                  </a:moveTo>
                  <a:cubicBezTo>
                    <a:pt x="43090" y="19821"/>
                    <a:pt x="114754" y="37261"/>
                    <a:pt x="157844" y="57082"/>
                  </a:cubicBezTo>
                  <a:lnTo>
                    <a:pt x="212272" y="89467"/>
                  </a:lnTo>
                  <a:lnTo>
                    <a:pt x="366577" y="318203"/>
                  </a:ln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112" name="Freeform 111"/>
            <p:cNvSpPr/>
            <p:nvPr/>
          </p:nvSpPr>
          <p:spPr>
            <a:xfrm>
              <a:off x="3202302" y="3731963"/>
              <a:ext cx="2894444" cy="2512832"/>
            </a:xfrm>
            <a:custGeom>
              <a:avLst/>
              <a:gdLst>
                <a:gd name="connsiteX0" fmla="*/ 5617028 w 5617028"/>
                <a:gd name="connsiteY0" fmla="*/ 2211977 h 2211977"/>
                <a:gd name="connsiteX1" fmla="*/ 5259977 w 5617028"/>
                <a:gd name="connsiteY1" fmla="*/ 2203269 h 2211977"/>
                <a:gd name="connsiteX2" fmla="*/ 4754880 w 5617028"/>
                <a:gd name="connsiteY2" fmla="*/ 2194560 h 2211977"/>
                <a:gd name="connsiteX3" fmla="*/ 4450080 w 5617028"/>
                <a:gd name="connsiteY3" fmla="*/ 2185852 h 2211977"/>
                <a:gd name="connsiteX4" fmla="*/ 4058194 w 5617028"/>
                <a:gd name="connsiteY4" fmla="*/ 2159726 h 2211977"/>
                <a:gd name="connsiteX5" fmla="*/ 3666308 w 5617028"/>
                <a:gd name="connsiteY5" fmla="*/ 2090057 h 2211977"/>
                <a:gd name="connsiteX6" fmla="*/ 3230880 w 5617028"/>
                <a:gd name="connsiteY6" fmla="*/ 2055223 h 2211977"/>
                <a:gd name="connsiteX7" fmla="*/ 2978331 w 5617028"/>
                <a:gd name="connsiteY7" fmla="*/ 2011680 h 2211977"/>
                <a:gd name="connsiteX8" fmla="*/ 2847702 w 5617028"/>
                <a:gd name="connsiteY8" fmla="*/ 1985555 h 2211977"/>
                <a:gd name="connsiteX9" fmla="*/ 2690948 w 5617028"/>
                <a:gd name="connsiteY9" fmla="*/ 1820092 h 2211977"/>
                <a:gd name="connsiteX10" fmla="*/ 2386148 w 5617028"/>
                <a:gd name="connsiteY10" fmla="*/ 1637212 h 2211977"/>
                <a:gd name="connsiteX11" fmla="*/ 2072640 w 5617028"/>
                <a:gd name="connsiteY11" fmla="*/ 1436915 h 2211977"/>
                <a:gd name="connsiteX12" fmla="*/ 1776548 w 5617028"/>
                <a:gd name="connsiteY12" fmla="*/ 1245326 h 2211977"/>
                <a:gd name="connsiteX13" fmla="*/ 1602377 w 5617028"/>
                <a:gd name="connsiteY13" fmla="*/ 1018903 h 2211977"/>
                <a:gd name="connsiteX14" fmla="*/ 1419497 w 5617028"/>
                <a:gd name="connsiteY14" fmla="*/ 853440 h 2211977"/>
                <a:gd name="connsiteX15" fmla="*/ 1158240 w 5617028"/>
                <a:gd name="connsiteY15" fmla="*/ 818606 h 2211977"/>
                <a:gd name="connsiteX16" fmla="*/ 862148 w 5617028"/>
                <a:gd name="connsiteY16" fmla="*/ 792480 h 2211977"/>
                <a:gd name="connsiteX17" fmla="*/ 548640 w 5617028"/>
                <a:gd name="connsiteY17" fmla="*/ 705395 h 2211977"/>
                <a:gd name="connsiteX18" fmla="*/ 348342 w 5617028"/>
                <a:gd name="connsiteY18" fmla="*/ 531223 h 2211977"/>
                <a:gd name="connsiteX19" fmla="*/ 226422 w 5617028"/>
                <a:gd name="connsiteY19" fmla="*/ 322217 h 2211977"/>
                <a:gd name="connsiteX20" fmla="*/ 113211 w 5617028"/>
                <a:gd name="connsiteY20" fmla="*/ 174172 h 2211977"/>
                <a:gd name="connsiteX21" fmla="*/ 0 w 5617028"/>
                <a:gd name="connsiteY21" fmla="*/ 0 h 2211977"/>
                <a:gd name="connsiteX0" fmla="*/ 5617028 w 5617028"/>
                <a:gd name="connsiteY0" fmla="*/ 2211977 h 2211977"/>
                <a:gd name="connsiteX1" fmla="*/ 5259977 w 5617028"/>
                <a:gd name="connsiteY1" fmla="*/ 2203269 h 2211977"/>
                <a:gd name="connsiteX2" fmla="*/ 4754880 w 5617028"/>
                <a:gd name="connsiteY2" fmla="*/ 2194560 h 2211977"/>
                <a:gd name="connsiteX3" fmla="*/ 4450080 w 5617028"/>
                <a:gd name="connsiteY3" fmla="*/ 2185852 h 2211977"/>
                <a:gd name="connsiteX4" fmla="*/ 4058194 w 5617028"/>
                <a:gd name="connsiteY4" fmla="*/ 2159726 h 2211977"/>
                <a:gd name="connsiteX5" fmla="*/ 3666308 w 5617028"/>
                <a:gd name="connsiteY5" fmla="*/ 2090057 h 2211977"/>
                <a:gd name="connsiteX6" fmla="*/ 3230880 w 5617028"/>
                <a:gd name="connsiteY6" fmla="*/ 2055223 h 2211977"/>
                <a:gd name="connsiteX7" fmla="*/ 2978331 w 5617028"/>
                <a:gd name="connsiteY7" fmla="*/ 2011680 h 2211977"/>
                <a:gd name="connsiteX8" fmla="*/ 2847702 w 5617028"/>
                <a:gd name="connsiteY8" fmla="*/ 1985555 h 2211977"/>
                <a:gd name="connsiteX9" fmla="*/ 2690948 w 5617028"/>
                <a:gd name="connsiteY9" fmla="*/ 1820092 h 2211977"/>
                <a:gd name="connsiteX10" fmla="*/ 2386148 w 5617028"/>
                <a:gd name="connsiteY10" fmla="*/ 1637212 h 2211977"/>
                <a:gd name="connsiteX11" fmla="*/ 2072640 w 5617028"/>
                <a:gd name="connsiteY11" fmla="*/ 1436915 h 2211977"/>
                <a:gd name="connsiteX12" fmla="*/ 1776548 w 5617028"/>
                <a:gd name="connsiteY12" fmla="*/ 1245326 h 2211977"/>
                <a:gd name="connsiteX13" fmla="*/ 1602377 w 5617028"/>
                <a:gd name="connsiteY13" fmla="*/ 1018903 h 2211977"/>
                <a:gd name="connsiteX14" fmla="*/ 1419497 w 5617028"/>
                <a:gd name="connsiteY14" fmla="*/ 853440 h 2211977"/>
                <a:gd name="connsiteX15" fmla="*/ 1158240 w 5617028"/>
                <a:gd name="connsiteY15" fmla="*/ 818606 h 2211977"/>
                <a:gd name="connsiteX16" fmla="*/ 862148 w 5617028"/>
                <a:gd name="connsiteY16" fmla="*/ 792480 h 2211977"/>
                <a:gd name="connsiteX17" fmla="*/ 592182 w 5617028"/>
                <a:gd name="connsiteY17" fmla="*/ 696686 h 2211977"/>
                <a:gd name="connsiteX18" fmla="*/ 348342 w 5617028"/>
                <a:gd name="connsiteY18" fmla="*/ 531223 h 2211977"/>
                <a:gd name="connsiteX19" fmla="*/ 226422 w 5617028"/>
                <a:gd name="connsiteY19" fmla="*/ 322217 h 2211977"/>
                <a:gd name="connsiteX20" fmla="*/ 113211 w 5617028"/>
                <a:gd name="connsiteY20" fmla="*/ 174172 h 2211977"/>
                <a:gd name="connsiteX21" fmla="*/ 0 w 5617028"/>
                <a:gd name="connsiteY21" fmla="*/ 0 h 2211977"/>
                <a:gd name="connsiteX0" fmla="*/ 5259977 w 5259977"/>
                <a:gd name="connsiteY0" fmla="*/ 2203269 h 2203269"/>
                <a:gd name="connsiteX1" fmla="*/ 4754880 w 5259977"/>
                <a:gd name="connsiteY1" fmla="*/ 2194560 h 2203269"/>
                <a:gd name="connsiteX2" fmla="*/ 4450080 w 5259977"/>
                <a:gd name="connsiteY2" fmla="*/ 2185852 h 2203269"/>
                <a:gd name="connsiteX3" fmla="*/ 4058194 w 5259977"/>
                <a:gd name="connsiteY3" fmla="*/ 2159726 h 2203269"/>
                <a:gd name="connsiteX4" fmla="*/ 3666308 w 5259977"/>
                <a:gd name="connsiteY4" fmla="*/ 2090057 h 2203269"/>
                <a:gd name="connsiteX5" fmla="*/ 3230880 w 5259977"/>
                <a:gd name="connsiteY5" fmla="*/ 2055223 h 2203269"/>
                <a:gd name="connsiteX6" fmla="*/ 2978331 w 5259977"/>
                <a:gd name="connsiteY6" fmla="*/ 2011680 h 2203269"/>
                <a:gd name="connsiteX7" fmla="*/ 2847702 w 5259977"/>
                <a:gd name="connsiteY7" fmla="*/ 1985555 h 2203269"/>
                <a:gd name="connsiteX8" fmla="*/ 2690948 w 5259977"/>
                <a:gd name="connsiteY8" fmla="*/ 1820092 h 2203269"/>
                <a:gd name="connsiteX9" fmla="*/ 2386148 w 5259977"/>
                <a:gd name="connsiteY9" fmla="*/ 1637212 h 2203269"/>
                <a:gd name="connsiteX10" fmla="*/ 2072640 w 5259977"/>
                <a:gd name="connsiteY10" fmla="*/ 1436915 h 2203269"/>
                <a:gd name="connsiteX11" fmla="*/ 1776548 w 5259977"/>
                <a:gd name="connsiteY11" fmla="*/ 1245326 h 2203269"/>
                <a:gd name="connsiteX12" fmla="*/ 1602377 w 5259977"/>
                <a:gd name="connsiteY12" fmla="*/ 1018903 h 2203269"/>
                <a:gd name="connsiteX13" fmla="*/ 1419497 w 5259977"/>
                <a:gd name="connsiteY13" fmla="*/ 853440 h 2203269"/>
                <a:gd name="connsiteX14" fmla="*/ 1158240 w 5259977"/>
                <a:gd name="connsiteY14" fmla="*/ 818606 h 2203269"/>
                <a:gd name="connsiteX15" fmla="*/ 862148 w 5259977"/>
                <a:gd name="connsiteY15" fmla="*/ 792480 h 2203269"/>
                <a:gd name="connsiteX16" fmla="*/ 592182 w 5259977"/>
                <a:gd name="connsiteY16" fmla="*/ 696686 h 2203269"/>
                <a:gd name="connsiteX17" fmla="*/ 348342 w 5259977"/>
                <a:gd name="connsiteY17" fmla="*/ 531223 h 2203269"/>
                <a:gd name="connsiteX18" fmla="*/ 226422 w 5259977"/>
                <a:gd name="connsiteY18" fmla="*/ 322217 h 2203269"/>
                <a:gd name="connsiteX19" fmla="*/ 113211 w 5259977"/>
                <a:gd name="connsiteY19" fmla="*/ 174172 h 2203269"/>
                <a:gd name="connsiteX20" fmla="*/ 0 w 5259977"/>
                <a:gd name="connsiteY20" fmla="*/ 0 h 2203269"/>
                <a:gd name="connsiteX0" fmla="*/ 5259977 w 5259977"/>
                <a:gd name="connsiteY0" fmla="*/ 2203269 h 2203269"/>
                <a:gd name="connsiteX1" fmla="*/ 4450080 w 5259977"/>
                <a:gd name="connsiteY1" fmla="*/ 2185852 h 2203269"/>
                <a:gd name="connsiteX2" fmla="*/ 4058194 w 5259977"/>
                <a:gd name="connsiteY2" fmla="*/ 2159726 h 2203269"/>
                <a:gd name="connsiteX3" fmla="*/ 3666308 w 5259977"/>
                <a:gd name="connsiteY3" fmla="*/ 2090057 h 2203269"/>
                <a:gd name="connsiteX4" fmla="*/ 3230880 w 5259977"/>
                <a:gd name="connsiteY4" fmla="*/ 2055223 h 2203269"/>
                <a:gd name="connsiteX5" fmla="*/ 2978331 w 5259977"/>
                <a:gd name="connsiteY5" fmla="*/ 2011680 h 2203269"/>
                <a:gd name="connsiteX6" fmla="*/ 2847702 w 5259977"/>
                <a:gd name="connsiteY6" fmla="*/ 1985555 h 2203269"/>
                <a:gd name="connsiteX7" fmla="*/ 2690948 w 5259977"/>
                <a:gd name="connsiteY7" fmla="*/ 1820092 h 2203269"/>
                <a:gd name="connsiteX8" fmla="*/ 2386148 w 5259977"/>
                <a:gd name="connsiteY8" fmla="*/ 1637212 h 2203269"/>
                <a:gd name="connsiteX9" fmla="*/ 2072640 w 5259977"/>
                <a:gd name="connsiteY9" fmla="*/ 1436915 h 2203269"/>
                <a:gd name="connsiteX10" fmla="*/ 1776548 w 5259977"/>
                <a:gd name="connsiteY10" fmla="*/ 1245326 h 2203269"/>
                <a:gd name="connsiteX11" fmla="*/ 1602377 w 5259977"/>
                <a:gd name="connsiteY11" fmla="*/ 1018903 h 2203269"/>
                <a:gd name="connsiteX12" fmla="*/ 1419497 w 5259977"/>
                <a:gd name="connsiteY12" fmla="*/ 853440 h 2203269"/>
                <a:gd name="connsiteX13" fmla="*/ 1158240 w 5259977"/>
                <a:gd name="connsiteY13" fmla="*/ 818606 h 2203269"/>
                <a:gd name="connsiteX14" fmla="*/ 862148 w 5259977"/>
                <a:gd name="connsiteY14" fmla="*/ 792480 h 2203269"/>
                <a:gd name="connsiteX15" fmla="*/ 592182 w 5259977"/>
                <a:gd name="connsiteY15" fmla="*/ 696686 h 2203269"/>
                <a:gd name="connsiteX16" fmla="*/ 348342 w 5259977"/>
                <a:gd name="connsiteY16" fmla="*/ 531223 h 2203269"/>
                <a:gd name="connsiteX17" fmla="*/ 226422 w 5259977"/>
                <a:gd name="connsiteY17" fmla="*/ 322217 h 2203269"/>
                <a:gd name="connsiteX18" fmla="*/ 113211 w 5259977"/>
                <a:gd name="connsiteY18" fmla="*/ 174172 h 2203269"/>
                <a:gd name="connsiteX19" fmla="*/ 0 w 5259977"/>
                <a:gd name="connsiteY19" fmla="*/ 0 h 2203269"/>
                <a:gd name="connsiteX0" fmla="*/ 4450080 w 4450080"/>
                <a:gd name="connsiteY0" fmla="*/ 2185852 h 2185852"/>
                <a:gd name="connsiteX1" fmla="*/ 4058194 w 4450080"/>
                <a:gd name="connsiteY1" fmla="*/ 2159726 h 2185852"/>
                <a:gd name="connsiteX2" fmla="*/ 3666308 w 4450080"/>
                <a:gd name="connsiteY2" fmla="*/ 2090057 h 2185852"/>
                <a:gd name="connsiteX3" fmla="*/ 3230880 w 4450080"/>
                <a:gd name="connsiteY3" fmla="*/ 2055223 h 2185852"/>
                <a:gd name="connsiteX4" fmla="*/ 2978331 w 4450080"/>
                <a:gd name="connsiteY4" fmla="*/ 2011680 h 2185852"/>
                <a:gd name="connsiteX5" fmla="*/ 2847702 w 4450080"/>
                <a:gd name="connsiteY5" fmla="*/ 1985555 h 2185852"/>
                <a:gd name="connsiteX6" fmla="*/ 2690948 w 4450080"/>
                <a:gd name="connsiteY6" fmla="*/ 1820092 h 2185852"/>
                <a:gd name="connsiteX7" fmla="*/ 2386148 w 4450080"/>
                <a:gd name="connsiteY7" fmla="*/ 1637212 h 2185852"/>
                <a:gd name="connsiteX8" fmla="*/ 2072640 w 4450080"/>
                <a:gd name="connsiteY8" fmla="*/ 1436915 h 2185852"/>
                <a:gd name="connsiteX9" fmla="*/ 1776548 w 4450080"/>
                <a:gd name="connsiteY9" fmla="*/ 1245326 h 2185852"/>
                <a:gd name="connsiteX10" fmla="*/ 1602377 w 4450080"/>
                <a:gd name="connsiteY10" fmla="*/ 1018903 h 2185852"/>
                <a:gd name="connsiteX11" fmla="*/ 1419497 w 4450080"/>
                <a:gd name="connsiteY11" fmla="*/ 853440 h 2185852"/>
                <a:gd name="connsiteX12" fmla="*/ 1158240 w 4450080"/>
                <a:gd name="connsiteY12" fmla="*/ 818606 h 2185852"/>
                <a:gd name="connsiteX13" fmla="*/ 862148 w 4450080"/>
                <a:gd name="connsiteY13" fmla="*/ 792480 h 2185852"/>
                <a:gd name="connsiteX14" fmla="*/ 592182 w 4450080"/>
                <a:gd name="connsiteY14" fmla="*/ 696686 h 2185852"/>
                <a:gd name="connsiteX15" fmla="*/ 348342 w 4450080"/>
                <a:gd name="connsiteY15" fmla="*/ 531223 h 2185852"/>
                <a:gd name="connsiteX16" fmla="*/ 226422 w 4450080"/>
                <a:gd name="connsiteY16" fmla="*/ 322217 h 2185852"/>
                <a:gd name="connsiteX17" fmla="*/ 113211 w 4450080"/>
                <a:gd name="connsiteY17" fmla="*/ 174172 h 2185852"/>
                <a:gd name="connsiteX18" fmla="*/ 0 w 4450080"/>
                <a:gd name="connsiteY18" fmla="*/ 0 h 2185852"/>
                <a:gd name="connsiteX0" fmla="*/ 4058194 w 4058194"/>
                <a:gd name="connsiteY0" fmla="*/ 2159726 h 2159726"/>
                <a:gd name="connsiteX1" fmla="*/ 3666308 w 4058194"/>
                <a:gd name="connsiteY1" fmla="*/ 2090057 h 2159726"/>
                <a:gd name="connsiteX2" fmla="*/ 3230880 w 4058194"/>
                <a:gd name="connsiteY2" fmla="*/ 2055223 h 2159726"/>
                <a:gd name="connsiteX3" fmla="*/ 2978331 w 4058194"/>
                <a:gd name="connsiteY3" fmla="*/ 2011680 h 2159726"/>
                <a:gd name="connsiteX4" fmla="*/ 2847702 w 4058194"/>
                <a:gd name="connsiteY4" fmla="*/ 1985555 h 2159726"/>
                <a:gd name="connsiteX5" fmla="*/ 2690948 w 4058194"/>
                <a:gd name="connsiteY5" fmla="*/ 1820092 h 2159726"/>
                <a:gd name="connsiteX6" fmla="*/ 2386148 w 4058194"/>
                <a:gd name="connsiteY6" fmla="*/ 1637212 h 2159726"/>
                <a:gd name="connsiteX7" fmla="*/ 2072640 w 4058194"/>
                <a:gd name="connsiteY7" fmla="*/ 1436915 h 2159726"/>
                <a:gd name="connsiteX8" fmla="*/ 1776548 w 4058194"/>
                <a:gd name="connsiteY8" fmla="*/ 1245326 h 2159726"/>
                <a:gd name="connsiteX9" fmla="*/ 1602377 w 4058194"/>
                <a:gd name="connsiteY9" fmla="*/ 1018903 h 2159726"/>
                <a:gd name="connsiteX10" fmla="*/ 1419497 w 4058194"/>
                <a:gd name="connsiteY10" fmla="*/ 853440 h 2159726"/>
                <a:gd name="connsiteX11" fmla="*/ 1158240 w 4058194"/>
                <a:gd name="connsiteY11" fmla="*/ 818606 h 2159726"/>
                <a:gd name="connsiteX12" fmla="*/ 862148 w 4058194"/>
                <a:gd name="connsiteY12" fmla="*/ 792480 h 2159726"/>
                <a:gd name="connsiteX13" fmla="*/ 592182 w 4058194"/>
                <a:gd name="connsiteY13" fmla="*/ 696686 h 2159726"/>
                <a:gd name="connsiteX14" fmla="*/ 348342 w 4058194"/>
                <a:gd name="connsiteY14" fmla="*/ 531223 h 2159726"/>
                <a:gd name="connsiteX15" fmla="*/ 226422 w 4058194"/>
                <a:gd name="connsiteY15" fmla="*/ 322217 h 2159726"/>
                <a:gd name="connsiteX16" fmla="*/ 113211 w 4058194"/>
                <a:gd name="connsiteY16" fmla="*/ 174172 h 2159726"/>
                <a:gd name="connsiteX17" fmla="*/ 0 w 4058194"/>
                <a:gd name="connsiteY17" fmla="*/ 0 h 2159726"/>
                <a:gd name="connsiteX0" fmla="*/ 3666308 w 3666308"/>
                <a:gd name="connsiteY0" fmla="*/ 2090057 h 2090057"/>
                <a:gd name="connsiteX1" fmla="*/ 3230880 w 3666308"/>
                <a:gd name="connsiteY1" fmla="*/ 2055223 h 2090057"/>
                <a:gd name="connsiteX2" fmla="*/ 2978331 w 3666308"/>
                <a:gd name="connsiteY2" fmla="*/ 2011680 h 2090057"/>
                <a:gd name="connsiteX3" fmla="*/ 2847702 w 3666308"/>
                <a:gd name="connsiteY3" fmla="*/ 1985555 h 2090057"/>
                <a:gd name="connsiteX4" fmla="*/ 2690948 w 3666308"/>
                <a:gd name="connsiteY4" fmla="*/ 1820092 h 2090057"/>
                <a:gd name="connsiteX5" fmla="*/ 2386148 w 3666308"/>
                <a:gd name="connsiteY5" fmla="*/ 1637212 h 2090057"/>
                <a:gd name="connsiteX6" fmla="*/ 2072640 w 3666308"/>
                <a:gd name="connsiteY6" fmla="*/ 1436915 h 2090057"/>
                <a:gd name="connsiteX7" fmla="*/ 1776548 w 3666308"/>
                <a:gd name="connsiteY7" fmla="*/ 1245326 h 2090057"/>
                <a:gd name="connsiteX8" fmla="*/ 1602377 w 3666308"/>
                <a:gd name="connsiteY8" fmla="*/ 1018903 h 2090057"/>
                <a:gd name="connsiteX9" fmla="*/ 1419497 w 3666308"/>
                <a:gd name="connsiteY9" fmla="*/ 853440 h 2090057"/>
                <a:gd name="connsiteX10" fmla="*/ 1158240 w 3666308"/>
                <a:gd name="connsiteY10" fmla="*/ 818606 h 2090057"/>
                <a:gd name="connsiteX11" fmla="*/ 862148 w 3666308"/>
                <a:gd name="connsiteY11" fmla="*/ 792480 h 2090057"/>
                <a:gd name="connsiteX12" fmla="*/ 592182 w 3666308"/>
                <a:gd name="connsiteY12" fmla="*/ 696686 h 2090057"/>
                <a:gd name="connsiteX13" fmla="*/ 348342 w 3666308"/>
                <a:gd name="connsiteY13" fmla="*/ 531223 h 2090057"/>
                <a:gd name="connsiteX14" fmla="*/ 226422 w 3666308"/>
                <a:gd name="connsiteY14" fmla="*/ 322217 h 2090057"/>
                <a:gd name="connsiteX15" fmla="*/ 113211 w 3666308"/>
                <a:gd name="connsiteY15" fmla="*/ 174172 h 2090057"/>
                <a:gd name="connsiteX16" fmla="*/ 0 w 3666308"/>
                <a:gd name="connsiteY16" fmla="*/ 0 h 2090057"/>
                <a:gd name="connsiteX0" fmla="*/ 3230880 w 3230880"/>
                <a:gd name="connsiteY0" fmla="*/ 2055223 h 2055223"/>
                <a:gd name="connsiteX1" fmla="*/ 2978331 w 3230880"/>
                <a:gd name="connsiteY1" fmla="*/ 2011680 h 2055223"/>
                <a:gd name="connsiteX2" fmla="*/ 2847702 w 3230880"/>
                <a:gd name="connsiteY2" fmla="*/ 1985555 h 2055223"/>
                <a:gd name="connsiteX3" fmla="*/ 2690948 w 3230880"/>
                <a:gd name="connsiteY3" fmla="*/ 1820092 h 2055223"/>
                <a:gd name="connsiteX4" fmla="*/ 2386148 w 3230880"/>
                <a:gd name="connsiteY4" fmla="*/ 1637212 h 2055223"/>
                <a:gd name="connsiteX5" fmla="*/ 2072640 w 3230880"/>
                <a:gd name="connsiteY5" fmla="*/ 1436915 h 2055223"/>
                <a:gd name="connsiteX6" fmla="*/ 1776548 w 3230880"/>
                <a:gd name="connsiteY6" fmla="*/ 1245326 h 2055223"/>
                <a:gd name="connsiteX7" fmla="*/ 1602377 w 3230880"/>
                <a:gd name="connsiteY7" fmla="*/ 1018903 h 2055223"/>
                <a:gd name="connsiteX8" fmla="*/ 1419497 w 3230880"/>
                <a:gd name="connsiteY8" fmla="*/ 853440 h 2055223"/>
                <a:gd name="connsiteX9" fmla="*/ 1158240 w 3230880"/>
                <a:gd name="connsiteY9" fmla="*/ 818606 h 2055223"/>
                <a:gd name="connsiteX10" fmla="*/ 862148 w 3230880"/>
                <a:gd name="connsiteY10" fmla="*/ 792480 h 2055223"/>
                <a:gd name="connsiteX11" fmla="*/ 592182 w 3230880"/>
                <a:gd name="connsiteY11" fmla="*/ 696686 h 2055223"/>
                <a:gd name="connsiteX12" fmla="*/ 348342 w 3230880"/>
                <a:gd name="connsiteY12" fmla="*/ 531223 h 2055223"/>
                <a:gd name="connsiteX13" fmla="*/ 226422 w 3230880"/>
                <a:gd name="connsiteY13" fmla="*/ 322217 h 2055223"/>
                <a:gd name="connsiteX14" fmla="*/ 113211 w 3230880"/>
                <a:gd name="connsiteY14" fmla="*/ 174172 h 2055223"/>
                <a:gd name="connsiteX15" fmla="*/ 0 w 3230880"/>
                <a:gd name="connsiteY15" fmla="*/ 0 h 2055223"/>
                <a:gd name="connsiteX0" fmla="*/ 3230880 w 3230880"/>
                <a:gd name="connsiteY0" fmla="*/ 2055223 h 2055223"/>
                <a:gd name="connsiteX1" fmla="*/ 2978331 w 3230880"/>
                <a:gd name="connsiteY1" fmla="*/ 2011680 h 2055223"/>
                <a:gd name="connsiteX2" fmla="*/ 2847702 w 3230880"/>
                <a:gd name="connsiteY2" fmla="*/ 1985555 h 2055223"/>
                <a:gd name="connsiteX3" fmla="*/ 2534193 w 3230880"/>
                <a:gd name="connsiteY3" fmla="*/ 1837509 h 2055223"/>
                <a:gd name="connsiteX4" fmla="*/ 2386148 w 3230880"/>
                <a:gd name="connsiteY4" fmla="*/ 1637212 h 2055223"/>
                <a:gd name="connsiteX5" fmla="*/ 2072640 w 3230880"/>
                <a:gd name="connsiteY5" fmla="*/ 1436915 h 2055223"/>
                <a:gd name="connsiteX6" fmla="*/ 1776548 w 3230880"/>
                <a:gd name="connsiteY6" fmla="*/ 1245326 h 2055223"/>
                <a:gd name="connsiteX7" fmla="*/ 1602377 w 3230880"/>
                <a:gd name="connsiteY7" fmla="*/ 1018903 h 2055223"/>
                <a:gd name="connsiteX8" fmla="*/ 1419497 w 3230880"/>
                <a:gd name="connsiteY8" fmla="*/ 853440 h 2055223"/>
                <a:gd name="connsiteX9" fmla="*/ 1158240 w 3230880"/>
                <a:gd name="connsiteY9" fmla="*/ 818606 h 2055223"/>
                <a:gd name="connsiteX10" fmla="*/ 862148 w 3230880"/>
                <a:gd name="connsiteY10" fmla="*/ 792480 h 2055223"/>
                <a:gd name="connsiteX11" fmla="*/ 592182 w 3230880"/>
                <a:gd name="connsiteY11" fmla="*/ 696686 h 2055223"/>
                <a:gd name="connsiteX12" fmla="*/ 348342 w 3230880"/>
                <a:gd name="connsiteY12" fmla="*/ 531223 h 2055223"/>
                <a:gd name="connsiteX13" fmla="*/ 226422 w 3230880"/>
                <a:gd name="connsiteY13" fmla="*/ 322217 h 2055223"/>
                <a:gd name="connsiteX14" fmla="*/ 113211 w 3230880"/>
                <a:gd name="connsiteY14" fmla="*/ 174172 h 2055223"/>
                <a:gd name="connsiteX15" fmla="*/ 0 w 3230880"/>
                <a:gd name="connsiteY15" fmla="*/ 0 h 2055223"/>
                <a:gd name="connsiteX0" fmla="*/ 3230880 w 3230880"/>
                <a:gd name="connsiteY0" fmla="*/ 2055223 h 2055223"/>
                <a:gd name="connsiteX1" fmla="*/ 2978331 w 3230880"/>
                <a:gd name="connsiteY1" fmla="*/ 2011680 h 2055223"/>
                <a:gd name="connsiteX2" fmla="*/ 2595153 w 3230880"/>
                <a:gd name="connsiteY2" fmla="*/ 1994264 h 2055223"/>
                <a:gd name="connsiteX3" fmla="*/ 2534193 w 3230880"/>
                <a:gd name="connsiteY3" fmla="*/ 1837509 h 2055223"/>
                <a:gd name="connsiteX4" fmla="*/ 2386148 w 3230880"/>
                <a:gd name="connsiteY4" fmla="*/ 1637212 h 2055223"/>
                <a:gd name="connsiteX5" fmla="*/ 2072640 w 3230880"/>
                <a:gd name="connsiteY5" fmla="*/ 1436915 h 2055223"/>
                <a:gd name="connsiteX6" fmla="*/ 1776548 w 3230880"/>
                <a:gd name="connsiteY6" fmla="*/ 1245326 h 2055223"/>
                <a:gd name="connsiteX7" fmla="*/ 1602377 w 3230880"/>
                <a:gd name="connsiteY7" fmla="*/ 1018903 h 2055223"/>
                <a:gd name="connsiteX8" fmla="*/ 1419497 w 3230880"/>
                <a:gd name="connsiteY8" fmla="*/ 853440 h 2055223"/>
                <a:gd name="connsiteX9" fmla="*/ 1158240 w 3230880"/>
                <a:gd name="connsiteY9" fmla="*/ 818606 h 2055223"/>
                <a:gd name="connsiteX10" fmla="*/ 862148 w 3230880"/>
                <a:gd name="connsiteY10" fmla="*/ 792480 h 2055223"/>
                <a:gd name="connsiteX11" fmla="*/ 592182 w 3230880"/>
                <a:gd name="connsiteY11" fmla="*/ 696686 h 2055223"/>
                <a:gd name="connsiteX12" fmla="*/ 348342 w 3230880"/>
                <a:gd name="connsiteY12" fmla="*/ 531223 h 2055223"/>
                <a:gd name="connsiteX13" fmla="*/ 226422 w 3230880"/>
                <a:gd name="connsiteY13" fmla="*/ 322217 h 2055223"/>
                <a:gd name="connsiteX14" fmla="*/ 113211 w 3230880"/>
                <a:gd name="connsiteY14" fmla="*/ 174172 h 2055223"/>
                <a:gd name="connsiteX15" fmla="*/ 0 w 3230880"/>
                <a:gd name="connsiteY15" fmla="*/ 0 h 2055223"/>
                <a:gd name="connsiteX0" fmla="*/ 3230880 w 3230880"/>
                <a:gd name="connsiteY0" fmla="*/ 2055223 h 2159726"/>
                <a:gd name="connsiteX1" fmla="*/ 2760617 w 3230880"/>
                <a:gd name="connsiteY1" fmla="*/ 2159726 h 2159726"/>
                <a:gd name="connsiteX2" fmla="*/ 2595153 w 3230880"/>
                <a:gd name="connsiteY2" fmla="*/ 1994264 h 2159726"/>
                <a:gd name="connsiteX3" fmla="*/ 2534193 w 3230880"/>
                <a:gd name="connsiteY3" fmla="*/ 1837509 h 2159726"/>
                <a:gd name="connsiteX4" fmla="*/ 2386148 w 3230880"/>
                <a:gd name="connsiteY4" fmla="*/ 1637212 h 2159726"/>
                <a:gd name="connsiteX5" fmla="*/ 2072640 w 3230880"/>
                <a:gd name="connsiteY5" fmla="*/ 1436915 h 2159726"/>
                <a:gd name="connsiteX6" fmla="*/ 1776548 w 3230880"/>
                <a:gd name="connsiteY6" fmla="*/ 1245326 h 2159726"/>
                <a:gd name="connsiteX7" fmla="*/ 1602377 w 3230880"/>
                <a:gd name="connsiteY7" fmla="*/ 1018903 h 2159726"/>
                <a:gd name="connsiteX8" fmla="*/ 1419497 w 3230880"/>
                <a:gd name="connsiteY8" fmla="*/ 853440 h 2159726"/>
                <a:gd name="connsiteX9" fmla="*/ 1158240 w 3230880"/>
                <a:gd name="connsiteY9" fmla="*/ 818606 h 2159726"/>
                <a:gd name="connsiteX10" fmla="*/ 862148 w 3230880"/>
                <a:gd name="connsiteY10" fmla="*/ 792480 h 2159726"/>
                <a:gd name="connsiteX11" fmla="*/ 592182 w 3230880"/>
                <a:gd name="connsiteY11" fmla="*/ 696686 h 2159726"/>
                <a:gd name="connsiteX12" fmla="*/ 348342 w 3230880"/>
                <a:gd name="connsiteY12" fmla="*/ 531223 h 2159726"/>
                <a:gd name="connsiteX13" fmla="*/ 226422 w 3230880"/>
                <a:gd name="connsiteY13" fmla="*/ 322217 h 2159726"/>
                <a:gd name="connsiteX14" fmla="*/ 113211 w 3230880"/>
                <a:gd name="connsiteY14" fmla="*/ 174172 h 2159726"/>
                <a:gd name="connsiteX15" fmla="*/ 0 w 3230880"/>
                <a:gd name="connsiteY15" fmla="*/ 0 h 2159726"/>
                <a:gd name="connsiteX0" fmla="*/ 2873829 w 2873829"/>
                <a:gd name="connsiteY0" fmla="*/ 2264229 h 2264229"/>
                <a:gd name="connsiteX1" fmla="*/ 2760617 w 2873829"/>
                <a:gd name="connsiteY1" fmla="*/ 2159726 h 2264229"/>
                <a:gd name="connsiteX2" fmla="*/ 2595153 w 2873829"/>
                <a:gd name="connsiteY2" fmla="*/ 1994264 h 2264229"/>
                <a:gd name="connsiteX3" fmla="*/ 2534193 w 2873829"/>
                <a:gd name="connsiteY3" fmla="*/ 1837509 h 2264229"/>
                <a:gd name="connsiteX4" fmla="*/ 2386148 w 2873829"/>
                <a:gd name="connsiteY4" fmla="*/ 1637212 h 2264229"/>
                <a:gd name="connsiteX5" fmla="*/ 2072640 w 2873829"/>
                <a:gd name="connsiteY5" fmla="*/ 1436915 h 2264229"/>
                <a:gd name="connsiteX6" fmla="*/ 1776548 w 2873829"/>
                <a:gd name="connsiteY6" fmla="*/ 1245326 h 2264229"/>
                <a:gd name="connsiteX7" fmla="*/ 1602377 w 2873829"/>
                <a:gd name="connsiteY7" fmla="*/ 1018903 h 2264229"/>
                <a:gd name="connsiteX8" fmla="*/ 1419497 w 2873829"/>
                <a:gd name="connsiteY8" fmla="*/ 853440 h 2264229"/>
                <a:gd name="connsiteX9" fmla="*/ 1158240 w 2873829"/>
                <a:gd name="connsiteY9" fmla="*/ 818606 h 2264229"/>
                <a:gd name="connsiteX10" fmla="*/ 862148 w 2873829"/>
                <a:gd name="connsiteY10" fmla="*/ 792480 h 2264229"/>
                <a:gd name="connsiteX11" fmla="*/ 592182 w 2873829"/>
                <a:gd name="connsiteY11" fmla="*/ 696686 h 2264229"/>
                <a:gd name="connsiteX12" fmla="*/ 348342 w 2873829"/>
                <a:gd name="connsiteY12" fmla="*/ 531223 h 2264229"/>
                <a:gd name="connsiteX13" fmla="*/ 226422 w 2873829"/>
                <a:gd name="connsiteY13" fmla="*/ 322217 h 2264229"/>
                <a:gd name="connsiteX14" fmla="*/ 113211 w 2873829"/>
                <a:gd name="connsiteY14" fmla="*/ 174172 h 2264229"/>
                <a:gd name="connsiteX15" fmla="*/ 0 w 2873829"/>
                <a:gd name="connsiteY15" fmla="*/ 0 h 2264229"/>
                <a:gd name="connsiteX0" fmla="*/ 2873829 w 2873829"/>
                <a:gd name="connsiteY0" fmla="*/ 2264229 h 2264229"/>
                <a:gd name="connsiteX1" fmla="*/ 2760617 w 2873829"/>
                <a:gd name="connsiteY1" fmla="*/ 2159726 h 2264229"/>
                <a:gd name="connsiteX2" fmla="*/ 2595153 w 2873829"/>
                <a:gd name="connsiteY2" fmla="*/ 1994264 h 2264229"/>
                <a:gd name="connsiteX3" fmla="*/ 2481942 w 2873829"/>
                <a:gd name="connsiteY3" fmla="*/ 1820092 h 2264229"/>
                <a:gd name="connsiteX4" fmla="*/ 2386148 w 2873829"/>
                <a:gd name="connsiteY4" fmla="*/ 1637212 h 2264229"/>
                <a:gd name="connsiteX5" fmla="*/ 2072640 w 2873829"/>
                <a:gd name="connsiteY5" fmla="*/ 1436915 h 2264229"/>
                <a:gd name="connsiteX6" fmla="*/ 1776548 w 2873829"/>
                <a:gd name="connsiteY6" fmla="*/ 1245326 h 2264229"/>
                <a:gd name="connsiteX7" fmla="*/ 1602377 w 2873829"/>
                <a:gd name="connsiteY7" fmla="*/ 1018903 h 2264229"/>
                <a:gd name="connsiteX8" fmla="*/ 1419497 w 2873829"/>
                <a:gd name="connsiteY8" fmla="*/ 853440 h 2264229"/>
                <a:gd name="connsiteX9" fmla="*/ 1158240 w 2873829"/>
                <a:gd name="connsiteY9" fmla="*/ 818606 h 2264229"/>
                <a:gd name="connsiteX10" fmla="*/ 862148 w 2873829"/>
                <a:gd name="connsiteY10" fmla="*/ 792480 h 2264229"/>
                <a:gd name="connsiteX11" fmla="*/ 592182 w 2873829"/>
                <a:gd name="connsiteY11" fmla="*/ 696686 h 2264229"/>
                <a:gd name="connsiteX12" fmla="*/ 348342 w 2873829"/>
                <a:gd name="connsiteY12" fmla="*/ 531223 h 2264229"/>
                <a:gd name="connsiteX13" fmla="*/ 226422 w 2873829"/>
                <a:gd name="connsiteY13" fmla="*/ 322217 h 2264229"/>
                <a:gd name="connsiteX14" fmla="*/ 113211 w 2873829"/>
                <a:gd name="connsiteY14" fmla="*/ 174172 h 2264229"/>
                <a:gd name="connsiteX15" fmla="*/ 0 w 2873829"/>
                <a:gd name="connsiteY15" fmla="*/ 0 h 2264229"/>
                <a:gd name="connsiteX0" fmla="*/ 2873829 w 2873829"/>
                <a:gd name="connsiteY0" fmla="*/ 2264229 h 2264229"/>
                <a:gd name="connsiteX1" fmla="*/ 2760617 w 2873829"/>
                <a:gd name="connsiteY1" fmla="*/ 2159726 h 2264229"/>
                <a:gd name="connsiteX2" fmla="*/ 2595153 w 2873829"/>
                <a:gd name="connsiteY2" fmla="*/ 1994264 h 2264229"/>
                <a:gd name="connsiteX3" fmla="*/ 2481942 w 2873829"/>
                <a:gd name="connsiteY3" fmla="*/ 1820092 h 2264229"/>
                <a:gd name="connsiteX4" fmla="*/ 2185851 w 2873829"/>
                <a:gd name="connsiteY4" fmla="*/ 1567543 h 2264229"/>
                <a:gd name="connsiteX5" fmla="*/ 2072640 w 2873829"/>
                <a:gd name="connsiteY5" fmla="*/ 1436915 h 2264229"/>
                <a:gd name="connsiteX6" fmla="*/ 1776548 w 2873829"/>
                <a:gd name="connsiteY6" fmla="*/ 1245326 h 2264229"/>
                <a:gd name="connsiteX7" fmla="*/ 1602377 w 2873829"/>
                <a:gd name="connsiteY7" fmla="*/ 1018903 h 2264229"/>
                <a:gd name="connsiteX8" fmla="*/ 1419497 w 2873829"/>
                <a:gd name="connsiteY8" fmla="*/ 853440 h 2264229"/>
                <a:gd name="connsiteX9" fmla="*/ 1158240 w 2873829"/>
                <a:gd name="connsiteY9" fmla="*/ 818606 h 2264229"/>
                <a:gd name="connsiteX10" fmla="*/ 862148 w 2873829"/>
                <a:gd name="connsiteY10" fmla="*/ 792480 h 2264229"/>
                <a:gd name="connsiteX11" fmla="*/ 592182 w 2873829"/>
                <a:gd name="connsiteY11" fmla="*/ 696686 h 2264229"/>
                <a:gd name="connsiteX12" fmla="*/ 348342 w 2873829"/>
                <a:gd name="connsiteY12" fmla="*/ 531223 h 2264229"/>
                <a:gd name="connsiteX13" fmla="*/ 226422 w 2873829"/>
                <a:gd name="connsiteY13" fmla="*/ 322217 h 2264229"/>
                <a:gd name="connsiteX14" fmla="*/ 113211 w 2873829"/>
                <a:gd name="connsiteY14" fmla="*/ 174172 h 2264229"/>
                <a:gd name="connsiteX15" fmla="*/ 0 w 2873829"/>
                <a:gd name="connsiteY15" fmla="*/ 0 h 2264229"/>
                <a:gd name="connsiteX0" fmla="*/ 2882538 w 2882538"/>
                <a:gd name="connsiteY0" fmla="*/ 2508069 h 2508069"/>
                <a:gd name="connsiteX1" fmla="*/ 2769326 w 2882538"/>
                <a:gd name="connsiteY1" fmla="*/ 2403566 h 2508069"/>
                <a:gd name="connsiteX2" fmla="*/ 2603862 w 2882538"/>
                <a:gd name="connsiteY2" fmla="*/ 2238104 h 2508069"/>
                <a:gd name="connsiteX3" fmla="*/ 2490651 w 2882538"/>
                <a:gd name="connsiteY3" fmla="*/ 2063932 h 2508069"/>
                <a:gd name="connsiteX4" fmla="*/ 2194560 w 2882538"/>
                <a:gd name="connsiteY4" fmla="*/ 1811383 h 2508069"/>
                <a:gd name="connsiteX5" fmla="*/ 2081349 w 2882538"/>
                <a:gd name="connsiteY5" fmla="*/ 1680755 h 2508069"/>
                <a:gd name="connsiteX6" fmla="*/ 1785257 w 2882538"/>
                <a:gd name="connsiteY6" fmla="*/ 1489166 h 2508069"/>
                <a:gd name="connsiteX7" fmla="*/ 1611086 w 2882538"/>
                <a:gd name="connsiteY7" fmla="*/ 1262743 h 2508069"/>
                <a:gd name="connsiteX8" fmla="*/ 1428206 w 2882538"/>
                <a:gd name="connsiteY8" fmla="*/ 1097280 h 2508069"/>
                <a:gd name="connsiteX9" fmla="*/ 1166949 w 2882538"/>
                <a:gd name="connsiteY9" fmla="*/ 1062446 h 2508069"/>
                <a:gd name="connsiteX10" fmla="*/ 870857 w 2882538"/>
                <a:gd name="connsiteY10" fmla="*/ 1036320 h 2508069"/>
                <a:gd name="connsiteX11" fmla="*/ 600891 w 2882538"/>
                <a:gd name="connsiteY11" fmla="*/ 940526 h 2508069"/>
                <a:gd name="connsiteX12" fmla="*/ 357051 w 2882538"/>
                <a:gd name="connsiteY12" fmla="*/ 775063 h 2508069"/>
                <a:gd name="connsiteX13" fmla="*/ 235131 w 2882538"/>
                <a:gd name="connsiteY13" fmla="*/ 566057 h 2508069"/>
                <a:gd name="connsiteX14" fmla="*/ 121920 w 2882538"/>
                <a:gd name="connsiteY14" fmla="*/ 418012 h 2508069"/>
                <a:gd name="connsiteX15" fmla="*/ 0 w 2882538"/>
                <a:gd name="connsiteY15" fmla="*/ 0 h 2508069"/>
                <a:gd name="connsiteX0" fmla="*/ 2882538 w 2882538"/>
                <a:gd name="connsiteY0" fmla="*/ 2508069 h 2508069"/>
                <a:gd name="connsiteX1" fmla="*/ 2769326 w 2882538"/>
                <a:gd name="connsiteY1" fmla="*/ 2403566 h 2508069"/>
                <a:gd name="connsiteX2" fmla="*/ 2603862 w 2882538"/>
                <a:gd name="connsiteY2" fmla="*/ 2238104 h 2508069"/>
                <a:gd name="connsiteX3" fmla="*/ 2490651 w 2882538"/>
                <a:gd name="connsiteY3" fmla="*/ 2063932 h 2508069"/>
                <a:gd name="connsiteX4" fmla="*/ 2194560 w 2882538"/>
                <a:gd name="connsiteY4" fmla="*/ 1811383 h 2508069"/>
                <a:gd name="connsiteX5" fmla="*/ 2081349 w 2882538"/>
                <a:gd name="connsiteY5" fmla="*/ 1680755 h 2508069"/>
                <a:gd name="connsiteX6" fmla="*/ 1785257 w 2882538"/>
                <a:gd name="connsiteY6" fmla="*/ 1489166 h 2508069"/>
                <a:gd name="connsiteX7" fmla="*/ 1611086 w 2882538"/>
                <a:gd name="connsiteY7" fmla="*/ 1262743 h 2508069"/>
                <a:gd name="connsiteX8" fmla="*/ 1428206 w 2882538"/>
                <a:gd name="connsiteY8" fmla="*/ 1097280 h 2508069"/>
                <a:gd name="connsiteX9" fmla="*/ 1166949 w 2882538"/>
                <a:gd name="connsiteY9" fmla="*/ 1062446 h 2508069"/>
                <a:gd name="connsiteX10" fmla="*/ 870857 w 2882538"/>
                <a:gd name="connsiteY10" fmla="*/ 1036320 h 2508069"/>
                <a:gd name="connsiteX11" fmla="*/ 600891 w 2882538"/>
                <a:gd name="connsiteY11" fmla="*/ 940526 h 2508069"/>
                <a:gd name="connsiteX12" fmla="*/ 357051 w 2882538"/>
                <a:gd name="connsiteY12" fmla="*/ 775063 h 2508069"/>
                <a:gd name="connsiteX13" fmla="*/ 235131 w 2882538"/>
                <a:gd name="connsiteY13" fmla="*/ 566057 h 2508069"/>
                <a:gd name="connsiteX14" fmla="*/ 148046 w 2882538"/>
                <a:gd name="connsiteY14" fmla="*/ 357052 h 2508069"/>
                <a:gd name="connsiteX15" fmla="*/ 0 w 2882538"/>
                <a:gd name="connsiteY15" fmla="*/ 0 h 2508069"/>
                <a:gd name="connsiteX0" fmla="*/ 2882538 w 2882538"/>
                <a:gd name="connsiteY0" fmla="*/ 2508069 h 2508069"/>
                <a:gd name="connsiteX1" fmla="*/ 2769326 w 2882538"/>
                <a:gd name="connsiteY1" fmla="*/ 2403566 h 2508069"/>
                <a:gd name="connsiteX2" fmla="*/ 2603862 w 2882538"/>
                <a:gd name="connsiteY2" fmla="*/ 2238104 h 2508069"/>
                <a:gd name="connsiteX3" fmla="*/ 2490651 w 2882538"/>
                <a:gd name="connsiteY3" fmla="*/ 2063932 h 2508069"/>
                <a:gd name="connsiteX4" fmla="*/ 2194560 w 2882538"/>
                <a:gd name="connsiteY4" fmla="*/ 1811383 h 2508069"/>
                <a:gd name="connsiteX5" fmla="*/ 2081349 w 2882538"/>
                <a:gd name="connsiteY5" fmla="*/ 1680755 h 2508069"/>
                <a:gd name="connsiteX6" fmla="*/ 1785257 w 2882538"/>
                <a:gd name="connsiteY6" fmla="*/ 1489166 h 2508069"/>
                <a:gd name="connsiteX7" fmla="*/ 1611086 w 2882538"/>
                <a:gd name="connsiteY7" fmla="*/ 1262743 h 2508069"/>
                <a:gd name="connsiteX8" fmla="*/ 1428206 w 2882538"/>
                <a:gd name="connsiteY8" fmla="*/ 1097280 h 2508069"/>
                <a:gd name="connsiteX9" fmla="*/ 1166949 w 2882538"/>
                <a:gd name="connsiteY9" fmla="*/ 1062446 h 2508069"/>
                <a:gd name="connsiteX10" fmla="*/ 870857 w 2882538"/>
                <a:gd name="connsiteY10" fmla="*/ 1036320 h 2508069"/>
                <a:gd name="connsiteX11" fmla="*/ 600891 w 2882538"/>
                <a:gd name="connsiteY11" fmla="*/ 940526 h 2508069"/>
                <a:gd name="connsiteX12" fmla="*/ 357051 w 2882538"/>
                <a:gd name="connsiteY12" fmla="*/ 775063 h 2508069"/>
                <a:gd name="connsiteX13" fmla="*/ 226422 w 2882538"/>
                <a:gd name="connsiteY13" fmla="*/ 513806 h 2508069"/>
                <a:gd name="connsiteX14" fmla="*/ 148046 w 2882538"/>
                <a:gd name="connsiteY14" fmla="*/ 357052 h 2508069"/>
                <a:gd name="connsiteX15" fmla="*/ 0 w 2882538"/>
                <a:gd name="connsiteY15" fmla="*/ 0 h 2508069"/>
                <a:gd name="connsiteX0" fmla="*/ 2882538 w 2882538"/>
                <a:gd name="connsiteY0" fmla="*/ 2508069 h 2508069"/>
                <a:gd name="connsiteX1" fmla="*/ 2769326 w 2882538"/>
                <a:gd name="connsiteY1" fmla="*/ 2403566 h 2508069"/>
                <a:gd name="connsiteX2" fmla="*/ 2603862 w 2882538"/>
                <a:gd name="connsiteY2" fmla="*/ 2238104 h 2508069"/>
                <a:gd name="connsiteX3" fmla="*/ 2490651 w 2882538"/>
                <a:gd name="connsiteY3" fmla="*/ 2063932 h 2508069"/>
                <a:gd name="connsiteX4" fmla="*/ 2194560 w 2882538"/>
                <a:gd name="connsiteY4" fmla="*/ 1811383 h 2508069"/>
                <a:gd name="connsiteX5" fmla="*/ 2081349 w 2882538"/>
                <a:gd name="connsiteY5" fmla="*/ 1680755 h 2508069"/>
                <a:gd name="connsiteX6" fmla="*/ 1785257 w 2882538"/>
                <a:gd name="connsiteY6" fmla="*/ 1489166 h 2508069"/>
                <a:gd name="connsiteX7" fmla="*/ 1611086 w 2882538"/>
                <a:gd name="connsiteY7" fmla="*/ 1262743 h 2508069"/>
                <a:gd name="connsiteX8" fmla="*/ 1428206 w 2882538"/>
                <a:gd name="connsiteY8" fmla="*/ 1097280 h 2508069"/>
                <a:gd name="connsiteX9" fmla="*/ 1166949 w 2882538"/>
                <a:gd name="connsiteY9" fmla="*/ 1062446 h 2508069"/>
                <a:gd name="connsiteX10" fmla="*/ 870857 w 2882538"/>
                <a:gd name="connsiteY10" fmla="*/ 1036320 h 2508069"/>
                <a:gd name="connsiteX11" fmla="*/ 600891 w 2882538"/>
                <a:gd name="connsiteY11" fmla="*/ 940526 h 2508069"/>
                <a:gd name="connsiteX12" fmla="*/ 374468 w 2882538"/>
                <a:gd name="connsiteY12" fmla="*/ 722812 h 2508069"/>
                <a:gd name="connsiteX13" fmla="*/ 226422 w 2882538"/>
                <a:gd name="connsiteY13" fmla="*/ 513806 h 2508069"/>
                <a:gd name="connsiteX14" fmla="*/ 148046 w 2882538"/>
                <a:gd name="connsiteY14" fmla="*/ 357052 h 2508069"/>
                <a:gd name="connsiteX15" fmla="*/ 0 w 2882538"/>
                <a:gd name="connsiteY15" fmla="*/ 0 h 2508069"/>
                <a:gd name="connsiteX0" fmla="*/ 2882538 w 2882538"/>
                <a:gd name="connsiteY0" fmla="*/ 2508069 h 2508069"/>
                <a:gd name="connsiteX1" fmla="*/ 2769326 w 2882538"/>
                <a:gd name="connsiteY1" fmla="*/ 2403566 h 2508069"/>
                <a:gd name="connsiteX2" fmla="*/ 2603862 w 2882538"/>
                <a:gd name="connsiteY2" fmla="*/ 2238104 h 2508069"/>
                <a:gd name="connsiteX3" fmla="*/ 2490651 w 2882538"/>
                <a:gd name="connsiteY3" fmla="*/ 2063932 h 2508069"/>
                <a:gd name="connsiteX4" fmla="*/ 2194560 w 2882538"/>
                <a:gd name="connsiteY4" fmla="*/ 1811383 h 2508069"/>
                <a:gd name="connsiteX5" fmla="*/ 2081349 w 2882538"/>
                <a:gd name="connsiteY5" fmla="*/ 1680755 h 2508069"/>
                <a:gd name="connsiteX6" fmla="*/ 1785257 w 2882538"/>
                <a:gd name="connsiteY6" fmla="*/ 1489166 h 2508069"/>
                <a:gd name="connsiteX7" fmla="*/ 1611086 w 2882538"/>
                <a:gd name="connsiteY7" fmla="*/ 1262743 h 2508069"/>
                <a:gd name="connsiteX8" fmla="*/ 1428206 w 2882538"/>
                <a:gd name="connsiteY8" fmla="*/ 1097280 h 2508069"/>
                <a:gd name="connsiteX9" fmla="*/ 1166949 w 2882538"/>
                <a:gd name="connsiteY9" fmla="*/ 1062446 h 2508069"/>
                <a:gd name="connsiteX10" fmla="*/ 870857 w 2882538"/>
                <a:gd name="connsiteY10" fmla="*/ 1036320 h 2508069"/>
                <a:gd name="connsiteX11" fmla="*/ 600891 w 2882538"/>
                <a:gd name="connsiteY11" fmla="*/ 940526 h 2508069"/>
                <a:gd name="connsiteX12" fmla="*/ 374468 w 2882538"/>
                <a:gd name="connsiteY12" fmla="*/ 722812 h 2508069"/>
                <a:gd name="connsiteX13" fmla="*/ 252547 w 2882538"/>
                <a:gd name="connsiteY13" fmla="*/ 505097 h 2508069"/>
                <a:gd name="connsiteX14" fmla="*/ 148046 w 2882538"/>
                <a:gd name="connsiteY14" fmla="*/ 357052 h 2508069"/>
                <a:gd name="connsiteX15" fmla="*/ 0 w 2882538"/>
                <a:gd name="connsiteY15" fmla="*/ 0 h 2508069"/>
                <a:gd name="connsiteX0" fmla="*/ 2882538 w 2882538"/>
                <a:gd name="connsiteY0" fmla="*/ 2508069 h 2508069"/>
                <a:gd name="connsiteX1" fmla="*/ 2769326 w 2882538"/>
                <a:gd name="connsiteY1" fmla="*/ 2403566 h 2508069"/>
                <a:gd name="connsiteX2" fmla="*/ 2603862 w 2882538"/>
                <a:gd name="connsiteY2" fmla="*/ 2238104 h 2508069"/>
                <a:gd name="connsiteX3" fmla="*/ 2490651 w 2882538"/>
                <a:gd name="connsiteY3" fmla="*/ 2063932 h 2508069"/>
                <a:gd name="connsiteX4" fmla="*/ 2194560 w 2882538"/>
                <a:gd name="connsiteY4" fmla="*/ 1811383 h 2508069"/>
                <a:gd name="connsiteX5" fmla="*/ 2081349 w 2882538"/>
                <a:gd name="connsiteY5" fmla="*/ 1680755 h 2508069"/>
                <a:gd name="connsiteX6" fmla="*/ 1785257 w 2882538"/>
                <a:gd name="connsiteY6" fmla="*/ 1489166 h 2508069"/>
                <a:gd name="connsiteX7" fmla="*/ 1611086 w 2882538"/>
                <a:gd name="connsiteY7" fmla="*/ 1262743 h 2508069"/>
                <a:gd name="connsiteX8" fmla="*/ 1428206 w 2882538"/>
                <a:gd name="connsiteY8" fmla="*/ 1097280 h 2508069"/>
                <a:gd name="connsiteX9" fmla="*/ 1166949 w 2882538"/>
                <a:gd name="connsiteY9" fmla="*/ 1062446 h 2508069"/>
                <a:gd name="connsiteX10" fmla="*/ 836022 w 2882538"/>
                <a:gd name="connsiteY10" fmla="*/ 984069 h 2508069"/>
                <a:gd name="connsiteX11" fmla="*/ 600891 w 2882538"/>
                <a:gd name="connsiteY11" fmla="*/ 940526 h 2508069"/>
                <a:gd name="connsiteX12" fmla="*/ 374468 w 2882538"/>
                <a:gd name="connsiteY12" fmla="*/ 722812 h 2508069"/>
                <a:gd name="connsiteX13" fmla="*/ 252547 w 2882538"/>
                <a:gd name="connsiteY13" fmla="*/ 505097 h 2508069"/>
                <a:gd name="connsiteX14" fmla="*/ 148046 w 2882538"/>
                <a:gd name="connsiteY14" fmla="*/ 357052 h 2508069"/>
                <a:gd name="connsiteX15" fmla="*/ 0 w 2882538"/>
                <a:gd name="connsiteY15" fmla="*/ 0 h 2508069"/>
                <a:gd name="connsiteX0" fmla="*/ 2882538 w 2882538"/>
                <a:gd name="connsiteY0" fmla="*/ 2508069 h 2508069"/>
                <a:gd name="connsiteX1" fmla="*/ 2769326 w 2882538"/>
                <a:gd name="connsiteY1" fmla="*/ 2403566 h 2508069"/>
                <a:gd name="connsiteX2" fmla="*/ 2603862 w 2882538"/>
                <a:gd name="connsiteY2" fmla="*/ 2238104 h 2508069"/>
                <a:gd name="connsiteX3" fmla="*/ 2490651 w 2882538"/>
                <a:gd name="connsiteY3" fmla="*/ 2063932 h 2508069"/>
                <a:gd name="connsiteX4" fmla="*/ 2194560 w 2882538"/>
                <a:gd name="connsiteY4" fmla="*/ 1811383 h 2508069"/>
                <a:gd name="connsiteX5" fmla="*/ 2081349 w 2882538"/>
                <a:gd name="connsiteY5" fmla="*/ 1680755 h 2508069"/>
                <a:gd name="connsiteX6" fmla="*/ 1785257 w 2882538"/>
                <a:gd name="connsiteY6" fmla="*/ 1489166 h 2508069"/>
                <a:gd name="connsiteX7" fmla="*/ 1611086 w 2882538"/>
                <a:gd name="connsiteY7" fmla="*/ 1262743 h 2508069"/>
                <a:gd name="connsiteX8" fmla="*/ 1428206 w 2882538"/>
                <a:gd name="connsiteY8" fmla="*/ 1097280 h 2508069"/>
                <a:gd name="connsiteX9" fmla="*/ 1132115 w 2882538"/>
                <a:gd name="connsiteY9" fmla="*/ 914400 h 2508069"/>
                <a:gd name="connsiteX10" fmla="*/ 836022 w 2882538"/>
                <a:gd name="connsiteY10" fmla="*/ 984069 h 2508069"/>
                <a:gd name="connsiteX11" fmla="*/ 600891 w 2882538"/>
                <a:gd name="connsiteY11" fmla="*/ 940526 h 2508069"/>
                <a:gd name="connsiteX12" fmla="*/ 374468 w 2882538"/>
                <a:gd name="connsiteY12" fmla="*/ 722812 h 2508069"/>
                <a:gd name="connsiteX13" fmla="*/ 252547 w 2882538"/>
                <a:gd name="connsiteY13" fmla="*/ 505097 h 2508069"/>
                <a:gd name="connsiteX14" fmla="*/ 148046 w 2882538"/>
                <a:gd name="connsiteY14" fmla="*/ 357052 h 2508069"/>
                <a:gd name="connsiteX15" fmla="*/ 0 w 2882538"/>
                <a:gd name="connsiteY15" fmla="*/ 0 h 2508069"/>
                <a:gd name="connsiteX0" fmla="*/ 2882538 w 2882538"/>
                <a:gd name="connsiteY0" fmla="*/ 2508069 h 2508069"/>
                <a:gd name="connsiteX1" fmla="*/ 2769326 w 2882538"/>
                <a:gd name="connsiteY1" fmla="*/ 2403566 h 2508069"/>
                <a:gd name="connsiteX2" fmla="*/ 2603862 w 2882538"/>
                <a:gd name="connsiteY2" fmla="*/ 2238104 h 2508069"/>
                <a:gd name="connsiteX3" fmla="*/ 2490651 w 2882538"/>
                <a:gd name="connsiteY3" fmla="*/ 2063932 h 2508069"/>
                <a:gd name="connsiteX4" fmla="*/ 2194560 w 2882538"/>
                <a:gd name="connsiteY4" fmla="*/ 1811383 h 2508069"/>
                <a:gd name="connsiteX5" fmla="*/ 2081349 w 2882538"/>
                <a:gd name="connsiteY5" fmla="*/ 1680755 h 2508069"/>
                <a:gd name="connsiteX6" fmla="*/ 1785257 w 2882538"/>
                <a:gd name="connsiteY6" fmla="*/ 1489166 h 2508069"/>
                <a:gd name="connsiteX7" fmla="*/ 1611086 w 2882538"/>
                <a:gd name="connsiteY7" fmla="*/ 1262743 h 2508069"/>
                <a:gd name="connsiteX8" fmla="*/ 1428206 w 2882538"/>
                <a:gd name="connsiteY8" fmla="*/ 1097280 h 2508069"/>
                <a:gd name="connsiteX9" fmla="*/ 1341122 w 2882538"/>
                <a:gd name="connsiteY9" fmla="*/ 931817 h 2508069"/>
                <a:gd name="connsiteX10" fmla="*/ 1132115 w 2882538"/>
                <a:gd name="connsiteY10" fmla="*/ 914400 h 2508069"/>
                <a:gd name="connsiteX11" fmla="*/ 836022 w 2882538"/>
                <a:gd name="connsiteY11" fmla="*/ 984069 h 2508069"/>
                <a:gd name="connsiteX12" fmla="*/ 600891 w 2882538"/>
                <a:gd name="connsiteY12" fmla="*/ 940526 h 2508069"/>
                <a:gd name="connsiteX13" fmla="*/ 374468 w 2882538"/>
                <a:gd name="connsiteY13" fmla="*/ 722812 h 2508069"/>
                <a:gd name="connsiteX14" fmla="*/ 252547 w 2882538"/>
                <a:gd name="connsiteY14" fmla="*/ 505097 h 2508069"/>
                <a:gd name="connsiteX15" fmla="*/ 148046 w 2882538"/>
                <a:gd name="connsiteY15" fmla="*/ 357052 h 2508069"/>
                <a:gd name="connsiteX16" fmla="*/ 0 w 2882538"/>
                <a:gd name="connsiteY16" fmla="*/ 0 h 2508069"/>
                <a:gd name="connsiteX0" fmla="*/ 2882538 w 2882538"/>
                <a:gd name="connsiteY0" fmla="*/ 2508069 h 2508069"/>
                <a:gd name="connsiteX1" fmla="*/ 2769326 w 2882538"/>
                <a:gd name="connsiteY1" fmla="*/ 2403566 h 2508069"/>
                <a:gd name="connsiteX2" fmla="*/ 2603862 w 2882538"/>
                <a:gd name="connsiteY2" fmla="*/ 2238104 h 2508069"/>
                <a:gd name="connsiteX3" fmla="*/ 2490651 w 2882538"/>
                <a:gd name="connsiteY3" fmla="*/ 2063932 h 2508069"/>
                <a:gd name="connsiteX4" fmla="*/ 2194560 w 2882538"/>
                <a:gd name="connsiteY4" fmla="*/ 1811383 h 2508069"/>
                <a:gd name="connsiteX5" fmla="*/ 2081349 w 2882538"/>
                <a:gd name="connsiteY5" fmla="*/ 1680755 h 2508069"/>
                <a:gd name="connsiteX6" fmla="*/ 1785257 w 2882538"/>
                <a:gd name="connsiteY6" fmla="*/ 1489166 h 2508069"/>
                <a:gd name="connsiteX7" fmla="*/ 1611086 w 2882538"/>
                <a:gd name="connsiteY7" fmla="*/ 1262743 h 2508069"/>
                <a:gd name="connsiteX8" fmla="*/ 1489166 w 2882538"/>
                <a:gd name="connsiteY8" fmla="*/ 1027612 h 2508069"/>
                <a:gd name="connsiteX9" fmla="*/ 1341122 w 2882538"/>
                <a:gd name="connsiteY9" fmla="*/ 931817 h 2508069"/>
                <a:gd name="connsiteX10" fmla="*/ 1132115 w 2882538"/>
                <a:gd name="connsiteY10" fmla="*/ 914400 h 2508069"/>
                <a:gd name="connsiteX11" fmla="*/ 836022 w 2882538"/>
                <a:gd name="connsiteY11" fmla="*/ 984069 h 2508069"/>
                <a:gd name="connsiteX12" fmla="*/ 600891 w 2882538"/>
                <a:gd name="connsiteY12" fmla="*/ 940526 h 2508069"/>
                <a:gd name="connsiteX13" fmla="*/ 374468 w 2882538"/>
                <a:gd name="connsiteY13" fmla="*/ 722812 h 2508069"/>
                <a:gd name="connsiteX14" fmla="*/ 252547 w 2882538"/>
                <a:gd name="connsiteY14" fmla="*/ 505097 h 2508069"/>
                <a:gd name="connsiteX15" fmla="*/ 148046 w 2882538"/>
                <a:gd name="connsiteY15" fmla="*/ 357052 h 2508069"/>
                <a:gd name="connsiteX16" fmla="*/ 0 w 2882538"/>
                <a:gd name="connsiteY16" fmla="*/ 0 h 2508069"/>
                <a:gd name="connsiteX0" fmla="*/ 2911113 w 2911113"/>
                <a:gd name="connsiteY0" fmla="*/ 2529500 h 2529500"/>
                <a:gd name="connsiteX1" fmla="*/ 2797901 w 2911113"/>
                <a:gd name="connsiteY1" fmla="*/ 2424997 h 2529500"/>
                <a:gd name="connsiteX2" fmla="*/ 2632437 w 2911113"/>
                <a:gd name="connsiteY2" fmla="*/ 2259535 h 2529500"/>
                <a:gd name="connsiteX3" fmla="*/ 2519226 w 2911113"/>
                <a:gd name="connsiteY3" fmla="*/ 2085363 h 2529500"/>
                <a:gd name="connsiteX4" fmla="*/ 2223135 w 2911113"/>
                <a:gd name="connsiteY4" fmla="*/ 1832814 h 2529500"/>
                <a:gd name="connsiteX5" fmla="*/ 2109924 w 2911113"/>
                <a:gd name="connsiteY5" fmla="*/ 1702186 h 2529500"/>
                <a:gd name="connsiteX6" fmla="*/ 1813832 w 2911113"/>
                <a:gd name="connsiteY6" fmla="*/ 1510597 h 2529500"/>
                <a:gd name="connsiteX7" fmla="*/ 1639661 w 2911113"/>
                <a:gd name="connsiteY7" fmla="*/ 1284174 h 2529500"/>
                <a:gd name="connsiteX8" fmla="*/ 1517741 w 2911113"/>
                <a:gd name="connsiteY8" fmla="*/ 1049043 h 2529500"/>
                <a:gd name="connsiteX9" fmla="*/ 1369697 w 2911113"/>
                <a:gd name="connsiteY9" fmla="*/ 953248 h 2529500"/>
                <a:gd name="connsiteX10" fmla="*/ 1160690 w 2911113"/>
                <a:gd name="connsiteY10" fmla="*/ 935831 h 2529500"/>
                <a:gd name="connsiteX11" fmla="*/ 864597 w 2911113"/>
                <a:gd name="connsiteY11" fmla="*/ 1005500 h 2529500"/>
                <a:gd name="connsiteX12" fmla="*/ 629466 w 2911113"/>
                <a:gd name="connsiteY12" fmla="*/ 961957 h 2529500"/>
                <a:gd name="connsiteX13" fmla="*/ 403043 w 2911113"/>
                <a:gd name="connsiteY13" fmla="*/ 744243 h 2529500"/>
                <a:gd name="connsiteX14" fmla="*/ 281122 w 2911113"/>
                <a:gd name="connsiteY14" fmla="*/ 526528 h 2529500"/>
                <a:gd name="connsiteX15" fmla="*/ 176621 w 2911113"/>
                <a:gd name="connsiteY15" fmla="*/ 378483 h 2529500"/>
                <a:gd name="connsiteX16" fmla="*/ 0 w 2911113"/>
                <a:gd name="connsiteY16" fmla="*/ 0 h 2529500"/>
                <a:gd name="connsiteX0" fmla="*/ 2911113 w 2911113"/>
                <a:gd name="connsiteY0" fmla="*/ 2529500 h 2529500"/>
                <a:gd name="connsiteX1" fmla="*/ 2797901 w 2911113"/>
                <a:gd name="connsiteY1" fmla="*/ 2424997 h 2529500"/>
                <a:gd name="connsiteX2" fmla="*/ 2632437 w 2911113"/>
                <a:gd name="connsiteY2" fmla="*/ 2259535 h 2529500"/>
                <a:gd name="connsiteX3" fmla="*/ 2519226 w 2911113"/>
                <a:gd name="connsiteY3" fmla="*/ 2085363 h 2529500"/>
                <a:gd name="connsiteX4" fmla="*/ 2223135 w 2911113"/>
                <a:gd name="connsiteY4" fmla="*/ 1832814 h 2529500"/>
                <a:gd name="connsiteX5" fmla="*/ 2109924 w 2911113"/>
                <a:gd name="connsiteY5" fmla="*/ 1702186 h 2529500"/>
                <a:gd name="connsiteX6" fmla="*/ 1813832 w 2911113"/>
                <a:gd name="connsiteY6" fmla="*/ 1510597 h 2529500"/>
                <a:gd name="connsiteX7" fmla="*/ 1639661 w 2911113"/>
                <a:gd name="connsiteY7" fmla="*/ 1284174 h 2529500"/>
                <a:gd name="connsiteX8" fmla="*/ 1517741 w 2911113"/>
                <a:gd name="connsiteY8" fmla="*/ 1049043 h 2529500"/>
                <a:gd name="connsiteX9" fmla="*/ 1369697 w 2911113"/>
                <a:gd name="connsiteY9" fmla="*/ 953248 h 2529500"/>
                <a:gd name="connsiteX10" fmla="*/ 1160690 w 2911113"/>
                <a:gd name="connsiteY10" fmla="*/ 935831 h 2529500"/>
                <a:gd name="connsiteX11" fmla="*/ 864597 w 2911113"/>
                <a:gd name="connsiteY11" fmla="*/ 1005500 h 2529500"/>
                <a:gd name="connsiteX12" fmla="*/ 629466 w 2911113"/>
                <a:gd name="connsiteY12" fmla="*/ 961957 h 2529500"/>
                <a:gd name="connsiteX13" fmla="*/ 403043 w 2911113"/>
                <a:gd name="connsiteY13" fmla="*/ 744243 h 2529500"/>
                <a:gd name="connsiteX14" fmla="*/ 281122 w 2911113"/>
                <a:gd name="connsiteY14" fmla="*/ 526528 h 2529500"/>
                <a:gd name="connsiteX15" fmla="*/ 176621 w 2911113"/>
                <a:gd name="connsiteY15" fmla="*/ 378483 h 2529500"/>
                <a:gd name="connsiteX16" fmla="*/ 76679 w 2911113"/>
                <a:gd name="connsiteY16" fmla="*/ 116137 h 2529500"/>
                <a:gd name="connsiteX17" fmla="*/ 0 w 2911113"/>
                <a:gd name="connsiteY17" fmla="*/ 0 h 2529500"/>
                <a:gd name="connsiteX0" fmla="*/ 2911113 w 2911113"/>
                <a:gd name="connsiteY0" fmla="*/ 2529500 h 2529500"/>
                <a:gd name="connsiteX1" fmla="*/ 2797901 w 2911113"/>
                <a:gd name="connsiteY1" fmla="*/ 2424997 h 2529500"/>
                <a:gd name="connsiteX2" fmla="*/ 2632437 w 2911113"/>
                <a:gd name="connsiteY2" fmla="*/ 2259535 h 2529500"/>
                <a:gd name="connsiteX3" fmla="*/ 2519226 w 2911113"/>
                <a:gd name="connsiteY3" fmla="*/ 2085363 h 2529500"/>
                <a:gd name="connsiteX4" fmla="*/ 2223135 w 2911113"/>
                <a:gd name="connsiteY4" fmla="*/ 1832814 h 2529500"/>
                <a:gd name="connsiteX5" fmla="*/ 2109924 w 2911113"/>
                <a:gd name="connsiteY5" fmla="*/ 1702186 h 2529500"/>
                <a:gd name="connsiteX6" fmla="*/ 1813832 w 2911113"/>
                <a:gd name="connsiteY6" fmla="*/ 1510597 h 2529500"/>
                <a:gd name="connsiteX7" fmla="*/ 1639661 w 2911113"/>
                <a:gd name="connsiteY7" fmla="*/ 1284174 h 2529500"/>
                <a:gd name="connsiteX8" fmla="*/ 1517741 w 2911113"/>
                <a:gd name="connsiteY8" fmla="*/ 1049043 h 2529500"/>
                <a:gd name="connsiteX9" fmla="*/ 1369697 w 2911113"/>
                <a:gd name="connsiteY9" fmla="*/ 953248 h 2529500"/>
                <a:gd name="connsiteX10" fmla="*/ 1160690 w 2911113"/>
                <a:gd name="connsiteY10" fmla="*/ 935831 h 2529500"/>
                <a:gd name="connsiteX11" fmla="*/ 864597 w 2911113"/>
                <a:gd name="connsiteY11" fmla="*/ 1005500 h 2529500"/>
                <a:gd name="connsiteX12" fmla="*/ 629466 w 2911113"/>
                <a:gd name="connsiteY12" fmla="*/ 961957 h 2529500"/>
                <a:gd name="connsiteX13" fmla="*/ 403043 w 2911113"/>
                <a:gd name="connsiteY13" fmla="*/ 744243 h 2529500"/>
                <a:gd name="connsiteX14" fmla="*/ 281122 w 2911113"/>
                <a:gd name="connsiteY14" fmla="*/ 540815 h 2529500"/>
                <a:gd name="connsiteX15" fmla="*/ 176621 w 2911113"/>
                <a:gd name="connsiteY15" fmla="*/ 378483 h 2529500"/>
                <a:gd name="connsiteX16" fmla="*/ 76679 w 2911113"/>
                <a:gd name="connsiteY16" fmla="*/ 116137 h 2529500"/>
                <a:gd name="connsiteX17" fmla="*/ 0 w 2911113"/>
                <a:gd name="connsiteY17" fmla="*/ 0 h 2529500"/>
                <a:gd name="connsiteX0" fmla="*/ 2911113 w 2911113"/>
                <a:gd name="connsiteY0" fmla="*/ 2529500 h 2529500"/>
                <a:gd name="connsiteX1" fmla="*/ 2797901 w 2911113"/>
                <a:gd name="connsiteY1" fmla="*/ 2424997 h 2529500"/>
                <a:gd name="connsiteX2" fmla="*/ 2632437 w 2911113"/>
                <a:gd name="connsiteY2" fmla="*/ 2259535 h 2529500"/>
                <a:gd name="connsiteX3" fmla="*/ 2519226 w 2911113"/>
                <a:gd name="connsiteY3" fmla="*/ 2085363 h 2529500"/>
                <a:gd name="connsiteX4" fmla="*/ 2223135 w 2911113"/>
                <a:gd name="connsiteY4" fmla="*/ 1832814 h 2529500"/>
                <a:gd name="connsiteX5" fmla="*/ 2109924 w 2911113"/>
                <a:gd name="connsiteY5" fmla="*/ 1702186 h 2529500"/>
                <a:gd name="connsiteX6" fmla="*/ 1813832 w 2911113"/>
                <a:gd name="connsiteY6" fmla="*/ 1510597 h 2529500"/>
                <a:gd name="connsiteX7" fmla="*/ 1639661 w 2911113"/>
                <a:gd name="connsiteY7" fmla="*/ 1284174 h 2529500"/>
                <a:gd name="connsiteX8" fmla="*/ 1517741 w 2911113"/>
                <a:gd name="connsiteY8" fmla="*/ 1049043 h 2529500"/>
                <a:gd name="connsiteX9" fmla="*/ 1369697 w 2911113"/>
                <a:gd name="connsiteY9" fmla="*/ 953248 h 2529500"/>
                <a:gd name="connsiteX10" fmla="*/ 1160690 w 2911113"/>
                <a:gd name="connsiteY10" fmla="*/ 935831 h 2529500"/>
                <a:gd name="connsiteX11" fmla="*/ 1022036 w 2911113"/>
                <a:gd name="connsiteY11" fmla="*/ 978150 h 2529500"/>
                <a:gd name="connsiteX12" fmla="*/ 864597 w 2911113"/>
                <a:gd name="connsiteY12" fmla="*/ 1005500 h 2529500"/>
                <a:gd name="connsiteX13" fmla="*/ 629466 w 2911113"/>
                <a:gd name="connsiteY13" fmla="*/ 961957 h 2529500"/>
                <a:gd name="connsiteX14" fmla="*/ 403043 w 2911113"/>
                <a:gd name="connsiteY14" fmla="*/ 744243 h 2529500"/>
                <a:gd name="connsiteX15" fmla="*/ 281122 w 2911113"/>
                <a:gd name="connsiteY15" fmla="*/ 540815 h 2529500"/>
                <a:gd name="connsiteX16" fmla="*/ 176621 w 2911113"/>
                <a:gd name="connsiteY16" fmla="*/ 378483 h 2529500"/>
                <a:gd name="connsiteX17" fmla="*/ 76679 w 2911113"/>
                <a:gd name="connsiteY17" fmla="*/ 116137 h 2529500"/>
                <a:gd name="connsiteX18" fmla="*/ 0 w 2911113"/>
                <a:gd name="connsiteY18" fmla="*/ 0 h 2529500"/>
                <a:gd name="connsiteX0" fmla="*/ 2911113 w 2911113"/>
                <a:gd name="connsiteY0" fmla="*/ 2529500 h 2529500"/>
                <a:gd name="connsiteX1" fmla="*/ 2797901 w 2911113"/>
                <a:gd name="connsiteY1" fmla="*/ 2424997 h 2529500"/>
                <a:gd name="connsiteX2" fmla="*/ 2632437 w 2911113"/>
                <a:gd name="connsiteY2" fmla="*/ 2259535 h 2529500"/>
                <a:gd name="connsiteX3" fmla="*/ 2519226 w 2911113"/>
                <a:gd name="connsiteY3" fmla="*/ 2085363 h 2529500"/>
                <a:gd name="connsiteX4" fmla="*/ 2223135 w 2911113"/>
                <a:gd name="connsiteY4" fmla="*/ 1832814 h 2529500"/>
                <a:gd name="connsiteX5" fmla="*/ 2109924 w 2911113"/>
                <a:gd name="connsiteY5" fmla="*/ 1702186 h 2529500"/>
                <a:gd name="connsiteX6" fmla="*/ 1813832 w 2911113"/>
                <a:gd name="connsiteY6" fmla="*/ 1510597 h 2529500"/>
                <a:gd name="connsiteX7" fmla="*/ 1639661 w 2911113"/>
                <a:gd name="connsiteY7" fmla="*/ 1284174 h 2529500"/>
                <a:gd name="connsiteX8" fmla="*/ 1517741 w 2911113"/>
                <a:gd name="connsiteY8" fmla="*/ 1049043 h 2529500"/>
                <a:gd name="connsiteX9" fmla="*/ 1369697 w 2911113"/>
                <a:gd name="connsiteY9" fmla="*/ 953248 h 2529500"/>
                <a:gd name="connsiteX10" fmla="*/ 1160690 w 2911113"/>
                <a:gd name="connsiteY10" fmla="*/ 935831 h 2529500"/>
                <a:gd name="connsiteX11" fmla="*/ 1022036 w 2911113"/>
                <a:gd name="connsiteY11" fmla="*/ 978150 h 2529500"/>
                <a:gd name="connsiteX12" fmla="*/ 864597 w 2911113"/>
                <a:gd name="connsiteY12" fmla="*/ 1005500 h 2529500"/>
                <a:gd name="connsiteX13" fmla="*/ 755336 w 2911113"/>
                <a:gd name="connsiteY13" fmla="*/ 994818 h 2529500"/>
                <a:gd name="connsiteX14" fmla="*/ 629466 w 2911113"/>
                <a:gd name="connsiteY14" fmla="*/ 961957 h 2529500"/>
                <a:gd name="connsiteX15" fmla="*/ 403043 w 2911113"/>
                <a:gd name="connsiteY15" fmla="*/ 744243 h 2529500"/>
                <a:gd name="connsiteX16" fmla="*/ 281122 w 2911113"/>
                <a:gd name="connsiteY16" fmla="*/ 540815 h 2529500"/>
                <a:gd name="connsiteX17" fmla="*/ 176621 w 2911113"/>
                <a:gd name="connsiteY17" fmla="*/ 378483 h 2529500"/>
                <a:gd name="connsiteX18" fmla="*/ 76679 w 2911113"/>
                <a:gd name="connsiteY18" fmla="*/ 116137 h 2529500"/>
                <a:gd name="connsiteX19" fmla="*/ 0 w 2911113"/>
                <a:gd name="connsiteY19" fmla="*/ 0 h 2529500"/>
                <a:gd name="connsiteX0" fmla="*/ 2894444 w 2894444"/>
                <a:gd name="connsiteY0" fmla="*/ 2512832 h 2512832"/>
                <a:gd name="connsiteX1" fmla="*/ 2797901 w 2894444"/>
                <a:gd name="connsiteY1" fmla="*/ 2424997 h 2512832"/>
                <a:gd name="connsiteX2" fmla="*/ 2632437 w 2894444"/>
                <a:gd name="connsiteY2" fmla="*/ 2259535 h 2512832"/>
                <a:gd name="connsiteX3" fmla="*/ 2519226 w 2894444"/>
                <a:gd name="connsiteY3" fmla="*/ 2085363 h 2512832"/>
                <a:gd name="connsiteX4" fmla="*/ 2223135 w 2894444"/>
                <a:gd name="connsiteY4" fmla="*/ 1832814 h 2512832"/>
                <a:gd name="connsiteX5" fmla="*/ 2109924 w 2894444"/>
                <a:gd name="connsiteY5" fmla="*/ 1702186 h 2512832"/>
                <a:gd name="connsiteX6" fmla="*/ 1813832 w 2894444"/>
                <a:gd name="connsiteY6" fmla="*/ 1510597 h 2512832"/>
                <a:gd name="connsiteX7" fmla="*/ 1639661 w 2894444"/>
                <a:gd name="connsiteY7" fmla="*/ 1284174 h 2512832"/>
                <a:gd name="connsiteX8" fmla="*/ 1517741 w 2894444"/>
                <a:gd name="connsiteY8" fmla="*/ 1049043 h 2512832"/>
                <a:gd name="connsiteX9" fmla="*/ 1369697 w 2894444"/>
                <a:gd name="connsiteY9" fmla="*/ 953248 h 2512832"/>
                <a:gd name="connsiteX10" fmla="*/ 1160690 w 2894444"/>
                <a:gd name="connsiteY10" fmla="*/ 935831 h 2512832"/>
                <a:gd name="connsiteX11" fmla="*/ 1022036 w 2894444"/>
                <a:gd name="connsiteY11" fmla="*/ 978150 h 2512832"/>
                <a:gd name="connsiteX12" fmla="*/ 864597 w 2894444"/>
                <a:gd name="connsiteY12" fmla="*/ 1005500 h 2512832"/>
                <a:gd name="connsiteX13" fmla="*/ 755336 w 2894444"/>
                <a:gd name="connsiteY13" fmla="*/ 994818 h 2512832"/>
                <a:gd name="connsiteX14" fmla="*/ 629466 w 2894444"/>
                <a:gd name="connsiteY14" fmla="*/ 961957 h 2512832"/>
                <a:gd name="connsiteX15" fmla="*/ 403043 w 2894444"/>
                <a:gd name="connsiteY15" fmla="*/ 744243 h 2512832"/>
                <a:gd name="connsiteX16" fmla="*/ 281122 w 2894444"/>
                <a:gd name="connsiteY16" fmla="*/ 540815 h 2512832"/>
                <a:gd name="connsiteX17" fmla="*/ 176621 w 2894444"/>
                <a:gd name="connsiteY17" fmla="*/ 378483 h 2512832"/>
                <a:gd name="connsiteX18" fmla="*/ 76679 w 2894444"/>
                <a:gd name="connsiteY18" fmla="*/ 116137 h 2512832"/>
                <a:gd name="connsiteX19" fmla="*/ 0 w 2894444"/>
                <a:gd name="connsiteY19" fmla="*/ 0 h 251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94444" h="2512832">
                  <a:moveTo>
                    <a:pt x="2894444" y="2512832"/>
                  </a:moveTo>
                  <a:lnTo>
                    <a:pt x="2797901" y="2424997"/>
                  </a:lnTo>
                  <a:lnTo>
                    <a:pt x="2632437" y="2259535"/>
                  </a:lnTo>
                  <a:lnTo>
                    <a:pt x="2519226" y="2085363"/>
                  </a:lnTo>
                  <a:lnTo>
                    <a:pt x="2223135" y="1832814"/>
                  </a:lnTo>
                  <a:cubicBezTo>
                    <a:pt x="2185398" y="1789271"/>
                    <a:pt x="2178141" y="1755889"/>
                    <a:pt x="2109924" y="1702186"/>
                  </a:cubicBezTo>
                  <a:cubicBezTo>
                    <a:pt x="2041707" y="1648483"/>
                    <a:pt x="1912529" y="1574460"/>
                    <a:pt x="1813832" y="1510597"/>
                  </a:cubicBezTo>
                  <a:lnTo>
                    <a:pt x="1639661" y="1284174"/>
                  </a:lnTo>
                  <a:lnTo>
                    <a:pt x="1517741" y="1049043"/>
                  </a:lnTo>
                  <a:cubicBezTo>
                    <a:pt x="1482907" y="1025820"/>
                    <a:pt x="1404531" y="976471"/>
                    <a:pt x="1369697" y="953248"/>
                  </a:cubicBezTo>
                  <a:lnTo>
                    <a:pt x="1160690" y="935831"/>
                  </a:lnTo>
                  <a:cubicBezTo>
                    <a:pt x="1104947" y="949143"/>
                    <a:pt x="1077779" y="964838"/>
                    <a:pt x="1022036" y="978150"/>
                  </a:cubicBezTo>
                  <a:lnTo>
                    <a:pt x="864597" y="1005500"/>
                  </a:lnTo>
                  <a:cubicBezTo>
                    <a:pt x="838495" y="1001146"/>
                    <a:pt x="781438" y="999172"/>
                    <a:pt x="755336" y="994818"/>
                  </a:cubicBezTo>
                  <a:lnTo>
                    <a:pt x="629466" y="961957"/>
                  </a:lnTo>
                  <a:lnTo>
                    <a:pt x="403043" y="744243"/>
                  </a:lnTo>
                  <a:lnTo>
                    <a:pt x="281122" y="540815"/>
                  </a:lnTo>
                  <a:lnTo>
                    <a:pt x="176621" y="378483"/>
                  </a:lnTo>
                  <a:cubicBezTo>
                    <a:pt x="141357" y="316831"/>
                    <a:pt x="106116" y="179218"/>
                    <a:pt x="76679" y="116137"/>
                  </a:cubicBezTo>
                  <a:cubicBezTo>
                    <a:pt x="47242" y="53057"/>
                    <a:pt x="11589" y="26103"/>
                    <a:pt x="0" y="0"/>
                  </a:cubicBezTo>
                </a:path>
              </a:pathLst>
            </a:custGeom>
            <a:noFill/>
            <a:ln w="952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grpSp>
      <p:pic>
        <p:nvPicPr>
          <p:cNvPr id="194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435" y="624213"/>
            <a:ext cx="2657475"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242694">
            <a:off x="2558492" y="2221411"/>
            <a:ext cx="1377244"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5183423" y="-1633752"/>
            <a:ext cx="1377244" cy="510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129486">
            <a:off x="7708229" y="870527"/>
            <a:ext cx="642612" cy="1595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129486">
            <a:off x="8147755" y="1840532"/>
            <a:ext cx="398172" cy="1595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 name="Freeform 122"/>
          <p:cNvSpPr/>
          <p:nvPr/>
        </p:nvSpPr>
        <p:spPr>
          <a:xfrm>
            <a:off x="4368728" y="2683886"/>
            <a:ext cx="172099" cy="59315"/>
          </a:xfrm>
          <a:custGeom>
            <a:avLst/>
            <a:gdLst>
              <a:gd name="connsiteX0" fmla="*/ 207818 w 207818"/>
              <a:gd name="connsiteY0" fmla="*/ 72736 h 83127"/>
              <a:gd name="connsiteX1" fmla="*/ 187036 w 207818"/>
              <a:gd name="connsiteY1" fmla="*/ 0 h 83127"/>
              <a:gd name="connsiteX2" fmla="*/ 103909 w 207818"/>
              <a:gd name="connsiteY2" fmla="*/ 0 h 83127"/>
              <a:gd name="connsiteX3" fmla="*/ 41564 w 207818"/>
              <a:gd name="connsiteY3" fmla="*/ 0 h 83127"/>
              <a:gd name="connsiteX4" fmla="*/ 0 w 207818"/>
              <a:gd name="connsiteY4" fmla="*/ 20782 h 83127"/>
              <a:gd name="connsiteX5" fmla="*/ 20782 w 207818"/>
              <a:gd name="connsiteY5" fmla="*/ 62345 h 83127"/>
              <a:gd name="connsiteX6" fmla="*/ 135082 w 207818"/>
              <a:gd name="connsiteY6" fmla="*/ 83127 h 83127"/>
              <a:gd name="connsiteX7" fmla="*/ 207818 w 207818"/>
              <a:gd name="connsiteY7" fmla="*/ 72736 h 83127"/>
              <a:gd name="connsiteX0" fmla="*/ 207818 w 207818"/>
              <a:gd name="connsiteY0" fmla="*/ 73794 h 84185"/>
              <a:gd name="connsiteX1" fmla="*/ 187036 w 207818"/>
              <a:gd name="connsiteY1" fmla="*/ 1058 h 84185"/>
              <a:gd name="connsiteX2" fmla="*/ 103909 w 207818"/>
              <a:gd name="connsiteY2" fmla="*/ 1058 h 84185"/>
              <a:gd name="connsiteX3" fmla="*/ 58233 w 207818"/>
              <a:gd name="connsiteY3" fmla="*/ 15346 h 84185"/>
              <a:gd name="connsiteX4" fmla="*/ 0 w 207818"/>
              <a:gd name="connsiteY4" fmla="*/ 21840 h 84185"/>
              <a:gd name="connsiteX5" fmla="*/ 20782 w 207818"/>
              <a:gd name="connsiteY5" fmla="*/ 63403 h 84185"/>
              <a:gd name="connsiteX6" fmla="*/ 135082 w 207818"/>
              <a:gd name="connsiteY6" fmla="*/ 84185 h 84185"/>
              <a:gd name="connsiteX7" fmla="*/ 207818 w 207818"/>
              <a:gd name="connsiteY7" fmla="*/ 73794 h 84185"/>
              <a:gd name="connsiteX0" fmla="*/ 187036 w 187036"/>
              <a:gd name="connsiteY0" fmla="*/ 73794 h 84185"/>
              <a:gd name="connsiteX1" fmla="*/ 166254 w 187036"/>
              <a:gd name="connsiteY1" fmla="*/ 1058 h 84185"/>
              <a:gd name="connsiteX2" fmla="*/ 83127 w 187036"/>
              <a:gd name="connsiteY2" fmla="*/ 1058 h 84185"/>
              <a:gd name="connsiteX3" fmla="*/ 37451 w 187036"/>
              <a:gd name="connsiteY3" fmla="*/ 15346 h 84185"/>
              <a:gd name="connsiteX4" fmla="*/ 14937 w 187036"/>
              <a:gd name="connsiteY4" fmla="*/ 33747 h 84185"/>
              <a:gd name="connsiteX5" fmla="*/ 0 w 187036"/>
              <a:gd name="connsiteY5" fmla="*/ 63403 h 84185"/>
              <a:gd name="connsiteX6" fmla="*/ 114300 w 187036"/>
              <a:gd name="connsiteY6" fmla="*/ 84185 h 84185"/>
              <a:gd name="connsiteX7" fmla="*/ 187036 w 187036"/>
              <a:gd name="connsiteY7" fmla="*/ 73794 h 84185"/>
              <a:gd name="connsiteX0" fmla="*/ 172099 w 172099"/>
              <a:gd name="connsiteY0" fmla="*/ 73794 h 84185"/>
              <a:gd name="connsiteX1" fmla="*/ 151317 w 172099"/>
              <a:gd name="connsiteY1" fmla="*/ 1058 h 84185"/>
              <a:gd name="connsiteX2" fmla="*/ 68190 w 172099"/>
              <a:gd name="connsiteY2" fmla="*/ 1058 h 84185"/>
              <a:gd name="connsiteX3" fmla="*/ 22514 w 172099"/>
              <a:gd name="connsiteY3" fmla="*/ 15346 h 84185"/>
              <a:gd name="connsiteX4" fmla="*/ 0 w 172099"/>
              <a:gd name="connsiteY4" fmla="*/ 33747 h 84185"/>
              <a:gd name="connsiteX5" fmla="*/ 35069 w 172099"/>
              <a:gd name="connsiteY5" fmla="*/ 77690 h 84185"/>
              <a:gd name="connsiteX6" fmla="*/ 99363 w 172099"/>
              <a:gd name="connsiteY6" fmla="*/ 84185 h 84185"/>
              <a:gd name="connsiteX7" fmla="*/ 172099 w 172099"/>
              <a:gd name="connsiteY7" fmla="*/ 73794 h 84185"/>
              <a:gd name="connsiteX0" fmla="*/ 172099 w 172099"/>
              <a:gd name="connsiteY0" fmla="*/ 72890 h 83281"/>
              <a:gd name="connsiteX1" fmla="*/ 163223 w 172099"/>
              <a:gd name="connsiteY1" fmla="*/ 23966 h 83281"/>
              <a:gd name="connsiteX2" fmla="*/ 68190 w 172099"/>
              <a:gd name="connsiteY2" fmla="*/ 154 h 83281"/>
              <a:gd name="connsiteX3" fmla="*/ 22514 w 172099"/>
              <a:gd name="connsiteY3" fmla="*/ 14442 h 83281"/>
              <a:gd name="connsiteX4" fmla="*/ 0 w 172099"/>
              <a:gd name="connsiteY4" fmla="*/ 32843 h 83281"/>
              <a:gd name="connsiteX5" fmla="*/ 35069 w 172099"/>
              <a:gd name="connsiteY5" fmla="*/ 76786 h 83281"/>
              <a:gd name="connsiteX6" fmla="*/ 99363 w 172099"/>
              <a:gd name="connsiteY6" fmla="*/ 83281 h 83281"/>
              <a:gd name="connsiteX7" fmla="*/ 172099 w 172099"/>
              <a:gd name="connsiteY7" fmla="*/ 72890 h 83281"/>
              <a:gd name="connsiteX0" fmla="*/ 172099 w 172099"/>
              <a:gd name="connsiteY0" fmla="*/ 59375 h 69766"/>
              <a:gd name="connsiteX1" fmla="*/ 163223 w 172099"/>
              <a:gd name="connsiteY1" fmla="*/ 10451 h 69766"/>
              <a:gd name="connsiteX2" fmla="*/ 96765 w 172099"/>
              <a:gd name="connsiteY2" fmla="*/ 12832 h 69766"/>
              <a:gd name="connsiteX3" fmla="*/ 22514 w 172099"/>
              <a:gd name="connsiteY3" fmla="*/ 927 h 69766"/>
              <a:gd name="connsiteX4" fmla="*/ 0 w 172099"/>
              <a:gd name="connsiteY4" fmla="*/ 19328 h 69766"/>
              <a:gd name="connsiteX5" fmla="*/ 35069 w 172099"/>
              <a:gd name="connsiteY5" fmla="*/ 63271 h 69766"/>
              <a:gd name="connsiteX6" fmla="*/ 99363 w 172099"/>
              <a:gd name="connsiteY6" fmla="*/ 69766 h 69766"/>
              <a:gd name="connsiteX7" fmla="*/ 172099 w 172099"/>
              <a:gd name="connsiteY7" fmla="*/ 59375 h 69766"/>
              <a:gd name="connsiteX0" fmla="*/ 172099 w 172099"/>
              <a:gd name="connsiteY0" fmla="*/ 48924 h 59315"/>
              <a:gd name="connsiteX1" fmla="*/ 163223 w 172099"/>
              <a:gd name="connsiteY1" fmla="*/ 0 h 59315"/>
              <a:gd name="connsiteX2" fmla="*/ 96765 w 172099"/>
              <a:gd name="connsiteY2" fmla="*/ 2381 h 59315"/>
              <a:gd name="connsiteX3" fmla="*/ 32039 w 172099"/>
              <a:gd name="connsiteY3" fmla="*/ 2382 h 59315"/>
              <a:gd name="connsiteX4" fmla="*/ 0 w 172099"/>
              <a:gd name="connsiteY4" fmla="*/ 8877 h 59315"/>
              <a:gd name="connsiteX5" fmla="*/ 35069 w 172099"/>
              <a:gd name="connsiteY5" fmla="*/ 52820 h 59315"/>
              <a:gd name="connsiteX6" fmla="*/ 99363 w 172099"/>
              <a:gd name="connsiteY6" fmla="*/ 59315 h 59315"/>
              <a:gd name="connsiteX7" fmla="*/ 172099 w 172099"/>
              <a:gd name="connsiteY7" fmla="*/ 48924 h 5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099" h="59315">
                <a:moveTo>
                  <a:pt x="172099" y="48924"/>
                </a:moveTo>
                <a:lnTo>
                  <a:pt x="163223" y="0"/>
                </a:lnTo>
                <a:cubicBezTo>
                  <a:pt x="135514" y="0"/>
                  <a:pt x="118629" y="1984"/>
                  <a:pt x="96765" y="2381"/>
                </a:cubicBezTo>
                <a:cubicBezTo>
                  <a:pt x="74901" y="2778"/>
                  <a:pt x="47264" y="-2381"/>
                  <a:pt x="32039" y="2382"/>
                </a:cubicBezTo>
                <a:lnTo>
                  <a:pt x="0" y="8877"/>
                </a:lnTo>
                <a:lnTo>
                  <a:pt x="35069" y="52820"/>
                </a:lnTo>
                <a:lnTo>
                  <a:pt x="99363" y="59315"/>
                </a:lnTo>
                <a:lnTo>
                  <a:pt x="172099" y="48924"/>
                </a:lnTo>
                <a:close/>
              </a:path>
            </a:pathLst>
          </a:custGeom>
          <a:noFill/>
          <a:ln w="25400" cap="flat" cmpd="sng" algn="ctr">
            <a:solidFill>
              <a:srgbClr val="FFC00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nstantia"/>
              <a:ea typeface="+mn-ea"/>
              <a:cs typeface="+mn-cs"/>
            </a:endParaRPr>
          </a:p>
        </p:txBody>
      </p:sp>
      <p:pic>
        <p:nvPicPr>
          <p:cNvPr id="120" name="Picture 1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20000">
            <a:off x="5915701" y="2958133"/>
            <a:ext cx="2805478" cy="1088570"/>
          </a:xfrm>
          <a:prstGeom prst="rect">
            <a:avLst/>
          </a:prstGeom>
        </p:spPr>
      </p:pic>
      <p:sp>
        <p:nvSpPr>
          <p:cNvPr id="186" name="TextBox 185"/>
          <p:cNvSpPr txBox="1"/>
          <p:nvPr/>
        </p:nvSpPr>
        <p:spPr>
          <a:xfrm>
            <a:off x="717665" y="329625"/>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solidFill>
                  <a:srgbClr val="CEC597">
                    <a:lumMod val="60000"/>
                    <a:lumOff val="40000"/>
                  </a:srgbClr>
                </a:solidFill>
              </a:rPr>
              <a:t>Geological Substructure of the Coast</a:t>
            </a:r>
          </a:p>
        </p:txBody>
      </p:sp>
      <p:sp>
        <p:nvSpPr>
          <p:cNvPr id="185" name="Freeform 184"/>
          <p:cNvSpPr/>
          <p:nvPr/>
        </p:nvSpPr>
        <p:spPr>
          <a:xfrm>
            <a:off x="4043866" y="1793593"/>
            <a:ext cx="711034" cy="147844"/>
          </a:xfrm>
          <a:custGeom>
            <a:avLst/>
            <a:gdLst>
              <a:gd name="connsiteX0" fmla="*/ 0 w 821531"/>
              <a:gd name="connsiteY0" fmla="*/ 171450 h 171450"/>
              <a:gd name="connsiteX1" fmla="*/ 50006 w 821531"/>
              <a:gd name="connsiteY1" fmla="*/ 145257 h 171450"/>
              <a:gd name="connsiteX2" fmla="*/ 209550 w 821531"/>
              <a:gd name="connsiteY2" fmla="*/ 111919 h 171450"/>
              <a:gd name="connsiteX3" fmla="*/ 347662 w 821531"/>
              <a:gd name="connsiteY3" fmla="*/ 85725 h 171450"/>
              <a:gd name="connsiteX4" fmla="*/ 371475 w 821531"/>
              <a:gd name="connsiteY4" fmla="*/ 83344 h 171450"/>
              <a:gd name="connsiteX5" fmla="*/ 483394 w 821531"/>
              <a:gd name="connsiteY5" fmla="*/ 57150 h 171450"/>
              <a:gd name="connsiteX6" fmla="*/ 519112 w 821531"/>
              <a:gd name="connsiteY6" fmla="*/ 59532 h 171450"/>
              <a:gd name="connsiteX7" fmla="*/ 642937 w 821531"/>
              <a:gd name="connsiteY7" fmla="*/ 45244 h 171450"/>
              <a:gd name="connsiteX8" fmla="*/ 821531 w 821531"/>
              <a:gd name="connsiteY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1531" h="171450">
                <a:moveTo>
                  <a:pt x="0" y="171450"/>
                </a:moveTo>
                <a:lnTo>
                  <a:pt x="50006" y="145257"/>
                </a:lnTo>
                <a:lnTo>
                  <a:pt x="209550" y="111919"/>
                </a:lnTo>
                <a:lnTo>
                  <a:pt x="347662" y="85725"/>
                </a:lnTo>
                <a:lnTo>
                  <a:pt x="371475" y="83344"/>
                </a:lnTo>
                <a:lnTo>
                  <a:pt x="483394" y="57150"/>
                </a:lnTo>
                <a:lnTo>
                  <a:pt x="519112" y="59532"/>
                </a:lnTo>
                <a:lnTo>
                  <a:pt x="642937" y="45244"/>
                </a:lnTo>
                <a:lnTo>
                  <a:pt x="821531" y="0"/>
                </a:lnTo>
              </a:path>
            </a:pathLst>
          </a:custGeom>
          <a:noFill/>
          <a:ln w="9525" cap="flat" cmpd="sng" algn="ctr">
            <a:solidFill>
              <a:srgbClr val="FFFF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pic>
        <p:nvPicPr>
          <p:cNvPr id="187" name="Shape 1615"/>
          <p:cNvPicPr preferRelativeResize="0"/>
          <p:nvPr/>
        </p:nvPicPr>
        <p:blipFill rotWithShape="1">
          <a:blip r:embed="rId9" cstate="print">
            <a:alphaModFix/>
          </a:blip>
          <a:srcRect/>
          <a:stretch/>
        </p:blipFill>
        <p:spPr>
          <a:xfrm>
            <a:off x="249315" y="1626972"/>
            <a:ext cx="3159577" cy="4240428"/>
          </a:xfrm>
          <a:prstGeom prst="rect">
            <a:avLst/>
          </a:prstGeom>
          <a:noFill/>
          <a:ln>
            <a:noFill/>
          </a:ln>
        </p:spPr>
      </p:pic>
      <p:sp>
        <p:nvSpPr>
          <p:cNvPr id="188" name="Freeform 187"/>
          <p:cNvSpPr/>
          <p:nvPr/>
        </p:nvSpPr>
        <p:spPr>
          <a:xfrm>
            <a:off x="3883025" y="1917700"/>
            <a:ext cx="501650" cy="1514475"/>
          </a:xfrm>
          <a:custGeom>
            <a:avLst/>
            <a:gdLst>
              <a:gd name="connsiteX0" fmla="*/ 95250 w 501650"/>
              <a:gd name="connsiteY0" fmla="*/ 0 h 1508125"/>
              <a:gd name="connsiteX1" fmla="*/ 0 w 501650"/>
              <a:gd name="connsiteY1" fmla="*/ 1298575 h 1508125"/>
              <a:gd name="connsiteX2" fmla="*/ 349250 w 501650"/>
              <a:gd name="connsiteY2" fmla="*/ 1508125 h 1508125"/>
              <a:gd name="connsiteX3" fmla="*/ 501650 w 501650"/>
              <a:gd name="connsiteY3" fmla="*/ 257175 h 1508125"/>
              <a:gd name="connsiteX4" fmla="*/ 95250 w 501650"/>
              <a:gd name="connsiteY4" fmla="*/ 0 h 1508125"/>
              <a:gd name="connsiteX0" fmla="*/ 95250 w 501650"/>
              <a:gd name="connsiteY0" fmla="*/ 0 h 1514475"/>
              <a:gd name="connsiteX1" fmla="*/ 0 w 501650"/>
              <a:gd name="connsiteY1" fmla="*/ 1298575 h 1514475"/>
              <a:gd name="connsiteX2" fmla="*/ 393700 w 501650"/>
              <a:gd name="connsiteY2" fmla="*/ 1514475 h 1514475"/>
              <a:gd name="connsiteX3" fmla="*/ 501650 w 501650"/>
              <a:gd name="connsiteY3" fmla="*/ 257175 h 1514475"/>
              <a:gd name="connsiteX4" fmla="*/ 95250 w 501650"/>
              <a:gd name="connsiteY4" fmla="*/ 0 h 15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650" h="1514475">
                <a:moveTo>
                  <a:pt x="95250" y="0"/>
                </a:moveTo>
                <a:lnTo>
                  <a:pt x="0" y="1298575"/>
                </a:lnTo>
                <a:lnTo>
                  <a:pt x="393700" y="1514475"/>
                </a:lnTo>
                <a:lnTo>
                  <a:pt x="501650" y="257175"/>
                </a:lnTo>
                <a:lnTo>
                  <a:pt x="95250" y="0"/>
                </a:lnTo>
                <a:close/>
              </a:path>
            </a:pathLst>
          </a:custGeom>
          <a:solidFill>
            <a:srgbClr val="FF0000">
              <a:alpha val="20000"/>
            </a:srgbClr>
          </a:solidFill>
          <a:ln w="63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427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5"/>
                                        </p:tgtEl>
                                        <p:attrNameLst>
                                          <p:attrName>style.visibility</p:attrName>
                                        </p:attrNameLst>
                                      </p:cBhvr>
                                      <p:to>
                                        <p:strVal val="visible"/>
                                      </p:to>
                                    </p:set>
                                    <p:animEffect transition="in" filter="wipe(down)">
                                      <p:cBhvr>
                                        <p:cTn id="25"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nimBg="1"/>
      <p:bldP spid="18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pic>
        <p:nvPicPr>
          <p:cNvPr id="1658" name="Shape 1658"/>
          <p:cNvPicPr preferRelativeResize="0"/>
          <p:nvPr/>
        </p:nvPicPr>
        <p:blipFill rotWithShape="1">
          <a:blip r:embed="rId3" cstate="print">
            <a:alphaModFix/>
          </a:blip>
          <a:srcRect/>
          <a:stretch/>
        </p:blipFill>
        <p:spPr>
          <a:xfrm>
            <a:off x="304799" y="826904"/>
            <a:ext cx="5542235" cy="3138213"/>
          </a:xfrm>
          <a:prstGeom prst="rect">
            <a:avLst/>
          </a:prstGeom>
          <a:noFill/>
          <a:ln>
            <a:noFill/>
          </a:ln>
        </p:spPr>
      </p:pic>
      <p:sp>
        <p:nvSpPr>
          <p:cNvPr id="7" name="TextBox 6"/>
          <p:cNvSpPr txBox="1"/>
          <p:nvPr/>
        </p:nvSpPr>
        <p:spPr>
          <a:xfrm>
            <a:off x="695011" y="3048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What is a Fault ?</a:t>
            </a:r>
          </a:p>
        </p:txBody>
      </p:sp>
      <p:grpSp>
        <p:nvGrpSpPr>
          <p:cNvPr id="3" name="Group 2"/>
          <p:cNvGrpSpPr>
            <a:grpSpLocks noChangeAspect="1"/>
          </p:cNvGrpSpPr>
          <p:nvPr/>
        </p:nvGrpSpPr>
        <p:grpSpPr>
          <a:xfrm>
            <a:off x="3857666" y="3921468"/>
            <a:ext cx="4797769" cy="2680495"/>
            <a:chOff x="1752600" y="3582444"/>
            <a:chExt cx="5399588" cy="3016729"/>
          </a:xfrm>
        </p:grpSpPr>
        <p:sp>
          <p:nvSpPr>
            <p:cNvPr id="2" name="Rectangle 1"/>
            <p:cNvSpPr/>
            <p:nvPr/>
          </p:nvSpPr>
          <p:spPr>
            <a:xfrm>
              <a:off x="1752600" y="3582444"/>
              <a:ext cx="5397500" cy="3016729"/>
            </a:xfrm>
            <a:prstGeom prst="rect">
              <a:avLst/>
            </a:prstGeom>
            <a:solidFill>
              <a:schemeClr val="tx1"/>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4"/>
            <a:srcRect t="14445" b="11627"/>
            <a:stretch/>
          </p:blipFill>
          <p:spPr>
            <a:xfrm>
              <a:off x="1754688" y="3582444"/>
              <a:ext cx="5397500" cy="3016729"/>
            </a:xfrm>
            <a:prstGeom prst="rect">
              <a:avLst/>
            </a:prstGeom>
          </p:spPr>
        </p:pic>
      </p:grpSp>
    </p:spTree>
    <p:extLst>
      <p:ext uri="{BB962C8B-B14F-4D97-AF65-F5344CB8AC3E}">
        <p14:creationId xmlns:p14="http://schemas.microsoft.com/office/powerpoint/2010/main" val="153073189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238500" y="-190500"/>
            <a:ext cx="3184525" cy="707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763331" y="3235022"/>
            <a:ext cx="5948305" cy="2464594"/>
            <a:chOff x="153731" y="2053592"/>
            <a:chExt cx="5948305" cy="2464594"/>
          </a:xfrm>
        </p:grpSpPr>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08"/>
            <a:stretch/>
          </p:blipFill>
          <p:spPr bwMode="auto">
            <a:xfrm>
              <a:off x="153731" y="2053592"/>
              <a:ext cx="2409154" cy="2464594"/>
            </a:xfrm>
            <a:prstGeom prst="rect">
              <a:avLst/>
            </a:prstGeom>
            <a:noFill/>
            <a:ln w="15875">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406491" y="3851332"/>
              <a:ext cx="952098" cy="150331"/>
            </a:xfrm>
            <a:custGeom>
              <a:avLst/>
              <a:gdLst>
                <a:gd name="connsiteX0" fmla="*/ 2352675 w 2352675"/>
                <a:gd name="connsiteY0" fmla="*/ 66675 h 371475"/>
                <a:gd name="connsiteX1" fmla="*/ 1695450 w 2352675"/>
                <a:gd name="connsiteY1" fmla="*/ 57150 h 371475"/>
                <a:gd name="connsiteX2" fmla="*/ 914400 w 2352675"/>
                <a:gd name="connsiteY2" fmla="*/ 57150 h 371475"/>
                <a:gd name="connsiteX3" fmla="*/ 342900 w 2352675"/>
                <a:gd name="connsiteY3" fmla="*/ 47625 h 371475"/>
                <a:gd name="connsiteX4" fmla="*/ 66675 w 2352675"/>
                <a:gd name="connsiteY4" fmla="*/ 0 h 371475"/>
                <a:gd name="connsiteX5" fmla="*/ 0 w 2352675"/>
                <a:gd name="connsiteY5" fmla="*/ 342900 h 371475"/>
                <a:gd name="connsiteX6" fmla="*/ 476250 w 2352675"/>
                <a:gd name="connsiteY6" fmla="*/ 342900 h 371475"/>
                <a:gd name="connsiteX7" fmla="*/ 1295400 w 2352675"/>
                <a:gd name="connsiteY7" fmla="*/ 352425 h 371475"/>
                <a:gd name="connsiteX8" fmla="*/ 2066925 w 2352675"/>
                <a:gd name="connsiteY8" fmla="*/ 371475 h 371475"/>
                <a:gd name="connsiteX9" fmla="*/ 2333625 w 2352675"/>
                <a:gd name="connsiteY9" fmla="*/ 371475 h 371475"/>
                <a:gd name="connsiteX10" fmla="*/ 2305050 w 2352675"/>
                <a:gd name="connsiteY10" fmla="*/ 8572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2675" h="371475">
                  <a:moveTo>
                    <a:pt x="2352675" y="66675"/>
                  </a:moveTo>
                  <a:lnTo>
                    <a:pt x="1695450" y="57150"/>
                  </a:lnTo>
                  <a:lnTo>
                    <a:pt x="914400" y="57150"/>
                  </a:lnTo>
                  <a:lnTo>
                    <a:pt x="342900" y="47625"/>
                  </a:lnTo>
                  <a:lnTo>
                    <a:pt x="66675" y="0"/>
                  </a:lnTo>
                  <a:lnTo>
                    <a:pt x="0" y="342900"/>
                  </a:lnTo>
                  <a:lnTo>
                    <a:pt x="476250" y="342900"/>
                  </a:lnTo>
                  <a:lnTo>
                    <a:pt x="1295400" y="352425"/>
                  </a:lnTo>
                  <a:lnTo>
                    <a:pt x="2066925" y="371475"/>
                  </a:lnTo>
                  <a:lnTo>
                    <a:pt x="2333625" y="371475"/>
                  </a:lnTo>
                  <a:lnTo>
                    <a:pt x="2305050" y="85725"/>
                  </a:lnTo>
                </a:path>
              </a:pathLst>
            </a:custGeom>
            <a:solidFill>
              <a:srgbClr val="4F81BD">
                <a:alpha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6" name="Freeform 5"/>
            <p:cNvSpPr/>
            <p:nvPr/>
          </p:nvSpPr>
          <p:spPr>
            <a:xfrm>
              <a:off x="215405" y="4323978"/>
              <a:ext cx="1156394" cy="165750"/>
            </a:xfrm>
            <a:custGeom>
              <a:avLst/>
              <a:gdLst>
                <a:gd name="connsiteX0" fmla="*/ 2790825 w 2857500"/>
                <a:gd name="connsiteY0" fmla="*/ 9525 h 409575"/>
                <a:gd name="connsiteX1" fmla="*/ 2409825 w 2857500"/>
                <a:gd name="connsiteY1" fmla="*/ 85725 h 409575"/>
                <a:gd name="connsiteX2" fmla="*/ 1857375 w 2857500"/>
                <a:gd name="connsiteY2" fmla="*/ 95250 h 409575"/>
                <a:gd name="connsiteX3" fmla="*/ 1238250 w 2857500"/>
                <a:gd name="connsiteY3" fmla="*/ 57150 h 409575"/>
                <a:gd name="connsiteX4" fmla="*/ 781050 w 2857500"/>
                <a:gd name="connsiteY4" fmla="*/ 57150 h 409575"/>
                <a:gd name="connsiteX5" fmla="*/ 457200 w 2857500"/>
                <a:gd name="connsiteY5" fmla="*/ 38100 h 409575"/>
                <a:gd name="connsiteX6" fmla="*/ 114300 w 2857500"/>
                <a:gd name="connsiteY6" fmla="*/ 38100 h 409575"/>
                <a:gd name="connsiteX7" fmla="*/ 0 w 2857500"/>
                <a:gd name="connsiteY7" fmla="*/ 57150 h 409575"/>
                <a:gd name="connsiteX8" fmla="*/ 47625 w 2857500"/>
                <a:gd name="connsiteY8" fmla="*/ 342900 h 409575"/>
                <a:gd name="connsiteX9" fmla="*/ 476250 w 2857500"/>
                <a:gd name="connsiteY9" fmla="*/ 342900 h 409575"/>
                <a:gd name="connsiteX10" fmla="*/ 742950 w 2857500"/>
                <a:gd name="connsiteY10" fmla="*/ 371475 h 409575"/>
                <a:gd name="connsiteX11" fmla="*/ 1047750 w 2857500"/>
                <a:gd name="connsiteY11" fmla="*/ 361950 h 409575"/>
                <a:gd name="connsiteX12" fmla="*/ 1571625 w 2857500"/>
                <a:gd name="connsiteY12" fmla="*/ 409575 h 409575"/>
                <a:gd name="connsiteX13" fmla="*/ 2009775 w 2857500"/>
                <a:gd name="connsiteY13" fmla="*/ 390525 h 409575"/>
                <a:gd name="connsiteX14" fmla="*/ 2552700 w 2857500"/>
                <a:gd name="connsiteY14" fmla="*/ 361950 h 409575"/>
                <a:gd name="connsiteX15" fmla="*/ 2828925 w 2857500"/>
                <a:gd name="connsiteY15" fmla="*/ 314325 h 409575"/>
                <a:gd name="connsiteX16" fmla="*/ 2857500 w 2857500"/>
                <a:gd name="connsiteY16"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00" h="409575">
                  <a:moveTo>
                    <a:pt x="2790825" y="9525"/>
                  </a:moveTo>
                  <a:lnTo>
                    <a:pt x="2409825" y="85725"/>
                  </a:lnTo>
                  <a:lnTo>
                    <a:pt x="1857375" y="95250"/>
                  </a:lnTo>
                  <a:lnTo>
                    <a:pt x="1238250" y="57150"/>
                  </a:lnTo>
                  <a:lnTo>
                    <a:pt x="781050" y="57150"/>
                  </a:lnTo>
                  <a:lnTo>
                    <a:pt x="457200" y="38100"/>
                  </a:lnTo>
                  <a:lnTo>
                    <a:pt x="114300" y="38100"/>
                  </a:lnTo>
                  <a:lnTo>
                    <a:pt x="0" y="57150"/>
                  </a:lnTo>
                  <a:lnTo>
                    <a:pt x="47625" y="342900"/>
                  </a:lnTo>
                  <a:lnTo>
                    <a:pt x="476250" y="342900"/>
                  </a:lnTo>
                  <a:lnTo>
                    <a:pt x="742950" y="371475"/>
                  </a:lnTo>
                  <a:lnTo>
                    <a:pt x="1047750" y="361950"/>
                  </a:lnTo>
                  <a:lnTo>
                    <a:pt x="1571625" y="409575"/>
                  </a:lnTo>
                  <a:lnTo>
                    <a:pt x="2009775" y="390525"/>
                  </a:lnTo>
                  <a:lnTo>
                    <a:pt x="2552700" y="361950"/>
                  </a:lnTo>
                  <a:lnTo>
                    <a:pt x="2828925" y="314325"/>
                  </a:lnTo>
                  <a:lnTo>
                    <a:pt x="2857500" y="0"/>
                  </a:lnTo>
                </a:path>
              </a:pathLst>
            </a:custGeom>
            <a:solidFill>
              <a:srgbClr val="4F81BD">
                <a:alpha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7" name="Freeform 6"/>
            <p:cNvSpPr/>
            <p:nvPr/>
          </p:nvSpPr>
          <p:spPr>
            <a:xfrm>
              <a:off x="1472020" y="3323246"/>
              <a:ext cx="901987" cy="173459"/>
            </a:xfrm>
            <a:custGeom>
              <a:avLst/>
              <a:gdLst>
                <a:gd name="connsiteX0" fmla="*/ 2190750 w 2228850"/>
                <a:gd name="connsiteY0" fmla="*/ 9525 h 428625"/>
                <a:gd name="connsiteX1" fmla="*/ 1666875 w 2228850"/>
                <a:gd name="connsiteY1" fmla="*/ 9525 h 428625"/>
                <a:gd name="connsiteX2" fmla="*/ 1047750 w 2228850"/>
                <a:gd name="connsiteY2" fmla="*/ 19050 h 428625"/>
                <a:gd name="connsiteX3" fmla="*/ 447675 w 2228850"/>
                <a:gd name="connsiteY3" fmla="*/ 0 h 428625"/>
                <a:gd name="connsiteX4" fmla="*/ 57150 w 2228850"/>
                <a:gd name="connsiteY4" fmla="*/ 19050 h 428625"/>
                <a:gd name="connsiteX5" fmla="*/ 0 w 2228850"/>
                <a:gd name="connsiteY5" fmla="*/ 428625 h 428625"/>
                <a:gd name="connsiteX6" fmla="*/ 409575 w 2228850"/>
                <a:gd name="connsiteY6" fmla="*/ 361950 h 428625"/>
                <a:gd name="connsiteX7" fmla="*/ 1038225 w 2228850"/>
                <a:gd name="connsiteY7" fmla="*/ 342900 h 428625"/>
                <a:gd name="connsiteX8" fmla="*/ 1647825 w 2228850"/>
                <a:gd name="connsiteY8" fmla="*/ 342900 h 428625"/>
                <a:gd name="connsiteX9" fmla="*/ 2228850 w 2228850"/>
                <a:gd name="connsiteY9" fmla="*/ 352425 h 428625"/>
                <a:gd name="connsiteX10" fmla="*/ 2190750 w 2228850"/>
                <a:gd name="connsiteY10" fmla="*/ 9525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8850" h="428625">
                  <a:moveTo>
                    <a:pt x="2190750" y="9525"/>
                  </a:moveTo>
                  <a:lnTo>
                    <a:pt x="1666875" y="9525"/>
                  </a:lnTo>
                  <a:lnTo>
                    <a:pt x="1047750" y="19050"/>
                  </a:lnTo>
                  <a:lnTo>
                    <a:pt x="447675" y="0"/>
                  </a:lnTo>
                  <a:lnTo>
                    <a:pt x="57150" y="19050"/>
                  </a:lnTo>
                  <a:lnTo>
                    <a:pt x="0" y="428625"/>
                  </a:lnTo>
                  <a:lnTo>
                    <a:pt x="409575" y="361950"/>
                  </a:lnTo>
                  <a:lnTo>
                    <a:pt x="1038225" y="342900"/>
                  </a:lnTo>
                  <a:lnTo>
                    <a:pt x="1647825" y="342900"/>
                  </a:lnTo>
                  <a:lnTo>
                    <a:pt x="2228850" y="352425"/>
                  </a:lnTo>
                  <a:lnTo>
                    <a:pt x="2190750" y="9525"/>
                  </a:lnTo>
                  <a:close/>
                </a:path>
              </a:pathLst>
            </a:custGeom>
            <a:solidFill>
              <a:srgbClr val="00B050">
                <a:alpha val="4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8" name="Freeform 7"/>
            <p:cNvSpPr/>
            <p:nvPr/>
          </p:nvSpPr>
          <p:spPr>
            <a:xfrm>
              <a:off x="226969" y="3726508"/>
              <a:ext cx="1210359" cy="192732"/>
            </a:xfrm>
            <a:custGeom>
              <a:avLst/>
              <a:gdLst>
                <a:gd name="connsiteX0" fmla="*/ 2971800 w 2990850"/>
                <a:gd name="connsiteY0" fmla="*/ 47625 h 476250"/>
                <a:gd name="connsiteX1" fmla="*/ 2609850 w 2990850"/>
                <a:gd name="connsiteY1" fmla="*/ 66675 h 476250"/>
                <a:gd name="connsiteX2" fmla="*/ 2181225 w 2990850"/>
                <a:gd name="connsiteY2" fmla="*/ 104775 h 476250"/>
                <a:gd name="connsiteX3" fmla="*/ 1704975 w 2990850"/>
                <a:gd name="connsiteY3" fmla="*/ 133350 h 476250"/>
                <a:gd name="connsiteX4" fmla="*/ 1123950 w 2990850"/>
                <a:gd name="connsiteY4" fmla="*/ 95250 h 476250"/>
                <a:gd name="connsiteX5" fmla="*/ 704850 w 2990850"/>
                <a:gd name="connsiteY5" fmla="*/ 85725 h 476250"/>
                <a:gd name="connsiteX6" fmla="*/ 428625 w 2990850"/>
                <a:gd name="connsiteY6" fmla="*/ 76200 h 476250"/>
                <a:gd name="connsiteX7" fmla="*/ 19050 w 2990850"/>
                <a:gd name="connsiteY7" fmla="*/ 66675 h 476250"/>
                <a:gd name="connsiteX8" fmla="*/ 0 w 2990850"/>
                <a:gd name="connsiteY8" fmla="*/ 409575 h 476250"/>
                <a:gd name="connsiteX9" fmla="*/ 619125 w 2990850"/>
                <a:gd name="connsiteY9" fmla="*/ 381000 h 476250"/>
                <a:gd name="connsiteX10" fmla="*/ 1314450 w 2990850"/>
                <a:gd name="connsiteY10" fmla="*/ 457200 h 476250"/>
                <a:gd name="connsiteX11" fmla="*/ 1790700 w 2990850"/>
                <a:gd name="connsiteY11" fmla="*/ 476250 h 476250"/>
                <a:gd name="connsiteX12" fmla="*/ 2371725 w 2990850"/>
                <a:gd name="connsiteY12" fmla="*/ 428625 h 476250"/>
                <a:gd name="connsiteX13" fmla="*/ 2857500 w 2990850"/>
                <a:gd name="connsiteY13" fmla="*/ 390525 h 476250"/>
                <a:gd name="connsiteX14" fmla="*/ 2943225 w 2990850"/>
                <a:gd name="connsiteY14" fmla="*/ 381000 h 476250"/>
                <a:gd name="connsiteX15" fmla="*/ 2990850 w 2990850"/>
                <a:gd name="connsiteY15" fmla="*/ 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90850" h="476250">
                  <a:moveTo>
                    <a:pt x="2971800" y="47625"/>
                  </a:moveTo>
                  <a:lnTo>
                    <a:pt x="2609850" y="66675"/>
                  </a:lnTo>
                  <a:lnTo>
                    <a:pt x="2181225" y="104775"/>
                  </a:lnTo>
                  <a:lnTo>
                    <a:pt x="1704975" y="133350"/>
                  </a:lnTo>
                  <a:lnTo>
                    <a:pt x="1123950" y="95250"/>
                  </a:lnTo>
                  <a:lnTo>
                    <a:pt x="704850" y="85725"/>
                  </a:lnTo>
                  <a:lnTo>
                    <a:pt x="428625" y="76200"/>
                  </a:lnTo>
                  <a:lnTo>
                    <a:pt x="19050" y="66675"/>
                  </a:lnTo>
                  <a:lnTo>
                    <a:pt x="0" y="409575"/>
                  </a:lnTo>
                  <a:lnTo>
                    <a:pt x="619125" y="381000"/>
                  </a:lnTo>
                  <a:lnTo>
                    <a:pt x="1314450" y="457200"/>
                  </a:lnTo>
                  <a:lnTo>
                    <a:pt x="1790700" y="476250"/>
                  </a:lnTo>
                  <a:lnTo>
                    <a:pt x="2371725" y="428625"/>
                  </a:lnTo>
                  <a:lnTo>
                    <a:pt x="2857500" y="390525"/>
                  </a:lnTo>
                  <a:lnTo>
                    <a:pt x="2943225" y="381000"/>
                  </a:lnTo>
                  <a:lnTo>
                    <a:pt x="2990850" y="0"/>
                  </a:lnTo>
                </a:path>
              </a:pathLst>
            </a:custGeom>
            <a:solidFill>
              <a:srgbClr val="00B050">
                <a:alpha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9" name="Freeform 8"/>
            <p:cNvSpPr/>
            <p:nvPr/>
          </p:nvSpPr>
          <p:spPr>
            <a:xfrm>
              <a:off x="1529840" y="2906944"/>
              <a:ext cx="836458" cy="212006"/>
            </a:xfrm>
            <a:custGeom>
              <a:avLst/>
              <a:gdLst>
                <a:gd name="connsiteX0" fmla="*/ 2066925 w 2066925"/>
                <a:gd name="connsiteY0" fmla="*/ 104775 h 523875"/>
                <a:gd name="connsiteX1" fmla="*/ 1876425 w 2066925"/>
                <a:gd name="connsiteY1" fmla="*/ 133350 h 523875"/>
                <a:gd name="connsiteX2" fmla="*/ 1590675 w 2066925"/>
                <a:gd name="connsiteY2" fmla="*/ 66675 h 523875"/>
                <a:gd name="connsiteX3" fmla="*/ 1352550 w 2066925"/>
                <a:gd name="connsiteY3" fmla="*/ 0 h 523875"/>
                <a:gd name="connsiteX4" fmla="*/ 952500 w 2066925"/>
                <a:gd name="connsiteY4" fmla="*/ 28575 h 523875"/>
                <a:gd name="connsiteX5" fmla="*/ 495300 w 2066925"/>
                <a:gd name="connsiteY5" fmla="*/ 28575 h 523875"/>
                <a:gd name="connsiteX6" fmla="*/ 285750 w 2066925"/>
                <a:gd name="connsiteY6" fmla="*/ 57150 h 523875"/>
                <a:gd name="connsiteX7" fmla="*/ 47625 w 2066925"/>
                <a:gd name="connsiteY7" fmla="*/ 38100 h 523875"/>
                <a:gd name="connsiteX8" fmla="*/ 0 w 2066925"/>
                <a:gd name="connsiteY8" fmla="*/ 390525 h 523875"/>
                <a:gd name="connsiteX9" fmla="*/ 219075 w 2066925"/>
                <a:gd name="connsiteY9" fmla="*/ 419100 h 523875"/>
                <a:gd name="connsiteX10" fmla="*/ 523875 w 2066925"/>
                <a:gd name="connsiteY10" fmla="*/ 390525 h 523875"/>
                <a:gd name="connsiteX11" fmla="*/ 781050 w 2066925"/>
                <a:gd name="connsiteY11" fmla="*/ 428625 h 523875"/>
                <a:gd name="connsiteX12" fmla="*/ 1143000 w 2066925"/>
                <a:gd name="connsiteY12" fmla="*/ 352425 h 523875"/>
                <a:gd name="connsiteX13" fmla="*/ 1476375 w 2066925"/>
                <a:gd name="connsiteY13" fmla="*/ 371475 h 523875"/>
                <a:gd name="connsiteX14" fmla="*/ 1762125 w 2066925"/>
                <a:gd name="connsiteY14" fmla="*/ 495300 h 523875"/>
                <a:gd name="connsiteX15" fmla="*/ 1962150 w 2066925"/>
                <a:gd name="connsiteY15" fmla="*/ 523875 h 523875"/>
                <a:gd name="connsiteX16" fmla="*/ 2066925 w 2066925"/>
                <a:gd name="connsiteY16" fmla="*/ 466725 h 523875"/>
                <a:gd name="connsiteX17" fmla="*/ 2066925 w 2066925"/>
                <a:gd name="connsiteY17" fmla="*/ 10477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66925" h="523875">
                  <a:moveTo>
                    <a:pt x="2066925" y="104775"/>
                  </a:moveTo>
                  <a:lnTo>
                    <a:pt x="1876425" y="133350"/>
                  </a:lnTo>
                  <a:lnTo>
                    <a:pt x="1590675" y="66675"/>
                  </a:lnTo>
                  <a:lnTo>
                    <a:pt x="1352550" y="0"/>
                  </a:lnTo>
                  <a:lnTo>
                    <a:pt x="952500" y="28575"/>
                  </a:lnTo>
                  <a:lnTo>
                    <a:pt x="495300" y="28575"/>
                  </a:lnTo>
                  <a:lnTo>
                    <a:pt x="285750" y="57150"/>
                  </a:lnTo>
                  <a:lnTo>
                    <a:pt x="47625" y="38100"/>
                  </a:lnTo>
                  <a:lnTo>
                    <a:pt x="0" y="390525"/>
                  </a:lnTo>
                  <a:lnTo>
                    <a:pt x="219075" y="419100"/>
                  </a:lnTo>
                  <a:lnTo>
                    <a:pt x="523875" y="390525"/>
                  </a:lnTo>
                  <a:lnTo>
                    <a:pt x="781050" y="428625"/>
                  </a:lnTo>
                  <a:lnTo>
                    <a:pt x="1143000" y="352425"/>
                  </a:lnTo>
                  <a:lnTo>
                    <a:pt x="1476375" y="371475"/>
                  </a:lnTo>
                  <a:lnTo>
                    <a:pt x="1762125" y="495300"/>
                  </a:lnTo>
                  <a:lnTo>
                    <a:pt x="1962150" y="523875"/>
                  </a:lnTo>
                  <a:lnTo>
                    <a:pt x="2066925" y="466725"/>
                  </a:lnTo>
                  <a:lnTo>
                    <a:pt x="2066925" y="104775"/>
                  </a:lnTo>
                  <a:close/>
                </a:path>
              </a:pathLst>
            </a:custGeom>
            <a:solidFill>
              <a:srgbClr val="F79646">
                <a:lumMod val="75000"/>
                <a:alpha val="4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0" name="Freeform 9"/>
            <p:cNvSpPr/>
            <p:nvPr/>
          </p:nvSpPr>
          <p:spPr>
            <a:xfrm>
              <a:off x="242388" y="3192188"/>
              <a:ext cx="1233487" cy="188878"/>
            </a:xfrm>
            <a:custGeom>
              <a:avLst/>
              <a:gdLst>
                <a:gd name="connsiteX0" fmla="*/ 3048000 w 3048000"/>
                <a:gd name="connsiteY0" fmla="*/ 0 h 466725"/>
                <a:gd name="connsiteX1" fmla="*/ 2828925 w 3048000"/>
                <a:gd name="connsiteY1" fmla="*/ 9525 h 466725"/>
                <a:gd name="connsiteX2" fmla="*/ 2381250 w 3048000"/>
                <a:gd name="connsiteY2" fmla="*/ 66675 h 466725"/>
                <a:gd name="connsiteX3" fmla="*/ 1857375 w 3048000"/>
                <a:gd name="connsiteY3" fmla="*/ 95250 h 466725"/>
                <a:gd name="connsiteX4" fmla="*/ 1457325 w 3048000"/>
                <a:gd name="connsiteY4" fmla="*/ 104775 h 466725"/>
                <a:gd name="connsiteX5" fmla="*/ 1143000 w 3048000"/>
                <a:gd name="connsiteY5" fmla="*/ 104775 h 466725"/>
                <a:gd name="connsiteX6" fmla="*/ 895350 w 3048000"/>
                <a:gd name="connsiteY6" fmla="*/ 123825 h 466725"/>
                <a:gd name="connsiteX7" fmla="*/ 723900 w 3048000"/>
                <a:gd name="connsiteY7" fmla="*/ 114300 h 466725"/>
                <a:gd name="connsiteX8" fmla="*/ 409575 w 3048000"/>
                <a:gd name="connsiteY8" fmla="*/ 57150 h 466725"/>
                <a:gd name="connsiteX9" fmla="*/ 200025 w 3048000"/>
                <a:gd name="connsiteY9" fmla="*/ 47625 h 466725"/>
                <a:gd name="connsiteX10" fmla="*/ 0 w 3048000"/>
                <a:gd name="connsiteY10" fmla="*/ 47625 h 466725"/>
                <a:gd name="connsiteX11" fmla="*/ 9525 w 3048000"/>
                <a:gd name="connsiteY11" fmla="*/ 371475 h 466725"/>
                <a:gd name="connsiteX12" fmla="*/ 390525 w 3048000"/>
                <a:gd name="connsiteY12" fmla="*/ 390525 h 466725"/>
                <a:gd name="connsiteX13" fmla="*/ 790575 w 3048000"/>
                <a:gd name="connsiteY13" fmla="*/ 466725 h 466725"/>
                <a:gd name="connsiteX14" fmla="*/ 1181100 w 3048000"/>
                <a:gd name="connsiteY14" fmla="*/ 428625 h 466725"/>
                <a:gd name="connsiteX15" fmla="*/ 1600200 w 3048000"/>
                <a:gd name="connsiteY15" fmla="*/ 466725 h 466725"/>
                <a:gd name="connsiteX16" fmla="*/ 1685925 w 3048000"/>
                <a:gd name="connsiteY16" fmla="*/ 457200 h 466725"/>
                <a:gd name="connsiteX17" fmla="*/ 2266950 w 3048000"/>
                <a:gd name="connsiteY17" fmla="*/ 428625 h 466725"/>
                <a:gd name="connsiteX18" fmla="*/ 2771775 w 3048000"/>
                <a:gd name="connsiteY18" fmla="*/ 333375 h 466725"/>
                <a:gd name="connsiteX19" fmla="*/ 3028950 w 3048000"/>
                <a:gd name="connsiteY19" fmla="*/ 314325 h 466725"/>
                <a:gd name="connsiteX20" fmla="*/ 3048000 w 3048000"/>
                <a:gd name="connsiteY20" fmla="*/ 0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48000" h="466725">
                  <a:moveTo>
                    <a:pt x="3048000" y="0"/>
                  </a:moveTo>
                  <a:lnTo>
                    <a:pt x="2828925" y="9525"/>
                  </a:lnTo>
                  <a:lnTo>
                    <a:pt x="2381250" y="66675"/>
                  </a:lnTo>
                  <a:lnTo>
                    <a:pt x="1857375" y="95250"/>
                  </a:lnTo>
                  <a:lnTo>
                    <a:pt x="1457325" y="104775"/>
                  </a:lnTo>
                  <a:lnTo>
                    <a:pt x="1143000" y="104775"/>
                  </a:lnTo>
                  <a:lnTo>
                    <a:pt x="895350" y="123825"/>
                  </a:lnTo>
                  <a:lnTo>
                    <a:pt x="723900" y="114300"/>
                  </a:lnTo>
                  <a:lnTo>
                    <a:pt x="409575" y="57150"/>
                  </a:lnTo>
                  <a:lnTo>
                    <a:pt x="200025" y="47625"/>
                  </a:lnTo>
                  <a:lnTo>
                    <a:pt x="0" y="47625"/>
                  </a:lnTo>
                  <a:lnTo>
                    <a:pt x="9525" y="371475"/>
                  </a:lnTo>
                  <a:lnTo>
                    <a:pt x="390525" y="390525"/>
                  </a:lnTo>
                  <a:lnTo>
                    <a:pt x="790575" y="466725"/>
                  </a:lnTo>
                  <a:lnTo>
                    <a:pt x="1181100" y="428625"/>
                  </a:lnTo>
                  <a:lnTo>
                    <a:pt x="1600200" y="466725"/>
                  </a:lnTo>
                  <a:lnTo>
                    <a:pt x="1685925" y="457200"/>
                  </a:lnTo>
                  <a:lnTo>
                    <a:pt x="2266950" y="428625"/>
                  </a:lnTo>
                  <a:lnTo>
                    <a:pt x="2771775" y="333375"/>
                  </a:lnTo>
                  <a:lnTo>
                    <a:pt x="3028950" y="314325"/>
                  </a:lnTo>
                  <a:lnTo>
                    <a:pt x="3048000" y="0"/>
                  </a:lnTo>
                  <a:close/>
                </a:path>
              </a:pathLst>
            </a:custGeom>
            <a:solidFill>
              <a:srgbClr val="F79646">
                <a:lumMod val="75000"/>
                <a:alpha val="4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1" name="Freeform 10"/>
            <p:cNvSpPr/>
            <p:nvPr/>
          </p:nvSpPr>
          <p:spPr>
            <a:xfrm>
              <a:off x="1564532" y="2606282"/>
              <a:ext cx="801766" cy="119494"/>
            </a:xfrm>
            <a:custGeom>
              <a:avLst/>
              <a:gdLst>
                <a:gd name="connsiteX0" fmla="*/ 1971675 w 1981200"/>
                <a:gd name="connsiteY0" fmla="*/ 19050 h 295275"/>
                <a:gd name="connsiteX1" fmla="*/ 1495425 w 1981200"/>
                <a:gd name="connsiteY1" fmla="*/ 19050 h 295275"/>
                <a:gd name="connsiteX2" fmla="*/ 752475 w 1981200"/>
                <a:gd name="connsiteY2" fmla="*/ 0 h 295275"/>
                <a:gd name="connsiteX3" fmla="*/ 247650 w 1981200"/>
                <a:gd name="connsiteY3" fmla="*/ 9525 h 295275"/>
                <a:gd name="connsiteX4" fmla="*/ 28575 w 1981200"/>
                <a:gd name="connsiteY4" fmla="*/ 28575 h 295275"/>
                <a:gd name="connsiteX5" fmla="*/ 0 w 1981200"/>
                <a:gd name="connsiteY5" fmla="*/ 266700 h 295275"/>
                <a:gd name="connsiteX6" fmla="*/ 504825 w 1981200"/>
                <a:gd name="connsiteY6" fmla="*/ 276225 h 295275"/>
                <a:gd name="connsiteX7" fmla="*/ 1000125 w 1981200"/>
                <a:gd name="connsiteY7" fmla="*/ 257175 h 295275"/>
                <a:gd name="connsiteX8" fmla="*/ 1447800 w 1981200"/>
                <a:gd name="connsiteY8" fmla="*/ 295275 h 295275"/>
                <a:gd name="connsiteX9" fmla="*/ 1828800 w 1981200"/>
                <a:gd name="connsiteY9" fmla="*/ 285750 h 295275"/>
                <a:gd name="connsiteX10" fmla="*/ 1981200 w 1981200"/>
                <a:gd name="connsiteY10" fmla="*/ 285750 h 295275"/>
                <a:gd name="connsiteX11" fmla="*/ 1971675 w 1981200"/>
                <a:gd name="connsiteY11" fmla="*/ 1905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1200" h="295275">
                  <a:moveTo>
                    <a:pt x="1971675" y="19050"/>
                  </a:moveTo>
                  <a:lnTo>
                    <a:pt x="1495425" y="19050"/>
                  </a:lnTo>
                  <a:lnTo>
                    <a:pt x="752475" y="0"/>
                  </a:lnTo>
                  <a:lnTo>
                    <a:pt x="247650" y="9525"/>
                  </a:lnTo>
                  <a:lnTo>
                    <a:pt x="28575" y="28575"/>
                  </a:lnTo>
                  <a:lnTo>
                    <a:pt x="0" y="266700"/>
                  </a:lnTo>
                  <a:lnTo>
                    <a:pt x="504825" y="276225"/>
                  </a:lnTo>
                  <a:lnTo>
                    <a:pt x="1000125" y="257175"/>
                  </a:lnTo>
                  <a:lnTo>
                    <a:pt x="1447800" y="295275"/>
                  </a:lnTo>
                  <a:lnTo>
                    <a:pt x="1828800" y="285750"/>
                  </a:lnTo>
                  <a:lnTo>
                    <a:pt x="1981200" y="285750"/>
                  </a:lnTo>
                  <a:lnTo>
                    <a:pt x="1971675" y="19050"/>
                  </a:lnTo>
                  <a:close/>
                </a:path>
              </a:pathLst>
            </a:custGeom>
            <a:solidFill>
              <a:srgbClr val="FFFF00">
                <a:alpha val="4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2" name="Freeform 11"/>
            <p:cNvSpPr/>
            <p:nvPr/>
          </p:nvSpPr>
          <p:spPr>
            <a:xfrm>
              <a:off x="246243" y="2756613"/>
              <a:ext cx="1275888" cy="142622"/>
            </a:xfrm>
            <a:custGeom>
              <a:avLst/>
              <a:gdLst>
                <a:gd name="connsiteX0" fmla="*/ 3076575 w 3152775"/>
                <a:gd name="connsiteY0" fmla="*/ 238125 h 352425"/>
                <a:gd name="connsiteX1" fmla="*/ 2495550 w 3152775"/>
                <a:gd name="connsiteY1" fmla="*/ 304800 h 352425"/>
                <a:gd name="connsiteX2" fmla="*/ 1914525 w 3152775"/>
                <a:gd name="connsiteY2" fmla="*/ 333375 h 352425"/>
                <a:gd name="connsiteX3" fmla="*/ 962025 w 3152775"/>
                <a:gd name="connsiteY3" fmla="*/ 342900 h 352425"/>
                <a:gd name="connsiteX4" fmla="*/ 561975 w 3152775"/>
                <a:gd name="connsiteY4" fmla="*/ 352425 h 352425"/>
                <a:gd name="connsiteX5" fmla="*/ 0 w 3152775"/>
                <a:gd name="connsiteY5" fmla="*/ 314325 h 352425"/>
                <a:gd name="connsiteX6" fmla="*/ 0 w 3152775"/>
                <a:gd name="connsiteY6" fmla="*/ 0 h 352425"/>
                <a:gd name="connsiteX7" fmla="*/ 1047750 w 3152775"/>
                <a:gd name="connsiteY7" fmla="*/ 28575 h 352425"/>
                <a:gd name="connsiteX8" fmla="*/ 1933575 w 3152775"/>
                <a:gd name="connsiteY8" fmla="*/ 38100 h 352425"/>
                <a:gd name="connsiteX9" fmla="*/ 2562225 w 3152775"/>
                <a:gd name="connsiteY9" fmla="*/ 28575 h 352425"/>
                <a:gd name="connsiteX10" fmla="*/ 2647950 w 3152775"/>
                <a:gd name="connsiteY10" fmla="*/ 28575 h 352425"/>
                <a:gd name="connsiteX11" fmla="*/ 2933700 w 3152775"/>
                <a:gd name="connsiteY11" fmla="*/ 9525 h 352425"/>
                <a:gd name="connsiteX12" fmla="*/ 3152775 w 3152775"/>
                <a:gd name="connsiteY12" fmla="*/ 9525 h 352425"/>
                <a:gd name="connsiteX13" fmla="*/ 3143250 w 3152775"/>
                <a:gd name="connsiteY13" fmla="*/ 24765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2775" h="352425">
                  <a:moveTo>
                    <a:pt x="3076575" y="238125"/>
                  </a:moveTo>
                  <a:lnTo>
                    <a:pt x="2495550" y="304800"/>
                  </a:lnTo>
                  <a:lnTo>
                    <a:pt x="1914525" y="333375"/>
                  </a:lnTo>
                  <a:lnTo>
                    <a:pt x="962025" y="342900"/>
                  </a:lnTo>
                  <a:lnTo>
                    <a:pt x="561975" y="352425"/>
                  </a:lnTo>
                  <a:lnTo>
                    <a:pt x="0" y="314325"/>
                  </a:lnTo>
                  <a:lnTo>
                    <a:pt x="0" y="0"/>
                  </a:lnTo>
                  <a:lnTo>
                    <a:pt x="1047750" y="28575"/>
                  </a:lnTo>
                  <a:lnTo>
                    <a:pt x="1933575" y="38100"/>
                  </a:lnTo>
                  <a:lnTo>
                    <a:pt x="2562225" y="28575"/>
                  </a:lnTo>
                  <a:lnTo>
                    <a:pt x="2647950" y="28575"/>
                  </a:lnTo>
                  <a:lnTo>
                    <a:pt x="2933700" y="9525"/>
                  </a:lnTo>
                  <a:lnTo>
                    <a:pt x="3152775" y="9525"/>
                  </a:lnTo>
                  <a:lnTo>
                    <a:pt x="3143250" y="247650"/>
                  </a:lnTo>
                </a:path>
              </a:pathLst>
            </a:custGeom>
            <a:solidFill>
              <a:srgbClr val="FFFF00">
                <a:alpha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3" name="Rectangle 12"/>
            <p:cNvSpPr/>
            <p:nvPr/>
          </p:nvSpPr>
          <p:spPr>
            <a:xfrm>
              <a:off x="1437328" y="2361964"/>
              <a:ext cx="258261" cy="74732"/>
            </a:xfrm>
            <a:prstGeom prst="rect">
              <a:avLst/>
            </a:prstGeom>
            <a:solidFill>
              <a:sysClr val="window" lastClr="FFFFFF"/>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4" name="Freeform 13"/>
            <p:cNvSpPr/>
            <p:nvPr/>
          </p:nvSpPr>
          <p:spPr>
            <a:xfrm>
              <a:off x="6038661" y="2598345"/>
              <a:ext cx="63375" cy="153908"/>
            </a:xfrm>
            <a:custGeom>
              <a:avLst/>
              <a:gdLst>
                <a:gd name="connsiteX0" fmla="*/ 63375 w 63375"/>
                <a:gd name="connsiteY0" fmla="*/ 0 h 153908"/>
                <a:gd name="connsiteX1" fmla="*/ 0 w 63375"/>
                <a:gd name="connsiteY1" fmla="*/ 153908 h 153908"/>
              </a:gdLst>
              <a:ahLst/>
              <a:cxnLst>
                <a:cxn ang="0">
                  <a:pos x="connsiteX0" y="connsiteY0"/>
                </a:cxn>
                <a:cxn ang="0">
                  <a:pos x="connsiteX1" y="connsiteY1"/>
                </a:cxn>
              </a:cxnLst>
              <a:rect l="l" t="t" r="r" b="b"/>
              <a:pathLst>
                <a:path w="63375" h="153908">
                  <a:moveTo>
                    <a:pt x="63375" y="0"/>
                  </a:moveTo>
                  <a:lnTo>
                    <a:pt x="0" y="153908"/>
                  </a:lnTo>
                </a:path>
              </a:pathLst>
            </a:cu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cxnSp>
          <p:nvCxnSpPr>
            <p:cNvPr id="15" name="Straight Arrow Connector 14"/>
            <p:cNvCxnSpPr/>
            <p:nvPr/>
          </p:nvCxnSpPr>
          <p:spPr>
            <a:xfrm flipV="1">
              <a:off x="2562885" y="2670664"/>
              <a:ext cx="3475776" cy="4635"/>
            </a:xfrm>
            <a:prstGeom prst="straightConnector1">
              <a:avLst/>
            </a:prstGeom>
            <a:noFill/>
            <a:ln w="19050" cap="flat" cmpd="sng" algn="ctr">
              <a:solidFill>
                <a:sysClr val="windowText" lastClr="000000"/>
              </a:solidFill>
              <a:prstDash val="solid"/>
              <a:tailEnd type="arrow"/>
            </a:ln>
            <a:effectLst/>
          </p:spPr>
        </p:cxnSp>
      </p:grpSp>
      <p:sp>
        <p:nvSpPr>
          <p:cNvPr id="16" name="TextBox 15"/>
          <p:cNvSpPr txBox="1"/>
          <p:nvPr/>
        </p:nvSpPr>
        <p:spPr>
          <a:xfrm>
            <a:off x="6703490" y="4937125"/>
            <a:ext cx="1662635" cy="646331"/>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rPr>
              <a:t>LIDAR Elevation</a:t>
            </a:r>
          </a:p>
          <a:p>
            <a:pPr marL="0" marR="0" lvl="0" indent="0" defTabSz="914400" eaLnBrk="1" fontAlgn="auto" latinLnBrk="0" hangingPunct="1">
              <a:lnSpc>
                <a:spcPct val="100000"/>
              </a:lnSpc>
              <a:spcBef>
                <a:spcPts val="0"/>
              </a:spcBef>
              <a:spcAft>
                <a:spcPts val="0"/>
              </a:spcAft>
              <a:buClrTx/>
              <a:buSzTx/>
              <a:buFontTx/>
              <a:buNone/>
              <a:tabLst/>
              <a:defRPr/>
            </a:pPr>
            <a:r>
              <a:rPr lang="en-US" kern="0" dirty="0" err="1">
                <a:solidFill>
                  <a:prstClr val="black"/>
                </a:solidFill>
                <a:latin typeface="Calibri"/>
              </a:rPr>
              <a:t>Dokka</a:t>
            </a:r>
            <a:r>
              <a:rPr lang="en-US" kern="0" dirty="0">
                <a:solidFill>
                  <a:prstClr val="black"/>
                </a:solidFill>
                <a:latin typeface="Calibri"/>
              </a:rPr>
              <a:t>, 2011</a:t>
            </a:r>
            <a:endParaRPr kumimoji="0" lang="en-US" sz="1800" b="0" i="0" u="none" strike="noStrike" kern="0" cap="none" spc="0" normalizeH="0" baseline="0" noProof="0" dirty="0">
              <a:ln>
                <a:noFill/>
              </a:ln>
              <a:solidFill>
                <a:prstClr val="black"/>
              </a:solidFill>
              <a:effectLst/>
              <a:uLnTx/>
              <a:uFillTx/>
              <a:latin typeface="Calibri"/>
            </a:endParaRPr>
          </a:p>
        </p:txBody>
      </p:sp>
      <p:sp>
        <p:nvSpPr>
          <p:cNvPr id="18" name="TextBox 17"/>
          <p:cNvSpPr txBox="1"/>
          <p:nvPr/>
        </p:nvSpPr>
        <p:spPr>
          <a:xfrm>
            <a:off x="695011" y="3048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Surface Fault Escarpments</a:t>
            </a:r>
          </a:p>
        </p:txBody>
      </p:sp>
    </p:spTree>
    <p:extLst>
      <p:ext uri="{BB962C8B-B14F-4D97-AF65-F5344CB8AC3E}">
        <p14:creationId xmlns:p14="http://schemas.microsoft.com/office/powerpoint/2010/main" val="387360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600200" y="329625"/>
            <a:ext cx="6244516" cy="584775"/>
          </a:xfrm>
          <a:prstGeom prst="rect">
            <a:avLst/>
          </a:prstGeom>
          <a:noFill/>
        </p:spPr>
        <p:txBody>
          <a:bodyPr wrap="square" rtlCol="0">
            <a:spAutoFit/>
          </a:bodyPr>
          <a:lstStyle/>
          <a:p>
            <a:pPr algn="ctr"/>
            <a:r>
              <a:rPr lang="en-US" sz="3200" dirty="0">
                <a:solidFill>
                  <a:schemeClr val="accent5">
                    <a:lumMod val="60000"/>
                    <a:lumOff val="40000"/>
                  </a:schemeClr>
                </a:solidFill>
              </a:rPr>
              <a:t>Axioms of Coastal Sustainability</a:t>
            </a:r>
          </a:p>
        </p:txBody>
      </p:sp>
      <p:sp>
        <p:nvSpPr>
          <p:cNvPr id="10" name="TextBox 9"/>
          <p:cNvSpPr txBox="1"/>
          <p:nvPr/>
        </p:nvSpPr>
        <p:spPr>
          <a:xfrm>
            <a:off x="533400" y="1371600"/>
            <a:ext cx="8077200"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a:t>Long term sustainability will be primarily determined by rates of relative sea level rise (RSLR)</a:t>
            </a:r>
          </a:p>
          <a:p>
            <a:endParaRPr lang="en-US" sz="2400" dirty="0"/>
          </a:p>
          <a:p>
            <a:pPr marL="342900" indent="-342900">
              <a:buFont typeface="Arial" panose="020B0604020202020204" pitchFamily="34" charset="0"/>
              <a:buChar char="•"/>
            </a:pPr>
            <a:r>
              <a:rPr lang="en-US" sz="2400" dirty="0"/>
              <a:t>More sustainable areas are tectonically stable areas – away from subsidence hot spots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Achieving sustainability will require making predictive models of the impacts of RSLR</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Accurate predictive models must be constructed from accurate geological models</a:t>
            </a:r>
          </a:p>
        </p:txBody>
      </p:sp>
    </p:spTree>
    <p:extLst>
      <p:ext uri="{BB962C8B-B14F-4D97-AF65-F5344CB8AC3E}">
        <p14:creationId xmlns:p14="http://schemas.microsoft.com/office/powerpoint/2010/main" val="349996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1765935" y="1143000"/>
            <a:ext cx="5357813" cy="5481109"/>
            <a:chOff x="1981200" y="304800"/>
            <a:chExt cx="5953125" cy="6090121"/>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108"/>
            <a:stretch/>
          </p:blipFill>
          <p:spPr bwMode="auto">
            <a:xfrm>
              <a:off x="1981200" y="304800"/>
              <a:ext cx="5953125" cy="609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5076825" y="4747096"/>
              <a:ext cx="2352675" cy="371475"/>
            </a:xfrm>
            <a:custGeom>
              <a:avLst/>
              <a:gdLst>
                <a:gd name="connsiteX0" fmla="*/ 2352675 w 2352675"/>
                <a:gd name="connsiteY0" fmla="*/ 66675 h 371475"/>
                <a:gd name="connsiteX1" fmla="*/ 1695450 w 2352675"/>
                <a:gd name="connsiteY1" fmla="*/ 57150 h 371475"/>
                <a:gd name="connsiteX2" fmla="*/ 914400 w 2352675"/>
                <a:gd name="connsiteY2" fmla="*/ 57150 h 371475"/>
                <a:gd name="connsiteX3" fmla="*/ 342900 w 2352675"/>
                <a:gd name="connsiteY3" fmla="*/ 47625 h 371475"/>
                <a:gd name="connsiteX4" fmla="*/ 66675 w 2352675"/>
                <a:gd name="connsiteY4" fmla="*/ 0 h 371475"/>
                <a:gd name="connsiteX5" fmla="*/ 0 w 2352675"/>
                <a:gd name="connsiteY5" fmla="*/ 342900 h 371475"/>
                <a:gd name="connsiteX6" fmla="*/ 476250 w 2352675"/>
                <a:gd name="connsiteY6" fmla="*/ 342900 h 371475"/>
                <a:gd name="connsiteX7" fmla="*/ 1295400 w 2352675"/>
                <a:gd name="connsiteY7" fmla="*/ 352425 h 371475"/>
                <a:gd name="connsiteX8" fmla="*/ 2066925 w 2352675"/>
                <a:gd name="connsiteY8" fmla="*/ 371475 h 371475"/>
                <a:gd name="connsiteX9" fmla="*/ 2333625 w 2352675"/>
                <a:gd name="connsiteY9" fmla="*/ 371475 h 371475"/>
                <a:gd name="connsiteX10" fmla="*/ 2305050 w 2352675"/>
                <a:gd name="connsiteY10" fmla="*/ 8572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2675" h="371475">
                  <a:moveTo>
                    <a:pt x="2352675" y="66675"/>
                  </a:moveTo>
                  <a:lnTo>
                    <a:pt x="1695450" y="57150"/>
                  </a:lnTo>
                  <a:lnTo>
                    <a:pt x="914400" y="57150"/>
                  </a:lnTo>
                  <a:lnTo>
                    <a:pt x="342900" y="47625"/>
                  </a:lnTo>
                  <a:lnTo>
                    <a:pt x="66675" y="0"/>
                  </a:lnTo>
                  <a:lnTo>
                    <a:pt x="0" y="342900"/>
                  </a:lnTo>
                  <a:lnTo>
                    <a:pt x="476250" y="342900"/>
                  </a:lnTo>
                  <a:lnTo>
                    <a:pt x="1295400" y="352425"/>
                  </a:lnTo>
                  <a:lnTo>
                    <a:pt x="2066925" y="371475"/>
                  </a:lnTo>
                  <a:lnTo>
                    <a:pt x="2333625" y="371475"/>
                  </a:lnTo>
                  <a:lnTo>
                    <a:pt x="2305050" y="85725"/>
                  </a:lnTo>
                </a:path>
              </a:pathLst>
            </a:custGeom>
            <a:solidFill>
              <a:srgbClr val="4F81BD">
                <a:alpha val="4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5" name="Freeform 4"/>
            <p:cNvSpPr/>
            <p:nvPr/>
          </p:nvSpPr>
          <p:spPr>
            <a:xfrm>
              <a:off x="2133600" y="5915025"/>
              <a:ext cx="2857500" cy="409575"/>
            </a:xfrm>
            <a:custGeom>
              <a:avLst/>
              <a:gdLst>
                <a:gd name="connsiteX0" fmla="*/ 2790825 w 2857500"/>
                <a:gd name="connsiteY0" fmla="*/ 9525 h 409575"/>
                <a:gd name="connsiteX1" fmla="*/ 2409825 w 2857500"/>
                <a:gd name="connsiteY1" fmla="*/ 85725 h 409575"/>
                <a:gd name="connsiteX2" fmla="*/ 1857375 w 2857500"/>
                <a:gd name="connsiteY2" fmla="*/ 95250 h 409575"/>
                <a:gd name="connsiteX3" fmla="*/ 1238250 w 2857500"/>
                <a:gd name="connsiteY3" fmla="*/ 57150 h 409575"/>
                <a:gd name="connsiteX4" fmla="*/ 781050 w 2857500"/>
                <a:gd name="connsiteY4" fmla="*/ 57150 h 409575"/>
                <a:gd name="connsiteX5" fmla="*/ 457200 w 2857500"/>
                <a:gd name="connsiteY5" fmla="*/ 38100 h 409575"/>
                <a:gd name="connsiteX6" fmla="*/ 114300 w 2857500"/>
                <a:gd name="connsiteY6" fmla="*/ 38100 h 409575"/>
                <a:gd name="connsiteX7" fmla="*/ 0 w 2857500"/>
                <a:gd name="connsiteY7" fmla="*/ 57150 h 409575"/>
                <a:gd name="connsiteX8" fmla="*/ 47625 w 2857500"/>
                <a:gd name="connsiteY8" fmla="*/ 342900 h 409575"/>
                <a:gd name="connsiteX9" fmla="*/ 476250 w 2857500"/>
                <a:gd name="connsiteY9" fmla="*/ 342900 h 409575"/>
                <a:gd name="connsiteX10" fmla="*/ 742950 w 2857500"/>
                <a:gd name="connsiteY10" fmla="*/ 371475 h 409575"/>
                <a:gd name="connsiteX11" fmla="*/ 1047750 w 2857500"/>
                <a:gd name="connsiteY11" fmla="*/ 361950 h 409575"/>
                <a:gd name="connsiteX12" fmla="*/ 1571625 w 2857500"/>
                <a:gd name="connsiteY12" fmla="*/ 409575 h 409575"/>
                <a:gd name="connsiteX13" fmla="*/ 2009775 w 2857500"/>
                <a:gd name="connsiteY13" fmla="*/ 390525 h 409575"/>
                <a:gd name="connsiteX14" fmla="*/ 2552700 w 2857500"/>
                <a:gd name="connsiteY14" fmla="*/ 361950 h 409575"/>
                <a:gd name="connsiteX15" fmla="*/ 2828925 w 2857500"/>
                <a:gd name="connsiteY15" fmla="*/ 314325 h 409575"/>
                <a:gd name="connsiteX16" fmla="*/ 2857500 w 2857500"/>
                <a:gd name="connsiteY16"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00" h="409575">
                  <a:moveTo>
                    <a:pt x="2790825" y="9525"/>
                  </a:moveTo>
                  <a:lnTo>
                    <a:pt x="2409825" y="85725"/>
                  </a:lnTo>
                  <a:lnTo>
                    <a:pt x="1857375" y="95250"/>
                  </a:lnTo>
                  <a:lnTo>
                    <a:pt x="1238250" y="57150"/>
                  </a:lnTo>
                  <a:lnTo>
                    <a:pt x="781050" y="57150"/>
                  </a:lnTo>
                  <a:lnTo>
                    <a:pt x="457200" y="38100"/>
                  </a:lnTo>
                  <a:lnTo>
                    <a:pt x="114300" y="38100"/>
                  </a:lnTo>
                  <a:lnTo>
                    <a:pt x="0" y="57150"/>
                  </a:lnTo>
                  <a:lnTo>
                    <a:pt x="47625" y="342900"/>
                  </a:lnTo>
                  <a:lnTo>
                    <a:pt x="476250" y="342900"/>
                  </a:lnTo>
                  <a:lnTo>
                    <a:pt x="742950" y="371475"/>
                  </a:lnTo>
                  <a:lnTo>
                    <a:pt x="1047750" y="361950"/>
                  </a:lnTo>
                  <a:lnTo>
                    <a:pt x="1571625" y="409575"/>
                  </a:lnTo>
                  <a:lnTo>
                    <a:pt x="2009775" y="390525"/>
                  </a:lnTo>
                  <a:lnTo>
                    <a:pt x="2552700" y="361950"/>
                  </a:lnTo>
                  <a:lnTo>
                    <a:pt x="2828925" y="314325"/>
                  </a:lnTo>
                  <a:lnTo>
                    <a:pt x="2857500" y="0"/>
                  </a:lnTo>
                </a:path>
              </a:pathLst>
            </a:custGeom>
            <a:solidFill>
              <a:srgbClr val="4F81BD">
                <a:alpha val="4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6" name="Freeform 5"/>
            <p:cNvSpPr/>
            <p:nvPr/>
          </p:nvSpPr>
          <p:spPr>
            <a:xfrm>
              <a:off x="5238750" y="3442171"/>
              <a:ext cx="2228850" cy="428625"/>
            </a:xfrm>
            <a:custGeom>
              <a:avLst/>
              <a:gdLst>
                <a:gd name="connsiteX0" fmla="*/ 2190750 w 2228850"/>
                <a:gd name="connsiteY0" fmla="*/ 9525 h 428625"/>
                <a:gd name="connsiteX1" fmla="*/ 1666875 w 2228850"/>
                <a:gd name="connsiteY1" fmla="*/ 9525 h 428625"/>
                <a:gd name="connsiteX2" fmla="*/ 1047750 w 2228850"/>
                <a:gd name="connsiteY2" fmla="*/ 19050 h 428625"/>
                <a:gd name="connsiteX3" fmla="*/ 447675 w 2228850"/>
                <a:gd name="connsiteY3" fmla="*/ 0 h 428625"/>
                <a:gd name="connsiteX4" fmla="*/ 57150 w 2228850"/>
                <a:gd name="connsiteY4" fmla="*/ 19050 h 428625"/>
                <a:gd name="connsiteX5" fmla="*/ 0 w 2228850"/>
                <a:gd name="connsiteY5" fmla="*/ 428625 h 428625"/>
                <a:gd name="connsiteX6" fmla="*/ 409575 w 2228850"/>
                <a:gd name="connsiteY6" fmla="*/ 361950 h 428625"/>
                <a:gd name="connsiteX7" fmla="*/ 1038225 w 2228850"/>
                <a:gd name="connsiteY7" fmla="*/ 342900 h 428625"/>
                <a:gd name="connsiteX8" fmla="*/ 1647825 w 2228850"/>
                <a:gd name="connsiteY8" fmla="*/ 342900 h 428625"/>
                <a:gd name="connsiteX9" fmla="*/ 2228850 w 2228850"/>
                <a:gd name="connsiteY9" fmla="*/ 352425 h 428625"/>
                <a:gd name="connsiteX10" fmla="*/ 2190750 w 2228850"/>
                <a:gd name="connsiteY10" fmla="*/ 9525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8850" h="428625">
                  <a:moveTo>
                    <a:pt x="2190750" y="9525"/>
                  </a:moveTo>
                  <a:lnTo>
                    <a:pt x="1666875" y="9525"/>
                  </a:lnTo>
                  <a:lnTo>
                    <a:pt x="1047750" y="19050"/>
                  </a:lnTo>
                  <a:lnTo>
                    <a:pt x="447675" y="0"/>
                  </a:lnTo>
                  <a:lnTo>
                    <a:pt x="57150" y="19050"/>
                  </a:lnTo>
                  <a:lnTo>
                    <a:pt x="0" y="428625"/>
                  </a:lnTo>
                  <a:lnTo>
                    <a:pt x="409575" y="361950"/>
                  </a:lnTo>
                  <a:lnTo>
                    <a:pt x="1038225" y="342900"/>
                  </a:lnTo>
                  <a:lnTo>
                    <a:pt x="1647825" y="342900"/>
                  </a:lnTo>
                  <a:lnTo>
                    <a:pt x="2228850" y="352425"/>
                  </a:lnTo>
                  <a:lnTo>
                    <a:pt x="2190750" y="9525"/>
                  </a:lnTo>
                  <a:close/>
                </a:path>
              </a:pathLst>
            </a:custGeom>
            <a:solidFill>
              <a:srgbClr val="00B050">
                <a:alpha val="4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7" name="Freeform 6"/>
            <p:cNvSpPr/>
            <p:nvPr/>
          </p:nvSpPr>
          <p:spPr>
            <a:xfrm>
              <a:off x="2162175" y="4438650"/>
              <a:ext cx="2990850" cy="476250"/>
            </a:xfrm>
            <a:custGeom>
              <a:avLst/>
              <a:gdLst>
                <a:gd name="connsiteX0" fmla="*/ 2971800 w 2990850"/>
                <a:gd name="connsiteY0" fmla="*/ 47625 h 476250"/>
                <a:gd name="connsiteX1" fmla="*/ 2609850 w 2990850"/>
                <a:gd name="connsiteY1" fmla="*/ 66675 h 476250"/>
                <a:gd name="connsiteX2" fmla="*/ 2181225 w 2990850"/>
                <a:gd name="connsiteY2" fmla="*/ 104775 h 476250"/>
                <a:gd name="connsiteX3" fmla="*/ 1704975 w 2990850"/>
                <a:gd name="connsiteY3" fmla="*/ 133350 h 476250"/>
                <a:gd name="connsiteX4" fmla="*/ 1123950 w 2990850"/>
                <a:gd name="connsiteY4" fmla="*/ 95250 h 476250"/>
                <a:gd name="connsiteX5" fmla="*/ 704850 w 2990850"/>
                <a:gd name="connsiteY5" fmla="*/ 85725 h 476250"/>
                <a:gd name="connsiteX6" fmla="*/ 428625 w 2990850"/>
                <a:gd name="connsiteY6" fmla="*/ 76200 h 476250"/>
                <a:gd name="connsiteX7" fmla="*/ 19050 w 2990850"/>
                <a:gd name="connsiteY7" fmla="*/ 66675 h 476250"/>
                <a:gd name="connsiteX8" fmla="*/ 0 w 2990850"/>
                <a:gd name="connsiteY8" fmla="*/ 409575 h 476250"/>
                <a:gd name="connsiteX9" fmla="*/ 619125 w 2990850"/>
                <a:gd name="connsiteY9" fmla="*/ 381000 h 476250"/>
                <a:gd name="connsiteX10" fmla="*/ 1314450 w 2990850"/>
                <a:gd name="connsiteY10" fmla="*/ 457200 h 476250"/>
                <a:gd name="connsiteX11" fmla="*/ 1790700 w 2990850"/>
                <a:gd name="connsiteY11" fmla="*/ 476250 h 476250"/>
                <a:gd name="connsiteX12" fmla="*/ 2371725 w 2990850"/>
                <a:gd name="connsiteY12" fmla="*/ 428625 h 476250"/>
                <a:gd name="connsiteX13" fmla="*/ 2857500 w 2990850"/>
                <a:gd name="connsiteY13" fmla="*/ 390525 h 476250"/>
                <a:gd name="connsiteX14" fmla="*/ 2943225 w 2990850"/>
                <a:gd name="connsiteY14" fmla="*/ 381000 h 476250"/>
                <a:gd name="connsiteX15" fmla="*/ 2990850 w 2990850"/>
                <a:gd name="connsiteY15" fmla="*/ 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90850" h="476250">
                  <a:moveTo>
                    <a:pt x="2971800" y="47625"/>
                  </a:moveTo>
                  <a:lnTo>
                    <a:pt x="2609850" y="66675"/>
                  </a:lnTo>
                  <a:lnTo>
                    <a:pt x="2181225" y="104775"/>
                  </a:lnTo>
                  <a:lnTo>
                    <a:pt x="1704975" y="133350"/>
                  </a:lnTo>
                  <a:lnTo>
                    <a:pt x="1123950" y="95250"/>
                  </a:lnTo>
                  <a:lnTo>
                    <a:pt x="704850" y="85725"/>
                  </a:lnTo>
                  <a:lnTo>
                    <a:pt x="428625" y="76200"/>
                  </a:lnTo>
                  <a:lnTo>
                    <a:pt x="19050" y="66675"/>
                  </a:lnTo>
                  <a:lnTo>
                    <a:pt x="0" y="409575"/>
                  </a:lnTo>
                  <a:lnTo>
                    <a:pt x="619125" y="381000"/>
                  </a:lnTo>
                  <a:lnTo>
                    <a:pt x="1314450" y="457200"/>
                  </a:lnTo>
                  <a:lnTo>
                    <a:pt x="1790700" y="476250"/>
                  </a:lnTo>
                  <a:lnTo>
                    <a:pt x="2371725" y="428625"/>
                  </a:lnTo>
                  <a:lnTo>
                    <a:pt x="2857500" y="390525"/>
                  </a:lnTo>
                  <a:lnTo>
                    <a:pt x="2943225" y="381000"/>
                  </a:lnTo>
                  <a:lnTo>
                    <a:pt x="2990850" y="0"/>
                  </a:lnTo>
                </a:path>
              </a:pathLst>
            </a:custGeom>
            <a:solidFill>
              <a:srgbClr val="00B050">
                <a:alpha val="4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8" name="Freeform 7"/>
            <p:cNvSpPr/>
            <p:nvPr/>
          </p:nvSpPr>
          <p:spPr>
            <a:xfrm>
              <a:off x="5381625" y="2413471"/>
              <a:ext cx="2066925" cy="523875"/>
            </a:xfrm>
            <a:custGeom>
              <a:avLst/>
              <a:gdLst>
                <a:gd name="connsiteX0" fmla="*/ 2066925 w 2066925"/>
                <a:gd name="connsiteY0" fmla="*/ 104775 h 523875"/>
                <a:gd name="connsiteX1" fmla="*/ 1876425 w 2066925"/>
                <a:gd name="connsiteY1" fmla="*/ 133350 h 523875"/>
                <a:gd name="connsiteX2" fmla="*/ 1590675 w 2066925"/>
                <a:gd name="connsiteY2" fmla="*/ 66675 h 523875"/>
                <a:gd name="connsiteX3" fmla="*/ 1352550 w 2066925"/>
                <a:gd name="connsiteY3" fmla="*/ 0 h 523875"/>
                <a:gd name="connsiteX4" fmla="*/ 952500 w 2066925"/>
                <a:gd name="connsiteY4" fmla="*/ 28575 h 523875"/>
                <a:gd name="connsiteX5" fmla="*/ 495300 w 2066925"/>
                <a:gd name="connsiteY5" fmla="*/ 28575 h 523875"/>
                <a:gd name="connsiteX6" fmla="*/ 285750 w 2066925"/>
                <a:gd name="connsiteY6" fmla="*/ 57150 h 523875"/>
                <a:gd name="connsiteX7" fmla="*/ 47625 w 2066925"/>
                <a:gd name="connsiteY7" fmla="*/ 38100 h 523875"/>
                <a:gd name="connsiteX8" fmla="*/ 0 w 2066925"/>
                <a:gd name="connsiteY8" fmla="*/ 390525 h 523875"/>
                <a:gd name="connsiteX9" fmla="*/ 219075 w 2066925"/>
                <a:gd name="connsiteY9" fmla="*/ 419100 h 523875"/>
                <a:gd name="connsiteX10" fmla="*/ 523875 w 2066925"/>
                <a:gd name="connsiteY10" fmla="*/ 390525 h 523875"/>
                <a:gd name="connsiteX11" fmla="*/ 781050 w 2066925"/>
                <a:gd name="connsiteY11" fmla="*/ 428625 h 523875"/>
                <a:gd name="connsiteX12" fmla="*/ 1143000 w 2066925"/>
                <a:gd name="connsiteY12" fmla="*/ 352425 h 523875"/>
                <a:gd name="connsiteX13" fmla="*/ 1476375 w 2066925"/>
                <a:gd name="connsiteY13" fmla="*/ 371475 h 523875"/>
                <a:gd name="connsiteX14" fmla="*/ 1762125 w 2066925"/>
                <a:gd name="connsiteY14" fmla="*/ 495300 h 523875"/>
                <a:gd name="connsiteX15" fmla="*/ 1962150 w 2066925"/>
                <a:gd name="connsiteY15" fmla="*/ 523875 h 523875"/>
                <a:gd name="connsiteX16" fmla="*/ 2066925 w 2066925"/>
                <a:gd name="connsiteY16" fmla="*/ 466725 h 523875"/>
                <a:gd name="connsiteX17" fmla="*/ 2066925 w 2066925"/>
                <a:gd name="connsiteY17" fmla="*/ 10477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66925" h="523875">
                  <a:moveTo>
                    <a:pt x="2066925" y="104775"/>
                  </a:moveTo>
                  <a:lnTo>
                    <a:pt x="1876425" y="133350"/>
                  </a:lnTo>
                  <a:lnTo>
                    <a:pt x="1590675" y="66675"/>
                  </a:lnTo>
                  <a:lnTo>
                    <a:pt x="1352550" y="0"/>
                  </a:lnTo>
                  <a:lnTo>
                    <a:pt x="952500" y="28575"/>
                  </a:lnTo>
                  <a:lnTo>
                    <a:pt x="495300" y="28575"/>
                  </a:lnTo>
                  <a:lnTo>
                    <a:pt x="285750" y="57150"/>
                  </a:lnTo>
                  <a:lnTo>
                    <a:pt x="47625" y="38100"/>
                  </a:lnTo>
                  <a:lnTo>
                    <a:pt x="0" y="390525"/>
                  </a:lnTo>
                  <a:lnTo>
                    <a:pt x="219075" y="419100"/>
                  </a:lnTo>
                  <a:lnTo>
                    <a:pt x="523875" y="390525"/>
                  </a:lnTo>
                  <a:lnTo>
                    <a:pt x="781050" y="428625"/>
                  </a:lnTo>
                  <a:lnTo>
                    <a:pt x="1143000" y="352425"/>
                  </a:lnTo>
                  <a:lnTo>
                    <a:pt x="1476375" y="371475"/>
                  </a:lnTo>
                  <a:lnTo>
                    <a:pt x="1762125" y="495300"/>
                  </a:lnTo>
                  <a:lnTo>
                    <a:pt x="1962150" y="523875"/>
                  </a:lnTo>
                  <a:lnTo>
                    <a:pt x="2066925" y="466725"/>
                  </a:lnTo>
                  <a:lnTo>
                    <a:pt x="2066925" y="104775"/>
                  </a:lnTo>
                  <a:close/>
                </a:path>
              </a:pathLst>
            </a:custGeom>
            <a:solidFill>
              <a:srgbClr val="F79646">
                <a:lumMod val="75000"/>
                <a:alpha val="4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9" name="Freeform 8"/>
            <p:cNvSpPr/>
            <p:nvPr/>
          </p:nvSpPr>
          <p:spPr>
            <a:xfrm>
              <a:off x="2200275" y="3118320"/>
              <a:ext cx="3048000" cy="466725"/>
            </a:xfrm>
            <a:custGeom>
              <a:avLst/>
              <a:gdLst>
                <a:gd name="connsiteX0" fmla="*/ 3048000 w 3048000"/>
                <a:gd name="connsiteY0" fmla="*/ 0 h 466725"/>
                <a:gd name="connsiteX1" fmla="*/ 2828925 w 3048000"/>
                <a:gd name="connsiteY1" fmla="*/ 9525 h 466725"/>
                <a:gd name="connsiteX2" fmla="*/ 2381250 w 3048000"/>
                <a:gd name="connsiteY2" fmla="*/ 66675 h 466725"/>
                <a:gd name="connsiteX3" fmla="*/ 1857375 w 3048000"/>
                <a:gd name="connsiteY3" fmla="*/ 95250 h 466725"/>
                <a:gd name="connsiteX4" fmla="*/ 1457325 w 3048000"/>
                <a:gd name="connsiteY4" fmla="*/ 104775 h 466725"/>
                <a:gd name="connsiteX5" fmla="*/ 1143000 w 3048000"/>
                <a:gd name="connsiteY5" fmla="*/ 104775 h 466725"/>
                <a:gd name="connsiteX6" fmla="*/ 895350 w 3048000"/>
                <a:gd name="connsiteY6" fmla="*/ 123825 h 466725"/>
                <a:gd name="connsiteX7" fmla="*/ 723900 w 3048000"/>
                <a:gd name="connsiteY7" fmla="*/ 114300 h 466725"/>
                <a:gd name="connsiteX8" fmla="*/ 409575 w 3048000"/>
                <a:gd name="connsiteY8" fmla="*/ 57150 h 466725"/>
                <a:gd name="connsiteX9" fmla="*/ 200025 w 3048000"/>
                <a:gd name="connsiteY9" fmla="*/ 47625 h 466725"/>
                <a:gd name="connsiteX10" fmla="*/ 0 w 3048000"/>
                <a:gd name="connsiteY10" fmla="*/ 47625 h 466725"/>
                <a:gd name="connsiteX11" fmla="*/ 9525 w 3048000"/>
                <a:gd name="connsiteY11" fmla="*/ 371475 h 466725"/>
                <a:gd name="connsiteX12" fmla="*/ 390525 w 3048000"/>
                <a:gd name="connsiteY12" fmla="*/ 390525 h 466725"/>
                <a:gd name="connsiteX13" fmla="*/ 790575 w 3048000"/>
                <a:gd name="connsiteY13" fmla="*/ 466725 h 466725"/>
                <a:gd name="connsiteX14" fmla="*/ 1181100 w 3048000"/>
                <a:gd name="connsiteY14" fmla="*/ 428625 h 466725"/>
                <a:gd name="connsiteX15" fmla="*/ 1600200 w 3048000"/>
                <a:gd name="connsiteY15" fmla="*/ 466725 h 466725"/>
                <a:gd name="connsiteX16" fmla="*/ 1685925 w 3048000"/>
                <a:gd name="connsiteY16" fmla="*/ 457200 h 466725"/>
                <a:gd name="connsiteX17" fmla="*/ 2266950 w 3048000"/>
                <a:gd name="connsiteY17" fmla="*/ 428625 h 466725"/>
                <a:gd name="connsiteX18" fmla="*/ 2771775 w 3048000"/>
                <a:gd name="connsiteY18" fmla="*/ 333375 h 466725"/>
                <a:gd name="connsiteX19" fmla="*/ 3028950 w 3048000"/>
                <a:gd name="connsiteY19" fmla="*/ 314325 h 466725"/>
                <a:gd name="connsiteX20" fmla="*/ 3048000 w 3048000"/>
                <a:gd name="connsiteY20" fmla="*/ 0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48000" h="466725">
                  <a:moveTo>
                    <a:pt x="3048000" y="0"/>
                  </a:moveTo>
                  <a:lnTo>
                    <a:pt x="2828925" y="9525"/>
                  </a:lnTo>
                  <a:lnTo>
                    <a:pt x="2381250" y="66675"/>
                  </a:lnTo>
                  <a:lnTo>
                    <a:pt x="1857375" y="95250"/>
                  </a:lnTo>
                  <a:lnTo>
                    <a:pt x="1457325" y="104775"/>
                  </a:lnTo>
                  <a:lnTo>
                    <a:pt x="1143000" y="104775"/>
                  </a:lnTo>
                  <a:lnTo>
                    <a:pt x="895350" y="123825"/>
                  </a:lnTo>
                  <a:lnTo>
                    <a:pt x="723900" y="114300"/>
                  </a:lnTo>
                  <a:lnTo>
                    <a:pt x="409575" y="57150"/>
                  </a:lnTo>
                  <a:lnTo>
                    <a:pt x="200025" y="47625"/>
                  </a:lnTo>
                  <a:lnTo>
                    <a:pt x="0" y="47625"/>
                  </a:lnTo>
                  <a:lnTo>
                    <a:pt x="9525" y="371475"/>
                  </a:lnTo>
                  <a:lnTo>
                    <a:pt x="390525" y="390525"/>
                  </a:lnTo>
                  <a:lnTo>
                    <a:pt x="790575" y="466725"/>
                  </a:lnTo>
                  <a:lnTo>
                    <a:pt x="1181100" y="428625"/>
                  </a:lnTo>
                  <a:lnTo>
                    <a:pt x="1600200" y="466725"/>
                  </a:lnTo>
                  <a:lnTo>
                    <a:pt x="1685925" y="457200"/>
                  </a:lnTo>
                  <a:lnTo>
                    <a:pt x="2266950" y="428625"/>
                  </a:lnTo>
                  <a:lnTo>
                    <a:pt x="2771775" y="333375"/>
                  </a:lnTo>
                  <a:lnTo>
                    <a:pt x="3028950" y="314325"/>
                  </a:lnTo>
                  <a:lnTo>
                    <a:pt x="3048000" y="0"/>
                  </a:lnTo>
                  <a:close/>
                </a:path>
              </a:pathLst>
            </a:custGeom>
            <a:solidFill>
              <a:srgbClr val="F79646">
                <a:lumMod val="75000"/>
                <a:alpha val="4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0" name="Freeform 9"/>
            <p:cNvSpPr/>
            <p:nvPr/>
          </p:nvSpPr>
          <p:spPr>
            <a:xfrm>
              <a:off x="5467350" y="1670522"/>
              <a:ext cx="1981200" cy="295275"/>
            </a:xfrm>
            <a:custGeom>
              <a:avLst/>
              <a:gdLst>
                <a:gd name="connsiteX0" fmla="*/ 1971675 w 1981200"/>
                <a:gd name="connsiteY0" fmla="*/ 19050 h 295275"/>
                <a:gd name="connsiteX1" fmla="*/ 1495425 w 1981200"/>
                <a:gd name="connsiteY1" fmla="*/ 19050 h 295275"/>
                <a:gd name="connsiteX2" fmla="*/ 752475 w 1981200"/>
                <a:gd name="connsiteY2" fmla="*/ 0 h 295275"/>
                <a:gd name="connsiteX3" fmla="*/ 247650 w 1981200"/>
                <a:gd name="connsiteY3" fmla="*/ 9525 h 295275"/>
                <a:gd name="connsiteX4" fmla="*/ 28575 w 1981200"/>
                <a:gd name="connsiteY4" fmla="*/ 28575 h 295275"/>
                <a:gd name="connsiteX5" fmla="*/ 0 w 1981200"/>
                <a:gd name="connsiteY5" fmla="*/ 266700 h 295275"/>
                <a:gd name="connsiteX6" fmla="*/ 504825 w 1981200"/>
                <a:gd name="connsiteY6" fmla="*/ 276225 h 295275"/>
                <a:gd name="connsiteX7" fmla="*/ 1000125 w 1981200"/>
                <a:gd name="connsiteY7" fmla="*/ 257175 h 295275"/>
                <a:gd name="connsiteX8" fmla="*/ 1447800 w 1981200"/>
                <a:gd name="connsiteY8" fmla="*/ 295275 h 295275"/>
                <a:gd name="connsiteX9" fmla="*/ 1828800 w 1981200"/>
                <a:gd name="connsiteY9" fmla="*/ 285750 h 295275"/>
                <a:gd name="connsiteX10" fmla="*/ 1981200 w 1981200"/>
                <a:gd name="connsiteY10" fmla="*/ 285750 h 295275"/>
                <a:gd name="connsiteX11" fmla="*/ 1971675 w 1981200"/>
                <a:gd name="connsiteY11" fmla="*/ 1905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1200" h="295275">
                  <a:moveTo>
                    <a:pt x="1971675" y="19050"/>
                  </a:moveTo>
                  <a:lnTo>
                    <a:pt x="1495425" y="19050"/>
                  </a:lnTo>
                  <a:lnTo>
                    <a:pt x="752475" y="0"/>
                  </a:lnTo>
                  <a:lnTo>
                    <a:pt x="247650" y="9525"/>
                  </a:lnTo>
                  <a:lnTo>
                    <a:pt x="28575" y="28575"/>
                  </a:lnTo>
                  <a:lnTo>
                    <a:pt x="0" y="266700"/>
                  </a:lnTo>
                  <a:lnTo>
                    <a:pt x="504825" y="276225"/>
                  </a:lnTo>
                  <a:lnTo>
                    <a:pt x="1000125" y="257175"/>
                  </a:lnTo>
                  <a:lnTo>
                    <a:pt x="1447800" y="295275"/>
                  </a:lnTo>
                  <a:lnTo>
                    <a:pt x="1828800" y="285750"/>
                  </a:lnTo>
                  <a:lnTo>
                    <a:pt x="1981200" y="285750"/>
                  </a:lnTo>
                  <a:lnTo>
                    <a:pt x="1971675" y="19050"/>
                  </a:lnTo>
                  <a:close/>
                </a:path>
              </a:pathLst>
            </a:custGeom>
            <a:solidFill>
              <a:srgbClr val="FFFF00">
                <a:alpha val="4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1" name="Freeform 10"/>
            <p:cNvSpPr/>
            <p:nvPr/>
          </p:nvSpPr>
          <p:spPr>
            <a:xfrm>
              <a:off x="2209800" y="2041996"/>
              <a:ext cx="3152775" cy="352425"/>
            </a:xfrm>
            <a:custGeom>
              <a:avLst/>
              <a:gdLst>
                <a:gd name="connsiteX0" fmla="*/ 3076575 w 3152775"/>
                <a:gd name="connsiteY0" fmla="*/ 238125 h 352425"/>
                <a:gd name="connsiteX1" fmla="*/ 2495550 w 3152775"/>
                <a:gd name="connsiteY1" fmla="*/ 304800 h 352425"/>
                <a:gd name="connsiteX2" fmla="*/ 1914525 w 3152775"/>
                <a:gd name="connsiteY2" fmla="*/ 333375 h 352425"/>
                <a:gd name="connsiteX3" fmla="*/ 962025 w 3152775"/>
                <a:gd name="connsiteY3" fmla="*/ 342900 h 352425"/>
                <a:gd name="connsiteX4" fmla="*/ 561975 w 3152775"/>
                <a:gd name="connsiteY4" fmla="*/ 352425 h 352425"/>
                <a:gd name="connsiteX5" fmla="*/ 0 w 3152775"/>
                <a:gd name="connsiteY5" fmla="*/ 314325 h 352425"/>
                <a:gd name="connsiteX6" fmla="*/ 0 w 3152775"/>
                <a:gd name="connsiteY6" fmla="*/ 0 h 352425"/>
                <a:gd name="connsiteX7" fmla="*/ 1047750 w 3152775"/>
                <a:gd name="connsiteY7" fmla="*/ 28575 h 352425"/>
                <a:gd name="connsiteX8" fmla="*/ 1933575 w 3152775"/>
                <a:gd name="connsiteY8" fmla="*/ 38100 h 352425"/>
                <a:gd name="connsiteX9" fmla="*/ 2562225 w 3152775"/>
                <a:gd name="connsiteY9" fmla="*/ 28575 h 352425"/>
                <a:gd name="connsiteX10" fmla="*/ 2647950 w 3152775"/>
                <a:gd name="connsiteY10" fmla="*/ 28575 h 352425"/>
                <a:gd name="connsiteX11" fmla="*/ 2933700 w 3152775"/>
                <a:gd name="connsiteY11" fmla="*/ 9525 h 352425"/>
                <a:gd name="connsiteX12" fmla="*/ 3152775 w 3152775"/>
                <a:gd name="connsiteY12" fmla="*/ 9525 h 352425"/>
                <a:gd name="connsiteX13" fmla="*/ 3143250 w 3152775"/>
                <a:gd name="connsiteY13" fmla="*/ 24765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2775" h="352425">
                  <a:moveTo>
                    <a:pt x="3076575" y="238125"/>
                  </a:moveTo>
                  <a:lnTo>
                    <a:pt x="2495550" y="304800"/>
                  </a:lnTo>
                  <a:lnTo>
                    <a:pt x="1914525" y="333375"/>
                  </a:lnTo>
                  <a:lnTo>
                    <a:pt x="962025" y="342900"/>
                  </a:lnTo>
                  <a:lnTo>
                    <a:pt x="561975" y="352425"/>
                  </a:lnTo>
                  <a:lnTo>
                    <a:pt x="0" y="314325"/>
                  </a:lnTo>
                  <a:lnTo>
                    <a:pt x="0" y="0"/>
                  </a:lnTo>
                  <a:lnTo>
                    <a:pt x="1047750" y="28575"/>
                  </a:lnTo>
                  <a:lnTo>
                    <a:pt x="1933575" y="38100"/>
                  </a:lnTo>
                  <a:lnTo>
                    <a:pt x="2562225" y="28575"/>
                  </a:lnTo>
                  <a:lnTo>
                    <a:pt x="2647950" y="28575"/>
                  </a:lnTo>
                  <a:lnTo>
                    <a:pt x="2933700" y="9525"/>
                  </a:lnTo>
                  <a:lnTo>
                    <a:pt x="3152775" y="9525"/>
                  </a:lnTo>
                  <a:lnTo>
                    <a:pt x="3143250" y="247650"/>
                  </a:lnTo>
                </a:path>
              </a:pathLst>
            </a:custGeom>
            <a:solidFill>
              <a:srgbClr val="FFFF00">
                <a:alpha val="4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2" name="TextBox 11"/>
            <p:cNvSpPr txBox="1"/>
            <p:nvPr/>
          </p:nvSpPr>
          <p:spPr>
            <a:xfrm rot="16642244">
              <a:off x="4872534" y="5573071"/>
              <a:ext cx="804861" cy="295466"/>
            </a:xfrm>
            <a:prstGeom prst="rect">
              <a:avLst/>
            </a:prstGeom>
            <a:solidFill>
              <a:sysClr val="window" lastClr="FFFFFF"/>
            </a:solidFill>
          </p:spPr>
          <p:txBody>
            <a:bodyPr wrap="square" lIns="9144" tIns="9144" rIns="9144" bIns="9144" rtlCol="0">
              <a:spAutoFit/>
            </a:bodyPr>
            <a:lstStyle/>
            <a:p>
              <a:pPr algn="ctr">
                <a:defRPr/>
              </a:pPr>
              <a:r>
                <a:rPr lang="en-US" kern="0" dirty="0">
                  <a:solidFill>
                    <a:prstClr val="black"/>
                  </a:solidFill>
                  <a:latin typeface="Calibri"/>
                </a:rPr>
                <a:t>Fault</a:t>
              </a:r>
            </a:p>
          </p:txBody>
        </p:sp>
        <p:sp>
          <p:nvSpPr>
            <p:cNvPr id="13" name="TextBox 12"/>
            <p:cNvSpPr txBox="1"/>
            <p:nvPr/>
          </p:nvSpPr>
          <p:spPr>
            <a:xfrm>
              <a:off x="2236148" y="1066800"/>
              <a:ext cx="1530989" cy="369332"/>
            </a:xfrm>
            <a:prstGeom prst="rect">
              <a:avLst/>
            </a:prstGeom>
            <a:solidFill>
              <a:sysClr val="window" lastClr="FFFFFF"/>
            </a:solidFill>
          </p:spPr>
          <p:txBody>
            <a:bodyPr wrap="square" rtlCol="0">
              <a:spAutoFit/>
            </a:bodyPr>
            <a:lstStyle/>
            <a:p>
              <a:pPr algn="ctr">
                <a:defRPr/>
              </a:pPr>
              <a:r>
                <a:rPr lang="en-US" kern="0" dirty="0">
                  <a:solidFill>
                    <a:prstClr val="black"/>
                  </a:solidFill>
                  <a:latin typeface="Calibri"/>
                </a:rPr>
                <a:t>Lake Bottom</a:t>
              </a:r>
            </a:p>
          </p:txBody>
        </p:sp>
        <p:sp>
          <p:nvSpPr>
            <p:cNvPr id="14" name="Rectangle 13"/>
            <p:cNvSpPr/>
            <p:nvPr/>
          </p:nvSpPr>
          <p:spPr>
            <a:xfrm>
              <a:off x="5153025" y="1066800"/>
              <a:ext cx="638175" cy="184666"/>
            </a:xfrm>
            <a:prstGeom prst="rect">
              <a:avLst/>
            </a:prstGeom>
            <a:solidFill>
              <a:sysClr val="window" lastClr="FFFFFF"/>
            </a:solidFill>
            <a:ln w="12700" cap="flat" cmpd="sng" algn="ctr">
              <a:noFill/>
              <a:prstDash val="solid"/>
            </a:ln>
            <a:effectLst/>
          </p:spPr>
          <p:txBody>
            <a:bodyPr rtlCol="0" anchor="ctr"/>
            <a:lstStyle/>
            <a:p>
              <a:pPr algn="ctr">
                <a:defRPr/>
              </a:pPr>
              <a:endParaRPr lang="en-US" kern="0">
                <a:solidFill>
                  <a:prstClr val="white"/>
                </a:solidFill>
                <a:latin typeface="Calibri"/>
              </a:endParaRPr>
            </a:p>
          </p:txBody>
        </p:sp>
      </p:grpSp>
      <p:sp>
        <p:nvSpPr>
          <p:cNvPr id="15" name="TextBox 14"/>
          <p:cNvSpPr txBox="1"/>
          <p:nvPr/>
        </p:nvSpPr>
        <p:spPr>
          <a:xfrm>
            <a:off x="4910869" y="5977778"/>
            <a:ext cx="1830950" cy="646331"/>
          </a:xfrm>
          <a:prstGeom prst="rect">
            <a:avLst/>
          </a:prstGeom>
          <a:solidFill>
            <a:sysClr val="window" lastClr="FFFF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rPr>
              <a:t>USGS data</a:t>
            </a:r>
          </a:p>
          <a:p>
            <a:pPr marL="0" marR="0" lvl="0" indent="0" defTabSz="914400" eaLnBrk="1" fontAlgn="auto" latinLnBrk="0" hangingPunct="1">
              <a:lnSpc>
                <a:spcPct val="100000"/>
              </a:lnSpc>
              <a:spcBef>
                <a:spcPts val="0"/>
              </a:spcBef>
              <a:spcAft>
                <a:spcPts val="0"/>
              </a:spcAft>
              <a:buClrTx/>
              <a:buSzTx/>
              <a:buFontTx/>
              <a:buNone/>
              <a:tabLst/>
              <a:defRPr/>
            </a:pPr>
            <a:r>
              <a:rPr lang="en-US" kern="0" dirty="0">
                <a:solidFill>
                  <a:prstClr val="black"/>
                </a:solidFill>
                <a:latin typeface="Calibri"/>
              </a:rPr>
              <a:t>Lopez et al., 1997</a:t>
            </a:r>
            <a:endParaRPr kumimoji="0" lang="en-US" sz="18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676452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1088136" y="1014984"/>
            <a:ext cx="6455679" cy="5547759"/>
            <a:chOff x="1143000" y="541423"/>
            <a:chExt cx="7172977" cy="6164177"/>
          </a:xfrm>
        </p:grpSpPr>
        <p:graphicFrame>
          <p:nvGraphicFramePr>
            <p:cNvPr id="3" name="Object 2"/>
            <p:cNvGraphicFramePr>
              <a:graphicFrameLocks noChangeAspect="1"/>
            </p:cNvGraphicFramePr>
            <p:nvPr>
              <p:extLst/>
            </p:nvPr>
          </p:nvGraphicFramePr>
          <p:xfrm>
            <a:off x="1143000" y="685800"/>
            <a:ext cx="7172977" cy="6019800"/>
          </p:xfrm>
          <a:graphic>
            <a:graphicData uri="http://schemas.openxmlformats.org/presentationml/2006/ole">
              <mc:AlternateContent xmlns:mc="http://schemas.openxmlformats.org/markup-compatibility/2006">
                <mc:Choice xmlns:v="urn:schemas-microsoft-com:vml" Requires="v">
                  <p:oleObj spid="_x0000_s35870" name="Worksheet" r:id="rId3" imgW="9601335" imgH="5915160" progId="Excel.Sheet.12">
                    <p:embed/>
                  </p:oleObj>
                </mc:Choice>
                <mc:Fallback>
                  <p:oleObj name="Worksheet" r:id="rId3" imgW="9601335" imgH="5915160" progId="Excel.Sheet.12">
                    <p:embed/>
                    <p:pic>
                      <p:nvPicPr>
                        <p:cNvPr id="4" name="Object 3"/>
                        <p:cNvPicPr/>
                        <p:nvPr/>
                      </p:nvPicPr>
                      <p:blipFill>
                        <a:blip r:embed="rId4"/>
                        <a:stretch>
                          <a:fillRect/>
                        </a:stretch>
                      </p:blipFill>
                      <p:spPr>
                        <a:xfrm>
                          <a:off x="1143000" y="685800"/>
                          <a:ext cx="7172977" cy="6019800"/>
                        </a:xfrm>
                        <a:prstGeom prst="rect">
                          <a:avLst/>
                        </a:prstGeom>
                      </p:spPr>
                    </p:pic>
                  </p:oleObj>
                </mc:Fallback>
              </mc:AlternateContent>
            </a:graphicData>
          </a:graphic>
        </p:graphicFrame>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8720" r="9810" b="18708"/>
            <a:stretch/>
          </p:blipFill>
          <p:spPr bwMode="auto">
            <a:xfrm>
              <a:off x="2057400" y="838199"/>
              <a:ext cx="5429250" cy="765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7428" r="47943"/>
            <a:stretch/>
          </p:blipFill>
          <p:spPr bwMode="auto">
            <a:xfrm>
              <a:off x="2209800" y="910755"/>
              <a:ext cx="3133725" cy="765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5"/>
            <p:cNvSpPr/>
            <p:nvPr/>
          </p:nvSpPr>
          <p:spPr>
            <a:xfrm>
              <a:off x="5172075" y="1076325"/>
              <a:ext cx="2352675" cy="371475"/>
            </a:xfrm>
            <a:custGeom>
              <a:avLst/>
              <a:gdLst>
                <a:gd name="connsiteX0" fmla="*/ 2352675 w 2352675"/>
                <a:gd name="connsiteY0" fmla="*/ 66675 h 371475"/>
                <a:gd name="connsiteX1" fmla="*/ 1695450 w 2352675"/>
                <a:gd name="connsiteY1" fmla="*/ 57150 h 371475"/>
                <a:gd name="connsiteX2" fmla="*/ 914400 w 2352675"/>
                <a:gd name="connsiteY2" fmla="*/ 57150 h 371475"/>
                <a:gd name="connsiteX3" fmla="*/ 342900 w 2352675"/>
                <a:gd name="connsiteY3" fmla="*/ 47625 h 371475"/>
                <a:gd name="connsiteX4" fmla="*/ 66675 w 2352675"/>
                <a:gd name="connsiteY4" fmla="*/ 0 h 371475"/>
                <a:gd name="connsiteX5" fmla="*/ 0 w 2352675"/>
                <a:gd name="connsiteY5" fmla="*/ 342900 h 371475"/>
                <a:gd name="connsiteX6" fmla="*/ 476250 w 2352675"/>
                <a:gd name="connsiteY6" fmla="*/ 342900 h 371475"/>
                <a:gd name="connsiteX7" fmla="*/ 1295400 w 2352675"/>
                <a:gd name="connsiteY7" fmla="*/ 352425 h 371475"/>
                <a:gd name="connsiteX8" fmla="*/ 2066925 w 2352675"/>
                <a:gd name="connsiteY8" fmla="*/ 371475 h 371475"/>
                <a:gd name="connsiteX9" fmla="*/ 2333625 w 2352675"/>
                <a:gd name="connsiteY9" fmla="*/ 371475 h 371475"/>
                <a:gd name="connsiteX10" fmla="*/ 2305050 w 2352675"/>
                <a:gd name="connsiteY10" fmla="*/ 8572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2675" h="371475">
                  <a:moveTo>
                    <a:pt x="2352675" y="66675"/>
                  </a:moveTo>
                  <a:lnTo>
                    <a:pt x="1695450" y="57150"/>
                  </a:lnTo>
                  <a:lnTo>
                    <a:pt x="914400" y="57150"/>
                  </a:lnTo>
                  <a:lnTo>
                    <a:pt x="342900" y="47625"/>
                  </a:lnTo>
                  <a:lnTo>
                    <a:pt x="66675" y="0"/>
                  </a:lnTo>
                  <a:lnTo>
                    <a:pt x="0" y="342900"/>
                  </a:lnTo>
                  <a:lnTo>
                    <a:pt x="476250" y="342900"/>
                  </a:lnTo>
                  <a:lnTo>
                    <a:pt x="1295400" y="352425"/>
                  </a:lnTo>
                  <a:lnTo>
                    <a:pt x="2066925" y="371475"/>
                  </a:lnTo>
                  <a:lnTo>
                    <a:pt x="2333625" y="371475"/>
                  </a:lnTo>
                  <a:lnTo>
                    <a:pt x="2305050" y="85725"/>
                  </a:lnTo>
                </a:path>
              </a:pathLst>
            </a:custGeom>
            <a:solidFill>
              <a:srgbClr val="4F81BD">
                <a:alpha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7" name="Freeform 6"/>
            <p:cNvSpPr/>
            <p:nvPr/>
          </p:nvSpPr>
          <p:spPr>
            <a:xfrm>
              <a:off x="2324100" y="1148881"/>
              <a:ext cx="2857500" cy="409575"/>
            </a:xfrm>
            <a:custGeom>
              <a:avLst/>
              <a:gdLst>
                <a:gd name="connsiteX0" fmla="*/ 2790825 w 2857500"/>
                <a:gd name="connsiteY0" fmla="*/ 9525 h 409575"/>
                <a:gd name="connsiteX1" fmla="*/ 2409825 w 2857500"/>
                <a:gd name="connsiteY1" fmla="*/ 85725 h 409575"/>
                <a:gd name="connsiteX2" fmla="*/ 1857375 w 2857500"/>
                <a:gd name="connsiteY2" fmla="*/ 95250 h 409575"/>
                <a:gd name="connsiteX3" fmla="*/ 1238250 w 2857500"/>
                <a:gd name="connsiteY3" fmla="*/ 57150 h 409575"/>
                <a:gd name="connsiteX4" fmla="*/ 781050 w 2857500"/>
                <a:gd name="connsiteY4" fmla="*/ 57150 h 409575"/>
                <a:gd name="connsiteX5" fmla="*/ 457200 w 2857500"/>
                <a:gd name="connsiteY5" fmla="*/ 38100 h 409575"/>
                <a:gd name="connsiteX6" fmla="*/ 114300 w 2857500"/>
                <a:gd name="connsiteY6" fmla="*/ 38100 h 409575"/>
                <a:gd name="connsiteX7" fmla="*/ 0 w 2857500"/>
                <a:gd name="connsiteY7" fmla="*/ 57150 h 409575"/>
                <a:gd name="connsiteX8" fmla="*/ 47625 w 2857500"/>
                <a:gd name="connsiteY8" fmla="*/ 342900 h 409575"/>
                <a:gd name="connsiteX9" fmla="*/ 476250 w 2857500"/>
                <a:gd name="connsiteY9" fmla="*/ 342900 h 409575"/>
                <a:gd name="connsiteX10" fmla="*/ 742950 w 2857500"/>
                <a:gd name="connsiteY10" fmla="*/ 371475 h 409575"/>
                <a:gd name="connsiteX11" fmla="*/ 1047750 w 2857500"/>
                <a:gd name="connsiteY11" fmla="*/ 361950 h 409575"/>
                <a:gd name="connsiteX12" fmla="*/ 1571625 w 2857500"/>
                <a:gd name="connsiteY12" fmla="*/ 409575 h 409575"/>
                <a:gd name="connsiteX13" fmla="*/ 2009775 w 2857500"/>
                <a:gd name="connsiteY13" fmla="*/ 390525 h 409575"/>
                <a:gd name="connsiteX14" fmla="*/ 2552700 w 2857500"/>
                <a:gd name="connsiteY14" fmla="*/ 361950 h 409575"/>
                <a:gd name="connsiteX15" fmla="*/ 2828925 w 2857500"/>
                <a:gd name="connsiteY15" fmla="*/ 314325 h 409575"/>
                <a:gd name="connsiteX16" fmla="*/ 2857500 w 2857500"/>
                <a:gd name="connsiteY16"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00" h="409575">
                  <a:moveTo>
                    <a:pt x="2790825" y="9525"/>
                  </a:moveTo>
                  <a:lnTo>
                    <a:pt x="2409825" y="85725"/>
                  </a:lnTo>
                  <a:lnTo>
                    <a:pt x="1857375" y="95250"/>
                  </a:lnTo>
                  <a:lnTo>
                    <a:pt x="1238250" y="57150"/>
                  </a:lnTo>
                  <a:lnTo>
                    <a:pt x="781050" y="57150"/>
                  </a:lnTo>
                  <a:lnTo>
                    <a:pt x="457200" y="38100"/>
                  </a:lnTo>
                  <a:lnTo>
                    <a:pt x="114300" y="38100"/>
                  </a:lnTo>
                  <a:lnTo>
                    <a:pt x="0" y="57150"/>
                  </a:lnTo>
                  <a:lnTo>
                    <a:pt x="47625" y="342900"/>
                  </a:lnTo>
                  <a:lnTo>
                    <a:pt x="476250" y="342900"/>
                  </a:lnTo>
                  <a:lnTo>
                    <a:pt x="742950" y="371475"/>
                  </a:lnTo>
                  <a:lnTo>
                    <a:pt x="1047750" y="361950"/>
                  </a:lnTo>
                  <a:lnTo>
                    <a:pt x="1571625" y="409575"/>
                  </a:lnTo>
                  <a:lnTo>
                    <a:pt x="2009775" y="390525"/>
                  </a:lnTo>
                  <a:lnTo>
                    <a:pt x="2552700" y="361950"/>
                  </a:lnTo>
                  <a:lnTo>
                    <a:pt x="2828925" y="314325"/>
                  </a:lnTo>
                  <a:lnTo>
                    <a:pt x="2857500" y="0"/>
                  </a:lnTo>
                </a:path>
              </a:pathLst>
            </a:custGeom>
            <a:solidFill>
              <a:srgbClr val="4F81BD">
                <a:alpha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8" name="TextBox 7"/>
            <p:cNvSpPr txBox="1"/>
            <p:nvPr/>
          </p:nvSpPr>
          <p:spPr>
            <a:xfrm rot="16642244">
              <a:off x="4910633" y="1902743"/>
              <a:ext cx="804861" cy="295466"/>
            </a:xfrm>
            <a:prstGeom prst="rect">
              <a:avLst/>
            </a:prstGeom>
            <a:solidFill>
              <a:sysClr val="window" lastClr="FFFFFF"/>
            </a:solidFill>
          </p:spPr>
          <p:txBody>
            <a:bodyPr wrap="square" lIns="9144" tIns="9144" rIns="9144" bIns="9144"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rPr>
                <a:t>Fault</a:t>
              </a:r>
            </a:p>
          </p:txBody>
        </p:sp>
        <p:sp>
          <p:nvSpPr>
            <p:cNvPr id="9" name="Freeform 8"/>
            <p:cNvSpPr/>
            <p:nvPr/>
          </p:nvSpPr>
          <p:spPr>
            <a:xfrm>
              <a:off x="5124450" y="809625"/>
              <a:ext cx="95250" cy="952500"/>
            </a:xfrm>
            <a:custGeom>
              <a:avLst/>
              <a:gdLst>
                <a:gd name="connsiteX0" fmla="*/ 95250 w 95250"/>
                <a:gd name="connsiteY0" fmla="*/ 0 h 952500"/>
                <a:gd name="connsiteX1" fmla="*/ 95250 w 95250"/>
                <a:gd name="connsiteY1" fmla="*/ 0 h 952500"/>
                <a:gd name="connsiteX2" fmla="*/ 76200 w 95250"/>
                <a:gd name="connsiteY2" fmla="*/ 438150 h 952500"/>
                <a:gd name="connsiteX3" fmla="*/ 0 w 95250"/>
                <a:gd name="connsiteY3" fmla="*/ 952500 h 952500"/>
              </a:gdLst>
              <a:ahLst/>
              <a:cxnLst>
                <a:cxn ang="0">
                  <a:pos x="connsiteX0" y="connsiteY0"/>
                </a:cxn>
                <a:cxn ang="0">
                  <a:pos x="connsiteX1" y="connsiteY1"/>
                </a:cxn>
                <a:cxn ang="0">
                  <a:pos x="connsiteX2" y="connsiteY2"/>
                </a:cxn>
                <a:cxn ang="0">
                  <a:pos x="connsiteX3" y="connsiteY3"/>
                </a:cxn>
              </a:cxnLst>
              <a:rect l="l" t="t" r="r" b="b"/>
              <a:pathLst>
                <a:path w="95250" h="952500">
                  <a:moveTo>
                    <a:pt x="95250" y="0"/>
                  </a:moveTo>
                  <a:lnTo>
                    <a:pt x="95250" y="0"/>
                  </a:lnTo>
                  <a:lnTo>
                    <a:pt x="76200" y="438150"/>
                  </a:lnTo>
                  <a:lnTo>
                    <a:pt x="0" y="952500"/>
                  </a:lnTo>
                </a:path>
              </a:pathLst>
            </a:custGeom>
            <a:noFill/>
            <a:ln w="635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0" name="TextBox 9"/>
            <p:cNvSpPr txBox="1"/>
            <p:nvPr/>
          </p:nvSpPr>
          <p:spPr>
            <a:xfrm>
              <a:off x="2324100" y="541423"/>
              <a:ext cx="1530989" cy="369332"/>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rPr>
                <a:t>Lake Bottom</a:t>
              </a:r>
            </a:p>
          </p:txBody>
        </p:sp>
      </p:grpSp>
    </p:spTree>
    <p:extLst>
      <p:ext uri="{BB962C8B-B14F-4D97-AF65-F5344CB8AC3E}">
        <p14:creationId xmlns:p14="http://schemas.microsoft.com/office/powerpoint/2010/main" val="871866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1088136" y="996696"/>
            <a:ext cx="6455679" cy="5567550"/>
            <a:chOff x="1143000" y="519433"/>
            <a:chExt cx="7172977" cy="6186167"/>
          </a:xfrm>
        </p:grpSpPr>
        <p:graphicFrame>
          <p:nvGraphicFramePr>
            <p:cNvPr id="3" name="Object 2"/>
            <p:cNvGraphicFramePr>
              <a:graphicFrameLocks noChangeAspect="1"/>
            </p:cNvGraphicFramePr>
            <p:nvPr>
              <p:extLst/>
            </p:nvPr>
          </p:nvGraphicFramePr>
          <p:xfrm>
            <a:off x="1143000" y="685800"/>
            <a:ext cx="7172977" cy="6019800"/>
          </p:xfrm>
          <a:graphic>
            <a:graphicData uri="http://schemas.openxmlformats.org/presentationml/2006/ole">
              <mc:AlternateContent xmlns:mc="http://schemas.openxmlformats.org/markup-compatibility/2006">
                <mc:Choice xmlns:v="urn:schemas-microsoft-com:vml" Requires="v">
                  <p:oleObj spid="_x0000_s36894" name="Worksheet" r:id="rId3" imgW="9601335" imgH="5915160" progId="Excel.Sheet.12">
                    <p:embed/>
                  </p:oleObj>
                </mc:Choice>
                <mc:Fallback>
                  <p:oleObj name="Worksheet" r:id="rId3" imgW="9601335" imgH="5915160" progId="Excel.Sheet.12">
                    <p:embed/>
                    <p:pic>
                      <p:nvPicPr>
                        <p:cNvPr id="3" name="Object 2"/>
                        <p:cNvPicPr/>
                        <p:nvPr/>
                      </p:nvPicPr>
                      <p:blipFill>
                        <a:blip r:embed="rId4"/>
                        <a:stretch>
                          <a:fillRect/>
                        </a:stretch>
                      </p:blipFill>
                      <p:spPr>
                        <a:xfrm>
                          <a:off x="1143000" y="685800"/>
                          <a:ext cx="7172977" cy="6019800"/>
                        </a:xfrm>
                        <a:prstGeom prst="rect">
                          <a:avLst/>
                        </a:prstGeom>
                      </p:spPr>
                    </p:pic>
                  </p:oleObj>
                </mc:Fallback>
              </mc:AlternateContent>
            </a:graphicData>
          </a:graphic>
        </p:graphicFrame>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0000" r="9651" b="19766"/>
            <a:stretch/>
          </p:blipFill>
          <p:spPr bwMode="auto">
            <a:xfrm>
              <a:off x="2105025" y="888765"/>
              <a:ext cx="5438775" cy="1841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5797" r="47943"/>
            <a:stretch/>
          </p:blipFill>
          <p:spPr bwMode="auto">
            <a:xfrm>
              <a:off x="2190750" y="888765"/>
              <a:ext cx="3133725" cy="2083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5"/>
            <p:cNvSpPr/>
            <p:nvPr/>
          </p:nvSpPr>
          <p:spPr>
            <a:xfrm>
              <a:off x="5172075" y="2272830"/>
              <a:ext cx="2352675" cy="371475"/>
            </a:xfrm>
            <a:custGeom>
              <a:avLst/>
              <a:gdLst>
                <a:gd name="connsiteX0" fmla="*/ 2352675 w 2352675"/>
                <a:gd name="connsiteY0" fmla="*/ 66675 h 371475"/>
                <a:gd name="connsiteX1" fmla="*/ 1695450 w 2352675"/>
                <a:gd name="connsiteY1" fmla="*/ 57150 h 371475"/>
                <a:gd name="connsiteX2" fmla="*/ 914400 w 2352675"/>
                <a:gd name="connsiteY2" fmla="*/ 57150 h 371475"/>
                <a:gd name="connsiteX3" fmla="*/ 342900 w 2352675"/>
                <a:gd name="connsiteY3" fmla="*/ 47625 h 371475"/>
                <a:gd name="connsiteX4" fmla="*/ 66675 w 2352675"/>
                <a:gd name="connsiteY4" fmla="*/ 0 h 371475"/>
                <a:gd name="connsiteX5" fmla="*/ 0 w 2352675"/>
                <a:gd name="connsiteY5" fmla="*/ 342900 h 371475"/>
                <a:gd name="connsiteX6" fmla="*/ 476250 w 2352675"/>
                <a:gd name="connsiteY6" fmla="*/ 342900 h 371475"/>
                <a:gd name="connsiteX7" fmla="*/ 1295400 w 2352675"/>
                <a:gd name="connsiteY7" fmla="*/ 352425 h 371475"/>
                <a:gd name="connsiteX8" fmla="*/ 2066925 w 2352675"/>
                <a:gd name="connsiteY8" fmla="*/ 371475 h 371475"/>
                <a:gd name="connsiteX9" fmla="*/ 2333625 w 2352675"/>
                <a:gd name="connsiteY9" fmla="*/ 371475 h 371475"/>
                <a:gd name="connsiteX10" fmla="*/ 2305050 w 2352675"/>
                <a:gd name="connsiteY10" fmla="*/ 8572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2675" h="371475">
                  <a:moveTo>
                    <a:pt x="2352675" y="66675"/>
                  </a:moveTo>
                  <a:lnTo>
                    <a:pt x="1695450" y="57150"/>
                  </a:lnTo>
                  <a:lnTo>
                    <a:pt x="914400" y="57150"/>
                  </a:lnTo>
                  <a:lnTo>
                    <a:pt x="342900" y="47625"/>
                  </a:lnTo>
                  <a:lnTo>
                    <a:pt x="66675" y="0"/>
                  </a:lnTo>
                  <a:lnTo>
                    <a:pt x="0" y="342900"/>
                  </a:lnTo>
                  <a:lnTo>
                    <a:pt x="476250" y="342900"/>
                  </a:lnTo>
                  <a:lnTo>
                    <a:pt x="1295400" y="352425"/>
                  </a:lnTo>
                  <a:lnTo>
                    <a:pt x="2066925" y="371475"/>
                  </a:lnTo>
                  <a:lnTo>
                    <a:pt x="2333625" y="371475"/>
                  </a:lnTo>
                  <a:lnTo>
                    <a:pt x="2305050" y="85725"/>
                  </a:lnTo>
                </a:path>
              </a:pathLst>
            </a:custGeom>
            <a:solidFill>
              <a:srgbClr val="4F81BD">
                <a:alpha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7" name="Freeform 6"/>
            <p:cNvSpPr/>
            <p:nvPr/>
          </p:nvSpPr>
          <p:spPr>
            <a:xfrm>
              <a:off x="2324100" y="2463330"/>
              <a:ext cx="2857500" cy="409575"/>
            </a:xfrm>
            <a:custGeom>
              <a:avLst/>
              <a:gdLst>
                <a:gd name="connsiteX0" fmla="*/ 2790825 w 2857500"/>
                <a:gd name="connsiteY0" fmla="*/ 9525 h 409575"/>
                <a:gd name="connsiteX1" fmla="*/ 2409825 w 2857500"/>
                <a:gd name="connsiteY1" fmla="*/ 85725 h 409575"/>
                <a:gd name="connsiteX2" fmla="*/ 1857375 w 2857500"/>
                <a:gd name="connsiteY2" fmla="*/ 95250 h 409575"/>
                <a:gd name="connsiteX3" fmla="*/ 1238250 w 2857500"/>
                <a:gd name="connsiteY3" fmla="*/ 57150 h 409575"/>
                <a:gd name="connsiteX4" fmla="*/ 781050 w 2857500"/>
                <a:gd name="connsiteY4" fmla="*/ 57150 h 409575"/>
                <a:gd name="connsiteX5" fmla="*/ 457200 w 2857500"/>
                <a:gd name="connsiteY5" fmla="*/ 38100 h 409575"/>
                <a:gd name="connsiteX6" fmla="*/ 114300 w 2857500"/>
                <a:gd name="connsiteY6" fmla="*/ 38100 h 409575"/>
                <a:gd name="connsiteX7" fmla="*/ 0 w 2857500"/>
                <a:gd name="connsiteY7" fmla="*/ 57150 h 409575"/>
                <a:gd name="connsiteX8" fmla="*/ 47625 w 2857500"/>
                <a:gd name="connsiteY8" fmla="*/ 342900 h 409575"/>
                <a:gd name="connsiteX9" fmla="*/ 476250 w 2857500"/>
                <a:gd name="connsiteY9" fmla="*/ 342900 h 409575"/>
                <a:gd name="connsiteX10" fmla="*/ 742950 w 2857500"/>
                <a:gd name="connsiteY10" fmla="*/ 371475 h 409575"/>
                <a:gd name="connsiteX11" fmla="*/ 1047750 w 2857500"/>
                <a:gd name="connsiteY11" fmla="*/ 361950 h 409575"/>
                <a:gd name="connsiteX12" fmla="*/ 1571625 w 2857500"/>
                <a:gd name="connsiteY12" fmla="*/ 409575 h 409575"/>
                <a:gd name="connsiteX13" fmla="*/ 2009775 w 2857500"/>
                <a:gd name="connsiteY13" fmla="*/ 390525 h 409575"/>
                <a:gd name="connsiteX14" fmla="*/ 2552700 w 2857500"/>
                <a:gd name="connsiteY14" fmla="*/ 361950 h 409575"/>
                <a:gd name="connsiteX15" fmla="*/ 2828925 w 2857500"/>
                <a:gd name="connsiteY15" fmla="*/ 314325 h 409575"/>
                <a:gd name="connsiteX16" fmla="*/ 2857500 w 2857500"/>
                <a:gd name="connsiteY16"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00" h="409575">
                  <a:moveTo>
                    <a:pt x="2790825" y="9525"/>
                  </a:moveTo>
                  <a:lnTo>
                    <a:pt x="2409825" y="85725"/>
                  </a:lnTo>
                  <a:lnTo>
                    <a:pt x="1857375" y="95250"/>
                  </a:lnTo>
                  <a:lnTo>
                    <a:pt x="1238250" y="57150"/>
                  </a:lnTo>
                  <a:lnTo>
                    <a:pt x="781050" y="57150"/>
                  </a:lnTo>
                  <a:lnTo>
                    <a:pt x="457200" y="38100"/>
                  </a:lnTo>
                  <a:lnTo>
                    <a:pt x="114300" y="38100"/>
                  </a:lnTo>
                  <a:lnTo>
                    <a:pt x="0" y="57150"/>
                  </a:lnTo>
                  <a:lnTo>
                    <a:pt x="47625" y="342900"/>
                  </a:lnTo>
                  <a:lnTo>
                    <a:pt x="476250" y="342900"/>
                  </a:lnTo>
                  <a:lnTo>
                    <a:pt x="742950" y="371475"/>
                  </a:lnTo>
                  <a:lnTo>
                    <a:pt x="1047750" y="361950"/>
                  </a:lnTo>
                  <a:lnTo>
                    <a:pt x="1571625" y="409575"/>
                  </a:lnTo>
                  <a:lnTo>
                    <a:pt x="2009775" y="390525"/>
                  </a:lnTo>
                  <a:lnTo>
                    <a:pt x="2552700" y="361950"/>
                  </a:lnTo>
                  <a:lnTo>
                    <a:pt x="2828925" y="314325"/>
                  </a:lnTo>
                  <a:lnTo>
                    <a:pt x="2857500" y="0"/>
                  </a:lnTo>
                </a:path>
              </a:pathLst>
            </a:custGeom>
            <a:solidFill>
              <a:srgbClr val="4F81BD">
                <a:alpha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8" name="Freeform 7"/>
            <p:cNvSpPr/>
            <p:nvPr/>
          </p:nvSpPr>
          <p:spPr>
            <a:xfrm>
              <a:off x="5334000" y="967905"/>
              <a:ext cx="2228850" cy="428625"/>
            </a:xfrm>
            <a:custGeom>
              <a:avLst/>
              <a:gdLst>
                <a:gd name="connsiteX0" fmla="*/ 2190750 w 2228850"/>
                <a:gd name="connsiteY0" fmla="*/ 9525 h 428625"/>
                <a:gd name="connsiteX1" fmla="*/ 1666875 w 2228850"/>
                <a:gd name="connsiteY1" fmla="*/ 9525 h 428625"/>
                <a:gd name="connsiteX2" fmla="*/ 1047750 w 2228850"/>
                <a:gd name="connsiteY2" fmla="*/ 19050 h 428625"/>
                <a:gd name="connsiteX3" fmla="*/ 447675 w 2228850"/>
                <a:gd name="connsiteY3" fmla="*/ 0 h 428625"/>
                <a:gd name="connsiteX4" fmla="*/ 57150 w 2228850"/>
                <a:gd name="connsiteY4" fmla="*/ 19050 h 428625"/>
                <a:gd name="connsiteX5" fmla="*/ 0 w 2228850"/>
                <a:gd name="connsiteY5" fmla="*/ 428625 h 428625"/>
                <a:gd name="connsiteX6" fmla="*/ 409575 w 2228850"/>
                <a:gd name="connsiteY6" fmla="*/ 361950 h 428625"/>
                <a:gd name="connsiteX7" fmla="*/ 1038225 w 2228850"/>
                <a:gd name="connsiteY7" fmla="*/ 342900 h 428625"/>
                <a:gd name="connsiteX8" fmla="*/ 1647825 w 2228850"/>
                <a:gd name="connsiteY8" fmla="*/ 342900 h 428625"/>
                <a:gd name="connsiteX9" fmla="*/ 2228850 w 2228850"/>
                <a:gd name="connsiteY9" fmla="*/ 352425 h 428625"/>
                <a:gd name="connsiteX10" fmla="*/ 2190750 w 2228850"/>
                <a:gd name="connsiteY10" fmla="*/ 9525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8850" h="428625">
                  <a:moveTo>
                    <a:pt x="2190750" y="9525"/>
                  </a:moveTo>
                  <a:lnTo>
                    <a:pt x="1666875" y="9525"/>
                  </a:lnTo>
                  <a:lnTo>
                    <a:pt x="1047750" y="19050"/>
                  </a:lnTo>
                  <a:lnTo>
                    <a:pt x="447675" y="0"/>
                  </a:lnTo>
                  <a:lnTo>
                    <a:pt x="57150" y="19050"/>
                  </a:lnTo>
                  <a:lnTo>
                    <a:pt x="0" y="428625"/>
                  </a:lnTo>
                  <a:lnTo>
                    <a:pt x="409575" y="361950"/>
                  </a:lnTo>
                  <a:lnTo>
                    <a:pt x="1038225" y="342900"/>
                  </a:lnTo>
                  <a:lnTo>
                    <a:pt x="1647825" y="342900"/>
                  </a:lnTo>
                  <a:lnTo>
                    <a:pt x="2228850" y="352425"/>
                  </a:lnTo>
                  <a:lnTo>
                    <a:pt x="2190750" y="9525"/>
                  </a:lnTo>
                  <a:close/>
                </a:path>
              </a:pathLst>
            </a:custGeom>
            <a:solidFill>
              <a:srgbClr val="00B050">
                <a:alpha val="4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9" name="Freeform 8"/>
            <p:cNvSpPr/>
            <p:nvPr/>
          </p:nvSpPr>
          <p:spPr>
            <a:xfrm>
              <a:off x="2352675" y="986955"/>
              <a:ext cx="2990850" cy="476250"/>
            </a:xfrm>
            <a:custGeom>
              <a:avLst/>
              <a:gdLst>
                <a:gd name="connsiteX0" fmla="*/ 2971800 w 2990850"/>
                <a:gd name="connsiteY0" fmla="*/ 47625 h 476250"/>
                <a:gd name="connsiteX1" fmla="*/ 2609850 w 2990850"/>
                <a:gd name="connsiteY1" fmla="*/ 66675 h 476250"/>
                <a:gd name="connsiteX2" fmla="*/ 2181225 w 2990850"/>
                <a:gd name="connsiteY2" fmla="*/ 104775 h 476250"/>
                <a:gd name="connsiteX3" fmla="*/ 1704975 w 2990850"/>
                <a:gd name="connsiteY3" fmla="*/ 133350 h 476250"/>
                <a:gd name="connsiteX4" fmla="*/ 1123950 w 2990850"/>
                <a:gd name="connsiteY4" fmla="*/ 95250 h 476250"/>
                <a:gd name="connsiteX5" fmla="*/ 704850 w 2990850"/>
                <a:gd name="connsiteY5" fmla="*/ 85725 h 476250"/>
                <a:gd name="connsiteX6" fmla="*/ 428625 w 2990850"/>
                <a:gd name="connsiteY6" fmla="*/ 76200 h 476250"/>
                <a:gd name="connsiteX7" fmla="*/ 19050 w 2990850"/>
                <a:gd name="connsiteY7" fmla="*/ 66675 h 476250"/>
                <a:gd name="connsiteX8" fmla="*/ 0 w 2990850"/>
                <a:gd name="connsiteY8" fmla="*/ 409575 h 476250"/>
                <a:gd name="connsiteX9" fmla="*/ 619125 w 2990850"/>
                <a:gd name="connsiteY9" fmla="*/ 381000 h 476250"/>
                <a:gd name="connsiteX10" fmla="*/ 1314450 w 2990850"/>
                <a:gd name="connsiteY10" fmla="*/ 457200 h 476250"/>
                <a:gd name="connsiteX11" fmla="*/ 1790700 w 2990850"/>
                <a:gd name="connsiteY11" fmla="*/ 476250 h 476250"/>
                <a:gd name="connsiteX12" fmla="*/ 2371725 w 2990850"/>
                <a:gd name="connsiteY12" fmla="*/ 428625 h 476250"/>
                <a:gd name="connsiteX13" fmla="*/ 2857500 w 2990850"/>
                <a:gd name="connsiteY13" fmla="*/ 390525 h 476250"/>
                <a:gd name="connsiteX14" fmla="*/ 2943225 w 2990850"/>
                <a:gd name="connsiteY14" fmla="*/ 381000 h 476250"/>
                <a:gd name="connsiteX15" fmla="*/ 2990850 w 2990850"/>
                <a:gd name="connsiteY15" fmla="*/ 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90850" h="476250">
                  <a:moveTo>
                    <a:pt x="2971800" y="47625"/>
                  </a:moveTo>
                  <a:lnTo>
                    <a:pt x="2609850" y="66675"/>
                  </a:lnTo>
                  <a:lnTo>
                    <a:pt x="2181225" y="104775"/>
                  </a:lnTo>
                  <a:lnTo>
                    <a:pt x="1704975" y="133350"/>
                  </a:lnTo>
                  <a:lnTo>
                    <a:pt x="1123950" y="95250"/>
                  </a:lnTo>
                  <a:lnTo>
                    <a:pt x="704850" y="85725"/>
                  </a:lnTo>
                  <a:lnTo>
                    <a:pt x="428625" y="76200"/>
                  </a:lnTo>
                  <a:lnTo>
                    <a:pt x="19050" y="66675"/>
                  </a:lnTo>
                  <a:lnTo>
                    <a:pt x="0" y="409575"/>
                  </a:lnTo>
                  <a:lnTo>
                    <a:pt x="619125" y="381000"/>
                  </a:lnTo>
                  <a:lnTo>
                    <a:pt x="1314450" y="457200"/>
                  </a:lnTo>
                  <a:lnTo>
                    <a:pt x="1790700" y="476250"/>
                  </a:lnTo>
                  <a:lnTo>
                    <a:pt x="2371725" y="428625"/>
                  </a:lnTo>
                  <a:lnTo>
                    <a:pt x="2857500" y="390525"/>
                  </a:lnTo>
                  <a:lnTo>
                    <a:pt x="2943225" y="381000"/>
                  </a:lnTo>
                  <a:lnTo>
                    <a:pt x="2990850" y="0"/>
                  </a:lnTo>
                </a:path>
              </a:pathLst>
            </a:custGeom>
            <a:solidFill>
              <a:srgbClr val="00B050">
                <a:alpha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0" name="TextBox 9"/>
            <p:cNvSpPr txBox="1"/>
            <p:nvPr/>
          </p:nvSpPr>
          <p:spPr>
            <a:xfrm rot="16642244">
              <a:off x="4920157" y="2725172"/>
              <a:ext cx="804861" cy="295466"/>
            </a:xfrm>
            <a:prstGeom prst="rect">
              <a:avLst/>
            </a:prstGeom>
            <a:solidFill>
              <a:sysClr val="window" lastClr="FFFFFF"/>
            </a:solidFill>
          </p:spPr>
          <p:txBody>
            <a:bodyPr wrap="square" lIns="9144" tIns="9144" rIns="9144" bIns="9144"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rPr>
                <a:t>Fault</a:t>
              </a:r>
            </a:p>
          </p:txBody>
        </p:sp>
        <p:sp>
          <p:nvSpPr>
            <p:cNvPr id="11" name="Freeform 10"/>
            <p:cNvSpPr/>
            <p:nvPr/>
          </p:nvSpPr>
          <p:spPr>
            <a:xfrm>
              <a:off x="5105400" y="856897"/>
              <a:ext cx="285750" cy="2171700"/>
            </a:xfrm>
            <a:custGeom>
              <a:avLst/>
              <a:gdLst>
                <a:gd name="connsiteX0" fmla="*/ 95250 w 95250"/>
                <a:gd name="connsiteY0" fmla="*/ 0 h 952500"/>
                <a:gd name="connsiteX1" fmla="*/ 95250 w 95250"/>
                <a:gd name="connsiteY1" fmla="*/ 0 h 952500"/>
                <a:gd name="connsiteX2" fmla="*/ 76200 w 95250"/>
                <a:gd name="connsiteY2" fmla="*/ 438150 h 952500"/>
                <a:gd name="connsiteX3" fmla="*/ 0 w 95250"/>
                <a:gd name="connsiteY3" fmla="*/ 952500 h 952500"/>
                <a:gd name="connsiteX0" fmla="*/ 247650 w 247650"/>
                <a:gd name="connsiteY0" fmla="*/ 0 h 2171700"/>
                <a:gd name="connsiteX1" fmla="*/ 247650 w 247650"/>
                <a:gd name="connsiteY1" fmla="*/ 0 h 2171700"/>
                <a:gd name="connsiteX2" fmla="*/ 228600 w 247650"/>
                <a:gd name="connsiteY2" fmla="*/ 438150 h 2171700"/>
                <a:gd name="connsiteX3" fmla="*/ 0 w 247650"/>
                <a:gd name="connsiteY3" fmla="*/ 2171700 h 2171700"/>
                <a:gd name="connsiteX0" fmla="*/ 247650 w 285750"/>
                <a:gd name="connsiteY0" fmla="*/ 0 h 2171700"/>
                <a:gd name="connsiteX1" fmla="*/ 285750 w 285750"/>
                <a:gd name="connsiteY1" fmla="*/ 9525 h 2171700"/>
                <a:gd name="connsiteX2" fmla="*/ 228600 w 285750"/>
                <a:gd name="connsiteY2" fmla="*/ 438150 h 2171700"/>
                <a:gd name="connsiteX3" fmla="*/ 0 w 285750"/>
                <a:gd name="connsiteY3" fmla="*/ 2171700 h 2171700"/>
              </a:gdLst>
              <a:ahLst/>
              <a:cxnLst>
                <a:cxn ang="0">
                  <a:pos x="connsiteX0" y="connsiteY0"/>
                </a:cxn>
                <a:cxn ang="0">
                  <a:pos x="connsiteX1" y="connsiteY1"/>
                </a:cxn>
                <a:cxn ang="0">
                  <a:pos x="connsiteX2" y="connsiteY2"/>
                </a:cxn>
                <a:cxn ang="0">
                  <a:pos x="connsiteX3" y="connsiteY3"/>
                </a:cxn>
              </a:cxnLst>
              <a:rect l="l" t="t" r="r" b="b"/>
              <a:pathLst>
                <a:path w="285750" h="2171700">
                  <a:moveTo>
                    <a:pt x="247650" y="0"/>
                  </a:moveTo>
                  <a:lnTo>
                    <a:pt x="285750" y="9525"/>
                  </a:lnTo>
                  <a:lnTo>
                    <a:pt x="228600" y="438150"/>
                  </a:lnTo>
                  <a:lnTo>
                    <a:pt x="0" y="2171700"/>
                  </a:lnTo>
                </a:path>
              </a:pathLst>
            </a:custGeom>
            <a:noFill/>
            <a:ln w="635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2" name="TextBox 11"/>
            <p:cNvSpPr txBox="1"/>
            <p:nvPr/>
          </p:nvSpPr>
          <p:spPr>
            <a:xfrm>
              <a:off x="2362200" y="519433"/>
              <a:ext cx="1530989" cy="369332"/>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rPr>
                <a:t>Lake Bottom</a:t>
              </a:r>
            </a:p>
          </p:txBody>
        </p:sp>
      </p:grpSp>
    </p:spTree>
    <p:extLst>
      <p:ext uri="{BB962C8B-B14F-4D97-AF65-F5344CB8AC3E}">
        <p14:creationId xmlns:p14="http://schemas.microsoft.com/office/powerpoint/2010/main" val="702312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1097280" y="1033272"/>
            <a:ext cx="6455679" cy="5530614"/>
            <a:chOff x="1143000" y="560473"/>
            <a:chExt cx="7172977" cy="6145127"/>
          </a:xfrm>
        </p:grpSpPr>
        <p:graphicFrame>
          <p:nvGraphicFramePr>
            <p:cNvPr id="3" name="Object 2"/>
            <p:cNvGraphicFramePr>
              <a:graphicFrameLocks noChangeAspect="1"/>
            </p:cNvGraphicFramePr>
            <p:nvPr>
              <p:extLst/>
            </p:nvPr>
          </p:nvGraphicFramePr>
          <p:xfrm>
            <a:off x="1143000" y="685800"/>
            <a:ext cx="7172977" cy="6019800"/>
          </p:xfrm>
          <a:graphic>
            <a:graphicData uri="http://schemas.openxmlformats.org/presentationml/2006/ole">
              <mc:AlternateContent xmlns:mc="http://schemas.openxmlformats.org/markup-compatibility/2006">
                <mc:Choice xmlns:v="urn:schemas-microsoft-com:vml" Requires="v">
                  <p:oleObj spid="_x0000_s37918" name="Worksheet" r:id="rId3" imgW="9601335" imgH="5915160" progId="Excel.Sheet.12">
                    <p:embed/>
                  </p:oleObj>
                </mc:Choice>
                <mc:Fallback>
                  <p:oleObj name="Worksheet" r:id="rId3" imgW="9601335" imgH="5915160" progId="Excel.Sheet.12">
                    <p:embed/>
                    <p:pic>
                      <p:nvPicPr>
                        <p:cNvPr id="3" name="Object 2"/>
                        <p:cNvPicPr/>
                        <p:nvPr/>
                      </p:nvPicPr>
                      <p:blipFill>
                        <a:blip r:embed="rId4"/>
                        <a:stretch>
                          <a:fillRect/>
                        </a:stretch>
                      </p:blipFill>
                      <p:spPr>
                        <a:xfrm>
                          <a:off x="1143000" y="685800"/>
                          <a:ext cx="7172977" cy="6019800"/>
                        </a:xfrm>
                        <a:prstGeom prst="rect">
                          <a:avLst/>
                        </a:prstGeom>
                      </p:spPr>
                    </p:pic>
                  </p:oleObj>
                </mc:Fallback>
              </mc:AlternateContent>
            </a:graphicData>
          </a:graphic>
        </p:graphicFrame>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2531" r="9651" b="19766"/>
            <a:stretch/>
          </p:blipFill>
          <p:spPr bwMode="auto">
            <a:xfrm>
              <a:off x="2105025" y="904875"/>
              <a:ext cx="5438775"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15" t="43950" r="47944" b="-1"/>
            <a:stretch/>
          </p:blipFill>
          <p:spPr bwMode="auto">
            <a:xfrm>
              <a:off x="2324100" y="929805"/>
              <a:ext cx="3000375" cy="3413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5"/>
            <p:cNvSpPr/>
            <p:nvPr/>
          </p:nvSpPr>
          <p:spPr>
            <a:xfrm>
              <a:off x="5172075" y="3352800"/>
              <a:ext cx="2352675" cy="371475"/>
            </a:xfrm>
            <a:custGeom>
              <a:avLst/>
              <a:gdLst>
                <a:gd name="connsiteX0" fmla="*/ 2352675 w 2352675"/>
                <a:gd name="connsiteY0" fmla="*/ 66675 h 371475"/>
                <a:gd name="connsiteX1" fmla="*/ 1695450 w 2352675"/>
                <a:gd name="connsiteY1" fmla="*/ 57150 h 371475"/>
                <a:gd name="connsiteX2" fmla="*/ 914400 w 2352675"/>
                <a:gd name="connsiteY2" fmla="*/ 57150 h 371475"/>
                <a:gd name="connsiteX3" fmla="*/ 342900 w 2352675"/>
                <a:gd name="connsiteY3" fmla="*/ 47625 h 371475"/>
                <a:gd name="connsiteX4" fmla="*/ 66675 w 2352675"/>
                <a:gd name="connsiteY4" fmla="*/ 0 h 371475"/>
                <a:gd name="connsiteX5" fmla="*/ 0 w 2352675"/>
                <a:gd name="connsiteY5" fmla="*/ 342900 h 371475"/>
                <a:gd name="connsiteX6" fmla="*/ 476250 w 2352675"/>
                <a:gd name="connsiteY6" fmla="*/ 342900 h 371475"/>
                <a:gd name="connsiteX7" fmla="*/ 1295400 w 2352675"/>
                <a:gd name="connsiteY7" fmla="*/ 352425 h 371475"/>
                <a:gd name="connsiteX8" fmla="*/ 2066925 w 2352675"/>
                <a:gd name="connsiteY8" fmla="*/ 371475 h 371475"/>
                <a:gd name="connsiteX9" fmla="*/ 2333625 w 2352675"/>
                <a:gd name="connsiteY9" fmla="*/ 371475 h 371475"/>
                <a:gd name="connsiteX10" fmla="*/ 2305050 w 2352675"/>
                <a:gd name="connsiteY10" fmla="*/ 8572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2675" h="371475">
                  <a:moveTo>
                    <a:pt x="2352675" y="66675"/>
                  </a:moveTo>
                  <a:lnTo>
                    <a:pt x="1695450" y="57150"/>
                  </a:lnTo>
                  <a:lnTo>
                    <a:pt x="914400" y="57150"/>
                  </a:lnTo>
                  <a:lnTo>
                    <a:pt x="342900" y="47625"/>
                  </a:lnTo>
                  <a:lnTo>
                    <a:pt x="66675" y="0"/>
                  </a:lnTo>
                  <a:lnTo>
                    <a:pt x="0" y="342900"/>
                  </a:lnTo>
                  <a:lnTo>
                    <a:pt x="476250" y="342900"/>
                  </a:lnTo>
                  <a:lnTo>
                    <a:pt x="1295400" y="352425"/>
                  </a:lnTo>
                  <a:lnTo>
                    <a:pt x="2066925" y="371475"/>
                  </a:lnTo>
                  <a:lnTo>
                    <a:pt x="2333625" y="371475"/>
                  </a:lnTo>
                  <a:lnTo>
                    <a:pt x="2305050" y="85725"/>
                  </a:lnTo>
                </a:path>
              </a:pathLst>
            </a:custGeom>
            <a:solidFill>
              <a:srgbClr val="4F81BD">
                <a:alpha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7" name="Freeform 6"/>
            <p:cNvSpPr/>
            <p:nvPr/>
          </p:nvSpPr>
          <p:spPr>
            <a:xfrm>
              <a:off x="2324100" y="3834930"/>
              <a:ext cx="2857500" cy="409575"/>
            </a:xfrm>
            <a:custGeom>
              <a:avLst/>
              <a:gdLst>
                <a:gd name="connsiteX0" fmla="*/ 2790825 w 2857500"/>
                <a:gd name="connsiteY0" fmla="*/ 9525 h 409575"/>
                <a:gd name="connsiteX1" fmla="*/ 2409825 w 2857500"/>
                <a:gd name="connsiteY1" fmla="*/ 85725 h 409575"/>
                <a:gd name="connsiteX2" fmla="*/ 1857375 w 2857500"/>
                <a:gd name="connsiteY2" fmla="*/ 95250 h 409575"/>
                <a:gd name="connsiteX3" fmla="*/ 1238250 w 2857500"/>
                <a:gd name="connsiteY3" fmla="*/ 57150 h 409575"/>
                <a:gd name="connsiteX4" fmla="*/ 781050 w 2857500"/>
                <a:gd name="connsiteY4" fmla="*/ 57150 h 409575"/>
                <a:gd name="connsiteX5" fmla="*/ 457200 w 2857500"/>
                <a:gd name="connsiteY5" fmla="*/ 38100 h 409575"/>
                <a:gd name="connsiteX6" fmla="*/ 114300 w 2857500"/>
                <a:gd name="connsiteY6" fmla="*/ 38100 h 409575"/>
                <a:gd name="connsiteX7" fmla="*/ 0 w 2857500"/>
                <a:gd name="connsiteY7" fmla="*/ 57150 h 409575"/>
                <a:gd name="connsiteX8" fmla="*/ 47625 w 2857500"/>
                <a:gd name="connsiteY8" fmla="*/ 342900 h 409575"/>
                <a:gd name="connsiteX9" fmla="*/ 476250 w 2857500"/>
                <a:gd name="connsiteY9" fmla="*/ 342900 h 409575"/>
                <a:gd name="connsiteX10" fmla="*/ 742950 w 2857500"/>
                <a:gd name="connsiteY10" fmla="*/ 371475 h 409575"/>
                <a:gd name="connsiteX11" fmla="*/ 1047750 w 2857500"/>
                <a:gd name="connsiteY11" fmla="*/ 361950 h 409575"/>
                <a:gd name="connsiteX12" fmla="*/ 1571625 w 2857500"/>
                <a:gd name="connsiteY12" fmla="*/ 409575 h 409575"/>
                <a:gd name="connsiteX13" fmla="*/ 2009775 w 2857500"/>
                <a:gd name="connsiteY13" fmla="*/ 390525 h 409575"/>
                <a:gd name="connsiteX14" fmla="*/ 2552700 w 2857500"/>
                <a:gd name="connsiteY14" fmla="*/ 361950 h 409575"/>
                <a:gd name="connsiteX15" fmla="*/ 2828925 w 2857500"/>
                <a:gd name="connsiteY15" fmla="*/ 314325 h 409575"/>
                <a:gd name="connsiteX16" fmla="*/ 2857500 w 2857500"/>
                <a:gd name="connsiteY16"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00" h="409575">
                  <a:moveTo>
                    <a:pt x="2790825" y="9525"/>
                  </a:moveTo>
                  <a:lnTo>
                    <a:pt x="2409825" y="85725"/>
                  </a:lnTo>
                  <a:lnTo>
                    <a:pt x="1857375" y="95250"/>
                  </a:lnTo>
                  <a:lnTo>
                    <a:pt x="1238250" y="57150"/>
                  </a:lnTo>
                  <a:lnTo>
                    <a:pt x="781050" y="57150"/>
                  </a:lnTo>
                  <a:lnTo>
                    <a:pt x="457200" y="38100"/>
                  </a:lnTo>
                  <a:lnTo>
                    <a:pt x="114300" y="38100"/>
                  </a:lnTo>
                  <a:lnTo>
                    <a:pt x="0" y="57150"/>
                  </a:lnTo>
                  <a:lnTo>
                    <a:pt x="47625" y="342900"/>
                  </a:lnTo>
                  <a:lnTo>
                    <a:pt x="476250" y="342900"/>
                  </a:lnTo>
                  <a:lnTo>
                    <a:pt x="742950" y="371475"/>
                  </a:lnTo>
                  <a:lnTo>
                    <a:pt x="1047750" y="361950"/>
                  </a:lnTo>
                  <a:lnTo>
                    <a:pt x="1571625" y="409575"/>
                  </a:lnTo>
                  <a:lnTo>
                    <a:pt x="2009775" y="390525"/>
                  </a:lnTo>
                  <a:lnTo>
                    <a:pt x="2552700" y="361950"/>
                  </a:lnTo>
                  <a:lnTo>
                    <a:pt x="2828925" y="314325"/>
                  </a:lnTo>
                  <a:lnTo>
                    <a:pt x="2857500" y="0"/>
                  </a:lnTo>
                </a:path>
              </a:pathLst>
            </a:custGeom>
            <a:solidFill>
              <a:srgbClr val="4F81BD">
                <a:alpha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8" name="Freeform 7"/>
            <p:cNvSpPr/>
            <p:nvPr/>
          </p:nvSpPr>
          <p:spPr>
            <a:xfrm>
              <a:off x="5334000" y="2047875"/>
              <a:ext cx="2228850" cy="428625"/>
            </a:xfrm>
            <a:custGeom>
              <a:avLst/>
              <a:gdLst>
                <a:gd name="connsiteX0" fmla="*/ 2190750 w 2228850"/>
                <a:gd name="connsiteY0" fmla="*/ 9525 h 428625"/>
                <a:gd name="connsiteX1" fmla="*/ 1666875 w 2228850"/>
                <a:gd name="connsiteY1" fmla="*/ 9525 h 428625"/>
                <a:gd name="connsiteX2" fmla="*/ 1047750 w 2228850"/>
                <a:gd name="connsiteY2" fmla="*/ 19050 h 428625"/>
                <a:gd name="connsiteX3" fmla="*/ 447675 w 2228850"/>
                <a:gd name="connsiteY3" fmla="*/ 0 h 428625"/>
                <a:gd name="connsiteX4" fmla="*/ 57150 w 2228850"/>
                <a:gd name="connsiteY4" fmla="*/ 19050 h 428625"/>
                <a:gd name="connsiteX5" fmla="*/ 0 w 2228850"/>
                <a:gd name="connsiteY5" fmla="*/ 428625 h 428625"/>
                <a:gd name="connsiteX6" fmla="*/ 409575 w 2228850"/>
                <a:gd name="connsiteY6" fmla="*/ 361950 h 428625"/>
                <a:gd name="connsiteX7" fmla="*/ 1038225 w 2228850"/>
                <a:gd name="connsiteY7" fmla="*/ 342900 h 428625"/>
                <a:gd name="connsiteX8" fmla="*/ 1647825 w 2228850"/>
                <a:gd name="connsiteY8" fmla="*/ 342900 h 428625"/>
                <a:gd name="connsiteX9" fmla="*/ 2228850 w 2228850"/>
                <a:gd name="connsiteY9" fmla="*/ 352425 h 428625"/>
                <a:gd name="connsiteX10" fmla="*/ 2190750 w 2228850"/>
                <a:gd name="connsiteY10" fmla="*/ 9525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8850" h="428625">
                  <a:moveTo>
                    <a:pt x="2190750" y="9525"/>
                  </a:moveTo>
                  <a:lnTo>
                    <a:pt x="1666875" y="9525"/>
                  </a:lnTo>
                  <a:lnTo>
                    <a:pt x="1047750" y="19050"/>
                  </a:lnTo>
                  <a:lnTo>
                    <a:pt x="447675" y="0"/>
                  </a:lnTo>
                  <a:lnTo>
                    <a:pt x="57150" y="19050"/>
                  </a:lnTo>
                  <a:lnTo>
                    <a:pt x="0" y="428625"/>
                  </a:lnTo>
                  <a:lnTo>
                    <a:pt x="409575" y="361950"/>
                  </a:lnTo>
                  <a:lnTo>
                    <a:pt x="1038225" y="342900"/>
                  </a:lnTo>
                  <a:lnTo>
                    <a:pt x="1647825" y="342900"/>
                  </a:lnTo>
                  <a:lnTo>
                    <a:pt x="2228850" y="352425"/>
                  </a:lnTo>
                  <a:lnTo>
                    <a:pt x="2190750" y="9525"/>
                  </a:lnTo>
                  <a:close/>
                </a:path>
              </a:pathLst>
            </a:custGeom>
            <a:solidFill>
              <a:srgbClr val="00B050">
                <a:alpha val="4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9" name="Freeform 8"/>
            <p:cNvSpPr/>
            <p:nvPr/>
          </p:nvSpPr>
          <p:spPr>
            <a:xfrm>
              <a:off x="2352675" y="2358555"/>
              <a:ext cx="2990850" cy="476250"/>
            </a:xfrm>
            <a:custGeom>
              <a:avLst/>
              <a:gdLst>
                <a:gd name="connsiteX0" fmla="*/ 2971800 w 2990850"/>
                <a:gd name="connsiteY0" fmla="*/ 47625 h 476250"/>
                <a:gd name="connsiteX1" fmla="*/ 2609850 w 2990850"/>
                <a:gd name="connsiteY1" fmla="*/ 66675 h 476250"/>
                <a:gd name="connsiteX2" fmla="*/ 2181225 w 2990850"/>
                <a:gd name="connsiteY2" fmla="*/ 104775 h 476250"/>
                <a:gd name="connsiteX3" fmla="*/ 1704975 w 2990850"/>
                <a:gd name="connsiteY3" fmla="*/ 133350 h 476250"/>
                <a:gd name="connsiteX4" fmla="*/ 1123950 w 2990850"/>
                <a:gd name="connsiteY4" fmla="*/ 95250 h 476250"/>
                <a:gd name="connsiteX5" fmla="*/ 704850 w 2990850"/>
                <a:gd name="connsiteY5" fmla="*/ 85725 h 476250"/>
                <a:gd name="connsiteX6" fmla="*/ 428625 w 2990850"/>
                <a:gd name="connsiteY6" fmla="*/ 76200 h 476250"/>
                <a:gd name="connsiteX7" fmla="*/ 19050 w 2990850"/>
                <a:gd name="connsiteY7" fmla="*/ 66675 h 476250"/>
                <a:gd name="connsiteX8" fmla="*/ 0 w 2990850"/>
                <a:gd name="connsiteY8" fmla="*/ 409575 h 476250"/>
                <a:gd name="connsiteX9" fmla="*/ 619125 w 2990850"/>
                <a:gd name="connsiteY9" fmla="*/ 381000 h 476250"/>
                <a:gd name="connsiteX10" fmla="*/ 1314450 w 2990850"/>
                <a:gd name="connsiteY10" fmla="*/ 457200 h 476250"/>
                <a:gd name="connsiteX11" fmla="*/ 1790700 w 2990850"/>
                <a:gd name="connsiteY11" fmla="*/ 476250 h 476250"/>
                <a:gd name="connsiteX12" fmla="*/ 2371725 w 2990850"/>
                <a:gd name="connsiteY12" fmla="*/ 428625 h 476250"/>
                <a:gd name="connsiteX13" fmla="*/ 2857500 w 2990850"/>
                <a:gd name="connsiteY13" fmla="*/ 390525 h 476250"/>
                <a:gd name="connsiteX14" fmla="*/ 2943225 w 2990850"/>
                <a:gd name="connsiteY14" fmla="*/ 381000 h 476250"/>
                <a:gd name="connsiteX15" fmla="*/ 2990850 w 2990850"/>
                <a:gd name="connsiteY15" fmla="*/ 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90850" h="476250">
                  <a:moveTo>
                    <a:pt x="2971800" y="47625"/>
                  </a:moveTo>
                  <a:lnTo>
                    <a:pt x="2609850" y="66675"/>
                  </a:lnTo>
                  <a:lnTo>
                    <a:pt x="2181225" y="104775"/>
                  </a:lnTo>
                  <a:lnTo>
                    <a:pt x="1704975" y="133350"/>
                  </a:lnTo>
                  <a:lnTo>
                    <a:pt x="1123950" y="95250"/>
                  </a:lnTo>
                  <a:lnTo>
                    <a:pt x="704850" y="85725"/>
                  </a:lnTo>
                  <a:lnTo>
                    <a:pt x="428625" y="76200"/>
                  </a:lnTo>
                  <a:lnTo>
                    <a:pt x="19050" y="66675"/>
                  </a:lnTo>
                  <a:lnTo>
                    <a:pt x="0" y="409575"/>
                  </a:lnTo>
                  <a:lnTo>
                    <a:pt x="619125" y="381000"/>
                  </a:lnTo>
                  <a:lnTo>
                    <a:pt x="1314450" y="457200"/>
                  </a:lnTo>
                  <a:lnTo>
                    <a:pt x="1790700" y="476250"/>
                  </a:lnTo>
                  <a:lnTo>
                    <a:pt x="2371725" y="428625"/>
                  </a:lnTo>
                  <a:lnTo>
                    <a:pt x="2857500" y="390525"/>
                  </a:lnTo>
                  <a:lnTo>
                    <a:pt x="2943225" y="381000"/>
                  </a:lnTo>
                  <a:lnTo>
                    <a:pt x="2990850" y="0"/>
                  </a:lnTo>
                </a:path>
              </a:pathLst>
            </a:custGeom>
            <a:solidFill>
              <a:srgbClr val="00B050">
                <a:alpha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0" name="Freeform 9"/>
            <p:cNvSpPr/>
            <p:nvPr/>
          </p:nvSpPr>
          <p:spPr>
            <a:xfrm>
              <a:off x="5476875" y="1019175"/>
              <a:ext cx="2066925" cy="523875"/>
            </a:xfrm>
            <a:custGeom>
              <a:avLst/>
              <a:gdLst>
                <a:gd name="connsiteX0" fmla="*/ 2066925 w 2066925"/>
                <a:gd name="connsiteY0" fmla="*/ 104775 h 523875"/>
                <a:gd name="connsiteX1" fmla="*/ 1876425 w 2066925"/>
                <a:gd name="connsiteY1" fmla="*/ 133350 h 523875"/>
                <a:gd name="connsiteX2" fmla="*/ 1590675 w 2066925"/>
                <a:gd name="connsiteY2" fmla="*/ 66675 h 523875"/>
                <a:gd name="connsiteX3" fmla="*/ 1352550 w 2066925"/>
                <a:gd name="connsiteY3" fmla="*/ 0 h 523875"/>
                <a:gd name="connsiteX4" fmla="*/ 952500 w 2066925"/>
                <a:gd name="connsiteY4" fmla="*/ 28575 h 523875"/>
                <a:gd name="connsiteX5" fmla="*/ 495300 w 2066925"/>
                <a:gd name="connsiteY5" fmla="*/ 28575 h 523875"/>
                <a:gd name="connsiteX6" fmla="*/ 285750 w 2066925"/>
                <a:gd name="connsiteY6" fmla="*/ 57150 h 523875"/>
                <a:gd name="connsiteX7" fmla="*/ 47625 w 2066925"/>
                <a:gd name="connsiteY7" fmla="*/ 38100 h 523875"/>
                <a:gd name="connsiteX8" fmla="*/ 0 w 2066925"/>
                <a:gd name="connsiteY8" fmla="*/ 390525 h 523875"/>
                <a:gd name="connsiteX9" fmla="*/ 219075 w 2066925"/>
                <a:gd name="connsiteY9" fmla="*/ 419100 h 523875"/>
                <a:gd name="connsiteX10" fmla="*/ 523875 w 2066925"/>
                <a:gd name="connsiteY10" fmla="*/ 390525 h 523875"/>
                <a:gd name="connsiteX11" fmla="*/ 781050 w 2066925"/>
                <a:gd name="connsiteY11" fmla="*/ 428625 h 523875"/>
                <a:gd name="connsiteX12" fmla="*/ 1143000 w 2066925"/>
                <a:gd name="connsiteY12" fmla="*/ 352425 h 523875"/>
                <a:gd name="connsiteX13" fmla="*/ 1476375 w 2066925"/>
                <a:gd name="connsiteY13" fmla="*/ 371475 h 523875"/>
                <a:gd name="connsiteX14" fmla="*/ 1762125 w 2066925"/>
                <a:gd name="connsiteY14" fmla="*/ 495300 h 523875"/>
                <a:gd name="connsiteX15" fmla="*/ 1962150 w 2066925"/>
                <a:gd name="connsiteY15" fmla="*/ 523875 h 523875"/>
                <a:gd name="connsiteX16" fmla="*/ 2066925 w 2066925"/>
                <a:gd name="connsiteY16" fmla="*/ 466725 h 523875"/>
                <a:gd name="connsiteX17" fmla="*/ 2066925 w 2066925"/>
                <a:gd name="connsiteY17" fmla="*/ 10477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66925" h="523875">
                  <a:moveTo>
                    <a:pt x="2066925" y="104775"/>
                  </a:moveTo>
                  <a:lnTo>
                    <a:pt x="1876425" y="133350"/>
                  </a:lnTo>
                  <a:lnTo>
                    <a:pt x="1590675" y="66675"/>
                  </a:lnTo>
                  <a:lnTo>
                    <a:pt x="1352550" y="0"/>
                  </a:lnTo>
                  <a:lnTo>
                    <a:pt x="952500" y="28575"/>
                  </a:lnTo>
                  <a:lnTo>
                    <a:pt x="495300" y="28575"/>
                  </a:lnTo>
                  <a:lnTo>
                    <a:pt x="285750" y="57150"/>
                  </a:lnTo>
                  <a:lnTo>
                    <a:pt x="47625" y="38100"/>
                  </a:lnTo>
                  <a:lnTo>
                    <a:pt x="0" y="390525"/>
                  </a:lnTo>
                  <a:lnTo>
                    <a:pt x="219075" y="419100"/>
                  </a:lnTo>
                  <a:lnTo>
                    <a:pt x="523875" y="390525"/>
                  </a:lnTo>
                  <a:lnTo>
                    <a:pt x="781050" y="428625"/>
                  </a:lnTo>
                  <a:lnTo>
                    <a:pt x="1143000" y="352425"/>
                  </a:lnTo>
                  <a:lnTo>
                    <a:pt x="1476375" y="371475"/>
                  </a:lnTo>
                  <a:lnTo>
                    <a:pt x="1762125" y="495300"/>
                  </a:lnTo>
                  <a:lnTo>
                    <a:pt x="1962150" y="523875"/>
                  </a:lnTo>
                  <a:lnTo>
                    <a:pt x="2066925" y="466725"/>
                  </a:lnTo>
                  <a:lnTo>
                    <a:pt x="2066925" y="104775"/>
                  </a:lnTo>
                  <a:close/>
                </a:path>
              </a:pathLst>
            </a:custGeom>
            <a:solidFill>
              <a:srgbClr val="F79646">
                <a:lumMod val="75000"/>
                <a:alpha val="4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1" name="Freeform 10"/>
            <p:cNvSpPr/>
            <p:nvPr/>
          </p:nvSpPr>
          <p:spPr>
            <a:xfrm>
              <a:off x="2390775" y="1038225"/>
              <a:ext cx="3048000" cy="466725"/>
            </a:xfrm>
            <a:custGeom>
              <a:avLst/>
              <a:gdLst>
                <a:gd name="connsiteX0" fmla="*/ 3048000 w 3048000"/>
                <a:gd name="connsiteY0" fmla="*/ 0 h 466725"/>
                <a:gd name="connsiteX1" fmla="*/ 2828925 w 3048000"/>
                <a:gd name="connsiteY1" fmla="*/ 9525 h 466725"/>
                <a:gd name="connsiteX2" fmla="*/ 2381250 w 3048000"/>
                <a:gd name="connsiteY2" fmla="*/ 66675 h 466725"/>
                <a:gd name="connsiteX3" fmla="*/ 1857375 w 3048000"/>
                <a:gd name="connsiteY3" fmla="*/ 95250 h 466725"/>
                <a:gd name="connsiteX4" fmla="*/ 1457325 w 3048000"/>
                <a:gd name="connsiteY4" fmla="*/ 104775 h 466725"/>
                <a:gd name="connsiteX5" fmla="*/ 1143000 w 3048000"/>
                <a:gd name="connsiteY5" fmla="*/ 104775 h 466725"/>
                <a:gd name="connsiteX6" fmla="*/ 895350 w 3048000"/>
                <a:gd name="connsiteY6" fmla="*/ 123825 h 466725"/>
                <a:gd name="connsiteX7" fmla="*/ 723900 w 3048000"/>
                <a:gd name="connsiteY7" fmla="*/ 114300 h 466725"/>
                <a:gd name="connsiteX8" fmla="*/ 409575 w 3048000"/>
                <a:gd name="connsiteY8" fmla="*/ 57150 h 466725"/>
                <a:gd name="connsiteX9" fmla="*/ 200025 w 3048000"/>
                <a:gd name="connsiteY9" fmla="*/ 47625 h 466725"/>
                <a:gd name="connsiteX10" fmla="*/ 0 w 3048000"/>
                <a:gd name="connsiteY10" fmla="*/ 47625 h 466725"/>
                <a:gd name="connsiteX11" fmla="*/ 9525 w 3048000"/>
                <a:gd name="connsiteY11" fmla="*/ 371475 h 466725"/>
                <a:gd name="connsiteX12" fmla="*/ 390525 w 3048000"/>
                <a:gd name="connsiteY12" fmla="*/ 390525 h 466725"/>
                <a:gd name="connsiteX13" fmla="*/ 790575 w 3048000"/>
                <a:gd name="connsiteY13" fmla="*/ 466725 h 466725"/>
                <a:gd name="connsiteX14" fmla="*/ 1181100 w 3048000"/>
                <a:gd name="connsiteY14" fmla="*/ 428625 h 466725"/>
                <a:gd name="connsiteX15" fmla="*/ 1600200 w 3048000"/>
                <a:gd name="connsiteY15" fmla="*/ 466725 h 466725"/>
                <a:gd name="connsiteX16" fmla="*/ 1685925 w 3048000"/>
                <a:gd name="connsiteY16" fmla="*/ 457200 h 466725"/>
                <a:gd name="connsiteX17" fmla="*/ 2266950 w 3048000"/>
                <a:gd name="connsiteY17" fmla="*/ 428625 h 466725"/>
                <a:gd name="connsiteX18" fmla="*/ 2771775 w 3048000"/>
                <a:gd name="connsiteY18" fmla="*/ 333375 h 466725"/>
                <a:gd name="connsiteX19" fmla="*/ 3028950 w 3048000"/>
                <a:gd name="connsiteY19" fmla="*/ 314325 h 466725"/>
                <a:gd name="connsiteX20" fmla="*/ 3048000 w 3048000"/>
                <a:gd name="connsiteY20" fmla="*/ 0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48000" h="466725">
                  <a:moveTo>
                    <a:pt x="3048000" y="0"/>
                  </a:moveTo>
                  <a:lnTo>
                    <a:pt x="2828925" y="9525"/>
                  </a:lnTo>
                  <a:lnTo>
                    <a:pt x="2381250" y="66675"/>
                  </a:lnTo>
                  <a:lnTo>
                    <a:pt x="1857375" y="95250"/>
                  </a:lnTo>
                  <a:lnTo>
                    <a:pt x="1457325" y="104775"/>
                  </a:lnTo>
                  <a:lnTo>
                    <a:pt x="1143000" y="104775"/>
                  </a:lnTo>
                  <a:lnTo>
                    <a:pt x="895350" y="123825"/>
                  </a:lnTo>
                  <a:lnTo>
                    <a:pt x="723900" y="114300"/>
                  </a:lnTo>
                  <a:lnTo>
                    <a:pt x="409575" y="57150"/>
                  </a:lnTo>
                  <a:lnTo>
                    <a:pt x="200025" y="47625"/>
                  </a:lnTo>
                  <a:lnTo>
                    <a:pt x="0" y="47625"/>
                  </a:lnTo>
                  <a:lnTo>
                    <a:pt x="9525" y="371475"/>
                  </a:lnTo>
                  <a:lnTo>
                    <a:pt x="390525" y="390525"/>
                  </a:lnTo>
                  <a:lnTo>
                    <a:pt x="790575" y="466725"/>
                  </a:lnTo>
                  <a:lnTo>
                    <a:pt x="1181100" y="428625"/>
                  </a:lnTo>
                  <a:lnTo>
                    <a:pt x="1600200" y="466725"/>
                  </a:lnTo>
                  <a:lnTo>
                    <a:pt x="1685925" y="457200"/>
                  </a:lnTo>
                  <a:lnTo>
                    <a:pt x="2266950" y="428625"/>
                  </a:lnTo>
                  <a:lnTo>
                    <a:pt x="2771775" y="333375"/>
                  </a:lnTo>
                  <a:lnTo>
                    <a:pt x="3028950" y="314325"/>
                  </a:lnTo>
                  <a:lnTo>
                    <a:pt x="3048000" y="0"/>
                  </a:lnTo>
                  <a:close/>
                </a:path>
              </a:pathLst>
            </a:custGeom>
            <a:solidFill>
              <a:srgbClr val="F79646">
                <a:lumMod val="75000"/>
                <a:alpha val="4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2" name="TextBox 11"/>
            <p:cNvSpPr txBox="1"/>
            <p:nvPr/>
          </p:nvSpPr>
          <p:spPr>
            <a:xfrm rot="16642244">
              <a:off x="4922044" y="3891983"/>
              <a:ext cx="804861" cy="295466"/>
            </a:xfrm>
            <a:prstGeom prst="rect">
              <a:avLst/>
            </a:prstGeom>
            <a:solidFill>
              <a:sysClr val="window" lastClr="FFFFFF"/>
            </a:solidFill>
          </p:spPr>
          <p:txBody>
            <a:bodyPr wrap="square" lIns="9144" tIns="9144" rIns="9144" bIns="9144"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rPr>
                <a:t>Fault</a:t>
              </a:r>
            </a:p>
          </p:txBody>
        </p:sp>
        <p:sp>
          <p:nvSpPr>
            <p:cNvPr id="13" name="Freeform 12"/>
            <p:cNvSpPr/>
            <p:nvPr/>
          </p:nvSpPr>
          <p:spPr>
            <a:xfrm>
              <a:off x="5114925" y="886782"/>
              <a:ext cx="381244" cy="3428043"/>
            </a:xfrm>
            <a:custGeom>
              <a:avLst/>
              <a:gdLst>
                <a:gd name="connsiteX0" fmla="*/ 95250 w 95250"/>
                <a:gd name="connsiteY0" fmla="*/ 0 h 952500"/>
                <a:gd name="connsiteX1" fmla="*/ 95250 w 95250"/>
                <a:gd name="connsiteY1" fmla="*/ 0 h 952500"/>
                <a:gd name="connsiteX2" fmla="*/ 76200 w 95250"/>
                <a:gd name="connsiteY2" fmla="*/ 438150 h 952500"/>
                <a:gd name="connsiteX3" fmla="*/ 0 w 95250"/>
                <a:gd name="connsiteY3" fmla="*/ 952500 h 952500"/>
                <a:gd name="connsiteX0" fmla="*/ 247650 w 247650"/>
                <a:gd name="connsiteY0" fmla="*/ 0 h 2171700"/>
                <a:gd name="connsiteX1" fmla="*/ 247650 w 247650"/>
                <a:gd name="connsiteY1" fmla="*/ 0 h 2171700"/>
                <a:gd name="connsiteX2" fmla="*/ 228600 w 247650"/>
                <a:gd name="connsiteY2" fmla="*/ 438150 h 2171700"/>
                <a:gd name="connsiteX3" fmla="*/ 0 w 247650"/>
                <a:gd name="connsiteY3" fmla="*/ 2171700 h 2171700"/>
                <a:gd name="connsiteX0" fmla="*/ 247650 w 285750"/>
                <a:gd name="connsiteY0" fmla="*/ 0 h 2171700"/>
                <a:gd name="connsiteX1" fmla="*/ 285750 w 285750"/>
                <a:gd name="connsiteY1" fmla="*/ 9525 h 2171700"/>
                <a:gd name="connsiteX2" fmla="*/ 228600 w 285750"/>
                <a:gd name="connsiteY2" fmla="*/ 438150 h 2171700"/>
                <a:gd name="connsiteX3" fmla="*/ 0 w 285750"/>
                <a:gd name="connsiteY3" fmla="*/ 2171700 h 2171700"/>
                <a:gd name="connsiteX0" fmla="*/ 342900 w 381000"/>
                <a:gd name="connsiteY0" fmla="*/ 0 h 3400425"/>
                <a:gd name="connsiteX1" fmla="*/ 381000 w 381000"/>
                <a:gd name="connsiteY1" fmla="*/ 9525 h 3400425"/>
                <a:gd name="connsiteX2" fmla="*/ 323850 w 381000"/>
                <a:gd name="connsiteY2" fmla="*/ 438150 h 3400425"/>
                <a:gd name="connsiteX3" fmla="*/ 0 w 381000"/>
                <a:gd name="connsiteY3" fmla="*/ 3400425 h 3400425"/>
                <a:gd name="connsiteX0" fmla="*/ 342900 w 381000"/>
                <a:gd name="connsiteY0" fmla="*/ 0 h 3400425"/>
                <a:gd name="connsiteX1" fmla="*/ 381000 w 381000"/>
                <a:gd name="connsiteY1" fmla="*/ 9525 h 3400425"/>
                <a:gd name="connsiteX2" fmla="*/ 323850 w 381000"/>
                <a:gd name="connsiteY2" fmla="*/ 438150 h 3400425"/>
                <a:gd name="connsiteX3" fmla="*/ 219075 w 381000"/>
                <a:gd name="connsiteY3" fmla="*/ 1619250 h 3400425"/>
                <a:gd name="connsiteX4" fmla="*/ 0 w 381000"/>
                <a:gd name="connsiteY4" fmla="*/ 3400425 h 3400425"/>
                <a:gd name="connsiteX0" fmla="*/ 342900 w 381244"/>
                <a:gd name="connsiteY0" fmla="*/ 27618 h 3428043"/>
                <a:gd name="connsiteX1" fmla="*/ 381000 w 381244"/>
                <a:gd name="connsiteY1" fmla="*/ 37143 h 3428043"/>
                <a:gd name="connsiteX2" fmla="*/ 323850 w 381244"/>
                <a:gd name="connsiteY2" fmla="*/ 503868 h 3428043"/>
                <a:gd name="connsiteX3" fmla="*/ 219075 w 381244"/>
                <a:gd name="connsiteY3" fmla="*/ 1646868 h 3428043"/>
                <a:gd name="connsiteX4" fmla="*/ 0 w 381244"/>
                <a:gd name="connsiteY4" fmla="*/ 3428043 h 342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244" h="3428043">
                  <a:moveTo>
                    <a:pt x="342900" y="27618"/>
                  </a:moveTo>
                  <a:cubicBezTo>
                    <a:pt x="355600" y="30793"/>
                    <a:pt x="384175" y="-42232"/>
                    <a:pt x="381000" y="37143"/>
                  </a:cubicBezTo>
                  <a:cubicBezTo>
                    <a:pt x="377825" y="116518"/>
                    <a:pt x="342900" y="348293"/>
                    <a:pt x="323850" y="503868"/>
                  </a:cubicBezTo>
                  <a:cubicBezTo>
                    <a:pt x="273050" y="935668"/>
                    <a:pt x="269875" y="1215068"/>
                    <a:pt x="219075" y="1646868"/>
                  </a:cubicBezTo>
                  <a:lnTo>
                    <a:pt x="0" y="3428043"/>
                  </a:lnTo>
                </a:path>
              </a:pathLst>
            </a:custGeom>
            <a:noFill/>
            <a:ln w="635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4" name="TextBox 13"/>
            <p:cNvSpPr txBox="1"/>
            <p:nvPr/>
          </p:nvSpPr>
          <p:spPr>
            <a:xfrm>
              <a:off x="2352675" y="560473"/>
              <a:ext cx="1530989" cy="369332"/>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rPr>
                <a:t>Lake Bottom</a:t>
              </a:r>
            </a:p>
          </p:txBody>
        </p:sp>
      </p:grpSp>
    </p:spTree>
    <p:extLst>
      <p:ext uri="{BB962C8B-B14F-4D97-AF65-F5344CB8AC3E}">
        <p14:creationId xmlns:p14="http://schemas.microsoft.com/office/powerpoint/2010/main" val="1571656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1115568" y="978408"/>
            <a:ext cx="6432812" cy="5567550"/>
            <a:chOff x="1143000" y="497442"/>
            <a:chExt cx="7172977" cy="6208158"/>
          </a:xfrm>
        </p:grpSpPr>
        <p:graphicFrame>
          <p:nvGraphicFramePr>
            <p:cNvPr id="3" name="Object 2"/>
            <p:cNvGraphicFramePr>
              <a:graphicFrameLocks noChangeAspect="1"/>
            </p:cNvGraphicFramePr>
            <p:nvPr>
              <p:extLst/>
            </p:nvPr>
          </p:nvGraphicFramePr>
          <p:xfrm>
            <a:off x="1143000" y="685800"/>
            <a:ext cx="7172977" cy="6019800"/>
          </p:xfrm>
          <a:graphic>
            <a:graphicData uri="http://schemas.openxmlformats.org/presentationml/2006/ole">
              <mc:AlternateContent xmlns:mc="http://schemas.openxmlformats.org/markup-compatibility/2006">
                <mc:Choice xmlns:v="urn:schemas-microsoft-com:vml" Requires="v">
                  <p:oleObj spid="_x0000_s38942" name="Worksheet" r:id="rId3" imgW="9601335" imgH="5915160" progId="Excel.Sheet.12">
                    <p:embed/>
                  </p:oleObj>
                </mc:Choice>
                <mc:Fallback>
                  <p:oleObj name="Worksheet" r:id="rId3" imgW="9601335" imgH="5915160" progId="Excel.Sheet.12">
                    <p:embed/>
                    <p:pic>
                      <p:nvPicPr>
                        <p:cNvPr id="3" name="Object 2"/>
                        <p:cNvPicPr/>
                        <p:nvPr/>
                      </p:nvPicPr>
                      <p:blipFill>
                        <a:blip r:embed="rId4"/>
                        <a:stretch>
                          <a:fillRect/>
                        </a:stretch>
                      </p:blipFill>
                      <p:spPr>
                        <a:xfrm>
                          <a:off x="1143000" y="685800"/>
                          <a:ext cx="7172977" cy="6019800"/>
                        </a:xfrm>
                        <a:prstGeom prst="rect">
                          <a:avLst/>
                        </a:prstGeom>
                      </p:spPr>
                    </p:pic>
                  </p:oleObj>
                </mc:Fallback>
              </mc:AlternateContent>
            </a:graphicData>
          </a:graphic>
        </p:graphicFrame>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2208" r="9651" b="19767"/>
            <a:stretch/>
          </p:blipFill>
          <p:spPr bwMode="auto">
            <a:xfrm>
              <a:off x="2105025" y="866774"/>
              <a:ext cx="5438775" cy="353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15" t="27899" r="47944" b="1"/>
            <a:stretch/>
          </p:blipFill>
          <p:spPr bwMode="auto">
            <a:xfrm>
              <a:off x="2324100" y="866774"/>
              <a:ext cx="3000375" cy="4391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5"/>
            <p:cNvSpPr/>
            <p:nvPr/>
          </p:nvSpPr>
          <p:spPr>
            <a:xfrm>
              <a:off x="5172075" y="3943349"/>
              <a:ext cx="2352675" cy="371475"/>
            </a:xfrm>
            <a:custGeom>
              <a:avLst/>
              <a:gdLst>
                <a:gd name="connsiteX0" fmla="*/ 2352675 w 2352675"/>
                <a:gd name="connsiteY0" fmla="*/ 66675 h 371475"/>
                <a:gd name="connsiteX1" fmla="*/ 1695450 w 2352675"/>
                <a:gd name="connsiteY1" fmla="*/ 57150 h 371475"/>
                <a:gd name="connsiteX2" fmla="*/ 914400 w 2352675"/>
                <a:gd name="connsiteY2" fmla="*/ 57150 h 371475"/>
                <a:gd name="connsiteX3" fmla="*/ 342900 w 2352675"/>
                <a:gd name="connsiteY3" fmla="*/ 47625 h 371475"/>
                <a:gd name="connsiteX4" fmla="*/ 66675 w 2352675"/>
                <a:gd name="connsiteY4" fmla="*/ 0 h 371475"/>
                <a:gd name="connsiteX5" fmla="*/ 0 w 2352675"/>
                <a:gd name="connsiteY5" fmla="*/ 342900 h 371475"/>
                <a:gd name="connsiteX6" fmla="*/ 476250 w 2352675"/>
                <a:gd name="connsiteY6" fmla="*/ 342900 h 371475"/>
                <a:gd name="connsiteX7" fmla="*/ 1295400 w 2352675"/>
                <a:gd name="connsiteY7" fmla="*/ 352425 h 371475"/>
                <a:gd name="connsiteX8" fmla="*/ 2066925 w 2352675"/>
                <a:gd name="connsiteY8" fmla="*/ 371475 h 371475"/>
                <a:gd name="connsiteX9" fmla="*/ 2333625 w 2352675"/>
                <a:gd name="connsiteY9" fmla="*/ 371475 h 371475"/>
                <a:gd name="connsiteX10" fmla="*/ 2305050 w 2352675"/>
                <a:gd name="connsiteY10" fmla="*/ 8572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2675" h="371475">
                  <a:moveTo>
                    <a:pt x="2352675" y="66675"/>
                  </a:moveTo>
                  <a:lnTo>
                    <a:pt x="1695450" y="57150"/>
                  </a:lnTo>
                  <a:lnTo>
                    <a:pt x="914400" y="57150"/>
                  </a:lnTo>
                  <a:lnTo>
                    <a:pt x="342900" y="47625"/>
                  </a:lnTo>
                  <a:lnTo>
                    <a:pt x="66675" y="0"/>
                  </a:lnTo>
                  <a:lnTo>
                    <a:pt x="0" y="342900"/>
                  </a:lnTo>
                  <a:lnTo>
                    <a:pt x="476250" y="342900"/>
                  </a:lnTo>
                  <a:lnTo>
                    <a:pt x="1295400" y="352425"/>
                  </a:lnTo>
                  <a:lnTo>
                    <a:pt x="2066925" y="371475"/>
                  </a:lnTo>
                  <a:lnTo>
                    <a:pt x="2333625" y="371475"/>
                  </a:lnTo>
                  <a:lnTo>
                    <a:pt x="2305050" y="85725"/>
                  </a:lnTo>
                </a:path>
              </a:pathLst>
            </a:custGeom>
            <a:solidFill>
              <a:srgbClr val="4F81BD">
                <a:alpha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7" name="Freeform 6"/>
            <p:cNvSpPr/>
            <p:nvPr/>
          </p:nvSpPr>
          <p:spPr>
            <a:xfrm>
              <a:off x="2324100" y="4749329"/>
              <a:ext cx="2857500" cy="409575"/>
            </a:xfrm>
            <a:custGeom>
              <a:avLst/>
              <a:gdLst>
                <a:gd name="connsiteX0" fmla="*/ 2790825 w 2857500"/>
                <a:gd name="connsiteY0" fmla="*/ 9525 h 409575"/>
                <a:gd name="connsiteX1" fmla="*/ 2409825 w 2857500"/>
                <a:gd name="connsiteY1" fmla="*/ 85725 h 409575"/>
                <a:gd name="connsiteX2" fmla="*/ 1857375 w 2857500"/>
                <a:gd name="connsiteY2" fmla="*/ 95250 h 409575"/>
                <a:gd name="connsiteX3" fmla="*/ 1238250 w 2857500"/>
                <a:gd name="connsiteY3" fmla="*/ 57150 h 409575"/>
                <a:gd name="connsiteX4" fmla="*/ 781050 w 2857500"/>
                <a:gd name="connsiteY4" fmla="*/ 57150 h 409575"/>
                <a:gd name="connsiteX5" fmla="*/ 457200 w 2857500"/>
                <a:gd name="connsiteY5" fmla="*/ 38100 h 409575"/>
                <a:gd name="connsiteX6" fmla="*/ 114300 w 2857500"/>
                <a:gd name="connsiteY6" fmla="*/ 38100 h 409575"/>
                <a:gd name="connsiteX7" fmla="*/ 0 w 2857500"/>
                <a:gd name="connsiteY7" fmla="*/ 57150 h 409575"/>
                <a:gd name="connsiteX8" fmla="*/ 47625 w 2857500"/>
                <a:gd name="connsiteY8" fmla="*/ 342900 h 409575"/>
                <a:gd name="connsiteX9" fmla="*/ 476250 w 2857500"/>
                <a:gd name="connsiteY9" fmla="*/ 342900 h 409575"/>
                <a:gd name="connsiteX10" fmla="*/ 742950 w 2857500"/>
                <a:gd name="connsiteY10" fmla="*/ 371475 h 409575"/>
                <a:gd name="connsiteX11" fmla="*/ 1047750 w 2857500"/>
                <a:gd name="connsiteY11" fmla="*/ 361950 h 409575"/>
                <a:gd name="connsiteX12" fmla="*/ 1571625 w 2857500"/>
                <a:gd name="connsiteY12" fmla="*/ 409575 h 409575"/>
                <a:gd name="connsiteX13" fmla="*/ 2009775 w 2857500"/>
                <a:gd name="connsiteY13" fmla="*/ 390525 h 409575"/>
                <a:gd name="connsiteX14" fmla="*/ 2552700 w 2857500"/>
                <a:gd name="connsiteY14" fmla="*/ 361950 h 409575"/>
                <a:gd name="connsiteX15" fmla="*/ 2828925 w 2857500"/>
                <a:gd name="connsiteY15" fmla="*/ 314325 h 409575"/>
                <a:gd name="connsiteX16" fmla="*/ 2857500 w 2857500"/>
                <a:gd name="connsiteY16"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00" h="409575">
                  <a:moveTo>
                    <a:pt x="2790825" y="9525"/>
                  </a:moveTo>
                  <a:lnTo>
                    <a:pt x="2409825" y="85725"/>
                  </a:lnTo>
                  <a:lnTo>
                    <a:pt x="1857375" y="95250"/>
                  </a:lnTo>
                  <a:lnTo>
                    <a:pt x="1238250" y="57150"/>
                  </a:lnTo>
                  <a:lnTo>
                    <a:pt x="781050" y="57150"/>
                  </a:lnTo>
                  <a:lnTo>
                    <a:pt x="457200" y="38100"/>
                  </a:lnTo>
                  <a:lnTo>
                    <a:pt x="114300" y="38100"/>
                  </a:lnTo>
                  <a:lnTo>
                    <a:pt x="0" y="57150"/>
                  </a:lnTo>
                  <a:lnTo>
                    <a:pt x="47625" y="342900"/>
                  </a:lnTo>
                  <a:lnTo>
                    <a:pt x="476250" y="342900"/>
                  </a:lnTo>
                  <a:lnTo>
                    <a:pt x="742950" y="371475"/>
                  </a:lnTo>
                  <a:lnTo>
                    <a:pt x="1047750" y="361950"/>
                  </a:lnTo>
                  <a:lnTo>
                    <a:pt x="1571625" y="409575"/>
                  </a:lnTo>
                  <a:lnTo>
                    <a:pt x="2009775" y="390525"/>
                  </a:lnTo>
                  <a:lnTo>
                    <a:pt x="2552700" y="361950"/>
                  </a:lnTo>
                  <a:lnTo>
                    <a:pt x="2828925" y="314325"/>
                  </a:lnTo>
                  <a:lnTo>
                    <a:pt x="2857500" y="0"/>
                  </a:lnTo>
                </a:path>
              </a:pathLst>
            </a:custGeom>
            <a:solidFill>
              <a:srgbClr val="4F81BD">
                <a:alpha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8" name="Freeform 7"/>
            <p:cNvSpPr/>
            <p:nvPr/>
          </p:nvSpPr>
          <p:spPr>
            <a:xfrm>
              <a:off x="5334000" y="2638424"/>
              <a:ext cx="2228850" cy="428625"/>
            </a:xfrm>
            <a:custGeom>
              <a:avLst/>
              <a:gdLst>
                <a:gd name="connsiteX0" fmla="*/ 2190750 w 2228850"/>
                <a:gd name="connsiteY0" fmla="*/ 9525 h 428625"/>
                <a:gd name="connsiteX1" fmla="*/ 1666875 w 2228850"/>
                <a:gd name="connsiteY1" fmla="*/ 9525 h 428625"/>
                <a:gd name="connsiteX2" fmla="*/ 1047750 w 2228850"/>
                <a:gd name="connsiteY2" fmla="*/ 19050 h 428625"/>
                <a:gd name="connsiteX3" fmla="*/ 447675 w 2228850"/>
                <a:gd name="connsiteY3" fmla="*/ 0 h 428625"/>
                <a:gd name="connsiteX4" fmla="*/ 57150 w 2228850"/>
                <a:gd name="connsiteY4" fmla="*/ 19050 h 428625"/>
                <a:gd name="connsiteX5" fmla="*/ 0 w 2228850"/>
                <a:gd name="connsiteY5" fmla="*/ 428625 h 428625"/>
                <a:gd name="connsiteX6" fmla="*/ 409575 w 2228850"/>
                <a:gd name="connsiteY6" fmla="*/ 361950 h 428625"/>
                <a:gd name="connsiteX7" fmla="*/ 1038225 w 2228850"/>
                <a:gd name="connsiteY7" fmla="*/ 342900 h 428625"/>
                <a:gd name="connsiteX8" fmla="*/ 1647825 w 2228850"/>
                <a:gd name="connsiteY8" fmla="*/ 342900 h 428625"/>
                <a:gd name="connsiteX9" fmla="*/ 2228850 w 2228850"/>
                <a:gd name="connsiteY9" fmla="*/ 352425 h 428625"/>
                <a:gd name="connsiteX10" fmla="*/ 2190750 w 2228850"/>
                <a:gd name="connsiteY10" fmla="*/ 9525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8850" h="428625">
                  <a:moveTo>
                    <a:pt x="2190750" y="9525"/>
                  </a:moveTo>
                  <a:lnTo>
                    <a:pt x="1666875" y="9525"/>
                  </a:lnTo>
                  <a:lnTo>
                    <a:pt x="1047750" y="19050"/>
                  </a:lnTo>
                  <a:lnTo>
                    <a:pt x="447675" y="0"/>
                  </a:lnTo>
                  <a:lnTo>
                    <a:pt x="57150" y="19050"/>
                  </a:lnTo>
                  <a:lnTo>
                    <a:pt x="0" y="428625"/>
                  </a:lnTo>
                  <a:lnTo>
                    <a:pt x="409575" y="361950"/>
                  </a:lnTo>
                  <a:lnTo>
                    <a:pt x="1038225" y="342900"/>
                  </a:lnTo>
                  <a:lnTo>
                    <a:pt x="1647825" y="342900"/>
                  </a:lnTo>
                  <a:lnTo>
                    <a:pt x="2228850" y="352425"/>
                  </a:lnTo>
                  <a:lnTo>
                    <a:pt x="2190750" y="9525"/>
                  </a:lnTo>
                  <a:close/>
                </a:path>
              </a:pathLst>
            </a:custGeom>
            <a:solidFill>
              <a:srgbClr val="00B050">
                <a:alpha val="4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9" name="Freeform 8"/>
            <p:cNvSpPr/>
            <p:nvPr/>
          </p:nvSpPr>
          <p:spPr>
            <a:xfrm>
              <a:off x="2352675" y="3272954"/>
              <a:ext cx="2990850" cy="476250"/>
            </a:xfrm>
            <a:custGeom>
              <a:avLst/>
              <a:gdLst>
                <a:gd name="connsiteX0" fmla="*/ 2971800 w 2990850"/>
                <a:gd name="connsiteY0" fmla="*/ 47625 h 476250"/>
                <a:gd name="connsiteX1" fmla="*/ 2609850 w 2990850"/>
                <a:gd name="connsiteY1" fmla="*/ 66675 h 476250"/>
                <a:gd name="connsiteX2" fmla="*/ 2181225 w 2990850"/>
                <a:gd name="connsiteY2" fmla="*/ 104775 h 476250"/>
                <a:gd name="connsiteX3" fmla="*/ 1704975 w 2990850"/>
                <a:gd name="connsiteY3" fmla="*/ 133350 h 476250"/>
                <a:gd name="connsiteX4" fmla="*/ 1123950 w 2990850"/>
                <a:gd name="connsiteY4" fmla="*/ 95250 h 476250"/>
                <a:gd name="connsiteX5" fmla="*/ 704850 w 2990850"/>
                <a:gd name="connsiteY5" fmla="*/ 85725 h 476250"/>
                <a:gd name="connsiteX6" fmla="*/ 428625 w 2990850"/>
                <a:gd name="connsiteY6" fmla="*/ 76200 h 476250"/>
                <a:gd name="connsiteX7" fmla="*/ 19050 w 2990850"/>
                <a:gd name="connsiteY7" fmla="*/ 66675 h 476250"/>
                <a:gd name="connsiteX8" fmla="*/ 0 w 2990850"/>
                <a:gd name="connsiteY8" fmla="*/ 409575 h 476250"/>
                <a:gd name="connsiteX9" fmla="*/ 619125 w 2990850"/>
                <a:gd name="connsiteY9" fmla="*/ 381000 h 476250"/>
                <a:gd name="connsiteX10" fmla="*/ 1314450 w 2990850"/>
                <a:gd name="connsiteY10" fmla="*/ 457200 h 476250"/>
                <a:gd name="connsiteX11" fmla="*/ 1790700 w 2990850"/>
                <a:gd name="connsiteY11" fmla="*/ 476250 h 476250"/>
                <a:gd name="connsiteX12" fmla="*/ 2371725 w 2990850"/>
                <a:gd name="connsiteY12" fmla="*/ 428625 h 476250"/>
                <a:gd name="connsiteX13" fmla="*/ 2857500 w 2990850"/>
                <a:gd name="connsiteY13" fmla="*/ 390525 h 476250"/>
                <a:gd name="connsiteX14" fmla="*/ 2943225 w 2990850"/>
                <a:gd name="connsiteY14" fmla="*/ 381000 h 476250"/>
                <a:gd name="connsiteX15" fmla="*/ 2990850 w 2990850"/>
                <a:gd name="connsiteY15" fmla="*/ 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90850" h="476250">
                  <a:moveTo>
                    <a:pt x="2971800" y="47625"/>
                  </a:moveTo>
                  <a:lnTo>
                    <a:pt x="2609850" y="66675"/>
                  </a:lnTo>
                  <a:lnTo>
                    <a:pt x="2181225" y="104775"/>
                  </a:lnTo>
                  <a:lnTo>
                    <a:pt x="1704975" y="133350"/>
                  </a:lnTo>
                  <a:lnTo>
                    <a:pt x="1123950" y="95250"/>
                  </a:lnTo>
                  <a:lnTo>
                    <a:pt x="704850" y="85725"/>
                  </a:lnTo>
                  <a:lnTo>
                    <a:pt x="428625" y="76200"/>
                  </a:lnTo>
                  <a:lnTo>
                    <a:pt x="19050" y="66675"/>
                  </a:lnTo>
                  <a:lnTo>
                    <a:pt x="0" y="409575"/>
                  </a:lnTo>
                  <a:lnTo>
                    <a:pt x="619125" y="381000"/>
                  </a:lnTo>
                  <a:lnTo>
                    <a:pt x="1314450" y="457200"/>
                  </a:lnTo>
                  <a:lnTo>
                    <a:pt x="1790700" y="476250"/>
                  </a:lnTo>
                  <a:lnTo>
                    <a:pt x="2371725" y="428625"/>
                  </a:lnTo>
                  <a:lnTo>
                    <a:pt x="2857500" y="390525"/>
                  </a:lnTo>
                  <a:lnTo>
                    <a:pt x="2943225" y="381000"/>
                  </a:lnTo>
                  <a:lnTo>
                    <a:pt x="2990850" y="0"/>
                  </a:lnTo>
                </a:path>
              </a:pathLst>
            </a:custGeom>
            <a:solidFill>
              <a:srgbClr val="00B050">
                <a:alpha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0" name="Freeform 9"/>
            <p:cNvSpPr/>
            <p:nvPr/>
          </p:nvSpPr>
          <p:spPr>
            <a:xfrm>
              <a:off x="5476875" y="1609724"/>
              <a:ext cx="2066925" cy="523875"/>
            </a:xfrm>
            <a:custGeom>
              <a:avLst/>
              <a:gdLst>
                <a:gd name="connsiteX0" fmla="*/ 2066925 w 2066925"/>
                <a:gd name="connsiteY0" fmla="*/ 104775 h 523875"/>
                <a:gd name="connsiteX1" fmla="*/ 1876425 w 2066925"/>
                <a:gd name="connsiteY1" fmla="*/ 133350 h 523875"/>
                <a:gd name="connsiteX2" fmla="*/ 1590675 w 2066925"/>
                <a:gd name="connsiteY2" fmla="*/ 66675 h 523875"/>
                <a:gd name="connsiteX3" fmla="*/ 1352550 w 2066925"/>
                <a:gd name="connsiteY3" fmla="*/ 0 h 523875"/>
                <a:gd name="connsiteX4" fmla="*/ 952500 w 2066925"/>
                <a:gd name="connsiteY4" fmla="*/ 28575 h 523875"/>
                <a:gd name="connsiteX5" fmla="*/ 495300 w 2066925"/>
                <a:gd name="connsiteY5" fmla="*/ 28575 h 523875"/>
                <a:gd name="connsiteX6" fmla="*/ 285750 w 2066925"/>
                <a:gd name="connsiteY6" fmla="*/ 57150 h 523875"/>
                <a:gd name="connsiteX7" fmla="*/ 47625 w 2066925"/>
                <a:gd name="connsiteY7" fmla="*/ 38100 h 523875"/>
                <a:gd name="connsiteX8" fmla="*/ 0 w 2066925"/>
                <a:gd name="connsiteY8" fmla="*/ 390525 h 523875"/>
                <a:gd name="connsiteX9" fmla="*/ 219075 w 2066925"/>
                <a:gd name="connsiteY9" fmla="*/ 419100 h 523875"/>
                <a:gd name="connsiteX10" fmla="*/ 523875 w 2066925"/>
                <a:gd name="connsiteY10" fmla="*/ 390525 h 523875"/>
                <a:gd name="connsiteX11" fmla="*/ 781050 w 2066925"/>
                <a:gd name="connsiteY11" fmla="*/ 428625 h 523875"/>
                <a:gd name="connsiteX12" fmla="*/ 1143000 w 2066925"/>
                <a:gd name="connsiteY12" fmla="*/ 352425 h 523875"/>
                <a:gd name="connsiteX13" fmla="*/ 1476375 w 2066925"/>
                <a:gd name="connsiteY13" fmla="*/ 371475 h 523875"/>
                <a:gd name="connsiteX14" fmla="*/ 1762125 w 2066925"/>
                <a:gd name="connsiteY14" fmla="*/ 495300 h 523875"/>
                <a:gd name="connsiteX15" fmla="*/ 1962150 w 2066925"/>
                <a:gd name="connsiteY15" fmla="*/ 523875 h 523875"/>
                <a:gd name="connsiteX16" fmla="*/ 2066925 w 2066925"/>
                <a:gd name="connsiteY16" fmla="*/ 466725 h 523875"/>
                <a:gd name="connsiteX17" fmla="*/ 2066925 w 2066925"/>
                <a:gd name="connsiteY17" fmla="*/ 10477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66925" h="523875">
                  <a:moveTo>
                    <a:pt x="2066925" y="104775"/>
                  </a:moveTo>
                  <a:lnTo>
                    <a:pt x="1876425" y="133350"/>
                  </a:lnTo>
                  <a:lnTo>
                    <a:pt x="1590675" y="66675"/>
                  </a:lnTo>
                  <a:lnTo>
                    <a:pt x="1352550" y="0"/>
                  </a:lnTo>
                  <a:lnTo>
                    <a:pt x="952500" y="28575"/>
                  </a:lnTo>
                  <a:lnTo>
                    <a:pt x="495300" y="28575"/>
                  </a:lnTo>
                  <a:lnTo>
                    <a:pt x="285750" y="57150"/>
                  </a:lnTo>
                  <a:lnTo>
                    <a:pt x="47625" y="38100"/>
                  </a:lnTo>
                  <a:lnTo>
                    <a:pt x="0" y="390525"/>
                  </a:lnTo>
                  <a:lnTo>
                    <a:pt x="219075" y="419100"/>
                  </a:lnTo>
                  <a:lnTo>
                    <a:pt x="523875" y="390525"/>
                  </a:lnTo>
                  <a:lnTo>
                    <a:pt x="781050" y="428625"/>
                  </a:lnTo>
                  <a:lnTo>
                    <a:pt x="1143000" y="352425"/>
                  </a:lnTo>
                  <a:lnTo>
                    <a:pt x="1476375" y="371475"/>
                  </a:lnTo>
                  <a:lnTo>
                    <a:pt x="1762125" y="495300"/>
                  </a:lnTo>
                  <a:lnTo>
                    <a:pt x="1962150" y="523875"/>
                  </a:lnTo>
                  <a:lnTo>
                    <a:pt x="2066925" y="466725"/>
                  </a:lnTo>
                  <a:lnTo>
                    <a:pt x="2066925" y="104775"/>
                  </a:lnTo>
                  <a:close/>
                </a:path>
              </a:pathLst>
            </a:custGeom>
            <a:solidFill>
              <a:srgbClr val="F79646">
                <a:lumMod val="75000"/>
                <a:alpha val="4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1" name="Freeform 10"/>
            <p:cNvSpPr/>
            <p:nvPr/>
          </p:nvSpPr>
          <p:spPr>
            <a:xfrm>
              <a:off x="2390775" y="1952624"/>
              <a:ext cx="3048000" cy="466725"/>
            </a:xfrm>
            <a:custGeom>
              <a:avLst/>
              <a:gdLst>
                <a:gd name="connsiteX0" fmla="*/ 3048000 w 3048000"/>
                <a:gd name="connsiteY0" fmla="*/ 0 h 466725"/>
                <a:gd name="connsiteX1" fmla="*/ 2828925 w 3048000"/>
                <a:gd name="connsiteY1" fmla="*/ 9525 h 466725"/>
                <a:gd name="connsiteX2" fmla="*/ 2381250 w 3048000"/>
                <a:gd name="connsiteY2" fmla="*/ 66675 h 466725"/>
                <a:gd name="connsiteX3" fmla="*/ 1857375 w 3048000"/>
                <a:gd name="connsiteY3" fmla="*/ 95250 h 466725"/>
                <a:gd name="connsiteX4" fmla="*/ 1457325 w 3048000"/>
                <a:gd name="connsiteY4" fmla="*/ 104775 h 466725"/>
                <a:gd name="connsiteX5" fmla="*/ 1143000 w 3048000"/>
                <a:gd name="connsiteY5" fmla="*/ 104775 h 466725"/>
                <a:gd name="connsiteX6" fmla="*/ 895350 w 3048000"/>
                <a:gd name="connsiteY6" fmla="*/ 123825 h 466725"/>
                <a:gd name="connsiteX7" fmla="*/ 723900 w 3048000"/>
                <a:gd name="connsiteY7" fmla="*/ 114300 h 466725"/>
                <a:gd name="connsiteX8" fmla="*/ 409575 w 3048000"/>
                <a:gd name="connsiteY8" fmla="*/ 57150 h 466725"/>
                <a:gd name="connsiteX9" fmla="*/ 200025 w 3048000"/>
                <a:gd name="connsiteY9" fmla="*/ 47625 h 466725"/>
                <a:gd name="connsiteX10" fmla="*/ 0 w 3048000"/>
                <a:gd name="connsiteY10" fmla="*/ 47625 h 466725"/>
                <a:gd name="connsiteX11" fmla="*/ 9525 w 3048000"/>
                <a:gd name="connsiteY11" fmla="*/ 371475 h 466725"/>
                <a:gd name="connsiteX12" fmla="*/ 390525 w 3048000"/>
                <a:gd name="connsiteY12" fmla="*/ 390525 h 466725"/>
                <a:gd name="connsiteX13" fmla="*/ 790575 w 3048000"/>
                <a:gd name="connsiteY13" fmla="*/ 466725 h 466725"/>
                <a:gd name="connsiteX14" fmla="*/ 1181100 w 3048000"/>
                <a:gd name="connsiteY14" fmla="*/ 428625 h 466725"/>
                <a:gd name="connsiteX15" fmla="*/ 1600200 w 3048000"/>
                <a:gd name="connsiteY15" fmla="*/ 466725 h 466725"/>
                <a:gd name="connsiteX16" fmla="*/ 1685925 w 3048000"/>
                <a:gd name="connsiteY16" fmla="*/ 457200 h 466725"/>
                <a:gd name="connsiteX17" fmla="*/ 2266950 w 3048000"/>
                <a:gd name="connsiteY17" fmla="*/ 428625 h 466725"/>
                <a:gd name="connsiteX18" fmla="*/ 2771775 w 3048000"/>
                <a:gd name="connsiteY18" fmla="*/ 333375 h 466725"/>
                <a:gd name="connsiteX19" fmla="*/ 3028950 w 3048000"/>
                <a:gd name="connsiteY19" fmla="*/ 314325 h 466725"/>
                <a:gd name="connsiteX20" fmla="*/ 3048000 w 3048000"/>
                <a:gd name="connsiteY20" fmla="*/ 0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48000" h="466725">
                  <a:moveTo>
                    <a:pt x="3048000" y="0"/>
                  </a:moveTo>
                  <a:lnTo>
                    <a:pt x="2828925" y="9525"/>
                  </a:lnTo>
                  <a:lnTo>
                    <a:pt x="2381250" y="66675"/>
                  </a:lnTo>
                  <a:lnTo>
                    <a:pt x="1857375" y="95250"/>
                  </a:lnTo>
                  <a:lnTo>
                    <a:pt x="1457325" y="104775"/>
                  </a:lnTo>
                  <a:lnTo>
                    <a:pt x="1143000" y="104775"/>
                  </a:lnTo>
                  <a:lnTo>
                    <a:pt x="895350" y="123825"/>
                  </a:lnTo>
                  <a:lnTo>
                    <a:pt x="723900" y="114300"/>
                  </a:lnTo>
                  <a:lnTo>
                    <a:pt x="409575" y="57150"/>
                  </a:lnTo>
                  <a:lnTo>
                    <a:pt x="200025" y="47625"/>
                  </a:lnTo>
                  <a:lnTo>
                    <a:pt x="0" y="47625"/>
                  </a:lnTo>
                  <a:lnTo>
                    <a:pt x="9525" y="371475"/>
                  </a:lnTo>
                  <a:lnTo>
                    <a:pt x="390525" y="390525"/>
                  </a:lnTo>
                  <a:lnTo>
                    <a:pt x="790575" y="466725"/>
                  </a:lnTo>
                  <a:lnTo>
                    <a:pt x="1181100" y="428625"/>
                  </a:lnTo>
                  <a:lnTo>
                    <a:pt x="1600200" y="466725"/>
                  </a:lnTo>
                  <a:lnTo>
                    <a:pt x="1685925" y="457200"/>
                  </a:lnTo>
                  <a:lnTo>
                    <a:pt x="2266950" y="428625"/>
                  </a:lnTo>
                  <a:lnTo>
                    <a:pt x="2771775" y="333375"/>
                  </a:lnTo>
                  <a:lnTo>
                    <a:pt x="3028950" y="314325"/>
                  </a:lnTo>
                  <a:lnTo>
                    <a:pt x="3048000" y="0"/>
                  </a:lnTo>
                  <a:close/>
                </a:path>
              </a:pathLst>
            </a:custGeom>
            <a:solidFill>
              <a:srgbClr val="F79646">
                <a:lumMod val="75000"/>
                <a:alpha val="4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2" name="Freeform 11"/>
            <p:cNvSpPr/>
            <p:nvPr/>
          </p:nvSpPr>
          <p:spPr>
            <a:xfrm>
              <a:off x="5562600" y="866775"/>
              <a:ext cx="1981200" cy="295275"/>
            </a:xfrm>
            <a:custGeom>
              <a:avLst/>
              <a:gdLst>
                <a:gd name="connsiteX0" fmla="*/ 1971675 w 1981200"/>
                <a:gd name="connsiteY0" fmla="*/ 19050 h 295275"/>
                <a:gd name="connsiteX1" fmla="*/ 1495425 w 1981200"/>
                <a:gd name="connsiteY1" fmla="*/ 19050 h 295275"/>
                <a:gd name="connsiteX2" fmla="*/ 752475 w 1981200"/>
                <a:gd name="connsiteY2" fmla="*/ 0 h 295275"/>
                <a:gd name="connsiteX3" fmla="*/ 247650 w 1981200"/>
                <a:gd name="connsiteY3" fmla="*/ 9525 h 295275"/>
                <a:gd name="connsiteX4" fmla="*/ 28575 w 1981200"/>
                <a:gd name="connsiteY4" fmla="*/ 28575 h 295275"/>
                <a:gd name="connsiteX5" fmla="*/ 0 w 1981200"/>
                <a:gd name="connsiteY5" fmla="*/ 266700 h 295275"/>
                <a:gd name="connsiteX6" fmla="*/ 504825 w 1981200"/>
                <a:gd name="connsiteY6" fmla="*/ 276225 h 295275"/>
                <a:gd name="connsiteX7" fmla="*/ 1000125 w 1981200"/>
                <a:gd name="connsiteY7" fmla="*/ 257175 h 295275"/>
                <a:gd name="connsiteX8" fmla="*/ 1447800 w 1981200"/>
                <a:gd name="connsiteY8" fmla="*/ 295275 h 295275"/>
                <a:gd name="connsiteX9" fmla="*/ 1828800 w 1981200"/>
                <a:gd name="connsiteY9" fmla="*/ 285750 h 295275"/>
                <a:gd name="connsiteX10" fmla="*/ 1981200 w 1981200"/>
                <a:gd name="connsiteY10" fmla="*/ 285750 h 295275"/>
                <a:gd name="connsiteX11" fmla="*/ 1971675 w 1981200"/>
                <a:gd name="connsiteY11" fmla="*/ 1905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1200" h="295275">
                  <a:moveTo>
                    <a:pt x="1971675" y="19050"/>
                  </a:moveTo>
                  <a:lnTo>
                    <a:pt x="1495425" y="19050"/>
                  </a:lnTo>
                  <a:lnTo>
                    <a:pt x="752475" y="0"/>
                  </a:lnTo>
                  <a:lnTo>
                    <a:pt x="247650" y="9525"/>
                  </a:lnTo>
                  <a:lnTo>
                    <a:pt x="28575" y="28575"/>
                  </a:lnTo>
                  <a:lnTo>
                    <a:pt x="0" y="266700"/>
                  </a:lnTo>
                  <a:lnTo>
                    <a:pt x="504825" y="276225"/>
                  </a:lnTo>
                  <a:lnTo>
                    <a:pt x="1000125" y="257175"/>
                  </a:lnTo>
                  <a:lnTo>
                    <a:pt x="1447800" y="295275"/>
                  </a:lnTo>
                  <a:lnTo>
                    <a:pt x="1828800" y="285750"/>
                  </a:lnTo>
                  <a:lnTo>
                    <a:pt x="1981200" y="285750"/>
                  </a:lnTo>
                  <a:lnTo>
                    <a:pt x="1971675" y="19050"/>
                  </a:lnTo>
                  <a:close/>
                </a:path>
              </a:pathLst>
            </a:custGeom>
            <a:solidFill>
              <a:srgbClr val="FFFF00">
                <a:alpha val="4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3" name="Freeform 12"/>
            <p:cNvSpPr/>
            <p:nvPr/>
          </p:nvSpPr>
          <p:spPr>
            <a:xfrm>
              <a:off x="2400300" y="876300"/>
              <a:ext cx="3152775" cy="352425"/>
            </a:xfrm>
            <a:custGeom>
              <a:avLst/>
              <a:gdLst>
                <a:gd name="connsiteX0" fmla="*/ 3076575 w 3152775"/>
                <a:gd name="connsiteY0" fmla="*/ 238125 h 352425"/>
                <a:gd name="connsiteX1" fmla="*/ 2495550 w 3152775"/>
                <a:gd name="connsiteY1" fmla="*/ 304800 h 352425"/>
                <a:gd name="connsiteX2" fmla="*/ 1914525 w 3152775"/>
                <a:gd name="connsiteY2" fmla="*/ 333375 h 352425"/>
                <a:gd name="connsiteX3" fmla="*/ 962025 w 3152775"/>
                <a:gd name="connsiteY3" fmla="*/ 342900 h 352425"/>
                <a:gd name="connsiteX4" fmla="*/ 561975 w 3152775"/>
                <a:gd name="connsiteY4" fmla="*/ 352425 h 352425"/>
                <a:gd name="connsiteX5" fmla="*/ 0 w 3152775"/>
                <a:gd name="connsiteY5" fmla="*/ 314325 h 352425"/>
                <a:gd name="connsiteX6" fmla="*/ 0 w 3152775"/>
                <a:gd name="connsiteY6" fmla="*/ 0 h 352425"/>
                <a:gd name="connsiteX7" fmla="*/ 1047750 w 3152775"/>
                <a:gd name="connsiteY7" fmla="*/ 28575 h 352425"/>
                <a:gd name="connsiteX8" fmla="*/ 1933575 w 3152775"/>
                <a:gd name="connsiteY8" fmla="*/ 38100 h 352425"/>
                <a:gd name="connsiteX9" fmla="*/ 2562225 w 3152775"/>
                <a:gd name="connsiteY9" fmla="*/ 28575 h 352425"/>
                <a:gd name="connsiteX10" fmla="*/ 2647950 w 3152775"/>
                <a:gd name="connsiteY10" fmla="*/ 28575 h 352425"/>
                <a:gd name="connsiteX11" fmla="*/ 2933700 w 3152775"/>
                <a:gd name="connsiteY11" fmla="*/ 9525 h 352425"/>
                <a:gd name="connsiteX12" fmla="*/ 3152775 w 3152775"/>
                <a:gd name="connsiteY12" fmla="*/ 9525 h 352425"/>
                <a:gd name="connsiteX13" fmla="*/ 3143250 w 3152775"/>
                <a:gd name="connsiteY13" fmla="*/ 24765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2775" h="352425">
                  <a:moveTo>
                    <a:pt x="3076575" y="238125"/>
                  </a:moveTo>
                  <a:lnTo>
                    <a:pt x="2495550" y="304800"/>
                  </a:lnTo>
                  <a:lnTo>
                    <a:pt x="1914525" y="333375"/>
                  </a:lnTo>
                  <a:lnTo>
                    <a:pt x="962025" y="342900"/>
                  </a:lnTo>
                  <a:lnTo>
                    <a:pt x="561975" y="352425"/>
                  </a:lnTo>
                  <a:lnTo>
                    <a:pt x="0" y="314325"/>
                  </a:lnTo>
                  <a:lnTo>
                    <a:pt x="0" y="0"/>
                  </a:lnTo>
                  <a:lnTo>
                    <a:pt x="1047750" y="28575"/>
                  </a:lnTo>
                  <a:lnTo>
                    <a:pt x="1933575" y="38100"/>
                  </a:lnTo>
                  <a:lnTo>
                    <a:pt x="2562225" y="28575"/>
                  </a:lnTo>
                  <a:lnTo>
                    <a:pt x="2647950" y="28575"/>
                  </a:lnTo>
                  <a:lnTo>
                    <a:pt x="2933700" y="9525"/>
                  </a:lnTo>
                  <a:lnTo>
                    <a:pt x="3152775" y="9525"/>
                  </a:lnTo>
                  <a:lnTo>
                    <a:pt x="3143250" y="247650"/>
                  </a:lnTo>
                </a:path>
              </a:pathLst>
            </a:custGeom>
            <a:solidFill>
              <a:srgbClr val="FFFF00">
                <a:alpha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4" name="TextBox 13"/>
            <p:cNvSpPr txBox="1"/>
            <p:nvPr/>
          </p:nvSpPr>
          <p:spPr>
            <a:xfrm rot="16642244">
              <a:off x="4967785" y="4633891"/>
              <a:ext cx="804861" cy="295466"/>
            </a:xfrm>
            <a:prstGeom prst="rect">
              <a:avLst/>
            </a:prstGeom>
            <a:solidFill>
              <a:sysClr val="window" lastClr="FFFFFF"/>
            </a:solidFill>
          </p:spPr>
          <p:txBody>
            <a:bodyPr wrap="square" lIns="9144" tIns="9144" rIns="9144" bIns="9144"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rPr>
                <a:t>Fault</a:t>
              </a:r>
            </a:p>
          </p:txBody>
        </p:sp>
        <p:sp>
          <p:nvSpPr>
            <p:cNvPr id="15" name="Freeform 14"/>
            <p:cNvSpPr/>
            <p:nvPr/>
          </p:nvSpPr>
          <p:spPr>
            <a:xfrm>
              <a:off x="5114925" y="923926"/>
              <a:ext cx="419186" cy="4267200"/>
            </a:xfrm>
            <a:custGeom>
              <a:avLst/>
              <a:gdLst>
                <a:gd name="connsiteX0" fmla="*/ 95250 w 95250"/>
                <a:gd name="connsiteY0" fmla="*/ 0 h 952500"/>
                <a:gd name="connsiteX1" fmla="*/ 95250 w 95250"/>
                <a:gd name="connsiteY1" fmla="*/ 0 h 952500"/>
                <a:gd name="connsiteX2" fmla="*/ 76200 w 95250"/>
                <a:gd name="connsiteY2" fmla="*/ 438150 h 952500"/>
                <a:gd name="connsiteX3" fmla="*/ 0 w 95250"/>
                <a:gd name="connsiteY3" fmla="*/ 952500 h 952500"/>
                <a:gd name="connsiteX0" fmla="*/ 247650 w 247650"/>
                <a:gd name="connsiteY0" fmla="*/ 0 h 2171700"/>
                <a:gd name="connsiteX1" fmla="*/ 247650 w 247650"/>
                <a:gd name="connsiteY1" fmla="*/ 0 h 2171700"/>
                <a:gd name="connsiteX2" fmla="*/ 228600 w 247650"/>
                <a:gd name="connsiteY2" fmla="*/ 438150 h 2171700"/>
                <a:gd name="connsiteX3" fmla="*/ 0 w 247650"/>
                <a:gd name="connsiteY3" fmla="*/ 2171700 h 2171700"/>
                <a:gd name="connsiteX0" fmla="*/ 247650 w 285750"/>
                <a:gd name="connsiteY0" fmla="*/ 0 h 2171700"/>
                <a:gd name="connsiteX1" fmla="*/ 285750 w 285750"/>
                <a:gd name="connsiteY1" fmla="*/ 9525 h 2171700"/>
                <a:gd name="connsiteX2" fmla="*/ 228600 w 285750"/>
                <a:gd name="connsiteY2" fmla="*/ 438150 h 2171700"/>
                <a:gd name="connsiteX3" fmla="*/ 0 w 285750"/>
                <a:gd name="connsiteY3" fmla="*/ 2171700 h 2171700"/>
                <a:gd name="connsiteX0" fmla="*/ 342900 w 381000"/>
                <a:gd name="connsiteY0" fmla="*/ 0 h 3400425"/>
                <a:gd name="connsiteX1" fmla="*/ 381000 w 381000"/>
                <a:gd name="connsiteY1" fmla="*/ 9525 h 3400425"/>
                <a:gd name="connsiteX2" fmla="*/ 323850 w 381000"/>
                <a:gd name="connsiteY2" fmla="*/ 438150 h 3400425"/>
                <a:gd name="connsiteX3" fmla="*/ 0 w 381000"/>
                <a:gd name="connsiteY3" fmla="*/ 3400425 h 3400425"/>
                <a:gd name="connsiteX0" fmla="*/ 342900 w 381000"/>
                <a:gd name="connsiteY0" fmla="*/ 0 h 3400425"/>
                <a:gd name="connsiteX1" fmla="*/ 381000 w 381000"/>
                <a:gd name="connsiteY1" fmla="*/ 9525 h 3400425"/>
                <a:gd name="connsiteX2" fmla="*/ 323850 w 381000"/>
                <a:gd name="connsiteY2" fmla="*/ 438150 h 3400425"/>
                <a:gd name="connsiteX3" fmla="*/ 219075 w 381000"/>
                <a:gd name="connsiteY3" fmla="*/ 1619250 h 3400425"/>
                <a:gd name="connsiteX4" fmla="*/ 0 w 381000"/>
                <a:gd name="connsiteY4" fmla="*/ 3400425 h 3400425"/>
                <a:gd name="connsiteX0" fmla="*/ 342900 w 381244"/>
                <a:gd name="connsiteY0" fmla="*/ 27618 h 3428043"/>
                <a:gd name="connsiteX1" fmla="*/ 381000 w 381244"/>
                <a:gd name="connsiteY1" fmla="*/ 37143 h 3428043"/>
                <a:gd name="connsiteX2" fmla="*/ 323850 w 381244"/>
                <a:gd name="connsiteY2" fmla="*/ 503868 h 3428043"/>
                <a:gd name="connsiteX3" fmla="*/ 219075 w 381244"/>
                <a:gd name="connsiteY3" fmla="*/ 1646868 h 3428043"/>
                <a:gd name="connsiteX4" fmla="*/ 0 w 381244"/>
                <a:gd name="connsiteY4" fmla="*/ 3428043 h 3428043"/>
                <a:gd name="connsiteX0" fmla="*/ 342900 w 381244"/>
                <a:gd name="connsiteY0" fmla="*/ 27618 h 4304343"/>
                <a:gd name="connsiteX1" fmla="*/ 381000 w 381244"/>
                <a:gd name="connsiteY1" fmla="*/ 37143 h 4304343"/>
                <a:gd name="connsiteX2" fmla="*/ 323850 w 381244"/>
                <a:gd name="connsiteY2" fmla="*/ 503868 h 4304343"/>
                <a:gd name="connsiteX3" fmla="*/ 219075 w 381244"/>
                <a:gd name="connsiteY3" fmla="*/ 1646868 h 4304343"/>
                <a:gd name="connsiteX4" fmla="*/ 0 w 381244"/>
                <a:gd name="connsiteY4" fmla="*/ 4304343 h 4304343"/>
                <a:gd name="connsiteX0" fmla="*/ 342900 w 381244"/>
                <a:gd name="connsiteY0" fmla="*/ 27618 h 4304343"/>
                <a:gd name="connsiteX1" fmla="*/ 381000 w 381244"/>
                <a:gd name="connsiteY1" fmla="*/ 37143 h 4304343"/>
                <a:gd name="connsiteX2" fmla="*/ 323850 w 381244"/>
                <a:gd name="connsiteY2" fmla="*/ 503868 h 4304343"/>
                <a:gd name="connsiteX3" fmla="*/ 219075 w 381244"/>
                <a:gd name="connsiteY3" fmla="*/ 1646868 h 4304343"/>
                <a:gd name="connsiteX4" fmla="*/ 142875 w 381244"/>
                <a:gd name="connsiteY4" fmla="*/ 3037518 h 4304343"/>
                <a:gd name="connsiteX5" fmla="*/ 0 w 381244"/>
                <a:gd name="connsiteY5" fmla="*/ 4304343 h 4304343"/>
                <a:gd name="connsiteX0" fmla="*/ 342900 w 381244"/>
                <a:gd name="connsiteY0" fmla="*/ 27618 h 4304343"/>
                <a:gd name="connsiteX1" fmla="*/ 381000 w 381244"/>
                <a:gd name="connsiteY1" fmla="*/ 37143 h 4304343"/>
                <a:gd name="connsiteX2" fmla="*/ 323850 w 381244"/>
                <a:gd name="connsiteY2" fmla="*/ 503868 h 4304343"/>
                <a:gd name="connsiteX3" fmla="*/ 266700 w 381244"/>
                <a:gd name="connsiteY3" fmla="*/ 1551618 h 4304343"/>
                <a:gd name="connsiteX4" fmla="*/ 142875 w 381244"/>
                <a:gd name="connsiteY4" fmla="*/ 3037518 h 4304343"/>
                <a:gd name="connsiteX5" fmla="*/ 0 w 381244"/>
                <a:gd name="connsiteY5" fmla="*/ 4304343 h 4304343"/>
                <a:gd name="connsiteX0" fmla="*/ 342900 w 381149"/>
                <a:gd name="connsiteY0" fmla="*/ 27618 h 4304343"/>
                <a:gd name="connsiteX1" fmla="*/ 381000 w 381149"/>
                <a:gd name="connsiteY1" fmla="*/ 37143 h 4304343"/>
                <a:gd name="connsiteX2" fmla="*/ 352425 w 381149"/>
                <a:gd name="connsiteY2" fmla="*/ 503868 h 4304343"/>
                <a:gd name="connsiteX3" fmla="*/ 266700 w 381149"/>
                <a:gd name="connsiteY3" fmla="*/ 1551618 h 4304343"/>
                <a:gd name="connsiteX4" fmla="*/ 142875 w 381149"/>
                <a:gd name="connsiteY4" fmla="*/ 3037518 h 4304343"/>
                <a:gd name="connsiteX5" fmla="*/ 0 w 381149"/>
                <a:gd name="connsiteY5" fmla="*/ 4304343 h 4304343"/>
                <a:gd name="connsiteX0" fmla="*/ 342900 w 419137"/>
                <a:gd name="connsiteY0" fmla="*/ 27618 h 4304343"/>
                <a:gd name="connsiteX1" fmla="*/ 419100 w 419137"/>
                <a:gd name="connsiteY1" fmla="*/ 37143 h 4304343"/>
                <a:gd name="connsiteX2" fmla="*/ 352425 w 419137"/>
                <a:gd name="connsiteY2" fmla="*/ 503868 h 4304343"/>
                <a:gd name="connsiteX3" fmla="*/ 266700 w 419137"/>
                <a:gd name="connsiteY3" fmla="*/ 1551618 h 4304343"/>
                <a:gd name="connsiteX4" fmla="*/ 142875 w 419137"/>
                <a:gd name="connsiteY4" fmla="*/ 3037518 h 4304343"/>
                <a:gd name="connsiteX5" fmla="*/ 0 w 419137"/>
                <a:gd name="connsiteY5" fmla="*/ 4304343 h 4304343"/>
                <a:gd name="connsiteX0" fmla="*/ 419100 w 419137"/>
                <a:gd name="connsiteY0" fmla="*/ 0 h 4267200"/>
                <a:gd name="connsiteX1" fmla="*/ 352425 w 419137"/>
                <a:gd name="connsiteY1" fmla="*/ 466725 h 4267200"/>
                <a:gd name="connsiteX2" fmla="*/ 266700 w 419137"/>
                <a:gd name="connsiteY2" fmla="*/ 1514475 h 4267200"/>
                <a:gd name="connsiteX3" fmla="*/ 142875 w 419137"/>
                <a:gd name="connsiteY3" fmla="*/ 3000375 h 4267200"/>
                <a:gd name="connsiteX4" fmla="*/ 0 w 419137"/>
                <a:gd name="connsiteY4" fmla="*/ 4267200 h 4267200"/>
                <a:gd name="connsiteX0" fmla="*/ 419100 w 419186"/>
                <a:gd name="connsiteY0" fmla="*/ 0 h 4267200"/>
                <a:gd name="connsiteX1" fmla="*/ 381000 w 419186"/>
                <a:gd name="connsiteY1" fmla="*/ 514350 h 4267200"/>
                <a:gd name="connsiteX2" fmla="*/ 266700 w 419186"/>
                <a:gd name="connsiteY2" fmla="*/ 1514475 h 4267200"/>
                <a:gd name="connsiteX3" fmla="*/ 142875 w 419186"/>
                <a:gd name="connsiteY3" fmla="*/ 3000375 h 4267200"/>
                <a:gd name="connsiteX4" fmla="*/ 0 w 419186"/>
                <a:gd name="connsiteY4" fmla="*/ 4267200 h 426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86" h="4267200">
                  <a:moveTo>
                    <a:pt x="419100" y="0"/>
                  </a:moveTo>
                  <a:cubicBezTo>
                    <a:pt x="420687" y="79375"/>
                    <a:pt x="400050" y="358775"/>
                    <a:pt x="381000" y="514350"/>
                  </a:cubicBezTo>
                  <a:cubicBezTo>
                    <a:pt x="330200" y="946150"/>
                    <a:pt x="317500" y="1082675"/>
                    <a:pt x="266700" y="1514475"/>
                  </a:cubicBezTo>
                  <a:cubicBezTo>
                    <a:pt x="228600" y="2028825"/>
                    <a:pt x="180975" y="2486025"/>
                    <a:pt x="142875" y="3000375"/>
                  </a:cubicBezTo>
                  <a:lnTo>
                    <a:pt x="0" y="4267200"/>
                  </a:lnTo>
                </a:path>
              </a:pathLst>
            </a:custGeom>
            <a:noFill/>
            <a:ln w="635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ndParaRPr>
            </a:p>
          </p:txBody>
        </p:sp>
        <p:sp>
          <p:nvSpPr>
            <p:cNvPr id="16" name="TextBox 15"/>
            <p:cNvSpPr txBox="1"/>
            <p:nvPr/>
          </p:nvSpPr>
          <p:spPr>
            <a:xfrm>
              <a:off x="2221861" y="497442"/>
              <a:ext cx="1530989" cy="369332"/>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rPr>
                <a:t>Lake Bottom</a:t>
              </a:r>
            </a:p>
          </p:txBody>
        </p:sp>
      </p:grpSp>
    </p:spTree>
    <p:extLst>
      <p:ext uri="{BB962C8B-B14F-4D97-AF65-F5344CB8AC3E}">
        <p14:creationId xmlns:p14="http://schemas.microsoft.com/office/powerpoint/2010/main" val="1663849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1088121" y="1144952"/>
          <a:ext cx="6455679" cy="5417820"/>
        </p:xfrm>
        <a:graphic>
          <a:graphicData uri="http://schemas.openxmlformats.org/presentationml/2006/ole">
            <mc:AlternateContent xmlns:mc="http://schemas.openxmlformats.org/markup-compatibility/2006">
              <mc:Choice xmlns:v="urn:schemas-microsoft-com:vml" Requires="v">
                <p:oleObj spid="_x0000_s39966" name="Worksheet" r:id="rId3" imgW="9601335" imgH="5915160" progId="Excel.Sheet.12">
                  <p:embed/>
                </p:oleObj>
              </mc:Choice>
              <mc:Fallback>
                <p:oleObj name="Worksheet" r:id="rId3" imgW="9601335" imgH="5915160" progId="Excel.Sheet.12">
                  <p:embed/>
                  <p:pic>
                    <p:nvPicPr>
                      <p:cNvPr id="3" name="Object 2"/>
                      <p:cNvPicPr/>
                      <p:nvPr/>
                    </p:nvPicPr>
                    <p:blipFill>
                      <a:blip r:embed="rId4"/>
                      <a:stretch>
                        <a:fillRect/>
                      </a:stretch>
                    </p:blipFill>
                    <p:spPr>
                      <a:xfrm>
                        <a:off x="1088121" y="1144952"/>
                        <a:ext cx="6455679" cy="5417820"/>
                      </a:xfrm>
                      <a:prstGeom prst="rect">
                        <a:avLst/>
                      </a:prstGeom>
                    </p:spPr>
                  </p:pic>
                </p:oleObj>
              </mc:Fallback>
            </mc:AlternateContent>
          </a:graphicData>
        </a:graphic>
      </p:graphicFrame>
      <p:pic>
        <p:nvPicPr>
          <p:cNvPr id="3"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170" r="9651" b="19767"/>
          <a:stretch/>
        </p:blipFill>
        <p:spPr bwMode="auto">
          <a:xfrm>
            <a:off x="1953943" y="1282113"/>
            <a:ext cx="4894897" cy="356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15" t="13667" r="47944"/>
          <a:stretch/>
        </p:blipFill>
        <p:spPr bwMode="auto">
          <a:xfrm>
            <a:off x="2151111" y="1213532"/>
            <a:ext cx="2700337" cy="4732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4714288" y="4436792"/>
            <a:ext cx="2117407" cy="334327"/>
          </a:xfrm>
          <a:custGeom>
            <a:avLst/>
            <a:gdLst>
              <a:gd name="connsiteX0" fmla="*/ 2352675 w 2352675"/>
              <a:gd name="connsiteY0" fmla="*/ 66675 h 371475"/>
              <a:gd name="connsiteX1" fmla="*/ 1695450 w 2352675"/>
              <a:gd name="connsiteY1" fmla="*/ 57150 h 371475"/>
              <a:gd name="connsiteX2" fmla="*/ 914400 w 2352675"/>
              <a:gd name="connsiteY2" fmla="*/ 57150 h 371475"/>
              <a:gd name="connsiteX3" fmla="*/ 342900 w 2352675"/>
              <a:gd name="connsiteY3" fmla="*/ 47625 h 371475"/>
              <a:gd name="connsiteX4" fmla="*/ 66675 w 2352675"/>
              <a:gd name="connsiteY4" fmla="*/ 0 h 371475"/>
              <a:gd name="connsiteX5" fmla="*/ 0 w 2352675"/>
              <a:gd name="connsiteY5" fmla="*/ 342900 h 371475"/>
              <a:gd name="connsiteX6" fmla="*/ 476250 w 2352675"/>
              <a:gd name="connsiteY6" fmla="*/ 342900 h 371475"/>
              <a:gd name="connsiteX7" fmla="*/ 1295400 w 2352675"/>
              <a:gd name="connsiteY7" fmla="*/ 352425 h 371475"/>
              <a:gd name="connsiteX8" fmla="*/ 2066925 w 2352675"/>
              <a:gd name="connsiteY8" fmla="*/ 371475 h 371475"/>
              <a:gd name="connsiteX9" fmla="*/ 2333625 w 2352675"/>
              <a:gd name="connsiteY9" fmla="*/ 371475 h 371475"/>
              <a:gd name="connsiteX10" fmla="*/ 2305050 w 2352675"/>
              <a:gd name="connsiteY10" fmla="*/ 8572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2675" h="371475">
                <a:moveTo>
                  <a:pt x="2352675" y="66675"/>
                </a:moveTo>
                <a:lnTo>
                  <a:pt x="1695450" y="57150"/>
                </a:lnTo>
                <a:lnTo>
                  <a:pt x="914400" y="57150"/>
                </a:lnTo>
                <a:lnTo>
                  <a:pt x="342900" y="47625"/>
                </a:lnTo>
                <a:lnTo>
                  <a:pt x="66675" y="0"/>
                </a:lnTo>
                <a:lnTo>
                  <a:pt x="0" y="342900"/>
                </a:lnTo>
                <a:lnTo>
                  <a:pt x="476250" y="342900"/>
                </a:lnTo>
                <a:lnTo>
                  <a:pt x="1295400" y="352425"/>
                </a:lnTo>
                <a:lnTo>
                  <a:pt x="2066925" y="371475"/>
                </a:lnTo>
                <a:lnTo>
                  <a:pt x="2333625" y="371475"/>
                </a:lnTo>
                <a:lnTo>
                  <a:pt x="2305050" y="85725"/>
                </a:lnTo>
              </a:path>
            </a:pathLst>
          </a:custGeom>
          <a:solidFill>
            <a:srgbClr val="4F81BD">
              <a:alpha val="4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6" name="Freeform 5"/>
          <p:cNvSpPr/>
          <p:nvPr/>
        </p:nvSpPr>
        <p:spPr>
          <a:xfrm>
            <a:off x="2151111" y="5487928"/>
            <a:ext cx="2571750" cy="368617"/>
          </a:xfrm>
          <a:custGeom>
            <a:avLst/>
            <a:gdLst>
              <a:gd name="connsiteX0" fmla="*/ 2790825 w 2857500"/>
              <a:gd name="connsiteY0" fmla="*/ 9525 h 409575"/>
              <a:gd name="connsiteX1" fmla="*/ 2409825 w 2857500"/>
              <a:gd name="connsiteY1" fmla="*/ 85725 h 409575"/>
              <a:gd name="connsiteX2" fmla="*/ 1857375 w 2857500"/>
              <a:gd name="connsiteY2" fmla="*/ 95250 h 409575"/>
              <a:gd name="connsiteX3" fmla="*/ 1238250 w 2857500"/>
              <a:gd name="connsiteY3" fmla="*/ 57150 h 409575"/>
              <a:gd name="connsiteX4" fmla="*/ 781050 w 2857500"/>
              <a:gd name="connsiteY4" fmla="*/ 57150 h 409575"/>
              <a:gd name="connsiteX5" fmla="*/ 457200 w 2857500"/>
              <a:gd name="connsiteY5" fmla="*/ 38100 h 409575"/>
              <a:gd name="connsiteX6" fmla="*/ 114300 w 2857500"/>
              <a:gd name="connsiteY6" fmla="*/ 38100 h 409575"/>
              <a:gd name="connsiteX7" fmla="*/ 0 w 2857500"/>
              <a:gd name="connsiteY7" fmla="*/ 57150 h 409575"/>
              <a:gd name="connsiteX8" fmla="*/ 47625 w 2857500"/>
              <a:gd name="connsiteY8" fmla="*/ 342900 h 409575"/>
              <a:gd name="connsiteX9" fmla="*/ 476250 w 2857500"/>
              <a:gd name="connsiteY9" fmla="*/ 342900 h 409575"/>
              <a:gd name="connsiteX10" fmla="*/ 742950 w 2857500"/>
              <a:gd name="connsiteY10" fmla="*/ 371475 h 409575"/>
              <a:gd name="connsiteX11" fmla="*/ 1047750 w 2857500"/>
              <a:gd name="connsiteY11" fmla="*/ 361950 h 409575"/>
              <a:gd name="connsiteX12" fmla="*/ 1571625 w 2857500"/>
              <a:gd name="connsiteY12" fmla="*/ 409575 h 409575"/>
              <a:gd name="connsiteX13" fmla="*/ 2009775 w 2857500"/>
              <a:gd name="connsiteY13" fmla="*/ 390525 h 409575"/>
              <a:gd name="connsiteX14" fmla="*/ 2552700 w 2857500"/>
              <a:gd name="connsiteY14" fmla="*/ 361950 h 409575"/>
              <a:gd name="connsiteX15" fmla="*/ 2828925 w 2857500"/>
              <a:gd name="connsiteY15" fmla="*/ 314325 h 409575"/>
              <a:gd name="connsiteX16" fmla="*/ 2857500 w 2857500"/>
              <a:gd name="connsiteY16"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00" h="409575">
                <a:moveTo>
                  <a:pt x="2790825" y="9525"/>
                </a:moveTo>
                <a:lnTo>
                  <a:pt x="2409825" y="85725"/>
                </a:lnTo>
                <a:lnTo>
                  <a:pt x="1857375" y="95250"/>
                </a:lnTo>
                <a:lnTo>
                  <a:pt x="1238250" y="57150"/>
                </a:lnTo>
                <a:lnTo>
                  <a:pt x="781050" y="57150"/>
                </a:lnTo>
                <a:lnTo>
                  <a:pt x="457200" y="38100"/>
                </a:lnTo>
                <a:lnTo>
                  <a:pt x="114300" y="38100"/>
                </a:lnTo>
                <a:lnTo>
                  <a:pt x="0" y="57150"/>
                </a:lnTo>
                <a:lnTo>
                  <a:pt x="47625" y="342900"/>
                </a:lnTo>
                <a:lnTo>
                  <a:pt x="476250" y="342900"/>
                </a:lnTo>
                <a:lnTo>
                  <a:pt x="742950" y="371475"/>
                </a:lnTo>
                <a:lnTo>
                  <a:pt x="1047750" y="361950"/>
                </a:lnTo>
                <a:lnTo>
                  <a:pt x="1571625" y="409575"/>
                </a:lnTo>
                <a:lnTo>
                  <a:pt x="2009775" y="390525"/>
                </a:lnTo>
                <a:lnTo>
                  <a:pt x="2552700" y="361950"/>
                </a:lnTo>
                <a:lnTo>
                  <a:pt x="2828925" y="314325"/>
                </a:lnTo>
                <a:lnTo>
                  <a:pt x="2857500" y="0"/>
                </a:lnTo>
              </a:path>
            </a:pathLst>
          </a:custGeom>
          <a:solidFill>
            <a:srgbClr val="4F81BD">
              <a:alpha val="4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7" name="Freeform 6"/>
          <p:cNvSpPr/>
          <p:nvPr/>
        </p:nvSpPr>
        <p:spPr>
          <a:xfrm>
            <a:off x="4860021" y="3262360"/>
            <a:ext cx="2005965" cy="385762"/>
          </a:xfrm>
          <a:custGeom>
            <a:avLst/>
            <a:gdLst>
              <a:gd name="connsiteX0" fmla="*/ 2190750 w 2228850"/>
              <a:gd name="connsiteY0" fmla="*/ 9525 h 428625"/>
              <a:gd name="connsiteX1" fmla="*/ 1666875 w 2228850"/>
              <a:gd name="connsiteY1" fmla="*/ 9525 h 428625"/>
              <a:gd name="connsiteX2" fmla="*/ 1047750 w 2228850"/>
              <a:gd name="connsiteY2" fmla="*/ 19050 h 428625"/>
              <a:gd name="connsiteX3" fmla="*/ 447675 w 2228850"/>
              <a:gd name="connsiteY3" fmla="*/ 0 h 428625"/>
              <a:gd name="connsiteX4" fmla="*/ 57150 w 2228850"/>
              <a:gd name="connsiteY4" fmla="*/ 19050 h 428625"/>
              <a:gd name="connsiteX5" fmla="*/ 0 w 2228850"/>
              <a:gd name="connsiteY5" fmla="*/ 428625 h 428625"/>
              <a:gd name="connsiteX6" fmla="*/ 409575 w 2228850"/>
              <a:gd name="connsiteY6" fmla="*/ 361950 h 428625"/>
              <a:gd name="connsiteX7" fmla="*/ 1038225 w 2228850"/>
              <a:gd name="connsiteY7" fmla="*/ 342900 h 428625"/>
              <a:gd name="connsiteX8" fmla="*/ 1647825 w 2228850"/>
              <a:gd name="connsiteY8" fmla="*/ 342900 h 428625"/>
              <a:gd name="connsiteX9" fmla="*/ 2228850 w 2228850"/>
              <a:gd name="connsiteY9" fmla="*/ 352425 h 428625"/>
              <a:gd name="connsiteX10" fmla="*/ 2190750 w 2228850"/>
              <a:gd name="connsiteY10" fmla="*/ 9525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8850" h="428625">
                <a:moveTo>
                  <a:pt x="2190750" y="9525"/>
                </a:moveTo>
                <a:lnTo>
                  <a:pt x="1666875" y="9525"/>
                </a:lnTo>
                <a:lnTo>
                  <a:pt x="1047750" y="19050"/>
                </a:lnTo>
                <a:lnTo>
                  <a:pt x="447675" y="0"/>
                </a:lnTo>
                <a:lnTo>
                  <a:pt x="57150" y="19050"/>
                </a:lnTo>
                <a:lnTo>
                  <a:pt x="0" y="428625"/>
                </a:lnTo>
                <a:lnTo>
                  <a:pt x="409575" y="361950"/>
                </a:lnTo>
                <a:lnTo>
                  <a:pt x="1038225" y="342900"/>
                </a:lnTo>
                <a:lnTo>
                  <a:pt x="1647825" y="342900"/>
                </a:lnTo>
                <a:lnTo>
                  <a:pt x="2228850" y="352425"/>
                </a:lnTo>
                <a:lnTo>
                  <a:pt x="2190750" y="9525"/>
                </a:lnTo>
                <a:close/>
              </a:path>
            </a:pathLst>
          </a:custGeom>
          <a:solidFill>
            <a:srgbClr val="00B050">
              <a:alpha val="4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8" name="Freeform 7"/>
          <p:cNvSpPr/>
          <p:nvPr/>
        </p:nvSpPr>
        <p:spPr>
          <a:xfrm>
            <a:off x="2176828" y="4159191"/>
            <a:ext cx="2691765" cy="428625"/>
          </a:xfrm>
          <a:custGeom>
            <a:avLst/>
            <a:gdLst>
              <a:gd name="connsiteX0" fmla="*/ 2971800 w 2990850"/>
              <a:gd name="connsiteY0" fmla="*/ 47625 h 476250"/>
              <a:gd name="connsiteX1" fmla="*/ 2609850 w 2990850"/>
              <a:gd name="connsiteY1" fmla="*/ 66675 h 476250"/>
              <a:gd name="connsiteX2" fmla="*/ 2181225 w 2990850"/>
              <a:gd name="connsiteY2" fmla="*/ 104775 h 476250"/>
              <a:gd name="connsiteX3" fmla="*/ 1704975 w 2990850"/>
              <a:gd name="connsiteY3" fmla="*/ 133350 h 476250"/>
              <a:gd name="connsiteX4" fmla="*/ 1123950 w 2990850"/>
              <a:gd name="connsiteY4" fmla="*/ 95250 h 476250"/>
              <a:gd name="connsiteX5" fmla="*/ 704850 w 2990850"/>
              <a:gd name="connsiteY5" fmla="*/ 85725 h 476250"/>
              <a:gd name="connsiteX6" fmla="*/ 428625 w 2990850"/>
              <a:gd name="connsiteY6" fmla="*/ 76200 h 476250"/>
              <a:gd name="connsiteX7" fmla="*/ 19050 w 2990850"/>
              <a:gd name="connsiteY7" fmla="*/ 66675 h 476250"/>
              <a:gd name="connsiteX8" fmla="*/ 0 w 2990850"/>
              <a:gd name="connsiteY8" fmla="*/ 409575 h 476250"/>
              <a:gd name="connsiteX9" fmla="*/ 619125 w 2990850"/>
              <a:gd name="connsiteY9" fmla="*/ 381000 h 476250"/>
              <a:gd name="connsiteX10" fmla="*/ 1314450 w 2990850"/>
              <a:gd name="connsiteY10" fmla="*/ 457200 h 476250"/>
              <a:gd name="connsiteX11" fmla="*/ 1790700 w 2990850"/>
              <a:gd name="connsiteY11" fmla="*/ 476250 h 476250"/>
              <a:gd name="connsiteX12" fmla="*/ 2371725 w 2990850"/>
              <a:gd name="connsiteY12" fmla="*/ 428625 h 476250"/>
              <a:gd name="connsiteX13" fmla="*/ 2857500 w 2990850"/>
              <a:gd name="connsiteY13" fmla="*/ 390525 h 476250"/>
              <a:gd name="connsiteX14" fmla="*/ 2943225 w 2990850"/>
              <a:gd name="connsiteY14" fmla="*/ 381000 h 476250"/>
              <a:gd name="connsiteX15" fmla="*/ 2990850 w 2990850"/>
              <a:gd name="connsiteY15" fmla="*/ 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90850" h="476250">
                <a:moveTo>
                  <a:pt x="2971800" y="47625"/>
                </a:moveTo>
                <a:lnTo>
                  <a:pt x="2609850" y="66675"/>
                </a:lnTo>
                <a:lnTo>
                  <a:pt x="2181225" y="104775"/>
                </a:lnTo>
                <a:lnTo>
                  <a:pt x="1704975" y="133350"/>
                </a:lnTo>
                <a:lnTo>
                  <a:pt x="1123950" y="95250"/>
                </a:lnTo>
                <a:lnTo>
                  <a:pt x="704850" y="85725"/>
                </a:lnTo>
                <a:lnTo>
                  <a:pt x="428625" y="76200"/>
                </a:lnTo>
                <a:lnTo>
                  <a:pt x="19050" y="66675"/>
                </a:lnTo>
                <a:lnTo>
                  <a:pt x="0" y="409575"/>
                </a:lnTo>
                <a:lnTo>
                  <a:pt x="619125" y="381000"/>
                </a:lnTo>
                <a:lnTo>
                  <a:pt x="1314450" y="457200"/>
                </a:lnTo>
                <a:lnTo>
                  <a:pt x="1790700" y="476250"/>
                </a:lnTo>
                <a:lnTo>
                  <a:pt x="2371725" y="428625"/>
                </a:lnTo>
                <a:lnTo>
                  <a:pt x="2857500" y="390525"/>
                </a:lnTo>
                <a:lnTo>
                  <a:pt x="2943225" y="381000"/>
                </a:lnTo>
                <a:lnTo>
                  <a:pt x="2990850" y="0"/>
                </a:lnTo>
              </a:path>
            </a:pathLst>
          </a:custGeom>
          <a:solidFill>
            <a:srgbClr val="00B050">
              <a:alpha val="4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9" name="Freeform 8"/>
          <p:cNvSpPr/>
          <p:nvPr/>
        </p:nvSpPr>
        <p:spPr>
          <a:xfrm>
            <a:off x="4988608" y="2336530"/>
            <a:ext cx="1860232" cy="471487"/>
          </a:xfrm>
          <a:custGeom>
            <a:avLst/>
            <a:gdLst>
              <a:gd name="connsiteX0" fmla="*/ 2066925 w 2066925"/>
              <a:gd name="connsiteY0" fmla="*/ 104775 h 523875"/>
              <a:gd name="connsiteX1" fmla="*/ 1876425 w 2066925"/>
              <a:gd name="connsiteY1" fmla="*/ 133350 h 523875"/>
              <a:gd name="connsiteX2" fmla="*/ 1590675 w 2066925"/>
              <a:gd name="connsiteY2" fmla="*/ 66675 h 523875"/>
              <a:gd name="connsiteX3" fmla="*/ 1352550 w 2066925"/>
              <a:gd name="connsiteY3" fmla="*/ 0 h 523875"/>
              <a:gd name="connsiteX4" fmla="*/ 952500 w 2066925"/>
              <a:gd name="connsiteY4" fmla="*/ 28575 h 523875"/>
              <a:gd name="connsiteX5" fmla="*/ 495300 w 2066925"/>
              <a:gd name="connsiteY5" fmla="*/ 28575 h 523875"/>
              <a:gd name="connsiteX6" fmla="*/ 285750 w 2066925"/>
              <a:gd name="connsiteY6" fmla="*/ 57150 h 523875"/>
              <a:gd name="connsiteX7" fmla="*/ 47625 w 2066925"/>
              <a:gd name="connsiteY7" fmla="*/ 38100 h 523875"/>
              <a:gd name="connsiteX8" fmla="*/ 0 w 2066925"/>
              <a:gd name="connsiteY8" fmla="*/ 390525 h 523875"/>
              <a:gd name="connsiteX9" fmla="*/ 219075 w 2066925"/>
              <a:gd name="connsiteY9" fmla="*/ 419100 h 523875"/>
              <a:gd name="connsiteX10" fmla="*/ 523875 w 2066925"/>
              <a:gd name="connsiteY10" fmla="*/ 390525 h 523875"/>
              <a:gd name="connsiteX11" fmla="*/ 781050 w 2066925"/>
              <a:gd name="connsiteY11" fmla="*/ 428625 h 523875"/>
              <a:gd name="connsiteX12" fmla="*/ 1143000 w 2066925"/>
              <a:gd name="connsiteY12" fmla="*/ 352425 h 523875"/>
              <a:gd name="connsiteX13" fmla="*/ 1476375 w 2066925"/>
              <a:gd name="connsiteY13" fmla="*/ 371475 h 523875"/>
              <a:gd name="connsiteX14" fmla="*/ 1762125 w 2066925"/>
              <a:gd name="connsiteY14" fmla="*/ 495300 h 523875"/>
              <a:gd name="connsiteX15" fmla="*/ 1962150 w 2066925"/>
              <a:gd name="connsiteY15" fmla="*/ 523875 h 523875"/>
              <a:gd name="connsiteX16" fmla="*/ 2066925 w 2066925"/>
              <a:gd name="connsiteY16" fmla="*/ 466725 h 523875"/>
              <a:gd name="connsiteX17" fmla="*/ 2066925 w 2066925"/>
              <a:gd name="connsiteY17" fmla="*/ 10477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66925" h="523875">
                <a:moveTo>
                  <a:pt x="2066925" y="104775"/>
                </a:moveTo>
                <a:lnTo>
                  <a:pt x="1876425" y="133350"/>
                </a:lnTo>
                <a:lnTo>
                  <a:pt x="1590675" y="66675"/>
                </a:lnTo>
                <a:lnTo>
                  <a:pt x="1352550" y="0"/>
                </a:lnTo>
                <a:lnTo>
                  <a:pt x="952500" y="28575"/>
                </a:lnTo>
                <a:lnTo>
                  <a:pt x="495300" y="28575"/>
                </a:lnTo>
                <a:lnTo>
                  <a:pt x="285750" y="57150"/>
                </a:lnTo>
                <a:lnTo>
                  <a:pt x="47625" y="38100"/>
                </a:lnTo>
                <a:lnTo>
                  <a:pt x="0" y="390525"/>
                </a:lnTo>
                <a:lnTo>
                  <a:pt x="219075" y="419100"/>
                </a:lnTo>
                <a:lnTo>
                  <a:pt x="523875" y="390525"/>
                </a:lnTo>
                <a:lnTo>
                  <a:pt x="781050" y="428625"/>
                </a:lnTo>
                <a:lnTo>
                  <a:pt x="1143000" y="352425"/>
                </a:lnTo>
                <a:lnTo>
                  <a:pt x="1476375" y="371475"/>
                </a:lnTo>
                <a:lnTo>
                  <a:pt x="1762125" y="495300"/>
                </a:lnTo>
                <a:lnTo>
                  <a:pt x="1962150" y="523875"/>
                </a:lnTo>
                <a:lnTo>
                  <a:pt x="2066925" y="466725"/>
                </a:lnTo>
                <a:lnTo>
                  <a:pt x="2066925" y="104775"/>
                </a:lnTo>
                <a:close/>
              </a:path>
            </a:pathLst>
          </a:custGeom>
          <a:solidFill>
            <a:srgbClr val="F79646">
              <a:lumMod val="75000"/>
              <a:alpha val="4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0" name="Freeform 9"/>
          <p:cNvSpPr/>
          <p:nvPr/>
        </p:nvSpPr>
        <p:spPr>
          <a:xfrm>
            <a:off x="2211118" y="2970894"/>
            <a:ext cx="2743200" cy="420052"/>
          </a:xfrm>
          <a:custGeom>
            <a:avLst/>
            <a:gdLst>
              <a:gd name="connsiteX0" fmla="*/ 3048000 w 3048000"/>
              <a:gd name="connsiteY0" fmla="*/ 0 h 466725"/>
              <a:gd name="connsiteX1" fmla="*/ 2828925 w 3048000"/>
              <a:gd name="connsiteY1" fmla="*/ 9525 h 466725"/>
              <a:gd name="connsiteX2" fmla="*/ 2381250 w 3048000"/>
              <a:gd name="connsiteY2" fmla="*/ 66675 h 466725"/>
              <a:gd name="connsiteX3" fmla="*/ 1857375 w 3048000"/>
              <a:gd name="connsiteY3" fmla="*/ 95250 h 466725"/>
              <a:gd name="connsiteX4" fmla="*/ 1457325 w 3048000"/>
              <a:gd name="connsiteY4" fmla="*/ 104775 h 466725"/>
              <a:gd name="connsiteX5" fmla="*/ 1143000 w 3048000"/>
              <a:gd name="connsiteY5" fmla="*/ 104775 h 466725"/>
              <a:gd name="connsiteX6" fmla="*/ 895350 w 3048000"/>
              <a:gd name="connsiteY6" fmla="*/ 123825 h 466725"/>
              <a:gd name="connsiteX7" fmla="*/ 723900 w 3048000"/>
              <a:gd name="connsiteY7" fmla="*/ 114300 h 466725"/>
              <a:gd name="connsiteX8" fmla="*/ 409575 w 3048000"/>
              <a:gd name="connsiteY8" fmla="*/ 57150 h 466725"/>
              <a:gd name="connsiteX9" fmla="*/ 200025 w 3048000"/>
              <a:gd name="connsiteY9" fmla="*/ 47625 h 466725"/>
              <a:gd name="connsiteX10" fmla="*/ 0 w 3048000"/>
              <a:gd name="connsiteY10" fmla="*/ 47625 h 466725"/>
              <a:gd name="connsiteX11" fmla="*/ 9525 w 3048000"/>
              <a:gd name="connsiteY11" fmla="*/ 371475 h 466725"/>
              <a:gd name="connsiteX12" fmla="*/ 390525 w 3048000"/>
              <a:gd name="connsiteY12" fmla="*/ 390525 h 466725"/>
              <a:gd name="connsiteX13" fmla="*/ 790575 w 3048000"/>
              <a:gd name="connsiteY13" fmla="*/ 466725 h 466725"/>
              <a:gd name="connsiteX14" fmla="*/ 1181100 w 3048000"/>
              <a:gd name="connsiteY14" fmla="*/ 428625 h 466725"/>
              <a:gd name="connsiteX15" fmla="*/ 1600200 w 3048000"/>
              <a:gd name="connsiteY15" fmla="*/ 466725 h 466725"/>
              <a:gd name="connsiteX16" fmla="*/ 1685925 w 3048000"/>
              <a:gd name="connsiteY16" fmla="*/ 457200 h 466725"/>
              <a:gd name="connsiteX17" fmla="*/ 2266950 w 3048000"/>
              <a:gd name="connsiteY17" fmla="*/ 428625 h 466725"/>
              <a:gd name="connsiteX18" fmla="*/ 2771775 w 3048000"/>
              <a:gd name="connsiteY18" fmla="*/ 333375 h 466725"/>
              <a:gd name="connsiteX19" fmla="*/ 3028950 w 3048000"/>
              <a:gd name="connsiteY19" fmla="*/ 314325 h 466725"/>
              <a:gd name="connsiteX20" fmla="*/ 3048000 w 3048000"/>
              <a:gd name="connsiteY20" fmla="*/ 0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48000" h="466725">
                <a:moveTo>
                  <a:pt x="3048000" y="0"/>
                </a:moveTo>
                <a:lnTo>
                  <a:pt x="2828925" y="9525"/>
                </a:lnTo>
                <a:lnTo>
                  <a:pt x="2381250" y="66675"/>
                </a:lnTo>
                <a:lnTo>
                  <a:pt x="1857375" y="95250"/>
                </a:lnTo>
                <a:lnTo>
                  <a:pt x="1457325" y="104775"/>
                </a:lnTo>
                <a:lnTo>
                  <a:pt x="1143000" y="104775"/>
                </a:lnTo>
                <a:lnTo>
                  <a:pt x="895350" y="123825"/>
                </a:lnTo>
                <a:lnTo>
                  <a:pt x="723900" y="114300"/>
                </a:lnTo>
                <a:lnTo>
                  <a:pt x="409575" y="57150"/>
                </a:lnTo>
                <a:lnTo>
                  <a:pt x="200025" y="47625"/>
                </a:lnTo>
                <a:lnTo>
                  <a:pt x="0" y="47625"/>
                </a:lnTo>
                <a:lnTo>
                  <a:pt x="9525" y="371475"/>
                </a:lnTo>
                <a:lnTo>
                  <a:pt x="390525" y="390525"/>
                </a:lnTo>
                <a:lnTo>
                  <a:pt x="790575" y="466725"/>
                </a:lnTo>
                <a:lnTo>
                  <a:pt x="1181100" y="428625"/>
                </a:lnTo>
                <a:lnTo>
                  <a:pt x="1600200" y="466725"/>
                </a:lnTo>
                <a:lnTo>
                  <a:pt x="1685925" y="457200"/>
                </a:lnTo>
                <a:lnTo>
                  <a:pt x="2266950" y="428625"/>
                </a:lnTo>
                <a:lnTo>
                  <a:pt x="2771775" y="333375"/>
                </a:lnTo>
                <a:lnTo>
                  <a:pt x="3028950" y="314325"/>
                </a:lnTo>
                <a:lnTo>
                  <a:pt x="3048000" y="0"/>
                </a:lnTo>
                <a:close/>
              </a:path>
            </a:pathLst>
          </a:custGeom>
          <a:solidFill>
            <a:srgbClr val="F79646">
              <a:lumMod val="75000"/>
              <a:alpha val="4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1" name="Freeform 10"/>
          <p:cNvSpPr/>
          <p:nvPr/>
        </p:nvSpPr>
        <p:spPr>
          <a:xfrm>
            <a:off x="5065761" y="1667876"/>
            <a:ext cx="1783080" cy="265747"/>
          </a:xfrm>
          <a:custGeom>
            <a:avLst/>
            <a:gdLst>
              <a:gd name="connsiteX0" fmla="*/ 1971675 w 1981200"/>
              <a:gd name="connsiteY0" fmla="*/ 19050 h 295275"/>
              <a:gd name="connsiteX1" fmla="*/ 1495425 w 1981200"/>
              <a:gd name="connsiteY1" fmla="*/ 19050 h 295275"/>
              <a:gd name="connsiteX2" fmla="*/ 752475 w 1981200"/>
              <a:gd name="connsiteY2" fmla="*/ 0 h 295275"/>
              <a:gd name="connsiteX3" fmla="*/ 247650 w 1981200"/>
              <a:gd name="connsiteY3" fmla="*/ 9525 h 295275"/>
              <a:gd name="connsiteX4" fmla="*/ 28575 w 1981200"/>
              <a:gd name="connsiteY4" fmla="*/ 28575 h 295275"/>
              <a:gd name="connsiteX5" fmla="*/ 0 w 1981200"/>
              <a:gd name="connsiteY5" fmla="*/ 266700 h 295275"/>
              <a:gd name="connsiteX6" fmla="*/ 504825 w 1981200"/>
              <a:gd name="connsiteY6" fmla="*/ 276225 h 295275"/>
              <a:gd name="connsiteX7" fmla="*/ 1000125 w 1981200"/>
              <a:gd name="connsiteY7" fmla="*/ 257175 h 295275"/>
              <a:gd name="connsiteX8" fmla="*/ 1447800 w 1981200"/>
              <a:gd name="connsiteY8" fmla="*/ 295275 h 295275"/>
              <a:gd name="connsiteX9" fmla="*/ 1828800 w 1981200"/>
              <a:gd name="connsiteY9" fmla="*/ 285750 h 295275"/>
              <a:gd name="connsiteX10" fmla="*/ 1981200 w 1981200"/>
              <a:gd name="connsiteY10" fmla="*/ 285750 h 295275"/>
              <a:gd name="connsiteX11" fmla="*/ 1971675 w 1981200"/>
              <a:gd name="connsiteY11" fmla="*/ 1905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1200" h="295275">
                <a:moveTo>
                  <a:pt x="1971675" y="19050"/>
                </a:moveTo>
                <a:lnTo>
                  <a:pt x="1495425" y="19050"/>
                </a:lnTo>
                <a:lnTo>
                  <a:pt x="752475" y="0"/>
                </a:lnTo>
                <a:lnTo>
                  <a:pt x="247650" y="9525"/>
                </a:lnTo>
                <a:lnTo>
                  <a:pt x="28575" y="28575"/>
                </a:lnTo>
                <a:lnTo>
                  <a:pt x="0" y="266700"/>
                </a:lnTo>
                <a:lnTo>
                  <a:pt x="504825" y="276225"/>
                </a:lnTo>
                <a:lnTo>
                  <a:pt x="1000125" y="257175"/>
                </a:lnTo>
                <a:lnTo>
                  <a:pt x="1447800" y="295275"/>
                </a:lnTo>
                <a:lnTo>
                  <a:pt x="1828800" y="285750"/>
                </a:lnTo>
                <a:lnTo>
                  <a:pt x="1981200" y="285750"/>
                </a:lnTo>
                <a:lnTo>
                  <a:pt x="1971675" y="19050"/>
                </a:lnTo>
                <a:close/>
              </a:path>
            </a:pathLst>
          </a:custGeom>
          <a:solidFill>
            <a:srgbClr val="FFFF00">
              <a:alpha val="4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2" name="Freeform 11"/>
          <p:cNvSpPr/>
          <p:nvPr/>
        </p:nvSpPr>
        <p:spPr>
          <a:xfrm>
            <a:off x="2219691" y="2002202"/>
            <a:ext cx="2837497" cy="317182"/>
          </a:xfrm>
          <a:custGeom>
            <a:avLst/>
            <a:gdLst>
              <a:gd name="connsiteX0" fmla="*/ 3076575 w 3152775"/>
              <a:gd name="connsiteY0" fmla="*/ 238125 h 352425"/>
              <a:gd name="connsiteX1" fmla="*/ 2495550 w 3152775"/>
              <a:gd name="connsiteY1" fmla="*/ 304800 h 352425"/>
              <a:gd name="connsiteX2" fmla="*/ 1914525 w 3152775"/>
              <a:gd name="connsiteY2" fmla="*/ 333375 h 352425"/>
              <a:gd name="connsiteX3" fmla="*/ 962025 w 3152775"/>
              <a:gd name="connsiteY3" fmla="*/ 342900 h 352425"/>
              <a:gd name="connsiteX4" fmla="*/ 561975 w 3152775"/>
              <a:gd name="connsiteY4" fmla="*/ 352425 h 352425"/>
              <a:gd name="connsiteX5" fmla="*/ 0 w 3152775"/>
              <a:gd name="connsiteY5" fmla="*/ 314325 h 352425"/>
              <a:gd name="connsiteX6" fmla="*/ 0 w 3152775"/>
              <a:gd name="connsiteY6" fmla="*/ 0 h 352425"/>
              <a:gd name="connsiteX7" fmla="*/ 1047750 w 3152775"/>
              <a:gd name="connsiteY7" fmla="*/ 28575 h 352425"/>
              <a:gd name="connsiteX8" fmla="*/ 1933575 w 3152775"/>
              <a:gd name="connsiteY8" fmla="*/ 38100 h 352425"/>
              <a:gd name="connsiteX9" fmla="*/ 2562225 w 3152775"/>
              <a:gd name="connsiteY9" fmla="*/ 28575 h 352425"/>
              <a:gd name="connsiteX10" fmla="*/ 2647950 w 3152775"/>
              <a:gd name="connsiteY10" fmla="*/ 28575 h 352425"/>
              <a:gd name="connsiteX11" fmla="*/ 2933700 w 3152775"/>
              <a:gd name="connsiteY11" fmla="*/ 9525 h 352425"/>
              <a:gd name="connsiteX12" fmla="*/ 3152775 w 3152775"/>
              <a:gd name="connsiteY12" fmla="*/ 9525 h 352425"/>
              <a:gd name="connsiteX13" fmla="*/ 3143250 w 3152775"/>
              <a:gd name="connsiteY13" fmla="*/ 24765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2775" h="352425">
                <a:moveTo>
                  <a:pt x="3076575" y="238125"/>
                </a:moveTo>
                <a:lnTo>
                  <a:pt x="2495550" y="304800"/>
                </a:lnTo>
                <a:lnTo>
                  <a:pt x="1914525" y="333375"/>
                </a:lnTo>
                <a:lnTo>
                  <a:pt x="962025" y="342900"/>
                </a:lnTo>
                <a:lnTo>
                  <a:pt x="561975" y="352425"/>
                </a:lnTo>
                <a:lnTo>
                  <a:pt x="0" y="314325"/>
                </a:lnTo>
                <a:lnTo>
                  <a:pt x="0" y="0"/>
                </a:lnTo>
                <a:lnTo>
                  <a:pt x="1047750" y="28575"/>
                </a:lnTo>
                <a:lnTo>
                  <a:pt x="1933575" y="38100"/>
                </a:lnTo>
                <a:lnTo>
                  <a:pt x="2562225" y="28575"/>
                </a:lnTo>
                <a:lnTo>
                  <a:pt x="2647950" y="28575"/>
                </a:lnTo>
                <a:lnTo>
                  <a:pt x="2933700" y="9525"/>
                </a:lnTo>
                <a:lnTo>
                  <a:pt x="3152775" y="9525"/>
                </a:lnTo>
                <a:lnTo>
                  <a:pt x="3143250" y="247650"/>
                </a:lnTo>
              </a:path>
            </a:pathLst>
          </a:custGeom>
          <a:solidFill>
            <a:srgbClr val="FFFF00">
              <a:alpha val="4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3" name="TextBox 12"/>
          <p:cNvSpPr txBox="1"/>
          <p:nvPr/>
        </p:nvSpPr>
        <p:spPr>
          <a:xfrm>
            <a:off x="2253981" y="1082054"/>
            <a:ext cx="1377890" cy="332399"/>
          </a:xfrm>
          <a:prstGeom prst="rect">
            <a:avLst/>
          </a:prstGeom>
          <a:solidFill>
            <a:sysClr val="window" lastClr="FFFFFF"/>
          </a:solidFill>
        </p:spPr>
        <p:txBody>
          <a:bodyPr wrap="square" rtlCol="0">
            <a:spAutoFit/>
          </a:bodyPr>
          <a:lstStyle/>
          <a:p>
            <a:pPr algn="ctr">
              <a:defRPr/>
            </a:pPr>
            <a:r>
              <a:rPr lang="en-US" kern="0" dirty="0">
                <a:solidFill>
                  <a:prstClr val="black"/>
                </a:solidFill>
                <a:latin typeface="Calibri"/>
              </a:rPr>
              <a:t>Lake Bottom</a:t>
            </a:r>
          </a:p>
        </p:txBody>
      </p:sp>
      <p:sp>
        <p:nvSpPr>
          <p:cNvPr id="14" name="TextBox 13"/>
          <p:cNvSpPr txBox="1"/>
          <p:nvPr/>
        </p:nvSpPr>
        <p:spPr>
          <a:xfrm rot="16642244">
            <a:off x="4616151" y="5180170"/>
            <a:ext cx="724375" cy="265919"/>
          </a:xfrm>
          <a:prstGeom prst="rect">
            <a:avLst/>
          </a:prstGeom>
          <a:solidFill>
            <a:sysClr val="window" lastClr="FFFFFF"/>
          </a:solidFill>
        </p:spPr>
        <p:txBody>
          <a:bodyPr wrap="square" lIns="9144" tIns="9144" rIns="9144" bIns="9144" rtlCol="0">
            <a:spAutoFit/>
          </a:bodyPr>
          <a:lstStyle/>
          <a:p>
            <a:pPr algn="ctr">
              <a:defRPr/>
            </a:pPr>
            <a:r>
              <a:rPr lang="en-US" kern="0" dirty="0">
                <a:solidFill>
                  <a:prstClr val="black"/>
                </a:solidFill>
                <a:latin typeface="Calibri"/>
              </a:rPr>
              <a:t>Fault</a:t>
            </a:r>
          </a:p>
        </p:txBody>
      </p:sp>
      <p:sp>
        <p:nvSpPr>
          <p:cNvPr id="15" name="Freeform 14"/>
          <p:cNvSpPr/>
          <p:nvPr/>
        </p:nvSpPr>
        <p:spPr>
          <a:xfrm>
            <a:off x="4654280" y="1384984"/>
            <a:ext cx="420106" cy="4594860"/>
          </a:xfrm>
          <a:custGeom>
            <a:avLst/>
            <a:gdLst>
              <a:gd name="connsiteX0" fmla="*/ 95250 w 95250"/>
              <a:gd name="connsiteY0" fmla="*/ 0 h 952500"/>
              <a:gd name="connsiteX1" fmla="*/ 95250 w 95250"/>
              <a:gd name="connsiteY1" fmla="*/ 0 h 952500"/>
              <a:gd name="connsiteX2" fmla="*/ 76200 w 95250"/>
              <a:gd name="connsiteY2" fmla="*/ 438150 h 952500"/>
              <a:gd name="connsiteX3" fmla="*/ 0 w 95250"/>
              <a:gd name="connsiteY3" fmla="*/ 952500 h 952500"/>
              <a:gd name="connsiteX0" fmla="*/ 247650 w 247650"/>
              <a:gd name="connsiteY0" fmla="*/ 0 h 2171700"/>
              <a:gd name="connsiteX1" fmla="*/ 247650 w 247650"/>
              <a:gd name="connsiteY1" fmla="*/ 0 h 2171700"/>
              <a:gd name="connsiteX2" fmla="*/ 228600 w 247650"/>
              <a:gd name="connsiteY2" fmla="*/ 438150 h 2171700"/>
              <a:gd name="connsiteX3" fmla="*/ 0 w 247650"/>
              <a:gd name="connsiteY3" fmla="*/ 2171700 h 2171700"/>
              <a:gd name="connsiteX0" fmla="*/ 247650 w 285750"/>
              <a:gd name="connsiteY0" fmla="*/ 0 h 2171700"/>
              <a:gd name="connsiteX1" fmla="*/ 285750 w 285750"/>
              <a:gd name="connsiteY1" fmla="*/ 9525 h 2171700"/>
              <a:gd name="connsiteX2" fmla="*/ 228600 w 285750"/>
              <a:gd name="connsiteY2" fmla="*/ 438150 h 2171700"/>
              <a:gd name="connsiteX3" fmla="*/ 0 w 285750"/>
              <a:gd name="connsiteY3" fmla="*/ 2171700 h 2171700"/>
              <a:gd name="connsiteX0" fmla="*/ 342900 w 381000"/>
              <a:gd name="connsiteY0" fmla="*/ 0 h 3400425"/>
              <a:gd name="connsiteX1" fmla="*/ 381000 w 381000"/>
              <a:gd name="connsiteY1" fmla="*/ 9525 h 3400425"/>
              <a:gd name="connsiteX2" fmla="*/ 323850 w 381000"/>
              <a:gd name="connsiteY2" fmla="*/ 438150 h 3400425"/>
              <a:gd name="connsiteX3" fmla="*/ 0 w 381000"/>
              <a:gd name="connsiteY3" fmla="*/ 3400425 h 3400425"/>
              <a:gd name="connsiteX0" fmla="*/ 342900 w 381000"/>
              <a:gd name="connsiteY0" fmla="*/ 0 h 3400425"/>
              <a:gd name="connsiteX1" fmla="*/ 381000 w 381000"/>
              <a:gd name="connsiteY1" fmla="*/ 9525 h 3400425"/>
              <a:gd name="connsiteX2" fmla="*/ 323850 w 381000"/>
              <a:gd name="connsiteY2" fmla="*/ 438150 h 3400425"/>
              <a:gd name="connsiteX3" fmla="*/ 219075 w 381000"/>
              <a:gd name="connsiteY3" fmla="*/ 1619250 h 3400425"/>
              <a:gd name="connsiteX4" fmla="*/ 0 w 381000"/>
              <a:gd name="connsiteY4" fmla="*/ 3400425 h 3400425"/>
              <a:gd name="connsiteX0" fmla="*/ 342900 w 381244"/>
              <a:gd name="connsiteY0" fmla="*/ 27618 h 3428043"/>
              <a:gd name="connsiteX1" fmla="*/ 381000 w 381244"/>
              <a:gd name="connsiteY1" fmla="*/ 37143 h 3428043"/>
              <a:gd name="connsiteX2" fmla="*/ 323850 w 381244"/>
              <a:gd name="connsiteY2" fmla="*/ 503868 h 3428043"/>
              <a:gd name="connsiteX3" fmla="*/ 219075 w 381244"/>
              <a:gd name="connsiteY3" fmla="*/ 1646868 h 3428043"/>
              <a:gd name="connsiteX4" fmla="*/ 0 w 381244"/>
              <a:gd name="connsiteY4" fmla="*/ 3428043 h 3428043"/>
              <a:gd name="connsiteX0" fmla="*/ 342900 w 381244"/>
              <a:gd name="connsiteY0" fmla="*/ 27618 h 4304343"/>
              <a:gd name="connsiteX1" fmla="*/ 381000 w 381244"/>
              <a:gd name="connsiteY1" fmla="*/ 37143 h 4304343"/>
              <a:gd name="connsiteX2" fmla="*/ 323850 w 381244"/>
              <a:gd name="connsiteY2" fmla="*/ 503868 h 4304343"/>
              <a:gd name="connsiteX3" fmla="*/ 219075 w 381244"/>
              <a:gd name="connsiteY3" fmla="*/ 1646868 h 4304343"/>
              <a:gd name="connsiteX4" fmla="*/ 0 w 381244"/>
              <a:gd name="connsiteY4" fmla="*/ 4304343 h 4304343"/>
              <a:gd name="connsiteX0" fmla="*/ 342900 w 381244"/>
              <a:gd name="connsiteY0" fmla="*/ 27618 h 4304343"/>
              <a:gd name="connsiteX1" fmla="*/ 381000 w 381244"/>
              <a:gd name="connsiteY1" fmla="*/ 37143 h 4304343"/>
              <a:gd name="connsiteX2" fmla="*/ 323850 w 381244"/>
              <a:gd name="connsiteY2" fmla="*/ 503868 h 4304343"/>
              <a:gd name="connsiteX3" fmla="*/ 219075 w 381244"/>
              <a:gd name="connsiteY3" fmla="*/ 1646868 h 4304343"/>
              <a:gd name="connsiteX4" fmla="*/ 142875 w 381244"/>
              <a:gd name="connsiteY4" fmla="*/ 3037518 h 4304343"/>
              <a:gd name="connsiteX5" fmla="*/ 0 w 381244"/>
              <a:gd name="connsiteY5" fmla="*/ 4304343 h 4304343"/>
              <a:gd name="connsiteX0" fmla="*/ 342900 w 381244"/>
              <a:gd name="connsiteY0" fmla="*/ 27618 h 4304343"/>
              <a:gd name="connsiteX1" fmla="*/ 381000 w 381244"/>
              <a:gd name="connsiteY1" fmla="*/ 37143 h 4304343"/>
              <a:gd name="connsiteX2" fmla="*/ 323850 w 381244"/>
              <a:gd name="connsiteY2" fmla="*/ 503868 h 4304343"/>
              <a:gd name="connsiteX3" fmla="*/ 266700 w 381244"/>
              <a:gd name="connsiteY3" fmla="*/ 1551618 h 4304343"/>
              <a:gd name="connsiteX4" fmla="*/ 142875 w 381244"/>
              <a:gd name="connsiteY4" fmla="*/ 3037518 h 4304343"/>
              <a:gd name="connsiteX5" fmla="*/ 0 w 381244"/>
              <a:gd name="connsiteY5" fmla="*/ 4304343 h 4304343"/>
              <a:gd name="connsiteX0" fmla="*/ 342900 w 381149"/>
              <a:gd name="connsiteY0" fmla="*/ 27618 h 4304343"/>
              <a:gd name="connsiteX1" fmla="*/ 381000 w 381149"/>
              <a:gd name="connsiteY1" fmla="*/ 37143 h 4304343"/>
              <a:gd name="connsiteX2" fmla="*/ 352425 w 381149"/>
              <a:gd name="connsiteY2" fmla="*/ 503868 h 4304343"/>
              <a:gd name="connsiteX3" fmla="*/ 266700 w 381149"/>
              <a:gd name="connsiteY3" fmla="*/ 1551618 h 4304343"/>
              <a:gd name="connsiteX4" fmla="*/ 142875 w 381149"/>
              <a:gd name="connsiteY4" fmla="*/ 3037518 h 4304343"/>
              <a:gd name="connsiteX5" fmla="*/ 0 w 381149"/>
              <a:gd name="connsiteY5" fmla="*/ 4304343 h 4304343"/>
              <a:gd name="connsiteX0" fmla="*/ 342900 w 419137"/>
              <a:gd name="connsiteY0" fmla="*/ 27618 h 4304343"/>
              <a:gd name="connsiteX1" fmla="*/ 419100 w 419137"/>
              <a:gd name="connsiteY1" fmla="*/ 37143 h 4304343"/>
              <a:gd name="connsiteX2" fmla="*/ 352425 w 419137"/>
              <a:gd name="connsiteY2" fmla="*/ 503868 h 4304343"/>
              <a:gd name="connsiteX3" fmla="*/ 266700 w 419137"/>
              <a:gd name="connsiteY3" fmla="*/ 1551618 h 4304343"/>
              <a:gd name="connsiteX4" fmla="*/ 142875 w 419137"/>
              <a:gd name="connsiteY4" fmla="*/ 3037518 h 4304343"/>
              <a:gd name="connsiteX5" fmla="*/ 0 w 419137"/>
              <a:gd name="connsiteY5" fmla="*/ 4304343 h 4304343"/>
              <a:gd name="connsiteX0" fmla="*/ 419100 w 419137"/>
              <a:gd name="connsiteY0" fmla="*/ 0 h 4267200"/>
              <a:gd name="connsiteX1" fmla="*/ 352425 w 419137"/>
              <a:gd name="connsiteY1" fmla="*/ 466725 h 4267200"/>
              <a:gd name="connsiteX2" fmla="*/ 266700 w 419137"/>
              <a:gd name="connsiteY2" fmla="*/ 1514475 h 4267200"/>
              <a:gd name="connsiteX3" fmla="*/ 142875 w 419137"/>
              <a:gd name="connsiteY3" fmla="*/ 3000375 h 4267200"/>
              <a:gd name="connsiteX4" fmla="*/ 0 w 419137"/>
              <a:gd name="connsiteY4" fmla="*/ 4267200 h 4267200"/>
              <a:gd name="connsiteX0" fmla="*/ 419100 w 419186"/>
              <a:gd name="connsiteY0" fmla="*/ 0 h 4267200"/>
              <a:gd name="connsiteX1" fmla="*/ 381000 w 419186"/>
              <a:gd name="connsiteY1" fmla="*/ 514350 h 4267200"/>
              <a:gd name="connsiteX2" fmla="*/ 266700 w 419186"/>
              <a:gd name="connsiteY2" fmla="*/ 1514475 h 4267200"/>
              <a:gd name="connsiteX3" fmla="*/ 142875 w 419186"/>
              <a:gd name="connsiteY3" fmla="*/ 3000375 h 4267200"/>
              <a:gd name="connsiteX4" fmla="*/ 0 w 419186"/>
              <a:gd name="connsiteY4" fmla="*/ 4267200 h 4267200"/>
              <a:gd name="connsiteX0" fmla="*/ 428625 w 428711"/>
              <a:gd name="connsiteY0" fmla="*/ 0 h 5133975"/>
              <a:gd name="connsiteX1" fmla="*/ 390525 w 428711"/>
              <a:gd name="connsiteY1" fmla="*/ 514350 h 5133975"/>
              <a:gd name="connsiteX2" fmla="*/ 276225 w 428711"/>
              <a:gd name="connsiteY2" fmla="*/ 1514475 h 5133975"/>
              <a:gd name="connsiteX3" fmla="*/ 152400 w 428711"/>
              <a:gd name="connsiteY3" fmla="*/ 3000375 h 5133975"/>
              <a:gd name="connsiteX4" fmla="*/ 0 w 428711"/>
              <a:gd name="connsiteY4" fmla="*/ 5133975 h 5133975"/>
              <a:gd name="connsiteX0" fmla="*/ 428625 w 428711"/>
              <a:gd name="connsiteY0" fmla="*/ 0 h 5133975"/>
              <a:gd name="connsiteX1" fmla="*/ 390525 w 428711"/>
              <a:gd name="connsiteY1" fmla="*/ 514350 h 5133975"/>
              <a:gd name="connsiteX2" fmla="*/ 276225 w 428711"/>
              <a:gd name="connsiteY2" fmla="*/ 1514475 h 5133975"/>
              <a:gd name="connsiteX3" fmla="*/ 152400 w 428711"/>
              <a:gd name="connsiteY3" fmla="*/ 3000375 h 5133975"/>
              <a:gd name="connsiteX4" fmla="*/ 142876 w 428711"/>
              <a:gd name="connsiteY4" fmla="*/ 3990974 h 5133975"/>
              <a:gd name="connsiteX5" fmla="*/ 0 w 428711"/>
              <a:gd name="connsiteY5" fmla="*/ 5133975 h 5133975"/>
              <a:gd name="connsiteX0" fmla="*/ 428625 w 428711"/>
              <a:gd name="connsiteY0" fmla="*/ 0 h 5133975"/>
              <a:gd name="connsiteX1" fmla="*/ 390525 w 428711"/>
              <a:gd name="connsiteY1" fmla="*/ 514350 h 5133975"/>
              <a:gd name="connsiteX2" fmla="*/ 276225 w 428711"/>
              <a:gd name="connsiteY2" fmla="*/ 1514475 h 5133975"/>
              <a:gd name="connsiteX3" fmla="*/ 190500 w 428711"/>
              <a:gd name="connsiteY3" fmla="*/ 2867025 h 5133975"/>
              <a:gd name="connsiteX4" fmla="*/ 142876 w 428711"/>
              <a:gd name="connsiteY4" fmla="*/ 3990974 h 5133975"/>
              <a:gd name="connsiteX5" fmla="*/ 0 w 428711"/>
              <a:gd name="connsiteY5" fmla="*/ 5133975 h 5133975"/>
              <a:gd name="connsiteX0" fmla="*/ 428625 w 428711"/>
              <a:gd name="connsiteY0" fmla="*/ 0 h 5133975"/>
              <a:gd name="connsiteX1" fmla="*/ 390525 w 428711"/>
              <a:gd name="connsiteY1" fmla="*/ 514350 h 5133975"/>
              <a:gd name="connsiteX2" fmla="*/ 333375 w 428711"/>
              <a:gd name="connsiteY2" fmla="*/ 1457325 h 5133975"/>
              <a:gd name="connsiteX3" fmla="*/ 190500 w 428711"/>
              <a:gd name="connsiteY3" fmla="*/ 2867025 h 5133975"/>
              <a:gd name="connsiteX4" fmla="*/ 142876 w 428711"/>
              <a:gd name="connsiteY4" fmla="*/ 3990974 h 5133975"/>
              <a:gd name="connsiteX5" fmla="*/ 0 w 428711"/>
              <a:gd name="connsiteY5" fmla="*/ 5133975 h 5133975"/>
              <a:gd name="connsiteX0" fmla="*/ 428625 w 431613"/>
              <a:gd name="connsiteY0" fmla="*/ 0 h 5133975"/>
              <a:gd name="connsiteX1" fmla="*/ 419100 w 431613"/>
              <a:gd name="connsiteY1" fmla="*/ 514350 h 5133975"/>
              <a:gd name="connsiteX2" fmla="*/ 333375 w 431613"/>
              <a:gd name="connsiteY2" fmla="*/ 1457325 h 5133975"/>
              <a:gd name="connsiteX3" fmla="*/ 190500 w 431613"/>
              <a:gd name="connsiteY3" fmla="*/ 2867025 h 5133975"/>
              <a:gd name="connsiteX4" fmla="*/ 142876 w 431613"/>
              <a:gd name="connsiteY4" fmla="*/ 3990974 h 5133975"/>
              <a:gd name="connsiteX5" fmla="*/ 0 w 431613"/>
              <a:gd name="connsiteY5" fmla="*/ 5133975 h 5133975"/>
              <a:gd name="connsiteX0" fmla="*/ 466725 w 466785"/>
              <a:gd name="connsiteY0" fmla="*/ 0 h 5105400"/>
              <a:gd name="connsiteX1" fmla="*/ 419100 w 466785"/>
              <a:gd name="connsiteY1" fmla="*/ 485775 h 5105400"/>
              <a:gd name="connsiteX2" fmla="*/ 333375 w 466785"/>
              <a:gd name="connsiteY2" fmla="*/ 1428750 h 5105400"/>
              <a:gd name="connsiteX3" fmla="*/ 190500 w 466785"/>
              <a:gd name="connsiteY3" fmla="*/ 2838450 h 5105400"/>
              <a:gd name="connsiteX4" fmla="*/ 142876 w 466785"/>
              <a:gd name="connsiteY4" fmla="*/ 3962399 h 5105400"/>
              <a:gd name="connsiteX5" fmla="*/ 0 w 466785"/>
              <a:gd name="connsiteY5" fmla="*/ 5105400 h 5105400"/>
              <a:gd name="connsiteX0" fmla="*/ 466725 w 466785"/>
              <a:gd name="connsiteY0" fmla="*/ 0 h 5105400"/>
              <a:gd name="connsiteX1" fmla="*/ 419100 w 466785"/>
              <a:gd name="connsiteY1" fmla="*/ 485775 h 5105400"/>
              <a:gd name="connsiteX2" fmla="*/ 333375 w 466785"/>
              <a:gd name="connsiteY2" fmla="*/ 1428750 h 5105400"/>
              <a:gd name="connsiteX3" fmla="*/ 171450 w 466785"/>
              <a:gd name="connsiteY3" fmla="*/ 2876550 h 5105400"/>
              <a:gd name="connsiteX4" fmla="*/ 142876 w 466785"/>
              <a:gd name="connsiteY4" fmla="*/ 3962399 h 5105400"/>
              <a:gd name="connsiteX5" fmla="*/ 0 w 466785"/>
              <a:gd name="connsiteY5" fmla="*/ 5105400 h 5105400"/>
              <a:gd name="connsiteX0" fmla="*/ 466725 w 466785"/>
              <a:gd name="connsiteY0" fmla="*/ 0 h 5105400"/>
              <a:gd name="connsiteX1" fmla="*/ 419100 w 466785"/>
              <a:gd name="connsiteY1" fmla="*/ 485775 h 5105400"/>
              <a:gd name="connsiteX2" fmla="*/ 333375 w 466785"/>
              <a:gd name="connsiteY2" fmla="*/ 1428750 h 5105400"/>
              <a:gd name="connsiteX3" fmla="*/ 219075 w 466785"/>
              <a:gd name="connsiteY3" fmla="*/ 2714625 h 5105400"/>
              <a:gd name="connsiteX4" fmla="*/ 142876 w 466785"/>
              <a:gd name="connsiteY4" fmla="*/ 3962399 h 5105400"/>
              <a:gd name="connsiteX5" fmla="*/ 0 w 466785"/>
              <a:gd name="connsiteY5" fmla="*/ 5105400 h 5105400"/>
              <a:gd name="connsiteX0" fmla="*/ 466725 w 466785"/>
              <a:gd name="connsiteY0" fmla="*/ 0 h 5105400"/>
              <a:gd name="connsiteX1" fmla="*/ 419100 w 466785"/>
              <a:gd name="connsiteY1" fmla="*/ 485775 h 5105400"/>
              <a:gd name="connsiteX2" fmla="*/ 333375 w 466785"/>
              <a:gd name="connsiteY2" fmla="*/ 1428750 h 5105400"/>
              <a:gd name="connsiteX3" fmla="*/ 219075 w 466785"/>
              <a:gd name="connsiteY3" fmla="*/ 2714625 h 5105400"/>
              <a:gd name="connsiteX4" fmla="*/ 114301 w 466785"/>
              <a:gd name="connsiteY4" fmla="*/ 4000499 h 5105400"/>
              <a:gd name="connsiteX5" fmla="*/ 0 w 466785"/>
              <a:gd name="connsiteY5" fmla="*/ 5105400 h 5105400"/>
              <a:gd name="connsiteX0" fmla="*/ 466725 w 466785"/>
              <a:gd name="connsiteY0" fmla="*/ 0 h 5105400"/>
              <a:gd name="connsiteX1" fmla="*/ 419100 w 466785"/>
              <a:gd name="connsiteY1" fmla="*/ 485775 h 5105400"/>
              <a:gd name="connsiteX2" fmla="*/ 333375 w 466785"/>
              <a:gd name="connsiteY2" fmla="*/ 1428750 h 5105400"/>
              <a:gd name="connsiteX3" fmla="*/ 219075 w 466785"/>
              <a:gd name="connsiteY3" fmla="*/ 2752725 h 5105400"/>
              <a:gd name="connsiteX4" fmla="*/ 114301 w 466785"/>
              <a:gd name="connsiteY4" fmla="*/ 4000499 h 5105400"/>
              <a:gd name="connsiteX5" fmla="*/ 0 w 466785"/>
              <a:gd name="connsiteY5" fmla="*/ 5105400 h 5105400"/>
              <a:gd name="connsiteX0" fmla="*/ 466725 w 466785"/>
              <a:gd name="connsiteY0" fmla="*/ 0 h 5105400"/>
              <a:gd name="connsiteX1" fmla="*/ 419100 w 466785"/>
              <a:gd name="connsiteY1" fmla="*/ 485775 h 5105400"/>
              <a:gd name="connsiteX2" fmla="*/ 333375 w 466785"/>
              <a:gd name="connsiteY2" fmla="*/ 1428750 h 5105400"/>
              <a:gd name="connsiteX3" fmla="*/ 219075 w 466785"/>
              <a:gd name="connsiteY3" fmla="*/ 2752725 h 5105400"/>
              <a:gd name="connsiteX4" fmla="*/ 114301 w 466785"/>
              <a:gd name="connsiteY4" fmla="*/ 4000499 h 5105400"/>
              <a:gd name="connsiteX5" fmla="*/ 133351 w 466785"/>
              <a:gd name="connsiteY5" fmla="*/ 3914773 h 5105400"/>
              <a:gd name="connsiteX6" fmla="*/ 0 w 466785"/>
              <a:gd name="connsiteY6" fmla="*/ 5105400 h 5105400"/>
              <a:gd name="connsiteX0" fmla="*/ 466725 w 466785"/>
              <a:gd name="connsiteY0" fmla="*/ 0 h 5105400"/>
              <a:gd name="connsiteX1" fmla="*/ 419100 w 466785"/>
              <a:gd name="connsiteY1" fmla="*/ 485775 h 5105400"/>
              <a:gd name="connsiteX2" fmla="*/ 333375 w 466785"/>
              <a:gd name="connsiteY2" fmla="*/ 1428750 h 5105400"/>
              <a:gd name="connsiteX3" fmla="*/ 219075 w 466785"/>
              <a:gd name="connsiteY3" fmla="*/ 2752725 h 5105400"/>
              <a:gd name="connsiteX4" fmla="*/ 114301 w 466785"/>
              <a:gd name="connsiteY4" fmla="*/ 4000499 h 5105400"/>
              <a:gd name="connsiteX5" fmla="*/ 0 w 466785"/>
              <a:gd name="connsiteY5" fmla="*/ 5105400 h 5105400"/>
              <a:gd name="connsiteX0" fmla="*/ 466725 w 466785"/>
              <a:gd name="connsiteY0" fmla="*/ 0 h 5105400"/>
              <a:gd name="connsiteX1" fmla="*/ 419100 w 466785"/>
              <a:gd name="connsiteY1" fmla="*/ 485775 h 5105400"/>
              <a:gd name="connsiteX2" fmla="*/ 333375 w 466785"/>
              <a:gd name="connsiteY2" fmla="*/ 1428750 h 5105400"/>
              <a:gd name="connsiteX3" fmla="*/ 219075 w 466785"/>
              <a:gd name="connsiteY3" fmla="*/ 2752725 h 5105400"/>
              <a:gd name="connsiteX4" fmla="*/ 142876 w 466785"/>
              <a:gd name="connsiteY4" fmla="*/ 3952874 h 5105400"/>
              <a:gd name="connsiteX5" fmla="*/ 0 w 466785"/>
              <a:gd name="connsiteY5" fmla="*/ 5105400 h 510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85" h="5105400">
                <a:moveTo>
                  <a:pt x="466725" y="0"/>
                </a:moveTo>
                <a:cubicBezTo>
                  <a:pt x="468312" y="79375"/>
                  <a:pt x="438150" y="330200"/>
                  <a:pt x="419100" y="485775"/>
                </a:cubicBezTo>
                <a:cubicBezTo>
                  <a:pt x="368300" y="917575"/>
                  <a:pt x="384175" y="996950"/>
                  <a:pt x="333375" y="1428750"/>
                </a:cubicBezTo>
                <a:cubicBezTo>
                  <a:pt x="295275" y="1943100"/>
                  <a:pt x="257175" y="2238375"/>
                  <a:pt x="219075" y="2752725"/>
                </a:cubicBezTo>
                <a:cubicBezTo>
                  <a:pt x="193675" y="3105150"/>
                  <a:pt x="168276" y="3600449"/>
                  <a:pt x="142876" y="3952874"/>
                </a:cubicBezTo>
                <a:cubicBezTo>
                  <a:pt x="106363" y="4344987"/>
                  <a:pt x="23813" y="4875212"/>
                  <a:pt x="0" y="5105400"/>
                </a:cubicBezTo>
              </a:path>
            </a:pathLst>
          </a:custGeom>
          <a:noFill/>
          <a:ln w="63500" cap="flat" cmpd="sng" algn="ctr">
            <a:solidFill>
              <a:sysClr val="windowText" lastClr="000000"/>
            </a:solidFill>
            <a:prstDash val="solid"/>
          </a:ln>
          <a:effectLst/>
        </p:spPr>
        <p:txBody>
          <a:bodyPr rtlCol="0" anchor="ctr"/>
          <a:lstStyle/>
          <a:p>
            <a:pPr algn="ctr">
              <a:defRPr/>
            </a:pPr>
            <a:endParaRPr lang="en-US" kern="0" dirty="0">
              <a:solidFill>
                <a:prstClr val="white"/>
              </a:solidFill>
              <a:latin typeface="Calibri"/>
            </a:endParaRPr>
          </a:p>
        </p:txBody>
      </p:sp>
      <p:grpSp>
        <p:nvGrpSpPr>
          <p:cNvPr id="16" name="Group 15"/>
          <p:cNvGrpSpPr/>
          <p:nvPr/>
        </p:nvGrpSpPr>
        <p:grpSpPr>
          <a:xfrm>
            <a:off x="3857037" y="609600"/>
            <a:ext cx="2417445" cy="939762"/>
            <a:chOff x="3857037" y="609600"/>
            <a:chExt cx="2417445" cy="939762"/>
          </a:xfrm>
        </p:grpSpPr>
        <p:grpSp>
          <p:nvGrpSpPr>
            <p:cNvPr id="17" name="Group 16"/>
            <p:cNvGrpSpPr/>
            <p:nvPr/>
          </p:nvGrpSpPr>
          <p:grpSpPr>
            <a:xfrm>
              <a:off x="3857037" y="611529"/>
              <a:ext cx="1140142" cy="934402"/>
              <a:chOff x="1676400" y="1962148"/>
              <a:chExt cx="1266825" cy="1038225"/>
            </a:xfrm>
          </p:grpSpPr>
          <p:sp>
            <p:nvSpPr>
              <p:cNvPr id="35" name="Rectangle 34"/>
              <p:cNvSpPr/>
              <p:nvPr/>
            </p:nvSpPr>
            <p:spPr>
              <a:xfrm>
                <a:off x="1905000" y="2209800"/>
                <a:ext cx="228600" cy="121444"/>
              </a:xfrm>
              <a:prstGeom prst="rect">
                <a:avLst/>
              </a:prstGeom>
              <a:pattFill prst="pct30">
                <a:fgClr>
                  <a:sysClr val="window" lastClr="FFFFFF">
                    <a:lumMod val="65000"/>
                  </a:sysClr>
                </a:fgClr>
                <a:bgClr>
                  <a:sysClr val="window" lastClr="FFFFFF"/>
                </a:bgClr>
              </a:pattFill>
              <a:ln w="12700" cap="flat" cmpd="sng" algn="ctr">
                <a:noFill/>
                <a:prstDash val="solid"/>
              </a:ln>
              <a:effectLst/>
            </p:spPr>
            <p:txBody>
              <a:bodyPr rtlCol="0" anchor="ctr"/>
              <a:lstStyle/>
              <a:p>
                <a:pPr algn="ctr">
                  <a:defRPr/>
                </a:pPr>
                <a:endParaRPr lang="en-US" kern="0">
                  <a:solidFill>
                    <a:prstClr val="white"/>
                  </a:solidFill>
                  <a:latin typeface="Calibri"/>
                </a:endParaRPr>
              </a:p>
            </p:txBody>
          </p:sp>
          <p:grpSp>
            <p:nvGrpSpPr>
              <p:cNvPr id="36" name="Group 35"/>
              <p:cNvGrpSpPr/>
              <p:nvPr/>
            </p:nvGrpSpPr>
            <p:grpSpPr>
              <a:xfrm>
                <a:off x="1676400" y="1962148"/>
                <a:ext cx="1266825" cy="247652"/>
                <a:chOff x="1676400" y="1962148"/>
                <a:chExt cx="1266825" cy="247652"/>
              </a:xfrm>
            </p:grpSpPr>
            <p:cxnSp>
              <p:nvCxnSpPr>
                <p:cNvPr id="38" name="Straight Connector 37"/>
                <p:cNvCxnSpPr/>
                <p:nvPr/>
              </p:nvCxnSpPr>
              <p:spPr>
                <a:xfrm>
                  <a:off x="1676400" y="1962148"/>
                  <a:ext cx="1266825" cy="0"/>
                </a:xfrm>
                <a:prstGeom prst="line">
                  <a:avLst/>
                </a:prstGeom>
                <a:noFill/>
                <a:ln w="19050" cap="flat" cmpd="sng" algn="ctr">
                  <a:solidFill>
                    <a:sysClr val="windowText" lastClr="000000"/>
                  </a:solidFill>
                  <a:prstDash val="solid"/>
                </a:ln>
                <a:effectLst/>
              </p:spPr>
            </p:cxnSp>
            <p:cxnSp>
              <p:nvCxnSpPr>
                <p:cNvPr id="39" name="Straight Connector 38"/>
                <p:cNvCxnSpPr/>
                <p:nvPr/>
              </p:nvCxnSpPr>
              <p:spPr>
                <a:xfrm>
                  <a:off x="1752600" y="1965960"/>
                  <a:ext cx="0" cy="91440"/>
                </a:xfrm>
                <a:prstGeom prst="line">
                  <a:avLst/>
                </a:prstGeom>
                <a:noFill/>
                <a:ln w="19050" cap="flat" cmpd="sng" algn="ctr">
                  <a:solidFill>
                    <a:sysClr val="windowText" lastClr="000000"/>
                  </a:solidFill>
                  <a:prstDash val="solid"/>
                </a:ln>
                <a:effectLst/>
              </p:spPr>
            </p:cxnSp>
            <p:cxnSp>
              <p:nvCxnSpPr>
                <p:cNvPr id="40" name="Straight Connector 39"/>
                <p:cNvCxnSpPr/>
                <p:nvPr/>
              </p:nvCxnSpPr>
              <p:spPr>
                <a:xfrm>
                  <a:off x="1905000" y="1972627"/>
                  <a:ext cx="0" cy="91440"/>
                </a:xfrm>
                <a:prstGeom prst="line">
                  <a:avLst/>
                </a:prstGeom>
                <a:noFill/>
                <a:ln w="19050" cap="flat" cmpd="sng" algn="ctr">
                  <a:solidFill>
                    <a:sysClr val="windowText" lastClr="000000"/>
                  </a:solidFill>
                  <a:prstDash val="solid"/>
                </a:ln>
                <a:effectLst/>
              </p:spPr>
            </p:cxnSp>
            <p:cxnSp>
              <p:nvCxnSpPr>
                <p:cNvPr id="41" name="Straight Connector 40"/>
                <p:cNvCxnSpPr/>
                <p:nvPr/>
              </p:nvCxnSpPr>
              <p:spPr>
                <a:xfrm>
                  <a:off x="2057400" y="1965960"/>
                  <a:ext cx="0" cy="91440"/>
                </a:xfrm>
                <a:prstGeom prst="line">
                  <a:avLst/>
                </a:prstGeom>
                <a:noFill/>
                <a:ln w="19050" cap="flat" cmpd="sng" algn="ctr">
                  <a:solidFill>
                    <a:sysClr val="windowText" lastClr="000000"/>
                  </a:solidFill>
                  <a:prstDash val="solid"/>
                </a:ln>
                <a:effectLst/>
              </p:spPr>
            </p:cxnSp>
            <p:cxnSp>
              <p:nvCxnSpPr>
                <p:cNvPr id="42" name="Straight Connector 41"/>
                <p:cNvCxnSpPr/>
                <p:nvPr/>
              </p:nvCxnSpPr>
              <p:spPr>
                <a:xfrm>
                  <a:off x="2209800" y="1972627"/>
                  <a:ext cx="0" cy="91440"/>
                </a:xfrm>
                <a:prstGeom prst="line">
                  <a:avLst/>
                </a:prstGeom>
                <a:noFill/>
                <a:ln w="19050" cap="flat" cmpd="sng" algn="ctr">
                  <a:solidFill>
                    <a:sysClr val="windowText" lastClr="000000"/>
                  </a:solidFill>
                  <a:prstDash val="solid"/>
                </a:ln>
                <a:effectLst/>
              </p:spPr>
            </p:cxnSp>
            <p:cxnSp>
              <p:nvCxnSpPr>
                <p:cNvPr id="43" name="Straight Connector 42"/>
                <p:cNvCxnSpPr/>
                <p:nvPr/>
              </p:nvCxnSpPr>
              <p:spPr>
                <a:xfrm>
                  <a:off x="2362200" y="1972627"/>
                  <a:ext cx="0" cy="91440"/>
                </a:xfrm>
                <a:prstGeom prst="line">
                  <a:avLst/>
                </a:prstGeom>
                <a:noFill/>
                <a:ln w="19050" cap="flat" cmpd="sng" algn="ctr">
                  <a:solidFill>
                    <a:sysClr val="windowText" lastClr="000000"/>
                  </a:solidFill>
                  <a:prstDash val="solid"/>
                </a:ln>
                <a:effectLst/>
              </p:spPr>
            </p:cxnSp>
            <p:cxnSp>
              <p:nvCxnSpPr>
                <p:cNvPr id="44" name="Straight Connector 43"/>
                <p:cNvCxnSpPr/>
                <p:nvPr/>
              </p:nvCxnSpPr>
              <p:spPr>
                <a:xfrm>
                  <a:off x="2514600" y="1965960"/>
                  <a:ext cx="0" cy="91440"/>
                </a:xfrm>
                <a:prstGeom prst="line">
                  <a:avLst/>
                </a:prstGeom>
                <a:noFill/>
                <a:ln w="19050" cap="flat" cmpd="sng" algn="ctr">
                  <a:solidFill>
                    <a:sysClr val="windowText" lastClr="000000"/>
                  </a:solidFill>
                  <a:prstDash val="solid"/>
                </a:ln>
                <a:effectLst/>
              </p:spPr>
            </p:cxnSp>
            <p:cxnSp>
              <p:nvCxnSpPr>
                <p:cNvPr id="45" name="Straight Connector 44"/>
                <p:cNvCxnSpPr/>
                <p:nvPr/>
              </p:nvCxnSpPr>
              <p:spPr>
                <a:xfrm>
                  <a:off x="2667000" y="1972627"/>
                  <a:ext cx="0" cy="91440"/>
                </a:xfrm>
                <a:prstGeom prst="line">
                  <a:avLst/>
                </a:prstGeom>
                <a:noFill/>
                <a:ln w="19050" cap="flat" cmpd="sng" algn="ctr">
                  <a:solidFill>
                    <a:sysClr val="windowText" lastClr="000000"/>
                  </a:solidFill>
                  <a:prstDash val="solid"/>
                </a:ln>
                <a:effectLst/>
              </p:spPr>
            </p:cxnSp>
            <p:cxnSp>
              <p:nvCxnSpPr>
                <p:cNvPr id="46" name="Straight Connector 45"/>
                <p:cNvCxnSpPr/>
                <p:nvPr/>
              </p:nvCxnSpPr>
              <p:spPr>
                <a:xfrm>
                  <a:off x="2819400" y="1965960"/>
                  <a:ext cx="0" cy="91440"/>
                </a:xfrm>
                <a:prstGeom prst="line">
                  <a:avLst/>
                </a:prstGeom>
                <a:noFill/>
                <a:ln w="19050" cap="flat" cmpd="sng" algn="ctr">
                  <a:solidFill>
                    <a:sysClr val="windowText" lastClr="000000"/>
                  </a:solidFill>
                  <a:prstDash val="solid"/>
                </a:ln>
                <a:effectLst/>
              </p:spPr>
            </p:cxnSp>
            <p:sp>
              <p:nvSpPr>
                <p:cNvPr id="47" name="Rectangle 46"/>
                <p:cNvSpPr/>
                <p:nvPr/>
              </p:nvSpPr>
              <p:spPr>
                <a:xfrm>
                  <a:off x="1676400" y="2057400"/>
                  <a:ext cx="1266825" cy="152400"/>
                </a:xfrm>
                <a:prstGeom prst="rect">
                  <a:avLst/>
                </a:prstGeom>
                <a:solidFill>
                  <a:sysClr val="window" lastClr="FFFFFF">
                    <a:lumMod val="65000"/>
                  </a:sysClr>
                </a:solidFill>
                <a:ln w="12700" cap="flat" cmpd="sng" algn="ctr">
                  <a:noFill/>
                  <a:prstDash val="solid"/>
                </a:ln>
                <a:effectLst/>
              </p:spPr>
              <p:txBody>
                <a:bodyPr rtlCol="0" anchor="ctr"/>
                <a:lstStyle/>
                <a:p>
                  <a:pPr algn="ctr">
                    <a:defRPr/>
                  </a:pPr>
                  <a:endParaRPr lang="en-US" kern="0">
                    <a:solidFill>
                      <a:prstClr val="white"/>
                    </a:solidFill>
                    <a:latin typeface="Calibri"/>
                  </a:endParaRPr>
                </a:p>
              </p:txBody>
            </p:sp>
          </p:grpSp>
          <p:sp>
            <p:nvSpPr>
              <p:cNvPr id="37" name="Rectangle 36"/>
              <p:cNvSpPr/>
              <p:nvPr/>
            </p:nvSpPr>
            <p:spPr>
              <a:xfrm>
                <a:off x="1981199" y="2331244"/>
                <a:ext cx="91440" cy="669129"/>
              </a:xfrm>
              <a:prstGeom prst="rect">
                <a:avLst/>
              </a:prstGeom>
              <a:pattFill prst="pct90">
                <a:fgClr>
                  <a:sysClr val="window" lastClr="FFFFFF">
                    <a:lumMod val="65000"/>
                  </a:sysClr>
                </a:fgClr>
                <a:bgClr>
                  <a:sysClr val="window" lastClr="FFFFFF"/>
                </a:bgClr>
              </a:pattFill>
              <a:ln w="12700" cap="flat" cmpd="sng" algn="ctr">
                <a:noFill/>
                <a:prstDash val="solid"/>
              </a:ln>
              <a:effectLst/>
            </p:spPr>
            <p:txBody>
              <a:bodyPr rtlCol="0" anchor="ctr"/>
              <a:lstStyle/>
              <a:p>
                <a:pPr algn="ctr">
                  <a:defRPr/>
                </a:pPr>
                <a:endParaRPr lang="en-US" kern="0">
                  <a:solidFill>
                    <a:prstClr val="white"/>
                  </a:solidFill>
                  <a:latin typeface="Calibri"/>
                </a:endParaRPr>
              </a:p>
            </p:txBody>
          </p:sp>
        </p:grpSp>
        <p:grpSp>
          <p:nvGrpSpPr>
            <p:cNvPr id="18" name="Group 17"/>
            <p:cNvGrpSpPr/>
            <p:nvPr/>
          </p:nvGrpSpPr>
          <p:grpSpPr>
            <a:xfrm>
              <a:off x="5134340" y="611529"/>
              <a:ext cx="1140142" cy="937833"/>
              <a:chOff x="3095625" y="1962148"/>
              <a:chExt cx="1266825" cy="1042037"/>
            </a:xfrm>
          </p:grpSpPr>
          <p:sp>
            <p:nvSpPr>
              <p:cNvPr id="22" name="Rectangle 21"/>
              <p:cNvSpPr/>
              <p:nvPr/>
            </p:nvSpPr>
            <p:spPr>
              <a:xfrm>
                <a:off x="3962400" y="2213612"/>
                <a:ext cx="228600" cy="121444"/>
              </a:xfrm>
              <a:prstGeom prst="rect">
                <a:avLst/>
              </a:prstGeom>
              <a:pattFill prst="pct30">
                <a:fgClr>
                  <a:sysClr val="window" lastClr="FFFFFF">
                    <a:lumMod val="65000"/>
                  </a:sysClr>
                </a:fgClr>
                <a:bgClr>
                  <a:sysClr val="window" lastClr="FFFFFF"/>
                </a:bgClr>
              </a:pattFill>
              <a:ln w="127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23" name="Rectangle 22"/>
              <p:cNvSpPr/>
              <p:nvPr/>
            </p:nvSpPr>
            <p:spPr>
              <a:xfrm>
                <a:off x="4038599" y="2335056"/>
                <a:ext cx="91440" cy="669129"/>
              </a:xfrm>
              <a:prstGeom prst="rect">
                <a:avLst/>
              </a:prstGeom>
              <a:pattFill prst="pct90">
                <a:fgClr>
                  <a:sysClr val="window" lastClr="FFFFFF">
                    <a:lumMod val="65000"/>
                  </a:sysClr>
                </a:fgClr>
                <a:bgClr>
                  <a:sysClr val="window" lastClr="FFFFFF"/>
                </a:bgClr>
              </a:pattFill>
              <a:ln w="12700" cap="flat" cmpd="sng" algn="ctr">
                <a:noFill/>
                <a:prstDash val="solid"/>
              </a:ln>
              <a:effectLst/>
            </p:spPr>
            <p:txBody>
              <a:bodyPr rtlCol="0" anchor="ctr"/>
              <a:lstStyle/>
              <a:p>
                <a:pPr algn="ctr">
                  <a:defRPr/>
                </a:pPr>
                <a:endParaRPr lang="en-US" kern="0">
                  <a:solidFill>
                    <a:prstClr val="white"/>
                  </a:solidFill>
                  <a:latin typeface="Calibri"/>
                </a:endParaRPr>
              </a:p>
            </p:txBody>
          </p:sp>
          <p:grpSp>
            <p:nvGrpSpPr>
              <p:cNvPr id="24" name="Group 23"/>
              <p:cNvGrpSpPr/>
              <p:nvPr/>
            </p:nvGrpSpPr>
            <p:grpSpPr>
              <a:xfrm>
                <a:off x="3095625" y="1962148"/>
                <a:ext cx="1266825" cy="247652"/>
                <a:chOff x="1676400" y="1962148"/>
                <a:chExt cx="1266825" cy="247652"/>
              </a:xfrm>
            </p:grpSpPr>
            <p:cxnSp>
              <p:nvCxnSpPr>
                <p:cNvPr id="25" name="Straight Connector 24"/>
                <p:cNvCxnSpPr/>
                <p:nvPr/>
              </p:nvCxnSpPr>
              <p:spPr>
                <a:xfrm>
                  <a:off x="1676400" y="1962148"/>
                  <a:ext cx="1266825" cy="0"/>
                </a:xfrm>
                <a:prstGeom prst="line">
                  <a:avLst/>
                </a:prstGeom>
                <a:noFill/>
                <a:ln w="19050" cap="flat" cmpd="sng" algn="ctr">
                  <a:solidFill>
                    <a:sysClr val="windowText" lastClr="000000"/>
                  </a:solidFill>
                  <a:prstDash val="solid"/>
                </a:ln>
                <a:effectLst/>
              </p:spPr>
            </p:cxnSp>
            <p:cxnSp>
              <p:nvCxnSpPr>
                <p:cNvPr id="26" name="Straight Connector 25"/>
                <p:cNvCxnSpPr/>
                <p:nvPr/>
              </p:nvCxnSpPr>
              <p:spPr>
                <a:xfrm>
                  <a:off x="1752600" y="1965960"/>
                  <a:ext cx="0" cy="91440"/>
                </a:xfrm>
                <a:prstGeom prst="line">
                  <a:avLst/>
                </a:prstGeom>
                <a:noFill/>
                <a:ln w="19050" cap="flat" cmpd="sng" algn="ctr">
                  <a:solidFill>
                    <a:sysClr val="windowText" lastClr="000000"/>
                  </a:solidFill>
                  <a:prstDash val="solid"/>
                </a:ln>
                <a:effectLst/>
              </p:spPr>
            </p:cxnSp>
            <p:cxnSp>
              <p:nvCxnSpPr>
                <p:cNvPr id="27" name="Straight Connector 26"/>
                <p:cNvCxnSpPr/>
                <p:nvPr/>
              </p:nvCxnSpPr>
              <p:spPr>
                <a:xfrm>
                  <a:off x="1905000" y="1972627"/>
                  <a:ext cx="0" cy="91440"/>
                </a:xfrm>
                <a:prstGeom prst="line">
                  <a:avLst/>
                </a:prstGeom>
                <a:noFill/>
                <a:ln w="19050" cap="flat" cmpd="sng" algn="ctr">
                  <a:solidFill>
                    <a:sysClr val="windowText" lastClr="000000"/>
                  </a:solidFill>
                  <a:prstDash val="solid"/>
                </a:ln>
                <a:effectLst/>
              </p:spPr>
            </p:cxnSp>
            <p:cxnSp>
              <p:nvCxnSpPr>
                <p:cNvPr id="28" name="Straight Connector 27"/>
                <p:cNvCxnSpPr/>
                <p:nvPr/>
              </p:nvCxnSpPr>
              <p:spPr>
                <a:xfrm>
                  <a:off x="2057400" y="1965960"/>
                  <a:ext cx="0" cy="91440"/>
                </a:xfrm>
                <a:prstGeom prst="line">
                  <a:avLst/>
                </a:prstGeom>
                <a:noFill/>
                <a:ln w="19050" cap="flat" cmpd="sng" algn="ctr">
                  <a:solidFill>
                    <a:sysClr val="windowText" lastClr="000000"/>
                  </a:solidFill>
                  <a:prstDash val="solid"/>
                </a:ln>
                <a:effectLst/>
              </p:spPr>
            </p:cxnSp>
            <p:cxnSp>
              <p:nvCxnSpPr>
                <p:cNvPr id="29" name="Straight Connector 28"/>
                <p:cNvCxnSpPr/>
                <p:nvPr/>
              </p:nvCxnSpPr>
              <p:spPr>
                <a:xfrm>
                  <a:off x="2209800" y="1972627"/>
                  <a:ext cx="0" cy="91440"/>
                </a:xfrm>
                <a:prstGeom prst="line">
                  <a:avLst/>
                </a:prstGeom>
                <a:noFill/>
                <a:ln w="19050" cap="flat" cmpd="sng" algn="ctr">
                  <a:solidFill>
                    <a:sysClr val="windowText" lastClr="000000"/>
                  </a:solidFill>
                  <a:prstDash val="solid"/>
                </a:ln>
                <a:effectLst/>
              </p:spPr>
            </p:cxnSp>
            <p:cxnSp>
              <p:nvCxnSpPr>
                <p:cNvPr id="30" name="Straight Connector 29"/>
                <p:cNvCxnSpPr/>
                <p:nvPr/>
              </p:nvCxnSpPr>
              <p:spPr>
                <a:xfrm>
                  <a:off x="2362200" y="1972627"/>
                  <a:ext cx="0" cy="91440"/>
                </a:xfrm>
                <a:prstGeom prst="line">
                  <a:avLst/>
                </a:prstGeom>
                <a:noFill/>
                <a:ln w="19050" cap="flat" cmpd="sng" algn="ctr">
                  <a:solidFill>
                    <a:sysClr val="windowText" lastClr="000000"/>
                  </a:solidFill>
                  <a:prstDash val="solid"/>
                </a:ln>
                <a:effectLst/>
              </p:spPr>
            </p:cxnSp>
            <p:cxnSp>
              <p:nvCxnSpPr>
                <p:cNvPr id="31" name="Straight Connector 30"/>
                <p:cNvCxnSpPr/>
                <p:nvPr/>
              </p:nvCxnSpPr>
              <p:spPr>
                <a:xfrm>
                  <a:off x="2514600" y="1965960"/>
                  <a:ext cx="0" cy="91440"/>
                </a:xfrm>
                <a:prstGeom prst="line">
                  <a:avLst/>
                </a:prstGeom>
                <a:noFill/>
                <a:ln w="19050" cap="flat" cmpd="sng" algn="ctr">
                  <a:solidFill>
                    <a:sysClr val="windowText" lastClr="000000"/>
                  </a:solidFill>
                  <a:prstDash val="solid"/>
                </a:ln>
                <a:effectLst/>
              </p:spPr>
            </p:cxnSp>
            <p:cxnSp>
              <p:nvCxnSpPr>
                <p:cNvPr id="32" name="Straight Connector 31"/>
                <p:cNvCxnSpPr/>
                <p:nvPr/>
              </p:nvCxnSpPr>
              <p:spPr>
                <a:xfrm>
                  <a:off x="2665094" y="1969625"/>
                  <a:ext cx="0" cy="91440"/>
                </a:xfrm>
                <a:prstGeom prst="line">
                  <a:avLst/>
                </a:prstGeom>
                <a:noFill/>
                <a:ln w="19050" cap="flat" cmpd="sng" algn="ctr">
                  <a:solidFill>
                    <a:sysClr val="windowText" lastClr="000000"/>
                  </a:solidFill>
                  <a:prstDash val="solid"/>
                </a:ln>
                <a:effectLst/>
              </p:spPr>
            </p:cxnSp>
            <p:cxnSp>
              <p:nvCxnSpPr>
                <p:cNvPr id="33" name="Straight Connector 32"/>
                <p:cNvCxnSpPr/>
                <p:nvPr/>
              </p:nvCxnSpPr>
              <p:spPr>
                <a:xfrm>
                  <a:off x="2819400" y="1965960"/>
                  <a:ext cx="0" cy="91440"/>
                </a:xfrm>
                <a:prstGeom prst="line">
                  <a:avLst/>
                </a:prstGeom>
                <a:noFill/>
                <a:ln w="19050" cap="flat" cmpd="sng" algn="ctr">
                  <a:solidFill>
                    <a:sysClr val="windowText" lastClr="000000"/>
                  </a:solidFill>
                  <a:prstDash val="solid"/>
                </a:ln>
                <a:effectLst/>
              </p:spPr>
            </p:cxnSp>
            <p:sp>
              <p:nvSpPr>
                <p:cNvPr id="34" name="Rectangle 33"/>
                <p:cNvSpPr/>
                <p:nvPr/>
              </p:nvSpPr>
              <p:spPr>
                <a:xfrm>
                  <a:off x="1676400" y="2057400"/>
                  <a:ext cx="1266825" cy="152400"/>
                </a:xfrm>
                <a:prstGeom prst="rect">
                  <a:avLst/>
                </a:prstGeom>
                <a:solidFill>
                  <a:sysClr val="window" lastClr="FFFFFF">
                    <a:lumMod val="65000"/>
                  </a:sysClr>
                </a:solidFill>
                <a:ln w="12700" cap="flat" cmpd="sng" algn="ctr">
                  <a:noFill/>
                  <a:prstDash val="solid"/>
                </a:ln>
                <a:effectLst/>
              </p:spPr>
              <p:txBody>
                <a:bodyPr rtlCol="0" anchor="ctr"/>
                <a:lstStyle/>
                <a:p>
                  <a:pPr algn="ctr">
                    <a:defRPr/>
                  </a:pPr>
                  <a:endParaRPr lang="en-US" kern="0">
                    <a:solidFill>
                      <a:prstClr val="white"/>
                    </a:solidFill>
                    <a:latin typeface="Calibri"/>
                  </a:endParaRPr>
                </a:p>
              </p:txBody>
            </p:sp>
          </p:grpSp>
        </p:grpSp>
        <p:sp>
          <p:nvSpPr>
            <p:cNvPr id="19" name="Rectangle 18"/>
            <p:cNvSpPr/>
            <p:nvPr/>
          </p:nvSpPr>
          <p:spPr>
            <a:xfrm>
              <a:off x="4997180" y="700554"/>
              <a:ext cx="139903" cy="137160"/>
            </a:xfrm>
            <a:prstGeom prst="rect">
              <a:avLst/>
            </a:prstGeom>
            <a:solidFill>
              <a:sysClr val="window" lastClr="FFFFFF">
                <a:lumMod val="65000"/>
              </a:sysClr>
            </a:solidFill>
            <a:ln w="12700" cap="flat" cmpd="sng" algn="ctr">
              <a:noFill/>
              <a:prstDash val="solid"/>
            </a:ln>
            <a:effectLst/>
          </p:spPr>
          <p:txBody>
            <a:bodyPr rtlCol="0" anchor="ctr"/>
            <a:lstStyle/>
            <a:p>
              <a:pPr algn="ctr">
                <a:defRPr/>
              </a:pPr>
              <a:endParaRPr lang="en-US" kern="0">
                <a:solidFill>
                  <a:prstClr val="white"/>
                </a:solidFill>
                <a:latin typeface="Calibri"/>
              </a:endParaRPr>
            </a:p>
          </p:txBody>
        </p:sp>
        <p:cxnSp>
          <p:nvCxnSpPr>
            <p:cNvPr id="20" name="Straight Connector 19"/>
            <p:cNvCxnSpPr/>
            <p:nvPr/>
          </p:nvCxnSpPr>
          <p:spPr>
            <a:xfrm>
              <a:off x="4999922" y="609600"/>
              <a:ext cx="137161" cy="0"/>
            </a:xfrm>
            <a:prstGeom prst="line">
              <a:avLst/>
            </a:prstGeom>
            <a:noFill/>
            <a:ln w="19050" cap="flat" cmpd="sng" algn="ctr">
              <a:solidFill>
                <a:sysClr val="windowText" lastClr="000000"/>
              </a:solidFill>
              <a:prstDash val="solid"/>
            </a:ln>
            <a:effectLst/>
          </p:spPr>
        </p:cxnSp>
        <p:cxnSp>
          <p:nvCxnSpPr>
            <p:cNvPr id="21" name="Straight Connector 20"/>
            <p:cNvCxnSpPr/>
            <p:nvPr/>
          </p:nvCxnSpPr>
          <p:spPr>
            <a:xfrm>
              <a:off x="5065761" y="618258"/>
              <a:ext cx="0" cy="82296"/>
            </a:xfrm>
            <a:prstGeom prst="line">
              <a:avLst/>
            </a:prstGeom>
            <a:noFill/>
            <a:ln w="19050" cap="flat" cmpd="sng" algn="ctr">
              <a:solidFill>
                <a:sysClr val="windowText" lastClr="000000"/>
              </a:solidFill>
              <a:prstDash val="solid"/>
            </a:ln>
            <a:effectLst/>
          </p:spPr>
        </p:cxnSp>
      </p:grpSp>
    </p:spTree>
    <p:extLst>
      <p:ext uri="{BB962C8B-B14F-4D97-AF65-F5344CB8AC3E}">
        <p14:creationId xmlns:p14="http://schemas.microsoft.com/office/powerpoint/2010/main" val="56204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1088136" y="612648"/>
            <a:ext cx="6455679" cy="5953172"/>
            <a:chOff x="1143000" y="90964"/>
            <a:chExt cx="7172977" cy="6614636"/>
          </a:xfrm>
        </p:grpSpPr>
        <p:graphicFrame>
          <p:nvGraphicFramePr>
            <p:cNvPr id="3" name="Object 2"/>
            <p:cNvGraphicFramePr>
              <a:graphicFrameLocks noChangeAspect="1"/>
            </p:cNvGraphicFramePr>
            <p:nvPr>
              <p:extLst/>
            </p:nvPr>
          </p:nvGraphicFramePr>
          <p:xfrm>
            <a:off x="1143000" y="685800"/>
            <a:ext cx="7172977" cy="6019800"/>
          </p:xfrm>
          <a:graphic>
            <a:graphicData uri="http://schemas.openxmlformats.org/presentationml/2006/ole">
              <mc:AlternateContent xmlns:mc="http://schemas.openxmlformats.org/markup-compatibility/2006">
                <mc:Choice xmlns:v="urn:schemas-microsoft-com:vml" Requires="v">
                  <p:oleObj spid="_x0000_s40990" name="Worksheet" r:id="rId3" imgW="9601335" imgH="5915160" progId="Excel.Sheet.12">
                    <p:embed/>
                  </p:oleObj>
                </mc:Choice>
                <mc:Fallback>
                  <p:oleObj name="Worksheet" r:id="rId3" imgW="9601335" imgH="5915160" progId="Excel.Sheet.12">
                    <p:embed/>
                    <p:pic>
                      <p:nvPicPr>
                        <p:cNvPr id="3" name="Object 2"/>
                        <p:cNvPicPr/>
                        <p:nvPr/>
                      </p:nvPicPr>
                      <p:blipFill>
                        <a:blip r:embed="rId4"/>
                        <a:stretch>
                          <a:fillRect/>
                        </a:stretch>
                      </p:blipFill>
                      <p:spPr>
                        <a:xfrm>
                          <a:off x="1143000" y="685800"/>
                          <a:ext cx="7172977" cy="6019800"/>
                        </a:xfrm>
                        <a:prstGeom prst="rect">
                          <a:avLst/>
                        </a:prstGeom>
                      </p:spPr>
                    </p:pic>
                  </p:oleObj>
                </mc:Fallback>
              </mc:AlternateContent>
            </a:graphicData>
          </a:graphic>
        </p:graphicFrame>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170" r="9651" b="19767"/>
            <a:stretch/>
          </p:blipFill>
          <p:spPr bwMode="auto">
            <a:xfrm>
              <a:off x="2105025" y="838201"/>
              <a:ext cx="5438775" cy="396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15" t="13667" r="47944"/>
            <a:stretch/>
          </p:blipFill>
          <p:spPr bwMode="auto">
            <a:xfrm>
              <a:off x="2324100" y="914400"/>
              <a:ext cx="3000375"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5"/>
            <p:cNvSpPr/>
            <p:nvPr/>
          </p:nvSpPr>
          <p:spPr>
            <a:xfrm>
              <a:off x="5172075" y="4343400"/>
              <a:ext cx="2352675" cy="371475"/>
            </a:xfrm>
            <a:custGeom>
              <a:avLst/>
              <a:gdLst>
                <a:gd name="connsiteX0" fmla="*/ 2352675 w 2352675"/>
                <a:gd name="connsiteY0" fmla="*/ 66675 h 371475"/>
                <a:gd name="connsiteX1" fmla="*/ 1695450 w 2352675"/>
                <a:gd name="connsiteY1" fmla="*/ 57150 h 371475"/>
                <a:gd name="connsiteX2" fmla="*/ 914400 w 2352675"/>
                <a:gd name="connsiteY2" fmla="*/ 57150 h 371475"/>
                <a:gd name="connsiteX3" fmla="*/ 342900 w 2352675"/>
                <a:gd name="connsiteY3" fmla="*/ 47625 h 371475"/>
                <a:gd name="connsiteX4" fmla="*/ 66675 w 2352675"/>
                <a:gd name="connsiteY4" fmla="*/ 0 h 371475"/>
                <a:gd name="connsiteX5" fmla="*/ 0 w 2352675"/>
                <a:gd name="connsiteY5" fmla="*/ 342900 h 371475"/>
                <a:gd name="connsiteX6" fmla="*/ 476250 w 2352675"/>
                <a:gd name="connsiteY6" fmla="*/ 342900 h 371475"/>
                <a:gd name="connsiteX7" fmla="*/ 1295400 w 2352675"/>
                <a:gd name="connsiteY7" fmla="*/ 352425 h 371475"/>
                <a:gd name="connsiteX8" fmla="*/ 2066925 w 2352675"/>
                <a:gd name="connsiteY8" fmla="*/ 371475 h 371475"/>
                <a:gd name="connsiteX9" fmla="*/ 2333625 w 2352675"/>
                <a:gd name="connsiteY9" fmla="*/ 371475 h 371475"/>
                <a:gd name="connsiteX10" fmla="*/ 2305050 w 2352675"/>
                <a:gd name="connsiteY10" fmla="*/ 8572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2675" h="371475">
                  <a:moveTo>
                    <a:pt x="2352675" y="66675"/>
                  </a:moveTo>
                  <a:lnTo>
                    <a:pt x="1695450" y="57150"/>
                  </a:lnTo>
                  <a:lnTo>
                    <a:pt x="914400" y="57150"/>
                  </a:lnTo>
                  <a:lnTo>
                    <a:pt x="342900" y="47625"/>
                  </a:lnTo>
                  <a:lnTo>
                    <a:pt x="66675" y="0"/>
                  </a:lnTo>
                  <a:lnTo>
                    <a:pt x="0" y="342900"/>
                  </a:lnTo>
                  <a:lnTo>
                    <a:pt x="476250" y="342900"/>
                  </a:lnTo>
                  <a:lnTo>
                    <a:pt x="1295400" y="352425"/>
                  </a:lnTo>
                  <a:lnTo>
                    <a:pt x="2066925" y="371475"/>
                  </a:lnTo>
                  <a:lnTo>
                    <a:pt x="2333625" y="371475"/>
                  </a:lnTo>
                  <a:lnTo>
                    <a:pt x="2305050" y="85725"/>
                  </a:lnTo>
                </a:path>
              </a:pathLst>
            </a:custGeom>
            <a:solidFill>
              <a:srgbClr val="4F81BD">
                <a:alpha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7" name="Freeform 6"/>
            <p:cNvSpPr/>
            <p:nvPr/>
          </p:nvSpPr>
          <p:spPr>
            <a:xfrm>
              <a:off x="2324100" y="5511329"/>
              <a:ext cx="2857500" cy="409575"/>
            </a:xfrm>
            <a:custGeom>
              <a:avLst/>
              <a:gdLst>
                <a:gd name="connsiteX0" fmla="*/ 2790825 w 2857500"/>
                <a:gd name="connsiteY0" fmla="*/ 9525 h 409575"/>
                <a:gd name="connsiteX1" fmla="*/ 2409825 w 2857500"/>
                <a:gd name="connsiteY1" fmla="*/ 85725 h 409575"/>
                <a:gd name="connsiteX2" fmla="*/ 1857375 w 2857500"/>
                <a:gd name="connsiteY2" fmla="*/ 95250 h 409575"/>
                <a:gd name="connsiteX3" fmla="*/ 1238250 w 2857500"/>
                <a:gd name="connsiteY3" fmla="*/ 57150 h 409575"/>
                <a:gd name="connsiteX4" fmla="*/ 781050 w 2857500"/>
                <a:gd name="connsiteY4" fmla="*/ 57150 h 409575"/>
                <a:gd name="connsiteX5" fmla="*/ 457200 w 2857500"/>
                <a:gd name="connsiteY5" fmla="*/ 38100 h 409575"/>
                <a:gd name="connsiteX6" fmla="*/ 114300 w 2857500"/>
                <a:gd name="connsiteY6" fmla="*/ 38100 h 409575"/>
                <a:gd name="connsiteX7" fmla="*/ 0 w 2857500"/>
                <a:gd name="connsiteY7" fmla="*/ 57150 h 409575"/>
                <a:gd name="connsiteX8" fmla="*/ 47625 w 2857500"/>
                <a:gd name="connsiteY8" fmla="*/ 342900 h 409575"/>
                <a:gd name="connsiteX9" fmla="*/ 476250 w 2857500"/>
                <a:gd name="connsiteY9" fmla="*/ 342900 h 409575"/>
                <a:gd name="connsiteX10" fmla="*/ 742950 w 2857500"/>
                <a:gd name="connsiteY10" fmla="*/ 371475 h 409575"/>
                <a:gd name="connsiteX11" fmla="*/ 1047750 w 2857500"/>
                <a:gd name="connsiteY11" fmla="*/ 361950 h 409575"/>
                <a:gd name="connsiteX12" fmla="*/ 1571625 w 2857500"/>
                <a:gd name="connsiteY12" fmla="*/ 409575 h 409575"/>
                <a:gd name="connsiteX13" fmla="*/ 2009775 w 2857500"/>
                <a:gd name="connsiteY13" fmla="*/ 390525 h 409575"/>
                <a:gd name="connsiteX14" fmla="*/ 2552700 w 2857500"/>
                <a:gd name="connsiteY14" fmla="*/ 361950 h 409575"/>
                <a:gd name="connsiteX15" fmla="*/ 2828925 w 2857500"/>
                <a:gd name="connsiteY15" fmla="*/ 314325 h 409575"/>
                <a:gd name="connsiteX16" fmla="*/ 2857500 w 2857500"/>
                <a:gd name="connsiteY16" fmla="*/ 0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57500" h="409575">
                  <a:moveTo>
                    <a:pt x="2790825" y="9525"/>
                  </a:moveTo>
                  <a:lnTo>
                    <a:pt x="2409825" y="85725"/>
                  </a:lnTo>
                  <a:lnTo>
                    <a:pt x="1857375" y="95250"/>
                  </a:lnTo>
                  <a:lnTo>
                    <a:pt x="1238250" y="57150"/>
                  </a:lnTo>
                  <a:lnTo>
                    <a:pt x="781050" y="57150"/>
                  </a:lnTo>
                  <a:lnTo>
                    <a:pt x="457200" y="38100"/>
                  </a:lnTo>
                  <a:lnTo>
                    <a:pt x="114300" y="38100"/>
                  </a:lnTo>
                  <a:lnTo>
                    <a:pt x="0" y="57150"/>
                  </a:lnTo>
                  <a:lnTo>
                    <a:pt x="47625" y="342900"/>
                  </a:lnTo>
                  <a:lnTo>
                    <a:pt x="476250" y="342900"/>
                  </a:lnTo>
                  <a:lnTo>
                    <a:pt x="742950" y="371475"/>
                  </a:lnTo>
                  <a:lnTo>
                    <a:pt x="1047750" y="361950"/>
                  </a:lnTo>
                  <a:lnTo>
                    <a:pt x="1571625" y="409575"/>
                  </a:lnTo>
                  <a:lnTo>
                    <a:pt x="2009775" y="390525"/>
                  </a:lnTo>
                  <a:lnTo>
                    <a:pt x="2552700" y="361950"/>
                  </a:lnTo>
                  <a:lnTo>
                    <a:pt x="2828925" y="314325"/>
                  </a:lnTo>
                  <a:lnTo>
                    <a:pt x="2857500" y="0"/>
                  </a:lnTo>
                </a:path>
              </a:pathLst>
            </a:custGeom>
            <a:solidFill>
              <a:srgbClr val="4F81BD">
                <a:alpha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8" name="Freeform 7"/>
            <p:cNvSpPr/>
            <p:nvPr/>
          </p:nvSpPr>
          <p:spPr>
            <a:xfrm>
              <a:off x="5334000" y="3038475"/>
              <a:ext cx="2228850" cy="428625"/>
            </a:xfrm>
            <a:custGeom>
              <a:avLst/>
              <a:gdLst>
                <a:gd name="connsiteX0" fmla="*/ 2190750 w 2228850"/>
                <a:gd name="connsiteY0" fmla="*/ 9525 h 428625"/>
                <a:gd name="connsiteX1" fmla="*/ 1666875 w 2228850"/>
                <a:gd name="connsiteY1" fmla="*/ 9525 h 428625"/>
                <a:gd name="connsiteX2" fmla="*/ 1047750 w 2228850"/>
                <a:gd name="connsiteY2" fmla="*/ 19050 h 428625"/>
                <a:gd name="connsiteX3" fmla="*/ 447675 w 2228850"/>
                <a:gd name="connsiteY3" fmla="*/ 0 h 428625"/>
                <a:gd name="connsiteX4" fmla="*/ 57150 w 2228850"/>
                <a:gd name="connsiteY4" fmla="*/ 19050 h 428625"/>
                <a:gd name="connsiteX5" fmla="*/ 0 w 2228850"/>
                <a:gd name="connsiteY5" fmla="*/ 428625 h 428625"/>
                <a:gd name="connsiteX6" fmla="*/ 409575 w 2228850"/>
                <a:gd name="connsiteY6" fmla="*/ 361950 h 428625"/>
                <a:gd name="connsiteX7" fmla="*/ 1038225 w 2228850"/>
                <a:gd name="connsiteY7" fmla="*/ 342900 h 428625"/>
                <a:gd name="connsiteX8" fmla="*/ 1647825 w 2228850"/>
                <a:gd name="connsiteY8" fmla="*/ 342900 h 428625"/>
                <a:gd name="connsiteX9" fmla="*/ 2228850 w 2228850"/>
                <a:gd name="connsiteY9" fmla="*/ 352425 h 428625"/>
                <a:gd name="connsiteX10" fmla="*/ 2190750 w 2228850"/>
                <a:gd name="connsiteY10" fmla="*/ 9525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8850" h="428625">
                  <a:moveTo>
                    <a:pt x="2190750" y="9525"/>
                  </a:moveTo>
                  <a:lnTo>
                    <a:pt x="1666875" y="9525"/>
                  </a:lnTo>
                  <a:lnTo>
                    <a:pt x="1047750" y="19050"/>
                  </a:lnTo>
                  <a:lnTo>
                    <a:pt x="447675" y="0"/>
                  </a:lnTo>
                  <a:lnTo>
                    <a:pt x="57150" y="19050"/>
                  </a:lnTo>
                  <a:lnTo>
                    <a:pt x="0" y="428625"/>
                  </a:lnTo>
                  <a:lnTo>
                    <a:pt x="409575" y="361950"/>
                  </a:lnTo>
                  <a:lnTo>
                    <a:pt x="1038225" y="342900"/>
                  </a:lnTo>
                  <a:lnTo>
                    <a:pt x="1647825" y="342900"/>
                  </a:lnTo>
                  <a:lnTo>
                    <a:pt x="2228850" y="352425"/>
                  </a:lnTo>
                  <a:lnTo>
                    <a:pt x="2190750" y="9525"/>
                  </a:lnTo>
                  <a:close/>
                </a:path>
              </a:pathLst>
            </a:custGeom>
            <a:solidFill>
              <a:srgbClr val="00B050">
                <a:alpha val="4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9" name="Freeform 8"/>
            <p:cNvSpPr/>
            <p:nvPr/>
          </p:nvSpPr>
          <p:spPr>
            <a:xfrm>
              <a:off x="2352675" y="4034954"/>
              <a:ext cx="2990850" cy="476250"/>
            </a:xfrm>
            <a:custGeom>
              <a:avLst/>
              <a:gdLst>
                <a:gd name="connsiteX0" fmla="*/ 2971800 w 2990850"/>
                <a:gd name="connsiteY0" fmla="*/ 47625 h 476250"/>
                <a:gd name="connsiteX1" fmla="*/ 2609850 w 2990850"/>
                <a:gd name="connsiteY1" fmla="*/ 66675 h 476250"/>
                <a:gd name="connsiteX2" fmla="*/ 2181225 w 2990850"/>
                <a:gd name="connsiteY2" fmla="*/ 104775 h 476250"/>
                <a:gd name="connsiteX3" fmla="*/ 1704975 w 2990850"/>
                <a:gd name="connsiteY3" fmla="*/ 133350 h 476250"/>
                <a:gd name="connsiteX4" fmla="*/ 1123950 w 2990850"/>
                <a:gd name="connsiteY4" fmla="*/ 95250 h 476250"/>
                <a:gd name="connsiteX5" fmla="*/ 704850 w 2990850"/>
                <a:gd name="connsiteY5" fmla="*/ 85725 h 476250"/>
                <a:gd name="connsiteX6" fmla="*/ 428625 w 2990850"/>
                <a:gd name="connsiteY6" fmla="*/ 76200 h 476250"/>
                <a:gd name="connsiteX7" fmla="*/ 19050 w 2990850"/>
                <a:gd name="connsiteY7" fmla="*/ 66675 h 476250"/>
                <a:gd name="connsiteX8" fmla="*/ 0 w 2990850"/>
                <a:gd name="connsiteY8" fmla="*/ 409575 h 476250"/>
                <a:gd name="connsiteX9" fmla="*/ 619125 w 2990850"/>
                <a:gd name="connsiteY9" fmla="*/ 381000 h 476250"/>
                <a:gd name="connsiteX10" fmla="*/ 1314450 w 2990850"/>
                <a:gd name="connsiteY10" fmla="*/ 457200 h 476250"/>
                <a:gd name="connsiteX11" fmla="*/ 1790700 w 2990850"/>
                <a:gd name="connsiteY11" fmla="*/ 476250 h 476250"/>
                <a:gd name="connsiteX12" fmla="*/ 2371725 w 2990850"/>
                <a:gd name="connsiteY12" fmla="*/ 428625 h 476250"/>
                <a:gd name="connsiteX13" fmla="*/ 2857500 w 2990850"/>
                <a:gd name="connsiteY13" fmla="*/ 390525 h 476250"/>
                <a:gd name="connsiteX14" fmla="*/ 2943225 w 2990850"/>
                <a:gd name="connsiteY14" fmla="*/ 381000 h 476250"/>
                <a:gd name="connsiteX15" fmla="*/ 2990850 w 2990850"/>
                <a:gd name="connsiteY15" fmla="*/ 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90850" h="476250">
                  <a:moveTo>
                    <a:pt x="2971800" y="47625"/>
                  </a:moveTo>
                  <a:lnTo>
                    <a:pt x="2609850" y="66675"/>
                  </a:lnTo>
                  <a:lnTo>
                    <a:pt x="2181225" y="104775"/>
                  </a:lnTo>
                  <a:lnTo>
                    <a:pt x="1704975" y="133350"/>
                  </a:lnTo>
                  <a:lnTo>
                    <a:pt x="1123950" y="95250"/>
                  </a:lnTo>
                  <a:lnTo>
                    <a:pt x="704850" y="85725"/>
                  </a:lnTo>
                  <a:lnTo>
                    <a:pt x="428625" y="76200"/>
                  </a:lnTo>
                  <a:lnTo>
                    <a:pt x="19050" y="66675"/>
                  </a:lnTo>
                  <a:lnTo>
                    <a:pt x="0" y="409575"/>
                  </a:lnTo>
                  <a:lnTo>
                    <a:pt x="619125" y="381000"/>
                  </a:lnTo>
                  <a:lnTo>
                    <a:pt x="1314450" y="457200"/>
                  </a:lnTo>
                  <a:lnTo>
                    <a:pt x="1790700" y="476250"/>
                  </a:lnTo>
                  <a:lnTo>
                    <a:pt x="2371725" y="428625"/>
                  </a:lnTo>
                  <a:lnTo>
                    <a:pt x="2857500" y="390525"/>
                  </a:lnTo>
                  <a:lnTo>
                    <a:pt x="2943225" y="381000"/>
                  </a:lnTo>
                  <a:lnTo>
                    <a:pt x="2990850" y="0"/>
                  </a:lnTo>
                </a:path>
              </a:pathLst>
            </a:custGeom>
            <a:solidFill>
              <a:srgbClr val="00B050">
                <a:alpha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0" name="Freeform 9"/>
            <p:cNvSpPr/>
            <p:nvPr/>
          </p:nvSpPr>
          <p:spPr>
            <a:xfrm>
              <a:off x="5476875" y="2009775"/>
              <a:ext cx="2066925" cy="523875"/>
            </a:xfrm>
            <a:custGeom>
              <a:avLst/>
              <a:gdLst>
                <a:gd name="connsiteX0" fmla="*/ 2066925 w 2066925"/>
                <a:gd name="connsiteY0" fmla="*/ 104775 h 523875"/>
                <a:gd name="connsiteX1" fmla="*/ 1876425 w 2066925"/>
                <a:gd name="connsiteY1" fmla="*/ 133350 h 523875"/>
                <a:gd name="connsiteX2" fmla="*/ 1590675 w 2066925"/>
                <a:gd name="connsiteY2" fmla="*/ 66675 h 523875"/>
                <a:gd name="connsiteX3" fmla="*/ 1352550 w 2066925"/>
                <a:gd name="connsiteY3" fmla="*/ 0 h 523875"/>
                <a:gd name="connsiteX4" fmla="*/ 952500 w 2066925"/>
                <a:gd name="connsiteY4" fmla="*/ 28575 h 523875"/>
                <a:gd name="connsiteX5" fmla="*/ 495300 w 2066925"/>
                <a:gd name="connsiteY5" fmla="*/ 28575 h 523875"/>
                <a:gd name="connsiteX6" fmla="*/ 285750 w 2066925"/>
                <a:gd name="connsiteY6" fmla="*/ 57150 h 523875"/>
                <a:gd name="connsiteX7" fmla="*/ 47625 w 2066925"/>
                <a:gd name="connsiteY7" fmla="*/ 38100 h 523875"/>
                <a:gd name="connsiteX8" fmla="*/ 0 w 2066925"/>
                <a:gd name="connsiteY8" fmla="*/ 390525 h 523875"/>
                <a:gd name="connsiteX9" fmla="*/ 219075 w 2066925"/>
                <a:gd name="connsiteY9" fmla="*/ 419100 h 523875"/>
                <a:gd name="connsiteX10" fmla="*/ 523875 w 2066925"/>
                <a:gd name="connsiteY10" fmla="*/ 390525 h 523875"/>
                <a:gd name="connsiteX11" fmla="*/ 781050 w 2066925"/>
                <a:gd name="connsiteY11" fmla="*/ 428625 h 523875"/>
                <a:gd name="connsiteX12" fmla="*/ 1143000 w 2066925"/>
                <a:gd name="connsiteY12" fmla="*/ 352425 h 523875"/>
                <a:gd name="connsiteX13" fmla="*/ 1476375 w 2066925"/>
                <a:gd name="connsiteY13" fmla="*/ 371475 h 523875"/>
                <a:gd name="connsiteX14" fmla="*/ 1762125 w 2066925"/>
                <a:gd name="connsiteY14" fmla="*/ 495300 h 523875"/>
                <a:gd name="connsiteX15" fmla="*/ 1962150 w 2066925"/>
                <a:gd name="connsiteY15" fmla="*/ 523875 h 523875"/>
                <a:gd name="connsiteX16" fmla="*/ 2066925 w 2066925"/>
                <a:gd name="connsiteY16" fmla="*/ 466725 h 523875"/>
                <a:gd name="connsiteX17" fmla="*/ 2066925 w 2066925"/>
                <a:gd name="connsiteY17" fmla="*/ 104775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66925" h="523875">
                  <a:moveTo>
                    <a:pt x="2066925" y="104775"/>
                  </a:moveTo>
                  <a:lnTo>
                    <a:pt x="1876425" y="133350"/>
                  </a:lnTo>
                  <a:lnTo>
                    <a:pt x="1590675" y="66675"/>
                  </a:lnTo>
                  <a:lnTo>
                    <a:pt x="1352550" y="0"/>
                  </a:lnTo>
                  <a:lnTo>
                    <a:pt x="952500" y="28575"/>
                  </a:lnTo>
                  <a:lnTo>
                    <a:pt x="495300" y="28575"/>
                  </a:lnTo>
                  <a:lnTo>
                    <a:pt x="285750" y="57150"/>
                  </a:lnTo>
                  <a:lnTo>
                    <a:pt x="47625" y="38100"/>
                  </a:lnTo>
                  <a:lnTo>
                    <a:pt x="0" y="390525"/>
                  </a:lnTo>
                  <a:lnTo>
                    <a:pt x="219075" y="419100"/>
                  </a:lnTo>
                  <a:lnTo>
                    <a:pt x="523875" y="390525"/>
                  </a:lnTo>
                  <a:lnTo>
                    <a:pt x="781050" y="428625"/>
                  </a:lnTo>
                  <a:lnTo>
                    <a:pt x="1143000" y="352425"/>
                  </a:lnTo>
                  <a:lnTo>
                    <a:pt x="1476375" y="371475"/>
                  </a:lnTo>
                  <a:lnTo>
                    <a:pt x="1762125" y="495300"/>
                  </a:lnTo>
                  <a:lnTo>
                    <a:pt x="1962150" y="523875"/>
                  </a:lnTo>
                  <a:lnTo>
                    <a:pt x="2066925" y="466725"/>
                  </a:lnTo>
                  <a:lnTo>
                    <a:pt x="2066925" y="104775"/>
                  </a:lnTo>
                  <a:close/>
                </a:path>
              </a:pathLst>
            </a:custGeom>
            <a:solidFill>
              <a:srgbClr val="F79646">
                <a:lumMod val="75000"/>
                <a:alpha val="4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1" name="Freeform 10"/>
            <p:cNvSpPr/>
            <p:nvPr/>
          </p:nvSpPr>
          <p:spPr>
            <a:xfrm>
              <a:off x="2390775" y="2714624"/>
              <a:ext cx="3048000" cy="466725"/>
            </a:xfrm>
            <a:custGeom>
              <a:avLst/>
              <a:gdLst>
                <a:gd name="connsiteX0" fmla="*/ 3048000 w 3048000"/>
                <a:gd name="connsiteY0" fmla="*/ 0 h 466725"/>
                <a:gd name="connsiteX1" fmla="*/ 2828925 w 3048000"/>
                <a:gd name="connsiteY1" fmla="*/ 9525 h 466725"/>
                <a:gd name="connsiteX2" fmla="*/ 2381250 w 3048000"/>
                <a:gd name="connsiteY2" fmla="*/ 66675 h 466725"/>
                <a:gd name="connsiteX3" fmla="*/ 1857375 w 3048000"/>
                <a:gd name="connsiteY3" fmla="*/ 95250 h 466725"/>
                <a:gd name="connsiteX4" fmla="*/ 1457325 w 3048000"/>
                <a:gd name="connsiteY4" fmla="*/ 104775 h 466725"/>
                <a:gd name="connsiteX5" fmla="*/ 1143000 w 3048000"/>
                <a:gd name="connsiteY5" fmla="*/ 104775 h 466725"/>
                <a:gd name="connsiteX6" fmla="*/ 895350 w 3048000"/>
                <a:gd name="connsiteY6" fmla="*/ 123825 h 466725"/>
                <a:gd name="connsiteX7" fmla="*/ 723900 w 3048000"/>
                <a:gd name="connsiteY7" fmla="*/ 114300 h 466725"/>
                <a:gd name="connsiteX8" fmla="*/ 409575 w 3048000"/>
                <a:gd name="connsiteY8" fmla="*/ 57150 h 466725"/>
                <a:gd name="connsiteX9" fmla="*/ 200025 w 3048000"/>
                <a:gd name="connsiteY9" fmla="*/ 47625 h 466725"/>
                <a:gd name="connsiteX10" fmla="*/ 0 w 3048000"/>
                <a:gd name="connsiteY10" fmla="*/ 47625 h 466725"/>
                <a:gd name="connsiteX11" fmla="*/ 9525 w 3048000"/>
                <a:gd name="connsiteY11" fmla="*/ 371475 h 466725"/>
                <a:gd name="connsiteX12" fmla="*/ 390525 w 3048000"/>
                <a:gd name="connsiteY12" fmla="*/ 390525 h 466725"/>
                <a:gd name="connsiteX13" fmla="*/ 790575 w 3048000"/>
                <a:gd name="connsiteY13" fmla="*/ 466725 h 466725"/>
                <a:gd name="connsiteX14" fmla="*/ 1181100 w 3048000"/>
                <a:gd name="connsiteY14" fmla="*/ 428625 h 466725"/>
                <a:gd name="connsiteX15" fmla="*/ 1600200 w 3048000"/>
                <a:gd name="connsiteY15" fmla="*/ 466725 h 466725"/>
                <a:gd name="connsiteX16" fmla="*/ 1685925 w 3048000"/>
                <a:gd name="connsiteY16" fmla="*/ 457200 h 466725"/>
                <a:gd name="connsiteX17" fmla="*/ 2266950 w 3048000"/>
                <a:gd name="connsiteY17" fmla="*/ 428625 h 466725"/>
                <a:gd name="connsiteX18" fmla="*/ 2771775 w 3048000"/>
                <a:gd name="connsiteY18" fmla="*/ 333375 h 466725"/>
                <a:gd name="connsiteX19" fmla="*/ 3028950 w 3048000"/>
                <a:gd name="connsiteY19" fmla="*/ 314325 h 466725"/>
                <a:gd name="connsiteX20" fmla="*/ 3048000 w 3048000"/>
                <a:gd name="connsiteY20" fmla="*/ 0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48000" h="466725">
                  <a:moveTo>
                    <a:pt x="3048000" y="0"/>
                  </a:moveTo>
                  <a:lnTo>
                    <a:pt x="2828925" y="9525"/>
                  </a:lnTo>
                  <a:lnTo>
                    <a:pt x="2381250" y="66675"/>
                  </a:lnTo>
                  <a:lnTo>
                    <a:pt x="1857375" y="95250"/>
                  </a:lnTo>
                  <a:lnTo>
                    <a:pt x="1457325" y="104775"/>
                  </a:lnTo>
                  <a:lnTo>
                    <a:pt x="1143000" y="104775"/>
                  </a:lnTo>
                  <a:lnTo>
                    <a:pt x="895350" y="123825"/>
                  </a:lnTo>
                  <a:lnTo>
                    <a:pt x="723900" y="114300"/>
                  </a:lnTo>
                  <a:lnTo>
                    <a:pt x="409575" y="57150"/>
                  </a:lnTo>
                  <a:lnTo>
                    <a:pt x="200025" y="47625"/>
                  </a:lnTo>
                  <a:lnTo>
                    <a:pt x="0" y="47625"/>
                  </a:lnTo>
                  <a:lnTo>
                    <a:pt x="9525" y="371475"/>
                  </a:lnTo>
                  <a:lnTo>
                    <a:pt x="390525" y="390525"/>
                  </a:lnTo>
                  <a:lnTo>
                    <a:pt x="790575" y="466725"/>
                  </a:lnTo>
                  <a:lnTo>
                    <a:pt x="1181100" y="428625"/>
                  </a:lnTo>
                  <a:lnTo>
                    <a:pt x="1600200" y="466725"/>
                  </a:lnTo>
                  <a:lnTo>
                    <a:pt x="1685925" y="457200"/>
                  </a:lnTo>
                  <a:lnTo>
                    <a:pt x="2266950" y="428625"/>
                  </a:lnTo>
                  <a:lnTo>
                    <a:pt x="2771775" y="333375"/>
                  </a:lnTo>
                  <a:lnTo>
                    <a:pt x="3028950" y="314325"/>
                  </a:lnTo>
                  <a:lnTo>
                    <a:pt x="3048000" y="0"/>
                  </a:lnTo>
                  <a:close/>
                </a:path>
              </a:pathLst>
            </a:custGeom>
            <a:solidFill>
              <a:srgbClr val="F79646">
                <a:lumMod val="75000"/>
                <a:alpha val="4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2" name="Freeform 11"/>
            <p:cNvSpPr/>
            <p:nvPr/>
          </p:nvSpPr>
          <p:spPr>
            <a:xfrm>
              <a:off x="5562600" y="1266826"/>
              <a:ext cx="1981200" cy="295275"/>
            </a:xfrm>
            <a:custGeom>
              <a:avLst/>
              <a:gdLst>
                <a:gd name="connsiteX0" fmla="*/ 1971675 w 1981200"/>
                <a:gd name="connsiteY0" fmla="*/ 19050 h 295275"/>
                <a:gd name="connsiteX1" fmla="*/ 1495425 w 1981200"/>
                <a:gd name="connsiteY1" fmla="*/ 19050 h 295275"/>
                <a:gd name="connsiteX2" fmla="*/ 752475 w 1981200"/>
                <a:gd name="connsiteY2" fmla="*/ 0 h 295275"/>
                <a:gd name="connsiteX3" fmla="*/ 247650 w 1981200"/>
                <a:gd name="connsiteY3" fmla="*/ 9525 h 295275"/>
                <a:gd name="connsiteX4" fmla="*/ 28575 w 1981200"/>
                <a:gd name="connsiteY4" fmla="*/ 28575 h 295275"/>
                <a:gd name="connsiteX5" fmla="*/ 0 w 1981200"/>
                <a:gd name="connsiteY5" fmla="*/ 266700 h 295275"/>
                <a:gd name="connsiteX6" fmla="*/ 504825 w 1981200"/>
                <a:gd name="connsiteY6" fmla="*/ 276225 h 295275"/>
                <a:gd name="connsiteX7" fmla="*/ 1000125 w 1981200"/>
                <a:gd name="connsiteY7" fmla="*/ 257175 h 295275"/>
                <a:gd name="connsiteX8" fmla="*/ 1447800 w 1981200"/>
                <a:gd name="connsiteY8" fmla="*/ 295275 h 295275"/>
                <a:gd name="connsiteX9" fmla="*/ 1828800 w 1981200"/>
                <a:gd name="connsiteY9" fmla="*/ 285750 h 295275"/>
                <a:gd name="connsiteX10" fmla="*/ 1981200 w 1981200"/>
                <a:gd name="connsiteY10" fmla="*/ 285750 h 295275"/>
                <a:gd name="connsiteX11" fmla="*/ 1971675 w 1981200"/>
                <a:gd name="connsiteY11" fmla="*/ 1905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1200" h="295275">
                  <a:moveTo>
                    <a:pt x="1971675" y="19050"/>
                  </a:moveTo>
                  <a:lnTo>
                    <a:pt x="1495425" y="19050"/>
                  </a:lnTo>
                  <a:lnTo>
                    <a:pt x="752475" y="0"/>
                  </a:lnTo>
                  <a:lnTo>
                    <a:pt x="247650" y="9525"/>
                  </a:lnTo>
                  <a:lnTo>
                    <a:pt x="28575" y="28575"/>
                  </a:lnTo>
                  <a:lnTo>
                    <a:pt x="0" y="266700"/>
                  </a:lnTo>
                  <a:lnTo>
                    <a:pt x="504825" y="276225"/>
                  </a:lnTo>
                  <a:lnTo>
                    <a:pt x="1000125" y="257175"/>
                  </a:lnTo>
                  <a:lnTo>
                    <a:pt x="1447800" y="295275"/>
                  </a:lnTo>
                  <a:lnTo>
                    <a:pt x="1828800" y="285750"/>
                  </a:lnTo>
                  <a:lnTo>
                    <a:pt x="1981200" y="285750"/>
                  </a:lnTo>
                  <a:lnTo>
                    <a:pt x="1971675" y="19050"/>
                  </a:lnTo>
                  <a:close/>
                </a:path>
              </a:pathLst>
            </a:custGeom>
            <a:solidFill>
              <a:srgbClr val="FFFF00">
                <a:alpha val="4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3" name="Freeform 12"/>
            <p:cNvSpPr/>
            <p:nvPr/>
          </p:nvSpPr>
          <p:spPr>
            <a:xfrm>
              <a:off x="2400300" y="1638300"/>
              <a:ext cx="3152775" cy="352425"/>
            </a:xfrm>
            <a:custGeom>
              <a:avLst/>
              <a:gdLst>
                <a:gd name="connsiteX0" fmla="*/ 3076575 w 3152775"/>
                <a:gd name="connsiteY0" fmla="*/ 238125 h 352425"/>
                <a:gd name="connsiteX1" fmla="*/ 2495550 w 3152775"/>
                <a:gd name="connsiteY1" fmla="*/ 304800 h 352425"/>
                <a:gd name="connsiteX2" fmla="*/ 1914525 w 3152775"/>
                <a:gd name="connsiteY2" fmla="*/ 333375 h 352425"/>
                <a:gd name="connsiteX3" fmla="*/ 962025 w 3152775"/>
                <a:gd name="connsiteY3" fmla="*/ 342900 h 352425"/>
                <a:gd name="connsiteX4" fmla="*/ 561975 w 3152775"/>
                <a:gd name="connsiteY4" fmla="*/ 352425 h 352425"/>
                <a:gd name="connsiteX5" fmla="*/ 0 w 3152775"/>
                <a:gd name="connsiteY5" fmla="*/ 314325 h 352425"/>
                <a:gd name="connsiteX6" fmla="*/ 0 w 3152775"/>
                <a:gd name="connsiteY6" fmla="*/ 0 h 352425"/>
                <a:gd name="connsiteX7" fmla="*/ 1047750 w 3152775"/>
                <a:gd name="connsiteY7" fmla="*/ 28575 h 352425"/>
                <a:gd name="connsiteX8" fmla="*/ 1933575 w 3152775"/>
                <a:gd name="connsiteY8" fmla="*/ 38100 h 352425"/>
                <a:gd name="connsiteX9" fmla="*/ 2562225 w 3152775"/>
                <a:gd name="connsiteY9" fmla="*/ 28575 h 352425"/>
                <a:gd name="connsiteX10" fmla="*/ 2647950 w 3152775"/>
                <a:gd name="connsiteY10" fmla="*/ 28575 h 352425"/>
                <a:gd name="connsiteX11" fmla="*/ 2933700 w 3152775"/>
                <a:gd name="connsiteY11" fmla="*/ 9525 h 352425"/>
                <a:gd name="connsiteX12" fmla="*/ 3152775 w 3152775"/>
                <a:gd name="connsiteY12" fmla="*/ 9525 h 352425"/>
                <a:gd name="connsiteX13" fmla="*/ 3143250 w 3152775"/>
                <a:gd name="connsiteY13" fmla="*/ 24765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2775" h="352425">
                  <a:moveTo>
                    <a:pt x="3076575" y="238125"/>
                  </a:moveTo>
                  <a:lnTo>
                    <a:pt x="2495550" y="304800"/>
                  </a:lnTo>
                  <a:lnTo>
                    <a:pt x="1914525" y="333375"/>
                  </a:lnTo>
                  <a:lnTo>
                    <a:pt x="962025" y="342900"/>
                  </a:lnTo>
                  <a:lnTo>
                    <a:pt x="561975" y="352425"/>
                  </a:lnTo>
                  <a:lnTo>
                    <a:pt x="0" y="314325"/>
                  </a:lnTo>
                  <a:lnTo>
                    <a:pt x="0" y="0"/>
                  </a:lnTo>
                  <a:lnTo>
                    <a:pt x="1047750" y="28575"/>
                  </a:lnTo>
                  <a:lnTo>
                    <a:pt x="1933575" y="38100"/>
                  </a:lnTo>
                  <a:lnTo>
                    <a:pt x="2562225" y="28575"/>
                  </a:lnTo>
                  <a:lnTo>
                    <a:pt x="2647950" y="28575"/>
                  </a:lnTo>
                  <a:lnTo>
                    <a:pt x="2933700" y="9525"/>
                  </a:lnTo>
                  <a:lnTo>
                    <a:pt x="3152775" y="9525"/>
                  </a:lnTo>
                  <a:lnTo>
                    <a:pt x="3143250" y="247650"/>
                  </a:lnTo>
                </a:path>
              </a:pathLst>
            </a:custGeom>
            <a:solidFill>
              <a:srgbClr val="FFFF00">
                <a:alpha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4" name="TextBox 13"/>
            <p:cNvSpPr txBox="1"/>
            <p:nvPr/>
          </p:nvSpPr>
          <p:spPr>
            <a:xfrm>
              <a:off x="2417123" y="789026"/>
              <a:ext cx="1530989" cy="369332"/>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rPr>
                <a:t>Lake Bottom</a:t>
              </a:r>
            </a:p>
          </p:txBody>
        </p:sp>
        <p:sp>
          <p:nvSpPr>
            <p:cNvPr id="15" name="TextBox 14"/>
            <p:cNvSpPr txBox="1"/>
            <p:nvPr/>
          </p:nvSpPr>
          <p:spPr>
            <a:xfrm rot="16642244">
              <a:off x="5063034" y="5169375"/>
              <a:ext cx="804861" cy="295466"/>
            </a:xfrm>
            <a:prstGeom prst="rect">
              <a:avLst/>
            </a:prstGeom>
            <a:solidFill>
              <a:sysClr val="window" lastClr="FFFFFF"/>
            </a:solidFill>
          </p:spPr>
          <p:txBody>
            <a:bodyPr wrap="square" lIns="9144" tIns="9144" rIns="9144" bIns="9144"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rPr>
                <a:t>Fault</a:t>
              </a:r>
            </a:p>
          </p:txBody>
        </p:sp>
        <p:sp>
          <p:nvSpPr>
            <p:cNvPr id="16" name="Freeform 15"/>
            <p:cNvSpPr/>
            <p:nvPr/>
          </p:nvSpPr>
          <p:spPr>
            <a:xfrm>
              <a:off x="5105399" y="952502"/>
              <a:ext cx="466785" cy="5105400"/>
            </a:xfrm>
            <a:custGeom>
              <a:avLst/>
              <a:gdLst>
                <a:gd name="connsiteX0" fmla="*/ 95250 w 95250"/>
                <a:gd name="connsiteY0" fmla="*/ 0 h 952500"/>
                <a:gd name="connsiteX1" fmla="*/ 95250 w 95250"/>
                <a:gd name="connsiteY1" fmla="*/ 0 h 952500"/>
                <a:gd name="connsiteX2" fmla="*/ 76200 w 95250"/>
                <a:gd name="connsiteY2" fmla="*/ 438150 h 952500"/>
                <a:gd name="connsiteX3" fmla="*/ 0 w 95250"/>
                <a:gd name="connsiteY3" fmla="*/ 952500 h 952500"/>
                <a:gd name="connsiteX0" fmla="*/ 247650 w 247650"/>
                <a:gd name="connsiteY0" fmla="*/ 0 h 2171700"/>
                <a:gd name="connsiteX1" fmla="*/ 247650 w 247650"/>
                <a:gd name="connsiteY1" fmla="*/ 0 h 2171700"/>
                <a:gd name="connsiteX2" fmla="*/ 228600 w 247650"/>
                <a:gd name="connsiteY2" fmla="*/ 438150 h 2171700"/>
                <a:gd name="connsiteX3" fmla="*/ 0 w 247650"/>
                <a:gd name="connsiteY3" fmla="*/ 2171700 h 2171700"/>
                <a:gd name="connsiteX0" fmla="*/ 247650 w 285750"/>
                <a:gd name="connsiteY0" fmla="*/ 0 h 2171700"/>
                <a:gd name="connsiteX1" fmla="*/ 285750 w 285750"/>
                <a:gd name="connsiteY1" fmla="*/ 9525 h 2171700"/>
                <a:gd name="connsiteX2" fmla="*/ 228600 w 285750"/>
                <a:gd name="connsiteY2" fmla="*/ 438150 h 2171700"/>
                <a:gd name="connsiteX3" fmla="*/ 0 w 285750"/>
                <a:gd name="connsiteY3" fmla="*/ 2171700 h 2171700"/>
                <a:gd name="connsiteX0" fmla="*/ 342900 w 381000"/>
                <a:gd name="connsiteY0" fmla="*/ 0 h 3400425"/>
                <a:gd name="connsiteX1" fmla="*/ 381000 w 381000"/>
                <a:gd name="connsiteY1" fmla="*/ 9525 h 3400425"/>
                <a:gd name="connsiteX2" fmla="*/ 323850 w 381000"/>
                <a:gd name="connsiteY2" fmla="*/ 438150 h 3400425"/>
                <a:gd name="connsiteX3" fmla="*/ 0 w 381000"/>
                <a:gd name="connsiteY3" fmla="*/ 3400425 h 3400425"/>
                <a:gd name="connsiteX0" fmla="*/ 342900 w 381000"/>
                <a:gd name="connsiteY0" fmla="*/ 0 h 3400425"/>
                <a:gd name="connsiteX1" fmla="*/ 381000 w 381000"/>
                <a:gd name="connsiteY1" fmla="*/ 9525 h 3400425"/>
                <a:gd name="connsiteX2" fmla="*/ 323850 w 381000"/>
                <a:gd name="connsiteY2" fmla="*/ 438150 h 3400425"/>
                <a:gd name="connsiteX3" fmla="*/ 219075 w 381000"/>
                <a:gd name="connsiteY3" fmla="*/ 1619250 h 3400425"/>
                <a:gd name="connsiteX4" fmla="*/ 0 w 381000"/>
                <a:gd name="connsiteY4" fmla="*/ 3400425 h 3400425"/>
                <a:gd name="connsiteX0" fmla="*/ 342900 w 381244"/>
                <a:gd name="connsiteY0" fmla="*/ 27618 h 3428043"/>
                <a:gd name="connsiteX1" fmla="*/ 381000 w 381244"/>
                <a:gd name="connsiteY1" fmla="*/ 37143 h 3428043"/>
                <a:gd name="connsiteX2" fmla="*/ 323850 w 381244"/>
                <a:gd name="connsiteY2" fmla="*/ 503868 h 3428043"/>
                <a:gd name="connsiteX3" fmla="*/ 219075 w 381244"/>
                <a:gd name="connsiteY3" fmla="*/ 1646868 h 3428043"/>
                <a:gd name="connsiteX4" fmla="*/ 0 w 381244"/>
                <a:gd name="connsiteY4" fmla="*/ 3428043 h 3428043"/>
                <a:gd name="connsiteX0" fmla="*/ 342900 w 381244"/>
                <a:gd name="connsiteY0" fmla="*/ 27618 h 4304343"/>
                <a:gd name="connsiteX1" fmla="*/ 381000 w 381244"/>
                <a:gd name="connsiteY1" fmla="*/ 37143 h 4304343"/>
                <a:gd name="connsiteX2" fmla="*/ 323850 w 381244"/>
                <a:gd name="connsiteY2" fmla="*/ 503868 h 4304343"/>
                <a:gd name="connsiteX3" fmla="*/ 219075 w 381244"/>
                <a:gd name="connsiteY3" fmla="*/ 1646868 h 4304343"/>
                <a:gd name="connsiteX4" fmla="*/ 0 w 381244"/>
                <a:gd name="connsiteY4" fmla="*/ 4304343 h 4304343"/>
                <a:gd name="connsiteX0" fmla="*/ 342900 w 381244"/>
                <a:gd name="connsiteY0" fmla="*/ 27618 h 4304343"/>
                <a:gd name="connsiteX1" fmla="*/ 381000 w 381244"/>
                <a:gd name="connsiteY1" fmla="*/ 37143 h 4304343"/>
                <a:gd name="connsiteX2" fmla="*/ 323850 w 381244"/>
                <a:gd name="connsiteY2" fmla="*/ 503868 h 4304343"/>
                <a:gd name="connsiteX3" fmla="*/ 219075 w 381244"/>
                <a:gd name="connsiteY3" fmla="*/ 1646868 h 4304343"/>
                <a:gd name="connsiteX4" fmla="*/ 142875 w 381244"/>
                <a:gd name="connsiteY4" fmla="*/ 3037518 h 4304343"/>
                <a:gd name="connsiteX5" fmla="*/ 0 w 381244"/>
                <a:gd name="connsiteY5" fmla="*/ 4304343 h 4304343"/>
                <a:gd name="connsiteX0" fmla="*/ 342900 w 381244"/>
                <a:gd name="connsiteY0" fmla="*/ 27618 h 4304343"/>
                <a:gd name="connsiteX1" fmla="*/ 381000 w 381244"/>
                <a:gd name="connsiteY1" fmla="*/ 37143 h 4304343"/>
                <a:gd name="connsiteX2" fmla="*/ 323850 w 381244"/>
                <a:gd name="connsiteY2" fmla="*/ 503868 h 4304343"/>
                <a:gd name="connsiteX3" fmla="*/ 266700 w 381244"/>
                <a:gd name="connsiteY3" fmla="*/ 1551618 h 4304343"/>
                <a:gd name="connsiteX4" fmla="*/ 142875 w 381244"/>
                <a:gd name="connsiteY4" fmla="*/ 3037518 h 4304343"/>
                <a:gd name="connsiteX5" fmla="*/ 0 w 381244"/>
                <a:gd name="connsiteY5" fmla="*/ 4304343 h 4304343"/>
                <a:gd name="connsiteX0" fmla="*/ 342900 w 381149"/>
                <a:gd name="connsiteY0" fmla="*/ 27618 h 4304343"/>
                <a:gd name="connsiteX1" fmla="*/ 381000 w 381149"/>
                <a:gd name="connsiteY1" fmla="*/ 37143 h 4304343"/>
                <a:gd name="connsiteX2" fmla="*/ 352425 w 381149"/>
                <a:gd name="connsiteY2" fmla="*/ 503868 h 4304343"/>
                <a:gd name="connsiteX3" fmla="*/ 266700 w 381149"/>
                <a:gd name="connsiteY3" fmla="*/ 1551618 h 4304343"/>
                <a:gd name="connsiteX4" fmla="*/ 142875 w 381149"/>
                <a:gd name="connsiteY4" fmla="*/ 3037518 h 4304343"/>
                <a:gd name="connsiteX5" fmla="*/ 0 w 381149"/>
                <a:gd name="connsiteY5" fmla="*/ 4304343 h 4304343"/>
                <a:gd name="connsiteX0" fmla="*/ 342900 w 419137"/>
                <a:gd name="connsiteY0" fmla="*/ 27618 h 4304343"/>
                <a:gd name="connsiteX1" fmla="*/ 419100 w 419137"/>
                <a:gd name="connsiteY1" fmla="*/ 37143 h 4304343"/>
                <a:gd name="connsiteX2" fmla="*/ 352425 w 419137"/>
                <a:gd name="connsiteY2" fmla="*/ 503868 h 4304343"/>
                <a:gd name="connsiteX3" fmla="*/ 266700 w 419137"/>
                <a:gd name="connsiteY3" fmla="*/ 1551618 h 4304343"/>
                <a:gd name="connsiteX4" fmla="*/ 142875 w 419137"/>
                <a:gd name="connsiteY4" fmla="*/ 3037518 h 4304343"/>
                <a:gd name="connsiteX5" fmla="*/ 0 w 419137"/>
                <a:gd name="connsiteY5" fmla="*/ 4304343 h 4304343"/>
                <a:gd name="connsiteX0" fmla="*/ 419100 w 419137"/>
                <a:gd name="connsiteY0" fmla="*/ 0 h 4267200"/>
                <a:gd name="connsiteX1" fmla="*/ 352425 w 419137"/>
                <a:gd name="connsiteY1" fmla="*/ 466725 h 4267200"/>
                <a:gd name="connsiteX2" fmla="*/ 266700 w 419137"/>
                <a:gd name="connsiteY2" fmla="*/ 1514475 h 4267200"/>
                <a:gd name="connsiteX3" fmla="*/ 142875 w 419137"/>
                <a:gd name="connsiteY3" fmla="*/ 3000375 h 4267200"/>
                <a:gd name="connsiteX4" fmla="*/ 0 w 419137"/>
                <a:gd name="connsiteY4" fmla="*/ 4267200 h 4267200"/>
                <a:gd name="connsiteX0" fmla="*/ 419100 w 419186"/>
                <a:gd name="connsiteY0" fmla="*/ 0 h 4267200"/>
                <a:gd name="connsiteX1" fmla="*/ 381000 w 419186"/>
                <a:gd name="connsiteY1" fmla="*/ 514350 h 4267200"/>
                <a:gd name="connsiteX2" fmla="*/ 266700 w 419186"/>
                <a:gd name="connsiteY2" fmla="*/ 1514475 h 4267200"/>
                <a:gd name="connsiteX3" fmla="*/ 142875 w 419186"/>
                <a:gd name="connsiteY3" fmla="*/ 3000375 h 4267200"/>
                <a:gd name="connsiteX4" fmla="*/ 0 w 419186"/>
                <a:gd name="connsiteY4" fmla="*/ 4267200 h 4267200"/>
                <a:gd name="connsiteX0" fmla="*/ 428625 w 428711"/>
                <a:gd name="connsiteY0" fmla="*/ 0 h 5133975"/>
                <a:gd name="connsiteX1" fmla="*/ 390525 w 428711"/>
                <a:gd name="connsiteY1" fmla="*/ 514350 h 5133975"/>
                <a:gd name="connsiteX2" fmla="*/ 276225 w 428711"/>
                <a:gd name="connsiteY2" fmla="*/ 1514475 h 5133975"/>
                <a:gd name="connsiteX3" fmla="*/ 152400 w 428711"/>
                <a:gd name="connsiteY3" fmla="*/ 3000375 h 5133975"/>
                <a:gd name="connsiteX4" fmla="*/ 0 w 428711"/>
                <a:gd name="connsiteY4" fmla="*/ 5133975 h 5133975"/>
                <a:gd name="connsiteX0" fmla="*/ 428625 w 428711"/>
                <a:gd name="connsiteY0" fmla="*/ 0 h 5133975"/>
                <a:gd name="connsiteX1" fmla="*/ 390525 w 428711"/>
                <a:gd name="connsiteY1" fmla="*/ 514350 h 5133975"/>
                <a:gd name="connsiteX2" fmla="*/ 276225 w 428711"/>
                <a:gd name="connsiteY2" fmla="*/ 1514475 h 5133975"/>
                <a:gd name="connsiteX3" fmla="*/ 152400 w 428711"/>
                <a:gd name="connsiteY3" fmla="*/ 3000375 h 5133975"/>
                <a:gd name="connsiteX4" fmla="*/ 142876 w 428711"/>
                <a:gd name="connsiteY4" fmla="*/ 3990974 h 5133975"/>
                <a:gd name="connsiteX5" fmla="*/ 0 w 428711"/>
                <a:gd name="connsiteY5" fmla="*/ 5133975 h 5133975"/>
                <a:gd name="connsiteX0" fmla="*/ 428625 w 428711"/>
                <a:gd name="connsiteY0" fmla="*/ 0 h 5133975"/>
                <a:gd name="connsiteX1" fmla="*/ 390525 w 428711"/>
                <a:gd name="connsiteY1" fmla="*/ 514350 h 5133975"/>
                <a:gd name="connsiteX2" fmla="*/ 276225 w 428711"/>
                <a:gd name="connsiteY2" fmla="*/ 1514475 h 5133975"/>
                <a:gd name="connsiteX3" fmla="*/ 190500 w 428711"/>
                <a:gd name="connsiteY3" fmla="*/ 2867025 h 5133975"/>
                <a:gd name="connsiteX4" fmla="*/ 142876 w 428711"/>
                <a:gd name="connsiteY4" fmla="*/ 3990974 h 5133975"/>
                <a:gd name="connsiteX5" fmla="*/ 0 w 428711"/>
                <a:gd name="connsiteY5" fmla="*/ 5133975 h 5133975"/>
                <a:gd name="connsiteX0" fmla="*/ 428625 w 428711"/>
                <a:gd name="connsiteY0" fmla="*/ 0 h 5133975"/>
                <a:gd name="connsiteX1" fmla="*/ 390525 w 428711"/>
                <a:gd name="connsiteY1" fmla="*/ 514350 h 5133975"/>
                <a:gd name="connsiteX2" fmla="*/ 333375 w 428711"/>
                <a:gd name="connsiteY2" fmla="*/ 1457325 h 5133975"/>
                <a:gd name="connsiteX3" fmla="*/ 190500 w 428711"/>
                <a:gd name="connsiteY3" fmla="*/ 2867025 h 5133975"/>
                <a:gd name="connsiteX4" fmla="*/ 142876 w 428711"/>
                <a:gd name="connsiteY4" fmla="*/ 3990974 h 5133975"/>
                <a:gd name="connsiteX5" fmla="*/ 0 w 428711"/>
                <a:gd name="connsiteY5" fmla="*/ 5133975 h 5133975"/>
                <a:gd name="connsiteX0" fmla="*/ 428625 w 431613"/>
                <a:gd name="connsiteY0" fmla="*/ 0 h 5133975"/>
                <a:gd name="connsiteX1" fmla="*/ 419100 w 431613"/>
                <a:gd name="connsiteY1" fmla="*/ 514350 h 5133975"/>
                <a:gd name="connsiteX2" fmla="*/ 333375 w 431613"/>
                <a:gd name="connsiteY2" fmla="*/ 1457325 h 5133975"/>
                <a:gd name="connsiteX3" fmla="*/ 190500 w 431613"/>
                <a:gd name="connsiteY3" fmla="*/ 2867025 h 5133975"/>
                <a:gd name="connsiteX4" fmla="*/ 142876 w 431613"/>
                <a:gd name="connsiteY4" fmla="*/ 3990974 h 5133975"/>
                <a:gd name="connsiteX5" fmla="*/ 0 w 431613"/>
                <a:gd name="connsiteY5" fmla="*/ 5133975 h 5133975"/>
                <a:gd name="connsiteX0" fmla="*/ 466725 w 466785"/>
                <a:gd name="connsiteY0" fmla="*/ 0 h 5105400"/>
                <a:gd name="connsiteX1" fmla="*/ 419100 w 466785"/>
                <a:gd name="connsiteY1" fmla="*/ 485775 h 5105400"/>
                <a:gd name="connsiteX2" fmla="*/ 333375 w 466785"/>
                <a:gd name="connsiteY2" fmla="*/ 1428750 h 5105400"/>
                <a:gd name="connsiteX3" fmla="*/ 190500 w 466785"/>
                <a:gd name="connsiteY3" fmla="*/ 2838450 h 5105400"/>
                <a:gd name="connsiteX4" fmla="*/ 142876 w 466785"/>
                <a:gd name="connsiteY4" fmla="*/ 3962399 h 5105400"/>
                <a:gd name="connsiteX5" fmla="*/ 0 w 466785"/>
                <a:gd name="connsiteY5" fmla="*/ 5105400 h 5105400"/>
                <a:gd name="connsiteX0" fmla="*/ 466725 w 466785"/>
                <a:gd name="connsiteY0" fmla="*/ 0 h 5105400"/>
                <a:gd name="connsiteX1" fmla="*/ 419100 w 466785"/>
                <a:gd name="connsiteY1" fmla="*/ 485775 h 5105400"/>
                <a:gd name="connsiteX2" fmla="*/ 333375 w 466785"/>
                <a:gd name="connsiteY2" fmla="*/ 1428750 h 5105400"/>
                <a:gd name="connsiteX3" fmla="*/ 171450 w 466785"/>
                <a:gd name="connsiteY3" fmla="*/ 2876550 h 5105400"/>
                <a:gd name="connsiteX4" fmla="*/ 142876 w 466785"/>
                <a:gd name="connsiteY4" fmla="*/ 3962399 h 5105400"/>
                <a:gd name="connsiteX5" fmla="*/ 0 w 466785"/>
                <a:gd name="connsiteY5" fmla="*/ 5105400 h 5105400"/>
                <a:gd name="connsiteX0" fmla="*/ 466725 w 466785"/>
                <a:gd name="connsiteY0" fmla="*/ 0 h 5105400"/>
                <a:gd name="connsiteX1" fmla="*/ 419100 w 466785"/>
                <a:gd name="connsiteY1" fmla="*/ 485775 h 5105400"/>
                <a:gd name="connsiteX2" fmla="*/ 333375 w 466785"/>
                <a:gd name="connsiteY2" fmla="*/ 1428750 h 5105400"/>
                <a:gd name="connsiteX3" fmla="*/ 219075 w 466785"/>
                <a:gd name="connsiteY3" fmla="*/ 2714625 h 5105400"/>
                <a:gd name="connsiteX4" fmla="*/ 142876 w 466785"/>
                <a:gd name="connsiteY4" fmla="*/ 3962399 h 5105400"/>
                <a:gd name="connsiteX5" fmla="*/ 0 w 466785"/>
                <a:gd name="connsiteY5" fmla="*/ 5105400 h 5105400"/>
                <a:gd name="connsiteX0" fmla="*/ 466725 w 466785"/>
                <a:gd name="connsiteY0" fmla="*/ 0 h 5105400"/>
                <a:gd name="connsiteX1" fmla="*/ 419100 w 466785"/>
                <a:gd name="connsiteY1" fmla="*/ 485775 h 5105400"/>
                <a:gd name="connsiteX2" fmla="*/ 333375 w 466785"/>
                <a:gd name="connsiteY2" fmla="*/ 1428750 h 5105400"/>
                <a:gd name="connsiteX3" fmla="*/ 219075 w 466785"/>
                <a:gd name="connsiteY3" fmla="*/ 2714625 h 5105400"/>
                <a:gd name="connsiteX4" fmla="*/ 114301 w 466785"/>
                <a:gd name="connsiteY4" fmla="*/ 4000499 h 5105400"/>
                <a:gd name="connsiteX5" fmla="*/ 0 w 466785"/>
                <a:gd name="connsiteY5" fmla="*/ 5105400 h 5105400"/>
                <a:gd name="connsiteX0" fmla="*/ 466725 w 466785"/>
                <a:gd name="connsiteY0" fmla="*/ 0 h 5105400"/>
                <a:gd name="connsiteX1" fmla="*/ 419100 w 466785"/>
                <a:gd name="connsiteY1" fmla="*/ 485775 h 5105400"/>
                <a:gd name="connsiteX2" fmla="*/ 333375 w 466785"/>
                <a:gd name="connsiteY2" fmla="*/ 1428750 h 5105400"/>
                <a:gd name="connsiteX3" fmla="*/ 219075 w 466785"/>
                <a:gd name="connsiteY3" fmla="*/ 2752725 h 5105400"/>
                <a:gd name="connsiteX4" fmla="*/ 114301 w 466785"/>
                <a:gd name="connsiteY4" fmla="*/ 4000499 h 5105400"/>
                <a:gd name="connsiteX5" fmla="*/ 0 w 466785"/>
                <a:gd name="connsiteY5" fmla="*/ 5105400 h 5105400"/>
                <a:gd name="connsiteX0" fmla="*/ 466725 w 466785"/>
                <a:gd name="connsiteY0" fmla="*/ 0 h 5105400"/>
                <a:gd name="connsiteX1" fmla="*/ 419100 w 466785"/>
                <a:gd name="connsiteY1" fmla="*/ 485775 h 5105400"/>
                <a:gd name="connsiteX2" fmla="*/ 333375 w 466785"/>
                <a:gd name="connsiteY2" fmla="*/ 1428750 h 5105400"/>
                <a:gd name="connsiteX3" fmla="*/ 219075 w 466785"/>
                <a:gd name="connsiteY3" fmla="*/ 2752725 h 5105400"/>
                <a:gd name="connsiteX4" fmla="*/ 114301 w 466785"/>
                <a:gd name="connsiteY4" fmla="*/ 4000499 h 5105400"/>
                <a:gd name="connsiteX5" fmla="*/ 133351 w 466785"/>
                <a:gd name="connsiteY5" fmla="*/ 3914773 h 5105400"/>
                <a:gd name="connsiteX6" fmla="*/ 0 w 466785"/>
                <a:gd name="connsiteY6" fmla="*/ 5105400 h 5105400"/>
                <a:gd name="connsiteX0" fmla="*/ 466725 w 466785"/>
                <a:gd name="connsiteY0" fmla="*/ 0 h 5105400"/>
                <a:gd name="connsiteX1" fmla="*/ 419100 w 466785"/>
                <a:gd name="connsiteY1" fmla="*/ 485775 h 5105400"/>
                <a:gd name="connsiteX2" fmla="*/ 333375 w 466785"/>
                <a:gd name="connsiteY2" fmla="*/ 1428750 h 5105400"/>
                <a:gd name="connsiteX3" fmla="*/ 219075 w 466785"/>
                <a:gd name="connsiteY3" fmla="*/ 2752725 h 5105400"/>
                <a:gd name="connsiteX4" fmla="*/ 114301 w 466785"/>
                <a:gd name="connsiteY4" fmla="*/ 4000499 h 5105400"/>
                <a:gd name="connsiteX5" fmla="*/ 0 w 466785"/>
                <a:gd name="connsiteY5" fmla="*/ 5105400 h 5105400"/>
                <a:gd name="connsiteX0" fmla="*/ 466725 w 466785"/>
                <a:gd name="connsiteY0" fmla="*/ 0 h 5105400"/>
                <a:gd name="connsiteX1" fmla="*/ 419100 w 466785"/>
                <a:gd name="connsiteY1" fmla="*/ 485775 h 5105400"/>
                <a:gd name="connsiteX2" fmla="*/ 333375 w 466785"/>
                <a:gd name="connsiteY2" fmla="*/ 1428750 h 5105400"/>
                <a:gd name="connsiteX3" fmla="*/ 219075 w 466785"/>
                <a:gd name="connsiteY3" fmla="*/ 2752725 h 5105400"/>
                <a:gd name="connsiteX4" fmla="*/ 142876 w 466785"/>
                <a:gd name="connsiteY4" fmla="*/ 3952874 h 5105400"/>
                <a:gd name="connsiteX5" fmla="*/ 0 w 466785"/>
                <a:gd name="connsiteY5" fmla="*/ 5105400 h 510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85" h="5105400">
                  <a:moveTo>
                    <a:pt x="466725" y="0"/>
                  </a:moveTo>
                  <a:cubicBezTo>
                    <a:pt x="468312" y="79375"/>
                    <a:pt x="438150" y="330200"/>
                    <a:pt x="419100" y="485775"/>
                  </a:cubicBezTo>
                  <a:cubicBezTo>
                    <a:pt x="368300" y="917575"/>
                    <a:pt x="384175" y="996950"/>
                    <a:pt x="333375" y="1428750"/>
                  </a:cubicBezTo>
                  <a:cubicBezTo>
                    <a:pt x="295275" y="1943100"/>
                    <a:pt x="257175" y="2238375"/>
                    <a:pt x="219075" y="2752725"/>
                  </a:cubicBezTo>
                  <a:cubicBezTo>
                    <a:pt x="193675" y="3105150"/>
                    <a:pt x="168276" y="3600449"/>
                    <a:pt x="142876" y="3952874"/>
                  </a:cubicBezTo>
                  <a:cubicBezTo>
                    <a:pt x="106363" y="4344987"/>
                    <a:pt x="23813" y="4875212"/>
                    <a:pt x="0" y="5105400"/>
                  </a:cubicBezTo>
                </a:path>
              </a:pathLst>
            </a:custGeom>
            <a:noFill/>
            <a:ln w="635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ndParaRPr>
            </a:p>
          </p:txBody>
        </p:sp>
        <p:grpSp>
          <p:nvGrpSpPr>
            <p:cNvPr id="17" name="Group 16"/>
            <p:cNvGrpSpPr/>
            <p:nvPr/>
          </p:nvGrpSpPr>
          <p:grpSpPr>
            <a:xfrm>
              <a:off x="5638799" y="93107"/>
              <a:ext cx="1266825" cy="1042037"/>
              <a:chOff x="3095625" y="1962148"/>
              <a:chExt cx="1266825" cy="1042037"/>
            </a:xfrm>
          </p:grpSpPr>
          <p:sp>
            <p:nvSpPr>
              <p:cNvPr id="36" name="Rectangle 35"/>
              <p:cNvSpPr/>
              <p:nvPr/>
            </p:nvSpPr>
            <p:spPr>
              <a:xfrm>
                <a:off x="3962400" y="2213612"/>
                <a:ext cx="228600" cy="121444"/>
              </a:xfrm>
              <a:prstGeom prst="rect">
                <a:avLst/>
              </a:prstGeom>
              <a:pattFill prst="pct30">
                <a:fgClr>
                  <a:sysClr val="window" lastClr="FFFFFF">
                    <a:lumMod val="65000"/>
                  </a:sysClr>
                </a:fgClr>
                <a:bgClr>
                  <a:sysClr val="window" lastClr="FFFFFF"/>
                </a:bgClr>
              </a:patt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7" name="Rectangle 36"/>
              <p:cNvSpPr/>
              <p:nvPr/>
            </p:nvSpPr>
            <p:spPr>
              <a:xfrm>
                <a:off x="4038599" y="2335056"/>
                <a:ext cx="91440" cy="669129"/>
              </a:xfrm>
              <a:prstGeom prst="rect">
                <a:avLst/>
              </a:prstGeom>
              <a:pattFill prst="pct90">
                <a:fgClr>
                  <a:sysClr val="window" lastClr="FFFFFF">
                    <a:lumMod val="65000"/>
                  </a:sysClr>
                </a:fgClr>
                <a:bgClr>
                  <a:sysClr val="window" lastClr="FFFFFF"/>
                </a:bgClr>
              </a:patt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nvGrpSpPr>
              <p:cNvPr id="38" name="Group 37"/>
              <p:cNvGrpSpPr/>
              <p:nvPr/>
            </p:nvGrpSpPr>
            <p:grpSpPr>
              <a:xfrm>
                <a:off x="3095625" y="1962148"/>
                <a:ext cx="1266825" cy="247652"/>
                <a:chOff x="1676400" y="1962148"/>
                <a:chExt cx="1266825" cy="247652"/>
              </a:xfrm>
            </p:grpSpPr>
            <p:cxnSp>
              <p:nvCxnSpPr>
                <p:cNvPr id="39" name="Straight Connector 38"/>
                <p:cNvCxnSpPr/>
                <p:nvPr/>
              </p:nvCxnSpPr>
              <p:spPr>
                <a:xfrm>
                  <a:off x="1676400" y="1962148"/>
                  <a:ext cx="1266825" cy="0"/>
                </a:xfrm>
                <a:prstGeom prst="line">
                  <a:avLst/>
                </a:prstGeom>
                <a:noFill/>
                <a:ln w="19050" cap="flat" cmpd="sng" algn="ctr">
                  <a:solidFill>
                    <a:sysClr val="windowText" lastClr="000000"/>
                  </a:solidFill>
                  <a:prstDash val="solid"/>
                </a:ln>
                <a:effectLst/>
              </p:spPr>
            </p:cxnSp>
            <p:cxnSp>
              <p:nvCxnSpPr>
                <p:cNvPr id="40" name="Straight Connector 39"/>
                <p:cNvCxnSpPr/>
                <p:nvPr/>
              </p:nvCxnSpPr>
              <p:spPr>
                <a:xfrm>
                  <a:off x="1752600" y="1965960"/>
                  <a:ext cx="0" cy="91440"/>
                </a:xfrm>
                <a:prstGeom prst="line">
                  <a:avLst/>
                </a:prstGeom>
                <a:noFill/>
                <a:ln w="19050" cap="flat" cmpd="sng" algn="ctr">
                  <a:solidFill>
                    <a:sysClr val="windowText" lastClr="000000"/>
                  </a:solidFill>
                  <a:prstDash val="solid"/>
                </a:ln>
                <a:effectLst/>
              </p:spPr>
            </p:cxnSp>
            <p:cxnSp>
              <p:nvCxnSpPr>
                <p:cNvPr id="41" name="Straight Connector 40"/>
                <p:cNvCxnSpPr/>
                <p:nvPr/>
              </p:nvCxnSpPr>
              <p:spPr>
                <a:xfrm>
                  <a:off x="1905000" y="1972627"/>
                  <a:ext cx="0" cy="91440"/>
                </a:xfrm>
                <a:prstGeom prst="line">
                  <a:avLst/>
                </a:prstGeom>
                <a:noFill/>
                <a:ln w="19050" cap="flat" cmpd="sng" algn="ctr">
                  <a:solidFill>
                    <a:sysClr val="windowText" lastClr="000000"/>
                  </a:solidFill>
                  <a:prstDash val="solid"/>
                </a:ln>
                <a:effectLst/>
              </p:spPr>
            </p:cxnSp>
            <p:cxnSp>
              <p:nvCxnSpPr>
                <p:cNvPr id="42" name="Straight Connector 41"/>
                <p:cNvCxnSpPr/>
                <p:nvPr/>
              </p:nvCxnSpPr>
              <p:spPr>
                <a:xfrm>
                  <a:off x="2057400" y="1965960"/>
                  <a:ext cx="0" cy="91440"/>
                </a:xfrm>
                <a:prstGeom prst="line">
                  <a:avLst/>
                </a:prstGeom>
                <a:noFill/>
                <a:ln w="19050" cap="flat" cmpd="sng" algn="ctr">
                  <a:solidFill>
                    <a:sysClr val="windowText" lastClr="000000"/>
                  </a:solidFill>
                  <a:prstDash val="solid"/>
                </a:ln>
                <a:effectLst/>
              </p:spPr>
            </p:cxnSp>
            <p:cxnSp>
              <p:nvCxnSpPr>
                <p:cNvPr id="43" name="Straight Connector 42"/>
                <p:cNvCxnSpPr/>
                <p:nvPr/>
              </p:nvCxnSpPr>
              <p:spPr>
                <a:xfrm>
                  <a:off x="2209800" y="1972627"/>
                  <a:ext cx="0" cy="91440"/>
                </a:xfrm>
                <a:prstGeom prst="line">
                  <a:avLst/>
                </a:prstGeom>
                <a:noFill/>
                <a:ln w="19050" cap="flat" cmpd="sng" algn="ctr">
                  <a:solidFill>
                    <a:sysClr val="windowText" lastClr="000000"/>
                  </a:solidFill>
                  <a:prstDash val="solid"/>
                </a:ln>
                <a:effectLst/>
              </p:spPr>
            </p:cxnSp>
            <p:cxnSp>
              <p:nvCxnSpPr>
                <p:cNvPr id="44" name="Straight Connector 43"/>
                <p:cNvCxnSpPr/>
                <p:nvPr/>
              </p:nvCxnSpPr>
              <p:spPr>
                <a:xfrm>
                  <a:off x="2362200" y="1972627"/>
                  <a:ext cx="0" cy="91440"/>
                </a:xfrm>
                <a:prstGeom prst="line">
                  <a:avLst/>
                </a:prstGeom>
                <a:noFill/>
                <a:ln w="19050" cap="flat" cmpd="sng" algn="ctr">
                  <a:solidFill>
                    <a:sysClr val="windowText" lastClr="000000"/>
                  </a:solidFill>
                  <a:prstDash val="solid"/>
                </a:ln>
                <a:effectLst/>
              </p:spPr>
            </p:cxnSp>
            <p:cxnSp>
              <p:nvCxnSpPr>
                <p:cNvPr id="45" name="Straight Connector 44"/>
                <p:cNvCxnSpPr/>
                <p:nvPr/>
              </p:nvCxnSpPr>
              <p:spPr>
                <a:xfrm>
                  <a:off x="2514600" y="1965960"/>
                  <a:ext cx="0" cy="91440"/>
                </a:xfrm>
                <a:prstGeom prst="line">
                  <a:avLst/>
                </a:prstGeom>
                <a:noFill/>
                <a:ln w="19050" cap="flat" cmpd="sng" algn="ctr">
                  <a:solidFill>
                    <a:sysClr val="windowText" lastClr="000000"/>
                  </a:solidFill>
                  <a:prstDash val="solid"/>
                </a:ln>
                <a:effectLst/>
              </p:spPr>
            </p:cxnSp>
            <p:cxnSp>
              <p:nvCxnSpPr>
                <p:cNvPr id="46" name="Straight Connector 45"/>
                <p:cNvCxnSpPr/>
                <p:nvPr/>
              </p:nvCxnSpPr>
              <p:spPr>
                <a:xfrm>
                  <a:off x="2667000" y="1972627"/>
                  <a:ext cx="0" cy="91440"/>
                </a:xfrm>
                <a:prstGeom prst="line">
                  <a:avLst/>
                </a:prstGeom>
                <a:noFill/>
                <a:ln w="19050" cap="flat" cmpd="sng" algn="ctr">
                  <a:solidFill>
                    <a:sysClr val="windowText" lastClr="000000"/>
                  </a:solidFill>
                  <a:prstDash val="solid"/>
                </a:ln>
                <a:effectLst/>
              </p:spPr>
            </p:cxnSp>
            <p:cxnSp>
              <p:nvCxnSpPr>
                <p:cNvPr id="47" name="Straight Connector 46"/>
                <p:cNvCxnSpPr/>
                <p:nvPr/>
              </p:nvCxnSpPr>
              <p:spPr>
                <a:xfrm>
                  <a:off x="2819400" y="1965960"/>
                  <a:ext cx="0" cy="91440"/>
                </a:xfrm>
                <a:prstGeom prst="line">
                  <a:avLst/>
                </a:prstGeom>
                <a:noFill/>
                <a:ln w="19050" cap="flat" cmpd="sng" algn="ctr">
                  <a:solidFill>
                    <a:sysClr val="windowText" lastClr="000000"/>
                  </a:solidFill>
                  <a:prstDash val="solid"/>
                </a:ln>
                <a:effectLst/>
              </p:spPr>
            </p:cxnSp>
            <p:sp>
              <p:nvSpPr>
                <p:cNvPr id="48" name="Rectangle 47"/>
                <p:cNvSpPr/>
                <p:nvPr/>
              </p:nvSpPr>
              <p:spPr>
                <a:xfrm>
                  <a:off x="1676400" y="2057400"/>
                  <a:ext cx="1266825" cy="152400"/>
                </a:xfrm>
                <a:prstGeom prst="rect">
                  <a:avLst/>
                </a:prstGeom>
                <a:solidFill>
                  <a:sysClr val="window" lastClr="FFFFFF">
                    <a:lumMod val="65000"/>
                  </a:sysClr>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grpSp>
        <p:sp>
          <p:nvSpPr>
            <p:cNvPr id="18" name="Freeform 17"/>
            <p:cNvSpPr/>
            <p:nvPr/>
          </p:nvSpPr>
          <p:spPr>
            <a:xfrm>
              <a:off x="4000500" y="857250"/>
              <a:ext cx="1533525" cy="219075"/>
            </a:xfrm>
            <a:custGeom>
              <a:avLst/>
              <a:gdLst>
                <a:gd name="connsiteX0" fmla="*/ 0 w 1533525"/>
                <a:gd name="connsiteY0" fmla="*/ 19050 h 219075"/>
                <a:gd name="connsiteX1" fmla="*/ 0 w 1533525"/>
                <a:gd name="connsiteY1" fmla="*/ 171450 h 219075"/>
                <a:gd name="connsiteX2" fmla="*/ 276225 w 1533525"/>
                <a:gd name="connsiteY2" fmla="*/ 219075 h 219075"/>
                <a:gd name="connsiteX3" fmla="*/ 819150 w 1533525"/>
                <a:gd name="connsiteY3" fmla="*/ 200025 h 219075"/>
                <a:gd name="connsiteX4" fmla="*/ 1362075 w 1533525"/>
                <a:gd name="connsiteY4" fmla="*/ 190500 h 219075"/>
                <a:gd name="connsiteX5" fmla="*/ 1533525 w 1533525"/>
                <a:gd name="connsiteY5" fmla="*/ 161925 h 219075"/>
                <a:gd name="connsiteX6" fmla="*/ 1457325 w 1533525"/>
                <a:gd name="connsiteY6" fmla="*/ 47625 h 219075"/>
                <a:gd name="connsiteX7" fmla="*/ 1381125 w 1533525"/>
                <a:gd name="connsiteY7" fmla="*/ 85725 h 219075"/>
                <a:gd name="connsiteX8" fmla="*/ 1257300 w 1533525"/>
                <a:gd name="connsiteY8" fmla="*/ 28575 h 219075"/>
                <a:gd name="connsiteX9" fmla="*/ 1143000 w 1533525"/>
                <a:gd name="connsiteY9" fmla="*/ 9525 h 219075"/>
                <a:gd name="connsiteX10" fmla="*/ 1000125 w 1533525"/>
                <a:gd name="connsiteY10" fmla="*/ 0 h 219075"/>
                <a:gd name="connsiteX11" fmla="*/ 857250 w 1533525"/>
                <a:gd name="connsiteY11" fmla="*/ 28575 h 219075"/>
                <a:gd name="connsiteX12" fmla="*/ 581025 w 1533525"/>
                <a:gd name="connsiteY12" fmla="*/ 47625 h 219075"/>
                <a:gd name="connsiteX13" fmla="*/ 361950 w 1533525"/>
                <a:gd name="connsiteY13" fmla="*/ 19050 h 219075"/>
                <a:gd name="connsiteX14" fmla="*/ 95250 w 1533525"/>
                <a:gd name="connsiteY14" fmla="*/ 3810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3525" h="219075">
                  <a:moveTo>
                    <a:pt x="0" y="19050"/>
                  </a:moveTo>
                  <a:lnTo>
                    <a:pt x="0" y="171450"/>
                  </a:lnTo>
                  <a:lnTo>
                    <a:pt x="276225" y="219075"/>
                  </a:lnTo>
                  <a:lnTo>
                    <a:pt x="819150" y="200025"/>
                  </a:lnTo>
                  <a:lnTo>
                    <a:pt x="1362075" y="190500"/>
                  </a:lnTo>
                  <a:lnTo>
                    <a:pt x="1533525" y="161925"/>
                  </a:lnTo>
                  <a:lnTo>
                    <a:pt x="1457325" y="47625"/>
                  </a:lnTo>
                  <a:lnTo>
                    <a:pt x="1381125" y="85725"/>
                  </a:lnTo>
                  <a:lnTo>
                    <a:pt x="1257300" y="28575"/>
                  </a:lnTo>
                  <a:lnTo>
                    <a:pt x="1143000" y="9525"/>
                  </a:lnTo>
                  <a:lnTo>
                    <a:pt x="1000125" y="0"/>
                  </a:lnTo>
                  <a:lnTo>
                    <a:pt x="857250" y="28575"/>
                  </a:lnTo>
                  <a:lnTo>
                    <a:pt x="581025" y="47625"/>
                  </a:lnTo>
                  <a:lnTo>
                    <a:pt x="361950" y="19050"/>
                  </a:lnTo>
                  <a:lnTo>
                    <a:pt x="95250" y="38100"/>
                  </a:lnTo>
                </a:path>
              </a:pathLst>
            </a:custGeom>
            <a:solidFill>
              <a:sysClr val="window" lastClr="FFFFFF">
                <a:lumMod val="65000"/>
              </a:sysClr>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nvGrpSpPr>
            <p:cNvPr id="19" name="Group 18"/>
            <p:cNvGrpSpPr/>
            <p:nvPr/>
          </p:nvGrpSpPr>
          <p:grpSpPr>
            <a:xfrm>
              <a:off x="4219574" y="180975"/>
              <a:ext cx="1266825" cy="1038225"/>
              <a:chOff x="1676400" y="1962148"/>
              <a:chExt cx="1266825" cy="1038225"/>
            </a:xfrm>
          </p:grpSpPr>
          <p:sp>
            <p:nvSpPr>
              <p:cNvPr id="23" name="Rectangle 22"/>
              <p:cNvSpPr/>
              <p:nvPr/>
            </p:nvSpPr>
            <p:spPr>
              <a:xfrm>
                <a:off x="1905000" y="2209800"/>
                <a:ext cx="228600" cy="121444"/>
              </a:xfrm>
              <a:prstGeom prst="rect">
                <a:avLst/>
              </a:prstGeom>
              <a:pattFill prst="pct30">
                <a:fgClr>
                  <a:sysClr val="window" lastClr="FFFFFF">
                    <a:lumMod val="65000"/>
                  </a:sysClr>
                </a:fgClr>
                <a:bgClr>
                  <a:sysClr val="window" lastClr="FFFFFF"/>
                </a:bgClr>
              </a:patt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nvGrpSpPr>
              <p:cNvPr id="24" name="Group 23"/>
              <p:cNvGrpSpPr/>
              <p:nvPr/>
            </p:nvGrpSpPr>
            <p:grpSpPr>
              <a:xfrm>
                <a:off x="1676400" y="1962148"/>
                <a:ext cx="1266825" cy="247652"/>
                <a:chOff x="1676400" y="1962148"/>
                <a:chExt cx="1266825" cy="247652"/>
              </a:xfrm>
            </p:grpSpPr>
            <p:cxnSp>
              <p:nvCxnSpPr>
                <p:cNvPr id="26" name="Straight Connector 25"/>
                <p:cNvCxnSpPr/>
                <p:nvPr/>
              </p:nvCxnSpPr>
              <p:spPr>
                <a:xfrm>
                  <a:off x="1676400" y="1962148"/>
                  <a:ext cx="1266825" cy="0"/>
                </a:xfrm>
                <a:prstGeom prst="line">
                  <a:avLst/>
                </a:prstGeom>
                <a:noFill/>
                <a:ln w="19050" cap="flat" cmpd="sng" algn="ctr">
                  <a:solidFill>
                    <a:sysClr val="windowText" lastClr="000000"/>
                  </a:solidFill>
                  <a:prstDash val="solid"/>
                </a:ln>
                <a:effectLst/>
              </p:spPr>
            </p:cxnSp>
            <p:cxnSp>
              <p:nvCxnSpPr>
                <p:cNvPr id="27" name="Straight Connector 26"/>
                <p:cNvCxnSpPr/>
                <p:nvPr/>
              </p:nvCxnSpPr>
              <p:spPr>
                <a:xfrm>
                  <a:off x="1752600" y="1965960"/>
                  <a:ext cx="0" cy="91440"/>
                </a:xfrm>
                <a:prstGeom prst="line">
                  <a:avLst/>
                </a:prstGeom>
                <a:noFill/>
                <a:ln w="19050" cap="flat" cmpd="sng" algn="ctr">
                  <a:solidFill>
                    <a:sysClr val="windowText" lastClr="000000"/>
                  </a:solidFill>
                  <a:prstDash val="solid"/>
                </a:ln>
                <a:effectLst/>
              </p:spPr>
            </p:cxnSp>
            <p:cxnSp>
              <p:nvCxnSpPr>
                <p:cNvPr id="28" name="Straight Connector 27"/>
                <p:cNvCxnSpPr/>
                <p:nvPr/>
              </p:nvCxnSpPr>
              <p:spPr>
                <a:xfrm>
                  <a:off x="1905000" y="1972627"/>
                  <a:ext cx="0" cy="91440"/>
                </a:xfrm>
                <a:prstGeom prst="line">
                  <a:avLst/>
                </a:prstGeom>
                <a:noFill/>
                <a:ln w="19050" cap="flat" cmpd="sng" algn="ctr">
                  <a:solidFill>
                    <a:sysClr val="windowText" lastClr="000000"/>
                  </a:solidFill>
                  <a:prstDash val="solid"/>
                </a:ln>
                <a:effectLst/>
              </p:spPr>
            </p:cxnSp>
            <p:cxnSp>
              <p:nvCxnSpPr>
                <p:cNvPr id="29" name="Straight Connector 28"/>
                <p:cNvCxnSpPr/>
                <p:nvPr/>
              </p:nvCxnSpPr>
              <p:spPr>
                <a:xfrm>
                  <a:off x="2057400" y="1965960"/>
                  <a:ext cx="0" cy="91440"/>
                </a:xfrm>
                <a:prstGeom prst="line">
                  <a:avLst/>
                </a:prstGeom>
                <a:noFill/>
                <a:ln w="19050" cap="flat" cmpd="sng" algn="ctr">
                  <a:solidFill>
                    <a:sysClr val="windowText" lastClr="000000"/>
                  </a:solidFill>
                  <a:prstDash val="solid"/>
                </a:ln>
                <a:effectLst/>
              </p:spPr>
            </p:cxnSp>
            <p:cxnSp>
              <p:nvCxnSpPr>
                <p:cNvPr id="30" name="Straight Connector 29"/>
                <p:cNvCxnSpPr/>
                <p:nvPr/>
              </p:nvCxnSpPr>
              <p:spPr>
                <a:xfrm>
                  <a:off x="2209800" y="1972627"/>
                  <a:ext cx="0" cy="91440"/>
                </a:xfrm>
                <a:prstGeom prst="line">
                  <a:avLst/>
                </a:prstGeom>
                <a:noFill/>
                <a:ln w="19050" cap="flat" cmpd="sng" algn="ctr">
                  <a:solidFill>
                    <a:sysClr val="windowText" lastClr="000000"/>
                  </a:solidFill>
                  <a:prstDash val="solid"/>
                </a:ln>
                <a:effectLst/>
              </p:spPr>
            </p:cxnSp>
            <p:cxnSp>
              <p:nvCxnSpPr>
                <p:cNvPr id="31" name="Straight Connector 30"/>
                <p:cNvCxnSpPr/>
                <p:nvPr/>
              </p:nvCxnSpPr>
              <p:spPr>
                <a:xfrm>
                  <a:off x="2362200" y="1972627"/>
                  <a:ext cx="0" cy="91440"/>
                </a:xfrm>
                <a:prstGeom prst="line">
                  <a:avLst/>
                </a:prstGeom>
                <a:noFill/>
                <a:ln w="19050" cap="flat" cmpd="sng" algn="ctr">
                  <a:solidFill>
                    <a:sysClr val="windowText" lastClr="000000"/>
                  </a:solidFill>
                  <a:prstDash val="solid"/>
                </a:ln>
                <a:effectLst/>
              </p:spPr>
            </p:cxnSp>
            <p:cxnSp>
              <p:nvCxnSpPr>
                <p:cNvPr id="32" name="Straight Connector 31"/>
                <p:cNvCxnSpPr/>
                <p:nvPr/>
              </p:nvCxnSpPr>
              <p:spPr>
                <a:xfrm>
                  <a:off x="2514600" y="1965960"/>
                  <a:ext cx="0" cy="91440"/>
                </a:xfrm>
                <a:prstGeom prst="line">
                  <a:avLst/>
                </a:prstGeom>
                <a:noFill/>
                <a:ln w="19050" cap="flat" cmpd="sng" algn="ctr">
                  <a:solidFill>
                    <a:sysClr val="windowText" lastClr="000000"/>
                  </a:solidFill>
                  <a:prstDash val="solid"/>
                </a:ln>
                <a:effectLst/>
              </p:spPr>
            </p:cxnSp>
            <p:cxnSp>
              <p:nvCxnSpPr>
                <p:cNvPr id="33" name="Straight Connector 32"/>
                <p:cNvCxnSpPr/>
                <p:nvPr/>
              </p:nvCxnSpPr>
              <p:spPr>
                <a:xfrm>
                  <a:off x="2667000" y="1972627"/>
                  <a:ext cx="0" cy="91440"/>
                </a:xfrm>
                <a:prstGeom prst="line">
                  <a:avLst/>
                </a:prstGeom>
                <a:noFill/>
                <a:ln w="19050" cap="flat" cmpd="sng" algn="ctr">
                  <a:solidFill>
                    <a:sysClr val="windowText" lastClr="000000"/>
                  </a:solidFill>
                  <a:prstDash val="solid"/>
                </a:ln>
                <a:effectLst/>
              </p:spPr>
            </p:cxnSp>
            <p:cxnSp>
              <p:nvCxnSpPr>
                <p:cNvPr id="34" name="Straight Connector 33"/>
                <p:cNvCxnSpPr/>
                <p:nvPr/>
              </p:nvCxnSpPr>
              <p:spPr>
                <a:xfrm>
                  <a:off x="2819400" y="1965960"/>
                  <a:ext cx="0" cy="91440"/>
                </a:xfrm>
                <a:prstGeom prst="line">
                  <a:avLst/>
                </a:prstGeom>
                <a:noFill/>
                <a:ln w="19050" cap="flat" cmpd="sng" algn="ctr">
                  <a:solidFill>
                    <a:sysClr val="windowText" lastClr="000000"/>
                  </a:solidFill>
                  <a:prstDash val="solid"/>
                </a:ln>
                <a:effectLst/>
              </p:spPr>
            </p:cxnSp>
            <p:sp>
              <p:nvSpPr>
                <p:cNvPr id="35" name="Rectangle 34"/>
                <p:cNvSpPr/>
                <p:nvPr/>
              </p:nvSpPr>
              <p:spPr>
                <a:xfrm>
                  <a:off x="1676400" y="2057400"/>
                  <a:ext cx="1266825" cy="152400"/>
                </a:xfrm>
                <a:prstGeom prst="rect">
                  <a:avLst/>
                </a:prstGeom>
                <a:solidFill>
                  <a:sysClr val="window" lastClr="FFFFFF">
                    <a:lumMod val="65000"/>
                  </a:sysClr>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sp>
            <p:nvSpPr>
              <p:cNvPr id="25" name="Rectangle 24"/>
              <p:cNvSpPr/>
              <p:nvPr/>
            </p:nvSpPr>
            <p:spPr>
              <a:xfrm>
                <a:off x="1981199" y="2331244"/>
                <a:ext cx="91440" cy="669129"/>
              </a:xfrm>
              <a:prstGeom prst="rect">
                <a:avLst/>
              </a:prstGeom>
              <a:pattFill prst="pct90">
                <a:fgClr>
                  <a:sysClr val="window" lastClr="FFFFFF">
                    <a:lumMod val="65000"/>
                  </a:sysClr>
                </a:fgClr>
                <a:bgClr>
                  <a:sysClr val="window" lastClr="FFFFFF"/>
                </a:bgClr>
              </a:patt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cxnSp>
          <p:nvCxnSpPr>
            <p:cNvPr id="20" name="Straight Connector 19"/>
            <p:cNvCxnSpPr/>
            <p:nvPr/>
          </p:nvCxnSpPr>
          <p:spPr>
            <a:xfrm flipV="1">
              <a:off x="5476875" y="90964"/>
              <a:ext cx="164972" cy="90011"/>
            </a:xfrm>
            <a:prstGeom prst="line">
              <a:avLst/>
            </a:prstGeom>
            <a:noFill/>
            <a:ln w="19050" cap="flat" cmpd="sng" algn="ctr">
              <a:solidFill>
                <a:sysClr val="windowText" lastClr="000000"/>
              </a:solidFill>
              <a:prstDash val="solid"/>
            </a:ln>
            <a:effectLst/>
          </p:spPr>
        </p:cxnSp>
        <p:cxnSp>
          <p:nvCxnSpPr>
            <p:cNvPr id="21" name="Straight Connector 20"/>
            <p:cNvCxnSpPr/>
            <p:nvPr/>
          </p:nvCxnSpPr>
          <p:spPr>
            <a:xfrm>
              <a:off x="5553075" y="142638"/>
              <a:ext cx="0" cy="109728"/>
            </a:xfrm>
            <a:prstGeom prst="line">
              <a:avLst/>
            </a:prstGeom>
            <a:noFill/>
            <a:ln w="19050" cap="flat" cmpd="sng" algn="ctr">
              <a:solidFill>
                <a:sysClr val="windowText" lastClr="000000"/>
              </a:solidFill>
              <a:prstDash val="solid"/>
            </a:ln>
            <a:effectLst/>
          </p:spPr>
        </p:cxnSp>
        <p:sp>
          <p:nvSpPr>
            <p:cNvPr id="22" name="Freeform 21"/>
            <p:cNvSpPr/>
            <p:nvPr/>
          </p:nvSpPr>
          <p:spPr>
            <a:xfrm>
              <a:off x="5484019" y="188120"/>
              <a:ext cx="157162" cy="240506"/>
            </a:xfrm>
            <a:custGeom>
              <a:avLst/>
              <a:gdLst>
                <a:gd name="connsiteX0" fmla="*/ 157162 w 157162"/>
                <a:gd name="connsiteY0" fmla="*/ 0 h 238125"/>
                <a:gd name="connsiteX1" fmla="*/ 0 w 157162"/>
                <a:gd name="connsiteY1" fmla="*/ 88106 h 238125"/>
                <a:gd name="connsiteX2" fmla="*/ 4762 w 157162"/>
                <a:gd name="connsiteY2" fmla="*/ 238125 h 238125"/>
                <a:gd name="connsiteX3" fmla="*/ 157162 w 157162"/>
                <a:gd name="connsiteY3" fmla="*/ 145256 h 238125"/>
                <a:gd name="connsiteX4" fmla="*/ 157162 w 157162"/>
                <a:gd name="connsiteY4" fmla="*/ 0 h 238125"/>
                <a:gd name="connsiteX0" fmla="*/ 157162 w 157162"/>
                <a:gd name="connsiteY0" fmla="*/ 0 h 240506"/>
                <a:gd name="connsiteX1" fmla="*/ 0 w 157162"/>
                <a:gd name="connsiteY1" fmla="*/ 88106 h 240506"/>
                <a:gd name="connsiteX2" fmla="*/ 2381 w 157162"/>
                <a:gd name="connsiteY2" fmla="*/ 240506 h 240506"/>
                <a:gd name="connsiteX3" fmla="*/ 157162 w 157162"/>
                <a:gd name="connsiteY3" fmla="*/ 145256 h 240506"/>
                <a:gd name="connsiteX4" fmla="*/ 157162 w 157162"/>
                <a:gd name="connsiteY4" fmla="*/ 0 h 240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62" h="240506">
                  <a:moveTo>
                    <a:pt x="157162" y="0"/>
                  </a:moveTo>
                  <a:lnTo>
                    <a:pt x="0" y="88106"/>
                  </a:lnTo>
                  <a:cubicBezTo>
                    <a:pt x="794" y="138906"/>
                    <a:pt x="1587" y="189706"/>
                    <a:pt x="2381" y="240506"/>
                  </a:cubicBezTo>
                  <a:lnTo>
                    <a:pt x="157162" y="145256"/>
                  </a:lnTo>
                  <a:lnTo>
                    <a:pt x="157162" y="0"/>
                  </a:lnTo>
                  <a:close/>
                </a:path>
              </a:pathLst>
            </a:custGeom>
            <a:solidFill>
              <a:sysClr val="window" lastClr="FFFFFF">
                <a:lumMod val="65000"/>
              </a:sysClr>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pic>
        <p:nvPicPr>
          <p:cNvPr id="49" name="Picture 2" descr="F:\Images\Highway 11 Fault offse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6670" y="3247301"/>
            <a:ext cx="6437145" cy="3431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30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899" b="-9878"/>
          <a:stretch/>
        </p:blipFill>
        <p:spPr>
          <a:xfrm rot="21276402">
            <a:off x="1271923" y="1402879"/>
            <a:ext cx="7186297" cy="2570677"/>
          </a:xfrm>
          <a:prstGeom prst="rect">
            <a:avLst/>
          </a:prstGeom>
        </p:spPr>
      </p:pic>
      <p:sp>
        <p:nvSpPr>
          <p:cNvPr id="6" name="Freeform 5"/>
          <p:cNvSpPr/>
          <p:nvPr/>
        </p:nvSpPr>
        <p:spPr>
          <a:xfrm>
            <a:off x="3547291" y="1586904"/>
            <a:ext cx="4077890" cy="23234"/>
          </a:xfrm>
          <a:custGeom>
            <a:avLst/>
            <a:gdLst>
              <a:gd name="connsiteX0" fmla="*/ 4606834 w 4606834"/>
              <a:gd name="connsiteY0" fmla="*/ 0 h 17418"/>
              <a:gd name="connsiteX1" fmla="*/ 0 w 4606834"/>
              <a:gd name="connsiteY1" fmla="*/ 17418 h 17418"/>
              <a:gd name="connsiteX0" fmla="*/ 4683034 w 4683034"/>
              <a:gd name="connsiteY0" fmla="*/ 0 h 29325"/>
              <a:gd name="connsiteX1" fmla="*/ 0 w 4683034"/>
              <a:gd name="connsiteY1" fmla="*/ 29325 h 29325"/>
              <a:gd name="connsiteX0" fmla="*/ 4704465 w 4704465"/>
              <a:gd name="connsiteY0" fmla="*/ 0 h 29325"/>
              <a:gd name="connsiteX1" fmla="*/ 0 w 4704465"/>
              <a:gd name="connsiteY1" fmla="*/ 29325 h 29325"/>
              <a:gd name="connsiteX0" fmla="*/ 4709227 w 4709227"/>
              <a:gd name="connsiteY0" fmla="*/ 0 h 36469"/>
              <a:gd name="connsiteX1" fmla="*/ 0 w 4709227"/>
              <a:gd name="connsiteY1" fmla="*/ 36469 h 36469"/>
              <a:gd name="connsiteX0" fmla="*/ 4718752 w 4718752"/>
              <a:gd name="connsiteY0" fmla="*/ 0 h 26944"/>
              <a:gd name="connsiteX1" fmla="*/ 0 w 4718752"/>
              <a:gd name="connsiteY1" fmla="*/ 26944 h 26944"/>
              <a:gd name="connsiteX0" fmla="*/ 4718752 w 4718752"/>
              <a:gd name="connsiteY0" fmla="*/ 0 h 26944"/>
              <a:gd name="connsiteX1" fmla="*/ 0 w 4718752"/>
              <a:gd name="connsiteY1" fmla="*/ 26944 h 26944"/>
              <a:gd name="connsiteX0" fmla="*/ 4704464 w 4704464"/>
              <a:gd name="connsiteY0" fmla="*/ 0 h 26944"/>
              <a:gd name="connsiteX1" fmla="*/ 0 w 4704464"/>
              <a:gd name="connsiteY1" fmla="*/ 26944 h 26944"/>
              <a:gd name="connsiteX0" fmla="*/ 4711608 w 4711608"/>
              <a:gd name="connsiteY0" fmla="*/ 0 h 26944"/>
              <a:gd name="connsiteX1" fmla="*/ 0 w 4711608"/>
              <a:gd name="connsiteY1" fmla="*/ 26944 h 26944"/>
            </a:gdLst>
            <a:ahLst/>
            <a:cxnLst>
              <a:cxn ang="0">
                <a:pos x="connsiteX0" y="connsiteY0"/>
              </a:cxn>
              <a:cxn ang="0">
                <a:pos x="connsiteX1" y="connsiteY1"/>
              </a:cxn>
            </a:cxnLst>
            <a:rect l="l" t="t" r="r" b="b"/>
            <a:pathLst>
              <a:path w="4711608" h="26944">
                <a:moveTo>
                  <a:pt x="4711608" y="0"/>
                </a:moveTo>
                <a:lnTo>
                  <a:pt x="0" y="26944"/>
                </a:lnTo>
              </a:path>
            </a:pathLst>
          </a:custGeom>
          <a:noFill/>
          <a:ln w="9525"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ndara"/>
            </a:endParaRPr>
          </a:p>
        </p:txBody>
      </p:sp>
      <p:sp>
        <p:nvSpPr>
          <p:cNvPr id="7" name="Freeform 6"/>
          <p:cNvSpPr/>
          <p:nvPr/>
        </p:nvSpPr>
        <p:spPr>
          <a:xfrm>
            <a:off x="7632719" y="1579395"/>
            <a:ext cx="844173" cy="1839841"/>
          </a:xfrm>
          <a:custGeom>
            <a:avLst/>
            <a:gdLst>
              <a:gd name="connsiteX0" fmla="*/ 0 w 975360"/>
              <a:gd name="connsiteY0" fmla="*/ 0 h 2133600"/>
              <a:gd name="connsiteX1" fmla="*/ 975360 w 975360"/>
              <a:gd name="connsiteY1" fmla="*/ 2133600 h 2133600"/>
            </a:gdLst>
            <a:ahLst/>
            <a:cxnLst>
              <a:cxn ang="0">
                <a:pos x="connsiteX0" y="connsiteY0"/>
              </a:cxn>
              <a:cxn ang="0">
                <a:pos x="connsiteX1" y="connsiteY1"/>
              </a:cxn>
            </a:cxnLst>
            <a:rect l="l" t="t" r="r" b="b"/>
            <a:pathLst>
              <a:path w="975360" h="2133600">
                <a:moveTo>
                  <a:pt x="0" y="0"/>
                </a:moveTo>
                <a:lnTo>
                  <a:pt x="975360" y="2133600"/>
                </a:lnTo>
              </a:path>
            </a:pathLst>
          </a:custGeom>
          <a:noFill/>
          <a:ln w="9525"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ndara"/>
            </a:endParaRPr>
          </a:p>
        </p:txBody>
      </p:sp>
      <p:pic>
        <p:nvPicPr>
          <p:cNvPr id="12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129486">
            <a:off x="7918741" y="964587"/>
            <a:ext cx="441501" cy="2520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6" name="TextBox 185"/>
          <p:cNvSpPr txBox="1"/>
          <p:nvPr/>
        </p:nvSpPr>
        <p:spPr>
          <a:xfrm>
            <a:off x="717665" y="329625"/>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solidFill>
                  <a:srgbClr val="CEC597">
                    <a:lumMod val="60000"/>
                    <a:lumOff val="40000"/>
                  </a:srgbClr>
                </a:solidFill>
              </a:rPr>
              <a:t>South Louisiana Below the Surface</a:t>
            </a:r>
          </a:p>
        </p:txBody>
      </p:sp>
      <p:pic>
        <p:nvPicPr>
          <p:cNvPr id="18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320000">
            <a:off x="4364877" y="-29219"/>
            <a:ext cx="980235" cy="7474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129486">
            <a:off x="7983157" y="802098"/>
            <a:ext cx="546847" cy="1338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339401">
            <a:off x="864867" y="1016270"/>
            <a:ext cx="1098692" cy="2217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678395" y="-1550150"/>
            <a:ext cx="549218" cy="5791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3648075" y="1735931"/>
            <a:ext cx="826294" cy="352425"/>
          </a:xfrm>
          <a:custGeom>
            <a:avLst/>
            <a:gdLst>
              <a:gd name="connsiteX0" fmla="*/ 19050 w 859631"/>
              <a:gd name="connsiteY0" fmla="*/ 0 h 395287"/>
              <a:gd name="connsiteX1" fmla="*/ 859631 w 859631"/>
              <a:gd name="connsiteY1" fmla="*/ 7144 h 395287"/>
              <a:gd name="connsiteX2" fmla="*/ 812006 w 859631"/>
              <a:gd name="connsiteY2" fmla="*/ 395287 h 395287"/>
              <a:gd name="connsiteX3" fmla="*/ 0 w 859631"/>
              <a:gd name="connsiteY3" fmla="*/ 357187 h 395287"/>
              <a:gd name="connsiteX4" fmla="*/ 19050 w 859631"/>
              <a:gd name="connsiteY4" fmla="*/ 0 h 395287"/>
              <a:gd name="connsiteX0" fmla="*/ 109537 w 859631"/>
              <a:gd name="connsiteY0" fmla="*/ 9524 h 388143"/>
              <a:gd name="connsiteX1" fmla="*/ 859631 w 859631"/>
              <a:gd name="connsiteY1" fmla="*/ 0 h 388143"/>
              <a:gd name="connsiteX2" fmla="*/ 812006 w 859631"/>
              <a:gd name="connsiteY2" fmla="*/ 388143 h 388143"/>
              <a:gd name="connsiteX3" fmla="*/ 0 w 859631"/>
              <a:gd name="connsiteY3" fmla="*/ 350043 h 388143"/>
              <a:gd name="connsiteX4" fmla="*/ 109537 w 859631"/>
              <a:gd name="connsiteY4" fmla="*/ 9524 h 388143"/>
              <a:gd name="connsiteX0" fmla="*/ 109537 w 857250"/>
              <a:gd name="connsiteY0" fmla="*/ 0 h 378619"/>
              <a:gd name="connsiteX1" fmla="*/ 857250 w 857250"/>
              <a:gd name="connsiteY1" fmla="*/ 21433 h 378619"/>
              <a:gd name="connsiteX2" fmla="*/ 812006 w 857250"/>
              <a:gd name="connsiteY2" fmla="*/ 378619 h 378619"/>
              <a:gd name="connsiteX3" fmla="*/ 0 w 857250"/>
              <a:gd name="connsiteY3" fmla="*/ 340519 h 378619"/>
              <a:gd name="connsiteX4" fmla="*/ 109537 w 857250"/>
              <a:gd name="connsiteY4" fmla="*/ 0 h 378619"/>
              <a:gd name="connsiteX0" fmla="*/ 109537 w 857250"/>
              <a:gd name="connsiteY0" fmla="*/ 0 h 359569"/>
              <a:gd name="connsiteX1" fmla="*/ 857250 w 857250"/>
              <a:gd name="connsiteY1" fmla="*/ 21433 h 359569"/>
              <a:gd name="connsiteX2" fmla="*/ 731043 w 857250"/>
              <a:gd name="connsiteY2" fmla="*/ 359569 h 359569"/>
              <a:gd name="connsiteX3" fmla="*/ 0 w 857250"/>
              <a:gd name="connsiteY3" fmla="*/ 340519 h 359569"/>
              <a:gd name="connsiteX4" fmla="*/ 109537 w 857250"/>
              <a:gd name="connsiteY4" fmla="*/ 0 h 359569"/>
              <a:gd name="connsiteX0" fmla="*/ 109537 w 826294"/>
              <a:gd name="connsiteY0" fmla="*/ 0 h 359569"/>
              <a:gd name="connsiteX1" fmla="*/ 826294 w 826294"/>
              <a:gd name="connsiteY1" fmla="*/ 26195 h 359569"/>
              <a:gd name="connsiteX2" fmla="*/ 731043 w 826294"/>
              <a:gd name="connsiteY2" fmla="*/ 359569 h 359569"/>
              <a:gd name="connsiteX3" fmla="*/ 0 w 826294"/>
              <a:gd name="connsiteY3" fmla="*/ 340519 h 359569"/>
              <a:gd name="connsiteX4" fmla="*/ 109537 w 826294"/>
              <a:gd name="connsiteY4" fmla="*/ 0 h 359569"/>
              <a:gd name="connsiteX0" fmla="*/ 161924 w 826294"/>
              <a:gd name="connsiteY0" fmla="*/ 0 h 352425"/>
              <a:gd name="connsiteX1" fmla="*/ 826294 w 826294"/>
              <a:gd name="connsiteY1" fmla="*/ 19051 h 352425"/>
              <a:gd name="connsiteX2" fmla="*/ 731043 w 826294"/>
              <a:gd name="connsiteY2" fmla="*/ 352425 h 352425"/>
              <a:gd name="connsiteX3" fmla="*/ 0 w 826294"/>
              <a:gd name="connsiteY3" fmla="*/ 333375 h 352425"/>
              <a:gd name="connsiteX4" fmla="*/ 161924 w 826294"/>
              <a:gd name="connsiteY4" fmla="*/ 0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294" h="352425">
                <a:moveTo>
                  <a:pt x="161924" y="0"/>
                </a:moveTo>
                <a:lnTo>
                  <a:pt x="826294" y="19051"/>
                </a:lnTo>
                <a:lnTo>
                  <a:pt x="731043" y="352425"/>
                </a:lnTo>
                <a:lnTo>
                  <a:pt x="0" y="333375"/>
                </a:lnTo>
                <a:lnTo>
                  <a:pt x="161924" y="0"/>
                </a:lnTo>
                <a:close/>
              </a:path>
            </a:pathLst>
          </a:custGeom>
          <a:noFill/>
          <a:ln w="1905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3603710" y="3195962"/>
            <a:ext cx="870635" cy="1470197"/>
            <a:chOff x="3603710" y="3195962"/>
            <a:chExt cx="870635" cy="1470197"/>
          </a:xfrm>
        </p:grpSpPr>
        <p:sp>
          <p:nvSpPr>
            <p:cNvPr id="13" name="Freeform 12"/>
            <p:cNvSpPr/>
            <p:nvPr/>
          </p:nvSpPr>
          <p:spPr>
            <a:xfrm>
              <a:off x="3603710" y="4313734"/>
              <a:ext cx="826294" cy="352425"/>
            </a:xfrm>
            <a:custGeom>
              <a:avLst/>
              <a:gdLst>
                <a:gd name="connsiteX0" fmla="*/ 19050 w 859631"/>
                <a:gd name="connsiteY0" fmla="*/ 0 h 395287"/>
                <a:gd name="connsiteX1" fmla="*/ 859631 w 859631"/>
                <a:gd name="connsiteY1" fmla="*/ 7144 h 395287"/>
                <a:gd name="connsiteX2" fmla="*/ 812006 w 859631"/>
                <a:gd name="connsiteY2" fmla="*/ 395287 h 395287"/>
                <a:gd name="connsiteX3" fmla="*/ 0 w 859631"/>
                <a:gd name="connsiteY3" fmla="*/ 357187 h 395287"/>
                <a:gd name="connsiteX4" fmla="*/ 19050 w 859631"/>
                <a:gd name="connsiteY4" fmla="*/ 0 h 395287"/>
                <a:gd name="connsiteX0" fmla="*/ 109537 w 859631"/>
                <a:gd name="connsiteY0" fmla="*/ 9524 h 388143"/>
                <a:gd name="connsiteX1" fmla="*/ 859631 w 859631"/>
                <a:gd name="connsiteY1" fmla="*/ 0 h 388143"/>
                <a:gd name="connsiteX2" fmla="*/ 812006 w 859631"/>
                <a:gd name="connsiteY2" fmla="*/ 388143 h 388143"/>
                <a:gd name="connsiteX3" fmla="*/ 0 w 859631"/>
                <a:gd name="connsiteY3" fmla="*/ 350043 h 388143"/>
                <a:gd name="connsiteX4" fmla="*/ 109537 w 859631"/>
                <a:gd name="connsiteY4" fmla="*/ 9524 h 388143"/>
                <a:gd name="connsiteX0" fmla="*/ 109537 w 857250"/>
                <a:gd name="connsiteY0" fmla="*/ 0 h 378619"/>
                <a:gd name="connsiteX1" fmla="*/ 857250 w 857250"/>
                <a:gd name="connsiteY1" fmla="*/ 21433 h 378619"/>
                <a:gd name="connsiteX2" fmla="*/ 812006 w 857250"/>
                <a:gd name="connsiteY2" fmla="*/ 378619 h 378619"/>
                <a:gd name="connsiteX3" fmla="*/ 0 w 857250"/>
                <a:gd name="connsiteY3" fmla="*/ 340519 h 378619"/>
                <a:gd name="connsiteX4" fmla="*/ 109537 w 857250"/>
                <a:gd name="connsiteY4" fmla="*/ 0 h 378619"/>
                <a:gd name="connsiteX0" fmla="*/ 109537 w 857250"/>
                <a:gd name="connsiteY0" fmla="*/ 0 h 359569"/>
                <a:gd name="connsiteX1" fmla="*/ 857250 w 857250"/>
                <a:gd name="connsiteY1" fmla="*/ 21433 h 359569"/>
                <a:gd name="connsiteX2" fmla="*/ 731043 w 857250"/>
                <a:gd name="connsiteY2" fmla="*/ 359569 h 359569"/>
                <a:gd name="connsiteX3" fmla="*/ 0 w 857250"/>
                <a:gd name="connsiteY3" fmla="*/ 340519 h 359569"/>
                <a:gd name="connsiteX4" fmla="*/ 109537 w 857250"/>
                <a:gd name="connsiteY4" fmla="*/ 0 h 359569"/>
                <a:gd name="connsiteX0" fmla="*/ 109537 w 826294"/>
                <a:gd name="connsiteY0" fmla="*/ 0 h 359569"/>
                <a:gd name="connsiteX1" fmla="*/ 826294 w 826294"/>
                <a:gd name="connsiteY1" fmla="*/ 26195 h 359569"/>
                <a:gd name="connsiteX2" fmla="*/ 731043 w 826294"/>
                <a:gd name="connsiteY2" fmla="*/ 359569 h 359569"/>
                <a:gd name="connsiteX3" fmla="*/ 0 w 826294"/>
                <a:gd name="connsiteY3" fmla="*/ 340519 h 359569"/>
                <a:gd name="connsiteX4" fmla="*/ 109537 w 826294"/>
                <a:gd name="connsiteY4" fmla="*/ 0 h 359569"/>
                <a:gd name="connsiteX0" fmla="*/ 161924 w 826294"/>
                <a:gd name="connsiteY0" fmla="*/ 0 h 352425"/>
                <a:gd name="connsiteX1" fmla="*/ 826294 w 826294"/>
                <a:gd name="connsiteY1" fmla="*/ 19051 h 352425"/>
                <a:gd name="connsiteX2" fmla="*/ 731043 w 826294"/>
                <a:gd name="connsiteY2" fmla="*/ 352425 h 352425"/>
                <a:gd name="connsiteX3" fmla="*/ 0 w 826294"/>
                <a:gd name="connsiteY3" fmla="*/ 333375 h 352425"/>
                <a:gd name="connsiteX4" fmla="*/ 161924 w 826294"/>
                <a:gd name="connsiteY4" fmla="*/ 0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294" h="352425">
                  <a:moveTo>
                    <a:pt x="161924" y="0"/>
                  </a:moveTo>
                  <a:lnTo>
                    <a:pt x="826294" y="19051"/>
                  </a:lnTo>
                  <a:lnTo>
                    <a:pt x="731043" y="352425"/>
                  </a:lnTo>
                  <a:lnTo>
                    <a:pt x="0" y="333375"/>
                  </a:lnTo>
                  <a:lnTo>
                    <a:pt x="161924" y="0"/>
                  </a:lnTo>
                  <a:close/>
                </a:path>
              </a:pathLst>
            </a:custGeom>
            <a:solidFill>
              <a:schemeClr val="tx1">
                <a:alpha val="40000"/>
              </a:schemeClr>
            </a:solid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3611880" y="3200399"/>
              <a:ext cx="45719" cy="1442621"/>
            </a:xfrm>
            <a:custGeom>
              <a:avLst/>
              <a:gdLst>
                <a:gd name="connsiteX0" fmla="*/ 62144 w 62144"/>
                <a:gd name="connsiteY0" fmla="*/ 0 h 2574524"/>
                <a:gd name="connsiteX1" fmla="*/ 0 w 62144"/>
                <a:gd name="connsiteY1" fmla="*/ 2574524 h 2574524"/>
              </a:gdLst>
              <a:ahLst/>
              <a:cxnLst>
                <a:cxn ang="0">
                  <a:pos x="connsiteX0" y="connsiteY0"/>
                </a:cxn>
                <a:cxn ang="0">
                  <a:pos x="connsiteX1" y="connsiteY1"/>
                </a:cxn>
              </a:cxnLst>
              <a:rect l="l" t="t" r="r" b="b"/>
              <a:pathLst>
                <a:path w="62144" h="2574524">
                  <a:moveTo>
                    <a:pt x="62144" y="0"/>
                  </a:moveTo>
                  <a:lnTo>
                    <a:pt x="0" y="2574524"/>
                  </a:lnTo>
                </a:path>
              </a:pathLst>
            </a:cu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339850" y="3195962"/>
              <a:ext cx="45719" cy="1464816"/>
            </a:xfrm>
            <a:custGeom>
              <a:avLst/>
              <a:gdLst>
                <a:gd name="connsiteX0" fmla="*/ 35511 w 35511"/>
                <a:gd name="connsiteY0" fmla="*/ 0 h 2574525"/>
                <a:gd name="connsiteX1" fmla="*/ 0 w 35511"/>
                <a:gd name="connsiteY1" fmla="*/ 2574525 h 2574525"/>
              </a:gdLst>
              <a:ahLst/>
              <a:cxnLst>
                <a:cxn ang="0">
                  <a:pos x="connsiteX0" y="connsiteY0"/>
                </a:cxn>
                <a:cxn ang="0">
                  <a:pos x="connsiteX1" y="connsiteY1"/>
                </a:cxn>
              </a:cxnLst>
              <a:rect l="l" t="t" r="r" b="b"/>
              <a:pathLst>
                <a:path w="35511" h="2574525">
                  <a:moveTo>
                    <a:pt x="35511" y="0"/>
                  </a:moveTo>
                  <a:lnTo>
                    <a:pt x="0" y="2574525"/>
                  </a:lnTo>
                </a:path>
              </a:pathLst>
            </a:cu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428626" y="3200399"/>
              <a:ext cx="45719" cy="1131903"/>
            </a:xfrm>
            <a:custGeom>
              <a:avLst/>
              <a:gdLst>
                <a:gd name="connsiteX0" fmla="*/ 35511 w 44389"/>
                <a:gd name="connsiteY0" fmla="*/ 0 h 2592280"/>
                <a:gd name="connsiteX1" fmla="*/ 35511 w 44389"/>
                <a:gd name="connsiteY1" fmla="*/ 0 h 2592280"/>
                <a:gd name="connsiteX2" fmla="*/ 44389 w 44389"/>
                <a:gd name="connsiteY2" fmla="*/ 106532 h 2592280"/>
                <a:gd name="connsiteX3" fmla="*/ 0 w 44389"/>
                <a:gd name="connsiteY3" fmla="*/ 2592280 h 2592280"/>
              </a:gdLst>
              <a:ahLst/>
              <a:cxnLst>
                <a:cxn ang="0">
                  <a:pos x="connsiteX0" y="connsiteY0"/>
                </a:cxn>
                <a:cxn ang="0">
                  <a:pos x="connsiteX1" y="connsiteY1"/>
                </a:cxn>
                <a:cxn ang="0">
                  <a:pos x="connsiteX2" y="connsiteY2"/>
                </a:cxn>
                <a:cxn ang="0">
                  <a:pos x="connsiteX3" y="connsiteY3"/>
                </a:cxn>
              </a:cxnLst>
              <a:rect l="l" t="t" r="r" b="b"/>
              <a:pathLst>
                <a:path w="44389" h="2592280">
                  <a:moveTo>
                    <a:pt x="35511" y="0"/>
                  </a:moveTo>
                  <a:lnTo>
                    <a:pt x="35511" y="0"/>
                  </a:lnTo>
                  <a:lnTo>
                    <a:pt x="44389" y="106532"/>
                  </a:lnTo>
                  <a:lnTo>
                    <a:pt x="0" y="2592280"/>
                  </a:lnTo>
                </a:path>
              </a:pathLst>
            </a:cu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764132" y="3200400"/>
              <a:ext cx="45719" cy="1096392"/>
            </a:xfrm>
            <a:custGeom>
              <a:avLst/>
              <a:gdLst>
                <a:gd name="connsiteX0" fmla="*/ 53266 w 53266"/>
                <a:gd name="connsiteY0" fmla="*/ 0 h 2565646"/>
                <a:gd name="connsiteX1" fmla="*/ 0 w 53266"/>
                <a:gd name="connsiteY1" fmla="*/ 2565646 h 2565646"/>
              </a:gdLst>
              <a:ahLst/>
              <a:cxnLst>
                <a:cxn ang="0">
                  <a:pos x="connsiteX0" y="connsiteY0"/>
                </a:cxn>
                <a:cxn ang="0">
                  <a:pos x="connsiteX1" y="connsiteY1"/>
                </a:cxn>
              </a:cxnLst>
              <a:rect l="l" t="t" r="r" b="b"/>
              <a:pathLst>
                <a:path w="53266" h="2565646">
                  <a:moveTo>
                    <a:pt x="53266" y="0"/>
                  </a:moveTo>
                  <a:lnTo>
                    <a:pt x="0" y="2565646"/>
                  </a:lnTo>
                </a:path>
              </a:pathLst>
            </a:cu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3662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pic>
        <p:nvPicPr>
          <p:cNvPr id="1632" name="Shape 1632"/>
          <p:cNvPicPr preferRelativeResize="0"/>
          <p:nvPr/>
        </p:nvPicPr>
        <p:blipFill rotWithShape="1">
          <a:blip r:embed="rId3" cstate="print">
            <a:alphaModFix/>
          </a:blip>
          <a:srcRect/>
          <a:stretch/>
        </p:blipFill>
        <p:spPr>
          <a:xfrm>
            <a:off x="301752" y="777239"/>
            <a:ext cx="8545673" cy="5486399"/>
          </a:xfrm>
          <a:prstGeom prst="rect">
            <a:avLst/>
          </a:prstGeom>
          <a:noFill/>
          <a:ln>
            <a:noFill/>
          </a:ln>
        </p:spPr>
      </p:pic>
      <p:grpSp>
        <p:nvGrpSpPr>
          <p:cNvPr id="17" name="Group 16"/>
          <p:cNvGrpSpPr/>
          <p:nvPr/>
        </p:nvGrpSpPr>
        <p:grpSpPr>
          <a:xfrm>
            <a:off x="1295400" y="976532"/>
            <a:ext cx="7193900" cy="3595468"/>
            <a:chOff x="1326173" y="965775"/>
            <a:chExt cx="7193900" cy="3595468"/>
          </a:xfrm>
        </p:grpSpPr>
        <p:sp>
          <p:nvSpPr>
            <p:cNvPr id="18" name="TextBox 17"/>
            <p:cNvSpPr txBox="1"/>
            <p:nvPr/>
          </p:nvSpPr>
          <p:spPr>
            <a:xfrm rot="1396520">
              <a:off x="1326173" y="3623002"/>
              <a:ext cx="998991" cy="246221"/>
            </a:xfrm>
            <a:prstGeom prst="rect">
              <a:avLst/>
            </a:prstGeom>
            <a:noFill/>
          </p:spPr>
          <p:txBody>
            <a:bodyPr wrap="none" rtlCol="0">
              <a:spAutoFit/>
            </a:bodyPr>
            <a:lstStyle/>
            <a:p>
              <a:r>
                <a:rPr lang="en-US" sz="1000" dirty="0" err="1">
                  <a:solidFill>
                    <a:srgbClr val="FFFF00"/>
                  </a:solidFill>
                  <a:latin typeface="Calibri"/>
                </a:rPr>
                <a:t>Falgout</a:t>
              </a:r>
              <a:r>
                <a:rPr lang="en-US" sz="1000" dirty="0">
                  <a:solidFill>
                    <a:srgbClr val="FFFF00"/>
                  </a:solidFill>
                  <a:latin typeface="Calibri"/>
                </a:rPr>
                <a:t> Canal</a:t>
              </a:r>
            </a:p>
          </p:txBody>
        </p:sp>
        <p:sp>
          <p:nvSpPr>
            <p:cNvPr id="19" name="TextBox 18"/>
            <p:cNvSpPr txBox="1"/>
            <p:nvPr/>
          </p:nvSpPr>
          <p:spPr>
            <a:xfrm rot="18283508">
              <a:off x="1285989" y="2960704"/>
              <a:ext cx="1053494" cy="246221"/>
            </a:xfrm>
            <a:prstGeom prst="rect">
              <a:avLst/>
            </a:prstGeom>
            <a:noFill/>
          </p:spPr>
          <p:txBody>
            <a:bodyPr wrap="none" rtlCol="0">
              <a:spAutoFit/>
            </a:bodyPr>
            <a:lstStyle/>
            <a:p>
              <a:r>
                <a:rPr lang="en-US" sz="1000" dirty="0">
                  <a:solidFill>
                    <a:srgbClr val="FFFF00"/>
                  </a:solidFill>
                  <a:latin typeface="Calibri"/>
                </a:rPr>
                <a:t>Bayou </a:t>
              </a:r>
              <a:r>
                <a:rPr lang="en-US" sz="1000" dirty="0" err="1">
                  <a:solidFill>
                    <a:srgbClr val="FFFF00"/>
                  </a:solidFill>
                  <a:latin typeface="Calibri"/>
                </a:rPr>
                <a:t>Dularge</a:t>
              </a:r>
              <a:endParaRPr lang="en-US" sz="1000" dirty="0">
                <a:solidFill>
                  <a:srgbClr val="FFFF00"/>
                </a:solidFill>
                <a:latin typeface="Calibri"/>
              </a:endParaRPr>
            </a:p>
          </p:txBody>
        </p:sp>
        <p:sp>
          <p:nvSpPr>
            <p:cNvPr id="20" name="TextBox 19"/>
            <p:cNvSpPr txBox="1"/>
            <p:nvPr/>
          </p:nvSpPr>
          <p:spPr>
            <a:xfrm rot="16619143">
              <a:off x="1671759" y="1716461"/>
              <a:ext cx="1747594" cy="246221"/>
            </a:xfrm>
            <a:prstGeom prst="rect">
              <a:avLst/>
            </a:prstGeom>
            <a:noFill/>
          </p:spPr>
          <p:txBody>
            <a:bodyPr wrap="none" rtlCol="0">
              <a:spAutoFit/>
            </a:bodyPr>
            <a:lstStyle/>
            <a:p>
              <a:r>
                <a:rPr lang="en-US" sz="1000" dirty="0">
                  <a:solidFill>
                    <a:srgbClr val="FFFF00"/>
                  </a:solidFill>
                  <a:latin typeface="Calibri"/>
                </a:rPr>
                <a:t>Houma Navigational Canal</a:t>
              </a:r>
            </a:p>
          </p:txBody>
        </p:sp>
        <p:sp>
          <p:nvSpPr>
            <p:cNvPr id="21" name="TextBox 20"/>
            <p:cNvSpPr txBox="1"/>
            <p:nvPr/>
          </p:nvSpPr>
          <p:spPr>
            <a:xfrm>
              <a:off x="2337491" y="4315022"/>
              <a:ext cx="646331" cy="246221"/>
            </a:xfrm>
            <a:prstGeom prst="rect">
              <a:avLst/>
            </a:prstGeom>
            <a:noFill/>
          </p:spPr>
          <p:txBody>
            <a:bodyPr wrap="none" rtlCol="0">
              <a:spAutoFit/>
            </a:bodyPr>
            <a:lstStyle/>
            <a:p>
              <a:r>
                <a:rPr lang="en-US" sz="1000" b="1" dirty="0">
                  <a:solidFill>
                    <a:srgbClr val="FFFF00"/>
                  </a:solidFill>
                  <a:latin typeface="Calibri"/>
                </a:rPr>
                <a:t>DULAC</a:t>
              </a:r>
            </a:p>
          </p:txBody>
        </p:sp>
        <p:sp>
          <p:nvSpPr>
            <p:cNvPr id="22" name="TextBox 21"/>
            <p:cNvSpPr txBox="1"/>
            <p:nvPr/>
          </p:nvSpPr>
          <p:spPr>
            <a:xfrm>
              <a:off x="3435566" y="3623001"/>
              <a:ext cx="1136850" cy="246221"/>
            </a:xfrm>
            <a:prstGeom prst="rect">
              <a:avLst/>
            </a:prstGeom>
            <a:noFill/>
          </p:spPr>
          <p:txBody>
            <a:bodyPr wrap="none" rtlCol="0">
              <a:spAutoFit/>
            </a:bodyPr>
            <a:lstStyle/>
            <a:p>
              <a:r>
                <a:rPr lang="en-US" sz="1000" dirty="0">
                  <a:solidFill>
                    <a:srgbClr val="FFFF00"/>
                  </a:solidFill>
                  <a:latin typeface="Calibri"/>
                </a:rPr>
                <a:t>Lake Boudreaux</a:t>
              </a:r>
            </a:p>
          </p:txBody>
        </p:sp>
        <p:sp>
          <p:nvSpPr>
            <p:cNvPr id="23" name="TextBox 22"/>
            <p:cNvSpPr txBox="1"/>
            <p:nvPr/>
          </p:nvSpPr>
          <p:spPr>
            <a:xfrm rot="18211871">
              <a:off x="4680651" y="3702344"/>
              <a:ext cx="1282723" cy="246221"/>
            </a:xfrm>
            <a:prstGeom prst="rect">
              <a:avLst/>
            </a:prstGeom>
            <a:noFill/>
          </p:spPr>
          <p:txBody>
            <a:bodyPr wrap="none" rtlCol="0">
              <a:spAutoFit/>
            </a:bodyPr>
            <a:lstStyle/>
            <a:p>
              <a:r>
                <a:rPr lang="en-US" sz="1000" dirty="0">
                  <a:solidFill>
                    <a:srgbClr val="FFFF00"/>
                  </a:solidFill>
                  <a:latin typeface="Calibri"/>
                </a:rPr>
                <a:t>Bayou Terrebonne</a:t>
              </a:r>
            </a:p>
          </p:txBody>
        </p:sp>
        <p:sp>
          <p:nvSpPr>
            <p:cNvPr id="24" name="TextBox 23"/>
            <p:cNvSpPr txBox="1"/>
            <p:nvPr/>
          </p:nvSpPr>
          <p:spPr>
            <a:xfrm>
              <a:off x="4514945" y="2817652"/>
              <a:ext cx="716863" cy="246221"/>
            </a:xfrm>
            <a:prstGeom prst="rect">
              <a:avLst/>
            </a:prstGeom>
            <a:noFill/>
          </p:spPr>
          <p:txBody>
            <a:bodyPr wrap="none" rtlCol="0">
              <a:spAutoFit/>
            </a:bodyPr>
            <a:lstStyle/>
            <a:p>
              <a:r>
                <a:rPr lang="en-US" sz="1000" b="1" dirty="0">
                  <a:solidFill>
                    <a:srgbClr val="FFFF00"/>
                  </a:solidFill>
                  <a:latin typeface="Calibri"/>
                </a:rPr>
                <a:t>CHAVIN</a:t>
              </a:r>
            </a:p>
          </p:txBody>
        </p:sp>
        <p:sp>
          <p:nvSpPr>
            <p:cNvPr id="25" name="TextBox 24"/>
            <p:cNvSpPr txBox="1"/>
            <p:nvPr/>
          </p:nvSpPr>
          <p:spPr>
            <a:xfrm rot="3504559">
              <a:off x="7632170" y="2801603"/>
              <a:ext cx="1529586" cy="246221"/>
            </a:xfrm>
            <a:prstGeom prst="rect">
              <a:avLst/>
            </a:prstGeom>
            <a:noFill/>
          </p:spPr>
          <p:txBody>
            <a:bodyPr wrap="none" rtlCol="0">
              <a:spAutoFit/>
            </a:bodyPr>
            <a:lstStyle/>
            <a:p>
              <a:r>
                <a:rPr lang="en-US" sz="1000" dirty="0">
                  <a:solidFill>
                    <a:srgbClr val="FFFF00"/>
                  </a:solidFill>
                  <a:latin typeface="Calibri"/>
                </a:rPr>
                <a:t>Bayou Pointe au </a:t>
              </a:r>
              <a:r>
                <a:rPr lang="en-US" sz="1000" dirty="0" err="1">
                  <a:solidFill>
                    <a:srgbClr val="FFFF00"/>
                  </a:solidFill>
                  <a:latin typeface="Calibri"/>
                </a:rPr>
                <a:t>Chien</a:t>
              </a:r>
              <a:endParaRPr lang="en-US" sz="1000" dirty="0">
                <a:solidFill>
                  <a:srgbClr val="FFFF00"/>
                </a:solidFill>
                <a:latin typeface="Calibri"/>
              </a:endParaRPr>
            </a:p>
          </p:txBody>
        </p:sp>
        <p:sp>
          <p:nvSpPr>
            <p:cNvPr id="26" name="TextBox 25"/>
            <p:cNvSpPr txBox="1"/>
            <p:nvPr/>
          </p:nvSpPr>
          <p:spPr>
            <a:xfrm rot="2494918">
              <a:off x="6080915" y="1860082"/>
              <a:ext cx="1468672" cy="246221"/>
            </a:xfrm>
            <a:prstGeom prst="rect">
              <a:avLst/>
            </a:prstGeom>
            <a:noFill/>
          </p:spPr>
          <p:txBody>
            <a:bodyPr wrap="none" rtlCol="0">
              <a:spAutoFit/>
            </a:bodyPr>
            <a:lstStyle/>
            <a:p>
              <a:r>
                <a:rPr lang="en-US" sz="1000" dirty="0">
                  <a:solidFill>
                    <a:srgbClr val="FFFF00"/>
                  </a:solidFill>
                  <a:latin typeface="Calibri"/>
                </a:rPr>
                <a:t>Bayou Jean le Charles</a:t>
              </a:r>
            </a:p>
          </p:txBody>
        </p:sp>
        <p:sp>
          <p:nvSpPr>
            <p:cNvPr id="27" name="TextBox 26"/>
            <p:cNvSpPr txBox="1"/>
            <p:nvPr/>
          </p:nvSpPr>
          <p:spPr>
            <a:xfrm>
              <a:off x="4970590" y="1944098"/>
              <a:ext cx="981359" cy="246221"/>
            </a:xfrm>
            <a:prstGeom prst="rect">
              <a:avLst/>
            </a:prstGeom>
            <a:noFill/>
          </p:spPr>
          <p:txBody>
            <a:bodyPr wrap="none" rtlCol="0">
              <a:spAutoFit/>
            </a:bodyPr>
            <a:lstStyle/>
            <a:p>
              <a:r>
                <a:rPr lang="en-US" sz="1000" b="1" dirty="0">
                  <a:solidFill>
                    <a:srgbClr val="FFFF00"/>
                  </a:solidFill>
                  <a:latin typeface="Calibri"/>
                </a:rPr>
                <a:t>MONTEGUT</a:t>
              </a:r>
            </a:p>
          </p:txBody>
        </p:sp>
      </p:grpSp>
      <p:sp>
        <p:nvSpPr>
          <p:cNvPr id="16" name="TextBox 15"/>
          <p:cNvSpPr txBox="1"/>
          <p:nvPr/>
        </p:nvSpPr>
        <p:spPr>
          <a:xfrm>
            <a:off x="686236" y="198006"/>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solidFill>
                  <a:srgbClr val="CEC597">
                    <a:lumMod val="60000"/>
                    <a:lumOff val="40000"/>
                  </a:srgbClr>
                </a:solidFill>
              </a:rPr>
              <a:t>Faulting and Subsidence</a:t>
            </a:r>
          </a:p>
        </p:txBody>
      </p:sp>
    </p:spTree>
    <p:extLst>
      <p:ext uri="{BB962C8B-B14F-4D97-AF65-F5344CB8AC3E}">
        <p14:creationId xmlns:p14="http://schemas.microsoft.com/office/powerpoint/2010/main" val="80641126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pic>
        <p:nvPicPr>
          <p:cNvPr id="1573" name="Shape 1573"/>
          <p:cNvPicPr preferRelativeResize="0"/>
          <p:nvPr/>
        </p:nvPicPr>
        <p:blipFill rotWithShape="1">
          <a:blip r:embed="rId3" cstate="print">
            <a:alphaModFix/>
          </a:blip>
          <a:srcRect/>
          <a:stretch/>
        </p:blipFill>
        <p:spPr>
          <a:xfrm>
            <a:off x="301752" y="813816"/>
            <a:ext cx="8586725" cy="5449823"/>
          </a:xfrm>
          <a:prstGeom prst="rect">
            <a:avLst/>
          </a:prstGeom>
          <a:noFill/>
          <a:ln w="25400" cap="flat">
            <a:solidFill>
              <a:schemeClr val="dk1"/>
            </a:solidFill>
            <a:prstDash val="solid"/>
            <a:miter/>
            <a:headEnd type="none" w="med" len="med"/>
            <a:tailEnd type="none" w="med" len="med"/>
          </a:ln>
        </p:spPr>
      </p:pic>
      <p:sp>
        <p:nvSpPr>
          <p:cNvPr id="1575" name="Shape 1575"/>
          <p:cNvSpPr/>
          <p:nvPr/>
        </p:nvSpPr>
        <p:spPr>
          <a:xfrm>
            <a:off x="3386137" y="1649411"/>
            <a:ext cx="590548" cy="719137"/>
          </a:xfrm>
          <a:custGeom>
            <a:avLst/>
            <a:gdLst/>
            <a:ahLst/>
            <a:cxnLst/>
            <a:rect l="0" t="0" r="0" b="0"/>
            <a:pathLst>
              <a:path w="590549" h="719138" extrusionOk="0">
                <a:moveTo>
                  <a:pt x="590549" y="30163"/>
                </a:moveTo>
                <a:lnTo>
                  <a:pt x="573087" y="0"/>
                </a:lnTo>
                <a:lnTo>
                  <a:pt x="523081" y="2382"/>
                </a:lnTo>
                <a:lnTo>
                  <a:pt x="462756" y="16669"/>
                </a:lnTo>
                <a:lnTo>
                  <a:pt x="389731" y="46832"/>
                </a:lnTo>
                <a:lnTo>
                  <a:pt x="302418" y="97632"/>
                </a:lnTo>
                <a:lnTo>
                  <a:pt x="248443" y="128588"/>
                </a:lnTo>
                <a:lnTo>
                  <a:pt x="196850" y="156370"/>
                </a:lnTo>
                <a:cubicBezTo>
                  <a:pt x="196321" y="159281"/>
                  <a:pt x="160073" y="174097"/>
                  <a:pt x="159544" y="177008"/>
                </a:cubicBezTo>
                <a:lnTo>
                  <a:pt x="95250" y="223044"/>
                </a:lnTo>
                <a:lnTo>
                  <a:pt x="39687" y="271463"/>
                </a:lnTo>
                <a:lnTo>
                  <a:pt x="18256" y="341313"/>
                </a:lnTo>
                <a:lnTo>
                  <a:pt x="0" y="388144"/>
                </a:lnTo>
                <a:lnTo>
                  <a:pt x="7143" y="484188"/>
                </a:lnTo>
                <a:cubicBezTo>
                  <a:pt x="17462" y="502445"/>
                  <a:pt x="30162" y="556419"/>
                  <a:pt x="40481" y="574676"/>
                </a:cubicBezTo>
                <a:lnTo>
                  <a:pt x="76200" y="628650"/>
                </a:lnTo>
                <a:lnTo>
                  <a:pt x="146049" y="685800"/>
                </a:lnTo>
                <a:lnTo>
                  <a:pt x="210343" y="719138"/>
                </a:lnTo>
                <a:lnTo>
                  <a:pt x="234950" y="644526"/>
                </a:lnTo>
                <a:lnTo>
                  <a:pt x="310355" y="484188"/>
                </a:lnTo>
                <a:lnTo>
                  <a:pt x="411162" y="315913"/>
                </a:lnTo>
                <a:lnTo>
                  <a:pt x="511175" y="156369"/>
                </a:lnTo>
                <a:lnTo>
                  <a:pt x="590549" y="30163"/>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76" name="Shape 1576"/>
          <p:cNvSpPr/>
          <p:nvPr/>
        </p:nvSpPr>
        <p:spPr>
          <a:xfrm>
            <a:off x="3929064" y="1598873"/>
            <a:ext cx="1822448" cy="981605"/>
          </a:xfrm>
          <a:custGeom>
            <a:avLst/>
            <a:gdLst/>
            <a:ahLst/>
            <a:cxnLst/>
            <a:rect l="0" t="0" r="0" b="0"/>
            <a:pathLst>
              <a:path w="1822449" h="981606" extrusionOk="0">
                <a:moveTo>
                  <a:pt x="1805781" y="371213"/>
                </a:moveTo>
                <a:cubicBezTo>
                  <a:pt x="1795991" y="363011"/>
                  <a:pt x="1760008" y="307183"/>
                  <a:pt x="1750218" y="298981"/>
                </a:cubicBezTo>
                <a:lnTo>
                  <a:pt x="1691481" y="251356"/>
                </a:lnTo>
                <a:lnTo>
                  <a:pt x="1565274" y="177537"/>
                </a:lnTo>
                <a:lnTo>
                  <a:pt x="1383506" y="130707"/>
                </a:lnTo>
                <a:cubicBezTo>
                  <a:pt x="1325562" y="136263"/>
                  <a:pt x="1255447" y="140496"/>
                  <a:pt x="1209674" y="147375"/>
                </a:cubicBezTo>
                <a:cubicBezTo>
                  <a:pt x="1163901" y="154254"/>
                  <a:pt x="1175808" y="161399"/>
                  <a:pt x="1108868" y="171982"/>
                </a:cubicBezTo>
                <a:lnTo>
                  <a:pt x="981868" y="185475"/>
                </a:lnTo>
                <a:lnTo>
                  <a:pt x="900112" y="177537"/>
                </a:lnTo>
                <a:lnTo>
                  <a:pt x="818356" y="175157"/>
                </a:lnTo>
                <a:cubicBezTo>
                  <a:pt x="794940" y="165633"/>
                  <a:pt x="763851" y="139440"/>
                  <a:pt x="742949" y="120390"/>
                </a:cubicBezTo>
                <a:cubicBezTo>
                  <a:pt x="722047" y="101340"/>
                  <a:pt x="719797" y="69193"/>
                  <a:pt x="692942" y="60858"/>
                </a:cubicBezTo>
                <a:lnTo>
                  <a:pt x="591343" y="29901"/>
                </a:lnTo>
                <a:lnTo>
                  <a:pt x="477044" y="26725"/>
                </a:lnTo>
                <a:cubicBezTo>
                  <a:pt x="438018" y="13629"/>
                  <a:pt x="420421" y="4766"/>
                  <a:pt x="397667" y="1327"/>
                </a:cubicBezTo>
                <a:cubicBezTo>
                  <a:pt x="374913" y="-2112"/>
                  <a:pt x="361948" y="1724"/>
                  <a:pt x="340517" y="6089"/>
                </a:cubicBezTo>
                <a:lnTo>
                  <a:pt x="254794" y="41806"/>
                </a:lnTo>
                <a:cubicBezTo>
                  <a:pt x="242093" y="70382"/>
                  <a:pt x="207962" y="94195"/>
                  <a:pt x="195261" y="122771"/>
                </a:cubicBezTo>
                <a:lnTo>
                  <a:pt x="162718" y="239450"/>
                </a:lnTo>
                <a:lnTo>
                  <a:pt x="107949" y="326763"/>
                </a:lnTo>
                <a:lnTo>
                  <a:pt x="40480" y="399787"/>
                </a:lnTo>
                <a:lnTo>
                  <a:pt x="8731" y="505357"/>
                </a:lnTo>
                <a:lnTo>
                  <a:pt x="0" y="569650"/>
                </a:lnTo>
                <a:cubicBezTo>
                  <a:pt x="2381" y="569915"/>
                  <a:pt x="16669" y="655905"/>
                  <a:pt x="19050" y="656170"/>
                </a:cubicBezTo>
                <a:lnTo>
                  <a:pt x="68262" y="737131"/>
                </a:lnTo>
                <a:lnTo>
                  <a:pt x="174625" y="795075"/>
                </a:lnTo>
                <a:lnTo>
                  <a:pt x="284956" y="783169"/>
                </a:lnTo>
                <a:lnTo>
                  <a:pt x="398462" y="763325"/>
                </a:lnTo>
                <a:lnTo>
                  <a:pt x="515143" y="691093"/>
                </a:lnTo>
                <a:lnTo>
                  <a:pt x="621505" y="636325"/>
                </a:lnTo>
                <a:cubicBezTo>
                  <a:pt x="643730" y="619128"/>
                  <a:pt x="673099" y="601930"/>
                  <a:pt x="695324" y="584733"/>
                </a:cubicBezTo>
                <a:lnTo>
                  <a:pt x="800100" y="544250"/>
                </a:lnTo>
                <a:cubicBezTo>
                  <a:pt x="862012" y="563300"/>
                  <a:pt x="876300" y="575207"/>
                  <a:pt x="900112" y="613307"/>
                </a:cubicBezTo>
                <a:cubicBezTo>
                  <a:pt x="905668" y="633151"/>
                  <a:pt x="906461" y="672046"/>
                  <a:pt x="912017" y="691890"/>
                </a:cubicBezTo>
                <a:lnTo>
                  <a:pt x="930275" y="742687"/>
                </a:lnTo>
                <a:cubicBezTo>
                  <a:pt x="940858" y="757505"/>
                  <a:pt x="951441" y="786609"/>
                  <a:pt x="962024" y="801427"/>
                </a:cubicBezTo>
                <a:lnTo>
                  <a:pt x="995362" y="836350"/>
                </a:lnTo>
                <a:cubicBezTo>
                  <a:pt x="1017587" y="846140"/>
                  <a:pt x="1049336" y="877362"/>
                  <a:pt x="1071561" y="887152"/>
                </a:cubicBezTo>
                <a:lnTo>
                  <a:pt x="1131093" y="926838"/>
                </a:lnTo>
                <a:lnTo>
                  <a:pt x="1219993" y="961763"/>
                </a:lnTo>
                <a:lnTo>
                  <a:pt x="1385093" y="981606"/>
                </a:lnTo>
                <a:lnTo>
                  <a:pt x="1512887" y="969700"/>
                </a:lnTo>
                <a:lnTo>
                  <a:pt x="1620837" y="855400"/>
                </a:lnTo>
                <a:lnTo>
                  <a:pt x="1789112" y="715700"/>
                </a:lnTo>
                <a:lnTo>
                  <a:pt x="1808956" y="639500"/>
                </a:lnTo>
                <a:lnTo>
                  <a:pt x="1822449" y="521231"/>
                </a:lnTo>
                <a:lnTo>
                  <a:pt x="1805781" y="371213"/>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77" name="Shape 1577"/>
          <p:cNvSpPr/>
          <p:nvPr/>
        </p:nvSpPr>
        <p:spPr>
          <a:xfrm>
            <a:off x="4822825" y="3336925"/>
            <a:ext cx="460374" cy="339724"/>
          </a:xfrm>
          <a:custGeom>
            <a:avLst/>
            <a:gdLst/>
            <a:ahLst/>
            <a:cxnLst/>
            <a:rect l="0" t="0" r="0" b="0"/>
            <a:pathLst>
              <a:path w="460375" h="339725" extrusionOk="0">
                <a:moveTo>
                  <a:pt x="434975" y="19050"/>
                </a:moveTo>
                <a:lnTo>
                  <a:pt x="323850" y="0"/>
                </a:lnTo>
                <a:lnTo>
                  <a:pt x="149225" y="15875"/>
                </a:lnTo>
                <a:lnTo>
                  <a:pt x="34925" y="98425"/>
                </a:lnTo>
                <a:lnTo>
                  <a:pt x="0" y="196850"/>
                </a:lnTo>
                <a:lnTo>
                  <a:pt x="34925" y="263525"/>
                </a:lnTo>
                <a:lnTo>
                  <a:pt x="117475" y="336550"/>
                </a:lnTo>
                <a:lnTo>
                  <a:pt x="276225" y="339725"/>
                </a:lnTo>
                <a:lnTo>
                  <a:pt x="361950" y="311150"/>
                </a:lnTo>
                <a:lnTo>
                  <a:pt x="438150" y="219075"/>
                </a:lnTo>
                <a:lnTo>
                  <a:pt x="460375" y="146050"/>
                </a:lnTo>
                <a:lnTo>
                  <a:pt x="434975" y="19050"/>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78" name="Shape 1578"/>
          <p:cNvSpPr/>
          <p:nvPr/>
        </p:nvSpPr>
        <p:spPr>
          <a:xfrm>
            <a:off x="2964656" y="3363912"/>
            <a:ext cx="1510505" cy="632617"/>
          </a:xfrm>
          <a:custGeom>
            <a:avLst/>
            <a:gdLst/>
            <a:ahLst/>
            <a:cxnLst/>
            <a:rect l="0" t="0" r="0" b="0"/>
            <a:pathLst>
              <a:path w="1510506" h="632618" extrusionOk="0">
                <a:moveTo>
                  <a:pt x="1510506" y="182562"/>
                </a:moveTo>
                <a:lnTo>
                  <a:pt x="1496218" y="252412"/>
                </a:lnTo>
                <a:lnTo>
                  <a:pt x="1467643" y="342899"/>
                </a:lnTo>
                <a:lnTo>
                  <a:pt x="1375568" y="444499"/>
                </a:lnTo>
                <a:lnTo>
                  <a:pt x="1246187" y="520700"/>
                </a:lnTo>
                <a:lnTo>
                  <a:pt x="1121568" y="583406"/>
                </a:lnTo>
                <a:lnTo>
                  <a:pt x="987424" y="607219"/>
                </a:lnTo>
                <a:lnTo>
                  <a:pt x="837405" y="632618"/>
                </a:lnTo>
                <a:lnTo>
                  <a:pt x="753268" y="488155"/>
                </a:lnTo>
                <a:lnTo>
                  <a:pt x="684211" y="422275"/>
                </a:lnTo>
                <a:lnTo>
                  <a:pt x="571499" y="346074"/>
                </a:lnTo>
                <a:cubicBezTo>
                  <a:pt x="532606" y="330199"/>
                  <a:pt x="493712" y="280987"/>
                  <a:pt x="454819" y="265112"/>
                </a:cubicBezTo>
                <a:lnTo>
                  <a:pt x="374650" y="207168"/>
                </a:lnTo>
                <a:cubicBezTo>
                  <a:pt x="311680" y="166951"/>
                  <a:pt x="324908" y="171979"/>
                  <a:pt x="261938" y="131762"/>
                </a:cubicBezTo>
                <a:cubicBezTo>
                  <a:pt x="203994" y="102393"/>
                  <a:pt x="122238" y="73025"/>
                  <a:pt x="64294" y="43656"/>
                </a:cubicBezTo>
                <a:lnTo>
                  <a:pt x="0" y="0"/>
                </a:lnTo>
                <a:cubicBezTo>
                  <a:pt x="23812" y="1191"/>
                  <a:pt x="152400" y="43126"/>
                  <a:pt x="207169" y="57943"/>
                </a:cubicBezTo>
                <a:cubicBezTo>
                  <a:pt x="261938" y="72760"/>
                  <a:pt x="267759" y="63765"/>
                  <a:pt x="328613" y="88900"/>
                </a:cubicBezTo>
                <a:lnTo>
                  <a:pt x="581818" y="139699"/>
                </a:lnTo>
                <a:lnTo>
                  <a:pt x="810418" y="185737"/>
                </a:lnTo>
                <a:lnTo>
                  <a:pt x="977899" y="205581"/>
                </a:lnTo>
                <a:lnTo>
                  <a:pt x="1091405" y="210344"/>
                </a:lnTo>
                <a:lnTo>
                  <a:pt x="1235868" y="206374"/>
                </a:lnTo>
                <a:lnTo>
                  <a:pt x="1373981" y="196850"/>
                </a:lnTo>
                <a:lnTo>
                  <a:pt x="1510506" y="182562"/>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79" name="Shape 1579"/>
          <p:cNvSpPr/>
          <p:nvPr/>
        </p:nvSpPr>
        <p:spPr>
          <a:xfrm>
            <a:off x="4079082" y="4127501"/>
            <a:ext cx="827086" cy="599280"/>
          </a:xfrm>
          <a:custGeom>
            <a:avLst/>
            <a:gdLst/>
            <a:ahLst/>
            <a:cxnLst/>
            <a:rect l="0" t="0" r="0" b="0"/>
            <a:pathLst>
              <a:path w="827087" h="599281" extrusionOk="0">
                <a:moveTo>
                  <a:pt x="432593" y="599281"/>
                </a:moveTo>
                <a:lnTo>
                  <a:pt x="598487" y="550069"/>
                </a:lnTo>
                <a:lnTo>
                  <a:pt x="729456" y="504825"/>
                </a:lnTo>
                <a:cubicBezTo>
                  <a:pt x="737129" y="480748"/>
                  <a:pt x="759089" y="456670"/>
                  <a:pt x="766762" y="432593"/>
                </a:cubicBezTo>
                <a:lnTo>
                  <a:pt x="791368" y="392113"/>
                </a:lnTo>
                <a:lnTo>
                  <a:pt x="820737" y="310356"/>
                </a:lnTo>
                <a:lnTo>
                  <a:pt x="827087" y="208756"/>
                </a:lnTo>
                <a:cubicBezTo>
                  <a:pt x="821266" y="187324"/>
                  <a:pt x="817827" y="144462"/>
                  <a:pt x="812006" y="123030"/>
                </a:cubicBezTo>
                <a:lnTo>
                  <a:pt x="775493" y="70644"/>
                </a:lnTo>
                <a:lnTo>
                  <a:pt x="701674" y="15875"/>
                </a:lnTo>
                <a:lnTo>
                  <a:pt x="548480" y="0"/>
                </a:lnTo>
                <a:lnTo>
                  <a:pt x="394493" y="23019"/>
                </a:lnTo>
                <a:lnTo>
                  <a:pt x="264318" y="92868"/>
                </a:lnTo>
                <a:lnTo>
                  <a:pt x="175418" y="158750"/>
                </a:lnTo>
                <a:lnTo>
                  <a:pt x="113506" y="211931"/>
                </a:lnTo>
                <a:cubicBezTo>
                  <a:pt x="99748" y="211931"/>
                  <a:pt x="84005" y="246459"/>
                  <a:pt x="65087" y="261937"/>
                </a:cubicBezTo>
                <a:cubicBezTo>
                  <a:pt x="46169" y="277415"/>
                  <a:pt x="22489" y="279400"/>
                  <a:pt x="0" y="304800"/>
                </a:cubicBezTo>
                <a:lnTo>
                  <a:pt x="108743" y="404019"/>
                </a:lnTo>
                <a:lnTo>
                  <a:pt x="245268" y="527051"/>
                </a:lnTo>
                <a:lnTo>
                  <a:pt x="346074" y="560387"/>
                </a:lnTo>
                <a:lnTo>
                  <a:pt x="432593" y="599281"/>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80" name="Shape 1580"/>
          <p:cNvSpPr/>
          <p:nvPr/>
        </p:nvSpPr>
        <p:spPr>
          <a:xfrm>
            <a:off x="5615778" y="4162425"/>
            <a:ext cx="1162844" cy="523874"/>
          </a:xfrm>
          <a:custGeom>
            <a:avLst/>
            <a:gdLst/>
            <a:ahLst/>
            <a:cxnLst/>
            <a:rect l="0" t="0" r="0" b="0"/>
            <a:pathLst>
              <a:path w="1162845" h="523875" extrusionOk="0">
                <a:moveTo>
                  <a:pt x="1162845" y="19843"/>
                </a:moveTo>
                <a:lnTo>
                  <a:pt x="1131889" y="106363"/>
                </a:lnTo>
                <a:lnTo>
                  <a:pt x="1053308" y="170656"/>
                </a:lnTo>
                <a:lnTo>
                  <a:pt x="927102" y="270669"/>
                </a:lnTo>
                <a:cubicBezTo>
                  <a:pt x="871275" y="286279"/>
                  <a:pt x="813597" y="332052"/>
                  <a:pt x="785022" y="335756"/>
                </a:cubicBezTo>
                <a:cubicBezTo>
                  <a:pt x="756447" y="339460"/>
                  <a:pt x="744142" y="344884"/>
                  <a:pt x="717551" y="354806"/>
                </a:cubicBezTo>
                <a:cubicBezTo>
                  <a:pt x="690960" y="364728"/>
                  <a:pt x="640956" y="389996"/>
                  <a:pt x="625478" y="395288"/>
                </a:cubicBezTo>
                <a:cubicBezTo>
                  <a:pt x="610000" y="400580"/>
                  <a:pt x="646114" y="378222"/>
                  <a:pt x="624682" y="386556"/>
                </a:cubicBezTo>
                <a:lnTo>
                  <a:pt x="504032" y="433387"/>
                </a:lnTo>
                <a:lnTo>
                  <a:pt x="419895" y="473075"/>
                </a:lnTo>
                <a:lnTo>
                  <a:pt x="289720" y="520700"/>
                </a:lnTo>
                <a:lnTo>
                  <a:pt x="143670" y="523875"/>
                </a:lnTo>
                <a:lnTo>
                  <a:pt x="61120" y="460375"/>
                </a:lnTo>
                <a:lnTo>
                  <a:pt x="13495" y="351632"/>
                </a:lnTo>
                <a:lnTo>
                  <a:pt x="0" y="246857"/>
                </a:lnTo>
                <a:lnTo>
                  <a:pt x="40482" y="145257"/>
                </a:lnTo>
                <a:cubicBezTo>
                  <a:pt x="112449" y="134938"/>
                  <a:pt x="162985" y="119857"/>
                  <a:pt x="234952" y="109538"/>
                </a:cubicBezTo>
                <a:lnTo>
                  <a:pt x="361158" y="88900"/>
                </a:lnTo>
                <a:lnTo>
                  <a:pt x="508795" y="47625"/>
                </a:lnTo>
                <a:lnTo>
                  <a:pt x="633414" y="35719"/>
                </a:lnTo>
                <a:lnTo>
                  <a:pt x="804864" y="18256"/>
                </a:lnTo>
                <a:lnTo>
                  <a:pt x="959645" y="0"/>
                </a:lnTo>
                <a:lnTo>
                  <a:pt x="1065214" y="12700"/>
                </a:lnTo>
                <a:lnTo>
                  <a:pt x="1162845" y="19843"/>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81" name="Shape 1581"/>
          <p:cNvSpPr/>
          <p:nvPr/>
        </p:nvSpPr>
        <p:spPr>
          <a:xfrm>
            <a:off x="5788025" y="2885281"/>
            <a:ext cx="1215230" cy="1274762"/>
          </a:xfrm>
          <a:custGeom>
            <a:avLst/>
            <a:gdLst/>
            <a:ahLst/>
            <a:cxnLst/>
            <a:rect l="0" t="0" r="0" b="0"/>
            <a:pathLst>
              <a:path w="1215231" h="1274763" extrusionOk="0">
                <a:moveTo>
                  <a:pt x="985837" y="0"/>
                </a:moveTo>
                <a:lnTo>
                  <a:pt x="1057275" y="121444"/>
                </a:lnTo>
                <a:lnTo>
                  <a:pt x="1135857" y="315912"/>
                </a:lnTo>
                <a:lnTo>
                  <a:pt x="1175544" y="491331"/>
                </a:lnTo>
                <a:lnTo>
                  <a:pt x="1215231" y="657226"/>
                </a:lnTo>
                <a:lnTo>
                  <a:pt x="1193006" y="839788"/>
                </a:lnTo>
                <a:lnTo>
                  <a:pt x="1131888" y="989807"/>
                </a:lnTo>
                <a:lnTo>
                  <a:pt x="1025525" y="1124744"/>
                </a:lnTo>
                <a:lnTo>
                  <a:pt x="952500" y="1210469"/>
                </a:lnTo>
                <a:lnTo>
                  <a:pt x="794544" y="1201738"/>
                </a:lnTo>
                <a:lnTo>
                  <a:pt x="584995" y="1205706"/>
                </a:lnTo>
                <a:lnTo>
                  <a:pt x="447675" y="1226344"/>
                </a:lnTo>
                <a:lnTo>
                  <a:pt x="256382" y="1251744"/>
                </a:lnTo>
                <a:lnTo>
                  <a:pt x="150813" y="1274763"/>
                </a:lnTo>
                <a:cubicBezTo>
                  <a:pt x="132557" y="1256507"/>
                  <a:pt x="123825" y="1254920"/>
                  <a:pt x="105569" y="1236664"/>
                </a:cubicBezTo>
                <a:lnTo>
                  <a:pt x="42069" y="1139032"/>
                </a:lnTo>
                <a:lnTo>
                  <a:pt x="0" y="1005681"/>
                </a:lnTo>
                <a:cubicBezTo>
                  <a:pt x="0" y="937419"/>
                  <a:pt x="14684" y="868760"/>
                  <a:pt x="19050" y="805657"/>
                </a:cubicBezTo>
                <a:cubicBezTo>
                  <a:pt x="23416" y="742554"/>
                  <a:pt x="38894" y="687387"/>
                  <a:pt x="26194" y="627062"/>
                </a:cubicBezTo>
                <a:cubicBezTo>
                  <a:pt x="25665" y="575469"/>
                  <a:pt x="25135" y="523875"/>
                  <a:pt x="24606" y="472282"/>
                </a:cubicBezTo>
                <a:cubicBezTo>
                  <a:pt x="25664" y="426774"/>
                  <a:pt x="10054" y="362215"/>
                  <a:pt x="11112" y="316707"/>
                </a:cubicBezTo>
                <a:lnTo>
                  <a:pt x="22225" y="175419"/>
                </a:lnTo>
                <a:lnTo>
                  <a:pt x="67469" y="82550"/>
                </a:lnTo>
                <a:cubicBezTo>
                  <a:pt x="123031" y="64823"/>
                  <a:pt x="169068" y="61385"/>
                  <a:pt x="224630" y="43658"/>
                </a:cubicBezTo>
                <a:lnTo>
                  <a:pt x="378619" y="31750"/>
                </a:lnTo>
                <a:lnTo>
                  <a:pt x="574675" y="17463"/>
                </a:lnTo>
                <a:lnTo>
                  <a:pt x="714374" y="3969"/>
                </a:lnTo>
                <a:lnTo>
                  <a:pt x="846931" y="2382"/>
                </a:lnTo>
                <a:lnTo>
                  <a:pt x="985837" y="0"/>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82" name="Shape 1582"/>
          <p:cNvSpPr/>
          <p:nvPr/>
        </p:nvSpPr>
        <p:spPr>
          <a:xfrm>
            <a:off x="7559674" y="4041773"/>
            <a:ext cx="663574" cy="302418"/>
          </a:xfrm>
          <a:custGeom>
            <a:avLst/>
            <a:gdLst/>
            <a:ahLst/>
            <a:cxnLst/>
            <a:rect l="0" t="0" r="0" b="0"/>
            <a:pathLst>
              <a:path w="663575" h="302419" extrusionOk="0">
                <a:moveTo>
                  <a:pt x="663575" y="302419"/>
                </a:moveTo>
                <a:lnTo>
                  <a:pt x="646113" y="211139"/>
                </a:lnTo>
                <a:lnTo>
                  <a:pt x="581818" y="111125"/>
                </a:lnTo>
                <a:lnTo>
                  <a:pt x="503237" y="64294"/>
                </a:lnTo>
                <a:lnTo>
                  <a:pt x="382588" y="18256"/>
                </a:lnTo>
                <a:lnTo>
                  <a:pt x="173831" y="0"/>
                </a:lnTo>
                <a:lnTo>
                  <a:pt x="76994" y="20638"/>
                </a:lnTo>
                <a:lnTo>
                  <a:pt x="17463" y="79375"/>
                </a:lnTo>
                <a:lnTo>
                  <a:pt x="0" y="159544"/>
                </a:lnTo>
                <a:lnTo>
                  <a:pt x="223044" y="205581"/>
                </a:lnTo>
                <a:lnTo>
                  <a:pt x="431800" y="249238"/>
                </a:lnTo>
                <a:lnTo>
                  <a:pt x="566738" y="282575"/>
                </a:lnTo>
                <a:lnTo>
                  <a:pt x="663575" y="302419"/>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83" name="Shape 1583"/>
          <p:cNvSpPr/>
          <p:nvPr/>
        </p:nvSpPr>
        <p:spPr>
          <a:xfrm>
            <a:off x="6018212" y="1721642"/>
            <a:ext cx="1296986" cy="472280"/>
          </a:xfrm>
          <a:custGeom>
            <a:avLst/>
            <a:gdLst/>
            <a:ahLst/>
            <a:cxnLst/>
            <a:rect l="0" t="0" r="0" b="0"/>
            <a:pathLst>
              <a:path w="1296987" h="472281" extrusionOk="0">
                <a:moveTo>
                  <a:pt x="1296987" y="472281"/>
                </a:moveTo>
                <a:cubicBezTo>
                  <a:pt x="1296722" y="446881"/>
                  <a:pt x="1282170" y="423862"/>
                  <a:pt x="1281905" y="398462"/>
                </a:cubicBezTo>
                <a:lnTo>
                  <a:pt x="1246980" y="319881"/>
                </a:lnTo>
                <a:lnTo>
                  <a:pt x="1163637" y="250031"/>
                </a:lnTo>
                <a:lnTo>
                  <a:pt x="998537" y="167481"/>
                </a:lnTo>
                <a:lnTo>
                  <a:pt x="817562" y="129381"/>
                </a:lnTo>
                <a:lnTo>
                  <a:pt x="658812" y="110331"/>
                </a:lnTo>
                <a:lnTo>
                  <a:pt x="458787" y="15081"/>
                </a:lnTo>
                <a:lnTo>
                  <a:pt x="351630" y="2381"/>
                </a:lnTo>
                <a:lnTo>
                  <a:pt x="174624" y="0"/>
                </a:lnTo>
                <a:cubicBezTo>
                  <a:pt x="147901" y="15875"/>
                  <a:pt x="92604" y="15081"/>
                  <a:pt x="65881" y="30956"/>
                </a:cubicBezTo>
                <a:lnTo>
                  <a:pt x="0" y="92074"/>
                </a:lnTo>
                <a:cubicBezTo>
                  <a:pt x="20373" y="131233"/>
                  <a:pt x="45508" y="153722"/>
                  <a:pt x="65881" y="192881"/>
                </a:cubicBezTo>
                <a:lnTo>
                  <a:pt x="108744" y="298450"/>
                </a:lnTo>
                <a:lnTo>
                  <a:pt x="183356" y="406399"/>
                </a:lnTo>
                <a:lnTo>
                  <a:pt x="265906" y="442118"/>
                </a:lnTo>
                <a:lnTo>
                  <a:pt x="385762" y="446087"/>
                </a:lnTo>
                <a:cubicBezTo>
                  <a:pt x="452172" y="427566"/>
                  <a:pt x="501914" y="442383"/>
                  <a:pt x="568324" y="423862"/>
                </a:cubicBezTo>
                <a:lnTo>
                  <a:pt x="733425" y="418306"/>
                </a:lnTo>
                <a:lnTo>
                  <a:pt x="983456" y="423863"/>
                </a:lnTo>
                <a:lnTo>
                  <a:pt x="1122362" y="445294"/>
                </a:lnTo>
                <a:lnTo>
                  <a:pt x="1296987" y="472281"/>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84" name="Shape 1584"/>
          <p:cNvSpPr/>
          <p:nvPr/>
        </p:nvSpPr>
        <p:spPr>
          <a:xfrm>
            <a:off x="1144587" y="4586844"/>
            <a:ext cx="1438275" cy="552684"/>
          </a:xfrm>
          <a:custGeom>
            <a:avLst/>
            <a:gdLst/>
            <a:ahLst/>
            <a:cxnLst/>
            <a:rect l="0" t="0" r="0" b="0"/>
            <a:pathLst>
              <a:path w="1438276" h="552685" extrusionOk="0">
                <a:moveTo>
                  <a:pt x="1438276" y="150253"/>
                </a:moveTo>
                <a:lnTo>
                  <a:pt x="1417638" y="280428"/>
                </a:lnTo>
                <a:lnTo>
                  <a:pt x="1316038" y="425684"/>
                </a:lnTo>
                <a:lnTo>
                  <a:pt x="1189831" y="418540"/>
                </a:lnTo>
                <a:lnTo>
                  <a:pt x="1002507" y="404253"/>
                </a:lnTo>
                <a:lnTo>
                  <a:pt x="865982" y="402666"/>
                </a:lnTo>
                <a:lnTo>
                  <a:pt x="754063" y="402665"/>
                </a:lnTo>
                <a:lnTo>
                  <a:pt x="608013" y="406634"/>
                </a:lnTo>
                <a:lnTo>
                  <a:pt x="407988" y="455053"/>
                </a:lnTo>
                <a:lnTo>
                  <a:pt x="261144" y="487597"/>
                </a:lnTo>
                <a:lnTo>
                  <a:pt x="106363" y="525696"/>
                </a:lnTo>
                <a:lnTo>
                  <a:pt x="0" y="552685"/>
                </a:lnTo>
                <a:lnTo>
                  <a:pt x="143669" y="335197"/>
                </a:lnTo>
                <a:lnTo>
                  <a:pt x="235744" y="199465"/>
                </a:lnTo>
                <a:lnTo>
                  <a:pt x="313532" y="65322"/>
                </a:lnTo>
                <a:lnTo>
                  <a:pt x="376238" y="32778"/>
                </a:lnTo>
                <a:lnTo>
                  <a:pt x="659606" y="234"/>
                </a:lnTo>
                <a:cubicBezTo>
                  <a:pt x="741891" y="-2147"/>
                  <a:pt x="815843" y="14258"/>
                  <a:pt x="869950" y="18491"/>
                </a:cubicBezTo>
                <a:cubicBezTo>
                  <a:pt x="924057" y="22724"/>
                  <a:pt x="1015472" y="46272"/>
                  <a:pt x="1067595" y="56591"/>
                </a:cubicBezTo>
                <a:lnTo>
                  <a:pt x="1199357" y="89928"/>
                </a:lnTo>
                <a:lnTo>
                  <a:pt x="1328738" y="128029"/>
                </a:lnTo>
                <a:lnTo>
                  <a:pt x="1438276" y="150253"/>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85" name="Shape 1585"/>
          <p:cNvSpPr/>
          <p:nvPr/>
        </p:nvSpPr>
        <p:spPr>
          <a:xfrm>
            <a:off x="864395" y="3974305"/>
            <a:ext cx="833436" cy="670718"/>
          </a:xfrm>
          <a:custGeom>
            <a:avLst/>
            <a:gdLst/>
            <a:ahLst/>
            <a:cxnLst/>
            <a:rect l="0" t="0" r="0" b="0"/>
            <a:pathLst>
              <a:path w="833437" h="670719" extrusionOk="0">
                <a:moveTo>
                  <a:pt x="696912" y="562769"/>
                </a:moveTo>
                <a:lnTo>
                  <a:pt x="804069" y="546100"/>
                </a:lnTo>
                <a:cubicBezTo>
                  <a:pt x="805127" y="542660"/>
                  <a:pt x="832379" y="429684"/>
                  <a:pt x="833437" y="426244"/>
                </a:cubicBezTo>
                <a:lnTo>
                  <a:pt x="827881" y="273844"/>
                </a:lnTo>
                <a:lnTo>
                  <a:pt x="781050" y="137319"/>
                </a:lnTo>
                <a:lnTo>
                  <a:pt x="706437" y="72232"/>
                </a:lnTo>
                <a:lnTo>
                  <a:pt x="561975" y="10319"/>
                </a:lnTo>
                <a:lnTo>
                  <a:pt x="442118" y="0"/>
                </a:lnTo>
                <a:lnTo>
                  <a:pt x="329406" y="1"/>
                </a:lnTo>
                <a:lnTo>
                  <a:pt x="208756" y="45244"/>
                </a:lnTo>
                <a:lnTo>
                  <a:pt x="115887" y="112712"/>
                </a:lnTo>
                <a:cubicBezTo>
                  <a:pt x="104245" y="132291"/>
                  <a:pt x="61647" y="192353"/>
                  <a:pt x="50005" y="211932"/>
                </a:cubicBezTo>
                <a:lnTo>
                  <a:pt x="20637" y="296069"/>
                </a:lnTo>
                <a:lnTo>
                  <a:pt x="0" y="425450"/>
                </a:lnTo>
                <a:cubicBezTo>
                  <a:pt x="794" y="446352"/>
                  <a:pt x="1587" y="467255"/>
                  <a:pt x="2381" y="488157"/>
                </a:cubicBezTo>
                <a:lnTo>
                  <a:pt x="82549" y="584994"/>
                </a:lnTo>
                <a:lnTo>
                  <a:pt x="167481" y="634207"/>
                </a:lnTo>
                <a:lnTo>
                  <a:pt x="244474" y="670719"/>
                </a:lnTo>
                <a:lnTo>
                  <a:pt x="491331" y="597694"/>
                </a:lnTo>
                <a:lnTo>
                  <a:pt x="696912" y="562769"/>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86" name="Shape 1586"/>
          <p:cNvSpPr/>
          <p:nvPr/>
        </p:nvSpPr>
        <p:spPr>
          <a:xfrm>
            <a:off x="441325" y="3548855"/>
            <a:ext cx="396874" cy="352424"/>
          </a:xfrm>
          <a:custGeom>
            <a:avLst/>
            <a:gdLst/>
            <a:ahLst/>
            <a:cxnLst/>
            <a:rect l="0" t="0" r="0" b="0"/>
            <a:pathLst>
              <a:path w="396875" h="352425" extrusionOk="0">
                <a:moveTo>
                  <a:pt x="316706" y="0"/>
                </a:moveTo>
                <a:lnTo>
                  <a:pt x="393700" y="137319"/>
                </a:lnTo>
                <a:cubicBezTo>
                  <a:pt x="394758" y="178594"/>
                  <a:pt x="395817" y="219869"/>
                  <a:pt x="396875" y="261144"/>
                </a:cubicBezTo>
                <a:lnTo>
                  <a:pt x="371475" y="299244"/>
                </a:lnTo>
                <a:cubicBezTo>
                  <a:pt x="335492" y="307182"/>
                  <a:pt x="285221" y="341312"/>
                  <a:pt x="249238" y="349250"/>
                </a:cubicBezTo>
                <a:lnTo>
                  <a:pt x="131762" y="352425"/>
                </a:lnTo>
                <a:lnTo>
                  <a:pt x="0" y="321469"/>
                </a:lnTo>
                <a:lnTo>
                  <a:pt x="100012" y="231775"/>
                </a:lnTo>
                <a:lnTo>
                  <a:pt x="192881" y="134937"/>
                </a:lnTo>
                <a:lnTo>
                  <a:pt x="316706" y="0"/>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87" name="Shape 1587"/>
          <p:cNvSpPr/>
          <p:nvPr/>
        </p:nvSpPr>
        <p:spPr>
          <a:xfrm>
            <a:off x="1293779" y="1643974"/>
            <a:ext cx="904671" cy="457199"/>
          </a:xfrm>
          <a:custGeom>
            <a:avLst/>
            <a:gdLst/>
            <a:ahLst/>
            <a:cxnLst/>
            <a:rect l="0" t="0" r="0" b="0"/>
            <a:pathLst>
              <a:path w="904672" h="457200" extrusionOk="0">
                <a:moveTo>
                  <a:pt x="593387" y="389107"/>
                </a:moveTo>
                <a:lnTo>
                  <a:pt x="904672" y="175098"/>
                </a:lnTo>
                <a:lnTo>
                  <a:pt x="826851" y="48639"/>
                </a:lnTo>
                <a:lnTo>
                  <a:pt x="612842" y="0"/>
                </a:lnTo>
                <a:lnTo>
                  <a:pt x="340468" y="0"/>
                </a:lnTo>
                <a:lnTo>
                  <a:pt x="38910" y="136188"/>
                </a:lnTo>
                <a:lnTo>
                  <a:pt x="0" y="330741"/>
                </a:lnTo>
                <a:lnTo>
                  <a:pt x="116732" y="457200"/>
                </a:lnTo>
                <a:lnTo>
                  <a:pt x="408561" y="457200"/>
                </a:lnTo>
                <a:lnTo>
                  <a:pt x="710119" y="311286"/>
                </a:lnTo>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88" name="Shape 1588"/>
          <p:cNvSpPr/>
          <p:nvPr/>
        </p:nvSpPr>
        <p:spPr>
          <a:xfrm>
            <a:off x="3067050" y="5103021"/>
            <a:ext cx="2000249" cy="1097755"/>
          </a:xfrm>
          <a:custGeom>
            <a:avLst/>
            <a:gdLst/>
            <a:ahLst/>
            <a:cxnLst/>
            <a:rect l="0" t="0" r="0" b="0"/>
            <a:pathLst>
              <a:path w="2000250" h="1097756" extrusionOk="0">
                <a:moveTo>
                  <a:pt x="1731962" y="568324"/>
                </a:moveTo>
                <a:cubicBezTo>
                  <a:pt x="1688835" y="545040"/>
                  <a:pt x="1665948" y="524137"/>
                  <a:pt x="1597818" y="488154"/>
                </a:cubicBezTo>
                <a:cubicBezTo>
                  <a:pt x="1529688" y="452171"/>
                  <a:pt x="1414462" y="398198"/>
                  <a:pt x="1323181" y="352425"/>
                </a:cubicBezTo>
                <a:cubicBezTo>
                  <a:pt x="1231900" y="306652"/>
                  <a:pt x="1145118" y="266169"/>
                  <a:pt x="1050133" y="213517"/>
                </a:cubicBezTo>
                <a:cubicBezTo>
                  <a:pt x="974197" y="180444"/>
                  <a:pt x="974460" y="178328"/>
                  <a:pt x="872331" y="123824"/>
                </a:cubicBezTo>
                <a:cubicBezTo>
                  <a:pt x="836348" y="123824"/>
                  <a:pt x="753798" y="92868"/>
                  <a:pt x="695325" y="78581"/>
                </a:cubicBezTo>
                <a:cubicBezTo>
                  <a:pt x="636852" y="64294"/>
                  <a:pt x="578512" y="49079"/>
                  <a:pt x="521494" y="38099"/>
                </a:cubicBezTo>
                <a:cubicBezTo>
                  <a:pt x="464476" y="27119"/>
                  <a:pt x="434710" y="27516"/>
                  <a:pt x="353219" y="12700"/>
                </a:cubicBezTo>
                <a:lnTo>
                  <a:pt x="228600" y="0"/>
                </a:lnTo>
                <a:lnTo>
                  <a:pt x="156369" y="32544"/>
                </a:lnTo>
                <a:lnTo>
                  <a:pt x="66675" y="78581"/>
                </a:lnTo>
                <a:cubicBezTo>
                  <a:pt x="26988" y="127000"/>
                  <a:pt x="1587" y="123031"/>
                  <a:pt x="0" y="171450"/>
                </a:cubicBezTo>
                <a:lnTo>
                  <a:pt x="3175" y="274636"/>
                </a:lnTo>
                <a:lnTo>
                  <a:pt x="63500" y="372269"/>
                </a:lnTo>
                <a:lnTo>
                  <a:pt x="193675" y="450056"/>
                </a:lnTo>
                <a:lnTo>
                  <a:pt x="390525" y="577849"/>
                </a:lnTo>
                <a:lnTo>
                  <a:pt x="551656" y="707231"/>
                </a:lnTo>
                <a:lnTo>
                  <a:pt x="685800" y="840581"/>
                </a:lnTo>
                <a:lnTo>
                  <a:pt x="895350" y="951706"/>
                </a:lnTo>
                <a:lnTo>
                  <a:pt x="1120775" y="1040606"/>
                </a:lnTo>
                <a:lnTo>
                  <a:pt x="1390650" y="1072356"/>
                </a:lnTo>
                <a:lnTo>
                  <a:pt x="1638300" y="1091406"/>
                </a:lnTo>
                <a:lnTo>
                  <a:pt x="1809750" y="1097756"/>
                </a:lnTo>
                <a:lnTo>
                  <a:pt x="2000250" y="1027906"/>
                </a:lnTo>
                <a:lnTo>
                  <a:pt x="1989932" y="963613"/>
                </a:lnTo>
                <a:cubicBezTo>
                  <a:pt x="1965590" y="901435"/>
                  <a:pt x="1972205" y="917840"/>
                  <a:pt x="1969294" y="853281"/>
                </a:cubicBezTo>
                <a:cubicBezTo>
                  <a:pt x="1934370" y="796925"/>
                  <a:pt x="1942306" y="795337"/>
                  <a:pt x="1909763" y="729456"/>
                </a:cubicBezTo>
                <a:cubicBezTo>
                  <a:pt x="1875367" y="667014"/>
                  <a:pt x="1883833" y="716492"/>
                  <a:pt x="1868488" y="654050"/>
                </a:cubicBezTo>
                <a:cubicBezTo>
                  <a:pt x="1797580" y="618331"/>
                  <a:pt x="1833826" y="620712"/>
                  <a:pt x="1731962" y="568324"/>
                </a:cubicBez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89" name="Shape 1589"/>
          <p:cNvSpPr/>
          <p:nvPr/>
        </p:nvSpPr>
        <p:spPr>
          <a:xfrm>
            <a:off x="966787" y="5031582"/>
            <a:ext cx="1578767" cy="404811"/>
          </a:xfrm>
          <a:custGeom>
            <a:avLst/>
            <a:gdLst/>
            <a:ahLst/>
            <a:cxnLst/>
            <a:rect l="0" t="0" r="0" b="0"/>
            <a:pathLst>
              <a:path w="1578768" h="404812" extrusionOk="0">
                <a:moveTo>
                  <a:pt x="1578768" y="33338"/>
                </a:moveTo>
                <a:lnTo>
                  <a:pt x="1519237" y="140494"/>
                </a:lnTo>
                <a:lnTo>
                  <a:pt x="1373981" y="250032"/>
                </a:lnTo>
                <a:cubicBezTo>
                  <a:pt x="1321593" y="267494"/>
                  <a:pt x="1262063" y="299245"/>
                  <a:pt x="1209675" y="316707"/>
                </a:cubicBezTo>
                <a:lnTo>
                  <a:pt x="1040606" y="369094"/>
                </a:lnTo>
                <a:lnTo>
                  <a:pt x="754856" y="404812"/>
                </a:lnTo>
                <a:lnTo>
                  <a:pt x="590549" y="402432"/>
                </a:lnTo>
                <a:cubicBezTo>
                  <a:pt x="531812" y="400051"/>
                  <a:pt x="462757" y="400050"/>
                  <a:pt x="414338" y="395288"/>
                </a:cubicBezTo>
                <a:cubicBezTo>
                  <a:pt x="365919" y="390526"/>
                  <a:pt x="338137" y="381001"/>
                  <a:pt x="300037" y="373857"/>
                </a:cubicBezTo>
                <a:lnTo>
                  <a:pt x="107156" y="330994"/>
                </a:lnTo>
                <a:lnTo>
                  <a:pt x="0" y="302419"/>
                </a:lnTo>
                <a:lnTo>
                  <a:pt x="95250" y="195263"/>
                </a:lnTo>
                <a:lnTo>
                  <a:pt x="114300" y="173832"/>
                </a:lnTo>
                <a:lnTo>
                  <a:pt x="307181" y="130969"/>
                </a:lnTo>
                <a:lnTo>
                  <a:pt x="519112" y="76200"/>
                </a:lnTo>
                <a:lnTo>
                  <a:pt x="716756" y="33338"/>
                </a:lnTo>
                <a:lnTo>
                  <a:pt x="831056" y="11907"/>
                </a:lnTo>
                <a:lnTo>
                  <a:pt x="1073943" y="0"/>
                </a:lnTo>
                <a:lnTo>
                  <a:pt x="1290637" y="9525"/>
                </a:lnTo>
                <a:lnTo>
                  <a:pt x="1452562" y="14288"/>
                </a:lnTo>
                <a:lnTo>
                  <a:pt x="1578768" y="33338"/>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90" name="Shape 1590"/>
          <p:cNvSpPr/>
          <p:nvPr/>
        </p:nvSpPr>
        <p:spPr>
          <a:xfrm>
            <a:off x="847725" y="4667250"/>
            <a:ext cx="540543" cy="483393"/>
          </a:xfrm>
          <a:custGeom>
            <a:avLst/>
            <a:gdLst/>
            <a:ahLst/>
            <a:cxnLst/>
            <a:rect l="0" t="0" r="0" b="0"/>
            <a:pathLst>
              <a:path w="540544" h="483394" extrusionOk="0">
                <a:moveTo>
                  <a:pt x="540544" y="0"/>
                </a:moveTo>
                <a:cubicBezTo>
                  <a:pt x="497681" y="11906"/>
                  <a:pt x="443706" y="27385"/>
                  <a:pt x="400050" y="40482"/>
                </a:cubicBezTo>
                <a:cubicBezTo>
                  <a:pt x="356394" y="53579"/>
                  <a:pt x="323057" y="64294"/>
                  <a:pt x="278607" y="78582"/>
                </a:cubicBezTo>
                <a:lnTo>
                  <a:pt x="130969" y="147637"/>
                </a:lnTo>
                <a:lnTo>
                  <a:pt x="52388" y="207169"/>
                </a:lnTo>
                <a:lnTo>
                  <a:pt x="0" y="280988"/>
                </a:lnTo>
                <a:lnTo>
                  <a:pt x="21431" y="350044"/>
                </a:lnTo>
                <a:lnTo>
                  <a:pt x="45244" y="409575"/>
                </a:lnTo>
                <a:lnTo>
                  <a:pt x="83344" y="452438"/>
                </a:lnTo>
                <a:lnTo>
                  <a:pt x="161925" y="481013"/>
                </a:lnTo>
                <a:lnTo>
                  <a:pt x="202406" y="483394"/>
                </a:lnTo>
                <a:lnTo>
                  <a:pt x="314325" y="333375"/>
                </a:lnTo>
                <a:lnTo>
                  <a:pt x="450056" y="140494"/>
                </a:lnTo>
                <a:lnTo>
                  <a:pt x="540544" y="0"/>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91" name="Shape 1591"/>
          <p:cNvSpPr/>
          <p:nvPr/>
        </p:nvSpPr>
        <p:spPr>
          <a:xfrm>
            <a:off x="3012281" y="4872037"/>
            <a:ext cx="2259806" cy="1354930"/>
          </a:xfrm>
          <a:custGeom>
            <a:avLst/>
            <a:gdLst/>
            <a:ahLst/>
            <a:cxnLst/>
            <a:rect l="0" t="0" r="0" b="0"/>
            <a:pathLst>
              <a:path w="2259807" h="1354931" extrusionOk="0">
                <a:moveTo>
                  <a:pt x="2126457" y="1354931"/>
                </a:moveTo>
                <a:lnTo>
                  <a:pt x="2185988" y="1257300"/>
                </a:lnTo>
                <a:lnTo>
                  <a:pt x="2238375" y="1102518"/>
                </a:lnTo>
                <a:lnTo>
                  <a:pt x="2259807" y="888206"/>
                </a:lnTo>
                <a:lnTo>
                  <a:pt x="2221707" y="709612"/>
                </a:lnTo>
                <a:lnTo>
                  <a:pt x="2095500" y="519112"/>
                </a:lnTo>
                <a:lnTo>
                  <a:pt x="1907382" y="369093"/>
                </a:lnTo>
                <a:lnTo>
                  <a:pt x="1769269" y="273843"/>
                </a:lnTo>
                <a:lnTo>
                  <a:pt x="1609725" y="200025"/>
                </a:lnTo>
                <a:lnTo>
                  <a:pt x="1402557" y="102393"/>
                </a:lnTo>
                <a:lnTo>
                  <a:pt x="1233488" y="45243"/>
                </a:lnTo>
                <a:lnTo>
                  <a:pt x="1052513" y="33337"/>
                </a:lnTo>
                <a:lnTo>
                  <a:pt x="833438" y="11906"/>
                </a:lnTo>
                <a:lnTo>
                  <a:pt x="666750" y="7143"/>
                </a:lnTo>
                <a:lnTo>
                  <a:pt x="516732" y="0"/>
                </a:lnTo>
                <a:lnTo>
                  <a:pt x="404813" y="0"/>
                </a:lnTo>
                <a:lnTo>
                  <a:pt x="278607" y="9525"/>
                </a:lnTo>
                <a:lnTo>
                  <a:pt x="133350" y="73818"/>
                </a:lnTo>
                <a:lnTo>
                  <a:pt x="0" y="157162"/>
                </a:lnTo>
                <a:lnTo>
                  <a:pt x="321469" y="171450"/>
                </a:lnTo>
                <a:lnTo>
                  <a:pt x="607219" y="221456"/>
                </a:lnTo>
                <a:lnTo>
                  <a:pt x="850107" y="271462"/>
                </a:lnTo>
                <a:lnTo>
                  <a:pt x="1133475" y="397668"/>
                </a:lnTo>
                <a:lnTo>
                  <a:pt x="1433513" y="545306"/>
                </a:lnTo>
                <a:lnTo>
                  <a:pt x="1704975" y="676274"/>
                </a:lnTo>
                <a:lnTo>
                  <a:pt x="1938338" y="819150"/>
                </a:lnTo>
                <a:lnTo>
                  <a:pt x="1993107" y="876300"/>
                </a:lnTo>
                <a:lnTo>
                  <a:pt x="2062163" y="1033463"/>
                </a:lnTo>
                <a:lnTo>
                  <a:pt x="2109788" y="1202531"/>
                </a:lnTo>
                <a:lnTo>
                  <a:pt x="2126457" y="1354931"/>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92" name="Shape 1592"/>
          <p:cNvSpPr/>
          <p:nvPr/>
        </p:nvSpPr>
        <p:spPr>
          <a:xfrm>
            <a:off x="7539038" y="4383880"/>
            <a:ext cx="1112042" cy="526256"/>
          </a:xfrm>
          <a:custGeom>
            <a:avLst/>
            <a:gdLst/>
            <a:ahLst/>
            <a:cxnLst/>
            <a:rect l="0" t="0" r="0" b="0"/>
            <a:pathLst>
              <a:path w="1112043" h="526257" extrusionOk="0">
                <a:moveTo>
                  <a:pt x="1054893" y="150019"/>
                </a:moveTo>
                <a:lnTo>
                  <a:pt x="862012" y="90488"/>
                </a:lnTo>
                <a:lnTo>
                  <a:pt x="762000" y="64294"/>
                </a:lnTo>
                <a:lnTo>
                  <a:pt x="585787" y="19050"/>
                </a:lnTo>
                <a:lnTo>
                  <a:pt x="428625" y="0"/>
                </a:lnTo>
                <a:lnTo>
                  <a:pt x="226218" y="7144"/>
                </a:lnTo>
                <a:lnTo>
                  <a:pt x="119062" y="21432"/>
                </a:lnTo>
                <a:lnTo>
                  <a:pt x="30956" y="102394"/>
                </a:lnTo>
                <a:lnTo>
                  <a:pt x="0" y="169069"/>
                </a:lnTo>
                <a:lnTo>
                  <a:pt x="0" y="252413"/>
                </a:lnTo>
                <a:lnTo>
                  <a:pt x="54768" y="340519"/>
                </a:lnTo>
                <a:lnTo>
                  <a:pt x="164306" y="411957"/>
                </a:lnTo>
                <a:lnTo>
                  <a:pt x="257175" y="452438"/>
                </a:lnTo>
                <a:lnTo>
                  <a:pt x="388143" y="454819"/>
                </a:lnTo>
                <a:lnTo>
                  <a:pt x="523875" y="447675"/>
                </a:lnTo>
                <a:lnTo>
                  <a:pt x="688181" y="490538"/>
                </a:lnTo>
                <a:lnTo>
                  <a:pt x="788193" y="516732"/>
                </a:lnTo>
                <a:lnTo>
                  <a:pt x="892968" y="526257"/>
                </a:lnTo>
                <a:lnTo>
                  <a:pt x="1004887" y="485775"/>
                </a:lnTo>
                <a:lnTo>
                  <a:pt x="1066800" y="411957"/>
                </a:lnTo>
                <a:lnTo>
                  <a:pt x="1109662" y="340519"/>
                </a:lnTo>
                <a:cubicBezTo>
                  <a:pt x="1110456" y="312738"/>
                  <a:pt x="1111249" y="284956"/>
                  <a:pt x="1112043" y="257175"/>
                </a:cubicBezTo>
                <a:lnTo>
                  <a:pt x="1100137" y="202407"/>
                </a:lnTo>
                <a:lnTo>
                  <a:pt x="1054893" y="150019"/>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93" name="Shape 1593"/>
          <p:cNvSpPr/>
          <p:nvPr/>
        </p:nvSpPr>
        <p:spPr>
          <a:xfrm>
            <a:off x="4369555" y="928104"/>
            <a:ext cx="978788" cy="626122"/>
          </a:xfrm>
          <a:custGeom>
            <a:avLst/>
            <a:gdLst/>
            <a:ahLst/>
            <a:cxnLst/>
            <a:rect l="0" t="0" r="0" b="0"/>
            <a:pathLst>
              <a:path w="978789" h="626123" extrusionOk="0">
                <a:moveTo>
                  <a:pt x="876241" y="0"/>
                </a:moveTo>
                <a:cubicBezTo>
                  <a:pt x="892148" y="38295"/>
                  <a:pt x="929487" y="90876"/>
                  <a:pt x="945394" y="129171"/>
                </a:cubicBezTo>
                <a:lnTo>
                  <a:pt x="967554" y="238223"/>
                </a:lnTo>
                <a:cubicBezTo>
                  <a:pt x="966517" y="270929"/>
                  <a:pt x="979769" y="298871"/>
                  <a:pt x="978732" y="331577"/>
                </a:cubicBezTo>
                <a:lnTo>
                  <a:pt x="967554" y="434165"/>
                </a:lnTo>
                <a:cubicBezTo>
                  <a:pt x="953817" y="450769"/>
                  <a:pt x="966275" y="469755"/>
                  <a:pt x="952538" y="486359"/>
                </a:cubicBezTo>
                <a:lnTo>
                  <a:pt x="876240" y="546522"/>
                </a:lnTo>
                <a:lnTo>
                  <a:pt x="566338" y="611447"/>
                </a:lnTo>
                <a:lnTo>
                  <a:pt x="381670" y="626123"/>
                </a:lnTo>
                <a:lnTo>
                  <a:pt x="144225" y="591182"/>
                </a:lnTo>
                <a:cubicBezTo>
                  <a:pt x="146963" y="590372"/>
                  <a:pt x="-2700" y="551462"/>
                  <a:pt x="38" y="550652"/>
                </a:cubicBezTo>
                <a:lnTo>
                  <a:pt x="265426" y="479021"/>
                </a:lnTo>
                <a:cubicBezTo>
                  <a:pt x="333073" y="456788"/>
                  <a:pt x="445113" y="403379"/>
                  <a:pt x="481050" y="381583"/>
                </a:cubicBezTo>
                <a:cubicBezTo>
                  <a:pt x="516987" y="359787"/>
                  <a:pt x="567601" y="336979"/>
                  <a:pt x="614400" y="303002"/>
                </a:cubicBezTo>
                <a:lnTo>
                  <a:pt x="711838" y="218201"/>
                </a:lnTo>
                <a:lnTo>
                  <a:pt x="780942" y="135586"/>
                </a:lnTo>
                <a:lnTo>
                  <a:pt x="876241" y="0"/>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94" name="Shape 1594"/>
          <p:cNvSpPr/>
          <p:nvPr/>
        </p:nvSpPr>
        <p:spPr>
          <a:xfrm>
            <a:off x="2967134" y="4208105"/>
            <a:ext cx="643811" cy="522513"/>
          </a:xfrm>
          <a:custGeom>
            <a:avLst/>
            <a:gdLst/>
            <a:ahLst/>
            <a:cxnLst/>
            <a:rect l="0" t="0" r="0" b="0"/>
            <a:pathLst>
              <a:path w="643812" h="522514" extrusionOk="0">
                <a:moveTo>
                  <a:pt x="643812" y="457200"/>
                </a:moveTo>
                <a:lnTo>
                  <a:pt x="643812" y="279918"/>
                </a:lnTo>
                <a:lnTo>
                  <a:pt x="531845" y="83976"/>
                </a:lnTo>
                <a:lnTo>
                  <a:pt x="419877" y="27992"/>
                </a:lnTo>
                <a:lnTo>
                  <a:pt x="279918" y="0"/>
                </a:lnTo>
                <a:lnTo>
                  <a:pt x="121298" y="65314"/>
                </a:lnTo>
                <a:lnTo>
                  <a:pt x="27992" y="158621"/>
                </a:lnTo>
                <a:lnTo>
                  <a:pt x="0" y="345233"/>
                </a:lnTo>
                <a:lnTo>
                  <a:pt x="93306" y="494523"/>
                </a:lnTo>
                <a:lnTo>
                  <a:pt x="326571" y="522514"/>
                </a:lnTo>
                <a:lnTo>
                  <a:pt x="522514" y="513184"/>
                </a:lnTo>
                <a:lnTo>
                  <a:pt x="606489" y="503853"/>
                </a:lnTo>
                <a:lnTo>
                  <a:pt x="643812" y="457200"/>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95" name="Shape 1595"/>
          <p:cNvSpPr txBox="1"/>
          <p:nvPr/>
        </p:nvSpPr>
        <p:spPr>
          <a:xfrm>
            <a:off x="1524000" y="149156"/>
            <a:ext cx="4519186" cy="461665"/>
          </a:xfrm>
          <a:prstGeom prst="rect">
            <a:avLst/>
          </a:prstGeom>
          <a:noFill/>
        </p:spPr>
        <p:txBody>
          <a:bodyPr wrap="square" rtlCol="0">
            <a:spAutoFit/>
          </a:bodyPr>
          <a:lstStyle>
            <a:defPPr>
              <a:defRPr lang="en-US"/>
            </a:defPPr>
            <a:lvl1pPr algn="ctr">
              <a:defRPr sz="2400">
                <a:solidFill>
                  <a:schemeClr val="accent5">
                    <a:lumMod val="60000"/>
                    <a:lumOff val="40000"/>
                  </a:schemeClr>
                </a:solidFill>
              </a:defRPr>
            </a:lvl1pPr>
          </a:lstStyle>
          <a:p>
            <a:r>
              <a:rPr lang="en-US" dirty="0">
                <a:solidFill>
                  <a:srgbClr val="CEC597">
                    <a:lumMod val="60000"/>
                    <a:lumOff val="40000"/>
                  </a:srgbClr>
                </a:solidFill>
                <a:sym typeface="Rokkitt"/>
              </a:rPr>
              <a:t>Middle Miocene Fields</a:t>
            </a:r>
          </a:p>
        </p:txBody>
      </p:sp>
      <p:sp>
        <p:nvSpPr>
          <p:cNvPr id="1611" name="Shape 1611"/>
          <p:cNvSpPr txBox="1"/>
          <p:nvPr/>
        </p:nvSpPr>
        <p:spPr>
          <a:xfrm>
            <a:off x="4416285" y="1781469"/>
            <a:ext cx="716863" cy="246220"/>
          </a:xfrm>
          <a:prstGeom prst="rect">
            <a:avLst/>
          </a:prstGeom>
          <a:noFill/>
          <a:ln>
            <a:noFill/>
          </a:ln>
        </p:spPr>
        <p:txBody>
          <a:bodyPr lIns="91425" tIns="45700" rIns="91425" bIns="45700" anchor="t" anchorCtr="0">
            <a:normAutofit/>
          </a:bodyPr>
          <a:lstStyle/>
          <a:p>
            <a:pPr>
              <a:buSzPct val="25000"/>
            </a:pPr>
            <a:r>
              <a:rPr lang="en-US" sz="1000" b="1">
                <a:solidFill>
                  <a:srgbClr val="FF0000"/>
                </a:solidFill>
                <a:latin typeface="Rokkitt"/>
                <a:ea typeface="Rokkitt"/>
                <a:cs typeface="Rokkitt"/>
                <a:sym typeface="Rokkitt"/>
              </a:rPr>
              <a:t>CHAVIN</a:t>
            </a:r>
          </a:p>
        </p:txBody>
      </p:sp>
      <p:sp>
        <p:nvSpPr>
          <p:cNvPr id="1612" name="Shape 1612"/>
          <p:cNvSpPr txBox="1"/>
          <p:nvPr/>
        </p:nvSpPr>
        <p:spPr>
          <a:xfrm>
            <a:off x="5836180" y="3653191"/>
            <a:ext cx="758540" cy="246220"/>
          </a:xfrm>
          <a:prstGeom prst="rect">
            <a:avLst/>
          </a:prstGeom>
          <a:noFill/>
          <a:ln>
            <a:noFill/>
          </a:ln>
        </p:spPr>
        <p:txBody>
          <a:bodyPr lIns="91425" tIns="45700" rIns="91425" bIns="45700" anchor="t" anchorCtr="0">
            <a:normAutofit/>
          </a:bodyPr>
          <a:lstStyle/>
          <a:p>
            <a:pPr>
              <a:buSzPct val="25000"/>
            </a:pPr>
            <a:r>
              <a:rPr lang="en-US" sz="1000" b="1">
                <a:solidFill>
                  <a:srgbClr val="FF0000"/>
                </a:solidFill>
                <a:latin typeface="Rokkitt"/>
                <a:ea typeface="Rokkitt"/>
                <a:cs typeface="Rokkitt"/>
                <a:sym typeface="Rokkitt"/>
              </a:rPr>
              <a:t>LIRETTE</a:t>
            </a:r>
          </a:p>
        </p:txBody>
      </p:sp>
      <p:sp>
        <p:nvSpPr>
          <p:cNvPr id="1613" name="Shape 1613"/>
          <p:cNvSpPr txBox="1"/>
          <p:nvPr/>
        </p:nvSpPr>
        <p:spPr>
          <a:xfrm>
            <a:off x="3109014" y="5294062"/>
            <a:ext cx="1058303" cy="246220"/>
          </a:xfrm>
          <a:prstGeom prst="rect">
            <a:avLst/>
          </a:prstGeom>
          <a:noFill/>
          <a:ln>
            <a:noFill/>
          </a:ln>
        </p:spPr>
        <p:txBody>
          <a:bodyPr lIns="91425" tIns="45700" rIns="91425" bIns="45700" anchor="t" anchorCtr="0">
            <a:normAutofit/>
          </a:bodyPr>
          <a:lstStyle/>
          <a:p>
            <a:pPr>
              <a:buSzPct val="25000"/>
            </a:pPr>
            <a:r>
              <a:rPr lang="en-US" sz="1000" b="1">
                <a:solidFill>
                  <a:srgbClr val="FF0000"/>
                </a:solidFill>
                <a:latin typeface="Rokkitt"/>
                <a:ea typeface="Rokkitt"/>
                <a:cs typeface="Rokkitt"/>
                <a:sym typeface="Rokkitt"/>
              </a:rPr>
              <a:t>LAPEYROUSE</a:t>
            </a:r>
          </a:p>
        </p:txBody>
      </p:sp>
      <p:sp>
        <p:nvSpPr>
          <p:cNvPr id="1621" name="Shape 1621"/>
          <p:cNvSpPr txBox="1"/>
          <p:nvPr/>
        </p:nvSpPr>
        <p:spPr>
          <a:xfrm>
            <a:off x="1036207" y="5121707"/>
            <a:ext cx="1250663" cy="246220"/>
          </a:xfrm>
          <a:prstGeom prst="rect">
            <a:avLst/>
          </a:prstGeom>
          <a:noFill/>
          <a:ln>
            <a:noFill/>
          </a:ln>
        </p:spPr>
        <p:txBody>
          <a:bodyPr lIns="91425" tIns="45700" rIns="91425" bIns="45700" anchor="t" anchorCtr="0">
            <a:normAutofit/>
          </a:bodyPr>
          <a:lstStyle/>
          <a:p>
            <a:pPr>
              <a:buSzPct val="25000"/>
            </a:pPr>
            <a:r>
              <a:rPr lang="en-US" sz="1000" b="1">
                <a:solidFill>
                  <a:srgbClr val="FF0000"/>
                </a:solidFill>
                <a:latin typeface="Rokkitt"/>
                <a:ea typeface="Rokkitt"/>
                <a:cs typeface="Rokkitt"/>
                <a:sym typeface="Rokkitt"/>
              </a:rPr>
              <a:t>BAYOU RAMBIO</a:t>
            </a:r>
          </a:p>
        </p:txBody>
      </p:sp>
      <p:sp>
        <p:nvSpPr>
          <p:cNvPr id="51" name="Rectangle 50"/>
          <p:cNvSpPr/>
          <p:nvPr/>
        </p:nvSpPr>
        <p:spPr>
          <a:xfrm>
            <a:off x="384073" y="2587887"/>
            <a:ext cx="4474876" cy="3675752"/>
          </a:xfrm>
          <a:prstGeom prst="rect">
            <a:avLst/>
          </a:prstGeom>
          <a:noFill/>
          <a:ln w="25400" cap="flat" cmpd="sng" algn="ctr">
            <a:solidFill>
              <a:srgbClr val="0000FF"/>
            </a:solidFill>
            <a:prstDash val="solid"/>
          </a:ln>
          <a:effectLst/>
        </p:spPr>
        <p:txBody>
          <a:bodyPr rtlCol="0" anchor="ctr"/>
          <a:lstStyle/>
          <a:p>
            <a:pPr algn="ctr"/>
            <a:endParaRPr lang="en-US" kern="0">
              <a:solidFill>
                <a:prstClr val="white"/>
              </a:solidFill>
              <a:latin typeface="Calibri"/>
            </a:endParaRPr>
          </a:p>
        </p:txBody>
      </p:sp>
    </p:spTree>
    <p:extLst>
      <p:ext uri="{BB962C8B-B14F-4D97-AF65-F5344CB8AC3E}">
        <p14:creationId xmlns:p14="http://schemas.microsoft.com/office/powerpoint/2010/main" val="294984564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1"/>
            <a:ext cx="5641778" cy="456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819400" y="3657600"/>
            <a:ext cx="6052566" cy="1601775"/>
            <a:chOff x="2971800" y="3657600"/>
            <a:chExt cx="6052566" cy="1601775"/>
          </a:xfrm>
        </p:grpSpPr>
        <p:pic>
          <p:nvPicPr>
            <p:cNvPr id="4" name="Picture 4" descr="G:\Tidal Gauges\Grand Isl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9616" y="3773475"/>
              <a:ext cx="3714750" cy="1485900"/>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cxnSp>
          <p:nvCxnSpPr>
            <p:cNvPr id="5" name="Straight Arrow Connector 4"/>
            <p:cNvCxnSpPr>
              <a:stCxn id="4" idx="1"/>
            </p:cNvCxnSpPr>
            <p:nvPr/>
          </p:nvCxnSpPr>
          <p:spPr>
            <a:xfrm flipH="1" flipV="1">
              <a:off x="2971800" y="3657600"/>
              <a:ext cx="2337816" cy="858825"/>
            </a:xfrm>
            <a:prstGeom prst="straightConnector1">
              <a:avLst/>
            </a:prstGeom>
            <a:noFill/>
            <a:ln w="19050" cap="flat" cmpd="sng" algn="ctr">
              <a:solidFill>
                <a:srgbClr val="FF0000"/>
              </a:solidFill>
              <a:prstDash val="solid"/>
              <a:tailEnd type="arrow"/>
            </a:ln>
            <a:effectLst/>
          </p:spPr>
        </p:cxnSp>
      </p:grpSp>
      <p:grpSp>
        <p:nvGrpSpPr>
          <p:cNvPr id="6" name="Group 5"/>
          <p:cNvGrpSpPr/>
          <p:nvPr/>
        </p:nvGrpSpPr>
        <p:grpSpPr>
          <a:xfrm>
            <a:off x="4495800" y="1368005"/>
            <a:ext cx="4371975" cy="1679995"/>
            <a:chOff x="4648200" y="1368005"/>
            <a:chExt cx="4371975" cy="1679995"/>
          </a:xfrm>
        </p:grpSpPr>
        <p:pic>
          <p:nvPicPr>
            <p:cNvPr id="7" name="Picture 3" descr="G:\Tidal Gauges\Pensacol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5425" y="1368005"/>
              <a:ext cx="3714750" cy="1485900"/>
            </a:xfrm>
            <a:prstGeom prst="rect">
              <a:avLst/>
            </a:prstGeom>
            <a:noFill/>
            <a:ln w="19050">
              <a:solidFill>
                <a:srgbClr val="00FF00"/>
              </a:solidFill>
            </a:ln>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flipH="1">
              <a:off x="4648200" y="2110956"/>
              <a:ext cx="657227" cy="937044"/>
            </a:xfrm>
            <a:prstGeom prst="straightConnector1">
              <a:avLst/>
            </a:prstGeom>
            <a:noFill/>
            <a:ln w="19050" cap="flat" cmpd="sng" algn="ctr">
              <a:solidFill>
                <a:srgbClr val="00FF00"/>
              </a:solidFill>
              <a:prstDash val="solid"/>
              <a:tailEnd type="arrow"/>
            </a:ln>
            <a:effectLst/>
          </p:spPr>
        </p:cxnSp>
      </p:grpSp>
      <p:sp>
        <p:nvSpPr>
          <p:cNvPr id="9" name="TextBox 8"/>
          <p:cNvSpPr txBox="1"/>
          <p:nvPr/>
        </p:nvSpPr>
        <p:spPr>
          <a:xfrm>
            <a:off x="1600200" y="329625"/>
            <a:ext cx="6244516" cy="584775"/>
          </a:xfrm>
          <a:prstGeom prst="rect">
            <a:avLst/>
          </a:prstGeom>
          <a:noFill/>
        </p:spPr>
        <p:txBody>
          <a:bodyPr wrap="square" rtlCol="0">
            <a:spAutoFit/>
          </a:bodyPr>
          <a:lstStyle/>
          <a:p>
            <a:pPr algn="ctr"/>
            <a:r>
              <a:rPr lang="en-US" sz="3200" dirty="0">
                <a:solidFill>
                  <a:schemeClr val="accent5">
                    <a:lumMod val="60000"/>
                    <a:lumOff val="40000"/>
                  </a:schemeClr>
                </a:solidFill>
              </a:rPr>
              <a:t>Relative Sea Level Rise</a:t>
            </a:r>
          </a:p>
        </p:txBody>
      </p:sp>
      <p:sp>
        <p:nvSpPr>
          <p:cNvPr id="11" name="TextBox 10"/>
          <p:cNvSpPr txBox="1"/>
          <p:nvPr/>
        </p:nvSpPr>
        <p:spPr>
          <a:xfrm>
            <a:off x="5408699" y="6176616"/>
            <a:ext cx="537879" cy="215444"/>
          </a:xfrm>
          <a:prstGeom prst="rect">
            <a:avLst/>
          </a:prstGeom>
          <a:solidFill>
            <a:sysClr val="window" lastClr="FFFFFF"/>
          </a:solidFill>
        </p:spPr>
        <p:txBody>
          <a:bodyPr wrap="square" rtlCol="0">
            <a:spAutoFit/>
          </a:bodyPr>
          <a:lstStyle/>
          <a:p>
            <a:pPr>
              <a:defRPr/>
            </a:pPr>
            <a:r>
              <a:rPr lang="en-US" sz="800" b="1" kern="0" dirty="0">
                <a:solidFill>
                  <a:prstClr val="black"/>
                </a:solidFill>
                <a:latin typeface="Arial" panose="020B0604020202020204" pitchFamily="34" charset="0"/>
                <a:cs typeface="Arial" panose="020B0604020202020204" pitchFamily="34" charset="0"/>
              </a:rPr>
              <a:t>NOAA</a:t>
            </a:r>
            <a:endParaRPr lang="en-US" sz="800" kern="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774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8759" y="2677880"/>
            <a:ext cx="4131633" cy="3291665"/>
            <a:chOff x="4265023" y="1797979"/>
            <a:chExt cx="4771821" cy="3801701"/>
          </a:xfrm>
        </p:grpSpPr>
        <p:sp>
          <p:nvSpPr>
            <p:cNvPr id="3" name="Freeform 2"/>
            <p:cNvSpPr/>
            <p:nvPr/>
          </p:nvSpPr>
          <p:spPr>
            <a:xfrm>
              <a:off x="5065736" y="3100320"/>
              <a:ext cx="296091" cy="182880"/>
            </a:xfrm>
            <a:custGeom>
              <a:avLst/>
              <a:gdLst>
                <a:gd name="connsiteX0" fmla="*/ 296091 w 296091"/>
                <a:gd name="connsiteY0" fmla="*/ 182880 h 182880"/>
                <a:gd name="connsiteX1" fmla="*/ 287382 w 296091"/>
                <a:gd name="connsiteY1" fmla="*/ 60960 h 182880"/>
                <a:gd name="connsiteX2" fmla="*/ 287382 w 296091"/>
                <a:gd name="connsiteY2" fmla="*/ 60960 h 182880"/>
                <a:gd name="connsiteX3" fmla="*/ 217714 w 296091"/>
                <a:gd name="connsiteY3" fmla="*/ 0 h 182880"/>
                <a:gd name="connsiteX4" fmla="*/ 121920 w 296091"/>
                <a:gd name="connsiteY4" fmla="*/ 0 h 182880"/>
                <a:gd name="connsiteX5" fmla="*/ 0 w 296091"/>
                <a:gd name="connsiteY5" fmla="*/ 34834 h 182880"/>
                <a:gd name="connsiteX6" fmla="*/ 148045 w 296091"/>
                <a:gd name="connsiteY6" fmla="*/ 113211 h 182880"/>
                <a:gd name="connsiteX7" fmla="*/ 296091 w 296091"/>
                <a:gd name="connsiteY7" fmla="*/ 18288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091" h="182880">
                  <a:moveTo>
                    <a:pt x="296091" y="182880"/>
                  </a:moveTo>
                  <a:lnTo>
                    <a:pt x="287382" y="60960"/>
                  </a:lnTo>
                  <a:lnTo>
                    <a:pt x="287382" y="60960"/>
                  </a:lnTo>
                  <a:lnTo>
                    <a:pt x="217714" y="0"/>
                  </a:lnTo>
                  <a:lnTo>
                    <a:pt x="121920" y="0"/>
                  </a:lnTo>
                  <a:lnTo>
                    <a:pt x="0" y="34834"/>
                  </a:lnTo>
                  <a:lnTo>
                    <a:pt x="148045" y="113211"/>
                  </a:lnTo>
                  <a:lnTo>
                    <a:pt x="296091" y="182880"/>
                  </a:lnTo>
                  <a:close/>
                </a:path>
              </a:pathLst>
            </a:custGeom>
            <a:solidFill>
              <a:srgbClr val="FFC000">
                <a:alpha val="50000"/>
              </a:srgbClr>
            </a:solidFill>
            <a:ln w="12700" cap="flat" cmpd="sng" algn="ctr">
              <a:noFill/>
              <a:prstDash val="solid"/>
            </a:ln>
            <a:effectLst>
              <a:glow rad="63500">
                <a:srgbClr val="FFC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4" name="Freeform 3"/>
            <p:cNvSpPr/>
            <p:nvPr/>
          </p:nvSpPr>
          <p:spPr>
            <a:xfrm>
              <a:off x="4551930" y="3718629"/>
              <a:ext cx="522514" cy="409302"/>
            </a:xfrm>
            <a:custGeom>
              <a:avLst/>
              <a:gdLst>
                <a:gd name="connsiteX0" fmla="*/ 522514 w 522514"/>
                <a:gd name="connsiteY0" fmla="*/ 235131 h 409302"/>
                <a:gd name="connsiteX1" fmla="*/ 487680 w 522514"/>
                <a:gd name="connsiteY1" fmla="*/ 148045 h 409302"/>
                <a:gd name="connsiteX2" fmla="*/ 487680 w 522514"/>
                <a:gd name="connsiteY2" fmla="*/ 0 h 409302"/>
                <a:gd name="connsiteX3" fmla="*/ 322217 w 522514"/>
                <a:gd name="connsiteY3" fmla="*/ 78377 h 409302"/>
                <a:gd name="connsiteX4" fmla="*/ 200297 w 522514"/>
                <a:gd name="connsiteY4" fmla="*/ 95794 h 409302"/>
                <a:gd name="connsiteX5" fmla="*/ 0 w 522514"/>
                <a:gd name="connsiteY5" fmla="*/ 409302 h 409302"/>
                <a:gd name="connsiteX6" fmla="*/ 409303 w 522514"/>
                <a:gd name="connsiteY6" fmla="*/ 296091 h 409302"/>
                <a:gd name="connsiteX7" fmla="*/ 522514 w 522514"/>
                <a:gd name="connsiteY7" fmla="*/ 235131 h 40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4" h="409302">
                  <a:moveTo>
                    <a:pt x="522514" y="235131"/>
                  </a:moveTo>
                  <a:lnTo>
                    <a:pt x="487680" y="148045"/>
                  </a:lnTo>
                  <a:lnTo>
                    <a:pt x="487680" y="0"/>
                  </a:lnTo>
                  <a:lnTo>
                    <a:pt x="322217" y="78377"/>
                  </a:lnTo>
                  <a:lnTo>
                    <a:pt x="200297" y="95794"/>
                  </a:lnTo>
                  <a:lnTo>
                    <a:pt x="0" y="409302"/>
                  </a:lnTo>
                  <a:lnTo>
                    <a:pt x="409303" y="296091"/>
                  </a:lnTo>
                  <a:lnTo>
                    <a:pt x="522514" y="235131"/>
                  </a:lnTo>
                  <a:close/>
                </a:path>
              </a:pathLst>
            </a:custGeom>
            <a:solidFill>
              <a:srgbClr val="00CC00">
                <a:alpha val="50000"/>
              </a:srgbClr>
            </a:solidFill>
            <a:ln w="12700" cap="flat" cmpd="sng" algn="ctr">
              <a:noFill/>
              <a:prstDash val="solid"/>
            </a:ln>
            <a:effectLst>
              <a:glow rad="63500">
                <a:srgbClr val="00CC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5" name="Freeform 4"/>
            <p:cNvSpPr/>
            <p:nvPr/>
          </p:nvSpPr>
          <p:spPr>
            <a:xfrm>
              <a:off x="5057027" y="3431246"/>
              <a:ext cx="670560" cy="505097"/>
            </a:xfrm>
            <a:custGeom>
              <a:avLst/>
              <a:gdLst>
                <a:gd name="connsiteX0" fmla="*/ 0 w 670560"/>
                <a:gd name="connsiteY0" fmla="*/ 261257 h 505097"/>
                <a:gd name="connsiteX1" fmla="*/ 17417 w 670560"/>
                <a:gd name="connsiteY1" fmla="*/ 409303 h 505097"/>
                <a:gd name="connsiteX2" fmla="*/ 60960 w 670560"/>
                <a:gd name="connsiteY2" fmla="*/ 505097 h 505097"/>
                <a:gd name="connsiteX3" fmla="*/ 304800 w 670560"/>
                <a:gd name="connsiteY3" fmla="*/ 339634 h 505097"/>
                <a:gd name="connsiteX4" fmla="*/ 522514 w 670560"/>
                <a:gd name="connsiteY4" fmla="*/ 130628 h 505097"/>
                <a:gd name="connsiteX5" fmla="*/ 670560 w 670560"/>
                <a:gd name="connsiteY5" fmla="*/ 52251 h 505097"/>
                <a:gd name="connsiteX6" fmla="*/ 487680 w 670560"/>
                <a:gd name="connsiteY6" fmla="*/ 0 h 505097"/>
                <a:gd name="connsiteX7" fmla="*/ 435429 w 670560"/>
                <a:gd name="connsiteY7" fmla="*/ 8708 h 505097"/>
                <a:gd name="connsiteX8" fmla="*/ 226423 w 670560"/>
                <a:gd name="connsiteY8" fmla="*/ 130628 h 505097"/>
                <a:gd name="connsiteX9" fmla="*/ 0 w 670560"/>
                <a:gd name="connsiteY9" fmla="*/ 261257 h 50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0" h="505097">
                  <a:moveTo>
                    <a:pt x="0" y="261257"/>
                  </a:moveTo>
                  <a:lnTo>
                    <a:pt x="17417" y="409303"/>
                  </a:lnTo>
                  <a:lnTo>
                    <a:pt x="60960" y="505097"/>
                  </a:lnTo>
                  <a:lnTo>
                    <a:pt x="304800" y="339634"/>
                  </a:lnTo>
                  <a:lnTo>
                    <a:pt x="522514" y="130628"/>
                  </a:lnTo>
                  <a:lnTo>
                    <a:pt x="670560" y="52251"/>
                  </a:lnTo>
                  <a:lnTo>
                    <a:pt x="487680" y="0"/>
                  </a:lnTo>
                  <a:lnTo>
                    <a:pt x="435429" y="8708"/>
                  </a:lnTo>
                  <a:lnTo>
                    <a:pt x="226423" y="130628"/>
                  </a:lnTo>
                  <a:lnTo>
                    <a:pt x="0" y="261257"/>
                  </a:lnTo>
                  <a:close/>
                </a:path>
              </a:pathLst>
            </a:custGeom>
            <a:solidFill>
              <a:srgbClr val="FFFF00">
                <a:alpha val="50000"/>
              </a:srgbClr>
            </a:solidFill>
            <a:ln w="12700" cap="flat" cmpd="sng" algn="ctr">
              <a:noFill/>
              <a:prstDash val="solid"/>
            </a:ln>
            <a:effectLst>
              <a:glow rad="63500">
                <a:srgbClr val="FFFF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6" name="Freeform 5"/>
            <p:cNvSpPr/>
            <p:nvPr/>
          </p:nvSpPr>
          <p:spPr>
            <a:xfrm>
              <a:off x="6871539" y="2020457"/>
              <a:ext cx="1311865" cy="609600"/>
            </a:xfrm>
            <a:custGeom>
              <a:avLst/>
              <a:gdLst>
                <a:gd name="connsiteX0" fmla="*/ 557349 w 1297577"/>
                <a:gd name="connsiteY0" fmla="*/ 0 h 609600"/>
                <a:gd name="connsiteX1" fmla="*/ 670560 w 1297577"/>
                <a:gd name="connsiteY1" fmla="*/ 139337 h 609600"/>
                <a:gd name="connsiteX2" fmla="*/ 775063 w 1297577"/>
                <a:gd name="connsiteY2" fmla="*/ 226423 h 609600"/>
                <a:gd name="connsiteX3" fmla="*/ 661851 w 1297577"/>
                <a:gd name="connsiteY3" fmla="*/ 261257 h 609600"/>
                <a:gd name="connsiteX4" fmla="*/ 400594 w 1297577"/>
                <a:gd name="connsiteY4" fmla="*/ 269966 h 609600"/>
                <a:gd name="connsiteX5" fmla="*/ 217714 w 1297577"/>
                <a:gd name="connsiteY5" fmla="*/ 304800 h 609600"/>
                <a:gd name="connsiteX6" fmla="*/ 0 w 1297577"/>
                <a:gd name="connsiteY6" fmla="*/ 391886 h 609600"/>
                <a:gd name="connsiteX7" fmla="*/ 409303 w 1297577"/>
                <a:gd name="connsiteY7" fmla="*/ 513806 h 609600"/>
                <a:gd name="connsiteX8" fmla="*/ 740229 w 1297577"/>
                <a:gd name="connsiteY8" fmla="*/ 609600 h 609600"/>
                <a:gd name="connsiteX9" fmla="*/ 1027611 w 1297577"/>
                <a:gd name="connsiteY9" fmla="*/ 330926 h 609600"/>
                <a:gd name="connsiteX10" fmla="*/ 1297577 w 1297577"/>
                <a:gd name="connsiteY10" fmla="*/ 95794 h 609600"/>
                <a:gd name="connsiteX11" fmla="*/ 557349 w 1297577"/>
                <a:gd name="connsiteY11" fmla="*/ 0 h 609600"/>
                <a:gd name="connsiteX0" fmla="*/ 571637 w 1311865"/>
                <a:gd name="connsiteY0" fmla="*/ 0 h 609600"/>
                <a:gd name="connsiteX1" fmla="*/ 684848 w 1311865"/>
                <a:gd name="connsiteY1" fmla="*/ 139337 h 609600"/>
                <a:gd name="connsiteX2" fmla="*/ 789351 w 1311865"/>
                <a:gd name="connsiteY2" fmla="*/ 226423 h 609600"/>
                <a:gd name="connsiteX3" fmla="*/ 676139 w 1311865"/>
                <a:gd name="connsiteY3" fmla="*/ 261257 h 609600"/>
                <a:gd name="connsiteX4" fmla="*/ 414882 w 1311865"/>
                <a:gd name="connsiteY4" fmla="*/ 269966 h 609600"/>
                <a:gd name="connsiteX5" fmla="*/ 232002 w 1311865"/>
                <a:gd name="connsiteY5" fmla="*/ 304800 h 609600"/>
                <a:gd name="connsiteX6" fmla="*/ 0 w 1311865"/>
                <a:gd name="connsiteY6" fmla="*/ 406174 h 609600"/>
                <a:gd name="connsiteX7" fmla="*/ 423591 w 1311865"/>
                <a:gd name="connsiteY7" fmla="*/ 513806 h 609600"/>
                <a:gd name="connsiteX8" fmla="*/ 754517 w 1311865"/>
                <a:gd name="connsiteY8" fmla="*/ 609600 h 609600"/>
                <a:gd name="connsiteX9" fmla="*/ 1041899 w 1311865"/>
                <a:gd name="connsiteY9" fmla="*/ 330926 h 609600"/>
                <a:gd name="connsiteX10" fmla="*/ 1311865 w 1311865"/>
                <a:gd name="connsiteY10" fmla="*/ 95794 h 609600"/>
                <a:gd name="connsiteX11" fmla="*/ 571637 w 1311865"/>
                <a:gd name="connsiteY11"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1865" h="609600">
                  <a:moveTo>
                    <a:pt x="571637" y="0"/>
                  </a:moveTo>
                  <a:lnTo>
                    <a:pt x="684848" y="139337"/>
                  </a:lnTo>
                  <a:lnTo>
                    <a:pt x="789351" y="226423"/>
                  </a:lnTo>
                  <a:lnTo>
                    <a:pt x="676139" y="261257"/>
                  </a:lnTo>
                  <a:lnTo>
                    <a:pt x="414882" y="269966"/>
                  </a:lnTo>
                  <a:lnTo>
                    <a:pt x="232002" y="304800"/>
                  </a:lnTo>
                  <a:lnTo>
                    <a:pt x="0" y="406174"/>
                  </a:lnTo>
                  <a:lnTo>
                    <a:pt x="423591" y="513806"/>
                  </a:lnTo>
                  <a:lnTo>
                    <a:pt x="754517" y="609600"/>
                  </a:lnTo>
                  <a:lnTo>
                    <a:pt x="1041899" y="330926"/>
                  </a:lnTo>
                  <a:lnTo>
                    <a:pt x="1311865" y="95794"/>
                  </a:lnTo>
                  <a:lnTo>
                    <a:pt x="571637" y="0"/>
                  </a:lnTo>
                  <a:close/>
                </a:path>
              </a:pathLst>
            </a:custGeom>
            <a:solidFill>
              <a:srgbClr val="C00000">
                <a:alpha val="50000"/>
              </a:srgbClr>
            </a:solidFill>
            <a:ln w="12700" cap="flat" cmpd="sng" algn="ctr">
              <a:noFill/>
              <a:prstDash val="solid"/>
            </a:ln>
            <a:effectLst>
              <a:glow rad="63500">
                <a:srgbClr val="C00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7" name="Freeform 6"/>
            <p:cNvSpPr/>
            <p:nvPr/>
          </p:nvSpPr>
          <p:spPr>
            <a:xfrm>
              <a:off x="5209019" y="2079853"/>
              <a:ext cx="893037" cy="376850"/>
            </a:xfrm>
            <a:custGeom>
              <a:avLst/>
              <a:gdLst>
                <a:gd name="connsiteX0" fmla="*/ 923109 w 923109"/>
                <a:gd name="connsiteY0" fmla="*/ 330925 h 374468"/>
                <a:gd name="connsiteX1" fmla="*/ 661852 w 923109"/>
                <a:gd name="connsiteY1" fmla="*/ 156754 h 374468"/>
                <a:gd name="connsiteX2" fmla="*/ 470263 w 923109"/>
                <a:gd name="connsiteY2" fmla="*/ 43542 h 374468"/>
                <a:gd name="connsiteX3" fmla="*/ 278675 w 923109"/>
                <a:gd name="connsiteY3" fmla="*/ 0 h 374468"/>
                <a:gd name="connsiteX4" fmla="*/ 0 w 923109"/>
                <a:gd name="connsiteY4" fmla="*/ 374468 h 374468"/>
                <a:gd name="connsiteX5" fmla="*/ 243840 w 923109"/>
                <a:gd name="connsiteY5" fmla="*/ 339634 h 374468"/>
                <a:gd name="connsiteX0" fmla="*/ 923109 w 923109"/>
                <a:gd name="connsiteY0" fmla="*/ 330925 h 374468"/>
                <a:gd name="connsiteX1" fmla="*/ 661852 w 923109"/>
                <a:gd name="connsiteY1" fmla="*/ 156754 h 374468"/>
                <a:gd name="connsiteX2" fmla="*/ 470263 w 923109"/>
                <a:gd name="connsiteY2" fmla="*/ 43542 h 374468"/>
                <a:gd name="connsiteX3" fmla="*/ 278675 w 923109"/>
                <a:gd name="connsiteY3" fmla="*/ 0 h 374468"/>
                <a:gd name="connsiteX4" fmla="*/ 0 w 923109"/>
                <a:gd name="connsiteY4" fmla="*/ 374468 h 374468"/>
                <a:gd name="connsiteX5" fmla="*/ 888275 w 923109"/>
                <a:gd name="connsiteY5" fmla="*/ 287382 h 374468"/>
                <a:gd name="connsiteX0" fmla="*/ 923109 w 923109"/>
                <a:gd name="connsiteY0" fmla="*/ 330925 h 374468"/>
                <a:gd name="connsiteX1" fmla="*/ 661852 w 923109"/>
                <a:gd name="connsiteY1" fmla="*/ 156754 h 374468"/>
                <a:gd name="connsiteX2" fmla="*/ 470263 w 923109"/>
                <a:gd name="connsiteY2" fmla="*/ 43542 h 374468"/>
                <a:gd name="connsiteX3" fmla="*/ 278675 w 923109"/>
                <a:gd name="connsiteY3" fmla="*/ 0 h 374468"/>
                <a:gd name="connsiteX4" fmla="*/ 0 w 923109"/>
                <a:gd name="connsiteY4" fmla="*/ 374468 h 374468"/>
                <a:gd name="connsiteX5" fmla="*/ 374469 w 923109"/>
                <a:gd name="connsiteY5" fmla="*/ 313508 h 374468"/>
                <a:gd name="connsiteX6" fmla="*/ 888275 w 923109"/>
                <a:gd name="connsiteY6" fmla="*/ 287382 h 374468"/>
                <a:gd name="connsiteX0" fmla="*/ 879566 w 888275"/>
                <a:gd name="connsiteY0" fmla="*/ 296091 h 374468"/>
                <a:gd name="connsiteX1" fmla="*/ 661852 w 888275"/>
                <a:gd name="connsiteY1" fmla="*/ 156754 h 374468"/>
                <a:gd name="connsiteX2" fmla="*/ 470263 w 888275"/>
                <a:gd name="connsiteY2" fmla="*/ 43542 h 374468"/>
                <a:gd name="connsiteX3" fmla="*/ 278675 w 888275"/>
                <a:gd name="connsiteY3" fmla="*/ 0 h 374468"/>
                <a:gd name="connsiteX4" fmla="*/ 0 w 888275"/>
                <a:gd name="connsiteY4" fmla="*/ 374468 h 374468"/>
                <a:gd name="connsiteX5" fmla="*/ 374469 w 888275"/>
                <a:gd name="connsiteY5" fmla="*/ 313508 h 374468"/>
                <a:gd name="connsiteX6" fmla="*/ 888275 w 888275"/>
                <a:gd name="connsiteY6" fmla="*/ 287382 h 374468"/>
                <a:gd name="connsiteX0" fmla="*/ 846228 w 854937"/>
                <a:gd name="connsiteY0" fmla="*/ 296091 h 372087"/>
                <a:gd name="connsiteX1" fmla="*/ 628514 w 854937"/>
                <a:gd name="connsiteY1" fmla="*/ 156754 h 372087"/>
                <a:gd name="connsiteX2" fmla="*/ 436925 w 854937"/>
                <a:gd name="connsiteY2" fmla="*/ 43542 h 372087"/>
                <a:gd name="connsiteX3" fmla="*/ 245337 w 854937"/>
                <a:gd name="connsiteY3" fmla="*/ 0 h 372087"/>
                <a:gd name="connsiteX4" fmla="*/ 0 w 854937"/>
                <a:gd name="connsiteY4" fmla="*/ 372087 h 372087"/>
                <a:gd name="connsiteX5" fmla="*/ 341131 w 854937"/>
                <a:gd name="connsiteY5" fmla="*/ 313508 h 372087"/>
                <a:gd name="connsiteX6" fmla="*/ 854937 w 854937"/>
                <a:gd name="connsiteY6" fmla="*/ 287382 h 372087"/>
                <a:gd name="connsiteX0" fmla="*/ 846228 w 854937"/>
                <a:gd name="connsiteY0" fmla="*/ 288947 h 364943"/>
                <a:gd name="connsiteX1" fmla="*/ 628514 w 854937"/>
                <a:gd name="connsiteY1" fmla="*/ 149610 h 364943"/>
                <a:gd name="connsiteX2" fmla="*/ 436925 w 854937"/>
                <a:gd name="connsiteY2" fmla="*/ 36398 h 364943"/>
                <a:gd name="connsiteX3" fmla="*/ 269149 w 854937"/>
                <a:gd name="connsiteY3" fmla="*/ 0 h 364943"/>
                <a:gd name="connsiteX4" fmla="*/ 0 w 854937"/>
                <a:gd name="connsiteY4" fmla="*/ 364943 h 364943"/>
                <a:gd name="connsiteX5" fmla="*/ 341131 w 854937"/>
                <a:gd name="connsiteY5" fmla="*/ 306364 h 364943"/>
                <a:gd name="connsiteX6" fmla="*/ 854937 w 854937"/>
                <a:gd name="connsiteY6" fmla="*/ 280238 h 364943"/>
                <a:gd name="connsiteX0" fmla="*/ 834322 w 843031"/>
                <a:gd name="connsiteY0" fmla="*/ 288947 h 364943"/>
                <a:gd name="connsiteX1" fmla="*/ 616608 w 843031"/>
                <a:gd name="connsiteY1" fmla="*/ 149610 h 364943"/>
                <a:gd name="connsiteX2" fmla="*/ 425019 w 843031"/>
                <a:gd name="connsiteY2" fmla="*/ 36398 h 364943"/>
                <a:gd name="connsiteX3" fmla="*/ 257243 w 843031"/>
                <a:gd name="connsiteY3" fmla="*/ 0 h 364943"/>
                <a:gd name="connsiteX4" fmla="*/ 0 w 843031"/>
                <a:gd name="connsiteY4" fmla="*/ 364943 h 364943"/>
                <a:gd name="connsiteX5" fmla="*/ 329225 w 843031"/>
                <a:gd name="connsiteY5" fmla="*/ 306364 h 364943"/>
                <a:gd name="connsiteX6" fmla="*/ 843031 w 843031"/>
                <a:gd name="connsiteY6" fmla="*/ 280238 h 364943"/>
                <a:gd name="connsiteX0" fmla="*/ 884328 w 893037"/>
                <a:gd name="connsiteY0" fmla="*/ 288947 h 376850"/>
                <a:gd name="connsiteX1" fmla="*/ 666614 w 893037"/>
                <a:gd name="connsiteY1" fmla="*/ 149610 h 376850"/>
                <a:gd name="connsiteX2" fmla="*/ 475025 w 893037"/>
                <a:gd name="connsiteY2" fmla="*/ 36398 h 376850"/>
                <a:gd name="connsiteX3" fmla="*/ 307249 w 893037"/>
                <a:gd name="connsiteY3" fmla="*/ 0 h 376850"/>
                <a:gd name="connsiteX4" fmla="*/ 0 w 893037"/>
                <a:gd name="connsiteY4" fmla="*/ 376850 h 376850"/>
                <a:gd name="connsiteX5" fmla="*/ 379231 w 893037"/>
                <a:gd name="connsiteY5" fmla="*/ 306364 h 376850"/>
                <a:gd name="connsiteX6" fmla="*/ 893037 w 893037"/>
                <a:gd name="connsiteY6" fmla="*/ 280238 h 376850"/>
                <a:gd name="connsiteX0" fmla="*/ 884328 w 893037"/>
                <a:gd name="connsiteY0" fmla="*/ 288947 h 376850"/>
                <a:gd name="connsiteX1" fmla="*/ 666614 w 893037"/>
                <a:gd name="connsiteY1" fmla="*/ 149610 h 376850"/>
                <a:gd name="connsiteX2" fmla="*/ 475025 w 893037"/>
                <a:gd name="connsiteY2" fmla="*/ 36398 h 376850"/>
                <a:gd name="connsiteX3" fmla="*/ 281056 w 893037"/>
                <a:gd name="connsiteY3" fmla="*/ 0 h 376850"/>
                <a:gd name="connsiteX4" fmla="*/ 0 w 893037"/>
                <a:gd name="connsiteY4" fmla="*/ 376850 h 376850"/>
                <a:gd name="connsiteX5" fmla="*/ 379231 w 893037"/>
                <a:gd name="connsiteY5" fmla="*/ 306364 h 376850"/>
                <a:gd name="connsiteX6" fmla="*/ 893037 w 893037"/>
                <a:gd name="connsiteY6" fmla="*/ 280238 h 37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3037" h="376850">
                  <a:moveTo>
                    <a:pt x="884328" y="288947"/>
                  </a:moveTo>
                  <a:lnTo>
                    <a:pt x="666614" y="149610"/>
                  </a:lnTo>
                  <a:lnTo>
                    <a:pt x="475025" y="36398"/>
                  </a:lnTo>
                  <a:lnTo>
                    <a:pt x="281056" y="0"/>
                  </a:lnTo>
                  <a:lnTo>
                    <a:pt x="0" y="376850"/>
                  </a:lnTo>
                  <a:cubicBezTo>
                    <a:pt x="139337" y="359433"/>
                    <a:pt x="239894" y="323781"/>
                    <a:pt x="379231" y="306364"/>
                  </a:cubicBezTo>
                  <a:lnTo>
                    <a:pt x="893037" y="280238"/>
                  </a:lnTo>
                </a:path>
              </a:pathLst>
            </a:custGeom>
            <a:solidFill>
              <a:srgbClr val="FFC000">
                <a:alpha val="50000"/>
              </a:srgbClr>
            </a:solidFill>
            <a:ln w="12700" cap="flat" cmpd="sng" algn="ctr">
              <a:noFill/>
              <a:prstDash val="solid"/>
            </a:ln>
            <a:effectLst>
              <a:glow rad="63500">
                <a:srgbClr val="FFC000">
                  <a:alpha val="50000"/>
                </a:srgbClr>
              </a:glow>
            </a:effectLst>
          </p:spPr>
          <p:txBody>
            <a:bodyPr rtlCol="0" anchor="ctr"/>
            <a:lstStyle/>
            <a:p>
              <a:pPr algn="ctr">
                <a:defRPr/>
              </a:pPr>
              <a:endParaRPr lang="en-US" kern="0">
                <a:solidFill>
                  <a:prstClr val="white"/>
                </a:solidFill>
                <a:latin typeface="Calibri"/>
              </a:endParaRPr>
            </a:p>
          </p:txBody>
        </p:sp>
        <p:sp>
          <p:nvSpPr>
            <p:cNvPr id="8" name="Freeform 7"/>
            <p:cNvSpPr/>
            <p:nvPr/>
          </p:nvSpPr>
          <p:spPr>
            <a:xfrm>
              <a:off x="7303838" y="2778103"/>
              <a:ext cx="365760" cy="609600"/>
            </a:xfrm>
            <a:custGeom>
              <a:avLst/>
              <a:gdLst>
                <a:gd name="connsiteX0" fmla="*/ 365760 w 365760"/>
                <a:gd name="connsiteY0" fmla="*/ 496388 h 609600"/>
                <a:gd name="connsiteX1" fmla="*/ 174172 w 365760"/>
                <a:gd name="connsiteY1" fmla="*/ 609600 h 609600"/>
                <a:gd name="connsiteX2" fmla="*/ 104503 w 365760"/>
                <a:gd name="connsiteY2" fmla="*/ 348343 h 609600"/>
                <a:gd name="connsiteX3" fmla="*/ 0 w 365760"/>
                <a:gd name="connsiteY3" fmla="*/ 0 h 609600"/>
                <a:gd name="connsiteX4" fmla="*/ 174172 w 365760"/>
                <a:gd name="connsiteY4" fmla="*/ 165463 h 609600"/>
                <a:gd name="connsiteX5" fmla="*/ 304800 w 365760"/>
                <a:gd name="connsiteY5" fmla="*/ 357051 h 609600"/>
                <a:gd name="connsiteX6" fmla="*/ 365760 w 365760"/>
                <a:gd name="connsiteY6" fmla="*/ 496388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60" h="609600">
                  <a:moveTo>
                    <a:pt x="365760" y="496388"/>
                  </a:moveTo>
                  <a:lnTo>
                    <a:pt x="174172" y="609600"/>
                  </a:lnTo>
                  <a:lnTo>
                    <a:pt x="104503" y="348343"/>
                  </a:lnTo>
                  <a:lnTo>
                    <a:pt x="0" y="0"/>
                  </a:lnTo>
                  <a:lnTo>
                    <a:pt x="174172" y="165463"/>
                  </a:lnTo>
                  <a:lnTo>
                    <a:pt x="304800" y="357051"/>
                  </a:lnTo>
                  <a:lnTo>
                    <a:pt x="365760" y="496388"/>
                  </a:lnTo>
                  <a:close/>
                </a:path>
              </a:pathLst>
            </a:custGeom>
            <a:solidFill>
              <a:srgbClr val="FFFF00">
                <a:alpha val="50000"/>
              </a:srgbClr>
            </a:solidFill>
            <a:ln w="12700" cap="flat" cmpd="sng" algn="ctr">
              <a:noFill/>
              <a:prstDash val="solid"/>
            </a:ln>
            <a:effectLst>
              <a:glow rad="63500">
                <a:srgbClr val="FFFF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9" name="Freeform 8"/>
            <p:cNvSpPr/>
            <p:nvPr/>
          </p:nvSpPr>
          <p:spPr>
            <a:xfrm>
              <a:off x="7504136" y="3318034"/>
              <a:ext cx="391885" cy="600892"/>
            </a:xfrm>
            <a:custGeom>
              <a:avLst/>
              <a:gdLst>
                <a:gd name="connsiteX0" fmla="*/ 156754 w 391885"/>
                <a:gd name="connsiteY0" fmla="*/ 0 h 600892"/>
                <a:gd name="connsiteX1" fmla="*/ 43542 w 391885"/>
                <a:gd name="connsiteY1" fmla="*/ 43543 h 600892"/>
                <a:gd name="connsiteX2" fmla="*/ 0 w 391885"/>
                <a:gd name="connsiteY2" fmla="*/ 87086 h 600892"/>
                <a:gd name="connsiteX3" fmla="*/ 43542 w 391885"/>
                <a:gd name="connsiteY3" fmla="*/ 269966 h 600892"/>
                <a:gd name="connsiteX4" fmla="*/ 139337 w 391885"/>
                <a:gd name="connsiteY4" fmla="*/ 461555 h 600892"/>
                <a:gd name="connsiteX5" fmla="*/ 209005 w 391885"/>
                <a:gd name="connsiteY5" fmla="*/ 557349 h 600892"/>
                <a:gd name="connsiteX6" fmla="*/ 391885 w 391885"/>
                <a:gd name="connsiteY6" fmla="*/ 600892 h 600892"/>
                <a:gd name="connsiteX7" fmla="*/ 252548 w 391885"/>
                <a:gd name="connsiteY7" fmla="*/ 261257 h 600892"/>
                <a:gd name="connsiteX8" fmla="*/ 156754 w 391885"/>
                <a:gd name="connsiteY8" fmla="*/ 0 h 60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885" h="600892">
                  <a:moveTo>
                    <a:pt x="156754" y="0"/>
                  </a:moveTo>
                  <a:lnTo>
                    <a:pt x="43542" y="43543"/>
                  </a:lnTo>
                  <a:lnTo>
                    <a:pt x="0" y="87086"/>
                  </a:lnTo>
                  <a:lnTo>
                    <a:pt x="43542" y="269966"/>
                  </a:lnTo>
                  <a:lnTo>
                    <a:pt x="139337" y="461555"/>
                  </a:lnTo>
                  <a:lnTo>
                    <a:pt x="209005" y="557349"/>
                  </a:lnTo>
                  <a:lnTo>
                    <a:pt x="391885" y="600892"/>
                  </a:lnTo>
                  <a:lnTo>
                    <a:pt x="252548" y="261257"/>
                  </a:lnTo>
                  <a:lnTo>
                    <a:pt x="156754" y="0"/>
                  </a:lnTo>
                  <a:close/>
                </a:path>
              </a:pathLst>
            </a:custGeom>
            <a:solidFill>
              <a:srgbClr val="FFC000">
                <a:alpha val="50000"/>
              </a:srgbClr>
            </a:solidFill>
            <a:ln w="12700" cap="flat" cmpd="sng" algn="ctr">
              <a:noFill/>
              <a:prstDash val="solid"/>
            </a:ln>
            <a:effectLst>
              <a:glow rad="63500">
                <a:srgbClr val="FFC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0" name="Freeform 9"/>
            <p:cNvSpPr/>
            <p:nvPr/>
          </p:nvSpPr>
          <p:spPr>
            <a:xfrm>
              <a:off x="7364796" y="2717143"/>
              <a:ext cx="1208043" cy="909977"/>
            </a:xfrm>
            <a:custGeom>
              <a:avLst/>
              <a:gdLst>
                <a:gd name="connsiteX0" fmla="*/ 1236618 w 1236618"/>
                <a:gd name="connsiteY0" fmla="*/ 313508 h 783771"/>
                <a:gd name="connsiteX1" fmla="*/ 1062446 w 1236618"/>
                <a:gd name="connsiteY1" fmla="*/ 252548 h 783771"/>
                <a:gd name="connsiteX2" fmla="*/ 870858 w 1236618"/>
                <a:gd name="connsiteY2" fmla="*/ 209006 h 783771"/>
                <a:gd name="connsiteX3" fmla="*/ 583475 w 1236618"/>
                <a:gd name="connsiteY3" fmla="*/ 200297 h 783771"/>
                <a:gd name="connsiteX4" fmla="*/ 365760 w 1236618"/>
                <a:gd name="connsiteY4" fmla="*/ 148046 h 783771"/>
                <a:gd name="connsiteX5" fmla="*/ 217715 w 1236618"/>
                <a:gd name="connsiteY5" fmla="*/ 78377 h 783771"/>
                <a:gd name="connsiteX6" fmla="*/ 0 w 1236618"/>
                <a:gd name="connsiteY6" fmla="*/ 0 h 783771"/>
                <a:gd name="connsiteX7" fmla="*/ 217715 w 1236618"/>
                <a:gd name="connsiteY7" fmla="*/ 243840 h 783771"/>
                <a:gd name="connsiteX8" fmla="*/ 357052 w 1236618"/>
                <a:gd name="connsiteY8" fmla="*/ 548640 h 783771"/>
                <a:gd name="connsiteX9" fmla="*/ 418012 w 1236618"/>
                <a:gd name="connsiteY9" fmla="*/ 783771 h 783771"/>
                <a:gd name="connsiteX10" fmla="*/ 505098 w 1236618"/>
                <a:gd name="connsiteY10" fmla="*/ 705394 h 783771"/>
                <a:gd name="connsiteX11" fmla="*/ 679269 w 1236618"/>
                <a:gd name="connsiteY11" fmla="*/ 661851 h 783771"/>
                <a:gd name="connsiteX12" fmla="*/ 809898 w 1236618"/>
                <a:gd name="connsiteY12" fmla="*/ 653143 h 783771"/>
                <a:gd name="connsiteX13" fmla="*/ 992778 w 1236618"/>
                <a:gd name="connsiteY13" fmla="*/ 748937 h 783771"/>
                <a:gd name="connsiteX14" fmla="*/ 1088572 w 1236618"/>
                <a:gd name="connsiteY14" fmla="*/ 496388 h 783771"/>
                <a:gd name="connsiteX15" fmla="*/ 1236618 w 1236618"/>
                <a:gd name="connsiteY15" fmla="*/ 313508 h 783771"/>
                <a:gd name="connsiteX0" fmla="*/ 1227093 w 1227093"/>
                <a:gd name="connsiteY0" fmla="*/ 313508 h 783771"/>
                <a:gd name="connsiteX1" fmla="*/ 1062446 w 1227093"/>
                <a:gd name="connsiteY1" fmla="*/ 252548 h 783771"/>
                <a:gd name="connsiteX2" fmla="*/ 870858 w 1227093"/>
                <a:gd name="connsiteY2" fmla="*/ 209006 h 783771"/>
                <a:gd name="connsiteX3" fmla="*/ 583475 w 1227093"/>
                <a:gd name="connsiteY3" fmla="*/ 200297 h 783771"/>
                <a:gd name="connsiteX4" fmla="*/ 365760 w 1227093"/>
                <a:gd name="connsiteY4" fmla="*/ 148046 h 783771"/>
                <a:gd name="connsiteX5" fmla="*/ 217715 w 1227093"/>
                <a:gd name="connsiteY5" fmla="*/ 78377 h 783771"/>
                <a:gd name="connsiteX6" fmla="*/ 0 w 1227093"/>
                <a:gd name="connsiteY6" fmla="*/ 0 h 783771"/>
                <a:gd name="connsiteX7" fmla="*/ 217715 w 1227093"/>
                <a:gd name="connsiteY7" fmla="*/ 243840 h 783771"/>
                <a:gd name="connsiteX8" fmla="*/ 357052 w 1227093"/>
                <a:gd name="connsiteY8" fmla="*/ 548640 h 783771"/>
                <a:gd name="connsiteX9" fmla="*/ 418012 w 1227093"/>
                <a:gd name="connsiteY9" fmla="*/ 783771 h 783771"/>
                <a:gd name="connsiteX10" fmla="*/ 505098 w 1227093"/>
                <a:gd name="connsiteY10" fmla="*/ 705394 h 783771"/>
                <a:gd name="connsiteX11" fmla="*/ 679269 w 1227093"/>
                <a:gd name="connsiteY11" fmla="*/ 661851 h 783771"/>
                <a:gd name="connsiteX12" fmla="*/ 809898 w 1227093"/>
                <a:gd name="connsiteY12" fmla="*/ 653143 h 783771"/>
                <a:gd name="connsiteX13" fmla="*/ 992778 w 1227093"/>
                <a:gd name="connsiteY13" fmla="*/ 748937 h 783771"/>
                <a:gd name="connsiteX14" fmla="*/ 1088572 w 1227093"/>
                <a:gd name="connsiteY14" fmla="*/ 496388 h 783771"/>
                <a:gd name="connsiteX15" fmla="*/ 1227093 w 1227093"/>
                <a:gd name="connsiteY15" fmla="*/ 313508 h 783771"/>
                <a:gd name="connsiteX0" fmla="*/ 1227093 w 1227093"/>
                <a:gd name="connsiteY0" fmla="*/ 313508 h 783771"/>
                <a:gd name="connsiteX1" fmla="*/ 1062446 w 1227093"/>
                <a:gd name="connsiteY1" fmla="*/ 252548 h 783771"/>
                <a:gd name="connsiteX2" fmla="*/ 870858 w 1227093"/>
                <a:gd name="connsiteY2" fmla="*/ 209006 h 783771"/>
                <a:gd name="connsiteX3" fmla="*/ 583475 w 1227093"/>
                <a:gd name="connsiteY3" fmla="*/ 200297 h 783771"/>
                <a:gd name="connsiteX4" fmla="*/ 365760 w 1227093"/>
                <a:gd name="connsiteY4" fmla="*/ 148046 h 783771"/>
                <a:gd name="connsiteX5" fmla="*/ 217715 w 1227093"/>
                <a:gd name="connsiteY5" fmla="*/ 78377 h 783771"/>
                <a:gd name="connsiteX6" fmla="*/ 0 w 1227093"/>
                <a:gd name="connsiteY6" fmla="*/ 0 h 783771"/>
                <a:gd name="connsiteX7" fmla="*/ 217715 w 1227093"/>
                <a:gd name="connsiteY7" fmla="*/ 243840 h 783771"/>
                <a:gd name="connsiteX8" fmla="*/ 357052 w 1227093"/>
                <a:gd name="connsiteY8" fmla="*/ 548640 h 783771"/>
                <a:gd name="connsiteX9" fmla="*/ 418012 w 1227093"/>
                <a:gd name="connsiteY9" fmla="*/ 783771 h 783771"/>
                <a:gd name="connsiteX10" fmla="*/ 505098 w 1227093"/>
                <a:gd name="connsiteY10" fmla="*/ 705394 h 783771"/>
                <a:gd name="connsiteX11" fmla="*/ 679269 w 1227093"/>
                <a:gd name="connsiteY11" fmla="*/ 661851 h 783771"/>
                <a:gd name="connsiteX12" fmla="*/ 809898 w 1227093"/>
                <a:gd name="connsiteY12" fmla="*/ 653143 h 783771"/>
                <a:gd name="connsiteX13" fmla="*/ 992778 w 1227093"/>
                <a:gd name="connsiteY13" fmla="*/ 748937 h 783771"/>
                <a:gd name="connsiteX14" fmla="*/ 1102860 w 1227093"/>
                <a:gd name="connsiteY14" fmla="*/ 520200 h 783771"/>
                <a:gd name="connsiteX15" fmla="*/ 1227093 w 1227093"/>
                <a:gd name="connsiteY15" fmla="*/ 313508 h 783771"/>
                <a:gd name="connsiteX0" fmla="*/ 1227093 w 1227093"/>
                <a:gd name="connsiteY0" fmla="*/ 313508 h 783771"/>
                <a:gd name="connsiteX1" fmla="*/ 1062446 w 1227093"/>
                <a:gd name="connsiteY1" fmla="*/ 252548 h 783771"/>
                <a:gd name="connsiteX2" fmla="*/ 870858 w 1227093"/>
                <a:gd name="connsiteY2" fmla="*/ 209006 h 783771"/>
                <a:gd name="connsiteX3" fmla="*/ 583475 w 1227093"/>
                <a:gd name="connsiteY3" fmla="*/ 200297 h 783771"/>
                <a:gd name="connsiteX4" fmla="*/ 365760 w 1227093"/>
                <a:gd name="connsiteY4" fmla="*/ 148046 h 783771"/>
                <a:gd name="connsiteX5" fmla="*/ 217715 w 1227093"/>
                <a:gd name="connsiteY5" fmla="*/ 78377 h 783771"/>
                <a:gd name="connsiteX6" fmla="*/ 0 w 1227093"/>
                <a:gd name="connsiteY6" fmla="*/ 0 h 783771"/>
                <a:gd name="connsiteX7" fmla="*/ 217715 w 1227093"/>
                <a:gd name="connsiteY7" fmla="*/ 243840 h 783771"/>
                <a:gd name="connsiteX8" fmla="*/ 357052 w 1227093"/>
                <a:gd name="connsiteY8" fmla="*/ 548640 h 783771"/>
                <a:gd name="connsiteX9" fmla="*/ 418012 w 1227093"/>
                <a:gd name="connsiteY9" fmla="*/ 783771 h 783771"/>
                <a:gd name="connsiteX10" fmla="*/ 505098 w 1227093"/>
                <a:gd name="connsiteY10" fmla="*/ 705394 h 783771"/>
                <a:gd name="connsiteX11" fmla="*/ 679269 w 1227093"/>
                <a:gd name="connsiteY11" fmla="*/ 661851 h 783771"/>
                <a:gd name="connsiteX12" fmla="*/ 809898 w 1227093"/>
                <a:gd name="connsiteY12" fmla="*/ 653143 h 783771"/>
                <a:gd name="connsiteX13" fmla="*/ 983253 w 1227093"/>
                <a:gd name="connsiteY13" fmla="*/ 720362 h 783771"/>
                <a:gd name="connsiteX14" fmla="*/ 1102860 w 1227093"/>
                <a:gd name="connsiteY14" fmla="*/ 520200 h 783771"/>
                <a:gd name="connsiteX15" fmla="*/ 1227093 w 1227093"/>
                <a:gd name="connsiteY15" fmla="*/ 313508 h 783771"/>
                <a:gd name="connsiteX0" fmla="*/ 1227093 w 1227093"/>
                <a:gd name="connsiteY0" fmla="*/ 313508 h 783771"/>
                <a:gd name="connsiteX1" fmla="*/ 1062446 w 1227093"/>
                <a:gd name="connsiteY1" fmla="*/ 252548 h 783771"/>
                <a:gd name="connsiteX2" fmla="*/ 870858 w 1227093"/>
                <a:gd name="connsiteY2" fmla="*/ 209006 h 783771"/>
                <a:gd name="connsiteX3" fmla="*/ 583475 w 1227093"/>
                <a:gd name="connsiteY3" fmla="*/ 200297 h 783771"/>
                <a:gd name="connsiteX4" fmla="*/ 365760 w 1227093"/>
                <a:gd name="connsiteY4" fmla="*/ 148046 h 783771"/>
                <a:gd name="connsiteX5" fmla="*/ 217715 w 1227093"/>
                <a:gd name="connsiteY5" fmla="*/ 78377 h 783771"/>
                <a:gd name="connsiteX6" fmla="*/ 0 w 1227093"/>
                <a:gd name="connsiteY6" fmla="*/ 0 h 783771"/>
                <a:gd name="connsiteX7" fmla="*/ 217715 w 1227093"/>
                <a:gd name="connsiteY7" fmla="*/ 243840 h 783771"/>
                <a:gd name="connsiteX8" fmla="*/ 357052 w 1227093"/>
                <a:gd name="connsiteY8" fmla="*/ 548640 h 783771"/>
                <a:gd name="connsiteX9" fmla="*/ 418012 w 1227093"/>
                <a:gd name="connsiteY9" fmla="*/ 783771 h 783771"/>
                <a:gd name="connsiteX10" fmla="*/ 505098 w 1227093"/>
                <a:gd name="connsiteY10" fmla="*/ 705394 h 783771"/>
                <a:gd name="connsiteX11" fmla="*/ 617358 w 1227093"/>
                <a:gd name="connsiteY11" fmla="*/ 663212 h 783771"/>
                <a:gd name="connsiteX12" fmla="*/ 679269 w 1227093"/>
                <a:gd name="connsiteY12" fmla="*/ 661851 h 783771"/>
                <a:gd name="connsiteX13" fmla="*/ 809898 w 1227093"/>
                <a:gd name="connsiteY13" fmla="*/ 653143 h 783771"/>
                <a:gd name="connsiteX14" fmla="*/ 983253 w 1227093"/>
                <a:gd name="connsiteY14" fmla="*/ 720362 h 783771"/>
                <a:gd name="connsiteX15" fmla="*/ 1102860 w 1227093"/>
                <a:gd name="connsiteY15" fmla="*/ 520200 h 783771"/>
                <a:gd name="connsiteX16" fmla="*/ 1227093 w 1227093"/>
                <a:gd name="connsiteY16" fmla="*/ 313508 h 783771"/>
                <a:gd name="connsiteX0" fmla="*/ 1217568 w 1217568"/>
                <a:gd name="connsiteY0" fmla="*/ 303983 h 783771"/>
                <a:gd name="connsiteX1" fmla="*/ 1062446 w 1217568"/>
                <a:gd name="connsiteY1" fmla="*/ 252548 h 783771"/>
                <a:gd name="connsiteX2" fmla="*/ 870858 w 1217568"/>
                <a:gd name="connsiteY2" fmla="*/ 209006 h 783771"/>
                <a:gd name="connsiteX3" fmla="*/ 583475 w 1217568"/>
                <a:gd name="connsiteY3" fmla="*/ 200297 h 783771"/>
                <a:gd name="connsiteX4" fmla="*/ 365760 w 1217568"/>
                <a:gd name="connsiteY4" fmla="*/ 148046 h 783771"/>
                <a:gd name="connsiteX5" fmla="*/ 217715 w 1217568"/>
                <a:gd name="connsiteY5" fmla="*/ 78377 h 783771"/>
                <a:gd name="connsiteX6" fmla="*/ 0 w 1217568"/>
                <a:gd name="connsiteY6" fmla="*/ 0 h 783771"/>
                <a:gd name="connsiteX7" fmla="*/ 217715 w 1217568"/>
                <a:gd name="connsiteY7" fmla="*/ 243840 h 783771"/>
                <a:gd name="connsiteX8" fmla="*/ 357052 w 1217568"/>
                <a:gd name="connsiteY8" fmla="*/ 548640 h 783771"/>
                <a:gd name="connsiteX9" fmla="*/ 418012 w 1217568"/>
                <a:gd name="connsiteY9" fmla="*/ 783771 h 783771"/>
                <a:gd name="connsiteX10" fmla="*/ 505098 w 1217568"/>
                <a:gd name="connsiteY10" fmla="*/ 705394 h 783771"/>
                <a:gd name="connsiteX11" fmla="*/ 617358 w 1217568"/>
                <a:gd name="connsiteY11" fmla="*/ 663212 h 783771"/>
                <a:gd name="connsiteX12" fmla="*/ 679269 w 1217568"/>
                <a:gd name="connsiteY12" fmla="*/ 661851 h 783771"/>
                <a:gd name="connsiteX13" fmla="*/ 809898 w 1217568"/>
                <a:gd name="connsiteY13" fmla="*/ 653143 h 783771"/>
                <a:gd name="connsiteX14" fmla="*/ 983253 w 1217568"/>
                <a:gd name="connsiteY14" fmla="*/ 720362 h 783771"/>
                <a:gd name="connsiteX15" fmla="*/ 1102860 w 1217568"/>
                <a:gd name="connsiteY15" fmla="*/ 520200 h 783771"/>
                <a:gd name="connsiteX16" fmla="*/ 1217568 w 1217568"/>
                <a:gd name="connsiteY16" fmla="*/ 303983 h 783771"/>
                <a:gd name="connsiteX0" fmla="*/ 1208043 w 1208043"/>
                <a:gd name="connsiteY0" fmla="*/ 303983 h 783771"/>
                <a:gd name="connsiteX1" fmla="*/ 1062446 w 1208043"/>
                <a:gd name="connsiteY1" fmla="*/ 252548 h 783771"/>
                <a:gd name="connsiteX2" fmla="*/ 870858 w 1208043"/>
                <a:gd name="connsiteY2" fmla="*/ 209006 h 783771"/>
                <a:gd name="connsiteX3" fmla="*/ 583475 w 1208043"/>
                <a:gd name="connsiteY3" fmla="*/ 200297 h 783771"/>
                <a:gd name="connsiteX4" fmla="*/ 365760 w 1208043"/>
                <a:gd name="connsiteY4" fmla="*/ 148046 h 783771"/>
                <a:gd name="connsiteX5" fmla="*/ 217715 w 1208043"/>
                <a:gd name="connsiteY5" fmla="*/ 78377 h 783771"/>
                <a:gd name="connsiteX6" fmla="*/ 0 w 1208043"/>
                <a:gd name="connsiteY6" fmla="*/ 0 h 783771"/>
                <a:gd name="connsiteX7" fmla="*/ 217715 w 1208043"/>
                <a:gd name="connsiteY7" fmla="*/ 243840 h 783771"/>
                <a:gd name="connsiteX8" fmla="*/ 357052 w 1208043"/>
                <a:gd name="connsiteY8" fmla="*/ 548640 h 783771"/>
                <a:gd name="connsiteX9" fmla="*/ 418012 w 1208043"/>
                <a:gd name="connsiteY9" fmla="*/ 783771 h 783771"/>
                <a:gd name="connsiteX10" fmla="*/ 505098 w 1208043"/>
                <a:gd name="connsiteY10" fmla="*/ 705394 h 783771"/>
                <a:gd name="connsiteX11" fmla="*/ 617358 w 1208043"/>
                <a:gd name="connsiteY11" fmla="*/ 663212 h 783771"/>
                <a:gd name="connsiteX12" fmla="*/ 679269 w 1208043"/>
                <a:gd name="connsiteY12" fmla="*/ 661851 h 783771"/>
                <a:gd name="connsiteX13" fmla="*/ 809898 w 1208043"/>
                <a:gd name="connsiteY13" fmla="*/ 653143 h 783771"/>
                <a:gd name="connsiteX14" fmla="*/ 983253 w 1208043"/>
                <a:gd name="connsiteY14" fmla="*/ 720362 h 783771"/>
                <a:gd name="connsiteX15" fmla="*/ 1102860 w 1208043"/>
                <a:gd name="connsiteY15" fmla="*/ 520200 h 783771"/>
                <a:gd name="connsiteX16" fmla="*/ 1208043 w 1208043"/>
                <a:gd name="connsiteY16" fmla="*/ 303983 h 783771"/>
                <a:gd name="connsiteX0" fmla="*/ 1208043 w 1208043"/>
                <a:gd name="connsiteY0" fmla="*/ 303983 h 909977"/>
                <a:gd name="connsiteX1" fmla="*/ 1062446 w 1208043"/>
                <a:gd name="connsiteY1" fmla="*/ 252548 h 909977"/>
                <a:gd name="connsiteX2" fmla="*/ 870858 w 1208043"/>
                <a:gd name="connsiteY2" fmla="*/ 209006 h 909977"/>
                <a:gd name="connsiteX3" fmla="*/ 583475 w 1208043"/>
                <a:gd name="connsiteY3" fmla="*/ 200297 h 909977"/>
                <a:gd name="connsiteX4" fmla="*/ 365760 w 1208043"/>
                <a:gd name="connsiteY4" fmla="*/ 148046 h 909977"/>
                <a:gd name="connsiteX5" fmla="*/ 217715 w 1208043"/>
                <a:gd name="connsiteY5" fmla="*/ 78377 h 909977"/>
                <a:gd name="connsiteX6" fmla="*/ 0 w 1208043"/>
                <a:gd name="connsiteY6" fmla="*/ 0 h 909977"/>
                <a:gd name="connsiteX7" fmla="*/ 217715 w 1208043"/>
                <a:gd name="connsiteY7" fmla="*/ 243840 h 909977"/>
                <a:gd name="connsiteX8" fmla="*/ 357052 w 1208043"/>
                <a:gd name="connsiteY8" fmla="*/ 548640 h 909977"/>
                <a:gd name="connsiteX9" fmla="*/ 463255 w 1208043"/>
                <a:gd name="connsiteY9" fmla="*/ 909977 h 909977"/>
                <a:gd name="connsiteX10" fmla="*/ 505098 w 1208043"/>
                <a:gd name="connsiteY10" fmla="*/ 705394 h 909977"/>
                <a:gd name="connsiteX11" fmla="*/ 617358 w 1208043"/>
                <a:gd name="connsiteY11" fmla="*/ 663212 h 909977"/>
                <a:gd name="connsiteX12" fmla="*/ 679269 w 1208043"/>
                <a:gd name="connsiteY12" fmla="*/ 661851 h 909977"/>
                <a:gd name="connsiteX13" fmla="*/ 809898 w 1208043"/>
                <a:gd name="connsiteY13" fmla="*/ 653143 h 909977"/>
                <a:gd name="connsiteX14" fmla="*/ 983253 w 1208043"/>
                <a:gd name="connsiteY14" fmla="*/ 720362 h 909977"/>
                <a:gd name="connsiteX15" fmla="*/ 1102860 w 1208043"/>
                <a:gd name="connsiteY15" fmla="*/ 520200 h 909977"/>
                <a:gd name="connsiteX16" fmla="*/ 1208043 w 1208043"/>
                <a:gd name="connsiteY16" fmla="*/ 303983 h 909977"/>
                <a:gd name="connsiteX0" fmla="*/ 1208043 w 1208043"/>
                <a:gd name="connsiteY0" fmla="*/ 303983 h 909977"/>
                <a:gd name="connsiteX1" fmla="*/ 1062446 w 1208043"/>
                <a:gd name="connsiteY1" fmla="*/ 252548 h 909977"/>
                <a:gd name="connsiteX2" fmla="*/ 870858 w 1208043"/>
                <a:gd name="connsiteY2" fmla="*/ 209006 h 909977"/>
                <a:gd name="connsiteX3" fmla="*/ 583475 w 1208043"/>
                <a:gd name="connsiteY3" fmla="*/ 200297 h 909977"/>
                <a:gd name="connsiteX4" fmla="*/ 365760 w 1208043"/>
                <a:gd name="connsiteY4" fmla="*/ 148046 h 909977"/>
                <a:gd name="connsiteX5" fmla="*/ 217715 w 1208043"/>
                <a:gd name="connsiteY5" fmla="*/ 78377 h 909977"/>
                <a:gd name="connsiteX6" fmla="*/ 0 w 1208043"/>
                <a:gd name="connsiteY6" fmla="*/ 0 h 909977"/>
                <a:gd name="connsiteX7" fmla="*/ 217715 w 1208043"/>
                <a:gd name="connsiteY7" fmla="*/ 243840 h 909977"/>
                <a:gd name="connsiteX8" fmla="*/ 321879 w 1208043"/>
                <a:gd name="connsiteY8" fmla="*/ 476113 h 909977"/>
                <a:gd name="connsiteX9" fmla="*/ 357052 w 1208043"/>
                <a:gd name="connsiteY9" fmla="*/ 548640 h 909977"/>
                <a:gd name="connsiteX10" fmla="*/ 463255 w 1208043"/>
                <a:gd name="connsiteY10" fmla="*/ 909977 h 909977"/>
                <a:gd name="connsiteX11" fmla="*/ 505098 w 1208043"/>
                <a:gd name="connsiteY11" fmla="*/ 705394 h 909977"/>
                <a:gd name="connsiteX12" fmla="*/ 617358 w 1208043"/>
                <a:gd name="connsiteY12" fmla="*/ 663212 h 909977"/>
                <a:gd name="connsiteX13" fmla="*/ 679269 w 1208043"/>
                <a:gd name="connsiteY13" fmla="*/ 661851 h 909977"/>
                <a:gd name="connsiteX14" fmla="*/ 809898 w 1208043"/>
                <a:gd name="connsiteY14" fmla="*/ 653143 h 909977"/>
                <a:gd name="connsiteX15" fmla="*/ 983253 w 1208043"/>
                <a:gd name="connsiteY15" fmla="*/ 720362 h 909977"/>
                <a:gd name="connsiteX16" fmla="*/ 1102860 w 1208043"/>
                <a:gd name="connsiteY16" fmla="*/ 520200 h 909977"/>
                <a:gd name="connsiteX17" fmla="*/ 1208043 w 1208043"/>
                <a:gd name="connsiteY17" fmla="*/ 303983 h 909977"/>
                <a:gd name="connsiteX0" fmla="*/ 1208043 w 1208043"/>
                <a:gd name="connsiteY0" fmla="*/ 303983 h 909977"/>
                <a:gd name="connsiteX1" fmla="*/ 1062446 w 1208043"/>
                <a:gd name="connsiteY1" fmla="*/ 252548 h 909977"/>
                <a:gd name="connsiteX2" fmla="*/ 870858 w 1208043"/>
                <a:gd name="connsiteY2" fmla="*/ 209006 h 909977"/>
                <a:gd name="connsiteX3" fmla="*/ 583475 w 1208043"/>
                <a:gd name="connsiteY3" fmla="*/ 200297 h 909977"/>
                <a:gd name="connsiteX4" fmla="*/ 365760 w 1208043"/>
                <a:gd name="connsiteY4" fmla="*/ 148046 h 909977"/>
                <a:gd name="connsiteX5" fmla="*/ 217715 w 1208043"/>
                <a:gd name="connsiteY5" fmla="*/ 78377 h 909977"/>
                <a:gd name="connsiteX6" fmla="*/ 0 w 1208043"/>
                <a:gd name="connsiteY6" fmla="*/ 0 h 909977"/>
                <a:gd name="connsiteX7" fmla="*/ 253434 w 1208043"/>
                <a:gd name="connsiteY7" fmla="*/ 308133 h 909977"/>
                <a:gd name="connsiteX8" fmla="*/ 321879 w 1208043"/>
                <a:gd name="connsiteY8" fmla="*/ 476113 h 909977"/>
                <a:gd name="connsiteX9" fmla="*/ 357052 w 1208043"/>
                <a:gd name="connsiteY9" fmla="*/ 548640 h 909977"/>
                <a:gd name="connsiteX10" fmla="*/ 463255 w 1208043"/>
                <a:gd name="connsiteY10" fmla="*/ 909977 h 909977"/>
                <a:gd name="connsiteX11" fmla="*/ 505098 w 1208043"/>
                <a:gd name="connsiteY11" fmla="*/ 705394 h 909977"/>
                <a:gd name="connsiteX12" fmla="*/ 617358 w 1208043"/>
                <a:gd name="connsiteY12" fmla="*/ 663212 h 909977"/>
                <a:gd name="connsiteX13" fmla="*/ 679269 w 1208043"/>
                <a:gd name="connsiteY13" fmla="*/ 661851 h 909977"/>
                <a:gd name="connsiteX14" fmla="*/ 809898 w 1208043"/>
                <a:gd name="connsiteY14" fmla="*/ 653143 h 909977"/>
                <a:gd name="connsiteX15" fmla="*/ 983253 w 1208043"/>
                <a:gd name="connsiteY15" fmla="*/ 720362 h 909977"/>
                <a:gd name="connsiteX16" fmla="*/ 1102860 w 1208043"/>
                <a:gd name="connsiteY16" fmla="*/ 520200 h 909977"/>
                <a:gd name="connsiteX17" fmla="*/ 1208043 w 1208043"/>
                <a:gd name="connsiteY17" fmla="*/ 303983 h 909977"/>
                <a:gd name="connsiteX0" fmla="*/ 1208043 w 1208043"/>
                <a:gd name="connsiteY0" fmla="*/ 303983 h 909977"/>
                <a:gd name="connsiteX1" fmla="*/ 1062446 w 1208043"/>
                <a:gd name="connsiteY1" fmla="*/ 252548 h 909977"/>
                <a:gd name="connsiteX2" fmla="*/ 870858 w 1208043"/>
                <a:gd name="connsiteY2" fmla="*/ 209006 h 909977"/>
                <a:gd name="connsiteX3" fmla="*/ 583475 w 1208043"/>
                <a:gd name="connsiteY3" fmla="*/ 200297 h 909977"/>
                <a:gd name="connsiteX4" fmla="*/ 365760 w 1208043"/>
                <a:gd name="connsiteY4" fmla="*/ 148046 h 909977"/>
                <a:gd name="connsiteX5" fmla="*/ 217715 w 1208043"/>
                <a:gd name="connsiteY5" fmla="*/ 78377 h 909977"/>
                <a:gd name="connsiteX6" fmla="*/ 0 w 1208043"/>
                <a:gd name="connsiteY6" fmla="*/ 0 h 909977"/>
                <a:gd name="connsiteX7" fmla="*/ 253434 w 1208043"/>
                <a:gd name="connsiteY7" fmla="*/ 308133 h 909977"/>
                <a:gd name="connsiteX8" fmla="*/ 321879 w 1208043"/>
                <a:gd name="connsiteY8" fmla="*/ 476113 h 909977"/>
                <a:gd name="connsiteX9" fmla="*/ 371340 w 1208043"/>
                <a:gd name="connsiteY9" fmla="*/ 617697 h 909977"/>
                <a:gd name="connsiteX10" fmla="*/ 463255 w 1208043"/>
                <a:gd name="connsiteY10" fmla="*/ 909977 h 909977"/>
                <a:gd name="connsiteX11" fmla="*/ 505098 w 1208043"/>
                <a:gd name="connsiteY11" fmla="*/ 705394 h 909977"/>
                <a:gd name="connsiteX12" fmla="*/ 617358 w 1208043"/>
                <a:gd name="connsiteY12" fmla="*/ 663212 h 909977"/>
                <a:gd name="connsiteX13" fmla="*/ 679269 w 1208043"/>
                <a:gd name="connsiteY13" fmla="*/ 661851 h 909977"/>
                <a:gd name="connsiteX14" fmla="*/ 809898 w 1208043"/>
                <a:gd name="connsiteY14" fmla="*/ 653143 h 909977"/>
                <a:gd name="connsiteX15" fmla="*/ 983253 w 1208043"/>
                <a:gd name="connsiteY15" fmla="*/ 720362 h 909977"/>
                <a:gd name="connsiteX16" fmla="*/ 1102860 w 1208043"/>
                <a:gd name="connsiteY16" fmla="*/ 520200 h 909977"/>
                <a:gd name="connsiteX17" fmla="*/ 1208043 w 1208043"/>
                <a:gd name="connsiteY17" fmla="*/ 303983 h 909977"/>
                <a:gd name="connsiteX0" fmla="*/ 1208043 w 1208043"/>
                <a:gd name="connsiteY0" fmla="*/ 303983 h 909977"/>
                <a:gd name="connsiteX1" fmla="*/ 1062446 w 1208043"/>
                <a:gd name="connsiteY1" fmla="*/ 252548 h 909977"/>
                <a:gd name="connsiteX2" fmla="*/ 870858 w 1208043"/>
                <a:gd name="connsiteY2" fmla="*/ 209006 h 909977"/>
                <a:gd name="connsiteX3" fmla="*/ 583475 w 1208043"/>
                <a:gd name="connsiteY3" fmla="*/ 200297 h 909977"/>
                <a:gd name="connsiteX4" fmla="*/ 365760 w 1208043"/>
                <a:gd name="connsiteY4" fmla="*/ 148046 h 909977"/>
                <a:gd name="connsiteX5" fmla="*/ 217715 w 1208043"/>
                <a:gd name="connsiteY5" fmla="*/ 78377 h 909977"/>
                <a:gd name="connsiteX6" fmla="*/ 0 w 1208043"/>
                <a:gd name="connsiteY6" fmla="*/ 0 h 909977"/>
                <a:gd name="connsiteX7" fmla="*/ 253434 w 1208043"/>
                <a:gd name="connsiteY7" fmla="*/ 308133 h 909977"/>
                <a:gd name="connsiteX8" fmla="*/ 321879 w 1208043"/>
                <a:gd name="connsiteY8" fmla="*/ 476113 h 909977"/>
                <a:gd name="connsiteX9" fmla="*/ 371340 w 1208043"/>
                <a:gd name="connsiteY9" fmla="*/ 617697 h 909977"/>
                <a:gd name="connsiteX10" fmla="*/ 463255 w 1208043"/>
                <a:gd name="connsiteY10" fmla="*/ 909977 h 909977"/>
                <a:gd name="connsiteX11" fmla="*/ 543198 w 1208043"/>
                <a:gd name="connsiteY11" fmla="*/ 812550 h 909977"/>
                <a:gd name="connsiteX12" fmla="*/ 617358 w 1208043"/>
                <a:gd name="connsiteY12" fmla="*/ 663212 h 909977"/>
                <a:gd name="connsiteX13" fmla="*/ 679269 w 1208043"/>
                <a:gd name="connsiteY13" fmla="*/ 661851 h 909977"/>
                <a:gd name="connsiteX14" fmla="*/ 809898 w 1208043"/>
                <a:gd name="connsiteY14" fmla="*/ 653143 h 909977"/>
                <a:gd name="connsiteX15" fmla="*/ 983253 w 1208043"/>
                <a:gd name="connsiteY15" fmla="*/ 720362 h 909977"/>
                <a:gd name="connsiteX16" fmla="*/ 1102860 w 1208043"/>
                <a:gd name="connsiteY16" fmla="*/ 520200 h 909977"/>
                <a:gd name="connsiteX17" fmla="*/ 1208043 w 1208043"/>
                <a:gd name="connsiteY17" fmla="*/ 303983 h 909977"/>
                <a:gd name="connsiteX0" fmla="*/ 1208043 w 1208043"/>
                <a:gd name="connsiteY0" fmla="*/ 303983 h 909977"/>
                <a:gd name="connsiteX1" fmla="*/ 1062446 w 1208043"/>
                <a:gd name="connsiteY1" fmla="*/ 252548 h 909977"/>
                <a:gd name="connsiteX2" fmla="*/ 870858 w 1208043"/>
                <a:gd name="connsiteY2" fmla="*/ 209006 h 909977"/>
                <a:gd name="connsiteX3" fmla="*/ 583475 w 1208043"/>
                <a:gd name="connsiteY3" fmla="*/ 200297 h 909977"/>
                <a:gd name="connsiteX4" fmla="*/ 365760 w 1208043"/>
                <a:gd name="connsiteY4" fmla="*/ 148046 h 909977"/>
                <a:gd name="connsiteX5" fmla="*/ 217715 w 1208043"/>
                <a:gd name="connsiteY5" fmla="*/ 78377 h 909977"/>
                <a:gd name="connsiteX6" fmla="*/ 0 w 1208043"/>
                <a:gd name="connsiteY6" fmla="*/ 0 h 909977"/>
                <a:gd name="connsiteX7" fmla="*/ 253434 w 1208043"/>
                <a:gd name="connsiteY7" fmla="*/ 308133 h 909977"/>
                <a:gd name="connsiteX8" fmla="*/ 321879 w 1208043"/>
                <a:gd name="connsiteY8" fmla="*/ 476113 h 909977"/>
                <a:gd name="connsiteX9" fmla="*/ 371340 w 1208043"/>
                <a:gd name="connsiteY9" fmla="*/ 617697 h 909977"/>
                <a:gd name="connsiteX10" fmla="*/ 463255 w 1208043"/>
                <a:gd name="connsiteY10" fmla="*/ 909977 h 909977"/>
                <a:gd name="connsiteX11" fmla="*/ 543198 w 1208043"/>
                <a:gd name="connsiteY11" fmla="*/ 812550 h 909977"/>
                <a:gd name="connsiteX12" fmla="*/ 626883 w 1208043"/>
                <a:gd name="connsiteY12" fmla="*/ 765606 h 909977"/>
                <a:gd name="connsiteX13" fmla="*/ 679269 w 1208043"/>
                <a:gd name="connsiteY13" fmla="*/ 661851 h 909977"/>
                <a:gd name="connsiteX14" fmla="*/ 809898 w 1208043"/>
                <a:gd name="connsiteY14" fmla="*/ 653143 h 909977"/>
                <a:gd name="connsiteX15" fmla="*/ 983253 w 1208043"/>
                <a:gd name="connsiteY15" fmla="*/ 720362 h 909977"/>
                <a:gd name="connsiteX16" fmla="*/ 1102860 w 1208043"/>
                <a:gd name="connsiteY16" fmla="*/ 520200 h 909977"/>
                <a:gd name="connsiteX17" fmla="*/ 1208043 w 1208043"/>
                <a:gd name="connsiteY17" fmla="*/ 303983 h 909977"/>
                <a:gd name="connsiteX0" fmla="*/ 1208043 w 1208043"/>
                <a:gd name="connsiteY0" fmla="*/ 303983 h 909977"/>
                <a:gd name="connsiteX1" fmla="*/ 1062446 w 1208043"/>
                <a:gd name="connsiteY1" fmla="*/ 252548 h 909977"/>
                <a:gd name="connsiteX2" fmla="*/ 870858 w 1208043"/>
                <a:gd name="connsiteY2" fmla="*/ 209006 h 909977"/>
                <a:gd name="connsiteX3" fmla="*/ 583475 w 1208043"/>
                <a:gd name="connsiteY3" fmla="*/ 200297 h 909977"/>
                <a:gd name="connsiteX4" fmla="*/ 365760 w 1208043"/>
                <a:gd name="connsiteY4" fmla="*/ 148046 h 909977"/>
                <a:gd name="connsiteX5" fmla="*/ 217715 w 1208043"/>
                <a:gd name="connsiteY5" fmla="*/ 78377 h 909977"/>
                <a:gd name="connsiteX6" fmla="*/ 0 w 1208043"/>
                <a:gd name="connsiteY6" fmla="*/ 0 h 909977"/>
                <a:gd name="connsiteX7" fmla="*/ 253434 w 1208043"/>
                <a:gd name="connsiteY7" fmla="*/ 308133 h 909977"/>
                <a:gd name="connsiteX8" fmla="*/ 321879 w 1208043"/>
                <a:gd name="connsiteY8" fmla="*/ 476113 h 909977"/>
                <a:gd name="connsiteX9" fmla="*/ 371340 w 1208043"/>
                <a:gd name="connsiteY9" fmla="*/ 617697 h 909977"/>
                <a:gd name="connsiteX10" fmla="*/ 463255 w 1208043"/>
                <a:gd name="connsiteY10" fmla="*/ 909977 h 909977"/>
                <a:gd name="connsiteX11" fmla="*/ 543198 w 1208043"/>
                <a:gd name="connsiteY11" fmla="*/ 812550 h 909977"/>
                <a:gd name="connsiteX12" fmla="*/ 626883 w 1208043"/>
                <a:gd name="connsiteY12" fmla="*/ 765606 h 909977"/>
                <a:gd name="connsiteX13" fmla="*/ 710225 w 1208043"/>
                <a:gd name="connsiteY13" fmla="*/ 749957 h 909977"/>
                <a:gd name="connsiteX14" fmla="*/ 809898 w 1208043"/>
                <a:gd name="connsiteY14" fmla="*/ 653143 h 909977"/>
                <a:gd name="connsiteX15" fmla="*/ 983253 w 1208043"/>
                <a:gd name="connsiteY15" fmla="*/ 720362 h 909977"/>
                <a:gd name="connsiteX16" fmla="*/ 1102860 w 1208043"/>
                <a:gd name="connsiteY16" fmla="*/ 520200 h 909977"/>
                <a:gd name="connsiteX17" fmla="*/ 1208043 w 1208043"/>
                <a:gd name="connsiteY17" fmla="*/ 303983 h 909977"/>
                <a:gd name="connsiteX0" fmla="*/ 1208043 w 1208043"/>
                <a:gd name="connsiteY0" fmla="*/ 303983 h 909977"/>
                <a:gd name="connsiteX1" fmla="*/ 1062446 w 1208043"/>
                <a:gd name="connsiteY1" fmla="*/ 252548 h 909977"/>
                <a:gd name="connsiteX2" fmla="*/ 870858 w 1208043"/>
                <a:gd name="connsiteY2" fmla="*/ 209006 h 909977"/>
                <a:gd name="connsiteX3" fmla="*/ 583475 w 1208043"/>
                <a:gd name="connsiteY3" fmla="*/ 200297 h 909977"/>
                <a:gd name="connsiteX4" fmla="*/ 365760 w 1208043"/>
                <a:gd name="connsiteY4" fmla="*/ 148046 h 909977"/>
                <a:gd name="connsiteX5" fmla="*/ 217715 w 1208043"/>
                <a:gd name="connsiteY5" fmla="*/ 78377 h 909977"/>
                <a:gd name="connsiteX6" fmla="*/ 0 w 1208043"/>
                <a:gd name="connsiteY6" fmla="*/ 0 h 909977"/>
                <a:gd name="connsiteX7" fmla="*/ 253434 w 1208043"/>
                <a:gd name="connsiteY7" fmla="*/ 308133 h 909977"/>
                <a:gd name="connsiteX8" fmla="*/ 321879 w 1208043"/>
                <a:gd name="connsiteY8" fmla="*/ 476113 h 909977"/>
                <a:gd name="connsiteX9" fmla="*/ 371340 w 1208043"/>
                <a:gd name="connsiteY9" fmla="*/ 617697 h 909977"/>
                <a:gd name="connsiteX10" fmla="*/ 463255 w 1208043"/>
                <a:gd name="connsiteY10" fmla="*/ 909977 h 909977"/>
                <a:gd name="connsiteX11" fmla="*/ 543198 w 1208043"/>
                <a:gd name="connsiteY11" fmla="*/ 812550 h 909977"/>
                <a:gd name="connsiteX12" fmla="*/ 626883 w 1208043"/>
                <a:gd name="connsiteY12" fmla="*/ 765606 h 909977"/>
                <a:gd name="connsiteX13" fmla="*/ 710225 w 1208043"/>
                <a:gd name="connsiteY13" fmla="*/ 749957 h 909977"/>
                <a:gd name="connsiteX14" fmla="*/ 821805 w 1208043"/>
                <a:gd name="connsiteY14" fmla="*/ 722200 h 909977"/>
                <a:gd name="connsiteX15" fmla="*/ 983253 w 1208043"/>
                <a:gd name="connsiteY15" fmla="*/ 720362 h 909977"/>
                <a:gd name="connsiteX16" fmla="*/ 1102860 w 1208043"/>
                <a:gd name="connsiteY16" fmla="*/ 520200 h 909977"/>
                <a:gd name="connsiteX17" fmla="*/ 1208043 w 1208043"/>
                <a:gd name="connsiteY17" fmla="*/ 303983 h 909977"/>
                <a:gd name="connsiteX0" fmla="*/ 1208043 w 1208043"/>
                <a:gd name="connsiteY0" fmla="*/ 303983 h 909977"/>
                <a:gd name="connsiteX1" fmla="*/ 1062446 w 1208043"/>
                <a:gd name="connsiteY1" fmla="*/ 252548 h 909977"/>
                <a:gd name="connsiteX2" fmla="*/ 870858 w 1208043"/>
                <a:gd name="connsiteY2" fmla="*/ 209006 h 909977"/>
                <a:gd name="connsiteX3" fmla="*/ 583475 w 1208043"/>
                <a:gd name="connsiteY3" fmla="*/ 200297 h 909977"/>
                <a:gd name="connsiteX4" fmla="*/ 365760 w 1208043"/>
                <a:gd name="connsiteY4" fmla="*/ 148046 h 909977"/>
                <a:gd name="connsiteX5" fmla="*/ 217715 w 1208043"/>
                <a:gd name="connsiteY5" fmla="*/ 78377 h 909977"/>
                <a:gd name="connsiteX6" fmla="*/ 0 w 1208043"/>
                <a:gd name="connsiteY6" fmla="*/ 0 h 909977"/>
                <a:gd name="connsiteX7" fmla="*/ 253434 w 1208043"/>
                <a:gd name="connsiteY7" fmla="*/ 308133 h 909977"/>
                <a:gd name="connsiteX8" fmla="*/ 321879 w 1208043"/>
                <a:gd name="connsiteY8" fmla="*/ 476113 h 909977"/>
                <a:gd name="connsiteX9" fmla="*/ 371340 w 1208043"/>
                <a:gd name="connsiteY9" fmla="*/ 617697 h 909977"/>
                <a:gd name="connsiteX10" fmla="*/ 463255 w 1208043"/>
                <a:gd name="connsiteY10" fmla="*/ 909977 h 909977"/>
                <a:gd name="connsiteX11" fmla="*/ 543198 w 1208043"/>
                <a:gd name="connsiteY11" fmla="*/ 812550 h 909977"/>
                <a:gd name="connsiteX12" fmla="*/ 626883 w 1208043"/>
                <a:gd name="connsiteY12" fmla="*/ 765606 h 909977"/>
                <a:gd name="connsiteX13" fmla="*/ 729275 w 1208043"/>
                <a:gd name="connsiteY13" fmla="*/ 728526 h 909977"/>
                <a:gd name="connsiteX14" fmla="*/ 821805 w 1208043"/>
                <a:gd name="connsiteY14" fmla="*/ 722200 h 909977"/>
                <a:gd name="connsiteX15" fmla="*/ 983253 w 1208043"/>
                <a:gd name="connsiteY15" fmla="*/ 720362 h 909977"/>
                <a:gd name="connsiteX16" fmla="*/ 1102860 w 1208043"/>
                <a:gd name="connsiteY16" fmla="*/ 520200 h 909977"/>
                <a:gd name="connsiteX17" fmla="*/ 1208043 w 1208043"/>
                <a:gd name="connsiteY17" fmla="*/ 303983 h 90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8043" h="909977">
                  <a:moveTo>
                    <a:pt x="1208043" y="303983"/>
                  </a:moveTo>
                  <a:lnTo>
                    <a:pt x="1062446" y="252548"/>
                  </a:lnTo>
                  <a:lnTo>
                    <a:pt x="870858" y="209006"/>
                  </a:lnTo>
                  <a:lnTo>
                    <a:pt x="583475" y="200297"/>
                  </a:lnTo>
                  <a:lnTo>
                    <a:pt x="365760" y="148046"/>
                  </a:lnTo>
                  <a:lnTo>
                    <a:pt x="217715" y="78377"/>
                  </a:lnTo>
                  <a:lnTo>
                    <a:pt x="0" y="0"/>
                  </a:lnTo>
                  <a:lnTo>
                    <a:pt x="253434" y="308133"/>
                  </a:lnTo>
                  <a:cubicBezTo>
                    <a:pt x="298474" y="402226"/>
                    <a:pt x="276839" y="382020"/>
                    <a:pt x="321879" y="476113"/>
                  </a:cubicBezTo>
                  <a:lnTo>
                    <a:pt x="371340" y="617697"/>
                  </a:lnTo>
                  <a:lnTo>
                    <a:pt x="463255" y="909977"/>
                  </a:lnTo>
                  <a:cubicBezTo>
                    <a:pt x="492284" y="883851"/>
                    <a:pt x="514169" y="838676"/>
                    <a:pt x="543198" y="812550"/>
                  </a:cubicBezTo>
                  <a:cubicBezTo>
                    <a:pt x="585380" y="800077"/>
                    <a:pt x="584701" y="778079"/>
                    <a:pt x="626883" y="765606"/>
                  </a:cubicBezTo>
                  <a:lnTo>
                    <a:pt x="729275" y="728526"/>
                  </a:lnTo>
                  <a:lnTo>
                    <a:pt x="821805" y="722200"/>
                  </a:lnTo>
                  <a:lnTo>
                    <a:pt x="983253" y="720362"/>
                  </a:lnTo>
                  <a:lnTo>
                    <a:pt x="1102860" y="520200"/>
                  </a:lnTo>
                  <a:lnTo>
                    <a:pt x="1208043" y="303983"/>
                  </a:lnTo>
                  <a:close/>
                </a:path>
              </a:pathLst>
            </a:custGeom>
            <a:solidFill>
              <a:srgbClr val="FFC000">
                <a:alpha val="50000"/>
              </a:srgbClr>
            </a:solidFill>
            <a:ln w="12700" cap="flat" cmpd="sng" algn="ctr">
              <a:noFill/>
              <a:prstDash val="solid"/>
            </a:ln>
            <a:effectLst>
              <a:glow rad="63500">
                <a:srgbClr val="FFC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1" name="Freeform 10"/>
            <p:cNvSpPr/>
            <p:nvPr/>
          </p:nvSpPr>
          <p:spPr>
            <a:xfrm>
              <a:off x="7822383" y="3445461"/>
              <a:ext cx="509067" cy="473465"/>
            </a:xfrm>
            <a:custGeom>
              <a:avLst/>
              <a:gdLst>
                <a:gd name="connsiteX0" fmla="*/ 522514 w 522514"/>
                <a:gd name="connsiteY0" fmla="*/ 87086 h 539932"/>
                <a:gd name="connsiteX1" fmla="*/ 418011 w 522514"/>
                <a:gd name="connsiteY1" fmla="*/ 26126 h 539932"/>
                <a:gd name="connsiteX2" fmla="*/ 252548 w 522514"/>
                <a:gd name="connsiteY2" fmla="*/ 0 h 539932"/>
                <a:gd name="connsiteX3" fmla="*/ 104502 w 522514"/>
                <a:gd name="connsiteY3" fmla="*/ 52252 h 539932"/>
                <a:gd name="connsiteX4" fmla="*/ 0 w 522514"/>
                <a:gd name="connsiteY4" fmla="*/ 148046 h 539932"/>
                <a:gd name="connsiteX5" fmla="*/ 78377 w 522514"/>
                <a:gd name="connsiteY5" fmla="*/ 418012 h 539932"/>
                <a:gd name="connsiteX6" fmla="*/ 130628 w 522514"/>
                <a:gd name="connsiteY6" fmla="*/ 505097 h 539932"/>
                <a:gd name="connsiteX7" fmla="*/ 304800 w 522514"/>
                <a:gd name="connsiteY7" fmla="*/ 539932 h 539932"/>
                <a:gd name="connsiteX8" fmla="*/ 365760 w 522514"/>
                <a:gd name="connsiteY8" fmla="*/ 374469 h 539932"/>
                <a:gd name="connsiteX9" fmla="*/ 426720 w 522514"/>
                <a:gd name="connsiteY9" fmla="*/ 209006 h 539932"/>
                <a:gd name="connsiteX10" fmla="*/ 522514 w 522514"/>
                <a:gd name="connsiteY10" fmla="*/ 87086 h 539932"/>
                <a:gd name="connsiteX0" fmla="*/ 522514 w 522514"/>
                <a:gd name="connsiteY0" fmla="*/ 87086 h 539932"/>
                <a:gd name="connsiteX1" fmla="*/ 418011 w 522514"/>
                <a:gd name="connsiteY1" fmla="*/ 26126 h 539932"/>
                <a:gd name="connsiteX2" fmla="*/ 252548 w 522514"/>
                <a:gd name="connsiteY2" fmla="*/ 0 h 539932"/>
                <a:gd name="connsiteX3" fmla="*/ 104502 w 522514"/>
                <a:gd name="connsiteY3" fmla="*/ 52252 h 539932"/>
                <a:gd name="connsiteX4" fmla="*/ 0 w 522514"/>
                <a:gd name="connsiteY4" fmla="*/ 148046 h 539932"/>
                <a:gd name="connsiteX5" fmla="*/ 78377 w 522514"/>
                <a:gd name="connsiteY5" fmla="*/ 418012 h 539932"/>
                <a:gd name="connsiteX6" fmla="*/ 130628 w 522514"/>
                <a:gd name="connsiteY6" fmla="*/ 505097 h 539932"/>
                <a:gd name="connsiteX7" fmla="*/ 304800 w 522514"/>
                <a:gd name="connsiteY7" fmla="*/ 539932 h 539932"/>
                <a:gd name="connsiteX8" fmla="*/ 365760 w 522514"/>
                <a:gd name="connsiteY8" fmla="*/ 374469 h 539932"/>
                <a:gd name="connsiteX9" fmla="*/ 433864 w 522514"/>
                <a:gd name="connsiteY9" fmla="*/ 189956 h 539932"/>
                <a:gd name="connsiteX10" fmla="*/ 522514 w 522514"/>
                <a:gd name="connsiteY10" fmla="*/ 87086 h 539932"/>
                <a:gd name="connsiteX0" fmla="*/ 522514 w 522514"/>
                <a:gd name="connsiteY0" fmla="*/ 87086 h 539932"/>
                <a:gd name="connsiteX1" fmla="*/ 418011 w 522514"/>
                <a:gd name="connsiteY1" fmla="*/ 26126 h 539932"/>
                <a:gd name="connsiteX2" fmla="*/ 252548 w 522514"/>
                <a:gd name="connsiteY2" fmla="*/ 0 h 539932"/>
                <a:gd name="connsiteX3" fmla="*/ 104502 w 522514"/>
                <a:gd name="connsiteY3" fmla="*/ 52252 h 539932"/>
                <a:gd name="connsiteX4" fmla="*/ 0 w 522514"/>
                <a:gd name="connsiteY4" fmla="*/ 148046 h 539932"/>
                <a:gd name="connsiteX5" fmla="*/ 78377 w 522514"/>
                <a:gd name="connsiteY5" fmla="*/ 418012 h 539932"/>
                <a:gd name="connsiteX6" fmla="*/ 130628 w 522514"/>
                <a:gd name="connsiteY6" fmla="*/ 505097 h 539932"/>
                <a:gd name="connsiteX7" fmla="*/ 304800 w 522514"/>
                <a:gd name="connsiteY7" fmla="*/ 539932 h 539932"/>
                <a:gd name="connsiteX8" fmla="*/ 365760 w 522514"/>
                <a:gd name="connsiteY8" fmla="*/ 374469 h 539932"/>
                <a:gd name="connsiteX9" fmla="*/ 424339 w 522514"/>
                <a:gd name="connsiteY9" fmla="*/ 180431 h 539932"/>
                <a:gd name="connsiteX10" fmla="*/ 522514 w 522514"/>
                <a:gd name="connsiteY10" fmla="*/ 87086 h 539932"/>
                <a:gd name="connsiteX0" fmla="*/ 522514 w 522514"/>
                <a:gd name="connsiteY0" fmla="*/ 87086 h 539932"/>
                <a:gd name="connsiteX1" fmla="*/ 418011 w 522514"/>
                <a:gd name="connsiteY1" fmla="*/ 26126 h 539932"/>
                <a:gd name="connsiteX2" fmla="*/ 252548 w 522514"/>
                <a:gd name="connsiteY2" fmla="*/ 0 h 539932"/>
                <a:gd name="connsiteX3" fmla="*/ 104502 w 522514"/>
                <a:gd name="connsiteY3" fmla="*/ 52252 h 539932"/>
                <a:gd name="connsiteX4" fmla="*/ 0 w 522514"/>
                <a:gd name="connsiteY4" fmla="*/ 148046 h 539932"/>
                <a:gd name="connsiteX5" fmla="*/ 78377 w 522514"/>
                <a:gd name="connsiteY5" fmla="*/ 418012 h 539932"/>
                <a:gd name="connsiteX6" fmla="*/ 130628 w 522514"/>
                <a:gd name="connsiteY6" fmla="*/ 505097 h 539932"/>
                <a:gd name="connsiteX7" fmla="*/ 304800 w 522514"/>
                <a:gd name="connsiteY7" fmla="*/ 539932 h 539932"/>
                <a:gd name="connsiteX8" fmla="*/ 365760 w 522514"/>
                <a:gd name="connsiteY8" fmla="*/ 374469 h 539932"/>
                <a:gd name="connsiteX9" fmla="*/ 424339 w 522514"/>
                <a:gd name="connsiteY9" fmla="*/ 197100 h 539932"/>
                <a:gd name="connsiteX10" fmla="*/ 522514 w 522514"/>
                <a:gd name="connsiteY10" fmla="*/ 87086 h 539932"/>
                <a:gd name="connsiteX0" fmla="*/ 522514 w 522514"/>
                <a:gd name="connsiteY0" fmla="*/ 87086 h 539932"/>
                <a:gd name="connsiteX1" fmla="*/ 418011 w 522514"/>
                <a:gd name="connsiteY1" fmla="*/ 26126 h 539932"/>
                <a:gd name="connsiteX2" fmla="*/ 252548 w 522514"/>
                <a:gd name="connsiteY2" fmla="*/ 0 h 539932"/>
                <a:gd name="connsiteX3" fmla="*/ 104502 w 522514"/>
                <a:gd name="connsiteY3" fmla="*/ 52252 h 539932"/>
                <a:gd name="connsiteX4" fmla="*/ 0 w 522514"/>
                <a:gd name="connsiteY4" fmla="*/ 148046 h 539932"/>
                <a:gd name="connsiteX5" fmla="*/ 78377 w 522514"/>
                <a:gd name="connsiteY5" fmla="*/ 418012 h 539932"/>
                <a:gd name="connsiteX6" fmla="*/ 130628 w 522514"/>
                <a:gd name="connsiteY6" fmla="*/ 505097 h 539932"/>
                <a:gd name="connsiteX7" fmla="*/ 304800 w 522514"/>
                <a:gd name="connsiteY7" fmla="*/ 539932 h 539932"/>
                <a:gd name="connsiteX8" fmla="*/ 365760 w 522514"/>
                <a:gd name="connsiteY8" fmla="*/ 374469 h 539932"/>
                <a:gd name="connsiteX9" fmla="*/ 426720 w 522514"/>
                <a:gd name="connsiteY9" fmla="*/ 216150 h 539932"/>
                <a:gd name="connsiteX10" fmla="*/ 522514 w 522514"/>
                <a:gd name="connsiteY10" fmla="*/ 87086 h 539932"/>
                <a:gd name="connsiteX0" fmla="*/ 509067 w 509067"/>
                <a:gd name="connsiteY0" fmla="*/ 87086 h 539932"/>
                <a:gd name="connsiteX1" fmla="*/ 404564 w 509067"/>
                <a:gd name="connsiteY1" fmla="*/ 26126 h 539932"/>
                <a:gd name="connsiteX2" fmla="*/ 239101 w 509067"/>
                <a:gd name="connsiteY2" fmla="*/ 0 h 539932"/>
                <a:gd name="connsiteX3" fmla="*/ 91055 w 509067"/>
                <a:gd name="connsiteY3" fmla="*/ 52252 h 539932"/>
                <a:gd name="connsiteX4" fmla="*/ 0 w 509067"/>
                <a:gd name="connsiteY4" fmla="*/ 295964 h 539932"/>
                <a:gd name="connsiteX5" fmla="*/ 64930 w 509067"/>
                <a:gd name="connsiteY5" fmla="*/ 418012 h 539932"/>
                <a:gd name="connsiteX6" fmla="*/ 117181 w 509067"/>
                <a:gd name="connsiteY6" fmla="*/ 505097 h 539932"/>
                <a:gd name="connsiteX7" fmla="*/ 291353 w 509067"/>
                <a:gd name="connsiteY7" fmla="*/ 539932 h 539932"/>
                <a:gd name="connsiteX8" fmla="*/ 352313 w 509067"/>
                <a:gd name="connsiteY8" fmla="*/ 374469 h 539932"/>
                <a:gd name="connsiteX9" fmla="*/ 413273 w 509067"/>
                <a:gd name="connsiteY9" fmla="*/ 216150 h 539932"/>
                <a:gd name="connsiteX10" fmla="*/ 509067 w 509067"/>
                <a:gd name="connsiteY10" fmla="*/ 87086 h 539932"/>
                <a:gd name="connsiteX0" fmla="*/ 509067 w 509067"/>
                <a:gd name="connsiteY0" fmla="*/ 87086 h 539932"/>
                <a:gd name="connsiteX1" fmla="*/ 404564 w 509067"/>
                <a:gd name="connsiteY1" fmla="*/ 26126 h 539932"/>
                <a:gd name="connsiteX2" fmla="*/ 239101 w 509067"/>
                <a:gd name="connsiteY2" fmla="*/ 0 h 539932"/>
                <a:gd name="connsiteX3" fmla="*/ 104502 w 509067"/>
                <a:gd name="connsiteY3" fmla="*/ 159828 h 539932"/>
                <a:gd name="connsiteX4" fmla="*/ 0 w 509067"/>
                <a:gd name="connsiteY4" fmla="*/ 295964 h 539932"/>
                <a:gd name="connsiteX5" fmla="*/ 64930 w 509067"/>
                <a:gd name="connsiteY5" fmla="*/ 418012 h 539932"/>
                <a:gd name="connsiteX6" fmla="*/ 117181 w 509067"/>
                <a:gd name="connsiteY6" fmla="*/ 505097 h 539932"/>
                <a:gd name="connsiteX7" fmla="*/ 291353 w 509067"/>
                <a:gd name="connsiteY7" fmla="*/ 539932 h 539932"/>
                <a:gd name="connsiteX8" fmla="*/ 352313 w 509067"/>
                <a:gd name="connsiteY8" fmla="*/ 374469 h 539932"/>
                <a:gd name="connsiteX9" fmla="*/ 413273 w 509067"/>
                <a:gd name="connsiteY9" fmla="*/ 216150 h 539932"/>
                <a:gd name="connsiteX10" fmla="*/ 509067 w 509067"/>
                <a:gd name="connsiteY10" fmla="*/ 87086 h 539932"/>
                <a:gd name="connsiteX0" fmla="*/ 509067 w 509067"/>
                <a:gd name="connsiteY0" fmla="*/ 60960 h 513806"/>
                <a:gd name="connsiteX1" fmla="*/ 404564 w 509067"/>
                <a:gd name="connsiteY1" fmla="*/ 0 h 513806"/>
                <a:gd name="connsiteX2" fmla="*/ 239101 w 509067"/>
                <a:gd name="connsiteY2" fmla="*/ 68003 h 513806"/>
                <a:gd name="connsiteX3" fmla="*/ 104502 w 509067"/>
                <a:gd name="connsiteY3" fmla="*/ 133702 h 513806"/>
                <a:gd name="connsiteX4" fmla="*/ 0 w 509067"/>
                <a:gd name="connsiteY4" fmla="*/ 269838 h 513806"/>
                <a:gd name="connsiteX5" fmla="*/ 64930 w 509067"/>
                <a:gd name="connsiteY5" fmla="*/ 391886 h 513806"/>
                <a:gd name="connsiteX6" fmla="*/ 117181 w 509067"/>
                <a:gd name="connsiteY6" fmla="*/ 478971 h 513806"/>
                <a:gd name="connsiteX7" fmla="*/ 291353 w 509067"/>
                <a:gd name="connsiteY7" fmla="*/ 513806 h 513806"/>
                <a:gd name="connsiteX8" fmla="*/ 352313 w 509067"/>
                <a:gd name="connsiteY8" fmla="*/ 348343 h 513806"/>
                <a:gd name="connsiteX9" fmla="*/ 413273 w 509067"/>
                <a:gd name="connsiteY9" fmla="*/ 190024 h 513806"/>
                <a:gd name="connsiteX10" fmla="*/ 509067 w 509067"/>
                <a:gd name="connsiteY10" fmla="*/ 60960 h 513806"/>
                <a:gd name="connsiteX0" fmla="*/ 509067 w 509067"/>
                <a:gd name="connsiteY0" fmla="*/ 20619 h 473465"/>
                <a:gd name="connsiteX1" fmla="*/ 404564 w 509067"/>
                <a:gd name="connsiteY1" fmla="*/ 0 h 473465"/>
                <a:gd name="connsiteX2" fmla="*/ 239101 w 509067"/>
                <a:gd name="connsiteY2" fmla="*/ 27662 h 473465"/>
                <a:gd name="connsiteX3" fmla="*/ 104502 w 509067"/>
                <a:gd name="connsiteY3" fmla="*/ 93361 h 473465"/>
                <a:gd name="connsiteX4" fmla="*/ 0 w 509067"/>
                <a:gd name="connsiteY4" fmla="*/ 229497 h 473465"/>
                <a:gd name="connsiteX5" fmla="*/ 64930 w 509067"/>
                <a:gd name="connsiteY5" fmla="*/ 351545 h 473465"/>
                <a:gd name="connsiteX6" fmla="*/ 117181 w 509067"/>
                <a:gd name="connsiteY6" fmla="*/ 438630 h 473465"/>
                <a:gd name="connsiteX7" fmla="*/ 291353 w 509067"/>
                <a:gd name="connsiteY7" fmla="*/ 473465 h 473465"/>
                <a:gd name="connsiteX8" fmla="*/ 352313 w 509067"/>
                <a:gd name="connsiteY8" fmla="*/ 308002 h 473465"/>
                <a:gd name="connsiteX9" fmla="*/ 413273 w 509067"/>
                <a:gd name="connsiteY9" fmla="*/ 149683 h 473465"/>
                <a:gd name="connsiteX10" fmla="*/ 509067 w 509067"/>
                <a:gd name="connsiteY10" fmla="*/ 20619 h 47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067" h="473465">
                  <a:moveTo>
                    <a:pt x="509067" y="20619"/>
                  </a:moveTo>
                  <a:lnTo>
                    <a:pt x="404564" y="0"/>
                  </a:lnTo>
                  <a:lnTo>
                    <a:pt x="239101" y="27662"/>
                  </a:lnTo>
                  <a:lnTo>
                    <a:pt x="104502" y="93361"/>
                  </a:lnTo>
                  <a:lnTo>
                    <a:pt x="0" y="229497"/>
                  </a:lnTo>
                  <a:lnTo>
                    <a:pt x="64930" y="351545"/>
                  </a:lnTo>
                  <a:lnTo>
                    <a:pt x="117181" y="438630"/>
                  </a:lnTo>
                  <a:lnTo>
                    <a:pt x="291353" y="473465"/>
                  </a:lnTo>
                  <a:lnTo>
                    <a:pt x="352313" y="308002"/>
                  </a:lnTo>
                  <a:lnTo>
                    <a:pt x="413273" y="149683"/>
                  </a:lnTo>
                  <a:lnTo>
                    <a:pt x="509067" y="20619"/>
                  </a:lnTo>
                  <a:close/>
                </a:path>
              </a:pathLst>
            </a:custGeom>
            <a:solidFill>
              <a:srgbClr val="FF0000">
                <a:alpha val="50000"/>
              </a:srgbClr>
            </a:solidFill>
            <a:ln w="12700" cap="flat" cmpd="sng" algn="ctr">
              <a:noFill/>
              <a:prstDash val="solid"/>
            </a:ln>
            <a:effectLst>
              <a:glow rad="63500">
                <a:srgbClr val="FF0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2" name="Freeform 11"/>
            <p:cNvSpPr/>
            <p:nvPr/>
          </p:nvSpPr>
          <p:spPr>
            <a:xfrm>
              <a:off x="6885826" y="3196114"/>
              <a:ext cx="757647" cy="661852"/>
            </a:xfrm>
            <a:custGeom>
              <a:avLst/>
              <a:gdLst>
                <a:gd name="connsiteX0" fmla="*/ 461554 w 740229"/>
                <a:gd name="connsiteY0" fmla="*/ 0 h 661852"/>
                <a:gd name="connsiteX1" fmla="*/ 226423 w 740229"/>
                <a:gd name="connsiteY1" fmla="*/ 78377 h 661852"/>
                <a:gd name="connsiteX2" fmla="*/ 113212 w 740229"/>
                <a:gd name="connsiteY2" fmla="*/ 139337 h 661852"/>
                <a:gd name="connsiteX3" fmla="*/ 0 w 740229"/>
                <a:gd name="connsiteY3" fmla="*/ 330926 h 661852"/>
                <a:gd name="connsiteX4" fmla="*/ 182880 w 740229"/>
                <a:gd name="connsiteY4" fmla="*/ 426720 h 661852"/>
                <a:gd name="connsiteX5" fmla="*/ 470263 w 740229"/>
                <a:gd name="connsiteY5" fmla="*/ 574766 h 661852"/>
                <a:gd name="connsiteX6" fmla="*/ 740229 w 740229"/>
                <a:gd name="connsiteY6" fmla="*/ 661852 h 661852"/>
                <a:gd name="connsiteX7" fmla="*/ 618309 w 740229"/>
                <a:gd name="connsiteY7" fmla="*/ 478972 h 661852"/>
                <a:gd name="connsiteX8" fmla="*/ 539932 w 740229"/>
                <a:gd name="connsiteY8" fmla="*/ 252549 h 661852"/>
                <a:gd name="connsiteX9" fmla="*/ 461554 w 740229"/>
                <a:gd name="connsiteY9" fmla="*/ 0 h 661852"/>
                <a:gd name="connsiteX0" fmla="*/ 478972 w 757647"/>
                <a:gd name="connsiteY0" fmla="*/ 0 h 661852"/>
                <a:gd name="connsiteX1" fmla="*/ 243841 w 757647"/>
                <a:gd name="connsiteY1" fmla="*/ 78377 h 661852"/>
                <a:gd name="connsiteX2" fmla="*/ 130630 w 757647"/>
                <a:gd name="connsiteY2" fmla="*/ 139337 h 661852"/>
                <a:gd name="connsiteX3" fmla="*/ 0 w 757647"/>
                <a:gd name="connsiteY3" fmla="*/ 374469 h 661852"/>
                <a:gd name="connsiteX4" fmla="*/ 200298 w 757647"/>
                <a:gd name="connsiteY4" fmla="*/ 426720 h 661852"/>
                <a:gd name="connsiteX5" fmla="*/ 487681 w 757647"/>
                <a:gd name="connsiteY5" fmla="*/ 574766 h 661852"/>
                <a:gd name="connsiteX6" fmla="*/ 757647 w 757647"/>
                <a:gd name="connsiteY6" fmla="*/ 661852 h 661852"/>
                <a:gd name="connsiteX7" fmla="*/ 635727 w 757647"/>
                <a:gd name="connsiteY7" fmla="*/ 478972 h 661852"/>
                <a:gd name="connsiteX8" fmla="*/ 557350 w 757647"/>
                <a:gd name="connsiteY8" fmla="*/ 252549 h 661852"/>
                <a:gd name="connsiteX9" fmla="*/ 478972 w 757647"/>
                <a:gd name="connsiteY9" fmla="*/ 0 h 66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647" h="661852">
                  <a:moveTo>
                    <a:pt x="478972" y="0"/>
                  </a:moveTo>
                  <a:lnTo>
                    <a:pt x="243841" y="78377"/>
                  </a:lnTo>
                  <a:lnTo>
                    <a:pt x="130630" y="139337"/>
                  </a:lnTo>
                  <a:lnTo>
                    <a:pt x="0" y="374469"/>
                  </a:lnTo>
                  <a:cubicBezTo>
                    <a:pt x="66766" y="391886"/>
                    <a:pt x="119018" y="393337"/>
                    <a:pt x="200298" y="426720"/>
                  </a:cubicBezTo>
                  <a:cubicBezTo>
                    <a:pt x="281578" y="460103"/>
                    <a:pt x="391887" y="525417"/>
                    <a:pt x="487681" y="574766"/>
                  </a:cubicBezTo>
                  <a:lnTo>
                    <a:pt x="757647" y="661852"/>
                  </a:lnTo>
                  <a:lnTo>
                    <a:pt x="635727" y="478972"/>
                  </a:lnTo>
                  <a:lnTo>
                    <a:pt x="557350" y="252549"/>
                  </a:lnTo>
                  <a:lnTo>
                    <a:pt x="478972" y="0"/>
                  </a:lnTo>
                  <a:close/>
                </a:path>
              </a:pathLst>
            </a:custGeom>
            <a:solidFill>
              <a:srgbClr val="FFFF00">
                <a:alpha val="50000"/>
              </a:srgbClr>
            </a:solidFill>
            <a:ln w="12700" cap="flat" cmpd="sng" algn="ctr">
              <a:noFill/>
              <a:prstDash val="solid"/>
            </a:ln>
            <a:effectLst>
              <a:glow rad="63500">
                <a:srgbClr val="FFFF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3" name="Freeform 12"/>
            <p:cNvSpPr/>
            <p:nvPr/>
          </p:nvSpPr>
          <p:spPr>
            <a:xfrm>
              <a:off x="4943816" y="3448663"/>
              <a:ext cx="365760" cy="200297"/>
            </a:xfrm>
            <a:custGeom>
              <a:avLst/>
              <a:gdLst>
                <a:gd name="connsiteX0" fmla="*/ 365760 w 365760"/>
                <a:gd name="connsiteY0" fmla="*/ 8708 h 200297"/>
                <a:gd name="connsiteX1" fmla="*/ 209005 w 365760"/>
                <a:gd name="connsiteY1" fmla="*/ 0 h 200297"/>
                <a:gd name="connsiteX2" fmla="*/ 121920 w 365760"/>
                <a:gd name="connsiteY2" fmla="*/ 34834 h 200297"/>
                <a:gd name="connsiteX3" fmla="*/ 0 w 365760"/>
                <a:gd name="connsiteY3" fmla="*/ 200297 h 200297"/>
                <a:gd name="connsiteX4" fmla="*/ 182880 w 365760"/>
                <a:gd name="connsiteY4" fmla="*/ 148046 h 200297"/>
                <a:gd name="connsiteX5" fmla="*/ 365760 w 365760"/>
                <a:gd name="connsiteY5" fmla="*/ 8708 h 20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 h="200297">
                  <a:moveTo>
                    <a:pt x="365760" y="8708"/>
                  </a:moveTo>
                  <a:lnTo>
                    <a:pt x="209005" y="0"/>
                  </a:lnTo>
                  <a:lnTo>
                    <a:pt x="121920" y="34834"/>
                  </a:lnTo>
                  <a:lnTo>
                    <a:pt x="0" y="200297"/>
                  </a:lnTo>
                  <a:lnTo>
                    <a:pt x="182880" y="148046"/>
                  </a:lnTo>
                  <a:lnTo>
                    <a:pt x="365760" y="8708"/>
                  </a:lnTo>
                  <a:close/>
                </a:path>
              </a:pathLst>
            </a:custGeom>
            <a:solidFill>
              <a:srgbClr val="FFC000">
                <a:alpha val="50000"/>
              </a:srgbClr>
            </a:solidFill>
            <a:ln w="12700" cap="flat" cmpd="sng" algn="ctr">
              <a:noFill/>
              <a:prstDash val="solid"/>
            </a:ln>
            <a:effectLst>
              <a:glow rad="63500">
                <a:srgbClr val="FFC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4" name="Freeform 13"/>
            <p:cNvSpPr/>
            <p:nvPr/>
          </p:nvSpPr>
          <p:spPr>
            <a:xfrm>
              <a:off x="4717393" y="3248366"/>
              <a:ext cx="661851" cy="496388"/>
            </a:xfrm>
            <a:custGeom>
              <a:avLst/>
              <a:gdLst>
                <a:gd name="connsiteX0" fmla="*/ 661851 w 661851"/>
                <a:gd name="connsiteY0" fmla="*/ 139337 h 496388"/>
                <a:gd name="connsiteX1" fmla="*/ 505097 w 661851"/>
                <a:gd name="connsiteY1" fmla="*/ 78377 h 496388"/>
                <a:gd name="connsiteX2" fmla="*/ 304800 w 661851"/>
                <a:gd name="connsiteY2" fmla="*/ 0 h 496388"/>
                <a:gd name="connsiteX3" fmla="*/ 130628 w 661851"/>
                <a:gd name="connsiteY3" fmla="*/ 261257 h 496388"/>
                <a:gd name="connsiteX4" fmla="*/ 0 w 661851"/>
                <a:gd name="connsiteY4" fmla="*/ 496388 h 496388"/>
                <a:gd name="connsiteX5" fmla="*/ 226423 w 661851"/>
                <a:gd name="connsiteY5" fmla="*/ 435428 h 496388"/>
                <a:gd name="connsiteX6" fmla="*/ 261257 w 661851"/>
                <a:gd name="connsiteY6" fmla="*/ 330925 h 496388"/>
                <a:gd name="connsiteX7" fmla="*/ 339634 w 661851"/>
                <a:gd name="connsiteY7" fmla="*/ 226423 h 496388"/>
                <a:gd name="connsiteX8" fmla="*/ 470263 w 661851"/>
                <a:gd name="connsiteY8" fmla="*/ 165463 h 496388"/>
                <a:gd name="connsiteX9" fmla="*/ 592183 w 661851"/>
                <a:gd name="connsiteY9" fmla="*/ 174171 h 496388"/>
                <a:gd name="connsiteX10" fmla="*/ 661851 w 661851"/>
                <a:gd name="connsiteY10" fmla="*/ 139337 h 49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1851" h="496388">
                  <a:moveTo>
                    <a:pt x="661851" y="139337"/>
                  </a:moveTo>
                  <a:lnTo>
                    <a:pt x="505097" y="78377"/>
                  </a:lnTo>
                  <a:lnTo>
                    <a:pt x="304800" y="0"/>
                  </a:lnTo>
                  <a:lnTo>
                    <a:pt x="130628" y="261257"/>
                  </a:lnTo>
                  <a:lnTo>
                    <a:pt x="0" y="496388"/>
                  </a:lnTo>
                  <a:lnTo>
                    <a:pt x="226423" y="435428"/>
                  </a:lnTo>
                  <a:lnTo>
                    <a:pt x="261257" y="330925"/>
                  </a:lnTo>
                  <a:lnTo>
                    <a:pt x="339634" y="226423"/>
                  </a:lnTo>
                  <a:lnTo>
                    <a:pt x="470263" y="165463"/>
                  </a:lnTo>
                  <a:lnTo>
                    <a:pt x="592183" y="174171"/>
                  </a:lnTo>
                  <a:lnTo>
                    <a:pt x="661851" y="139337"/>
                  </a:lnTo>
                  <a:close/>
                </a:path>
              </a:pathLst>
            </a:custGeom>
            <a:solidFill>
              <a:srgbClr val="FFFF00">
                <a:alpha val="50000"/>
              </a:srgbClr>
            </a:solidFill>
            <a:ln w="12700" cap="flat" cmpd="sng" algn="ctr">
              <a:noFill/>
              <a:prstDash val="solid"/>
            </a:ln>
            <a:effectLst>
              <a:glow rad="63500">
                <a:srgbClr val="FFFF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5" name="Freeform 14"/>
            <p:cNvSpPr/>
            <p:nvPr/>
          </p:nvSpPr>
          <p:spPr>
            <a:xfrm>
              <a:off x="6763271" y="2638765"/>
              <a:ext cx="584110" cy="931817"/>
            </a:xfrm>
            <a:custGeom>
              <a:avLst/>
              <a:gdLst>
                <a:gd name="connsiteX0" fmla="*/ 461554 w 461554"/>
                <a:gd name="connsiteY0" fmla="*/ 539932 h 600892"/>
                <a:gd name="connsiteX1" fmla="*/ 296091 w 461554"/>
                <a:gd name="connsiteY1" fmla="*/ 574766 h 600892"/>
                <a:gd name="connsiteX2" fmla="*/ 165463 w 461554"/>
                <a:gd name="connsiteY2" fmla="*/ 600892 h 600892"/>
                <a:gd name="connsiteX3" fmla="*/ 87086 w 461554"/>
                <a:gd name="connsiteY3" fmla="*/ 557349 h 600892"/>
                <a:gd name="connsiteX4" fmla="*/ 43543 w 461554"/>
                <a:gd name="connsiteY4" fmla="*/ 365760 h 600892"/>
                <a:gd name="connsiteX5" fmla="*/ 0 w 461554"/>
                <a:gd name="connsiteY5" fmla="*/ 217715 h 600892"/>
                <a:gd name="connsiteX6" fmla="*/ 17417 w 461554"/>
                <a:gd name="connsiteY6" fmla="*/ 95795 h 600892"/>
                <a:gd name="connsiteX7" fmla="*/ 121920 w 461554"/>
                <a:gd name="connsiteY7" fmla="*/ 17418 h 600892"/>
                <a:gd name="connsiteX8" fmla="*/ 209006 w 461554"/>
                <a:gd name="connsiteY8" fmla="*/ 0 h 600892"/>
                <a:gd name="connsiteX9" fmla="*/ 348343 w 461554"/>
                <a:gd name="connsiteY9" fmla="*/ 156755 h 600892"/>
                <a:gd name="connsiteX10" fmla="*/ 418011 w 461554"/>
                <a:gd name="connsiteY10" fmla="*/ 374469 h 600892"/>
                <a:gd name="connsiteX11" fmla="*/ 461554 w 461554"/>
                <a:gd name="connsiteY11" fmla="*/ 539932 h 600892"/>
                <a:gd name="connsiteX0" fmla="*/ 496388 w 496388"/>
                <a:gd name="connsiteY0" fmla="*/ 539932 h 905692"/>
                <a:gd name="connsiteX1" fmla="*/ 330925 w 496388"/>
                <a:gd name="connsiteY1" fmla="*/ 574766 h 905692"/>
                <a:gd name="connsiteX2" fmla="*/ 0 w 496388"/>
                <a:gd name="connsiteY2" fmla="*/ 905692 h 905692"/>
                <a:gd name="connsiteX3" fmla="*/ 121920 w 496388"/>
                <a:gd name="connsiteY3" fmla="*/ 557349 h 905692"/>
                <a:gd name="connsiteX4" fmla="*/ 78377 w 496388"/>
                <a:gd name="connsiteY4" fmla="*/ 365760 h 905692"/>
                <a:gd name="connsiteX5" fmla="*/ 34834 w 496388"/>
                <a:gd name="connsiteY5" fmla="*/ 217715 h 905692"/>
                <a:gd name="connsiteX6" fmla="*/ 52251 w 496388"/>
                <a:gd name="connsiteY6" fmla="*/ 95795 h 905692"/>
                <a:gd name="connsiteX7" fmla="*/ 156754 w 496388"/>
                <a:gd name="connsiteY7" fmla="*/ 17418 h 905692"/>
                <a:gd name="connsiteX8" fmla="*/ 243840 w 496388"/>
                <a:gd name="connsiteY8" fmla="*/ 0 h 905692"/>
                <a:gd name="connsiteX9" fmla="*/ 383177 w 496388"/>
                <a:gd name="connsiteY9" fmla="*/ 156755 h 905692"/>
                <a:gd name="connsiteX10" fmla="*/ 452845 w 496388"/>
                <a:gd name="connsiteY10" fmla="*/ 374469 h 905692"/>
                <a:gd name="connsiteX11" fmla="*/ 496388 w 496388"/>
                <a:gd name="connsiteY11" fmla="*/ 539932 h 905692"/>
                <a:gd name="connsiteX0" fmla="*/ 583474 w 583474"/>
                <a:gd name="connsiteY0" fmla="*/ 539932 h 905692"/>
                <a:gd name="connsiteX1" fmla="*/ 418011 w 583474"/>
                <a:gd name="connsiteY1" fmla="*/ 574766 h 905692"/>
                <a:gd name="connsiteX2" fmla="*/ 87086 w 583474"/>
                <a:gd name="connsiteY2" fmla="*/ 905692 h 905692"/>
                <a:gd name="connsiteX3" fmla="*/ 0 w 583474"/>
                <a:gd name="connsiteY3" fmla="*/ 870858 h 905692"/>
                <a:gd name="connsiteX4" fmla="*/ 165463 w 583474"/>
                <a:gd name="connsiteY4" fmla="*/ 365760 h 905692"/>
                <a:gd name="connsiteX5" fmla="*/ 121920 w 583474"/>
                <a:gd name="connsiteY5" fmla="*/ 217715 h 905692"/>
                <a:gd name="connsiteX6" fmla="*/ 139337 w 583474"/>
                <a:gd name="connsiteY6" fmla="*/ 95795 h 905692"/>
                <a:gd name="connsiteX7" fmla="*/ 243840 w 583474"/>
                <a:gd name="connsiteY7" fmla="*/ 17418 h 905692"/>
                <a:gd name="connsiteX8" fmla="*/ 330926 w 583474"/>
                <a:gd name="connsiteY8" fmla="*/ 0 h 905692"/>
                <a:gd name="connsiteX9" fmla="*/ 470263 w 583474"/>
                <a:gd name="connsiteY9" fmla="*/ 156755 h 905692"/>
                <a:gd name="connsiteX10" fmla="*/ 539931 w 583474"/>
                <a:gd name="connsiteY10" fmla="*/ 374469 h 905692"/>
                <a:gd name="connsiteX11" fmla="*/ 583474 w 583474"/>
                <a:gd name="connsiteY11" fmla="*/ 539932 h 905692"/>
                <a:gd name="connsiteX0" fmla="*/ 583474 w 583474"/>
                <a:gd name="connsiteY0" fmla="*/ 539932 h 905692"/>
                <a:gd name="connsiteX1" fmla="*/ 418011 w 583474"/>
                <a:gd name="connsiteY1" fmla="*/ 574766 h 905692"/>
                <a:gd name="connsiteX2" fmla="*/ 87086 w 583474"/>
                <a:gd name="connsiteY2" fmla="*/ 905692 h 905692"/>
                <a:gd name="connsiteX3" fmla="*/ 0 w 583474"/>
                <a:gd name="connsiteY3" fmla="*/ 870858 h 905692"/>
                <a:gd name="connsiteX4" fmla="*/ 130629 w 583474"/>
                <a:gd name="connsiteY4" fmla="*/ 653143 h 905692"/>
                <a:gd name="connsiteX5" fmla="*/ 165463 w 583474"/>
                <a:gd name="connsiteY5" fmla="*/ 365760 h 905692"/>
                <a:gd name="connsiteX6" fmla="*/ 121920 w 583474"/>
                <a:gd name="connsiteY6" fmla="*/ 217715 h 905692"/>
                <a:gd name="connsiteX7" fmla="*/ 139337 w 583474"/>
                <a:gd name="connsiteY7" fmla="*/ 95795 h 905692"/>
                <a:gd name="connsiteX8" fmla="*/ 243840 w 583474"/>
                <a:gd name="connsiteY8" fmla="*/ 17418 h 905692"/>
                <a:gd name="connsiteX9" fmla="*/ 330926 w 583474"/>
                <a:gd name="connsiteY9" fmla="*/ 0 h 905692"/>
                <a:gd name="connsiteX10" fmla="*/ 470263 w 583474"/>
                <a:gd name="connsiteY10" fmla="*/ 156755 h 905692"/>
                <a:gd name="connsiteX11" fmla="*/ 539931 w 583474"/>
                <a:gd name="connsiteY11" fmla="*/ 374469 h 905692"/>
                <a:gd name="connsiteX12" fmla="*/ 583474 w 583474"/>
                <a:gd name="connsiteY12" fmla="*/ 539932 h 905692"/>
                <a:gd name="connsiteX0" fmla="*/ 583474 w 583474"/>
                <a:gd name="connsiteY0" fmla="*/ 539932 h 905692"/>
                <a:gd name="connsiteX1" fmla="*/ 418011 w 583474"/>
                <a:gd name="connsiteY1" fmla="*/ 574766 h 905692"/>
                <a:gd name="connsiteX2" fmla="*/ 87086 w 583474"/>
                <a:gd name="connsiteY2" fmla="*/ 905692 h 905692"/>
                <a:gd name="connsiteX3" fmla="*/ 0 w 583474"/>
                <a:gd name="connsiteY3" fmla="*/ 870858 h 905692"/>
                <a:gd name="connsiteX4" fmla="*/ 130629 w 583474"/>
                <a:gd name="connsiteY4" fmla="*/ 653143 h 905692"/>
                <a:gd name="connsiteX5" fmla="*/ 165463 w 583474"/>
                <a:gd name="connsiteY5" fmla="*/ 478972 h 905692"/>
                <a:gd name="connsiteX6" fmla="*/ 165463 w 583474"/>
                <a:gd name="connsiteY6" fmla="*/ 365760 h 905692"/>
                <a:gd name="connsiteX7" fmla="*/ 121920 w 583474"/>
                <a:gd name="connsiteY7" fmla="*/ 217715 h 905692"/>
                <a:gd name="connsiteX8" fmla="*/ 139337 w 583474"/>
                <a:gd name="connsiteY8" fmla="*/ 95795 h 905692"/>
                <a:gd name="connsiteX9" fmla="*/ 243840 w 583474"/>
                <a:gd name="connsiteY9" fmla="*/ 17418 h 905692"/>
                <a:gd name="connsiteX10" fmla="*/ 330926 w 583474"/>
                <a:gd name="connsiteY10" fmla="*/ 0 h 905692"/>
                <a:gd name="connsiteX11" fmla="*/ 470263 w 583474"/>
                <a:gd name="connsiteY11" fmla="*/ 156755 h 905692"/>
                <a:gd name="connsiteX12" fmla="*/ 539931 w 583474"/>
                <a:gd name="connsiteY12" fmla="*/ 374469 h 905692"/>
                <a:gd name="connsiteX13" fmla="*/ 583474 w 583474"/>
                <a:gd name="connsiteY13" fmla="*/ 539932 h 905692"/>
                <a:gd name="connsiteX0" fmla="*/ 583474 w 583474"/>
                <a:gd name="connsiteY0" fmla="*/ 539932 h 905692"/>
                <a:gd name="connsiteX1" fmla="*/ 418011 w 583474"/>
                <a:gd name="connsiteY1" fmla="*/ 574766 h 905692"/>
                <a:gd name="connsiteX2" fmla="*/ 252549 w 583474"/>
                <a:gd name="connsiteY2" fmla="*/ 644435 h 905692"/>
                <a:gd name="connsiteX3" fmla="*/ 87086 w 583474"/>
                <a:gd name="connsiteY3" fmla="*/ 905692 h 905692"/>
                <a:gd name="connsiteX4" fmla="*/ 0 w 583474"/>
                <a:gd name="connsiteY4" fmla="*/ 870858 h 905692"/>
                <a:gd name="connsiteX5" fmla="*/ 130629 w 583474"/>
                <a:gd name="connsiteY5" fmla="*/ 653143 h 905692"/>
                <a:gd name="connsiteX6" fmla="*/ 165463 w 583474"/>
                <a:gd name="connsiteY6" fmla="*/ 478972 h 905692"/>
                <a:gd name="connsiteX7" fmla="*/ 165463 w 583474"/>
                <a:gd name="connsiteY7" fmla="*/ 365760 h 905692"/>
                <a:gd name="connsiteX8" fmla="*/ 121920 w 583474"/>
                <a:gd name="connsiteY8" fmla="*/ 217715 h 905692"/>
                <a:gd name="connsiteX9" fmla="*/ 139337 w 583474"/>
                <a:gd name="connsiteY9" fmla="*/ 95795 h 905692"/>
                <a:gd name="connsiteX10" fmla="*/ 243840 w 583474"/>
                <a:gd name="connsiteY10" fmla="*/ 17418 h 905692"/>
                <a:gd name="connsiteX11" fmla="*/ 330926 w 583474"/>
                <a:gd name="connsiteY11" fmla="*/ 0 h 905692"/>
                <a:gd name="connsiteX12" fmla="*/ 470263 w 583474"/>
                <a:gd name="connsiteY12" fmla="*/ 156755 h 905692"/>
                <a:gd name="connsiteX13" fmla="*/ 539931 w 583474"/>
                <a:gd name="connsiteY13" fmla="*/ 374469 h 905692"/>
                <a:gd name="connsiteX14" fmla="*/ 583474 w 583474"/>
                <a:gd name="connsiteY14" fmla="*/ 539932 h 905692"/>
                <a:gd name="connsiteX0" fmla="*/ 583474 w 583474"/>
                <a:gd name="connsiteY0" fmla="*/ 539932 h 905692"/>
                <a:gd name="connsiteX1" fmla="*/ 418011 w 583474"/>
                <a:gd name="connsiteY1" fmla="*/ 574766 h 905692"/>
                <a:gd name="connsiteX2" fmla="*/ 252549 w 583474"/>
                <a:gd name="connsiteY2" fmla="*/ 644435 h 905692"/>
                <a:gd name="connsiteX3" fmla="*/ 87086 w 583474"/>
                <a:gd name="connsiteY3" fmla="*/ 905692 h 905692"/>
                <a:gd name="connsiteX4" fmla="*/ 0 w 583474"/>
                <a:gd name="connsiteY4" fmla="*/ 870858 h 905692"/>
                <a:gd name="connsiteX5" fmla="*/ 174172 w 583474"/>
                <a:gd name="connsiteY5" fmla="*/ 653143 h 905692"/>
                <a:gd name="connsiteX6" fmla="*/ 165463 w 583474"/>
                <a:gd name="connsiteY6" fmla="*/ 478972 h 905692"/>
                <a:gd name="connsiteX7" fmla="*/ 165463 w 583474"/>
                <a:gd name="connsiteY7" fmla="*/ 365760 h 905692"/>
                <a:gd name="connsiteX8" fmla="*/ 121920 w 583474"/>
                <a:gd name="connsiteY8" fmla="*/ 217715 h 905692"/>
                <a:gd name="connsiteX9" fmla="*/ 139337 w 583474"/>
                <a:gd name="connsiteY9" fmla="*/ 95795 h 905692"/>
                <a:gd name="connsiteX10" fmla="*/ 243840 w 583474"/>
                <a:gd name="connsiteY10" fmla="*/ 17418 h 905692"/>
                <a:gd name="connsiteX11" fmla="*/ 330926 w 583474"/>
                <a:gd name="connsiteY11" fmla="*/ 0 h 905692"/>
                <a:gd name="connsiteX12" fmla="*/ 470263 w 583474"/>
                <a:gd name="connsiteY12" fmla="*/ 156755 h 905692"/>
                <a:gd name="connsiteX13" fmla="*/ 539931 w 583474"/>
                <a:gd name="connsiteY13" fmla="*/ 374469 h 905692"/>
                <a:gd name="connsiteX14" fmla="*/ 583474 w 583474"/>
                <a:gd name="connsiteY14" fmla="*/ 539932 h 905692"/>
                <a:gd name="connsiteX0" fmla="*/ 584110 w 584110"/>
                <a:gd name="connsiteY0" fmla="*/ 539932 h 905692"/>
                <a:gd name="connsiteX1" fmla="*/ 418647 w 584110"/>
                <a:gd name="connsiteY1" fmla="*/ 574766 h 905692"/>
                <a:gd name="connsiteX2" fmla="*/ 253185 w 584110"/>
                <a:gd name="connsiteY2" fmla="*/ 644435 h 905692"/>
                <a:gd name="connsiteX3" fmla="*/ 87722 w 584110"/>
                <a:gd name="connsiteY3" fmla="*/ 905692 h 905692"/>
                <a:gd name="connsiteX4" fmla="*/ 636 w 584110"/>
                <a:gd name="connsiteY4" fmla="*/ 870858 h 905692"/>
                <a:gd name="connsiteX5" fmla="*/ 79013 w 584110"/>
                <a:gd name="connsiteY5" fmla="*/ 783772 h 905692"/>
                <a:gd name="connsiteX6" fmla="*/ 174808 w 584110"/>
                <a:gd name="connsiteY6" fmla="*/ 653143 h 905692"/>
                <a:gd name="connsiteX7" fmla="*/ 166099 w 584110"/>
                <a:gd name="connsiteY7" fmla="*/ 478972 h 905692"/>
                <a:gd name="connsiteX8" fmla="*/ 166099 w 584110"/>
                <a:gd name="connsiteY8" fmla="*/ 365760 h 905692"/>
                <a:gd name="connsiteX9" fmla="*/ 122556 w 584110"/>
                <a:gd name="connsiteY9" fmla="*/ 217715 h 905692"/>
                <a:gd name="connsiteX10" fmla="*/ 139973 w 584110"/>
                <a:gd name="connsiteY10" fmla="*/ 95795 h 905692"/>
                <a:gd name="connsiteX11" fmla="*/ 244476 w 584110"/>
                <a:gd name="connsiteY11" fmla="*/ 17418 h 905692"/>
                <a:gd name="connsiteX12" fmla="*/ 331562 w 584110"/>
                <a:gd name="connsiteY12" fmla="*/ 0 h 905692"/>
                <a:gd name="connsiteX13" fmla="*/ 470899 w 584110"/>
                <a:gd name="connsiteY13" fmla="*/ 156755 h 905692"/>
                <a:gd name="connsiteX14" fmla="*/ 540567 w 584110"/>
                <a:gd name="connsiteY14" fmla="*/ 374469 h 905692"/>
                <a:gd name="connsiteX15" fmla="*/ 584110 w 584110"/>
                <a:gd name="connsiteY15" fmla="*/ 539932 h 905692"/>
                <a:gd name="connsiteX0" fmla="*/ 584110 w 584110"/>
                <a:gd name="connsiteY0" fmla="*/ 539932 h 905692"/>
                <a:gd name="connsiteX1" fmla="*/ 418647 w 584110"/>
                <a:gd name="connsiteY1" fmla="*/ 574766 h 905692"/>
                <a:gd name="connsiteX2" fmla="*/ 253185 w 584110"/>
                <a:gd name="connsiteY2" fmla="*/ 644435 h 905692"/>
                <a:gd name="connsiteX3" fmla="*/ 87722 w 584110"/>
                <a:gd name="connsiteY3" fmla="*/ 905692 h 905692"/>
                <a:gd name="connsiteX4" fmla="*/ 636 w 584110"/>
                <a:gd name="connsiteY4" fmla="*/ 870858 h 905692"/>
                <a:gd name="connsiteX5" fmla="*/ 79013 w 584110"/>
                <a:gd name="connsiteY5" fmla="*/ 783772 h 905692"/>
                <a:gd name="connsiteX6" fmla="*/ 174808 w 584110"/>
                <a:gd name="connsiteY6" fmla="*/ 653143 h 905692"/>
                <a:gd name="connsiteX7" fmla="*/ 139974 w 584110"/>
                <a:gd name="connsiteY7" fmla="*/ 461555 h 905692"/>
                <a:gd name="connsiteX8" fmla="*/ 166099 w 584110"/>
                <a:gd name="connsiteY8" fmla="*/ 365760 h 905692"/>
                <a:gd name="connsiteX9" fmla="*/ 122556 w 584110"/>
                <a:gd name="connsiteY9" fmla="*/ 217715 h 905692"/>
                <a:gd name="connsiteX10" fmla="*/ 139973 w 584110"/>
                <a:gd name="connsiteY10" fmla="*/ 95795 h 905692"/>
                <a:gd name="connsiteX11" fmla="*/ 244476 w 584110"/>
                <a:gd name="connsiteY11" fmla="*/ 17418 h 905692"/>
                <a:gd name="connsiteX12" fmla="*/ 331562 w 584110"/>
                <a:gd name="connsiteY12" fmla="*/ 0 h 905692"/>
                <a:gd name="connsiteX13" fmla="*/ 470899 w 584110"/>
                <a:gd name="connsiteY13" fmla="*/ 156755 h 905692"/>
                <a:gd name="connsiteX14" fmla="*/ 540567 w 584110"/>
                <a:gd name="connsiteY14" fmla="*/ 374469 h 905692"/>
                <a:gd name="connsiteX15" fmla="*/ 584110 w 584110"/>
                <a:gd name="connsiteY15" fmla="*/ 539932 h 905692"/>
                <a:gd name="connsiteX0" fmla="*/ 584110 w 584110"/>
                <a:gd name="connsiteY0" fmla="*/ 539932 h 905692"/>
                <a:gd name="connsiteX1" fmla="*/ 418647 w 584110"/>
                <a:gd name="connsiteY1" fmla="*/ 574766 h 905692"/>
                <a:gd name="connsiteX2" fmla="*/ 253185 w 584110"/>
                <a:gd name="connsiteY2" fmla="*/ 644435 h 905692"/>
                <a:gd name="connsiteX3" fmla="*/ 87722 w 584110"/>
                <a:gd name="connsiteY3" fmla="*/ 905692 h 905692"/>
                <a:gd name="connsiteX4" fmla="*/ 636 w 584110"/>
                <a:gd name="connsiteY4" fmla="*/ 870858 h 905692"/>
                <a:gd name="connsiteX5" fmla="*/ 79013 w 584110"/>
                <a:gd name="connsiteY5" fmla="*/ 783772 h 905692"/>
                <a:gd name="connsiteX6" fmla="*/ 174808 w 584110"/>
                <a:gd name="connsiteY6" fmla="*/ 653143 h 905692"/>
                <a:gd name="connsiteX7" fmla="*/ 139974 w 584110"/>
                <a:gd name="connsiteY7" fmla="*/ 461555 h 905692"/>
                <a:gd name="connsiteX8" fmla="*/ 122557 w 584110"/>
                <a:gd name="connsiteY8" fmla="*/ 339635 h 905692"/>
                <a:gd name="connsiteX9" fmla="*/ 122556 w 584110"/>
                <a:gd name="connsiteY9" fmla="*/ 217715 h 905692"/>
                <a:gd name="connsiteX10" fmla="*/ 139973 w 584110"/>
                <a:gd name="connsiteY10" fmla="*/ 95795 h 905692"/>
                <a:gd name="connsiteX11" fmla="*/ 244476 w 584110"/>
                <a:gd name="connsiteY11" fmla="*/ 17418 h 905692"/>
                <a:gd name="connsiteX12" fmla="*/ 331562 w 584110"/>
                <a:gd name="connsiteY12" fmla="*/ 0 h 905692"/>
                <a:gd name="connsiteX13" fmla="*/ 470899 w 584110"/>
                <a:gd name="connsiteY13" fmla="*/ 156755 h 905692"/>
                <a:gd name="connsiteX14" fmla="*/ 540567 w 584110"/>
                <a:gd name="connsiteY14" fmla="*/ 374469 h 905692"/>
                <a:gd name="connsiteX15" fmla="*/ 584110 w 584110"/>
                <a:gd name="connsiteY15" fmla="*/ 539932 h 905692"/>
                <a:gd name="connsiteX0" fmla="*/ 584110 w 584110"/>
                <a:gd name="connsiteY0" fmla="*/ 539932 h 905692"/>
                <a:gd name="connsiteX1" fmla="*/ 418647 w 584110"/>
                <a:gd name="connsiteY1" fmla="*/ 574766 h 905692"/>
                <a:gd name="connsiteX2" fmla="*/ 253185 w 584110"/>
                <a:gd name="connsiteY2" fmla="*/ 644435 h 905692"/>
                <a:gd name="connsiteX3" fmla="*/ 87722 w 584110"/>
                <a:gd name="connsiteY3" fmla="*/ 905692 h 905692"/>
                <a:gd name="connsiteX4" fmla="*/ 636 w 584110"/>
                <a:gd name="connsiteY4" fmla="*/ 870858 h 905692"/>
                <a:gd name="connsiteX5" fmla="*/ 79013 w 584110"/>
                <a:gd name="connsiteY5" fmla="*/ 783772 h 905692"/>
                <a:gd name="connsiteX6" fmla="*/ 174808 w 584110"/>
                <a:gd name="connsiteY6" fmla="*/ 653143 h 905692"/>
                <a:gd name="connsiteX7" fmla="*/ 139974 w 584110"/>
                <a:gd name="connsiteY7" fmla="*/ 461555 h 905692"/>
                <a:gd name="connsiteX8" fmla="*/ 122557 w 584110"/>
                <a:gd name="connsiteY8" fmla="*/ 339635 h 905692"/>
                <a:gd name="connsiteX9" fmla="*/ 61596 w 584110"/>
                <a:gd name="connsiteY9" fmla="*/ 191589 h 905692"/>
                <a:gd name="connsiteX10" fmla="*/ 139973 w 584110"/>
                <a:gd name="connsiteY10" fmla="*/ 95795 h 905692"/>
                <a:gd name="connsiteX11" fmla="*/ 244476 w 584110"/>
                <a:gd name="connsiteY11" fmla="*/ 17418 h 905692"/>
                <a:gd name="connsiteX12" fmla="*/ 331562 w 584110"/>
                <a:gd name="connsiteY12" fmla="*/ 0 h 905692"/>
                <a:gd name="connsiteX13" fmla="*/ 470899 w 584110"/>
                <a:gd name="connsiteY13" fmla="*/ 156755 h 905692"/>
                <a:gd name="connsiteX14" fmla="*/ 540567 w 584110"/>
                <a:gd name="connsiteY14" fmla="*/ 374469 h 905692"/>
                <a:gd name="connsiteX15" fmla="*/ 584110 w 584110"/>
                <a:gd name="connsiteY15" fmla="*/ 539932 h 905692"/>
                <a:gd name="connsiteX0" fmla="*/ 584110 w 584110"/>
                <a:gd name="connsiteY0" fmla="*/ 539932 h 905692"/>
                <a:gd name="connsiteX1" fmla="*/ 418647 w 584110"/>
                <a:gd name="connsiteY1" fmla="*/ 574766 h 905692"/>
                <a:gd name="connsiteX2" fmla="*/ 253185 w 584110"/>
                <a:gd name="connsiteY2" fmla="*/ 644435 h 905692"/>
                <a:gd name="connsiteX3" fmla="*/ 87722 w 584110"/>
                <a:gd name="connsiteY3" fmla="*/ 905692 h 905692"/>
                <a:gd name="connsiteX4" fmla="*/ 636 w 584110"/>
                <a:gd name="connsiteY4" fmla="*/ 870858 h 905692"/>
                <a:gd name="connsiteX5" fmla="*/ 79013 w 584110"/>
                <a:gd name="connsiteY5" fmla="*/ 783772 h 905692"/>
                <a:gd name="connsiteX6" fmla="*/ 174808 w 584110"/>
                <a:gd name="connsiteY6" fmla="*/ 653143 h 905692"/>
                <a:gd name="connsiteX7" fmla="*/ 139974 w 584110"/>
                <a:gd name="connsiteY7" fmla="*/ 461555 h 905692"/>
                <a:gd name="connsiteX8" fmla="*/ 122557 w 584110"/>
                <a:gd name="connsiteY8" fmla="*/ 339635 h 905692"/>
                <a:gd name="connsiteX9" fmla="*/ 61596 w 584110"/>
                <a:gd name="connsiteY9" fmla="*/ 191589 h 905692"/>
                <a:gd name="connsiteX10" fmla="*/ 96430 w 584110"/>
                <a:gd name="connsiteY10" fmla="*/ 34835 h 905692"/>
                <a:gd name="connsiteX11" fmla="*/ 244476 w 584110"/>
                <a:gd name="connsiteY11" fmla="*/ 17418 h 905692"/>
                <a:gd name="connsiteX12" fmla="*/ 331562 w 584110"/>
                <a:gd name="connsiteY12" fmla="*/ 0 h 905692"/>
                <a:gd name="connsiteX13" fmla="*/ 470899 w 584110"/>
                <a:gd name="connsiteY13" fmla="*/ 156755 h 905692"/>
                <a:gd name="connsiteX14" fmla="*/ 540567 w 584110"/>
                <a:gd name="connsiteY14" fmla="*/ 374469 h 905692"/>
                <a:gd name="connsiteX15" fmla="*/ 584110 w 584110"/>
                <a:gd name="connsiteY15" fmla="*/ 539932 h 905692"/>
                <a:gd name="connsiteX0" fmla="*/ 584110 w 584110"/>
                <a:gd name="connsiteY0" fmla="*/ 566057 h 931817"/>
                <a:gd name="connsiteX1" fmla="*/ 418647 w 584110"/>
                <a:gd name="connsiteY1" fmla="*/ 600891 h 931817"/>
                <a:gd name="connsiteX2" fmla="*/ 253185 w 584110"/>
                <a:gd name="connsiteY2" fmla="*/ 670560 h 931817"/>
                <a:gd name="connsiteX3" fmla="*/ 87722 w 584110"/>
                <a:gd name="connsiteY3" fmla="*/ 931817 h 931817"/>
                <a:gd name="connsiteX4" fmla="*/ 636 w 584110"/>
                <a:gd name="connsiteY4" fmla="*/ 896983 h 931817"/>
                <a:gd name="connsiteX5" fmla="*/ 79013 w 584110"/>
                <a:gd name="connsiteY5" fmla="*/ 809897 h 931817"/>
                <a:gd name="connsiteX6" fmla="*/ 174808 w 584110"/>
                <a:gd name="connsiteY6" fmla="*/ 679268 h 931817"/>
                <a:gd name="connsiteX7" fmla="*/ 139974 w 584110"/>
                <a:gd name="connsiteY7" fmla="*/ 487680 h 931817"/>
                <a:gd name="connsiteX8" fmla="*/ 122557 w 584110"/>
                <a:gd name="connsiteY8" fmla="*/ 365760 h 931817"/>
                <a:gd name="connsiteX9" fmla="*/ 61596 w 584110"/>
                <a:gd name="connsiteY9" fmla="*/ 217714 h 931817"/>
                <a:gd name="connsiteX10" fmla="*/ 96430 w 584110"/>
                <a:gd name="connsiteY10" fmla="*/ 60960 h 931817"/>
                <a:gd name="connsiteX11" fmla="*/ 209641 w 584110"/>
                <a:gd name="connsiteY11" fmla="*/ 0 h 931817"/>
                <a:gd name="connsiteX12" fmla="*/ 331562 w 584110"/>
                <a:gd name="connsiteY12" fmla="*/ 26125 h 931817"/>
                <a:gd name="connsiteX13" fmla="*/ 470899 w 584110"/>
                <a:gd name="connsiteY13" fmla="*/ 182880 h 931817"/>
                <a:gd name="connsiteX14" fmla="*/ 540567 w 584110"/>
                <a:gd name="connsiteY14" fmla="*/ 400594 h 931817"/>
                <a:gd name="connsiteX15" fmla="*/ 584110 w 584110"/>
                <a:gd name="connsiteY15" fmla="*/ 566057 h 93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4110" h="931817">
                  <a:moveTo>
                    <a:pt x="584110" y="566057"/>
                  </a:moveTo>
                  <a:cubicBezTo>
                    <a:pt x="528956" y="577668"/>
                    <a:pt x="473801" y="583474"/>
                    <a:pt x="418647" y="600891"/>
                  </a:cubicBezTo>
                  <a:cubicBezTo>
                    <a:pt x="363493" y="618308"/>
                    <a:pt x="308339" y="615406"/>
                    <a:pt x="253185" y="670560"/>
                  </a:cubicBezTo>
                  <a:cubicBezTo>
                    <a:pt x="198031" y="725714"/>
                    <a:pt x="141425" y="899886"/>
                    <a:pt x="87722" y="931817"/>
                  </a:cubicBezTo>
                  <a:lnTo>
                    <a:pt x="636" y="896983"/>
                  </a:lnTo>
                  <a:cubicBezTo>
                    <a:pt x="-6621" y="876663"/>
                    <a:pt x="49984" y="846183"/>
                    <a:pt x="79013" y="809897"/>
                  </a:cubicBezTo>
                  <a:cubicBezTo>
                    <a:pt x="108042" y="773611"/>
                    <a:pt x="154488" y="730068"/>
                    <a:pt x="174808" y="679268"/>
                  </a:cubicBezTo>
                  <a:cubicBezTo>
                    <a:pt x="177711" y="621211"/>
                    <a:pt x="137071" y="545737"/>
                    <a:pt x="139974" y="487680"/>
                  </a:cubicBezTo>
                  <a:lnTo>
                    <a:pt x="122557" y="365760"/>
                  </a:lnTo>
                  <a:cubicBezTo>
                    <a:pt x="122557" y="325120"/>
                    <a:pt x="61596" y="258354"/>
                    <a:pt x="61596" y="217714"/>
                  </a:cubicBezTo>
                  <a:lnTo>
                    <a:pt x="96430" y="60960"/>
                  </a:lnTo>
                  <a:lnTo>
                    <a:pt x="209641" y="0"/>
                  </a:lnTo>
                  <a:lnTo>
                    <a:pt x="331562" y="26125"/>
                  </a:lnTo>
                  <a:lnTo>
                    <a:pt x="470899" y="182880"/>
                  </a:lnTo>
                  <a:lnTo>
                    <a:pt x="540567" y="400594"/>
                  </a:lnTo>
                  <a:lnTo>
                    <a:pt x="584110" y="566057"/>
                  </a:lnTo>
                  <a:close/>
                </a:path>
              </a:pathLst>
            </a:custGeom>
            <a:solidFill>
              <a:srgbClr val="00CC00">
                <a:alpha val="50000"/>
              </a:srgbClr>
            </a:solidFill>
            <a:ln w="12700" cap="flat" cmpd="sng" algn="ctr">
              <a:noFill/>
              <a:prstDash val="solid"/>
            </a:ln>
            <a:effectLst>
              <a:glow rad="63500">
                <a:srgbClr val="00CC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6" name="Freeform 15"/>
            <p:cNvSpPr/>
            <p:nvPr/>
          </p:nvSpPr>
          <p:spPr>
            <a:xfrm>
              <a:off x="6406856" y="2490720"/>
              <a:ext cx="600891" cy="1018903"/>
            </a:xfrm>
            <a:custGeom>
              <a:avLst/>
              <a:gdLst>
                <a:gd name="connsiteX0" fmla="*/ 600891 w 600891"/>
                <a:gd name="connsiteY0" fmla="*/ 95794 h 1018903"/>
                <a:gd name="connsiteX1" fmla="*/ 444137 w 600891"/>
                <a:gd name="connsiteY1" fmla="*/ 174171 h 1018903"/>
                <a:gd name="connsiteX2" fmla="*/ 391885 w 600891"/>
                <a:gd name="connsiteY2" fmla="*/ 287383 h 1018903"/>
                <a:gd name="connsiteX3" fmla="*/ 426720 w 600891"/>
                <a:gd name="connsiteY3" fmla="*/ 470263 h 1018903"/>
                <a:gd name="connsiteX4" fmla="*/ 487680 w 600891"/>
                <a:gd name="connsiteY4" fmla="*/ 696686 h 1018903"/>
                <a:gd name="connsiteX5" fmla="*/ 478971 w 600891"/>
                <a:gd name="connsiteY5" fmla="*/ 896983 h 1018903"/>
                <a:gd name="connsiteX6" fmla="*/ 357051 w 600891"/>
                <a:gd name="connsiteY6" fmla="*/ 1018903 h 1018903"/>
                <a:gd name="connsiteX7" fmla="*/ 235131 w 600891"/>
                <a:gd name="connsiteY7" fmla="*/ 1001486 h 1018903"/>
                <a:gd name="connsiteX8" fmla="*/ 69668 w 600891"/>
                <a:gd name="connsiteY8" fmla="*/ 949234 h 1018903"/>
                <a:gd name="connsiteX9" fmla="*/ 200297 w 600891"/>
                <a:gd name="connsiteY9" fmla="*/ 818606 h 1018903"/>
                <a:gd name="connsiteX10" fmla="*/ 243840 w 600891"/>
                <a:gd name="connsiteY10" fmla="*/ 661851 h 1018903"/>
                <a:gd name="connsiteX11" fmla="*/ 217714 w 600891"/>
                <a:gd name="connsiteY11" fmla="*/ 478971 h 1018903"/>
                <a:gd name="connsiteX12" fmla="*/ 156754 w 600891"/>
                <a:gd name="connsiteY12" fmla="*/ 339634 h 1018903"/>
                <a:gd name="connsiteX13" fmla="*/ 34834 w 600891"/>
                <a:gd name="connsiteY13" fmla="*/ 252549 h 1018903"/>
                <a:gd name="connsiteX14" fmla="*/ 0 w 600891"/>
                <a:gd name="connsiteY14" fmla="*/ 191589 h 1018903"/>
                <a:gd name="connsiteX15" fmla="*/ 26125 w 600891"/>
                <a:gd name="connsiteY15" fmla="*/ 113211 h 1018903"/>
                <a:gd name="connsiteX16" fmla="*/ 165462 w 600891"/>
                <a:gd name="connsiteY16" fmla="*/ 52251 h 1018903"/>
                <a:gd name="connsiteX17" fmla="*/ 304800 w 600891"/>
                <a:gd name="connsiteY17" fmla="*/ 0 h 1018903"/>
                <a:gd name="connsiteX18" fmla="*/ 600891 w 600891"/>
                <a:gd name="connsiteY18" fmla="*/ 95794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0891" h="1018903">
                  <a:moveTo>
                    <a:pt x="600891" y="95794"/>
                  </a:moveTo>
                  <a:lnTo>
                    <a:pt x="444137" y="174171"/>
                  </a:lnTo>
                  <a:lnTo>
                    <a:pt x="391885" y="287383"/>
                  </a:lnTo>
                  <a:lnTo>
                    <a:pt x="426720" y="470263"/>
                  </a:lnTo>
                  <a:lnTo>
                    <a:pt x="487680" y="696686"/>
                  </a:lnTo>
                  <a:lnTo>
                    <a:pt x="478971" y="896983"/>
                  </a:lnTo>
                  <a:lnTo>
                    <a:pt x="357051" y="1018903"/>
                  </a:lnTo>
                  <a:lnTo>
                    <a:pt x="235131" y="1001486"/>
                  </a:lnTo>
                  <a:lnTo>
                    <a:pt x="69668" y="949234"/>
                  </a:lnTo>
                  <a:lnTo>
                    <a:pt x="200297" y="818606"/>
                  </a:lnTo>
                  <a:lnTo>
                    <a:pt x="243840" y="661851"/>
                  </a:lnTo>
                  <a:lnTo>
                    <a:pt x="217714" y="478971"/>
                  </a:lnTo>
                  <a:lnTo>
                    <a:pt x="156754" y="339634"/>
                  </a:lnTo>
                  <a:lnTo>
                    <a:pt x="34834" y="252549"/>
                  </a:lnTo>
                  <a:lnTo>
                    <a:pt x="0" y="191589"/>
                  </a:lnTo>
                  <a:lnTo>
                    <a:pt x="26125" y="113211"/>
                  </a:lnTo>
                  <a:lnTo>
                    <a:pt x="165462" y="52251"/>
                  </a:lnTo>
                  <a:lnTo>
                    <a:pt x="304800" y="0"/>
                  </a:lnTo>
                  <a:lnTo>
                    <a:pt x="600891" y="95794"/>
                  </a:lnTo>
                  <a:close/>
                </a:path>
              </a:pathLst>
            </a:custGeom>
            <a:solidFill>
              <a:srgbClr val="FFFF00">
                <a:alpha val="50000"/>
              </a:srgbClr>
            </a:solidFill>
            <a:ln w="12700" cap="flat" cmpd="sng" algn="ctr">
              <a:noFill/>
              <a:prstDash val="solid"/>
            </a:ln>
            <a:effectLst>
              <a:glow rad="63500">
                <a:srgbClr val="FFFF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7" name="Freeform 16"/>
            <p:cNvSpPr/>
            <p:nvPr/>
          </p:nvSpPr>
          <p:spPr>
            <a:xfrm>
              <a:off x="5640500" y="2464594"/>
              <a:ext cx="992777" cy="975360"/>
            </a:xfrm>
            <a:custGeom>
              <a:avLst/>
              <a:gdLst>
                <a:gd name="connsiteX0" fmla="*/ 209006 w 1001486"/>
                <a:gd name="connsiteY0" fmla="*/ 17417 h 975360"/>
                <a:gd name="connsiteX1" fmla="*/ 60960 w 1001486"/>
                <a:gd name="connsiteY1" fmla="*/ 165463 h 975360"/>
                <a:gd name="connsiteX2" fmla="*/ 0 w 1001486"/>
                <a:gd name="connsiteY2" fmla="*/ 278675 h 975360"/>
                <a:gd name="connsiteX3" fmla="*/ 26126 w 1001486"/>
                <a:gd name="connsiteY3" fmla="*/ 357052 h 975360"/>
                <a:gd name="connsiteX4" fmla="*/ 226423 w 1001486"/>
                <a:gd name="connsiteY4" fmla="*/ 400595 h 975360"/>
                <a:gd name="connsiteX5" fmla="*/ 478972 w 1001486"/>
                <a:gd name="connsiteY5" fmla="*/ 461555 h 975360"/>
                <a:gd name="connsiteX6" fmla="*/ 600892 w 1001486"/>
                <a:gd name="connsiteY6" fmla="*/ 548640 h 975360"/>
                <a:gd name="connsiteX7" fmla="*/ 635726 w 1001486"/>
                <a:gd name="connsiteY7" fmla="*/ 705395 h 975360"/>
                <a:gd name="connsiteX8" fmla="*/ 487680 w 1001486"/>
                <a:gd name="connsiteY8" fmla="*/ 914400 h 975360"/>
                <a:gd name="connsiteX9" fmla="*/ 775063 w 1001486"/>
                <a:gd name="connsiteY9" fmla="*/ 975360 h 975360"/>
                <a:gd name="connsiteX10" fmla="*/ 931817 w 1001486"/>
                <a:gd name="connsiteY10" fmla="*/ 827315 h 975360"/>
                <a:gd name="connsiteX11" fmla="*/ 992777 w 1001486"/>
                <a:gd name="connsiteY11" fmla="*/ 566057 h 975360"/>
                <a:gd name="connsiteX12" fmla="*/ 896983 w 1001486"/>
                <a:gd name="connsiteY12" fmla="*/ 374469 h 975360"/>
                <a:gd name="connsiteX13" fmla="*/ 801189 w 1001486"/>
                <a:gd name="connsiteY13" fmla="*/ 252549 h 975360"/>
                <a:gd name="connsiteX14" fmla="*/ 714103 w 1001486"/>
                <a:gd name="connsiteY14" fmla="*/ 165463 h 975360"/>
                <a:gd name="connsiteX15" fmla="*/ 731520 w 1001486"/>
                <a:gd name="connsiteY15" fmla="*/ 95795 h 975360"/>
                <a:gd name="connsiteX16" fmla="*/ 879566 w 1001486"/>
                <a:gd name="connsiteY16" fmla="*/ 52252 h 975360"/>
                <a:gd name="connsiteX17" fmla="*/ 1001486 w 1001486"/>
                <a:gd name="connsiteY17" fmla="*/ 8709 h 975360"/>
                <a:gd name="connsiteX18" fmla="*/ 705395 w 1001486"/>
                <a:gd name="connsiteY18" fmla="*/ 0 h 975360"/>
                <a:gd name="connsiteX19" fmla="*/ 444137 w 1001486"/>
                <a:gd name="connsiteY19" fmla="*/ 8709 h 975360"/>
                <a:gd name="connsiteX20" fmla="*/ 209006 w 1001486"/>
                <a:gd name="connsiteY20" fmla="*/ 17417 h 975360"/>
                <a:gd name="connsiteX0" fmla="*/ 209006 w 1001486"/>
                <a:gd name="connsiteY0" fmla="*/ 17417 h 975360"/>
                <a:gd name="connsiteX1" fmla="*/ 60960 w 1001486"/>
                <a:gd name="connsiteY1" fmla="*/ 165463 h 975360"/>
                <a:gd name="connsiteX2" fmla="*/ 0 w 1001486"/>
                <a:gd name="connsiteY2" fmla="*/ 278675 h 975360"/>
                <a:gd name="connsiteX3" fmla="*/ 26126 w 1001486"/>
                <a:gd name="connsiteY3" fmla="*/ 357052 h 975360"/>
                <a:gd name="connsiteX4" fmla="*/ 226423 w 1001486"/>
                <a:gd name="connsiteY4" fmla="*/ 400595 h 975360"/>
                <a:gd name="connsiteX5" fmla="*/ 478972 w 1001486"/>
                <a:gd name="connsiteY5" fmla="*/ 461555 h 975360"/>
                <a:gd name="connsiteX6" fmla="*/ 600892 w 1001486"/>
                <a:gd name="connsiteY6" fmla="*/ 548640 h 975360"/>
                <a:gd name="connsiteX7" fmla="*/ 635726 w 1001486"/>
                <a:gd name="connsiteY7" fmla="*/ 705395 h 975360"/>
                <a:gd name="connsiteX8" fmla="*/ 487680 w 1001486"/>
                <a:gd name="connsiteY8" fmla="*/ 914400 h 975360"/>
                <a:gd name="connsiteX9" fmla="*/ 775063 w 1001486"/>
                <a:gd name="connsiteY9" fmla="*/ 975360 h 975360"/>
                <a:gd name="connsiteX10" fmla="*/ 931817 w 1001486"/>
                <a:gd name="connsiteY10" fmla="*/ 827315 h 975360"/>
                <a:gd name="connsiteX11" fmla="*/ 992777 w 1001486"/>
                <a:gd name="connsiteY11" fmla="*/ 566057 h 975360"/>
                <a:gd name="connsiteX12" fmla="*/ 896983 w 1001486"/>
                <a:gd name="connsiteY12" fmla="*/ 374469 h 975360"/>
                <a:gd name="connsiteX13" fmla="*/ 801189 w 1001486"/>
                <a:gd name="connsiteY13" fmla="*/ 252549 h 975360"/>
                <a:gd name="connsiteX14" fmla="*/ 714103 w 1001486"/>
                <a:gd name="connsiteY14" fmla="*/ 165463 h 975360"/>
                <a:gd name="connsiteX15" fmla="*/ 769620 w 1001486"/>
                <a:gd name="connsiteY15" fmla="*/ 112464 h 975360"/>
                <a:gd name="connsiteX16" fmla="*/ 879566 w 1001486"/>
                <a:gd name="connsiteY16" fmla="*/ 52252 h 975360"/>
                <a:gd name="connsiteX17" fmla="*/ 1001486 w 1001486"/>
                <a:gd name="connsiteY17" fmla="*/ 8709 h 975360"/>
                <a:gd name="connsiteX18" fmla="*/ 705395 w 1001486"/>
                <a:gd name="connsiteY18" fmla="*/ 0 h 975360"/>
                <a:gd name="connsiteX19" fmla="*/ 444137 w 1001486"/>
                <a:gd name="connsiteY19" fmla="*/ 8709 h 975360"/>
                <a:gd name="connsiteX20" fmla="*/ 209006 w 1001486"/>
                <a:gd name="connsiteY20" fmla="*/ 17417 h 975360"/>
                <a:gd name="connsiteX0" fmla="*/ 209006 w 992777"/>
                <a:gd name="connsiteY0" fmla="*/ 17417 h 975360"/>
                <a:gd name="connsiteX1" fmla="*/ 60960 w 992777"/>
                <a:gd name="connsiteY1" fmla="*/ 165463 h 975360"/>
                <a:gd name="connsiteX2" fmla="*/ 0 w 992777"/>
                <a:gd name="connsiteY2" fmla="*/ 278675 h 975360"/>
                <a:gd name="connsiteX3" fmla="*/ 26126 w 992777"/>
                <a:gd name="connsiteY3" fmla="*/ 357052 h 975360"/>
                <a:gd name="connsiteX4" fmla="*/ 226423 w 992777"/>
                <a:gd name="connsiteY4" fmla="*/ 400595 h 975360"/>
                <a:gd name="connsiteX5" fmla="*/ 478972 w 992777"/>
                <a:gd name="connsiteY5" fmla="*/ 461555 h 975360"/>
                <a:gd name="connsiteX6" fmla="*/ 600892 w 992777"/>
                <a:gd name="connsiteY6" fmla="*/ 548640 h 975360"/>
                <a:gd name="connsiteX7" fmla="*/ 635726 w 992777"/>
                <a:gd name="connsiteY7" fmla="*/ 705395 h 975360"/>
                <a:gd name="connsiteX8" fmla="*/ 487680 w 992777"/>
                <a:gd name="connsiteY8" fmla="*/ 914400 h 975360"/>
                <a:gd name="connsiteX9" fmla="*/ 775063 w 992777"/>
                <a:gd name="connsiteY9" fmla="*/ 975360 h 975360"/>
                <a:gd name="connsiteX10" fmla="*/ 931817 w 992777"/>
                <a:gd name="connsiteY10" fmla="*/ 827315 h 975360"/>
                <a:gd name="connsiteX11" fmla="*/ 992777 w 992777"/>
                <a:gd name="connsiteY11" fmla="*/ 566057 h 975360"/>
                <a:gd name="connsiteX12" fmla="*/ 896983 w 992777"/>
                <a:gd name="connsiteY12" fmla="*/ 374469 h 975360"/>
                <a:gd name="connsiteX13" fmla="*/ 801189 w 992777"/>
                <a:gd name="connsiteY13" fmla="*/ 252549 h 975360"/>
                <a:gd name="connsiteX14" fmla="*/ 714103 w 992777"/>
                <a:gd name="connsiteY14" fmla="*/ 165463 h 975360"/>
                <a:gd name="connsiteX15" fmla="*/ 769620 w 992777"/>
                <a:gd name="connsiteY15" fmla="*/ 112464 h 975360"/>
                <a:gd name="connsiteX16" fmla="*/ 879566 w 992777"/>
                <a:gd name="connsiteY16" fmla="*/ 52252 h 975360"/>
                <a:gd name="connsiteX17" fmla="*/ 989580 w 992777"/>
                <a:gd name="connsiteY17" fmla="*/ 22996 h 975360"/>
                <a:gd name="connsiteX18" fmla="*/ 705395 w 992777"/>
                <a:gd name="connsiteY18" fmla="*/ 0 h 975360"/>
                <a:gd name="connsiteX19" fmla="*/ 444137 w 992777"/>
                <a:gd name="connsiteY19" fmla="*/ 8709 h 975360"/>
                <a:gd name="connsiteX20" fmla="*/ 209006 w 992777"/>
                <a:gd name="connsiteY20" fmla="*/ 17417 h 975360"/>
                <a:gd name="connsiteX0" fmla="*/ 209006 w 992777"/>
                <a:gd name="connsiteY0" fmla="*/ 17417 h 975360"/>
                <a:gd name="connsiteX1" fmla="*/ 60960 w 992777"/>
                <a:gd name="connsiteY1" fmla="*/ 165463 h 975360"/>
                <a:gd name="connsiteX2" fmla="*/ 0 w 992777"/>
                <a:gd name="connsiteY2" fmla="*/ 278675 h 975360"/>
                <a:gd name="connsiteX3" fmla="*/ 26126 w 992777"/>
                <a:gd name="connsiteY3" fmla="*/ 357052 h 975360"/>
                <a:gd name="connsiteX4" fmla="*/ 226423 w 992777"/>
                <a:gd name="connsiteY4" fmla="*/ 400595 h 975360"/>
                <a:gd name="connsiteX5" fmla="*/ 478972 w 992777"/>
                <a:gd name="connsiteY5" fmla="*/ 461555 h 975360"/>
                <a:gd name="connsiteX6" fmla="*/ 600892 w 992777"/>
                <a:gd name="connsiteY6" fmla="*/ 548640 h 975360"/>
                <a:gd name="connsiteX7" fmla="*/ 635726 w 992777"/>
                <a:gd name="connsiteY7" fmla="*/ 705395 h 975360"/>
                <a:gd name="connsiteX8" fmla="*/ 487680 w 992777"/>
                <a:gd name="connsiteY8" fmla="*/ 914400 h 975360"/>
                <a:gd name="connsiteX9" fmla="*/ 775063 w 992777"/>
                <a:gd name="connsiteY9" fmla="*/ 975360 h 975360"/>
                <a:gd name="connsiteX10" fmla="*/ 931817 w 992777"/>
                <a:gd name="connsiteY10" fmla="*/ 827315 h 975360"/>
                <a:gd name="connsiteX11" fmla="*/ 992777 w 992777"/>
                <a:gd name="connsiteY11" fmla="*/ 566057 h 975360"/>
                <a:gd name="connsiteX12" fmla="*/ 896983 w 992777"/>
                <a:gd name="connsiteY12" fmla="*/ 374469 h 975360"/>
                <a:gd name="connsiteX13" fmla="*/ 801189 w 992777"/>
                <a:gd name="connsiteY13" fmla="*/ 252549 h 975360"/>
                <a:gd name="connsiteX14" fmla="*/ 723628 w 992777"/>
                <a:gd name="connsiteY14" fmla="*/ 165463 h 975360"/>
                <a:gd name="connsiteX15" fmla="*/ 769620 w 992777"/>
                <a:gd name="connsiteY15" fmla="*/ 112464 h 975360"/>
                <a:gd name="connsiteX16" fmla="*/ 879566 w 992777"/>
                <a:gd name="connsiteY16" fmla="*/ 52252 h 975360"/>
                <a:gd name="connsiteX17" fmla="*/ 989580 w 992777"/>
                <a:gd name="connsiteY17" fmla="*/ 22996 h 975360"/>
                <a:gd name="connsiteX18" fmla="*/ 705395 w 992777"/>
                <a:gd name="connsiteY18" fmla="*/ 0 h 975360"/>
                <a:gd name="connsiteX19" fmla="*/ 444137 w 992777"/>
                <a:gd name="connsiteY19" fmla="*/ 8709 h 975360"/>
                <a:gd name="connsiteX20" fmla="*/ 209006 w 992777"/>
                <a:gd name="connsiteY20" fmla="*/ 17417 h 975360"/>
                <a:gd name="connsiteX0" fmla="*/ 209006 w 992777"/>
                <a:gd name="connsiteY0" fmla="*/ 17417 h 975360"/>
                <a:gd name="connsiteX1" fmla="*/ 110423 w 992777"/>
                <a:gd name="connsiteY1" fmla="*/ 96611 h 975360"/>
                <a:gd name="connsiteX2" fmla="*/ 60960 w 992777"/>
                <a:gd name="connsiteY2" fmla="*/ 165463 h 975360"/>
                <a:gd name="connsiteX3" fmla="*/ 0 w 992777"/>
                <a:gd name="connsiteY3" fmla="*/ 278675 h 975360"/>
                <a:gd name="connsiteX4" fmla="*/ 26126 w 992777"/>
                <a:gd name="connsiteY4" fmla="*/ 357052 h 975360"/>
                <a:gd name="connsiteX5" fmla="*/ 226423 w 992777"/>
                <a:gd name="connsiteY5" fmla="*/ 400595 h 975360"/>
                <a:gd name="connsiteX6" fmla="*/ 478972 w 992777"/>
                <a:gd name="connsiteY6" fmla="*/ 461555 h 975360"/>
                <a:gd name="connsiteX7" fmla="*/ 600892 w 992777"/>
                <a:gd name="connsiteY7" fmla="*/ 548640 h 975360"/>
                <a:gd name="connsiteX8" fmla="*/ 635726 w 992777"/>
                <a:gd name="connsiteY8" fmla="*/ 705395 h 975360"/>
                <a:gd name="connsiteX9" fmla="*/ 487680 w 992777"/>
                <a:gd name="connsiteY9" fmla="*/ 914400 h 975360"/>
                <a:gd name="connsiteX10" fmla="*/ 775063 w 992777"/>
                <a:gd name="connsiteY10" fmla="*/ 975360 h 975360"/>
                <a:gd name="connsiteX11" fmla="*/ 931817 w 992777"/>
                <a:gd name="connsiteY11" fmla="*/ 827315 h 975360"/>
                <a:gd name="connsiteX12" fmla="*/ 992777 w 992777"/>
                <a:gd name="connsiteY12" fmla="*/ 566057 h 975360"/>
                <a:gd name="connsiteX13" fmla="*/ 896983 w 992777"/>
                <a:gd name="connsiteY13" fmla="*/ 374469 h 975360"/>
                <a:gd name="connsiteX14" fmla="*/ 801189 w 992777"/>
                <a:gd name="connsiteY14" fmla="*/ 252549 h 975360"/>
                <a:gd name="connsiteX15" fmla="*/ 723628 w 992777"/>
                <a:gd name="connsiteY15" fmla="*/ 165463 h 975360"/>
                <a:gd name="connsiteX16" fmla="*/ 769620 w 992777"/>
                <a:gd name="connsiteY16" fmla="*/ 112464 h 975360"/>
                <a:gd name="connsiteX17" fmla="*/ 879566 w 992777"/>
                <a:gd name="connsiteY17" fmla="*/ 52252 h 975360"/>
                <a:gd name="connsiteX18" fmla="*/ 989580 w 992777"/>
                <a:gd name="connsiteY18" fmla="*/ 22996 h 975360"/>
                <a:gd name="connsiteX19" fmla="*/ 705395 w 992777"/>
                <a:gd name="connsiteY19" fmla="*/ 0 h 975360"/>
                <a:gd name="connsiteX20" fmla="*/ 444137 w 992777"/>
                <a:gd name="connsiteY20" fmla="*/ 8709 h 975360"/>
                <a:gd name="connsiteX21" fmla="*/ 209006 w 992777"/>
                <a:gd name="connsiteY21" fmla="*/ 17417 h 97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2777" h="975360">
                  <a:moveTo>
                    <a:pt x="209006" y="17417"/>
                  </a:moveTo>
                  <a:cubicBezTo>
                    <a:pt x="181701" y="43021"/>
                    <a:pt x="137728" y="71007"/>
                    <a:pt x="110423" y="96611"/>
                  </a:cubicBezTo>
                  <a:lnTo>
                    <a:pt x="60960" y="165463"/>
                  </a:lnTo>
                  <a:lnTo>
                    <a:pt x="0" y="278675"/>
                  </a:lnTo>
                  <a:lnTo>
                    <a:pt x="26126" y="357052"/>
                  </a:lnTo>
                  <a:lnTo>
                    <a:pt x="226423" y="400595"/>
                  </a:lnTo>
                  <a:lnTo>
                    <a:pt x="478972" y="461555"/>
                  </a:lnTo>
                  <a:lnTo>
                    <a:pt x="600892" y="548640"/>
                  </a:lnTo>
                  <a:lnTo>
                    <a:pt x="635726" y="705395"/>
                  </a:lnTo>
                  <a:lnTo>
                    <a:pt x="487680" y="914400"/>
                  </a:lnTo>
                  <a:lnTo>
                    <a:pt x="775063" y="975360"/>
                  </a:lnTo>
                  <a:lnTo>
                    <a:pt x="931817" y="827315"/>
                  </a:lnTo>
                  <a:lnTo>
                    <a:pt x="992777" y="566057"/>
                  </a:lnTo>
                  <a:lnTo>
                    <a:pt x="896983" y="374469"/>
                  </a:lnTo>
                  <a:lnTo>
                    <a:pt x="801189" y="252549"/>
                  </a:lnTo>
                  <a:lnTo>
                    <a:pt x="723628" y="165463"/>
                  </a:lnTo>
                  <a:lnTo>
                    <a:pt x="769620" y="112464"/>
                  </a:lnTo>
                  <a:lnTo>
                    <a:pt x="879566" y="52252"/>
                  </a:lnTo>
                  <a:lnTo>
                    <a:pt x="989580" y="22996"/>
                  </a:lnTo>
                  <a:lnTo>
                    <a:pt x="705395" y="0"/>
                  </a:lnTo>
                  <a:lnTo>
                    <a:pt x="444137" y="8709"/>
                  </a:lnTo>
                  <a:lnTo>
                    <a:pt x="209006" y="17417"/>
                  </a:lnTo>
                  <a:close/>
                </a:path>
              </a:pathLst>
            </a:custGeom>
            <a:solidFill>
              <a:srgbClr val="FFC000">
                <a:alpha val="50000"/>
              </a:srgbClr>
            </a:solidFill>
            <a:ln w="12700" cap="flat" cmpd="sng" algn="ctr">
              <a:noFill/>
              <a:prstDash val="solid"/>
            </a:ln>
            <a:effectLst>
              <a:glow rad="63500">
                <a:srgbClr val="FFC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8" name="Freeform 17"/>
            <p:cNvSpPr/>
            <p:nvPr/>
          </p:nvSpPr>
          <p:spPr>
            <a:xfrm>
              <a:off x="4974705" y="2482011"/>
              <a:ext cx="1284106" cy="885146"/>
            </a:xfrm>
            <a:custGeom>
              <a:avLst/>
              <a:gdLst>
                <a:gd name="connsiteX0" fmla="*/ 1140823 w 1288869"/>
                <a:gd name="connsiteY0" fmla="*/ 870858 h 870858"/>
                <a:gd name="connsiteX1" fmla="*/ 1271452 w 1288869"/>
                <a:gd name="connsiteY1" fmla="*/ 714103 h 870858"/>
                <a:gd name="connsiteX2" fmla="*/ 1288869 w 1288869"/>
                <a:gd name="connsiteY2" fmla="*/ 566058 h 870858"/>
                <a:gd name="connsiteX3" fmla="*/ 1140823 w 1288869"/>
                <a:gd name="connsiteY3" fmla="*/ 452846 h 870858"/>
                <a:gd name="connsiteX4" fmla="*/ 1036320 w 1288869"/>
                <a:gd name="connsiteY4" fmla="*/ 418012 h 870858"/>
                <a:gd name="connsiteX5" fmla="*/ 836023 w 1288869"/>
                <a:gd name="connsiteY5" fmla="*/ 383178 h 870858"/>
                <a:gd name="connsiteX6" fmla="*/ 670560 w 1288869"/>
                <a:gd name="connsiteY6" fmla="*/ 330926 h 870858"/>
                <a:gd name="connsiteX7" fmla="*/ 635726 w 1288869"/>
                <a:gd name="connsiteY7" fmla="*/ 278675 h 870858"/>
                <a:gd name="connsiteX8" fmla="*/ 679269 w 1288869"/>
                <a:gd name="connsiteY8" fmla="*/ 174172 h 870858"/>
                <a:gd name="connsiteX9" fmla="*/ 757646 w 1288869"/>
                <a:gd name="connsiteY9" fmla="*/ 60960 h 870858"/>
                <a:gd name="connsiteX10" fmla="*/ 844732 w 1288869"/>
                <a:gd name="connsiteY10" fmla="*/ 0 h 870858"/>
                <a:gd name="connsiteX11" fmla="*/ 731520 w 1288869"/>
                <a:gd name="connsiteY11" fmla="*/ 0 h 870858"/>
                <a:gd name="connsiteX12" fmla="*/ 557349 w 1288869"/>
                <a:gd name="connsiteY12" fmla="*/ 52252 h 870858"/>
                <a:gd name="connsiteX13" fmla="*/ 391886 w 1288869"/>
                <a:gd name="connsiteY13" fmla="*/ 87086 h 870858"/>
                <a:gd name="connsiteX14" fmla="*/ 243840 w 1288869"/>
                <a:gd name="connsiteY14" fmla="*/ 130629 h 870858"/>
                <a:gd name="connsiteX15" fmla="*/ 0 w 1288869"/>
                <a:gd name="connsiteY15" fmla="*/ 566058 h 870858"/>
                <a:gd name="connsiteX16" fmla="*/ 87086 w 1288869"/>
                <a:gd name="connsiteY16" fmla="*/ 618309 h 870858"/>
                <a:gd name="connsiteX17" fmla="*/ 261257 w 1288869"/>
                <a:gd name="connsiteY17" fmla="*/ 583475 h 870858"/>
                <a:gd name="connsiteX18" fmla="*/ 418012 w 1288869"/>
                <a:gd name="connsiteY18" fmla="*/ 635726 h 870858"/>
                <a:gd name="connsiteX19" fmla="*/ 426720 w 1288869"/>
                <a:gd name="connsiteY19" fmla="*/ 783772 h 870858"/>
                <a:gd name="connsiteX20" fmla="*/ 461555 w 1288869"/>
                <a:gd name="connsiteY20" fmla="*/ 818606 h 870858"/>
                <a:gd name="connsiteX21" fmla="*/ 853440 w 1288869"/>
                <a:gd name="connsiteY21" fmla="*/ 862149 h 870858"/>
                <a:gd name="connsiteX22" fmla="*/ 1140823 w 1288869"/>
                <a:gd name="connsiteY22" fmla="*/ 870858 h 870858"/>
                <a:gd name="connsiteX0" fmla="*/ 1121773 w 1288869"/>
                <a:gd name="connsiteY0" fmla="*/ 885146 h 885146"/>
                <a:gd name="connsiteX1" fmla="*/ 1271452 w 1288869"/>
                <a:gd name="connsiteY1" fmla="*/ 714103 h 885146"/>
                <a:gd name="connsiteX2" fmla="*/ 1288869 w 1288869"/>
                <a:gd name="connsiteY2" fmla="*/ 566058 h 885146"/>
                <a:gd name="connsiteX3" fmla="*/ 1140823 w 1288869"/>
                <a:gd name="connsiteY3" fmla="*/ 452846 h 885146"/>
                <a:gd name="connsiteX4" fmla="*/ 1036320 w 1288869"/>
                <a:gd name="connsiteY4" fmla="*/ 418012 h 885146"/>
                <a:gd name="connsiteX5" fmla="*/ 836023 w 1288869"/>
                <a:gd name="connsiteY5" fmla="*/ 383178 h 885146"/>
                <a:gd name="connsiteX6" fmla="*/ 670560 w 1288869"/>
                <a:gd name="connsiteY6" fmla="*/ 330926 h 885146"/>
                <a:gd name="connsiteX7" fmla="*/ 635726 w 1288869"/>
                <a:gd name="connsiteY7" fmla="*/ 278675 h 885146"/>
                <a:gd name="connsiteX8" fmla="*/ 679269 w 1288869"/>
                <a:gd name="connsiteY8" fmla="*/ 174172 h 885146"/>
                <a:gd name="connsiteX9" fmla="*/ 757646 w 1288869"/>
                <a:gd name="connsiteY9" fmla="*/ 60960 h 885146"/>
                <a:gd name="connsiteX10" fmla="*/ 844732 w 1288869"/>
                <a:gd name="connsiteY10" fmla="*/ 0 h 885146"/>
                <a:gd name="connsiteX11" fmla="*/ 731520 w 1288869"/>
                <a:gd name="connsiteY11" fmla="*/ 0 h 885146"/>
                <a:gd name="connsiteX12" fmla="*/ 557349 w 1288869"/>
                <a:gd name="connsiteY12" fmla="*/ 52252 h 885146"/>
                <a:gd name="connsiteX13" fmla="*/ 391886 w 1288869"/>
                <a:gd name="connsiteY13" fmla="*/ 87086 h 885146"/>
                <a:gd name="connsiteX14" fmla="*/ 243840 w 1288869"/>
                <a:gd name="connsiteY14" fmla="*/ 130629 h 885146"/>
                <a:gd name="connsiteX15" fmla="*/ 0 w 1288869"/>
                <a:gd name="connsiteY15" fmla="*/ 566058 h 885146"/>
                <a:gd name="connsiteX16" fmla="*/ 87086 w 1288869"/>
                <a:gd name="connsiteY16" fmla="*/ 618309 h 885146"/>
                <a:gd name="connsiteX17" fmla="*/ 261257 w 1288869"/>
                <a:gd name="connsiteY17" fmla="*/ 583475 h 885146"/>
                <a:gd name="connsiteX18" fmla="*/ 418012 w 1288869"/>
                <a:gd name="connsiteY18" fmla="*/ 635726 h 885146"/>
                <a:gd name="connsiteX19" fmla="*/ 426720 w 1288869"/>
                <a:gd name="connsiteY19" fmla="*/ 783772 h 885146"/>
                <a:gd name="connsiteX20" fmla="*/ 461555 w 1288869"/>
                <a:gd name="connsiteY20" fmla="*/ 818606 h 885146"/>
                <a:gd name="connsiteX21" fmla="*/ 853440 w 1288869"/>
                <a:gd name="connsiteY21" fmla="*/ 862149 h 885146"/>
                <a:gd name="connsiteX22" fmla="*/ 1121773 w 1288869"/>
                <a:gd name="connsiteY22" fmla="*/ 885146 h 885146"/>
                <a:gd name="connsiteX0" fmla="*/ 1121773 w 1288869"/>
                <a:gd name="connsiteY0" fmla="*/ 885146 h 885146"/>
                <a:gd name="connsiteX1" fmla="*/ 1271452 w 1288869"/>
                <a:gd name="connsiteY1" fmla="*/ 714103 h 885146"/>
                <a:gd name="connsiteX2" fmla="*/ 1288869 w 1288869"/>
                <a:gd name="connsiteY2" fmla="*/ 566058 h 885146"/>
                <a:gd name="connsiteX3" fmla="*/ 1140823 w 1288869"/>
                <a:gd name="connsiteY3" fmla="*/ 452846 h 885146"/>
                <a:gd name="connsiteX4" fmla="*/ 1036320 w 1288869"/>
                <a:gd name="connsiteY4" fmla="*/ 418012 h 885146"/>
                <a:gd name="connsiteX5" fmla="*/ 836023 w 1288869"/>
                <a:gd name="connsiteY5" fmla="*/ 383178 h 885146"/>
                <a:gd name="connsiteX6" fmla="*/ 670560 w 1288869"/>
                <a:gd name="connsiteY6" fmla="*/ 330926 h 885146"/>
                <a:gd name="connsiteX7" fmla="*/ 635726 w 1288869"/>
                <a:gd name="connsiteY7" fmla="*/ 278675 h 885146"/>
                <a:gd name="connsiteX8" fmla="*/ 679269 w 1288869"/>
                <a:gd name="connsiteY8" fmla="*/ 174172 h 885146"/>
                <a:gd name="connsiteX9" fmla="*/ 757646 w 1288869"/>
                <a:gd name="connsiteY9" fmla="*/ 60960 h 885146"/>
                <a:gd name="connsiteX10" fmla="*/ 844732 w 1288869"/>
                <a:gd name="connsiteY10" fmla="*/ 0 h 885146"/>
                <a:gd name="connsiteX11" fmla="*/ 731520 w 1288869"/>
                <a:gd name="connsiteY11" fmla="*/ 0 h 885146"/>
                <a:gd name="connsiteX12" fmla="*/ 557349 w 1288869"/>
                <a:gd name="connsiteY12" fmla="*/ 52252 h 885146"/>
                <a:gd name="connsiteX13" fmla="*/ 391886 w 1288869"/>
                <a:gd name="connsiteY13" fmla="*/ 87086 h 885146"/>
                <a:gd name="connsiteX14" fmla="*/ 272415 w 1288869"/>
                <a:gd name="connsiteY14" fmla="*/ 130629 h 885146"/>
                <a:gd name="connsiteX15" fmla="*/ 0 w 1288869"/>
                <a:gd name="connsiteY15" fmla="*/ 566058 h 885146"/>
                <a:gd name="connsiteX16" fmla="*/ 87086 w 1288869"/>
                <a:gd name="connsiteY16" fmla="*/ 618309 h 885146"/>
                <a:gd name="connsiteX17" fmla="*/ 261257 w 1288869"/>
                <a:gd name="connsiteY17" fmla="*/ 583475 h 885146"/>
                <a:gd name="connsiteX18" fmla="*/ 418012 w 1288869"/>
                <a:gd name="connsiteY18" fmla="*/ 635726 h 885146"/>
                <a:gd name="connsiteX19" fmla="*/ 426720 w 1288869"/>
                <a:gd name="connsiteY19" fmla="*/ 783772 h 885146"/>
                <a:gd name="connsiteX20" fmla="*/ 461555 w 1288869"/>
                <a:gd name="connsiteY20" fmla="*/ 818606 h 885146"/>
                <a:gd name="connsiteX21" fmla="*/ 853440 w 1288869"/>
                <a:gd name="connsiteY21" fmla="*/ 862149 h 885146"/>
                <a:gd name="connsiteX22" fmla="*/ 1121773 w 1288869"/>
                <a:gd name="connsiteY22"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82323 w 1284106"/>
                <a:gd name="connsiteY16" fmla="*/ 618309 h 885146"/>
                <a:gd name="connsiteX17" fmla="*/ 256494 w 1284106"/>
                <a:gd name="connsiteY17" fmla="*/ 583475 h 885146"/>
                <a:gd name="connsiteX18" fmla="*/ 413249 w 1284106"/>
                <a:gd name="connsiteY18" fmla="*/ 635726 h 885146"/>
                <a:gd name="connsiteX19" fmla="*/ 421957 w 1284106"/>
                <a:gd name="connsiteY19" fmla="*/ 783772 h 885146"/>
                <a:gd name="connsiteX20" fmla="*/ 456792 w 1284106"/>
                <a:gd name="connsiteY20" fmla="*/ 818606 h 885146"/>
                <a:gd name="connsiteX21" fmla="*/ 848677 w 1284106"/>
                <a:gd name="connsiteY21" fmla="*/ 862149 h 885146"/>
                <a:gd name="connsiteX22" fmla="*/ 1117010 w 1284106"/>
                <a:gd name="connsiteY22"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65654 w 1284106"/>
                <a:gd name="connsiteY16" fmla="*/ 625452 h 885146"/>
                <a:gd name="connsiteX17" fmla="*/ 256494 w 1284106"/>
                <a:gd name="connsiteY17" fmla="*/ 583475 h 885146"/>
                <a:gd name="connsiteX18" fmla="*/ 413249 w 1284106"/>
                <a:gd name="connsiteY18" fmla="*/ 635726 h 885146"/>
                <a:gd name="connsiteX19" fmla="*/ 421957 w 1284106"/>
                <a:gd name="connsiteY19" fmla="*/ 783772 h 885146"/>
                <a:gd name="connsiteX20" fmla="*/ 456792 w 1284106"/>
                <a:gd name="connsiteY20" fmla="*/ 818606 h 885146"/>
                <a:gd name="connsiteX21" fmla="*/ 848677 w 1284106"/>
                <a:gd name="connsiteY21" fmla="*/ 862149 h 885146"/>
                <a:gd name="connsiteX22" fmla="*/ 1117010 w 1284106"/>
                <a:gd name="connsiteY22"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65654 w 1284106"/>
                <a:gd name="connsiteY16" fmla="*/ 625452 h 885146"/>
                <a:gd name="connsiteX17" fmla="*/ 164237 w 1284106"/>
                <a:gd name="connsiteY17" fmla="*/ 593544 h 885146"/>
                <a:gd name="connsiteX18" fmla="*/ 256494 w 1284106"/>
                <a:gd name="connsiteY18" fmla="*/ 583475 h 885146"/>
                <a:gd name="connsiteX19" fmla="*/ 413249 w 1284106"/>
                <a:gd name="connsiteY19" fmla="*/ 635726 h 885146"/>
                <a:gd name="connsiteX20" fmla="*/ 421957 w 1284106"/>
                <a:gd name="connsiteY20" fmla="*/ 783772 h 885146"/>
                <a:gd name="connsiteX21" fmla="*/ 456792 w 1284106"/>
                <a:gd name="connsiteY21" fmla="*/ 818606 h 885146"/>
                <a:gd name="connsiteX22" fmla="*/ 848677 w 1284106"/>
                <a:gd name="connsiteY22" fmla="*/ 862149 h 885146"/>
                <a:gd name="connsiteX23" fmla="*/ 1117010 w 1284106"/>
                <a:gd name="connsiteY23"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65654 w 1284106"/>
                <a:gd name="connsiteY16" fmla="*/ 625452 h 885146"/>
                <a:gd name="connsiteX17" fmla="*/ 164237 w 1284106"/>
                <a:gd name="connsiteY17" fmla="*/ 593544 h 885146"/>
                <a:gd name="connsiteX18" fmla="*/ 256494 w 1284106"/>
                <a:gd name="connsiteY18" fmla="*/ 583475 h 885146"/>
                <a:gd name="connsiteX19" fmla="*/ 340450 w 1284106"/>
                <a:gd name="connsiteY19" fmla="*/ 598307 h 885146"/>
                <a:gd name="connsiteX20" fmla="*/ 413249 w 1284106"/>
                <a:gd name="connsiteY20" fmla="*/ 635726 h 885146"/>
                <a:gd name="connsiteX21" fmla="*/ 421957 w 1284106"/>
                <a:gd name="connsiteY21" fmla="*/ 783772 h 885146"/>
                <a:gd name="connsiteX22" fmla="*/ 456792 w 1284106"/>
                <a:gd name="connsiteY22" fmla="*/ 818606 h 885146"/>
                <a:gd name="connsiteX23" fmla="*/ 848677 w 1284106"/>
                <a:gd name="connsiteY23" fmla="*/ 862149 h 885146"/>
                <a:gd name="connsiteX24" fmla="*/ 1117010 w 1284106"/>
                <a:gd name="connsiteY24"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65654 w 1284106"/>
                <a:gd name="connsiteY16" fmla="*/ 625452 h 885146"/>
                <a:gd name="connsiteX17" fmla="*/ 164237 w 1284106"/>
                <a:gd name="connsiteY17" fmla="*/ 593544 h 885146"/>
                <a:gd name="connsiteX18" fmla="*/ 256494 w 1284106"/>
                <a:gd name="connsiteY18" fmla="*/ 583475 h 885146"/>
                <a:gd name="connsiteX19" fmla="*/ 340450 w 1284106"/>
                <a:gd name="connsiteY19" fmla="*/ 598307 h 885146"/>
                <a:gd name="connsiteX20" fmla="*/ 413249 w 1284106"/>
                <a:gd name="connsiteY20" fmla="*/ 635726 h 885146"/>
                <a:gd name="connsiteX21" fmla="*/ 429101 w 1284106"/>
                <a:gd name="connsiteY21" fmla="*/ 762341 h 885146"/>
                <a:gd name="connsiteX22" fmla="*/ 456792 w 1284106"/>
                <a:gd name="connsiteY22" fmla="*/ 818606 h 885146"/>
                <a:gd name="connsiteX23" fmla="*/ 848677 w 1284106"/>
                <a:gd name="connsiteY23" fmla="*/ 862149 h 885146"/>
                <a:gd name="connsiteX24" fmla="*/ 1117010 w 1284106"/>
                <a:gd name="connsiteY24"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65654 w 1284106"/>
                <a:gd name="connsiteY16" fmla="*/ 625452 h 885146"/>
                <a:gd name="connsiteX17" fmla="*/ 164237 w 1284106"/>
                <a:gd name="connsiteY17" fmla="*/ 593544 h 885146"/>
                <a:gd name="connsiteX18" fmla="*/ 256494 w 1284106"/>
                <a:gd name="connsiteY18" fmla="*/ 583475 h 885146"/>
                <a:gd name="connsiteX19" fmla="*/ 340450 w 1284106"/>
                <a:gd name="connsiteY19" fmla="*/ 598307 h 885146"/>
                <a:gd name="connsiteX20" fmla="*/ 413249 w 1284106"/>
                <a:gd name="connsiteY20" fmla="*/ 635726 h 885146"/>
                <a:gd name="connsiteX21" fmla="*/ 409506 w 1284106"/>
                <a:gd name="connsiteY21" fmla="*/ 691175 h 885146"/>
                <a:gd name="connsiteX22" fmla="*/ 429101 w 1284106"/>
                <a:gd name="connsiteY22" fmla="*/ 762341 h 885146"/>
                <a:gd name="connsiteX23" fmla="*/ 456792 w 1284106"/>
                <a:gd name="connsiteY23" fmla="*/ 818606 h 885146"/>
                <a:gd name="connsiteX24" fmla="*/ 848677 w 1284106"/>
                <a:gd name="connsiteY24" fmla="*/ 862149 h 885146"/>
                <a:gd name="connsiteX25" fmla="*/ 1117010 w 1284106"/>
                <a:gd name="connsiteY25"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65654 w 1284106"/>
                <a:gd name="connsiteY16" fmla="*/ 625452 h 885146"/>
                <a:gd name="connsiteX17" fmla="*/ 164237 w 1284106"/>
                <a:gd name="connsiteY17" fmla="*/ 593544 h 885146"/>
                <a:gd name="connsiteX18" fmla="*/ 256494 w 1284106"/>
                <a:gd name="connsiteY18" fmla="*/ 583475 h 885146"/>
                <a:gd name="connsiteX19" fmla="*/ 340450 w 1284106"/>
                <a:gd name="connsiteY19" fmla="*/ 598307 h 885146"/>
                <a:gd name="connsiteX20" fmla="*/ 398962 w 1284106"/>
                <a:gd name="connsiteY20" fmla="*/ 630963 h 885146"/>
                <a:gd name="connsiteX21" fmla="*/ 409506 w 1284106"/>
                <a:gd name="connsiteY21" fmla="*/ 691175 h 885146"/>
                <a:gd name="connsiteX22" fmla="*/ 429101 w 1284106"/>
                <a:gd name="connsiteY22" fmla="*/ 762341 h 885146"/>
                <a:gd name="connsiteX23" fmla="*/ 456792 w 1284106"/>
                <a:gd name="connsiteY23" fmla="*/ 818606 h 885146"/>
                <a:gd name="connsiteX24" fmla="*/ 848677 w 1284106"/>
                <a:gd name="connsiteY24" fmla="*/ 862149 h 885146"/>
                <a:gd name="connsiteX25" fmla="*/ 1117010 w 1284106"/>
                <a:gd name="connsiteY25"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65654 w 1284106"/>
                <a:gd name="connsiteY16" fmla="*/ 625452 h 885146"/>
                <a:gd name="connsiteX17" fmla="*/ 164237 w 1284106"/>
                <a:gd name="connsiteY17" fmla="*/ 593544 h 885146"/>
                <a:gd name="connsiteX18" fmla="*/ 256494 w 1284106"/>
                <a:gd name="connsiteY18" fmla="*/ 583475 h 885146"/>
                <a:gd name="connsiteX19" fmla="*/ 340450 w 1284106"/>
                <a:gd name="connsiteY19" fmla="*/ 598307 h 885146"/>
                <a:gd name="connsiteX20" fmla="*/ 398962 w 1284106"/>
                <a:gd name="connsiteY20" fmla="*/ 630963 h 885146"/>
                <a:gd name="connsiteX21" fmla="*/ 409506 w 1284106"/>
                <a:gd name="connsiteY21" fmla="*/ 691175 h 885146"/>
                <a:gd name="connsiteX22" fmla="*/ 429101 w 1284106"/>
                <a:gd name="connsiteY22" fmla="*/ 762341 h 885146"/>
                <a:gd name="connsiteX23" fmla="*/ 440123 w 1284106"/>
                <a:gd name="connsiteY23" fmla="*/ 813844 h 885146"/>
                <a:gd name="connsiteX24" fmla="*/ 848677 w 1284106"/>
                <a:gd name="connsiteY24" fmla="*/ 862149 h 885146"/>
                <a:gd name="connsiteX25" fmla="*/ 1117010 w 1284106"/>
                <a:gd name="connsiteY25"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65654 w 1284106"/>
                <a:gd name="connsiteY16" fmla="*/ 625452 h 885146"/>
                <a:gd name="connsiteX17" fmla="*/ 164237 w 1284106"/>
                <a:gd name="connsiteY17" fmla="*/ 593544 h 885146"/>
                <a:gd name="connsiteX18" fmla="*/ 256494 w 1284106"/>
                <a:gd name="connsiteY18" fmla="*/ 583475 h 885146"/>
                <a:gd name="connsiteX19" fmla="*/ 340450 w 1284106"/>
                <a:gd name="connsiteY19" fmla="*/ 598307 h 885146"/>
                <a:gd name="connsiteX20" fmla="*/ 398962 w 1284106"/>
                <a:gd name="connsiteY20" fmla="*/ 630963 h 885146"/>
                <a:gd name="connsiteX21" fmla="*/ 409506 w 1284106"/>
                <a:gd name="connsiteY21" fmla="*/ 691175 h 885146"/>
                <a:gd name="connsiteX22" fmla="*/ 429101 w 1284106"/>
                <a:gd name="connsiteY22" fmla="*/ 762341 h 885146"/>
                <a:gd name="connsiteX23" fmla="*/ 440123 w 1284106"/>
                <a:gd name="connsiteY23" fmla="*/ 813844 h 885146"/>
                <a:gd name="connsiteX24" fmla="*/ 666681 w 1284106"/>
                <a:gd name="connsiteY24" fmla="*/ 841194 h 885146"/>
                <a:gd name="connsiteX25" fmla="*/ 848677 w 1284106"/>
                <a:gd name="connsiteY25" fmla="*/ 862149 h 885146"/>
                <a:gd name="connsiteX26" fmla="*/ 1117010 w 1284106"/>
                <a:gd name="connsiteY26"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65654 w 1284106"/>
                <a:gd name="connsiteY16" fmla="*/ 625452 h 885146"/>
                <a:gd name="connsiteX17" fmla="*/ 164237 w 1284106"/>
                <a:gd name="connsiteY17" fmla="*/ 593544 h 885146"/>
                <a:gd name="connsiteX18" fmla="*/ 256494 w 1284106"/>
                <a:gd name="connsiteY18" fmla="*/ 583475 h 885146"/>
                <a:gd name="connsiteX19" fmla="*/ 340450 w 1284106"/>
                <a:gd name="connsiteY19" fmla="*/ 598307 h 885146"/>
                <a:gd name="connsiteX20" fmla="*/ 398962 w 1284106"/>
                <a:gd name="connsiteY20" fmla="*/ 630963 h 885146"/>
                <a:gd name="connsiteX21" fmla="*/ 409506 w 1284106"/>
                <a:gd name="connsiteY21" fmla="*/ 691175 h 885146"/>
                <a:gd name="connsiteX22" fmla="*/ 429101 w 1284106"/>
                <a:gd name="connsiteY22" fmla="*/ 762341 h 885146"/>
                <a:gd name="connsiteX23" fmla="*/ 430598 w 1284106"/>
                <a:gd name="connsiteY23" fmla="*/ 806700 h 885146"/>
                <a:gd name="connsiteX24" fmla="*/ 666681 w 1284106"/>
                <a:gd name="connsiteY24" fmla="*/ 841194 h 885146"/>
                <a:gd name="connsiteX25" fmla="*/ 848677 w 1284106"/>
                <a:gd name="connsiteY25" fmla="*/ 862149 h 885146"/>
                <a:gd name="connsiteX26" fmla="*/ 1117010 w 1284106"/>
                <a:gd name="connsiteY26" fmla="*/ 885146 h 88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84106" h="885146">
                  <a:moveTo>
                    <a:pt x="1117010" y="885146"/>
                  </a:moveTo>
                  <a:lnTo>
                    <a:pt x="1266689" y="714103"/>
                  </a:lnTo>
                  <a:lnTo>
                    <a:pt x="1284106" y="566058"/>
                  </a:lnTo>
                  <a:lnTo>
                    <a:pt x="1136060" y="452846"/>
                  </a:lnTo>
                  <a:lnTo>
                    <a:pt x="1031557" y="418012"/>
                  </a:lnTo>
                  <a:lnTo>
                    <a:pt x="831260" y="383178"/>
                  </a:lnTo>
                  <a:lnTo>
                    <a:pt x="665797" y="330926"/>
                  </a:lnTo>
                  <a:lnTo>
                    <a:pt x="630963" y="278675"/>
                  </a:lnTo>
                  <a:lnTo>
                    <a:pt x="674506" y="174172"/>
                  </a:lnTo>
                  <a:lnTo>
                    <a:pt x="752883" y="60960"/>
                  </a:lnTo>
                  <a:lnTo>
                    <a:pt x="839969" y="0"/>
                  </a:lnTo>
                  <a:lnTo>
                    <a:pt x="726757" y="0"/>
                  </a:lnTo>
                  <a:lnTo>
                    <a:pt x="552586" y="52252"/>
                  </a:lnTo>
                  <a:lnTo>
                    <a:pt x="387123" y="87086"/>
                  </a:lnTo>
                  <a:lnTo>
                    <a:pt x="267652" y="130629"/>
                  </a:lnTo>
                  <a:lnTo>
                    <a:pt x="0" y="575583"/>
                  </a:lnTo>
                  <a:lnTo>
                    <a:pt x="65654" y="625452"/>
                  </a:lnTo>
                  <a:cubicBezTo>
                    <a:pt x="96134" y="619579"/>
                    <a:pt x="133757" y="599417"/>
                    <a:pt x="164237" y="593544"/>
                  </a:cubicBezTo>
                  <a:lnTo>
                    <a:pt x="256494" y="583475"/>
                  </a:lnTo>
                  <a:cubicBezTo>
                    <a:pt x="279717" y="590800"/>
                    <a:pt x="317227" y="590982"/>
                    <a:pt x="340450" y="598307"/>
                  </a:cubicBezTo>
                  <a:lnTo>
                    <a:pt x="398962" y="630963"/>
                  </a:lnTo>
                  <a:cubicBezTo>
                    <a:pt x="400889" y="650240"/>
                    <a:pt x="407579" y="671898"/>
                    <a:pt x="409506" y="691175"/>
                  </a:cubicBezTo>
                  <a:lnTo>
                    <a:pt x="429101" y="762341"/>
                  </a:lnTo>
                  <a:lnTo>
                    <a:pt x="430598" y="806700"/>
                  </a:lnTo>
                  <a:cubicBezTo>
                    <a:pt x="502149" y="813435"/>
                    <a:pt x="595130" y="834459"/>
                    <a:pt x="666681" y="841194"/>
                  </a:cubicBezTo>
                  <a:lnTo>
                    <a:pt x="848677" y="862149"/>
                  </a:lnTo>
                  <a:lnTo>
                    <a:pt x="1117010" y="885146"/>
                  </a:lnTo>
                  <a:close/>
                </a:path>
              </a:pathLst>
            </a:custGeom>
            <a:solidFill>
              <a:srgbClr val="FF0000">
                <a:alpha val="50000"/>
              </a:srgbClr>
            </a:solidFill>
            <a:ln w="12700" cap="flat" cmpd="sng" algn="ctr">
              <a:noFill/>
              <a:prstDash val="solid"/>
            </a:ln>
            <a:effectLst>
              <a:glow rad="63500">
                <a:srgbClr val="FF0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9" name="Freeform 18"/>
            <p:cNvSpPr/>
            <p:nvPr/>
          </p:nvSpPr>
          <p:spPr>
            <a:xfrm>
              <a:off x="5509873" y="1797979"/>
              <a:ext cx="2133600" cy="623071"/>
            </a:xfrm>
            <a:custGeom>
              <a:avLst/>
              <a:gdLst>
                <a:gd name="connsiteX0" fmla="*/ 1942011 w 2133600"/>
                <a:gd name="connsiteY0" fmla="*/ 226423 h 618308"/>
                <a:gd name="connsiteX1" fmla="*/ 1550125 w 2133600"/>
                <a:gd name="connsiteY1" fmla="*/ 182880 h 618308"/>
                <a:gd name="connsiteX2" fmla="*/ 1219200 w 2133600"/>
                <a:gd name="connsiteY2" fmla="*/ 156754 h 618308"/>
                <a:gd name="connsiteX3" fmla="*/ 844731 w 2133600"/>
                <a:gd name="connsiteY3" fmla="*/ 113211 h 618308"/>
                <a:gd name="connsiteX4" fmla="*/ 609600 w 2133600"/>
                <a:gd name="connsiteY4" fmla="*/ 60960 h 618308"/>
                <a:gd name="connsiteX5" fmla="*/ 426720 w 2133600"/>
                <a:gd name="connsiteY5" fmla="*/ 26126 h 618308"/>
                <a:gd name="connsiteX6" fmla="*/ 209005 w 2133600"/>
                <a:gd name="connsiteY6" fmla="*/ 0 h 618308"/>
                <a:gd name="connsiteX7" fmla="*/ 0 w 2133600"/>
                <a:gd name="connsiteY7" fmla="*/ 200297 h 618308"/>
                <a:gd name="connsiteX8" fmla="*/ 322217 w 2133600"/>
                <a:gd name="connsiteY8" fmla="*/ 322217 h 618308"/>
                <a:gd name="connsiteX9" fmla="*/ 644434 w 2133600"/>
                <a:gd name="connsiteY9" fmla="*/ 505097 h 618308"/>
                <a:gd name="connsiteX10" fmla="*/ 766354 w 2133600"/>
                <a:gd name="connsiteY10" fmla="*/ 574766 h 618308"/>
                <a:gd name="connsiteX11" fmla="*/ 1271451 w 2133600"/>
                <a:gd name="connsiteY11" fmla="*/ 618308 h 618308"/>
                <a:gd name="connsiteX12" fmla="*/ 1349828 w 2133600"/>
                <a:gd name="connsiteY12" fmla="*/ 618308 h 618308"/>
                <a:gd name="connsiteX13" fmla="*/ 1576251 w 2133600"/>
                <a:gd name="connsiteY13" fmla="*/ 522514 h 618308"/>
                <a:gd name="connsiteX14" fmla="*/ 1854925 w 2133600"/>
                <a:gd name="connsiteY14" fmla="*/ 478971 h 618308"/>
                <a:gd name="connsiteX15" fmla="*/ 2133600 w 2133600"/>
                <a:gd name="connsiteY15" fmla="*/ 478971 h 618308"/>
                <a:gd name="connsiteX16" fmla="*/ 2063931 w 2133600"/>
                <a:gd name="connsiteY16" fmla="*/ 383177 h 618308"/>
                <a:gd name="connsiteX17" fmla="*/ 1942011 w 2133600"/>
                <a:gd name="connsiteY17" fmla="*/ 226423 h 618308"/>
                <a:gd name="connsiteX0" fmla="*/ 1942011 w 2133600"/>
                <a:gd name="connsiteY0" fmla="*/ 231186 h 623071"/>
                <a:gd name="connsiteX1" fmla="*/ 1550125 w 2133600"/>
                <a:gd name="connsiteY1" fmla="*/ 187643 h 623071"/>
                <a:gd name="connsiteX2" fmla="*/ 1219200 w 2133600"/>
                <a:gd name="connsiteY2" fmla="*/ 161517 h 623071"/>
                <a:gd name="connsiteX3" fmla="*/ 844731 w 2133600"/>
                <a:gd name="connsiteY3" fmla="*/ 117974 h 623071"/>
                <a:gd name="connsiteX4" fmla="*/ 609600 w 2133600"/>
                <a:gd name="connsiteY4" fmla="*/ 65723 h 623071"/>
                <a:gd name="connsiteX5" fmla="*/ 426720 w 2133600"/>
                <a:gd name="connsiteY5" fmla="*/ 30889 h 623071"/>
                <a:gd name="connsiteX6" fmla="*/ 178048 w 2133600"/>
                <a:gd name="connsiteY6" fmla="*/ 0 h 623071"/>
                <a:gd name="connsiteX7" fmla="*/ 0 w 2133600"/>
                <a:gd name="connsiteY7" fmla="*/ 205060 h 623071"/>
                <a:gd name="connsiteX8" fmla="*/ 322217 w 2133600"/>
                <a:gd name="connsiteY8" fmla="*/ 326980 h 623071"/>
                <a:gd name="connsiteX9" fmla="*/ 644434 w 2133600"/>
                <a:gd name="connsiteY9" fmla="*/ 509860 h 623071"/>
                <a:gd name="connsiteX10" fmla="*/ 766354 w 2133600"/>
                <a:gd name="connsiteY10" fmla="*/ 579529 h 623071"/>
                <a:gd name="connsiteX11" fmla="*/ 1271451 w 2133600"/>
                <a:gd name="connsiteY11" fmla="*/ 623071 h 623071"/>
                <a:gd name="connsiteX12" fmla="*/ 1349828 w 2133600"/>
                <a:gd name="connsiteY12" fmla="*/ 623071 h 623071"/>
                <a:gd name="connsiteX13" fmla="*/ 1576251 w 2133600"/>
                <a:gd name="connsiteY13" fmla="*/ 527277 h 623071"/>
                <a:gd name="connsiteX14" fmla="*/ 1854925 w 2133600"/>
                <a:gd name="connsiteY14" fmla="*/ 483734 h 623071"/>
                <a:gd name="connsiteX15" fmla="*/ 2133600 w 2133600"/>
                <a:gd name="connsiteY15" fmla="*/ 483734 h 623071"/>
                <a:gd name="connsiteX16" fmla="*/ 2063931 w 2133600"/>
                <a:gd name="connsiteY16" fmla="*/ 387940 h 623071"/>
                <a:gd name="connsiteX17" fmla="*/ 1942011 w 2133600"/>
                <a:gd name="connsiteY17" fmla="*/ 231186 h 62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3600" h="623071">
                  <a:moveTo>
                    <a:pt x="1942011" y="231186"/>
                  </a:moveTo>
                  <a:lnTo>
                    <a:pt x="1550125" y="187643"/>
                  </a:lnTo>
                  <a:lnTo>
                    <a:pt x="1219200" y="161517"/>
                  </a:lnTo>
                  <a:lnTo>
                    <a:pt x="844731" y="117974"/>
                  </a:lnTo>
                  <a:lnTo>
                    <a:pt x="609600" y="65723"/>
                  </a:lnTo>
                  <a:lnTo>
                    <a:pt x="426720" y="30889"/>
                  </a:lnTo>
                  <a:lnTo>
                    <a:pt x="178048" y="0"/>
                  </a:lnTo>
                  <a:lnTo>
                    <a:pt x="0" y="205060"/>
                  </a:lnTo>
                  <a:lnTo>
                    <a:pt x="322217" y="326980"/>
                  </a:lnTo>
                  <a:lnTo>
                    <a:pt x="644434" y="509860"/>
                  </a:lnTo>
                  <a:lnTo>
                    <a:pt x="766354" y="579529"/>
                  </a:lnTo>
                  <a:lnTo>
                    <a:pt x="1271451" y="623071"/>
                  </a:lnTo>
                  <a:lnTo>
                    <a:pt x="1349828" y="623071"/>
                  </a:lnTo>
                  <a:lnTo>
                    <a:pt x="1576251" y="527277"/>
                  </a:lnTo>
                  <a:lnTo>
                    <a:pt x="1854925" y="483734"/>
                  </a:lnTo>
                  <a:lnTo>
                    <a:pt x="2133600" y="483734"/>
                  </a:lnTo>
                  <a:lnTo>
                    <a:pt x="2063931" y="387940"/>
                  </a:lnTo>
                  <a:lnTo>
                    <a:pt x="1942011" y="231186"/>
                  </a:lnTo>
                  <a:close/>
                </a:path>
              </a:pathLst>
            </a:custGeom>
            <a:solidFill>
              <a:srgbClr val="FF0000">
                <a:alpha val="50000"/>
              </a:srgbClr>
            </a:solidFill>
            <a:ln w="12700" cap="flat" cmpd="sng" algn="ctr">
              <a:noFill/>
              <a:prstDash val="solid"/>
            </a:ln>
            <a:effectLst>
              <a:glow rad="63500">
                <a:srgbClr val="FF0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0" name="Freeform 19"/>
            <p:cNvSpPr/>
            <p:nvPr/>
          </p:nvSpPr>
          <p:spPr>
            <a:xfrm>
              <a:off x="8146906" y="2569098"/>
              <a:ext cx="654807" cy="261257"/>
            </a:xfrm>
            <a:custGeom>
              <a:avLst/>
              <a:gdLst>
                <a:gd name="connsiteX0" fmla="*/ 748937 w 748937"/>
                <a:gd name="connsiteY0" fmla="*/ 34834 h 296091"/>
                <a:gd name="connsiteX1" fmla="*/ 627017 w 748937"/>
                <a:gd name="connsiteY1" fmla="*/ 17417 h 296091"/>
                <a:gd name="connsiteX2" fmla="*/ 470262 w 748937"/>
                <a:gd name="connsiteY2" fmla="*/ 0 h 296091"/>
                <a:gd name="connsiteX3" fmla="*/ 313508 w 748937"/>
                <a:gd name="connsiteY3" fmla="*/ 8708 h 296091"/>
                <a:gd name="connsiteX4" fmla="*/ 165462 w 748937"/>
                <a:gd name="connsiteY4" fmla="*/ 69668 h 296091"/>
                <a:gd name="connsiteX5" fmla="*/ 52251 w 748937"/>
                <a:gd name="connsiteY5" fmla="*/ 174171 h 296091"/>
                <a:gd name="connsiteX6" fmla="*/ 0 w 748937"/>
                <a:gd name="connsiteY6" fmla="*/ 269966 h 296091"/>
                <a:gd name="connsiteX7" fmla="*/ 200297 w 748937"/>
                <a:gd name="connsiteY7" fmla="*/ 278674 h 296091"/>
                <a:gd name="connsiteX8" fmla="*/ 531222 w 748937"/>
                <a:gd name="connsiteY8" fmla="*/ 296091 h 296091"/>
                <a:gd name="connsiteX9" fmla="*/ 600891 w 748937"/>
                <a:gd name="connsiteY9" fmla="*/ 191588 h 296091"/>
                <a:gd name="connsiteX10" fmla="*/ 748937 w 748937"/>
                <a:gd name="connsiteY10" fmla="*/ 34834 h 296091"/>
                <a:gd name="connsiteX0" fmla="*/ 748937 w 748937"/>
                <a:gd name="connsiteY0" fmla="*/ 34834 h 296091"/>
                <a:gd name="connsiteX1" fmla="*/ 627017 w 748937"/>
                <a:gd name="connsiteY1" fmla="*/ 17417 h 296091"/>
                <a:gd name="connsiteX2" fmla="*/ 470262 w 748937"/>
                <a:gd name="connsiteY2" fmla="*/ 0 h 296091"/>
                <a:gd name="connsiteX3" fmla="*/ 313508 w 748937"/>
                <a:gd name="connsiteY3" fmla="*/ 8708 h 296091"/>
                <a:gd name="connsiteX4" fmla="*/ 165462 w 748937"/>
                <a:gd name="connsiteY4" fmla="*/ 69668 h 296091"/>
                <a:gd name="connsiteX5" fmla="*/ 159827 w 748937"/>
                <a:gd name="connsiteY5" fmla="*/ 227959 h 296091"/>
                <a:gd name="connsiteX6" fmla="*/ 0 w 748937"/>
                <a:gd name="connsiteY6" fmla="*/ 269966 h 296091"/>
                <a:gd name="connsiteX7" fmla="*/ 200297 w 748937"/>
                <a:gd name="connsiteY7" fmla="*/ 278674 h 296091"/>
                <a:gd name="connsiteX8" fmla="*/ 531222 w 748937"/>
                <a:gd name="connsiteY8" fmla="*/ 296091 h 296091"/>
                <a:gd name="connsiteX9" fmla="*/ 600891 w 748937"/>
                <a:gd name="connsiteY9" fmla="*/ 191588 h 296091"/>
                <a:gd name="connsiteX10" fmla="*/ 748937 w 748937"/>
                <a:gd name="connsiteY10" fmla="*/ 34834 h 296091"/>
                <a:gd name="connsiteX0" fmla="*/ 748937 w 748937"/>
                <a:gd name="connsiteY0" fmla="*/ 34834 h 296091"/>
                <a:gd name="connsiteX1" fmla="*/ 627017 w 748937"/>
                <a:gd name="connsiteY1" fmla="*/ 17417 h 296091"/>
                <a:gd name="connsiteX2" fmla="*/ 470262 w 748937"/>
                <a:gd name="connsiteY2" fmla="*/ 0 h 296091"/>
                <a:gd name="connsiteX3" fmla="*/ 313508 w 748937"/>
                <a:gd name="connsiteY3" fmla="*/ 8708 h 296091"/>
                <a:gd name="connsiteX4" fmla="*/ 259591 w 748937"/>
                <a:gd name="connsiteY4" fmla="*/ 123457 h 296091"/>
                <a:gd name="connsiteX5" fmla="*/ 159827 w 748937"/>
                <a:gd name="connsiteY5" fmla="*/ 227959 h 296091"/>
                <a:gd name="connsiteX6" fmla="*/ 0 w 748937"/>
                <a:gd name="connsiteY6" fmla="*/ 269966 h 296091"/>
                <a:gd name="connsiteX7" fmla="*/ 200297 w 748937"/>
                <a:gd name="connsiteY7" fmla="*/ 278674 h 296091"/>
                <a:gd name="connsiteX8" fmla="*/ 531222 w 748937"/>
                <a:gd name="connsiteY8" fmla="*/ 296091 h 296091"/>
                <a:gd name="connsiteX9" fmla="*/ 600891 w 748937"/>
                <a:gd name="connsiteY9" fmla="*/ 191588 h 296091"/>
                <a:gd name="connsiteX10" fmla="*/ 748937 w 748937"/>
                <a:gd name="connsiteY10" fmla="*/ 34834 h 296091"/>
                <a:gd name="connsiteX0" fmla="*/ 748937 w 748937"/>
                <a:gd name="connsiteY0" fmla="*/ 34834 h 296091"/>
                <a:gd name="connsiteX1" fmla="*/ 627017 w 748937"/>
                <a:gd name="connsiteY1" fmla="*/ 17417 h 296091"/>
                <a:gd name="connsiteX2" fmla="*/ 470262 w 748937"/>
                <a:gd name="connsiteY2" fmla="*/ 0 h 296091"/>
                <a:gd name="connsiteX3" fmla="*/ 407637 w 748937"/>
                <a:gd name="connsiteY3" fmla="*/ 89390 h 296091"/>
                <a:gd name="connsiteX4" fmla="*/ 259591 w 748937"/>
                <a:gd name="connsiteY4" fmla="*/ 123457 h 296091"/>
                <a:gd name="connsiteX5" fmla="*/ 159827 w 748937"/>
                <a:gd name="connsiteY5" fmla="*/ 227959 h 296091"/>
                <a:gd name="connsiteX6" fmla="*/ 0 w 748937"/>
                <a:gd name="connsiteY6" fmla="*/ 269966 h 296091"/>
                <a:gd name="connsiteX7" fmla="*/ 200297 w 748937"/>
                <a:gd name="connsiteY7" fmla="*/ 278674 h 296091"/>
                <a:gd name="connsiteX8" fmla="*/ 531222 w 748937"/>
                <a:gd name="connsiteY8" fmla="*/ 296091 h 296091"/>
                <a:gd name="connsiteX9" fmla="*/ 600891 w 748937"/>
                <a:gd name="connsiteY9" fmla="*/ 191588 h 296091"/>
                <a:gd name="connsiteX10" fmla="*/ 748937 w 748937"/>
                <a:gd name="connsiteY10" fmla="*/ 34834 h 296091"/>
                <a:gd name="connsiteX0" fmla="*/ 748937 w 748937"/>
                <a:gd name="connsiteY0" fmla="*/ 34834 h 296091"/>
                <a:gd name="connsiteX1" fmla="*/ 627017 w 748937"/>
                <a:gd name="connsiteY1" fmla="*/ 17417 h 296091"/>
                <a:gd name="connsiteX2" fmla="*/ 470262 w 748937"/>
                <a:gd name="connsiteY2" fmla="*/ 0 h 296091"/>
                <a:gd name="connsiteX3" fmla="*/ 407637 w 748937"/>
                <a:gd name="connsiteY3" fmla="*/ 89390 h 296091"/>
                <a:gd name="connsiteX4" fmla="*/ 299932 w 748937"/>
                <a:gd name="connsiteY4" fmla="*/ 123457 h 296091"/>
                <a:gd name="connsiteX5" fmla="*/ 159827 w 748937"/>
                <a:gd name="connsiteY5" fmla="*/ 227959 h 296091"/>
                <a:gd name="connsiteX6" fmla="*/ 0 w 748937"/>
                <a:gd name="connsiteY6" fmla="*/ 269966 h 296091"/>
                <a:gd name="connsiteX7" fmla="*/ 200297 w 748937"/>
                <a:gd name="connsiteY7" fmla="*/ 278674 h 296091"/>
                <a:gd name="connsiteX8" fmla="*/ 531222 w 748937"/>
                <a:gd name="connsiteY8" fmla="*/ 296091 h 296091"/>
                <a:gd name="connsiteX9" fmla="*/ 600891 w 748937"/>
                <a:gd name="connsiteY9" fmla="*/ 191588 h 296091"/>
                <a:gd name="connsiteX10" fmla="*/ 748937 w 748937"/>
                <a:gd name="connsiteY10" fmla="*/ 34834 h 296091"/>
                <a:gd name="connsiteX0" fmla="*/ 654807 w 654807"/>
                <a:gd name="connsiteY0" fmla="*/ 34834 h 296091"/>
                <a:gd name="connsiteX1" fmla="*/ 532887 w 654807"/>
                <a:gd name="connsiteY1" fmla="*/ 17417 h 296091"/>
                <a:gd name="connsiteX2" fmla="*/ 376132 w 654807"/>
                <a:gd name="connsiteY2" fmla="*/ 0 h 296091"/>
                <a:gd name="connsiteX3" fmla="*/ 313507 w 654807"/>
                <a:gd name="connsiteY3" fmla="*/ 89390 h 296091"/>
                <a:gd name="connsiteX4" fmla="*/ 205802 w 654807"/>
                <a:gd name="connsiteY4" fmla="*/ 123457 h 296091"/>
                <a:gd name="connsiteX5" fmla="*/ 65697 w 654807"/>
                <a:gd name="connsiteY5" fmla="*/ 227959 h 296091"/>
                <a:gd name="connsiteX6" fmla="*/ 0 w 654807"/>
                <a:gd name="connsiteY6" fmla="*/ 269966 h 296091"/>
                <a:gd name="connsiteX7" fmla="*/ 106167 w 654807"/>
                <a:gd name="connsiteY7" fmla="*/ 278674 h 296091"/>
                <a:gd name="connsiteX8" fmla="*/ 437092 w 654807"/>
                <a:gd name="connsiteY8" fmla="*/ 296091 h 296091"/>
                <a:gd name="connsiteX9" fmla="*/ 506761 w 654807"/>
                <a:gd name="connsiteY9" fmla="*/ 191588 h 296091"/>
                <a:gd name="connsiteX10" fmla="*/ 654807 w 654807"/>
                <a:gd name="connsiteY10" fmla="*/ 34834 h 296091"/>
                <a:gd name="connsiteX0" fmla="*/ 654807 w 654807"/>
                <a:gd name="connsiteY0" fmla="*/ 17417 h 278674"/>
                <a:gd name="connsiteX1" fmla="*/ 532887 w 654807"/>
                <a:gd name="connsiteY1" fmla="*/ 0 h 278674"/>
                <a:gd name="connsiteX2" fmla="*/ 429921 w 654807"/>
                <a:gd name="connsiteY2" fmla="*/ 36371 h 278674"/>
                <a:gd name="connsiteX3" fmla="*/ 313507 w 654807"/>
                <a:gd name="connsiteY3" fmla="*/ 71973 h 278674"/>
                <a:gd name="connsiteX4" fmla="*/ 205802 w 654807"/>
                <a:gd name="connsiteY4" fmla="*/ 106040 h 278674"/>
                <a:gd name="connsiteX5" fmla="*/ 65697 w 654807"/>
                <a:gd name="connsiteY5" fmla="*/ 210542 h 278674"/>
                <a:gd name="connsiteX6" fmla="*/ 0 w 654807"/>
                <a:gd name="connsiteY6" fmla="*/ 252549 h 278674"/>
                <a:gd name="connsiteX7" fmla="*/ 106167 w 654807"/>
                <a:gd name="connsiteY7" fmla="*/ 261257 h 278674"/>
                <a:gd name="connsiteX8" fmla="*/ 437092 w 654807"/>
                <a:gd name="connsiteY8" fmla="*/ 278674 h 278674"/>
                <a:gd name="connsiteX9" fmla="*/ 506761 w 654807"/>
                <a:gd name="connsiteY9" fmla="*/ 174171 h 278674"/>
                <a:gd name="connsiteX10" fmla="*/ 654807 w 654807"/>
                <a:gd name="connsiteY10" fmla="*/ 17417 h 278674"/>
                <a:gd name="connsiteX0" fmla="*/ 654807 w 654807"/>
                <a:gd name="connsiteY0" fmla="*/ 0 h 261257"/>
                <a:gd name="connsiteX1" fmla="*/ 505993 w 654807"/>
                <a:gd name="connsiteY1" fmla="*/ 36371 h 261257"/>
                <a:gd name="connsiteX2" fmla="*/ 429921 w 654807"/>
                <a:gd name="connsiteY2" fmla="*/ 18954 h 261257"/>
                <a:gd name="connsiteX3" fmla="*/ 313507 w 654807"/>
                <a:gd name="connsiteY3" fmla="*/ 54556 h 261257"/>
                <a:gd name="connsiteX4" fmla="*/ 205802 w 654807"/>
                <a:gd name="connsiteY4" fmla="*/ 88623 h 261257"/>
                <a:gd name="connsiteX5" fmla="*/ 65697 w 654807"/>
                <a:gd name="connsiteY5" fmla="*/ 193125 h 261257"/>
                <a:gd name="connsiteX6" fmla="*/ 0 w 654807"/>
                <a:gd name="connsiteY6" fmla="*/ 235132 h 261257"/>
                <a:gd name="connsiteX7" fmla="*/ 106167 w 654807"/>
                <a:gd name="connsiteY7" fmla="*/ 243840 h 261257"/>
                <a:gd name="connsiteX8" fmla="*/ 437092 w 654807"/>
                <a:gd name="connsiteY8" fmla="*/ 261257 h 261257"/>
                <a:gd name="connsiteX9" fmla="*/ 506761 w 654807"/>
                <a:gd name="connsiteY9" fmla="*/ 156754 h 261257"/>
                <a:gd name="connsiteX10" fmla="*/ 654807 w 654807"/>
                <a:gd name="connsiteY10"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807" h="261257">
                  <a:moveTo>
                    <a:pt x="654807" y="0"/>
                  </a:moveTo>
                  <a:lnTo>
                    <a:pt x="505993" y="36371"/>
                  </a:lnTo>
                  <a:lnTo>
                    <a:pt x="429921" y="18954"/>
                  </a:lnTo>
                  <a:lnTo>
                    <a:pt x="313507" y="54556"/>
                  </a:lnTo>
                  <a:lnTo>
                    <a:pt x="205802" y="88623"/>
                  </a:lnTo>
                  <a:lnTo>
                    <a:pt x="65697" y="193125"/>
                  </a:lnTo>
                  <a:lnTo>
                    <a:pt x="0" y="235132"/>
                  </a:lnTo>
                  <a:lnTo>
                    <a:pt x="106167" y="243840"/>
                  </a:lnTo>
                  <a:lnTo>
                    <a:pt x="437092" y="261257"/>
                  </a:lnTo>
                  <a:lnTo>
                    <a:pt x="506761" y="156754"/>
                  </a:lnTo>
                  <a:lnTo>
                    <a:pt x="654807" y="0"/>
                  </a:lnTo>
                  <a:close/>
                </a:path>
              </a:pathLst>
            </a:custGeom>
            <a:solidFill>
              <a:srgbClr val="FF0000">
                <a:alpha val="50000"/>
              </a:srgbClr>
            </a:solidFill>
            <a:ln w="12700" cap="flat" cmpd="sng" algn="ctr">
              <a:noFill/>
              <a:prstDash val="solid"/>
            </a:ln>
            <a:effectLst>
              <a:glow rad="63500">
                <a:srgbClr val="FF0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1" name="Freeform 20"/>
            <p:cNvSpPr/>
            <p:nvPr/>
          </p:nvSpPr>
          <p:spPr>
            <a:xfrm>
              <a:off x="7608638" y="2168503"/>
              <a:ext cx="1428206" cy="635726"/>
            </a:xfrm>
            <a:custGeom>
              <a:avLst/>
              <a:gdLst>
                <a:gd name="connsiteX0" fmla="*/ 1428206 w 1428206"/>
                <a:gd name="connsiteY0" fmla="*/ 43543 h 635726"/>
                <a:gd name="connsiteX1" fmla="*/ 1227909 w 1428206"/>
                <a:gd name="connsiteY1" fmla="*/ 0 h 635726"/>
                <a:gd name="connsiteX2" fmla="*/ 1071155 w 1428206"/>
                <a:gd name="connsiteY2" fmla="*/ 0 h 635726"/>
                <a:gd name="connsiteX3" fmla="*/ 896983 w 1428206"/>
                <a:gd name="connsiteY3" fmla="*/ 0 h 635726"/>
                <a:gd name="connsiteX4" fmla="*/ 757646 w 1428206"/>
                <a:gd name="connsiteY4" fmla="*/ 0 h 635726"/>
                <a:gd name="connsiteX5" fmla="*/ 600892 w 1428206"/>
                <a:gd name="connsiteY5" fmla="*/ 8708 h 635726"/>
                <a:gd name="connsiteX6" fmla="*/ 444138 w 1428206"/>
                <a:gd name="connsiteY6" fmla="*/ 156754 h 635726"/>
                <a:gd name="connsiteX7" fmla="*/ 252549 w 1428206"/>
                <a:gd name="connsiteY7" fmla="*/ 330926 h 635726"/>
                <a:gd name="connsiteX8" fmla="*/ 87086 w 1428206"/>
                <a:gd name="connsiteY8" fmla="*/ 470263 h 635726"/>
                <a:gd name="connsiteX9" fmla="*/ 0 w 1428206"/>
                <a:gd name="connsiteY9" fmla="*/ 539931 h 635726"/>
                <a:gd name="connsiteX10" fmla="*/ 243840 w 1428206"/>
                <a:gd name="connsiteY10" fmla="*/ 609600 h 635726"/>
                <a:gd name="connsiteX11" fmla="*/ 435429 w 1428206"/>
                <a:gd name="connsiteY11" fmla="*/ 635726 h 635726"/>
                <a:gd name="connsiteX12" fmla="*/ 513806 w 1428206"/>
                <a:gd name="connsiteY12" fmla="*/ 496388 h 635726"/>
                <a:gd name="connsiteX13" fmla="*/ 627018 w 1428206"/>
                <a:gd name="connsiteY13" fmla="*/ 400594 h 635726"/>
                <a:gd name="connsiteX14" fmla="*/ 827315 w 1428206"/>
                <a:gd name="connsiteY14" fmla="*/ 339634 h 635726"/>
                <a:gd name="connsiteX15" fmla="*/ 1062446 w 1428206"/>
                <a:gd name="connsiteY15" fmla="*/ 365760 h 635726"/>
                <a:gd name="connsiteX16" fmla="*/ 1219200 w 1428206"/>
                <a:gd name="connsiteY16" fmla="*/ 374468 h 635726"/>
                <a:gd name="connsiteX17" fmla="*/ 1262743 w 1428206"/>
                <a:gd name="connsiteY17" fmla="*/ 235131 h 635726"/>
                <a:gd name="connsiteX18" fmla="*/ 1341120 w 1428206"/>
                <a:gd name="connsiteY18" fmla="*/ 148046 h 635726"/>
                <a:gd name="connsiteX19" fmla="*/ 1428206 w 1428206"/>
                <a:gd name="connsiteY19" fmla="*/ 43543 h 635726"/>
                <a:gd name="connsiteX0" fmla="*/ 1428206 w 1428206"/>
                <a:gd name="connsiteY0" fmla="*/ 43543 h 635726"/>
                <a:gd name="connsiteX1" fmla="*/ 1227909 w 1428206"/>
                <a:gd name="connsiteY1" fmla="*/ 0 h 635726"/>
                <a:gd name="connsiteX2" fmla="*/ 1071155 w 1428206"/>
                <a:gd name="connsiteY2" fmla="*/ 0 h 635726"/>
                <a:gd name="connsiteX3" fmla="*/ 896983 w 1428206"/>
                <a:gd name="connsiteY3" fmla="*/ 0 h 635726"/>
                <a:gd name="connsiteX4" fmla="*/ 757646 w 1428206"/>
                <a:gd name="connsiteY4" fmla="*/ 0 h 635726"/>
                <a:gd name="connsiteX5" fmla="*/ 600892 w 1428206"/>
                <a:gd name="connsiteY5" fmla="*/ 8708 h 635726"/>
                <a:gd name="connsiteX6" fmla="*/ 444138 w 1428206"/>
                <a:gd name="connsiteY6" fmla="*/ 156754 h 635726"/>
                <a:gd name="connsiteX7" fmla="*/ 252549 w 1428206"/>
                <a:gd name="connsiteY7" fmla="*/ 330926 h 635726"/>
                <a:gd name="connsiteX8" fmla="*/ 87086 w 1428206"/>
                <a:gd name="connsiteY8" fmla="*/ 470263 h 635726"/>
                <a:gd name="connsiteX9" fmla="*/ 0 w 1428206"/>
                <a:gd name="connsiteY9" fmla="*/ 539931 h 635726"/>
                <a:gd name="connsiteX10" fmla="*/ 243840 w 1428206"/>
                <a:gd name="connsiteY10" fmla="*/ 609600 h 635726"/>
                <a:gd name="connsiteX11" fmla="*/ 514010 w 1428206"/>
                <a:gd name="connsiteY11" fmla="*/ 635726 h 635726"/>
                <a:gd name="connsiteX12" fmla="*/ 513806 w 1428206"/>
                <a:gd name="connsiteY12" fmla="*/ 496388 h 635726"/>
                <a:gd name="connsiteX13" fmla="*/ 627018 w 1428206"/>
                <a:gd name="connsiteY13" fmla="*/ 400594 h 635726"/>
                <a:gd name="connsiteX14" fmla="*/ 827315 w 1428206"/>
                <a:gd name="connsiteY14" fmla="*/ 339634 h 635726"/>
                <a:gd name="connsiteX15" fmla="*/ 1062446 w 1428206"/>
                <a:gd name="connsiteY15" fmla="*/ 365760 h 635726"/>
                <a:gd name="connsiteX16" fmla="*/ 1219200 w 1428206"/>
                <a:gd name="connsiteY16" fmla="*/ 374468 h 635726"/>
                <a:gd name="connsiteX17" fmla="*/ 1262743 w 1428206"/>
                <a:gd name="connsiteY17" fmla="*/ 235131 h 635726"/>
                <a:gd name="connsiteX18" fmla="*/ 1341120 w 1428206"/>
                <a:gd name="connsiteY18" fmla="*/ 148046 h 635726"/>
                <a:gd name="connsiteX19" fmla="*/ 1428206 w 1428206"/>
                <a:gd name="connsiteY19" fmla="*/ 43543 h 635726"/>
                <a:gd name="connsiteX0" fmla="*/ 1428206 w 1428206"/>
                <a:gd name="connsiteY0" fmla="*/ 43543 h 635726"/>
                <a:gd name="connsiteX1" fmla="*/ 1227909 w 1428206"/>
                <a:gd name="connsiteY1" fmla="*/ 0 h 635726"/>
                <a:gd name="connsiteX2" fmla="*/ 1071155 w 1428206"/>
                <a:gd name="connsiteY2" fmla="*/ 0 h 635726"/>
                <a:gd name="connsiteX3" fmla="*/ 896983 w 1428206"/>
                <a:gd name="connsiteY3" fmla="*/ 0 h 635726"/>
                <a:gd name="connsiteX4" fmla="*/ 757646 w 1428206"/>
                <a:gd name="connsiteY4" fmla="*/ 0 h 635726"/>
                <a:gd name="connsiteX5" fmla="*/ 600892 w 1428206"/>
                <a:gd name="connsiteY5" fmla="*/ 8708 h 635726"/>
                <a:gd name="connsiteX6" fmla="*/ 444138 w 1428206"/>
                <a:gd name="connsiteY6" fmla="*/ 156754 h 635726"/>
                <a:gd name="connsiteX7" fmla="*/ 252549 w 1428206"/>
                <a:gd name="connsiteY7" fmla="*/ 330926 h 635726"/>
                <a:gd name="connsiteX8" fmla="*/ 87086 w 1428206"/>
                <a:gd name="connsiteY8" fmla="*/ 470263 h 635726"/>
                <a:gd name="connsiteX9" fmla="*/ 0 w 1428206"/>
                <a:gd name="connsiteY9" fmla="*/ 539931 h 635726"/>
                <a:gd name="connsiteX10" fmla="*/ 243840 w 1428206"/>
                <a:gd name="connsiteY10" fmla="*/ 609600 h 635726"/>
                <a:gd name="connsiteX11" fmla="*/ 514010 w 1428206"/>
                <a:gd name="connsiteY11" fmla="*/ 635726 h 635726"/>
                <a:gd name="connsiteX12" fmla="*/ 590006 w 1428206"/>
                <a:gd name="connsiteY12" fmla="*/ 570207 h 635726"/>
                <a:gd name="connsiteX13" fmla="*/ 627018 w 1428206"/>
                <a:gd name="connsiteY13" fmla="*/ 400594 h 635726"/>
                <a:gd name="connsiteX14" fmla="*/ 827315 w 1428206"/>
                <a:gd name="connsiteY14" fmla="*/ 339634 h 635726"/>
                <a:gd name="connsiteX15" fmla="*/ 1062446 w 1428206"/>
                <a:gd name="connsiteY15" fmla="*/ 365760 h 635726"/>
                <a:gd name="connsiteX16" fmla="*/ 1219200 w 1428206"/>
                <a:gd name="connsiteY16" fmla="*/ 374468 h 635726"/>
                <a:gd name="connsiteX17" fmla="*/ 1262743 w 1428206"/>
                <a:gd name="connsiteY17" fmla="*/ 235131 h 635726"/>
                <a:gd name="connsiteX18" fmla="*/ 1341120 w 1428206"/>
                <a:gd name="connsiteY18" fmla="*/ 148046 h 635726"/>
                <a:gd name="connsiteX19" fmla="*/ 1428206 w 1428206"/>
                <a:gd name="connsiteY19" fmla="*/ 43543 h 635726"/>
                <a:gd name="connsiteX0" fmla="*/ 1428206 w 1428206"/>
                <a:gd name="connsiteY0" fmla="*/ 43543 h 635726"/>
                <a:gd name="connsiteX1" fmla="*/ 1227909 w 1428206"/>
                <a:gd name="connsiteY1" fmla="*/ 0 h 635726"/>
                <a:gd name="connsiteX2" fmla="*/ 1071155 w 1428206"/>
                <a:gd name="connsiteY2" fmla="*/ 0 h 635726"/>
                <a:gd name="connsiteX3" fmla="*/ 896983 w 1428206"/>
                <a:gd name="connsiteY3" fmla="*/ 0 h 635726"/>
                <a:gd name="connsiteX4" fmla="*/ 757646 w 1428206"/>
                <a:gd name="connsiteY4" fmla="*/ 0 h 635726"/>
                <a:gd name="connsiteX5" fmla="*/ 600892 w 1428206"/>
                <a:gd name="connsiteY5" fmla="*/ 8708 h 635726"/>
                <a:gd name="connsiteX6" fmla="*/ 444138 w 1428206"/>
                <a:gd name="connsiteY6" fmla="*/ 156754 h 635726"/>
                <a:gd name="connsiteX7" fmla="*/ 252549 w 1428206"/>
                <a:gd name="connsiteY7" fmla="*/ 330926 h 635726"/>
                <a:gd name="connsiteX8" fmla="*/ 87086 w 1428206"/>
                <a:gd name="connsiteY8" fmla="*/ 470263 h 635726"/>
                <a:gd name="connsiteX9" fmla="*/ 0 w 1428206"/>
                <a:gd name="connsiteY9" fmla="*/ 539931 h 635726"/>
                <a:gd name="connsiteX10" fmla="*/ 243840 w 1428206"/>
                <a:gd name="connsiteY10" fmla="*/ 609600 h 635726"/>
                <a:gd name="connsiteX11" fmla="*/ 514010 w 1428206"/>
                <a:gd name="connsiteY11" fmla="*/ 635726 h 635726"/>
                <a:gd name="connsiteX12" fmla="*/ 590006 w 1428206"/>
                <a:gd name="connsiteY12" fmla="*/ 570207 h 635726"/>
                <a:gd name="connsiteX13" fmla="*/ 724649 w 1428206"/>
                <a:gd name="connsiteY13" fmla="*/ 472031 h 635726"/>
                <a:gd name="connsiteX14" fmla="*/ 827315 w 1428206"/>
                <a:gd name="connsiteY14" fmla="*/ 339634 h 635726"/>
                <a:gd name="connsiteX15" fmla="*/ 1062446 w 1428206"/>
                <a:gd name="connsiteY15" fmla="*/ 365760 h 635726"/>
                <a:gd name="connsiteX16" fmla="*/ 1219200 w 1428206"/>
                <a:gd name="connsiteY16" fmla="*/ 374468 h 635726"/>
                <a:gd name="connsiteX17" fmla="*/ 1262743 w 1428206"/>
                <a:gd name="connsiteY17" fmla="*/ 235131 h 635726"/>
                <a:gd name="connsiteX18" fmla="*/ 1341120 w 1428206"/>
                <a:gd name="connsiteY18" fmla="*/ 148046 h 635726"/>
                <a:gd name="connsiteX19" fmla="*/ 1428206 w 1428206"/>
                <a:gd name="connsiteY19" fmla="*/ 43543 h 635726"/>
                <a:gd name="connsiteX0" fmla="*/ 1428206 w 1428206"/>
                <a:gd name="connsiteY0" fmla="*/ 43543 h 635726"/>
                <a:gd name="connsiteX1" fmla="*/ 1227909 w 1428206"/>
                <a:gd name="connsiteY1" fmla="*/ 0 h 635726"/>
                <a:gd name="connsiteX2" fmla="*/ 1071155 w 1428206"/>
                <a:gd name="connsiteY2" fmla="*/ 0 h 635726"/>
                <a:gd name="connsiteX3" fmla="*/ 896983 w 1428206"/>
                <a:gd name="connsiteY3" fmla="*/ 0 h 635726"/>
                <a:gd name="connsiteX4" fmla="*/ 757646 w 1428206"/>
                <a:gd name="connsiteY4" fmla="*/ 0 h 635726"/>
                <a:gd name="connsiteX5" fmla="*/ 600892 w 1428206"/>
                <a:gd name="connsiteY5" fmla="*/ 8708 h 635726"/>
                <a:gd name="connsiteX6" fmla="*/ 444138 w 1428206"/>
                <a:gd name="connsiteY6" fmla="*/ 156754 h 635726"/>
                <a:gd name="connsiteX7" fmla="*/ 252549 w 1428206"/>
                <a:gd name="connsiteY7" fmla="*/ 330926 h 635726"/>
                <a:gd name="connsiteX8" fmla="*/ 87086 w 1428206"/>
                <a:gd name="connsiteY8" fmla="*/ 470263 h 635726"/>
                <a:gd name="connsiteX9" fmla="*/ 0 w 1428206"/>
                <a:gd name="connsiteY9" fmla="*/ 539931 h 635726"/>
                <a:gd name="connsiteX10" fmla="*/ 243840 w 1428206"/>
                <a:gd name="connsiteY10" fmla="*/ 609600 h 635726"/>
                <a:gd name="connsiteX11" fmla="*/ 514010 w 1428206"/>
                <a:gd name="connsiteY11" fmla="*/ 635726 h 635726"/>
                <a:gd name="connsiteX12" fmla="*/ 590006 w 1428206"/>
                <a:gd name="connsiteY12" fmla="*/ 570207 h 635726"/>
                <a:gd name="connsiteX13" fmla="*/ 724649 w 1428206"/>
                <a:gd name="connsiteY13" fmla="*/ 472031 h 635726"/>
                <a:gd name="connsiteX14" fmla="*/ 834459 w 1428206"/>
                <a:gd name="connsiteY14" fmla="*/ 434884 h 635726"/>
                <a:gd name="connsiteX15" fmla="*/ 1062446 w 1428206"/>
                <a:gd name="connsiteY15" fmla="*/ 365760 h 635726"/>
                <a:gd name="connsiteX16" fmla="*/ 1219200 w 1428206"/>
                <a:gd name="connsiteY16" fmla="*/ 374468 h 635726"/>
                <a:gd name="connsiteX17" fmla="*/ 1262743 w 1428206"/>
                <a:gd name="connsiteY17" fmla="*/ 235131 h 635726"/>
                <a:gd name="connsiteX18" fmla="*/ 1341120 w 1428206"/>
                <a:gd name="connsiteY18" fmla="*/ 148046 h 635726"/>
                <a:gd name="connsiteX19" fmla="*/ 1428206 w 1428206"/>
                <a:gd name="connsiteY19" fmla="*/ 43543 h 635726"/>
                <a:gd name="connsiteX0" fmla="*/ 1428206 w 1428206"/>
                <a:gd name="connsiteY0" fmla="*/ 43543 h 635726"/>
                <a:gd name="connsiteX1" fmla="*/ 1227909 w 1428206"/>
                <a:gd name="connsiteY1" fmla="*/ 0 h 635726"/>
                <a:gd name="connsiteX2" fmla="*/ 1071155 w 1428206"/>
                <a:gd name="connsiteY2" fmla="*/ 0 h 635726"/>
                <a:gd name="connsiteX3" fmla="*/ 896983 w 1428206"/>
                <a:gd name="connsiteY3" fmla="*/ 0 h 635726"/>
                <a:gd name="connsiteX4" fmla="*/ 757646 w 1428206"/>
                <a:gd name="connsiteY4" fmla="*/ 0 h 635726"/>
                <a:gd name="connsiteX5" fmla="*/ 600892 w 1428206"/>
                <a:gd name="connsiteY5" fmla="*/ 8708 h 635726"/>
                <a:gd name="connsiteX6" fmla="*/ 444138 w 1428206"/>
                <a:gd name="connsiteY6" fmla="*/ 156754 h 635726"/>
                <a:gd name="connsiteX7" fmla="*/ 252549 w 1428206"/>
                <a:gd name="connsiteY7" fmla="*/ 330926 h 635726"/>
                <a:gd name="connsiteX8" fmla="*/ 87086 w 1428206"/>
                <a:gd name="connsiteY8" fmla="*/ 470263 h 635726"/>
                <a:gd name="connsiteX9" fmla="*/ 0 w 1428206"/>
                <a:gd name="connsiteY9" fmla="*/ 539931 h 635726"/>
                <a:gd name="connsiteX10" fmla="*/ 243840 w 1428206"/>
                <a:gd name="connsiteY10" fmla="*/ 609600 h 635726"/>
                <a:gd name="connsiteX11" fmla="*/ 514010 w 1428206"/>
                <a:gd name="connsiteY11" fmla="*/ 635726 h 635726"/>
                <a:gd name="connsiteX12" fmla="*/ 590006 w 1428206"/>
                <a:gd name="connsiteY12" fmla="*/ 570207 h 635726"/>
                <a:gd name="connsiteX13" fmla="*/ 724649 w 1428206"/>
                <a:gd name="connsiteY13" fmla="*/ 472031 h 635726"/>
                <a:gd name="connsiteX14" fmla="*/ 834459 w 1428206"/>
                <a:gd name="connsiteY14" fmla="*/ 434884 h 635726"/>
                <a:gd name="connsiteX15" fmla="*/ 969577 w 1428206"/>
                <a:gd name="connsiteY15" fmla="*/ 411003 h 635726"/>
                <a:gd name="connsiteX16" fmla="*/ 1219200 w 1428206"/>
                <a:gd name="connsiteY16" fmla="*/ 374468 h 635726"/>
                <a:gd name="connsiteX17" fmla="*/ 1262743 w 1428206"/>
                <a:gd name="connsiteY17" fmla="*/ 235131 h 635726"/>
                <a:gd name="connsiteX18" fmla="*/ 1341120 w 1428206"/>
                <a:gd name="connsiteY18" fmla="*/ 148046 h 635726"/>
                <a:gd name="connsiteX19" fmla="*/ 1428206 w 1428206"/>
                <a:gd name="connsiteY19" fmla="*/ 43543 h 635726"/>
                <a:gd name="connsiteX0" fmla="*/ 1428206 w 1428206"/>
                <a:gd name="connsiteY0" fmla="*/ 43543 h 635726"/>
                <a:gd name="connsiteX1" fmla="*/ 1227909 w 1428206"/>
                <a:gd name="connsiteY1" fmla="*/ 0 h 635726"/>
                <a:gd name="connsiteX2" fmla="*/ 1071155 w 1428206"/>
                <a:gd name="connsiteY2" fmla="*/ 0 h 635726"/>
                <a:gd name="connsiteX3" fmla="*/ 896983 w 1428206"/>
                <a:gd name="connsiteY3" fmla="*/ 0 h 635726"/>
                <a:gd name="connsiteX4" fmla="*/ 757646 w 1428206"/>
                <a:gd name="connsiteY4" fmla="*/ 0 h 635726"/>
                <a:gd name="connsiteX5" fmla="*/ 600892 w 1428206"/>
                <a:gd name="connsiteY5" fmla="*/ 8708 h 635726"/>
                <a:gd name="connsiteX6" fmla="*/ 444138 w 1428206"/>
                <a:gd name="connsiteY6" fmla="*/ 156754 h 635726"/>
                <a:gd name="connsiteX7" fmla="*/ 252549 w 1428206"/>
                <a:gd name="connsiteY7" fmla="*/ 330926 h 635726"/>
                <a:gd name="connsiteX8" fmla="*/ 87086 w 1428206"/>
                <a:gd name="connsiteY8" fmla="*/ 470263 h 635726"/>
                <a:gd name="connsiteX9" fmla="*/ 0 w 1428206"/>
                <a:gd name="connsiteY9" fmla="*/ 539931 h 635726"/>
                <a:gd name="connsiteX10" fmla="*/ 243840 w 1428206"/>
                <a:gd name="connsiteY10" fmla="*/ 609600 h 635726"/>
                <a:gd name="connsiteX11" fmla="*/ 514010 w 1428206"/>
                <a:gd name="connsiteY11" fmla="*/ 635726 h 635726"/>
                <a:gd name="connsiteX12" fmla="*/ 590006 w 1428206"/>
                <a:gd name="connsiteY12" fmla="*/ 570207 h 635726"/>
                <a:gd name="connsiteX13" fmla="*/ 724649 w 1428206"/>
                <a:gd name="connsiteY13" fmla="*/ 472031 h 635726"/>
                <a:gd name="connsiteX14" fmla="*/ 834459 w 1428206"/>
                <a:gd name="connsiteY14" fmla="*/ 434884 h 635726"/>
                <a:gd name="connsiteX15" fmla="*/ 969577 w 1428206"/>
                <a:gd name="connsiteY15" fmla="*/ 411003 h 635726"/>
                <a:gd name="connsiteX16" fmla="*/ 1068637 w 1428206"/>
                <a:gd name="connsiteY16" fmla="*/ 408010 h 635726"/>
                <a:gd name="connsiteX17" fmla="*/ 1219200 w 1428206"/>
                <a:gd name="connsiteY17" fmla="*/ 374468 h 635726"/>
                <a:gd name="connsiteX18" fmla="*/ 1262743 w 1428206"/>
                <a:gd name="connsiteY18" fmla="*/ 235131 h 635726"/>
                <a:gd name="connsiteX19" fmla="*/ 1341120 w 1428206"/>
                <a:gd name="connsiteY19" fmla="*/ 148046 h 635726"/>
                <a:gd name="connsiteX20" fmla="*/ 1428206 w 1428206"/>
                <a:gd name="connsiteY20" fmla="*/ 43543 h 635726"/>
                <a:gd name="connsiteX0" fmla="*/ 1428206 w 1428206"/>
                <a:gd name="connsiteY0" fmla="*/ 43543 h 635726"/>
                <a:gd name="connsiteX1" fmla="*/ 1227909 w 1428206"/>
                <a:gd name="connsiteY1" fmla="*/ 0 h 635726"/>
                <a:gd name="connsiteX2" fmla="*/ 1071155 w 1428206"/>
                <a:gd name="connsiteY2" fmla="*/ 0 h 635726"/>
                <a:gd name="connsiteX3" fmla="*/ 896983 w 1428206"/>
                <a:gd name="connsiteY3" fmla="*/ 0 h 635726"/>
                <a:gd name="connsiteX4" fmla="*/ 757646 w 1428206"/>
                <a:gd name="connsiteY4" fmla="*/ 0 h 635726"/>
                <a:gd name="connsiteX5" fmla="*/ 600892 w 1428206"/>
                <a:gd name="connsiteY5" fmla="*/ 8708 h 635726"/>
                <a:gd name="connsiteX6" fmla="*/ 444138 w 1428206"/>
                <a:gd name="connsiteY6" fmla="*/ 156754 h 635726"/>
                <a:gd name="connsiteX7" fmla="*/ 252549 w 1428206"/>
                <a:gd name="connsiteY7" fmla="*/ 330926 h 635726"/>
                <a:gd name="connsiteX8" fmla="*/ 87086 w 1428206"/>
                <a:gd name="connsiteY8" fmla="*/ 470263 h 635726"/>
                <a:gd name="connsiteX9" fmla="*/ 0 w 1428206"/>
                <a:gd name="connsiteY9" fmla="*/ 539931 h 635726"/>
                <a:gd name="connsiteX10" fmla="*/ 243840 w 1428206"/>
                <a:gd name="connsiteY10" fmla="*/ 609600 h 635726"/>
                <a:gd name="connsiteX11" fmla="*/ 514010 w 1428206"/>
                <a:gd name="connsiteY11" fmla="*/ 635726 h 635726"/>
                <a:gd name="connsiteX12" fmla="*/ 590006 w 1428206"/>
                <a:gd name="connsiteY12" fmla="*/ 570207 h 635726"/>
                <a:gd name="connsiteX13" fmla="*/ 724649 w 1428206"/>
                <a:gd name="connsiteY13" fmla="*/ 472031 h 635726"/>
                <a:gd name="connsiteX14" fmla="*/ 834459 w 1428206"/>
                <a:gd name="connsiteY14" fmla="*/ 434884 h 635726"/>
                <a:gd name="connsiteX15" fmla="*/ 943384 w 1428206"/>
                <a:gd name="connsiteY15" fmla="*/ 403859 h 635726"/>
                <a:gd name="connsiteX16" fmla="*/ 1068637 w 1428206"/>
                <a:gd name="connsiteY16" fmla="*/ 408010 h 635726"/>
                <a:gd name="connsiteX17" fmla="*/ 1219200 w 1428206"/>
                <a:gd name="connsiteY17" fmla="*/ 374468 h 635726"/>
                <a:gd name="connsiteX18" fmla="*/ 1262743 w 1428206"/>
                <a:gd name="connsiteY18" fmla="*/ 235131 h 635726"/>
                <a:gd name="connsiteX19" fmla="*/ 1341120 w 1428206"/>
                <a:gd name="connsiteY19" fmla="*/ 148046 h 635726"/>
                <a:gd name="connsiteX20" fmla="*/ 1428206 w 1428206"/>
                <a:gd name="connsiteY20" fmla="*/ 43543 h 635726"/>
                <a:gd name="connsiteX0" fmla="*/ 1428206 w 1428206"/>
                <a:gd name="connsiteY0" fmla="*/ 43543 h 635726"/>
                <a:gd name="connsiteX1" fmla="*/ 1227909 w 1428206"/>
                <a:gd name="connsiteY1" fmla="*/ 0 h 635726"/>
                <a:gd name="connsiteX2" fmla="*/ 1071155 w 1428206"/>
                <a:gd name="connsiteY2" fmla="*/ 0 h 635726"/>
                <a:gd name="connsiteX3" fmla="*/ 896983 w 1428206"/>
                <a:gd name="connsiteY3" fmla="*/ 0 h 635726"/>
                <a:gd name="connsiteX4" fmla="*/ 757646 w 1428206"/>
                <a:gd name="connsiteY4" fmla="*/ 0 h 635726"/>
                <a:gd name="connsiteX5" fmla="*/ 600892 w 1428206"/>
                <a:gd name="connsiteY5" fmla="*/ 8708 h 635726"/>
                <a:gd name="connsiteX6" fmla="*/ 444138 w 1428206"/>
                <a:gd name="connsiteY6" fmla="*/ 156754 h 635726"/>
                <a:gd name="connsiteX7" fmla="*/ 252549 w 1428206"/>
                <a:gd name="connsiteY7" fmla="*/ 330926 h 635726"/>
                <a:gd name="connsiteX8" fmla="*/ 87086 w 1428206"/>
                <a:gd name="connsiteY8" fmla="*/ 470263 h 635726"/>
                <a:gd name="connsiteX9" fmla="*/ 0 w 1428206"/>
                <a:gd name="connsiteY9" fmla="*/ 539931 h 635726"/>
                <a:gd name="connsiteX10" fmla="*/ 243840 w 1428206"/>
                <a:gd name="connsiteY10" fmla="*/ 609600 h 635726"/>
                <a:gd name="connsiteX11" fmla="*/ 514010 w 1428206"/>
                <a:gd name="connsiteY11" fmla="*/ 635726 h 635726"/>
                <a:gd name="connsiteX12" fmla="*/ 590006 w 1428206"/>
                <a:gd name="connsiteY12" fmla="*/ 570207 h 635726"/>
                <a:gd name="connsiteX13" fmla="*/ 724649 w 1428206"/>
                <a:gd name="connsiteY13" fmla="*/ 472031 h 635726"/>
                <a:gd name="connsiteX14" fmla="*/ 834459 w 1428206"/>
                <a:gd name="connsiteY14" fmla="*/ 434884 h 635726"/>
                <a:gd name="connsiteX15" fmla="*/ 943384 w 1428206"/>
                <a:gd name="connsiteY15" fmla="*/ 403859 h 635726"/>
                <a:gd name="connsiteX16" fmla="*/ 1068637 w 1428206"/>
                <a:gd name="connsiteY16" fmla="*/ 408010 h 635726"/>
                <a:gd name="connsiteX17" fmla="*/ 1159668 w 1428206"/>
                <a:gd name="connsiteY17" fmla="*/ 398281 h 635726"/>
                <a:gd name="connsiteX18" fmla="*/ 1262743 w 1428206"/>
                <a:gd name="connsiteY18" fmla="*/ 235131 h 635726"/>
                <a:gd name="connsiteX19" fmla="*/ 1341120 w 1428206"/>
                <a:gd name="connsiteY19" fmla="*/ 148046 h 635726"/>
                <a:gd name="connsiteX20" fmla="*/ 1428206 w 1428206"/>
                <a:gd name="connsiteY20" fmla="*/ 43543 h 63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8206" h="635726">
                  <a:moveTo>
                    <a:pt x="1428206" y="43543"/>
                  </a:moveTo>
                  <a:lnTo>
                    <a:pt x="1227909" y="0"/>
                  </a:lnTo>
                  <a:lnTo>
                    <a:pt x="1071155" y="0"/>
                  </a:lnTo>
                  <a:lnTo>
                    <a:pt x="896983" y="0"/>
                  </a:lnTo>
                  <a:lnTo>
                    <a:pt x="757646" y="0"/>
                  </a:lnTo>
                  <a:lnTo>
                    <a:pt x="600892" y="8708"/>
                  </a:lnTo>
                  <a:lnTo>
                    <a:pt x="444138" y="156754"/>
                  </a:lnTo>
                  <a:lnTo>
                    <a:pt x="252549" y="330926"/>
                  </a:lnTo>
                  <a:lnTo>
                    <a:pt x="87086" y="470263"/>
                  </a:lnTo>
                  <a:lnTo>
                    <a:pt x="0" y="539931"/>
                  </a:lnTo>
                  <a:lnTo>
                    <a:pt x="243840" y="609600"/>
                  </a:lnTo>
                  <a:lnTo>
                    <a:pt x="514010" y="635726"/>
                  </a:lnTo>
                  <a:lnTo>
                    <a:pt x="590006" y="570207"/>
                  </a:lnTo>
                  <a:lnTo>
                    <a:pt x="724649" y="472031"/>
                  </a:lnTo>
                  <a:lnTo>
                    <a:pt x="834459" y="434884"/>
                  </a:lnTo>
                  <a:lnTo>
                    <a:pt x="943384" y="403859"/>
                  </a:lnTo>
                  <a:cubicBezTo>
                    <a:pt x="986723" y="398099"/>
                    <a:pt x="1025298" y="413770"/>
                    <a:pt x="1068637" y="408010"/>
                  </a:cubicBezTo>
                  <a:lnTo>
                    <a:pt x="1159668" y="398281"/>
                  </a:lnTo>
                  <a:lnTo>
                    <a:pt x="1262743" y="235131"/>
                  </a:lnTo>
                  <a:lnTo>
                    <a:pt x="1341120" y="148046"/>
                  </a:lnTo>
                  <a:lnTo>
                    <a:pt x="1428206" y="43543"/>
                  </a:lnTo>
                  <a:close/>
                </a:path>
              </a:pathLst>
            </a:custGeom>
            <a:solidFill>
              <a:srgbClr val="FFC000">
                <a:alpha val="50000"/>
              </a:srgbClr>
            </a:solidFill>
            <a:ln w="12700" cap="flat" cmpd="sng" algn="ctr">
              <a:noFill/>
              <a:prstDash val="solid"/>
            </a:ln>
            <a:effectLst>
              <a:glow rad="63500">
                <a:srgbClr val="FFC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2" name="Freeform 21"/>
            <p:cNvSpPr/>
            <p:nvPr/>
          </p:nvSpPr>
          <p:spPr>
            <a:xfrm>
              <a:off x="6868410" y="3875384"/>
              <a:ext cx="1193074" cy="513806"/>
            </a:xfrm>
            <a:custGeom>
              <a:avLst/>
              <a:gdLst>
                <a:gd name="connsiteX0" fmla="*/ 1193074 w 1193074"/>
                <a:gd name="connsiteY0" fmla="*/ 287383 h 531223"/>
                <a:gd name="connsiteX1" fmla="*/ 975360 w 1193074"/>
                <a:gd name="connsiteY1" fmla="*/ 165463 h 531223"/>
                <a:gd name="connsiteX2" fmla="*/ 722811 w 1193074"/>
                <a:gd name="connsiteY2" fmla="*/ 78377 h 531223"/>
                <a:gd name="connsiteX3" fmla="*/ 522514 w 1193074"/>
                <a:gd name="connsiteY3" fmla="*/ 17417 h 531223"/>
                <a:gd name="connsiteX4" fmla="*/ 348343 w 1193074"/>
                <a:gd name="connsiteY4" fmla="*/ 0 h 531223"/>
                <a:gd name="connsiteX5" fmla="*/ 209006 w 1193074"/>
                <a:gd name="connsiteY5" fmla="*/ 8708 h 531223"/>
                <a:gd name="connsiteX6" fmla="*/ 0 w 1193074"/>
                <a:gd name="connsiteY6" fmla="*/ 121920 h 531223"/>
                <a:gd name="connsiteX7" fmla="*/ 278674 w 1193074"/>
                <a:gd name="connsiteY7" fmla="*/ 200297 h 531223"/>
                <a:gd name="connsiteX8" fmla="*/ 531223 w 1193074"/>
                <a:gd name="connsiteY8" fmla="*/ 296091 h 531223"/>
                <a:gd name="connsiteX9" fmla="*/ 836023 w 1193074"/>
                <a:gd name="connsiteY9" fmla="*/ 426720 h 531223"/>
                <a:gd name="connsiteX10" fmla="*/ 1071154 w 1193074"/>
                <a:gd name="connsiteY10" fmla="*/ 531223 h 531223"/>
                <a:gd name="connsiteX11" fmla="*/ 1105988 w 1193074"/>
                <a:gd name="connsiteY11" fmla="*/ 418011 h 531223"/>
                <a:gd name="connsiteX12" fmla="*/ 1193074 w 1193074"/>
                <a:gd name="connsiteY12" fmla="*/ 287383 h 531223"/>
                <a:gd name="connsiteX0" fmla="*/ 1193074 w 1193074"/>
                <a:gd name="connsiteY0" fmla="*/ 287383 h 531223"/>
                <a:gd name="connsiteX1" fmla="*/ 1001486 w 1193074"/>
                <a:gd name="connsiteY1" fmla="*/ 209006 h 531223"/>
                <a:gd name="connsiteX2" fmla="*/ 722811 w 1193074"/>
                <a:gd name="connsiteY2" fmla="*/ 78377 h 531223"/>
                <a:gd name="connsiteX3" fmla="*/ 522514 w 1193074"/>
                <a:gd name="connsiteY3" fmla="*/ 17417 h 531223"/>
                <a:gd name="connsiteX4" fmla="*/ 348343 w 1193074"/>
                <a:gd name="connsiteY4" fmla="*/ 0 h 531223"/>
                <a:gd name="connsiteX5" fmla="*/ 209006 w 1193074"/>
                <a:gd name="connsiteY5" fmla="*/ 8708 h 531223"/>
                <a:gd name="connsiteX6" fmla="*/ 0 w 1193074"/>
                <a:gd name="connsiteY6" fmla="*/ 121920 h 531223"/>
                <a:gd name="connsiteX7" fmla="*/ 278674 w 1193074"/>
                <a:gd name="connsiteY7" fmla="*/ 200297 h 531223"/>
                <a:gd name="connsiteX8" fmla="*/ 531223 w 1193074"/>
                <a:gd name="connsiteY8" fmla="*/ 296091 h 531223"/>
                <a:gd name="connsiteX9" fmla="*/ 836023 w 1193074"/>
                <a:gd name="connsiteY9" fmla="*/ 426720 h 531223"/>
                <a:gd name="connsiteX10" fmla="*/ 1071154 w 1193074"/>
                <a:gd name="connsiteY10" fmla="*/ 531223 h 531223"/>
                <a:gd name="connsiteX11" fmla="*/ 1105988 w 1193074"/>
                <a:gd name="connsiteY11" fmla="*/ 418011 h 531223"/>
                <a:gd name="connsiteX12" fmla="*/ 1193074 w 1193074"/>
                <a:gd name="connsiteY12" fmla="*/ 287383 h 531223"/>
                <a:gd name="connsiteX0" fmla="*/ 1193074 w 1193074"/>
                <a:gd name="connsiteY0" fmla="*/ 287383 h 531223"/>
                <a:gd name="connsiteX1" fmla="*/ 1001486 w 1193074"/>
                <a:gd name="connsiteY1" fmla="*/ 209006 h 531223"/>
                <a:gd name="connsiteX2" fmla="*/ 775062 w 1193074"/>
                <a:gd name="connsiteY2" fmla="*/ 104503 h 531223"/>
                <a:gd name="connsiteX3" fmla="*/ 522514 w 1193074"/>
                <a:gd name="connsiteY3" fmla="*/ 17417 h 531223"/>
                <a:gd name="connsiteX4" fmla="*/ 348343 w 1193074"/>
                <a:gd name="connsiteY4" fmla="*/ 0 h 531223"/>
                <a:gd name="connsiteX5" fmla="*/ 209006 w 1193074"/>
                <a:gd name="connsiteY5" fmla="*/ 8708 h 531223"/>
                <a:gd name="connsiteX6" fmla="*/ 0 w 1193074"/>
                <a:gd name="connsiteY6" fmla="*/ 121920 h 531223"/>
                <a:gd name="connsiteX7" fmla="*/ 278674 w 1193074"/>
                <a:gd name="connsiteY7" fmla="*/ 200297 h 531223"/>
                <a:gd name="connsiteX8" fmla="*/ 531223 w 1193074"/>
                <a:gd name="connsiteY8" fmla="*/ 296091 h 531223"/>
                <a:gd name="connsiteX9" fmla="*/ 836023 w 1193074"/>
                <a:gd name="connsiteY9" fmla="*/ 426720 h 531223"/>
                <a:gd name="connsiteX10" fmla="*/ 1071154 w 1193074"/>
                <a:gd name="connsiteY10" fmla="*/ 531223 h 531223"/>
                <a:gd name="connsiteX11" fmla="*/ 1105988 w 1193074"/>
                <a:gd name="connsiteY11" fmla="*/ 418011 h 531223"/>
                <a:gd name="connsiteX12" fmla="*/ 1193074 w 1193074"/>
                <a:gd name="connsiteY12" fmla="*/ 287383 h 531223"/>
                <a:gd name="connsiteX0" fmla="*/ 1193074 w 1193074"/>
                <a:gd name="connsiteY0" fmla="*/ 278675 h 522515"/>
                <a:gd name="connsiteX1" fmla="*/ 1001486 w 1193074"/>
                <a:gd name="connsiteY1" fmla="*/ 200298 h 522515"/>
                <a:gd name="connsiteX2" fmla="*/ 775062 w 1193074"/>
                <a:gd name="connsiteY2" fmla="*/ 95795 h 522515"/>
                <a:gd name="connsiteX3" fmla="*/ 522514 w 1193074"/>
                <a:gd name="connsiteY3" fmla="*/ 8709 h 522515"/>
                <a:gd name="connsiteX4" fmla="*/ 365760 w 1193074"/>
                <a:gd name="connsiteY4" fmla="*/ 17418 h 522515"/>
                <a:gd name="connsiteX5" fmla="*/ 209006 w 1193074"/>
                <a:gd name="connsiteY5" fmla="*/ 0 h 522515"/>
                <a:gd name="connsiteX6" fmla="*/ 0 w 1193074"/>
                <a:gd name="connsiteY6" fmla="*/ 113212 h 522515"/>
                <a:gd name="connsiteX7" fmla="*/ 278674 w 1193074"/>
                <a:gd name="connsiteY7" fmla="*/ 191589 h 522515"/>
                <a:gd name="connsiteX8" fmla="*/ 531223 w 1193074"/>
                <a:gd name="connsiteY8" fmla="*/ 287383 h 522515"/>
                <a:gd name="connsiteX9" fmla="*/ 836023 w 1193074"/>
                <a:gd name="connsiteY9" fmla="*/ 418012 h 522515"/>
                <a:gd name="connsiteX10" fmla="*/ 1071154 w 1193074"/>
                <a:gd name="connsiteY10" fmla="*/ 522515 h 522515"/>
                <a:gd name="connsiteX11" fmla="*/ 1105988 w 1193074"/>
                <a:gd name="connsiteY11" fmla="*/ 409303 h 522515"/>
                <a:gd name="connsiteX12" fmla="*/ 1193074 w 1193074"/>
                <a:gd name="connsiteY12" fmla="*/ 278675 h 522515"/>
                <a:gd name="connsiteX0" fmla="*/ 1193074 w 1193074"/>
                <a:gd name="connsiteY0" fmla="*/ 269966 h 513806"/>
                <a:gd name="connsiteX1" fmla="*/ 1001486 w 1193074"/>
                <a:gd name="connsiteY1" fmla="*/ 191589 h 513806"/>
                <a:gd name="connsiteX2" fmla="*/ 775062 w 1193074"/>
                <a:gd name="connsiteY2" fmla="*/ 87086 h 513806"/>
                <a:gd name="connsiteX3" fmla="*/ 522514 w 1193074"/>
                <a:gd name="connsiteY3" fmla="*/ 0 h 513806"/>
                <a:gd name="connsiteX4" fmla="*/ 365760 w 1193074"/>
                <a:gd name="connsiteY4" fmla="*/ 8709 h 513806"/>
                <a:gd name="connsiteX5" fmla="*/ 209006 w 1193074"/>
                <a:gd name="connsiteY5" fmla="*/ 26125 h 513806"/>
                <a:gd name="connsiteX6" fmla="*/ 0 w 1193074"/>
                <a:gd name="connsiteY6" fmla="*/ 104503 h 513806"/>
                <a:gd name="connsiteX7" fmla="*/ 278674 w 1193074"/>
                <a:gd name="connsiteY7" fmla="*/ 182880 h 513806"/>
                <a:gd name="connsiteX8" fmla="*/ 531223 w 1193074"/>
                <a:gd name="connsiteY8" fmla="*/ 278674 h 513806"/>
                <a:gd name="connsiteX9" fmla="*/ 836023 w 1193074"/>
                <a:gd name="connsiteY9" fmla="*/ 409303 h 513806"/>
                <a:gd name="connsiteX10" fmla="*/ 1071154 w 1193074"/>
                <a:gd name="connsiteY10" fmla="*/ 513806 h 513806"/>
                <a:gd name="connsiteX11" fmla="*/ 1105988 w 1193074"/>
                <a:gd name="connsiteY11" fmla="*/ 400594 h 513806"/>
                <a:gd name="connsiteX12" fmla="*/ 1193074 w 1193074"/>
                <a:gd name="connsiteY12" fmla="*/ 269966 h 51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3074" h="513806">
                  <a:moveTo>
                    <a:pt x="1193074" y="269966"/>
                  </a:moveTo>
                  <a:lnTo>
                    <a:pt x="1001486" y="191589"/>
                  </a:lnTo>
                  <a:lnTo>
                    <a:pt x="775062" y="87086"/>
                  </a:lnTo>
                  <a:lnTo>
                    <a:pt x="522514" y="0"/>
                  </a:lnTo>
                  <a:lnTo>
                    <a:pt x="365760" y="8709"/>
                  </a:lnTo>
                  <a:lnTo>
                    <a:pt x="209006" y="26125"/>
                  </a:lnTo>
                  <a:lnTo>
                    <a:pt x="0" y="104503"/>
                  </a:lnTo>
                  <a:lnTo>
                    <a:pt x="278674" y="182880"/>
                  </a:lnTo>
                  <a:lnTo>
                    <a:pt x="531223" y="278674"/>
                  </a:lnTo>
                  <a:lnTo>
                    <a:pt x="836023" y="409303"/>
                  </a:lnTo>
                  <a:lnTo>
                    <a:pt x="1071154" y="513806"/>
                  </a:lnTo>
                  <a:lnTo>
                    <a:pt x="1105988" y="400594"/>
                  </a:lnTo>
                  <a:lnTo>
                    <a:pt x="1193074" y="269966"/>
                  </a:lnTo>
                  <a:close/>
                </a:path>
              </a:pathLst>
            </a:custGeom>
            <a:solidFill>
              <a:srgbClr val="FFFF00">
                <a:alpha val="50000"/>
              </a:srgbClr>
            </a:solidFill>
            <a:ln w="12700" cap="flat" cmpd="sng" algn="ctr">
              <a:noFill/>
              <a:prstDash val="solid"/>
            </a:ln>
            <a:effectLst>
              <a:glow rad="63500">
                <a:srgbClr val="FFFF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3" name="Freeform 22"/>
            <p:cNvSpPr/>
            <p:nvPr/>
          </p:nvSpPr>
          <p:spPr>
            <a:xfrm>
              <a:off x="5370535" y="3474789"/>
              <a:ext cx="2764499" cy="666612"/>
            </a:xfrm>
            <a:custGeom>
              <a:avLst/>
              <a:gdLst>
                <a:gd name="connsiteX0" fmla="*/ 2081348 w 2081348"/>
                <a:gd name="connsiteY0" fmla="*/ 365760 h 487680"/>
                <a:gd name="connsiteX1" fmla="*/ 1881051 w 2081348"/>
                <a:gd name="connsiteY1" fmla="*/ 348342 h 487680"/>
                <a:gd name="connsiteX2" fmla="*/ 1654628 w 2081348"/>
                <a:gd name="connsiteY2" fmla="*/ 391885 h 487680"/>
                <a:gd name="connsiteX3" fmla="*/ 1445622 w 2081348"/>
                <a:gd name="connsiteY3" fmla="*/ 487680 h 487680"/>
                <a:gd name="connsiteX4" fmla="*/ 1227908 w 2081348"/>
                <a:gd name="connsiteY4" fmla="*/ 452845 h 487680"/>
                <a:gd name="connsiteX5" fmla="*/ 975360 w 2081348"/>
                <a:gd name="connsiteY5" fmla="*/ 418011 h 487680"/>
                <a:gd name="connsiteX6" fmla="*/ 653142 w 2081348"/>
                <a:gd name="connsiteY6" fmla="*/ 391885 h 487680"/>
                <a:gd name="connsiteX7" fmla="*/ 400594 w 2081348"/>
                <a:gd name="connsiteY7" fmla="*/ 391885 h 487680"/>
                <a:gd name="connsiteX8" fmla="*/ 121920 w 2081348"/>
                <a:gd name="connsiteY8" fmla="*/ 374468 h 487680"/>
                <a:gd name="connsiteX9" fmla="*/ 0 w 2081348"/>
                <a:gd name="connsiteY9" fmla="*/ 383177 h 487680"/>
                <a:gd name="connsiteX10" fmla="*/ 209005 w 2081348"/>
                <a:gd name="connsiteY10" fmla="*/ 174171 h 487680"/>
                <a:gd name="connsiteX11" fmla="*/ 409302 w 2081348"/>
                <a:gd name="connsiteY11" fmla="*/ 0 h 487680"/>
                <a:gd name="connsiteX12" fmla="*/ 740228 w 2081348"/>
                <a:gd name="connsiteY12" fmla="*/ 26125 h 487680"/>
                <a:gd name="connsiteX13" fmla="*/ 1036320 w 2081348"/>
                <a:gd name="connsiteY13" fmla="*/ 78377 h 487680"/>
                <a:gd name="connsiteX14" fmla="*/ 1402080 w 2081348"/>
                <a:gd name="connsiteY14" fmla="*/ 174171 h 487680"/>
                <a:gd name="connsiteX15" fmla="*/ 1672045 w 2081348"/>
                <a:gd name="connsiteY15" fmla="*/ 235131 h 487680"/>
                <a:gd name="connsiteX16" fmla="*/ 1872342 w 2081348"/>
                <a:gd name="connsiteY16" fmla="*/ 313508 h 487680"/>
                <a:gd name="connsiteX17" fmla="*/ 2081348 w 2081348"/>
                <a:gd name="connsiteY17" fmla="*/ 365760 h 487680"/>
                <a:gd name="connsiteX0" fmla="*/ 2081348 w 2778034"/>
                <a:gd name="connsiteY0" fmla="*/ 365760 h 661850"/>
                <a:gd name="connsiteX1" fmla="*/ 2778034 w 2778034"/>
                <a:gd name="connsiteY1" fmla="*/ 661850 h 661850"/>
                <a:gd name="connsiteX2" fmla="*/ 1654628 w 2778034"/>
                <a:gd name="connsiteY2" fmla="*/ 391885 h 661850"/>
                <a:gd name="connsiteX3" fmla="*/ 1445622 w 2778034"/>
                <a:gd name="connsiteY3" fmla="*/ 487680 h 661850"/>
                <a:gd name="connsiteX4" fmla="*/ 1227908 w 2778034"/>
                <a:gd name="connsiteY4" fmla="*/ 452845 h 661850"/>
                <a:gd name="connsiteX5" fmla="*/ 975360 w 2778034"/>
                <a:gd name="connsiteY5" fmla="*/ 418011 h 661850"/>
                <a:gd name="connsiteX6" fmla="*/ 653142 w 2778034"/>
                <a:gd name="connsiteY6" fmla="*/ 391885 h 661850"/>
                <a:gd name="connsiteX7" fmla="*/ 400594 w 2778034"/>
                <a:gd name="connsiteY7" fmla="*/ 391885 h 661850"/>
                <a:gd name="connsiteX8" fmla="*/ 121920 w 2778034"/>
                <a:gd name="connsiteY8" fmla="*/ 374468 h 661850"/>
                <a:gd name="connsiteX9" fmla="*/ 0 w 2778034"/>
                <a:gd name="connsiteY9" fmla="*/ 383177 h 661850"/>
                <a:gd name="connsiteX10" fmla="*/ 209005 w 2778034"/>
                <a:gd name="connsiteY10" fmla="*/ 174171 h 661850"/>
                <a:gd name="connsiteX11" fmla="*/ 409302 w 2778034"/>
                <a:gd name="connsiteY11" fmla="*/ 0 h 661850"/>
                <a:gd name="connsiteX12" fmla="*/ 740228 w 2778034"/>
                <a:gd name="connsiteY12" fmla="*/ 26125 h 661850"/>
                <a:gd name="connsiteX13" fmla="*/ 1036320 w 2778034"/>
                <a:gd name="connsiteY13" fmla="*/ 78377 h 661850"/>
                <a:gd name="connsiteX14" fmla="*/ 1402080 w 2778034"/>
                <a:gd name="connsiteY14" fmla="*/ 174171 h 661850"/>
                <a:gd name="connsiteX15" fmla="*/ 1672045 w 2778034"/>
                <a:gd name="connsiteY15" fmla="*/ 235131 h 661850"/>
                <a:gd name="connsiteX16" fmla="*/ 1872342 w 2778034"/>
                <a:gd name="connsiteY16" fmla="*/ 313508 h 661850"/>
                <a:gd name="connsiteX17" fmla="*/ 2081348 w 2778034"/>
                <a:gd name="connsiteY17" fmla="*/ 365760 h 661850"/>
                <a:gd name="connsiteX0" fmla="*/ 2081348 w 2778034"/>
                <a:gd name="connsiteY0" fmla="*/ 365760 h 661850"/>
                <a:gd name="connsiteX1" fmla="*/ 2778034 w 2778034"/>
                <a:gd name="connsiteY1" fmla="*/ 661850 h 661850"/>
                <a:gd name="connsiteX2" fmla="*/ 2264228 w 2778034"/>
                <a:gd name="connsiteY2" fmla="*/ 522514 h 661850"/>
                <a:gd name="connsiteX3" fmla="*/ 1654628 w 2778034"/>
                <a:gd name="connsiteY3" fmla="*/ 391885 h 661850"/>
                <a:gd name="connsiteX4" fmla="*/ 1445622 w 2778034"/>
                <a:gd name="connsiteY4" fmla="*/ 487680 h 661850"/>
                <a:gd name="connsiteX5" fmla="*/ 1227908 w 2778034"/>
                <a:gd name="connsiteY5" fmla="*/ 452845 h 661850"/>
                <a:gd name="connsiteX6" fmla="*/ 975360 w 2778034"/>
                <a:gd name="connsiteY6" fmla="*/ 418011 h 661850"/>
                <a:gd name="connsiteX7" fmla="*/ 653142 w 2778034"/>
                <a:gd name="connsiteY7" fmla="*/ 391885 h 661850"/>
                <a:gd name="connsiteX8" fmla="*/ 400594 w 2778034"/>
                <a:gd name="connsiteY8" fmla="*/ 391885 h 661850"/>
                <a:gd name="connsiteX9" fmla="*/ 121920 w 2778034"/>
                <a:gd name="connsiteY9" fmla="*/ 374468 h 661850"/>
                <a:gd name="connsiteX10" fmla="*/ 0 w 2778034"/>
                <a:gd name="connsiteY10" fmla="*/ 383177 h 661850"/>
                <a:gd name="connsiteX11" fmla="*/ 209005 w 2778034"/>
                <a:gd name="connsiteY11" fmla="*/ 174171 h 661850"/>
                <a:gd name="connsiteX12" fmla="*/ 409302 w 2778034"/>
                <a:gd name="connsiteY12" fmla="*/ 0 h 661850"/>
                <a:gd name="connsiteX13" fmla="*/ 740228 w 2778034"/>
                <a:gd name="connsiteY13" fmla="*/ 26125 h 661850"/>
                <a:gd name="connsiteX14" fmla="*/ 1036320 w 2778034"/>
                <a:gd name="connsiteY14" fmla="*/ 78377 h 661850"/>
                <a:gd name="connsiteX15" fmla="*/ 1402080 w 2778034"/>
                <a:gd name="connsiteY15" fmla="*/ 174171 h 661850"/>
                <a:gd name="connsiteX16" fmla="*/ 1672045 w 2778034"/>
                <a:gd name="connsiteY16" fmla="*/ 235131 h 661850"/>
                <a:gd name="connsiteX17" fmla="*/ 1872342 w 2778034"/>
                <a:gd name="connsiteY17" fmla="*/ 313508 h 661850"/>
                <a:gd name="connsiteX18" fmla="*/ 2081348 w 2778034"/>
                <a:gd name="connsiteY18" fmla="*/ 365760 h 661850"/>
                <a:gd name="connsiteX0" fmla="*/ 2081348 w 2786742"/>
                <a:gd name="connsiteY0" fmla="*/ 365760 h 661850"/>
                <a:gd name="connsiteX1" fmla="*/ 2786742 w 2786742"/>
                <a:gd name="connsiteY1" fmla="*/ 592182 h 661850"/>
                <a:gd name="connsiteX2" fmla="*/ 2778034 w 2786742"/>
                <a:gd name="connsiteY2" fmla="*/ 661850 h 661850"/>
                <a:gd name="connsiteX3" fmla="*/ 2264228 w 2786742"/>
                <a:gd name="connsiteY3" fmla="*/ 522514 h 661850"/>
                <a:gd name="connsiteX4" fmla="*/ 1654628 w 2786742"/>
                <a:gd name="connsiteY4" fmla="*/ 391885 h 661850"/>
                <a:gd name="connsiteX5" fmla="*/ 1445622 w 2786742"/>
                <a:gd name="connsiteY5" fmla="*/ 487680 h 661850"/>
                <a:gd name="connsiteX6" fmla="*/ 1227908 w 2786742"/>
                <a:gd name="connsiteY6" fmla="*/ 452845 h 661850"/>
                <a:gd name="connsiteX7" fmla="*/ 975360 w 2786742"/>
                <a:gd name="connsiteY7" fmla="*/ 418011 h 661850"/>
                <a:gd name="connsiteX8" fmla="*/ 653142 w 2786742"/>
                <a:gd name="connsiteY8" fmla="*/ 391885 h 661850"/>
                <a:gd name="connsiteX9" fmla="*/ 400594 w 2786742"/>
                <a:gd name="connsiteY9" fmla="*/ 391885 h 661850"/>
                <a:gd name="connsiteX10" fmla="*/ 121920 w 2786742"/>
                <a:gd name="connsiteY10" fmla="*/ 374468 h 661850"/>
                <a:gd name="connsiteX11" fmla="*/ 0 w 2786742"/>
                <a:gd name="connsiteY11" fmla="*/ 383177 h 661850"/>
                <a:gd name="connsiteX12" fmla="*/ 209005 w 2786742"/>
                <a:gd name="connsiteY12" fmla="*/ 174171 h 661850"/>
                <a:gd name="connsiteX13" fmla="*/ 409302 w 2786742"/>
                <a:gd name="connsiteY13" fmla="*/ 0 h 661850"/>
                <a:gd name="connsiteX14" fmla="*/ 740228 w 2786742"/>
                <a:gd name="connsiteY14" fmla="*/ 26125 h 661850"/>
                <a:gd name="connsiteX15" fmla="*/ 1036320 w 2786742"/>
                <a:gd name="connsiteY15" fmla="*/ 78377 h 661850"/>
                <a:gd name="connsiteX16" fmla="*/ 1402080 w 2786742"/>
                <a:gd name="connsiteY16" fmla="*/ 174171 h 661850"/>
                <a:gd name="connsiteX17" fmla="*/ 1672045 w 2786742"/>
                <a:gd name="connsiteY17" fmla="*/ 235131 h 661850"/>
                <a:gd name="connsiteX18" fmla="*/ 1872342 w 2786742"/>
                <a:gd name="connsiteY18" fmla="*/ 313508 h 661850"/>
                <a:gd name="connsiteX19" fmla="*/ 2081348 w 2786742"/>
                <a:gd name="connsiteY19" fmla="*/ 365760 h 661850"/>
                <a:gd name="connsiteX0" fmla="*/ 2081348 w 2786742"/>
                <a:gd name="connsiteY0" fmla="*/ 365760 h 661850"/>
                <a:gd name="connsiteX1" fmla="*/ 2786742 w 2786742"/>
                <a:gd name="connsiteY1" fmla="*/ 592182 h 661850"/>
                <a:gd name="connsiteX2" fmla="*/ 2778034 w 2786742"/>
                <a:gd name="connsiteY2" fmla="*/ 661850 h 661850"/>
                <a:gd name="connsiteX3" fmla="*/ 2264228 w 2786742"/>
                <a:gd name="connsiteY3" fmla="*/ 522514 h 661850"/>
                <a:gd name="connsiteX4" fmla="*/ 2029097 w 2786742"/>
                <a:gd name="connsiteY4" fmla="*/ 400594 h 661850"/>
                <a:gd name="connsiteX5" fmla="*/ 1654628 w 2786742"/>
                <a:gd name="connsiteY5" fmla="*/ 391885 h 661850"/>
                <a:gd name="connsiteX6" fmla="*/ 1445622 w 2786742"/>
                <a:gd name="connsiteY6" fmla="*/ 487680 h 661850"/>
                <a:gd name="connsiteX7" fmla="*/ 1227908 w 2786742"/>
                <a:gd name="connsiteY7" fmla="*/ 452845 h 661850"/>
                <a:gd name="connsiteX8" fmla="*/ 975360 w 2786742"/>
                <a:gd name="connsiteY8" fmla="*/ 418011 h 661850"/>
                <a:gd name="connsiteX9" fmla="*/ 653142 w 2786742"/>
                <a:gd name="connsiteY9" fmla="*/ 391885 h 661850"/>
                <a:gd name="connsiteX10" fmla="*/ 400594 w 2786742"/>
                <a:gd name="connsiteY10" fmla="*/ 391885 h 661850"/>
                <a:gd name="connsiteX11" fmla="*/ 121920 w 2786742"/>
                <a:gd name="connsiteY11" fmla="*/ 374468 h 661850"/>
                <a:gd name="connsiteX12" fmla="*/ 0 w 2786742"/>
                <a:gd name="connsiteY12" fmla="*/ 383177 h 661850"/>
                <a:gd name="connsiteX13" fmla="*/ 209005 w 2786742"/>
                <a:gd name="connsiteY13" fmla="*/ 174171 h 661850"/>
                <a:gd name="connsiteX14" fmla="*/ 409302 w 2786742"/>
                <a:gd name="connsiteY14" fmla="*/ 0 h 661850"/>
                <a:gd name="connsiteX15" fmla="*/ 740228 w 2786742"/>
                <a:gd name="connsiteY15" fmla="*/ 26125 h 661850"/>
                <a:gd name="connsiteX16" fmla="*/ 1036320 w 2786742"/>
                <a:gd name="connsiteY16" fmla="*/ 78377 h 661850"/>
                <a:gd name="connsiteX17" fmla="*/ 1402080 w 2786742"/>
                <a:gd name="connsiteY17" fmla="*/ 174171 h 661850"/>
                <a:gd name="connsiteX18" fmla="*/ 1672045 w 2786742"/>
                <a:gd name="connsiteY18" fmla="*/ 235131 h 661850"/>
                <a:gd name="connsiteX19" fmla="*/ 1872342 w 2786742"/>
                <a:gd name="connsiteY19" fmla="*/ 313508 h 661850"/>
                <a:gd name="connsiteX20" fmla="*/ 2081348 w 2786742"/>
                <a:gd name="connsiteY20" fmla="*/ 365760 h 661850"/>
                <a:gd name="connsiteX0" fmla="*/ 2081348 w 2786742"/>
                <a:gd name="connsiteY0" fmla="*/ 365760 h 661850"/>
                <a:gd name="connsiteX1" fmla="*/ 2786742 w 2786742"/>
                <a:gd name="connsiteY1" fmla="*/ 592182 h 661850"/>
                <a:gd name="connsiteX2" fmla="*/ 2778034 w 2786742"/>
                <a:gd name="connsiteY2" fmla="*/ 661850 h 661850"/>
                <a:gd name="connsiteX3" fmla="*/ 2360022 w 2786742"/>
                <a:gd name="connsiteY3" fmla="*/ 513806 h 661850"/>
                <a:gd name="connsiteX4" fmla="*/ 2029097 w 2786742"/>
                <a:gd name="connsiteY4" fmla="*/ 400594 h 661850"/>
                <a:gd name="connsiteX5" fmla="*/ 1654628 w 2786742"/>
                <a:gd name="connsiteY5" fmla="*/ 391885 h 661850"/>
                <a:gd name="connsiteX6" fmla="*/ 1445622 w 2786742"/>
                <a:gd name="connsiteY6" fmla="*/ 487680 h 661850"/>
                <a:gd name="connsiteX7" fmla="*/ 1227908 w 2786742"/>
                <a:gd name="connsiteY7" fmla="*/ 452845 h 661850"/>
                <a:gd name="connsiteX8" fmla="*/ 975360 w 2786742"/>
                <a:gd name="connsiteY8" fmla="*/ 418011 h 661850"/>
                <a:gd name="connsiteX9" fmla="*/ 653142 w 2786742"/>
                <a:gd name="connsiteY9" fmla="*/ 391885 h 661850"/>
                <a:gd name="connsiteX10" fmla="*/ 400594 w 2786742"/>
                <a:gd name="connsiteY10" fmla="*/ 391885 h 661850"/>
                <a:gd name="connsiteX11" fmla="*/ 121920 w 2786742"/>
                <a:gd name="connsiteY11" fmla="*/ 374468 h 661850"/>
                <a:gd name="connsiteX12" fmla="*/ 0 w 2786742"/>
                <a:gd name="connsiteY12" fmla="*/ 383177 h 661850"/>
                <a:gd name="connsiteX13" fmla="*/ 209005 w 2786742"/>
                <a:gd name="connsiteY13" fmla="*/ 174171 h 661850"/>
                <a:gd name="connsiteX14" fmla="*/ 409302 w 2786742"/>
                <a:gd name="connsiteY14" fmla="*/ 0 h 661850"/>
                <a:gd name="connsiteX15" fmla="*/ 740228 w 2786742"/>
                <a:gd name="connsiteY15" fmla="*/ 26125 h 661850"/>
                <a:gd name="connsiteX16" fmla="*/ 1036320 w 2786742"/>
                <a:gd name="connsiteY16" fmla="*/ 78377 h 661850"/>
                <a:gd name="connsiteX17" fmla="*/ 1402080 w 2786742"/>
                <a:gd name="connsiteY17" fmla="*/ 174171 h 661850"/>
                <a:gd name="connsiteX18" fmla="*/ 1672045 w 2786742"/>
                <a:gd name="connsiteY18" fmla="*/ 235131 h 661850"/>
                <a:gd name="connsiteX19" fmla="*/ 1872342 w 2786742"/>
                <a:gd name="connsiteY19" fmla="*/ 313508 h 661850"/>
                <a:gd name="connsiteX20" fmla="*/ 2081348 w 2786742"/>
                <a:gd name="connsiteY20" fmla="*/ 365760 h 661850"/>
                <a:gd name="connsiteX0" fmla="*/ 2081348 w 2778311"/>
                <a:gd name="connsiteY0" fmla="*/ 365760 h 661850"/>
                <a:gd name="connsiteX1" fmla="*/ 2762929 w 2778311"/>
                <a:gd name="connsiteY1" fmla="*/ 587419 h 661850"/>
                <a:gd name="connsiteX2" fmla="*/ 2778034 w 2778311"/>
                <a:gd name="connsiteY2" fmla="*/ 661850 h 661850"/>
                <a:gd name="connsiteX3" fmla="*/ 2360022 w 2778311"/>
                <a:gd name="connsiteY3" fmla="*/ 513806 h 661850"/>
                <a:gd name="connsiteX4" fmla="*/ 2029097 w 2778311"/>
                <a:gd name="connsiteY4" fmla="*/ 400594 h 661850"/>
                <a:gd name="connsiteX5" fmla="*/ 1654628 w 2778311"/>
                <a:gd name="connsiteY5" fmla="*/ 391885 h 661850"/>
                <a:gd name="connsiteX6" fmla="*/ 1445622 w 2778311"/>
                <a:gd name="connsiteY6" fmla="*/ 487680 h 661850"/>
                <a:gd name="connsiteX7" fmla="*/ 1227908 w 2778311"/>
                <a:gd name="connsiteY7" fmla="*/ 452845 h 661850"/>
                <a:gd name="connsiteX8" fmla="*/ 975360 w 2778311"/>
                <a:gd name="connsiteY8" fmla="*/ 418011 h 661850"/>
                <a:gd name="connsiteX9" fmla="*/ 653142 w 2778311"/>
                <a:gd name="connsiteY9" fmla="*/ 391885 h 661850"/>
                <a:gd name="connsiteX10" fmla="*/ 400594 w 2778311"/>
                <a:gd name="connsiteY10" fmla="*/ 391885 h 661850"/>
                <a:gd name="connsiteX11" fmla="*/ 121920 w 2778311"/>
                <a:gd name="connsiteY11" fmla="*/ 374468 h 661850"/>
                <a:gd name="connsiteX12" fmla="*/ 0 w 2778311"/>
                <a:gd name="connsiteY12" fmla="*/ 383177 h 661850"/>
                <a:gd name="connsiteX13" fmla="*/ 209005 w 2778311"/>
                <a:gd name="connsiteY13" fmla="*/ 174171 h 661850"/>
                <a:gd name="connsiteX14" fmla="*/ 409302 w 2778311"/>
                <a:gd name="connsiteY14" fmla="*/ 0 h 661850"/>
                <a:gd name="connsiteX15" fmla="*/ 740228 w 2778311"/>
                <a:gd name="connsiteY15" fmla="*/ 26125 h 661850"/>
                <a:gd name="connsiteX16" fmla="*/ 1036320 w 2778311"/>
                <a:gd name="connsiteY16" fmla="*/ 78377 h 661850"/>
                <a:gd name="connsiteX17" fmla="*/ 1402080 w 2778311"/>
                <a:gd name="connsiteY17" fmla="*/ 174171 h 661850"/>
                <a:gd name="connsiteX18" fmla="*/ 1672045 w 2778311"/>
                <a:gd name="connsiteY18" fmla="*/ 235131 h 661850"/>
                <a:gd name="connsiteX19" fmla="*/ 1872342 w 2778311"/>
                <a:gd name="connsiteY19" fmla="*/ 313508 h 661850"/>
                <a:gd name="connsiteX20" fmla="*/ 2081348 w 2778311"/>
                <a:gd name="connsiteY20" fmla="*/ 365760 h 661850"/>
                <a:gd name="connsiteX0" fmla="*/ 2081348 w 2764499"/>
                <a:gd name="connsiteY0" fmla="*/ 365760 h 666612"/>
                <a:gd name="connsiteX1" fmla="*/ 2762929 w 2764499"/>
                <a:gd name="connsiteY1" fmla="*/ 587419 h 666612"/>
                <a:gd name="connsiteX2" fmla="*/ 2763746 w 2764499"/>
                <a:gd name="connsiteY2" fmla="*/ 666612 h 666612"/>
                <a:gd name="connsiteX3" fmla="*/ 2360022 w 2764499"/>
                <a:gd name="connsiteY3" fmla="*/ 513806 h 666612"/>
                <a:gd name="connsiteX4" fmla="*/ 2029097 w 2764499"/>
                <a:gd name="connsiteY4" fmla="*/ 400594 h 666612"/>
                <a:gd name="connsiteX5" fmla="*/ 1654628 w 2764499"/>
                <a:gd name="connsiteY5" fmla="*/ 391885 h 666612"/>
                <a:gd name="connsiteX6" fmla="*/ 1445622 w 2764499"/>
                <a:gd name="connsiteY6" fmla="*/ 487680 h 666612"/>
                <a:gd name="connsiteX7" fmla="*/ 1227908 w 2764499"/>
                <a:gd name="connsiteY7" fmla="*/ 452845 h 666612"/>
                <a:gd name="connsiteX8" fmla="*/ 975360 w 2764499"/>
                <a:gd name="connsiteY8" fmla="*/ 418011 h 666612"/>
                <a:gd name="connsiteX9" fmla="*/ 653142 w 2764499"/>
                <a:gd name="connsiteY9" fmla="*/ 391885 h 666612"/>
                <a:gd name="connsiteX10" fmla="*/ 400594 w 2764499"/>
                <a:gd name="connsiteY10" fmla="*/ 391885 h 666612"/>
                <a:gd name="connsiteX11" fmla="*/ 121920 w 2764499"/>
                <a:gd name="connsiteY11" fmla="*/ 374468 h 666612"/>
                <a:gd name="connsiteX12" fmla="*/ 0 w 2764499"/>
                <a:gd name="connsiteY12" fmla="*/ 383177 h 666612"/>
                <a:gd name="connsiteX13" fmla="*/ 209005 w 2764499"/>
                <a:gd name="connsiteY13" fmla="*/ 174171 h 666612"/>
                <a:gd name="connsiteX14" fmla="*/ 409302 w 2764499"/>
                <a:gd name="connsiteY14" fmla="*/ 0 h 666612"/>
                <a:gd name="connsiteX15" fmla="*/ 740228 w 2764499"/>
                <a:gd name="connsiteY15" fmla="*/ 26125 h 666612"/>
                <a:gd name="connsiteX16" fmla="*/ 1036320 w 2764499"/>
                <a:gd name="connsiteY16" fmla="*/ 78377 h 666612"/>
                <a:gd name="connsiteX17" fmla="*/ 1402080 w 2764499"/>
                <a:gd name="connsiteY17" fmla="*/ 174171 h 666612"/>
                <a:gd name="connsiteX18" fmla="*/ 1672045 w 2764499"/>
                <a:gd name="connsiteY18" fmla="*/ 235131 h 666612"/>
                <a:gd name="connsiteX19" fmla="*/ 1872342 w 2764499"/>
                <a:gd name="connsiteY19" fmla="*/ 313508 h 666612"/>
                <a:gd name="connsiteX20" fmla="*/ 2081348 w 2764499"/>
                <a:gd name="connsiteY20" fmla="*/ 365760 h 66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4499" h="666612">
                  <a:moveTo>
                    <a:pt x="2081348" y="365760"/>
                  </a:moveTo>
                  <a:cubicBezTo>
                    <a:pt x="2209074" y="412206"/>
                    <a:pt x="2635203" y="540973"/>
                    <a:pt x="2762929" y="587419"/>
                  </a:cubicBezTo>
                  <a:cubicBezTo>
                    <a:pt x="2760026" y="610642"/>
                    <a:pt x="2766649" y="643389"/>
                    <a:pt x="2763746" y="666612"/>
                  </a:cubicBezTo>
                  <a:cubicBezTo>
                    <a:pt x="2577963" y="620167"/>
                    <a:pt x="2545805" y="560251"/>
                    <a:pt x="2360022" y="513806"/>
                  </a:cubicBezTo>
                  <a:cubicBezTo>
                    <a:pt x="2267131" y="493486"/>
                    <a:pt x="2121988" y="420914"/>
                    <a:pt x="2029097" y="400594"/>
                  </a:cubicBezTo>
                  <a:lnTo>
                    <a:pt x="1654628" y="391885"/>
                  </a:lnTo>
                  <a:lnTo>
                    <a:pt x="1445622" y="487680"/>
                  </a:lnTo>
                  <a:lnTo>
                    <a:pt x="1227908" y="452845"/>
                  </a:lnTo>
                  <a:lnTo>
                    <a:pt x="975360" y="418011"/>
                  </a:lnTo>
                  <a:lnTo>
                    <a:pt x="653142" y="391885"/>
                  </a:lnTo>
                  <a:lnTo>
                    <a:pt x="400594" y="391885"/>
                  </a:lnTo>
                  <a:lnTo>
                    <a:pt x="121920" y="374468"/>
                  </a:lnTo>
                  <a:lnTo>
                    <a:pt x="0" y="383177"/>
                  </a:lnTo>
                  <a:lnTo>
                    <a:pt x="209005" y="174171"/>
                  </a:lnTo>
                  <a:lnTo>
                    <a:pt x="409302" y="0"/>
                  </a:lnTo>
                  <a:lnTo>
                    <a:pt x="740228" y="26125"/>
                  </a:lnTo>
                  <a:lnTo>
                    <a:pt x="1036320" y="78377"/>
                  </a:lnTo>
                  <a:lnTo>
                    <a:pt x="1402080" y="174171"/>
                  </a:lnTo>
                  <a:lnTo>
                    <a:pt x="1672045" y="235131"/>
                  </a:lnTo>
                  <a:lnTo>
                    <a:pt x="1872342" y="313508"/>
                  </a:lnTo>
                  <a:lnTo>
                    <a:pt x="2081348" y="365760"/>
                  </a:lnTo>
                  <a:close/>
                </a:path>
              </a:pathLst>
            </a:custGeom>
            <a:solidFill>
              <a:srgbClr val="00CC00">
                <a:alpha val="50000"/>
              </a:srgbClr>
            </a:solidFill>
            <a:ln w="12700" cap="flat" cmpd="sng" algn="ctr">
              <a:noFill/>
              <a:prstDash val="solid"/>
            </a:ln>
            <a:effectLst>
              <a:glow rad="63500">
                <a:srgbClr val="00CC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4" name="Freeform 23"/>
            <p:cNvSpPr/>
            <p:nvPr/>
          </p:nvSpPr>
          <p:spPr>
            <a:xfrm>
              <a:off x="4830604" y="4798491"/>
              <a:ext cx="1245326" cy="226423"/>
            </a:xfrm>
            <a:custGeom>
              <a:avLst/>
              <a:gdLst>
                <a:gd name="connsiteX0" fmla="*/ 1245326 w 1245326"/>
                <a:gd name="connsiteY0" fmla="*/ 226423 h 226423"/>
                <a:gd name="connsiteX1" fmla="*/ 1123406 w 1245326"/>
                <a:gd name="connsiteY1" fmla="*/ 60960 h 226423"/>
                <a:gd name="connsiteX2" fmla="*/ 1018903 w 1245326"/>
                <a:gd name="connsiteY2" fmla="*/ 26126 h 226423"/>
                <a:gd name="connsiteX3" fmla="*/ 801189 w 1245326"/>
                <a:gd name="connsiteY3" fmla="*/ 34835 h 226423"/>
                <a:gd name="connsiteX4" fmla="*/ 600892 w 1245326"/>
                <a:gd name="connsiteY4" fmla="*/ 34835 h 226423"/>
                <a:gd name="connsiteX5" fmla="*/ 426720 w 1245326"/>
                <a:gd name="connsiteY5" fmla="*/ 0 h 226423"/>
                <a:gd name="connsiteX6" fmla="*/ 313509 w 1245326"/>
                <a:gd name="connsiteY6" fmla="*/ 0 h 226423"/>
                <a:gd name="connsiteX7" fmla="*/ 0 w 1245326"/>
                <a:gd name="connsiteY7" fmla="*/ 78378 h 226423"/>
                <a:gd name="connsiteX8" fmla="*/ 322217 w 1245326"/>
                <a:gd name="connsiteY8" fmla="*/ 139338 h 226423"/>
                <a:gd name="connsiteX9" fmla="*/ 792480 w 1245326"/>
                <a:gd name="connsiteY9" fmla="*/ 191589 h 226423"/>
                <a:gd name="connsiteX10" fmla="*/ 1088572 w 1245326"/>
                <a:gd name="connsiteY10" fmla="*/ 217715 h 226423"/>
                <a:gd name="connsiteX11" fmla="*/ 1245326 w 1245326"/>
                <a:gd name="connsiteY11" fmla="*/ 226423 h 22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5326" h="226423">
                  <a:moveTo>
                    <a:pt x="1245326" y="226423"/>
                  </a:moveTo>
                  <a:lnTo>
                    <a:pt x="1123406" y="60960"/>
                  </a:lnTo>
                  <a:lnTo>
                    <a:pt x="1018903" y="26126"/>
                  </a:lnTo>
                  <a:lnTo>
                    <a:pt x="801189" y="34835"/>
                  </a:lnTo>
                  <a:lnTo>
                    <a:pt x="600892" y="34835"/>
                  </a:lnTo>
                  <a:lnTo>
                    <a:pt x="426720" y="0"/>
                  </a:lnTo>
                  <a:lnTo>
                    <a:pt x="313509" y="0"/>
                  </a:lnTo>
                  <a:lnTo>
                    <a:pt x="0" y="78378"/>
                  </a:lnTo>
                  <a:lnTo>
                    <a:pt x="322217" y="139338"/>
                  </a:lnTo>
                  <a:lnTo>
                    <a:pt x="792480" y="191589"/>
                  </a:lnTo>
                  <a:lnTo>
                    <a:pt x="1088572" y="217715"/>
                  </a:lnTo>
                  <a:lnTo>
                    <a:pt x="1245326" y="226423"/>
                  </a:lnTo>
                  <a:close/>
                </a:path>
              </a:pathLst>
            </a:custGeom>
            <a:solidFill>
              <a:srgbClr val="9900CC">
                <a:alpha val="50000"/>
              </a:srgbClr>
            </a:solidFill>
            <a:ln w="12700" cap="flat" cmpd="sng" algn="ctr">
              <a:noFill/>
              <a:prstDash val="solid"/>
            </a:ln>
            <a:effectLst>
              <a:glow rad="63500">
                <a:srgbClr val="9900CC">
                  <a:alpha val="4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5" name="Freeform 24"/>
            <p:cNvSpPr/>
            <p:nvPr/>
          </p:nvSpPr>
          <p:spPr>
            <a:xfrm>
              <a:off x="4285162" y="4467566"/>
              <a:ext cx="2208780" cy="592183"/>
            </a:xfrm>
            <a:custGeom>
              <a:avLst/>
              <a:gdLst>
                <a:gd name="connsiteX0" fmla="*/ 2203268 w 2203268"/>
                <a:gd name="connsiteY0" fmla="*/ 566057 h 566057"/>
                <a:gd name="connsiteX1" fmla="*/ 2029097 w 2203268"/>
                <a:gd name="connsiteY1" fmla="*/ 400594 h 566057"/>
                <a:gd name="connsiteX2" fmla="*/ 1881051 w 2203268"/>
                <a:gd name="connsiteY2" fmla="*/ 174171 h 566057"/>
                <a:gd name="connsiteX3" fmla="*/ 1759131 w 2203268"/>
                <a:gd name="connsiteY3" fmla="*/ 52251 h 566057"/>
                <a:gd name="connsiteX4" fmla="*/ 1602377 w 2203268"/>
                <a:gd name="connsiteY4" fmla="*/ 26125 h 566057"/>
                <a:gd name="connsiteX5" fmla="*/ 1323702 w 2203268"/>
                <a:gd name="connsiteY5" fmla="*/ 95794 h 566057"/>
                <a:gd name="connsiteX6" fmla="*/ 1114697 w 2203268"/>
                <a:gd name="connsiteY6" fmla="*/ 78377 h 566057"/>
                <a:gd name="connsiteX7" fmla="*/ 879565 w 2203268"/>
                <a:gd name="connsiteY7" fmla="*/ 8708 h 566057"/>
                <a:gd name="connsiteX8" fmla="*/ 687977 w 2203268"/>
                <a:gd name="connsiteY8" fmla="*/ 0 h 566057"/>
                <a:gd name="connsiteX9" fmla="*/ 391885 w 2203268"/>
                <a:gd name="connsiteY9" fmla="*/ 60960 h 566057"/>
                <a:gd name="connsiteX10" fmla="*/ 104502 w 2203268"/>
                <a:gd name="connsiteY10" fmla="*/ 148045 h 566057"/>
                <a:gd name="connsiteX11" fmla="*/ 0 w 2203268"/>
                <a:gd name="connsiteY11" fmla="*/ 330925 h 566057"/>
                <a:gd name="connsiteX12" fmla="*/ 435428 w 2203268"/>
                <a:gd name="connsiteY12" fmla="*/ 374468 h 566057"/>
                <a:gd name="connsiteX13" fmla="*/ 592182 w 2203268"/>
                <a:gd name="connsiteY13" fmla="*/ 383177 h 566057"/>
                <a:gd name="connsiteX14" fmla="*/ 896982 w 2203268"/>
                <a:gd name="connsiteY14" fmla="*/ 304800 h 566057"/>
                <a:gd name="connsiteX15" fmla="*/ 1097280 w 2203268"/>
                <a:gd name="connsiteY15" fmla="*/ 339634 h 566057"/>
                <a:gd name="connsiteX16" fmla="*/ 1280160 w 2203268"/>
                <a:gd name="connsiteY16" fmla="*/ 357051 h 566057"/>
                <a:gd name="connsiteX17" fmla="*/ 1550125 w 2203268"/>
                <a:gd name="connsiteY17" fmla="*/ 339634 h 566057"/>
                <a:gd name="connsiteX18" fmla="*/ 1715588 w 2203268"/>
                <a:gd name="connsiteY18" fmla="*/ 374468 h 566057"/>
                <a:gd name="connsiteX19" fmla="*/ 1846217 w 2203268"/>
                <a:gd name="connsiteY19" fmla="*/ 557348 h 566057"/>
                <a:gd name="connsiteX20" fmla="*/ 2203268 w 2203268"/>
                <a:gd name="connsiteY20" fmla="*/ 566057 h 566057"/>
                <a:gd name="connsiteX0" fmla="*/ 2203268 w 2203268"/>
                <a:gd name="connsiteY0" fmla="*/ 566057 h 566057"/>
                <a:gd name="connsiteX1" fmla="*/ 2029097 w 2203268"/>
                <a:gd name="connsiteY1" fmla="*/ 400594 h 566057"/>
                <a:gd name="connsiteX2" fmla="*/ 1881051 w 2203268"/>
                <a:gd name="connsiteY2" fmla="*/ 174171 h 566057"/>
                <a:gd name="connsiteX3" fmla="*/ 1759131 w 2203268"/>
                <a:gd name="connsiteY3" fmla="*/ 52251 h 566057"/>
                <a:gd name="connsiteX4" fmla="*/ 1602377 w 2203268"/>
                <a:gd name="connsiteY4" fmla="*/ 26125 h 566057"/>
                <a:gd name="connsiteX5" fmla="*/ 1323702 w 2203268"/>
                <a:gd name="connsiteY5" fmla="*/ 95794 h 566057"/>
                <a:gd name="connsiteX6" fmla="*/ 1114697 w 2203268"/>
                <a:gd name="connsiteY6" fmla="*/ 78377 h 566057"/>
                <a:gd name="connsiteX7" fmla="*/ 879565 w 2203268"/>
                <a:gd name="connsiteY7" fmla="*/ 8708 h 566057"/>
                <a:gd name="connsiteX8" fmla="*/ 687977 w 2203268"/>
                <a:gd name="connsiteY8" fmla="*/ 0 h 566057"/>
                <a:gd name="connsiteX9" fmla="*/ 391885 w 2203268"/>
                <a:gd name="connsiteY9" fmla="*/ 60960 h 566057"/>
                <a:gd name="connsiteX10" fmla="*/ 104502 w 2203268"/>
                <a:gd name="connsiteY10" fmla="*/ 148045 h 566057"/>
                <a:gd name="connsiteX11" fmla="*/ 0 w 2203268"/>
                <a:gd name="connsiteY11" fmla="*/ 330925 h 566057"/>
                <a:gd name="connsiteX12" fmla="*/ 435428 w 2203268"/>
                <a:gd name="connsiteY12" fmla="*/ 374468 h 566057"/>
                <a:gd name="connsiteX13" fmla="*/ 592182 w 2203268"/>
                <a:gd name="connsiteY13" fmla="*/ 383177 h 566057"/>
                <a:gd name="connsiteX14" fmla="*/ 896982 w 2203268"/>
                <a:gd name="connsiteY14" fmla="*/ 304800 h 566057"/>
                <a:gd name="connsiteX15" fmla="*/ 1097280 w 2203268"/>
                <a:gd name="connsiteY15" fmla="*/ 339634 h 566057"/>
                <a:gd name="connsiteX16" fmla="*/ 1280160 w 2203268"/>
                <a:gd name="connsiteY16" fmla="*/ 357051 h 566057"/>
                <a:gd name="connsiteX17" fmla="*/ 1550125 w 2203268"/>
                <a:gd name="connsiteY17" fmla="*/ 339634 h 566057"/>
                <a:gd name="connsiteX18" fmla="*/ 1680753 w 2203268"/>
                <a:gd name="connsiteY18" fmla="*/ 374468 h 566057"/>
                <a:gd name="connsiteX19" fmla="*/ 1846217 w 2203268"/>
                <a:gd name="connsiteY19" fmla="*/ 557348 h 566057"/>
                <a:gd name="connsiteX20" fmla="*/ 2203268 w 2203268"/>
                <a:gd name="connsiteY20" fmla="*/ 566057 h 566057"/>
                <a:gd name="connsiteX0" fmla="*/ 2203268 w 2203268"/>
                <a:gd name="connsiteY0" fmla="*/ 566057 h 566057"/>
                <a:gd name="connsiteX1" fmla="*/ 2029097 w 2203268"/>
                <a:gd name="connsiteY1" fmla="*/ 400594 h 566057"/>
                <a:gd name="connsiteX2" fmla="*/ 1881051 w 2203268"/>
                <a:gd name="connsiteY2" fmla="*/ 174171 h 566057"/>
                <a:gd name="connsiteX3" fmla="*/ 1759131 w 2203268"/>
                <a:gd name="connsiteY3" fmla="*/ 52251 h 566057"/>
                <a:gd name="connsiteX4" fmla="*/ 1602377 w 2203268"/>
                <a:gd name="connsiteY4" fmla="*/ 26125 h 566057"/>
                <a:gd name="connsiteX5" fmla="*/ 1323702 w 2203268"/>
                <a:gd name="connsiteY5" fmla="*/ 95794 h 566057"/>
                <a:gd name="connsiteX6" fmla="*/ 1114697 w 2203268"/>
                <a:gd name="connsiteY6" fmla="*/ 78377 h 566057"/>
                <a:gd name="connsiteX7" fmla="*/ 879565 w 2203268"/>
                <a:gd name="connsiteY7" fmla="*/ 8708 h 566057"/>
                <a:gd name="connsiteX8" fmla="*/ 687977 w 2203268"/>
                <a:gd name="connsiteY8" fmla="*/ 0 h 566057"/>
                <a:gd name="connsiteX9" fmla="*/ 391885 w 2203268"/>
                <a:gd name="connsiteY9" fmla="*/ 60960 h 566057"/>
                <a:gd name="connsiteX10" fmla="*/ 104502 w 2203268"/>
                <a:gd name="connsiteY10" fmla="*/ 148045 h 566057"/>
                <a:gd name="connsiteX11" fmla="*/ 0 w 2203268"/>
                <a:gd name="connsiteY11" fmla="*/ 330925 h 566057"/>
                <a:gd name="connsiteX12" fmla="*/ 435428 w 2203268"/>
                <a:gd name="connsiteY12" fmla="*/ 374468 h 566057"/>
                <a:gd name="connsiteX13" fmla="*/ 592182 w 2203268"/>
                <a:gd name="connsiteY13" fmla="*/ 383177 h 566057"/>
                <a:gd name="connsiteX14" fmla="*/ 896982 w 2203268"/>
                <a:gd name="connsiteY14" fmla="*/ 304800 h 566057"/>
                <a:gd name="connsiteX15" fmla="*/ 1097280 w 2203268"/>
                <a:gd name="connsiteY15" fmla="*/ 339634 h 566057"/>
                <a:gd name="connsiteX16" fmla="*/ 1280160 w 2203268"/>
                <a:gd name="connsiteY16" fmla="*/ 357051 h 566057"/>
                <a:gd name="connsiteX17" fmla="*/ 1550125 w 2203268"/>
                <a:gd name="connsiteY17" fmla="*/ 339634 h 566057"/>
                <a:gd name="connsiteX18" fmla="*/ 1680753 w 2203268"/>
                <a:gd name="connsiteY18" fmla="*/ 374468 h 566057"/>
                <a:gd name="connsiteX19" fmla="*/ 1793965 w 2203268"/>
                <a:gd name="connsiteY19" fmla="*/ 557348 h 566057"/>
                <a:gd name="connsiteX20" fmla="*/ 2203268 w 2203268"/>
                <a:gd name="connsiteY20" fmla="*/ 566057 h 566057"/>
                <a:gd name="connsiteX0" fmla="*/ 2220686 w 2220686"/>
                <a:gd name="connsiteY0" fmla="*/ 592183 h 592183"/>
                <a:gd name="connsiteX1" fmla="*/ 2029097 w 2220686"/>
                <a:gd name="connsiteY1" fmla="*/ 400594 h 592183"/>
                <a:gd name="connsiteX2" fmla="*/ 1881051 w 2220686"/>
                <a:gd name="connsiteY2" fmla="*/ 174171 h 592183"/>
                <a:gd name="connsiteX3" fmla="*/ 1759131 w 2220686"/>
                <a:gd name="connsiteY3" fmla="*/ 52251 h 592183"/>
                <a:gd name="connsiteX4" fmla="*/ 1602377 w 2220686"/>
                <a:gd name="connsiteY4" fmla="*/ 26125 h 592183"/>
                <a:gd name="connsiteX5" fmla="*/ 1323702 w 2220686"/>
                <a:gd name="connsiteY5" fmla="*/ 95794 h 592183"/>
                <a:gd name="connsiteX6" fmla="*/ 1114697 w 2220686"/>
                <a:gd name="connsiteY6" fmla="*/ 78377 h 592183"/>
                <a:gd name="connsiteX7" fmla="*/ 879565 w 2220686"/>
                <a:gd name="connsiteY7" fmla="*/ 8708 h 592183"/>
                <a:gd name="connsiteX8" fmla="*/ 687977 w 2220686"/>
                <a:gd name="connsiteY8" fmla="*/ 0 h 592183"/>
                <a:gd name="connsiteX9" fmla="*/ 391885 w 2220686"/>
                <a:gd name="connsiteY9" fmla="*/ 60960 h 592183"/>
                <a:gd name="connsiteX10" fmla="*/ 104502 w 2220686"/>
                <a:gd name="connsiteY10" fmla="*/ 148045 h 592183"/>
                <a:gd name="connsiteX11" fmla="*/ 0 w 2220686"/>
                <a:gd name="connsiteY11" fmla="*/ 330925 h 592183"/>
                <a:gd name="connsiteX12" fmla="*/ 435428 w 2220686"/>
                <a:gd name="connsiteY12" fmla="*/ 374468 h 592183"/>
                <a:gd name="connsiteX13" fmla="*/ 592182 w 2220686"/>
                <a:gd name="connsiteY13" fmla="*/ 383177 h 592183"/>
                <a:gd name="connsiteX14" fmla="*/ 896982 w 2220686"/>
                <a:gd name="connsiteY14" fmla="*/ 304800 h 592183"/>
                <a:gd name="connsiteX15" fmla="*/ 1097280 w 2220686"/>
                <a:gd name="connsiteY15" fmla="*/ 339634 h 592183"/>
                <a:gd name="connsiteX16" fmla="*/ 1280160 w 2220686"/>
                <a:gd name="connsiteY16" fmla="*/ 357051 h 592183"/>
                <a:gd name="connsiteX17" fmla="*/ 1550125 w 2220686"/>
                <a:gd name="connsiteY17" fmla="*/ 339634 h 592183"/>
                <a:gd name="connsiteX18" fmla="*/ 1680753 w 2220686"/>
                <a:gd name="connsiteY18" fmla="*/ 374468 h 592183"/>
                <a:gd name="connsiteX19" fmla="*/ 1793965 w 2220686"/>
                <a:gd name="connsiteY19" fmla="*/ 557348 h 592183"/>
                <a:gd name="connsiteX20" fmla="*/ 2220686 w 2220686"/>
                <a:gd name="connsiteY20" fmla="*/ 592183 h 592183"/>
                <a:gd name="connsiteX0" fmla="*/ 2220686 w 2220686"/>
                <a:gd name="connsiteY0" fmla="*/ 592183 h 592183"/>
                <a:gd name="connsiteX1" fmla="*/ 2029097 w 2220686"/>
                <a:gd name="connsiteY1" fmla="*/ 400594 h 592183"/>
                <a:gd name="connsiteX2" fmla="*/ 1881051 w 2220686"/>
                <a:gd name="connsiteY2" fmla="*/ 174171 h 592183"/>
                <a:gd name="connsiteX3" fmla="*/ 1759131 w 2220686"/>
                <a:gd name="connsiteY3" fmla="*/ 52251 h 592183"/>
                <a:gd name="connsiteX4" fmla="*/ 1602377 w 2220686"/>
                <a:gd name="connsiteY4" fmla="*/ 26125 h 592183"/>
                <a:gd name="connsiteX5" fmla="*/ 1323702 w 2220686"/>
                <a:gd name="connsiteY5" fmla="*/ 95794 h 592183"/>
                <a:gd name="connsiteX6" fmla="*/ 1114697 w 2220686"/>
                <a:gd name="connsiteY6" fmla="*/ 78377 h 592183"/>
                <a:gd name="connsiteX7" fmla="*/ 879565 w 2220686"/>
                <a:gd name="connsiteY7" fmla="*/ 8708 h 592183"/>
                <a:gd name="connsiteX8" fmla="*/ 687977 w 2220686"/>
                <a:gd name="connsiteY8" fmla="*/ 0 h 592183"/>
                <a:gd name="connsiteX9" fmla="*/ 391885 w 2220686"/>
                <a:gd name="connsiteY9" fmla="*/ 60960 h 592183"/>
                <a:gd name="connsiteX10" fmla="*/ 104502 w 2220686"/>
                <a:gd name="connsiteY10" fmla="*/ 148045 h 592183"/>
                <a:gd name="connsiteX11" fmla="*/ 0 w 2220686"/>
                <a:gd name="connsiteY11" fmla="*/ 330925 h 592183"/>
                <a:gd name="connsiteX12" fmla="*/ 435428 w 2220686"/>
                <a:gd name="connsiteY12" fmla="*/ 374468 h 592183"/>
                <a:gd name="connsiteX13" fmla="*/ 592182 w 2220686"/>
                <a:gd name="connsiteY13" fmla="*/ 383177 h 592183"/>
                <a:gd name="connsiteX14" fmla="*/ 896982 w 2220686"/>
                <a:gd name="connsiteY14" fmla="*/ 304800 h 592183"/>
                <a:gd name="connsiteX15" fmla="*/ 1097280 w 2220686"/>
                <a:gd name="connsiteY15" fmla="*/ 339634 h 592183"/>
                <a:gd name="connsiteX16" fmla="*/ 1280160 w 2220686"/>
                <a:gd name="connsiteY16" fmla="*/ 357051 h 592183"/>
                <a:gd name="connsiteX17" fmla="*/ 1506582 w 2220686"/>
                <a:gd name="connsiteY17" fmla="*/ 365760 h 592183"/>
                <a:gd name="connsiteX18" fmla="*/ 1680753 w 2220686"/>
                <a:gd name="connsiteY18" fmla="*/ 374468 h 592183"/>
                <a:gd name="connsiteX19" fmla="*/ 1793965 w 2220686"/>
                <a:gd name="connsiteY19" fmla="*/ 557348 h 592183"/>
                <a:gd name="connsiteX20" fmla="*/ 2220686 w 2220686"/>
                <a:gd name="connsiteY20" fmla="*/ 592183 h 592183"/>
                <a:gd name="connsiteX0" fmla="*/ 2208780 w 2208780"/>
                <a:gd name="connsiteY0" fmla="*/ 592183 h 592183"/>
                <a:gd name="connsiteX1" fmla="*/ 2017191 w 2208780"/>
                <a:gd name="connsiteY1" fmla="*/ 400594 h 592183"/>
                <a:gd name="connsiteX2" fmla="*/ 1869145 w 2208780"/>
                <a:gd name="connsiteY2" fmla="*/ 174171 h 592183"/>
                <a:gd name="connsiteX3" fmla="*/ 1747225 w 2208780"/>
                <a:gd name="connsiteY3" fmla="*/ 52251 h 592183"/>
                <a:gd name="connsiteX4" fmla="*/ 1590471 w 2208780"/>
                <a:gd name="connsiteY4" fmla="*/ 26125 h 592183"/>
                <a:gd name="connsiteX5" fmla="*/ 1311796 w 2208780"/>
                <a:gd name="connsiteY5" fmla="*/ 95794 h 592183"/>
                <a:gd name="connsiteX6" fmla="*/ 1102791 w 2208780"/>
                <a:gd name="connsiteY6" fmla="*/ 78377 h 592183"/>
                <a:gd name="connsiteX7" fmla="*/ 867659 w 2208780"/>
                <a:gd name="connsiteY7" fmla="*/ 8708 h 592183"/>
                <a:gd name="connsiteX8" fmla="*/ 676071 w 2208780"/>
                <a:gd name="connsiteY8" fmla="*/ 0 h 592183"/>
                <a:gd name="connsiteX9" fmla="*/ 379979 w 2208780"/>
                <a:gd name="connsiteY9" fmla="*/ 60960 h 592183"/>
                <a:gd name="connsiteX10" fmla="*/ 92596 w 2208780"/>
                <a:gd name="connsiteY10" fmla="*/ 148045 h 592183"/>
                <a:gd name="connsiteX11" fmla="*/ 0 w 2208780"/>
                <a:gd name="connsiteY11" fmla="*/ 323781 h 592183"/>
                <a:gd name="connsiteX12" fmla="*/ 423522 w 2208780"/>
                <a:gd name="connsiteY12" fmla="*/ 374468 h 592183"/>
                <a:gd name="connsiteX13" fmla="*/ 580276 w 2208780"/>
                <a:gd name="connsiteY13" fmla="*/ 383177 h 592183"/>
                <a:gd name="connsiteX14" fmla="*/ 885076 w 2208780"/>
                <a:gd name="connsiteY14" fmla="*/ 304800 h 592183"/>
                <a:gd name="connsiteX15" fmla="*/ 1085374 w 2208780"/>
                <a:gd name="connsiteY15" fmla="*/ 339634 h 592183"/>
                <a:gd name="connsiteX16" fmla="*/ 1268254 w 2208780"/>
                <a:gd name="connsiteY16" fmla="*/ 357051 h 592183"/>
                <a:gd name="connsiteX17" fmla="*/ 1494676 w 2208780"/>
                <a:gd name="connsiteY17" fmla="*/ 365760 h 592183"/>
                <a:gd name="connsiteX18" fmla="*/ 1668847 w 2208780"/>
                <a:gd name="connsiteY18" fmla="*/ 374468 h 592183"/>
                <a:gd name="connsiteX19" fmla="*/ 1782059 w 2208780"/>
                <a:gd name="connsiteY19" fmla="*/ 557348 h 592183"/>
                <a:gd name="connsiteX20" fmla="*/ 2208780 w 2208780"/>
                <a:gd name="connsiteY20" fmla="*/ 592183 h 592183"/>
                <a:gd name="connsiteX0" fmla="*/ 2208780 w 2208780"/>
                <a:gd name="connsiteY0" fmla="*/ 592183 h 592183"/>
                <a:gd name="connsiteX1" fmla="*/ 2017191 w 2208780"/>
                <a:gd name="connsiteY1" fmla="*/ 400594 h 592183"/>
                <a:gd name="connsiteX2" fmla="*/ 1869145 w 2208780"/>
                <a:gd name="connsiteY2" fmla="*/ 174171 h 592183"/>
                <a:gd name="connsiteX3" fmla="*/ 1747225 w 2208780"/>
                <a:gd name="connsiteY3" fmla="*/ 52251 h 592183"/>
                <a:gd name="connsiteX4" fmla="*/ 1590471 w 2208780"/>
                <a:gd name="connsiteY4" fmla="*/ 26125 h 592183"/>
                <a:gd name="connsiteX5" fmla="*/ 1311796 w 2208780"/>
                <a:gd name="connsiteY5" fmla="*/ 95794 h 592183"/>
                <a:gd name="connsiteX6" fmla="*/ 1102791 w 2208780"/>
                <a:gd name="connsiteY6" fmla="*/ 78377 h 592183"/>
                <a:gd name="connsiteX7" fmla="*/ 867659 w 2208780"/>
                <a:gd name="connsiteY7" fmla="*/ 8708 h 592183"/>
                <a:gd name="connsiteX8" fmla="*/ 676071 w 2208780"/>
                <a:gd name="connsiteY8" fmla="*/ 0 h 592183"/>
                <a:gd name="connsiteX9" fmla="*/ 379979 w 2208780"/>
                <a:gd name="connsiteY9" fmla="*/ 60960 h 592183"/>
                <a:gd name="connsiteX10" fmla="*/ 92596 w 2208780"/>
                <a:gd name="connsiteY10" fmla="*/ 148045 h 592183"/>
                <a:gd name="connsiteX11" fmla="*/ 0 w 2208780"/>
                <a:gd name="connsiteY11" fmla="*/ 345212 h 592183"/>
                <a:gd name="connsiteX12" fmla="*/ 423522 w 2208780"/>
                <a:gd name="connsiteY12" fmla="*/ 374468 h 592183"/>
                <a:gd name="connsiteX13" fmla="*/ 580276 w 2208780"/>
                <a:gd name="connsiteY13" fmla="*/ 383177 h 592183"/>
                <a:gd name="connsiteX14" fmla="*/ 885076 w 2208780"/>
                <a:gd name="connsiteY14" fmla="*/ 304800 h 592183"/>
                <a:gd name="connsiteX15" fmla="*/ 1085374 w 2208780"/>
                <a:gd name="connsiteY15" fmla="*/ 339634 h 592183"/>
                <a:gd name="connsiteX16" fmla="*/ 1268254 w 2208780"/>
                <a:gd name="connsiteY16" fmla="*/ 357051 h 592183"/>
                <a:gd name="connsiteX17" fmla="*/ 1494676 w 2208780"/>
                <a:gd name="connsiteY17" fmla="*/ 365760 h 592183"/>
                <a:gd name="connsiteX18" fmla="*/ 1668847 w 2208780"/>
                <a:gd name="connsiteY18" fmla="*/ 374468 h 592183"/>
                <a:gd name="connsiteX19" fmla="*/ 1782059 w 2208780"/>
                <a:gd name="connsiteY19" fmla="*/ 557348 h 592183"/>
                <a:gd name="connsiteX20" fmla="*/ 2208780 w 2208780"/>
                <a:gd name="connsiteY20" fmla="*/ 592183 h 592183"/>
                <a:gd name="connsiteX0" fmla="*/ 2208780 w 2208780"/>
                <a:gd name="connsiteY0" fmla="*/ 592183 h 592183"/>
                <a:gd name="connsiteX1" fmla="*/ 2017191 w 2208780"/>
                <a:gd name="connsiteY1" fmla="*/ 400594 h 592183"/>
                <a:gd name="connsiteX2" fmla="*/ 1869145 w 2208780"/>
                <a:gd name="connsiteY2" fmla="*/ 174171 h 592183"/>
                <a:gd name="connsiteX3" fmla="*/ 1747225 w 2208780"/>
                <a:gd name="connsiteY3" fmla="*/ 52251 h 592183"/>
                <a:gd name="connsiteX4" fmla="*/ 1590471 w 2208780"/>
                <a:gd name="connsiteY4" fmla="*/ 26125 h 592183"/>
                <a:gd name="connsiteX5" fmla="*/ 1311796 w 2208780"/>
                <a:gd name="connsiteY5" fmla="*/ 95794 h 592183"/>
                <a:gd name="connsiteX6" fmla="*/ 1102791 w 2208780"/>
                <a:gd name="connsiteY6" fmla="*/ 78377 h 592183"/>
                <a:gd name="connsiteX7" fmla="*/ 867659 w 2208780"/>
                <a:gd name="connsiteY7" fmla="*/ 8708 h 592183"/>
                <a:gd name="connsiteX8" fmla="*/ 676071 w 2208780"/>
                <a:gd name="connsiteY8" fmla="*/ 0 h 592183"/>
                <a:gd name="connsiteX9" fmla="*/ 379979 w 2208780"/>
                <a:gd name="connsiteY9" fmla="*/ 60960 h 592183"/>
                <a:gd name="connsiteX10" fmla="*/ 92596 w 2208780"/>
                <a:gd name="connsiteY10" fmla="*/ 148045 h 592183"/>
                <a:gd name="connsiteX11" fmla="*/ 0 w 2208780"/>
                <a:gd name="connsiteY11" fmla="*/ 345212 h 592183"/>
                <a:gd name="connsiteX12" fmla="*/ 227511 w 2208780"/>
                <a:gd name="connsiteY12" fmla="*/ 343920 h 592183"/>
                <a:gd name="connsiteX13" fmla="*/ 423522 w 2208780"/>
                <a:gd name="connsiteY13" fmla="*/ 374468 h 592183"/>
                <a:gd name="connsiteX14" fmla="*/ 580276 w 2208780"/>
                <a:gd name="connsiteY14" fmla="*/ 383177 h 592183"/>
                <a:gd name="connsiteX15" fmla="*/ 885076 w 2208780"/>
                <a:gd name="connsiteY15" fmla="*/ 304800 h 592183"/>
                <a:gd name="connsiteX16" fmla="*/ 1085374 w 2208780"/>
                <a:gd name="connsiteY16" fmla="*/ 339634 h 592183"/>
                <a:gd name="connsiteX17" fmla="*/ 1268254 w 2208780"/>
                <a:gd name="connsiteY17" fmla="*/ 357051 h 592183"/>
                <a:gd name="connsiteX18" fmla="*/ 1494676 w 2208780"/>
                <a:gd name="connsiteY18" fmla="*/ 365760 h 592183"/>
                <a:gd name="connsiteX19" fmla="*/ 1668847 w 2208780"/>
                <a:gd name="connsiteY19" fmla="*/ 374468 h 592183"/>
                <a:gd name="connsiteX20" fmla="*/ 1782059 w 2208780"/>
                <a:gd name="connsiteY20" fmla="*/ 557348 h 592183"/>
                <a:gd name="connsiteX21" fmla="*/ 2208780 w 2208780"/>
                <a:gd name="connsiteY21" fmla="*/ 592183 h 592183"/>
                <a:gd name="connsiteX0" fmla="*/ 2208780 w 2208780"/>
                <a:gd name="connsiteY0" fmla="*/ 592183 h 592183"/>
                <a:gd name="connsiteX1" fmla="*/ 2017191 w 2208780"/>
                <a:gd name="connsiteY1" fmla="*/ 400594 h 592183"/>
                <a:gd name="connsiteX2" fmla="*/ 1869145 w 2208780"/>
                <a:gd name="connsiteY2" fmla="*/ 174171 h 592183"/>
                <a:gd name="connsiteX3" fmla="*/ 1747225 w 2208780"/>
                <a:gd name="connsiteY3" fmla="*/ 52251 h 592183"/>
                <a:gd name="connsiteX4" fmla="*/ 1590471 w 2208780"/>
                <a:gd name="connsiteY4" fmla="*/ 26125 h 592183"/>
                <a:gd name="connsiteX5" fmla="*/ 1311796 w 2208780"/>
                <a:gd name="connsiteY5" fmla="*/ 95794 h 592183"/>
                <a:gd name="connsiteX6" fmla="*/ 1102791 w 2208780"/>
                <a:gd name="connsiteY6" fmla="*/ 78377 h 592183"/>
                <a:gd name="connsiteX7" fmla="*/ 867659 w 2208780"/>
                <a:gd name="connsiteY7" fmla="*/ 8708 h 592183"/>
                <a:gd name="connsiteX8" fmla="*/ 676071 w 2208780"/>
                <a:gd name="connsiteY8" fmla="*/ 0 h 592183"/>
                <a:gd name="connsiteX9" fmla="*/ 379979 w 2208780"/>
                <a:gd name="connsiteY9" fmla="*/ 60960 h 592183"/>
                <a:gd name="connsiteX10" fmla="*/ 92596 w 2208780"/>
                <a:gd name="connsiteY10" fmla="*/ 148045 h 592183"/>
                <a:gd name="connsiteX11" fmla="*/ 0 w 2208780"/>
                <a:gd name="connsiteY11" fmla="*/ 345212 h 592183"/>
                <a:gd name="connsiteX12" fmla="*/ 227511 w 2208780"/>
                <a:gd name="connsiteY12" fmla="*/ 343920 h 592183"/>
                <a:gd name="connsiteX13" fmla="*/ 423522 w 2208780"/>
                <a:gd name="connsiteY13" fmla="*/ 374468 h 592183"/>
                <a:gd name="connsiteX14" fmla="*/ 575513 w 2208780"/>
                <a:gd name="connsiteY14" fmla="*/ 390321 h 592183"/>
                <a:gd name="connsiteX15" fmla="*/ 885076 w 2208780"/>
                <a:gd name="connsiteY15" fmla="*/ 304800 h 592183"/>
                <a:gd name="connsiteX16" fmla="*/ 1085374 w 2208780"/>
                <a:gd name="connsiteY16" fmla="*/ 339634 h 592183"/>
                <a:gd name="connsiteX17" fmla="*/ 1268254 w 2208780"/>
                <a:gd name="connsiteY17" fmla="*/ 357051 h 592183"/>
                <a:gd name="connsiteX18" fmla="*/ 1494676 w 2208780"/>
                <a:gd name="connsiteY18" fmla="*/ 365760 h 592183"/>
                <a:gd name="connsiteX19" fmla="*/ 1668847 w 2208780"/>
                <a:gd name="connsiteY19" fmla="*/ 374468 h 592183"/>
                <a:gd name="connsiteX20" fmla="*/ 1782059 w 2208780"/>
                <a:gd name="connsiteY20" fmla="*/ 557348 h 592183"/>
                <a:gd name="connsiteX21" fmla="*/ 2208780 w 2208780"/>
                <a:gd name="connsiteY21" fmla="*/ 592183 h 59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8780" h="592183">
                  <a:moveTo>
                    <a:pt x="2208780" y="592183"/>
                  </a:moveTo>
                  <a:lnTo>
                    <a:pt x="2017191" y="400594"/>
                  </a:lnTo>
                  <a:lnTo>
                    <a:pt x="1869145" y="174171"/>
                  </a:lnTo>
                  <a:lnTo>
                    <a:pt x="1747225" y="52251"/>
                  </a:lnTo>
                  <a:lnTo>
                    <a:pt x="1590471" y="26125"/>
                  </a:lnTo>
                  <a:lnTo>
                    <a:pt x="1311796" y="95794"/>
                  </a:lnTo>
                  <a:lnTo>
                    <a:pt x="1102791" y="78377"/>
                  </a:lnTo>
                  <a:lnTo>
                    <a:pt x="867659" y="8708"/>
                  </a:lnTo>
                  <a:lnTo>
                    <a:pt x="676071" y="0"/>
                  </a:lnTo>
                  <a:lnTo>
                    <a:pt x="379979" y="60960"/>
                  </a:lnTo>
                  <a:lnTo>
                    <a:pt x="92596" y="148045"/>
                  </a:lnTo>
                  <a:lnTo>
                    <a:pt x="0" y="345212"/>
                  </a:lnTo>
                  <a:cubicBezTo>
                    <a:pt x="79012" y="351131"/>
                    <a:pt x="148499" y="338001"/>
                    <a:pt x="227511" y="343920"/>
                  </a:cubicBezTo>
                  <a:lnTo>
                    <a:pt x="423522" y="374468"/>
                  </a:lnTo>
                  <a:lnTo>
                    <a:pt x="575513" y="390321"/>
                  </a:lnTo>
                  <a:lnTo>
                    <a:pt x="885076" y="304800"/>
                  </a:lnTo>
                  <a:lnTo>
                    <a:pt x="1085374" y="339634"/>
                  </a:lnTo>
                  <a:lnTo>
                    <a:pt x="1268254" y="357051"/>
                  </a:lnTo>
                  <a:lnTo>
                    <a:pt x="1494676" y="365760"/>
                  </a:lnTo>
                  <a:lnTo>
                    <a:pt x="1668847" y="374468"/>
                  </a:lnTo>
                  <a:lnTo>
                    <a:pt x="1782059" y="557348"/>
                  </a:lnTo>
                  <a:lnTo>
                    <a:pt x="2208780" y="592183"/>
                  </a:lnTo>
                  <a:close/>
                </a:path>
              </a:pathLst>
            </a:custGeom>
            <a:solidFill>
              <a:srgbClr val="3333CC">
                <a:alpha val="50000"/>
              </a:srgbClr>
            </a:solidFill>
            <a:ln w="12700" cap="flat" cmpd="sng" algn="ctr">
              <a:noFill/>
              <a:prstDash val="solid"/>
            </a:ln>
            <a:effectLst>
              <a:glow rad="63500">
                <a:srgbClr val="3333CC">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6" name="Freeform 25"/>
            <p:cNvSpPr/>
            <p:nvPr/>
          </p:nvSpPr>
          <p:spPr>
            <a:xfrm>
              <a:off x="4395176" y="3936343"/>
              <a:ext cx="2717074" cy="1166948"/>
            </a:xfrm>
            <a:custGeom>
              <a:avLst/>
              <a:gdLst>
                <a:gd name="connsiteX0" fmla="*/ 2717074 w 2717074"/>
                <a:gd name="connsiteY0" fmla="*/ 1166948 h 1166948"/>
                <a:gd name="connsiteX1" fmla="*/ 2455817 w 2717074"/>
                <a:gd name="connsiteY1" fmla="*/ 992777 h 1166948"/>
                <a:gd name="connsiteX2" fmla="*/ 2124891 w 2717074"/>
                <a:gd name="connsiteY2" fmla="*/ 766354 h 1166948"/>
                <a:gd name="connsiteX3" fmla="*/ 1924594 w 2717074"/>
                <a:gd name="connsiteY3" fmla="*/ 557348 h 1166948"/>
                <a:gd name="connsiteX4" fmla="*/ 1854925 w 2717074"/>
                <a:gd name="connsiteY4" fmla="*/ 322217 h 1166948"/>
                <a:gd name="connsiteX5" fmla="*/ 1889760 w 2717074"/>
                <a:gd name="connsiteY5" fmla="*/ 156754 h 1166948"/>
                <a:gd name="connsiteX6" fmla="*/ 1942011 w 2717074"/>
                <a:gd name="connsiteY6" fmla="*/ 43543 h 1166948"/>
                <a:gd name="connsiteX7" fmla="*/ 1785257 w 2717074"/>
                <a:gd name="connsiteY7" fmla="*/ 0 h 1166948"/>
                <a:gd name="connsiteX8" fmla="*/ 1619794 w 2717074"/>
                <a:gd name="connsiteY8" fmla="*/ 104503 h 1166948"/>
                <a:gd name="connsiteX9" fmla="*/ 1480457 w 2717074"/>
                <a:gd name="connsiteY9" fmla="*/ 191588 h 1166948"/>
                <a:gd name="connsiteX10" fmla="*/ 1306285 w 2717074"/>
                <a:gd name="connsiteY10" fmla="*/ 226423 h 1166948"/>
                <a:gd name="connsiteX11" fmla="*/ 1105988 w 2717074"/>
                <a:gd name="connsiteY11" fmla="*/ 252548 h 1166948"/>
                <a:gd name="connsiteX12" fmla="*/ 914400 w 2717074"/>
                <a:gd name="connsiteY12" fmla="*/ 226423 h 1166948"/>
                <a:gd name="connsiteX13" fmla="*/ 748937 w 2717074"/>
                <a:gd name="connsiteY13" fmla="*/ 95794 h 1166948"/>
                <a:gd name="connsiteX14" fmla="*/ 182880 w 2717074"/>
                <a:gd name="connsiteY14" fmla="*/ 278674 h 1166948"/>
                <a:gd name="connsiteX15" fmla="*/ 0 w 2717074"/>
                <a:gd name="connsiteY15" fmla="*/ 661851 h 1166948"/>
                <a:gd name="connsiteX16" fmla="*/ 313508 w 2717074"/>
                <a:gd name="connsiteY16" fmla="*/ 566057 h 1166948"/>
                <a:gd name="connsiteX17" fmla="*/ 600891 w 2717074"/>
                <a:gd name="connsiteY17" fmla="*/ 522514 h 1166948"/>
                <a:gd name="connsiteX18" fmla="*/ 870857 w 2717074"/>
                <a:gd name="connsiteY18" fmla="*/ 566057 h 1166948"/>
                <a:gd name="connsiteX19" fmla="*/ 1149531 w 2717074"/>
                <a:gd name="connsiteY19" fmla="*/ 627017 h 1166948"/>
                <a:gd name="connsiteX20" fmla="*/ 1349828 w 2717074"/>
                <a:gd name="connsiteY20" fmla="*/ 583474 h 1166948"/>
                <a:gd name="connsiteX21" fmla="*/ 1637211 w 2717074"/>
                <a:gd name="connsiteY21" fmla="*/ 566057 h 1166948"/>
                <a:gd name="connsiteX22" fmla="*/ 1785257 w 2717074"/>
                <a:gd name="connsiteY22" fmla="*/ 757646 h 1166948"/>
                <a:gd name="connsiteX23" fmla="*/ 1985554 w 2717074"/>
                <a:gd name="connsiteY23" fmla="*/ 992777 h 1166948"/>
                <a:gd name="connsiteX24" fmla="*/ 2116182 w 2717074"/>
                <a:gd name="connsiteY24" fmla="*/ 1114697 h 1166948"/>
                <a:gd name="connsiteX25" fmla="*/ 2717074 w 2717074"/>
                <a:gd name="connsiteY25" fmla="*/ 1166948 h 116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17074" h="1166948">
                  <a:moveTo>
                    <a:pt x="2717074" y="1166948"/>
                  </a:moveTo>
                  <a:lnTo>
                    <a:pt x="2455817" y="992777"/>
                  </a:lnTo>
                  <a:lnTo>
                    <a:pt x="2124891" y="766354"/>
                  </a:lnTo>
                  <a:lnTo>
                    <a:pt x="1924594" y="557348"/>
                  </a:lnTo>
                  <a:lnTo>
                    <a:pt x="1854925" y="322217"/>
                  </a:lnTo>
                  <a:lnTo>
                    <a:pt x="1889760" y="156754"/>
                  </a:lnTo>
                  <a:lnTo>
                    <a:pt x="1942011" y="43543"/>
                  </a:lnTo>
                  <a:lnTo>
                    <a:pt x="1785257" y="0"/>
                  </a:lnTo>
                  <a:lnTo>
                    <a:pt x="1619794" y="104503"/>
                  </a:lnTo>
                  <a:lnTo>
                    <a:pt x="1480457" y="191588"/>
                  </a:lnTo>
                  <a:lnTo>
                    <a:pt x="1306285" y="226423"/>
                  </a:lnTo>
                  <a:lnTo>
                    <a:pt x="1105988" y="252548"/>
                  </a:lnTo>
                  <a:lnTo>
                    <a:pt x="914400" y="226423"/>
                  </a:lnTo>
                  <a:lnTo>
                    <a:pt x="748937" y="95794"/>
                  </a:lnTo>
                  <a:lnTo>
                    <a:pt x="182880" y="278674"/>
                  </a:lnTo>
                  <a:lnTo>
                    <a:pt x="0" y="661851"/>
                  </a:lnTo>
                  <a:lnTo>
                    <a:pt x="313508" y="566057"/>
                  </a:lnTo>
                  <a:lnTo>
                    <a:pt x="600891" y="522514"/>
                  </a:lnTo>
                  <a:lnTo>
                    <a:pt x="870857" y="566057"/>
                  </a:lnTo>
                  <a:lnTo>
                    <a:pt x="1149531" y="627017"/>
                  </a:lnTo>
                  <a:lnTo>
                    <a:pt x="1349828" y="583474"/>
                  </a:lnTo>
                  <a:lnTo>
                    <a:pt x="1637211" y="566057"/>
                  </a:lnTo>
                  <a:lnTo>
                    <a:pt x="1785257" y="757646"/>
                  </a:lnTo>
                  <a:lnTo>
                    <a:pt x="1985554" y="992777"/>
                  </a:lnTo>
                  <a:lnTo>
                    <a:pt x="2116182" y="1114697"/>
                  </a:lnTo>
                  <a:lnTo>
                    <a:pt x="2717074" y="1166948"/>
                  </a:lnTo>
                  <a:close/>
                </a:path>
              </a:pathLst>
            </a:custGeom>
            <a:solidFill>
              <a:srgbClr val="0099FF">
                <a:alpha val="50000"/>
              </a:srgbClr>
            </a:solidFill>
            <a:ln w="12700" cap="flat" cmpd="sng" algn="ctr">
              <a:noFill/>
              <a:prstDash val="solid"/>
            </a:ln>
            <a:effectLst>
              <a:glow rad="63500">
                <a:srgbClr val="0099FF">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7" name="Freeform 26"/>
            <p:cNvSpPr/>
            <p:nvPr/>
          </p:nvSpPr>
          <p:spPr>
            <a:xfrm>
              <a:off x="6267518" y="3945051"/>
              <a:ext cx="1663338" cy="1175658"/>
            </a:xfrm>
            <a:custGeom>
              <a:avLst/>
              <a:gdLst>
                <a:gd name="connsiteX0" fmla="*/ 888275 w 1384663"/>
                <a:gd name="connsiteY0" fmla="*/ 1158240 h 1175658"/>
                <a:gd name="connsiteX1" fmla="*/ 696686 w 1384663"/>
                <a:gd name="connsiteY1" fmla="*/ 1053738 h 1175658"/>
                <a:gd name="connsiteX2" fmla="*/ 357052 w 1384663"/>
                <a:gd name="connsiteY2" fmla="*/ 827315 h 1175658"/>
                <a:gd name="connsiteX3" fmla="*/ 139338 w 1384663"/>
                <a:gd name="connsiteY3" fmla="*/ 627018 h 1175658"/>
                <a:gd name="connsiteX4" fmla="*/ 0 w 1384663"/>
                <a:gd name="connsiteY4" fmla="*/ 357052 h 1175658"/>
                <a:gd name="connsiteX5" fmla="*/ 17418 w 1384663"/>
                <a:gd name="connsiteY5" fmla="*/ 182880 h 1175658"/>
                <a:gd name="connsiteX6" fmla="*/ 113212 w 1384663"/>
                <a:gd name="connsiteY6" fmla="*/ 0 h 1175658"/>
                <a:gd name="connsiteX7" fmla="*/ 478972 w 1384663"/>
                <a:gd name="connsiteY7" fmla="*/ 87086 h 1175658"/>
                <a:gd name="connsiteX8" fmla="*/ 879566 w 1384663"/>
                <a:gd name="connsiteY8" fmla="*/ 182880 h 1175658"/>
                <a:gd name="connsiteX9" fmla="*/ 531223 w 1384663"/>
                <a:gd name="connsiteY9" fmla="*/ 217715 h 1175658"/>
                <a:gd name="connsiteX10" fmla="*/ 418012 w 1384663"/>
                <a:gd name="connsiteY10" fmla="*/ 330926 h 1175658"/>
                <a:gd name="connsiteX11" fmla="*/ 470263 w 1384663"/>
                <a:gd name="connsiteY11" fmla="*/ 505098 h 1175658"/>
                <a:gd name="connsiteX12" fmla="*/ 696686 w 1384663"/>
                <a:gd name="connsiteY12" fmla="*/ 687978 h 1175658"/>
                <a:gd name="connsiteX13" fmla="*/ 940526 w 1384663"/>
                <a:gd name="connsiteY13" fmla="*/ 862149 h 1175658"/>
                <a:gd name="connsiteX14" fmla="*/ 1210492 w 1384663"/>
                <a:gd name="connsiteY14" fmla="*/ 992778 h 1175658"/>
                <a:gd name="connsiteX15" fmla="*/ 1384663 w 1384663"/>
                <a:gd name="connsiteY15" fmla="*/ 1053738 h 1175658"/>
                <a:gd name="connsiteX16" fmla="*/ 1358538 w 1384663"/>
                <a:gd name="connsiteY16" fmla="*/ 1175658 h 1175658"/>
                <a:gd name="connsiteX17" fmla="*/ 1140823 w 1384663"/>
                <a:gd name="connsiteY17" fmla="*/ 1149532 h 1175658"/>
                <a:gd name="connsiteX18" fmla="*/ 888275 w 1384663"/>
                <a:gd name="connsiteY18"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715589 w 1715589"/>
                <a:gd name="connsiteY8" fmla="*/ 548640 h 1175658"/>
                <a:gd name="connsiteX9" fmla="*/ 531223 w 1715589"/>
                <a:gd name="connsiteY9" fmla="*/ 217715 h 1175658"/>
                <a:gd name="connsiteX10" fmla="*/ 418012 w 1715589"/>
                <a:gd name="connsiteY10" fmla="*/ 330926 h 1175658"/>
                <a:gd name="connsiteX11" fmla="*/ 470263 w 1715589"/>
                <a:gd name="connsiteY11" fmla="*/ 505098 h 1175658"/>
                <a:gd name="connsiteX12" fmla="*/ 696686 w 1715589"/>
                <a:gd name="connsiteY12" fmla="*/ 687978 h 1175658"/>
                <a:gd name="connsiteX13" fmla="*/ 940526 w 1715589"/>
                <a:gd name="connsiteY13" fmla="*/ 862149 h 1175658"/>
                <a:gd name="connsiteX14" fmla="*/ 1210492 w 1715589"/>
                <a:gd name="connsiteY14" fmla="*/ 992778 h 1175658"/>
                <a:gd name="connsiteX15" fmla="*/ 1384663 w 1715589"/>
                <a:gd name="connsiteY15" fmla="*/ 1053738 h 1175658"/>
                <a:gd name="connsiteX16" fmla="*/ 1358538 w 1715589"/>
                <a:gd name="connsiteY16" fmla="*/ 1175658 h 1175658"/>
                <a:gd name="connsiteX17" fmla="*/ 1140823 w 1715589"/>
                <a:gd name="connsiteY17" fmla="*/ 1149532 h 1175658"/>
                <a:gd name="connsiteX18" fmla="*/ 888275 w 1715589"/>
                <a:gd name="connsiteY18" fmla="*/ 1158240 h 1175658"/>
                <a:gd name="connsiteX0" fmla="*/ 888275 w 1733593"/>
                <a:gd name="connsiteY0" fmla="*/ 1158240 h 1175658"/>
                <a:gd name="connsiteX1" fmla="*/ 696686 w 1733593"/>
                <a:gd name="connsiteY1" fmla="*/ 1053738 h 1175658"/>
                <a:gd name="connsiteX2" fmla="*/ 357052 w 1733593"/>
                <a:gd name="connsiteY2" fmla="*/ 827315 h 1175658"/>
                <a:gd name="connsiteX3" fmla="*/ 139338 w 1733593"/>
                <a:gd name="connsiteY3" fmla="*/ 627018 h 1175658"/>
                <a:gd name="connsiteX4" fmla="*/ 0 w 1733593"/>
                <a:gd name="connsiteY4" fmla="*/ 357052 h 1175658"/>
                <a:gd name="connsiteX5" fmla="*/ 17418 w 1733593"/>
                <a:gd name="connsiteY5" fmla="*/ 182880 h 1175658"/>
                <a:gd name="connsiteX6" fmla="*/ 113212 w 1733593"/>
                <a:gd name="connsiteY6" fmla="*/ 0 h 1175658"/>
                <a:gd name="connsiteX7" fmla="*/ 478972 w 1733593"/>
                <a:gd name="connsiteY7" fmla="*/ 87086 h 1175658"/>
                <a:gd name="connsiteX8" fmla="*/ 1227909 w 1733593"/>
                <a:gd name="connsiteY8" fmla="*/ 304800 h 1175658"/>
                <a:gd name="connsiteX9" fmla="*/ 1715589 w 1733593"/>
                <a:gd name="connsiteY9" fmla="*/ 548640 h 1175658"/>
                <a:gd name="connsiteX10" fmla="*/ 531223 w 1733593"/>
                <a:gd name="connsiteY10" fmla="*/ 217715 h 1175658"/>
                <a:gd name="connsiteX11" fmla="*/ 418012 w 1733593"/>
                <a:gd name="connsiteY11" fmla="*/ 330926 h 1175658"/>
                <a:gd name="connsiteX12" fmla="*/ 470263 w 1733593"/>
                <a:gd name="connsiteY12" fmla="*/ 505098 h 1175658"/>
                <a:gd name="connsiteX13" fmla="*/ 696686 w 1733593"/>
                <a:gd name="connsiteY13" fmla="*/ 687978 h 1175658"/>
                <a:gd name="connsiteX14" fmla="*/ 940526 w 1733593"/>
                <a:gd name="connsiteY14" fmla="*/ 862149 h 1175658"/>
                <a:gd name="connsiteX15" fmla="*/ 1210492 w 1733593"/>
                <a:gd name="connsiteY15" fmla="*/ 992778 h 1175658"/>
                <a:gd name="connsiteX16" fmla="*/ 1384663 w 1733593"/>
                <a:gd name="connsiteY16" fmla="*/ 1053738 h 1175658"/>
                <a:gd name="connsiteX17" fmla="*/ 1358538 w 1733593"/>
                <a:gd name="connsiteY17" fmla="*/ 1175658 h 1175658"/>
                <a:gd name="connsiteX18" fmla="*/ 1140823 w 1733593"/>
                <a:gd name="connsiteY18" fmla="*/ 1149532 h 1175658"/>
                <a:gd name="connsiteX19" fmla="*/ 888275 w 1733593"/>
                <a:gd name="connsiteY19"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531223 w 1715589"/>
                <a:gd name="connsiteY11" fmla="*/ 217715 h 1175658"/>
                <a:gd name="connsiteX12" fmla="*/ 418012 w 1715589"/>
                <a:gd name="connsiteY12" fmla="*/ 330926 h 1175658"/>
                <a:gd name="connsiteX13" fmla="*/ 470263 w 1715589"/>
                <a:gd name="connsiteY13" fmla="*/ 505098 h 1175658"/>
                <a:gd name="connsiteX14" fmla="*/ 696686 w 1715589"/>
                <a:gd name="connsiteY14" fmla="*/ 687978 h 1175658"/>
                <a:gd name="connsiteX15" fmla="*/ 940526 w 1715589"/>
                <a:gd name="connsiteY15" fmla="*/ 862149 h 1175658"/>
                <a:gd name="connsiteX16" fmla="*/ 1210492 w 1715589"/>
                <a:gd name="connsiteY16" fmla="*/ 992778 h 1175658"/>
                <a:gd name="connsiteX17" fmla="*/ 1384663 w 1715589"/>
                <a:gd name="connsiteY17" fmla="*/ 1053738 h 1175658"/>
                <a:gd name="connsiteX18" fmla="*/ 1358538 w 1715589"/>
                <a:gd name="connsiteY18" fmla="*/ 1175658 h 1175658"/>
                <a:gd name="connsiteX19" fmla="*/ 1140823 w 1715589"/>
                <a:gd name="connsiteY19" fmla="*/ 1149532 h 1175658"/>
                <a:gd name="connsiteX20" fmla="*/ 888275 w 1715589"/>
                <a:gd name="connsiteY20"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531223 w 1715589"/>
                <a:gd name="connsiteY12" fmla="*/ 217715 h 1175658"/>
                <a:gd name="connsiteX13" fmla="*/ 418012 w 1715589"/>
                <a:gd name="connsiteY13" fmla="*/ 330926 h 1175658"/>
                <a:gd name="connsiteX14" fmla="*/ 470263 w 1715589"/>
                <a:gd name="connsiteY14" fmla="*/ 505098 h 1175658"/>
                <a:gd name="connsiteX15" fmla="*/ 696686 w 1715589"/>
                <a:gd name="connsiteY15" fmla="*/ 687978 h 1175658"/>
                <a:gd name="connsiteX16" fmla="*/ 940526 w 1715589"/>
                <a:gd name="connsiteY16" fmla="*/ 862149 h 1175658"/>
                <a:gd name="connsiteX17" fmla="*/ 1210492 w 1715589"/>
                <a:gd name="connsiteY17" fmla="*/ 992778 h 1175658"/>
                <a:gd name="connsiteX18" fmla="*/ 1384663 w 1715589"/>
                <a:gd name="connsiteY18" fmla="*/ 1053738 h 1175658"/>
                <a:gd name="connsiteX19" fmla="*/ 1358538 w 1715589"/>
                <a:gd name="connsiteY19" fmla="*/ 1175658 h 1175658"/>
                <a:gd name="connsiteX20" fmla="*/ 1140823 w 1715589"/>
                <a:gd name="connsiteY20" fmla="*/ 1149532 h 1175658"/>
                <a:gd name="connsiteX21" fmla="*/ 888275 w 1715589"/>
                <a:gd name="connsiteY21"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1071155 w 1715589"/>
                <a:gd name="connsiteY12" fmla="*/ 383178 h 1175658"/>
                <a:gd name="connsiteX13" fmla="*/ 531223 w 1715589"/>
                <a:gd name="connsiteY13" fmla="*/ 217715 h 1175658"/>
                <a:gd name="connsiteX14" fmla="*/ 418012 w 1715589"/>
                <a:gd name="connsiteY14" fmla="*/ 330926 h 1175658"/>
                <a:gd name="connsiteX15" fmla="*/ 470263 w 1715589"/>
                <a:gd name="connsiteY15" fmla="*/ 505098 h 1175658"/>
                <a:gd name="connsiteX16" fmla="*/ 696686 w 1715589"/>
                <a:gd name="connsiteY16" fmla="*/ 687978 h 1175658"/>
                <a:gd name="connsiteX17" fmla="*/ 940526 w 1715589"/>
                <a:gd name="connsiteY17" fmla="*/ 862149 h 1175658"/>
                <a:gd name="connsiteX18" fmla="*/ 1210492 w 1715589"/>
                <a:gd name="connsiteY18" fmla="*/ 992778 h 1175658"/>
                <a:gd name="connsiteX19" fmla="*/ 1384663 w 1715589"/>
                <a:gd name="connsiteY19" fmla="*/ 1053738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1071155 w 1715589"/>
                <a:gd name="connsiteY12" fmla="*/ 383178 h 1175658"/>
                <a:gd name="connsiteX13" fmla="*/ 1010194 w 1715589"/>
                <a:gd name="connsiteY13" fmla="*/ 452846 h 1175658"/>
                <a:gd name="connsiteX14" fmla="*/ 418012 w 1715589"/>
                <a:gd name="connsiteY14" fmla="*/ 330926 h 1175658"/>
                <a:gd name="connsiteX15" fmla="*/ 470263 w 1715589"/>
                <a:gd name="connsiteY15" fmla="*/ 505098 h 1175658"/>
                <a:gd name="connsiteX16" fmla="*/ 696686 w 1715589"/>
                <a:gd name="connsiteY16" fmla="*/ 687978 h 1175658"/>
                <a:gd name="connsiteX17" fmla="*/ 940526 w 1715589"/>
                <a:gd name="connsiteY17" fmla="*/ 862149 h 1175658"/>
                <a:gd name="connsiteX18" fmla="*/ 1210492 w 1715589"/>
                <a:gd name="connsiteY18" fmla="*/ 992778 h 1175658"/>
                <a:gd name="connsiteX19" fmla="*/ 1384663 w 1715589"/>
                <a:gd name="connsiteY19" fmla="*/ 1053738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1071155 w 1715589"/>
                <a:gd name="connsiteY12" fmla="*/ 383178 h 1175658"/>
                <a:gd name="connsiteX13" fmla="*/ 1010194 w 1715589"/>
                <a:gd name="connsiteY13" fmla="*/ 452846 h 1175658"/>
                <a:gd name="connsiteX14" fmla="*/ 949235 w 1715589"/>
                <a:gd name="connsiteY14" fmla="*/ 522515 h 1175658"/>
                <a:gd name="connsiteX15" fmla="*/ 470263 w 1715589"/>
                <a:gd name="connsiteY15" fmla="*/ 505098 h 1175658"/>
                <a:gd name="connsiteX16" fmla="*/ 696686 w 1715589"/>
                <a:gd name="connsiteY16" fmla="*/ 687978 h 1175658"/>
                <a:gd name="connsiteX17" fmla="*/ 940526 w 1715589"/>
                <a:gd name="connsiteY17" fmla="*/ 862149 h 1175658"/>
                <a:gd name="connsiteX18" fmla="*/ 1210492 w 1715589"/>
                <a:gd name="connsiteY18" fmla="*/ 992778 h 1175658"/>
                <a:gd name="connsiteX19" fmla="*/ 1384663 w 1715589"/>
                <a:gd name="connsiteY19" fmla="*/ 1053738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1071155 w 1715589"/>
                <a:gd name="connsiteY12" fmla="*/ 383178 h 1175658"/>
                <a:gd name="connsiteX13" fmla="*/ 1010194 w 1715589"/>
                <a:gd name="connsiteY13" fmla="*/ 452846 h 1175658"/>
                <a:gd name="connsiteX14" fmla="*/ 949235 w 1715589"/>
                <a:gd name="connsiteY14" fmla="*/ 522515 h 1175658"/>
                <a:gd name="connsiteX15" fmla="*/ 1001486 w 1715589"/>
                <a:gd name="connsiteY15" fmla="*/ 653143 h 1175658"/>
                <a:gd name="connsiteX16" fmla="*/ 696686 w 1715589"/>
                <a:gd name="connsiteY16" fmla="*/ 687978 h 1175658"/>
                <a:gd name="connsiteX17" fmla="*/ 940526 w 1715589"/>
                <a:gd name="connsiteY17" fmla="*/ 862149 h 1175658"/>
                <a:gd name="connsiteX18" fmla="*/ 1210492 w 1715589"/>
                <a:gd name="connsiteY18" fmla="*/ 992778 h 1175658"/>
                <a:gd name="connsiteX19" fmla="*/ 1384663 w 1715589"/>
                <a:gd name="connsiteY19" fmla="*/ 1053738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1071155 w 1715589"/>
                <a:gd name="connsiteY12" fmla="*/ 383178 h 1175658"/>
                <a:gd name="connsiteX13" fmla="*/ 1010194 w 1715589"/>
                <a:gd name="connsiteY13" fmla="*/ 452846 h 1175658"/>
                <a:gd name="connsiteX14" fmla="*/ 949235 w 1715589"/>
                <a:gd name="connsiteY14" fmla="*/ 522515 h 1175658"/>
                <a:gd name="connsiteX15" fmla="*/ 1001486 w 1715589"/>
                <a:gd name="connsiteY15" fmla="*/ 653143 h 1175658"/>
                <a:gd name="connsiteX16" fmla="*/ 1053737 w 1715589"/>
                <a:gd name="connsiteY16" fmla="*/ 731520 h 1175658"/>
                <a:gd name="connsiteX17" fmla="*/ 940526 w 1715589"/>
                <a:gd name="connsiteY17" fmla="*/ 862149 h 1175658"/>
                <a:gd name="connsiteX18" fmla="*/ 1210492 w 1715589"/>
                <a:gd name="connsiteY18" fmla="*/ 992778 h 1175658"/>
                <a:gd name="connsiteX19" fmla="*/ 1384663 w 1715589"/>
                <a:gd name="connsiteY19" fmla="*/ 1053738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1071155 w 1715589"/>
                <a:gd name="connsiteY12" fmla="*/ 383178 h 1175658"/>
                <a:gd name="connsiteX13" fmla="*/ 1010194 w 1715589"/>
                <a:gd name="connsiteY13" fmla="*/ 452846 h 1175658"/>
                <a:gd name="connsiteX14" fmla="*/ 949235 w 1715589"/>
                <a:gd name="connsiteY14" fmla="*/ 522515 h 1175658"/>
                <a:gd name="connsiteX15" fmla="*/ 1001486 w 1715589"/>
                <a:gd name="connsiteY15" fmla="*/ 653143 h 1175658"/>
                <a:gd name="connsiteX16" fmla="*/ 1053737 w 1715589"/>
                <a:gd name="connsiteY16" fmla="*/ 731520 h 1175658"/>
                <a:gd name="connsiteX17" fmla="*/ 1158240 w 1715589"/>
                <a:gd name="connsiteY17" fmla="*/ 862149 h 1175658"/>
                <a:gd name="connsiteX18" fmla="*/ 1210492 w 1715589"/>
                <a:gd name="connsiteY18" fmla="*/ 992778 h 1175658"/>
                <a:gd name="connsiteX19" fmla="*/ 1384663 w 1715589"/>
                <a:gd name="connsiteY19" fmla="*/ 1053738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1071155 w 1715589"/>
                <a:gd name="connsiteY12" fmla="*/ 383178 h 1175658"/>
                <a:gd name="connsiteX13" fmla="*/ 1010194 w 1715589"/>
                <a:gd name="connsiteY13" fmla="*/ 452846 h 1175658"/>
                <a:gd name="connsiteX14" fmla="*/ 949235 w 1715589"/>
                <a:gd name="connsiteY14" fmla="*/ 522515 h 1175658"/>
                <a:gd name="connsiteX15" fmla="*/ 1001486 w 1715589"/>
                <a:gd name="connsiteY15" fmla="*/ 653143 h 1175658"/>
                <a:gd name="connsiteX16" fmla="*/ 1053737 w 1715589"/>
                <a:gd name="connsiteY16" fmla="*/ 731520 h 1175658"/>
                <a:gd name="connsiteX17" fmla="*/ 1158240 w 1715589"/>
                <a:gd name="connsiteY17" fmla="*/ 862149 h 1175658"/>
                <a:gd name="connsiteX18" fmla="*/ 1280161 w 1715589"/>
                <a:gd name="connsiteY18" fmla="*/ 914401 h 1175658"/>
                <a:gd name="connsiteX19" fmla="*/ 1384663 w 1715589"/>
                <a:gd name="connsiteY19" fmla="*/ 1053738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1071155 w 1715589"/>
                <a:gd name="connsiteY12" fmla="*/ 383178 h 1175658"/>
                <a:gd name="connsiteX13" fmla="*/ 1010194 w 1715589"/>
                <a:gd name="connsiteY13" fmla="*/ 452846 h 1175658"/>
                <a:gd name="connsiteX14" fmla="*/ 949235 w 1715589"/>
                <a:gd name="connsiteY14" fmla="*/ 522515 h 1175658"/>
                <a:gd name="connsiteX15" fmla="*/ 1001486 w 1715589"/>
                <a:gd name="connsiteY15" fmla="*/ 653143 h 1175658"/>
                <a:gd name="connsiteX16" fmla="*/ 1053737 w 1715589"/>
                <a:gd name="connsiteY16" fmla="*/ 731520 h 1175658"/>
                <a:gd name="connsiteX17" fmla="*/ 1158240 w 1715589"/>
                <a:gd name="connsiteY17" fmla="*/ 862149 h 1175658"/>
                <a:gd name="connsiteX18" fmla="*/ 1280161 w 1715589"/>
                <a:gd name="connsiteY18" fmla="*/ 914401 h 1175658"/>
                <a:gd name="connsiteX19" fmla="*/ 1384663 w 1715589"/>
                <a:gd name="connsiteY19" fmla="*/ 1010195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1114698 w 1715589"/>
                <a:gd name="connsiteY12" fmla="*/ 409303 h 1175658"/>
                <a:gd name="connsiteX13" fmla="*/ 1010194 w 1715589"/>
                <a:gd name="connsiteY13" fmla="*/ 452846 h 1175658"/>
                <a:gd name="connsiteX14" fmla="*/ 949235 w 1715589"/>
                <a:gd name="connsiteY14" fmla="*/ 522515 h 1175658"/>
                <a:gd name="connsiteX15" fmla="*/ 1001486 w 1715589"/>
                <a:gd name="connsiteY15" fmla="*/ 653143 h 1175658"/>
                <a:gd name="connsiteX16" fmla="*/ 1053737 w 1715589"/>
                <a:gd name="connsiteY16" fmla="*/ 731520 h 1175658"/>
                <a:gd name="connsiteX17" fmla="*/ 1158240 w 1715589"/>
                <a:gd name="connsiteY17" fmla="*/ 862149 h 1175658"/>
                <a:gd name="connsiteX18" fmla="*/ 1280161 w 1715589"/>
                <a:gd name="connsiteY18" fmla="*/ 914401 h 1175658"/>
                <a:gd name="connsiteX19" fmla="*/ 1384663 w 1715589"/>
                <a:gd name="connsiteY19" fmla="*/ 1010195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593668 w 1715589"/>
                <a:gd name="connsiteY10" fmla="*/ 592184 h 1175658"/>
                <a:gd name="connsiteX11" fmla="*/ 1323703 w 1715589"/>
                <a:gd name="connsiteY11" fmla="*/ 452846 h 1175658"/>
                <a:gd name="connsiteX12" fmla="*/ 1114698 w 1715589"/>
                <a:gd name="connsiteY12" fmla="*/ 409303 h 1175658"/>
                <a:gd name="connsiteX13" fmla="*/ 1010194 w 1715589"/>
                <a:gd name="connsiteY13" fmla="*/ 452846 h 1175658"/>
                <a:gd name="connsiteX14" fmla="*/ 949235 w 1715589"/>
                <a:gd name="connsiteY14" fmla="*/ 522515 h 1175658"/>
                <a:gd name="connsiteX15" fmla="*/ 1001486 w 1715589"/>
                <a:gd name="connsiteY15" fmla="*/ 653143 h 1175658"/>
                <a:gd name="connsiteX16" fmla="*/ 1053737 w 1715589"/>
                <a:gd name="connsiteY16" fmla="*/ 731520 h 1175658"/>
                <a:gd name="connsiteX17" fmla="*/ 1158240 w 1715589"/>
                <a:gd name="connsiteY17" fmla="*/ 862149 h 1175658"/>
                <a:gd name="connsiteX18" fmla="*/ 1280161 w 1715589"/>
                <a:gd name="connsiteY18" fmla="*/ 914401 h 1175658"/>
                <a:gd name="connsiteX19" fmla="*/ 1384663 w 1715589"/>
                <a:gd name="connsiteY19" fmla="*/ 1010195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663338"/>
                <a:gd name="connsiteY0" fmla="*/ 1158240 h 1175658"/>
                <a:gd name="connsiteX1" fmla="*/ 696686 w 1663338"/>
                <a:gd name="connsiteY1" fmla="*/ 1053738 h 1175658"/>
                <a:gd name="connsiteX2" fmla="*/ 357052 w 1663338"/>
                <a:gd name="connsiteY2" fmla="*/ 827315 h 1175658"/>
                <a:gd name="connsiteX3" fmla="*/ 139338 w 1663338"/>
                <a:gd name="connsiteY3" fmla="*/ 627018 h 1175658"/>
                <a:gd name="connsiteX4" fmla="*/ 0 w 1663338"/>
                <a:gd name="connsiteY4" fmla="*/ 357052 h 1175658"/>
                <a:gd name="connsiteX5" fmla="*/ 17418 w 1663338"/>
                <a:gd name="connsiteY5" fmla="*/ 182880 h 1175658"/>
                <a:gd name="connsiteX6" fmla="*/ 113212 w 1663338"/>
                <a:gd name="connsiteY6" fmla="*/ 0 h 1175658"/>
                <a:gd name="connsiteX7" fmla="*/ 478972 w 1663338"/>
                <a:gd name="connsiteY7" fmla="*/ 87086 h 1175658"/>
                <a:gd name="connsiteX8" fmla="*/ 1227909 w 1663338"/>
                <a:gd name="connsiteY8" fmla="*/ 304800 h 1175658"/>
                <a:gd name="connsiteX9" fmla="*/ 1663338 w 1663338"/>
                <a:gd name="connsiteY9" fmla="*/ 548640 h 1175658"/>
                <a:gd name="connsiteX10" fmla="*/ 1593668 w 1663338"/>
                <a:gd name="connsiteY10" fmla="*/ 592184 h 1175658"/>
                <a:gd name="connsiteX11" fmla="*/ 1323703 w 1663338"/>
                <a:gd name="connsiteY11" fmla="*/ 452846 h 1175658"/>
                <a:gd name="connsiteX12" fmla="*/ 1114698 w 1663338"/>
                <a:gd name="connsiteY12" fmla="*/ 409303 h 1175658"/>
                <a:gd name="connsiteX13" fmla="*/ 1010194 w 1663338"/>
                <a:gd name="connsiteY13" fmla="*/ 452846 h 1175658"/>
                <a:gd name="connsiteX14" fmla="*/ 949235 w 1663338"/>
                <a:gd name="connsiteY14" fmla="*/ 522515 h 1175658"/>
                <a:gd name="connsiteX15" fmla="*/ 1001486 w 1663338"/>
                <a:gd name="connsiteY15" fmla="*/ 653143 h 1175658"/>
                <a:gd name="connsiteX16" fmla="*/ 1053737 w 1663338"/>
                <a:gd name="connsiteY16" fmla="*/ 731520 h 1175658"/>
                <a:gd name="connsiteX17" fmla="*/ 1158240 w 1663338"/>
                <a:gd name="connsiteY17" fmla="*/ 862149 h 1175658"/>
                <a:gd name="connsiteX18" fmla="*/ 1280161 w 1663338"/>
                <a:gd name="connsiteY18" fmla="*/ 914401 h 1175658"/>
                <a:gd name="connsiteX19" fmla="*/ 1384663 w 1663338"/>
                <a:gd name="connsiteY19" fmla="*/ 1010195 h 1175658"/>
                <a:gd name="connsiteX20" fmla="*/ 1358538 w 1663338"/>
                <a:gd name="connsiteY20" fmla="*/ 1175658 h 1175658"/>
                <a:gd name="connsiteX21" fmla="*/ 1140823 w 1663338"/>
                <a:gd name="connsiteY21" fmla="*/ 1149532 h 1175658"/>
                <a:gd name="connsiteX22" fmla="*/ 888275 w 1663338"/>
                <a:gd name="connsiteY22" fmla="*/ 1158240 h 117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63338" h="1175658">
                  <a:moveTo>
                    <a:pt x="888275" y="1158240"/>
                  </a:moveTo>
                  <a:lnTo>
                    <a:pt x="696686" y="1053738"/>
                  </a:lnTo>
                  <a:lnTo>
                    <a:pt x="357052" y="827315"/>
                  </a:lnTo>
                  <a:lnTo>
                    <a:pt x="139338" y="627018"/>
                  </a:lnTo>
                  <a:lnTo>
                    <a:pt x="0" y="357052"/>
                  </a:lnTo>
                  <a:lnTo>
                    <a:pt x="17418" y="182880"/>
                  </a:lnTo>
                  <a:lnTo>
                    <a:pt x="113212" y="0"/>
                  </a:lnTo>
                  <a:cubicBezTo>
                    <a:pt x="235132" y="29029"/>
                    <a:pt x="293189" y="36286"/>
                    <a:pt x="478972" y="87086"/>
                  </a:cubicBezTo>
                  <a:cubicBezTo>
                    <a:pt x="664755" y="137886"/>
                    <a:pt x="1021806" y="227874"/>
                    <a:pt x="1227909" y="304800"/>
                  </a:cubicBezTo>
                  <a:cubicBezTo>
                    <a:pt x="1434012" y="381726"/>
                    <a:pt x="1618344" y="518160"/>
                    <a:pt x="1663338" y="548640"/>
                  </a:cubicBezTo>
                  <a:cubicBezTo>
                    <a:pt x="1590767" y="528320"/>
                    <a:pt x="1666239" y="612504"/>
                    <a:pt x="1593668" y="592184"/>
                  </a:cubicBezTo>
                  <a:cubicBezTo>
                    <a:pt x="1448525" y="545738"/>
                    <a:pt x="1468846" y="499292"/>
                    <a:pt x="1323703" y="452846"/>
                  </a:cubicBezTo>
                  <a:cubicBezTo>
                    <a:pt x="1207589" y="418012"/>
                    <a:pt x="1230812" y="444137"/>
                    <a:pt x="1114698" y="409303"/>
                  </a:cubicBezTo>
                  <a:lnTo>
                    <a:pt x="1010194" y="452846"/>
                  </a:lnTo>
                  <a:lnTo>
                    <a:pt x="949235" y="522515"/>
                  </a:lnTo>
                  <a:lnTo>
                    <a:pt x="1001486" y="653143"/>
                  </a:lnTo>
                  <a:lnTo>
                    <a:pt x="1053737" y="731520"/>
                  </a:lnTo>
                  <a:lnTo>
                    <a:pt x="1158240" y="862149"/>
                  </a:lnTo>
                  <a:lnTo>
                    <a:pt x="1280161" y="914401"/>
                  </a:lnTo>
                  <a:lnTo>
                    <a:pt x="1384663" y="1010195"/>
                  </a:lnTo>
                  <a:lnTo>
                    <a:pt x="1358538" y="1175658"/>
                  </a:lnTo>
                  <a:lnTo>
                    <a:pt x="1140823" y="1149532"/>
                  </a:lnTo>
                  <a:lnTo>
                    <a:pt x="888275" y="1158240"/>
                  </a:lnTo>
                  <a:close/>
                </a:path>
              </a:pathLst>
            </a:custGeom>
            <a:solidFill>
              <a:srgbClr val="00CC00">
                <a:alpha val="50000"/>
              </a:srgbClr>
            </a:solidFill>
            <a:ln w="12700" cap="flat" cmpd="sng" algn="ctr">
              <a:noFill/>
              <a:prstDash val="solid"/>
            </a:ln>
            <a:effectLst>
              <a:glow rad="63500">
                <a:srgbClr val="00CC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8" name="Freeform 27"/>
            <p:cNvSpPr/>
            <p:nvPr/>
          </p:nvSpPr>
          <p:spPr>
            <a:xfrm>
              <a:off x="5161530" y="3901509"/>
              <a:ext cx="1010194" cy="278674"/>
            </a:xfrm>
            <a:custGeom>
              <a:avLst/>
              <a:gdLst>
                <a:gd name="connsiteX0" fmla="*/ 1010194 w 1010194"/>
                <a:gd name="connsiteY0" fmla="*/ 26125 h 278674"/>
                <a:gd name="connsiteX1" fmla="*/ 818606 w 1010194"/>
                <a:gd name="connsiteY1" fmla="*/ 182880 h 278674"/>
                <a:gd name="connsiteX2" fmla="*/ 635726 w 1010194"/>
                <a:gd name="connsiteY2" fmla="*/ 235131 h 278674"/>
                <a:gd name="connsiteX3" fmla="*/ 357051 w 1010194"/>
                <a:gd name="connsiteY3" fmla="*/ 278674 h 278674"/>
                <a:gd name="connsiteX4" fmla="*/ 191588 w 1010194"/>
                <a:gd name="connsiteY4" fmla="*/ 252548 h 278674"/>
                <a:gd name="connsiteX5" fmla="*/ 26126 w 1010194"/>
                <a:gd name="connsiteY5" fmla="*/ 139337 h 278674"/>
                <a:gd name="connsiteX6" fmla="*/ 0 w 1010194"/>
                <a:gd name="connsiteY6" fmla="*/ 113211 h 278674"/>
                <a:gd name="connsiteX7" fmla="*/ 156754 w 1010194"/>
                <a:gd name="connsiteY7" fmla="*/ 17417 h 278674"/>
                <a:gd name="connsiteX8" fmla="*/ 452846 w 1010194"/>
                <a:gd name="connsiteY8" fmla="*/ 0 h 278674"/>
                <a:gd name="connsiteX9" fmla="*/ 870857 w 1010194"/>
                <a:gd name="connsiteY9" fmla="*/ 17417 h 278674"/>
                <a:gd name="connsiteX10" fmla="*/ 1010194 w 1010194"/>
                <a:gd name="connsiteY10" fmla="*/ 26125 h 27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0194" h="278674">
                  <a:moveTo>
                    <a:pt x="1010194" y="26125"/>
                  </a:moveTo>
                  <a:lnTo>
                    <a:pt x="818606" y="182880"/>
                  </a:lnTo>
                  <a:lnTo>
                    <a:pt x="635726" y="235131"/>
                  </a:lnTo>
                  <a:lnTo>
                    <a:pt x="357051" y="278674"/>
                  </a:lnTo>
                  <a:lnTo>
                    <a:pt x="191588" y="252548"/>
                  </a:lnTo>
                  <a:lnTo>
                    <a:pt x="26126" y="139337"/>
                  </a:lnTo>
                  <a:lnTo>
                    <a:pt x="0" y="113211"/>
                  </a:lnTo>
                  <a:lnTo>
                    <a:pt x="156754" y="17417"/>
                  </a:lnTo>
                  <a:lnTo>
                    <a:pt x="452846" y="0"/>
                  </a:lnTo>
                  <a:lnTo>
                    <a:pt x="870857" y="17417"/>
                  </a:lnTo>
                  <a:lnTo>
                    <a:pt x="1010194" y="26125"/>
                  </a:lnTo>
                  <a:close/>
                </a:path>
              </a:pathLst>
            </a:custGeom>
            <a:solidFill>
              <a:srgbClr val="00CC00">
                <a:alpha val="50000"/>
              </a:srgbClr>
            </a:solidFill>
            <a:ln w="12700" cap="flat" cmpd="sng" algn="ctr">
              <a:noFill/>
              <a:prstDash val="solid"/>
            </a:ln>
            <a:effectLst>
              <a:glow rad="63500">
                <a:srgbClr val="00CC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9" name="Freeform 28"/>
            <p:cNvSpPr/>
            <p:nvPr/>
          </p:nvSpPr>
          <p:spPr>
            <a:xfrm>
              <a:off x="7251589" y="4362778"/>
              <a:ext cx="600892" cy="540217"/>
            </a:xfrm>
            <a:custGeom>
              <a:avLst/>
              <a:gdLst>
                <a:gd name="connsiteX0" fmla="*/ 1210491 w 1210491"/>
                <a:gd name="connsiteY0" fmla="*/ 357051 h 853440"/>
                <a:gd name="connsiteX1" fmla="*/ 1062446 w 1210491"/>
                <a:gd name="connsiteY1" fmla="*/ 243840 h 853440"/>
                <a:gd name="connsiteX2" fmla="*/ 879566 w 1210491"/>
                <a:gd name="connsiteY2" fmla="*/ 165463 h 853440"/>
                <a:gd name="connsiteX3" fmla="*/ 635726 w 1210491"/>
                <a:gd name="connsiteY3" fmla="*/ 60960 h 853440"/>
                <a:gd name="connsiteX4" fmla="*/ 435429 w 1210491"/>
                <a:gd name="connsiteY4" fmla="*/ 0 h 853440"/>
                <a:gd name="connsiteX5" fmla="*/ 174171 w 1210491"/>
                <a:gd name="connsiteY5" fmla="*/ 8709 h 853440"/>
                <a:gd name="connsiteX6" fmla="*/ 8709 w 1210491"/>
                <a:gd name="connsiteY6" fmla="*/ 87086 h 853440"/>
                <a:gd name="connsiteX7" fmla="*/ 0 w 1210491"/>
                <a:gd name="connsiteY7" fmla="*/ 174171 h 853440"/>
                <a:gd name="connsiteX8" fmla="*/ 78377 w 1210491"/>
                <a:gd name="connsiteY8" fmla="*/ 365760 h 853440"/>
                <a:gd name="connsiteX9" fmla="*/ 357051 w 1210491"/>
                <a:gd name="connsiteY9" fmla="*/ 574766 h 853440"/>
                <a:gd name="connsiteX10" fmla="*/ 635726 w 1210491"/>
                <a:gd name="connsiteY10" fmla="*/ 731520 h 853440"/>
                <a:gd name="connsiteX11" fmla="*/ 923109 w 1210491"/>
                <a:gd name="connsiteY11" fmla="*/ 853440 h 853440"/>
                <a:gd name="connsiteX12" fmla="*/ 975360 w 1210491"/>
                <a:gd name="connsiteY12" fmla="*/ 653143 h 853440"/>
                <a:gd name="connsiteX13" fmla="*/ 1036320 w 1210491"/>
                <a:gd name="connsiteY13" fmla="*/ 513806 h 853440"/>
                <a:gd name="connsiteX14" fmla="*/ 1123406 w 1210491"/>
                <a:gd name="connsiteY14" fmla="*/ 400594 h 853440"/>
                <a:gd name="connsiteX15" fmla="*/ 1210491 w 1210491"/>
                <a:gd name="connsiteY15" fmla="*/ 357051 h 853440"/>
                <a:gd name="connsiteX0" fmla="*/ 1210491 w 1210491"/>
                <a:gd name="connsiteY0" fmla="*/ 357051 h 853440"/>
                <a:gd name="connsiteX1" fmla="*/ 1062446 w 1210491"/>
                <a:gd name="connsiteY1" fmla="*/ 243840 h 853440"/>
                <a:gd name="connsiteX2" fmla="*/ 879566 w 1210491"/>
                <a:gd name="connsiteY2" fmla="*/ 165463 h 853440"/>
                <a:gd name="connsiteX3" fmla="*/ 635726 w 1210491"/>
                <a:gd name="connsiteY3" fmla="*/ 60960 h 853440"/>
                <a:gd name="connsiteX4" fmla="*/ 435429 w 1210491"/>
                <a:gd name="connsiteY4" fmla="*/ 0 h 853440"/>
                <a:gd name="connsiteX5" fmla="*/ 400594 w 1210491"/>
                <a:gd name="connsiteY5" fmla="*/ 200297 h 853440"/>
                <a:gd name="connsiteX6" fmla="*/ 8709 w 1210491"/>
                <a:gd name="connsiteY6" fmla="*/ 87086 h 853440"/>
                <a:gd name="connsiteX7" fmla="*/ 0 w 1210491"/>
                <a:gd name="connsiteY7" fmla="*/ 174171 h 853440"/>
                <a:gd name="connsiteX8" fmla="*/ 78377 w 1210491"/>
                <a:gd name="connsiteY8" fmla="*/ 365760 h 853440"/>
                <a:gd name="connsiteX9" fmla="*/ 357051 w 1210491"/>
                <a:gd name="connsiteY9" fmla="*/ 574766 h 853440"/>
                <a:gd name="connsiteX10" fmla="*/ 635726 w 1210491"/>
                <a:gd name="connsiteY10" fmla="*/ 731520 h 853440"/>
                <a:gd name="connsiteX11" fmla="*/ 923109 w 1210491"/>
                <a:gd name="connsiteY11" fmla="*/ 853440 h 853440"/>
                <a:gd name="connsiteX12" fmla="*/ 975360 w 1210491"/>
                <a:gd name="connsiteY12" fmla="*/ 653143 h 853440"/>
                <a:gd name="connsiteX13" fmla="*/ 1036320 w 1210491"/>
                <a:gd name="connsiteY13" fmla="*/ 513806 h 853440"/>
                <a:gd name="connsiteX14" fmla="*/ 1123406 w 1210491"/>
                <a:gd name="connsiteY14" fmla="*/ 400594 h 853440"/>
                <a:gd name="connsiteX15" fmla="*/ 1210491 w 1210491"/>
                <a:gd name="connsiteY15" fmla="*/ 357051 h 853440"/>
                <a:gd name="connsiteX0" fmla="*/ 1210491 w 1210491"/>
                <a:gd name="connsiteY0" fmla="*/ 296091 h 792480"/>
                <a:gd name="connsiteX1" fmla="*/ 1062446 w 1210491"/>
                <a:gd name="connsiteY1" fmla="*/ 182880 h 792480"/>
                <a:gd name="connsiteX2" fmla="*/ 879566 w 1210491"/>
                <a:gd name="connsiteY2" fmla="*/ 104503 h 792480"/>
                <a:gd name="connsiteX3" fmla="*/ 635726 w 1210491"/>
                <a:gd name="connsiteY3" fmla="*/ 0 h 792480"/>
                <a:gd name="connsiteX4" fmla="*/ 592184 w 1210491"/>
                <a:gd name="connsiteY4" fmla="*/ 148046 h 792480"/>
                <a:gd name="connsiteX5" fmla="*/ 400594 w 1210491"/>
                <a:gd name="connsiteY5" fmla="*/ 139337 h 792480"/>
                <a:gd name="connsiteX6" fmla="*/ 8709 w 1210491"/>
                <a:gd name="connsiteY6" fmla="*/ 26126 h 792480"/>
                <a:gd name="connsiteX7" fmla="*/ 0 w 1210491"/>
                <a:gd name="connsiteY7" fmla="*/ 113211 h 792480"/>
                <a:gd name="connsiteX8" fmla="*/ 78377 w 1210491"/>
                <a:gd name="connsiteY8" fmla="*/ 304800 h 792480"/>
                <a:gd name="connsiteX9" fmla="*/ 357051 w 1210491"/>
                <a:gd name="connsiteY9" fmla="*/ 513806 h 792480"/>
                <a:gd name="connsiteX10" fmla="*/ 635726 w 1210491"/>
                <a:gd name="connsiteY10" fmla="*/ 670560 h 792480"/>
                <a:gd name="connsiteX11" fmla="*/ 923109 w 1210491"/>
                <a:gd name="connsiteY11" fmla="*/ 792480 h 792480"/>
                <a:gd name="connsiteX12" fmla="*/ 975360 w 1210491"/>
                <a:gd name="connsiteY12" fmla="*/ 592183 h 792480"/>
                <a:gd name="connsiteX13" fmla="*/ 1036320 w 1210491"/>
                <a:gd name="connsiteY13" fmla="*/ 452846 h 792480"/>
                <a:gd name="connsiteX14" fmla="*/ 1123406 w 1210491"/>
                <a:gd name="connsiteY14" fmla="*/ 339634 h 792480"/>
                <a:gd name="connsiteX15" fmla="*/ 1210491 w 1210491"/>
                <a:gd name="connsiteY15" fmla="*/ 296091 h 792480"/>
                <a:gd name="connsiteX0" fmla="*/ 1210491 w 1210491"/>
                <a:gd name="connsiteY0" fmla="*/ 269965 h 766354"/>
                <a:gd name="connsiteX1" fmla="*/ 1062446 w 1210491"/>
                <a:gd name="connsiteY1" fmla="*/ 156754 h 766354"/>
                <a:gd name="connsiteX2" fmla="*/ 879566 w 1210491"/>
                <a:gd name="connsiteY2" fmla="*/ 78377 h 766354"/>
                <a:gd name="connsiteX3" fmla="*/ 714103 w 1210491"/>
                <a:gd name="connsiteY3" fmla="*/ 148045 h 766354"/>
                <a:gd name="connsiteX4" fmla="*/ 592184 w 1210491"/>
                <a:gd name="connsiteY4" fmla="*/ 121920 h 766354"/>
                <a:gd name="connsiteX5" fmla="*/ 400594 w 1210491"/>
                <a:gd name="connsiteY5" fmla="*/ 113211 h 766354"/>
                <a:gd name="connsiteX6" fmla="*/ 8709 w 1210491"/>
                <a:gd name="connsiteY6" fmla="*/ 0 h 766354"/>
                <a:gd name="connsiteX7" fmla="*/ 0 w 1210491"/>
                <a:gd name="connsiteY7" fmla="*/ 87085 h 766354"/>
                <a:gd name="connsiteX8" fmla="*/ 78377 w 1210491"/>
                <a:gd name="connsiteY8" fmla="*/ 278674 h 766354"/>
                <a:gd name="connsiteX9" fmla="*/ 357051 w 1210491"/>
                <a:gd name="connsiteY9" fmla="*/ 487680 h 766354"/>
                <a:gd name="connsiteX10" fmla="*/ 635726 w 1210491"/>
                <a:gd name="connsiteY10" fmla="*/ 644434 h 766354"/>
                <a:gd name="connsiteX11" fmla="*/ 923109 w 1210491"/>
                <a:gd name="connsiteY11" fmla="*/ 766354 h 766354"/>
                <a:gd name="connsiteX12" fmla="*/ 975360 w 1210491"/>
                <a:gd name="connsiteY12" fmla="*/ 566057 h 766354"/>
                <a:gd name="connsiteX13" fmla="*/ 1036320 w 1210491"/>
                <a:gd name="connsiteY13" fmla="*/ 426720 h 766354"/>
                <a:gd name="connsiteX14" fmla="*/ 1123406 w 1210491"/>
                <a:gd name="connsiteY14" fmla="*/ 313508 h 766354"/>
                <a:gd name="connsiteX15" fmla="*/ 1210491 w 1210491"/>
                <a:gd name="connsiteY15" fmla="*/ 269965 h 766354"/>
                <a:gd name="connsiteX0" fmla="*/ 1210491 w 1210491"/>
                <a:gd name="connsiteY0" fmla="*/ 269965 h 766354"/>
                <a:gd name="connsiteX1" fmla="*/ 1062446 w 1210491"/>
                <a:gd name="connsiteY1" fmla="*/ 156754 h 766354"/>
                <a:gd name="connsiteX2" fmla="*/ 853440 w 1210491"/>
                <a:gd name="connsiteY2" fmla="*/ 165463 h 766354"/>
                <a:gd name="connsiteX3" fmla="*/ 714103 w 1210491"/>
                <a:gd name="connsiteY3" fmla="*/ 148045 h 766354"/>
                <a:gd name="connsiteX4" fmla="*/ 592184 w 1210491"/>
                <a:gd name="connsiteY4" fmla="*/ 121920 h 766354"/>
                <a:gd name="connsiteX5" fmla="*/ 400594 w 1210491"/>
                <a:gd name="connsiteY5" fmla="*/ 113211 h 766354"/>
                <a:gd name="connsiteX6" fmla="*/ 8709 w 1210491"/>
                <a:gd name="connsiteY6" fmla="*/ 0 h 766354"/>
                <a:gd name="connsiteX7" fmla="*/ 0 w 1210491"/>
                <a:gd name="connsiteY7" fmla="*/ 87085 h 766354"/>
                <a:gd name="connsiteX8" fmla="*/ 78377 w 1210491"/>
                <a:gd name="connsiteY8" fmla="*/ 278674 h 766354"/>
                <a:gd name="connsiteX9" fmla="*/ 357051 w 1210491"/>
                <a:gd name="connsiteY9" fmla="*/ 487680 h 766354"/>
                <a:gd name="connsiteX10" fmla="*/ 635726 w 1210491"/>
                <a:gd name="connsiteY10" fmla="*/ 644434 h 766354"/>
                <a:gd name="connsiteX11" fmla="*/ 923109 w 1210491"/>
                <a:gd name="connsiteY11" fmla="*/ 766354 h 766354"/>
                <a:gd name="connsiteX12" fmla="*/ 975360 w 1210491"/>
                <a:gd name="connsiteY12" fmla="*/ 566057 h 766354"/>
                <a:gd name="connsiteX13" fmla="*/ 1036320 w 1210491"/>
                <a:gd name="connsiteY13" fmla="*/ 426720 h 766354"/>
                <a:gd name="connsiteX14" fmla="*/ 1123406 w 1210491"/>
                <a:gd name="connsiteY14" fmla="*/ 313508 h 766354"/>
                <a:gd name="connsiteX15" fmla="*/ 1210491 w 1210491"/>
                <a:gd name="connsiteY15" fmla="*/ 269965 h 766354"/>
                <a:gd name="connsiteX0" fmla="*/ 1210491 w 1210491"/>
                <a:gd name="connsiteY0" fmla="*/ 269965 h 766354"/>
                <a:gd name="connsiteX1" fmla="*/ 1036320 w 1210491"/>
                <a:gd name="connsiteY1" fmla="*/ 200296 h 766354"/>
                <a:gd name="connsiteX2" fmla="*/ 853440 w 1210491"/>
                <a:gd name="connsiteY2" fmla="*/ 165463 h 766354"/>
                <a:gd name="connsiteX3" fmla="*/ 714103 w 1210491"/>
                <a:gd name="connsiteY3" fmla="*/ 148045 h 766354"/>
                <a:gd name="connsiteX4" fmla="*/ 592184 w 1210491"/>
                <a:gd name="connsiteY4" fmla="*/ 121920 h 766354"/>
                <a:gd name="connsiteX5" fmla="*/ 400594 w 1210491"/>
                <a:gd name="connsiteY5" fmla="*/ 113211 h 766354"/>
                <a:gd name="connsiteX6" fmla="*/ 8709 w 1210491"/>
                <a:gd name="connsiteY6" fmla="*/ 0 h 766354"/>
                <a:gd name="connsiteX7" fmla="*/ 0 w 1210491"/>
                <a:gd name="connsiteY7" fmla="*/ 87085 h 766354"/>
                <a:gd name="connsiteX8" fmla="*/ 78377 w 1210491"/>
                <a:gd name="connsiteY8" fmla="*/ 278674 h 766354"/>
                <a:gd name="connsiteX9" fmla="*/ 357051 w 1210491"/>
                <a:gd name="connsiteY9" fmla="*/ 487680 h 766354"/>
                <a:gd name="connsiteX10" fmla="*/ 635726 w 1210491"/>
                <a:gd name="connsiteY10" fmla="*/ 644434 h 766354"/>
                <a:gd name="connsiteX11" fmla="*/ 923109 w 1210491"/>
                <a:gd name="connsiteY11" fmla="*/ 766354 h 766354"/>
                <a:gd name="connsiteX12" fmla="*/ 975360 w 1210491"/>
                <a:gd name="connsiteY12" fmla="*/ 566057 h 766354"/>
                <a:gd name="connsiteX13" fmla="*/ 1036320 w 1210491"/>
                <a:gd name="connsiteY13" fmla="*/ 426720 h 766354"/>
                <a:gd name="connsiteX14" fmla="*/ 1123406 w 1210491"/>
                <a:gd name="connsiteY14" fmla="*/ 313508 h 766354"/>
                <a:gd name="connsiteX15" fmla="*/ 1210491 w 1210491"/>
                <a:gd name="connsiteY15" fmla="*/ 269965 h 766354"/>
                <a:gd name="connsiteX0" fmla="*/ 1210491 w 1210491"/>
                <a:gd name="connsiteY0" fmla="*/ 269965 h 766354"/>
                <a:gd name="connsiteX1" fmla="*/ 1036320 w 1210491"/>
                <a:gd name="connsiteY1" fmla="*/ 200296 h 766354"/>
                <a:gd name="connsiteX2" fmla="*/ 853440 w 1210491"/>
                <a:gd name="connsiteY2" fmla="*/ 165463 h 766354"/>
                <a:gd name="connsiteX3" fmla="*/ 714103 w 1210491"/>
                <a:gd name="connsiteY3" fmla="*/ 148045 h 766354"/>
                <a:gd name="connsiteX4" fmla="*/ 592184 w 1210491"/>
                <a:gd name="connsiteY4" fmla="*/ 121920 h 766354"/>
                <a:gd name="connsiteX5" fmla="*/ 400594 w 1210491"/>
                <a:gd name="connsiteY5" fmla="*/ 113211 h 766354"/>
                <a:gd name="connsiteX6" fmla="*/ 8709 w 1210491"/>
                <a:gd name="connsiteY6" fmla="*/ 0 h 766354"/>
                <a:gd name="connsiteX7" fmla="*/ 0 w 1210491"/>
                <a:gd name="connsiteY7" fmla="*/ 87085 h 766354"/>
                <a:gd name="connsiteX8" fmla="*/ 78377 w 1210491"/>
                <a:gd name="connsiteY8" fmla="*/ 278674 h 766354"/>
                <a:gd name="connsiteX9" fmla="*/ 357051 w 1210491"/>
                <a:gd name="connsiteY9" fmla="*/ 487680 h 766354"/>
                <a:gd name="connsiteX10" fmla="*/ 635726 w 1210491"/>
                <a:gd name="connsiteY10" fmla="*/ 644434 h 766354"/>
                <a:gd name="connsiteX11" fmla="*/ 923109 w 1210491"/>
                <a:gd name="connsiteY11" fmla="*/ 766354 h 766354"/>
                <a:gd name="connsiteX12" fmla="*/ 975360 w 1210491"/>
                <a:gd name="connsiteY12" fmla="*/ 566057 h 766354"/>
                <a:gd name="connsiteX13" fmla="*/ 1036320 w 1210491"/>
                <a:gd name="connsiteY13" fmla="*/ 426720 h 766354"/>
                <a:gd name="connsiteX14" fmla="*/ 1123406 w 1210491"/>
                <a:gd name="connsiteY14" fmla="*/ 365760 h 766354"/>
                <a:gd name="connsiteX15" fmla="*/ 1210491 w 1210491"/>
                <a:gd name="connsiteY15" fmla="*/ 269965 h 766354"/>
                <a:gd name="connsiteX0" fmla="*/ 1149531 w 1149531"/>
                <a:gd name="connsiteY0" fmla="*/ 330925 h 766354"/>
                <a:gd name="connsiteX1" fmla="*/ 1036320 w 1149531"/>
                <a:gd name="connsiteY1" fmla="*/ 200296 h 766354"/>
                <a:gd name="connsiteX2" fmla="*/ 853440 w 1149531"/>
                <a:gd name="connsiteY2" fmla="*/ 165463 h 766354"/>
                <a:gd name="connsiteX3" fmla="*/ 714103 w 1149531"/>
                <a:gd name="connsiteY3" fmla="*/ 148045 h 766354"/>
                <a:gd name="connsiteX4" fmla="*/ 592184 w 1149531"/>
                <a:gd name="connsiteY4" fmla="*/ 121920 h 766354"/>
                <a:gd name="connsiteX5" fmla="*/ 400594 w 1149531"/>
                <a:gd name="connsiteY5" fmla="*/ 113211 h 766354"/>
                <a:gd name="connsiteX6" fmla="*/ 8709 w 1149531"/>
                <a:gd name="connsiteY6" fmla="*/ 0 h 766354"/>
                <a:gd name="connsiteX7" fmla="*/ 0 w 1149531"/>
                <a:gd name="connsiteY7" fmla="*/ 87085 h 766354"/>
                <a:gd name="connsiteX8" fmla="*/ 78377 w 1149531"/>
                <a:gd name="connsiteY8" fmla="*/ 278674 h 766354"/>
                <a:gd name="connsiteX9" fmla="*/ 357051 w 1149531"/>
                <a:gd name="connsiteY9" fmla="*/ 487680 h 766354"/>
                <a:gd name="connsiteX10" fmla="*/ 635726 w 1149531"/>
                <a:gd name="connsiteY10" fmla="*/ 644434 h 766354"/>
                <a:gd name="connsiteX11" fmla="*/ 923109 w 1149531"/>
                <a:gd name="connsiteY11" fmla="*/ 766354 h 766354"/>
                <a:gd name="connsiteX12" fmla="*/ 975360 w 1149531"/>
                <a:gd name="connsiteY12" fmla="*/ 566057 h 766354"/>
                <a:gd name="connsiteX13" fmla="*/ 1036320 w 1149531"/>
                <a:gd name="connsiteY13" fmla="*/ 426720 h 766354"/>
                <a:gd name="connsiteX14" fmla="*/ 1123406 w 1149531"/>
                <a:gd name="connsiteY14" fmla="*/ 365760 h 766354"/>
                <a:gd name="connsiteX15" fmla="*/ 1149531 w 1149531"/>
                <a:gd name="connsiteY15" fmla="*/ 330925 h 766354"/>
                <a:gd name="connsiteX0" fmla="*/ 1149531 w 1149531"/>
                <a:gd name="connsiteY0" fmla="*/ 330925 h 766354"/>
                <a:gd name="connsiteX1" fmla="*/ 1010195 w 1149531"/>
                <a:gd name="connsiteY1" fmla="*/ 226422 h 766354"/>
                <a:gd name="connsiteX2" fmla="*/ 853440 w 1149531"/>
                <a:gd name="connsiteY2" fmla="*/ 165463 h 766354"/>
                <a:gd name="connsiteX3" fmla="*/ 714103 w 1149531"/>
                <a:gd name="connsiteY3" fmla="*/ 148045 h 766354"/>
                <a:gd name="connsiteX4" fmla="*/ 592184 w 1149531"/>
                <a:gd name="connsiteY4" fmla="*/ 121920 h 766354"/>
                <a:gd name="connsiteX5" fmla="*/ 400594 w 1149531"/>
                <a:gd name="connsiteY5" fmla="*/ 113211 h 766354"/>
                <a:gd name="connsiteX6" fmla="*/ 8709 w 1149531"/>
                <a:gd name="connsiteY6" fmla="*/ 0 h 766354"/>
                <a:gd name="connsiteX7" fmla="*/ 0 w 1149531"/>
                <a:gd name="connsiteY7" fmla="*/ 87085 h 766354"/>
                <a:gd name="connsiteX8" fmla="*/ 78377 w 1149531"/>
                <a:gd name="connsiteY8" fmla="*/ 278674 h 766354"/>
                <a:gd name="connsiteX9" fmla="*/ 357051 w 1149531"/>
                <a:gd name="connsiteY9" fmla="*/ 487680 h 766354"/>
                <a:gd name="connsiteX10" fmla="*/ 635726 w 1149531"/>
                <a:gd name="connsiteY10" fmla="*/ 644434 h 766354"/>
                <a:gd name="connsiteX11" fmla="*/ 923109 w 1149531"/>
                <a:gd name="connsiteY11" fmla="*/ 766354 h 766354"/>
                <a:gd name="connsiteX12" fmla="*/ 975360 w 1149531"/>
                <a:gd name="connsiteY12" fmla="*/ 566057 h 766354"/>
                <a:gd name="connsiteX13" fmla="*/ 1036320 w 1149531"/>
                <a:gd name="connsiteY13" fmla="*/ 426720 h 766354"/>
                <a:gd name="connsiteX14" fmla="*/ 1123406 w 1149531"/>
                <a:gd name="connsiteY14" fmla="*/ 365760 h 766354"/>
                <a:gd name="connsiteX15" fmla="*/ 1149531 w 1149531"/>
                <a:gd name="connsiteY15" fmla="*/ 330925 h 766354"/>
                <a:gd name="connsiteX0" fmla="*/ 1149531 w 1149531"/>
                <a:gd name="connsiteY0" fmla="*/ 243840 h 679269"/>
                <a:gd name="connsiteX1" fmla="*/ 1010195 w 1149531"/>
                <a:gd name="connsiteY1" fmla="*/ 139337 h 679269"/>
                <a:gd name="connsiteX2" fmla="*/ 853440 w 1149531"/>
                <a:gd name="connsiteY2" fmla="*/ 78378 h 679269"/>
                <a:gd name="connsiteX3" fmla="*/ 714103 w 1149531"/>
                <a:gd name="connsiteY3" fmla="*/ 60960 h 679269"/>
                <a:gd name="connsiteX4" fmla="*/ 592184 w 1149531"/>
                <a:gd name="connsiteY4" fmla="*/ 34835 h 679269"/>
                <a:gd name="connsiteX5" fmla="*/ 400594 w 1149531"/>
                <a:gd name="connsiteY5" fmla="*/ 26126 h 679269"/>
                <a:gd name="connsiteX6" fmla="*/ 269966 w 1149531"/>
                <a:gd name="connsiteY6" fmla="*/ 43544 h 679269"/>
                <a:gd name="connsiteX7" fmla="*/ 0 w 1149531"/>
                <a:gd name="connsiteY7" fmla="*/ 0 h 679269"/>
                <a:gd name="connsiteX8" fmla="*/ 78377 w 1149531"/>
                <a:gd name="connsiteY8" fmla="*/ 191589 h 679269"/>
                <a:gd name="connsiteX9" fmla="*/ 357051 w 1149531"/>
                <a:gd name="connsiteY9" fmla="*/ 400595 h 679269"/>
                <a:gd name="connsiteX10" fmla="*/ 635726 w 1149531"/>
                <a:gd name="connsiteY10" fmla="*/ 557349 h 679269"/>
                <a:gd name="connsiteX11" fmla="*/ 923109 w 1149531"/>
                <a:gd name="connsiteY11" fmla="*/ 679269 h 679269"/>
                <a:gd name="connsiteX12" fmla="*/ 975360 w 1149531"/>
                <a:gd name="connsiteY12" fmla="*/ 478972 h 679269"/>
                <a:gd name="connsiteX13" fmla="*/ 1036320 w 1149531"/>
                <a:gd name="connsiteY13" fmla="*/ 339635 h 679269"/>
                <a:gd name="connsiteX14" fmla="*/ 1123406 w 1149531"/>
                <a:gd name="connsiteY14" fmla="*/ 278675 h 679269"/>
                <a:gd name="connsiteX15" fmla="*/ 1149531 w 1149531"/>
                <a:gd name="connsiteY15" fmla="*/ 243840 h 679269"/>
                <a:gd name="connsiteX0" fmla="*/ 1071154 w 1071154"/>
                <a:gd name="connsiteY0" fmla="*/ 217714 h 653143"/>
                <a:gd name="connsiteX1" fmla="*/ 931818 w 1071154"/>
                <a:gd name="connsiteY1" fmla="*/ 113211 h 653143"/>
                <a:gd name="connsiteX2" fmla="*/ 775063 w 1071154"/>
                <a:gd name="connsiteY2" fmla="*/ 52252 h 653143"/>
                <a:gd name="connsiteX3" fmla="*/ 635726 w 1071154"/>
                <a:gd name="connsiteY3" fmla="*/ 34834 h 653143"/>
                <a:gd name="connsiteX4" fmla="*/ 513807 w 1071154"/>
                <a:gd name="connsiteY4" fmla="*/ 8709 h 653143"/>
                <a:gd name="connsiteX5" fmla="*/ 322217 w 1071154"/>
                <a:gd name="connsiteY5" fmla="*/ 0 h 653143"/>
                <a:gd name="connsiteX6" fmla="*/ 191589 w 1071154"/>
                <a:gd name="connsiteY6" fmla="*/ 17418 h 653143"/>
                <a:gd name="connsiteX7" fmla="*/ 165463 w 1071154"/>
                <a:gd name="connsiteY7" fmla="*/ 104502 h 653143"/>
                <a:gd name="connsiteX8" fmla="*/ 0 w 1071154"/>
                <a:gd name="connsiteY8" fmla="*/ 165463 h 653143"/>
                <a:gd name="connsiteX9" fmla="*/ 278674 w 1071154"/>
                <a:gd name="connsiteY9" fmla="*/ 374469 h 653143"/>
                <a:gd name="connsiteX10" fmla="*/ 557349 w 1071154"/>
                <a:gd name="connsiteY10" fmla="*/ 531223 h 653143"/>
                <a:gd name="connsiteX11" fmla="*/ 844732 w 1071154"/>
                <a:gd name="connsiteY11" fmla="*/ 653143 h 653143"/>
                <a:gd name="connsiteX12" fmla="*/ 896983 w 1071154"/>
                <a:gd name="connsiteY12" fmla="*/ 452846 h 653143"/>
                <a:gd name="connsiteX13" fmla="*/ 957943 w 1071154"/>
                <a:gd name="connsiteY13" fmla="*/ 313509 h 653143"/>
                <a:gd name="connsiteX14" fmla="*/ 1045029 w 1071154"/>
                <a:gd name="connsiteY14" fmla="*/ 252549 h 653143"/>
                <a:gd name="connsiteX15" fmla="*/ 1071154 w 1071154"/>
                <a:gd name="connsiteY15" fmla="*/ 217714 h 653143"/>
                <a:gd name="connsiteX0" fmla="*/ 905691 w 905691"/>
                <a:gd name="connsiteY0" fmla="*/ 217714 h 653143"/>
                <a:gd name="connsiteX1" fmla="*/ 766355 w 905691"/>
                <a:gd name="connsiteY1" fmla="*/ 113211 h 653143"/>
                <a:gd name="connsiteX2" fmla="*/ 609600 w 905691"/>
                <a:gd name="connsiteY2" fmla="*/ 52252 h 653143"/>
                <a:gd name="connsiteX3" fmla="*/ 470263 w 905691"/>
                <a:gd name="connsiteY3" fmla="*/ 34834 h 653143"/>
                <a:gd name="connsiteX4" fmla="*/ 348344 w 905691"/>
                <a:gd name="connsiteY4" fmla="*/ 8709 h 653143"/>
                <a:gd name="connsiteX5" fmla="*/ 156754 w 905691"/>
                <a:gd name="connsiteY5" fmla="*/ 0 h 653143"/>
                <a:gd name="connsiteX6" fmla="*/ 26126 w 905691"/>
                <a:gd name="connsiteY6" fmla="*/ 17418 h 653143"/>
                <a:gd name="connsiteX7" fmla="*/ 0 w 905691"/>
                <a:gd name="connsiteY7" fmla="*/ 104502 h 653143"/>
                <a:gd name="connsiteX8" fmla="*/ 78377 w 905691"/>
                <a:gd name="connsiteY8" fmla="*/ 191589 h 653143"/>
                <a:gd name="connsiteX9" fmla="*/ 113211 w 905691"/>
                <a:gd name="connsiteY9" fmla="*/ 374469 h 653143"/>
                <a:gd name="connsiteX10" fmla="*/ 391886 w 905691"/>
                <a:gd name="connsiteY10" fmla="*/ 531223 h 653143"/>
                <a:gd name="connsiteX11" fmla="*/ 679269 w 905691"/>
                <a:gd name="connsiteY11" fmla="*/ 653143 h 653143"/>
                <a:gd name="connsiteX12" fmla="*/ 731520 w 905691"/>
                <a:gd name="connsiteY12" fmla="*/ 452846 h 653143"/>
                <a:gd name="connsiteX13" fmla="*/ 792480 w 905691"/>
                <a:gd name="connsiteY13" fmla="*/ 313509 h 653143"/>
                <a:gd name="connsiteX14" fmla="*/ 879566 w 905691"/>
                <a:gd name="connsiteY14" fmla="*/ 252549 h 653143"/>
                <a:gd name="connsiteX15" fmla="*/ 905691 w 905691"/>
                <a:gd name="connsiteY15" fmla="*/ 217714 h 653143"/>
                <a:gd name="connsiteX0" fmla="*/ 905691 w 905691"/>
                <a:gd name="connsiteY0" fmla="*/ 217714 h 653143"/>
                <a:gd name="connsiteX1" fmla="*/ 766355 w 905691"/>
                <a:gd name="connsiteY1" fmla="*/ 113211 h 653143"/>
                <a:gd name="connsiteX2" fmla="*/ 609600 w 905691"/>
                <a:gd name="connsiteY2" fmla="*/ 52252 h 653143"/>
                <a:gd name="connsiteX3" fmla="*/ 470263 w 905691"/>
                <a:gd name="connsiteY3" fmla="*/ 34834 h 653143"/>
                <a:gd name="connsiteX4" fmla="*/ 348344 w 905691"/>
                <a:gd name="connsiteY4" fmla="*/ 8709 h 653143"/>
                <a:gd name="connsiteX5" fmla="*/ 156754 w 905691"/>
                <a:gd name="connsiteY5" fmla="*/ 0 h 653143"/>
                <a:gd name="connsiteX6" fmla="*/ 191589 w 905691"/>
                <a:gd name="connsiteY6" fmla="*/ 95796 h 653143"/>
                <a:gd name="connsiteX7" fmla="*/ 0 w 905691"/>
                <a:gd name="connsiteY7" fmla="*/ 104502 h 653143"/>
                <a:gd name="connsiteX8" fmla="*/ 78377 w 905691"/>
                <a:gd name="connsiteY8" fmla="*/ 191589 h 653143"/>
                <a:gd name="connsiteX9" fmla="*/ 113211 w 905691"/>
                <a:gd name="connsiteY9" fmla="*/ 374469 h 653143"/>
                <a:gd name="connsiteX10" fmla="*/ 391886 w 905691"/>
                <a:gd name="connsiteY10" fmla="*/ 531223 h 653143"/>
                <a:gd name="connsiteX11" fmla="*/ 679269 w 905691"/>
                <a:gd name="connsiteY11" fmla="*/ 653143 h 653143"/>
                <a:gd name="connsiteX12" fmla="*/ 731520 w 905691"/>
                <a:gd name="connsiteY12" fmla="*/ 452846 h 653143"/>
                <a:gd name="connsiteX13" fmla="*/ 792480 w 905691"/>
                <a:gd name="connsiteY13" fmla="*/ 313509 h 653143"/>
                <a:gd name="connsiteX14" fmla="*/ 879566 w 905691"/>
                <a:gd name="connsiteY14" fmla="*/ 252549 h 653143"/>
                <a:gd name="connsiteX15" fmla="*/ 905691 w 905691"/>
                <a:gd name="connsiteY15" fmla="*/ 217714 h 653143"/>
                <a:gd name="connsiteX0" fmla="*/ 905691 w 905691"/>
                <a:gd name="connsiteY0" fmla="*/ 209005 h 644434"/>
                <a:gd name="connsiteX1" fmla="*/ 766355 w 905691"/>
                <a:gd name="connsiteY1" fmla="*/ 104502 h 644434"/>
                <a:gd name="connsiteX2" fmla="*/ 609600 w 905691"/>
                <a:gd name="connsiteY2" fmla="*/ 43543 h 644434"/>
                <a:gd name="connsiteX3" fmla="*/ 470263 w 905691"/>
                <a:gd name="connsiteY3" fmla="*/ 26125 h 644434"/>
                <a:gd name="connsiteX4" fmla="*/ 348344 w 905691"/>
                <a:gd name="connsiteY4" fmla="*/ 0 h 644434"/>
                <a:gd name="connsiteX5" fmla="*/ 252548 w 905691"/>
                <a:gd name="connsiteY5" fmla="*/ 17417 h 644434"/>
                <a:gd name="connsiteX6" fmla="*/ 191589 w 905691"/>
                <a:gd name="connsiteY6" fmla="*/ 87087 h 644434"/>
                <a:gd name="connsiteX7" fmla="*/ 0 w 905691"/>
                <a:gd name="connsiteY7" fmla="*/ 95793 h 644434"/>
                <a:gd name="connsiteX8" fmla="*/ 78377 w 905691"/>
                <a:gd name="connsiteY8" fmla="*/ 182880 h 644434"/>
                <a:gd name="connsiteX9" fmla="*/ 113211 w 905691"/>
                <a:gd name="connsiteY9" fmla="*/ 365760 h 644434"/>
                <a:gd name="connsiteX10" fmla="*/ 391886 w 905691"/>
                <a:gd name="connsiteY10" fmla="*/ 522514 h 644434"/>
                <a:gd name="connsiteX11" fmla="*/ 679269 w 905691"/>
                <a:gd name="connsiteY11" fmla="*/ 644434 h 644434"/>
                <a:gd name="connsiteX12" fmla="*/ 731520 w 905691"/>
                <a:gd name="connsiteY12" fmla="*/ 444137 h 644434"/>
                <a:gd name="connsiteX13" fmla="*/ 792480 w 905691"/>
                <a:gd name="connsiteY13" fmla="*/ 304800 h 644434"/>
                <a:gd name="connsiteX14" fmla="*/ 879566 w 905691"/>
                <a:gd name="connsiteY14" fmla="*/ 243840 h 644434"/>
                <a:gd name="connsiteX15" fmla="*/ 905691 w 905691"/>
                <a:gd name="connsiteY15" fmla="*/ 209005 h 644434"/>
                <a:gd name="connsiteX0" fmla="*/ 905691 w 905691"/>
                <a:gd name="connsiteY0" fmla="*/ 209005 h 644434"/>
                <a:gd name="connsiteX1" fmla="*/ 766355 w 905691"/>
                <a:gd name="connsiteY1" fmla="*/ 104502 h 644434"/>
                <a:gd name="connsiteX2" fmla="*/ 609600 w 905691"/>
                <a:gd name="connsiteY2" fmla="*/ 43543 h 644434"/>
                <a:gd name="connsiteX3" fmla="*/ 470263 w 905691"/>
                <a:gd name="connsiteY3" fmla="*/ 26125 h 644434"/>
                <a:gd name="connsiteX4" fmla="*/ 348344 w 905691"/>
                <a:gd name="connsiteY4" fmla="*/ 0 h 644434"/>
                <a:gd name="connsiteX5" fmla="*/ 252548 w 905691"/>
                <a:gd name="connsiteY5" fmla="*/ 17417 h 644434"/>
                <a:gd name="connsiteX6" fmla="*/ 191589 w 905691"/>
                <a:gd name="connsiteY6" fmla="*/ 87087 h 644434"/>
                <a:gd name="connsiteX7" fmla="*/ 0 w 905691"/>
                <a:gd name="connsiteY7" fmla="*/ 95793 h 644434"/>
                <a:gd name="connsiteX8" fmla="*/ 78377 w 905691"/>
                <a:gd name="connsiteY8" fmla="*/ 182880 h 644434"/>
                <a:gd name="connsiteX9" fmla="*/ 113211 w 905691"/>
                <a:gd name="connsiteY9" fmla="*/ 365760 h 644434"/>
                <a:gd name="connsiteX10" fmla="*/ 444137 w 905691"/>
                <a:gd name="connsiteY10" fmla="*/ 400594 h 644434"/>
                <a:gd name="connsiteX11" fmla="*/ 679269 w 905691"/>
                <a:gd name="connsiteY11" fmla="*/ 644434 h 644434"/>
                <a:gd name="connsiteX12" fmla="*/ 731520 w 905691"/>
                <a:gd name="connsiteY12" fmla="*/ 444137 h 644434"/>
                <a:gd name="connsiteX13" fmla="*/ 792480 w 905691"/>
                <a:gd name="connsiteY13" fmla="*/ 304800 h 644434"/>
                <a:gd name="connsiteX14" fmla="*/ 879566 w 905691"/>
                <a:gd name="connsiteY14" fmla="*/ 243840 h 644434"/>
                <a:gd name="connsiteX15" fmla="*/ 905691 w 905691"/>
                <a:gd name="connsiteY15" fmla="*/ 209005 h 644434"/>
                <a:gd name="connsiteX0" fmla="*/ 905691 w 905691"/>
                <a:gd name="connsiteY0" fmla="*/ 209005 h 583474"/>
                <a:gd name="connsiteX1" fmla="*/ 766355 w 905691"/>
                <a:gd name="connsiteY1" fmla="*/ 104502 h 583474"/>
                <a:gd name="connsiteX2" fmla="*/ 609600 w 905691"/>
                <a:gd name="connsiteY2" fmla="*/ 43543 h 583474"/>
                <a:gd name="connsiteX3" fmla="*/ 470263 w 905691"/>
                <a:gd name="connsiteY3" fmla="*/ 26125 h 583474"/>
                <a:gd name="connsiteX4" fmla="*/ 348344 w 905691"/>
                <a:gd name="connsiteY4" fmla="*/ 0 h 583474"/>
                <a:gd name="connsiteX5" fmla="*/ 252548 w 905691"/>
                <a:gd name="connsiteY5" fmla="*/ 17417 h 583474"/>
                <a:gd name="connsiteX6" fmla="*/ 191589 w 905691"/>
                <a:gd name="connsiteY6" fmla="*/ 87087 h 583474"/>
                <a:gd name="connsiteX7" fmla="*/ 0 w 905691"/>
                <a:gd name="connsiteY7" fmla="*/ 95793 h 583474"/>
                <a:gd name="connsiteX8" fmla="*/ 78377 w 905691"/>
                <a:gd name="connsiteY8" fmla="*/ 182880 h 583474"/>
                <a:gd name="connsiteX9" fmla="*/ 113211 w 905691"/>
                <a:gd name="connsiteY9" fmla="*/ 365760 h 583474"/>
                <a:gd name="connsiteX10" fmla="*/ 444137 w 905691"/>
                <a:gd name="connsiteY10" fmla="*/ 400594 h 583474"/>
                <a:gd name="connsiteX11" fmla="*/ 705395 w 905691"/>
                <a:gd name="connsiteY11" fmla="*/ 583474 h 583474"/>
                <a:gd name="connsiteX12" fmla="*/ 731520 w 905691"/>
                <a:gd name="connsiteY12" fmla="*/ 444137 h 583474"/>
                <a:gd name="connsiteX13" fmla="*/ 792480 w 905691"/>
                <a:gd name="connsiteY13" fmla="*/ 304800 h 583474"/>
                <a:gd name="connsiteX14" fmla="*/ 879566 w 905691"/>
                <a:gd name="connsiteY14" fmla="*/ 243840 h 583474"/>
                <a:gd name="connsiteX15" fmla="*/ 905691 w 905691"/>
                <a:gd name="connsiteY15" fmla="*/ 209005 h 583474"/>
                <a:gd name="connsiteX0" fmla="*/ 905691 w 905691"/>
                <a:gd name="connsiteY0" fmla="*/ 209005 h 583474"/>
                <a:gd name="connsiteX1" fmla="*/ 766355 w 905691"/>
                <a:gd name="connsiteY1" fmla="*/ 104502 h 583474"/>
                <a:gd name="connsiteX2" fmla="*/ 609600 w 905691"/>
                <a:gd name="connsiteY2" fmla="*/ 43543 h 583474"/>
                <a:gd name="connsiteX3" fmla="*/ 470263 w 905691"/>
                <a:gd name="connsiteY3" fmla="*/ 26125 h 583474"/>
                <a:gd name="connsiteX4" fmla="*/ 348344 w 905691"/>
                <a:gd name="connsiteY4" fmla="*/ 0 h 583474"/>
                <a:gd name="connsiteX5" fmla="*/ 252548 w 905691"/>
                <a:gd name="connsiteY5" fmla="*/ 17417 h 583474"/>
                <a:gd name="connsiteX6" fmla="*/ 191589 w 905691"/>
                <a:gd name="connsiteY6" fmla="*/ 87087 h 583474"/>
                <a:gd name="connsiteX7" fmla="*/ 0 w 905691"/>
                <a:gd name="connsiteY7" fmla="*/ 95793 h 583474"/>
                <a:gd name="connsiteX8" fmla="*/ 78377 w 905691"/>
                <a:gd name="connsiteY8" fmla="*/ 182880 h 583474"/>
                <a:gd name="connsiteX9" fmla="*/ 287383 w 905691"/>
                <a:gd name="connsiteY9" fmla="*/ 287383 h 583474"/>
                <a:gd name="connsiteX10" fmla="*/ 444137 w 905691"/>
                <a:gd name="connsiteY10" fmla="*/ 400594 h 583474"/>
                <a:gd name="connsiteX11" fmla="*/ 705395 w 905691"/>
                <a:gd name="connsiteY11" fmla="*/ 583474 h 583474"/>
                <a:gd name="connsiteX12" fmla="*/ 731520 w 905691"/>
                <a:gd name="connsiteY12" fmla="*/ 444137 h 583474"/>
                <a:gd name="connsiteX13" fmla="*/ 792480 w 905691"/>
                <a:gd name="connsiteY13" fmla="*/ 304800 h 583474"/>
                <a:gd name="connsiteX14" fmla="*/ 879566 w 905691"/>
                <a:gd name="connsiteY14" fmla="*/ 243840 h 583474"/>
                <a:gd name="connsiteX15" fmla="*/ 905691 w 905691"/>
                <a:gd name="connsiteY15" fmla="*/ 209005 h 583474"/>
                <a:gd name="connsiteX0" fmla="*/ 827314 w 827314"/>
                <a:gd name="connsiteY0" fmla="*/ 209005 h 583474"/>
                <a:gd name="connsiteX1" fmla="*/ 687978 w 827314"/>
                <a:gd name="connsiteY1" fmla="*/ 104502 h 583474"/>
                <a:gd name="connsiteX2" fmla="*/ 531223 w 827314"/>
                <a:gd name="connsiteY2" fmla="*/ 43543 h 583474"/>
                <a:gd name="connsiteX3" fmla="*/ 391886 w 827314"/>
                <a:gd name="connsiteY3" fmla="*/ 26125 h 583474"/>
                <a:gd name="connsiteX4" fmla="*/ 269967 w 827314"/>
                <a:gd name="connsiteY4" fmla="*/ 0 h 583474"/>
                <a:gd name="connsiteX5" fmla="*/ 174171 w 827314"/>
                <a:gd name="connsiteY5" fmla="*/ 17417 h 583474"/>
                <a:gd name="connsiteX6" fmla="*/ 113212 w 827314"/>
                <a:gd name="connsiteY6" fmla="*/ 87087 h 583474"/>
                <a:gd name="connsiteX7" fmla="*/ 0 w 827314"/>
                <a:gd name="connsiteY7" fmla="*/ 182880 h 583474"/>
                <a:gd name="connsiteX8" fmla="*/ 209006 w 827314"/>
                <a:gd name="connsiteY8" fmla="*/ 287383 h 583474"/>
                <a:gd name="connsiteX9" fmla="*/ 365760 w 827314"/>
                <a:gd name="connsiteY9" fmla="*/ 400594 h 583474"/>
                <a:gd name="connsiteX10" fmla="*/ 627018 w 827314"/>
                <a:gd name="connsiteY10" fmla="*/ 583474 h 583474"/>
                <a:gd name="connsiteX11" fmla="*/ 653143 w 827314"/>
                <a:gd name="connsiteY11" fmla="*/ 444137 h 583474"/>
                <a:gd name="connsiteX12" fmla="*/ 714103 w 827314"/>
                <a:gd name="connsiteY12" fmla="*/ 304800 h 583474"/>
                <a:gd name="connsiteX13" fmla="*/ 801189 w 827314"/>
                <a:gd name="connsiteY13" fmla="*/ 243840 h 583474"/>
                <a:gd name="connsiteX14" fmla="*/ 827314 w 827314"/>
                <a:gd name="connsiteY14" fmla="*/ 209005 h 583474"/>
                <a:gd name="connsiteX0" fmla="*/ 714102 w 714102"/>
                <a:gd name="connsiteY0" fmla="*/ 209005 h 583474"/>
                <a:gd name="connsiteX1" fmla="*/ 574766 w 714102"/>
                <a:gd name="connsiteY1" fmla="*/ 104502 h 583474"/>
                <a:gd name="connsiteX2" fmla="*/ 418011 w 714102"/>
                <a:gd name="connsiteY2" fmla="*/ 43543 h 583474"/>
                <a:gd name="connsiteX3" fmla="*/ 278674 w 714102"/>
                <a:gd name="connsiteY3" fmla="*/ 26125 h 583474"/>
                <a:gd name="connsiteX4" fmla="*/ 156755 w 714102"/>
                <a:gd name="connsiteY4" fmla="*/ 0 h 583474"/>
                <a:gd name="connsiteX5" fmla="*/ 60959 w 714102"/>
                <a:gd name="connsiteY5" fmla="*/ 17417 h 583474"/>
                <a:gd name="connsiteX6" fmla="*/ 0 w 714102"/>
                <a:gd name="connsiteY6" fmla="*/ 87087 h 583474"/>
                <a:gd name="connsiteX7" fmla="*/ 95794 w 714102"/>
                <a:gd name="connsiteY7" fmla="*/ 287383 h 583474"/>
                <a:gd name="connsiteX8" fmla="*/ 252548 w 714102"/>
                <a:gd name="connsiteY8" fmla="*/ 400594 h 583474"/>
                <a:gd name="connsiteX9" fmla="*/ 513806 w 714102"/>
                <a:gd name="connsiteY9" fmla="*/ 583474 h 583474"/>
                <a:gd name="connsiteX10" fmla="*/ 539931 w 714102"/>
                <a:gd name="connsiteY10" fmla="*/ 444137 h 583474"/>
                <a:gd name="connsiteX11" fmla="*/ 600891 w 714102"/>
                <a:gd name="connsiteY11" fmla="*/ 304800 h 583474"/>
                <a:gd name="connsiteX12" fmla="*/ 687977 w 714102"/>
                <a:gd name="connsiteY12" fmla="*/ 243840 h 583474"/>
                <a:gd name="connsiteX13" fmla="*/ 714102 w 714102"/>
                <a:gd name="connsiteY13" fmla="*/ 209005 h 583474"/>
                <a:gd name="connsiteX0" fmla="*/ 653143 w 653143"/>
                <a:gd name="connsiteY0" fmla="*/ 209005 h 583474"/>
                <a:gd name="connsiteX1" fmla="*/ 513807 w 653143"/>
                <a:gd name="connsiteY1" fmla="*/ 104502 h 583474"/>
                <a:gd name="connsiteX2" fmla="*/ 357052 w 653143"/>
                <a:gd name="connsiteY2" fmla="*/ 43543 h 583474"/>
                <a:gd name="connsiteX3" fmla="*/ 217715 w 653143"/>
                <a:gd name="connsiteY3" fmla="*/ 26125 h 583474"/>
                <a:gd name="connsiteX4" fmla="*/ 95796 w 653143"/>
                <a:gd name="connsiteY4" fmla="*/ 0 h 583474"/>
                <a:gd name="connsiteX5" fmla="*/ 0 w 653143"/>
                <a:gd name="connsiteY5" fmla="*/ 17417 h 583474"/>
                <a:gd name="connsiteX6" fmla="*/ 34835 w 653143"/>
                <a:gd name="connsiteY6" fmla="*/ 287383 h 583474"/>
                <a:gd name="connsiteX7" fmla="*/ 191589 w 653143"/>
                <a:gd name="connsiteY7" fmla="*/ 400594 h 583474"/>
                <a:gd name="connsiteX8" fmla="*/ 452847 w 653143"/>
                <a:gd name="connsiteY8" fmla="*/ 583474 h 583474"/>
                <a:gd name="connsiteX9" fmla="*/ 478972 w 653143"/>
                <a:gd name="connsiteY9" fmla="*/ 444137 h 583474"/>
                <a:gd name="connsiteX10" fmla="*/ 539932 w 653143"/>
                <a:gd name="connsiteY10" fmla="*/ 304800 h 583474"/>
                <a:gd name="connsiteX11" fmla="*/ 627018 w 653143"/>
                <a:gd name="connsiteY11" fmla="*/ 243840 h 583474"/>
                <a:gd name="connsiteX12" fmla="*/ 653143 w 653143"/>
                <a:gd name="connsiteY12" fmla="*/ 209005 h 583474"/>
                <a:gd name="connsiteX0" fmla="*/ 653143 w 653143"/>
                <a:gd name="connsiteY0" fmla="*/ 209005 h 583474"/>
                <a:gd name="connsiteX1" fmla="*/ 513807 w 653143"/>
                <a:gd name="connsiteY1" fmla="*/ 104502 h 583474"/>
                <a:gd name="connsiteX2" fmla="*/ 357052 w 653143"/>
                <a:gd name="connsiteY2" fmla="*/ 43543 h 583474"/>
                <a:gd name="connsiteX3" fmla="*/ 217715 w 653143"/>
                <a:gd name="connsiteY3" fmla="*/ 26125 h 583474"/>
                <a:gd name="connsiteX4" fmla="*/ 95796 w 653143"/>
                <a:gd name="connsiteY4" fmla="*/ 0 h 583474"/>
                <a:gd name="connsiteX5" fmla="*/ 0 w 653143"/>
                <a:gd name="connsiteY5" fmla="*/ 130628 h 583474"/>
                <a:gd name="connsiteX6" fmla="*/ 34835 w 653143"/>
                <a:gd name="connsiteY6" fmla="*/ 287383 h 583474"/>
                <a:gd name="connsiteX7" fmla="*/ 191589 w 653143"/>
                <a:gd name="connsiteY7" fmla="*/ 400594 h 583474"/>
                <a:gd name="connsiteX8" fmla="*/ 452847 w 653143"/>
                <a:gd name="connsiteY8" fmla="*/ 583474 h 583474"/>
                <a:gd name="connsiteX9" fmla="*/ 478972 w 653143"/>
                <a:gd name="connsiteY9" fmla="*/ 444137 h 583474"/>
                <a:gd name="connsiteX10" fmla="*/ 539932 w 653143"/>
                <a:gd name="connsiteY10" fmla="*/ 304800 h 583474"/>
                <a:gd name="connsiteX11" fmla="*/ 627018 w 653143"/>
                <a:gd name="connsiteY11" fmla="*/ 243840 h 583474"/>
                <a:gd name="connsiteX12" fmla="*/ 653143 w 653143"/>
                <a:gd name="connsiteY12" fmla="*/ 209005 h 583474"/>
                <a:gd name="connsiteX0" fmla="*/ 653143 w 653143"/>
                <a:gd name="connsiteY0" fmla="*/ 209005 h 583474"/>
                <a:gd name="connsiteX1" fmla="*/ 513807 w 653143"/>
                <a:gd name="connsiteY1" fmla="*/ 104502 h 583474"/>
                <a:gd name="connsiteX2" fmla="*/ 357052 w 653143"/>
                <a:gd name="connsiteY2" fmla="*/ 43543 h 583474"/>
                <a:gd name="connsiteX3" fmla="*/ 217715 w 653143"/>
                <a:gd name="connsiteY3" fmla="*/ 26125 h 583474"/>
                <a:gd name="connsiteX4" fmla="*/ 95796 w 653143"/>
                <a:gd name="connsiteY4" fmla="*/ 0 h 583474"/>
                <a:gd name="connsiteX5" fmla="*/ 0 w 653143"/>
                <a:gd name="connsiteY5" fmla="*/ 130628 h 583474"/>
                <a:gd name="connsiteX6" fmla="*/ 87087 w 653143"/>
                <a:gd name="connsiteY6" fmla="*/ 278674 h 583474"/>
                <a:gd name="connsiteX7" fmla="*/ 191589 w 653143"/>
                <a:gd name="connsiteY7" fmla="*/ 400594 h 583474"/>
                <a:gd name="connsiteX8" fmla="*/ 452847 w 653143"/>
                <a:gd name="connsiteY8" fmla="*/ 583474 h 583474"/>
                <a:gd name="connsiteX9" fmla="*/ 478972 w 653143"/>
                <a:gd name="connsiteY9" fmla="*/ 444137 h 583474"/>
                <a:gd name="connsiteX10" fmla="*/ 539932 w 653143"/>
                <a:gd name="connsiteY10" fmla="*/ 304800 h 583474"/>
                <a:gd name="connsiteX11" fmla="*/ 627018 w 653143"/>
                <a:gd name="connsiteY11" fmla="*/ 243840 h 583474"/>
                <a:gd name="connsiteX12" fmla="*/ 653143 w 653143"/>
                <a:gd name="connsiteY12" fmla="*/ 209005 h 583474"/>
                <a:gd name="connsiteX0" fmla="*/ 653143 w 653143"/>
                <a:gd name="connsiteY0" fmla="*/ 191873 h 566342"/>
                <a:gd name="connsiteX1" fmla="*/ 513807 w 653143"/>
                <a:gd name="connsiteY1" fmla="*/ 87370 h 566342"/>
                <a:gd name="connsiteX2" fmla="*/ 357052 w 653143"/>
                <a:gd name="connsiteY2" fmla="*/ 26411 h 566342"/>
                <a:gd name="connsiteX3" fmla="*/ 217715 w 653143"/>
                <a:gd name="connsiteY3" fmla="*/ 8993 h 566342"/>
                <a:gd name="connsiteX4" fmla="*/ 139339 w 653143"/>
                <a:gd name="connsiteY4" fmla="*/ 17702 h 566342"/>
                <a:gd name="connsiteX5" fmla="*/ 0 w 653143"/>
                <a:gd name="connsiteY5" fmla="*/ 113496 h 566342"/>
                <a:gd name="connsiteX6" fmla="*/ 87087 w 653143"/>
                <a:gd name="connsiteY6" fmla="*/ 261542 h 566342"/>
                <a:gd name="connsiteX7" fmla="*/ 191589 w 653143"/>
                <a:gd name="connsiteY7" fmla="*/ 383462 h 566342"/>
                <a:gd name="connsiteX8" fmla="*/ 452847 w 653143"/>
                <a:gd name="connsiteY8" fmla="*/ 566342 h 566342"/>
                <a:gd name="connsiteX9" fmla="*/ 478972 w 653143"/>
                <a:gd name="connsiteY9" fmla="*/ 427005 h 566342"/>
                <a:gd name="connsiteX10" fmla="*/ 539932 w 653143"/>
                <a:gd name="connsiteY10" fmla="*/ 287668 h 566342"/>
                <a:gd name="connsiteX11" fmla="*/ 627018 w 653143"/>
                <a:gd name="connsiteY11" fmla="*/ 226708 h 566342"/>
                <a:gd name="connsiteX12" fmla="*/ 653143 w 653143"/>
                <a:gd name="connsiteY12" fmla="*/ 191873 h 566342"/>
                <a:gd name="connsiteX0" fmla="*/ 600892 w 600892"/>
                <a:gd name="connsiteY0" fmla="*/ 191873 h 566342"/>
                <a:gd name="connsiteX1" fmla="*/ 461556 w 600892"/>
                <a:gd name="connsiteY1" fmla="*/ 87370 h 566342"/>
                <a:gd name="connsiteX2" fmla="*/ 304801 w 600892"/>
                <a:gd name="connsiteY2" fmla="*/ 26411 h 566342"/>
                <a:gd name="connsiteX3" fmla="*/ 165464 w 600892"/>
                <a:gd name="connsiteY3" fmla="*/ 8993 h 566342"/>
                <a:gd name="connsiteX4" fmla="*/ 87088 w 600892"/>
                <a:gd name="connsiteY4" fmla="*/ 17702 h 566342"/>
                <a:gd name="connsiteX5" fmla="*/ 0 w 600892"/>
                <a:gd name="connsiteY5" fmla="*/ 113496 h 566342"/>
                <a:gd name="connsiteX6" fmla="*/ 34836 w 600892"/>
                <a:gd name="connsiteY6" fmla="*/ 261542 h 566342"/>
                <a:gd name="connsiteX7" fmla="*/ 139338 w 600892"/>
                <a:gd name="connsiteY7" fmla="*/ 383462 h 566342"/>
                <a:gd name="connsiteX8" fmla="*/ 400596 w 600892"/>
                <a:gd name="connsiteY8" fmla="*/ 566342 h 566342"/>
                <a:gd name="connsiteX9" fmla="*/ 426721 w 600892"/>
                <a:gd name="connsiteY9" fmla="*/ 427005 h 566342"/>
                <a:gd name="connsiteX10" fmla="*/ 487681 w 600892"/>
                <a:gd name="connsiteY10" fmla="*/ 287668 h 566342"/>
                <a:gd name="connsiteX11" fmla="*/ 574767 w 600892"/>
                <a:gd name="connsiteY11" fmla="*/ 226708 h 566342"/>
                <a:gd name="connsiteX12" fmla="*/ 600892 w 600892"/>
                <a:gd name="connsiteY12" fmla="*/ 191873 h 566342"/>
                <a:gd name="connsiteX0" fmla="*/ 600892 w 600892"/>
                <a:gd name="connsiteY0" fmla="*/ 191873 h 540217"/>
                <a:gd name="connsiteX1" fmla="*/ 461556 w 600892"/>
                <a:gd name="connsiteY1" fmla="*/ 87370 h 540217"/>
                <a:gd name="connsiteX2" fmla="*/ 304801 w 600892"/>
                <a:gd name="connsiteY2" fmla="*/ 26411 h 540217"/>
                <a:gd name="connsiteX3" fmla="*/ 165464 w 600892"/>
                <a:gd name="connsiteY3" fmla="*/ 8993 h 540217"/>
                <a:gd name="connsiteX4" fmla="*/ 87088 w 600892"/>
                <a:gd name="connsiteY4" fmla="*/ 17702 h 540217"/>
                <a:gd name="connsiteX5" fmla="*/ 0 w 600892"/>
                <a:gd name="connsiteY5" fmla="*/ 113496 h 540217"/>
                <a:gd name="connsiteX6" fmla="*/ 34836 w 600892"/>
                <a:gd name="connsiteY6" fmla="*/ 261542 h 540217"/>
                <a:gd name="connsiteX7" fmla="*/ 139338 w 600892"/>
                <a:gd name="connsiteY7" fmla="*/ 383462 h 540217"/>
                <a:gd name="connsiteX8" fmla="*/ 409304 w 600892"/>
                <a:gd name="connsiteY8" fmla="*/ 540217 h 540217"/>
                <a:gd name="connsiteX9" fmla="*/ 426721 w 600892"/>
                <a:gd name="connsiteY9" fmla="*/ 427005 h 540217"/>
                <a:gd name="connsiteX10" fmla="*/ 487681 w 600892"/>
                <a:gd name="connsiteY10" fmla="*/ 287668 h 540217"/>
                <a:gd name="connsiteX11" fmla="*/ 574767 w 600892"/>
                <a:gd name="connsiteY11" fmla="*/ 226708 h 540217"/>
                <a:gd name="connsiteX12" fmla="*/ 600892 w 600892"/>
                <a:gd name="connsiteY12" fmla="*/ 191873 h 54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0892" h="540217">
                  <a:moveTo>
                    <a:pt x="600892" y="191873"/>
                  </a:moveTo>
                  <a:lnTo>
                    <a:pt x="461556" y="87370"/>
                  </a:lnTo>
                  <a:cubicBezTo>
                    <a:pt x="400596" y="61244"/>
                    <a:pt x="354150" y="39474"/>
                    <a:pt x="304801" y="26411"/>
                  </a:cubicBezTo>
                  <a:cubicBezTo>
                    <a:pt x="255452" y="13348"/>
                    <a:pt x="220618" y="-14230"/>
                    <a:pt x="165464" y="8993"/>
                  </a:cubicBezTo>
                  <a:lnTo>
                    <a:pt x="87088" y="17702"/>
                  </a:lnTo>
                  <a:lnTo>
                    <a:pt x="0" y="113496"/>
                  </a:lnTo>
                  <a:lnTo>
                    <a:pt x="34836" y="261542"/>
                  </a:lnTo>
                  <a:lnTo>
                    <a:pt x="139338" y="383462"/>
                  </a:lnTo>
                  <a:lnTo>
                    <a:pt x="409304" y="540217"/>
                  </a:lnTo>
                  <a:lnTo>
                    <a:pt x="426721" y="427005"/>
                  </a:lnTo>
                  <a:lnTo>
                    <a:pt x="487681" y="287668"/>
                  </a:lnTo>
                  <a:lnTo>
                    <a:pt x="574767" y="226708"/>
                  </a:lnTo>
                  <a:lnTo>
                    <a:pt x="600892" y="191873"/>
                  </a:lnTo>
                  <a:close/>
                </a:path>
              </a:pathLst>
            </a:custGeom>
            <a:solidFill>
              <a:srgbClr val="FFFF00">
                <a:alpha val="50000"/>
              </a:srgbClr>
            </a:solidFill>
            <a:ln w="12700" cap="flat" cmpd="sng" algn="ctr">
              <a:noFill/>
              <a:prstDash val="solid"/>
            </a:ln>
            <a:effectLst>
              <a:glow rad="63500">
                <a:srgbClr val="FFFF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30" name="Freeform 29"/>
            <p:cNvSpPr/>
            <p:nvPr/>
          </p:nvSpPr>
          <p:spPr>
            <a:xfrm>
              <a:off x="4561092" y="3459730"/>
              <a:ext cx="3365500" cy="1028700"/>
            </a:xfrm>
            <a:custGeom>
              <a:avLst/>
              <a:gdLst>
                <a:gd name="connsiteX0" fmla="*/ 1162050 w 3365500"/>
                <a:gd name="connsiteY0" fmla="*/ 0 h 1019175"/>
                <a:gd name="connsiteX1" fmla="*/ 1079500 w 3365500"/>
                <a:gd name="connsiteY1" fmla="*/ 60325 h 1019175"/>
                <a:gd name="connsiteX2" fmla="*/ 955675 w 3365500"/>
                <a:gd name="connsiteY2" fmla="*/ 158750 h 1019175"/>
                <a:gd name="connsiteX3" fmla="*/ 831850 w 3365500"/>
                <a:gd name="connsiteY3" fmla="*/ 269875 h 1019175"/>
                <a:gd name="connsiteX4" fmla="*/ 730250 w 3365500"/>
                <a:gd name="connsiteY4" fmla="*/ 361950 h 1019175"/>
                <a:gd name="connsiteX5" fmla="*/ 622300 w 3365500"/>
                <a:gd name="connsiteY5" fmla="*/ 444500 h 1019175"/>
                <a:gd name="connsiteX6" fmla="*/ 498475 w 3365500"/>
                <a:gd name="connsiteY6" fmla="*/ 508000 h 1019175"/>
                <a:gd name="connsiteX7" fmla="*/ 365125 w 3365500"/>
                <a:gd name="connsiteY7" fmla="*/ 565150 h 1019175"/>
                <a:gd name="connsiteX8" fmla="*/ 219075 w 3365500"/>
                <a:gd name="connsiteY8" fmla="*/ 612775 h 1019175"/>
                <a:gd name="connsiteX9" fmla="*/ 127000 w 3365500"/>
                <a:gd name="connsiteY9" fmla="*/ 635000 h 1019175"/>
                <a:gd name="connsiteX10" fmla="*/ 0 w 3365500"/>
                <a:gd name="connsiteY10" fmla="*/ 663575 h 1019175"/>
                <a:gd name="connsiteX11" fmla="*/ 25400 w 3365500"/>
                <a:gd name="connsiteY11" fmla="*/ 749300 h 1019175"/>
                <a:gd name="connsiteX12" fmla="*/ 193675 w 3365500"/>
                <a:gd name="connsiteY12" fmla="*/ 695325 h 1019175"/>
                <a:gd name="connsiteX13" fmla="*/ 409575 w 3365500"/>
                <a:gd name="connsiteY13" fmla="*/ 615950 h 1019175"/>
                <a:gd name="connsiteX14" fmla="*/ 546100 w 3365500"/>
                <a:gd name="connsiteY14" fmla="*/ 555625 h 1019175"/>
                <a:gd name="connsiteX15" fmla="*/ 742950 w 3365500"/>
                <a:gd name="connsiteY15" fmla="*/ 450850 h 1019175"/>
                <a:gd name="connsiteX16" fmla="*/ 873125 w 3365500"/>
                <a:gd name="connsiteY16" fmla="*/ 438150 h 1019175"/>
                <a:gd name="connsiteX17" fmla="*/ 1117600 w 3365500"/>
                <a:gd name="connsiteY17" fmla="*/ 434975 h 1019175"/>
                <a:gd name="connsiteX18" fmla="*/ 1409700 w 3365500"/>
                <a:gd name="connsiteY18" fmla="*/ 454025 h 1019175"/>
                <a:gd name="connsiteX19" fmla="*/ 1622425 w 3365500"/>
                <a:gd name="connsiteY19" fmla="*/ 469900 h 1019175"/>
                <a:gd name="connsiteX20" fmla="*/ 1889125 w 3365500"/>
                <a:gd name="connsiteY20" fmla="*/ 504825 h 1019175"/>
                <a:gd name="connsiteX21" fmla="*/ 2089150 w 3365500"/>
                <a:gd name="connsiteY21" fmla="*/ 536575 h 1019175"/>
                <a:gd name="connsiteX22" fmla="*/ 2333625 w 3365500"/>
                <a:gd name="connsiteY22" fmla="*/ 584200 h 1019175"/>
                <a:gd name="connsiteX23" fmla="*/ 2559050 w 3365500"/>
                <a:gd name="connsiteY23" fmla="*/ 660400 h 1019175"/>
                <a:gd name="connsiteX24" fmla="*/ 2794000 w 3365500"/>
                <a:gd name="connsiteY24" fmla="*/ 749300 h 1019175"/>
                <a:gd name="connsiteX25" fmla="*/ 3060700 w 3365500"/>
                <a:gd name="connsiteY25" fmla="*/ 841375 h 1019175"/>
                <a:gd name="connsiteX26" fmla="*/ 3165475 w 3365500"/>
                <a:gd name="connsiteY26" fmla="*/ 882650 h 1019175"/>
                <a:gd name="connsiteX27" fmla="*/ 3362325 w 3365500"/>
                <a:gd name="connsiteY27" fmla="*/ 1019175 h 1019175"/>
                <a:gd name="connsiteX28" fmla="*/ 3365500 w 3365500"/>
                <a:gd name="connsiteY28" fmla="*/ 939800 h 1019175"/>
                <a:gd name="connsiteX29" fmla="*/ 3225800 w 3365500"/>
                <a:gd name="connsiteY29" fmla="*/ 847725 h 1019175"/>
                <a:gd name="connsiteX30" fmla="*/ 3092450 w 3365500"/>
                <a:gd name="connsiteY30" fmla="*/ 796925 h 1019175"/>
                <a:gd name="connsiteX31" fmla="*/ 2955925 w 3365500"/>
                <a:gd name="connsiteY31" fmla="*/ 739775 h 1019175"/>
                <a:gd name="connsiteX32" fmla="*/ 2787650 w 3365500"/>
                <a:gd name="connsiteY32" fmla="*/ 676275 h 1019175"/>
                <a:gd name="connsiteX33" fmla="*/ 2584450 w 3365500"/>
                <a:gd name="connsiteY33" fmla="*/ 606425 h 1019175"/>
                <a:gd name="connsiteX34" fmla="*/ 2390775 w 3365500"/>
                <a:gd name="connsiteY34" fmla="*/ 542925 h 1019175"/>
                <a:gd name="connsiteX35" fmla="*/ 2225675 w 3365500"/>
                <a:gd name="connsiteY35" fmla="*/ 492125 h 1019175"/>
                <a:gd name="connsiteX36" fmla="*/ 1997075 w 3365500"/>
                <a:gd name="connsiteY36" fmla="*/ 460375 h 1019175"/>
                <a:gd name="connsiteX37" fmla="*/ 1822450 w 3365500"/>
                <a:gd name="connsiteY37" fmla="*/ 438150 h 1019175"/>
                <a:gd name="connsiteX38" fmla="*/ 1628775 w 3365500"/>
                <a:gd name="connsiteY38" fmla="*/ 419100 h 1019175"/>
                <a:gd name="connsiteX39" fmla="*/ 1406525 w 3365500"/>
                <a:gd name="connsiteY39" fmla="*/ 409575 h 1019175"/>
                <a:gd name="connsiteX40" fmla="*/ 1200150 w 3365500"/>
                <a:gd name="connsiteY40" fmla="*/ 396875 h 1019175"/>
                <a:gd name="connsiteX41" fmla="*/ 923925 w 3365500"/>
                <a:gd name="connsiteY41" fmla="*/ 387350 h 1019175"/>
                <a:gd name="connsiteX42" fmla="*/ 781050 w 3365500"/>
                <a:gd name="connsiteY42" fmla="*/ 377825 h 1019175"/>
                <a:gd name="connsiteX43" fmla="*/ 860425 w 3365500"/>
                <a:gd name="connsiteY43" fmla="*/ 314325 h 1019175"/>
                <a:gd name="connsiteX44" fmla="*/ 958850 w 3365500"/>
                <a:gd name="connsiteY44" fmla="*/ 219075 h 1019175"/>
                <a:gd name="connsiteX45" fmla="*/ 1098550 w 3365500"/>
                <a:gd name="connsiteY45" fmla="*/ 111125 h 1019175"/>
                <a:gd name="connsiteX46" fmla="*/ 1216025 w 3365500"/>
                <a:gd name="connsiteY46" fmla="*/ 3175 h 1019175"/>
                <a:gd name="connsiteX47" fmla="*/ 1162050 w 3365500"/>
                <a:gd name="connsiteY47" fmla="*/ 0 h 1019175"/>
                <a:gd name="connsiteX0" fmla="*/ 1158875 w 3365500"/>
                <a:gd name="connsiteY0" fmla="*/ 0 h 1028700"/>
                <a:gd name="connsiteX1" fmla="*/ 1079500 w 3365500"/>
                <a:gd name="connsiteY1" fmla="*/ 69850 h 1028700"/>
                <a:gd name="connsiteX2" fmla="*/ 955675 w 3365500"/>
                <a:gd name="connsiteY2" fmla="*/ 168275 h 1028700"/>
                <a:gd name="connsiteX3" fmla="*/ 831850 w 3365500"/>
                <a:gd name="connsiteY3" fmla="*/ 279400 h 1028700"/>
                <a:gd name="connsiteX4" fmla="*/ 730250 w 3365500"/>
                <a:gd name="connsiteY4" fmla="*/ 371475 h 1028700"/>
                <a:gd name="connsiteX5" fmla="*/ 622300 w 3365500"/>
                <a:gd name="connsiteY5" fmla="*/ 454025 h 1028700"/>
                <a:gd name="connsiteX6" fmla="*/ 498475 w 3365500"/>
                <a:gd name="connsiteY6" fmla="*/ 517525 h 1028700"/>
                <a:gd name="connsiteX7" fmla="*/ 365125 w 3365500"/>
                <a:gd name="connsiteY7" fmla="*/ 574675 h 1028700"/>
                <a:gd name="connsiteX8" fmla="*/ 219075 w 3365500"/>
                <a:gd name="connsiteY8" fmla="*/ 622300 h 1028700"/>
                <a:gd name="connsiteX9" fmla="*/ 127000 w 3365500"/>
                <a:gd name="connsiteY9" fmla="*/ 644525 h 1028700"/>
                <a:gd name="connsiteX10" fmla="*/ 0 w 3365500"/>
                <a:gd name="connsiteY10" fmla="*/ 673100 h 1028700"/>
                <a:gd name="connsiteX11" fmla="*/ 25400 w 3365500"/>
                <a:gd name="connsiteY11" fmla="*/ 758825 h 1028700"/>
                <a:gd name="connsiteX12" fmla="*/ 193675 w 3365500"/>
                <a:gd name="connsiteY12" fmla="*/ 704850 h 1028700"/>
                <a:gd name="connsiteX13" fmla="*/ 409575 w 3365500"/>
                <a:gd name="connsiteY13" fmla="*/ 625475 h 1028700"/>
                <a:gd name="connsiteX14" fmla="*/ 546100 w 3365500"/>
                <a:gd name="connsiteY14" fmla="*/ 565150 h 1028700"/>
                <a:gd name="connsiteX15" fmla="*/ 742950 w 3365500"/>
                <a:gd name="connsiteY15" fmla="*/ 460375 h 1028700"/>
                <a:gd name="connsiteX16" fmla="*/ 873125 w 3365500"/>
                <a:gd name="connsiteY16" fmla="*/ 447675 h 1028700"/>
                <a:gd name="connsiteX17" fmla="*/ 1117600 w 3365500"/>
                <a:gd name="connsiteY17" fmla="*/ 444500 h 1028700"/>
                <a:gd name="connsiteX18" fmla="*/ 1409700 w 3365500"/>
                <a:gd name="connsiteY18" fmla="*/ 463550 h 1028700"/>
                <a:gd name="connsiteX19" fmla="*/ 1622425 w 3365500"/>
                <a:gd name="connsiteY19" fmla="*/ 479425 h 1028700"/>
                <a:gd name="connsiteX20" fmla="*/ 1889125 w 3365500"/>
                <a:gd name="connsiteY20" fmla="*/ 514350 h 1028700"/>
                <a:gd name="connsiteX21" fmla="*/ 2089150 w 3365500"/>
                <a:gd name="connsiteY21" fmla="*/ 546100 h 1028700"/>
                <a:gd name="connsiteX22" fmla="*/ 2333625 w 3365500"/>
                <a:gd name="connsiteY22" fmla="*/ 593725 h 1028700"/>
                <a:gd name="connsiteX23" fmla="*/ 2559050 w 3365500"/>
                <a:gd name="connsiteY23" fmla="*/ 669925 h 1028700"/>
                <a:gd name="connsiteX24" fmla="*/ 2794000 w 3365500"/>
                <a:gd name="connsiteY24" fmla="*/ 758825 h 1028700"/>
                <a:gd name="connsiteX25" fmla="*/ 3060700 w 3365500"/>
                <a:gd name="connsiteY25" fmla="*/ 850900 h 1028700"/>
                <a:gd name="connsiteX26" fmla="*/ 3165475 w 3365500"/>
                <a:gd name="connsiteY26" fmla="*/ 892175 h 1028700"/>
                <a:gd name="connsiteX27" fmla="*/ 3362325 w 3365500"/>
                <a:gd name="connsiteY27" fmla="*/ 1028700 h 1028700"/>
                <a:gd name="connsiteX28" fmla="*/ 3365500 w 3365500"/>
                <a:gd name="connsiteY28" fmla="*/ 949325 h 1028700"/>
                <a:gd name="connsiteX29" fmla="*/ 3225800 w 3365500"/>
                <a:gd name="connsiteY29" fmla="*/ 857250 h 1028700"/>
                <a:gd name="connsiteX30" fmla="*/ 3092450 w 3365500"/>
                <a:gd name="connsiteY30" fmla="*/ 806450 h 1028700"/>
                <a:gd name="connsiteX31" fmla="*/ 2955925 w 3365500"/>
                <a:gd name="connsiteY31" fmla="*/ 749300 h 1028700"/>
                <a:gd name="connsiteX32" fmla="*/ 2787650 w 3365500"/>
                <a:gd name="connsiteY32" fmla="*/ 685800 h 1028700"/>
                <a:gd name="connsiteX33" fmla="*/ 2584450 w 3365500"/>
                <a:gd name="connsiteY33" fmla="*/ 615950 h 1028700"/>
                <a:gd name="connsiteX34" fmla="*/ 2390775 w 3365500"/>
                <a:gd name="connsiteY34" fmla="*/ 552450 h 1028700"/>
                <a:gd name="connsiteX35" fmla="*/ 2225675 w 3365500"/>
                <a:gd name="connsiteY35" fmla="*/ 501650 h 1028700"/>
                <a:gd name="connsiteX36" fmla="*/ 1997075 w 3365500"/>
                <a:gd name="connsiteY36" fmla="*/ 469900 h 1028700"/>
                <a:gd name="connsiteX37" fmla="*/ 1822450 w 3365500"/>
                <a:gd name="connsiteY37" fmla="*/ 447675 h 1028700"/>
                <a:gd name="connsiteX38" fmla="*/ 1628775 w 3365500"/>
                <a:gd name="connsiteY38" fmla="*/ 428625 h 1028700"/>
                <a:gd name="connsiteX39" fmla="*/ 1406525 w 3365500"/>
                <a:gd name="connsiteY39" fmla="*/ 419100 h 1028700"/>
                <a:gd name="connsiteX40" fmla="*/ 1200150 w 3365500"/>
                <a:gd name="connsiteY40" fmla="*/ 406400 h 1028700"/>
                <a:gd name="connsiteX41" fmla="*/ 923925 w 3365500"/>
                <a:gd name="connsiteY41" fmla="*/ 396875 h 1028700"/>
                <a:gd name="connsiteX42" fmla="*/ 781050 w 3365500"/>
                <a:gd name="connsiteY42" fmla="*/ 387350 h 1028700"/>
                <a:gd name="connsiteX43" fmla="*/ 860425 w 3365500"/>
                <a:gd name="connsiteY43" fmla="*/ 323850 h 1028700"/>
                <a:gd name="connsiteX44" fmla="*/ 958850 w 3365500"/>
                <a:gd name="connsiteY44" fmla="*/ 228600 h 1028700"/>
                <a:gd name="connsiteX45" fmla="*/ 1098550 w 3365500"/>
                <a:gd name="connsiteY45" fmla="*/ 120650 h 1028700"/>
                <a:gd name="connsiteX46" fmla="*/ 1216025 w 3365500"/>
                <a:gd name="connsiteY46" fmla="*/ 12700 h 1028700"/>
                <a:gd name="connsiteX47" fmla="*/ 1158875 w 3365500"/>
                <a:gd name="connsiteY47" fmla="*/ 0 h 1028700"/>
                <a:gd name="connsiteX0" fmla="*/ 1158875 w 3365500"/>
                <a:gd name="connsiteY0" fmla="*/ 0 h 1028700"/>
                <a:gd name="connsiteX1" fmla="*/ 1079500 w 3365500"/>
                <a:gd name="connsiteY1" fmla="*/ 69850 h 1028700"/>
                <a:gd name="connsiteX2" fmla="*/ 955675 w 3365500"/>
                <a:gd name="connsiteY2" fmla="*/ 168275 h 1028700"/>
                <a:gd name="connsiteX3" fmla="*/ 831850 w 3365500"/>
                <a:gd name="connsiteY3" fmla="*/ 279400 h 1028700"/>
                <a:gd name="connsiteX4" fmla="*/ 730250 w 3365500"/>
                <a:gd name="connsiteY4" fmla="*/ 371475 h 1028700"/>
                <a:gd name="connsiteX5" fmla="*/ 622300 w 3365500"/>
                <a:gd name="connsiteY5" fmla="*/ 454025 h 1028700"/>
                <a:gd name="connsiteX6" fmla="*/ 498475 w 3365500"/>
                <a:gd name="connsiteY6" fmla="*/ 517525 h 1028700"/>
                <a:gd name="connsiteX7" fmla="*/ 365125 w 3365500"/>
                <a:gd name="connsiteY7" fmla="*/ 574675 h 1028700"/>
                <a:gd name="connsiteX8" fmla="*/ 219075 w 3365500"/>
                <a:gd name="connsiteY8" fmla="*/ 622300 h 1028700"/>
                <a:gd name="connsiteX9" fmla="*/ 127000 w 3365500"/>
                <a:gd name="connsiteY9" fmla="*/ 644525 h 1028700"/>
                <a:gd name="connsiteX10" fmla="*/ 0 w 3365500"/>
                <a:gd name="connsiteY10" fmla="*/ 673100 h 1028700"/>
                <a:gd name="connsiteX11" fmla="*/ 25400 w 3365500"/>
                <a:gd name="connsiteY11" fmla="*/ 758825 h 1028700"/>
                <a:gd name="connsiteX12" fmla="*/ 193675 w 3365500"/>
                <a:gd name="connsiteY12" fmla="*/ 704850 h 1028700"/>
                <a:gd name="connsiteX13" fmla="*/ 409575 w 3365500"/>
                <a:gd name="connsiteY13" fmla="*/ 625475 h 1028700"/>
                <a:gd name="connsiteX14" fmla="*/ 546100 w 3365500"/>
                <a:gd name="connsiteY14" fmla="*/ 565150 h 1028700"/>
                <a:gd name="connsiteX15" fmla="*/ 742950 w 3365500"/>
                <a:gd name="connsiteY15" fmla="*/ 460375 h 1028700"/>
                <a:gd name="connsiteX16" fmla="*/ 873125 w 3365500"/>
                <a:gd name="connsiteY16" fmla="*/ 447675 h 1028700"/>
                <a:gd name="connsiteX17" fmla="*/ 1117600 w 3365500"/>
                <a:gd name="connsiteY17" fmla="*/ 444500 h 1028700"/>
                <a:gd name="connsiteX18" fmla="*/ 1409700 w 3365500"/>
                <a:gd name="connsiteY18" fmla="*/ 463550 h 1028700"/>
                <a:gd name="connsiteX19" fmla="*/ 1622425 w 3365500"/>
                <a:gd name="connsiteY19" fmla="*/ 479425 h 1028700"/>
                <a:gd name="connsiteX20" fmla="*/ 1889125 w 3365500"/>
                <a:gd name="connsiteY20" fmla="*/ 514350 h 1028700"/>
                <a:gd name="connsiteX21" fmla="*/ 2089150 w 3365500"/>
                <a:gd name="connsiteY21" fmla="*/ 546100 h 1028700"/>
                <a:gd name="connsiteX22" fmla="*/ 2333625 w 3365500"/>
                <a:gd name="connsiteY22" fmla="*/ 593725 h 1028700"/>
                <a:gd name="connsiteX23" fmla="*/ 2559050 w 3365500"/>
                <a:gd name="connsiteY23" fmla="*/ 669925 h 1028700"/>
                <a:gd name="connsiteX24" fmla="*/ 2794000 w 3365500"/>
                <a:gd name="connsiteY24" fmla="*/ 758825 h 1028700"/>
                <a:gd name="connsiteX25" fmla="*/ 3060700 w 3365500"/>
                <a:gd name="connsiteY25" fmla="*/ 850900 h 1028700"/>
                <a:gd name="connsiteX26" fmla="*/ 3165475 w 3365500"/>
                <a:gd name="connsiteY26" fmla="*/ 892175 h 1028700"/>
                <a:gd name="connsiteX27" fmla="*/ 3362325 w 3365500"/>
                <a:gd name="connsiteY27" fmla="*/ 1028700 h 1028700"/>
                <a:gd name="connsiteX28" fmla="*/ 3365500 w 3365500"/>
                <a:gd name="connsiteY28" fmla="*/ 949325 h 1028700"/>
                <a:gd name="connsiteX29" fmla="*/ 3225800 w 3365500"/>
                <a:gd name="connsiteY29" fmla="*/ 857250 h 1028700"/>
                <a:gd name="connsiteX30" fmla="*/ 3092450 w 3365500"/>
                <a:gd name="connsiteY30" fmla="*/ 806450 h 1028700"/>
                <a:gd name="connsiteX31" fmla="*/ 2955925 w 3365500"/>
                <a:gd name="connsiteY31" fmla="*/ 749300 h 1028700"/>
                <a:gd name="connsiteX32" fmla="*/ 2787650 w 3365500"/>
                <a:gd name="connsiteY32" fmla="*/ 685800 h 1028700"/>
                <a:gd name="connsiteX33" fmla="*/ 2584450 w 3365500"/>
                <a:gd name="connsiteY33" fmla="*/ 615950 h 1028700"/>
                <a:gd name="connsiteX34" fmla="*/ 2390775 w 3365500"/>
                <a:gd name="connsiteY34" fmla="*/ 552450 h 1028700"/>
                <a:gd name="connsiteX35" fmla="*/ 2225675 w 3365500"/>
                <a:gd name="connsiteY35" fmla="*/ 501650 h 1028700"/>
                <a:gd name="connsiteX36" fmla="*/ 1997075 w 3365500"/>
                <a:gd name="connsiteY36" fmla="*/ 469900 h 1028700"/>
                <a:gd name="connsiteX37" fmla="*/ 1822450 w 3365500"/>
                <a:gd name="connsiteY37" fmla="*/ 447675 h 1028700"/>
                <a:gd name="connsiteX38" fmla="*/ 1628775 w 3365500"/>
                <a:gd name="connsiteY38" fmla="*/ 428625 h 1028700"/>
                <a:gd name="connsiteX39" fmla="*/ 1406525 w 3365500"/>
                <a:gd name="connsiteY39" fmla="*/ 419100 h 1028700"/>
                <a:gd name="connsiteX40" fmla="*/ 1200150 w 3365500"/>
                <a:gd name="connsiteY40" fmla="*/ 406400 h 1028700"/>
                <a:gd name="connsiteX41" fmla="*/ 923925 w 3365500"/>
                <a:gd name="connsiteY41" fmla="*/ 396875 h 1028700"/>
                <a:gd name="connsiteX42" fmla="*/ 781050 w 3365500"/>
                <a:gd name="connsiteY42" fmla="*/ 387350 h 1028700"/>
                <a:gd name="connsiteX43" fmla="*/ 860425 w 3365500"/>
                <a:gd name="connsiteY43" fmla="*/ 323850 h 1028700"/>
                <a:gd name="connsiteX44" fmla="*/ 958850 w 3365500"/>
                <a:gd name="connsiteY44" fmla="*/ 228600 h 1028700"/>
                <a:gd name="connsiteX45" fmla="*/ 1098550 w 3365500"/>
                <a:gd name="connsiteY45" fmla="*/ 120650 h 1028700"/>
                <a:gd name="connsiteX46" fmla="*/ 1222375 w 3365500"/>
                <a:gd name="connsiteY46" fmla="*/ 3175 h 1028700"/>
                <a:gd name="connsiteX47" fmla="*/ 1158875 w 3365500"/>
                <a:gd name="connsiteY47"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365500" h="1028700">
                  <a:moveTo>
                    <a:pt x="1158875" y="0"/>
                  </a:moveTo>
                  <a:lnTo>
                    <a:pt x="1079500" y="69850"/>
                  </a:lnTo>
                  <a:lnTo>
                    <a:pt x="955675" y="168275"/>
                  </a:lnTo>
                  <a:lnTo>
                    <a:pt x="831850" y="279400"/>
                  </a:lnTo>
                  <a:lnTo>
                    <a:pt x="730250" y="371475"/>
                  </a:lnTo>
                  <a:lnTo>
                    <a:pt x="622300" y="454025"/>
                  </a:lnTo>
                  <a:lnTo>
                    <a:pt x="498475" y="517525"/>
                  </a:lnTo>
                  <a:lnTo>
                    <a:pt x="365125" y="574675"/>
                  </a:lnTo>
                  <a:lnTo>
                    <a:pt x="219075" y="622300"/>
                  </a:lnTo>
                  <a:lnTo>
                    <a:pt x="127000" y="644525"/>
                  </a:lnTo>
                  <a:lnTo>
                    <a:pt x="0" y="673100"/>
                  </a:lnTo>
                  <a:lnTo>
                    <a:pt x="25400" y="758825"/>
                  </a:lnTo>
                  <a:lnTo>
                    <a:pt x="193675" y="704850"/>
                  </a:lnTo>
                  <a:lnTo>
                    <a:pt x="409575" y="625475"/>
                  </a:lnTo>
                  <a:lnTo>
                    <a:pt x="546100" y="565150"/>
                  </a:lnTo>
                  <a:lnTo>
                    <a:pt x="742950" y="460375"/>
                  </a:lnTo>
                  <a:lnTo>
                    <a:pt x="873125" y="447675"/>
                  </a:lnTo>
                  <a:lnTo>
                    <a:pt x="1117600" y="444500"/>
                  </a:lnTo>
                  <a:lnTo>
                    <a:pt x="1409700" y="463550"/>
                  </a:lnTo>
                  <a:lnTo>
                    <a:pt x="1622425" y="479425"/>
                  </a:lnTo>
                  <a:lnTo>
                    <a:pt x="1889125" y="514350"/>
                  </a:lnTo>
                  <a:lnTo>
                    <a:pt x="2089150" y="546100"/>
                  </a:lnTo>
                  <a:lnTo>
                    <a:pt x="2333625" y="593725"/>
                  </a:lnTo>
                  <a:lnTo>
                    <a:pt x="2559050" y="669925"/>
                  </a:lnTo>
                  <a:lnTo>
                    <a:pt x="2794000" y="758825"/>
                  </a:lnTo>
                  <a:lnTo>
                    <a:pt x="3060700" y="850900"/>
                  </a:lnTo>
                  <a:lnTo>
                    <a:pt x="3165475" y="892175"/>
                  </a:lnTo>
                  <a:lnTo>
                    <a:pt x="3362325" y="1028700"/>
                  </a:lnTo>
                  <a:lnTo>
                    <a:pt x="3365500" y="949325"/>
                  </a:lnTo>
                  <a:lnTo>
                    <a:pt x="3225800" y="857250"/>
                  </a:lnTo>
                  <a:lnTo>
                    <a:pt x="3092450" y="806450"/>
                  </a:lnTo>
                  <a:lnTo>
                    <a:pt x="2955925" y="749300"/>
                  </a:lnTo>
                  <a:lnTo>
                    <a:pt x="2787650" y="685800"/>
                  </a:lnTo>
                  <a:lnTo>
                    <a:pt x="2584450" y="615950"/>
                  </a:lnTo>
                  <a:lnTo>
                    <a:pt x="2390775" y="552450"/>
                  </a:lnTo>
                  <a:lnTo>
                    <a:pt x="2225675" y="501650"/>
                  </a:lnTo>
                  <a:lnTo>
                    <a:pt x="1997075" y="469900"/>
                  </a:lnTo>
                  <a:lnTo>
                    <a:pt x="1822450" y="447675"/>
                  </a:lnTo>
                  <a:lnTo>
                    <a:pt x="1628775" y="428625"/>
                  </a:lnTo>
                  <a:lnTo>
                    <a:pt x="1406525" y="419100"/>
                  </a:lnTo>
                  <a:lnTo>
                    <a:pt x="1200150" y="406400"/>
                  </a:lnTo>
                  <a:lnTo>
                    <a:pt x="923925" y="396875"/>
                  </a:lnTo>
                  <a:lnTo>
                    <a:pt x="781050" y="387350"/>
                  </a:lnTo>
                  <a:lnTo>
                    <a:pt x="860425" y="323850"/>
                  </a:lnTo>
                  <a:lnTo>
                    <a:pt x="958850" y="228600"/>
                  </a:lnTo>
                  <a:lnTo>
                    <a:pt x="1098550" y="120650"/>
                  </a:lnTo>
                  <a:lnTo>
                    <a:pt x="1222375" y="3175"/>
                  </a:lnTo>
                  <a:lnTo>
                    <a:pt x="1158875" y="0"/>
                  </a:lnTo>
                  <a:close/>
                </a:path>
              </a:pathLst>
            </a:custGeom>
            <a:pattFill prst="ltVert">
              <a:fgClr>
                <a:sysClr val="windowText" lastClr="000000"/>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31" name="Freeform 30"/>
            <p:cNvSpPr/>
            <p:nvPr/>
          </p:nvSpPr>
          <p:spPr>
            <a:xfrm>
              <a:off x="4742067" y="3370830"/>
              <a:ext cx="774700" cy="457200"/>
            </a:xfrm>
            <a:custGeom>
              <a:avLst/>
              <a:gdLst>
                <a:gd name="connsiteX0" fmla="*/ 657225 w 742950"/>
                <a:gd name="connsiteY0" fmla="*/ 0 h 444500"/>
                <a:gd name="connsiteX1" fmla="*/ 584200 w 742950"/>
                <a:gd name="connsiteY1" fmla="*/ 60325 h 444500"/>
                <a:gd name="connsiteX2" fmla="*/ 504825 w 742950"/>
                <a:gd name="connsiteY2" fmla="*/ 127000 h 444500"/>
                <a:gd name="connsiteX3" fmla="*/ 393700 w 742950"/>
                <a:gd name="connsiteY3" fmla="*/ 200025 h 444500"/>
                <a:gd name="connsiteX4" fmla="*/ 285750 w 742950"/>
                <a:gd name="connsiteY4" fmla="*/ 269875 h 444500"/>
                <a:gd name="connsiteX5" fmla="*/ 146050 w 742950"/>
                <a:gd name="connsiteY5" fmla="*/ 320675 h 444500"/>
                <a:gd name="connsiteX6" fmla="*/ 0 w 742950"/>
                <a:gd name="connsiteY6" fmla="*/ 352425 h 444500"/>
                <a:gd name="connsiteX7" fmla="*/ 15875 w 742950"/>
                <a:gd name="connsiteY7" fmla="*/ 444500 h 444500"/>
                <a:gd name="connsiteX8" fmla="*/ 184150 w 742950"/>
                <a:gd name="connsiteY8" fmla="*/ 384175 h 444500"/>
                <a:gd name="connsiteX9" fmla="*/ 352425 w 742950"/>
                <a:gd name="connsiteY9" fmla="*/ 298450 h 444500"/>
                <a:gd name="connsiteX10" fmla="*/ 492125 w 742950"/>
                <a:gd name="connsiteY10" fmla="*/ 209550 h 444500"/>
                <a:gd name="connsiteX11" fmla="*/ 692150 w 742950"/>
                <a:gd name="connsiteY11" fmla="*/ 63500 h 444500"/>
                <a:gd name="connsiteX12" fmla="*/ 742950 w 742950"/>
                <a:gd name="connsiteY12" fmla="*/ 38100 h 444500"/>
                <a:gd name="connsiteX13" fmla="*/ 657225 w 742950"/>
                <a:gd name="connsiteY13" fmla="*/ 0 h 444500"/>
                <a:gd name="connsiteX0" fmla="*/ 657225 w 755650"/>
                <a:gd name="connsiteY0" fmla="*/ 0 h 444500"/>
                <a:gd name="connsiteX1" fmla="*/ 584200 w 755650"/>
                <a:gd name="connsiteY1" fmla="*/ 60325 h 444500"/>
                <a:gd name="connsiteX2" fmla="*/ 504825 w 755650"/>
                <a:gd name="connsiteY2" fmla="*/ 127000 h 444500"/>
                <a:gd name="connsiteX3" fmla="*/ 393700 w 755650"/>
                <a:gd name="connsiteY3" fmla="*/ 200025 h 444500"/>
                <a:gd name="connsiteX4" fmla="*/ 285750 w 755650"/>
                <a:gd name="connsiteY4" fmla="*/ 269875 h 444500"/>
                <a:gd name="connsiteX5" fmla="*/ 146050 w 755650"/>
                <a:gd name="connsiteY5" fmla="*/ 320675 h 444500"/>
                <a:gd name="connsiteX6" fmla="*/ 0 w 755650"/>
                <a:gd name="connsiteY6" fmla="*/ 352425 h 444500"/>
                <a:gd name="connsiteX7" fmla="*/ 15875 w 755650"/>
                <a:gd name="connsiteY7" fmla="*/ 444500 h 444500"/>
                <a:gd name="connsiteX8" fmla="*/ 184150 w 755650"/>
                <a:gd name="connsiteY8" fmla="*/ 384175 h 444500"/>
                <a:gd name="connsiteX9" fmla="*/ 352425 w 755650"/>
                <a:gd name="connsiteY9" fmla="*/ 298450 h 444500"/>
                <a:gd name="connsiteX10" fmla="*/ 492125 w 755650"/>
                <a:gd name="connsiteY10" fmla="*/ 209550 h 444500"/>
                <a:gd name="connsiteX11" fmla="*/ 692150 w 755650"/>
                <a:gd name="connsiteY11" fmla="*/ 63500 h 444500"/>
                <a:gd name="connsiteX12" fmla="*/ 755650 w 755650"/>
                <a:gd name="connsiteY12" fmla="*/ 38100 h 444500"/>
                <a:gd name="connsiteX13" fmla="*/ 657225 w 755650"/>
                <a:gd name="connsiteY13" fmla="*/ 0 h 444500"/>
                <a:gd name="connsiteX0" fmla="*/ 660400 w 755650"/>
                <a:gd name="connsiteY0" fmla="*/ 0 h 457200"/>
                <a:gd name="connsiteX1" fmla="*/ 584200 w 755650"/>
                <a:gd name="connsiteY1" fmla="*/ 73025 h 457200"/>
                <a:gd name="connsiteX2" fmla="*/ 504825 w 755650"/>
                <a:gd name="connsiteY2" fmla="*/ 139700 h 457200"/>
                <a:gd name="connsiteX3" fmla="*/ 393700 w 755650"/>
                <a:gd name="connsiteY3" fmla="*/ 212725 h 457200"/>
                <a:gd name="connsiteX4" fmla="*/ 285750 w 755650"/>
                <a:gd name="connsiteY4" fmla="*/ 282575 h 457200"/>
                <a:gd name="connsiteX5" fmla="*/ 146050 w 755650"/>
                <a:gd name="connsiteY5" fmla="*/ 333375 h 457200"/>
                <a:gd name="connsiteX6" fmla="*/ 0 w 755650"/>
                <a:gd name="connsiteY6" fmla="*/ 365125 h 457200"/>
                <a:gd name="connsiteX7" fmla="*/ 15875 w 755650"/>
                <a:gd name="connsiteY7" fmla="*/ 457200 h 457200"/>
                <a:gd name="connsiteX8" fmla="*/ 184150 w 755650"/>
                <a:gd name="connsiteY8" fmla="*/ 396875 h 457200"/>
                <a:gd name="connsiteX9" fmla="*/ 352425 w 755650"/>
                <a:gd name="connsiteY9" fmla="*/ 311150 h 457200"/>
                <a:gd name="connsiteX10" fmla="*/ 492125 w 755650"/>
                <a:gd name="connsiteY10" fmla="*/ 222250 h 457200"/>
                <a:gd name="connsiteX11" fmla="*/ 692150 w 755650"/>
                <a:gd name="connsiteY11" fmla="*/ 76200 h 457200"/>
                <a:gd name="connsiteX12" fmla="*/ 755650 w 755650"/>
                <a:gd name="connsiteY12" fmla="*/ 50800 h 457200"/>
                <a:gd name="connsiteX13" fmla="*/ 660400 w 755650"/>
                <a:gd name="connsiteY13" fmla="*/ 0 h 457200"/>
                <a:gd name="connsiteX0" fmla="*/ 660400 w 755650"/>
                <a:gd name="connsiteY0" fmla="*/ 0 h 457200"/>
                <a:gd name="connsiteX1" fmla="*/ 584200 w 755650"/>
                <a:gd name="connsiteY1" fmla="*/ 73025 h 457200"/>
                <a:gd name="connsiteX2" fmla="*/ 504825 w 755650"/>
                <a:gd name="connsiteY2" fmla="*/ 139700 h 457200"/>
                <a:gd name="connsiteX3" fmla="*/ 393700 w 755650"/>
                <a:gd name="connsiteY3" fmla="*/ 212725 h 457200"/>
                <a:gd name="connsiteX4" fmla="*/ 285750 w 755650"/>
                <a:gd name="connsiteY4" fmla="*/ 282575 h 457200"/>
                <a:gd name="connsiteX5" fmla="*/ 146050 w 755650"/>
                <a:gd name="connsiteY5" fmla="*/ 333375 h 457200"/>
                <a:gd name="connsiteX6" fmla="*/ 0 w 755650"/>
                <a:gd name="connsiteY6" fmla="*/ 365125 h 457200"/>
                <a:gd name="connsiteX7" fmla="*/ 15875 w 755650"/>
                <a:gd name="connsiteY7" fmla="*/ 457200 h 457200"/>
                <a:gd name="connsiteX8" fmla="*/ 184150 w 755650"/>
                <a:gd name="connsiteY8" fmla="*/ 396875 h 457200"/>
                <a:gd name="connsiteX9" fmla="*/ 352425 w 755650"/>
                <a:gd name="connsiteY9" fmla="*/ 311150 h 457200"/>
                <a:gd name="connsiteX10" fmla="*/ 492125 w 755650"/>
                <a:gd name="connsiteY10" fmla="*/ 222250 h 457200"/>
                <a:gd name="connsiteX11" fmla="*/ 668338 w 755650"/>
                <a:gd name="connsiteY11" fmla="*/ 100013 h 457200"/>
                <a:gd name="connsiteX12" fmla="*/ 755650 w 755650"/>
                <a:gd name="connsiteY12" fmla="*/ 50800 h 457200"/>
                <a:gd name="connsiteX13" fmla="*/ 660400 w 755650"/>
                <a:gd name="connsiteY13" fmla="*/ 0 h 457200"/>
                <a:gd name="connsiteX0" fmla="*/ 660400 w 774700"/>
                <a:gd name="connsiteY0" fmla="*/ 0 h 457200"/>
                <a:gd name="connsiteX1" fmla="*/ 584200 w 774700"/>
                <a:gd name="connsiteY1" fmla="*/ 73025 h 457200"/>
                <a:gd name="connsiteX2" fmla="*/ 504825 w 774700"/>
                <a:gd name="connsiteY2" fmla="*/ 139700 h 457200"/>
                <a:gd name="connsiteX3" fmla="*/ 393700 w 774700"/>
                <a:gd name="connsiteY3" fmla="*/ 212725 h 457200"/>
                <a:gd name="connsiteX4" fmla="*/ 285750 w 774700"/>
                <a:gd name="connsiteY4" fmla="*/ 282575 h 457200"/>
                <a:gd name="connsiteX5" fmla="*/ 146050 w 774700"/>
                <a:gd name="connsiteY5" fmla="*/ 333375 h 457200"/>
                <a:gd name="connsiteX6" fmla="*/ 0 w 774700"/>
                <a:gd name="connsiteY6" fmla="*/ 365125 h 457200"/>
                <a:gd name="connsiteX7" fmla="*/ 15875 w 774700"/>
                <a:gd name="connsiteY7" fmla="*/ 457200 h 457200"/>
                <a:gd name="connsiteX8" fmla="*/ 184150 w 774700"/>
                <a:gd name="connsiteY8" fmla="*/ 396875 h 457200"/>
                <a:gd name="connsiteX9" fmla="*/ 352425 w 774700"/>
                <a:gd name="connsiteY9" fmla="*/ 311150 h 457200"/>
                <a:gd name="connsiteX10" fmla="*/ 492125 w 774700"/>
                <a:gd name="connsiteY10" fmla="*/ 222250 h 457200"/>
                <a:gd name="connsiteX11" fmla="*/ 668338 w 774700"/>
                <a:gd name="connsiteY11" fmla="*/ 100013 h 457200"/>
                <a:gd name="connsiteX12" fmla="*/ 774700 w 774700"/>
                <a:gd name="connsiteY12" fmla="*/ 46037 h 457200"/>
                <a:gd name="connsiteX13" fmla="*/ 660400 w 774700"/>
                <a:gd name="connsiteY13"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4700" h="457200">
                  <a:moveTo>
                    <a:pt x="660400" y="0"/>
                  </a:moveTo>
                  <a:cubicBezTo>
                    <a:pt x="635000" y="24342"/>
                    <a:pt x="610129" y="49742"/>
                    <a:pt x="584200" y="73025"/>
                  </a:cubicBezTo>
                  <a:cubicBezTo>
                    <a:pt x="558271" y="96308"/>
                    <a:pt x="531283" y="117475"/>
                    <a:pt x="504825" y="139700"/>
                  </a:cubicBezTo>
                  <a:lnTo>
                    <a:pt x="393700" y="212725"/>
                  </a:lnTo>
                  <a:lnTo>
                    <a:pt x="285750" y="282575"/>
                  </a:lnTo>
                  <a:lnTo>
                    <a:pt x="146050" y="333375"/>
                  </a:lnTo>
                  <a:lnTo>
                    <a:pt x="0" y="365125"/>
                  </a:lnTo>
                  <a:lnTo>
                    <a:pt x="15875" y="457200"/>
                  </a:lnTo>
                  <a:lnTo>
                    <a:pt x="184150" y="396875"/>
                  </a:lnTo>
                  <a:lnTo>
                    <a:pt x="352425" y="311150"/>
                  </a:lnTo>
                  <a:lnTo>
                    <a:pt x="492125" y="222250"/>
                  </a:lnTo>
                  <a:lnTo>
                    <a:pt x="668338" y="100013"/>
                  </a:lnTo>
                  <a:lnTo>
                    <a:pt x="774700" y="46037"/>
                  </a:lnTo>
                  <a:lnTo>
                    <a:pt x="660400" y="0"/>
                  </a:lnTo>
                  <a:close/>
                </a:path>
              </a:pathLst>
            </a:custGeom>
            <a:pattFill prst="ltVert">
              <a:fgClr>
                <a:sysClr val="windowText" lastClr="000000"/>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32" name="Freeform 31"/>
            <p:cNvSpPr/>
            <p:nvPr/>
          </p:nvSpPr>
          <p:spPr>
            <a:xfrm>
              <a:off x="4973842" y="3066030"/>
              <a:ext cx="3175000" cy="1006475"/>
            </a:xfrm>
            <a:custGeom>
              <a:avLst/>
              <a:gdLst>
                <a:gd name="connsiteX0" fmla="*/ 3155950 w 3175000"/>
                <a:gd name="connsiteY0" fmla="*/ 838200 h 1006475"/>
                <a:gd name="connsiteX1" fmla="*/ 3022600 w 3175000"/>
                <a:gd name="connsiteY1" fmla="*/ 822325 h 1006475"/>
                <a:gd name="connsiteX2" fmla="*/ 2955925 w 3175000"/>
                <a:gd name="connsiteY2" fmla="*/ 822325 h 1006475"/>
                <a:gd name="connsiteX3" fmla="*/ 2927350 w 3175000"/>
                <a:gd name="connsiteY3" fmla="*/ 860425 h 1006475"/>
                <a:gd name="connsiteX4" fmla="*/ 2854325 w 3175000"/>
                <a:gd name="connsiteY4" fmla="*/ 831850 h 1006475"/>
                <a:gd name="connsiteX5" fmla="*/ 2765425 w 3175000"/>
                <a:gd name="connsiteY5" fmla="*/ 790575 h 1006475"/>
                <a:gd name="connsiteX6" fmla="*/ 2682875 w 3175000"/>
                <a:gd name="connsiteY6" fmla="*/ 765175 h 1006475"/>
                <a:gd name="connsiteX7" fmla="*/ 2660650 w 3175000"/>
                <a:gd name="connsiteY7" fmla="*/ 796925 h 1006475"/>
                <a:gd name="connsiteX8" fmla="*/ 2578100 w 3175000"/>
                <a:gd name="connsiteY8" fmla="*/ 755650 h 1006475"/>
                <a:gd name="connsiteX9" fmla="*/ 2365375 w 3175000"/>
                <a:gd name="connsiteY9" fmla="*/ 676275 h 1006475"/>
                <a:gd name="connsiteX10" fmla="*/ 2222500 w 3175000"/>
                <a:gd name="connsiteY10" fmla="*/ 612775 h 1006475"/>
                <a:gd name="connsiteX11" fmla="*/ 2066925 w 3175000"/>
                <a:gd name="connsiteY11" fmla="*/ 558800 h 1006475"/>
                <a:gd name="connsiteX12" fmla="*/ 1924050 w 3175000"/>
                <a:gd name="connsiteY12" fmla="*/ 498475 h 1006475"/>
                <a:gd name="connsiteX13" fmla="*/ 1809750 w 3175000"/>
                <a:gd name="connsiteY13" fmla="*/ 460375 h 1006475"/>
                <a:gd name="connsiteX14" fmla="*/ 1673225 w 3175000"/>
                <a:gd name="connsiteY14" fmla="*/ 422275 h 1006475"/>
                <a:gd name="connsiteX15" fmla="*/ 1517650 w 3175000"/>
                <a:gd name="connsiteY15" fmla="*/ 387350 h 1006475"/>
                <a:gd name="connsiteX16" fmla="*/ 1428750 w 3175000"/>
                <a:gd name="connsiteY16" fmla="*/ 355600 h 1006475"/>
                <a:gd name="connsiteX17" fmla="*/ 1292225 w 3175000"/>
                <a:gd name="connsiteY17" fmla="*/ 333375 h 1006475"/>
                <a:gd name="connsiteX18" fmla="*/ 1101725 w 3175000"/>
                <a:gd name="connsiteY18" fmla="*/ 304800 h 1006475"/>
                <a:gd name="connsiteX19" fmla="*/ 996950 w 3175000"/>
                <a:gd name="connsiteY19" fmla="*/ 292100 h 1006475"/>
                <a:gd name="connsiteX20" fmla="*/ 825500 w 3175000"/>
                <a:gd name="connsiteY20" fmla="*/ 279400 h 1006475"/>
                <a:gd name="connsiteX21" fmla="*/ 692150 w 3175000"/>
                <a:gd name="connsiteY21" fmla="*/ 269875 h 1006475"/>
                <a:gd name="connsiteX22" fmla="*/ 622300 w 3175000"/>
                <a:gd name="connsiteY22" fmla="*/ 260350 h 1006475"/>
                <a:gd name="connsiteX23" fmla="*/ 495300 w 3175000"/>
                <a:gd name="connsiteY23" fmla="*/ 234950 h 1006475"/>
                <a:gd name="connsiteX24" fmla="*/ 374650 w 3175000"/>
                <a:gd name="connsiteY24" fmla="*/ 212725 h 1006475"/>
                <a:gd name="connsiteX25" fmla="*/ 339725 w 3175000"/>
                <a:gd name="connsiteY25" fmla="*/ 209550 h 1006475"/>
                <a:gd name="connsiteX26" fmla="*/ 222250 w 3175000"/>
                <a:gd name="connsiteY26" fmla="*/ 142875 h 1006475"/>
                <a:gd name="connsiteX27" fmla="*/ 95250 w 3175000"/>
                <a:gd name="connsiteY27" fmla="*/ 69850 h 1006475"/>
                <a:gd name="connsiteX28" fmla="*/ 0 w 3175000"/>
                <a:gd name="connsiteY28" fmla="*/ 0 h 1006475"/>
                <a:gd name="connsiteX29" fmla="*/ 44450 w 3175000"/>
                <a:gd name="connsiteY29" fmla="*/ 161925 h 1006475"/>
                <a:gd name="connsiteX30" fmla="*/ 168275 w 3175000"/>
                <a:gd name="connsiteY30" fmla="*/ 219075 h 1006475"/>
                <a:gd name="connsiteX31" fmla="*/ 266700 w 3175000"/>
                <a:gd name="connsiteY31" fmla="*/ 263525 h 1006475"/>
                <a:gd name="connsiteX32" fmla="*/ 419100 w 3175000"/>
                <a:gd name="connsiteY32" fmla="*/ 307975 h 1006475"/>
                <a:gd name="connsiteX33" fmla="*/ 523875 w 3175000"/>
                <a:gd name="connsiteY33" fmla="*/ 349250 h 1006475"/>
                <a:gd name="connsiteX34" fmla="*/ 717550 w 3175000"/>
                <a:gd name="connsiteY34" fmla="*/ 396875 h 1006475"/>
                <a:gd name="connsiteX35" fmla="*/ 806450 w 3175000"/>
                <a:gd name="connsiteY35" fmla="*/ 403225 h 1006475"/>
                <a:gd name="connsiteX36" fmla="*/ 990600 w 3175000"/>
                <a:gd name="connsiteY36" fmla="*/ 409575 h 1006475"/>
                <a:gd name="connsiteX37" fmla="*/ 1206500 w 3175000"/>
                <a:gd name="connsiteY37" fmla="*/ 434975 h 1006475"/>
                <a:gd name="connsiteX38" fmla="*/ 1387475 w 3175000"/>
                <a:gd name="connsiteY38" fmla="*/ 482600 h 1006475"/>
                <a:gd name="connsiteX39" fmla="*/ 1616075 w 3175000"/>
                <a:gd name="connsiteY39" fmla="*/ 552450 h 1006475"/>
                <a:gd name="connsiteX40" fmla="*/ 1816100 w 3175000"/>
                <a:gd name="connsiteY40" fmla="*/ 590550 h 1006475"/>
                <a:gd name="connsiteX41" fmla="*/ 2000250 w 3175000"/>
                <a:gd name="connsiteY41" fmla="*/ 631825 h 1006475"/>
                <a:gd name="connsiteX42" fmla="*/ 2254250 w 3175000"/>
                <a:gd name="connsiteY42" fmla="*/ 698500 h 1006475"/>
                <a:gd name="connsiteX43" fmla="*/ 2508250 w 3175000"/>
                <a:gd name="connsiteY43" fmla="*/ 800100 h 1006475"/>
                <a:gd name="connsiteX44" fmla="*/ 2711450 w 3175000"/>
                <a:gd name="connsiteY44" fmla="*/ 863600 h 1006475"/>
                <a:gd name="connsiteX45" fmla="*/ 2984500 w 3175000"/>
                <a:gd name="connsiteY45" fmla="*/ 949325 h 1006475"/>
                <a:gd name="connsiteX46" fmla="*/ 3127375 w 3175000"/>
                <a:gd name="connsiteY46" fmla="*/ 990600 h 1006475"/>
                <a:gd name="connsiteX47" fmla="*/ 3175000 w 3175000"/>
                <a:gd name="connsiteY47" fmla="*/ 1006475 h 1006475"/>
                <a:gd name="connsiteX48" fmla="*/ 3155950 w 3175000"/>
                <a:gd name="connsiteY48" fmla="*/ 838200 h 100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75000" h="1006475">
                  <a:moveTo>
                    <a:pt x="3155950" y="838200"/>
                  </a:moveTo>
                  <a:lnTo>
                    <a:pt x="3022600" y="822325"/>
                  </a:lnTo>
                  <a:lnTo>
                    <a:pt x="2955925" y="822325"/>
                  </a:lnTo>
                  <a:lnTo>
                    <a:pt x="2927350" y="860425"/>
                  </a:lnTo>
                  <a:lnTo>
                    <a:pt x="2854325" y="831850"/>
                  </a:lnTo>
                  <a:lnTo>
                    <a:pt x="2765425" y="790575"/>
                  </a:lnTo>
                  <a:lnTo>
                    <a:pt x="2682875" y="765175"/>
                  </a:lnTo>
                  <a:lnTo>
                    <a:pt x="2660650" y="796925"/>
                  </a:lnTo>
                  <a:lnTo>
                    <a:pt x="2578100" y="755650"/>
                  </a:lnTo>
                  <a:lnTo>
                    <a:pt x="2365375" y="676275"/>
                  </a:lnTo>
                  <a:lnTo>
                    <a:pt x="2222500" y="612775"/>
                  </a:lnTo>
                  <a:lnTo>
                    <a:pt x="2066925" y="558800"/>
                  </a:lnTo>
                  <a:lnTo>
                    <a:pt x="1924050" y="498475"/>
                  </a:lnTo>
                  <a:lnTo>
                    <a:pt x="1809750" y="460375"/>
                  </a:lnTo>
                  <a:lnTo>
                    <a:pt x="1673225" y="422275"/>
                  </a:lnTo>
                  <a:lnTo>
                    <a:pt x="1517650" y="387350"/>
                  </a:lnTo>
                  <a:lnTo>
                    <a:pt x="1428750" y="355600"/>
                  </a:lnTo>
                  <a:lnTo>
                    <a:pt x="1292225" y="333375"/>
                  </a:lnTo>
                  <a:lnTo>
                    <a:pt x="1101725" y="304800"/>
                  </a:lnTo>
                  <a:lnTo>
                    <a:pt x="996950" y="292100"/>
                  </a:lnTo>
                  <a:lnTo>
                    <a:pt x="825500" y="279400"/>
                  </a:lnTo>
                  <a:lnTo>
                    <a:pt x="692150" y="269875"/>
                  </a:lnTo>
                  <a:lnTo>
                    <a:pt x="622300" y="260350"/>
                  </a:lnTo>
                  <a:lnTo>
                    <a:pt x="495300" y="234950"/>
                  </a:lnTo>
                  <a:lnTo>
                    <a:pt x="374650" y="212725"/>
                  </a:lnTo>
                  <a:lnTo>
                    <a:pt x="339725" y="209550"/>
                  </a:lnTo>
                  <a:lnTo>
                    <a:pt x="222250" y="142875"/>
                  </a:lnTo>
                  <a:lnTo>
                    <a:pt x="95250" y="69850"/>
                  </a:lnTo>
                  <a:lnTo>
                    <a:pt x="0" y="0"/>
                  </a:lnTo>
                  <a:lnTo>
                    <a:pt x="44450" y="161925"/>
                  </a:lnTo>
                  <a:lnTo>
                    <a:pt x="168275" y="219075"/>
                  </a:lnTo>
                  <a:lnTo>
                    <a:pt x="266700" y="263525"/>
                  </a:lnTo>
                  <a:lnTo>
                    <a:pt x="419100" y="307975"/>
                  </a:lnTo>
                  <a:lnTo>
                    <a:pt x="523875" y="349250"/>
                  </a:lnTo>
                  <a:lnTo>
                    <a:pt x="717550" y="396875"/>
                  </a:lnTo>
                  <a:lnTo>
                    <a:pt x="806450" y="403225"/>
                  </a:lnTo>
                  <a:lnTo>
                    <a:pt x="990600" y="409575"/>
                  </a:lnTo>
                  <a:lnTo>
                    <a:pt x="1206500" y="434975"/>
                  </a:lnTo>
                  <a:lnTo>
                    <a:pt x="1387475" y="482600"/>
                  </a:lnTo>
                  <a:lnTo>
                    <a:pt x="1616075" y="552450"/>
                  </a:lnTo>
                  <a:lnTo>
                    <a:pt x="1816100" y="590550"/>
                  </a:lnTo>
                  <a:lnTo>
                    <a:pt x="2000250" y="631825"/>
                  </a:lnTo>
                  <a:lnTo>
                    <a:pt x="2254250" y="698500"/>
                  </a:lnTo>
                  <a:lnTo>
                    <a:pt x="2508250" y="800100"/>
                  </a:lnTo>
                  <a:lnTo>
                    <a:pt x="2711450" y="863600"/>
                  </a:lnTo>
                  <a:lnTo>
                    <a:pt x="2984500" y="949325"/>
                  </a:lnTo>
                  <a:lnTo>
                    <a:pt x="3127375" y="990600"/>
                  </a:lnTo>
                  <a:lnTo>
                    <a:pt x="3175000" y="1006475"/>
                  </a:lnTo>
                  <a:lnTo>
                    <a:pt x="3155950" y="838200"/>
                  </a:lnTo>
                  <a:close/>
                </a:path>
              </a:pathLst>
            </a:custGeom>
            <a:pattFill prst="ltVert">
              <a:fgClr>
                <a:sysClr val="windowText" lastClr="000000"/>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33" name="Freeform 32"/>
            <p:cNvSpPr/>
            <p:nvPr/>
          </p:nvSpPr>
          <p:spPr>
            <a:xfrm>
              <a:off x="7209042" y="2700905"/>
              <a:ext cx="727075" cy="1228725"/>
            </a:xfrm>
            <a:custGeom>
              <a:avLst/>
              <a:gdLst>
                <a:gd name="connsiteX0" fmla="*/ 158750 w 758825"/>
                <a:gd name="connsiteY0" fmla="*/ 15875 h 1247775"/>
                <a:gd name="connsiteX1" fmla="*/ 247650 w 758825"/>
                <a:gd name="connsiteY1" fmla="*/ 123825 h 1247775"/>
                <a:gd name="connsiteX2" fmla="*/ 336550 w 758825"/>
                <a:gd name="connsiteY2" fmla="*/ 225425 h 1247775"/>
                <a:gd name="connsiteX3" fmla="*/ 425450 w 758825"/>
                <a:gd name="connsiteY3" fmla="*/ 327025 h 1247775"/>
                <a:gd name="connsiteX4" fmla="*/ 473075 w 758825"/>
                <a:gd name="connsiteY4" fmla="*/ 441325 h 1247775"/>
                <a:gd name="connsiteX5" fmla="*/ 536575 w 758825"/>
                <a:gd name="connsiteY5" fmla="*/ 606425 h 1247775"/>
                <a:gd name="connsiteX6" fmla="*/ 593725 w 758825"/>
                <a:gd name="connsiteY6" fmla="*/ 803275 h 1247775"/>
                <a:gd name="connsiteX7" fmla="*/ 660400 w 758825"/>
                <a:gd name="connsiteY7" fmla="*/ 971550 h 1247775"/>
                <a:gd name="connsiteX8" fmla="*/ 739775 w 758825"/>
                <a:gd name="connsiteY8" fmla="*/ 1165225 h 1247775"/>
                <a:gd name="connsiteX9" fmla="*/ 758825 w 758825"/>
                <a:gd name="connsiteY9" fmla="*/ 1209675 h 1247775"/>
                <a:gd name="connsiteX10" fmla="*/ 720725 w 758825"/>
                <a:gd name="connsiteY10" fmla="*/ 1247775 h 1247775"/>
                <a:gd name="connsiteX11" fmla="*/ 682625 w 758825"/>
                <a:gd name="connsiteY11" fmla="*/ 1165225 h 1247775"/>
                <a:gd name="connsiteX12" fmla="*/ 622300 w 758825"/>
                <a:gd name="connsiteY12" fmla="*/ 1035050 h 1247775"/>
                <a:gd name="connsiteX13" fmla="*/ 574675 w 758825"/>
                <a:gd name="connsiteY13" fmla="*/ 885825 h 1247775"/>
                <a:gd name="connsiteX14" fmla="*/ 523875 w 758825"/>
                <a:gd name="connsiteY14" fmla="*/ 723900 h 1247775"/>
                <a:gd name="connsiteX15" fmla="*/ 466725 w 758825"/>
                <a:gd name="connsiteY15" fmla="*/ 565150 h 1247775"/>
                <a:gd name="connsiteX16" fmla="*/ 390525 w 758825"/>
                <a:gd name="connsiteY16" fmla="*/ 377825 h 1247775"/>
                <a:gd name="connsiteX17" fmla="*/ 339725 w 758825"/>
                <a:gd name="connsiteY17" fmla="*/ 314325 h 1247775"/>
                <a:gd name="connsiteX18" fmla="*/ 250825 w 758825"/>
                <a:gd name="connsiteY18" fmla="*/ 219075 h 1247775"/>
                <a:gd name="connsiteX19" fmla="*/ 152400 w 758825"/>
                <a:gd name="connsiteY19" fmla="*/ 107950 h 1247775"/>
                <a:gd name="connsiteX20" fmla="*/ 111125 w 758825"/>
                <a:gd name="connsiteY20" fmla="*/ 63500 h 1247775"/>
                <a:gd name="connsiteX21" fmla="*/ 171450 w 758825"/>
                <a:gd name="connsiteY21" fmla="*/ 247650 h 1247775"/>
                <a:gd name="connsiteX22" fmla="*/ 234950 w 758825"/>
                <a:gd name="connsiteY22" fmla="*/ 460375 h 1247775"/>
                <a:gd name="connsiteX23" fmla="*/ 279400 w 758825"/>
                <a:gd name="connsiteY23" fmla="*/ 654050 h 1247775"/>
                <a:gd name="connsiteX24" fmla="*/ 336550 w 758825"/>
                <a:gd name="connsiteY24" fmla="*/ 831850 h 1247775"/>
                <a:gd name="connsiteX25" fmla="*/ 390525 w 758825"/>
                <a:gd name="connsiteY25" fmla="*/ 974725 h 1247775"/>
                <a:gd name="connsiteX26" fmla="*/ 492125 w 758825"/>
                <a:gd name="connsiteY26" fmla="*/ 1146175 h 1247775"/>
                <a:gd name="connsiteX27" fmla="*/ 454025 w 758825"/>
                <a:gd name="connsiteY27" fmla="*/ 1181100 h 1247775"/>
                <a:gd name="connsiteX28" fmla="*/ 415925 w 758825"/>
                <a:gd name="connsiteY28" fmla="*/ 1111250 h 1247775"/>
                <a:gd name="connsiteX29" fmla="*/ 327025 w 758825"/>
                <a:gd name="connsiteY29" fmla="*/ 933450 h 1247775"/>
                <a:gd name="connsiteX30" fmla="*/ 273050 w 758825"/>
                <a:gd name="connsiteY30" fmla="*/ 765175 h 1247775"/>
                <a:gd name="connsiteX31" fmla="*/ 206375 w 758825"/>
                <a:gd name="connsiteY31" fmla="*/ 581025 h 1247775"/>
                <a:gd name="connsiteX32" fmla="*/ 161925 w 758825"/>
                <a:gd name="connsiteY32" fmla="*/ 460375 h 1247775"/>
                <a:gd name="connsiteX33" fmla="*/ 123825 w 758825"/>
                <a:gd name="connsiteY33" fmla="*/ 295275 h 1247775"/>
                <a:gd name="connsiteX34" fmla="*/ 82550 w 758825"/>
                <a:gd name="connsiteY34" fmla="*/ 168275 h 1247775"/>
                <a:gd name="connsiteX35" fmla="*/ 0 w 758825"/>
                <a:gd name="connsiteY35" fmla="*/ 34925 h 1247775"/>
                <a:gd name="connsiteX36" fmla="*/ 101600 w 758825"/>
                <a:gd name="connsiteY36" fmla="*/ 0 h 1247775"/>
                <a:gd name="connsiteX37" fmla="*/ 158750 w 758825"/>
                <a:gd name="connsiteY37" fmla="*/ 15875 h 1247775"/>
                <a:gd name="connsiteX0" fmla="*/ 127000 w 727075"/>
                <a:gd name="connsiteY0" fmla="*/ 15875 h 1247775"/>
                <a:gd name="connsiteX1" fmla="*/ 215900 w 727075"/>
                <a:gd name="connsiteY1" fmla="*/ 123825 h 1247775"/>
                <a:gd name="connsiteX2" fmla="*/ 304800 w 727075"/>
                <a:gd name="connsiteY2" fmla="*/ 225425 h 1247775"/>
                <a:gd name="connsiteX3" fmla="*/ 393700 w 727075"/>
                <a:gd name="connsiteY3" fmla="*/ 327025 h 1247775"/>
                <a:gd name="connsiteX4" fmla="*/ 441325 w 727075"/>
                <a:gd name="connsiteY4" fmla="*/ 441325 h 1247775"/>
                <a:gd name="connsiteX5" fmla="*/ 504825 w 727075"/>
                <a:gd name="connsiteY5" fmla="*/ 606425 h 1247775"/>
                <a:gd name="connsiteX6" fmla="*/ 561975 w 727075"/>
                <a:gd name="connsiteY6" fmla="*/ 803275 h 1247775"/>
                <a:gd name="connsiteX7" fmla="*/ 628650 w 727075"/>
                <a:gd name="connsiteY7" fmla="*/ 971550 h 1247775"/>
                <a:gd name="connsiteX8" fmla="*/ 708025 w 727075"/>
                <a:gd name="connsiteY8" fmla="*/ 1165225 h 1247775"/>
                <a:gd name="connsiteX9" fmla="*/ 727075 w 727075"/>
                <a:gd name="connsiteY9" fmla="*/ 1209675 h 1247775"/>
                <a:gd name="connsiteX10" fmla="*/ 688975 w 727075"/>
                <a:gd name="connsiteY10" fmla="*/ 1247775 h 1247775"/>
                <a:gd name="connsiteX11" fmla="*/ 650875 w 727075"/>
                <a:gd name="connsiteY11" fmla="*/ 1165225 h 1247775"/>
                <a:gd name="connsiteX12" fmla="*/ 590550 w 727075"/>
                <a:gd name="connsiteY12" fmla="*/ 1035050 h 1247775"/>
                <a:gd name="connsiteX13" fmla="*/ 542925 w 727075"/>
                <a:gd name="connsiteY13" fmla="*/ 885825 h 1247775"/>
                <a:gd name="connsiteX14" fmla="*/ 492125 w 727075"/>
                <a:gd name="connsiteY14" fmla="*/ 723900 h 1247775"/>
                <a:gd name="connsiteX15" fmla="*/ 434975 w 727075"/>
                <a:gd name="connsiteY15" fmla="*/ 565150 h 1247775"/>
                <a:gd name="connsiteX16" fmla="*/ 358775 w 727075"/>
                <a:gd name="connsiteY16" fmla="*/ 377825 h 1247775"/>
                <a:gd name="connsiteX17" fmla="*/ 307975 w 727075"/>
                <a:gd name="connsiteY17" fmla="*/ 314325 h 1247775"/>
                <a:gd name="connsiteX18" fmla="*/ 219075 w 727075"/>
                <a:gd name="connsiteY18" fmla="*/ 219075 h 1247775"/>
                <a:gd name="connsiteX19" fmla="*/ 120650 w 727075"/>
                <a:gd name="connsiteY19" fmla="*/ 107950 h 1247775"/>
                <a:gd name="connsiteX20" fmla="*/ 79375 w 727075"/>
                <a:gd name="connsiteY20" fmla="*/ 63500 h 1247775"/>
                <a:gd name="connsiteX21" fmla="*/ 139700 w 727075"/>
                <a:gd name="connsiteY21" fmla="*/ 247650 h 1247775"/>
                <a:gd name="connsiteX22" fmla="*/ 203200 w 727075"/>
                <a:gd name="connsiteY22" fmla="*/ 460375 h 1247775"/>
                <a:gd name="connsiteX23" fmla="*/ 247650 w 727075"/>
                <a:gd name="connsiteY23" fmla="*/ 654050 h 1247775"/>
                <a:gd name="connsiteX24" fmla="*/ 304800 w 727075"/>
                <a:gd name="connsiteY24" fmla="*/ 831850 h 1247775"/>
                <a:gd name="connsiteX25" fmla="*/ 358775 w 727075"/>
                <a:gd name="connsiteY25" fmla="*/ 974725 h 1247775"/>
                <a:gd name="connsiteX26" fmla="*/ 460375 w 727075"/>
                <a:gd name="connsiteY26" fmla="*/ 1146175 h 1247775"/>
                <a:gd name="connsiteX27" fmla="*/ 422275 w 727075"/>
                <a:gd name="connsiteY27" fmla="*/ 1181100 h 1247775"/>
                <a:gd name="connsiteX28" fmla="*/ 384175 w 727075"/>
                <a:gd name="connsiteY28" fmla="*/ 1111250 h 1247775"/>
                <a:gd name="connsiteX29" fmla="*/ 295275 w 727075"/>
                <a:gd name="connsiteY29" fmla="*/ 933450 h 1247775"/>
                <a:gd name="connsiteX30" fmla="*/ 241300 w 727075"/>
                <a:gd name="connsiteY30" fmla="*/ 765175 h 1247775"/>
                <a:gd name="connsiteX31" fmla="*/ 174625 w 727075"/>
                <a:gd name="connsiteY31" fmla="*/ 581025 h 1247775"/>
                <a:gd name="connsiteX32" fmla="*/ 130175 w 727075"/>
                <a:gd name="connsiteY32" fmla="*/ 460375 h 1247775"/>
                <a:gd name="connsiteX33" fmla="*/ 92075 w 727075"/>
                <a:gd name="connsiteY33" fmla="*/ 295275 h 1247775"/>
                <a:gd name="connsiteX34" fmla="*/ 50800 w 727075"/>
                <a:gd name="connsiteY34" fmla="*/ 168275 h 1247775"/>
                <a:gd name="connsiteX35" fmla="*/ 0 w 727075"/>
                <a:gd name="connsiteY35" fmla="*/ 85725 h 1247775"/>
                <a:gd name="connsiteX36" fmla="*/ 69850 w 727075"/>
                <a:gd name="connsiteY36" fmla="*/ 0 h 1247775"/>
                <a:gd name="connsiteX37" fmla="*/ 127000 w 727075"/>
                <a:gd name="connsiteY37" fmla="*/ 15875 h 1247775"/>
                <a:gd name="connsiteX0" fmla="*/ 127000 w 727075"/>
                <a:gd name="connsiteY0" fmla="*/ 15875 h 1247775"/>
                <a:gd name="connsiteX1" fmla="*/ 215900 w 727075"/>
                <a:gd name="connsiteY1" fmla="*/ 123825 h 1247775"/>
                <a:gd name="connsiteX2" fmla="*/ 304800 w 727075"/>
                <a:gd name="connsiteY2" fmla="*/ 225425 h 1247775"/>
                <a:gd name="connsiteX3" fmla="*/ 393700 w 727075"/>
                <a:gd name="connsiteY3" fmla="*/ 327025 h 1247775"/>
                <a:gd name="connsiteX4" fmla="*/ 441325 w 727075"/>
                <a:gd name="connsiteY4" fmla="*/ 441325 h 1247775"/>
                <a:gd name="connsiteX5" fmla="*/ 504825 w 727075"/>
                <a:gd name="connsiteY5" fmla="*/ 606425 h 1247775"/>
                <a:gd name="connsiteX6" fmla="*/ 561975 w 727075"/>
                <a:gd name="connsiteY6" fmla="*/ 803275 h 1247775"/>
                <a:gd name="connsiteX7" fmla="*/ 628650 w 727075"/>
                <a:gd name="connsiteY7" fmla="*/ 971550 h 1247775"/>
                <a:gd name="connsiteX8" fmla="*/ 708025 w 727075"/>
                <a:gd name="connsiteY8" fmla="*/ 1165225 h 1247775"/>
                <a:gd name="connsiteX9" fmla="*/ 727075 w 727075"/>
                <a:gd name="connsiteY9" fmla="*/ 1209675 h 1247775"/>
                <a:gd name="connsiteX10" fmla="*/ 688975 w 727075"/>
                <a:gd name="connsiteY10" fmla="*/ 1247775 h 1247775"/>
                <a:gd name="connsiteX11" fmla="*/ 650875 w 727075"/>
                <a:gd name="connsiteY11" fmla="*/ 1165225 h 1247775"/>
                <a:gd name="connsiteX12" fmla="*/ 590550 w 727075"/>
                <a:gd name="connsiteY12" fmla="*/ 1035050 h 1247775"/>
                <a:gd name="connsiteX13" fmla="*/ 542925 w 727075"/>
                <a:gd name="connsiteY13" fmla="*/ 885825 h 1247775"/>
                <a:gd name="connsiteX14" fmla="*/ 492125 w 727075"/>
                <a:gd name="connsiteY14" fmla="*/ 723900 h 1247775"/>
                <a:gd name="connsiteX15" fmla="*/ 434975 w 727075"/>
                <a:gd name="connsiteY15" fmla="*/ 565150 h 1247775"/>
                <a:gd name="connsiteX16" fmla="*/ 358775 w 727075"/>
                <a:gd name="connsiteY16" fmla="*/ 377825 h 1247775"/>
                <a:gd name="connsiteX17" fmla="*/ 307975 w 727075"/>
                <a:gd name="connsiteY17" fmla="*/ 314325 h 1247775"/>
                <a:gd name="connsiteX18" fmla="*/ 219075 w 727075"/>
                <a:gd name="connsiteY18" fmla="*/ 219075 h 1247775"/>
                <a:gd name="connsiteX19" fmla="*/ 120650 w 727075"/>
                <a:gd name="connsiteY19" fmla="*/ 107950 h 1247775"/>
                <a:gd name="connsiteX20" fmla="*/ 79375 w 727075"/>
                <a:gd name="connsiteY20" fmla="*/ 76200 h 1247775"/>
                <a:gd name="connsiteX21" fmla="*/ 139700 w 727075"/>
                <a:gd name="connsiteY21" fmla="*/ 247650 h 1247775"/>
                <a:gd name="connsiteX22" fmla="*/ 203200 w 727075"/>
                <a:gd name="connsiteY22" fmla="*/ 460375 h 1247775"/>
                <a:gd name="connsiteX23" fmla="*/ 247650 w 727075"/>
                <a:gd name="connsiteY23" fmla="*/ 654050 h 1247775"/>
                <a:gd name="connsiteX24" fmla="*/ 304800 w 727075"/>
                <a:gd name="connsiteY24" fmla="*/ 831850 h 1247775"/>
                <a:gd name="connsiteX25" fmla="*/ 358775 w 727075"/>
                <a:gd name="connsiteY25" fmla="*/ 974725 h 1247775"/>
                <a:gd name="connsiteX26" fmla="*/ 460375 w 727075"/>
                <a:gd name="connsiteY26" fmla="*/ 1146175 h 1247775"/>
                <a:gd name="connsiteX27" fmla="*/ 422275 w 727075"/>
                <a:gd name="connsiteY27" fmla="*/ 1181100 h 1247775"/>
                <a:gd name="connsiteX28" fmla="*/ 384175 w 727075"/>
                <a:gd name="connsiteY28" fmla="*/ 1111250 h 1247775"/>
                <a:gd name="connsiteX29" fmla="*/ 295275 w 727075"/>
                <a:gd name="connsiteY29" fmla="*/ 933450 h 1247775"/>
                <a:gd name="connsiteX30" fmla="*/ 241300 w 727075"/>
                <a:gd name="connsiteY30" fmla="*/ 765175 h 1247775"/>
                <a:gd name="connsiteX31" fmla="*/ 174625 w 727075"/>
                <a:gd name="connsiteY31" fmla="*/ 581025 h 1247775"/>
                <a:gd name="connsiteX32" fmla="*/ 130175 w 727075"/>
                <a:gd name="connsiteY32" fmla="*/ 460375 h 1247775"/>
                <a:gd name="connsiteX33" fmla="*/ 92075 w 727075"/>
                <a:gd name="connsiteY33" fmla="*/ 295275 h 1247775"/>
                <a:gd name="connsiteX34" fmla="*/ 50800 w 727075"/>
                <a:gd name="connsiteY34" fmla="*/ 168275 h 1247775"/>
                <a:gd name="connsiteX35" fmla="*/ 0 w 727075"/>
                <a:gd name="connsiteY35" fmla="*/ 85725 h 1247775"/>
                <a:gd name="connsiteX36" fmla="*/ 69850 w 727075"/>
                <a:gd name="connsiteY36" fmla="*/ 0 h 1247775"/>
                <a:gd name="connsiteX37" fmla="*/ 127000 w 727075"/>
                <a:gd name="connsiteY37" fmla="*/ 15875 h 1247775"/>
                <a:gd name="connsiteX0" fmla="*/ 158750 w 727075"/>
                <a:gd name="connsiteY0" fmla="*/ 47625 h 1247775"/>
                <a:gd name="connsiteX1" fmla="*/ 215900 w 727075"/>
                <a:gd name="connsiteY1" fmla="*/ 123825 h 1247775"/>
                <a:gd name="connsiteX2" fmla="*/ 304800 w 727075"/>
                <a:gd name="connsiteY2" fmla="*/ 225425 h 1247775"/>
                <a:gd name="connsiteX3" fmla="*/ 393700 w 727075"/>
                <a:gd name="connsiteY3" fmla="*/ 327025 h 1247775"/>
                <a:gd name="connsiteX4" fmla="*/ 441325 w 727075"/>
                <a:gd name="connsiteY4" fmla="*/ 441325 h 1247775"/>
                <a:gd name="connsiteX5" fmla="*/ 504825 w 727075"/>
                <a:gd name="connsiteY5" fmla="*/ 606425 h 1247775"/>
                <a:gd name="connsiteX6" fmla="*/ 561975 w 727075"/>
                <a:gd name="connsiteY6" fmla="*/ 803275 h 1247775"/>
                <a:gd name="connsiteX7" fmla="*/ 628650 w 727075"/>
                <a:gd name="connsiteY7" fmla="*/ 971550 h 1247775"/>
                <a:gd name="connsiteX8" fmla="*/ 708025 w 727075"/>
                <a:gd name="connsiteY8" fmla="*/ 1165225 h 1247775"/>
                <a:gd name="connsiteX9" fmla="*/ 727075 w 727075"/>
                <a:gd name="connsiteY9" fmla="*/ 1209675 h 1247775"/>
                <a:gd name="connsiteX10" fmla="*/ 688975 w 727075"/>
                <a:gd name="connsiteY10" fmla="*/ 1247775 h 1247775"/>
                <a:gd name="connsiteX11" fmla="*/ 650875 w 727075"/>
                <a:gd name="connsiteY11" fmla="*/ 1165225 h 1247775"/>
                <a:gd name="connsiteX12" fmla="*/ 590550 w 727075"/>
                <a:gd name="connsiteY12" fmla="*/ 1035050 h 1247775"/>
                <a:gd name="connsiteX13" fmla="*/ 542925 w 727075"/>
                <a:gd name="connsiteY13" fmla="*/ 885825 h 1247775"/>
                <a:gd name="connsiteX14" fmla="*/ 492125 w 727075"/>
                <a:gd name="connsiteY14" fmla="*/ 723900 h 1247775"/>
                <a:gd name="connsiteX15" fmla="*/ 434975 w 727075"/>
                <a:gd name="connsiteY15" fmla="*/ 565150 h 1247775"/>
                <a:gd name="connsiteX16" fmla="*/ 358775 w 727075"/>
                <a:gd name="connsiteY16" fmla="*/ 377825 h 1247775"/>
                <a:gd name="connsiteX17" fmla="*/ 307975 w 727075"/>
                <a:gd name="connsiteY17" fmla="*/ 314325 h 1247775"/>
                <a:gd name="connsiteX18" fmla="*/ 219075 w 727075"/>
                <a:gd name="connsiteY18" fmla="*/ 219075 h 1247775"/>
                <a:gd name="connsiteX19" fmla="*/ 120650 w 727075"/>
                <a:gd name="connsiteY19" fmla="*/ 107950 h 1247775"/>
                <a:gd name="connsiteX20" fmla="*/ 79375 w 727075"/>
                <a:gd name="connsiteY20" fmla="*/ 76200 h 1247775"/>
                <a:gd name="connsiteX21" fmla="*/ 139700 w 727075"/>
                <a:gd name="connsiteY21" fmla="*/ 247650 h 1247775"/>
                <a:gd name="connsiteX22" fmla="*/ 203200 w 727075"/>
                <a:gd name="connsiteY22" fmla="*/ 460375 h 1247775"/>
                <a:gd name="connsiteX23" fmla="*/ 247650 w 727075"/>
                <a:gd name="connsiteY23" fmla="*/ 654050 h 1247775"/>
                <a:gd name="connsiteX24" fmla="*/ 304800 w 727075"/>
                <a:gd name="connsiteY24" fmla="*/ 831850 h 1247775"/>
                <a:gd name="connsiteX25" fmla="*/ 358775 w 727075"/>
                <a:gd name="connsiteY25" fmla="*/ 974725 h 1247775"/>
                <a:gd name="connsiteX26" fmla="*/ 460375 w 727075"/>
                <a:gd name="connsiteY26" fmla="*/ 1146175 h 1247775"/>
                <a:gd name="connsiteX27" fmla="*/ 422275 w 727075"/>
                <a:gd name="connsiteY27" fmla="*/ 1181100 h 1247775"/>
                <a:gd name="connsiteX28" fmla="*/ 384175 w 727075"/>
                <a:gd name="connsiteY28" fmla="*/ 1111250 h 1247775"/>
                <a:gd name="connsiteX29" fmla="*/ 295275 w 727075"/>
                <a:gd name="connsiteY29" fmla="*/ 933450 h 1247775"/>
                <a:gd name="connsiteX30" fmla="*/ 241300 w 727075"/>
                <a:gd name="connsiteY30" fmla="*/ 765175 h 1247775"/>
                <a:gd name="connsiteX31" fmla="*/ 174625 w 727075"/>
                <a:gd name="connsiteY31" fmla="*/ 581025 h 1247775"/>
                <a:gd name="connsiteX32" fmla="*/ 130175 w 727075"/>
                <a:gd name="connsiteY32" fmla="*/ 460375 h 1247775"/>
                <a:gd name="connsiteX33" fmla="*/ 92075 w 727075"/>
                <a:gd name="connsiteY33" fmla="*/ 295275 h 1247775"/>
                <a:gd name="connsiteX34" fmla="*/ 50800 w 727075"/>
                <a:gd name="connsiteY34" fmla="*/ 168275 h 1247775"/>
                <a:gd name="connsiteX35" fmla="*/ 0 w 727075"/>
                <a:gd name="connsiteY35" fmla="*/ 85725 h 1247775"/>
                <a:gd name="connsiteX36" fmla="*/ 69850 w 727075"/>
                <a:gd name="connsiteY36" fmla="*/ 0 h 1247775"/>
                <a:gd name="connsiteX37" fmla="*/ 158750 w 727075"/>
                <a:gd name="connsiteY37" fmla="*/ 47625 h 1247775"/>
                <a:gd name="connsiteX0" fmla="*/ 158750 w 727075"/>
                <a:gd name="connsiteY0" fmla="*/ 28575 h 1228725"/>
                <a:gd name="connsiteX1" fmla="*/ 215900 w 727075"/>
                <a:gd name="connsiteY1" fmla="*/ 104775 h 1228725"/>
                <a:gd name="connsiteX2" fmla="*/ 304800 w 727075"/>
                <a:gd name="connsiteY2" fmla="*/ 206375 h 1228725"/>
                <a:gd name="connsiteX3" fmla="*/ 393700 w 727075"/>
                <a:gd name="connsiteY3" fmla="*/ 307975 h 1228725"/>
                <a:gd name="connsiteX4" fmla="*/ 441325 w 727075"/>
                <a:gd name="connsiteY4" fmla="*/ 422275 h 1228725"/>
                <a:gd name="connsiteX5" fmla="*/ 504825 w 727075"/>
                <a:gd name="connsiteY5" fmla="*/ 587375 h 1228725"/>
                <a:gd name="connsiteX6" fmla="*/ 561975 w 727075"/>
                <a:gd name="connsiteY6" fmla="*/ 784225 h 1228725"/>
                <a:gd name="connsiteX7" fmla="*/ 628650 w 727075"/>
                <a:gd name="connsiteY7" fmla="*/ 952500 h 1228725"/>
                <a:gd name="connsiteX8" fmla="*/ 708025 w 727075"/>
                <a:gd name="connsiteY8" fmla="*/ 1146175 h 1228725"/>
                <a:gd name="connsiteX9" fmla="*/ 727075 w 727075"/>
                <a:gd name="connsiteY9" fmla="*/ 1190625 h 1228725"/>
                <a:gd name="connsiteX10" fmla="*/ 688975 w 727075"/>
                <a:gd name="connsiteY10" fmla="*/ 1228725 h 1228725"/>
                <a:gd name="connsiteX11" fmla="*/ 650875 w 727075"/>
                <a:gd name="connsiteY11" fmla="*/ 1146175 h 1228725"/>
                <a:gd name="connsiteX12" fmla="*/ 590550 w 727075"/>
                <a:gd name="connsiteY12" fmla="*/ 1016000 h 1228725"/>
                <a:gd name="connsiteX13" fmla="*/ 542925 w 727075"/>
                <a:gd name="connsiteY13" fmla="*/ 866775 h 1228725"/>
                <a:gd name="connsiteX14" fmla="*/ 492125 w 727075"/>
                <a:gd name="connsiteY14" fmla="*/ 704850 h 1228725"/>
                <a:gd name="connsiteX15" fmla="*/ 434975 w 727075"/>
                <a:gd name="connsiteY15" fmla="*/ 546100 h 1228725"/>
                <a:gd name="connsiteX16" fmla="*/ 358775 w 727075"/>
                <a:gd name="connsiteY16" fmla="*/ 358775 h 1228725"/>
                <a:gd name="connsiteX17" fmla="*/ 307975 w 727075"/>
                <a:gd name="connsiteY17" fmla="*/ 295275 h 1228725"/>
                <a:gd name="connsiteX18" fmla="*/ 219075 w 727075"/>
                <a:gd name="connsiteY18" fmla="*/ 200025 h 1228725"/>
                <a:gd name="connsiteX19" fmla="*/ 120650 w 727075"/>
                <a:gd name="connsiteY19" fmla="*/ 88900 h 1228725"/>
                <a:gd name="connsiteX20" fmla="*/ 79375 w 727075"/>
                <a:gd name="connsiteY20" fmla="*/ 57150 h 1228725"/>
                <a:gd name="connsiteX21" fmla="*/ 139700 w 727075"/>
                <a:gd name="connsiteY21" fmla="*/ 228600 h 1228725"/>
                <a:gd name="connsiteX22" fmla="*/ 203200 w 727075"/>
                <a:gd name="connsiteY22" fmla="*/ 441325 h 1228725"/>
                <a:gd name="connsiteX23" fmla="*/ 247650 w 727075"/>
                <a:gd name="connsiteY23" fmla="*/ 635000 h 1228725"/>
                <a:gd name="connsiteX24" fmla="*/ 304800 w 727075"/>
                <a:gd name="connsiteY24" fmla="*/ 812800 h 1228725"/>
                <a:gd name="connsiteX25" fmla="*/ 358775 w 727075"/>
                <a:gd name="connsiteY25" fmla="*/ 955675 h 1228725"/>
                <a:gd name="connsiteX26" fmla="*/ 460375 w 727075"/>
                <a:gd name="connsiteY26" fmla="*/ 1127125 h 1228725"/>
                <a:gd name="connsiteX27" fmla="*/ 422275 w 727075"/>
                <a:gd name="connsiteY27" fmla="*/ 1162050 h 1228725"/>
                <a:gd name="connsiteX28" fmla="*/ 384175 w 727075"/>
                <a:gd name="connsiteY28" fmla="*/ 1092200 h 1228725"/>
                <a:gd name="connsiteX29" fmla="*/ 295275 w 727075"/>
                <a:gd name="connsiteY29" fmla="*/ 914400 h 1228725"/>
                <a:gd name="connsiteX30" fmla="*/ 241300 w 727075"/>
                <a:gd name="connsiteY30" fmla="*/ 746125 h 1228725"/>
                <a:gd name="connsiteX31" fmla="*/ 174625 w 727075"/>
                <a:gd name="connsiteY31" fmla="*/ 561975 h 1228725"/>
                <a:gd name="connsiteX32" fmla="*/ 130175 w 727075"/>
                <a:gd name="connsiteY32" fmla="*/ 441325 h 1228725"/>
                <a:gd name="connsiteX33" fmla="*/ 92075 w 727075"/>
                <a:gd name="connsiteY33" fmla="*/ 276225 h 1228725"/>
                <a:gd name="connsiteX34" fmla="*/ 50800 w 727075"/>
                <a:gd name="connsiteY34" fmla="*/ 149225 h 1228725"/>
                <a:gd name="connsiteX35" fmla="*/ 0 w 727075"/>
                <a:gd name="connsiteY35" fmla="*/ 66675 h 1228725"/>
                <a:gd name="connsiteX36" fmla="*/ 130175 w 727075"/>
                <a:gd name="connsiteY36" fmla="*/ 0 h 1228725"/>
                <a:gd name="connsiteX37" fmla="*/ 158750 w 727075"/>
                <a:gd name="connsiteY37" fmla="*/ 28575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27075" h="1228725">
                  <a:moveTo>
                    <a:pt x="158750" y="28575"/>
                  </a:moveTo>
                  <a:lnTo>
                    <a:pt x="215900" y="104775"/>
                  </a:lnTo>
                  <a:lnTo>
                    <a:pt x="304800" y="206375"/>
                  </a:lnTo>
                  <a:lnTo>
                    <a:pt x="393700" y="307975"/>
                  </a:lnTo>
                  <a:lnTo>
                    <a:pt x="441325" y="422275"/>
                  </a:lnTo>
                  <a:lnTo>
                    <a:pt x="504825" y="587375"/>
                  </a:lnTo>
                  <a:lnTo>
                    <a:pt x="561975" y="784225"/>
                  </a:lnTo>
                  <a:lnTo>
                    <a:pt x="628650" y="952500"/>
                  </a:lnTo>
                  <a:lnTo>
                    <a:pt x="708025" y="1146175"/>
                  </a:lnTo>
                  <a:lnTo>
                    <a:pt x="727075" y="1190625"/>
                  </a:lnTo>
                  <a:lnTo>
                    <a:pt x="688975" y="1228725"/>
                  </a:lnTo>
                  <a:lnTo>
                    <a:pt x="650875" y="1146175"/>
                  </a:lnTo>
                  <a:lnTo>
                    <a:pt x="590550" y="1016000"/>
                  </a:lnTo>
                  <a:lnTo>
                    <a:pt x="542925" y="866775"/>
                  </a:lnTo>
                  <a:lnTo>
                    <a:pt x="492125" y="704850"/>
                  </a:lnTo>
                  <a:lnTo>
                    <a:pt x="434975" y="546100"/>
                  </a:lnTo>
                  <a:lnTo>
                    <a:pt x="358775" y="358775"/>
                  </a:lnTo>
                  <a:lnTo>
                    <a:pt x="307975" y="295275"/>
                  </a:lnTo>
                  <a:lnTo>
                    <a:pt x="219075" y="200025"/>
                  </a:lnTo>
                  <a:lnTo>
                    <a:pt x="120650" y="88900"/>
                  </a:lnTo>
                  <a:lnTo>
                    <a:pt x="79375" y="57150"/>
                  </a:lnTo>
                  <a:lnTo>
                    <a:pt x="139700" y="228600"/>
                  </a:lnTo>
                  <a:lnTo>
                    <a:pt x="203200" y="441325"/>
                  </a:lnTo>
                  <a:lnTo>
                    <a:pt x="247650" y="635000"/>
                  </a:lnTo>
                  <a:lnTo>
                    <a:pt x="304800" y="812800"/>
                  </a:lnTo>
                  <a:lnTo>
                    <a:pt x="358775" y="955675"/>
                  </a:lnTo>
                  <a:lnTo>
                    <a:pt x="460375" y="1127125"/>
                  </a:lnTo>
                  <a:lnTo>
                    <a:pt x="422275" y="1162050"/>
                  </a:lnTo>
                  <a:lnTo>
                    <a:pt x="384175" y="1092200"/>
                  </a:lnTo>
                  <a:lnTo>
                    <a:pt x="295275" y="914400"/>
                  </a:lnTo>
                  <a:lnTo>
                    <a:pt x="241300" y="746125"/>
                  </a:lnTo>
                  <a:lnTo>
                    <a:pt x="174625" y="561975"/>
                  </a:lnTo>
                  <a:lnTo>
                    <a:pt x="130175" y="441325"/>
                  </a:lnTo>
                  <a:lnTo>
                    <a:pt x="92075" y="276225"/>
                  </a:lnTo>
                  <a:lnTo>
                    <a:pt x="50800" y="149225"/>
                  </a:lnTo>
                  <a:lnTo>
                    <a:pt x="0" y="66675"/>
                  </a:lnTo>
                  <a:lnTo>
                    <a:pt x="130175" y="0"/>
                  </a:lnTo>
                  <a:lnTo>
                    <a:pt x="158750" y="28575"/>
                  </a:lnTo>
                  <a:close/>
                </a:path>
              </a:pathLst>
            </a:custGeom>
            <a:pattFill prst="ltVert">
              <a:fgClr>
                <a:sysClr val="windowText" lastClr="000000"/>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34" name="Freeform 33"/>
            <p:cNvSpPr/>
            <p:nvPr/>
          </p:nvSpPr>
          <p:spPr>
            <a:xfrm>
              <a:off x="5208792" y="2354827"/>
              <a:ext cx="3387725" cy="666750"/>
            </a:xfrm>
            <a:custGeom>
              <a:avLst/>
              <a:gdLst>
                <a:gd name="connsiteX0" fmla="*/ 3365500 w 3387725"/>
                <a:gd name="connsiteY0" fmla="*/ 469900 h 1574800"/>
                <a:gd name="connsiteX1" fmla="*/ 3267075 w 3387725"/>
                <a:gd name="connsiteY1" fmla="*/ 466725 h 1574800"/>
                <a:gd name="connsiteX2" fmla="*/ 3121025 w 3387725"/>
                <a:gd name="connsiteY2" fmla="*/ 466725 h 1574800"/>
                <a:gd name="connsiteX3" fmla="*/ 2949575 w 3387725"/>
                <a:gd name="connsiteY3" fmla="*/ 457200 h 1574800"/>
                <a:gd name="connsiteX4" fmla="*/ 2781300 w 3387725"/>
                <a:gd name="connsiteY4" fmla="*/ 447675 h 1574800"/>
                <a:gd name="connsiteX5" fmla="*/ 2670175 w 3387725"/>
                <a:gd name="connsiteY5" fmla="*/ 431800 h 1574800"/>
                <a:gd name="connsiteX6" fmla="*/ 2552700 w 3387725"/>
                <a:gd name="connsiteY6" fmla="*/ 403225 h 1574800"/>
                <a:gd name="connsiteX7" fmla="*/ 2393950 w 3387725"/>
                <a:gd name="connsiteY7" fmla="*/ 358775 h 1574800"/>
                <a:gd name="connsiteX8" fmla="*/ 2384425 w 3387725"/>
                <a:gd name="connsiteY8" fmla="*/ 257175 h 1574800"/>
                <a:gd name="connsiteX9" fmla="*/ 2244725 w 3387725"/>
                <a:gd name="connsiteY9" fmla="*/ 228600 h 1574800"/>
                <a:gd name="connsiteX10" fmla="*/ 2076450 w 3387725"/>
                <a:gd name="connsiteY10" fmla="*/ 187325 h 1574800"/>
                <a:gd name="connsiteX11" fmla="*/ 1920875 w 3387725"/>
                <a:gd name="connsiteY11" fmla="*/ 149225 h 1574800"/>
                <a:gd name="connsiteX12" fmla="*/ 1714500 w 3387725"/>
                <a:gd name="connsiteY12" fmla="*/ 92075 h 1574800"/>
                <a:gd name="connsiteX13" fmla="*/ 1562100 w 3387725"/>
                <a:gd name="connsiteY13" fmla="*/ 57150 h 1574800"/>
                <a:gd name="connsiteX14" fmla="*/ 1454150 w 3387725"/>
                <a:gd name="connsiteY14" fmla="*/ 38100 h 1574800"/>
                <a:gd name="connsiteX15" fmla="*/ 1327150 w 3387725"/>
                <a:gd name="connsiteY15" fmla="*/ 25400 h 1574800"/>
                <a:gd name="connsiteX16" fmla="*/ 1149350 w 3387725"/>
                <a:gd name="connsiteY16" fmla="*/ 19050 h 1574800"/>
                <a:gd name="connsiteX17" fmla="*/ 993775 w 3387725"/>
                <a:gd name="connsiteY17" fmla="*/ 0 h 1574800"/>
                <a:gd name="connsiteX18" fmla="*/ 996950 w 3387725"/>
                <a:gd name="connsiteY18" fmla="*/ 47625 h 1574800"/>
                <a:gd name="connsiteX19" fmla="*/ 889000 w 3387725"/>
                <a:gd name="connsiteY19" fmla="*/ 31750 h 1574800"/>
                <a:gd name="connsiteX20" fmla="*/ 739775 w 3387725"/>
                <a:gd name="connsiteY20" fmla="*/ 28575 h 1574800"/>
                <a:gd name="connsiteX21" fmla="*/ 571500 w 3387725"/>
                <a:gd name="connsiteY21" fmla="*/ 28575 h 1574800"/>
                <a:gd name="connsiteX22" fmla="*/ 387350 w 3387725"/>
                <a:gd name="connsiteY22" fmla="*/ 41275 h 1574800"/>
                <a:gd name="connsiteX23" fmla="*/ 219075 w 3387725"/>
                <a:gd name="connsiteY23" fmla="*/ 57150 h 1574800"/>
                <a:gd name="connsiteX24" fmla="*/ 0 w 3387725"/>
                <a:gd name="connsiteY24" fmla="*/ 111125 h 1574800"/>
                <a:gd name="connsiteX25" fmla="*/ 31750 w 3387725"/>
                <a:gd name="connsiteY25" fmla="*/ 260350 h 1574800"/>
                <a:gd name="connsiteX26" fmla="*/ 161925 w 3387725"/>
                <a:gd name="connsiteY26" fmla="*/ 203200 h 1574800"/>
                <a:gd name="connsiteX27" fmla="*/ 352425 w 3387725"/>
                <a:gd name="connsiteY27" fmla="*/ 168275 h 1574800"/>
                <a:gd name="connsiteX28" fmla="*/ 485775 w 3387725"/>
                <a:gd name="connsiteY28" fmla="*/ 139700 h 1574800"/>
                <a:gd name="connsiteX29" fmla="*/ 698500 w 3387725"/>
                <a:gd name="connsiteY29" fmla="*/ 127000 h 1574800"/>
                <a:gd name="connsiteX30" fmla="*/ 927100 w 3387725"/>
                <a:gd name="connsiteY30" fmla="*/ 117475 h 1574800"/>
                <a:gd name="connsiteX31" fmla="*/ 1120775 w 3387725"/>
                <a:gd name="connsiteY31" fmla="*/ 107950 h 1574800"/>
                <a:gd name="connsiteX32" fmla="*/ 1304925 w 3387725"/>
                <a:gd name="connsiteY32" fmla="*/ 123825 h 1574800"/>
                <a:gd name="connsiteX33" fmla="*/ 1473200 w 3387725"/>
                <a:gd name="connsiteY33" fmla="*/ 139700 h 1574800"/>
                <a:gd name="connsiteX34" fmla="*/ 1663700 w 3387725"/>
                <a:gd name="connsiteY34" fmla="*/ 193675 h 1574800"/>
                <a:gd name="connsiteX35" fmla="*/ 1790700 w 3387725"/>
                <a:gd name="connsiteY35" fmla="*/ 231775 h 1574800"/>
                <a:gd name="connsiteX36" fmla="*/ 1936750 w 3387725"/>
                <a:gd name="connsiteY36" fmla="*/ 323850 h 1574800"/>
                <a:gd name="connsiteX37" fmla="*/ 2028825 w 3387725"/>
                <a:gd name="connsiteY37" fmla="*/ 460375 h 1574800"/>
                <a:gd name="connsiteX38" fmla="*/ 2066925 w 3387725"/>
                <a:gd name="connsiteY38" fmla="*/ 542925 h 1574800"/>
                <a:gd name="connsiteX39" fmla="*/ 2120900 w 3387725"/>
                <a:gd name="connsiteY39" fmla="*/ 765175 h 1574800"/>
                <a:gd name="connsiteX40" fmla="*/ 2193925 w 3387725"/>
                <a:gd name="connsiteY40" fmla="*/ 962025 h 1574800"/>
                <a:gd name="connsiteX41" fmla="*/ 2244725 w 3387725"/>
                <a:gd name="connsiteY41" fmla="*/ 1111250 h 1574800"/>
                <a:gd name="connsiteX42" fmla="*/ 2295525 w 3387725"/>
                <a:gd name="connsiteY42" fmla="*/ 1263650 h 1574800"/>
                <a:gd name="connsiteX43" fmla="*/ 2359025 w 3387725"/>
                <a:gd name="connsiteY43" fmla="*/ 1393825 h 1574800"/>
                <a:gd name="connsiteX44" fmla="*/ 2416175 w 3387725"/>
                <a:gd name="connsiteY44" fmla="*/ 1501775 h 1574800"/>
                <a:gd name="connsiteX45" fmla="*/ 2447925 w 3387725"/>
                <a:gd name="connsiteY45" fmla="*/ 1470025 h 1574800"/>
                <a:gd name="connsiteX46" fmla="*/ 2390775 w 3387725"/>
                <a:gd name="connsiteY46" fmla="*/ 1362075 h 1574800"/>
                <a:gd name="connsiteX47" fmla="*/ 2355850 w 3387725"/>
                <a:gd name="connsiteY47" fmla="*/ 1295400 h 1574800"/>
                <a:gd name="connsiteX48" fmla="*/ 2301875 w 3387725"/>
                <a:gd name="connsiteY48" fmla="*/ 1136650 h 1574800"/>
                <a:gd name="connsiteX49" fmla="*/ 2247900 w 3387725"/>
                <a:gd name="connsiteY49" fmla="*/ 987425 h 1574800"/>
                <a:gd name="connsiteX50" fmla="*/ 2219325 w 3387725"/>
                <a:gd name="connsiteY50" fmla="*/ 869950 h 1574800"/>
                <a:gd name="connsiteX51" fmla="*/ 2184400 w 3387725"/>
                <a:gd name="connsiteY51" fmla="*/ 723900 h 1574800"/>
                <a:gd name="connsiteX52" fmla="*/ 2136775 w 3387725"/>
                <a:gd name="connsiteY52" fmla="*/ 571500 h 1574800"/>
                <a:gd name="connsiteX53" fmla="*/ 2082800 w 3387725"/>
                <a:gd name="connsiteY53" fmla="*/ 400050 h 1574800"/>
                <a:gd name="connsiteX54" fmla="*/ 2149475 w 3387725"/>
                <a:gd name="connsiteY54" fmla="*/ 469900 h 1574800"/>
                <a:gd name="connsiteX55" fmla="*/ 2225675 w 3387725"/>
                <a:gd name="connsiteY55" fmla="*/ 555625 h 1574800"/>
                <a:gd name="connsiteX56" fmla="*/ 2301875 w 3387725"/>
                <a:gd name="connsiteY56" fmla="*/ 638175 h 1574800"/>
                <a:gd name="connsiteX57" fmla="*/ 2362200 w 3387725"/>
                <a:gd name="connsiteY57" fmla="*/ 714375 h 1574800"/>
                <a:gd name="connsiteX58" fmla="*/ 2406650 w 3387725"/>
                <a:gd name="connsiteY58" fmla="*/ 819150 h 1574800"/>
                <a:gd name="connsiteX59" fmla="*/ 2444750 w 3387725"/>
                <a:gd name="connsiteY59" fmla="*/ 923925 h 1574800"/>
                <a:gd name="connsiteX60" fmla="*/ 2498725 w 3387725"/>
                <a:gd name="connsiteY60" fmla="*/ 1069975 h 1574800"/>
                <a:gd name="connsiteX61" fmla="*/ 2546350 w 3387725"/>
                <a:gd name="connsiteY61" fmla="*/ 1219200 h 1574800"/>
                <a:gd name="connsiteX62" fmla="*/ 2590800 w 3387725"/>
                <a:gd name="connsiteY62" fmla="*/ 1349375 h 1574800"/>
                <a:gd name="connsiteX63" fmla="*/ 2628900 w 3387725"/>
                <a:gd name="connsiteY63" fmla="*/ 1447800 h 1574800"/>
                <a:gd name="connsiteX64" fmla="*/ 2692400 w 3387725"/>
                <a:gd name="connsiteY64" fmla="*/ 1574800 h 1574800"/>
                <a:gd name="connsiteX65" fmla="*/ 2727325 w 3387725"/>
                <a:gd name="connsiteY65" fmla="*/ 1530350 h 1574800"/>
                <a:gd name="connsiteX66" fmla="*/ 2654300 w 3387725"/>
                <a:gd name="connsiteY66" fmla="*/ 1368425 h 1574800"/>
                <a:gd name="connsiteX67" fmla="*/ 2593975 w 3387725"/>
                <a:gd name="connsiteY67" fmla="*/ 1216025 h 1574800"/>
                <a:gd name="connsiteX68" fmla="*/ 2543175 w 3387725"/>
                <a:gd name="connsiteY68" fmla="*/ 1057275 h 1574800"/>
                <a:gd name="connsiteX69" fmla="*/ 2501900 w 3387725"/>
                <a:gd name="connsiteY69" fmla="*/ 923925 h 1574800"/>
                <a:gd name="connsiteX70" fmla="*/ 2451100 w 3387725"/>
                <a:gd name="connsiteY70" fmla="*/ 796925 h 1574800"/>
                <a:gd name="connsiteX71" fmla="*/ 2406650 w 3387725"/>
                <a:gd name="connsiteY71" fmla="*/ 673100 h 1574800"/>
                <a:gd name="connsiteX72" fmla="*/ 2317750 w 3387725"/>
                <a:gd name="connsiteY72" fmla="*/ 568325 h 1574800"/>
                <a:gd name="connsiteX73" fmla="*/ 2235200 w 3387725"/>
                <a:gd name="connsiteY73" fmla="*/ 469900 h 1574800"/>
                <a:gd name="connsiteX74" fmla="*/ 2136775 w 3387725"/>
                <a:gd name="connsiteY74" fmla="*/ 339725 h 1574800"/>
                <a:gd name="connsiteX75" fmla="*/ 2241550 w 3387725"/>
                <a:gd name="connsiteY75" fmla="*/ 393700 h 1574800"/>
                <a:gd name="connsiteX76" fmla="*/ 2374900 w 3387725"/>
                <a:gd name="connsiteY76" fmla="*/ 457200 h 1574800"/>
                <a:gd name="connsiteX77" fmla="*/ 2565400 w 3387725"/>
                <a:gd name="connsiteY77" fmla="*/ 514350 h 1574800"/>
                <a:gd name="connsiteX78" fmla="*/ 2733675 w 3387725"/>
                <a:gd name="connsiteY78" fmla="*/ 542925 h 1574800"/>
                <a:gd name="connsiteX79" fmla="*/ 2962275 w 3387725"/>
                <a:gd name="connsiteY79" fmla="*/ 571500 h 1574800"/>
                <a:gd name="connsiteX80" fmla="*/ 3140075 w 3387725"/>
                <a:gd name="connsiteY80" fmla="*/ 596900 h 1574800"/>
                <a:gd name="connsiteX81" fmla="*/ 3317875 w 3387725"/>
                <a:gd name="connsiteY81" fmla="*/ 644525 h 1574800"/>
                <a:gd name="connsiteX82" fmla="*/ 3387725 w 3387725"/>
                <a:gd name="connsiteY82" fmla="*/ 666750 h 1574800"/>
                <a:gd name="connsiteX83" fmla="*/ 3365500 w 3387725"/>
                <a:gd name="connsiteY83" fmla="*/ 469900 h 1574800"/>
                <a:gd name="connsiteX0" fmla="*/ 3365500 w 3387725"/>
                <a:gd name="connsiteY0" fmla="*/ 469900 h 1574800"/>
                <a:gd name="connsiteX1" fmla="*/ 3267075 w 3387725"/>
                <a:gd name="connsiteY1" fmla="*/ 466725 h 1574800"/>
                <a:gd name="connsiteX2" fmla="*/ 3121025 w 3387725"/>
                <a:gd name="connsiteY2" fmla="*/ 466725 h 1574800"/>
                <a:gd name="connsiteX3" fmla="*/ 2949575 w 3387725"/>
                <a:gd name="connsiteY3" fmla="*/ 457200 h 1574800"/>
                <a:gd name="connsiteX4" fmla="*/ 2781300 w 3387725"/>
                <a:gd name="connsiteY4" fmla="*/ 447675 h 1574800"/>
                <a:gd name="connsiteX5" fmla="*/ 2670175 w 3387725"/>
                <a:gd name="connsiteY5" fmla="*/ 431800 h 1574800"/>
                <a:gd name="connsiteX6" fmla="*/ 2552700 w 3387725"/>
                <a:gd name="connsiteY6" fmla="*/ 403225 h 1574800"/>
                <a:gd name="connsiteX7" fmla="*/ 2393950 w 3387725"/>
                <a:gd name="connsiteY7" fmla="*/ 358775 h 1574800"/>
                <a:gd name="connsiteX8" fmla="*/ 2384425 w 3387725"/>
                <a:gd name="connsiteY8" fmla="*/ 257175 h 1574800"/>
                <a:gd name="connsiteX9" fmla="*/ 2244725 w 3387725"/>
                <a:gd name="connsiteY9" fmla="*/ 228600 h 1574800"/>
                <a:gd name="connsiteX10" fmla="*/ 2076450 w 3387725"/>
                <a:gd name="connsiteY10" fmla="*/ 187325 h 1574800"/>
                <a:gd name="connsiteX11" fmla="*/ 1920875 w 3387725"/>
                <a:gd name="connsiteY11" fmla="*/ 149225 h 1574800"/>
                <a:gd name="connsiteX12" fmla="*/ 1714500 w 3387725"/>
                <a:gd name="connsiteY12" fmla="*/ 92075 h 1574800"/>
                <a:gd name="connsiteX13" fmla="*/ 1562100 w 3387725"/>
                <a:gd name="connsiteY13" fmla="*/ 57150 h 1574800"/>
                <a:gd name="connsiteX14" fmla="*/ 1454150 w 3387725"/>
                <a:gd name="connsiteY14" fmla="*/ 38100 h 1574800"/>
                <a:gd name="connsiteX15" fmla="*/ 1327150 w 3387725"/>
                <a:gd name="connsiteY15" fmla="*/ 25400 h 1574800"/>
                <a:gd name="connsiteX16" fmla="*/ 1149350 w 3387725"/>
                <a:gd name="connsiteY16" fmla="*/ 19050 h 1574800"/>
                <a:gd name="connsiteX17" fmla="*/ 993775 w 3387725"/>
                <a:gd name="connsiteY17" fmla="*/ 0 h 1574800"/>
                <a:gd name="connsiteX18" fmla="*/ 996950 w 3387725"/>
                <a:gd name="connsiteY18" fmla="*/ 47625 h 1574800"/>
                <a:gd name="connsiteX19" fmla="*/ 889000 w 3387725"/>
                <a:gd name="connsiteY19" fmla="*/ 31750 h 1574800"/>
                <a:gd name="connsiteX20" fmla="*/ 739775 w 3387725"/>
                <a:gd name="connsiteY20" fmla="*/ 28575 h 1574800"/>
                <a:gd name="connsiteX21" fmla="*/ 571500 w 3387725"/>
                <a:gd name="connsiteY21" fmla="*/ 28575 h 1574800"/>
                <a:gd name="connsiteX22" fmla="*/ 387350 w 3387725"/>
                <a:gd name="connsiteY22" fmla="*/ 41275 h 1574800"/>
                <a:gd name="connsiteX23" fmla="*/ 219075 w 3387725"/>
                <a:gd name="connsiteY23" fmla="*/ 57150 h 1574800"/>
                <a:gd name="connsiteX24" fmla="*/ 0 w 3387725"/>
                <a:gd name="connsiteY24" fmla="*/ 111125 h 1574800"/>
                <a:gd name="connsiteX25" fmla="*/ 31750 w 3387725"/>
                <a:gd name="connsiteY25" fmla="*/ 260350 h 1574800"/>
                <a:gd name="connsiteX26" fmla="*/ 161925 w 3387725"/>
                <a:gd name="connsiteY26" fmla="*/ 203200 h 1574800"/>
                <a:gd name="connsiteX27" fmla="*/ 352425 w 3387725"/>
                <a:gd name="connsiteY27" fmla="*/ 168275 h 1574800"/>
                <a:gd name="connsiteX28" fmla="*/ 485775 w 3387725"/>
                <a:gd name="connsiteY28" fmla="*/ 139700 h 1574800"/>
                <a:gd name="connsiteX29" fmla="*/ 698500 w 3387725"/>
                <a:gd name="connsiteY29" fmla="*/ 127000 h 1574800"/>
                <a:gd name="connsiteX30" fmla="*/ 927100 w 3387725"/>
                <a:gd name="connsiteY30" fmla="*/ 117475 h 1574800"/>
                <a:gd name="connsiteX31" fmla="*/ 1120775 w 3387725"/>
                <a:gd name="connsiteY31" fmla="*/ 107950 h 1574800"/>
                <a:gd name="connsiteX32" fmla="*/ 1304925 w 3387725"/>
                <a:gd name="connsiteY32" fmla="*/ 123825 h 1574800"/>
                <a:gd name="connsiteX33" fmla="*/ 1473200 w 3387725"/>
                <a:gd name="connsiteY33" fmla="*/ 139700 h 1574800"/>
                <a:gd name="connsiteX34" fmla="*/ 1663700 w 3387725"/>
                <a:gd name="connsiteY34" fmla="*/ 193675 h 1574800"/>
                <a:gd name="connsiteX35" fmla="*/ 1790700 w 3387725"/>
                <a:gd name="connsiteY35" fmla="*/ 231775 h 1574800"/>
                <a:gd name="connsiteX36" fmla="*/ 1936750 w 3387725"/>
                <a:gd name="connsiteY36" fmla="*/ 323850 h 1574800"/>
                <a:gd name="connsiteX37" fmla="*/ 2028825 w 3387725"/>
                <a:gd name="connsiteY37" fmla="*/ 460375 h 1574800"/>
                <a:gd name="connsiteX38" fmla="*/ 2066925 w 3387725"/>
                <a:gd name="connsiteY38" fmla="*/ 542925 h 1574800"/>
                <a:gd name="connsiteX39" fmla="*/ 2120900 w 3387725"/>
                <a:gd name="connsiteY39" fmla="*/ 765175 h 1574800"/>
                <a:gd name="connsiteX40" fmla="*/ 2193925 w 3387725"/>
                <a:gd name="connsiteY40" fmla="*/ 962025 h 1574800"/>
                <a:gd name="connsiteX41" fmla="*/ 2244725 w 3387725"/>
                <a:gd name="connsiteY41" fmla="*/ 1111250 h 1574800"/>
                <a:gd name="connsiteX42" fmla="*/ 2295525 w 3387725"/>
                <a:gd name="connsiteY42" fmla="*/ 1263650 h 1574800"/>
                <a:gd name="connsiteX43" fmla="*/ 2359025 w 3387725"/>
                <a:gd name="connsiteY43" fmla="*/ 1393825 h 1574800"/>
                <a:gd name="connsiteX44" fmla="*/ 2416175 w 3387725"/>
                <a:gd name="connsiteY44" fmla="*/ 1501775 h 1574800"/>
                <a:gd name="connsiteX45" fmla="*/ 2447925 w 3387725"/>
                <a:gd name="connsiteY45" fmla="*/ 1470025 h 1574800"/>
                <a:gd name="connsiteX46" fmla="*/ 2390775 w 3387725"/>
                <a:gd name="connsiteY46" fmla="*/ 1362075 h 1574800"/>
                <a:gd name="connsiteX47" fmla="*/ 2355850 w 3387725"/>
                <a:gd name="connsiteY47" fmla="*/ 1295400 h 1574800"/>
                <a:gd name="connsiteX48" fmla="*/ 2301875 w 3387725"/>
                <a:gd name="connsiteY48" fmla="*/ 1136650 h 1574800"/>
                <a:gd name="connsiteX49" fmla="*/ 2247900 w 3387725"/>
                <a:gd name="connsiteY49" fmla="*/ 987425 h 1574800"/>
                <a:gd name="connsiteX50" fmla="*/ 2219325 w 3387725"/>
                <a:gd name="connsiteY50" fmla="*/ 869950 h 1574800"/>
                <a:gd name="connsiteX51" fmla="*/ 2184400 w 3387725"/>
                <a:gd name="connsiteY51" fmla="*/ 723900 h 1574800"/>
                <a:gd name="connsiteX52" fmla="*/ 2136775 w 3387725"/>
                <a:gd name="connsiteY52" fmla="*/ 571500 h 1574800"/>
                <a:gd name="connsiteX53" fmla="*/ 2082800 w 3387725"/>
                <a:gd name="connsiteY53" fmla="*/ 400050 h 1574800"/>
                <a:gd name="connsiteX54" fmla="*/ 2149475 w 3387725"/>
                <a:gd name="connsiteY54" fmla="*/ 469900 h 1574800"/>
                <a:gd name="connsiteX55" fmla="*/ 2225675 w 3387725"/>
                <a:gd name="connsiteY55" fmla="*/ 555625 h 1574800"/>
                <a:gd name="connsiteX56" fmla="*/ 2301875 w 3387725"/>
                <a:gd name="connsiteY56" fmla="*/ 638175 h 1574800"/>
                <a:gd name="connsiteX57" fmla="*/ 2362200 w 3387725"/>
                <a:gd name="connsiteY57" fmla="*/ 714375 h 1574800"/>
                <a:gd name="connsiteX58" fmla="*/ 2406650 w 3387725"/>
                <a:gd name="connsiteY58" fmla="*/ 819150 h 1574800"/>
                <a:gd name="connsiteX59" fmla="*/ 2444750 w 3387725"/>
                <a:gd name="connsiteY59" fmla="*/ 923925 h 1574800"/>
                <a:gd name="connsiteX60" fmla="*/ 2498725 w 3387725"/>
                <a:gd name="connsiteY60" fmla="*/ 1069975 h 1574800"/>
                <a:gd name="connsiteX61" fmla="*/ 2546350 w 3387725"/>
                <a:gd name="connsiteY61" fmla="*/ 1219200 h 1574800"/>
                <a:gd name="connsiteX62" fmla="*/ 2590800 w 3387725"/>
                <a:gd name="connsiteY62" fmla="*/ 1349375 h 1574800"/>
                <a:gd name="connsiteX63" fmla="*/ 2628900 w 3387725"/>
                <a:gd name="connsiteY63" fmla="*/ 1447800 h 1574800"/>
                <a:gd name="connsiteX64" fmla="*/ 2692400 w 3387725"/>
                <a:gd name="connsiteY64" fmla="*/ 1574800 h 1574800"/>
                <a:gd name="connsiteX65" fmla="*/ 2654300 w 3387725"/>
                <a:gd name="connsiteY65" fmla="*/ 1368425 h 1574800"/>
                <a:gd name="connsiteX66" fmla="*/ 2593975 w 3387725"/>
                <a:gd name="connsiteY66" fmla="*/ 1216025 h 1574800"/>
                <a:gd name="connsiteX67" fmla="*/ 2543175 w 3387725"/>
                <a:gd name="connsiteY67" fmla="*/ 1057275 h 1574800"/>
                <a:gd name="connsiteX68" fmla="*/ 2501900 w 3387725"/>
                <a:gd name="connsiteY68" fmla="*/ 923925 h 1574800"/>
                <a:gd name="connsiteX69" fmla="*/ 2451100 w 3387725"/>
                <a:gd name="connsiteY69" fmla="*/ 796925 h 1574800"/>
                <a:gd name="connsiteX70" fmla="*/ 2406650 w 3387725"/>
                <a:gd name="connsiteY70" fmla="*/ 673100 h 1574800"/>
                <a:gd name="connsiteX71" fmla="*/ 2317750 w 3387725"/>
                <a:gd name="connsiteY71" fmla="*/ 568325 h 1574800"/>
                <a:gd name="connsiteX72" fmla="*/ 2235200 w 3387725"/>
                <a:gd name="connsiteY72" fmla="*/ 469900 h 1574800"/>
                <a:gd name="connsiteX73" fmla="*/ 2136775 w 3387725"/>
                <a:gd name="connsiteY73" fmla="*/ 339725 h 1574800"/>
                <a:gd name="connsiteX74" fmla="*/ 2241550 w 3387725"/>
                <a:gd name="connsiteY74" fmla="*/ 393700 h 1574800"/>
                <a:gd name="connsiteX75" fmla="*/ 2374900 w 3387725"/>
                <a:gd name="connsiteY75" fmla="*/ 457200 h 1574800"/>
                <a:gd name="connsiteX76" fmla="*/ 2565400 w 3387725"/>
                <a:gd name="connsiteY76" fmla="*/ 514350 h 1574800"/>
                <a:gd name="connsiteX77" fmla="*/ 2733675 w 3387725"/>
                <a:gd name="connsiteY77" fmla="*/ 542925 h 1574800"/>
                <a:gd name="connsiteX78" fmla="*/ 2962275 w 3387725"/>
                <a:gd name="connsiteY78" fmla="*/ 571500 h 1574800"/>
                <a:gd name="connsiteX79" fmla="*/ 3140075 w 3387725"/>
                <a:gd name="connsiteY79" fmla="*/ 596900 h 1574800"/>
                <a:gd name="connsiteX80" fmla="*/ 3317875 w 3387725"/>
                <a:gd name="connsiteY80" fmla="*/ 644525 h 1574800"/>
                <a:gd name="connsiteX81" fmla="*/ 3387725 w 3387725"/>
                <a:gd name="connsiteY81" fmla="*/ 666750 h 1574800"/>
                <a:gd name="connsiteX82" fmla="*/ 3365500 w 3387725"/>
                <a:gd name="connsiteY82" fmla="*/ 469900 h 1574800"/>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444750 w 3387725"/>
                <a:gd name="connsiteY59" fmla="*/ 923925 h 1501775"/>
                <a:gd name="connsiteX60" fmla="*/ 2498725 w 3387725"/>
                <a:gd name="connsiteY60" fmla="*/ 1069975 h 1501775"/>
                <a:gd name="connsiteX61" fmla="*/ 2546350 w 3387725"/>
                <a:gd name="connsiteY61" fmla="*/ 1219200 h 1501775"/>
                <a:gd name="connsiteX62" fmla="*/ 2590800 w 3387725"/>
                <a:gd name="connsiteY62" fmla="*/ 1349375 h 1501775"/>
                <a:gd name="connsiteX63" fmla="*/ 2628900 w 3387725"/>
                <a:gd name="connsiteY63" fmla="*/ 1447800 h 1501775"/>
                <a:gd name="connsiteX64" fmla="*/ 2654300 w 3387725"/>
                <a:gd name="connsiteY64" fmla="*/ 1368425 h 1501775"/>
                <a:gd name="connsiteX65" fmla="*/ 2593975 w 3387725"/>
                <a:gd name="connsiteY65" fmla="*/ 1216025 h 1501775"/>
                <a:gd name="connsiteX66" fmla="*/ 2543175 w 3387725"/>
                <a:gd name="connsiteY66" fmla="*/ 1057275 h 1501775"/>
                <a:gd name="connsiteX67" fmla="*/ 2501900 w 3387725"/>
                <a:gd name="connsiteY67" fmla="*/ 923925 h 1501775"/>
                <a:gd name="connsiteX68" fmla="*/ 2451100 w 3387725"/>
                <a:gd name="connsiteY68" fmla="*/ 796925 h 1501775"/>
                <a:gd name="connsiteX69" fmla="*/ 2406650 w 3387725"/>
                <a:gd name="connsiteY69" fmla="*/ 673100 h 1501775"/>
                <a:gd name="connsiteX70" fmla="*/ 2317750 w 3387725"/>
                <a:gd name="connsiteY70" fmla="*/ 568325 h 1501775"/>
                <a:gd name="connsiteX71" fmla="*/ 2235200 w 3387725"/>
                <a:gd name="connsiteY71" fmla="*/ 469900 h 1501775"/>
                <a:gd name="connsiteX72" fmla="*/ 2136775 w 3387725"/>
                <a:gd name="connsiteY72" fmla="*/ 339725 h 1501775"/>
                <a:gd name="connsiteX73" fmla="*/ 2241550 w 3387725"/>
                <a:gd name="connsiteY73" fmla="*/ 393700 h 1501775"/>
                <a:gd name="connsiteX74" fmla="*/ 2374900 w 3387725"/>
                <a:gd name="connsiteY74" fmla="*/ 457200 h 1501775"/>
                <a:gd name="connsiteX75" fmla="*/ 2565400 w 3387725"/>
                <a:gd name="connsiteY75" fmla="*/ 514350 h 1501775"/>
                <a:gd name="connsiteX76" fmla="*/ 2733675 w 3387725"/>
                <a:gd name="connsiteY76" fmla="*/ 542925 h 1501775"/>
                <a:gd name="connsiteX77" fmla="*/ 2962275 w 3387725"/>
                <a:gd name="connsiteY77" fmla="*/ 571500 h 1501775"/>
                <a:gd name="connsiteX78" fmla="*/ 3140075 w 3387725"/>
                <a:gd name="connsiteY78" fmla="*/ 596900 h 1501775"/>
                <a:gd name="connsiteX79" fmla="*/ 3317875 w 3387725"/>
                <a:gd name="connsiteY79" fmla="*/ 644525 h 1501775"/>
                <a:gd name="connsiteX80" fmla="*/ 3387725 w 3387725"/>
                <a:gd name="connsiteY80" fmla="*/ 666750 h 1501775"/>
                <a:gd name="connsiteX81" fmla="*/ 3365500 w 3387725"/>
                <a:gd name="connsiteY81"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444750 w 3387725"/>
                <a:gd name="connsiteY59" fmla="*/ 923925 h 1501775"/>
                <a:gd name="connsiteX60" fmla="*/ 2498725 w 3387725"/>
                <a:gd name="connsiteY60" fmla="*/ 1069975 h 1501775"/>
                <a:gd name="connsiteX61" fmla="*/ 2546350 w 3387725"/>
                <a:gd name="connsiteY61" fmla="*/ 1219200 h 1501775"/>
                <a:gd name="connsiteX62" fmla="*/ 2590800 w 3387725"/>
                <a:gd name="connsiteY62" fmla="*/ 1349375 h 1501775"/>
                <a:gd name="connsiteX63" fmla="*/ 2654300 w 3387725"/>
                <a:gd name="connsiteY63" fmla="*/ 1368425 h 1501775"/>
                <a:gd name="connsiteX64" fmla="*/ 2593975 w 3387725"/>
                <a:gd name="connsiteY64" fmla="*/ 1216025 h 1501775"/>
                <a:gd name="connsiteX65" fmla="*/ 2543175 w 3387725"/>
                <a:gd name="connsiteY65" fmla="*/ 1057275 h 1501775"/>
                <a:gd name="connsiteX66" fmla="*/ 2501900 w 3387725"/>
                <a:gd name="connsiteY66" fmla="*/ 923925 h 1501775"/>
                <a:gd name="connsiteX67" fmla="*/ 2451100 w 3387725"/>
                <a:gd name="connsiteY67" fmla="*/ 796925 h 1501775"/>
                <a:gd name="connsiteX68" fmla="*/ 2406650 w 3387725"/>
                <a:gd name="connsiteY68" fmla="*/ 673100 h 1501775"/>
                <a:gd name="connsiteX69" fmla="*/ 2317750 w 3387725"/>
                <a:gd name="connsiteY69" fmla="*/ 568325 h 1501775"/>
                <a:gd name="connsiteX70" fmla="*/ 2235200 w 3387725"/>
                <a:gd name="connsiteY70" fmla="*/ 469900 h 1501775"/>
                <a:gd name="connsiteX71" fmla="*/ 2136775 w 3387725"/>
                <a:gd name="connsiteY71" fmla="*/ 339725 h 1501775"/>
                <a:gd name="connsiteX72" fmla="*/ 2241550 w 3387725"/>
                <a:gd name="connsiteY72" fmla="*/ 393700 h 1501775"/>
                <a:gd name="connsiteX73" fmla="*/ 2374900 w 3387725"/>
                <a:gd name="connsiteY73" fmla="*/ 457200 h 1501775"/>
                <a:gd name="connsiteX74" fmla="*/ 2565400 w 3387725"/>
                <a:gd name="connsiteY74" fmla="*/ 514350 h 1501775"/>
                <a:gd name="connsiteX75" fmla="*/ 2733675 w 3387725"/>
                <a:gd name="connsiteY75" fmla="*/ 542925 h 1501775"/>
                <a:gd name="connsiteX76" fmla="*/ 2962275 w 3387725"/>
                <a:gd name="connsiteY76" fmla="*/ 571500 h 1501775"/>
                <a:gd name="connsiteX77" fmla="*/ 3140075 w 3387725"/>
                <a:gd name="connsiteY77" fmla="*/ 596900 h 1501775"/>
                <a:gd name="connsiteX78" fmla="*/ 3317875 w 3387725"/>
                <a:gd name="connsiteY78" fmla="*/ 644525 h 1501775"/>
                <a:gd name="connsiteX79" fmla="*/ 3387725 w 3387725"/>
                <a:gd name="connsiteY79" fmla="*/ 666750 h 1501775"/>
                <a:gd name="connsiteX80" fmla="*/ 3365500 w 3387725"/>
                <a:gd name="connsiteY80"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444750 w 3387725"/>
                <a:gd name="connsiteY59" fmla="*/ 923925 h 1501775"/>
                <a:gd name="connsiteX60" fmla="*/ 2498725 w 3387725"/>
                <a:gd name="connsiteY60" fmla="*/ 1069975 h 1501775"/>
                <a:gd name="connsiteX61" fmla="*/ 2546350 w 3387725"/>
                <a:gd name="connsiteY61" fmla="*/ 1219200 h 1501775"/>
                <a:gd name="connsiteX62" fmla="*/ 2590800 w 3387725"/>
                <a:gd name="connsiteY62" fmla="*/ 1349375 h 1501775"/>
                <a:gd name="connsiteX63" fmla="*/ 2593975 w 3387725"/>
                <a:gd name="connsiteY63" fmla="*/ 1216025 h 1501775"/>
                <a:gd name="connsiteX64" fmla="*/ 2543175 w 3387725"/>
                <a:gd name="connsiteY64" fmla="*/ 1057275 h 1501775"/>
                <a:gd name="connsiteX65" fmla="*/ 2501900 w 3387725"/>
                <a:gd name="connsiteY65" fmla="*/ 923925 h 1501775"/>
                <a:gd name="connsiteX66" fmla="*/ 2451100 w 3387725"/>
                <a:gd name="connsiteY66" fmla="*/ 796925 h 1501775"/>
                <a:gd name="connsiteX67" fmla="*/ 2406650 w 3387725"/>
                <a:gd name="connsiteY67" fmla="*/ 673100 h 1501775"/>
                <a:gd name="connsiteX68" fmla="*/ 2317750 w 3387725"/>
                <a:gd name="connsiteY68" fmla="*/ 568325 h 1501775"/>
                <a:gd name="connsiteX69" fmla="*/ 2235200 w 3387725"/>
                <a:gd name="connsiteY69" fmla="*/ 469900 h 1501775"/>
                <a:gd name="connsiteX70" fmla="*/ 2136775 w 3387725"/>
                <a:gd name="connsiteY70" fmla="*/ 339725 h 1501775"/>
                <a:gd name="connsiteX71" fmla="*/ 2241550 w 3387725"/>
                <a:gd name="connsiteY71" fmla="*/ 393700 h 1501775"/>
                <a:gd name="connsiteX72" fmla="*/ 2374900 w 3387725"/>
                <a:gd name="connsiteY72" fmla="*/ 457200 h 1501775"/>
                <a:gd name="connsiteX73" fmla="*/ 2565400 w 3387725"/>
                <a:gd name="connsiteY73" fmla="*/ 514350 h 1501775"/>
                <a:gd name="connsiteX74" fmla="*/ 2733675 w 3387725"/>
                <a:gd name="connsiteY74" fmla="*/ 542925 h 1501775"/>
                <a:gd name="connsiteX75" fmla="*/ 2962275 w 3387725"/>
                <a:gd name="connsiteY75" fmla="*/ 571500 h 1501775"/>
                <a:gd name="connsiteX76" fmla="*/ 3140075 w 3387725"/>
                <a:gd name="connsiteY76" fmla="*/ 596900 h 1501775"/>
                <a:gd name="connsiteX77" fmla="*/ 3317875 w 3387725"/>
                <a:gd name="connsiteY77" fmla="*/ 644525 h 1501775"/>
                <a:gd name="connsiteX78" fmla="*/ 3387725 w 3387725"/>
                <a:gd name="connsiteY78" fmla="*/ 666750 h 1501775"/>
                <a:gd name="connsiteX79" fmla="*/ 3365500 w 3387725"/>
                <a:gd name="connsiteY79"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444750 w 3387725"/>
                <a:gd name="connsiteY59" fmla="*/ 923925 h 1501775"/>
                <a:gd name="connsiteX60" fmla="*/ 2498725 w 3387725"/>
                <a:gd name="connsiteY60" fmla="*/ 1069975 h 1501775"/>
                <a:gd name="connsiteX61" fmla="*/ 2546350 w 3387725"/>
                <a:gd name="connsiteY61" fmla="*/ 1219200 h 1501775"/>
                <a:gd name="connsiteX62" fmla="*/ 2593975 w 3387725"/>
                <a:gd name="connsiteY62" fmla="*/ 1216025 h 1501775"/>
                <a:gd name="connsiteX63" fmla="*/ 2543175 w 3387725"/>
                <a:gd name="connsiteY63" fmla="*/ 1057275 h 1501775"/>
                <a:gd name="connsiteX64" fmla="*/ 2501900 w 3387725"/>
                <a:gd name="connsiteY64" fmla="*/ 923925 h 1501775"/>
                <a:gd name="connsiteX65" fmla="*/ 2451100 w 3387725"/>
                <a:gd name="connsiteY65" fmla="*/ 796925 h 1501775"/>
                <a:gd name="connsiteX66" fmla="*/ 2406650 w 3387725"/>
                <a:gd name="connsiteY66" fmla="*/ 673100 h 1501775"/>
                <a:gd name="connsiteX67" fmla="*/ 2317750 w 3387725"/>
                <a:gd name="connsiteY67" fmla="*/ 568325 h 1501775"/>
                <a:gd name="connsiteX68" fmla="*/ 2235200 w 3387725"/>
                <a:gd name="connsiteY68" fmla="*/ 469900 h 1501775"/>
                <a:gd name="connsiteX69" fmla="*/ 2136775 w 3387725"/>
                <a:gd name="connsiteY69" fmla="*/ 339725 h 1501775"/>
                <a:gd name="connsiteX70" fmla="*/ 2241550 w 3387725"/>
                <a:gd name="connsiteY70" fmla="*/ 393700 h 1501775"/>
                <a:gd name="connsiteX71" fmla="*/ 2374900 w 3387725"/>
                <a:gd name="connsiteY71" fmla="*/ 457200 h 1501775"/>
                <a:gd name="connsiteX72" fmla="*/ 2565400 w 3387725"/>
                <a:gd name="connsiteY72" fmla="*/ 514350 h 1501775"/>
                <a:gd name="connsiteX73" fmla="*/ 2733675 w 3387725"/>
                <a:gd name="connsiteY73" fmla="*/ 542925 h 1501775"/>
                <a:gd name="connsiteX74" fmla="*/ 2962275 w 3387725"/>
                <a:gd name="connsiteY74" fmla="*/ 571500 h 1501775"/>
                <a:gd name="connsiteX75" fmla="*/ 3140075 w 3387725"/>
                <a:gd name="connsiteY75" fmla="*/ 596900 h 1501775"/>
                <a:gd name="connsiteX76" fmla="*/ 3317875 w 3387725"/>
                <a:gd name="connsiteY76" fmla="*/ 644525 h 1501775"/>
                <a:gd name="connsiteX77" fmla="*/ 3387725 w 3387725"/>
                <a:gd name="connsiteY77" fmla="*/ 666750 h 1501775"/>
                <a:gd name="connsiteX78" fmla="*/ 3365500 w 3387725"/>
                <a:gd name="connsiteY78"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444750 w 3387725"/>
                <a:gd name="connsiteY59" fmla="*/ 923925 h 1501775"/>
                <a:gd name="connsiteX60" fmla="*/ 2498725 w 3387725"/>
                <a:gd name="connsiteY60" fmla="*/ 1069975 h 1501775"/>
                <a:gd name="connsiteX61" fmla="*/ 2593975 w 3387725"/>
                <a:gd name="connsiteY61" fmla="*/ 1216025 h 1501775"/>
                <a:gd name="connsiteX62" fmla="*/ 2543175 w 3387725"/>
                <a:gd name="connsiteY62" fmla="*/ 1057275 h 1501775"/>
                <a:gd name="connsiteX63" fmla="*/ 2501900 w 3387725"/>
                <a:gd name="connsiteY63" fmla="*/ 923925 h 1501775"/>
                <a:gd name="connsiteX64" fmla="*/ 2451100 w 3387725"/>
                <a:gd name="connsiteY64" fmla="*/ 796925 h 1501775"/>
                <a:gd name="connsiteX65" fmla="*/ 2406650 w 3387725"/>
                <a:gd name="connsiteY65" fmla="*/ 673100 h 1501775"/>
                <a:gd name="connsiteX66" fmla="*/ 2317750 w 3387725"/>
                <a:gd name="connsiteY66" fmla="*/ 568325 h 1501775"/>
                <a:gd name="connsiteX67" fmla="*/ 2235200 w 3387725"/>
                <a:gd name="connsiteY67" fmla="*/ 469900 h 1501775"/>
                <a:gd name="connsiteX68" fmla="*/ 2136775 w 3387725"/>
                <a:gd name="connsiteY68" fmla="*/ 339725 h 1501775"/>
                <a:gd name="connsiteX69" fmla="*/ 2241550 w 3387725"/>
                <a:gd name="connsiteY69" fmla="*/ 393700 h 1501775"/>
                <a:gd name="connsiteX70" fmla="*/ 2374900 w 3387725"/>
                <a:gd name="connsiteY70" fmla="*/ 457200 h 1501775"/>
                <a:gd name="connsiteX71" fmla="*/ 2565400 w 3387725"/>
                <a:gd name="connsiteY71" fmla="*/ 514350 h 1501775"/>
                <a:gd name="connsiteX72" fmla="*/ 2733675 w 3387725"/>
                <a:gd name="connsiteY72" fmla="*/ 542925 h 1501775"/>
                <a:gd name="connsiteX73" fmla="*/ 2962275 w 3387725"/>
                <a:gd name="connsiteY73" fmla="*/ 571500 h 1501775"/>
                <a:gd name="connsiteX74" fmla="*/ 3140075 w 3387725"/>
                <a:gd name="connsiteY74" fmla="*/ 596900 h 1501775"/>
                <a:gd name="connsiteX75" fmla="*/ 3317875 w 3387725"/>
                <a:gd name="connsiteY75" fmla="*/ 644525 h 1501775"/>
                <a:gd name="connsiteX76" fmla="*/ 3387725 w 3387725"/>
                <a:gd name="connsiteY76" fmla="*/ 666750 h 1501775"/>
                <a:gd name="connsiteX77" fmla="*/ 3365500 w 3387725"/>
                <a:gd name="connsiteY77"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444750 w 3387725"/>
                <a:gd name="connsiteY59" fmla="*/ 923925 h 1501775"/>
                <a:gd name="connsiteX60" fmla="*/ 2498725 w 3387725"/>
                <a:gd name="connsiteY60" fmla="*/ 1069975 h 1501775"/>
                <a:gd name="connsiteX61" fmla="*/ 2543175 w 3387725"/>
                <a:gd name="connsiteY61" fmla="*/ 1057275 h 1501775"/>
                <a:gd name="connsiteX62" fmla="*/ 2501900 w 3387725"/>
                <a:gd name="connsiteY62" fmla="*/ 923925 h 1501775"/>
                <a:gd name="connsiteX63" fmla="*/ 2451100 w 3387725"/>
                <a:gd name="connsiteY63" fmla="*/ 796925 h 1501775"/>
                <a:gd name="connsiteX64" fmla="*/ 2406650 w 3387725"/>
                <a:gd name="connsiteY64" fmla="*/ 673100 h 1501775"/>
                <a:gd name="connsiteX65" fmla="*/ 2317750 w 3387725"/>
                <a:gd name="connsiteY65" fmla="*/ 568325 h 1501775"/>
                <a:gd name="connsiteX66" fmla="*/ 2235200 w 3387725"/>
                <a:gd name="connsiteY66" fmla="*/ 469900 h 1501775"/>
                <a:gd name="connsiteX67" fmla="*/ 2136775 w 3387725"/>
                <a:gd name="connsiteY67" fmla="*/ 339725 h 1501775"/>
                <a:gd name="connsiteX68" fmla="*/ 2241550 w 3387725"/>
                <a:gd name="connsiteY68" fmla="*/ 393700 h 1501775"/>
                <a:gd name="connsiteX69" fmla="*/ 2374900 w 3387725"/>
                <a:gd name="connsiteY69" fmla="*/ 457200 h 1501775"/>
                <a:gd name="connsiteX70" fmla="*/ 2565400 w 3387725"/>
                <a:gd name="connsiteY70" fmla="*/ 514350 h 1501775"/>
                <a:gd name="connsiteX71" fmla="*/ 2733675 w 3387725"/>
                <a:gd name="connsiteY71" fmla="*/ 542925 h 1501775"/>
                <a:gd name="connsiteX72" fmla="*/ 2962275 w 3387725"/>
                <a:gd name="connsiteY72" fmla="*/ 571500 h 1501775"/>
                <a:gd name="connsiteX73" fmla="*/ 3140075 w 3387725"/>
                <a:gd name="connsiteY73" fmla="*/ 596900 h 1501775"/>
                <a:gd name="connsiteX74" fmla="*/ 3317875 w 3387725"/>
                <a:gd name="connsiteY74" fmla="*/ 644525 h 1501775"/>
                <a:gd name="connsiteX75" fmla="*/ 3387725 w 3387725"/>
                <a:gd name="connsiteY75" fmla="*/ 666750 h 1501775"/>
                <a:gd name="connsiteX76" fmla="*/ 3365500 w 3387725"/>
                <a:gd name="connsiteY76"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444750 w 3387725"/>
                <a:gd name="connsiteY59" fmla="*/ 923925 h 1501775"/>
                <a:gd name="connsiteX60" fmla="*/ 2498725 w 3387725"/>
                <a:gd name="connsiteY60" fmla="*/ 1069975 h 1501775"/>
                <a:gd name="connsiteX61" fmla="*/ 2501900 w 3387725"/>
                <a:gd name="connsiteY61" fmla="*/ 923925 h 1501775"/>
                <a:gd name="connsiteX62" fmla="*/ 2451100 w 3387725"/>
                <a:gd name="connsiteY62" fmla="*/ 796925 h 1501775"/>
                <a:gd name="connsiteX63" fmla="*/ 2406650 w 3387725"/>
                <a:gd name="connsiteY63" fmla="*/ 673100 h 1501775"/>
                <a:gd name="connsiteX64" fmla="*/ 2317750 w 3387725"/>
                <a:gd name="connsiteY64" fmla="*/ 568325 h 1501775"/>
                <a:gd name="connsiteX65" fmla="*/ 2235200 w 3387725"/>
                <a:gd name="connsiteY65" fmla="*/ 469900 h 1501775"/>
                <a:gd name="connsiteX66" fmla="*/ 2136775 w 3387725"/>
                <a:gd name="connsiteY66" fmla="*/ 339725 h 1501775"/>
                <a:gd name="connsiteX67" fmla="*/ 2241550 w 3387725"/>
                <a:gd name="connsiteY67" fmla="*/ 393700 h 1501775"/>
                <a:gd name="connsiteX68" fmla="*/ 2374900 w 3387725"/>
                <a:gd name="connsiteY68" fmla="*/ 457200 h 1501775"/>
                <a:gd name="connsiteX69" fmla="*/ 2565400 w 3387725"/>
                <a:gd name="connsiteY69" fmla="*/ 514350 h 1501775"/>
                <a:gd name="connsiteX70" fmla="*/ 2733675 w 3387725"/>
                <a:gd name="connsiteY70" fmla="*/ 542925 h 1501775"/>
                <a:gd name="connsiteX71" fmla="*/ 2962275 w 3387725"/>
                <a:gd name="connsiteY71" fmla="*/ 571500 h 1501775"/>
                <a:gd name="connsiteX72" fmla="*/ 3140075 w 3387725"/>
                <a:gd name="connsiteY72" fmla="*/ 596900 h 1501775"/>
                <a:gd name="connsiteX73" fmla="*/ 3317875 w 3387725"/>
                <a:gd name="connsiteY73" fmla="*/ 644525 h 1501775"/>
                <a:gd name="connsiteX74" fmla="*/ 3387725 w 3387725"/>
                <a:gd name="connsiteY74" fmla="*/ 666750 h 1501775"/>
                <a:gd name="connsiteX75" fmla="*/ 3365500 w 3387725"/>
                <a:gd name="connsiteY75"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444750 w 3387725"/>
                <a:gd name="connsiteY59" fmla="*/ 923925 h 1501775"/>
                <a:gd name="connsiteX60" fmla="*/ 2501900 w 3387725"/>
                <a:gd name="connsiteY60" fmla="*/ 923925 h 1501775"/>
                <a:gd name="connsiteX61" fmla="*/ 2451100 w 3387725"/>
                <a:gd name="connsiteY61" fmla="*/ 796925 h 1501775"/>
                <a:gd name="connsiteX62" fmla="*/ 2406650 w 3387725"/>
                <a:gd name="connsiteY62" fmla="*/ 673100 h 1501775"/>
                <a:gd name="connsiteX63" fmla="*/ 2317750 w 3387725"/>
                <a:gd name="connsiteY63" fmla="*/ 568325 h 1501775"/>
                <a:gd name="connsiteX64" fmla="*/ 2235200 w 3387725"/>
                <a:gd name="connsiteY64" fmla="*/ 469900 h 1501775"/>
                <a:gd name="connsiteX65" fmla="*/ 2136775 w 3387725"/>
                <a:gd name="connsiteY65" fmla="*/ 339725 h 1501775"/>
                <a:gd name="connsiteX66" fmla="*/ 2241550 w 3387725"/>
                <a:gd name="connsiteY66" fmla="*/ 393700 h 1501775"/>
                <a:gd name="connsiteX67" fmla="*/ 2374900 w 3387725"/>
                <a:gd name="connsiteY67" fmla="*/ 457200 h 1501775"/>
                <a:gd name="connsiteX68" fmla="*/ 2565400 w 3387725"/>
                <a:gd name="connsiteY68" fmla="*/ 514350 h 1501775"/>
                <a:gd name="connsiteX69" fmla="*/ 2733675 w 3387725"/>
                <a:gd name="connsiteY69" fmla="*/ 542925 h 1501775"/>
                <a:gd name="connsiteX70" fmla="*/ 2962275 w 3387725"/>
                <a:gd name="connsiteY70" fmla="*/ 571500 h 1501775"/>
                <a:gd name="connsiteX71" fmla="*/ 3140075 w 3387725"/>
                <a:gd name="connsiteY71" fmla="*/ 596900 h 1501775"/>
                <a:gd name="connsiteX72" fmla="*/ 3317875 w 3387725"/>
                <a:gd name="connsiteY72" fmla="*/ 644525 h 1501775"/>
                <a:gd name="connsiteX73" fmla="*/ 3387725 w 3387725"/>
                <a:gd name="connsiteY73" fmla="*/ 666750 h 1501775"/>
                <a:gd name="connsiteX74" fmla="*/ 3365500 w 3387725"/>
                <a:gd name="connsiteY74"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501900 w 3387725"/>
                <a:gd name="connsiteY59" fmla="*/ 923925 h 1501775"/>
                <a:gd name="connsiteX60" fmla="*/ 2451100 w 3387725"/>
                <a:gd name="connsiteY60" fmla="*/ 796925 h 1501775"/>
                <a:gd name="connsiteX61" fmla="*/ 2406650 w 3387725"/>
                <a:gd name="connsiteY61" fmla="*/ 673100 h 1501775"/>
                <a:gd name="connsiteX62" fmla="*/ 2317750 w 3387725"/>
                <a:gd name="connsiteY62" fmla="*/ 568325 h 1501775"/>
                <a:gd name="connsiteX63" fmla="*/ 2235200 w 3387725"/>
                <a:gd name="connsiteY63" fmla="*/ 469900 h 1501775"/>
                <a:gd name="connsiteX64" fmla="*/ 2136775 w 3387725"/>
                <a:gd name="connsiteY64" fmla="*/ 339725 h 1501775"/>
                <a:gd name="connsiteX65" fmla="*/ 2241550 w 3387725"/>
                <a:gd name="connsiteY65" fmla="*/ 393700 h 1501775"/>
                <a:gd name="connsiteX66" fmla="*/ 2374900 w 3387725"/>
                <a:gd name="connsiteY66" fmla="*/ 457200 h 1501775"/>
                <a:gd name="connsiteX67" fmla="*/ 2565400 w 3387725"/>
                <a:gd name="connsiteY67" fmla="*/ 514350 h 1501775"/>
                <a:gd name="connsiteX68" fmla="*/ 2733675 w 3387725"/>
                <a:gd name="connsiteY68" fmla="*/ 542925 h 1501775"/>
                <a:gd name="connsiteX69" fmla="*/ 2962275 w 3387725"/>
                <a:gd name="connsiteY69" fmla="*/ 571500 h 1501775"/>
                <a:gd name="connsiteX70" fmla="*/ 3140075 w 3387725"/>
                <a:gd name="connsiteY70" fmla="*/ 596900 h 1501775"/>
                <a:gd name="connsiteX71" fmla="*/ 3317875 w 3387725"/>
                <a:gd name="connsiteY71" fmla="*/ 644525 h 1501775"/>
                <a:gd name="connsiteX72" fmla="*/ 3387725 w 3387725"/>
                <a:gd name="connsiteY72" fmla="*/ 666750 h 1501775"/>
                <a:gd name="connsiteX73" fmla="*/ 3365500 w 3387725"/>
                <a:gd name="connsiteY73"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451100 w 3387725"/>
                <a:gd name="connsiteY59" fmla="*/ 796925 h 1501775"/>
                <a:gd name="connsiteX60" fmla="*/ 2406650 w 3387725"/>
                <a:gd name="connsiteY60" fmla="*/ 673100 h 1501775"/>
                <a:gd name="connsiteX61" fmla="*/ 2317750 w 3387725"/>
                <a:gd name="connsiteY61" fmla="*/ 568325 h 1501775"/>
                <a:gd name="connsiteX62" fmla="*/ 2235200 w 3387725"/>
                <a:gd name="connsiteY62" fmla="*/ 469900 h 1501775"/>
                <a:gd name="connsiteX63" fmla="*/ 2136775 w 3387725"/>
                <a:gd name="connsiteY63" fmla="*/ 339725 h 1501775"/>
                <a:gd name="connsiteX64" fmla="*/ 2241550 w 3387725"/>
                <a:gd name="connsiteY64" fmla="*/ 393700 h 1501775"/>
                <a:gd name="connsiteX65" fmla="*/ 2374900 w 3387725"/>
                <a:gd name="connsiteY65" fmla="*/ 457200 h 1501775"/>
                <a:gd name="connsiteX66" fmla="*/ 2565400 w 3387725"/>
                <a:gd name="connsiteY66" fmla="*/ 514350 h 1501775"/>
                <a:gd name="connsiteX67" fmla="*/ 2733675 w 3387725"/>
                <a:gd name="connsiteY67" fmla="*/ 542925 h 1501775"/>
                <a:gd name="connsiteX68" fmla="*/ 2962275 w 3387725"/>
                <a:gd name="connsiteY68" fmla="*/ 571500 h 1501775"/>
                <a:gd name="connsiteX69" fmla="*/ 3140075 w 3387725"/>
                <a:gd name="connsiteY69" fmla="*/ 596900 h 1501775"/>
                <a:gd name="connsiteX70" fmla="*/ 3317875 w 3387725"/>
                <a:gd name="connsiteY70" fmla="*/ 644525 h 1501775"/>
                <a:gd name="connsiteX71" fmla="*/ 3387725 w 3387725"/>
                <a:gd name="connsiteY71" fmla="*/ 666750 h 1501775"/>
                <a:gd name="connsiteX72" fmla="*/ 3365500 w 3387725"/>
                <a:gd name="connsiteY72"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51100 w 3387725"/>
                <a:gd name="connsiteY58" fmla="*/ 796925 h 1501775"/>
                <a:gd name="connsiteX59" fmla="*/ 2406650 w 3387725"/>
                <a:gd name="connsiteY59" fmla="*/ 673100 h 1501775"/>
                <a:gd name="connsiteX60" fmla="*/ 2317750 w 3387725"/>
                <a:gd name="connsiteY60" fmla="*/ 568325 h 1501775"/>
                <a:gd name="connsiteX61" fmla="*/ 2235200 w 3387725"/>
                <a:gd name="connsiteY61" fmla="*/ 469900 h 1501775"/>
                <a:gd name="connsiteX62" fmla="*/ 2136775 w 3387725"/>
                <a:gd name="connsiteY62" fmla="*/ 339725 h 1501775"/>
                <a:gd name="connsiteX63" fmla="*/ 2241550 w 3387725"/>
                <a:gd name="connsiteY63" fmla="*/ 393700 h 1501775"/>
                <a:gd name="connsiteX64" fmla="*/ 2374900 w 3387725"/>
                <a:gd name="connsiteY64" fmla="*/ 457200 h 1501775"/>
                <a:gd name="connsiteX65" fmla="*/ 2565400 w 3387725"/>
                <a:gd name="connsiteY65" fmla="*/ 514350 h 1501775"/>
                <a:gd name="connsiteX66" fmla="*/ 2733675 w 3387725"/>
                <a:gd name="connsiteY66" fmla="*/ 542925 h 1501775"/>
                <a:gd name="connsiteX67" fmla="*/ 2962275 w 3387725"/>
                <a:gd name="connsiteY67" fmla="*/ 571500 h 1501775"/>
                <a:gd name="connsiteX68" fmla="*/ 3140075 w 3387725"/>
                <a:gd name="connsiteY68" fmla="*/ 596900 h 1501775"/>
                <a:gd name="connsiteX69" fmla="*/ 3317875 w 3387725"/>
                <a:gd name="connsiteY69" fmla="*/ 644525 h 1501775"/>
                <a:gd name="connsiteX70" fmla="*/ 3387725 w 3387725"/>
                <a:gd name="connsiteY70" fmla="*/ 666750 h 1501775"/>
                <a:gd name="connsiteX71" fmla="*/ 3365500 w 3387725"/>
                <a:gd name="connsiteY71"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673100 h 1501775"/>
                <a:gd name="connsiteX59" fmla="*/ 2317750 w 3387725"/>
                <a:gd name="connsiteY59" fmla="*/ 568325 h 1501775"/>
                <a:gd name="connsiteX60" fmla="*/ 2235200 w 3387725"/>
                <a:gd name="connsiteY60" fmla="*/ 469900 h 1501775"/>
                <a:gd name="connsiteX61" fmla="*/ 2136775 w 3387725"/>
                <a:gd name="connsiteY61" fmla="*/ 339725 h 1501775"/>
                <a:gd name="connsiteX62" fmla="*/ 2241550 w 3387725"/>
                <a:gd name="connsiteY62" fmla="*/ 393700 h 1501775"/>
                <a:gd name="connsiteX63" fmla="*/ 2374900 w 3387725"/>
                <a:gd name="connsiteY63" fmla="*/ 457200 h 1501775"/>
                <a:gd name="connsiteX64" fmla="*/ 2565400 w 3387725"/>
                <a:gd name="connsiteY64" fmla="*/ 514350 h 1501775"/>
                <a:gd name="connsiteX65" fmla="*/ 2733675 w 3387725"/>
                <a:gd name="connsiteY65" fmla="*/ 542925 h 1501775"/>
                <a:gd name="connsiteX66" fmla="*/ 2962275 w 3387725"/>
                <a:gd name="connsiteY66" fmla="*/ 571500 h 1501775"/>
                <a:gd name="connsiteX67" fmla="*/ 3140075 w 3387725"/>
                <a:gd name="connsiteY67" fmla="*/ 596900 h 1501775"/>
                <a:gd name="connsiteX68" fmla="*/ 3317875 w 3387725"/>
                <a:gd name="connsiteY68" fmla="*/ 644525 h 1501775"/>
                <a:gd name="connsiteX69" fmla="*/ 3387725 w 3387725"/>
                <a:gd name="connsiteY69" fmla="*/ 666750 h 1501775"/>
                <a:gd name="connsiteX70" fmla="*/ 3365500 w 3387725"/>
                <a:gd name="connsiteY70"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317750 w 3387725"/>
                <a:gd name="connsiteY58" fmla="*/ 568325 h 1501775"/>
                <a:gd name="connsiteX59" fmla="*/ 2235200 w 3387725"/>
                <a:gd name="connsiteY59" fmla="*/ 469900 h 1501775"/>
                <a:gd name="connsiteX60" fmla="*/ 2136775 w 3387725"/>
                <a:gd name="connsiteY60" fmla="*/ 339725 h 1501775"/>
                <a:gd name="connsiteX61" fmla="*/ 2241550 w 3387725"/>
                <a:gd name="connsiteY61" fmla="*/ 393700 h 1501775"/>
                <a:gd name="connsiteX62" fmla="*/ 2374900 w 3387725"/>
                <a:gd name="connsiteY62" fmla="*/ 457200 h 1501775"/>
                <a:gd name="connsiteX63" fmla="*/ 2565400 w 3387725"/>
                <a:gd name="connsiteY63" fmla="*/ 514350 h 1501775"/>
                <a:gd name="connsiteX64" fmla="*/ 2733675 w 3387725"/>
                <a:gd name="connsiteY64" fmla="*/ 542925 h 1501775"/>
                <a:gd name="connsiteX65" fmla="*/ 2962275 w 3387725"/>
                <a:gd name="connsiteY65" fmla="*/ 571500 h 1501775"/>
                <a:gd name="connsiteX66" fmla="*/ 3140075 w 3387725"/>
                <a:gd name="connsiteY66" fmla="*/ 596900 h 1501775"/>
                <a:gd name="connsiteX67" fmla="*/ 3317875 w 3387725"/>
                <a:gd name="connsiteY67" fmla="*/ 644525 h 1501775"/>
                <a:gd name="connsiteX68" fmla="*/ 3387725 w 3387725"/>
                <a:gd name="connsiteY68" fmla="*/ 666750 h 1501775"/>
                <a:gd name="connsiteX69" fmla="*/ 3365500 w 3387725"/>
                <a:gd name="connsiteY69"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17750 w 3387725"/>
                <a:gd name="connsiteY57" fmla="*/ 568325 h 1501775"/>
                <a:gd name="connsiteX58" fmla="*/ 2235200 w 3387725"/>
                <a:gd name="connsiteY58" fmla="*/ 469900 h 1501775"/>
                <a:gd name="connsiteX59" fmla="*/ 2136775 w 3387725"/>
                <a:gd name="connsiteY59" fmla="*/ 339725 h 1501775"/>
                <a:gd name="connsiteX60" fmla="*/ 2241550 w 3387725"/>
                <a:gd name="connsiteY60" fmla="*/ 393700 h 1501775"/>
                <a:gd name="connsiteX61" fmla="*/ 2374900 w 3387725"/>
                <a:gd name="connsiteY61" fmla="*/ 457200 h 1501775"/>
                <a:gd name="connsiteX62" fmla="*/ 2565400 w 3387725"/>
                <a:gd name="connsiteY62" fmla="*/ 514350 h 1501775"/>
                <a:gd name="connsiteX63" fmla="*/ 2733675 w 3387725"/>
                <a:gd name="connsiteY63" fmla="*/ 542925 h 1501775"/>
                <a:gd name="connsiteX64" fmla="*/ 2962275 w 3387725"/>
                <a:gd name="connsiteY64" fmla="*/ 571500 h 1501775"/>
                <a:gd name="connsiteX65" fmla="*/ 3140075 w 3387725"/>
                <a:gd name="connsiteY65" fmla="*/ 596900 h 1501775"/>
                <a:gd name="connsiteX66" fmla="*/ 3317875 w 3387725"/>
                <a:gd name="connsiteY66" fmla="*/ 644525 h 1501775"/>
                <a:gd name="connsiteX67" fmla="*/ 3387725 w 3387725"/>
                <a:gd name="connsiteY67" fmla="*/ 666750 h 1501775"/>
                <a:gd name="connsiteX68" fmla="*/ 3365500 w 3387725"/>
                <a:gd name="connsiteY68"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17750 w 3387725"/>
                <a:gd name="connsiteY56" fmla="*/ 568325 h 1501775"/>
                <a:gd name="connsiteX57" fmla="*/ 2235200 w 3387725"/>
                <a:gd name="connsiteY57" fmla="*/ 469900 h 1501775"/>
                <a:gd name="connsiteX58" fmla="*/ 2136775 w 3387725"/>
                <a:gd name="connsiteY58" fmla="*/ 339725 h 1501775"/>
                <a:gd name="connsiteX59" fmla="*/ 2241550 w 3387725"/>
                <a:gd name="connsiteY59" fmla="*/ 393700 h 1501775"/>
                <a:gd name="connsiteX60" fmla="*/ 2374900 w 3387725"/>
                <a:gd name="connsiteY60" fmla="*/ 457200 h 1501775"/>
                <a:gd name="connsiteX61" fmla="*/ 2565400 w 3387725"/>
                <a:gd name="connsiteY61" fmla="*/ 514350 h 1501775"/>
                <a:gd name="connsiteX62" fmla="*/ 2733675 w 3387725"/>
                <a:gd name="connsiteY62" fmla="*/ 542925 h 1501775"/>
                <a:gd name="connsiteX63" fmla="*/ 2962275 w 3387725"/>
                <a:gd name="connsiteY63" fmla="*/ 571500 h 1501775"/>
                <a:gd name="connsiteX64" fmla="*/ 3140075 w 3387725"/>
                <a:gd name="connsiteY64" fmla="*/ 596900 h 1501775"/>
                <a:gd name="connsiteX65" fmla="*/ 3317875 w 3387725"/>
                <a:gd name="connsiteY65" fmla="*/ 644525 h 1501775"/>
                <a:gd name="connsiteX66" fmla="*/ 3387725 w 3387725"/>
                <a:gd name="connsiteY66" fmla="*/ 666750 h 1501775"/>
                <a:gd name="connsiteX67" fmla="*/ 3365500 w 3387725"/>
                <a:gd name="connsiteY67"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235200 w 3387725"/>
                <a:gd name="connsiteY56" fmla="*/ 469900 h 1501775"/>
                <a:gd name="connsiteX57" fmla="*/ 2136775 w 3387725"/>
                <a:gd name="connsiteY57" fmla="*/ 339725 h 1501775"/>
                <a:gd name="connsiteX58" fmla="*/ 2241550 w 3387725"/>
                <a:gd name="connsiteY58" fmla="*/ 393700 h 1501775"/>
                <a:gd name="connsiteX59" fmla="*/ 2374900 w 3387725"/>
                <a:gd name="connsiteY59" fmla="*/ 457200 h 1501775"/>
                <a:gd name="connsiteX60" fmla="*/ 2565400 w 3387725"/>
                <a:gd name="connsiteY60" fmla="*/ 514350 h 1501775"/>
                <a:gd name="connsiteX61" fmla="*/ 2733675 w 3387725"/>
                <a:gd name="connsiteY61" fmla="*/ 542925 h 1501775"/>
                <a:gd name="connsiteX62" fmla="*/ 2962275 w 3387725"/>
                <a:gd name="connsiteY62" fmla="*/ 571500 h 1501775"/>
                <a:gd name="connsiteX63" fmla="*/ 3140075 w 3387725"/>
                <a:gd name="connsiteY63" fmla="*/ 596900 h 1501775"/>
                <a:gd name="connsiteX64" fmla="*/ 3317875 w 3387725"/>
                <a:gd name="connsiteY64" fmla="*/ 644525 h 1501775"/>
                <a:gd name="connsiteX65" fmla="*/ 3387725 w 3387725"/>
                <a:gd name="connsiteY65" fmla="*/ 666750 h 1501775"/>
                <a:gd name="connsiteX66" fmla="*/ 3365500 w 3387725"/>
                <a:gd name="connsiteY66"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35200 w 3387725"/>
                <a:gd name="connsiteY55" fmla="*/ 469900 h 1501775"/>
                <a:gd name="connsiteX56" fmla="*/ 2136775 w 3387725"/>
                <a:gd name="connsiteY56" fmla="*/ 339725 h 1501775"/>
                <a:gd name="connsiteX57" fmla="*/ 2241550 w 3387725"/>
                <a:gd name="connsiteY57" fmla="*/ 393700 h 1501775"/>
                <a:gd name="connsiteX58" fmla="*/ 2374900 w 3387725"/>
                <a:gd name="connsiteY58" fmla="*/ 457200 h 1501775"/>
                <a:gd name="connsiteX59" fmla="*/ 2565400 w 3387725"/>
                <a:gd name="connsiteY59" fmla="*/ 514350 h 1501775"/>
                <a:gd name="connsiteX60" fmla="*/ 2733675 w 3387725"/>
                <a:gd name="connsiteY60" fmla="*/ 542925 h 1501775"/>
                <a:gd name="connsiteX61" fmla="*/ 2962275 w 3387725"/>
                <a:gd name="connsiteY61" fmla="*/ 571500 h 1501775"/>
                <a:gd name="connsiteX62" fmla="*/ 3140075 w 3387725"/>
                <a:gd name="connsiteY62" fmla="*/ 596900 h 1501775"/>
                <a:gd name="connsiteX63" fmla="*/ 3317875 w 3387725"/>
                <a:gd name="connsiteY63" fmla="*/ 644525 h 1501775"/>
                <a:gd name="connsiteX64" fmla="*/ 3387725 w 3387725"/>
                <a:gd name="connsiteY64" fmla="*/ 666750 h 1501775"/>
                <a:gd name="connsiteX65" fmla="*/ 3365500 w 3387725"/>
                <a:gd name="connsiteY65"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136775 w 3387725"/>
                <a:gd name="connsiteY55" fmla="*/ 339725 h 1501775"/>
                <a:gd name="connsiteX56" fmla="*/ 2241550 w 3387725"/>
                <a:gd name="connsiteY56" fmla="*/ 393700 h 1501775"/>
                <a:gd name="connsiteX57" fmla="*/ 2374900 w 3387725"/>
                <a:gd name="connsiteY57" fmla="*/ 457200 h 1501775"/>
                <a:gd name="connsiteX58" fmla="*/ 2565400 w 3387725"/>
                <a:gd name="connsiteY58" fmla="*/ 514350 h 1501775"/>
                <a:gd name="connsiteX59" fmla="*/ 2733675 w 3387725"/>
                <a:gd name="connsiteY59" fmla="*/ 542925 h 1501775"/>
                <a:gd name="connsiteX60" fmla="*/ 2962275 w 3387725"/>
                <a:gd name="connsiteY60" fmla="*/ 571500 h 1501775"/>
                <a:gd name="connsiteX61" fmla="*/ 3140075 w 3387725"/>
                <a:gd name="connsiteY61" fmla="*/ 596900 h 1501775"/>
                <a:gd name="connsiteX62" fmla="*/ 3317875 w 3387725"/>
                <a:gd name="connsiteY62" fmla="*/ 644525 h 1501775"/>
                <a:gd name="connsiteX63" fmla="*/ 3387725 w 3387725"/>
                <a:gd name="connsiteY63" fmla="*/ 666750 h 1501775"/>
                <a:gd name="connsiteX64" fmla="*/ 3365500 w 3387725"/>
                <a:gd name="connsiteY64"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36775 w 3387725"/>
                <a:gd name="connsiteY54" fmla="*/ 339725 h 1501775"/>
                <a:gd name="connsiteX55" fmla="*/ 2241550 w 3387725"/>
                <a:gd name="connsiteY55" fmla="*/ 393700 h 1501775"/>
                <a:gd name="connsiteX56" fmla="*/ 2374900 w 3387725"/>
                <a:gd name="connsiteY56" fmla="*/ 457200 h 1501775"/>
                <a:gd name="connsiteX57" fmla="*/ 2565400 w 3387725"/>
                <a:gd name="connsiteY57" fmla="*/ 514350 h 1501775"/>
                <a:gd name="connsiteX58" fmla="*/ 2733675 w 3387725"/>
                <a:gd name="connsiteY58" fmla="*/ 542925 h 1501775"/>
                <a:gd name="connsiteX59" fmla="*/ 2962275 w 3387725"/>
                <a:gd name="connsiteY59" fmla="*/ 571500 h 1501775"/>
                <a:gd name="connsiteX60" fmla="*/ 3140075 w 3387725"/>
                <a:gd name="connsiteY60" fmla="*/ 596900 h 1501775"/>
                <a:gd name="connsiteX61" fmla="*/ 3317875 w 3387725"/>
                <a:gd name="connsiteY61" fmla="*/ 644525 h 1501775"/>
                <a:gd name="connsiteX62" fmla="*/ 3387725 w 3387725"/>
                <a:gd name="connsiteY62" fmla="*/ 666750 h 1501775"/>
                <a:gd name="connsiteX63" fmla="*/ 3365500 w 3387725"/>
                <a:gd name="connsiteY63"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54225 w 3387725"/>
                <a:gd name="connsiteY53" fmla="*/ 323850 h 1501775"/>
                <a:gd name="connsiteX54" fmla="*/ 2136775 w 3387725"/>
                <a:gd name="connsiteY54" fmla="*/ 339725 h 1501775"/>
                <a:gd name="connsiteX55" fmla="*/ 2241550 w 3387725"/>
                <a:gd name="connsiteY55" fmla="*/ 393700 h 1501775"/>
                <a:gd name="connsiteX56" fmla="*/ 2374900 w 3387725"/>
                <a:gd name="connsiteY56" fmla="*/ 457200 h 1501775"/>
                <a:gd name="connsiteX57" fmla="*/ 2565400 w 3387725"/>
                <a:gd name="connsiteY57" fmla="*/ 514350 h 1501775"/>
                <a:gd name="connsiteX58" fmla="*/ 2733675 w 3387725"/>
                <a:gd name="connsiteY58" fmla="*/ 542925 h 1501775"/>
                <a:gd name="connsiteX59" fmla="*/ 2962275 w 3387725"/>
                <a:gd name="connsiteY59" fmla="*/ 571500 h 1501775"/>
                <a:gd name="connsiteX60" fmla="*/ 3140075 w 3387725"/>
                <a:gd name="connsiteY60" fmla="*/ 596900 h 1501775"/>
                <a:gd name="connsiteX61" fmla="*/ 3317875 w 3387725"/>
                <a:gd name="connsiteY61" fmla="*/ 644525 h 1501775"/>
                <a:gd name="connsiteX62" fmla="*/ 3387725 w 3387725"/>
                <a:gd name="connsiteY62" fmla="*/ 666750 h 1501775"/>
                <a:gd name="connsiteX63" fmla="*/ 3365500 w 3387725"/>
                <a:gd name="connsiteY63"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390775 w 3387725"/>
                <a:gd name="connsiteY45" fmla="*/ 1362075 h 1501775"/>
                <a:gd name="connsiteX46" fmla="*/ 2355850 w 3387725"/>
                <a:gd name="connsiteY46" fmla="*/ 1295400 h 1501775"/>
                <a:gd name="connsiteX47" fmla="*/ 2301875 w 3387725"/>
                <a:gd name="connsiteY47" fmla="*/ 1136650 h 1501775"/>
                <a:gd name="connsiteX48" fmla="*/ 2247900 w 3387725"/>
                <a:gd name="connsiteY48" fmla="*/ 987425 h 1501775"/>
                <a:gd name="connsiteX49" fmla="*/ 2219325 w 3387725"/>
                <a:gd name="connsiteY49" fmla="*/ 869950 h 1501775"/>
                <a:gd name="connsiteX50" fmla="*/ 2184400 w 3387725"/>
                <a:gd name="connsiteY50" fmla="*/ 723900 h 1501775"/>
                <a:gd name="connsiteX51" fmla="*/ 2136775 w 3387725"/>
                <a:gd name="connsiteY51" fmla="*/ 571500 h 1501775"/>
                <a:gd name="connsiteX52" fmla="*/ 2054225 w 3387725"/>
                <a:gd name="connsiteY52" fmla="*/ 323850 h 1501775"/>
                <a:gd name="connsiteX53" fmla="*/ 2136775 w 3387725"/>
                <a:gd name="connsiteY53" fmla="*/ 339725 h 1501775"/>
                <a:gd name="connsiteX54" fmla="*/ 2241550 w 3387725"/>
                <a:gd name="connsiteY54" fmla="*/ 393700 h 1501775"/>
                <a:gd name="connsiteX55" fmla="*/ 2374900 w 3387725"/>
                <a:gd name="connsiteY55" fmla="*/ 457200 h 1501775"/>
                <a:gd name="connsiteX56" fmla="*/ 2565400 w 3387725"/>
                <a:gd name="connsiteY56" fmla="*/ 514350 h 1501775"/>
                <a:gd name="connsiteX57" fmla="*/ 2733675 w 3387725"/>
                <a:gd name="connsiteY57" fmla="*/ 542925 h 1501775"/>
                <a:gd name="connsiteX58" fmla="*/ 2962275 w 3387725"/>
                <a:gd name="connsiteY58" fmla="*/ 571500 h 1501775"/>
                <a:gd name="connsiteX59" fmla="*/ 3140075 w 3387725"/>
                <a:gd name="connsiteY59" fmla="*/ 596900 h 1501775"/>
                <a:gd name="connsiteX60" fmla="*/ 3317875 w 3387725"/>
                <a:gd name="connsiteY60" fmla="*/ 644525 h 1501775"/>
                <a:gd name="connsiteX61" fmla="*/ 3387725 w 3387725"/>
                <a:gd name="connsiteY61" fmla="*/ 666750 h 1501775"/>
                <a:gd name="connsiteX62" fmla="*/ 3365500 w 3387725"/>
                <a:gd name="connsiteY62" fmla="*/ 469900 h 1501775"/>
                <a:gd name="connsiteX0" fmla="*/ 3365500 w 3387725"/>
                <a:gd name="connsiteY0" fmla="*/ 469900 h 1393825"/>
                <a:gd name="connsiteX1" fmla="*/ 3267075 w 3387725"/>
                <a:gd name="connsiteY1" fmla="*/ 466725 h 1393825"/>
                <a:gd name="connsiteX2" fmla="*/ 3121025 w 3387725"/>
                <a:gd name="connsiteY2" fmla="*/ 466725 h 1393825"/>
                <a:gd name="connsiteX3" fmla="*/ 2949575 w 3387725"/>
                <a:gd name="connsiteY3" fmla="*/ 457200 h 1393825"/>
                <a:gd name="connsiteX4" fmla="*/ 2781300 w 3387725"/>
                <a:gd name="connsiteY4" fmla="*/ 447675 h 1393825"/>
                <a:gd name="connsiteX5" fmla="*/ 2670175 w 3387725"/>
                <a:gd name="connsiteY5" fmla="*/ 431800 h 1393825"/>
                <a:gd name="connsiteX6" fmla="*/ 2552700 w 3387725"/>
                <a:gd name="connsiteY6" fmla="*/ 403225 h 1393825"/>
                <a:gd name="connsiteX7" fmla="*/ 2393950 w 3387725"/>
                <a:gd name="connsiteY7" fmla="*/ 358775 h 1393825"/>
                <a:gd name="connsiteX8" fmla="*/ 2384425 w 3387725"/>
                <a:gd name="connsiteY8" fmla="*/ 257175 h 1393825"/>
                <a:gd name="connsiteX9" fmla="*/ 2244725 w 3387725"/>
                <a:gd name="connsiteY9" fmla="*/ 228600 h 1393825"/>
                <a:gd name="connsiteX10" fmla="*/ 2076450 w 3387725"/>
                <a:gd name="connsiteY10" fmla="*/ 187325 h 1393825"/>
                <a:gd name="connsiteX11" fmla="*/ 1920875 w 3387725"/>
                <a:gd name="connsiteY11" fmla="*/ 149225 h 1393825"/>
                <a:gd name="connsiteX12" fmla="*/ 1714500 w 3387725"/>
                <a:gd name="connsiteY12" fmla="*/ 92075 h 1393825"/>
                <a:gd name="connsiteX13" fmla="*/ 1562100 w 3387725"/>
                <a:gd name="connsiteY13" fmla="*/ 57150 h 1393825"/>
                <a:gd name="connsiteX14" fmla="*/ 1454150 w 3387725"/>
                <a:gd name="connsiteY14" fmla="*/ 38100 h 1393825"/>
                <a:gd name="connsiteX15" fmla="*/ 1327150 w 3387725"/>
                <a:gd name="connsiteY15" fmla="*/ 25400 h 1393825"/>
                <a:gd name="connsiteX16" fmla="*/ 1149350 w 3387725"/>
                <a:gd name="connsiteY16" fmla="*/ 19050 h 1393825"/>
                <a:gd name="connsiteX17" fmla="*/ 993775 w 3387725"/>
                <a:gd name="connsiteY17" fmla="*/ 0 h 1393825"/>
                <a:gd name="connsiteX18" fmla="*/ 996950 w 3387725"/>
                <a:gd name="connsiteY18" fmla="*/ 47625 h 1393825"/>
                <a:gd name="connsiteX19" fmla="*/ 889000 w 3387725"/>
                <a:gd name="connsiteY19" fmla="*/ 31750 h 1393825"/>
                <a:gd name="connsiteX20" fmla="*/ 739775 w 3387725"/>
                <a:gd name="connsiteY20" fmla="*/ 28575 h 1393825"/>
                <a:gd name="connsiteX21" fmla="*/ 571500 w 3387725"/>
                <a:gd name="connsiteY21" fmla="*/ 28575 h 1393825"/>
                <a:gd name="connsiteX22" fmla="*/ 387350 w 3387725"/>
                <a:gd name="connsiteY22" fmla="*/ 41275 h 1393825"/>
                <a:gd name="connsiteX23" fmla="*/ 219075 w 3387725"/>
                <a:gd name="connsiteY23" fmla="*/ 57150 h 1393825"/>
                <a:gd name="connsiteX24" fmla="*/ 0 w 3387725"/>
                <a:gd name="connsiteY24" fmla="*/ 111125 h 1393825"/>
                <a:gd name="connsiteX25" fmla="*/ 31750 w 3387725"/>
                <a:gd name="connsiteY25" fmla="*/ 260350 h 1393825"/>
                <a:gd name="connsiteX26" fmla="*/ 161925 w 3387725"/>
                <a:gd name="connsiteY26" fmla="*/ 203200 h 1393825"/>
                <a:gd name="connsiteX27" fmla="*/ 352425 w 3387725"/>
                <a:gd name="connsiteY27" fmla="*/ 168275 h 1393825"/>
                <a:gd name="connsiteX28" fmla="*/ 485775 w 3387725"/>
                <a:gd name="connsiteY28" fmla="*/ 139700 h 1393825"/>
                <a:gd name="connsiteX29" fmla="*/ 698500 w 3387725"/>
                <a:gd name="connsiteY29" fmla="*/ 127000 h 1393825"/>
                <a:gd name="connsiteX30" fmla="*/ 927100 w 3387725"/>
                <a:gd name="connsiteY30" fmla="*/ 117475 h 1393825"/>
                <a:gd name="connsiteX31" fmla="*/ 1120775 w 3387725"/>
                <a:gd name="connsiteY31" fmla="*/ 107950 h 1393825"/>
                <a:gd name="connsiteX32" fmla="*/ 1304925 w 3387725"/>
                <a:gd name="connsiteY32" fmla="*/ 123825 h 1393825"/>
                <a:gd name="connsiteX33" fmla="*/ 1473200 w 3387725"/>
                <a:gd name="connsiteY33" fmla="*/ 139700 h 1393825"/>
                <a:gd name="connsiteX34" fmla="*/ 1663700 w 3387725"/>
                <a:gd name="connsiteY34" fmla="*/ 193675 h 1393825"/>
                <a:gd name="connsiteX35" fmla="*/ 1790700 w 3387725"/>
                <a:gd name="connsiteY35" fmla="*/ 231775 h 1393825"/>
                <a:gd name="connsiteX36" fmla="*/ 1936750 w 3387725"/>
                <a:gd name="connsiteY36" fmla="*/ 323850 h 1393825"/>
                <a:gd name="connsiteX37" fmla="*/ 2028825 w 3387725"/>
                <a:gd name="connsiteY37" fmla="*/ 460375 h 1393825"/>
                <a:gd name="connsiteX38" fmla="*/ 2066925 w 3387725"/>
                <a:gd name="connsiteY38" fmla="*/ 542925 h 1393825"/>
                <a:gd name="connsiteX39" fmla="*/ 2120900 w 3387725"/>
                <a:gd name="connsiteY39" fmla="*/ 765175 h 1393825"/>
                <a:gd name="connsiteX40" fmla="*/ 2193925 w 3387725"/>
                <a:gd name="connsiteY40" fmla="*/ 962025 h 1393825"/>
                <a:gd name="connsiteX41" fmla="*/ 2244725 w 3387725"/>
                <a:gd name="connsiteY41" fmla="*/ 1111250 h 1393825"/>
                <a:gd name="connsiteX42" fmla="*/ 2295525 w 3387725"/>
                <a:gd name="connsiteY42" fmla="*/ 1263650 h 1393825"/>
                <a:gd name="connsiteX43" fmla="*/ 2359025 w 3387725"/>
                <a:gd name="connsiteY43" fmla="*/ 1393825 h 1393825"/>
                <a:gd name="connsiteX44" fmla="*/ 2390775 w 3387725"/>
                <a:gd name="connsiteY44" fmla="*/ 1362075 h 1393825"/>
                <a:gd name="connsiteX45" fmla="*/ 2355850 w 3387725"/>
                <a:gd name="connsiteY45" fmla="*/ 1295400 h 1393825"/>
                <a:gd name="connsiteX46" fmla="*/ 2301875 w 3387725"/>
                <a:gd name="connsiteY46" fmla="*/ 1136650 h 1393825"/>
                <a:gd name="connsiteX47" fmla="*/ 2247900 w 3387725"/>
                <a:gd name="connsiteY47" fmla="*/ 987425 h 1393825"/>
                <a:gd name="connsiteX48" fmla="*/ 2219325 w 3387725"/>
                <a:gd name="connsiteY48" fmla="*/ 869950 h 1393825"/>
                <a:gd name="connsiteX49" fmla="*/ 2184400 w 3387725"/>
                <a:gd name="connsiteY49" fmla="*/ 723900 h 1393825"/>
                <a:gd name="connsiteX50" fmla="*/ 2136775 w 3387725"/>
                <a:gd name="connsiteY50" fmla="*/ 571500 h 1393825"/>
                <a:gd name="connsiteX51" fmla="*/ 2054225 w 3387725"/>
                <a:gd name="connsiteY51" fmla="*/ 323850 h 1393825"/>
                <a:gd name="connsiteX52" fmla="*/ 2136775 w 3387725"/>
                <a:gd name="connsiteY52" fmla="*/ 339725 h 1393825"/>
                <a:gd name="connsiteX53" fmla="*/ 2241550 w 3387725"/>
                <a:gd name="connsiteY53" fmla="*/ 393700 h 1393825"/>
                <a:gd name="connsiteX54" fmla="*/ 2374900 w 3387725"/>
                <a:gd name="connsiteY54" fmla="*/ 457200 h 1393825"/>
                <a:gd name="connsiteX55" fmla="*/ 2565400 w 3387725"/>
                <a:gd name="connsiteY55" fmla="*/ 514350 h 1393825"/>
                <a:gd name="connsiteX56" fmla="*/ 2733675 w 3387725"/>
                <a:gd name="connsiteY56" fmla="*/ 542925 h 1393825"/>
                <a:gd name="connsiteX57" fmla="*/ 2962275 w 3387725"/>
                <a:gd name="connsiteY57" fmla="*/ 571500 h 1393825"/>
                <a:gd name="connsiteX58" fmla="*/ 3140075 w 3387725"/>
                <a:gd name="connsiteY58" fmla="*/ 596900 h 1393825"/>
                <a:gd name="connsiteX59" fmla="*/ 3317875 w 3387725"/>
                <a:gd name="connsiteY59" fmla="*/ 644525 h 1393825"/>
                <a:gd name="connsiteX60" fmla="*/ 3387725 w 3387725"/>
                <a:gd name="connsiteY60" fmla="*/ 666750 h 1393825"/>
                <a:gd name="connsiteX61" fmla="*/ 3365500 w 3387725"/>
                <a:gd name="connsiteY61" fmla="*/ 469900 h 1393825"/>
                <a:gd name="connsiteX0" fmla="*/ 3365500 w 3387725"/>
                <a:gd name="connsiteY0" fmla="*/ 469900 h 1362075"/>
                <a:gd name="connsiteX1" fmla="*/ 3267075 w 3387725"/>
                <a:gd name="connsiteY1" fmla="*/ 466725 h 1362075"/>
                <a:gd name="connsiteX2" fmla="*/ 3121025 w 3387725"/>
                <a:gd name="connsiteY2" fmla="*/ 466725 h 1362075"/>
                <a:gd name="connsiteX3" fmla="*/ 2949575 w 3387725"/>
                <a:gd name="connsiteY3" fmla="*/ 457200 h 1362075"/>
                <a:gd name="connsiteX4" fmla="*/ 2781300 w 3387725"/>
                <a:gd name="connsiteY4" fmla="*/ 447675 h 1362075"/>
                <a:gd name="connsiteX5" fmla="*/ 2670175 w 3387725"/>
                <a:gd name="connsiteY5" fmla="*/ 431800 h 1362075"/>
                <a:gd name="connsiteX6" fmla="*/ 2552700 w 3387725"/>
                <a:gd name="connsiteY6" fmla="*/ 403225 h 1362075"/>
                <a:gd name="connsiteX7" fmla="*/ 2393950 w 3387725"/>
                <a:gd name="connsiteY7" fmla="*/ 358775 h 1362075"/>
                <a:gd name="connsiteX8" fmla="*/ 2384425 w 3387725"/>
                <a:gd name="connsiteY8" fmla="*/ 257175 h 1362075"/>
                <a:gd name="connsiteX9" fmla="*/ 2244725 w 3387725"/>
                <a:gd name="connsiteY9" fmla="*/ 228600 h 1362075"/>
                <a:gd name="connsiteX10" fmla="*/ 2076450 w 3387725"/>
                <a:gd name="connsiteY10" fmla="*/ 187325 h 1362075"/>
                <a:gd name="connsiteX11" fmla="*/ 1920875 w 3387725"/>
                <a:gd name="connsiteY11" fmla="*/ 149225 h 1362075"/>
                <a:gd name="connsiteX12" fmla="*/ 1714500 w 3387725"/>
                <a:gd name="connsiteY12" fmla="*/ 92075 h 1362075"/>
                <a:gd name="connsiteX13" fmla="*/ 1562100 w 3387725"/>
                <a:gd name="connsiteY13" fmla="*/ 57150 h 1362075"/>
                <a:gd name="connsiteX14" fmla="*/ 1454150 w 3387725"/>
                <a:gd name="connsiteY14" fmla="*/ 38100 h 1362075"/>
                <a:gd name="connsiteX15" fmla="*/ 1327150 w 3387725"/>
                <a:gd name="connsiteY15" fmla="*/ 25400 h 1362075"/>
                <a:gd name="connsiteX16" fmla="*/ 1149350 w 3387725"/>
                <a:gd name="connsiteY16" fmla="*/ 19050 h 1362075"/>
                <a:gd name="connsiteX17" fmla="*/ 993775 w 3387725"/>
                <a:gd name="connsiteY17" fmla="*/ 0 h 1362075"/>
                <a:gd name="connsiteX18" fmla="*/ 996950 w 3387725"/>
                <a:gd name="connsiteY18" fmla="*/ 47625 h 1362075"/>
                <a:gd name="connsiteX19" fmla="*/ 889000 w 3387725"/>
                <a:gd name="connsiteY19" fmla="*/ 31750 h 1362075"/>
                <a:gd name="connsiteX20" fmla="*/ 739775 w 3387725"/>
                <a:gd name="connsiteY20" fmla="*/ 28575 h 1362075"/>
                <a:gd name="connsiteX21" fmla="*/ 571500 w 3387725"/>
                <a:gd name="connsiteY21" fmla="*/ 28575 h 1362075"/>
                <a:gd name="connsiteX22" fmla="*/ 387350 w 3387725"/>
                <a:gd name="connsiteY22" fmla="*/ 41275 h 1362075"/>
                <a:gd name="connsiteX23" fmla="*/ 219075 w 3387725"/>
                <a:gd name="connsiteY23" fmla="*/ 57150 h 1362075"/>
                <a:gd name="connsiteX24" fmla="*/ 0 w 3387725"/>
                <a:gd name="connsiteY24" fmla="*/ 111125 h 1362075"/>
                <a:gd name="connsiteX25" fmla="*/ 31750 w 3387725"/>
                <a:gd name="connsiteY25" fmla="*/ 260350 h 1362075"/>
                <a:gd name="connsiteX26" fmla="*/ 161925 w 3387725"/>
                <a:gd name="connsiteY26" fmla="*/ 203200 h 1362075"/>
                <a:gd name="connsiteX27" fmla="*/ 352425 w 3387725"/>
                <a:gd name="connsiteY27" fmla="*/ 168275 h 1362075"/>
                <a:gd name="connsiteX28" fmla="*/ 485775 w 3387725"/>
                <a:gd name="connsiteY28" fmla="*/ 139700 h 1362075"/>
                <a:gd name="connsiteX29" fmla="*/ 698500 w 3387725"/>
                <a:gd name="connsiteY29" fmla="*/ 127000 h 1362075"/>
                <a:gd name="connsiteX30" fmla="*/ 927100 w 3387725"/>
                <a:gd name="connsiteY30" fmla="*/ 117475 h 1362075"/>
                <a:gd name="connsiteX31" fmla="*/ 1120775 w 3387725"/>
                <a:gd name="connsiteY31" fmla="*/ 107950 h 1362075"/>
                <a:gd name="connsiteX32" fmla="*/ 1304925 w 3387725"/>
                <a:gd name="connsiteY32" fmla="*/ 123825 h 1362075"/>
                <a:gd name="connsiteX33" fmla="*/ 1473200 w 3387725"/>
                <a:gd name="connsiteY33" fmla="*/ 139700 h 1362075"/>
                <a:gd name="connsiteX34" fmla="*/ 1663700 w 3387725"/>
                <a:gd name="connsiteY34" fmla="*/ 193675 h 1362075"/>
                <a:gd name="connsiteX35" fmla="*/ 1790700 w 3387725"/>
                <a:gd name="connsiteY35" fmla="*/ 231775 h 1362075"/>
                <a:gd name="connsiteX36" fmla="*/ 1936750 w 3387725"/>
                <a:gd name="connsiteY36" fmla="*/ 323850 h 1362075"/>
                <a:gd name="connsiteX37" fmla="*/ 2028825 w 3387725"/>
                <a:gd name="connsiteY37" fmla="*/ 460375 h 1362075"/>
                <a:gd name="connsiteX38" fmla="*/ 2066925 w 3387725"/>
                <a:gd name="connsiteY38" fmla="*/ 542925 h 1362075"/>
                <a:gd name="connsiteX39" fmla="*/ 2120900 w 3387725"/>
                <a:gd name="connsiteY39" fmla="*/ 765175 h 1362075"/>
                <a:gd name="connsiteX40" fmla="*/ 2193925 w 3387725"/>
                <a:gd name="connsiteY40" fmla="*/ 962025 h 1362075"/>
                <a:gd name="connsiteX41" fmla="*/ 2244725 w 3387725"/>
                <a:gd name="connsiteY41" fmla="*/ 1111250 h 1362075"/>
                <a:gd name="connsiteX42" fmla="*/ 2295525 w 3387725"/>
                <a:gd name="connsiteY42" fmla="*/ 1263650 h 1362075"/>
                <a:gd name="connsiteX43" fmla="*/ 2390775 w 3387725"/>
                <a:gd name="connsiteY43" fmla="*/ 1362075 h 1362075"/>
                <a:gd name="connsiteX44" fmla="*/ 2355850 w 3387725"/>
                <a:gd name="connsiteY44" fmla="*/ 1295400 h 1362075"/>
                <a:gd name="connsiteX45" fmla="*/ 2301875 w 3387725"/>
                <a:gd name="connsiteY45" fmla="*/ 1136650 h 1362075"/>
                <a:gd name="connsiteX46" fmla="*/ 2247900 w 3387725"/>
                <a:gd name="connsiteY46" fmla="*/ 987425 h 1362075"/>
                <a:gd name="connsiteX47" fmla="*/ 2219325 w 3387725"/>
                <a:gd name="connsiteY47" fmla="*/ 869950 h 1362075"/>
                <a:gd name="connsiteX48" fmla="*/ 2184400 w 3387725"/>
                <a:gd name="connsiteY48" fmla="*/ 723900 h 1362075"/>
                <a:gd name="connsiteX49" fmla="*/ 2136775 w 3387725"/>
                <a:gd name="connsiteY49" fmla="*/ 571500 h 1362075"/>
                <a:gd name="connsiteX50" fmla="*/ 2054225 w 3387725"/>
                <a:gd name="connsiteY50" fmla="*/ 323850 h 1362075"/>
                <a:gd name="connsiteX51" fmla="*/ 2136775 w 3387725"/>
                <a:gd name="connsiteY51" fmla="*/ 339725 h 1362075"/>
                <a:gd name="connsiteX52" fmla="*/ 2241550 w 3387725"/>
                <a:gd name="connsiteY52" fmla="*/ 393700 h 1362075"/>
                <a:gd name="connsiteX53" fmla="*/ 2374900 w 3387725"/>
                <a:gd name="connsiteY53" fmla="*/ 457200 h 1362075"/>
                <a:gd name="connsiteX54" fmla="*/ 2565400 w 3387725"/>
                <a:gd name="connsiteY54" fmla="*/ 514350 h 1362075"/>
                <a:gd name="connsiteX55" fmla="*/ 2733675 w 3387725"/>
                <a:gd name="connsiteY55" fmla="*/ 542925 h 1362075"/>
                <a:gd name="connsiteX56" fmla="*/ 2962275 w 3387725"/>
                <a:gd name="connsiteY56" fmla="*/ 571500 h 1362075"/>
                <a:gd name="connsiteX57" fmla="*/ 3140075 w 3387725"/>
                <a:gd name="connsiteY57" fmla="*/ 596900 h 1362075"/>
                <a:gd name="connsiteX58" fmla="*/ 3317875 w 3387725"/>
                <a:gd name="connsiteY58" fmla="*/ 644525 h 1362075"/>
                <a:gd name="connsiteX59" fmla="*/ 3387725 w 3387725"/>
                <a:gd name="connsiteY59" fmla="*/ 666750 h 1362075"/>
                <a:gd name="connsiteX60" fmla="*/ 3365500 w 3387725"/>
                <a:gd name="connsiteY60" fmla="*/ 469900 h 1362075"/>
                <a:gd name="connsiteX0" fmla="*/ 3365500 w 3387725"/>
                <a:gd name="connsiteY0" fmla="*/ 469900 h 1295400"/>
                <a:gd name="connsiteX1" fmla="*/ 3267075 w 3387725"/>
                <a:gd name="connsiteY1" fmla="*/ 466725 h 1295400"/>
                <a:gd name="connsiteX2" fmla="*/ 3121025 w 3387725"/>
                <a:gd name="connsiteY2" fmla="*/ 466725 h 1295400"/>
                <a:gd name="connsiteX3" fmla="*/ 2949575 w 3387725"/>
                <a:gd name="connsiteY3" fmla="*/ 457200 h 1295400"/>
                <a:gd name="connsiteX4" fmla="*/ 2781300 w 3387725"/>
                <a:gd name="connsiteY4" fmla="*/ 447675 h 1295400"/>
                <a:gd name="connsiteX5" fmla="*/ 2670175 w 3387725"/>
                <a:gd name="connsiteY5" fmla="*/ 431800 h 1295400"/>
                <a:gd name="connsiteX6" fmla="*/ 2552700 w 3387725"/>
                <a:gd name="connsiteY6" fmla="*/ 403225 h 1295400"/>
                <a:gd name="connsiteX7" fmla="*/ 2393950 w 3387725"/>
                <a:gd name="connsiteY7" fmla="*/ 358775 h 1295400"/>
                <a:gd name="connsiteX8" fmla="*/ 2384425 w 3387725"/>
                <a:gd name="connsiteY8" fmla="*/ 257175 h 1295400"/>
                <a:gd name="connsiteX9" fmla="*/ 2244725 w 3387725"/>
                <a:gd name="connsiteY9" fmla="*/ 228600 h 1295400"/>
                <a:gd name="connsiteX10" fmla="*/ 2076450 w 3387725"/>
                <a:gd name="connsiteY10" fmla="*/ 187325 h 1295400"/>
                <a:gd name="connsiteX11" fmla="*/ 1920875 w 3387725"/>
                <a:gd name="connsiteY11" fmla="*/ 149225 h 1295400"/>
                <a:gd name="connsiteX12" fmla="*/ 1714500 w 3387725"/>
                <a:gd name="connsiteY12" fmla="*/ 92075 h 1295400"/>
                <a:gd name="connsiteX13" fmla="*/ 1562100 w 3387725"/>
                <a:gd name="connsiteY13" fmla="*/ 57150 h 1295400"/>
                <a:gd name="connsiteX14" fmla="*/ 1454150 w 3387725"/>
                <a:gd name="connsiteY14" fmla="*/ 38100 h 1295400"/>
                <a:gd name="connsiteX15" fmla="*/ 1327150 w 3387725"/>
                <a:gd name="connsiteY15" fmla="*/ 25400 h 1295400"/>
                <a:gd name="connsiteX16" fmla="*/ 1149350 w 3387725"/>
                <a:gd name="connsiteY16" fmla="*/ 19050 h 1295400"/>
                <a:gd name="connsiteX17" fmla="*/ 993775 w 3387725"/>
                <a:gd name="connsiteY17" fmla="*/ 0 h 1295400"/>
                <a:gd name="connsiteX18" fmla="*/ 996950 w 3387725"/>
                <a:gd name="connsiteY18" fmla="*/ 47625 h 1295400"/>
                <a:gd name="connsiteX19" fmla="*/ 889000 w 3387725"/>
                <a:gd name="connsiteY19" fmla="*/ 31750 h 1295400"/>
                <a:gd name="connsiteX20" fmla="*/ 739775 w 3387725"/>
                <a:gd name="connsiteY20" fmla="*/ 28575 h 1295400"/>
                <a:gd name="connsiteX21" fmla="*/ 571500 w 3387725"/>
                <a:gd name="connsiteY21" fmla="*/ 28575 h 1295400"/>
                <a:gd name="connsiteX22" fmla="*/ 387350 w 3387725"/>
                <a:gd name="connsiteY22" fmla="*/ 41275 h 1295400"/>
                <a:gd name="connsiteX23" fmla="*/ 219075 w 3387725"/>
                <a:gd name="connsiteY23" fmla="*/ 57150 h 1295400"/>
                <a:gd name="connsiteX24" fmla="*/ 0 w 3387725"/>
                <a:gd name="connsiteY24" fmla="*/ 111125 h 1295400"/>
                <a:gd name="connsiteX25" fmla="*/ 31750 w 3387725"/>
                <a:gd name="connsiteY25" fmla="*/ 260350 h 1295400"/>
                <a:gd name="connsiteX26" fmla="*/ 161925 w 3387725"/>
                <a:gd name="connsiteY26" fmla="*/ 203200 h 1295400"/>
                <a:gd name="connsiteX27" fmla="*/ 352425 w 3387725"/>
                <a:gd name="connsiteY27" fmla="*/ 168275 h 1295400"/>
                <a:gd name="connsiteX28" fmla="*/ 485775 w 3387725"/>
                <a:gd name="connsiteY28" fmla="*/ 139700 h 1295400"/>
                <a:gd name="connsiteX29" fmla="*/ 698500 w 3387725"/>
                <a:gd name="connsiteY29" fmla="*/ 127000 h 1295400"/>
                <a:gd name="connsiteX30" fmla="*/ 927100 w 3387725"/>
                <a:gd name="connsiteY30" fmla="*/ 117475 h 1295400"/>
                <a:gd name="connsiteX31" fmla="*/ 1120775 w 3387725"/>
                <a:gd name="connsiteY31" fmla="*/ 107950 h 1295400"/>
                <a:gd name="connsiteX32" fmla="*/ 1304925 w 3387725"/>
                <a:gd name="connsiteY32" fmla="*/ 123825 h 1295400"/>
                <a:gd name="connsiteX33" fmla="*/ 1473200 w 3387725"/>
                <a:gd name="connsiteY33" fmla="*/ 139700 h 1295400"/>
                <a:gd name="connsiteX34" fmla="*/ 1663700 w 3387725"/>
                <a:gd name="connsiteY34" fmla="*/ 193675 h 1295400"/>
                <a:gd name="connsiteX35" fmla="*/ 1790700 w 3387725"/>
                <a:gd name="connsiteY35" fmla="*/ 231775 h 1295400"/>
                <a:gd name="connsiteX36" fmla="*/ 1936750 w 3387725"/>
                <a:gd name="connsiteY36" fmla="*/ 323850 h 1295400"/>
                <a:gd name="connsiteX37" fmla="*/ 2028825 w 3387725"/>
                <a:gd name="connsiteY37" fmla="*/ 460375 h 1295400"/>
                <a:gd name="connsiteX38" fmla="*/ 2066925 w 3387725"/>
                <a:gd name="connsiteY38" fmla="*/ 542925 h 1295400"/>
                <a:gd name="connsiteX39" fmla="*/ 2120900 w 3387725"/>
                <a:gd name="connsiteY39" fmla="*/ 765175 h 1295400"/>
                <a:gd name="connsiteX40" fmla="*/ 2193925 w 3387725"/>
                <a:gd name="connsiteY40" fmla="*/ 962025 h 1295400"/>
                <a:gd name="connsiteX41" fmla="*/ 2244725 w 3387725"/>
                <a:gd name="connsiteY41" fmla="*/ 1111250 h 1295400"/>
                <a:gd name="connsiteX42" fmla="*/ 2295525 w 3387725"/>
                <a:gd name="connsiteY42" fmla="*/ 1263650 h 1295400"/>
                <a:gd name="connsiteX43" fmla="*/ 2355850 w 3387725"/>
                <a:gd name="connsiteY43" fmla="*/ 1295400 h 1295400"/>
                <a:gd name="connsiteX44" fmla="*/ 2301875 w 3387725"/>
                <a:gd name="connsiteY44" fmla="*/ 1136650 h 1295400"/>
                <a:gd name="connsiteX45" fmla="*/ 2247900 w 3387725"/>
                <a:gd name="connsiteY45" fmla="*/ 987425 h 1295400"/>
                <a:gd name="connsiteX46" fmla="*/ 2219325 w 3387725"/>
                <a:gd name="connsiteY46" fmla="*/ 869950 h 1295400"/>
                <a:gd name="connsiteX47" fmla="*/ 2184400 w 3387725"/>
                <a:gd name="connsiteY47" fmla="*/ 723900 h 1295400"/>
                <a:gd name="connsiteX48" fmla="*/ 2136775 w 3387725"/>
                <a:gd name="connsiteY48" fmla="*/ 571500 h 1295400"/>
                <a:gd name="connsiteX49" fmla="*/ 2054225 w 3387725"/>
                <a:gd name="connsiteY49" fmla="*/ 323850 h 1295400"/>
                <a:gd name="connsiteX50" fmla="*/ 2136775 w 3387725"/>
                <a:gd name="connsiteY50" fmla="*/ 339725 h 1295400"/>
                <a:gd name="connsiteX51" fmla="*/ 2241550 w 3387725"/>
                <a:gd name="connsiteY51" fmla="*/ 393700 h 1295400"/>
                <a:gd name="connsiteX52" fmla="*/ 2374900 w 3387725"/>
                <a:gd name="connsiteY52" fmla="*/ 457200 h 1295400"/>
                <a:gd name="connsiteX53" fmla="*/ 2565400 w 3387725"/>
                <a:gd name="connsiteY53" fmla="*/ 514350 h 1295400"/>
                <a:gd name="connsiteX54" fmla="*/ 2733675 w 3387725"/>
                <a:gd name="connsiteY54" fmla="*/ 542925 h 1295400"/>
                <a:gd name="connsiteX55" fmla="*/ 2962275 w 3387725"/>
                <a:gd name="connsiteY55" fmla="*/ 571500 h 1295400"/>
                <a:gd name="connsiteX56" fmla="*/ 3140075 w 3387725"/>
                <a:gd name="connsiteY56" fmla="*/ 596900 h 1295400"/>
                <a:gd name="connsiteX57" fmla="*/ 3317875 w 3387725"/>
                <a:gd name="connsiteY57" fmla="*/ 644525 h 1295400"/>
                <a:gd name="connsiteX58" fmla="*/ 3387725 w 3387725"/>
                <a:gd name="connsiteY58" fmla="*/ 666750 h 1295400"/>
                <a:gd name="connsiteX59" fmla="*/ 3365500 w 3387725"/>
                <a:gd name="connsiteY59" fmla="*/ 469900 h 1295400"/>
                <a:gd name="connsiteX0" fmla="*/ 3365500 w 3387725"/>
                <a:gd name="connsiteY0" fmla="*/ 469900 h 1263650"/>
                <a:gd name="connsiteX1" fmla="*/ 3267075 w 3387725"/>
                <a:gd name="connsiteY1" fmla="*/ 466725 h 1263650"/>
                <a:gd name="connsiteX2" fmla="*/ 3121025 w 3387725"/>
                <a:gd name="connsiteY2" fmla="*/ 466725 h 1263650"/>
                <a:gd name="connsiteX3" fmla="*/ 2949575 w 3387725"/>
                <a:gd name="connsiteY3" fmla="*/ 457200 h 1263650"/>
                <a:gd name="connsiteX4" fmla="*/ 2781300 w 3387725"/>
                <a:gd name="connsiteY4" fmla="*/ 447675 h 1263650"/>
                <a:gd name="connsiteX5" fmla="*/ 2670175 w 3387725"/>
                <a:gd name="connsiteY5" fmla="*/ 431800 h 1263650"/>
                <a:gd name="connsiteX6" fmla="*/ 2552700 w 3387725"/>
                <a:gd name="connsiteY6" fmla="*/ 403225 h 1263650"/>
                <a:gd name="connsiteX7" fmla="*/ 2393950 w 3387725"/>
                <a:gd name="connsiteY7" fmla="*/ 358775 h 1263650"/>
                <a:gd name="connsiteX8" fmla="*/ 2384425 w 3387725"/>
                <a:gd name="connsiteY8" fmla="*/ 257175 h 1263650"/>
                <a:gd name="connsiteX9" fmla="*/ 2244725 w 3387725"/>
                <a:gd name="connsiteY9" fmla="*/ 228600 h 1263650"/>
                <a:gd name="connsiteX10" fmla="*/ 2076450 w 3387725"/>
                <a:gd name="connsiteY10" fmla="*/ 187325 h 1263650"/>
                <a:gd name="connsiteX11" fmla="*/ 1920875 w 3387725"/>
                <a:gd name="connsiteY11" fmla="*/ 149225 h 1263650"/>
                <a:gd name="connsiteX12" fmla="*/ 1714500 w 3387725"/>
                <a:gd name="connsiteY12" fmla="*/ 92075 h 1263650"/>
                <a:gd name="connsiteX13" fmla="*/ 1562100 w 3387725"/>
                <a:gd name="connsiteY13" fmla="*/ 57150 h 1263650"/>
                <a:gd name="connsiteX14" fmla="*/ 1454150 w 3387725"/>
                <a:gd name="connsiteY14" fmla="*/ 38100 h 1263650"/>
                <a:gd name="connsiteX15" fmla="*/ 1327150 w 3387725"/>
                <a:gd name="connsiteY15" fmla="*/ 25400 h 1263650"/>
                <a:gd name="connsiteX16" fmla="*/ 1149350 w 3387725"/>
                <a:gd name="connsiteY16" fmla="*/ 19050 h 1263650"/>
                <a:gd name="connsiteX17" fmla="*/ 993775 w 3387725"/>
                <a:gd name="connsiteY17" fmla="*/ 0 h 1263650"/>
                <a:gd name="connsiteX18" fmla="*/ 996950 w 3387725"/>
                <a:gd name="connsiteY18" fmla="*/ 47625 h 1263650"/>
                <a:gd name="connsiteX19" fmla="*/ 889000 w 3387725"/>
                <a:gd name="connsiteY19" fmla="*/ 31750 h 1263650"/>
                <a:gd name="connsiteX20" fmla="*/ 739775 w 3387725"/>
                <a:gd name="connsiteY20" fmla="*/ 28575 h 1263650"/>
                <a:gd name="connsiteX21" fmla="*/ 571500 w 3387725"/>
                <a:gd name="connsiteY21" fmla="*/ 28575 h 1263650"/>
                <a:gd name="connsiteX22" fmla="*/ 387350 w 3387725"/>
                <a:gd name="connsiteY22" fmla="*/ 41275 h 1263650"/>
                <a:gd name="connsiteX23" fmla="*/ 219075 w 3387725"/>
                <a:gd name="connsiteY23" fmla="*/ 57150 h 1263650"/>
                <a:gd name="connsiteX24" fmla="*/ 0 w 3387725"/>
                <a:gd name="connsiteY24" fmla="*/ 111125 h 1263650"/>
                <a:gd name="connsiteX25" fmla="*/ 31750 w 3387725"/>
                <a:gd name="connsiteY25" fmla="*/ 260350 h 1263650"/>
                <a:gd name="connsiteX26" fmla="*/ 161925 w 3387725"/>
                <a:gd name="connsiteY26" fmla="*/ 203200 h 1263650"/>
                <a:gd name="connsiteX27" fmla="*/ 352425 w 3387725"/>
                <a:gd name="connsiteY27" fmla="*/ 168275 h 1263650"/>
                <a:gd name="connsiteX28" fmla="*/ 485775 w 3387725"/>
                <a:gd name="connsiteY28" fmla="*/ 139700 h 1263650"/>
                <a:gd name="connsiteX29" fmla="*/ 698500 w 3387725"/>
                <a:gd name="connsiteY29" fmla="*/ 127000 h 1263650"/>
                <a:gd name="connsiteX30" fmla="*/ 927100 w 3387725"/>
                <a:gd name="connsiteY30" fmla="*/ 117475 h 1263650"/>
                <a:gd name="connsiteX31" fmla="*/ 1120775 w 3387725"/>
                <a:gd name="connsiteY31" fmla="*/ 107950 h 1263650"/>
                <a:gd name="connsiteX32" fmla="*/ 1304925 w 3387725"/>
                <a:gd name="connsiteY32" fmla="*/ 123825 h 1263650"/>
                <a:gd name="connsiteX33" fmla="*/ 1473200 w 3387725"/>
                <a:gd name="connsiteY33" fmla="*/ 139700 h 1263650"/>
                <a:gd name="connsiteX34" fmla="*/ 1663700 w 3387725"/>
                <a:gd name="connsiteY34" fmla="*/ 193675 h 1263650"/>
                <a:gd name="connsiteX35" fmla="*/ 1790700 w 3387725"/>
                <a:gd name="connsiteY35" fmla="*/ 231775 h 1263650"/>
                <a:gd name="connsiteX36" fmla="*/ 1936750 w 3387725"/>
                <a:gd name="connsiteY36" fmla="*/ 323850 h 1263650"/>
                <a:gd name="connsiteX37" fmla="*/ 2028825 w 3387725"/>
                <a:gd name="connsiteY37" fmla="*/ 460375 h 1263650"/>
                <a:gd name="connsiteX38" fmla="*/ 2066925 w 3387725"/>
                <a:gd name="connsiteY38" fmla="*/ 542925 h 1263650"/>
                <a:gd name="connsiteX39" fmla="*/ 2120900 w 3387725"/>
                <a:gd name="connsiteY39" fmla="*/ 765175 h 1263650"/>
                <a:gd name="connsiteX40" fmla="*/ 2193925 w 3387725"/>
                <a:gd name="connsiteY40" fmla="*/ 962025 h 1263650"/>
                <a:gd name="connsiteX41" fmla="*/ 2244725 w 3387725"/>
                <a:gd name="connsiteY41" fmla="*/ 1111250 h 1263650"/>
                <a:gd name="connsiteX42" fmla="*/ 2295525 w 3387725"/>
                <a:gd name="connsiteY42" fmla="*/ 1263650 h 1263650"/>
                <a:gd name="connsiteX43" fmla="*/ 2301875 w 3387725"/>
                <a:gd name="connsiteY43" fmla="*/ 1136650 h 1263650"/>
                <a:gd name="connsiteX44" fmla="*/ 2247900 w 3387725"/>
                <a:gd name="connsiteY44" fmla="*/ 987425 h 1263650"/>
                <a:gd name="connsiteX45" fmla="*/ 2219325 w 3387725"/>
                <a:gd name="connsiteY45" fmla="*/ 869950 h 1263650"/>
                <a:gd name="connsiteX46" fmla="*/ 2184400 w 3387725"/>
                <a:gd name="connsiteY46" fmla="*/ 723900 h 1263650"/>
                <a:gd name="connsiteX47" fmla="*/ 2136775 w 3387725"/>
                <a:gd name="connsiteY47" fmla="*/ 571500 h 1263650"/>
                <a:gd name="connsiteX48" fmla="*/ 2054225 w 3387725"/>
                <a:gd name="connsiteY48" fmla="*/ 323850 h 1263650"/>
                <a:gd name="connsiteX49" fmla="*/ 2136775 w 3387725"/>
                <a:gd name="connsiteY49" fmla="*/ 339725 h 1263650"/>
                <a:gd name="connsiteX50" fmla="*/ 2241550 w 3387725"/>
                <a:gd name="connsiteY50" fmla="*/ 393700 h 1263650"/>
                <a:gd name="connsiteX51" fmla="*/ 2374900 w 3387725"/>
                <a:gd name="connsiteY51" fmla="*/ 457200 h 1263650"/>
                <a:gd name="connsiteX52" fmla="*/ 2565400 w 3387725"/>
                <a:gd name="connsiteY52" fmla="*/ 514350 h 1263650"/>
                <a:gd name="connsiteX53" fmla="*/ 2733675 w 3387725"/>
                <a:gd name="connsiteY53" fmla="*/ 542925 h 1263650"/>
                <a:gd name="connsiteX54" fmla="*/ 2962275 w 3387725"/>
                <a:gd name="connsiteY54" fmla="*/ 571500 h 1263650"/>
                <a:gd name="connsiteX55" fmla="*/ 3140075 w 3387725"/>
                <a:gd name="connsiteY55" fmla="*/ 596900 h 1263650"/>
                <a:gd name="connsiteX56" fmla="*/ 3317875 w 3387725"/>
                <a:gd name="connsiteY56" fmla="*/ 644525 h 1263650"/>
                <a:gd name="connsiteX57" fmla="*/ 3387725 w 3387725"/>
                <a:gd name="connsiteY57" fmla="*/ 666750 h 1263650"/>
                <a:gd name="connsiteX58" fmla="*/ 3365500 w 3387725"/>
                <a:gd name="connsiteY58" fmla="*/ 469900 h 1263650"/>
                <a:gd name="connsiteX0" fmla="*/ 3365500 w 3387725"/>
                <a:gd name="connsiteY0" fmla="*/ 469900 h 1136650"/>
                <a:gd name="connsiteX1" fmla="*/ 3267075 w 3387725"/>
                <a:gd name="connsiteY1" fmla="*/ 466725 h 1136650"/>
                <a:gd name="connsiteX2" fmla="*/ 3121025 w 3387725"/>
                <a:gd name="connsiteY2" fmla="*/ 466725 h 1136650"/>
                <a:gd name="connsiteX3" fmla="*/ 2949575 w 3387725"/>
                <a:gd name="connsiteY3" fmla="*/ 457200 h 1136650"/>
                <a:gd name="connsiteX4" fmla="*/ 2781300 w 3387725"/>
                <a:gd name="connsiteY4" fmla="*/ 447675 h 1136650"/>
                <a:gd name="connsiteX5" fmla="*/ 2670175 w 3387725"/>
                <a:gd name="connsiteY5" fmla="*/ 431800 h 1136650"/>
                <a:gd name="connsiteX6" fmla="*/ 2552700 w 3387725"/>
                <a:gd name="connsiteY6" fmla="*/ 403225 h 1136650"/>
                <a:gd name="connsiteX7" fmla="*/ 2393950 w 3387725"/>
                <a:gd name="connsiteY7" fmla="*/ 358775 h 1136650"/>
                <a:gd name="connsiteX8" fmla="*/ 2384425 w 3387725"/>
                <a:gd name="connsiteY8" fmla="*/ 257175 h 1136650"/>
                <a:gd name="connsiteX9" fmla="*/ 2244725 w 3387725"/>
                <a:gd name="connsiteY9" fmla="*/ 228600 h 1136650"/>
                <a:gd name="connsiteX10" fmla="*/ 2076450 w 3387725"/>
                <a:gd name="connsiteY10" fmla="*/ 187325 h 1136650"/>
                <a:gd name="connsiteX11" fmla="*/ 1920875 w 3387725"/>
                <a:gd name="connsiteY11" fmla="*/ 149225 h 1136650"/>
                <a:gd name="connsiteX12" fmla="*/ 1714500 w 3387725"/>
                <a:gd name="connsiteY12" fmla="*/ 92075 h 1136650"/>
                <a:gd name="connsiteX13" fmla="*/ 1562100 w 3387725"/>
                <a:gd name="connsiteY13" fmla="*/ 57150 h 1136650"/>
                <a:gd name="connsiteX14" fmla="*/ 1454150 w 3387725"/>
                <a:gd name="connsiteY14" fmla="*/ 38100 h 1136650"/>
                <a:gd name="connsiteX15" fmla="*/ 1327150 w 3387725"/>
                <a:gd name="connsiteY15" fmla="*/ 25400 h 1136650"/>
                <a:gd name="connsiteX16" fmla="*/ 1149350 w 3387725"/>
                <a:gd name="connsiteY16" fmla="*/ 19050 h 1136650"/>
                <a:gd name="connsiteX17" fmla="*/ 993775 w 3387725"/>
                <a:gd name="connsiteY17" fmla="*/ 0 h 1136650"/>
                <a:gd name="connsiteX18" fmla="*/ 996950 w 3387725"/>
                <a:gd name="connsiteY18" fmla="*/ 47625 h 1136650"/>
                <a:gd name="connsiteX19" fmla="*/ 889000 w 3387725"/>
                <a:gd name="connsiteY19" fmla="*/ 31750 h 1136650"/>
                <a:gd name="connsiteX20" fmla="*/ 739775 w 3387725"/>
                <a:gd name="connsiteY20" fmla="*/ 28575 h 1136650"/>
                <a:gd name="connsiteX21" fmla="*/ 571500 w 3387725"/>
                <a:gd name="connsiteY21" fmla="*/ 28575 h 1136650"/>
                <a:gd name="connsiteX22" fmla="*/ 387350 w 3387725"/>
                <a:gd name="connsiteY22" fmla="*/ 41275 h 1136650"/>
                <a:gd name="connsiteX23" fmla="*/ 219075 w 3387725"/>
                <a:gd name="connsiteY23" fmla="*/ 57150 h 1136650"/>
                <a:gd name="connsiteX24" fmla="*/ 0 w 3387725"/>
                <a:gd name="connsiteY24" fmla="*/ 111125 h 1136650"/>
                <a:gd name="connsiteX25" fmla="*/ 31750 w 3387725"/>
                <a:gd name="connsiteY25" fmla="*/ 260350 h 1136650"/>
                <a:gd name="connsiteX26" fmla="*/ 161925 w 3387725"/>
                <a:gd name="connsiteY26" fmla="*/ 203200 h 1136650"/>
                <a:gd name="connsiteX27" fmla="*/ 352425 w 3387725"/>
                <a:gd name="connsiteY27" fmla="*/ 168275 h 1136650"/>
                <a:gd name="connsiteX28" fmla="*/ 485775 w 3387725"/>
                <a:gd name="connsiteY28" fmla="*/ 139700 h 1136650"/>
                <a:gd name="connsiteX29" fmla="*/ 698500 w 3387725"/>
                <a:gd name="connsiteY29" fmla="*/ 127000 h 1136650"/>
                <a:gd name="connsiteX30" fmla="*/ 927100 w 3387725"/>
                <a:gd name="connsiteY30" fmla="*/ 117475 h 1136650"/>
                <a:gd name="connsiteX31" fmla="*/ 1120775 w 3387725"/>
                <a:gd name="connsiteY31" fmla="*/ 107950 h 1136650"/>
                <a:gd name="connsiteX32" fmla="*/ 1304925 w 3387725"/>
                <a:gd name="connsiteY32" fmla="*/ 123825 h 1136650"/>
                <a:gd name="connsiteX33" fmla="*/ 1473200 w 3387725"/>
                <a:gd name="connsiteY33" fmla="*/ 139700 h 1136650"/>
                <a:gd name="connsiteX34" fmla="*/ 1663700 w 3387725"/>
                <a:gd name="connsiteY34" fmla="*/ 193675 h 1136650"/>
                <a:gd name="connsiteX35" fmla="*/ 1790700 w 3387725"/>
                <a:gd name="connsiteY35" fmla="*/ 231775 h 1136650"/>
                <a:gd name="connsiteX36" fmla="*/ 1936750 w 3387725"/>
                <a:gd name="connsiteY36" fmla="*/ 323850 h 1136650"/>
                <a:gd name="connsiteX37" fmla="*/ 2028825 w 3387725"/>
                <a:gd name="connsiteY37" fmla="*/ 460375 h 1136650"/>
                <a:gd name="connsiteX38" fmla="*/ 2066925 w 3387725"/>
                <a:gd name="connsiteY38" fmla="*/ 542925 h 1136650"/>
                <a:gd name="connsiteX39" fmla="*/ 2120900 w 3387725"/>
                <a:gd name="connsiteY39" fmla="*/ 765175 h 1136650"/>
                <a:gd name="connsiteX40" fmla="*/ 2193925 w 3387725"/>
                <a:gd name="connsiteY40" fmla="*/ 962025 h 1136650"/>
                <a:gd name="connsiteX41" fmla="*/ 2244725 w 3387725"/>
                <a:gd name="connsiteY41" fmla="*/ 1111250 h 1136650"/>
                <a:gd name="connsiteX42" fmla="*/ 2301875 w 3387725"/>
                <a:gd name="connsiteY42" fmla="*/ 1136650 h 1136650"/>
                <a:gd name="connsiteX43" fmla="*/ 2247900 w 3387725"/>
                <a:gd name="connsiteY43" fmla="*/ 987425 h 1136650"/>
                <a:gd name="connsiteX44" fmla="*/ 2219325 w 3387725"/>
                <a:gd name="connsiteY44" fmla="*/ 869950 h 1136650"/>
                <a:gd name="connsiteX45" fmla="*/ 2184400 w 3387725"/>
                <a:gd name="connsiteY45" fmla="*/ 723900 h 1136650"/>
                <a:gd name="connsiteX46" fmla="*/ 2136775 w 3387725"/>
                <a:gd name="connsiteY46" fmla="*/ 571500 h 1136650"/>
                <a:gd name="connsiteX47" fmla="*/ 2054225 w 3387725"/>
                <a:gd name="connsiteY47" fmla="*/ 323850 h 1136650"/>
                <a:gd name="connsiteX48" fmla="*/ 2136775 w 3387725"/>
                <a:gd name="connsiteY48" fmla="*/ 339725 h 1136650"/>
                <a:gd name="connsiteX49" fmla="*/ 2241550 w 3387725"/>
                <a:gd name="connsiteY49" fmla="*/ 393700 h 1136650"/>
                <a:gd name="connsiteX50" fmla="*/ 2374900 w 3387725"/>
                <a:gd name="connsiteY50" fmla="*/ 457200 h 1136650"/>
                <a:gd name="connsiteX51" fmla="*/ 2565400 w 3387725"/>
                <a:gd name="connsiteY51" fmla="*/ 514350 h 1136650"/>
                <a:gd name="connsiteX52" fmla="*/ 2733675 w 3387725"/>
                <a:gd name="connsiteY52" fmla="*/ 542925 h 1136650"/>
                <a:gd name="connsiteX53" fmla="*/ 2962275 w 3387725"/>
                <a:gd name="connsiteY53" fmla="*/ 571500 h 1136650"/>
                <a:gd name="connsiteX54" fmla="*/ 3140075 w 3387725"/>
                <a:gd name="connsiteY54" fmla="*/ 596900 h 1136650"/>
                <a:gd name="connsiteX55" fmla="*/ 3317875 w 3387725"/>
                <a:gd name="connsiteY55" fmla="*/ 644525 h 1136650"/>
                <a:gd name="connsiteX56" fmla="*/ 3387725 w 3387725"/>
                <a:gd name="connsiteY56" fmla="*/ 666750 h 1136650"/>
                <a:gd name="connsiteX57" fmla="*/ 3365500 w 3387725"/>
                <a:gd name="connsiteY57" fmla="*/ 469900 h 1136650"/>
                <a:gd name="connsiteX0" fmla="*/ 3365500 w 3387725"/>
                <a:gd name="connsiteY0" fmla="*/ 469900 h 1111250"/>
                <a:gd name="connsiteX1" fmla="*/ 3267075 w 3387725"/>
                <a:gd name="connsiteY1" fmla="*/ 466725 h 1111250"/>
                <a:gd name="connsiteX2" fmla="*/ 3121025 w 3387725"/>
                <a:gd name="connsiteY2" fmla="*/ 466725 h 1111250"/>
                <a:gd name="connsiteX3" fmla="*/ 2949575 w 3387725"/>
                <a:gd name="connsiteY3" fmla="*/ 457200 h 1111250"/>
                <a:gd name="connsiteX4" fmla="*/ 2781300 w 3387725"/>
                <a:gd name="connsiteY4" fmla="*/ 447675 h 1111250"/>
                <a:gd name="connsiteX5" fmla="*/ 2670175 w 3387725"/>
                <a:gd name="connsiteY5" fmla="*/ 431800 h 1111250"/>
                <a:gd name="connsiteX6" fmla="*/ 2552700 w 3387725"/>
                <a:gd name="connsiteY6" fmla="*/ 403225 h 1111250"/>
                <a:gd name="connsiteX7" fmla="*/ 2393950 w 3387725"/>
                <a:gd name="connsiteY7" fmla="*/ 358775 h 1111250"/>
                <a:gd name="connsiteX8" fmla="*/ 2384425 w 3387725"/>
                <a:gd name="connsiteY8" fmla="*/ 257175 h 1111250"/>
                <a:gd name="connsiteX9" fmla="*/ 2244725 w 3387725"/>
                <a:gd name="connsiteY9" fmla="*/ 228600 h 1111250"/>
                <a:gd name="connsiteX10" fmla="*/ 2076450 w 3387725"/>
                <a:gd name="connsiteY10" fmla="*/ 187325 h 1111250"/>
                <a:gd name="connsiteX11" fmla="*/ 1920875 w 3387725"/>
                <a:gd name="connsiteY11" fmla="*/ 149225 h 1111250"/>
                <a:gd name="connsiteX12" fmla="*/ 1714500 w 3387725"/>
                <a:gd name="connsiteY12" fmla="*/ 92075 h 1111250"/>
                <a:gd name="connsiteX13" fmla="*/ 1562100 w 3387725"/>
                <a:gd name="connsiteY13" fmla="*/ 57150 h 1111250"/>
                <a:gd name="connsiteX14" fmla="*/ 1454150 w 3387725"/>
                <a:gd name="connsiteY14" fmla="*/ 38100 h 1111250"/>
                <a:gd name="connsiteX15" fmla="*/ 1327150 w 3387725"/>
                <a:gd name="connsiteY15" fmla="*/ 25400 h 1111250"/>
                <a:gd name="connsiteX16" fmla="*/ 1149350 w 3387725"/>
                <a:gd name="connsiteY16" fmla="*/ 19050 h 1111250"/>
                <a:gd name="connsiteX17" fmla="*/ 993775 w 3387725"/>
                <a:gd name="connsiteY17" fmla="*/ 0 h 1111250"/>
                <a:gd name="connsiteX18" fmla="*/ 996950 w 3387725"/>
                <a:gd name="connsiteY18" fmla="*/ 47625 h 1111250"/>
                <a:gd name="connsiteX19" fmla="*/ 889000 w 3387725"/>
                <a:gd name="connsiteY19" fmla="*/ 31750 h 1111250"/>
                <a:gd name="connsiteX20" fmla="*/ 739775 w 3387725"/>
                <a:gd name="connsiteY20" fmla="*/ 28575 h 1111250"/>
                <a:gd name="connsiteX21" fmla="*/ 571500 w 3387725"/>
                <a:gd name="connsiteY21" fmla="*/ 28575 h 1111250"/>
                <a:gd name="connsiteX22" fmla="*/ 387350 w 3387725"/>
                <a:gd name="connsiteY22" fmla="*/ 41275 h 1111250"/>
                <a:gd name="connsiteX23" fmla="*/ 219075 w 3387725"/>
                <a:gd name="connsiteY23" fmla="*/ 57150 h 1111250"/>
                <a:gd name="connsiteX24" fmla="*/ 0 w 3387725"/>
                <a:gd name="connsiteY24" fmla="*/ 111125 h 1111250"/>
                <a:gd name="connsiteX25" fmla="*/ 31750 w 3387725"/>
                <a:gd name="connsiteY25" fmla="*/ 260350 h 1111250"/>
                <a:gd name="connsiteX26" fmla="*/ 161925 w 3387725"/>
                <a:gd name="connsiteY26" fmla="*/ 203200 h 1111250"/>
                <a:gd name="connsiteX27" fmla="*/ 352425 w 3387725"/>
                <a:gd name="connsiteY27" fmla="*/ 168275 h 1111250"/>
                <a:gd name="connsiteX28" fmla="*/ 485775 w 3387725"/>
                <a:gd name="connsiteY28" fmla="*/ 139700 h 1111250"/>
                <a:gd name="connsiteX29" fmla="*/ 698500 w 3387725"/>
                <a:gd name="connsiteY29" fmla="*/ 127000 h 1111250"/>
                <a:gd name="connsiteX30" fmla="*/ 927100 w 3387725"/>
                <a:gd name="connsiteY30" fmla="*/ 117475 h 1111250"/>
                <a:gd name="connsiteX31" fmla="*/ 1120775 w 3387725"/>
                <a:gd name="connsiteY31" fmla="*/ 107950 h 1111250"/>
                <a:gd name="connsiteX32" fmla="*/ 1304925 w 3387725"/>
                <a:gd name="connsiteY32" fmla="*/ 123825 h 1111250"/>
                <a:gd name="connsiteX33" fmla="*/ 1473200 w 3387725"/>
                <a:gd name="connsiteY33" fmla="*/ 139700 h 1111250"/>
                <a:gd name="connsiteX34" fmla="*/ 1663700 w 3387725"/>
                <a:gd name="connsiteY34" fmla="*/ 193675 h 1111250"/>
                <a:gd name="connsiteX35" fmla="*/ 1790700 w 3387725"/>
                <a:gd name="connsiteY35" fmla="*/ 231775 h 1111250"/>
                <a:gd name="connsiteX36" fmla="*/ 1936750 w 3387725"/>
                <a:gd name="connsiteY36" fmla="*/ 323850 h 1111250"/>
                <a:gd name="connsiteX37" fmla="*/ 2028825 w 3387725"/>
                <a:gd name="connsiteY37" fmla="*/ 460375 h 1111250"/>
                <a:gd name="connsiteX38" fmla="*/ 2066925 w 3387725"/>
                <a:gd name="connsiteY38" fmla="*/ 542925 h 1111250"/>
                <a:gd name="connsiteX39" fmla="*/ 2120900 w 3387725"/>
                <a:gd name="connsiteY39" fmla="*/ 765175 h 1111250"/>
                <a:gd name="connsiteX40" fmla="*/ 2193925 w 3387725"/>
                <a:gd name="connsiteY40" fmla="*/ 962025 h 1111250"/>
                <a:gd name="connsiteX41" fmla="*/ 2244725 w 3387725"/>
                <a:gd name="connsiteY41" fmla="*/ 1111250 h 1111250"/>
                <a:gd name="connsiteX42" fmla="*/ 2247900 w 3387725"/>
                <a:gd name="connsiteY42" fmla="*/ 987425 h 1111250"/>
                <a:gd name="connsiteX43" fmla="*/ 2219325 w 3387725"/>
                <a:gd name="connsiteY43" fmla="*/ 869950 h 1111250"/>
                <a:gd name="connsiteX44" fmla="*/ 2184400 w 3387725"/>
                <a:gd name="connsiteY44" fmla="*/ 723900 h 1111250"/>
                <a:gd name="connsiteX45" fmla="*/ 2136775 w 3387725"/>
                <a:gd name="connsiteY45" fmla="*/ 571500 h 1111250"/>
                <a:gd name="connsiteX46" fmla="*/ 2054225 w 3387725"/>
                <a:gd name="connsiteY46" fmla="*/ 323850 h 1111250"/>
                <a:gd name="connsiteX47" fmla="*/ 2136775 w 3387725"/>
                <a:gd name="connsiteY47" fmla="*/ 339725 h 1111250"/>
                <a:gd name="connsiteX48" fmla="*/ 2241550 w 3387725"/>
                <a:gd name="connsiteY48" fmla="*/ 393700 h 1111250"/>
                <a:gd name="connsiteX49" fmla="*/ 2374900 w 3387725"/>
                <a:gd name="connsiteY49" fmla="*/ 457200 h 1111250"/>
                <a:gd name="connsiteX50" fmla="*/ 2565400 w 3387725"/>
                <a:gd name="connsiteY50" fmla="*/ 514350 h 1111250"/>
                <a:gd name="connsiteX51" fmla="*/ 2733675 w 3387725"/>
                <a:gd name="connsiteY51" fmla="*/ 542925 h 1111250"/>
                <a:gd name="connsiteX52" fmla="*/ 2962275 w 3387725"/>
                <a:gd name="connsiteY52" fmla="*/ 571500 h 1111250"/>
                <a:gd name="connsiteX53" fmla="*/ 3140075 w 3387725"/>
                <a:gd name="connsiteY53" fmla="*/ 596900 h 1111250"/>
                <a:gd name="connsiteX54" fmla="*/ 3317875 w 3387725"/>
                <a:gd name="connsiteY54" fmla="*/ 644525 h 1111250"/>
                <a:gd name="connsiteX55" fmla="*/ 3387725 w 3387725"/>
                <a:gd name="connsiteY55" fmla="*/ 666750 h 1111250"/>
                <a:gd name="connsiteX56" fmla="*/ 3365500 w 3387725"/>
                <a:gd name="connsiteY56" fmla="*/ 469900 h 1111250"/>
                <a:gd name="connsiteX0" fmla="*/ 3365500 w 3387725"/>
                <a:gd name="connsiteY0" fmla="*/ 469900 h 987425"/>
                <a:gd name="connsiteX1" fmla="*/ 3267075 w 3387725"/>
                <a:gd name="connsiteY1" fmla="*/ 466725 h 987425"/>
                <a:gd name="connsiteX2" fmla="*/ 3121025 w 3387725"/>
                <a:gd name="connsiteY2" fmla="*/ 466725 h 987425"/>
                <a:gd name="connsiteX3" fmla="*/ 2949575 w 3387725"/>
                <a:gd name="connsiteY3" fmla="*/ 457200 h 987425"/>
                <a:gd name="connsiteX4" fmla="*/ 2781300 w 3387725"/>
                <a:gd name="connsiteY4" fmla="*/ 447675 h 987425"/>
                <a:gd name="connsiteX5" fmla="*/ 2670175 w 3387725"/>
                <a:gd name="connsiteY5" fmla="*/ 431800 h 987425"/>
                <a:gd name="connsiteX6" fmla="*/ 2552700 w 3387725"/>
                <a:gd name="connsiteY6" fmla="*/ 403225 h 987425"/>
                <a:gd name="connsiteX7" fmla="*/ 2393950 w 3387725"/>
                <a:gd name="connsiteY7" fmla="*/ 358775 h 987425"/>
                <a:gd name="connsiteX8" fmla="*/ 2384425 w 3387725"/>
                <a:gd name="connsiteY8" fmla="*/ 257175 h 987425"/>
                <a:gd name="connsiteX9" fmla="*/ 2244725 w 3387725"/>
                <a:gd name="connsiteY9" fmla="*/ 228600 h 987425"/>
                <a:gd name="connsiteX10" fmla="*/ 2076450 w 3387725"/>
                <a:gd name="connsiteY10" fmla="*/ 187325 h 987425"/>
                <a:gd name="connsiteX11" fmla="*/ 1920875 w 3387725"/>
                <a:gd name="connsiteY11" fmla="*/ 149225 h 987425"/>
                <a:gd name="connsiteX12" fmla="*/ 1714500 w 3387725"/>
                <a:gd name="connsiteY12" fmla="*/ 92075 h 987425"/>
                <a:gd name="connsiteX13" fmla="*/ 1562100 w 3387725"/>
                <a:gd name="connsiteY13" fmla="*/ 57150 h 987425"/>
                <a:gd name="connsiteX14" fmla="*/ 1454150 w 3387725"/>
                <a:gd name="connsiteY14" fmla="*/ 38100 h 987425"/>
                <a:gd name="connsiteX15" fmla="*/ 1327150 w 3387725"/>
                <a:gd name="connsiteY15" fmla="*/ 25400 h 987425"/>
                <a:gd name="connsiteX16" fmla="*/ 1149350 w 3387725"/>
                <a:gd name="connsiteY16" fmla="*/ 19050 h 987425"/>
                <a:gd name="connsiteX17" fmla="*/ 993775 w 3387725"/>
                <a:gd name="connsiteY17" fmla="*/ 0 h 987425"/>
                <a:gd name="connsiteX18" fmla="*/ 996950 w 3387725"/>
                <a:gd name="connsiteY18" fmla="*/ 47625 h 987425"/>
                <a:gd name="connsiteX19" fmla="*/ 889000 w 3387725"/>
                <a:gd name="connsiteY19" fmla="*/ 31750 h 987425"/>
                <a:gd name="connsiteX20" fmla="*/ 739775 w 3387725"/>
                <a:gd name="connsiteY20" fmla="*/ 28575 h 987425"/>
                <a:gd name="connsiteX21" fmla="*/ 571500 w 3387725"/>
                <a:gd name="connsiteY21" fmla="*/ 28575 h 987425"/>
                <a:gd name="connsiteX22" fmla="*/ 387350 w 3387725"/>
                <a:gd name="connsiteY22" fmla="*/ 41275 h 987425"/>
                <a:gd name="connsiteX23" fmla="*/ 219075 w 3387725"/>
                <a:gd name="connsiteY23" fmla="*/ 57150 h 987425"/>
                <a:gd name="connsiteX24" fmla="*/ 0 w 3387725"/>
                <a:gd name="connsiteY24" fmla="*/ 111125 h 987425"/>
                <a:gd name="connsiteX25" fmla="*/ 31750 w 3387725"/>
                <a:gd name="connsiteY25" fmla="*/ 260350 h 987425"/>
                <a:gd name="connsiteX26" fmla="*/ 161925 w 3387725"/>
                <a:gd name="connsiteY26" fmla="*/ 203200 h 987425"/>
                <a:gd name="connsiteX27" fmla="*/ 352425 w 3387725"/>
                <a:gd name="connsiteY27" fmla="*/ 168275 h 987425"/>
                <a:gd name="connsiteX28" fmla="*/ 485775 w 3387725"/>
                <a:gd name="connsiteY28" fmla="*/ 139700 h 987425"/>
                <a:gd name="connsiteX29" fmla="*/ 698500 w 3387725"/>
                <a:gd name="connsiteY29" fmla="*/ 127000 h 987425"/>
                <a:gd name="connsiteX30" fmla="*/ 927100 w 3387725"/>
                <a:gd name="connsiteY30" fmla="*/ 117475 h 987425"/>
                <a:gd name="connsiteX31" fmla="*/ 1120775 w 3387725"/>
                <a:gd name="connsiteY31" fmla="*/ 107950 h 987425"/>
                <a:gd name="connsiteX32" fmla="*/ 1304925 w 3387725"/>
                <a:gd name="connsiteY32" fmla="*/ 123825 h 987425"/>
                <a:gd name="connsiteX33" fmla="*/ 1473200 w 3387725"/>
                <a:gd name="connsiteY33" fmla="*/ 139700 h 987425"/>
                <a:gd name="connsiteX34" fmla="*/ 1663700 w 3387725"/>
                <a:gd name="connsiteY34" fmla="*/ 193675 h 987425"/>
                <a:gd name="connsiteX35" fmla="*/ 1790700 w 3387725"/>
                <a:gd name="connsiteY35" fmla="*/ 231775 h 987425"/>
                <a:gd name="connsiteX36" fmla="*/ 1936750 w 3387725"/>
                <a:gd name="connsiteY36" fmla="*/ 323850 h 987425"/>
                <a:gd name="connsiteX37" fmla="*/ 2028825 w 3387725"/>
                <a:gd name="connsiteY37" fmla="*/ 460375 h 987425"/>
                <a:gd name="connsiteX38" fmla="*/ 2066925 w 3387725"/>
                <a:gd name="connsiteY38" fmla="*/ 542925 h 987425"/>
                <a:gd name="connsiteX39" fmla="*/ 2120900 w 3387725"/>
                <a:gd name="connsiteY39" fmla="*/ 765175 h 987425"/>
                <a:gd name="connsiteX40" fmla="*/ 2193925 w 3387725"/>
                <a:gd name="connsiteY40" fmla="*/ 962025 h 987425"/>
                <a:gd name="connsiteX41" fmla="*/ 2247900 w 3387725"/>
                <a:gd name="connsiteY41" fmla="*/ 987425 h 987425"/>
                <a:gd name="connsiteX42" fmla="*/ 2219325 w 3387725"/>
                <a:gd name="connsiteY42" fmla="*/ 869950 h 987425"/>
                <a:gd name="connsiteX43" fmla="*/ 2184400 w 3387725"/>
                <a:gd name="connsiteY43" fmla="*/ 723900 h 987425"/>
                <a:gd name="connsiteX44" fmla="*/ 2136775 w 3387725"/>
                <a:gd name="connsiteY44" fmla="*/ 571500 h 987425"/>
                <a:gd name="connsiteX45" fmla="*/ 2054225 w 3387725"/>
                <a:gd name="connsiteY45" fmla="*/ 323850 h 987425"/>
                <a:gd name="connsiteX46" fmla="*/ 2136775 w 3387725"/>
                <a:gd name="connsiteY46" fmla="*/ 339725 h 987425"/>
                <a:gd name="connsiteX47" fmla="*/ 2241550 w 3387725"/>
                <a:gd name="connsiteY47" fmla="*/ 393700 h 987425"/>
                <a:gd name="connsiteX48" fmla="*/ 2374900 w 3387725"/>
                <a:gd name="connsiteY48" fmla="*/ 457200 h 987425"/>
                <a:gd name="connsiteX49" fmla="*/ 2565400 w 3387725"/>
                <a:gd name="connsiteY49" fmla="*/ 514350 h 987425"/>
                <a:gd name="connsiteX50" fmla="*/ 2733675 w 3387725"/>
                <a:gd name="connsiteY50" fmla="*/ 542925 h 987425"/>
                <a:gd name="connsiteX51" fmla="*/ 2962275 w 3387725"/>
                <a:gd name="connsiteY51" fmla="*/ 571500 h 987425"/>
                <a:gd name="connsiteX52" fmla="*/ 3140075 w 3387725"/>
                <a:gd name="connsiteY52" fmla="*/ 596900 h 987425"/>
                <a:gd name="connsiteX53" fmla="*/ 3317875 w 3387725"/>
                <a:gd name="connsiteY53" fmla="*/ 644525 h 987425"/>
                <a:gd name="connsiteX54" fmla="*/ 3387725 w 3387725"/>
                <a:gd name="connsiteY54" fmla="*/ 666750 h 987425"/>
                <a:gd name="connsiteX55" fmla="*/ 3365500 w 3387725"/>
                <a:gd name="connsiteY55" fmla="*/ 469900 h 987425"/>
                <a:gd name="connsiteX0" fmla="*/ 3365500 w 3387725"/>
                <a:gd name="connsiteY0" fmla="*/ 469900 h 962025"/>
                <a:gd name="connsiteX1" fmla="*/ 3267075 w 3387725"/>
                <a:gd name="connsiteY1" fmla="*/ 466725 h 962025"/>
                <a:gd name="connsiteX2" fmla="*/ 3121025 w 3387725"/>
                <a:gd name="connsiteY2" fmla="*/ 466725 h 962025"/>
                <a:gd name="connsiteX3" fmla="*/ 2949575 w 3387725"/>
                <a:gd name="connsiteY3" fmla="*/ 457200 h 962025"/>
                <a:gd name="connsiteX4" fmla="*/ 2781300 w 3387725"/>
                <a:gd name="connsiteY4" fmla="*/ 447675 h 962025"/>
                <a:gd name="connsiteX5" fmla="*/ 2670175 w 3387725"/>
                <a:gd name="connsiteY5" fmla="*/ 431800 h 962025"/>
                <a:gd name="connsiteX6" fmla="*/ 2552700 w 3387725"/>
                <a:gd name="connsiteY6" fmla="*/ 403225 h 962025"/>
                <a:gd name="connsiteX7" fmla="*/ 2393950 w 3387725"/>
                <a:gd name="connsiteY7" fmla="*/ 358775 h 962025"/>
                <a:gd name="connsiteX8" fmla="*/ 2384425 w 3387725"/>
                <a:gd name="connsiteY8" fmla="*/ 257175 h 962025"/>
                <a:gd name="connsiteX9" fmla="*/ 2244725 w 3387725"/>
                <a:gd name="connsiteY9" fmla="*/ 228600 h 962025"/>
                <a:gd name="connsiteX10" fmla="*/ 2076450 w 3387725"/>
                <a:gd name="connsiteY10" fmla="*/ 187325 h 962025"/>
                <a:gd name="connsiteX11" fmla="*/ 1920875 w 3387725"/>
                <a:gd name="connsiteY11" fmla="*/ 149225 h 962025"/>
                <a:gd name="connsiteX12" fmla="*/ 1714500 w 3387725"/>
                <a:gd name="connsiteY12" fmla="*/ 92075 h 962025"/>
                <a:gd name="connsiteX13" fmla="*/ 1562100 w 3387725"/>
                <a:gd name="connsiteY13" fmla="*/ 57150 h 962025"/>
                <a:gd name="connsiteX14" fmla="*/ 1454150 w 3387725"/>
                <a:gd name="connsiteY14" fmla="*/ 38100 h 962025"/>
                <a:gd name="connsiteX15" fmla="*/ 1327150 w 3387725"/>
                <a:gd name="connsiteY15" fmla="*/ 25400 h 962025"/>
                <a:gd name="connsiteX16" fmla="*/ 1149350 w 3387725"/>
                <a:gd name="connsiteY16" fmla="*/ 19050 h 962025"/>
                <a:gd name="connsiteX17" fmla="*/ 993775 w 3387725"/>
                <a:gd name="connsiteY17" fmla="*/ 0 h 962025"/>
                <a:gd name="connsiteX18" fmla="*/ 996950 w 3387725"/>
                <a:gd name="connsiteY18" fmla="*/ 47625 h 962025"/>
                <a:gd name="connsiteX19" fmla="*/ 889000 w 3387725"/>
                <a:gd name="connsiteY19" fmla="*/ 31750 h 962025"/>
                <a:gd name="connsiteX20" fmla="*/ 739775 w 3387725"/>
                <a:gd name="connsiteY20" fmla="*/ 28575 h 962025"/>
                <a:gd name="connsiteX21" fmla="*/ 571500 w 3387725"/>
                <a:gd name="connsiteY21" fmla="*/ 28575 h 962025"/>
                <a:gd name="connsiteX22" fmla="*/ 387350 w 3387725"/>
                <a:gd name="connsiteY22" fmla="*/ 41275 h 962025"/>
                <a:gd name="connsiteX23" fmla="*/ 219075 w 3387725"/>
                <a:gd name="connsiteY23" fmla="*/ 57150 h 962025"/>
                <a:gd name="connsiteX24" fmla="*/ 0 w 3387725"/>
                <a:gd name="connsiteY24" fmla="*/ 111125 h 962025"/>
                <a:gd name="connsiteX25" fmla="*/ 31750 w 3387725"/>
                <a:gd name="connsiteY25" fmla="*/ 260350 h 962025"/>
                <a:gd name="connsiteX26" fmla="*/ 161925 w 3387725"/>
                <a:gd name="connsiteY26" fmla="*/ 203200 h 962025"/>
                <a:gd name="connsiteX27" fmla="*/ 352425 w 3387725"/>
                <a:gd name="connsiteY27" fmla="*/ 168275 h 962025"/>
                <a:gd name="connsiteX28" fmla="*/ 485775 w 3387725"/>
                <a:gd name="connsiteY28" fmla="*/ 139700 h 962025"/>
                <a:gd name="connsiteX29" fmla="*/ 698500 w 3387725"/>
                <a:gd name="connsiteY29" fmla="*/ 127000 h 962025"/>
                <a:gd name="connsiteX30" fmla="*/ 927100 w 3387725"/>
                <a:gd name="connsiteY30" fmla="*/ 117475 h 962025"/>
                <a:gd name="connsiteX31" fmla="*/ 1120775 w 3387725"/>
                <a:gd name="connsiteY31" fmla="*/ 107950 h 962025"/>
                <a:gd name="connsiteX32" fmla="*/ 1304925 w 3387725"/>
                <a:gd name="connsiteY32" fmla="*/ 123825 h 962025"/>
                <a:gd name="connsiteX33" fmla="*/ 1473200 w 3387725"/>
                <a:gd name="connsiteY33" fmla="*/ 139700 h 962025"/>
                <a:gd name="connsiteX34" fmla="*/ 1663700 w 3387725"/>
                <a:gd name="connsiteY34" fmla="*/ 193675 h 962025"/>
                <a:gd name="connsiteX35" fmla="*/ 1790700 w 3387725"/>
                <a:gd name="connsiteY35" fmla="*/ 231775 h 962025"/>
                <a:gd name="connsiteX36" fmla="*/ 1936750 w 3387725"/>
                <a:gd name="connsiteY36" fmla="*/ 323850 h 962025"/>
                <a:gd name="connsiteX37" fmla="*/ 2028825 w 3387725"/>
                <a:gd name="connsiteY37" fmla="*/ 460375 h 962025"/>
                <a:gd name="connsiteX38" fmla="*/ 2066925 w 3387725"/>
                <a:gd name="connsiteY38" fmla="*/ 542925 h 962025"/>
                <a:gd name="connsiteX39" fmla="*/ 2120900 w 3387725"/>
                <a:gd name="connsiteY39" fmla="*/ 765175 h 962025"/>
                <a:gd name="connsiteX40" fmla="*/ 2193925 w 3387725"/>
                <a:gd name="connsiteY40" fmla="*/ 962025 h 962025"/>
                <a:gd name="connsiteX41" fmla="*/ 2219325 w 3387725"/>
                <a:gd name="connsiteY41" fmla="*/ 869950 h 962025"/>
                <a:gd name="connsiteX42" fmla="*/ 2184400 w 3387725"/>
                <a:gd name="connsiteY42" fmla="*/ 723900 h 962025"/>
                <a:gd name="connsiteX43" fmla="*/ 2136775 w 3387725"/>
                <a:gd name="connsiteY43" fmla="*/ 571500 h 962025"/>
                <a:gd name="connsiteX44" fmla="*/ 2054225 w 3387725"/>
                <a:gd name="connsiteY44" fmla="*/ 323850 h 962025"/>
                <a:gd name="connsiteX45" fmla="*/ 2136775 w 3387725"/>
                <a:gd name="connsiteY45" fmla="*/ 339725 h 962025"/>
                <a:gd name="connsiteX46" fmla="*/ 2241550 w 3387725"/>
                <a:gd name="connsiteY46" fmla="*/ 393700 h 962025"/>
                <a:gd name="connsiteX47" fmla="*/ 2374900 w 3387725"/>
                <a:gd name="connsiteY47" fmla="*/ 457200 h 962025"/>
                <a:gd name="connsiteX48" fmla="*/ 2565400 w 3387725"/>
                <a:gd name="connsiteY48" fmla="*/ 514350 h 962025"/>
                <a:gd name="connsiteX49" fmla="*/ 2733675 w 3387725"/>
                <a:gd name="connsiteY49" fmla="*/ 542925 h 962025"/>
                <a:gd name="connsiteX50" fmla="*/ 2962275 w 3387725"/>
                <a:gd name="connsiteY50" fmla="*/ 571500 h 962025"/>
                <a:gd name="connsiteX51" fmla="*/ 3140075 w 3387725"/>
                <a:gd name="connsiteY51" fmla="*/ 596900 h 962025"/>
                <a:gd name="connsiteX52" fmla="*/ 3317875 w 3387725"/>
                <a:gd name="connsiteY52" fmla="*/ 644525 h 962025"/>
                <a:gd name="connsiteX53" fmla="*/ 3387725 w 3387725"/>
                <a:gd name="connsiteY53" fmla="*/ 666750 h 962025"/>
                <a:gd name="connsiteX54" fmla="*/ 3365500 w 3387725"/>
                <a:gd name="connsiteY54" fmla="*/ 469900 h 962025"/>
                <a:gd name="connsiteX0" fmla="*/ 3365500 w 3387725"/>
                <a:gd name="connsiteY0" fmla="*/ 469900 h 869950"/>
                <a:gd name="connsiteX1" fmla="*/ 3267075 w 3387725"/>
                <a:gd name="connsiteY1" fmla="*/ 466725 h 869950"/>
                <a:gd name="connsiteX2" fmla="*/ 3121025 w 3387725"/>
                <a:gd name="connsiteY2" fmla="*/ 466725 h 869950"/>
                <a:gd name="connsiteX3" fmla="*/ 2949575 w 3387725"/>
                <a:gd name="connsiteY3" fmla="*/ 457200 h 869950"/>
                <a:gd name="connsiteX4" fmla="*/ 2781300 w 3387725"/>
                <a:gd name="connsiteY4" fmla="*/ 447675 h 869950"/>
                <a:gd name="connsiteX5" fmla="*/ 2670175 w 3387725"/>
                <a:gd name="connsiteY5" fmla="*/ 431800 h 869950"/>
                <a:gd name="connsiteX6" fmla="*/ 2552700 w 3387725"/>
                <a:gd name="connsiteY6" fmla="*/ 403225 h 869950"/>
                <a:gd name="connsiteX7" fmla="*/ 2393950 w 3387725"/>
                <a:gd name="connsiteY7" fmla="*/ 358775 h 869950"/>
                <a:gd name="connsiteX8" fmla="*/ 2384425 w 3387725"/>
                <a:gd name="connsiteY8" fmla="*/ 257175 h 869950"/>
                <a:gd name="connsiteX9" fmla="*/ 2244725 w 3387725"/>
                <a:gd name="connsiteY9" fmla="*/ 228600 h 869950"/>
                <a:gd name="connsiteX10" fmla="*/ 2076450 w 3387725"/>
                <a:gd name="connsiteY10" fmla="*/ 187325 h 869950"/>
                <a:gd name="connsiteX11" fmla="*/ 1920875 w 3387725"/>
                <a:gd name="connsiteY11" fmla="*/ 149225 h 869950"/>
                <a:gd name="connsiteX12" fmla="*/ 1714500 w 3387725"/>
                <a:gd name="connsiteY12" fmla="*/ 92075 h 869950"/>
                <a:gd name="connsiteX13" fmla="*/ 1562100 w 3387725"/>
                <a:gd name="connsiteY13" fmla="*/ 57150 h 869950"/>
                <a:gd name="connsiteX14" fmla="*/ 1454150 w 3387725"/>
                <a:gd name="connsiteY14" fmla="*/ 38100 h 869950"/>
                <a:gd name="connsiteX15" fmla="*/ 1327150 w 3387725"/>
                <a:gd name="connsiteY15" fmla="*/ 25400 h 869950"/>
                <a:gd name="connsiteX16" fmla="*/ 1149350 w 3387725"/>
                <a:gd name="connsiteY16" fmla="*/ 19050 h 869950"/>
                <a:gd name="connsiteX17" fmla="*/ 993775 w 3387725"/>
                <a:gd name="connsiteY17" fmla="*/ 0 h 869950"/>
                <a:gd name="connsiteX18" fmla="*/ 996950 w 3387725"/>
                <a:gd name="connsiteY18" fmla="*/ 47625 h 869950"/>
                <a:gd name="connsiteX19" fmla="*/ 889000 w 3387725"/>
                <a:gd name="connsiteY19" fmla="*/ 31750 h 869950"/>
                <a:gd name="connsiteX20" fmla="*/ 739775 w 3387725"/>
                <a:gd name="connsiteY20" fmla="*/ 28575 h 869950"/>
                <a:gd name="connsiteX21" fmla="*/ 571500 w 3387725"/>
                <a:gd name="connsiteY21" fmla="*/ 28575 h 869950"/>
                <a:gd name="connsiteX22" fmla="*/ 387350 w 3387725"/>
                <a:gd name="connsiteY22" fmla="*/ 41275 h 869950"/>
                <a:gd name="connsiteX23" fmla="*/ 219075 w 3387725"/>
                <a:gd name="connsiteY23" fmla="*/ 57150 h 869950"/>
                <a:gd name="connsiteX24" fmla="*/ 0 w 3387725"/>
                <a:gd name="connsiteY24" fmla="*/ 111125 h 869950"/>
                <a:gd name="connsiteX25" fmla="*/ 31750 w 3387725"/>
                <a:gd name="connsiteY25" fmla="*/ 260350 h 869950"/>
                <a:gd name="connsiteX26" fmla="*/ 161925 w 3387725"/>
                <a:gd name="connsiteY26" fmla="*/ 203200 h 869950"/>
                <a:gd name="connsiteX27" fmla="*/ 352425 w 3387725"/>
                <a:gd name="connsiteY27" fmla="*/ 168275 h 869950"/>
                <a:gd name="connsiteX28" fmla="*/ 485775 w 3387725"/>
                <a:gd name="connsiteY28" fmla="*/ 139700 h 869950"/>
                <a:gd name="connsiteX29" fmla="*/ 698500 w 3387725"/>
                <a:gd name="connsiteY29" fmla="*/ 127000 h 869950"/>
                <a:gd name="connsiteX30" fmla="*/ 927100 w 3387725"/>
                <a:gd name="connsiteY30" fmla="*/ 117475 h 869950"/>
                <a:gd name="connsiteX31" fmla="*/ 1120775 w 3387725"/>
                <a:gd name="connsiteY31" fmla="*/ 107950 h 869950"/>
                <a:gd name="connsiteX32" fmla="*/ 1304925 w 3387725"/>
                <a:gd name="connsiteY32" fmla="*/ 123825 h 869950"/>
                <a:gd name="connsiteX33" fmla="*/ 1473200 w 3387725"/>
                <a:gd name="connsiteY33" fmla="*/ 139700 h 869950"/>
                <a:gd name="connsiteX34" fmla="*/ 1663700 w 3387725"/>
                <a:gd name="connsiteY34" fmla="*/ 193675 h 869950"/>
                <a:gd name="connsiteX35" fmla="*/ 1790700 w 3387725"/>
                <a:gd name="connsiteY35" fmla="*/ 231775 h 869950"/>
                <a:gd name="connsiteX36" fmla="*/ 1936750 w 3387725"/>
                <a:gd name="connsiteY36" fmla="*/ 323850 h 869950"/>
                <a:gd name="connsiteX37" fmla="*/ 2028825 w 3387725"/>
                <a:gd name="connsiteY37" fmla="*/ 460375 h 869950"/>
                <a:gd name="connsiteX38" fmla="*/ 2066925 w 3387725"/>
                <a:gd name="connsiteY38" fmla="*/ 542925 h 869950"/>
                <a:gd name="connsiteX39" fmla="*/ 2120900 w 3387725"/>
                <a:gd name="connsiteY39" fmla="*/ 765175 h 869950"/>
                <a:gd name="connsiteX40" fmla="*/ 2219325 w 3387725"/>
                <a:gd name="connsiteY40" fmla="*/ 869950 h 869950"/>
                <a:gd name="connsiteX41" fmla="*/ 2184400 w 3387725"/>
                <a:gd name="connsiteY41" fmla="*/ 723900 h 869950"/>
                <a:gd name="connsiteX42" fmla="*/ 2136775 w 3387725"/>
                <a:gd name="connsiteY42" fmla="*/ 571500 h 869950"/>
                <a:gd name="connsiteX43" fmla="*/ 2054225 w 3387725"/>
                <a:gd name="connsiteY43" fmla="*/ 323850 h 869950"/>
                <a:gd name="connsiteX44" fmla="*/ 2136775 w 3387725"/>
                <a:gd name="connsiteY44" fmla="*/ 339725 h 869950"/>
                <a:gd name="connsiteX45" fmla="*/ 2241550 w 3387725"/>
                <a:gd name="connsiteY45" fmla="*/ 393700 h 869950"/>
                <a:gd name="connsiteX46" fmla="*/ 2374900 w 3387725"/>
                <a:gd name="connsiteY46" fmla="*/ 457200 h 869950"/>
                <a:gd name="connsiteX47" fmla="*/ 2565400 w 3387725"/>
                <a:gd name="connsiteY47" fmla="*/ 514350 h 869950"/>
                <a:gd name="connsiteX48" fmla="*/ 2733675 w 3387725"/>
                <a:gd name="connsiteY48" fmla="*/ 542925 h 869950"/>
                <a:gd name="connsiteX49" fmla="*/ 2962275 w 3387725"/>
                <a:gd name="connsiteY49" fmla="*/ 571500 h 869950"/>
                <a:gd name="connsiteX50" fmla="*/ 3140075 w 3387725"/>
                <a:gd name="connsiteY50" fmla="*/ 596900 h 869950"/>
                <a:gd name="connsiteX51" fmla="*/ 3317875 w 3387725"/>
                <a:gd name="connsiteY51" fmla="*/ 644525 h 869950"/>
                <a:gd name="connsiteX52" fmla="*/ 3387725 w 3387725"/>
                <a:gd name="connsiteY52" fmla="*/ 666750 h 869950"/>
                <a:gd name="connsiteX53" fmla="*/ 3365500 w 3387725"/>
                <a:gd name="connsiteY53" fmla="*/ 469900 h 869950"/>
                <a:gd name="connsiteX0" fmla="*/ 3365500 w 3387725"/>
                <a:gd name="connsiteY0" fmla="*/ 469900 h 765175"/>
                <a:gd name="connsiteX1" fmla="*/ 3267075 w 3387725"/>
                <a:gd name="connsiteY1" fmla="*/ 466725 h 765175"/>
                <a:gd name="connsiteX2" fmla="*/ 3121025 w 3387725"/>
                <a:gd name="connsiteY2" fmla="*/ 466725 h 765175"/>
                <a:gd name="connsiteX3" fmla="*/ 2949575 w 3387725"/>
                <a:gd name="connsiteY3" fmla="*/ 457200 h 765175"/>
                <a:gd name="connsiteX4" fmla="*/ 2781300 w 3387725"/>
                <a:gd name="connsiteY4" fmla="*/ 447675 h 765175"/>
                <a:gd name="connsiteX5" fmla="*/ 2670175 w 3387725"/>
                <a:gd name="connsiteY5" fmla="*/ 431800 h 765175"/>
                <a:gd name="connsiteX6" fmla="*/ 2552700 w 3387725"/>
                <a:gd name="connsiteY6" fmla="*/ 403225 h 765175"/>
                <a:gd name="connsiteX7" fmla="*/ 2393950 w 3387725"/>
                <a:gd name="connsiteY7" fmla="*/ 358775 h 765175"/>
                <a:gd name="connsiteX8" fmla="*/ 2384425 w 3387725"/>
                <a:gd name="connsiteY8" fmla="*/ 257175 h 765175"/>
                <a:gd name="connsiteX9" fmla="*/ 2244725 w 3387725"/>
                <a:gd name="connsiteY9" fmla="*/ 228600 h 765175"/>
                <a:gd name="connsiteX10" fmla="*/ 2076450 w 3387725"/>
                <a:gd name="connsiteY10" fmla="*/ 187325 h 765175"/>
                <a:gd name="connsiteX11" fmla="*/ 1920875 w 3387725"/>
                <a:gd name="connsiteY11" fmla="*/ 149225 h 765175"/>
                <a:gd name="connsiteX12" fmla="*/ 1714500 w 3387725"/>
                <a:gd name="connsiteY12" fmla="*/ 92075 h 765175"/>
                <a:gd name="connsiteX13" fmla="*/ 1562100 w 3387725"/>
                <a:gd name="connsiteY13" fmla="*/ 57150 h 765175"/>
                <a:gd name="connsiteX14" fmla="*/ 1454150 w 3387725"/>
                <a:gd name="connsiteY14" fmla="*/ 38100 h 765175"/>
                <a:gd name="connsiteX15" fmla="*/ 1327150 w 3387725"/>
                <a:gd name="connsiteY15" fmla="*/ 25400 h 765175"/>
                <a:gd name="connsiteX16" fmla="*/ 1149350 w 3387725"/>
                <a:gd name="connsiteY16" fmla="*/ 19050 h 765175"/>
                <a:gd name="connsiteX17" fmla="*/ 993775 w 3387725"/>
                <a:gd name="connsiteY17" fmla="*/ 0 h 765175"/>
                <a:gd name="connsiteX18" fmla="*/ 996950 w 3387725"/>
                <a:gd name="connsiteY18" fmla="*/ 47625 h 765175"/>
                <a:gd name="connsiteX19" fmla="*/ 889000 w 3387725"/>
                <a:gd name="connsiteY19" fmla="*/ 31750 h 765175"/>
                <a:gd name="connsiteX20" fmla="*/ 739775 w 3387725"/>
                <a:gd name="connsiteY20" fmla="*/ 28575 h 765175"/>
                <a:gd name="connsiteX21" fmla="*/ 571500 w 3387725"/>
                <a:gd name="connsiteY21" fmla="*/ 28575 h 765175"/>
                <a:gd name="connsiteX22" fmla="*/ 387350 w 3387725"/>
                <a:gd name="connsiteY22" fmla="*/ 41275 h 765175"/>
                <a:gd name="connsiteX23" fmla="*/ 219075 w 3387725"/>
                <a:gd name="connsiteY23" fmla="*/ 57150 h 765175"/>
                <a:gd name="connsiteX24" fmla="*/ 0 w 3387725"/>
                <a:gd name="connsiteY24" fmla="*/ 111125 h 765175"/>
                <a:gd name="connsiteX25" fmla="*/ 31750 w 3387725"/>
                <a:gd name="connsiteY25" fmla="*/ 260350 h 765175"/>
                <a:gd name="connsiteX26" fmla="*/ 161925 w 3387725"/>
                <a:gd name="connsiteY26" fmla="*/ 203200 h 765175"/>
                <a:gd name="connsiteX27" fmla="*/ 352425 w 3387725"/>
                <a:gd name="connsiteY27" fmla="*/ 168275 h 765175"/>
                <a:gd name="connsiteX28" fmla="*/ 485775 w 3387725"/>
                <a:gd name="connsiteY28" fmla="*/ 139700 h 765175"/>
                <a:gd name="connsiteX29" fmla="*/ 698500 w 3387725"/>
                <a:gd name="connsiteY29" fmla="*/ 127000 h 765175"/>
                <a:gd name="connsiteX30" fmla="*/ 927100 w 3387725"/>
                <a:gd name="connsiteY30" fmla="*/ 117475 h 765175"/>
                <a:gd name="connsiteX31" fmla="*/ 1120775 w 3387725"/>
                <a:gd name="connsiteY31" fmla="*/ 107950 h 765175"/>
                <a:gd name="connsiteX32" fmla="*/ 1304925 w 3387725"/>
                <a:gd name="connsiteY32" fmla="*/ 123825 h 765175"/>
                <a:gd name="connsiteX33" fmla="*/ 1473200 w 3387725"/>
                <a:gd name="connsiteY33" fmla="*/ 139700 h 765175"/>
                <a:gd name="connsiteX34" fmla="*/ 1663700 w 3387725"/>
                <a:gd name="connsiteY34" fmla="*/ 193675 h 765175"/>
                <a:gd name="connsiteX35" fmla="*/ 1790700 w 3387725"/>
                <a:gd name="connsiteY35" fmla="*/ 231775 h 765175"/>
                <a:gd name="connsiteX36" fmla="*/ 1936750 w 3387725"/>
                <a:gd name="connsiteY36" fmla="*/ 323850 h 765175"/>
                <a:gd name="connsiteX37" fmla="*/ 2028825 w 3387725"/>
                <a:gd name="connsiteY37" fmla="*/ 460375 h 765175"/>
                <a:gd name="connsiteX38" fmla="*/ 2066925 w 3387725"/>
                <a:gd name="connsiteY38" fmla="*/ 542925 h 765175"/>
                <a:gd name="connsiteX39" fmla="*/ 2120900 w 3387725"/>
                <a:gd name="connsiteY39" fmla="*/ 765175 h 765175"/>
                <a:gd name="connsiteX40" fmla="*/ 2184400 w 3387725"/>
                <a:gd name="connsiteY40" fmla="*/ 723900 h 765175"/>
                <a:gd name="connsiteX41" fmla="*/ 2136775 w 3387725"/>
                <a:gd name="connsiteY41" fmla="*/ 571500 h 765175"/>
                <a:gd name="connsiteX42" fmla="*/ 2054225 w 3387725"/>
                <a:gd name="connsiteY42" fmla="*/ 323850 h 765175"/>
                <a:gd name="connsiteX43" fmla="*/ 2136775 w 3387725"/>
                <a:gd name="connsiteY43" fmla="*/ 339725 h 765175"/>
                <a:gd name="connsiteX44" fmla="*/ 2241550 w 3387725"/>
                <a:gd name="connsiteY44" fmla="*/ 393700 h 765175"/>
                <a:gd name="connsiteX45" fmla="*/ 2374900 w 3387725"/>
                <a:gd name="connsiteY45" fmla="*/ 457200 h 765175"/>
                <a:gd name="connsiteX46" fmla="*/ 2565400 w 3387725"/>
                <a:gd name="connsiteY46" fmla="*/ 514350 h 765175"/>
                <a:gd name="connsiteX47" fmla="*/ 2733675 w 3387725"/>
                <a:gd name="connsiteY47" fmla="*/ 542925 h 765175"/>
                <a:gd name="connsiteX48" fmla="*/ 2962275 w 3387725"/>
                <a:gd name="connsiteY48" fmla="*/ 571500 h 765175"/>
                <a:gd name="connsiteX49" fmla="*/ 3140075 w 3387725"/>
                <a:gd name="connsiteY49" fmla="*/ 596900 h 765175"/>
                <a:gd name="connsiteX50" fmla="*/ 3317875 w 3387725"/>
                <a:gd name="connsiteY50" fmla="*/ 644525 h 765175"/>
                <a:gd name="connsiteX51" fmla="*/ 3387725 w 3387725"/>
                <a:gd name="connsiteY51" fmla="*/ 666750 h 765175"/>
                <a:gd name="connsiteX52" fmla="*/ 3365500 w 3387725"/>
                <a:gd name="connsiteY52" fmla="*/ 469900 h 765175"/>
                <a:gd name="connsiteX0" fmla="*/ 3365500 w 3387725"/>
                <a:gd name="connsiteY0" fmla="*/ 469900 h 765175"/>
                <a:gd name="connsiteX1" fmla="*/ 3267075 w 3387725"/>
                <a:gd name="connsiteY1" fmla="*/ 466725 h 765175"/>
                <a:gd name="connsiteX2" fmla="*/ 3121025 w 3387725"/>
                <a:gd name="connsiteY2" fmla="*/ 466725 h 765175"/>
                <a:gd name="connsiteX3" fmla="*/ 2949575 w 3387725"/>
                <a:gd name="connsiteY3" fmla="*/ 457200 h 765175"/>
                <a:gd name="connsiteX4" fmla="*/ 2781300 w 3387725"/>
                <a:gd name="connsiteY4" fmla="*/ 447675 h 765175"/>
                <a:gd name="connsiteX5" fmla="*/ 2670175 w 3387725"/>
                <a:gd name="connsiteY5" fmla="*/ 431800 h 765175"/>
                <a:gd name="connsiteX6" fmla="*/ 2552700 w 3387725"/>
                <a:gd name="connsiteY6" fmla="*/ 403225 h 765175"/>
                <a:gd name="connsiteX7" fmla="*/ 2393950 w 3387725"/>
                <a:gd name="connsiteY7" fmla="*/ 358775 h 765175"/>
                <a:gd name="connsiteX8" fmla="*/ 2384425 w 3387725"/>
                <a:gd name="connsiteY8" fmla="*/ 257175 h 765175"/>
                <a:gd name="connsiteX9" fmla="*/ 2244725 w 3387725"/>
                <a:gd name="connsiteY9" fmla="*/ 228600 h 765175"/>
                <a:gd name="connsiteX10" fmla="*/ 2076450 w 3387725"/>
                <a:gd name="connsiteY10" fmla="*/ 187325 h 765175"/>
                <a:gd name="connsiteX11" fmla="*/ 1920875 w 3387725"/>
                <a:gd name="connsiteY11" fmla="*/ 149225 h 765175"/>
                <a:gd name="connsiteX12" fmla="*/ 1714500 w 3387725"/>
                <a:gd name="connsiteY12" fmla="*/ 92075 h 765175"/>
                <a:gd name="connsiteX13" fmla="*/ 1562100 w 3387725"/>
                <a:gd name="connsiteY13" fmla="*/ 57150 h 765175"/>
                <a:gd name="connsiteX14" fmla="*/ 1454150 w 3387725"/>
                <a:gd name="connsiteY14" fmla="*/ 38100 h 765175"/>
                <a:gd name="connsiteX15" fmla="*/ 1327150 w 3387725"/>
                <a:gd name="connsiteY15" fmla="*/ 25400 h 765175"/>
                <a:gd name="connsiteX16" fmla="*/ 1149350 w 3387725"/>
                <a:gd name="connsiteY16" fmla="*/ 19050 h 765175"/>
                <a:gd name="connsiteX17" fmla="*/ 993775 w 3387725"/>
                <a:gd name="connsiteY17" fmla="*/ 0 h 765175"/>
                <a:gd name="connsiteX18" fmla="*/ 996950 w 3387725"/>
                <a:gd name="connsiteY18" fmla="*/ 47625 h 765175"/>
                <a:gd name="connsiteX19" fmla="*/ 889000 w 3387725"/>
                <a:gd name="connsiteY19" fmla="*/ 31750 h 765175"/>
                <a:gd name="connsiteX20" fmla="*/ 739775 w 3387725"/>
                <a:gd name="connsiteY20" fmla="*/ 28575 h 765175"/>
                <a:gd name="connsiteX21" fmla="*/ 571500 w 3387725"/>
                <a:gd name="connsiteY21" fmla="*/ 28575 h 765175"/>
                <a:gd name="connsiteX22" fmla="*/ 387350 w 3387725"/>
                <a:gd name="connsiteY22" fmla="*/ 41275 h 765175"/>
                <a:gd name="connsiteX23" fmla="*/ 219075 w 3387725"/>
                <a:gd name="connsiteY23" fmla="*/ 57150 h 765175"/>
                <a:gd name="connsiteX24" fmla="*/ 0 w 3387725"/>
                <a:gd name="connsiteY24" fmla="*/ 111125 h 765175"/>
                <a:gd name="connsiteX25" fmla="*/ 31750 w 3387725"/>
                <a:gd name="connsiteY25" fmla="*/ 260350 h 765175"/>
                <a:gd name="connsiteX26" fmla="*/ 161925 w 3387725"/>
                <a:gd name="connsiteY26" fmla="*/ 203200 h 765175"/>
                <a:gd name="connsiteX27" fmla="*/ 352425 w 3387725"/>
                <a:gd name="connsiteY27" fmla="*/ 168275 h 765175"/>
                <a:gd name="connsiteX28" fmla="*/ 485775 w 3387725"/>
                <a:gd name="connsiteY28" fmla="*/ 139700 h 765175"/>
                <a:gd name="connsiteX29" fmla="*/ 698500 w 3387725"/>
                <a:gd name="connsiteY29" fmla="*/ 127000 h 765175"/>
                <a:gd name="connsiteX30" fmla="*/ 927100 w 3387725"/>
                <a:gd name="connsiteY30" fmla="*/ 117475 h 765175"/>
                <a:gd name="connsiteX31" fmla="*/ 1120775 w 3387725"/>
                <a:gd name="connsiteY31" fmla="*/ 107950 h 765175"/>
                <a:gd name="connsiteX32" fmla="*/ 1304925 w 3387725"/>
                <a:gd name="connsiteY32" fmla="*/ 123825 h 765175"/>
                <a:gd name="connsiteX33" fmla="*/ 1473200 w 3387725"/>
                <a:gd name="connsiteY33" fmla="*/ 139700 h 765175"/>
                <a:gd name="connsiteX34" fmla="*/ 1663700 w 3387725"/>
                <a:gd name="connsiteY34" fmla="*/ 193675 h 765175"/>
                <a:gd name="connsiteX35" fmla="*/ 1790700 w 3387725"/>
                <a:gd name="connsiteY35" fmla="*/ 231775 h 765175"/>
                <a:gd name="connsiteX36" fmla="*/ 1936750 w 3387725"/>
                <a:gd name="connsiteY36" fmla="*/ 323850 h 765175"/>
                <a:gd name="connsiteX37" fmla="*/ 2028825 w 3387725"/>
                <a:gd name="connsiteY37" fmla="*/ 460375 h 765175"/>
                <a:gd name="connsiteX38" fmla="*/ 2066925 w 3387725"/>
                <a:gd name="connsiteY38" fmla="*/ 542925 h 765175"/>
                <a:gd name="connsiteX39" fmla="*/ 2120900 w 3387725"/>
                <a:gd name="connsiteY39" fmla="*/ 765175 h 765175"/>
                <a:gd name="connsiteX40" fmla="*/ 2136775 w 3387725"/>
                <a:gd name="connsiteY40" fmla="*/ 571500 h 765175"/>
                <a:gd name="connsiteX41" fmla="*/ 2054225 w 3387725"/>
                <a:gd name="connsiteY41" fmla="*/ 323850 h 765175"/>
                <a:gd name="connsiteX42" fmla="*/ 2136775 w 3387725"/>
                <a:gd name="connsiteY42" fmla="*/ 339725 h 765175"/>
                <a:gd name="connsiteX43" fmla="*/ 2241550 w 3387725"/>
                <a:gd name="connsiteY43" fmla="*/ 393700 h 765175"/>
                <a:gd name="connsiteX44" fmla="*/ 2374900 w 3387725"/>
                <a:gd name="connsiteY44" fmla="*/ 457200 h 765175"/>
                <a:gd name="connsiteX45" fmla="*/ 2565400 w 3387725"/>
                <a:gd name="connsiteY45" fmla="*/ 514350 h 765175"/>
                <a:gd name="connsiteX46" fmla="*/ 2733675 w 3387725"/>
                <a:gd name="connsiteY46" fmla="*/ 542925 h 765175"/>
                <a:gd name="connsiteX47" fmla="*/ 2962275 w 3387725"/>
                <a:gd name="connsiteY47" fmla="*/ 571500 h 765175"/>
                <a:gd name="connsiteX48" fmla="*/ 3140075 w 3387725"/>
                <a:gd name="connsiteY48" fmla="*/ 596900 h 765175"/>
                <a:gd name="connsiteX49" fmla="*/ 3317875 w 3387725"/>
                <a:gd name="connsiteY49" fmla="*/ 644525 h 765175"/>
                <a:gd name="connsiteX50" fmla="*/ 3387725 w 3387725"/>
                <a:gd name="connsiteY50" fmla="*/ 666750 h 765175"/>
                <a:gd name="connsiteX51" fmla="*/ 3365500 w 3387725"/>
                <a:gd name="connsiteY51" fmla="*/ 469900 h 765175"/>
                <a:gd name="connsiteX0" fmla="*/ 3365500 w 3387725"/>
                <a:gd name="connsiteY0" fmla="*/ 469900 h 666750"/>
                <a:gd name="connsiteX1" fmla="*/ 3267075 w 3387725"/>
                <a:gd name="connsiteY1" fmla="*/ 466725 h 666750"/>
                <a:gd name="connsiteX2" fmla="*/ 3121025 w 3387725"/>
                <a:gd name="connsiteY2" fmla="*/ 466725 h 666750"/>
                <a:gd name="connsiteX3" fmla="*/ 2949575 w 3387725"/>
                <a:gd name="connsiteY3" fmla="*/ 457200 h 666750"/>
                <a:gd name="connsiteX4" fmla="*/ 2781300 w 3387725"/>
                <a:gd name="connsiteY4" fmla="*/ 447675 h 666750"/>
                <a:gd name="connsiteX5" fmla="*/ 2670175 w 3387725"/>
                <a:gd name="connsiteY5" fmla="*/ 431800 h 666750"/>
                <a:gd name="connsiteX6" fmla="*/ 2552700 w 3387725"/>
                <a:gd name="connsiteY6" fmla="*/ 403225 h 666750"/>
                <a:gd name="connsiteX7" fmla="*/ 2393950 w 3387725"/>
                <a:gd name="connsiteY7" fmla="*/ 358775 h 666750"/>
                <a:gd name="connsiteX8" fmla="*/ 2384425 w 3387725"/>
                <a:gd name="connsiteY8" fmla="*/ 257175 h 666750"/>
                <a:gd name="connsiteX9" fmla="*/ 2244725 w 3387725"/>
                <a:gd name="connsiteY9" fmla="*/ 228600 h 666750"/>
                <a:gd name="connsiteX10" fmla="*/ 2076450 w 3387725"/>
                <a:gd name="connsiteY10" fmla="*/ 187325 h 666750"/>
                <a:gd name="connsiteX11" fmla="*/ 1920875 w 3387725"/>
                <a:gd name="connsiteY11" fmla="*/ 149225 h 666750"/>
                <a:gd name="connsiteX12" fmla="*/ 1714500 w 3387725"/>
                <a:gd name="connsiteY12" fmla="*/ 92075 h 666750"/>
                <a:gd name="connsiteX13" fmla="*/ 1562100 w 3387725"/>
                <a:gd name="connsiteY13" fmla="*/ 57150 h 666750"/>
                <a:gd name="connsiteX14" fmla="*/ 1454150 w 3387725"/>
                <a:gd name="connsiteY14" fmla="*/ 38100 h 666750"/>
                <a:gd name="connsiteX15" fmla="*/ 1327150 w 3387725"/>
                <a:gd name="connsiteY15" fmla="*/ 25400 h 666750"/>
                <a:gd name="connsiteX16" fmla="*/ 1149350 w 3387725"/>
                <a:gd name="connsiteY16" fmla="*/ 19050 h 666750"/>
                <a:gd name="connsiteX17" fmla="*/ 993775 w 3387725"/>
                <a:gd name="connsiteY17" fmla="*/ 0 h 666750"/>
                <a:gd name="connsiteX18" fmla="*/ 996950 w 3387725"/>
                <a:gd name="connsiteY18" fmla="*/ 47625 h 666750"/>
                <a:gd name="connsiteX19" fmla="*/ 889000 w 3387725"/>
                <a:gd name="connsiteY19" fmla="*/ 31750 h 666750"/>
                <a:gd name="connsiteX20" fmla="*/ 739775 w 3387725"/>
                <a:gd name="connsiteY20" fmla="*/ 28575 h 666750"/>
                <a:gd name="connsiteX21" fmla="*/ 571500 w 3387725"/>
                <a:gd name="connsiteY21" fmla="*/ 28575 h 666750"/>
                <a:gd name="connsiteX22" fmla="*/ 387350 w 3387725"/>
                <a:gd name="connsiteY22" fmla="*/ 41275 h 666750"/>
                <a:gd name="connsiteX23" fmla="*/ 219075 w 3387725"/>
                <a:gd name="connsiteY23" fmla="*/ 57150 h 666750"/>
                <a:gd name="connsiteX24" fmla="*/ 0 w 3387725"/>
                <a:gd name="connsiteY24" fmla="*/ 111125 h 666750"/>
                <a:gd name="connsiteX25" fmla="*/ 31750 w 3387725"/>
                <a:gd name="connsiteY25" fmla="*/ 260350 h 666750"/>
                <a:gd name="connsiteX26" fmla="*/ 161925 w 3387725"/>
                <a:gd name="connsiteY26" fmla="*/ 203200 h 666750"/>
                <a:gd name="connsiteX27" fmla="*/ 352425 w 3387725"/>
                <a:gd name="connsiteY27" fmla="*/ 168275 h 666750"/>
                <a:gd name="connsiteX28" fmla="*/ 485775 w 3387725"/>
                <a:gd name="connsiteY28" fmla="*/ 139700 h 666750"/>
                <a:gd name="connsiteX29" fmla="*/ 698500 w 3387725"/>
                <a:gd name="connsiteY29" fmla="*/ 127000 h 666750"/>
                <a:gd name="connsiteX30" fmla="*/ 927100 w 3387725"/>
                <a:gd name="connsiteY30" fmla="*/ 117475 h 666750"/>
                <a:gd name="connsiteX31" fmla="*/ 1120775 w 3387725"/>
                <a:gd name="connsiteY31" fmla="*/ 107950 h 666750"/>
                <a:gd name="connsiteX32" fmla="*/ 1304925 w 3387725"/>
                <a:gd name="connsiteY32" fmla="*/ 123825 h 666750"/>
                <a:gd name="connsiteX33" fmla="*/ 1473200 w 3387725"/>
                <a:gd name="connsiteY33" fmla="*/ 139700 h 666750"/>
                <a:gd name="connsiteX34" fmla="*/ 1663700 w 3387725"/>
                <a:gd name="connsiteY34" fmla="*/ 193675 h 666750"/>
                <a:gd name="connsiteX35" fmla="*/ 1790700 w 3387725"/>
                <a:gd name="connsiteY35" fmla="*/ 231775 h 666750"/>
                <a:gd name="connsiteX36" fmla="*/ 1936750 w 3387725"/>
                <a:gd name="connsiteY36" fmla="*/ 323850 h 666750"/>
                <a:gd name="connsiteX37" fmla="*/ 2028825 w 3387725"/>
                <a:gd name="connsiteY37" fmla="*/ 460375 h 666750"/>
                <a:gd name="connsiteX38" fmla="*/ 2066925 w 3387725"/>
                <a:gd name="connsiteY38" fmla="*/ 542925 h 666750"/>
                <a:gd name="connsiteX39" fmla="*/ 2136775 w 3387725"/>
                <a:gd name="connsiteY39" fmla="*/ 571500 h 666750"/>
                <a:gd name="connsiteX40" fmla="*/ 2054225 w 3387725"/>
                <a:gd name="connsiteY40" fmla="*/ 323850 h 666750"/>
                <a:gd name="connsiteX41" fmla="*/ 2136775 w 3387725"/>
                <a:gd name="connsiteY41" fmla="*/ 339725 h 666750"/>
                <a:gd name="connsiteX42" fmla="*/ 2241550 w 3387725"/>
                <a:gd name="connsiteY42" fmla="*/ 393700 h 666750"/>
                <a:gd name="connsiteX43" fmla="*/ 2374900 w 3387725"/>
                <a:gd name="connsiteY43" fmla="*/ 457200 h 666750"/>
                <a:gd name="connsiteX44" fmla="*/ 2565400 w 3387725"/>
                <a:gd name="connsiteY44" fmla="*/ 514350 h 666750"/>
                <a:gd name="connsiteX45" fmla="*/ 2733675 w 3387725"/>
                <a:gd name="connsiteY45" fmla="*/ 542925 h 666750"/>
                <a:gd name="connsiteX46" fmla="*/ 2962275 w 3387725"/>
                <a:gd name="connsiteY46" fmla="*/ 571500 h 666750"/>
                <a:gd name="connsiteX47" fmla="*/ 3140075 w 3387725"/>
                <a:gd name="connsiteY47" fmla="*/ 596900 h 666750"/>
                <a:gd name="connsiteX48" fmla="*/ 3317875 w 3387725"/>
                <a:gd name="connsiteY48" fmla="*/ 644525 h 666750"/>
                <a:gd name="connsiteX49" fmla="*/ 3387725 w 3387725"/>
                <a:gd name="connsiteY49" fmla="*/ 666750 h 666750"/>
                <a:gd name="connsiteX50" fmla="*/ 3365500 w 3387725"/>
                <a:gd name="connsiteY50" fmla="*/ 469900 h 666750"/>
                <a:gd name="connsiteX0" fmla="*/ 3365500 w 3387725"/>
                <a:gd name="connsiteY0" fmla="*/ 469900 h 666750"/>
                <a:gd name="connsiteX1" fmla="*/ 3267075 w 3387725"/>
                <a:gd name="connsiteY1" fmla="*/ 466725 h 666750"/>
                <a:gd name="connsiteX2" fmla="*/ 3121025 w 3387725"/>
                <a:gd name="connsiteY2" fmla="*/ 466725 h 666750"/>
                <a:gd name="connsiteX3" fmla="*/ 2949575 w 3387725"/>
                <a:gd name="connsiteY3" fmla="*/ 457200 h 666750"/>
                <a:gd name="connsiteX4" fmla="*/ 2781300 w 3387725"/>
                <a:gd name="connsiteY4" fmla="*/ 447675 h 666750"/>
                <a:gd name="connsiteX5" fmla="*/ 2670175 w 3387725"/>
                <a:gd name="connsiteY5" fmla="*/ 431800 h 666750"/>
                <a:gd name="connsiteX6" fmla="*/ 2552700 w 3387725"/>
                <a:gd name="connsiteY6" fmla="*/ 403225 h 666750"/>
                <a:gd name="connsiteX7" fmla="*/ 2393950 w 3387725"/>
                <a:gd name="connsiteY7" fmla="*/ 358775 h 666750"/>
                <a:gd name="connsiteX8" fmla="*/ 2384425 w 3387725"/>
                <a:gd name="connsiteY8" fmla="*/ 257175 h 666750"/>
                <a:gd name="connsiteX9" fmla="*/ 2244725 w 3387725"/>
                <a:gd name="connsiteY9" fmla="*/ 228600 h 666750"/>
                <a:gd name="connsiteX10" fmla="*/ 2076450 w 3387725"/>
                <a:gd name="connsiteY10" fmla="*/ 187325 h 666750"/>
                <a:gd name="connsiteX11" fmla="*/ 1920875 w 3387725"/>
                <a:gd name="connsiteY11" fmla="*/ 149225 h 666750"/>
                <a:gd name="connsiteX12" fmla="*/ 1714500 w 3387725"/>
                <a:gd name="connsiteY12" fmla="*/ 92075 h 666750"/>
                <a:gd name="connsiteX13" fmla="*/ 1562100 w 3387725"/>
                <a:gd name="connsiteY13" fmla="*/ 57150 h 666750"/>
                <a:gd name="connsiteX14" fmla="*/ 1454150 w 3387725"/>
                <a:gd name="connsiteY14" fmla="*/ 38100 h 666750"/>
                <a:gd name="connsiteX15" fmla="*/ 1327150 w 3387725"/>
                <a:gd name="connsiteY15" fmla="*/ 25400 h 666750"/>
                <a:gd name="connsiteX16" fmla="*/ 1149350 w 3387725"/>
                <a:gd name="connsiteY16" fmla="*/ 19050 h 666750"/>
                <a:gd name="connsiteX17" fmla="*/ 993775 w 3387725"/>
                <a:gd name="connsiteY17" fmla="*/ 0 h 666750"/>
                <a:gd name="connsiteX18" fmla="*/ 996950 w 3387725"/>
                <a:gd name="connsiteY18" fmla="*/ 47625 h 666750"/>
                <a:gd name="connsiteX19" fmla="*/ 889000 w 3387725"/>
                <a:gd name="connsiteY19" fmla="*/ 31750 h 666750"/>
                <a:gd name="connsiteX20" fmla="*/ 739775 w 3387725"/>
                <a:gd name="connsiteY20" fmla="*/ 28575 h 666750"/>
                <a:gd name="connsiteX21" fmla="*/ 571500 w 3387725"/>
                <a:gd name="connsiteY21" fmla="*/ 28575 h 666750"/>
                <a:gd name="connsiteX22" fmla="*/ 387350 w 3387725"/>
                <a:gd name="connsiteY22" fmla="*/ 41275 h 666750"/>
                <a:gd name="connsiteX23" fmla="*/ 219075 w 3387725"/>
                <a:gd name="connsiteY23" fmla="*/ 57150 h 666750"/>
                <a:gd name="connsiteX24" fmla="*/ 0 w 3387725"/>
                <a:gd name="connsiteY24" fmla="*/ 111125 h 666750"/>
                <a:gd name="connsiteX25" fmla="*/ 31750 w 3387725"/>
                <a:gd name="connsiteY25" fmla="*/ 260350 h 666750"/>
                <a:gd name="connsiteX26" fmla="*/ 161925 w 3387725"/>
                <a:gd name="connsiteY26" fmla="*/ 203200 h 666750"/>
                <a:gd name="connsiteX27" fmla="*/ 352425 w 3387725"/>
                <a:gd name="connsiteY27" fmla="*/ 168275 h 666750"/>
                <a:gd name="connsiteX28" fmla="*/ 485775 w 3387725"/>
                <a:gd name="connsiteY28" fmla="*/ 139700 h 666750"/>
                <a:gd name="connsiteX29" fmla="*/ 698500 w 3387725"/>
                <a:gd name="connsiteY29" fmla="*/ 127000 h 666750"/>
                <a:gd name="connsiteX30" fmla="*/ 927100 w 3387725"/>
                <a:gd name="connsiteY30" fmla="*/ 117475 h 666750"/>
                <a:gd name="connsiteX31" fmla="*/ 1120775 w 3387725"/>
                <a:gd name="connsiteY31" fmla="*/ 107950 h 666750"/>
                <a:gd name="connsiteX32" fmla="*/ 1304925 w 3387725"/>
                <a:gd name="connsiteY32" fmla="*/ 123825 h 666750"/>
                <a:gd name="connsiteX33" fmla="*/ 1473200 w 3387725"/>
                <a:gd name="connsiteY33" fmla="*/ 139700 h 666750"/>
                <a:gd name="connsiteX34" fmla="*/ 1663700 w 3387725"/>
                <a:gd name="connsiteY34" fmla="*/ 193675 h 666750"/>
                <a:gd name="connsiteX35" fmla="*/ 1790700 w 3387725"/>
                <a:gd name="connsiteY35" fmla="*/ 231775 h 666750"/>
                <a:gd name="connsiteX36" fmla="*/ 1936750 w 3387725"/>
                <a:gd name="connsiteY36" fmla="*/ 323850 h 666750"/>
                <a:gd name="connsiteX37" fmla="*/ 2028825 w 3387725"/>
                <a:gd name="connsiteY37" fmla="*/ 460375 h 666750"/>
                <a:gd name="connsiteX38" fmla="*/ 2136775 w 3387725"/>
                <a:gd name="connsiteY38" fmla="*/ 571500 h 666750"/>
                <a:gd name="connsiteX39" fmla="*/ 2054225 w 3387725"/>
                <a:gd name="connsiteY39" fmla="*/ 323850 h 666750"/>
                <a:gd name="connsiteX40" fmla="*/ 2136775 w 3387725"/>
                <a:gd name="connsiteY40" fmla="*/ 339725 h 666750"/>
                <a:gd name="connsiteX41" fmla="*/ 2241550 w 3387725"/>
                <a:gd name="connsiteY41" fmla="*/ 393700 h 666750"/>
                <a:gd name="connsiteX42" fmla="*/ 2374900 w 3387725"/>
                <a:gd name="connsiteY42" fmla="*/ 457200 h 666750"/>
                <a:gd name="connsiteX43" fmla="*/ 2565400 w 3387725"/>
                <a:gd name="connsiteY43" fmla="*/ 514350 h 666750"/>
                <a:gd name="connsiteX44" fmla="*/ 2733675 w 3387725"/>
                <a:gd name="connsiteY44" fmla="*/ 542925 h 666750"/>
                <a:gd name="connsiteX45" fmla="*/ 2962275 w 3387725"/>
                <a:gd name="connsiteY45" fmla="*/ 571500 h 666750"/>
                <a:gd name="connsiteX46" fmla="*/ 3140075 w 3387725"/>
                <a:gd name="connsiteY46" fmla="*/ 596900 h 666750"/>
                <a:gd name="connsiteX47" fmla="*/ 3317875 w 3387725"/>
                <a:gd name="connsiteY47" fmla="*/ 644525 h 666750"/>
                <a:gd name="connsiteX48" fmla="*/ 3387725 w 3387725"/>
                <a:gd name="connsiteY48" fmla="*/ 666750 h 666750"/>
                <a:gd name="connsiteX49" fmla="*/ 3365500 w 3387725"/>
                <a:gd name="connsiteY49" fmla="*/ 469900 h 666750"/>
                <a:gd name="connsiteX0" fmla="*/ 3365500 w 3387725"/>
                <a:gd name="connsiteY0" fmla="*/ 469900 h 666750"/>
                <a:gd name="connsiteX1" fmla="*/ 3267075 w 3387725"/>
                <a:gd name="connsiteY1" fmla="*/ 466725 h 666750"/>
                <a:gd name="connsiteX2" fmla="*/ 3121025 w 3387725"/>
                <a:gd name="connsiteY2" fmla="*/ 466725 h 666750"/>
                <a:gd name="connsiteX3" fmla="*/ 2949575 w 3387725"/>
                <a:gd name="connsiteY3" fmla="*/ 457200 h 666750"/>
                <a:gd name="connsiteX4" fmla="*/ 2781300 w 3387725"/>
                <a:gd name="connsiteY4" fmla="*/ 447675 h 666750"/>
                <a:gd name="connsiteX5" fmla="*/ 2670175 w 3387725"/>
                <a:gd name="connsiteY5" fmla="*/ 431800 h 666750"/>
                <a:gd name="connsiteX6" fmla="*/ 2552700 w 3387725"/>
                <a:gd name="connsiteY6" fmla="*/ 403225 h 666750"/>
                <a:gd name="connsiteX7" fmla="*/ 2393950 w 3387725"/>
                <a:gd name="connsiteY7" fmla="*/ 358775 h 666750"/>
                <a:gd name="connsiteX8" fmla="*/ 2384425 w 3387725"/>
                <a:gd name="connsiteY8" fmla="*/ 257175 h 666750"/>
                <a:gd name="connsiteX9" fmla="*/ 2244725 w 3387725"/>
                <a:gd name="connsiteY9" fmla="*/ 228600 h 666750"/>
                <a:gd name="connsiteX10" fmla="*/ 2076450 w 3387725"/>
                <a:gd name="connsiteY10" fmla="*/ 187325 h 666750"/>
                <a:gd name="connsiteX11" fmla="*/ 1920875 w 3387725"/>
                <a:gd name="connsiteY11" fmla="*/ 149225 h 666750"/>
                <a:gd name="connsiteX12" fmla="*/ 1714500 w 3387725"/>
                <a:gd name="connsiteY12" fmla="*/ 92075 h 666750"/>
                <a:gd name="connsiteX13" fmla="*/ 1562100 w 3387725"/>
                <a:gd name="connsiteY13" fmla="*/ 57150 h 666750"/>
                <a:gd name="connsiteX14" fmla="*/ 1454150 w 3387725"/>
                <a:gd name="connsiteY14" fmla="*/ 38100 h 666750"/>
                <a:gd name="connsiteX15" fmla="*/ 1327150 w 3387725"/>
                <a:gd name="connsiteY15" fmla="*/ 25400 h 666750"/>
                <a:gd name="connsiteX16" fmla="*/ 1149350 w 3387725"/>
                <a:gd name="connsiteY16" fmla="*/ 19050 h 666750"/>
                <a:gd name="connsiteX17" fmla="*/ 993775 w 3387725"/>
                <a:gd name="connsiteY17" fmla="*/ 0 h 666750"/>
                <a:gd name="connsiteX18" fmla="*/ 996950 w 3387725"/>
                <a:gd name="connsiteY18" fmla="*/ 47625 h 666750"/>
                <a:gd name="connsiteX19" fmla="*/ 889000 w 3387725"/>
                <a:gd name="connsiteY19" fmla="*/ 31750 h 666750"/>
                <a:gd name="connsiteX20" fmla="*/ 739775 w 3387725"/>
                <a:gd name="connsiteY20" fmla="*/ 28575 h 666750"/>
                <a:gd name="connsiteX21" fmla="*/ 571500 w 3387725"/>
                <a:gd name="connsiteY21" fmla="*/ 28575 h 666750"/>
                <a:gd name="connsiteX22" fmla="*/ 387350 w 3387725"/>
                <a:gd name="connsiteY22" fmla="*/ 41275 h 666750"/>
                <a:gd name="connsiteX23" fmla="*/ 219075 w 3387725"/>
                <a:gd name="connsiteY23" fmla="*/ 57150 h 666750"/>
                <a:gd name="connsiteX24" fmla="*/ 0 w 3387725"/>
                <a:gd name="connsiteY24" fmla="*/ 111125 h 666750"/>
                <a:gd name="connsiteX25" fmla="*/ 31750 w 3387725"/>
                <a:gd name="connsiteY25" fmla="*/ 260350 h 666750"/>
                <a:gd name="connsiteX26" fmla="*/ 161925 w 3387725"/>
                <a:gd name="connsiteY26" fmla="*/ 203200 h 666750"/>
                <a:gd name="connsiteX27" fmla="*/ 352425 w 3387725"/>
                <a:gd name="connsiteY27" fmla="*/ 168275 h 666750"/>
                <a:gd name="connsiteX28" fmla="*/ 485775 w 3387725"/>
                <a:gd name="connsiteY28" fmla="*/ 139700 h 666750"/>
                <a:gd name="connsiteX29" fmla="*/ 698500 w 3387725"/>
                <a:gd name="connsiteY29" fmla="*/ 127000 h 666750"/>
                <a:gd name="connsiteX30" fmla="*/ 927100 w 3387725"/>
                <a:gd name="connsiteY30" fmla="*/ 117475 h 666750"/>
                <a:gd name="connsiteX31" fmla="*/ 1120775 w 3387725"/>
                <a:gd name="connsiteY31" fmla="*/ 107950 h 666750"/>
                <a:gd name="connsiteX32" fmla="*/ 1304925 w 3387725"/>
                <a:gd name="connsiteY32" fmla="*/ 123825 h 666750"/>
                <a:gd name="connsiteX33" fmla="*/ 1473200 w 3387725"/>
                <a:gd name="connsiteY33" fmla="*/ 139700 h 666750"/>
                <a:gd name="connsiteX34" fmla="*/ 1663700 w 3387725"/>
                <a:gd name="connsiteY34" fmla="*/ 193675 h 666750"/>
                <a:gd name="connsiteX35" fmla="*/ 1790700 w 3387725"/>
                <a:gd name="connsiteY35" fmla="*/ 231775 h 666750"/>
                <a:gd name="connsiteX36" fmla="*/ 1936750 w 3387725"/>
                <a:gd name="connsiteY36" fmla="*/ 323850 h 666750"/>
                <a:gd name="connsiteX37" fmla="*/ 2028825 w 3387725"/>
                <a:gd name="connsiteY37" fmla="*/ 460375 h 666750"/>
                <a:gd name="connsiteX38" fmla="*/ 2054225 w 3387725"/>
                <a:gd name="connsiteY38" fmla="*/ 323850 h 666750"/>
                <a:gd name="connsiteX39" fmla="*/ 2136775 w 3387725"/>
                <a:gd name="connsiteY39" fmla="*/ 339725 h 666750"/>
                <a:gd name="connsiteX40" fmla="*/ 2241550 w 3387725"/>
                <a:gd name="connsiteY40" fmla="*/ 393700 h 666750"/>
                <a:gd name="connsiteX41" fmla="*/ 2374900 w 3387725"/>
                <a:gd name="connsiteY41" fmla="*/ 457200 h 666750"/>
                <a:gd name="connsiteX42" fmla="*/ 2565400 w 3387725"/>
                <a:gd name="connsiteY42" fmla="*/ 514350 h 666750"/>
                <a:gd name="connsiteX43" fmla="*/ 2733675 w 3387725"/>
                <a:gd name="connsiteY43" fmla="*/ 542925 h 666750"/>
                <a:gd name="connsiteX44" fmla="*/ 2962275 w 3387725"/>
                <a:gd name="connsiteY44" fmla="*/ 571500 h 666750"/>
                <a:gd name="connsiteX45" fmla="*/ 3140075 w 3387725"/>
                <a:gd name="connsiteY45" fmla="*/ 596900 h 666750"/>
                <a:gd name="connsiteX46" fmla="*/ 3317875 w 3387725"/>
                <a:gd name="connsiteY46" fmla="*/ 644525 h 666750"/>
                <a:gd name="connsiteX47" fmla="*/ 3387725 w 3387725"/>
                <a:gd name="connsiteY47" fmla="*/ 666750 h 666750"/>
                <a:gd name="connsiteX48" fmla="*/ 3365500 w 3387725"/>
                <a:gd name="connsiteY48" fmla="*/ 469900 h 666750"/>
                <a:gd name="connsiteX0" fmla="*/ 3365500 w 3387725"/>
                <a:gd name="connsiteY0" fmla="*/ 469900 h 666750"/>
                <a:gd name="connsiteX1" fmla="*/ 3267075 w 3387725"/>
                <a:gd name="connsiteY1" fmla="*/ 466725 h 666750"/>
                <a:gd name="connsiteX2" fmla="*/ 3121025 w 3387725"/>
                <a:gd name="connsiteY2" fmla="*/ 466725 h 666750"/>
                <a:gd name="connsiteX3" fmla="*/ 2949575 w 3387725"/>
                <a:gd name="connsiteY3" fmla="*/ 457200 h 666750"/>
                <a:gd name="connsiteX4" fmla="*/ 2781300 w 3387725"/>
                <a:gd name="connsiteY4" fmla="*/ 447675 h 666750"/>
                <a:gd name="connsiteX5" fmla="*/ 2670175 w 3387725"/>
                <a:gd name="connsiteY5" fmla="*/ 431800 h 666750"/>
                <a:gd name="connsiteX6" fmla="*/ 2552700 w 3387725"/>
                <a:gd name="connsiteY6" fmla="*/ 403225 h 666750"/>
                <a:gd name="connsiteX7" fmla="*/ 2393950 w 3387725"/>
                <a:gd name="connsiteY7" fmla="*/ 358775 h 666750"/>
                <a:gd name="connsiteX8" fmla="*/ 2384425 w 3387725"/>
                <a:gd name="connsiteY8" fmla="*/ 257175 h 666750"/>
                <a:gd name="connsiteX9" fmla="*/ 2244725 w 3387725"/>
                <a:gd name="connsiteY9" fmla="*/ 228600 h 666750"/>
                <a:gd name="connsiteX10" fmla="*/ 2076450 w 3387725"/>
                <a:gd name="connsiteY10" fmla="*/ 187325 h 666750"/>
                <a:gd name="connsiteX11" fmla="*/ 1920875 w 3387725"/>
                <a:gd name="connsiteY11" fmla="*/ 149225 h 666750"/>
                <a:gd name="connsiteX12" fmla="*/ 1714500 w 3387725"/>
                <a:gd name="connsiteY12" fmla="*/ 92075 h 666750"/>
                <a:gd name="connsiteX13" fmla="*/ 1562100 w 3387725"/>
                <a:gd name="connsiteY13" fmla="*/ 57150 h 666750"/>
                <a:gd name="connsiteX14" fmla="*/ 1454150 w 3387725"/>
                <a:gd name="connsiteY14" fmla="*/ 38100 h 666750"/>
                <a:gd name="connsiteX15" fmla="*/ 1327150 w 3387725"/>
                <a:gd name="connsiteY15" fmla="*/ 25400 h 666750"/>
                <a:gd name="connsiteX16" fmla="*/ 1149350 w 3387725"/>
                <a:gd name="connsiteY16" fmla="*/ 19050 h 666750"/>
                <a:gd name="connsiteX17" fmla="*/ 993775 w 3387725"/>
                <a:gd name="connsiteY17" fmla="*/ 0 h 666750"/>
                <a:gd name="connsiteX18" fmla="*/ 996950 w 3387725"/>
                <a:gd name="connsiteY18" fmla="*/ 47625 h 666750"/>
                <a:gd name="connsiteX19" fmla="*/ 889000 w 3387725"/>
                <a:gd name="connsiteY19" fmla="*/ 31750 h 666750"/>
                <a:gd name="connsiteX20" fmla="*/ 739775 w 3387725"/>
                <a:gd name="connsiteY20" fmla="*/ 28575 h 666750"/>
                <a:gd name="connsiteX21" fmla="*/ 571500 w 3387725"/>
                <a:gd name="connsiteY21" fmla="*/ 28575 h 666750"/>
                <a:gd name="connsiteX22" fmla="*/ 387350 w 3387725"/>
                <a:gd name="connsiteY22" fmla="*/ 41275 h 666750"/>
                <a:gd name="connsiteX23" fmla="*/ 219075 w 3387725"/>
                <a:gd name="connsiteY23" fmla="*/ 57150 h 666750"/>
                <a:gd name="connsiteX24" fmla="*/ 0 w 3387725"/>
                <a:gd name="connsiteY24" fmla="*/ 111125 h 666750"/>
                <a:gd name="connsiteX25" fmla="*/ 31750 w 3387725"/>
                <a:gd name="connsiteY25" fmla="*/ 260350 h 666750"/>
                <a:gd name="connsiteX26" fmla="*/ 161925 w 3387725"/>
                <a:gd name="connsiteY26" fmla="*/ 203200 h 666750"/>
                <a:gd name="connsiteX27" fmla="*/ 352425 w 3387725"/>
                <a:gd name="connsiteY27" fmla="*/ 168275 h 666750"/>
                <a:gd name="connsiteX28" fmla="*/ 485775 w 3387725"/>
                <a:gd name="connsiteY28" fmla="*/ 139700 h 666750"/>
                <a:gd name="connsiteX29" fmla="*/ 698500 w 3387725"/>
                <a:gd name="connsiteY29" fmla="*/ 127000 h 666750"/>
                <a:gd name="connsiteX30" fmla="*/ 927100 w 3387725"/>
                <a:gd name="connsiteY30" fmla="*/ 117475 h 666750"/>
                <a:gd name="connsiteX31" fmla="*/ 1120775 w 3387725"/>
                <a:gd name="connsiteY31" fmla="*/ 107950 h 666750"/>
                <a:gd name="connsiteX32" fmla="*/ 1304925 w 3387725"/>
                <a:gd name="connsiteY32" fmla="*/ 123825 h 666750"/>
                <a:gd name="connsiteX33" fmla="*/ 1473200 w 3387725"/>
                <a:gd name="connsiteY33" fmla="*/ 139700 h 666750"/>
                <a:gd name="connsiteX34" fmla="*/ 1663700 w 3387725"/>
                <a:gd name="connsiteY34" fmla="*/ 193675 h 666750"/>
                <a:gd name="connsiteX35" fmla="*/ 1790700 w 3387725"/>
                <a:gd name="connsiteY35" fmla="*/ 231775 h 666750"/>
                <a:gd name="connsiteX36" fmla="*/ 1936750 w 3387725"/>
                <a:gd name="connsiteY36" fmla="*/ 323850 h 666750"/>
                <a:gd name="connsiteX37" fmla="*/ 1974850 w 3387725"/>
                <a:gd name="connsiteY37" fmla="*/ 361950 h 666750"/>
                <a:gd name="connsiteX38" fmla="*/ 2054225 w 3387725"/>
                <a:gd name="connsiteY38" fmla="*/ 323850 h 666750"/>
                <a:gd name="connsiteX39" fmla="*/ 2136775 w 3387725"/>
                <a:gd name="connsiteY39" fmla="*/ 339725 h 666750"/>
                <a:gd name="connsiteX40" fmla="*/ 2241550 w 3387725"/>
                <a:gd name="connsiteY40" fmla="*/ 393700 h 666750"/>
                <a:gd name="connsiteX41" fmla="*/ 2374900 w 3387725"/>
                <a:gd name="connsiteY41" fmla="*/ 457200 h 666750"/>
                <a:gd name="connsiteX42" fmla="*/ 2565400 w 3387725"/>
                <a:gd name="connsiteY42" fmla="*/ 514350 h 666750"/>
                <a:gd name="connsiteX43" fmla="*/ 2733675 w 3387725"/>
                <a:gd name="connsiteY43" fmla="*/ 542925 h 666750"/>
                <a:gd name="connsiteX44" fmla="*/ 2962275 w 3387725"/>
                <a:gd name="connsiteY44" fmla="*/ 571500 h 666750"/>
                <a:gd name="connsiteX45" fmla="*/ 3140075 w 3387725"/>
                <a:gd name="connsiteY45" fmla="*/ 596900 h 666750"/>
                <a:gd name="connsiteX46" fmla="*/ 3317875 w 3387725"/>
                <a:gd name="connsiteY46" fmla="*/ 644525 h 666750"/>
                <a:gd name="connsiteX47" fmla="*/ 3387725 w 3387725"/>
                <a:gd name="connsiteY47" fmla="*/ 666750 h 666750"/>
                <a:gd name="connsiteX48" fmla="*/ 3365500 w 3387725"/>
                <a:gd name="connsiteY48" fmla="*/ 469900 h 666750"/>
                <a:gd name="connsiteX0" fmla="*/ 3365500 w 3387725"/>
                <a:gd name="connsiteY0" fmla="*/ 469900 h 666750"/>
                <a:gd name="connsiteX1" fmla="*/ 3267075 w 3387725"/>
                <a:gd name="connsiteY1" fmla="*/ 466725 h 666750"/>
                <a:gd name="connsiteX2" fmla="*/ 3121025 w 3387725"/>
                <a:gd name="connsiteY2" fmla="*/ 466725 h 666750"/>
                <a:gd name="connsiteX3" fmla="*/ 2949575 w 3387725"/>
                <a:gd name="connsiteY3" fmla="*/ 457200 h 666750"/>
                <a:gd name="connsiteX4" fmla="*/ 2781300 w 3387725"/>
                <a:gd name="connsiteY4" fmla="*/ 447675 h 666750"/>
                <a:gd name="connsiteX5" fmla="*/ 2670175 w 3387725"/>
                <a:gd name="connsiteY5" fmla="*/ 431800 h 666750"/>
                <a:gd name="connsiteX6" fmla="*/ 2552700 w 3387725"/>
                <a:gd name="connsiteY6" fmla="*/ 403225 h 666750"/>
                <a:gd name="connsiteX7" fmla="*/ 2393950 w 3387725"/>
                <a:gd name="connsiteY7" fmla="*/ 358775 h 666750"/>
                <a:gd name="connsiteX8" fmla="*/ 2384425 w 3387725"/>
                <a:gd name="connsiteY8" fmla="*/ 257175 h 666750"/>
                <a:gd name="connsiteX9" fmla="*/ 2244725 w 3387725"/>
                <a:gd name="connsiteY9" fmla="*/ 228600 h 666750"/>
                <a:gd name="connsiteX10" fmla="*/ 2076450 w 3387725"/>
                <a:gd name="connsiteY10" fmla="*/ 187325 h 666750"/>
                <a:gd name="connsiteX11" fmla="*/ 1920875 w 3387725"/>
                <a:gd name="connsiteY11" fmla="*/ 149225 h 666750"/>
                <a:gd name="connsiteX12" fmla="*/ 1714500 w 3387725"/>
                <a:gd name="connsiteY12" fmla="*/ 92075 h 666750"/>
                <a:gd name="connsiteX13" fmla="*/ 1562100 w 3387725"/>
                <a:gd name="connsiteY13" fmla="*/ 57150 h 666750"/>
                <a:gd name="connsiteX14" fmla="*/ 1454150 w 3387725"/>
                <a:gd name="connsiteY14" fmla="*/ 38100 h 666750"/>
                <a:gd name="connsiteX15" fmla="*/ 1327150 w 3387725"/>
                <a:gd name="connsiteY15" fmla="*/ 25400 h 666750"/>
                <a:gd name="connsiteX16" fmla="*/ 1149350 w 3387725"/>
                <a:gd name="connsiteY16" fmla="*/ 19050 h 666750"/>
                <a:gd name="connsiteX17" fmla="*/ 993775 w 3387725"/>
                <a:gd name="connsiteY17" fmla="*/ 0 h 666750"/>
                <a:gd name="connsiteX18" fmla="*/ 996950 w 3387725"/>
                <a:gd name="connsiteY18" fmla="*/ 47625 h 666750"/>
                <a:gd name="connsiteX19" fmla="*/ 889000 w 3387725"/>
                <a:gd name="connsiteY19" fmla="*/ 31750 h 666750"/>
                <a:gd name="connsiteX20" fmla="*/ 739775 w 3387725"/>
                <a:gd name="connsiteY20" fmla="*/ 28575 h 666750"/>
                <a:gd name="connsiteX21" fmla="*/ 571500 w 3387725"/>
                <a:gd name="connsiteY21" fmla="*/ 28575 h 666750"/>
                <a:gd name="connsiteX22" fmla="*/ 387350 w 3387725"/>
                <a:gd name="connsiteY22" fmla="*/ 41275 h 666750"/>
                <a:gd name="connsiteX23" fmla="*/ 219075 w 3387725"/>
                <a:gd name="connsiteY23" fmla="*/ 57150 h 666750"/>
                <a:gd name="connsiteX24" fmla="*/ 0 w 3387725"/>
                <a:gd name="connsiteY24" fmla="*/ 111125 h 666750"/>
                <a:gd name="connsiteX25" fmla="*/ 31750 w 3387725"/>
                <a:gd name="connsiteY25" fmla="*/ 260350 h 666750"/>
                <a:gd name="connsiteX26" fmla="*/ 161925 w 3387725"/>
                <a:gd name="connsiteY26" fmla="*/ 203200 h 666750"/>
                <a:gd name="connsiteX27" fmla="*/ 352425 w 3387725"/>
                <a:gd name="connsiteY27" fmla="*/ 168275 h 666750"/>
                <a:gd name="connsiteX28" fmla="*/ 485775 w 3387725"/>
                <a:gd name="connsiteY28" fmla="*/ 139700 h 666750"/>
                <a:gd name="connsiteX29" fmla="*/ 698500 w 3387725"/>
                <a:gd name="connsiteY29" fmla="*/ 127000 h 666750"/>
                <a:gd name="connsiteX30" fmla="*/ 927100 w 3387725"/>
                <a:gd name="connsiteY30" fmla="*/ 117475 h 666750"/>
                <a:gd name="connsiteX31" fmla="*/ 1120775 w 3387725"/>
                <a:gd name="connsiteY31" fmla="*/ 107950 h 666750"/>
                <a:gd name="connsiteX32" fmla="*/ 1304925 w 3387725"/>
                <a:gd name="connsiteY32" fmla="*/ 123825 h 666750"/>
                <a:gd name="connsiteX33" fmla="*/ 1473200 w 3387725"/>
                <a:gd name="connsiteY33" fmla="*/ 139700 h 666750"/>
                <a:gd name="connsiteX34" fmla="*/ 1663700 w 3387725"/>
                <a:gd name="connsiteY34" fmla="*/ 193675 h 666750"/>
                <a:gd name="connsiteX35" fmla="*/ 1790700 w 3387725"/>
                <a:gd name="connsiteY35" fmla="*/ 231775 h 666750"/>
                <a:gd name="connsiteX36" fmla="*/ 1936750 w 3387725"/>
                <a:gd name="connsiteY36" fmla="*/ 323850 h 666750"/>
                <a:gd name="connsiteX37" fmla="*/ 2003425 w 3387725"/>
                <a:gd name="connsiteY37" fmla="*/ 412750 h 666750"/>
                <a:gd name="connsiteX38" fmla="*/ 2054225 w 3387725"/>
                <a:gd name="connsiteY38" fmla="*/ 323850 h 666750"/>
                <a:gd name="connsiteX39" fmla="*/ 2136775 w 3387725"/>
                <a:gd name="connsiteY39" fmla="*/ 339725 h 666750"/>
                <a:gd name="connsiteX40" fmla="*/ 2241550 w 3387725"/>
                <a:gd name="connsiteY40" fmla="*/ 393700 h 666750"/>
                <a:gd name="connsiteX41" fmla="*/ 2374900 w 3387725"/>
                <a:gd name="connsiteY41" fmla="*/ 457200 h 666750"/>
                <a:gd name="connsiteX42" fmla="*/ 2565400 w 3387725"/>
                <a:gd name="connsiteY42" fmla="*/ 514350 h 666750"/>
                <a:gd name="connsiteX43" fmla="*/ 2733675 w 3387725"/>
                <a:gd name="connsiteY43" fmla="*/ 542925 h 666750"/>
                <a:gd name="connsiteX44" fmla="*/ 2962275 w 3387725"/>
                <a:gd name="connsiteY44" fmla="*/ 571500 h 666750"/>
                <a:gd name="connsiteX45" fmla="*/ 3140075 w 3387725"/>
                <a:gd name="connsiteY45" fmla="*/ 596900 h 666750"/>
                <a:gd name="connsiteX46" fmla="*/ 3317875 w 3387725"/>
                <a:gd name="connsiteY46" fmla="*/ 644525 h 666750"/>
                <a:gd name="connsiteX47" fmla="*/ 3387725 w 3387725"/>
                <a:gd name="connsiteY47" fmla="*/ 666750 h 666750"/>
                <a:gd name="connsiteX48" fmla="*/ 3365500 w 3387725"/>
                <a:gd name="connsiteY48" fmla="*/ 469900 h 666750"/>
                <a:gd name="connsiteX0" fmla="*/ 3365500 w 3387725"/>
                <a:gd name="connsiteY0" fmla="*/ 469900 h 666750"/>
                <a:gd name="connsiteX1" fmla="*/ 3267075 w 3387725"/>
                <a:gd name="connsiteY1" fmla="*/ 466725 h 666750"/>
                <a:gd name="connsiteX2" fmla="*/ 3121025 w 3387725"/>
                <a:gd name="connsiteY2" fmla="*/ 466725 h 666750"/>
                <a:gd name="connsiteX3" fmla="*/ 2949575 w 3387725"/>
                <a:gd name="connsiteY3" fmla="*/ 457200 h 666750"/>
                <a:gd name="connsiteX4" fmla="*/ 2781300 w 3387725"/>
                <a:gd name="connsiteY4" fmla="*/ 447675 h 666750"/>
                <a:gd name="connsiteX5" fmla="*/ 2670175 w 3387725"/>
                <a:gd name="connsiteY5" fmla="*/ 431800 h 666750"/>
                <a:gd name="connsiteX6" fmla="*/ 2552700 w 3387725"/>
                <a:gd name="connsiteY6" fmla="*/ 403225 h 666750"/>
                <a:gd name="connsiteX7" fmla="*/ 2393950 w 3387725"/>
                <a:gd name="connsiteY7" fmla="*/ 358775 h 666750"/>
                <a:gd name="connsiteX8" fmla="*/ 2384425 w 3387725"/>
                <a:gd name="connsiteY8" fmla="*/ 257175 h 666750"/>
                <a:gd name="connsiteX9" fmla="*/ 2244725 w 3387725"/>
                <a:gd name="connsiteY9" fmla="*/ 228600 h 666750"/>
                <a:gd name="connsiteX10" fmla="*/ 2076450 w 3387725"/>
                <a:gd name="connsiteY10" fmla="*/ 187325 h 666750"/>
                <a:gd name="connsiteX11" fmla="*/ 1920875 w 3387725"/>
                <a:gd name="connsiteY11" fmla="*/ 149225 h 666750"/>
                <a:gd name="connsiteX12" fmla="*/ 1714500 w 3387725"/>
                <a:gd name="connsiteY12" fmla="*/ 92075 h 666750"/>
                <a:gd name="connsiteX13" fmla="*/ 1562100 w 3387725"/>
                <a:gd name="connsiteY13" fmla="*/ 57150 h 666750"/>
                <a:gd name="connsiteX14" fmla="*/ 1454150 w 3387725"/>
                <a:gd name="connsiteY14" fmla="*/ 38100 h 666750"/>
                <a:gd name="connsiteX15" fmla="*/ 1327150 w 3387725"/>
                <a:gd name="connsiteY15" fmla="*/ 25400 h 666750"/>
                <a:gd name="connsiteX16" fmla="*/ 1149350 w 3387725"/>
                <a:gd name="connsiteY16" fmla="*/ 19050 h 666750"/>
                <a:gd name="connsiteX17" fmla="*/ 993775 w 3387725"/>
                <a:gd name="connsiteY17" fmla="*/ 0 h 666750"/>
                <a:gd name="connsiteX18" fmla="*/ 996950 w 3387725"/>
                <a:gd name="connsiteY18" fmla="*/ 47625 h 666750"/>
                <a:gd name="connsiteX19" fmla="*/ 889000 w 3387725"/>
                <a:gd name="connsiteY19" fmla="*/ 31750 h 666750"/>
                <a:gd name="connsiteX20" fmla="*/ 739775 w 3387725"/>
                <a:gd name="connsiteY20" fmla="*/ 28575 h 666750"/>
                <a:gd name="connsiteX21" fmla="*/ 571500 w 3387725"/>
                <a:gd name="connsiteY21" fmla="*/ 28575 h 666750"/>
                <a:gd name="connsiteX22" fmla="*/ 387350 w 3387725"/>
                <a:gd name="connsiteY22" fmla="*/ 41275 h 666750"/>
                <a:gd name="connsiteX23" fmla="*/ 219075 w 3387725"/>
                <a:gd name="connsiteY23" fmla="*/ 57150 h 666750"/>
                <a:gd name="connsiteX24" fmla="*/ 0 w 3387725"/>
                <a:gd name="connsiteY24" fmla="*/ 111125 h 666750"/>
                <a:gd name="connsiteX25" fmla="*/ 31750 w 3387725"/>
                <a:gd name="connsiteY25" fmla="*/ 260350 h 666750"/>
                <a:gd name="connsiteX26" fmla="*/ 161925 w 3387725"/>
                <a:gd name="connsiteY26" fmla="*/ 203200 h 666750"/>
                <a:gd name="connsiteX27" fmla="*/ 352425 w 3387725"/>
                <a:gd name="connsiteY27" fmla="*/ 168275 h 666750"/>
                <a:gd name="connsiteX28" fmla="*/ 485775 w 3387725"/>
                <a:gd name="connsiteY28" fmla="*/ 139700 h 666750"/>
                <a:gd name="connsiteX29" fmla="*/ 698500 w 3387725"/>
                <a:gd name="connsiteY29" fmla="*/ 127000 h 666750"/>
                <a:gd name="connsiteX30" fmla="*/ 927100 w 3387725"/>
                <a:gd name="connsiteY30" fmla="*/ 117475 h 666750"/>
                <a:gd name="connsiteX31" fmla="*/ 1120775 w 3387725"/>
                <a:gd name="connsiteY31" fmla="*/ 107950 h 666750"/>
                <a:gd name="connsiteX32" fmla="*/ 1304925 w 3387725"/>
                <a:gd name="connsiteY32" fmla="*/ 123825 h 666750"/>
                <a:gd name="connsiteX33" fmla="*/ 1473200 w 3387725"/>
                <a:gd name="connsiteY33" fmla="*/ 139700 h 666750"/>
                <a:gd name="connsiteX34" fmla="*/ 1663700 w 3387725"/>
                <a:gd name="connsiteY34" fmla="*/ 193675 h 666750"/>
                <a:gd name="connsiteX35" fmla="*/ 1790700 w 3387725"/>
                <a:gd name="connsiteY35" fmla="*/ 231775 h 666750"/>
                <a:gd name="connsiteX36" fmla="*/ 1936750 w 3387725"/>
                <a:gd name="connsiteY36" fmla="*/ 323850 h 666750"/>
                <a:gd name="connsiteX37" fmla="*/ 2003425 w 3387725"/>
                <a:gd name="connsiteY37" fmla="*/ 412750 h 666750"/>
                <a:gd name="connsiteX38" fmla="*/ 2054225 w 3387725"/>
                <a:gd name="connsiteY38" fmla="*/ 323850 h 666750"/>
                <a:gd name="connsiteX39" fmla="*/ 2174875 w 3387725"/>
                <a:gd name="connsiteY39" fmla="*/ 355600 h 666750"/>
                <a:gd name="connsiteX40" fmla="*/ 2241550 w 3387725"/>
                <a:gd name="connsiteY40" fmla="*/ 393700 h 666750"/>
                <a:gd name="connsiteX41" fmla="*/ 2374900 w 3387725"/>
                <a:gd name="connsiteY41" fmla="*/ 457200 h 666750"/>
                <a:gd name="connsiteX42" fmla="*/ 2565400 w 3387725"/>
                <a:gd name="connsiteY42" fmla="*/ 514350 h 666750"/>
                <a:gd name="connsiteX43" fmla="*/ 2733675 w 3387725"/>
                <a:gd name="connsiteY43" fmla="*/ 542925 h 666750"/>
                <a:gd name="connsiteX44" fmla="*/ 2962275 w 3387725"/>
                <a:gd name="connsiteY44" fmla="*/ 571500 h 666750"/>
                <a:gd name="connsiteX45" fmla="*/ 3140075 w 3387725"/>
                <a:gd name="connsiteY45" fmla="*/ 596900 h 666750"/>
                <a:gd name="connsiteX46" fmla="*/ 3317875 w 3387725"/>
                <a:gd name="connsiteY46" fmla="*/ 644525 h 666750"/>
                <a:gd name="connsiteX47" fmla="*/ 3387725 w 3387725"/>
                <a:gd name="connsiteY47" fmla="*/ 666750 h 666750"/>
                <a:gd name="connsiteX48" fmla="*/ 3365500 w 3387725"/>
                <a:gd name="connsiteY48" fmla="*/ 469900 h 666750"/>
                <a:gd name="connsiteX0" fmla="*/ 3365500 w 3387725"/>
                <a:gd name="connsiteY0" fmla="*/ 469900 h 666750"/>
                <a:gd name="connsiteX1" fmla="*/ 3267075 w 3387725"/>
                <a:gd name="connsiteY1" fmla="*/ 466725 h 666750"/>
                <a:gd name="connsiteX2" fmla="*/ 3121025 w 3387725"/>
                <a:gd name="connsiteY2" fmla="*/ 466725 h 666750"/>
                <a:gd name="connsiteX3" fmla="*/ 2949575 w 3387725"/>
                <a:gd name="connsiteY3" fmla="*/ 457200 h 666750"/>
                <a:gd name="connsiteX4" fmla="*/ 2781300 w 3387725"/>
                <a:gd name="connsiteY4" fmla="*/ 447675 h 666750"/>
                <a:gd name="connsiteX5" fmla="*/ 2670175 w 3387725"/>
                <a:gd name="connsiteY5" fmla="*/ 431800 h 666750"/>
                <a:gd name="connsiteX6" fmla="*/ 2552700 w 3387725"/>
                <a:gd name="connsiteY6" fmla="*/ 403225 h 666750"/>
                <a:gd name="connsiteX7" fmla="*/ 2393950 w 3387725"/>
                <a:gd name="connsiteY7" fmla="*/ 358775 h 666750"/>
                <a:gd name="connsiteX8" fmla="*/ 2384425 w 3387725"/>
                <a:gd name="connsiteY8" fmla="*/ 257175 h 666750"/>
                <a:gd name="connsiteX9" fmla="*/ 2244725 w 3387725"/>
                <a:gd name="connsiteY9" fmla="*/ 228600 h 666750"/>
                <a:gd name="connsiteX10" fmla="*/ 2076450 w 3387725"/>
                <a:gd name="connsiteY10" fmla="*/ 187325 h 666750"/>
                <a:gd name="connsiteX11" fmla="*/ 1920875 w 3387725"/>
                <a:gd name="connsiteY11" fmla="*/ 149225 h 666750"/>
                <a:gd name="connsiteX12" fmla="*/ 1714500 w 3387725"/>
                <a:gd name="connsiteY12" fmla="*/ 92075 h 666750"/>
                <a:gd name="connsiteX13" fmla="*/ 1562100 w 3387725"/>
                <a:gd name="connsiteY13" fmla="*/ 57150 h 666750"/>
                <a:gd name="connsiteX14" fmla="*/ 1454150 w 3387725"/>
                <a:gd name="connsiteY14" fmla="*/ 38100 h 666750"/>
                <a:gd name="connsiteX15" fmla="*/ 1327150 w 3387725"/>
                <a:gd name="connsiteY15" fmla="*/ 25400 h 666750"/>
                <a:gd name="connsiteX16" fmla="*/ 1149350 w 3387725"/>
                <a:gd name="connsiteY16" fmla="*/ 19050 h 666750"/>
                <a:gd name="connsiteX17" fmla="*/ 993775 w 3387725"/>
                <a:gd name="connsiteY17" fmla="*/ 0 h 666750"/>
                <a:gd name="connsiteX18" fmla="*/ 996950 w 3387725"/>
                <a:gd name="connsiteY18" fmla="*/ 47625 h 666750"/>
                <a:gd name="connsiteX19" fmla="*/ 889000 w 3387725"/>
                <a:gd name="connsiteY19" fmla="*/ 31750 h 666750"/>
                <a:gd name="connsiteX20" fmla="*/ 739775 w 3387725"/>
                <a:gd name="connsiteY20" fmla="*/ 28575 h 666750"/>
                <a:gd name="connsiteX21" fmla="*/ 571500 w 3387725"/>
                <a:gd name="connsiteY21" fmla="*/ 28575 h 666750"/>
                <a:gd name="connsiteX22" fmla="*/ 387350 w 3387725"/>
                <a:gd name="connsiteY22" fmla="*/ 41275 h 666750"/>
                <a:gd name="connsiteX23" fmla="*/ 219075 w 3387725"/>
                <a:gd name="connsiteY23" fmla="*/ 57150 h 666750"/>
                <a:gd name="connsiteX24" fmla="*/ 0 w 3387725"/>
                <a:gd name="connsiteY24" fmla="*/ 111125 h 666750"/>
                <a:gd name="connsiteX25" fmla="*/ 31750 w 3387725"/>
                <a:gd name="connsiteY25" fmla="*/ 260350 h 666750"/>
                <a:gd name="connsiteX26" fmla="*/ 161925 w 3387725"/>
                <a:gd name="connsiteY26" fmla="*/ 203200 h 666750"/>
                <a:gd name="connsiteX27" fmla="*/ 352425 w 3387725"/>
                <a:gd name="connsiteY27" fmla="*/ 168275 h 666750"/>
                <a:gd name="connsiteX28" fmla="*/ 485775 w 3387725"/>
                <a:gd name="connsiteY28" fmla="*/ 139700 h 666750"/>
                <a:gd name="connsiteX29" fmla="*/ 698500 w 3387725"/>
                <a:gd name="connsiteY29" fmla="*/ 127000 h 666750"/>
                <a:gd name="connsiteX30" fmla="*/ 927100 w 3387725"/>
                <a:gd name="connsiteY30" fmla="*/ 117475 h 666750"/>
                <a:gd name="connsiteX31" fmla="*/ 1120775 w 3387725"/>
                <a:gd name="connsiteY31" fmla="*/ 107950 h 666750"/>
                <a:gd name="connsiteX32" fmla="*/ 1304925 w 3387725"/>
                <a:gd name="connsiteY32" fmla="*/ 123825 h 666750"/>
                <a:gd name="connsiteX33" fmla="*/ 1473200 w 3387725"/>
                <a:gd name="connsiteY33" fmla="*/ 139700 h 666750"/>
                <a:gd name="connsiteX34" fmla="*/ 1663700 w 3387725"/>
                <a:gd name="connsiteY34" fmla="*/ 193675 h 666750"/>
                <a:gd name="connsiteX35" fmla="*/ 1790700 w 3387725"/>
                <a:gd name="connsiteY35" fmla="*/ 231775 h 666750"/>
                <a:gd name="connsiteX36" fmla="*/ 1936750 w 3387725"/>
                <a:gd name="connsiteY36" fmla="*/ 323850 h 666750"/>
                <a:gd name="connsiteX37" fmla="*/ 2003425 w 3387725"/>
                <a:gd name="connsiteY37" fmla="*/ 412750 h 666750"/>
                <a:gd name="connsiteX38" fmla="*/ 2133600 w 3387725"/>
                <a:gd name="connsiteY38" fmla="*/ 342900 h 666750"/>
                <a:gd name="connsiteX39" fmla="*/ 2174875 w 3387725"/>
                <a:gd name="connsiteY39" fmla="*/ 355600 h 666750"/>
                <a:gd name="connsiteX40" fmla="*/ 2241550 w 3387725"/>
                <a:gd name="connsiteY40" fmla="*/ 393700 h 666750"/>
                <a:gd name="connsiteX41" fmla="*/ 2374900 w 3387725"/>
                <a:gd name="connsiteY41" fmla="*/ 457200 h 666750"/>
                <a:gd name="connsiteX42" fmla="*/ 2565400 w 3387725"/>
                <a:gd name="connsiteY42" fmla="*/ 514350 h 666750"/>
                <a:gd name="connsiteX43" fmla="*/ 2733675 w 3387725"/>
                <a:gd name="connsiteY43" fmla="*/ 542925 h 666750"/>
                <a:gd name="connsiteX44" fmla="*/ 2962275 w 3387725"/>
                <a:gd name="connsiteY44" fmla="*/ 571500 h 666750"/>
                <a:gd name="connsiteX45" fmla="*/ 3140075 w 3387725"/>
                <a:gd name="connsiteY45" fmla="*/ 596900 h 666750"/>
                <a:gd name="connsiteX46" fmla="*/ 3317875 w 3387725"/>
                <a:gd name="connsiteY46" fmla="*/ 644525 h 666750"/>
                <a:gd name="connsiteX47" fmla="*/ 3387725 w 3387725"/>
                <a:gd name="connsiteY47" fmla="*/ 666750 h 666750"/>
                <a:gd name="connsiteX48" fmla="*/ 3365500 w 3387725"/>
                <a:gd name="connsiteY48" fmla="*/ 46990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87725" h="666750">
                  <a:moveTo>
                    <a:pt x="3365500" y="469900"/>
                  </a:moveTo>
                  <a:lnTo>
                    <a:pt x="3267075" y="466725"/>
                  </a:lnTo>
                  <a:lnTo>
                    <a:pt x="3121025" y="466725"/>
                  </a:lnTo>
                  <a:lnTo>
                    <a:pt x="2949575" y="457200"/>
                  </a:lnTo>
                  <a:lnTo>
                    <a:pt x="2781300" y="447675"/>
                  </a:lnTo>
                  <a:lnTo>
                    <a:pt x="2670175" y="431800"/>
                  </a:lnTo>
                  <a:lnTo>
                    <a:pt x="2552700" y="403225"/>
                  </a:lnTo>
                  <a:lnTo>
                    <a:pt x="2393950" y="358775"/>
                  </a:lnTo>
                  <a:lnTo>
                    <a:pt x="2384425" y="257175"/>
                  </a:lnTo>
                  <a:lnTo>
                    <a:pt x="2244725" y="228600"/>
                  </a:lnTo>
                  <a:lnTo>
                    <a:pt x="2076450" y="187325"/>
                  </a:lnTo>
                  <a:lnTo>
                    <a:pt x="1920875" y="149225"/>
                  </a:lnTo>
                  <a:lnTo>
                    <a:pt x="1714500" y="92075"/>
                  </a:lnTo>
                  <a:lnTo>
                    <a:pt x="1562100" y="57150"/>
                  </a:lnTo>
                  <a:lnTo>
                    <a:pt x="1454150" y="38100"/>
                  </a:lnTo>
                  <a:lnTo>
                    <a:pt x="1327150" y="25400"/>
                  </a:lnTo>
                  <a:lnTo>
                    <a:pt x="1149350" y="19050"/>
                  </a:lnTo>
                  <a:lnTo>
                    <a:pt x="993775" y="0"/>
                  </a:lnTo>
                  <a:lnTo>
                    <a:pt x="996950" y="47625"/>
                  </a:lnTo>
                  <a:lnTo>
                    <a:pt x="889000" y="31750"/>
                  </a:lnTo>
                  <a:lnTo>
                    <a:pt x="739775" y="28575"/>
                  </a:lnTo>
                  <a:lnTo>
                    <a:pt x="571500" y="28575"/>
                  </a:lnTo>
                  <a:lnTo>
                    <a:pt x="387350" y="41275"/>
                  </a:lnTo>
                  <a:lnTo>
                    <a:pt x="219075" y="57150"/>
                  </a:lnTo>
                  <a:lnTo>
                    <a:pt x="0" y="111125"/>
                  </a:lnTo>
                  <a:lnTo>
                    <a:pt x="31750" y="260350"/>
                  </a:lnTo>
                  <a:lnTo>
                    <a:pt x="161925" y="203200"/>
                  </a:lnTo>
                  <a:lnTo>
                    <a:pt x="352425" y="168275"/>
                  </a:lnTo>
                  <a:lnTo>
                    <a:pt x="485775" y="139700"/>
                  </a:lnTo>
                  <a:lnTo>
                    <a:pt x="698500" y="127000"/>
                  </a:lnTo>
                  <a:lnTo>
                    <a:pt x="927100" y="117475"/>
                  </a:lnTo>
                  <a:lnTo>
                    <a:pt x="1120775" y="107950"/>
                  </a:lnTo>
                  <a:lnTo>
                    <a:pt x="1304925" y="123825"/>
                  </a:lnTo>
                  <a:lnTo>
                    <a:pt x="1473200" y="139700"/>
                  </a:lnTo>
                  <a:lnTo>
                    <a:pt x="1663700" y="193675"/>
                  </a:lnTo>
                  <a:lnTo>
                    <a:pt x="1790700" y="231775"/>
                  </a:lnTo>
                  <a:lnTo>
                    <a:pt x="1936750" y="323850"/>
                  </a:lnTo>
                  <a:lnTo>
                    <a:pt x="2003425" y="412750"/>
                  </a:lnTo>
                  <a:lnTo>
                    <a:pt x="2133600" y="342900"/>
                  </a:lnTo>
                  <a:lnTo>
                    <a:pt x="2174875" y="355600"/>
                  </a:lnTo>
                  <a:lnTo>
                    <a:pt x="2241550" y="393700"/>
                  </a:lnTo>
                  <a:lnTo>
                    <a:pt x="2374900" y="457200"/>
                  </a:lnTo>
                  <a:lnTo>
                    <a:pt x="2565400" y="514350"/>
                  </a:lnTo>
                  <a:lnTo>
                    <a:pt x="2733675" y="542925"/>
                  </a:lnTo>
                  <a:lnTo>
                    <a:pt x="2962275" y="571500"/>
                  </a:lnTo>
                  <a:lnTo>
                    <a:pt x="3140075" y="596900"/>
                  </a:lnTo>
                  <a:lnTo>
                    <a:pt x="3317875" y="644525"/>
                  </a:lnTo>
                  <a:lnTo>
                    <a:pt x="3387725" y="666750"/>
                  </a:lnTo>
                  <a:lnTo>
                    <a:pt x="3365500" y="469900"/>
                  </a:lnTo>
                  <a:close/>
                </a:path>
              </a:pathLst>
            </a:custGeom>
            <a:pattFill prst="ltVert">
              <a:fgClr>
                <a:sysClr val="windowText" lastClr="000000"/>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35" name="Freeform 34"/>
            <p:cNvSpPr/>
            <p:nvPr/>
          </p:nvSpPr>
          <p:spPr>
            <a:xfrm>
              <a:off x="7396367" y="4447155"/>
              <a:ext cx="438150" cy="393700"/>
            </a:xfrm>
            <a:custGeom>
              <a:avLst/>
              <a:gdLst>
                <a:gd name="connsiteX0" fmla="*/ 447675 w 447675"/>
                <a:gd name="connsiteY0" fmla="*/ 123825 h 400050"/>
                <a:gd name="connsiteX1" fmla="*/ 333375 w 447675"/>
                <a:gd name="connsiteY1" fmla="*/ 38100 h 400050"/>
                <a:gd name="connsiteX2" fmla="*/ 180975 w 447675"/>
                <a:gd name="connsiteY2" fmla="*/ 0 h 400050"/>
                <a:gd name="connsiteX3" fmla="*/ 85725 w 447675"/>
                <a:gd name="connsiteY3" fmla="*/ 0 h 400050"/>
                <a:gd name="connsiteX4" fmla="*/ 0 w 447675"/>
                <a:gd name="connsiteY4" fmla="*/ 57150 h 400050"/>
                <a:gd name="connsiteX5" fmla="*/ 28575 w 447675"/>
                <a:gd name="connsiteY5" fmla="*/ 190500 h 400050"/>
                <a:gd name="connsiteX6" fmla="*/ 133350 w 447675"/>
                <a:gd name="connsiteY6" fmla="*/ 323850 h 400050"/>
                <a:gd name="connsiteX7" fmla="*/ 276225 w 447675"/>
                <a:gd name="connsiteY7" fmla="*/ 400050 h 400050"/>
                <a:gd name="connsiteX0" fmla="*/ 447675 w 447675"/>
                <a:gd name="connsiteY0" fmla="*/ 123825 h 393700"/>
                <a:gd name="connsiteX1" fmla="*/ 333375 w 447675"/>
                <a:gd name="connsiteY1" fmla="*/ 38100 h 393700"/>
                <a:gd name="connsiteX2" fmla="*/ 180975 w 447675"/>
                <a:gd name="connsiteY2" fmla="*/ 0 h 393700"/>
                <a:gd name="connsiteX3" fmla="*/ 85725 w 447675"/>
                <a:gd name="connsiteY3" fmla="*/ 0 h 393700"/>
                <a:gd name="connsiteX4" fmla="*/ 0 w 447675"/>
                <a:gd name="connsiteY4" fmla="*/ 57150 h 393700"/>
                <a:gd name="connsiteX5" fmla="*/ 28575 w 447675"/>
                <a:gd name="connsiteY5" fmla="*/ 190500 h 393700"/>
                <a:gd name="connsiteX6" fmla="*/ 133350 w 447675"/>
                <a:gd name="connsiteY6" fmla="*/ 323850 h 393700"/>
                <a:gd name="connsiteX7" fmla="*/ 263525 w 447675"/>
                <a:gd name="connsiteY7" fmla="*/ 393700 h 393700"/>
                <a:gd name="connsiteX0" fmla="*/ 447675 w 447675"/>
                <a:gd name="connsiteY0" fmla="*/ 123825 h 393700"/>
                <a:gd name="connsiteX1" fmla="*/ 333375 w 447675"/>
                <a:gd name="connsiteY1" fmla="*/ 38100 h 393700"/>
                <a:gd name="connsiteX2" fmla="*/ 180975 w 447675"/>
                <a:gd name="connsiteY2" fmla="*/ 0 h 393700"/>
                <a:gd name="connsiteX3" fmla="*/ 85725 w 447675"/>
                <a:gd name="connsiteY3" fmla="*/ 0 h 393700"/>
                <a:gd name="connsiteX4" fmla="*/ 0 w 447675"/>
                <a:gd name="connsiteY4" fmla="*/ 57150 h 393700"/>
                <a:gd name="connsiteX5" fmla="*/ 28575 w 447675"/>
                <a:gd name="connsiteY5" fmla="*/ 190500 h 393700"/>
                <a:gd name="connsiteX6" fmla="*/ 76200 w 447675"/>
                <a:gd name="connsiteY6" fmla="*/ 269875 h 393700"/>
                <a:gd name="connsiteX7" fmla="*/ 133350 w 447675"/>
                <a:gd name="connsiteY7" fmla="*/ 323850 h 393700"/>
                <a:gd name="connsiteX8" fmla="*/ 263525 w 447675"/>
                <a:gd name="connsiteY8" fmla="*/ 393700 h 393700"/>
                <a:gd name="connsiteX0" fmla="*/ 447675 w 447675"/>
                <a:gd name="connsiteY0" fmla="*/ 123825 h 393700"/>
                <a:gd name="connsiteX1" fmla="*/ 333375 w 447675"/>
                <a:gd name="connsiteY1" fmla="*/ 38100 h 393700"/>
                <a:gd name="connsiteX2" fmla="*/ 180975 w 447675"/>
                <a:gd name="connsiteY2" fmla="*/ 0 h 393700"/>
                <a:gd name="connsiteX3" fmla="*/ 85725 w 447675"/>
                <a:gd name="connsiteY3" fmla="*/ 0 h 393700"/>
                <a:gd name="connsiteX4" fmla="*/ 0 w 447675"/>
                <a:gd name="connsiteY4" fmla="*/ 57150 h 393700"/>
                <a:gd name="connsiteX5" fmla="*/ 3175 w 447675"/>
                <a:gd name="connsiteY5" fmla="*/ 130175 h 393700"/>
                <a:gd name="connsiteX6" fmla="*/ 28575 w 447675"/>
                <a:gd name="connsiteY6" fmla="*/ 190500 h 393700"/>
                <a:gd name="connsiteX7" fmla="*/ 76200 w 447675"/>
                <a:gd name="connsiteY7" fmla="*/ 269875 h 393700"/>
                <a:gd name="connsiteX8" fmla="*/ 133350 w 447675"/>
                <a:gd name="connsiteY8" fmla="*/ 323850 h 393700"/>
                <a:gd name="connsiteX9" fmla="*/ 263525 w 447675"/>
                <a:gd name="connsiteY9" fmla="*/ 393700 h 393700"/>
                <a:gd name="connsiteX0" fmla="*/ 447675 w 447675"/>
                <a:gd name="connsiteY0" fmla="*/ 123825 h 393700"/>
                <a:gd name="connsiteX1" fmla="*/ 333375 w 447675"/>
                <a:gd name="connsiteY1" fmla="*/ 38100 h 393700"/>
                <a:gd name="connsiteX2" fmla="*/ 180975 w 447675"/>
                <a:gd name="connsiteY2" fmla="*/ 0 h 393700"/>
                <a:gd name="connsiteX3" fmla="*/ 85725 w 447675"/>
                <a:gd name="connsiteY3" fmla="*/ 0 h 393700"/>
                <a:gd name="connsiteX4" fmla="*/ 38100 w 447675"/>
                <a:gd name="connsiteY4" fmla="*/ 15875 h 393700"/>
                <a:gd name="connsiteX5" fmla="*/ 0 w 447675"/>
                <a:gd name="connsiteY5" fmla="*/ 57150 h 393700"/>
                <a:gd name="connsiteX6" fmla="*/ 3175 w 447675"/>
                <a:gd name="connsiteY6" fmla="*/ 130175 h 393700"/>
                <a:gd name="connsiteX7" fmla="*/ 28575 w 447675"/>
                <a:gd name="connsiteY7" fmla="*/ 190500 h 393700"/>
                <a:gd name="connsiteX8" fmla="*/ 76200 w 447675"/>
                <a:gd name="connsiteY8" fmla="*/ 269875 h 393700"/>
                <a:gd name="connsiteX9" fmla="*/ 133350 w 447675"/>
                <a:gd name="connsiteY9" fmla="*/ 323850 h 393700"/>
                <a:gd name="connsiteX10" fmla="*/ 263525 w 447675"/>
                <a:gd name="connsiteY10" fmla="*/ 393700 h 393700"/>
                <a:gd name="connsiteX0" fmla="*/ 438150 w 438150"/>
                <a:gd name="connsiteY0" fmla="*/ 107950 h 393700"/>
                <a:gd name="connsiteX1" fmla="*/ 333375 w 438150"/>
                <a:gd name="connsiteY1" fmla="*/ 38100 h 393700"/>
                <a:gd name="connsiteX2" fmla="*/ 180975 w 438150"/>
                <a:gd name="connsiteY2" fmla="*/ 0 h 393700"/>
                <a:gd name="connsiteX3" fmla="*/ 85725 w 438150"/>
                <a:gd name="connsiteY3" fmla="*/ 0 h 393700"/>
                <a:gd name="connsiteX4" fmla="*/ 38100 w 438150"/>
                <a:gd name="connsiteY4" fmla="*/ 15875 h 393700"/>
                <a:gd name="connsiteX5" fmla="*/ 0 w 438150"/>
                <a:gd name="connsiteY5" fmla="*/ 57150 h 393700"/>
                <a:gd name="connsiteX6" fmla="*/ 3175 w 438150"/>
                <a:gd name="connsiteY6" fmla="*/ 130175 h 393700"/>
                <a:gd name="connsiteX7" fmla="*/ 28575 w 438150"/>
                <a:gd name="connsiteY7" fmla="*/ 190500 h 393700"/>
                <a:gd name="connsiteX8" fmla="*/ 76200 w 438150"/>
                <a:gd name="connsiteY8" fmla="*/ 269875 h 393700"/>
                <a:gd name="connsiteX9" fmla="*/ 133350 w 438150"/>
                <a:gd name="connsiteY9" fmla="*/ 323850 h 393700"/>
                <a:gd name="connsiteX10" fmla="*/ 263525 w 438150"/>
                <a:gd name="connsiteY10" fmla="*/ 39370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50" h="393700">
                  <a:moveTo>
                    <a:pt x="438150" y="107950"/>
                  </a:moveTo>
                  <a:lnTo>
                    <a:pt x="333375" y="38100"/>
                  </a:lnTo>
                  <a:lnTo>
                    <a:pt x="180975" y="0"/>
                  </a:lnTo>
                  <a:lnTo>
                    <a:pt x="85725" y="0"/>
                  </a:lnTo>
                  <a:cubicBezTo>
                    <a:pt x="67733" y="12700"/>
                    <a:pt x="56092" y="3175"/>
                    <a:pt x="38100" y="15875"/>
                  </a:cubicBezTo>
                  <a:lnTo>
                    <a:pt x="0" y="57150"/>
                  </a:lnTo>
                  <a:cubicBezTo>
                    <a:pt x="4233" y="81492"/>
                    <a:pt x="-1058" y="105833"/>
                    <a:pt x="3175" y="130175"/>
                  </a:cubicBezTo>
                  <a:lnTo>
                    <a:pt x="28575" y="190500"/>
                  </a:lnTo>
                  <a:cubicBezTo>
                    <a:pt x="44450" y="210608"/>
                    <a:pt x="60325" y="249767"/>
                    <a:pt x="76200" y="269875"/>
                  </a:cubicBezTo>
                  <a:lnTo>
                    <a:pt x="133350" y="323850"/>
                  </a:lnTo>
                  <a:lnTo>
                    <a:pt x="263525" y="39370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36" name="Freeform 35"/>
            <p:cNvSpPr/>
            <p:nvPr/>
          </p:nvSpPr>
          <p:spPr>
            <a:xfrm>
              <a:off x="6672467" y="4132830"/>
              <a:ext cx="952500" cy="857250"/>
            </a:xfrm>
            <a:custGeom>
              <a:avLst/>
              <a:gdLst>
                <a:gd name="connsiteX0" fmla="*/ 523875 w 942975"/>
                <a:gd name="connsiteY0" fmla="*/ 9525 h 857250"/>
                <a:gd name="connsiteX1" fmla="*/ 352425 w 942975"/>
                <a:gd name="connsiteY1" fmla="*/ 0 h 857250"/>
                <a:gd name="connsiteX2" fmla="*/ 161925 w 942975"/>
                <a:gd name="connsiteY2" fmla="*/ 9525 h 857250"/>
                <a:gd name="connsiteX3" fmla="*/ 9525 w 942975"/>
                <a:gd name="connsiteY3" fmla="*/ 85725 h 857250"/>
                <a:gd name="connsiteX4" fmla="*/ 0 w 942975"/>
                <a:gd name="connsiteY4" fmla="*/ 219075 h 857250"/>
                <a:gd name="connsiteX5" fmla="*/ 133350 w 942975"/>
                <a:gd name="connsiteY5" fmla="*/ 381000 h 857250"/>
                <a:gd name="connsiteX6" fmla="*/ 361950 w 942975"/>
                <a:gd name="connsiteY6" fmla="*/ 571500 h 857250"/>
                <a:gd name="connsiteX7" fmla="*/ 619125 w 942975"/>
                <a:gd name="connsiteY7" fmla="*/ 733425 h 857250"/>
                <a:gd name="connsiteX8" fmla="*/ 942975 w 942975"/>
                <a:gd name="connsiteY8" fmla="*/ 857250 h 857250"/>
                <a:gd name="connsiteX0" fmla="*/ 454025 w 942975"/>
                <a:gd name="connsiteY0" fmla="*/ 3175 h 857250"/>
                <a:gd name="connsiteX1" fmla="*/ 352425 w 942975"/>
                <a:gd name="connsiteY1" fmla="*/ 0 h 857250"/>
                <a:gd name="connsiteX2" fmla="*/ 161925 w 942975"/>
                <a:gd name="connsiteY2" fmla="*/ 9525 h 857250"/>
                <a:gd name="connsiteX3" fmla="*/ 9525 w 942975"/>
                <a:gd name="connsiteY3" fmla="*/ 85725 h 857250"/>
                <a:gd name="connsiteX4" fmla="*/ 0 w 942975"/>
                <a:gd name="connsiteY4" fmla="*/ 219075 h 857250"/>
                <a:gd name="connsiteX5" fmla="*/ 133350 w 942975"/>
                <a:gd name="connsiteY5" fmla="*/ 381000 h 857250"/>
                <a:gd name="connsiteX6" fmla="*/ 361950 w 942975"/>
                <a:gd name="connsiteY6" fmla="*/ 571500 h 857250"/>
                <a:gd name="connsiteX7" fmla="*/ 619125 w 942975"/>
                <a:gd name="connsiteY7" fmla="*/ 733425 h 857250"/>
                <a:gd name="connsiteX8" fmla="*/ 942975 w 942975"/>
                <a:gd name="connsiteY8" fmla="*/ 857250 h 857250"/>
                <a:gd name="connsiteX0" fmla="*/ 454025 w 942975"/>
                <a:gd name="connsiteY0" fmla="*/ 3175 h 857250"/>
                <a:gd name="connsiteX1" fmla="*/ 352425 w 942975"/>
                <a:gd name="connsiteY1" fmla="*/ 0 h 857250"/>
                <a:gd name="connsiteX2" fmla="*/ 244475 w 942975"/>
                <a:gd name="connsiteY2" fmla="*/ 3175 h 857250"/>
                <a:gd name="connsiteX3" fmla="*/ 161925 w 942975"/>
                <a:gd name="connsiteY3" fmla="*/ 9525 h 857250"/>
                <a:gd name="connsiteX4" fmla="*/ 9525 w 942975"/>
                <a:gd name="connsiteY4" fmla="*/ 85725 h 857250"/>
                <a:gd name="connsiteX5" fmla="*/ 0 w 942975"/>
                <a:gd name="connsiteY5" fmla="*/ 219075 h 857250"/>
                <a:gd name="connsiteX6" fmla="*/ 133350 w 942975"/>
                <a:gd name="connsiteY6" fmla="*/ 381000 h 857250"/>
                <a:gd name="connsiteX7" fmla="*/ 361950 w 942975"/>
                <a:gd name="connsiteY7" fmla="*/ 571500 h 857250"/>
                <a:gd name="connsiteX8" fmla="*/ 619125 w 942975"/>
                <a:gd name="connsiteY8" fmla="*/ 733425 h 857250"/>
                <a:gd name="connsiteX9" fmla="*/ 942975 w 942975"/>
                <a:gd name="connsiteY9" fmla="*/ 857250 h 857250"/>
                <a:gd name="connsiteX0" fmla="*/ 454025 w 942975"/>
                <a:gd name="connsiteY0" fmla="*/ 3175 h 857250"/>
                <a:gd name="connsiteX1" fmla="*/ 352425 w 942975"/>
                <a:gd name="connsiteY1" fmla="*/ 0 h 857250"/>
                <a:gd name="connsiteX2" fmla="*/ 244475 w 942975"/>
                <a:gd name="connsiteY2" fmla="*/ 3175 h 857250"/>
                <a:gd name="connsiteX3" fmla="*/ 161925 w 942975"/>
                <a:gd name="connsiteY3" fmla="*/ 9525 h 857250"/>
                <a:gd name="connsiteX4" fmla="*/ 73025 w 942975"/>
                <a:gd name="connsiteY4" fmla="*/ 34925 h 857250"/>
                <a:gd name="connsiteX5" fmla="*/ 9525 w 942975"/>
                <a:gd name="connsiteY5" fmla="*/ 85725 h 857250"/>
                <a:gd name="connsiteX6" fmla="*/ 0 w 942975"/>
                <a:gd name="connsiteY6" fmla="*/ 219075 h 857250"/>
                <a:gd name="connsiteX7" fmla="*/ 133350 w 942975"/>
                <a:gd name="connsiteY7" fmla="*/ 381000 h 857250"/>
                <a:gd name="connsiteX8" fmla="*/ 361950 w 942975"/>
                <a:gd name="connsiteY8" fmla="*/ 571500 h 857250"/>
                <a:gd name="connsiteX9" fmla="*/ 619125 w 942975"/>
                <a:gd name="connsiteY9" fmla="*/ 733425 h 857250"/>
                <a:gd name="connsiteX10" fmla="*/ 942975 w 942975"/>
                <a:gd name="connsiteY10" fmla="*/ 857250 h 857250"/>
                <a:gd name="connsiteX0" fmla="*/ 463550 w 952500"/>
                <a:gd name="connsiteY0" fmla="*/ 3175 h 857250"/>
                <a:gd name="connsiteX1" fmla="*/ 361950 w 952500"/>
                <a:gd name="connsiteY1" fmla="*/ 0 h 857250"/>
                <a:gd name="connsiteX2" fmla="*/ 254000 w 952500"/>
                <a:gd name="connsiteY2" fmla="*/ 3175 h 857250"/>
                <a:gd name="connsiteX3" fmla="*/ 171450 w 952500"/>
                <a:gd name="connsiteY3" fmla="*/ 9525 h 857250"/>
                <a:gd name="connsiteX4" fmla="*/ 82550 w 952500"/>
                <a:gd name="connsiteY4" fmla="*/ 34925 h 857250"/>
                <a:gd name="connsiteX5" fmla="*/ 19050 w 952500"/>
                <a:gd name="connsiteY5" fmla="*/ 85725 h 857250"/>
                <a:gd name="connsiteX6" fmla="*/ 0 w 952500"/>
                <a:gd name="connsiteY6" fmla="*/ 139700 h 857250"/>
                <a:gd name="connsiteX7" fmla="*/ 9525 w 952500"/>
                <a:gd name="connsiteY7" fmla="*/ 219075 h 857250"/>
                <a:gd name="connsiteX8" fmla="*/ 142875 w 952500"/>
                <a:gd name="connsiteY8" fmla="*/ 381000 h 857250"/>
                <a:gd name="connsiteX9" fmla="*/ 371475 w 952500"/>
                <a:gd name="connsiteY9" fmla="*/ 571500 h 857250"/>
                <a:gd name="connsiteX10" fmla="*/ 628650 w 952500"/>
                <a:gd name="connsiteY10" fmla="*/ 733425 h 857250"/>
                <a:gd name="connsiteX11" fmla="*/ 952500 w 952500"/>
                <a:gd name="connsiteY11" fmla="*/ 857250 h 857250"/>
                <a:gd name="connsiteX0" fmla="*/ 463550 w 952500"/>
                <a:gd name="connsiteY0" fmla="*/ 3175 h 857250"/>
                <a:gd name="connsiteX1" fmla="*/ 361950 w 952500"/>
                <a:gd name="connsiteY1" fmla="*/ 0 h 857250"/>
                <a:gd name="connsiteX2" fmla="*/ 254000 w 952500"/>
                <a:gd name="connsiteY2" fmla="*/ 3175 h 857250"/>
                <a:gd name="connsiteX3" fmla="*/ 171450 w 952500"/>
                <a:gd name="connsiteY3" fmla="*/ 9525 h 857250"/>
                <a:gd name="connsiteX4" fmla="*/ 82550 w 952500"/>
                <a:gd name="connsiteY4" fmla="*/ 34925 h 857250"/>
                <a:gd name="connsiteX5" fmla="*/ 19050 w 952500"/>
                <a:gd name="connsiteY5" fmla="*/ 85725 h 857250"/>
                <a:gd name="connsiteX6" fmla="*/ 0 w 952500"/>
                <a:gd name="connsiteY6" fmla="*/ 139700 h 857250"/>
                <a:gd name="connsiteX7" fmla="*/ 9525 w 952500"/>
                <a:gd name="connsiteY7" fmla="*/ 219075 h 857250"/>
                <a:gd name="connsiteX8" fmla="*/ 50800 w 952500"/>
                <a:gd name="connsiteY8" fmla="*/ 288925 h 857250"/>
                <a:gd name="connsiteX9" fmla="*/ 142875 w 952500"/>
                <a:gd name="connsiteY9" fmla="*/ 381000 h 857250"/>
                <a:gd name="connsiteX10" fmla="*/ 371475 w 952500"/>
                <a:gd name="connsiteY10" fmla="*/ 571500 h 857250"/>
                <a:gd name="connsiteX11" fmla="*/ 628650 w 952500"/>
                <a:gd name="connsiteY11" fmla="*/ 733425 h 857250"/>
                <a:gd name="connsiteX12" fmla="*/ 952500 w 952500"/>
                <a:gd name="connsiteY12" fmla="*/ 8572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2500" h="857250">
                  <a:moveTo>
                    <a:pt x="463550" y="3175"/>
                  </a:moveTo>
                  <a:lnTo>
                    <a:pt x="361950" y="0"/>
                  </a:lnTo>
                  <a:cubicBezTo>
                    <a:pt x="333375" y="0"/>
                    <a:pt x="282575" y="3175"/>
                    <a:pt x="254000" y="3175"/>
                  </a:cubicBezTo>
                  <a:lnTo>
                    <a:pt x="171450" y="9525"/>
                  </a:lnTo>
                  <a:cubicBezTo>
                    <a:pt x="151342" y="17992"/>
                    <a:pt x="102658" y="26458"/>
                    <a:pt x="82550" y="34925"/>
                  </a:cubicBezTo>
                  <a:lnTo>
                    <a:pt x="19050" y="85725"/>
                  </a:lnTo>
                  <a:cubicBezTo>
                    <a:pt x="16933" y="99483"/>
                    <a:pt x="2117" y="125942"/>
                    <a:pt x="0" y="139700"/>
                  </a:cubicBezTo>
                  <a:lnTo>
                    <a:pt x="9525" y="219075"/>
                  </a:lnTo>
                  <a:cubicBezTo>
                    <a:pt x="22225" y="233892"/>
                    <a:pt x="38100" y="274108"/>
                    <a:pt x="50800" y="288925"/>
                  </a:cubicBezTo>
                  <a:lnTo>
                    <a:pt x="142875" y="381000"/>
                  </a:lnTo>
                  <a:lnTo>
                    <a:pt x="371475" y="571500"/>
                  </a:lnTo>
                  <a:lnTo>
                    <a:pt x="628650" y="733425"/>
                  </a:lnTo>
                  <a:lnTo>
                    <a:pt x="952500" y="85725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37" name="Freeform 36"/>
            <p:cNvSpPr/>
            <p:nvPr/>
          </p:nvSpPr>
          <p:spPr>
            <a:xfrm>
              <a:off x="6323217" y="3999480"/>
              <a:ext cx="930275" cy="1114425"/>
            </a:xfrm>
            <a:custGeom>
              <a:avLst/>
              <a:gdLst>
                <a:gd name="connsiteX0" fmla="*/ 304800 w 923925"/>
                <a:gd name="connsiteY0" fmla="*/ 0 h 1114425"/>
                <a:gd name="connsiteX1" fmla="*/ 114300 w 923925"/>
                <a:gd name="connsiteY1" fmla="*/ 57150 h 1114425"/>
                <a:gd name="connsiteX2" fmla="*/ 19050 w 923925"/>
                <a:gd name="connsiteY2" fmla="*/ 133350 h 1114425"/>
                <a:gd name="connsiteX3" fmla="*/ 0 w 923925"/>
                <a:gd name="connsiteY3" fmla="*/ 342900 h 1114425"/>
                <a:gd name="connsiteX4" fmla="*/ 85725 w 923925"/>
                <a:gd name="connsiteY4" fmla="*/ 542925 h 1114425"/>
                <a:gd name="connsiteX5" fmla="*/ 361950 w 923925"/>
                <a:gd name="connsiteY5" fmla="*/ 733425 h 1114425"/>
                <a:gd name="connsiteX6" fmla="*/ 571500 w 923925"/>
                <a:gd name="connsiteY6" fmla="*/ 904875 h 1114425"/>
                <a:gd name="connsiteX7" fmla="*/ 923925 w 923925"/>
                <a:gd name="connsiteY7" fmla="*/ 1114425 h 1114425"/>
                <a:gd name="connsiteX0" fmla="*/ 311150 w 930275"/>
                <a:gd name="connsiteY0" fmla="*/ 0 h 1114425"/>
                <a:gd name="connsiteX1" fmla="*/ 120650 w 930275"/>
                <a:gd name="connsiteY1" fmla="*/ 57150 h 1114425"/>
                <a:gd name="connsiteX2" fmla="*/ 25400 w 930275"/>
                <a:gd name="connsiteY2" fmla="*/ 133350 h 1114425"/>
                <a:gd name="connsiteX3" fmla="*/ 0 w 930275"/>
                <a:gd name="connsiteY3" fmla="*/ 225425 h 1114425"/>
                <a:gd name="connsiteX4" fmla="*/ 6350 w 930275"/>
                <a:gd name="connsiteY4" fmla="*/ 342900 h 1114425"/>
                <a:gd name="connsiteX5" fmla="*/ 92075 w 930275"/>
                <a:gd name="connsiteY5" fmla="*/ 542925 h 1114425"/>
                <a:gd name="connsiteX6" fmla="*/ 368300 w 930275"/>
                <a:gd name="connsiteY6" fmla="*/ 733425 h 1114425"/>
                <a:gd name="connsiteX7" fmla="*/ 577850 w 930275"/>
                <a:gd name="connsiteY7" fmla="*/ 904875 h 1114425"/>
                <a:gd name="connsiteX8" fmla="*/ 930275 w 930275"/>
                <a:gd name="connsiteY8" fmla="*/ 1114425 h 1114425"/>
                <a:gd name="connsiteX0" fmla="*/ 311150 w 930275"/>
                <a:gd name="connsiteY0" fmla="*/ 0 h 1114425"/>
                <a:gd name="connsiteX1" fmla="*/ 120650 w 930275"/>
                <a:gd name="connsiteY1" fmla="*/ 57150 h 1114425"/>
                <a:gd name="connsiteX2" fmla="*/ 66675 w 930275"/>
                <a:gd name="connsiteY2" fmla="*/ 85725 h 1114425"/>
                <a:gd name="connsiteX3" fmla="*/ 25400 w 930275"/>
                <a:gd name="connsiteY3" fmla="*/ 133350 h 1114425"/>
                <a:gd name="connsiteX4" fmla="*/ 0 w 930275"/>
                <a:gd name="connsiteY4" fmla="*/ 225425 h 1114425"/>
                <a:gd name="connsiteX5" fmla="*/ 6350 w 930275"/>
                <a:gd name="connsiteY5" fmla="*/ 342900 h 1114425"/>
                <a:gd name="connsiteX6" fmla="*/ 92075 w 930275"/>
                <a:gd name="connsiteY6" fmla="*/ 542925 h 1114425"/>
                <a:gd name="connsiteX7" fmla="*/ 368300 w 930275"/>
                <a:gd name="connsiteY7" fmla="*/ 733425 h 1114425"/>
                <a:gd name="connsiteX8" fmla="*/ 577850 w 930275"/>
                <a:gd name="connsiteY8" fmla="*/ 904875 h 1114425"/>
                <a:gd name="connsiteX9" fmla="*/ 930275 w 930275"/>
                <a:gd name="connsiteY9" fmla="*/ 1114425 h 1114425"/>
                <a:gd name="connsiteX0" fmla="*/ 311150 w 930275"/>
                <a:gd name="connsiteY0" fmla="*/ 0 h 1114425"/>
                <a:gd name="connsiteX1" fmla="*/ 180975 w 930275"/>
                <a:gd name="connsiteY1" fmla="*/ 34925 h 1114425"/>
                <a:gd name="connsiteX2" fmla="*/ 120650 w 930275"/>
                <a:gd name="connsiteY2" fmla="*/ 57150 h 1114425"/>
                <a:gd name="connsiteX3" fmla="*/ 66675 w 930275"/>
                <a:gd name="connsiteY3" fmla="*/ 85725 h 1114425"/>
                <a:gd name="connsiteX4" fmla="*/ 25400 w 930275"/>
                <a:gd name="connsiteY4" fmla="*/ 133350 h 1114425"/>
                <a:gd name="connsiteX5" fmla="*/ 0 w 930275"/>
                <a:gd name="connsiteY5" fmla="*/ 225425 h 1114425"/>
                <a:gd name="connsiteX6" fmla="*/ 6350 w 930275"/>
                <a:gd name="connsiteY6" fmla="*/ 342900 h 1114425"/>
                <a:gd name="connsiteX7" fmla="*/ 92075 w 930275"/>
                <a:gd name="connsiteY7" fmla="*/ 542925 h 1114425"/>
                <a:gd name="connsiteX8" fmla="*/ 368300 w 930275"/>
                <a:gd name="connsiteY8" fmla="*/ 733425 h 1114425"/>
                <a:gd name="connsiteX9" fmla="*/ 577850 w 930275"/>
                <a:gd name="connsiteY9" fmla="*/ 904875 h 1114425"/>
                <a:gd name="connsiteX10" fmla="*/ 930275 w 930275"/>
                <a:gd name="connsiteY10" fmla="*/ 1114425 h 1114425"/>
                <a:gd name="connsiteX0" fmla="*/ 311150 w 930275"/>
                <a:gd name="connsiteY0" fmla="*/ 0 h 1114425"/>
                <a:gd name="connsiteX1" fmla="*/ 180975 w 930275"/>
                <a:gd name="connsiteY1" fmla="*/ 34925 h 1114425"/>
                <a:gd name="connsiteX2" fmla="*/ 120650 w 930275"/>
                <a:gd name="connsiteY2" fmla="*/ 57150 h 1114425"/>
                <a:gd name="connsiteX3" fmla="*/ 66675 w 930275"/>
                <a:gd name="connsiteY3" fmla="*/ 85725 h 1114425"/>
                <a:gd name="connsiteX4" fmla="*/ 25400 w 930275"/>
                <a:gd name="connsiteY4" fmla="*/ 133350 h 1114425"/>
                <a:gd name="connsiteX5" fmla="*/ 0 w 930275"/>
                <a:gd name="connsiteY5" fmla="*/ 225425 h 1114425"/>
                <a:gd name="connsiteX6" fmla="*/ 6350 w 930275"/>
                <a:gd name="connsiteY6" fmla="*/ 342900 h 1114425"/>
                <a:gd name="connsiteX7" fmla="*/ 38100 w 930275"/>
                <a:gd name="connsiteY7" fmla="*/ 438150 h 1114425"/>
                <a:gd name="connsiteX8" fmla="*/ 92075 w 930275"/>
                <a:gd name="connsiteY8" fmla="*/ 542925 h 1114425"/>
                <a:gd name="connsiteX9" fmla="*/ 368300 w 930275"/>
                <a:gd name="connsiteY9" fmla="*/ 733425 h 1114425"/>
                <a:gd name="connsiteX10" fmla="*/ 577850 w 930275"/>
                <a:gd name="connsiteY10" fmla="*/ 904875 h 1114425"/>
                <a:gd name="connsiteX11" fmla="*/ 930275 w 930275"/>
                <a:gd name="connsiteY11" fmla="*/ 1114425 h 1114425"/>
                <a:gd name="connsiteX0" fmla="*/ 311150 w 930275"/>
                <a:gd name="connsiteY0" fmla="*/ 0 h 1114425"/>
                <a:gd name="connsiteX1" fmla="*/ 180975 w 930275"/>
                <a:gd name="connsiteY1" fmla="*/ 34925 h 1114425"/>
                <a:gd name="connsiteX2" fmla="*/ 120650 w 930275"/>
                <a:gd name="connsiteY2" fmla="*/ 57150 h 1114425"/>
                <a:gd name="connsiteX3" fmla="*/ 66675 w 930275"/>
                <a:gd name="connsiteY3" fmla="*/ 85725 h 1114425"/>
                <a:gd name="connsiteX4" fmla="*/ 25400 w 930275"/>
                <a:gd name="connsiteY4" fmla="*/ 133350 h 1114425"/>
                <a:gd name="connsiteX5" fmla="*/ 0 w 930275"/>
                <a:gd name="connsiteY5" fmla="*/ 225425 h 1114425"/>
                <a:gd name="connsiteX6" fmla="*/ 6350 w 930275"/>
                <a:gd name="connsiteY6" fmla="*/ 342900 h 1114425"/>
                <a:gd name="connsiteX7" fmla="*/ 38100 w 930275"/>
                <a:gd name="connsiteY7" fmla="*/ 438150 h 1114425"/>
                <a:gd name="connsiteX8" fmla="*/ 92075 w 930275"/>
                <a:gd name="connsiteY8" fmla="*/ 542925 h 1114425"/>
                <a:gd name="connsiteX9" fmla="*/ 219075 w 930275"/>
                <a:gd name="connsiteY9" fmla="*/ 644525 h 1114425"/>
                <a:gd name="connsiteX10" fmla="*/ 368300 w 930275"/>
                <a:gd name="connsiteY10" fmla="*/ 733425 h 1114425"/>
                <a:gd name="connsiteX11" fmla="*/ 577850 w 930275"/>
                <a:gd name="connsiteY11" fmla="*/ 904875 h 1114425"/>
                <a:gd name="connsiteX12" fmla="*/ 930275 w 930275"/>
                <a:gd name="connsiteY12" fmla="*/ 1114425 h 1114425"/>
                <a:gd name="connsiteX0" fmla="*/ 311150 w 930275"/>
                <a:gd name="connsiteY0" fmla="*/ 0 h 1114425"/>
                <a:gd name="connsiteX1" fmla="*/ 180975 w 930275"/>
                <a:gd name="connsiteY1" fmla="*/ 34925 h 1114425"/>
                <a:gd name="connsiteX2" fmla="*/ 120650 w 930275"/>
                <a:gd name="connsiteY2" fmla="*/ 57150 h 1114425"/>
                <a:gd name="connsiteX3" fmla="*/ 66675 w 930275"/>
                <a:gd name="connsiteY3" fmla="*/ 85725 h 1114425"/>
                <a:gd name="connsiteX4" fmla="*/ 25400 w 930275"/>
                <a:gd name="connsiteY4" fmla="*/ 133350 h 1114425"/>
                <a:gd name="connsiteX5" fmla="*/ 0 w 930275"/>
                <a:gd name="connsiteY5" fmla="*/ 225425 h 1114425"/>
                <a:gd name="connsiteX6" fmla="*/ 6350 w 930275"/>
                <a:gd name="connsiteY6" fmla="*/ 342900 h 1114425"/>
                <a:gd name="connsiteX7" fmla="*/ 38100 w 930275"/>
                <a:gd name="connsiteY7" fmla="*/ 438150 h 1114425"/>
                <a:gd name="connsiteX8" fmla="*/ 92075 w 930275"/>
                <a:gd name="connsiteY8" fmla="*/ 542925 h 1114425"/>
                <a:gd name="connsiteX9" fmla="*/ 219075 w 930275"/>
                <a:gd name="connsiteY9" fmla="*/ 644525 h 1114425"/>
                <a:gd name="connsiteX10" fmla="*/ 374650 w 930275"/>
                <a:gd name="connsiteY10" fmla="*/ 822325 h 1114425"/>
                <a:gd name="connsiteX11" fmla="*/ 577850 w 930275"/>
                <a:gd name="connsiteY11" fmla="*/ 904875 h 1114425"/>
                <a:gd name="connsiteX12" fmla="*/ 930275 w 930275"/>
                <a:gd name="connsiteY12" fmla="*/ 1114425 h 1114425"/>
                <a:gd name="connsiteX0" fmla="*/ 311150 w 930275"/>
                <a:gd name="connsiteY0" fmla="*/ 0 h 1114425"/>
                <a:gd name="connsiteX1" fmla="*/ 180975 w 930275"/>
                <a:gd name="connsiteY1" fmla="*/ 34925 h 1114425"/>
                <a:gd name="connsiteX2" fmla="*/ 120650 w 930275"/>
                <a:gd name="connsiteY2" fmla="*/ 57150 h 1114425"/>
                <a:gd name="connsiteX3" fmla="*/ 66675 w 930275"/>
                <a:gd name="connsiteY3" fmla="*/ 85725 h 1114425"/>
                <a:gd name="connsiteX4" fmla="*/ 25400 w 930275"/>
                <a:gd name="connsiteY4" fmla="*/ 133350 h 1114425"/>
                <a:gd name="connsiteX5" fmla="*/ 0 w 930275"/>
                <a:gd name="connsiteY5" fmla="*/ 225425 h 1114425"/>
                <a:gd name="connsiteX6" fmla="*/ 6350 w 930275"/>
                <a:gd name="connsiteY6" fmla="*/ 342900 h 1114425"/>
                <a:gd name="connsiteX7" fmla="*/ 38100 w 930275"/>
                <a:gd name="connsiteY7" fmla="*/ 438150 h 1114425"/>
                <a:gd name="connsiteX8" fmla="*/ 92075 w 930275"/>
                <a:gd name="connsiteY8" fmla="*/ 542925 h 1114425"/>
                <a:gd name="connsiteX9" fmla="*/ 219075 w 930275"/>
                <a:gd name="connsiteY9" fmla="*/ 644525 h 1114425"/>
                <a:gd name="connsiteX10" fmla="*/ 393700 w 930275"/>
                <a:gd name="connsiteY10" fmla="*/ 796925 h 1114425"/>
                <a:gd name="connsiteX11" fmla="*/ 577850 w 930275"/>
                <a:gd name="connsiteY11" fmla="*/ 904875 h 1114425"/>
                <a:gd name="connsiteX12" fmla="*/ 930275 w 930275"/>
                <a:gd name="connsiteY12" fmla="*/ 1114425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0275" h="1114425">
                  <a:moveTo>
                    <a:pt x="311150" y="0"/>
                  </a:moveTo>
                  <a:cubicBezTo>
                    <a:pt x="265642" y="14817"/>
                    <a:pt x="226483" y="20108"/>
                    <a:pt x="180975" y="34925"/>
                  </a:cubicBezTo>
                  <a:lnTo>
                    <a:pt x="120650" y="57150"/>
                  </a:lnTo>
                  <a:cubicBezTo>
                    <a:pt x="102658" y="69850"/>
                    <a:pt x="84667" y="73025"/>
                    <a:pt x="66675" y="85725"/>
                  </a:cubicBezTo>
                  <a:lnTo>
                    <a:pt x="25400" y="133350"/>
                  </a:lnTo>
                  <a:cubicBezTo>
                    <a:pt x="23283" y="155575"/>
                    <a:pt x="2117" y="203200"/>
                    <a:pt x="0" y="225425"/>
                  </a:cubicBezTo>
                  <a:lnTo>
                    <a:pt x="6350" y="342900"/>
                  </a:lnTo>
                  <a:cubicBezTo>
                    <a:pt x="15875" y="367242"/>
                    <a:pt x="28575" y="413808"/>
                    <a:pt x="38100" y="438150"/>
                  </a:cubicBezTo>
                  <a:lnTo>
                    <a:pt x="92075" y="542925"/>
                  </a:lnTo>
                  <a:cubicBezTo>
                    <a:pt x="130175" y="567267"/>
                    <a:pt x="180975" y="620183"/>
                    <a:pt x="219075" y="644525"/>
                  </a:cubicBezTo>
                  <a:lnTo>
                    <a:pt x="393700" y="796925"/>
                  </a:lnTo>
                  <a:lnTo>
                    <a:pt x="577850" y="904875"/>
                  </a:lnTo>
                  <a:lnTo>
                    <a:pt x="930275" y="1114425"/>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38" name="Freeform 37"/>
            <p:cNvSpPr/>
            <p:nvPr/>
          </p:nvSpPr>
          <p:spPr>
            <a:xfrm>
              <a:off x="4503942" y="4285230"/>
              <a:ext cx="2187575" cy="781050"/>
            </a:xfrm>
            <a:custGeom>
              <a:avLst/>
              <a:gdLst>
                <a:gd name="connsiteX0" fmla="*/ 2209800 w 2209800"/>
                <a:gd name="connsiteY0" fmla="*/ 781050 h 781050"/>
                <a:gd name="connsiteX1" fmla="*/ 1943100 w 2209800"/>
                <a:gd name="connsiteY1" fmla="*/ 542925 h 781050"/>
                <a:gd name="connsiteX2" fmla="*/ 1781175 w 2209800"/>
                <a:gd name="connsiteY2" fmla="*/ 361950 h 781050"/>
                <a:gd name="connsiteX3" fmla="*/ 1657350 w 2209800"/>
                <a:gd name="connsiteY3" fmla="*/ 180975 h 781050"/>
                <a:gd name="connsiteX4" fmla="*/ 1590675 w 2209800"/>
                <a:gd name="connsiteY4" fmla="*/ 66675 h 781050"/>
                <a:gd name="connsiteX5" fmla="*/ 1504950 w 2209800"/>
                <a:gd name="connsiteY5" fmla="*/ 57150 h 781050"/>
                <a:gd name="connsiteX6" fmla="*/ 1295400 w 2209800"/>
                <a:gd name="connsiteY6" fmla="*/ 85725 h 781050"/>
                <a:gd name="connsiteX7" fmla="*/ 1076325 w 2209800"/>
                <a:gd name="connsiteY7" fmla="*/ 123825 h 781050"/>
                <a:gd name="connsiteX8" fmla="*/ 885825 w 2209800"/>
                <a:gd name="connsiteY8" fmla="*/ 104775 h 781050"/>
                <a:gd name="connsiteX9" fmla="*/ 771525 w 2209800"/>
                <a:gd name="connsiteY9" fmla="*/ 38100 h 781050"/>
                <a:gd name="connsiteX10" fmla="*/ 695325 w 2209800"/>
                <a:gd name="connsiteY10" fmla="*/ 0 h 781050"/>
                <a:gd name="connsiteX11" fmla="*/ 466725 w 2209800"/>
                <a:gd name="connsiteY11" fmla="*/ 47625 h 781050"/>
                <a:gd name="connsiteX12" fmla="*/ 295275 w 2209800"/>
                <a:gd name="connsiteY12" fmla="*/ 66675 h 781050"/>
                <a:gd name="connsiteX13" fmla="*/ 0 w 2209800"/>
                <a:gd name="connsiteY13" fmla="*/ 95250 h 781050"/>
                <a:gd name="connsiteX0" fmla="*/ 2187575 w 2187575"/>
                <a:gd name="connsiteY0" fmla="*/ 781050 h 781050"/>
                <a:gd name="connsiteX1" fmla="*/ 1920875 w 2187575"/>
                <a:gd name="connsiteY1" fmla="*/ 542925 h 781050"/>
                <a:gd name="connsiteX2" fmla="*/ 1758950 w 2187575"/>
                <a:gd name="connsiteY2" fmla="*/ 361950 h 781050"/>
                <a:gd name="connsiteX3" fmla="*/ 1635125 w 2187575"/>
                <a:gd name="connsiteY3" fmla="*/ 180975 h 781050"/>
                <a:gd name="connsiteX4" fmla="*/ 1568450 w 2187575"/>
                <a:gd name="connsiteY4" fmla="*/ 66675 h 781050"/>
                <a:gd name="connsiteX5" fmla="*/ 1482725 w 2187575"/>
                <a:gd name="connsiteY5" fmla="*/ 57150 h 781050"/>
                <a:gd name="connsiteX6" fmla="*/ 1273175 w 2187575"/>
                <a:gd name="connsiteY6" fmla="*/ 85725 h 781050"/>
                <a:gd name="connsiteX7" fmla="*/ 1054100 w 2187575"/>
                <a:gd name="connsiteY7" fmla="*/ 123825 h 781050"/>
                <a:gd name="connsiteX8" fmla="*/ 863600 w 2187575"/>
                <a:gd name="connsiteY8" fmla="*/ 104775 h 781050"/>
                <a:gd name="connsiteX9" fmla="*/ 749300 w 2187575"/>
                <a:gd name="connsiteY9" fmla="*/ 38100 h 781050"/>
                <a:gd name="connsiteX10" fmla="*/ 673100 w 2187575"/>
                <a:gd name="connsiteY10" fmla="*/ 0 h 781050"/>
                <a:gd name="connsiteX11" fmla="*/ 444500 w 2187575"/>
                <a:gd name="connsiteY11" fmla="*/ 47625 h 781050"/>
                <a:gd name="connsiteX12" fmla="*/ 273050 w 2187575"/>
                <a:gd name="connsiteY12" fmla="*/ 66675 h 781050"/>
                <a:gd name="connsiteX13" fmla="*/ 0 w 2187575"/>
                <a:gd name="connsiteY13" fmla="*/ 9525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7575" h="781050">
                  <a:moveTo>
                    <a:pt x="2187575" y="781050"/>
                  </a:moveTo>
                  <a:lnTo>
                    <a:pt x="1920875" y="542925"/>
                  </a:lnTo>
                  <a:lnTo>
                    <a:pt x="1758950" y="361950"/>
                  </a:lnTo>
                  <a:lnTo>
                    <a:pt x="1635125" y="180975"/>
                  </a:lnTo>
                  <a:lnTo>
                    <a:pt x="1568450" y="66675"/>
                  </a:lnTo>
                  <a:lnTo>
                    <a:pt x="1482725" y="57150"/>
                  </a:lnTo>
                  <a:lnTo>
                    <a:pt x="1273175" y="85725"/>
                  </a:lnTo>
                  <a:lnTo>
                    <a:pt x="1054100" y="123825"/>
                  </a:lnTo>
                  <a:lnTo>
                    <a:pt x="863600" y="104775"/>
                  </a:lnTo>
                  <a:lnTo>
                    <a:pt x="749300" y="38100"/>
                  </a:lnTo>
                  <a:lnTo>
                    <a:pt x="673100" y="0"/>
                  </a:lnTo>
                  <a:lnTo>
                    <a:pt x="444500" y="47625"/>
                  </a:lnTo>
                  <a:lnTo>
                    <a:pt x="273050" y="66675"/>
                  </a:lnTo>
                  <a:lnTo>
                    <a:pt x="0" y="9525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39" name="Freeform 38"/>
            <p:cNvSpPr/>
            <p:nvPr/>
          </p:nvSpPr>
          <p:spPr>
            <a:xfrm>
              <a:off x="4319792" y="4551930"/>
              <a:ext cx="2076450" cy="504825"/>
            </a:xfrm>
            <a:custGeom>
              <a:avLst/>
              <a:gdLst>
                <a:gd name="connsiteX0" fmla="*/ 2076450 w 2076450"/>
                <a:gd name="connsiteY0" fmla="*/ 504825 h 504825"/>
                <a:gd name="connsiteX1" fmla="*/ 1895475 w 2076450"/>
                <a:gd name="connsiteY1" fmla="*/ 352425 h 504825"/>
                <a:gd name="connsiteX2" fmla="*/ 1714500 w 2076450"/>
                <a:gd name="connsiteY2" fmla="*/ 114300 h 504825"/>
                <a:gd name="connsiteX3" fmla="*/ 1619250 w 2076450"/>
                <a:gd name="connsiteY3" fmla="*/ 9525 h 504825"/>
                <a:gd name="connsiteX4" fmla="*/ 1428750 w 2076450"/>
                <a:gd name="connsiteY4" fmla="*/ 57150 h 504825"/>
                <a:gd name="connsiteX5" fmla="*/ 1171575 w 2076450"/>
                <a:gd name="connsiteY5" fmla="*/ 114300 h 504825"/>
                <a:gd name="connsiteX6" fmla="*/ 962025 w 2076450"/>
                <a:gd name="connsiteY6" fmla="*/ 66675 h 504825"/>
                <a:gd name="connsiteX7" fmla="*/ 819150 w 2076450"/>
                <a:gd name="connsiteY7" fmla="*/ 0 h 504825"/>
                <a:gd name="connsiteX8" fmla="*/ 647700 w 2076450"/>
                <a:gd name="connsiteY8" fmla="*/ 9525 h 504825"/>
                <a:gd name="connsiteX9" fmla="*/ 390525 w 2076450"/>
                <a:gd name="connsiteY9" fmla="*/ 76200 h 504825"/>
                <a:gd name="connsiteX10" fmla="*/ 0 w 2076450"/>
                <a:gd name="connsiteY10" fmla="*/ 16192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6450" h="504825">
                  <a:moveTo>
                    <a:pt x="2076450" y="504825"/>
                  </a:moveTo>
                  <a:lnTo>
                    <a:pt x="1895475" y="352425"/>
                  </a:lnTo>
                  <a:lnTo>
                    <a:pt x="1714500" y="114300"/>
                  </a:lnTo>
                  <a:lnTo>
                    <a:pt x="1619250" y="9525"/>
                  </a:lnTo>
                  <a:lnTo>
                    <a:pt x="1428750" y="57150"/>
                  </a:lnTo>
                  <a:lnTo>
                    <a:pt x="1171575" y="114300"/>
                  </a:lnTo>
                  <a:lnTo>
                    <a:pt x="962025" y="66675"/>
                  </a:lnTo>
                  <a:lnTo>
                    <a:pt x="819150" y="0"/>
                  </a:lnTo>
                  <a:lnTo>
                    <a:pt x="647700" y="9525"/>
                  </a:lnTo>
                  <a:lnTo>
                    <a:pt x="390525" y="76200"/>
                  </a:lnTo>
                  <a:lnTo>
                    <a:pt x="0" y="161925"/>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40" name="Freeform 39"/>
            <p:cNvSpPr/>
            <p:nvPr/>
          </p:nvSpPr>
          <p:spPr>
            <a:xfrm>
              <a:off x="5154817" y="3932805"/>
              <a:ext cx="879475" cy="219075"/>
            </a:xfrm>
            <a:custGeom>
              <a:avLst/>
              <a:gdLst>
                <a:gd name="connsiteX0" fmla="*/ 866775 w 866775"/>
                <a:gd name="connsiteY0" fmla="*/ 0 h 219075"/>
                <a:gd name="connsiteX1" fmla="*/ 762000 w 866775"/>
                <a:gd name="connsiteY1" fmla="*/ 104775 h 219075"/>
                <a:gd name="connsiteX2" fmla="*/ 628650 w 866775"/>
                <a:gd name="connsiteY2" fmla="*/ 180975 h 219075"/>
                <a:gd name="connsiteX3" fmla="*/ 466725 w 866775"/>
                <a:gd name="connsiteY3" fmla="*/ 209550 h 219075"/>
                <a:gd name="connsiteX4" fmla="*/ 323850 w 866775"/>
                <a:gd name="connsiteY4" fmla="*/ 219075 h 219075"/>
                <a:gd name="connsiteX5" fmla="*/ 142875 w 866775"/>
                <a:gd name="connsiteY5" fmla="*/ 161925 h 219075"/>
                <a:gd name="connsiteX6" fmla="*/ 0 w 866775"/>
                <a:gd name="connsiteY6" fmla="*/ 76200 h 219075"/>
                <a:gd name="connsiteX0" fmla="*/ 879475 w 879475"/>
                <a:gd name="connsiteY0" fmla="*/ 0 h 219075"/>
                <a:gd name="connsiteX1" fmla="*/ 774700 w 879475"/>
                <a:gd name="connsiteY1" fmla="*/ 104775 h 219075"/>
                <a:gd name="connsiteX2" fmla="*/ 641350 w 879475"/>
                <a:gd name="connsiteY2" fmla="*/ 180975 h 219075"/>
                <a:gd name="connsiteX3" fmla="*/ 479425 w 879475"/>
                <a:gd name="connsiteY3" fmla="*/ 209550 h 219075"/>
                <a:gd name="connsiteX4" fmla="*/ 336550 w 879475"/>
                <a:gd name="connsiteY4" fmla="*/ 219075 h 219075"/>
                <a:gd name="connsiteX5" fmla="*/ 155575 w 879475"/>
                <a:gd name="connsiteY5" fmla="*/ 161925 h 219075"/>
                <a:gd name="connsiteX6" fmla="*/ 0 w 879475"/>
                <a:gd name="connsiteY6" fmla="*/ 6985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9475" h="219075">
                  <a:moveTo>
                    <a:pt x="879475" y="0"/>
                  </a:moveTo>
                  <a:lnTo>
                    <a:pt x="774700" y="104775"/>
                  </a:lnTo>
                  <a:lnTo>
                    <a:pt x="641350" y="180975"/>
                  </a:lnTo>
                  <a:lnTo>
                    <a:pt x="479425" y="209550"/>
                  </a:lnTo>
                  <a:lnTo>
                    <a:pt x="336550" y="219075"/>
                  </a:lnTo>
                  <a:lnTo>
                    <a:pt x="155575" y="161925"/>
                  </a:lnTo>
                  <a:lnTo>
                    <a:pt x="0" y="6985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41" name="Freeform 40"/>
            <p:cNvSpPr/>
            <p:nvPr/>
          </p:nvSpPr>
          <p:spPr>
            <a:xfrm>
              <a:off x="5935867" y="3542281"/>
              <a:ext cx="393700" cy="336550"/>
            </a:xfrm>
            <a:custGeom>
              <a:avLst/>
              <a:gdLst>
                <a:gd name="connsiteX0" fmla="*/ 371475 w 371475"/>
                <a:gd name="connsiteY0" fmla="*/ 0 h 314325"/>
                <a:gd name="connsiteX1" fmla="*/ 257175 w 371475"/>
                <a:gd name="connsiteY1" fmla="*/ 152400 h 314325"/>
                <a:gd name="connsiteX2" fmla="*/ 85725 w 371475"/>
                <a:gd name="connsiteY2" fmla="*/ 266700 h 314325"/>
                <a:gd name="connsiteX3" fmla="*/ 0 w 371475"/>
                <a:gd name="connsiteY3" fmla="*/ 314325 h 314325"/>
                <a:gd name="connsiteX0" fmla="*/ 393700 w 393700"/>
                <a:gd name="connsiteY0" fmla="*/ 0 h 336550"/>
                <a:gd name="connsiteX1" fmla="*/ 279400 w 393700"/>
                <a:gd name="connsiteY1" fmla="*/ 152400 h 336550"/>
                <a:gd name="connsiteX2" fmla="*/ 107950 w 393700"/>
                <a:gd name="connsiteY2" fmla="*/ 266700 h 336550"/>
                <a:gd name="connsiteX3" fmla="*/ 0 w 393700"/>
                <a:gd name="connsiteY3" fmla="*/ 336550 h 336550"/>
                <a:gd name="connsiteX0" fmla="*/ 393700 w 393700"/>
                <a:gd name="connsiteY0" fmla="*/ 0 h 336550"/>
                <a:gd name="connsiteX1" fmla="*/ 279400 w 393700"/>
                <a:gd name="connsiteY1" fmla="*/ 152400 h 336550"/>
                <a:gd name="connsiteX2" fmla="*/ 187325 w 393700"/>
                <a:gd name="connsiteY2" fmla="*/ 222249 h 336550"/>
                <a:gd name="connsiteX3" fmla="*/ 107950 w 393700"/>
                <a:gd name="connsiteY3" fmla="*/ 266700 h 336550"/>
                <a:gd name="connsiteX4" fmla="*/ 0 w 393700"/>
                <a:gd name="connsiteY4" fmla="*/ 336550 h 336550"/>
                <a:gd name="connsiteX0" fmla="*/ 393700 w 393700"/>
                <a:gd name="connsiteY0" fmla="*/ 0 h 336550"/>
                <a:gd name="connsiteX1" fmla="*/ 279400 w 393700"/>
                <a:gd name="connsiteY1" fmla="*/ 152400 h 336550"/>
                <a:gd name="connsiteX2" fmla="*/ 187325 w 393700"/>
                <a:gd name="connsiteY2" fmla="*/ 222249 h 336550"/>
                <a:gd name="connsiteX3" fmla="*/ 127000 w 393700"/>
                <a:gd name="connsiteY3" fmla="*/ 266700 h 336550"/>
                <a:gd name="connsiteX4" fmla="*/ 0 w 393700"/>
                <a:gd name="connsiteY4" fmla="*/ 336550 h 33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00" h="336550">
                  <a:moveTo>
                    <a:pt x="393700" y="0"/>
                  </a:moveTo>
                  <a:lnTo>
                    <a:pt x="279400" y="152400"/>
                  </a:lnTo>
                  <a:cubicBezTo>
                    <a:pt x="242358" y="178858"/>
                    <a:pt x="224367" y="195791"/>
                    <a:pt x="187325" y="222249"/>
                  </a:cubicBezTo>
                  <a:lnTo>
                    <a:pt x="127000" y="266700"/>
                  </a:lnTo>
                  <a:lnTo>
                    <a:pt x="0" y="33655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42" name="Freeform 41"/>
            <p:cNvSpPr/>
            <p:nvPr/>
          </p:nvSpPr>
          <p:spPr>
            <a:xfrm>
              <a:off x="6488317" y="3723255"/>
              <a:ext cx="574675" cy="193675"/>
            </a:xfrm>
            <a:custGeom>
              <a:avLst/>
              <a:gdLst>
                <a:gd name="connsiteX0" fmla="*/ 523875 w 523875"/>
                <a:gd name="connsiteY0" fmla="*/ 0 h 161925"/>
                <a:gd name="connsiteX1" fmla="*/ 361950 w 523875"/>
                <a:gd name="connsiteY1" fmla="*/ 19050 h 161925"/>
                <a:gd name="connsiteX2" fmla="*/ 161925 w 523875"/>
                <a:gd name="connsiteY2" fmla="*/ 66675 h 161925"/>
                <a:gd name="connsiteX3" fmla="*/ 0 w 523875"/>
                <a:gd name="connsiteY3" fmla="*/ 161925 h 161925"/>
                <a:gd name="connsiteX0" fmla="*/ 574675 w 574675"/>
                <a:gd name="connsiteY0" fmla="*/ 0 h 193675"/>
                <a:gd name="connsiteX1" fmla="*/ 412750 w 574675"/>
                <a:gd name="connsiteY1" fmla="*/ 19050 h 193675"/>
                <a:gd name="connsiteX2" fmla="*/ 212725 w 574675"/>
                <a:gd name="connsiteY2" fmla="*/ 66675 h 193675"/>
                <a:gd name="connsiteX3" fmla="*/ 0 w 574675"/>
                <a:gd name="connsiteY3" fmla="*/ 193675 h 193675"/>
                <a:gd name="connsiteX0" fmla="*/ 574675 w 574675"/>
                <a:gd name="connsiteY0" fmla="*/ 0 h 193675"/>
                <a:gd name="connsiteX1" fmla="*/ 412750 w 574675"/>
                <a:gd name="connsiteY1" fmla="*/ 19050 h 193675"/>
                <a:gd name="connsiteX2" fmla="*/ 212725 w 574675"/>
                <a:gd name="connsiteY2" fmla="*/ 66675 h 193675"/>
                <a:gd name="connsiteX3" fmla="*/ 98425 w 574675"/>
                <a:gd name="connsiteY3" fmla="*/ 127000 h 193675"/>
                <a:gd name="connsiteX4" fmla="*/ 0 w 574675"/>
                <a:gd name="connsiteY4" fmla="*/ 193675 h 193675"/>
                <a:gd name="connsiteX0" fmla="*/ 574675 w 574675"/>
                <a:gd name="connsiteY0" fmla="*/ 0 h 193675"/>
                <a:gd name="connsiteX1" fmla="*/ 412750 w 574675"/>
                <a:gd name="connsiteY1" fmla="*/ 19050 h 193675"/>
                <a:gd name="connsiteX2" fmla="*/ 314325 w 574675"/>
                <a:gd name="connsiteY2" fmla="*/ 34925 h 193675"/>
                <a:gd name="connsiteX3" fmla="*/ 212725 w 574675"/>
                <a:gd name="connsiteY3" fmla="*/ 66675 h 193675"/>
                <a:gd name="connsiteX4" fmla="*/ 98425 w 574675"/>
                <a:gd name="connsiteY4" fmla="*/ 127000 h 193675"/>
                <a:gd name="connsiteX5" fmla="*/ 0 w 574675"/>
                <a:gd name="connsiteY5" fmla="*/ 193675 h 19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5" h="193675">
                  <a:moveTo>
                    <a:pt x="574675" y="0"/>
                  </a:moveTo>
                  <a:lnTo>
                    <a:pt x="412750" y="19050"/>
                  </a:lnTo>
                  <a:cubicBezTo>
                    <a:pt x="371475" y="27517"/>
                    <a:pt x="355600" y="26458"/>
                    <a:pt x="314325" y="34925"/>
                  </a:cubicBezTo>
                  <a:lnTo>
                    <a:pt x="212725" y="66675"/>
                  </a:lnTo>
                  <a:cubicBezTo>
                    <a:pt x="183092" y="83608"/>
                    <a:pt x="128058" y="110067"/>
                    <a:pt x="98425" y="127000"/>
                  </a:cubicBezTo>
                  <a:lnTo>
                    <a:pt x="0" y="193675"/>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43" name="Freeform 42"/>
            <p:cNvSpPr/>
            <p:nvPr/>
          </p:nvSpPr>
          <p:spPr>
            <a:xfrm>
              <a:off x="5532642" y="3688330"/>
              <a:ext cx="225425" cy="177800"/>
            </a:xfrm>
            <a:custGeom>
              <a:avLst/>
              <a:gdLst>
                <a:gd name="connsiteX0" fmla="*/ 200025 w 200025"/>
                <a:gd name="connsiteY0" fmla="*/ 152400 h 152400"/>
                <a:gd name="connsiteX1" fmla="*/ 47625 w 200025"/>
                <a:gd name="connsiteY1" fmla="*/ 95250 h 152400"/>
                <a:gd name="connsiteX2" fmla="*/ 0 w 200025"/>
                <a:gd name="connsiteY2" fmla="*/ 0 h 152400"/>
                <a:gd name="connsiteX0" fmla="*/ 225425 w 225425"/>
                <a:gd name="connsiteY0" fmla="*/ 177800 h 177800"/>
                <a:gd name="connsiteX1" fmla="*/ 73025 w 225425"/>
                <a:gd name="connsiteY1" fmla="*/ 120650 h 177800"/>
                <a:gd name="connsiteX2" fmla="*/ 0 w 225425"/>
                <a:gd name="connsiteY2" fmla="*/ 0 h 177800"/>
                <a:gd name="connsiteX0" fmla="*/ 225425 w 225425"/>
                <a:gd name="connsiteY0" fmla="*/ 177800 h 177800"/>
                <a:gd name="connsiteX1" fmla="*/ 73025 w 225425"/>
                <a:gd name="connsiteY1" fmla="*/ 120650 h 177800"/>
                <a:gd name="connsiteX2" fmla="*/ 25400 w 225425"/>
                <a:gd name="connsiteY2" fmla="*/ 53975 h 177800"/>
                <a:gd name="connsiteX3" fmla="*/ 0 w 225425"/>
                <a:gd name="connsiteY3" fmla="*/ 0 h 177800"/>
                <a:gd name="connsiteX0" fmla="*/ 225425 w 225425"/>
                <a:gd name="connsiteY0" fmla="*/ 177800 h 177800"/>
                <a:gd name="connsiteX1" fmla="*/ 133350 w 225425"/>
                <a:gd name="connsiteY1" fmla="*/ 142875 h 177800"/>
                <a:gd name="connsiteX2" fmla="*/ 73025 w 225425"/>
                <a:gd name="connsiteY2" fmla="*/ 120650 h 177800"/>
                <a:gd name="connsiteX3" fmla="*/ 25400 w 225425"/>
                <a:gd name="connsiteY3" fmla="*/ 53975 h 177800"/>
                <a:gd name="connsiteX4" fmla="*/ 0 w 225425"/>
                <a:gd name="connsiteY4" fmla="*/ 0 h 17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25" h="177800">
                  <a:moveTo>
                    <a:pt x="225425" y="177800"/>
                  </a:moveTo>
                  <a:cubicBezTo>
                    <a:pt x="198967" y="166158"/>
                    <a:pt x="159808" y="154517"/>
                    <a:pt x="133350" y="142875"/>
                  </a:cubicBezTo>
                  <a:lnTo>
                    <a:pt x="73025" y="120650"/>
                  </a:lnTo>
                  <a:cubicBezTo>
                    <a:pt x="60325" y="100542"/>
                    <a:pt x="38100" y="74083"/>
                    <a:pt x="25400" y="53975"/>
                  </a:cubicBezTo>
                  <a:lnTo>
                    <a:pt x="0" y="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44" name="Freeform 43"/>
            <p:cNvSpPr/>
            <p:nvPr/>
          </p:nvSpPr>
          <p:spPr>
            <a:xfrm>
              <a:off x="5170692" y="3634355"/>
              <a:ext cx="73025" cy="231775"/>
            </a:xfrm>
            <a:custGeom>
              <a:avLst/>
              <a:gdLst>
                <a:gd name="connsiteX0" fmla="*/ 0 w 66675"/>
                <a:gd name="connsiteY0" fmla="*/ 0 h 257175"/>
                <a:gd name="connsiteX1" fmla="*/ 0 w 66675"/>
                <a:gd name="connsiteY1" fmla="*/ 152400 h 257175"/>
                <a:gd name="connsiteX2" fmla="*/ 66675 w 66675"/>
                <a:gd name="connsiteY2" fmla="*/ 257175 h 257175"/>
                <a:gd name="connsiteX0" fmla="*/ 0 w 66675"/>
                <a:gd name="connsiteY0" fmla="*/ 0 h 244475"/>
                <a:gd name="connsiteX1" fmla="*/ 0 w 66675"/>
                <a:gd name="connsiteY1" fmla="*/ 139700 h 244475"/>
                <a:gd name="connsiteX2" fmla="*/ 66675 w 66675"/>
                <a:gd name="connsiteY2" fmla="*/ 244475 h 244475"/>
                <a:gd name="connsiteX0" fmla="*/ 0 w 66675"/>
                <a:gd name="connsiteY0" fmla="*/ 0 h 244475"/>
                <a:gd name="connsiteX1" fmla="*/ 0 w 66675"/>
                <a:gd name="connsiteY1" fmla="*/ 139700 h 244475"/>
                <a:gd name="connsiteX2" fmla="*/ 25400 w 66675"/>
                <a:gd name="connsiteY2" fmla="*/ 184150 h 244475"/>
                <a:gd name="connsiteX3" fmla="*/ 66675 w 66675"/>
                <a:gd name="connsiteY3" fmla="*/ 244475 h 244475"/>
                <a:gd name="connsiteX0" fmla="*/ 0 w 73025"/>
                <a:gd name="connsiteY0" fmla="*/ 0 h 231775"/>
                <a:gd name="connsiteX1" fmla="*/ 6350 w 73025"/>
                <a:gd name="connsiteY1" fmla="*/ 127000 h 231775"/>
                <a:gd name="connsiteX2" fmla="*/ 31750 w 73025"/>
                <a:gd name="connsiteY2" fmla="*/ 171450 h 231775"/>
                <a:gd name="connsiteX3" fmla="*/ 73025 w 73025"/>
                <a:gd name="connsiteY3" fmla="*/ 231775 h 231775"/>
              </a:gdLst>
              <a:ahLst/>
              <a:cxnLst>
                <a:cxn ang="0">
                  <a:pos x="connsiteX0" y="connsiteY0"/>
                </a:cxn>
                <a:cxn ang="0">
                  <a:pos x="connsiteX1" y="connsiteY1"/>
                </a:cxn>
                <a:cxn ang="0">
                  <a:pos x="connsiteX2" y="connsiteY2"/>
                </a:cxn>
                <a:cxn ang="0">
                  <a:pos x="connsiteX3" y="connsiteY3"/>
                </a:cxn>
              </a:cxnLst>
              <a:rect l="l" t="t" r="r" b="b"/>
              <a:pathLst>
                <a:path w="73025" h="231775">
                  <a:moveTo>
                    <a:pt x="0" y="0"/>
                  </a:moveTo>
                  <a:lnTo>
                    <a:pt x="6350" y="127000"/>
                  </a:lnTo>
                  <a:cubicBezTo>
                    <a:pt x="13758" y="137583"/>
                    <a:pt x="24342" y="160867"/>
                    <a:pt x="31750" y="171450"/>
                  </a:cubicBezTo>
                  <a:lnTo>
                    <a:pt x="73025" y="231775"/>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45" name="Freeform 44"/>
            <p:cNvSpPr/>
            <p:nvPr/>
          </p:nvSpPr>
          <p:spPr>
            <a:xfrm>
              <a:off x="5427867" y="2954624"/>
              <a:ext cx="635000" cy="400332"/>
            </a:xfrm>
            <a:custGeom>
              <a:avLst/>
              <a:gdLst>
                <a:gd name="connsiteX0" fmla="*/ 542925 w 619125"/>
                <a:gd name="connsiteY0" fmla="*/ 390525 h 390525"/>
                <a:gd name="connsiteX1" fmla="*/ 619125 w 619125"/>
                <a:gd name="connsiteY1" fmla="*/ 285750 h 390525"/>
                <a:gd name="connsiteX2" fmla="*/ 619125 w 619125"/>
                <a:gd name="connsiteY2" fmla="*/ 190500 h 390525"/>
                <a:gd name="connsiteX3" fmla="*/ 561975 w 619125"/>
                <a:gd name="connsiteY3" fmla="*/ 76200 h 390525"/>
                <a:gd name="connsiteX4" fmla="*/ 409575 w 619125"/>
                <a:gd name="connsiteY4" fmla="*/ 0 h 390525"/>
                <a:gd name="connsiteX5" fmla="*/ 228600 w 619125"/>
                <a:gd name="connsiteY5" fmla="*/ 19050 h 390525"/>
                <a:gd name="connsiteX6" fmla="*/ 85725 w 619125"/>
                <a:gd name="connsiteY6" fmla="*/ 76200 h 390525"/>
                <a:gd name="connsiteX7" fmla="*/ 0 w 619125"/>
                <a:gd name="connsiteY7" fmla="*/ 161925 h 390525"/>
                <a:gd name="connsiteX8" fmla="*/ 0 w 619125"/>
                <a:gd name="connsiteY8" fmla="*/ 285750 h 390525"/>
                <a:gd name="connsiteX9" fmla="*/ 38100 w 619125"/>
                <a:gd name="connsiteY9" fmla="*/ 371475 h 390525"/>
                <a:gd name="connsiteX0" fmla="*/ 542925 w 619125"/>
                <a:gd name="connsiteY0" fmla="*/ 390525 h 390525"/>
                <a:gd name="connsiteX1" fmla="*/ 619125 w 619125"/>
                <a:gd name="connsiteY1" fmla="*/ 285750 h 390525"/>
                <a:gd name="connsiteX2" fmla="*/ 619125 w 619125"/>
                <a:gd name="connsiteY2" fmla="*/ 190500 h 390525"/>
                <a:gd name="connsiteX3" fmla="*/ 561975 w 619125"/>
                <a:gd name="connsiteY3" fmla="*/ 76200 h 390525"/>
                <a:gd name="connsiteX4" fmla="*/ 409575 w 619125"/>
                <a:gd name="connsiteY4" fmla="*/ 0 h 390525"/>
                <a:gd name="connsiteX5" fmla="*/ 228600 w 619125"/>
                <a:gd name="connsiteY5" fmla="*/ 19050 h 390525"/>
                <a:gd name="connsiteX6" fmla="*/ 85725 w 619125"/>
                <a:gd name="connsiteY6" fmla="*/ 76200 h 390525"/>
                <a:gd name="connsiteX7" fmla="*/ 0 w 619125"/>
                <a:gd name="connsiteY7" fmla="*/ 161925 h 390525"/>
                <a:gd name="connsiteX8" fmla="*/ 0 w 619125"/>
                <a:gd name="connsiteY8" fmla="*/ 285750 h 390525"/>
                <a:gd name="connsiteX9" fmla="*/ 19050 w 619125"/>
                <a:gd name="connsiteY9" fmla="*/ 333375 h 390525"/>
                <a:gd name="connsiteX0" fmla="*/ 536575 w 619125"/>
                <a:gd name="connsiteY0" fmla="*/ 393700 h 393700"/>
                <a:gd name="connsiteX1" fmla="*/ 619125 w 619125"/>
                <a:gd name="connsiteY1" fmla="*/ 285750 h 393700"/>
                <a:gd name="connsiteX2" fmla="*/ 619125 w 619125"/>
                <a:gd name="connsiteY2" fmla="*/ 190500 h 393700"/>
                <a:gd name="connsiteX3" fmla="*/ 561975 w 619125"/>
                <a:gd name="connsiteY3" fmla="*/ 76200 h 393700"/>
                <a:gd name="connsiteX4" fmla="*/ 409575 w 619125"/>
                <a:gd name="connsiteY4" fmla="*/ 0 h 393700"/>
                <a:gd name="connsiteX5" fmla="*/ 228600 w 619125"/>
                <a:gd name="connsiteY5" fmla="*/ 19050 h 393700"/>
                <a:gd name="connsiteX6" fmla="*/ 85725 w 619125"/>
                <a:gd name="connsiteY6" fmla="*/ 76200 h 393700"/>
                <a:gd name="connsiteX7" fmla="*/ 0 w 619125"/>
                <a:gd name="connsiteY7" fmla="*/ 161925 h 393700"/>
                <a:gd name="connsiteX8" fmla="*/ 0 w 619125"/>
                <a:gd name="connsiteY8" fmla="*/ 285750 h 393700"/>
                <a:gd name="connsiteX9" fmla="*/ 19050 w 619125"/>
                <a:gd name="connsiteY9" fmla="*/ 333375 h 393700"/>
                <a:gd name="connsiteX0" fmla="*/ 552450 w 635000"/>
                <a:gd name="connsiteY0" fmla="*/ 393700 h 393700"/>
                <a:gd name="connsiteX1" fmla="*/ 635000 w 635000"/>
                <a:gd name="connsiteY1" fmla="*/ 285750 h 393700"/>
                <a:gd name="connsiteX2" fmla="*/ 635000 w 635000"/>
                <a:gd name="connsiteY2" fmla="*/ 190500 h 393700"/>
                <a:gd name="connsiteX3" fmla="*/ 577850 w 635000"/>
                <a:gd name="connsiteY3" fmla="*/ 76200 h 393700"/>
                <a:gd name="connsiteX4" fmla="*/ 425450 w 635000"/>
                <a:gd name="connsiteY4" fmla="*/ 0 h 393700"/>
                <a:gd name="connsiteX5" fmla="*/ 244475 w 635000"/>
                <a:gd name="connsiteY5" fmla="*/ 19050 h 393700"/>
                <a:gd name="connsiteX6" fmla="*/ 101600 w 635000"/>
                <a:gd name="connsiteY6" fmla="*/ 76200 h 393700"/>
                <a:gd name="connsiteX7" fmla="*/ 15875 w 635000"/>
                <a:gd name="connsiteY7" fmla="*/ 161925 h 393700"/>
                <a:gd name="connsiteX8" fmla="*/ 0 w 635000"/>
                <a:gd name="connsiteY8" fmla="*/ 228599 h 393700"/>
                <a:gd name="connsiteX9" fmla="*/ 15875 w 635000"/>
                <a:gd name="connsiteY9" fmla="*/ 285750 h 393700"/>
                <a:gd name="connsiteX10" fmla="*/ 34925 w 635000"/>
                <a:gd name="connsiteY10" fmla="*/ 333375 h 393700"/>
                <a:gd name="connsiteX0" fmla="*/ 552450 w 635000"/>
                <a:gd name="connsiteY0" fmla="*/ 393700 h 393700"/>
                <a:gd name="connsiteX1" fmla="*/ 635000 w 635000"/>
                <a:gd name="connsiteY1" fmla="*/ 285750 h 393700"/>
                <a:gd name="connsiteX2" fmla="*/ 635000 w 635000"/>
                <a:gd name="connsiteY2" fmla="*/ 190500 h 393700"/>
                <a:gd name="connsiteX3" fmla="*/ 577850 w 635000"/>
                <a:gd name="connsiteY3" fmla="*/ 76200 h 393700"/>
                <a:gd name="connsiteX4" fmla="*/ 425450 w 635000"/>
                <a:gd name="connsiteY4" fmla="*/ 0 h 393700"/>
                <a:gd name="connsiteX5" fmla="*/ 244475 w 635000"/>
                <a:gd name="connsiteY5" fmla="*/ 19050 h 393700"/>
                <a:gd name="connsiteX6" fmla="*/ 101600 w 635000"/>
                <a:gd name="connsiteY6" fmla="*/ 76200 h 393700"/>
                <a:gd name="connsiteX7" fmla="*/ 50800 w 635000"/>
                <a:gd name="connsiteY7" fmla="*/ 114299 h 393700"/>
                <a:gd name="connsiteX8" fmla="*/ 15875 w 635000"/>
                <a:gd name="connsiteY8" fmla="*/ 161925 h 393700"/>
                <a:gd name="connsiteX9" fmla="*/ 0 w 635000"/>
                <a:gd name="connsiteY9" fmla="*/ 228599 h 393700"/>
                <a:gd name="connsiteX10" fmla="*/ 15875 w 635000"/>
                <a:gd name="connsiteY10" fmla="*/ 285750 h 393700"/>
                <a:gd name="connsiteX11" fmla="*/ 34925 w 635000"/>
                <a:gd name="connsiteY11" fmla="*/ 333375 h 393700"/>
                <a:gd name="connsiteX0" fmla="*/ 552450 w 635000"/>
                <a:gd name="connsiteY0" fmla="*/ 393700 h 393700"/>
                <a:gd name="connsiteX1" fmla="*/ 635000 w 635000"/>
                <a:gd name="connsiteY1" fmla="*/ 285750 h 393700"/>
                <a:gd name="connsiteX2" fmla="*/ 635000 w 635000"/>
                <a:gd name="connsiteY2" fmla="*/ 190500 h 393700"/>
                <a:gd name="connsiteX3" fmla="*/ 577850 w 635000"/>
                <a:gd name="connsiteY3" fmla="*/ 76200 h 393700"/>
                <a:gd name="connsiteX4" fmla="*/ 425450 w 635000"/>
                <a:gd name="connsiteY4" fmla="*/ 0 h 393700"/>
                <a:gd name="connsiteX5" fmla="*/ 244475 w 635000"/>
                <a:gd name="connsiteY5" fmla="*/ 19050 h 393700"/>
                <a:gd name="connsiteX6" fmla="*/ 146050 w 635000"/>
                <a:gd name="connsiteY6" fmla="*/ 41274 h 393700"/>
                <a:gd name="connsiteX7" fmla="*/ 101600 w 635000"/>
                <a:gd name="connsiteY7" fmla="*/ 76200 h 393700"/>
                <a:gd name="connsiteX8" fmla="*/ 50800 w 635000"/>
                <a:gd name="connsiteY8" fmla="*/ 114299 h 393700"/>
                <a:gd name="connsiteX9" fmla="*/ 15875 w 635000"/>
                <a:gd name="connsiteY9" fmla="*/ 161925 h 393700"/>
                <a:gd name="connsiteX10" fmla="*/ 0 w 635000"/>
                <a:gd name="connsiteY10" fmla="*/ 228599 h 393700"/>
                <a:gd name="connsiteX11" fmla="*/ 15875 w 635000"/>
                <a:gd name="connsiteY11" fmla="*/ 285750 h 393700"/>
                <a:gd name="connsiteX12" fmla="*/ 34925 w 635000"/>
                <a:gd name="connsiteY12" fmla="*/ 333375 h 393700"/>
                <a:gd name="connsiteX0" fmla="*/ 552450 w 635000"/>
                <a:gd name="connsiteY0" fmla="*/ 400332 h 400332"/>
                <a:gd name="connsiteX1" fmla="*/ 635000 w 635000"/>
                <a:gd name="connsiteY1" fmla="*/ 292382 h 400332"/>
                <a:gd name="connsiteX2" fmla="*/ 635000 w 635000"/>
                <a:gd name="connsiteY2" fmla="*/ 197132 h 400332"/>
                <a:gd name="connsiteX3" fmla="*/ 577850 w 635000"/>
                <a:gd name="connsiteY3" fmla="*/ 82832 h 400332"/>
                <a:gd name="connsiteX4" fmla="*/ 425450 w 635000"/>
                <a:gd name="connsiteY4" fmla="*/ 6632 h 400332"/>
                <a:gd name="connsiteX5" fmla="*/ 323850 w 635000"/>
                <a:gd name="connsiteY5" fmla="*/ 281 h 400332"/>
                <a:gd name="connsiteX6" fmla="*/ 244475 w 635000"/>
                <a:gd name="connsiteY6" fmla="*/ 25682 h 400332"/>
                <a:gd name="connsiteX7" fmla="*/ 146050 w 635000"/>
                <a:gd name="connsiteY7" fmla="*/ 47906 h 400332"/>
                <a:gd name="connsiteX8" fmla="*/ 101600 w 635000"/>
                <a:gd name="connsiteY8" fmla="*/ 82832 h 400332"/>
                <a:gd name="connsiteX9" fmla="*/ 50800 w 635000"/>
                <a:gd name="connsiteY9" fmla="*/ 120931 h 400332"/>
                <a:gd name="connsiteX10" fmla="*/ 15875 w 635000"/>
                <a:gd name="connsiteY10" fmla="*/ 168557 h 400332"/>
                <a:gd name="connsiteX11" fmla="*/ 0 w 635000"/>
                <a:gd name="connsiteY11" fmla="*/ 235231 h 400332"/>
                <a:gd name="connsiteX12" fmla="*/ 15875 w 635000"/>
                <a:gd name="connsiteY12" fmla="*/ 292382 h 400332"/>
                <a:gd name="connsiteX13" fmla="*/ 34925 w 635000"/>
                <a:gd name="connsiteY13" fmla="*/ 340007 h 400332"/>
                <a:gd name="connsiteX0" fmla="*/ 552450 w 635000"/>
                <a:gd name="connsiteY0" fmla="*/ 400332 h 400332"/>
                <a:gd name="connsiteX1" fmla="*/ 635000 w 635000"/>
                <a:gd name="connsiteY1" fmla="*/ 292382 h 400332"/>
                <a:gd name="connsiteX2" fmla="*/ 635000 w 635000"/>
                <a:gd name="connsiteY2" fmla="*/ 197132 h 400332"/>
                <a:gd name="connsiteX3" fmla="*/ 577850 w 635000"/>
                <a:gd name="connsiteY3" fmla="*/ 82832 h 400332"/>
                <a:gd name="connsiteX4" fmla="*/ 501650 w 635000"/>
                <a:gd name="connsiteY4" fmla="*/ 28856 h 400332"/>
                <a:gd name="connsiteX5" fmla="*/ 425450 w 635000"/>
                <a:gd name="connsiteY5" fmla="*/ 6632 h 400332"/>
                <a:gd name="connsiteX6" fmla="*/ 323850 w 635000"/>
                <a:gd name="connsiteY6" fmla="*/ 281 h 400332"/>
                <a:gd name="connsiteX7" fmla="*/ 244475 w 635000"/>
                <a:gd name="connsiteY7" fmla="*/ 25682 h 400332"/>
                <a:gd name="connsiteX8" fmla="*/ 146050 w 635000"/>
                <a:gd name="connsiteY8" fmla="*/ 47906 h 400332"/>
                <a:gd name="connsiteX9" fmla="*/ 101600 w 635000"/>
                <a:gd name="connsiteY9" fmla="*/ 82832 h 400332"/>
                <a:gd name="connsiteX10" fmla="*/ 50800 w 635000"/>
                <a:gd name="connsiteY10" fmla="*/ 120931 h 400332"/>
                <a:gd name="connsiteX11" fmla="*/ 15875 w 635000"/>
                <a:gd name="connsiteY11" fmla="*/ 168557 h 400332"/>
                <a:gd name="connsiteX12" fmla="*/ 0 w 635000"/>
                <a:gd name="connsiteY12" fmla="*/ 235231 h 400332"/>
                <a:gd name="connsiteX13" fmla="*/ 15875 w 635000"/>
                <a:gd name="connsiteY13" fmla="*/ 292382 h 400332"/>
                <a:gd name="connsiteX14" fmla="*/ 34925 w 635000"/>
                <a:gd name="connsiteY14" fmla="*/ 340007 h 400332"/>
                <a:gd name="connsiteX0" fmla="*/ 552450 w 635000"/>
                <a:gd name="connsiteY0" fmla="*/ 400332 h 400332"/>
                <a:gd name="connsiteX1" fmla="*/ 635000 w 635000"/>
                <a:gd name="connsiteY1" fmla="*/ 292382 h 400332"/>
                <a:gd name="connsiteX2" fmla="*/ 635000 w 635000"/>
                <a:gd name="connsiteY2" fmla="*/ 197132 h 400332"/>
                <a:gd name="connsiteX3" fmla="*/ 612775 w 635000"/>
                <a:gd name="connsiteY3" fmla="*/ 133631 h 400332"/>
                <a:gd name="connsiteX4" fmla="*/ 577850 w 635000"/>
                <a:gd name="connsiteY4" fmla="*/ 82832 h 400332"/>
                <a:gd name="connsiteX5" fmla="*/ 501650 w 635000"/>
                <a:gd name="connsiteY5" fmla="*/ 28856 h 400332"/>
                <a:gd name="connsiteX6" fmla="*/ 425450 w 635000"/>
                <a:gd name="connsiteY6" fmla="*/ 6632 h 400332"/>
                <a:gd name="connsiteX7" fmla="*/ 323850 w 635000"/>
                <a:gd name="connsiteY7" fmla="*/ 281 h 400332"/>
                <a:gd name="connsiteX8" fmla="*/ 244475 w 635000"/>
                <a:gd name="connsiteY8" fmla="*/ 25682 h 400332"/>
                <a:gd name="connsiteX9" fmla="*/ 146050 w 635000"/>
                <a:gd name="connsiteY9" fmla="*/ 47906 h 400332"/>
                <a:gd name="connsiteX10" fmla="*/ 101600 w 635000"/>
                <a:gd name="connsiteY10" fmla="*/ 82832 h 400332"/>
                <a:gd name="connsiteX11" fmla="*/ 50800 w 635000"/>
                <a:gd name="connsiteY11" fmla="*/ 120931 h 400332"/>
                <a:gd name="connsiteX12" fmla="*/ 15875 w 635000"/>
                <a:gd name="connsiteY12" fmla="*/ 168557 h 400332"/>
                <a:gd name="connsiteX13" fmla="*/ 0 w 635000"/>
                <a:gd name="connsiteY13" fmla="*/ 235231 h 400332"/>
                <a:gd name="connsiteX14" fmla="*/ 15875 w 635000"/>
                <a:gd name="connsiteY14" fmla="*/ 292382 h 400332"/>
                <a:gd name="connsiteX15" fmla="*/ 34925 w 635000"/>
                <a:gd name="connsiteY15" fmla="*/ 340007 h 400332"/>
                <a:gd name="connsiteX0" fmla="*/ 552450 w 635000"/>
                <a:gd name="connsiteY0" fmla="*/ 400332 h 400332"/>
                <a:gd name="connsiteX1" fmla="*/ 593725 w 635000"/>
                <a:gd name="connsiteY1" fmla="*/ 349531 h 400332"/>
                <a:gd name="connsiteX2" fmla="*/ 635000 w 635000"/>
                <a:gd name="connsiteY2" fmla="*/ 292382 h 400332"/>
                <a:gd name="connsiteX3" fmla="*/ 635000 w 635000"/>
                <a:gd name="connsiteY3" fmla="*/ 197132 h 400332"/>
                <a:gd name="connsiteX4" fmla="*/ 612775 w 635000"/>
                <a:gd name="connsiteY4" fmla="*/ 133631 h 400332"/>
                <a:gd name="connsiteX5" fmla="*/ 577850 w 635000"/>
                <a:gd name="connsiteY5" fmla="*/ 82832 h 400332"/>
                <a:gd name="connsiteX6" fmla="*/ 501650 w 635000"/>
                <a:gd name="connsiteY6" fmla="*/ 28856 h 400332"/>
                <a:gd name="connsiteX7" fmla="*/ 425450 w 635000"/>
                <a:gd name="connsiteY7" fmla="*/ 6632 h 400332"/>
                <a:gd name="connsiteX8" fmla="*/ 323850 w 635000"/>
                <a:gd name="connsiteY8" fmla="*/ 281 h 400332"/>
                <a:gd name="connsiteX9" fmla="*/ 244475 w 635000"/>
                <a:gd name="connsiteY9" fmla="*/ 25682 h 400332"/>
                <a:gd name="connsiteX10" fmla="*/ 146050 w 635000"/>
                <a:gd name="connsiteY10" fmla="*/ 47906 h 400332"/>
                <a:gd name="connsiteX11" fmla="*/ 101600 w 635000"/>
                <a:gd name="connsiteY11" fmla="*/ 82832 h 400332"/>
                <a:gd name="connsiteX12" fmla="*/ 50800 w 635000"/>
                <a:gd name="connsiteY12" fmla="*/ 120931 h 400332"/>
                <a:gd name="connsiteX13" fmla="*/ 15875 w 635000"/>
                <a:gd name="connsiteY13" fmla="*/ 168557 h 400332"/>
                <a:gd name="connsiteX14" fmla="*/ 0 w 635000"/>
                <a:gd name="connsiteY14" fmla="*/ 235231 h 400332"/>
                <a:gd name="connsiteX15" fmla="*/ 15875 w 635000"/>
                <a:gd name="connsiteY15" fmla="*/ 292382 h 400332"/>
                <a:gd name="connsiteX16" fmla="*/ 34925 w 635000"/>
                <a:gd name="connsiteY16" fmla="*/ 340007 h 40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5000" h="400332">
                  <a:moveTo>
                    <a:pt x="552450" y="400332"/>
                  </a:moveTo>
                  <a:cubicBezTo>
                    <a:pt x="566208" y="378107"/>
                    <a:pt x="579967" y="371756"/>
                    <a:pt x="593725" y="349531"/>
                  </a:cubicBezTo>
                  <a:lnTo>
                    <a:pt x="635000" y="292382"/>
                  </a:lnTo>
                  <a:lnTo>
                    <a:pt x="635000" y="197132"/>
                  </a:lnTo>
                  <a:cubicBezTo>
                    <a:pt x="624417" y="175965"/>
                    <a:pt x="623358" y="154798"/>
                    <a:pt x="612775" y="133631"/>
                  </a:cubicBezTo>
                  <a:lnTo>
                    <a:pt x="577850" y="82832"/>
                  </a:lnTo>
                  <a:cubicBezTo>
                    <a:pt x="547158" y="65898"/>
                    <a:pt x="532342" y="45790"/>
                    <a:pt x="501650" y="28856"/>
                  </a:cubicBezTo>
                  <a:lnTo>
                    <a:pt x="425450" y="6632"/>
                  </a:lnTo>
                  <a:cubicBezTo>
                    <a:pt x="391583" y="8748"/>
                    <a:pt x="357717" y="-1835"/>
                    <a:pt x="323850" y="281"/>
                  </a:cubicBezTo>
                  <a:lnTo>
                    <a:pt x="244475" y="25682"/>
                  </a:lnTo>
                  <a:cubicBezTo>
                    <a:pt x="211667" y="36265"/>
                    <a:pt x="178858" y="37323"/>
                    <a:pt x="146050" y="47906"/>
                  </a:cubicBezTo>
                  <a:lnTo>
                    <a:pt x="101600" y="82832"/>
                  </a:lnTo>
                  <a:cubicBezTo>
                    <a:pt x="84667" y="99765"/>
                    <a:pt x="67733" y="103998"/>
                    <a:pt x="50800" y="120931"/>
                  </a:cubicBezTo>
                  <a:lnTo>
                    <a:pt x="15875" y="168557"/>
                  </a:lnTo>
                  <a:cubicBezTo>
                    <a:pt x="15875" y="185490"/>
                    <a:pt x="0" y="218298"/>
                    <a:pt x="0" y="235231"/>
                  </a:cubicBezTo>
                  <a:lnTo>
                    <a:pt x="15875" y="292382"/>
                  </a:lnTo>
                  <a:lnTo>
                    <a:pt x="34925" y="340007"/>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46" name="Freeform 45"/>
            <p:cNvSpPr/>
            <p:nvPr/>
          </p:nvSpPr>
          <p:spPr>
            <a:xfrm>
              <a:off x="5948567" y="2475480"/>
              <a:ext cx="533400" cy="923925"/>
            </a:xfrm>
            <a:custGeom>
              <a:avLst/>
              <a:gdLst>
                <a:gd name="connsiteX0" fmla="*/ 304800 w 504825"/>
                <a:gd name="connsiteY0" fmla="*/ 914400 h 914400"/>
                <a:gd name="connsiteX1" fmla="*/ 466725 w 504825"/>
                <a:gd name="connsiteY1" fmla="*/ 800100 h 914400"/>
                <a:gd name="connsiteX2" fmla="*/ 504825 w 504825"/>
                <a:gd name="connsiteY2" fmla="*/ 561975 h 914400"/>
                <a:gd name="connsiteX3" fmla="*/ 438150 w 504825"/>
                <a:gd name="connsiteY3" fmla="*/ 390525 h 914400"/>
                <a:gd name="connsiteX4" fmla="*/ 285750 w 504825"/>
                <a:gd name="connsiteY4" fmla="*/ 276225 h 914400"/>
                <a:gd name="connsiteX5" fmla="*/ 95250 w 504825"/>
                <a:gd name="connsiteY5" fmla="*/ 200025 h 914400"/>
                <a:gd name="connsiteX6" fmla="*/ 0 w 504825"/>
                <a:gd name="connsiteY6" fmla="*/ 161925 h 914400"/>
                <a:gd name="connsiteX7" fmla="*/ 0 w 504825"/>
                <a:gd name="connsiteY7" fmla="*/ 85725 h 914400"/>
                <a:gd name="connsiteX8" fmla="*/ 133350 w 504825"/>
                <a:gd name="connsiteY8" fmla="*/ 28575 h 914400"/>
                <a:gd name="connsiteX9" fmla="*/ 285750 w 504825"/>
                <a:gd name="connsiteY9" fmla="*/ 0 h 914400"/>
                <a:gd name="connsiteX0" fmla="*/ 304800 w 504825"/>
                <a:gd name="connsiteY0" fmla="*/ 923925 h 923925"/>
                <a:gd name="connsiteX1" fmla="*/ 466725 w 504825"/>
                <a:gd name="connsiteY1" fmla="*/ 800100 h 923925"/>
                <a:gd name="connsiteX2" fmla="*/ 504825 w 504825"/>
                <a:gd name="connsiteY2" fmla="*/ 561975 h 923925"/>
                <a:gd name="connsiteX3" fmla="*/ 438150 w 504825"/>
                <a:gd name="connsiteY3" fmla="*/ 390525 h 923925"/>
                <a:gd name="connsiteX4" fmla="*/ 285750 w 504825"/>
                <a:gd name="connsiteY4" fmla="*/ 276225 h 923925"/>
                <a:gd name="connsiteX5" fmla="*/ 95250 w 504825"/>
                <a:gd name="connsiteY5" fmla="*/ 200025 h 923925"/>
                <a:gd name="connsiteX6" fmla="*/ 0 w 504825"/>
                <a:gd name="connsiteY6" fmla="*/ 161925 h 923925"/>
                <a:gd name="connsiteX7" fmla="*/ 0 w 504825"/>
                <a:gd name="connsiteY7" fmla="*/ 85725 h 923925"/>
                <a:gd name="connsiteX8" fmla="*/ 133350 w 504825"/>
                <a:gd name="connsiteY8" fmla="*/ 28575 h 923925"/>
                <a:gd name="connsiteX9" fmla="*/ 285750 w 504825"/>
                <a:gd name="connsiteY9" fmla="*/ 0 h 923925"/>
                <a:gd name="connsiteX0" fmla="*/ 304800 w 504825"/>
                <a:gd name="connsiteY0" fmla="*/ 923925 h 923925"/>
                <a:gd name="connsiteX1" fmla="*/ 387350 w 504825"/>
                <a:gd name="connsiteY1" fmla="*/ 863600 h 923925"/>
                <a:gd name="connsiteX2" fmla="*/ 466725 w 504825"/>
                <a:gd name="connsiteY2" fmla="*/ 800100 h 923925"/>
                <a:gd name="connsiteX3" fmla="*/ 504825 w 504825"/>
                <a:gd name="connsiteY3" fmla="*/ 561975 h 923925"/>
                <a:gd name="connsiteX4" fmla="*/ 438150 w 504825"/>
                <a:gd name="connsiteY4" fmla="*/ 390525 h 923925"/>
                <a:gd name="connsiteX5" fmla="*/ 285750 w 504825"/>
                <a:gd name="connsiteY5" fmla="*/ 276225 h 923925"/>
                <a:gd name="connsiteX6" fmla="*/ 95250 w 504825"/>
                <a:gd name="connsiteY6" fmla="*/ 200025 h 923925"/>
                <a:gd name="connsiteX7" fmla="*/ 0 w 504825"/>
                <a:gd name="connsiteY7" fmla="*/ 161925 h 923925"/>
                <a:gd name="connsiteX8" fmla="*/ 0 w 504825"/>
                <a:gd name="connsiteY8" fmla="*/ 85725 h 923925"/>
                <a:gd name="connsiteX9" fmla="*/ 133350 w 504825"/>
                <a:gd name="connsiteY9" fmla="*/ 28575 h 923925"/>
                <a:gd name="connsiteX10" fmla="*/ 285750 w 504825"/>
                <a:gd name="connsiteY10" fmla="*/ 0 h 923925"/>
                <a:gd name="connsiteX0" fmla="*/ 304800 w 504825"/>
                <a:gd name="connsiteY0" fmla="*/ 923925 h 923925"/>
                <a:gd name="connsiteX1" fmla="*/ 387350 w 504825"/>
                <a:gd name="connsiteY1" fmla="*/ 863600 h 923925"/>
                <a:gd name="connsiteX2" fmla="*/ 466725 w 504825"/>
                <a:gd name="connsiteY2" fmla="*/ 800100 h 923925"/>
                <a:gd name="connsiteX3" fmla="*/ 501650 w 504825"/>
                <a:gd name="connsiteY3" fmla="*/ 695325 h 923925"/>
                <a:gd name="connsiteX4" fmla="*/ 504825 w 504825"/>
                <a:gd name="connsiteY4" fmla="*/ 561975 h 923925"/>
                <a:gd name="connsiteX5" fmla="*/ 438150 w 504825"/>
                <a:gd name="connsiteY5" fmla="*/ 390525 h 923925"/>
                <a:gd name="connsiteX6" fmla="*/ 285750 w 504825"/>
                <a:gd name="connsiteY6" fmla="*/ 276225 h 923925"/>
                <a:gd name="connsiteX7" fmla="*/ 95250 w 504825"/>
                <a:gd name="connsiteY7" fmla="*/ 200025 h 923925"/>
                <a:gd name="connsiteX8" fmla="*/ 0 w 504825"/>
                <a:gd name="connsiteY8" fmla="*/ 161925 h 923925"/>
                <a:gd name="connsiteX9" fmla="*/ 0 w 504825"/>
                <a:gd name="connsiteY9" fmla="*/ 85725 h 923925"/>
                <a:gd name="connsiteX10" fmla="*/ 133350 w 504825"/>
                <a:gd name="connsiteY10" fmla="*/ 28575 h 923925"/>
                <a:gd name="connsiteX11" fmla="*/ 285750 w 504825"/>
                <a:gd name="connsiteY11" fmla="*/ 0 h 923925"/>
                <a:gd name="connsiteX0" fmla="*/ 304800 w 504825"/>
                <a:gd name="connsiteY0" fmla="*/ 923925 h 923925"/>
                <a:gd name="connsiteX1" fmla="*/ 387350 w 504825"/>
                <a:gd name="connsiteY1" fmla="*/ 863600 h 923925"/>
                <a:gd name="connsiteX2" fmla="*/ 466725 w 504825"/>
                <a:gd name="connsiteY2" fmla="*/ 800100 h 923925"/>
                <a:gd name="connsiteX3" fmla="*/ 501650 w 504825"/>
                <a:gd name="connsiteY3" fmla="*/ 695325 h 923925"/>
                <a:gd name="connsiteX4" fmla="*/ 504825 w 504825"/>
                <a:gd name="connsiteY4" fmla="*/ 561975 h 923925"/>
                <a:gd name="connsiteX5" fmla="*/ 473075 w 504825"/>
                <a:gd name="connsiteY5" fmla="*/ 460375 h 923925"/>
                <a:gd name="connsiteX6" fmla="*/ 438150 w 504825"/>
                <a:gd name="connsiteY6" fmla="*/ 390525 h 923925"/>
                <a:gd name="connsiteX7" fmla="*/ 285750 w 504825"/>
                <a:gd name="connsiteY7" fmla="*/ 276225 h 923925"/>
                <a:gd name="connsiteX8" fmla="*/ 95250 w 504825"/>
                <a:gd name="connsiteY8" fmla="*/ 200025 h 923925"/>
                <a:gd name="connsiteX9" fmla="*/ 0 w 504825"/>
                <a:gd name="connsiteY9" fmla="*/ 161925 h 923925"/>
                <a:gd name="connsiteX10" fmla="*/ 0 w 504825"/>
                <a:gd name="connsiteY10" fmla="*/ 85725 h 923925"/>
                <a:gd name="connsiteX11" fmla="*/ 133350 w 504825"/>
                <a:gd name="connsiteY11" fmla="*/ 28575 h 923925"/>
                <a:gd name="connsiteX12" fmla="*/ 285750 w 504825"/>
                <a:gd name="connsiteY12" fmla="*/ 0 h 923925"/>
                <a:gd name="connsiteX0" fmla="*/ 304800 w 504825"/>
                <a:gd name="connsiteY0" fmla="*/ 923925 h 923925"/>
                <a:gd name="connsiteX1" fmla="*/ 387350 w 504825"/>
                <a:gd name="connsiteY1" fmla="*/ 863600 h 923925"/>
                <a:gd name="connsiteX2" fmla="*/ 466725 w 504825"/>
                <a:gd name="connsiteY2" fmla="*/ 800100 h 923925"/>
                <a:gd name="connsiteX3" fmla="*/ 501650 w 504825"/>
                <a:gd name="connsiteY3" fmla="*/ 695325 h 923925"/>
                <a:gd name="connsiteX4" fmla="*/ 504825 w 504825"/>
                <a:gd name="connsiteY4" fmla="*/ 561975 h 923925"/>
                <a:gd name="connsiteX5" fmla="*/ 473075 w 504825"/>
                <a:gd name="connsiteY5" fmla="*/ 460375 h 923925"/>
                <a:gd name="connsiteX6" fmla="*/ 438150 w 504825"/>
                <a:gd name="connsiteY6" fmla="*/ 390525 h 923925"/>
                <a:gd name="connsiteX7" fmla="*/ 361950 w 504825"/>
                <a:gd name="connsiteY7" fmla="*/ 311150 h 923925"/>
                <a:gd name="connsiteX8" fmla="*/ 285750 w 504825"/>
                <a:gd name="connsiteY8" fmla="*/ 276225 h 923925"/>
                <a:gd name="connsiteX9" fmla="*/ 95250 w 504825"/>
                <a:gd name="connsiteY9" fmla="*/ 200025 h 923925"/>
                <a:gd name="connsiteX10" fmla="*/ 0 w 504825"/>
                <a:gd name="connsiteY10" fmla="*/ 161925 h 923925"/>
                <a:gd name="connsiteX11" fmla="*/ 0 w 504825"/>
                <a:gd name="connsiteY11" fmla="*/ 85725 h 923925"/>
                <a:gd name="connsiteX12" fmla="*/ 133350 w 504825"/>
                <a:gd name="connsiteY12" fmla="*/ 28575 h 923925"/>
                <a:gd name="connsiteX13" fmla="*/ 285750 w 504825"/>
                <a:gd name="connsiteY13" fmla="*/ 0 h 923925"/>
                <a:gd name="connsiteX0" fmla="*/ 304800 w 504825"/>
                <a:gd name="connsiteY0" fmla="*/ 923925 h 923925"/>
                <a:gd name="connsiteX1" fmla="*/ 387350 w 504825"/>
                <a:gd name="connsiteY1" fmla="*/ 863600 h 923925"/>
                <a:gd name="connsiteX2" fmla="*/ 466725 w 504825"/>
                <a:gd name="connsiteY2" fmla="*/ 800100 h 923925"/>
                <a:gd name="connsiteX3" fmla="*/ 501650 w 504825"/>
                <a:gd name="connsiteY3" fmla="*/ 695325 h 923925"/>
                <a:gd name="connsiteX4" fmla="*/ 504825 w 504825"/>
                <a:gd name="connsiteY4" fmla="*/ 561975 h 923925"/>
                <a:gd name="connsiteX5" fmla="*/ 473075 w 504825"/>
                <a:gd name="connsiteY5" fmla="*/ 460375 h 923925"/>
                <a:gd name="connsiteX6" fmla="*/ 438150 w 504825"/>
                <a:gd name="connsiteY6" fmla="*/ 390525 h 923925"/>
                <a:gd name="connsiteX7" fmla="*/ 361950 w 504825"/>
                <a:gd name="connsiteY7" fmla="*/ 311150 h 923925"/>
                <a:gd name="connsiteX8" fmla="*/ 285750 w 504825"/>
                <a:gd name="connsiteY8" fmla="*/ 276225 h 923925"/>
                <a:gd name="connsiteX9" fmla="*/ 215900 w 504825"/>
                <a:gd name="connsiteY9" fmla="*/ 244475 h 923925"/>
                <a:gd name="connsiteX10" fmla="*/ 95250 w 504825"/>
                <a:gd name="connsiteY10" fmla="*/ 200025 h 923925"/>
                <a:gd name="connsiteX11" fmla="*/ 0 w 504825"/>
                <a:gd name="connsiteY11" fmla="*/ 161925 h 923925"/>
                <a:gd name="connsiteX12" fmla="*/ 0 w 504825"/>
                <a:gd name="connsiteY12" fmla="*/ 85725 h 923925"/>
                <a:gd name="connsiteX13" fmla="*/ 133350 w 504825"/>
                <a:gd name="connsiteY13" fmla="*/ 28575 h 923925"/>
                <a:gd name="connsiteX14" fmla="*/ 285750 w 504825"/>
                <a:gd name="connsiteY14" fmla="*/ 0 h 923925"/>
                <a:gd name="connsiteX0" fmla="*/ 333375 w 533400"/>
                <a:gd name="connsiteY0" fmla="*/ 923925 h 923925"/>
                <a:gd name="connsiteX1" fmla="*/ 415925 w 533400"/>
                <a:gd name="connsiteY1" fmla="*/ 863600 h 923925"/>
                <a:gd name="connsiteX2" fmla="*/ 495300 w 533400"/>
                <a:gd name="connsiteY2" fmla="*/ 800100 h 923925"/>
                <a:gd name="connsiteX3" fmla="*/ 530225 w 533400"/>
                <a:gd name="connsiteY3" fmla="*/ 695325 h 923925"/>
                <a:gd name="connsiteX4" fmla="*/ 533400 w 533400"/>
                <a:gd name="connsiteY4" fmla="*/ 561975 h 923925"/>
                <a:gd name="connsiteX5" fmla="*/ 501650 w 533400"/>
                <a:gd name="connsiteY5" fmla="*/ 460375 h 923925"/>
                <a:gd name="connsiteX6" fmla="*/ 466725 w 533400"/>
                <a:gd name="connsiteY6" fmla="*/ 390525 h 923925"/>
                <a:gd name="connsiteX7" fmla="*/ 390525 w 533400"/>
                <a:gd name="connsiteY7" fmla="*/ 311150 h 923925"/>
                <a:gd name="connsiteX8" fmla="*/ 314325 w 533400"/>
                <a:gd name="connsiteY8" fmla="*/ 276225 h 923925"/>
                <a:gd name="connsiteX9" fmla="*/ 244475 w 533400"/>
                <a:gd name="connsiteY9" fmla="*/ 244475 h 923925"/>
                <a:gd name="connsiteX10" fmla="*/ 123825 w 533400"/>
                <a:gd name="connsiteY10" fmla="*/ 200025 h 923925"/>
                <a:gd name="connsiteX11" fmla="*/ 28575 w 533400"/>
                <a:gd name="connsiteY11" fmla="*/ 161925 h 923925"/>
                <a:gd name="connsiteX12" fmla="*/ 0 w 533400"/>
                <a:gd name="connsiteY12" fmla="*/ 120650 h 923925"/>
                <a:gd name="connsiteX13" fmla="*/ 28575 w 533400"/>
                <a:gd name="connsiteY13" fmla="*/ 85725 h 923925"/>
                <a:gd name="connsiteX14" fmla="*/ 161925 w 533400"/>
                <a:gd name="connsiteY14" fmla="*/ 28575 h 923925"/>
                <a:gd name="connsiteX15" fmla="*/ 314325 w 533400"/>
                <a:gd name="connsiteY15" fmla="*/ 0 h 923925"/>
                <a:gd name="connsiteX0" fmla="*/ 333375 w 533400"/>
                <a:gd name="connsiteY0" fmla="*/ 923925 h 923925"/>
                <a:gd name="connsiteX1" fmla="*/ 415925 w 533400"/>
                <a:gd name="connsiteY1" fmla="*/ 863600 h 923925"/>
                <a:gd name="connsiteX2" fmla="*/ 495300 w 533400"/>
                <a:gd name="connsiteY2" fmla="*/ 800100 h 923925"/>
                <a:gd name="connsiteX3" fmla="*/ 530225 w 533400"/>
                <a:gd name="connsiteY3" fmla="*/ 695325 h 923925"/>
                <a:gd name="connsiteX4" fmla="*/ 533400 w 533400"/>
                <a:gd name="connsiteY4" fmla="*/ 561975 h 923925"/>
                <a:gd name="connsiteX5" fmla="*/ 501650 w 533400"/>
                <a:gd name="connsiteY5" fmla="*/ 460375 h 923925"/>
                <a:gd name="connsiteX6" fmla="*/ 466725 w 533400"/>
                <a:gd name="connsiteY6" fmla="*/ 390525 h 923925"/>
                <a:gd name="connsiteX7" fmla="*/ 390525 w 533400"/>
                <a:gd name="connsiteY7" fmla="*/ 311150 h 923925"/>
                <a:gd name="connsiteX8" fmla="*/ 314325 w 533400"/>
                <a:gd name="connsiteY8" fmla="*/ 276225 h 923925"/>
                <a:gd name="connsiteX9" fmla="*/ 244475 w 533400"/>
                <a:gd name="connsiteY9" fmla="*/ 244475 h 923925"/>
                <a:gd name="connsiteX10" fmla="*/ 123825 w 533400"/>
                <a:gd name="connsiteY10" fmla="*/ 200025 h 923925"/>
                <a:gd name="connsiteX11" fmla="*/ 28575 w 533400"/>
                <a:gd name="connsiteY11" fmla="*/ 161925 h 923925"/>
                <a:gd name="connsiteX12" fmla="*/ 0 w 533400"/>
                <a:gd name="connsiteY12" fmla="*/ 120650 h 923925"/>
                <a:gd name="connsiteX13" fmla="*/ 28575 w 533400"/>
                <a:gd name="connsiteY13" fmla="*/ 85725 h 923925"/>
                <a:gd name="connsiteX14" fmla="*/ 79375 w 533400"/>
                <a:gd name="connsiteY14" fmla="*/ 57150 h 923925"/>
                <a:gd name="connsiteX15" fmla="*/ 161925 w 533400"/>
                <a:gd name="connsiteY15" fmla="*/ 28575 h 923925"/>
                <a:gd name="connsiteX16" fmla="*/ 314325 w 533400"/>
                <a:gd name="connsiteY16"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3400" h="923925">
                  <a:moveTo>
                    <a:pt x="333375" y="923925"/>
                  </a:moveTo>
                  <a:cubicBezTo>
                    <a:pt x="361950" y="899583"/>
                    <a:pt x="387350" y="887942"/>
                    <a:pt x="415925" y="863600"/>
                  </a:cubicBezTo>
                  <a:lnTo>
                    <a:pt x="495300" y="800100"/>
                  </a:lnTo>
                  <a:cubicBezTo>
                    <a:pt x="500592" y="759883"/>
                    <a:pt x="524933" y="735542"/>
                    <a:pt x="530225" y="695325"/>
                  </a:cubicBezTo>
                  <a:cubicBezTo>
                    <a:pt x="531283" y="650875"/>
                    <a:pt x="532342" y="606425"/>
                    <a:pt x="533400" y="561975"/>
                  </a:cubicBezTo>
                  <a:cubicBezTo>
                    <a:pt x="521758" y="535517"/>
                    <a:pt x="513292" y="486833"/>
                    <a:pt x="501650" y="460375"/>
                  </a:cubicBezTo>
                  <a:lnTo>
                    <a:pt x="466725" y="390525"/>
                  </a:lnTo>
                  <a:cubicBezTo>
                    <a:pt x="440267" y="369358"/>
                    <a:pt x="416983" y="332317"/>
                    <a:pt x="390525" y="311150"/>
                  </a:cubicBezTo>
                  <a:lnTo>
                    <a:pt x="314325" y="276225"/>
                  </a:lnTo>
                  <a:cubicBezTo>
                    <a:pt x="291042" y="268817"/>
                    <a:pt x="267758" y="251883"/>
                    <a:pt x="244475" y="244475"/>
                  </a:cubicBezTo>
                  <a:lnTo>
                    <a:pt x="123825" y="200025"/>
                  </a:lnTo>
                  <a:cubicBezTo>
                    <a:pt x="87842" y="186267"/>
                    <a:pt x="60325" y="174625"/>
                    <a:pt x="28575" y="161925"/>
                  </a:cubicBezTo>
                  <a:cubicBezTo>
                    <a:pt x="27517" y="148167"/>
                    <a:pt x="1058" y="134408"/>
                    <a:pt x="0" y="120650"/>
                  </a:cubicBezTo>
                  <a:lnTo>
                    <a:pt x="28575" y="85725"/>
                  </a:lnTo>
                  <a:cubicBezTo>
                    <a:pt x="42333" y="77258"/>
                    <a:pt x="65617" y="65617"/>
                    <a:pt x="79375" y="57150"/>
                  </a:cubicBezTo>
                  <a:lnTo>
                    <a:pt x="161925" y="28575"/>
                  </a:lnTo>
                  <a:lnTo>
                    <a:pt x="314325" y="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47" name="Freeform 46"/>
            <p:cNvSpPr/>
            <p:nvPr/>
          </p:nvSpPr>
          <p:spPr>
            <a:xfrm>
              <a:off x="4996067" y="2532630"/>
              <a:ext cx="514350" cy="533400"/>
            </a:xfrm>
            <a:custGeom>
              <a:avLst/>
              <a:gdLst>
                <a:gd name="connsiteX0" fmla="*/ 514350 w 514350"/>
                <a:gd name="connsiteY0" fmla="*/ 0 h 533400"/>
                <a:gd name="connsiteX1" fmla="*/ 514350 w 514350"/>
                <a:gd name="connsiteY1" fmla="*/ 190500 h 533400"/>
                <a:gd name="connsiteX2" fmla="*/ 438150 w 514350"/>
                <a:gd name="connsiteY2" fmla="*/ 342900 h 533400"/>
                <a:gd name="connsiteX3" fmla="*/ 323850 w 514350"/>
                <a:gd name="connsiteY3" fmla="*/ 438150 h 533400"/>
                <a:gd name="connsiteX4" fmla="*/ 190500 w 514350"/>
                <a:gd name="connsiteY4" fmla="*/ 485775 h 533400"/>
                <a:gd name="connsiteX5" fmla="*/ 0 w 514350"/>
                <a:gd name="connsiteY5" fmla="*/ 5334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50" h="533400">
                  <a:moveTo>
                    <a:pt x="514350" y="0"/>
                  </a:moveTo>
                  <a:lnTo>
                    <a:pt x="514350" y="190500"/>
                  </a:lnTo>
                  <a:lnTo>
                    <a:pt x="438150" y="342900"/>
                  </a:lnTo>
                  <a:lnTo>
                    <a:pt x="323850" y="438150"/>
                  </a:lnTo>
                  <a:lnTo>
                    <a:pt x="190500" y="485775"/>
                  </a:lnTo>
                  <a:lnTo>
                    <a:pt x="0" y="53340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48" name="Freeform 47"/>
            <p:cNvSpPr/>
            <p:nvPr/>
          </p:nvSpPr>
          <p:spPr>
            <a:xfrm>
              <a:off x="6628017" y="2570731"/>
              <a:ext cx="301625" cy="908050"/>
            </a:xfrm>
            <a:custGeom>
              <a:avLst/>
              <a:gdLst>
                <a:gd name="connsiteX0" fmla="*/ 295275 w 295275"/>
                <a:gd name="connsiteY0" fmla="*/ 0 h 904875"/>
                <a:gd name="connsiteX1" fmla="*/ 123825 w 295275"/>
                <a:gd name="connsiteY1" fmla="*/ 85725 h 904875"/>
                <a:gd name="connsiteX2" fmla="*/ 66675 w 295275"/>
                <a:gd name="connsiteY2" fmla="*/ 152400 h 904875"/>
                <a:gd name="connsiteX3" fmla="*/ 66675 w 295275"/>
                <a:gd name="connsiteY3" fmla="*/ 247650 h 904875"/>
                <a:gd name="connsiteX4" fmla="*/ 133350 w 295275"/>
                <a:gd name="connsiteY4" fmla="*/ 419100 h 904875"/>
                <a:gd name="connsiteX5" fmla="*/ 200025 w 295275"/>
                <a:gd name="connsiteY5" fmla="*/ 619125 h 904875"/>
                <a:gd name="connsiteX6" fmla="*/ 190500 w 295275"/>
                <a:gd name="connsiteY6" fmla="*/ 723900 h 904875"/>
                <a:gd name="connsiteX7" fmla="*/ 104775 w 295275"/>
                <a:gd name="connsiteY7" fmla="*/ 857250 h 904875"/>
                <a:gd name="connsiteX8" fmla="*/ 0 w 295275"/>
                <a:gd name="connsiteY8" fmla="*/ 904875 h 904875"/>
                <a:gd name="connsiteX0" fmla="*/ 301625 w 301625"/>
                <a:gd name="connsiteY0" fmla="*/ 0 h 908050"/>
                <a:gd name="connsiteX1" fmla="*/ 130175 w 301625"/>
                <a:gd name="connsiteY1" fmla="*/ 85725 h 908050"/>
                <a:gd name="connsiteX2" fmla="*/ 73025 w 301625"/>
                <a:gd name="connsiteY2" fmla="*/ 152400 h 908050"/>
                <a:gd name="connsiteX3" fmla="*/ 73025 w 301625"/>
                <a:gd name="connsiteY3" fmla="*/ 247650 h 908050"/>
                <a:gd name="connsiteX4" fmla="*/ 139700 w 301625"/>
                <a:gd name="connsiteY4" fmla="*/ 419100 h 908050"/>
                <a:gd name="connsiteX5" fmla="*/ 206375 w 301625"/>
                <a:gd name="connsiteY5" fmla="*/ 619125 h 908050"/>
                <a:gd name="connsiteX6" fmla="*/ 196850 w 301625"/>
                <a:gd name="connsiteY6" fmla="*/ 723900 h 908050"/>
                <a:gd name="connsiteX7" fmla="*/ 111125 w 301625"/>
                <a:gd name="connsiteY7" fmla="*/ 857250 h 908050"/>
                <a:gd name="connsiteX8" fmla="*/ 0 w 301625"/>
                <a:gd name="connsiteY8" fmla="*/ 908050 h 908050"/>
                <a:gd name="connsiteX0" fmla="*/ 301625 w 301625"/>
                <a:gd name="connsiteY0" fmla="*/ 0 h 908050"/>
                <a:gd name="connsiteX1" fmla="*/ 130175 w 301625"/>
                <a:gd name="connsiteY1" fmla="*/ 85725 h 908050"/>
                <a:gd name="connsiteX2" fmla="*/ 73025 w 301625"/>
                <a:gd name="connsiteY2" fmla="*/ 152400 h 908050"/>
                <a:gd name="connsiteX3" fmla="*/ 73025 w 301625"/>
                <a:gd name="connsiteY3" fmla="*/ 247650 h 908050"/>
                <a:gd name="connsiteX4" fmla="*/ 139700 w 301625"/>
                <a:gd name="connsiteY4" fmla="*/ 419100 h 908050"/>
                <a:gd name="connsiteX5" fmla="*/ 206375 w 301625"/>
                <a:gd name="connsiteY5" fmla="*/ 619125 h 908050"/>
                <a:gd name="connsiteX6" fmla="*/ 196850 w 301625"/>
                <a:gd name="connsiteY6" fmla="*/ 723900 h 908050"/>
                <a:gd name="connsiteX7" fmla="*/ 155575 w 301625"/>
                <a:gd name="connsiteY7" fmla="*/ 803274 h 908050"/>
                <a:gd name="connsiteX8" fmla="*/ 111125 w 301625"/>
                <a:gd name="connsiteY8" fmla="*/ 857250 h 908050"/>
                <a:gd name="connsiteX9" fmla="*/ 0 w 301625"/>
                <a:gd name="connsiteY9" fmla="*/ 908050 h 908050"/>
                <a:gd name="connsiteX0" fmla="*/ 301625 w 301625"/>
                <a:gd name="connsiteY0" fmla="*/ 0 h 908050"/>
                <a:gd name="connsiteX1" fmla="*/ 130175 w 301625"/>
                <a:gd name="connsiteY1" fmla="*/ 85725 h 908050"/>
                <a:gd name="connsiteX2" fmla="*/ 73025 w 301625"/>
                <a:gd name="connsiteY2" fmla="*/ 152400 h 908050"/>
                <a:gd name="connsiteX3" fmla="*/ 73025 w 301625"/>
                <a:gd name="connsiteY3" fmla="*/ 247650 h 908050"/>
                <a:gd name="connsiteX4" fmla="*/ 139700 w 301625"/>
                <a:gd name="connsiteY4" fmla="*/ 419100 h 908050"/>
                <a:gd name="connsiteX5" fmla="*/ 206375 w 301625"/>
                <a:gd name="connsiteY5" fmla="*/ 619125 h 908050"/>
                <a:gd name="connsiteX6" fmla="*/ 209550 w 301625"/>
                <a:gd name="connsiteY6" fmla="*/ 704850 h 908050"/>
                <a:gd name="connsiteX7" fmla="*/ 155575 w 301625"/>
                <a:gd name="connsiteY7" fmla="*/ 803274 h 908050"/>
                <a:gd name="connsiteX8" fmla="*/ 111125 w 301625"/>
                <a:gd name="connsiteY8" fmla="*/ 857250 h 908050"/>
                <a:gd name="connsiteX9" fmla="*/ 0 w 301625"/>
                <a:gd name="connsiteY9" fmla="*/ 908050 h 908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625" h="908050">
                  <a:moveTo>
                    <a:pt x="301625" y="0"/>
                  </a:moveTo>
                  <a:lnTo>
                    <a:pt x="130175" y="85725"/>
                  </a:lnTo>
                  <a:lnTo>
                    <a:pt x="73025" y="152400"/>
                  </a:lnTo>
                  <a:lnTo>
                    <a:pt x="73025" y="247650"/>
                  </a:lnTo>
                  <a:lnTo>
                    <a:pt x="139700" y="419100"/>
                  </a:lnTo>
                  <a:lnTo>
                    <a:pt x="206375" y="619125"/>
                  </a:lnTo>
                  <a:lnTo>
                    <a:pt x="209550" y="704850"/>
                  </a:lnTo>
                  <a:cubicBezTo>
                    <a:pt x="195792" y="723900"/>
                    <a:pt x="169333" y="784224"/>
                    <a:pt x="155575" y="803274"/>
                  </a:cubicBezTo>
                  <a:lnTo>
                    <a:pt x="111125" y="857250"/>
                  </a:lnTo>
                  <a:lnTo>
                    <a:pt x="0" y="90805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49" name="Freeform 48"/>
            <p:cNvSpPr/>
            <p:nvPr/>
          </p:nvSpPr>
          <p:spPr>
            <a:xfrm>
              <a:off x="6964566" y="3278756"/>
              <a:ext cx="415925" cy="304800"/>
            </a:xfrm>
            <a:custGeom>
              <a:avLst/>
              <a:gdLst>
                <a:gd name="connsiteX0" fmla="*/ 419100 w 419100"/>
                <a:gd name="connsiteY0" fmla="*/ 0 h 304800"/>
                <a:gd name="connsiteX1" fmla="*/ 314325 w 419100"/>
                <a:gd name="connsiteY1" fmla="*/ 19050 h 304800"/>
                <a:gd name="connsiteX2" fmla="*/ 161925 w 419100"/>
                <a:gd name="connsiteY2" fmla="*/ 66675 h 304800"/>
                <a:gd name="connsiteX3" fmla="*/ 47625 w 419100"/>
                <a:gd name="connsiteY3" fmla="*/ 171450 h 304800"/>
                <a:gd name="connsiteX4" fmla="*/ 0 w 419100"/>
                <a:gd name="connsiteY4" fmla="*/ 304800 h 304800"/>
                <a:gd name="connsiteX0" fmla="*/ 403225 w 403225"/>
                <a:gd name="connsiteY0" fmla="*/ 0 h 301625"/>
                <a:gd name="connsiteX1" fmla="*/ 314325 w 403225"/>
                <a:gd name="connsiteY1" fmla="*/ 15875 h 301625"/>
                <a:gd name="connsiteX2" fmla="*/ 161925 w 403225"/>
                <a:gd name="connsiteY2" fmla="*/ 63500 h 301625"/>
                <a:gd name="connsiteX3" fmla="*/ 47625 w 403225"/>
                <a:gd name="connsiteY3" fmla="*/ 168275 h 301625"/>
                <a:gd name="connsiteX4" fmla="*/ 0 w 403225"/>
                <a:gd name="connsiteY4" fmla="*/ 301625 h 301625"/>
                <a:gd name="connsiteX0" fmla="*/ 415925 w 415925"/>
                <a:gd name="connsiteY0" fmla="*/ 0 h 304800"/>
                <a:gd name="connsiteX1" fmla="*/ 327025 w 415925"/>
                <a:gd name="connsiteY1" fmla="*/ 15875 h 304800"/>
                <a:gd name="connsiteX2" fmla="*/ 174625 w 415925"/>
                <a:gd name="connsiteY2" fmla="*/ 63500 h 304800"/>
                <a:gd name="connsiteX3" fmla="*/ 60325 w 415925"/>
                <a:gd name="connsiteY3" fmla="*/ 168275 h 304800"/>
                <a:gd name="connsiteX4" fmla="*/ 0 w 415925"/>
                <a:gd name="connsiteY4" fmla="*/ 304800 h 304800"/>
                <a:gd name="connsiteX0" fmla="*/ 415925 w 415925"/>
                <a:gd name="connsiteY0" fmla="*/ 0 h 304800"/>
                <a:gd name="connsiteX1" fmla="*/ 327025 w 415925"/>
                <a:gd name="connsiteY1" fmla="*/ 15875 h 304800"/>
                <a:gd name="connsiteX2" fmla="*/ 174625 w 415925"/>
                <a:gd name="connsiteY2" fmla="*/ 63500 h 304800"/>
                <a:gd name="connsiteX3" fmla="*/ 60325 w 415925"/>
                <a:gd name="connsiteY3" fmla="*/ 168275 h 304800"/>
                <a:gd name="connsiteX4" fmla="*/ 25401 w 415925"/>
                <a:gd name="connsiteY4" fmla="*/ 231774 h 304800"/>
                <a:gd name="connsiteX5" fmla="*/ 0 w 415925"/>
                <a:gd name="connsiteY5" fmla="*/ 304800 h 304800"/>
                <a:gd name="connsiteX0" fmla="*/ 415925 w 415925"/>
                <a:gd name="connsiteY0" fmla="*/ 0 h 304800"/>
                <a:gd name="connsiteX1" fmla="*/ 327025 w 415925"/>
                <a:gd name="connsiteY1" fmla="*/ 15875 h 304800"/>
                <a:gd name="connsiteX2" fmla="*/ 174625 w 415925"/>
                <a:gd name="connsiteY2" fmla="*/ 63500 h 304800"/>
                <a:gd name="connsiteX3" fmla="*/ 111126 w 415925"/>
                <a:gd name="connsiteY3" fmla="*/ 101599 h 304800"/>
                <a:gd name="connsiteX4" fmla="*/ 60325 w 415925"/>
                <a:gd name="connsiteY4" fmla="*/ 168275 h 304800"/>
                <a:gd name="connsiteX5" fmla="*/ 25401 w 415925"/>
                <a:gd name="connsiteY5" fmla="*/ 231774 h 304800"/>
                <a:gd name="connsiteX6" fmla="*/ 0 w 415925"/>
                <a:gd name="connsiteY6" fmla="*/ 304800 h 304800"/>
                <a:gd name="connsiteX0" fmla="*/ 415925 w 415925"/>
                <a:gd name="connsiteY0" fmla="*/ 0 h 304800"/>
                <a:gd name="connsiteX1" fmla="*/ 327025 w 415925"/>
                <a:gd name="connsiteY1" fmla="*/ 15875 h 304800"/>
                <a:gd name="connsiteX2" fmla="*/ 231776 w 415925"/>
                <a:gd name="connsiteY2" fmla="*/ 38099 h 304800"/>
                <a:gd name="connsiteX3" fmla="*/ 174625 w 415925"/>
                <a:gd name="connsiteY3" fmla="*/ 63500 h 304800"/>
                <a:gd name="connsiteX4" fmla="*/ 111126 w 415925"/>
                <a:gd name="connsiteY4" fmla="*/ 101599 h 304800"/>
                <a:gd name="connsiteX5" fmla="*/ 60325 w 415925"/>
                <a:gd name="connsiteY5" fmla="*/ 168275 h 304800"/>
                <a:gd name="connsiteX6" fmla="*/ 25401 w 415925"/>
                <a:gd name="connsiteY6" fmla="*/ 231774 h 304800"/>
                <a:gd name="connsiteX7" fmla="*/ 0 w 415925"/>
                <a:gd name="connsiteY7"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925" h="304800">
                  <a:moveTo>
                    <a:pt x="415925" y="0"/>
                  </a:moveTo>
                  <a:lnTo>
                    <a:pt x="327025" y="15875"/>
                  </a:lnTo>
                  <a:cubicBezTo>
                    <a:pt x="288925" y="26458"/>
                    <a:pt x="269876" y="27516"/>
                    <a:pt x="231776" y="38099"/>
                  </a:cubicBezTo>
                  <a:lnTo>
                    <a:pt x="174625" y="63500"/>
                  </a:lnTo>
                  <a:cubicBezTo>
                    <a:pt x="153459" y="81491"/>
                    <a:pt x="132292" y="83608"/>
                    <a:pt x="111126" y="101599"/>
                  </a:cubicBezTo>
                  <a:lnTo>
                    <a:pt x="60325" y="168275"/>
                  </a:lnTo>
                  <a:cubicBezTo>
                    <a:pt x="51859" y="189441"/>
                    <a:pt x="33867" y="210608"/>
                    <a:pt x="25401" y="231774"/>
                  </a:cubicBezTo>
                  <a:lnTo>
                    <a:pt x="0" y="30480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50" name="Freeform 49"/>
            <p:cNvSpPr/>
            <p:nvPr/>
          </p:nvSpPr>
          <p:spPr>
            <a:xfrm>
              <a:off x="7872617" y="3513705"/>
              <a:ext cx="403225" cy="219075"/>
            </a:xfrm>
            <a:custGeom>
              <a:avLst/>
              <a:gdLst>
                <a:gd name="connsiteX0" fmla="*/ 447675 w 447675"/>
                <a:gd name="connsiteY0" fmla="*/ 38100 h 219075"/>
                <a:gd name="connsiteX1" fmla="*/ 342900 w 447675"/>
                <a:gd name="connsiteY1" fmla="*/ 0 h 219075"/>
                <a:gd name="connsiteX2" fmla="*/ 152400 w 447675"/>
                <a:gd name="connsiteY2" fmla="*/ 38100 h 219075"/>
                <a:gd name="connsiteX3" fmla="*/ 57150 w 447675"/>
                <a:gd name="connsiteY3" fmla="*/ 104775 h 219075"/>
                <a:gd name="connsiteX4" fmla="*/ 0 w 447675"/>
                <a:gd name="connsiteY4" fmla="*/ 219075 h 219075"/>
                <a:gd name="connsiteX0" fmla="*/ 415925 w 415925"/>
                <a:gd name="connsiteY0" fmla="*/ 22225 h 219075"/>
                <a:gd name="connsiteX1" fmla="*/ 342900 w 415925"/>
                <a:gd name="connsiteY1" fmla="*/ 0 h 219075"/>
                <a:gd name="connsiteX2" fmla="*/ 152400 w 415925"/>
                <a:gd name="connsiteY2" fmla="*/ 38100 h 219075"/>
                <a:gd name="connsiteX3" fmla="*/ 57150 w 415925"/>
                <a:gd name="connsiteY3" fmla="*/ 104775 h 219075"/>
                <a:gd name="connsiteX4" fmla="*/ 0 w 415925"/>
                <a:gd name="connsiteY4" fmla="*/ 219075 h 219075"/>
                <a:gd name="connsiteX0" fmla="*/ 415925 w 415925"/>
                <a:gd name="connsiteY0" fmla="*/ 22225 h 219075"/>
                <a:gd name="connsiteX1" fmla="*/ 342900 w 415925"/>
                <a:gd name="connsiteY1" fmla="*/ 0 h 219075"/>
                <a:gd name="connsiteX2" fmla="*/ 238125 w 415925"/>
                <a:gd name="connsiteY2" fmla="*/ 9525 h 219075"/>
                <a:gd name="connsiteX3" fmla="*/ 152400 w 415925"/>
                <a:gd name="connsiteY3" fmla="*/ 38100 h 219075"/>
                <a:gd name="connsiteX4" fmla="*/ 57150 w 415925"/>
                <a:gd name="connsiteY4" fmla="*/ 104775 h 219075"/>
                <a:gd name="connsiteX5" fmla="*/ 0 w 415925"/>
                <a:gd name="connsiteY5" fmla="*/ 219075 h 219075"/>
                <a:gd name="connsiteX0" fmla="*/ 415925 w 415925"/>
                <a:gd name="connsiteY0" fmla="*/ 22225 h 219075"/>
                <a:gd name="connsiteX1" fmla="*/ 342900 w 415925"/>
                <a:gd name="connsiteY1" fmla="*/ 0 h 219075"/>
                <a:gd name="connsiteX2" fmla="*/ 238125 w 415925"/>
                <a:gd name="connsiteY2" fmla="*/ 9525 h 219075"/>
                <a:gd name="connsiteX3" fmla="*/ 152400 w 415925"/>
                <a:gd name="connsiteY3" fmla="*/ 38100 h 219075"/>
                <a:gd name="connsiteX4" fmla="*/ 104775 w 415925"/>
                <a:gd name="connsiteY4" fmla="*/ 63500 h 219075"/>
                <a:gd name="connsiteX5" fmla="*/ 57150 w 415925"/>
                <a:gd name="connsiteY5" fmla="*/ 104775 h 219075"/>
                <a:gd name="connsiteX6" fmla="*/ 0 w 415925"/>
                <a:gd name="connsiteY6" fmla="*/ 219075 h 219075"/>
                <a:gd name="connsiteX0" fmla="*/ 415925 w 415925"/>
                <a:gd name="connsiteY0" fmla="*/ 22225 h 219075"/>
                <a:gd name="connsiteX1" fmla="*/ 342900 w 415925"/>
                <a:gd name="connsiteY1" fmla="*/ 0 h 219075"/>
                <a:gd name="connsiteX2" fmla="*/ 238125 w 415925"/>
                <a:gd name="connsiteY2" fmla="*/ 9525 h 219075"/>
                <a:gd name="connsiteX3" fmla="*/ 152400 w 415925"/>
                <a:gd name="connsiteY3" fmla="*/ 38100 h 219075"/>
                <a:gd name="connsiteX4" fmla="*/ 104775 w 415925"/>
                <a:gd name="connsiteY4" fmla="*/ 63500 h 219075"/>
                <a:gd name="connsiteX5" fmla="*/ 57150 w 415925"/>
                <a:gd name="connsiteY5" fmla="*/ 104775 h 219075"/>
                <a:gd name="connsiteX6" fmla="*/ 25400 w 415925"/>
                <a:gd name="connsiteY6" fmla="*/ 152400 h 219075"/>
                <a:gd name="connsiteX7" fmla="*/ 0 w 415925"/>
                <a:gd name="connsiteY7" fmla="*/ 219075 h 219075"/>
                <a:gd name="connsiteX0" fmla="*/ 403225 w 403225"/>
                <a:gd name="connsiteY0" fmla="*/ 22225 h 219075"/>
                <a:gd name="connsiteX1" fmla="*/ 342900 w 403225"/>
                <a:gd name="connsiteY1" fmla="*/ 0 h 219075"/>
                <a:gd name="connsiteX2" fmla="*/ 238125 w 403225"/>
                <a:gd name="connsiteY2" fmla="*/ 9525 h 219075"/>
                <a:gd name="connsiteX3" fmla="*/ 152400 w 403225"/>
                <a:gd name="connsiteY3" fmla="*/ 38100 h 219075"/>
                <a:gd name="connsiteX4" fmla="*/ 104775 w 403225"/>
                <a:gd name="connsiteY4" fmla="*/ 63500 h 219075"/>
                <a:gd name="connsiteX5" fmla="*/ 57150 w 403225"/>
                <a:gd name="connsiteY5" fmla="*/ 104775 h 219075"/>
                <a:gd name="connsiteX6" fmla="*/ 25400 w 403225"/>
                <a:gd name="connsiteY6" fmla="*/ 152400 h 219075"/>
                <a:gd name="connsiteX7" fmla="*/ 0 w 403225"/>
                <a:gd name="connsiteY7" fmla="*/ 21907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225" h="219075">
                  <a:moveTo>
                    <a:pt x="403225" y="22225"/>
                  </a:moveTo>
                  <a:lnTo>
                    <a:pt x="342900" y="0"/>
                  </a:lnTo>
                  <a:cubicBezTo>
                    <a:pt x="315383" y="5292"/>
                    <a:pt x="265642" y="4233"/>
                    <a:pt x="238125" y="9525"/>
                  </a:cubicBezTo>
                  <a:lnTo>
                    <a:pt x="152400" y="38100"/>
                  </a:lnTo>
                  <a:cubicBezTo>
                    <a:pt x="140758" y="46567"/>
                    <a:pt x="116417" y="55033"/>
                    <a:pt x="104775" y="63500"/>
                  </a:cubicBezTo>
                  <a:lnTo>
                    <a:pt x="57150" y="104775"/>
                  </a:lnTo>
                  <a:cubicBezTo>
                    <a:pt x="50800" y="115358"/>
                    <a:pt x="31750" y="141817"/>
                    <a:pt x="25400" y="152400"/>
                  </a:cubicBezTo>
                  <a:lnTo>
                    <a:pt x="0" y="219075"/>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51" name="Freeform 50"/>
            <p:cNvSpPr/>
            <p:nvPr/>
          </p:nvSpPr>
          <p:spPr>
            <a:xfrm>
              <a:off x="7879761" y="2896961"/>
              <a:ext cx="514350" cy="154850"/>
            </a:xfrm>
            <a:custGeom>
              <a:avLst/>
              <a:gdLst>
                <a:gd name="connsiteX0" fmla="*/ 561975 w 561975"/>
                <a:gd name="connsiteY0" fmla="*/ 38100 h 133350"/>
                <a:gd name="connsiteX1" fmla="*/ 361950 w 561975"/>
                <a:gd name="connsiteY1" fmla="*/ 85725 h 133350"/>
                <a:gd name="connsiteX2" fmla="*/ 209550 w 561975"/>
                <a:gd name="connsiteY2" fmla="*/ 133350 h 133350"/>
                <a:gd name="connsiteX3" fmla="*/ 104775 w 561975"/>
                <a:gd name="connsiteY3" fmla="*/ 123825 h 133350"/>
                <a:gd name="connsiteX4" fmla="*/ 0 w 561975"/>
                <a:gd name="connsiteY4" fmla="*/ 0 h 133350"/>
                <a:gd name="connsiteX0" fmla="*/ 492919 w 492919"/>
                <a:gd name="connsiteY0" fmla="*/ 50006 h 133350"/>
                <a:gd name="connsiteX1" fmla="*/ 361950 w 492919"/>
                <a:gd name="connsiteY1" fmla="*/ 85725 h 133350"/>
                <a:gd name="connsiteX2" fmla="*/ 209550 w 492919"/>
                <a:gd name="connsiteY2" fmla="*/ 133350 h 133350"/>
                <a:gd name="connsiteX3" fmla="*/ 104775 w 492919"/>
                <a:gd name="connsiteY3" fmla="*/ 123825 h 133350"/>
                <a:gd name="connsiteX4" fmla="*/ 0 w 492919"/>
                <a:gd name="connsiteY4" fmla="*/ 0 h 133350"/>
                <a:gd name="connsiteX0" fmla="*/ 492919 w 492919"/>
                <a:gd name="connsiteY0" fmla="*/ 50006 h 133350"/>
                <a:gd name="connsiteX1" fmla="*/ 361950 w 492919"/>
                <a:gd name="connsiteY1" fmla="*/ 85725 h 133350"/>
                <a:gd name="connsiteX2" fmla="*/ 283369 w 492919"/>
                <a:gd name="connsiteY2" fmla="*/ 116681 h 133350"/>
                <a:gd name="connsiteX3" fmla="*/ 209550 w 492919"/>
                <a:gd name="connsiteY3" fmla="*/ 133350 h 133350"/>
                <a:gd name="connsiteX4" fmla="*/ 104775 w 492919"/>
                <a:gd name="connsiteY4" fmla="*/ 123825 h 133350"/>
                <a:gd name="connsiteX5" fmla="*/ 0 w 492919"/>
                <a:gd name="connsiteY5" fmla="*/ 0 h 133350"/>
                <a:gd name="connsiteX0" fmla="*/ 492919 w 492919"/>
                <a:gd name="connsiteY0" fmla="*/ 50006 h 138181"/>
                <a:gd name="connsiteX1" fmla="*/ 361950 w 492919"/>
                <a:gd name="connsiteY1" fmla="*/ 85725 h 138181"/>
                <a:gd name="connsiteX2" fmla="*/ 283369 w 492919"/>
                <a:gd name="connsiteY2" fmla="*/ 116681 h 138181"/>
                <a:gd name="connsiteX3" fmla="*/ 209550 w 492919"/>
                <a:gd name="connsiteY3" fmla="*/ 133350 h 138181"/>
                <a:gd name="connsiteX4" fmla="*/ 145256 w 492919"/>
                <a:gd name="connsiteY4" fmla="*/ 138113 h 138181"/>
                <a:gd name="connsiteX5" fmla="*/ 104775 w 492919"/>
                <a:gd name="connsiteY5" fmla="*/ 123825 h 138181"/>
                <a:gd name="connsiteX6" fmla="*/ 0 w 492919"/>
                <a:gd name="connsiteY6" fmla="*/ 0 h 138181"/>
                <a:gd name="connsiteX0" fmla="*/ 514350 w 514350"/>
                <a:gd name="connsiteY0" fmla="*/ 66675 h 154850"/>
                <a:gd name="connsiteX1" fmla="*/ 383381 w 514350"/>
                <a:gd name="connsiteY1" fmla="*/ 102394 h 154850"/>
                <a:gd name="connsiteX2" fmla="*/ 304800 w 514350"/>
                <a:gd name="connsiteY2" fmla="*/ 133350 h 154850"/>
                <a:gd name="connsiteX3" fmla="*/ 230981 w 514350"/>
                <a:gd name="connsiteY3" fmla="*/ 150019 h 154850"/>
                <a:gd name="connsiteX4" fmla="*/ 166687 w 514350"/>
                <a:gd name="connsiteY4" fmla="*/ 154782 h 154850"/>
                <a:gd name="connsiteX5" fmla="*/ 126206 w 514350"/>
                <a:gd name="connsiteY5" fmla="*/ 140494 h 154850"/>
                <a:gd name="connsiteX6" fmla="*/ 0 w 514350"/>
                <a:gd name="connsiteY6" fmla="*/ 0 h 15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350" h="154850">
                  <a:moveTo>
                    <a:pt x="514350" y="66675"/>
                  </a:moveTo>
                  <a:lnTo>
                    <a:pt x="383381" y="102394"/>
                  </a:lnTo>
                  <a:cubicBezTo>
                    <a:pt x="361950" y="108744"/>
                    <a:pt x="326231" y="127000"/>
                    <a:pt x="304800" y="133350"/>
                  </a:cubicBezTo>
                  <a:lnTo>
                    <a:pt x="230981" y="150019"/>
                  </a:lnTo>
                  <a:cubicBezTo>
                    <a:pt x="215106" y="149225"/>
                    <a:pt x="182562" y="155576"/>
                    <a:pt x="166687" y="154782"/>
                  </a:cubicBezTo>
                  <a:lnTo>
                    <a:pt x="126206" y="140494"/>
                  </a:lnTo>
                  <a:lnTo>
                    <a:pt x="0" y="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52" name="Freeform 51"/>
            <p:cNvSpPr/>
            <p:nvPr/>
          </p:nvSpPr>
          <p:spPr>
            <a:xfrm>
              <a:off x="7129667" y="2375400"/>
              <a:ext cx="647700" cy="128655"/>
            </a:xfrm>
            <a:custGeom>
              <a:avLst/>
              <a:gdLst>
                <a:gd name="connsiteX0" fmla="*/ 647700 w 647700"/>
                <a:gd name="connsiteY0" fmla="*/ 104775 h 123825"/>
                <a:gd name="connsiteX1" fmla="*/ 552450 w 647700"/>
                <a:gd name="connsiteY1" fmla="*/ 38100 h 123825"/>
                <a:gd name="connsiteX2" fmla="*/ 381000 w 647700"/>
                <a:gd name="connsiteY2" fmla="*/ 0 h 123825"/>
                <a:gd name="connsiteX3" fmla="*/ 180975 w 647700"/>
                <a:gd name="connsiteY3" fmla="*/ 19050 h 123825"/>
                <a:gd name="connsiteX4" fmla="*/ 0 w 647700"/>
                <a:gd name="connsiteY4" fmla="*/ 123825 h 123825"/>
                <a:gd name="connsiteX0" fmla="*/ 647700 w 647700"/>
                <a:gd name="connsiteY0" fmla="*/ 97631 h 123825"/>
                <a:gd name="connsiteX1" fmla="*/ 552450 w 647700"/>
                <a:gd name="connsiteY1" fmla="*/ 38100 h 123825"/>
                <a:gd name="connsiteX2" fmla="*/ 381000 w 647700"/>
                <a:gd name="connsiteY2" fmla="*/ 0 h 123825"/>
                <a:gd name="connsiteX3" fmla="*/ 180975 w 647700"/>
                <a:gd name="connsiteY3" fmla="*/ 19050 h 123825"/>
                <a:gd name="connsiteX4" fmla="*/ 0 w 647700"/>
                <a:gd name="connsiteY4" fmla="*/ 123825 h 123825"/>
                <a:gd name="connsiteX0" fmla="*/ 647700 w 647700"/>
                <a:gd name="connsiteY0" fmla="*/ 97631 h 123825"/>
                <a:gd name="connsiteX1" fmla="*/ 552450 w 647700"/>
                <a:gd name="connsiteY1" fmla="*/ 38100 h 123825"/>
                <a:gd name="connsiteX2" fmla="*/ 461963 w 647700"/>
                <a:gd name="connsiteY2" fmla="*/ 9525 h 123825"/>
                <a:gd name="connsiteX3" fmla="*/ 381000 w 647700"/>
                <a:gd name="connsiteY3" fmla="*/ 0 h 123825"/>
                <a:gd name="connsiteX4" fmla="*/ 180975 w 647700"/>
                <a:gd name="connsiteY4" fmla="*/ 19050 h 123825"/>
                <a:gd name="connsiteX5" fmla="*/ 0 w 647700"/>
                <a:gd name="connsiteY5" fmla="*/ 123825 h 123825"/>
                <a:gd name="connsiteX0" fmla="*/ 647700 w 647700"/>
                <a:gd name="connsiteY0" fmla="*/ 102461 h 128655"/>
                <a:gd name="connsiteX1" fmla="*/ 552450 w 647700"/>
                <a:gd name="connsiteY1" fmla="*/ 42930 h 128655"/>
                <a:gd name="connsiteX2" fmla="*/ 461963 w 647700"/>
                <a:gd name="connsiteY2" fmla="*/ 14355 h 128655"/>
                <a:gd name="connsiteX3" fmla="*/ 381000 w 647700"/>
                <a:gd name="connsiteY3" fmla="*/ 4830 h 128655"/>
                <a:gd name="connsiteX4" fmla="*/ 288131 w 647700"/>
                <a:gd name="connsiteY4" fmla="*/ 68 h 128655"/>
                <a:gd name="connsiteX5" fmla="*/ 180975 w 647700"/>
                <a:gd name="connsiteY5" fmla="*/ 23880 h 128655"/>
                <a:gd name="connsiteX6" fmla="*/ 0 w 647700"/>
                <a:gd name="connsiteY6" fmla="*/ 128655 h 128655"/>
                <a:gd name="connsiteX0" fmla="*/ 647700 w 647700"/>
                <a:gd name="connsiteY0" fmla="*/ 102461 h 128655"/>
                <a:gd name="connsiteX1" fmla="*/ 552450 w 647700"/>
                <a:gd name="connsiteY1" fmla="*/ 42930 h 128655"/>
                <a:gd name="connsiteX2" fmla="*/ 461963 w 647700"/>
                <a:gd name="connsiteY2" fmla="*/ 14355 h 128655"/>
                <a:gd name="connsiteX3" fmla="*/ 381000 w 647700"/>
                <a:gd name="connsiteY3" fmla="*/ 4830 h 128655"/>
                <a:gd name="connsiteX4" fmla="*/ 288131 w 647700"/>
                <a:gd name="connsiteY4" fmla="*/ 68 h 128655"/>
                <a:gd name="connsiteX5" fmla="*/ 180975 w 647700"/>
                <a:gd name="connsiteY5" fmla="*/ 23880 h 128655"/>
                <a:gd name="connsiteX6" fmla="*/ 121444 w 647700"/>
                <a:gd name="connsiteY6" fmla="*/ 50074 h 128655"/>
                <a:gd name="connsiteX7" fmla="*/ 0 w 647700"/>
                <a:gd name="connsiteY7" fmla="*/ 128655 h 12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700" h="128655">
                  <a:moveTo>
                    <a:pt x="647700" y="102461"/>
                  </a:moveTo>
                  <a:lnTo>
                    <a:pt x="552450" y="42930"/>
                  </a:lnTo>
                  <a:cubicBezTo>
                    <a:pt x="524669" y="36580"/>
                    <a:pt x="489744" y="20705"/>
                    <a:pt x="461963" y="14355"/>
                  </a:cubicBezTo>
                  <a:lnTo>
                    <a:pt x="381000" y="4830"/>
                  </a:lnTo>
                  <a:cubicBezTo>
                    <a:pt x="360363" y="5624"/>
                    <a:pt x="308768" y="-726"/>
                    <a:pt x="288131" y="68"/>
                  </a:cubicBezTo>
                  <a:lnTo>
                    <a:pt x="180975" y="23880"/>
                  </a:lnTo>
                  <a:cubicBezTo>
                    <a:pt x="166688" y="31818"/>
                    <a:pt x="135731" y="42136"/>
                    <a:pt x="121444" y="50074"/>
                  </a:cubicBezTo>
                  <a:lnTo>
                    <a:pt x="0" y="128655"/>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53" name="Freeform 52"/>
            <p:cNvSpPr/>
            <p:nvPr/>
          </p:nvSpPr>
          <p:spPr>
            <a:xfrm>
              <a:off x="5958092" y="1827780"/>
              <a:ext cx="1123950" cy="342900"/>
            </a:xfrm>
            <a:custGeom>
              <a:avLst/>
              <a:gdLst>
                <a:gd name="connsiteX0" fmla="*/ 1123950 w 1123950"/>
                <a:gd name="connsiteY0" fmla="*/ 152400 h 342900"/>
                <a:gd name="connsiteX1" fmla="*/ 1076325 w 1123950"/>
                <a:gd name="connsiteY1" fmla="*/ 304800 h 342900"/>
                <a:gd name="connsiteX2" fmla="*/ 1019175 w 1123950"/>
                <a:gd name="connsiteY2" fmla="*/ 342900 h 342900"/>
                <a:gd name="connsiteX3" fmla="*/ 828675 w 1123950"/>
                <a:gd name="connsiteY3" fmla="*/ 333375 h 342900"/>
                <a:gd name="connsiteX4" fmla="*/ 609600 w 1123950"/>
                <a:gd name="connsiteY4" fmla="*/ 314325 h 342900"/>
                <a:gd name="connsiteX5" fmla="*/ 381000 w 1123950"/>
                <a:gd name="connsiteY5" fmla="*/ 323850 h 342900"/>
                <a:gd name="connsiteX6" fmla="*/ 152400 w 1123950"/>
                <a:gd name="connsiteY6" fmla="*/ 257175 h 342900"/>
                <a:gd name="connsiteX7" fmla="*/ 38100 w 1123950"/>
                <a:gd name="connsiteY7" fmla="*/ 161925 h 342900"/>
                <a:gd name="connsiteX8" fmla="*/ 0 w 1123950"/>
                <a:gd name="connsiteY8"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950" h="342900">
                  <a:moveTo>
                    <a:pt x="1123950" y="152400"/>
                  </a:moveTo>
                  <a:lnTo>
                    <a:pt x="1076325" y="304800"/>
                  </a:lnTo>
                  <a:lnTo>
                    <a:pt x="1019175" y="342900"/>
                  </a:lnTo>
                  <a:lnTo>
                    <a:pt x="828675" y="333375"/>
                  </a:lnTo>
                  <a:lnTo>
                    <a:pt x="609600" y="314325"/>
                  </a:lnTo>
                  <a:lnTo>
                    <a:pt x="381000" y="323850"/>
                  </a:lnTo>
                  <a:lnTo>
                    <a:pt x="152400" y="257175"/>
                  </a:lnTo>
                  <a:lnTo>
                    <a:pt x="38100" y="161925"/>
                  </a:lnTo>
                  <a:lnTo>
                    <a:pt x="0" y="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54" name="Freeform 53"/>
            <p:cNvSpPr/>
            <p:nvPr/>
          </p:nvSpPr>
          <p:spPr>
            <a:xfrm>
              <a:off x="7532098" y="2027805"/>
              <a:ext cx="416719" cy="300038"/>
            </a:xfrm>
            <a:custGeom>
              <a:avLst/>
              <a:gdLst>
                <a:gd name="connsiteX0" fmla="*/ 409575 w 409575"/>
                <a:gd name="connsiteY0" fmla="*/ 295275 h 295275"/>
                <a:gd name="connsiteX1" fmla="*/ 285750 w 409575"/>
                <a:gd name="connsiteY1" fmla="*/ 180975 h 295275"/>
                <a:gd name="connsiteX2" fmla="*/ 142875 w 409575"/>
                <a:gd name="connsiteY2" fmla="*/ 123825 h 295275"/>
                <a:gd name="connsiteX3" fmla="*/ 0 w 409575"/>
                <a:gd name="connsiteY3" fmla="*/ 0 h 295275"/>
                <a:gd name="connsiteX0" fmla="*/ 390525 w 390525"/>
                <a:gd name="connsiteY0" fmla="*/ 271463 h 271463"/>
                <a:gd name="connsiteX1" fmla="*/ 285750 w 390525"/>
                <a:gd name="connsiteY1" fmla="*/ 180975 h 271463"/>
                <a:gd name="connsiteX2" fmla="*/ 142875 w 390525"/>
                <a:gd name="connsiteY2" fmla="*/ 123825 h 271463"/>
                <a:gd name="connsiteX3" fmla="*/ 0 w 390525"/>
                <a:gd name="connsiteY3" fmla="*/ 0 h 271463"/>
                <a:gd name="connsiteX0" fmla="*/ 416719 w 416719"/>
                <a:gd name="connsiteY0" fmla="*/ 300038 h 300038"/>
                <a:gd name="connsiteX1" fmla="*/ 311944 w 416719"/>
                <a:gd name="connsiteY1" fmla="*/ 209550 h 300038"/>
                <a:gd name="connsiteX2" fmla="*/ 169069 w 416719"/>
                <a:gd name="connsiteY2" fmla="*/ 152400 h 300038"/>
                <a:gd name="connsiteX3" fmla="*/ 0 w 416719"/>
                <a:gd name="connsiteY3" fmla="*/ 0 h 300038"/>
              </a:gdLst>
              <a:ahLst/>
              <a:cxnLst>
                <a:cxn ang="0">
                  <a:pos x="connsiteX0" y="connsiteY0"/>
                </a:cxn>
                <a:cxn ang="0">
                  <a:pos x="connsiteX1" y="connsiteY1"/>
                </a:cxn>
                <a:cxn ang="0">
                  <a:pos x="connsiteX2" y="connsiteY2"/>
                </a:cxn>
                <a:cxn ang="0">
                  <a:pos x="connsiteX3" y="connsiteY3"/>
                </a:cxn>
              </a:cxnLst>
              <a:rect l="l" t="t" r="r" b="b"/>
              <a:pathLst>
                <a:path w="416719" h="300038">
                  <a:moveTo>
                    <a:pt x="416719" y="300038"/>
                  </a:moveTo>
                  <a:lnTo>
                    <a:pt x="311944" y="209550"/>
                  </a:lnTo>
                  <a:lnTo>
                    <a:pt x="169069" y="152400"/>
                  </a:lnTo>
                  <a:lnTo>
                    <a:pt x="0" y="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55" name="Freeform 54"/>
            <p:cNvSpPr/>
            <p:nvPr/>
          </p:nvSpPr>
          <p:spPr>
            <a:xfrm>
              <a:off x="8094073" y="2287361"/>
              <a:ext cx="769144" cy="169069"/>
            </a:xfrm>
            <a:custGeom>
              <a:avLst/>
              <a:gdLst>
                <a:gd name="connsiteX0" fmla="*/ 752475 w 752475"/>
                <a:gd name="connsiteY0" fmla="*/ 133350 h 161925"/>
                <a:gd name="connsiteX1" fmla="*/ 590550 w 752475"/>
                <a:gd name="connsiteY1" fmla="*/ 161925 h 161925"/>
                <a:gd name="connsiteX2" fmla="*/ 361950 w 752475"/>
                <a:gd name="connsiteY2" fmla="*/ 104775 h 161925"/>
                <a:gd name="connsiteX3" fmla="*/ 161925 w 752475"/>
                <a:gd name="connsiteY3" fmla="*/ 0 h 161925"/>
                <a:gd name="connsiteX4" fmla="*/ 0 w 752475"/>
                <a:gd name="connsiteY4" fmla="*/ 0 h 161925"/>
                <a:gd name="connsiteX0" fmla="*/ 769144 w 769144"/>
                <a:gd name="connsiteY0" fmla="*/ 133350 h 161925"/>
                <a:gd name="connsiteX1" fmla="*/ 607219 w 769144"/>
                <a:gd name="connsiteY1" fmla="*/ 161925 h 161925"/>
                <a:gd name="connsiteX2" fmla="*/ 378619 w 769144"/>
                <a:gd name="connsiteY2" fmla="*/ 104775 h 161925"/>
                <a:gd name="connsiteX3" fmla="*/ 178594 w 769144"/>
                <a:gd name="connsiteY3" fmla="*/ 0 h 161925"/>
                <a:gd name="connsiteX4" fmla="*/ 0 w 769144"/>
                <a:gd name="connsiteY4" fmla="*/ 0 h 161925"/>
                <a:gd name="connsiteX0" fmla="*/ 769144 w 769144"/>
                <a:gd name="connsiteY0" fmla="*/ 140494 h 169069"/>
                <a:gd name="connsiteX1" fmla="*/ 607219 w 769144"/>
                <a:gd name="connsiteY1" fmla="*/ 169069 h 169069"/>
                <a:gd name="connsiteX2" fmla="*/ 378619 w 769144"/>
                <a:gd name="connsiteY2" fmla="*/ 111919 h 169069"/>
                <a:gd name="connsiteX3" fmla="*/ 178594 w 769144"/>
                <a:gd name="connsiteY3" fmla="*/ 7144 h 169069"/>
                <a:gd name="connsiteX4" fmla="*/ 78582 w 769144"/>
                <a:gd name="connsiteY4" fmla="*/ 0 h 169069"/>
                <a:gd name="connsiteX5" fmla="*/ 0 w 769144"/>
                <a:gd name="connsiteY5" fmla="*/ 7144 h 169069"/>
                <a:gd name="connsiteX0" fmla="*/ 769144 w 769144"/>
                <a:gd name="connsiteY0" fmla="*/ 140494 h 169069"/>
                <a:gd name="connsiteX1" fmla="*/ 607219 w 769144"/>
                <a:gd name="connsiteY1" fmla="*/ 169069 h 169069"/>
                <a:gd name="connsiteX2" fmla="*/ 447675 w 769144"/>
                <a:gd name="connsiteY2" fmla="*/ 133350 h 169069"/>
                <a:gd name="connsiteX3" fmla="*/ 378619 w 769144"/>
                <a:gd name="connsiteY3" fmla="*/ 111919 h 169069"/>
                <a:gd name="connsiteX4" fmla="*/ 178594 w 769144"/>
                <a:gd name="connsiteY4" fmla="*/ 7144 h 169069"/>
                <a:gd name="connsiteX5" fmla="*/ 78582 w 769144"/>
                <a:gd name="connsiteY5" fmla="*/ 0 h 169069"/>
                <a:gd name="connsiteX6" fmla="*/ 0 w 769144"/>
                <a:gd name="connsiteY6" fmla="*/ 7144 h 16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9144" h="169069">
                  <a:moveTo>
                    <a:pt x="769144" y="140494"/>
                  </a:moveTo>
                  <a:lnTo>
                    <a:pt x="607219" y="169069"/>
                  </a:lnTo>
                  <a:cubicBezTo>
                    <a:pt x="558007" y="155575"/>
                    <a:pt x="496887" y="146844"/>
                    <a:pt x="447675" y="133350"/>
                  </a:cubicBezTo>
                  <a:lnTo>
                    <a:pt x="378619" y="111919"/>
                  </a:lnTo>
                  <a:lnTo>
                    <a:pt x="178594" y="7144"/>
                  </a:lnTo>
                  <a:cubicBezTo>
                    <a:pt x="150813" y="6350"/>
                    <a:pt x="106363" y="794"/>
                    <a:pt x="78582" y="0"/>
                  </a:cubicBezTo>
                  <a:lnTo>
                    <a:pt x="0" y="7144"/>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56" name="Freeform 55"/>
            <p:cNvSpPr/>
            <p:nvPr/>
          </p:nvSpPr>
          <p:spPr>
            <a:xfrm>
              <a:off x="8241711" y="2649312"/>
              <a:ext cx="457200" cy="166688"/>
            </a:xfrm>
            <a:custGeom>
              <a:avLst/>
              <a:gdLst>
                <a:gd name="connsiteX0" fmla="*/ 504825 w 504825"/>
                <a:gd name="connsiteY0" fmla="*/ 0 h 180975"/>
                <a:gd name="connsiteX1" fmla="*/ 285750 w 504825"/>
                <a:gd name="connsiteY1" fmla="*/ 28575 h 180975"/>
                <a:gd name="connsiteX2" fmla="*/ 152400 w 504825"/>
                <a:gd name="connsiteY2" fmla="*/ 76200 h 180975"/>
                <a:gd name="connsiteX3" fmla="*/ 0 w 504825"/>
                <a:gd name="connsiteY3" fmla="*/ 180975 h 180975"/>
                <a:gd name="connsiteX0" fmla="*/ 488156 w 488156"/>
                <a:gd name="connsiteY0" fmla="*/ 0 h 169069"/>
                <a:gd name="connsiteX1" fmla="*/ 269081 w 488156"/>
                <a:gd name="connsiteY1" fmla="*/ 28575 h 169069"/>
                <a:gd name="connsiteX2" fmla="*/ 135731 w 488156"/>
                <a:gd name="connsiteY2" fmla="*/ 76200 h 169069"/>
                <a:gd name="connsiteX3" fmla="*/ 0 w 488156"/>
                <a:gd name="connsiteY3" fmla="*/ 169069 h 169069"/>
                <a:gd name="connsiteX0" fmla="*/ 488156 w 488156"/>
                <a:gd name="connsiteY0" fmla="*/ 0 h 169069"/>
                <a:gd name="connsiteX1" fmla="*/ 269081 w 488156"/>
                <a:gd name="connsiteY1" fmla="*/ 28575 h 169069"/>
                <a:gd name="connsiteX2" fmla="*/ 195261 w 488156"/>
                <a:gd name="connsiteY2" fmla="*/ 38100 h 169069"/>
                <a:gd name="connsiteX3" fmla="*/ 135731 w 488156"/>
                <a:gd name="connsiteY3" fmla="*/ 76200 h 169069"/>
                <a:gd name="connsiteX4" fmla="*/ 0 w 488156"/>
                <a:gd name="connsiteY4" fmla="*/ 169069 h 169069"/>
                <a:gd name="connsiteX0" fmla="*/ 488156 w 488156"/>
                <a:gd name="connsiteY0" fmla="*/ 0 h 169069"/>
                <a:gd name="connsiteX1" fmla="*/ 350043 w 488156"/>
                <a:gd name="connsiteY1" fmla="*/ 4763 h 169069"/>
                <a:gd name="connsiteX2" fmla="*/ 269081 w 488156"/>
                <a:gd name="connsiteY2" fmla="*/ 28575 h 169069"/>
                <a:gd name="connsiteX3" fmla="*/ 195261 w 488156"/>
                <a:gd name="connsiteY3" fmla="*/ 38100 h 169069"/>
                <a:gd name="connsiteX4" fmla="*/ 135731 w 488156"/>
                <a:gd name="connsiteY4" fmla="*/ 76200 h 169069"/>
                <a:gd name="connsiteX5" fmla="*/ 0 w 488156"/>
                <a:gd name="connsiteY5" fmla="*/ 169069 h 169069"/>
                <a:gd name="connsiteX0" fmla="*/ 488156 w 488156"/>
                <a:gd name="connsiteY0" fmla="*/ 0 h 169069"/>
                <a:gd name="connsiteX1" fmla="*/ 350043 w 488156"/>
                <a:gd name="connsiteY1" fmla="*/ 4763 h 169069"/>
                <a:gd name="connsiteX2" fmla="*/ 261937 w 488156"/>
                <a:gd name="connsiteY2" fmla="*/ 14288 h 169069"/>
                <a:gd name="connsiteX3" fmla="*/ 195261 w 488156"/>
                <a:gd name="connsiteY3" fmla="*/ 38100 h 169069"/>
                <a:gd name="connsiteX4" fmla="*/ 135731 w 488156"/>
                <a:gd name="connsiteY4" fmla="*/ 76200 h 169069"/>
                <a:gd name="connsiteX5" fmla="*/ 0 w 488156"/>
                <a:gd name="connsiteY5" fmla="*/ 169069 h 169069"/>
                <a:gd name="connsiteX0" fmla="*/ 471487 w 471487"/>
                <a:gd name="connsiteY0" fmla="*/ 0 h 169069"/>
                <a:gd name="connsiteX1" fmla="*/ 350043 w 471487"/>
                <a:gd name="connsiteY1" fmla="*/ 4763 h 169069"/>
                <a:gd name="connsiteX2" fmla="*/ 261937 w 471487"/>
                <a:gd name="connsiteY2" fmla="*/ 14288 h 169069"/>
                <a:gd name="connsiteX3" fmla="*/ 195261 w 471487"/>
                <a:gd name="connsiteY3" fmla="*/ 38100 h 169069"/>
                <a:gd name="connsiteX4" fmla="*/ 135731 w 471487"/>
                <a:gd name="connsiteY4" fmla="*/ 76200 h 169069"/>
                <a:gd name="connsiteX5" fmla="*/ 0 w 471487"/>
                <a:gd name="connsiteY5" fmla="*/ 169069 h 169069"/>
                <a:gd name="connsiteX0" fmla="*/ 457200 w 457200"/>
                <a:gd name="connsiteY0" fmla="*/ 0 h 166688"/>
                <a:gd name="connsiteX1" fmla="*/ 350043 w 457200"/>
                <a:gd name="connsiteY1" fmla="*/ 2382 h 166688"/>
                <a:gd name="connsiteX2" fmla="*/ 261937 w 457200"/>
                <a:gd name="connsiteY2" fmla="*/ 11907 h 166688"/>
                <a:gd name="connsiteX3" fmla="*/ 195261 w 457200"/>
                <a:gd name="connsiteY3" fmla="*/ 35719 h 166688"/>
                <a:gd name="connsiteX4" fmla="*/ 135731 w 457200"/>
                <a:gd name="connsiteY4" fmla="*/ 73819 h 166688"/>
                <a:gd name="connsiteX5" fmla="*/ 0 w 457200"/>
                <a:gd name="connsiteY5" fmla="*/ 166688 h 16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166688">
                  <a:moveTo>
                    <a:pt x="457200" y="0"/>
                  </a:moveTo>
                  <a:cubicBezTo>
                    <a:pt x="414337" y="4763"/>
                    <a:pt x="392906" y="-2381"/>
                    <a:pt x="350043" y="2382"/>
                  </a:cubicBezTo>
                  <a:lnTo>
                    <a:pt x="261937" y="11907"/>
                  </a:lnTo>
                  <a:cubicBezTo>
                    <a:pt x="236537" y="20638"/>
                    <a:pt x="220661" y="26988"/>
                    <a:pt x="195261" y="35719"/>
                  </a:cubicBezTo>
                  <a:lnTo>
                    <a:pt x="135731" y="73819"/>
                  </a:lnTo>
                  <a:lnTo>
                    <a:pt x="0" y="166688"/>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57" name="Freeform 56"/>
            <p:cNvSpPr/>
            <p:nvPr/>
          </p:nvSpPr>
          <p:spPr>
            <a:xfrm>
              <a:off x="5498511" y="1999230"/>
              <a:ext cx="714375" cy="404813"/>
            </a:xfrm>
            <a:custGeom>
              <a:avLst/>
              <a:gdLst>
                <a:gd name="connsiteX0" fmla="*/ 0 w 714375"/>
                <a:gd name="connsiteY0" fmla="*/ 0 h 404813"/>
                <a:gd name="connsiteX1" fmla="*/ 85725 w 714375"/>
                <a:gd name="connsiteY1" fmla="*/ 21431 h 404813"/>
                <a:gd name="connsiteX2" fmla="*/ 207169 w 714375"/>
                <a:gd name="connsiteY2" fmla="*/ 69056 h 404813"/>
                <a:gd name="connsiteX3" fmla="*/ 321469 w 714375"/>
                <a:gd name="connsiteY3" fmla="*/ 111919 h 404813"/>
                <a:gd name="connsiteX4" fmla="*/ 414337 w 714375"/>
                <a:gd name="connsiteY4" fmla="*/ 169069 h 404813"/>
                <a:gd name="connsiteX5" fmla="*/ 547687 w 714375"/>
                <a:gd name="connsiteY5" fmla="*/ 250031 h 404813"/>
                <a:gd name="connsiteX6" fmla="*/ 638175 w 714375"/>
                <a:gd name="connsiteY6" fmla="*/ 302419 h 404813"/>
                <a:gd name="connsiteX7" fmla="*/ 714375 w 714375"/>
                <a:gd name="connsiteY7" fmla="*/ 361950 h 404813"/>
                <a:gd name="connsiteX8" fmla="*/ 704850 w 714375"/>
                <a:gd name="connsiteY8" fmla="*/ 404813 h 404813"/>
                <a:gd name="connsiteX9" fmla="*/ 604837 w 714375"/>
                <a:gd name="connsiteY9" fmla="*/ 347663 h 404813"/>
                <a:gd name="connsiteX10" fmla="*/ 514350 w 714375"/>
                <a:gd name="connsiteY10" fmla="*/ 297656 h 404813"/>
                <a:gd name="connsiteX11" fmla="*/ 400050 w 714375"/>
                <a:gd name="connsiteY11" fmla="*/ 235744 h 404813"/>
                <a:gd name="connsiteX12" fmla="*/ 304800 w 714375"/>
                <a:gd name="connsiteY12" fmla="*/ 180975 h 404813"/>
                <a:gd name="connsiteX13" fmla="*/ 221456 w 714375"/>
                <a:gd name="connsiteY13" fmla="*/ 126206 h 404813"/>
                <a:gd name="connsiteX14" fmla="*/ 166687 w 714375"/>
                <a:gd name="connsiteY14" fmla="*/ 109538 h 404813"/>
                <a:gd name="connsiteX15" fmla="*/ 92869 w 714375"/>
                <a:gd name="connsiteY15" fmla="*/ 88106 h 404813"/>
                <a:gd name="connsiteX16" fmla="*/ 16669 w 714375"/>
                <a:gd name="connsiteY16" fmla="*/ 69056 h 404813"/>
                <a:gd name="connsiteX17" fmla="*/ 2381 w 714375"/>
                <a:gd name="connsiteY17" fmla="*/ 66675 h 404813"/>
                <a:gd name="connsiteX18" fmla="*/ 0 w 714375"/>
                <a:gd name="connsiteY18" fmla="*/ 0 h 40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4375" h="404813">
                  <a:moveTo>
                    <a:pt x="0" y="0"/>
                  </a:moveTo>
                  <a:lnTo>
                    <a:pt x="85725" y="21431"/>
                  </a:lnTo>
                  <a:lnTo>
                    <a:pt x="207169" y="69056"/>
                  </a:lnTo>
                  <a:lnTo>
                    <a:pt x="321469" y="111919"/>
                  </a:lnTo>
                  <a:lnTo>
                    <a:pt x="414337" y="169069"/>
                  </a:lnTo>
                  <a:lnTo>
                    <a:pt x="547687" y="250031"/>
                  </a:lnTo>
                  <a:lnTo>
                    <a:pt x="638175" y="302419"/>
                  </a:lnTo>
                  <a:lnTo>
                    <a:pt x="714375" y="361950"/>
                  </a:lnTo>
                  <a:lnTo>
                    <a:pt x="704850" y="404813"/>
                  </a:lnTo>
                  <a:lnTo>
                    <a:pt x="604837" y="347663"/>
                  </a:lnTo>
                  <a:lnTo>
                    <a:pt x="514350" y="297656"/>
                  </a:lnTo>
                  <a:lnTo>
                    <a:pt x="400050" y="235744"/>
                  </a:lnTo>
                  <a:lnTo>
                    <a:pt x="304800" y="180975"/>
                  </a:lnTo>
                  <a:lnTo>
                    <a:pt x="221456" y="126206"/>
                  </a:lnTo>
                  <a:lnTo>
                    <a:pt x="166687" y="109538"/>
                  </a:lnTo>
                  <a:lnTo>
                    <a:pt x="92869" y="88106"/>
                  </a:lnTo>
                  <a:lnTo>
                    <a:pt x="16669" y="69056"/>
                  </a:lnTo>
                  <a:lnTo>
                    <a:pt x="2381" y="66675"/>
                  </a:lnTo>
                  <a:cubicBezTo>
                    <a:pt x="1587" y="44450"/>
                    <a:pt x="794" y="22225"/>
                    <a:pt x="0" y="0"/>
                  </a:cubicBezTo>
                  <a:close/>
                </a:path>
              </a:pathLst>
            </a:custGeom>
            <a:pattFill prst="ltVert">
              <a:fgClr>
                <a:sysClr val="windowText" lastClr="000000"/>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58" name="Freeform 57"/>
            <p:cNvSpPr/>
            <p:nvPr/>
          </p:nvSpPr>
          <p:spPr>
            <a:xfrm>
              <a:off x="4265023" y="5252016"/>
              <a:ext cx="3340894" cy="347663"/>
            </a:xfrm>
            <a:custGeom>
              <a:avLst/>
              <a:gdLst>
                <a:gd name="connsiteX0" fmla="*/ 3343275 w 3343275"/>
                <a:gd name="connsiteY0" fmla="*/ 371475 h 371475"/>
                <a:gd name="connsiteX1" fmla="*/ 0 w 3343275"/>
                <a:gd name="connsiteY1" fmla="*/ 0 h 371475"/>
                <a:gd name="connsiteX0" fmla="*/ 3407569 w 3407569"/>
                <a:gd name="connsiteY0" fmla="*/ 376238 h 376238"/>
                <a:gd name="connsiteX1" fmla="*/ 0 w 3407569"/>
                <a:gd name="connsiteY1" fmla="*/ 0 h 376238"/>
                <a:gd name="connsiteX0" fmla="*/ 3340894 w 3340894"/>
                <a:gd name="connsiteY0" fmla="*/ 347663 h 347663"/>
                <a:gd name="connsiteX1" fmla="*/ 0 w 3340894"/>
                <a:gd name="connsiteY1" fmla="*/ 0 h 347663"/>
              </a:gdLst>
              <a:ahLst/>
              <a:cxnLst>
                <a:cxn ang="0">
                  <a:pos x="connsiteX0" y="connsiteY0"/>
                </a:cxn>
                <a:cxn ang="0">
                  <a:pos x="connsiteX1" y="connsiteY1"/>
                </a:cxn>
              </a:cxnLst>
              <a:rect l="l" t="t" r="r" b="b"/>
              <a:pathLst>
                <a:path w="3340894" h="347663">
                  <a:moveTo>
                    <a:pt x="3340894" y="347663"/>
                  </a:move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59" name="Freeform 58"/>
            <p:cNvSpPr/>
            <p:nvPr/>
          </p:nvSpPr>
          <p:spPr>
            <a:xfrm>
              <a:off x="9028316" y="2211980"/>
              <a:ext cx="6350" cy="587350"/>
            </a:xfrm>
            <a:custGeom>
              <a:avLst/>
              <a:gdLst>
                <a:gd name="connsiteX0" fmla="*/ 0 w 0"/>
                <a:gd name="connsiteY0" fmla="*/ 0 h 590550"/>
                <a:gd name="connsiteX1" fmla="*/ 0 w 0"/>
                <a:gd name="connsiteY1" fmla="*/ 590550 h 590550"/>
                <a:gd name="connsiteX0" fmla="*/ 0 w 1389"/>
                <a:gd name="connsiteY0" fmla="*/ 0 h 9635"/>
                <a:gd name="connsiteX1" fmla="*/ 1389 w 1389"/>
                <a:gd name="connsiteY1" fmla="*/ 9635 h 9635"/>
              </a:gdLst>
              <a:ahLst/>
              <a:cxnLst>
                <a:cxn ang="0">
                  <a:pos x="connsiteX0" y="connsiteY0"/>
                </a:cxn>
                <a:cxn ang="0">
                  <a:pos x="connsiteX1" y="connsiteY1"/>
                </a:cxn>
              </a:cxnLst>
              <a:rect l="l" t="t" r="r" b="b"/>
              <a:pathLst>
                <a:path w="1389" h="9635">
                  <a:moveTo>
                    <a:pt x="0" y="0"/>
                  </a:moveTo>
                  <a:lnTo>
                    <a:pt x="1389" y="9635"/>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60" name="Freeform 59"/>
            <p:cNvSpPr/>
            <p:nvPr/>
          </p:nvSpPr>
          <p:spPr>
            <a:xfrm>
              <a:off x="8217896" y="2170681"/>
              <a:ext cx="804069" cy="38100"/>
            </a:xfrm>
            <a:custGeom>
              <a:avLst/>
              <a:gdLst>
                <a:gd name="connsiteX0" fmla="*/ 800100 w 800100"/>
                <a:gd name="connsiteY0" fmla="*/ 47625 h 47625"/>
                <a:gd name="connsiteX1" fmla="*/ 542925 w 800100"/>
                <a:gd name="connsiteY1" fmla="*/ 9525 h 47625"/>
                <a:gd name="connsiteX2" fmla="*/ 209550 w 800100"/>
                <a:gd name="connsiteY2" fmla="*/ 9525 h 47625"/>
                <a:gd name="connsiteX3" fmla="*/ 0 w 800100"/>
                <a:gd name="connsiteY3" fmla="*/ 0 h 47625"/>
                <a:gd name="connsiteX0" fmla="*/ 812007 w 812007"/>
                <a:gd name="connsiteY0" fmla="*/ 38100 h 38100"/>
                <a:gd name="connsiteX1" fmla="*/ 554832 w 812007"/>
                <a:gd name="connsiteY1" fmla="*/ 0 h 38100"/>
                <a:gd name="connsiteX2" fmla="*/ 221457 w 812007"/>
                <a:gd name="connsiteY2" fmla="*/ 0 h 38100"/>
                <a:gd name="connsiteX3" fmla="*/ 0 w 812007"/>
                <a:gd name="connsiteY3" fmla="*/ 2382 h 38100"/>
                <a:gd name="connsiteX0" fmla="*/ 826294 w 826294"/>
                <a:gd name="connsiteY0" fmla="*/ 38100 h 38100"/>
                <a:gd name="connsiteX1" fmla="*/ 569119 w 826294"/>
                <a:gd name="connsiteY1" fmla="*/ 0 h 38100"/>
                <a:gd name="connsiteX2" fmla="*/ 235744 w 826294"/>
                <a:gd name="connsiteY2" fmla="*/ 0 h 38100"/>
                <a:gd name="connsiteX3" fmla="*/ 0 w 826294"/>
                <a:gd name="connsiteY3" fmla="*/ 2382 h 38100"/>
                <a:gd name="connsiteX0" fmla="*/ 804069 w 804069"/>
                <a:gd name="connsiteY0" fmla="*/ 38100 h 38100"/>
                <a:gd name="connsiteX1" fmla="*/ 569119 w 804069"/>
                <a:gd name="connsiteY1" fmla="*/ 0 h 38100"/>
                <a:gd name="connsiteX2" fmla="*/ 235744 w 804069"/>
                <a:gd name="connsiteY2" fmla="*/ 0 h 38100"/>
                <a:gd name="connsiteX3" fmla="*/ 0 w 804069"/>
                <a:gd name="connsiteY3" fmla="*/ 2382 h 38100"/>
              </a:gdLst>
              <a:ahLst/>
              <a:cxnLst>
                <a:cxn ang="0">
                  <a:pos x="connsiteX0" y="connsiteY0"/>
                </a:cxn>
                <a:cxn ang="0">
                  <a:pos x="connsiteX1" y="connsiteY1"/>
                </a:cxn>
                <a:cxn ang="0">
                  <a:pos x="connsiteX2" y="connsiteY2"/>
                </a:cxn>
                <a:cxn ang="0">
                  <a:pos x="connsiteX3" y="connsiteY3"/>
                </a:cxn>
              </a:cxnLst>
              <a:rect l="l" t="t" r="r" b="b"/>
              <a:pathLst>
                <a:path w="804069" h="38100">
                  <a:moveTo>
                    <a:pt x="804069" y="38100"/>
                  </a:moveTo>
                  <a:lnTo>
                    <a:pt x="569119" y="0"/>
                  </a:lnTo>
                  <a:lnTo>
                    <a:pt x="235744" y="0"/>
                  </a:lnTo>
                  <a:lnTo>
                    <a:pt x="0" y="2382"/>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61" name="Freeform 60"/>
            <p:cNvSpPr/>
            <p:nvPr/>
          </p:nvSpPr>
          <p:spPr>
            <a:xfrm>
              <a:off x="5681867" y="1799206"/>
              <a:ext cx="2500312" cy="304800"/>
            </a:xfrm>
            <a:custGeom>
              <a:avLst/>
              <a:gdLst>
                <a:gd name="connsiteX0" fmla="*/ 2457450 w 2457450"/>
                <a:gd name="connsiteY0" fmla="*/ 295275 h 295275"/>
                <a:gd name="connsiteX1" fmla="*/ 2028825 w 2457450"/>
                <a:gd name="connsiteY1" fmla="*/ 247650 h 295275"/>
                <a:gd name="connsiteX2" fmla="*/ 1466850 w 2457450"/>
                <a:gd name="connsiteY2" fmla="*/ 180975 h 295275"/>
                <a:gd name="connsiteX3" fmla="*/ 1038225 w 2457450"/>
                <a:gd name="connsiteY3" fmla="*/ 152400 h 295275"/>
                <a:gd name="connsiteX4" fmla="*/ 590550 w 2457450"/>
                <a:gd name="connsiteY4" fmla="*/ 95250 h 295275"/>
                <a:gd name="connsiteX5" fmla="*/ 304800 w 2457450"/>
                <a:gd name="connsiteY5" fmla="*/ 28575 h 295275"/>
                <a:gd name="connsiteX6" fmla="*/ 0 w 2457450"/>
                <a:gd name="connsiteY6" fmla="*/ 0 h 295275"/>
                <a:gd name="connsiteX0" fmla="*/ 2500312 w 2500312"/>
                <a:gd name="connsiteY0" fmla="*/ 304800 h 304800"/>
                <a:gd name="connsiteX1" fmla="*/ 2028825 w 2500312"/>
                <a:gd name="connsiteY1" fmla="*/ 247650 h 304800"/>
                <a:gd name="connsiteX2" fmla="*/ 1466850 w 2500312"/>
                <a:gd name="connsiteY2" fmla="*/ 180975 h 304800"/>
                <a:gd name="connsiteX3" fmla="*/ 1038225 w 2500312"/>
                <a:gd name="connsiteY3" fmla="*/ 152400 h 304800"/>
                <a:gd name="connsiteX4" fmla="*/ 590550 w 2500312"/>
                <a:gd name="connsiteY4" fmla="*/ 95250 h 304800"/>
                <a:gd name="connsiteX5" fmla="*/ 304800 w 2500312"/>
                <a:gd name="connsiteY5" fmla="*/ 28575 h 304800"/>
                <a:gd name="connsiteX6" fmla="*/ 0 w 2500312"/>
                <a:gd name="connsiteY6"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312" h="304800">
                  <a:moveTo>
                    <a:pt x="2500312" y="304800"/>
                  </a:moveTo>
                  <a:lnTo>
                    <a:pt x="2028825" y="247650"/>
                  </a:lnTo>
                  <a:lnTo>
                    <a:pt x="1466850" y="180975"/>
                  </a:lnTo>
                  <a:lnTo>
                    <a:pt x="1038225" y="152400"/>
                  </a:lnTo>
                  <a:lnTo>
                    <a:pt x="590550" y="95250"/>
                  </a:lnTo>
                  <a:lnTo>
                    <a:pt x="304800" y="28575"/>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62" name="Freeform 61"/>
            <p:cNvSpPr/>
            <p:nvPr/>
          </p:nvSpPr>
          <p:spPr>
            <a:xfrm>
              <a:off x="5498511" y="1801586"/>
              <a:ext cx="183356" cy="197644"/>
            </a:xfrm>
            <a:custGeom>
              <a:avLst/>
              <a:gdLst>
                <a:gd name="connsiteX0" fmla="*/ 180975 w 180975"/>
                <a:gd name="connsiteY0" fmla="*/ 0 h 171450"/>
                <a:gd name="connsiteX1" fmla="*/ 0 w 180975"/>
                <a:gd name="connsiteY1" fmla="*/ 171450 h 171450"/>
                <a:gd name="connsiteX0" fmla="*/ 183356 w 183356"/>
                <a:gd name="connsiteY0" fmla="*/ 0 h 209550"/>
                <a:gd name="connsiteX1" fmla="*/ 0 w 183356"/>
                <a:gd name="connsiteY1" fmla="*/ 209550 h 209550"/>
                <a:gd name="connsiteX0" fmla="*/ 183356 w 183356"/>
                <a:gd name="connsiteY0" fmla="*/ 0 h 197644"/>
                <a:gd name="connsiteX1" fmla="*/ 0 w 183356"/>
                <a:gd name="connsiteY1" fmla="*/ 197644 h 197644"/>
              </a:gdLst>
              <a:ahLst/>
              <a:cxnLst>
                <a:cxn ang="0">
                  <a:pos x="connsiteX0" y="connsiteY0"/>
                </a:cxn>
                <a:cxn ang="0">
                  <a:pos x="connsiteX1" y="connsiteY1"/>
                </a:cxn>
              </a:cxnLst>
              <a:rect l="l" t="t" r="r" b="b"/>
              <a:pathLst>
                <a:path w="183356" h="197644">
                  <a:moveTo>
                    <a:pt x="183356" y="0"/>
                  </a:moveTo>
                  <a:lnTo>
                    <a:pt x="0" y="197644"/>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63" name="Freeform 62"/>
            <p:cNvSpPr/>
            <p:nvPr/>
          </p:nvSpPr>
          <p:spPr>
            <a:xfrm>
              <a:off x="5212759" y="2065906"/>
              <a:ext cx="285751" cy="392906"/>
            </a:xfrm>
            <a:custGeom>
              <a:avLst/>
              <a:gdLst>
                <a:gd name="connsiteX0" fmla="*/ 285750 w 285750"/>
                <a:gd name="connsiteY0" fmla="*/ 0 h 390525"/>
                <a:gd name="connsiteX1" fmla="*/ 0 w 285750"/>
                <a:gd name="connsiteY1" fmla="*/ 390525 h 390525"/>
                <a:gd name="connsiteX0" fmla="*/ 292894 w 292894"/>
                <a:gd name="connsiteY0" fmla="*/ 0 h 416719"/>
                <a:gd name="connsiteX1" fmla="*/ 0 w 292894"/>
                <a:gd name="connsiteY1" fmla="*/ 416719 h 416719"/>
                <a:gd name="connsiteX0" fmla="*/ 307182 w 307182"/>
                <a:gd name="connsiteY0" fmla="*/ 0 h 421481"/>
                <a:gd name="connsiteX1" fmla="*/ 0 w 307182"/>
                <a:gd name="connsiteY1" fmla="*/ 421481 h 421481"/>
                <a:gd name="connsiteX0" fmla="*/ 285751 w 285751"/>
                <a:gd name="connsiteY0" fmla="*/ 0 h 392906"/>
                <a:gd name="connsiteX1" fmla="*/ 0 w 285751"/>
                <a:gd name="connsiteY1" fmla="*/ 392906 h 392906"/>
              </a:gdLst>
              <a:ahLst/>
              <a:cxnLst>
                <a:cxn ang="0">
                  <a:pos x="connsiteX0" y="connsiteY0"/>
                </a:cxn>
                <a:cxn ang="0">
                  <a:pos x="connsiteX1" y="connsiteY1"/>
                </a:cxn>
              </a:cxnLst>
              <a:rect l="l" t="t" r="r" b="b"/>
              <a:pathLst>
                <a:path w="285751" h="392906">
                  <a:moveTo>
                    <a:pt x="285751" y="0"/>
                  </a:moveTo>
                  <a:lnTo>
                    <a:pt x="0" y="392906"/>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64" name="Freeform 63"/>
            <p:cNvSpPr/>
            <p:nvPr/>
          </p:nvSpPr>
          <p:spPr>
            <a:xfrm>
              <a:off x="4969874" y="2611211"/>
              <a:ext cx="269080" cy="452438"/>
            </a:xfrm>
            <a:custGeom>
              <a:avLst/>
              <a:gdLst>
                <a:gd name="connsiteX0" fmla="*/ 247650 w 247650"/>
                <a:gd name="connsiteY0" fmla="*/ 0 h 419100"/>
                <a:gd name="connsiteX1" fmla="*/ 0 w 247650"/>
                <a:gd name="connsiteY1" fmla="*/ 419100 h 419100"/>
                <a:gd name="connsiteX0" fmla="*/ 254793 w 254793"/>
                <a:gd name="connsiteY0" fmla="*/ 0 h 445294"/>
                <a:gd name="connsiteX1" fmla="*/ 0 w 254793"/>
                <a:gd name="connsiteY1" fmla="*/ 445294 h 445294"/>
                <a:gd name="connsiteX0" fmla="*/ 269080 w 269080"/>
                <a:gd name="connsiteY0" fmla="*/ 0 h 452438"/>
                <a:gd name="connsiteX1" fmla="*/ 0 w 269080"/>
                <a:gd name="connsiteY1" fmla="*/ 452438 h 452438"/>
              </a:gdLst>
              <a:ahLst/>
              <a:cxnLst>
                <a:cxn ang="0">
                  <a:pos x="connsiteX0" y="connsiteY0"/>
                </a:cxn>
                <a:cxn ang="0">
                  <a:pos x="connsiteX1" y="connsiteY1"/>
                </a:cxn>
              </a:cxnLst>
              <a:rect l="l" t="t" r="r" b="b"/>
              <a:pathLst>
                <a:path w="269080" h="452438">
                  <a:moveTo>
                    <a:pt x="269080" y="0"/>
                  </a:moveTo>
                  <a:lnTo>
                    <a:pt x="0" y="452438"/>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65" name="Freeform 64"/>
            <p:cNvSpPr/>
            <p:nvPr/>
          </p:nvSpPr>
          <p:spPr>
            <a:xfrm>
              <a:off x="4734129" y="3227955"/>
              <a:ext cx="290513" cy="502443"/>
            </a:xfrm>
            <a:custGeom>
              <a:avLst/>
              <a:gdLst>
                <a:gd name="connsiteX0" fmla="*/ 276225 w 276225"/>
                <a:gd name="connsiteY0" fmla="*/ 0 h 457200"/>
                <a:gd name="connsiteX1" fmla="*/ 0 w 276225"/>
                <a:gd name="connsiteY1" fmla="*/ 457200 h 457200"/>
                <a:gd name="connsiteX0" fmla="*/ 290513 w 290513"/>
                <a:gd name="connsiteY0" fmla="*/ 0 h 502443"/>
                <a:gd name="connsiteX1" fmla="*/ 0 w 290513"/>
                <a:gd name="connsiteY1" fmla="*/ 502443 h 502443"/>
                <a:gd name="connsiteX0" fmla="*/ 290513 w 290513"/>
                <a:gd name="connsiteY0" fmla="*/ 0 h 502443"/>
                <a:gd name="connsiteX1" fmla="*/ 107157 w 290513"/>
                <a:gd name="connsiteY1" fmla="*/ 295275 h 502443"/>
                <a:gd name="connsiteX2" fmla="*/ 0 w 290513"/>
                <a:gd name="connsiteY2" fmla="*/ 502443 h 502443"/>
              </a:gdLst>
              <a:ahLst/>
              <a:cxnLst>
                <a:cxn ang="0">
                  <a:pos x="connsiteX0" y="connsiteY0"/>
                </a:cxn>
                <a:cxn ang="0">
                  <a:pos x="connsiteX1" y="connsiteY1"/>
                </a:cxn>
                <a:cxn ang="0">
                  <a:pos x="connsiteX2" y="connsiteY2"/>
                </a:cxn>
              </a:cxnLst>
              <a:rect l="l" t="t" r="r" b="b"/>
              <a:pathLst>
                <a:path w="290513" h="502443">
                  <a:moveTo>
                    <a:pt x="290513" y="0"/>
                  </a:moveTo>
                  <a:cubicBezTo>
                    <a:pt x="238126" y="89694"/>
                    <a:pt x="159544" y="205581"/>
                    <a:pt x="107157" y="295275"/>
                  </a:cubicBezTo>
                  <a:lnTo>
                    <a:pt x="0" y="502443"/>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66" name="Freeform 65"/>
            <p:cNvSpPr/>
            <p:nvPr/>
          </p:nvSpPr>
          <p:spPr>
            <a:xfrm>
              <a:off x="4557915" y="3818505"/>
              <a:ext cx="209551" cy="314325"/>
            </a:xfrm>
            <a:custGeom>
              <a:avLst/>
              <a:gdLst>
                <a:gd name="connsiteX0" fmla="*/ 200025 w 200025"/>
                <a:gd name="connsiteY0" fmla="*/ 0 h 295275"/>
                <a:gd name="connsiteX1" fmla="*/ 0 w 200025"/>
                <a:gd name="connsiteY1" fmla="*/ 295275 h 295275"/>
                <a:gd name="connsiteX0" fmla="*/ 204788 w 204788"/>
                <a:gd name="connsiteY0" fmla="*/ 0 h 307181"/>
                <a:gd name="connsiteX1" fmla="*/ 0 w 204788"/>
                <a:gd name="connsiteY1" fmla="*/ 307181 h 307181"/>
                <a:gd name="connsiteX0" fmla="*/ 209551 w 209551"/>
                <a:gd name="connsiteY0" fmla="*/ 0 h 314325"/>
                <a:gd name="connsiteX1" fmla="*/ 0 w 209551"/>
                <a:gd name="connsiteY1" fmla="*/ 314325 h 314325"/>
              </a:gdLst>
              <a:ahLst/>
              <a:cxnLst>
                <a:cxn ang="0">
                  <a:pos x="connsiteX0" y="connsiteY0"/>
                </a:cxn>
                <a:cxn ang="0">
                  <a:pos x="connsiteX1" y="connsiteY1"/>
                </a:cxn>
              </a:cxnLst>
              <a:rect l="l" t="t" r="r" b="b"/>
              <a:pathLst>
                <a:path w="209551" h="314325">
                  <a:moveTo>
                    <a:pt x="209551" y="0"/>
                  </a:moveTo>
                  <a:lnTo>
                    <a:pt x="0" y="314325"/>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67" name="Freeform 66"/>
            <p:cNvSpPr/>
            <p:nvPr/>
          </p:nvSpPr>
          <p:spPr>
            <a:xfrm>
              <a:off x="4269787" y="4228079"/>
              <a:ext cx="311941" cy="583408"/>
            </a:xfrm>
            <a:custGeom>
              <a:avLst/>
              <a:gdLst>
                <a:gd name="connsiteX0" fmla="*/ 333375 w 333375"/>
                <a:gd name="connsiteY0" fmla="*/ 0 h 571500"/>
                <a:gd name="connsiteX1" fmla="*/ 228600 w 333375"/>
                <a:gd name="connsiteY1" fmla="*/ 209550 h 571500"/>
                <a:gd name="connsiteX2" fmla="*/ 0 w 333375"/>
                <a:gd name="connsiteY2" fmla="*/ 571500 h 571500"/>
                <a:gd name="connsiteX0" fmla="*/ 354806 w 354806"/>
                <a:gd name="connsiteY0" fmla="*/ 0 h 590550"/>
                <a:gd name="connsiteX1" fmla="*/ 228600 w 354806"/>
                <a:gd name="connsiteY1" fmla="*/ 228600 h 590550"/>
                <a:gd name="connsiteX2" fmla="*/ 0 w 354806"/>
                <a:gd name="connsiteY2" fmla="*/ 590550 h 590550"/>
                <a:gd name="connsiteX0" fmla="*/ 347662 w 347662"/>
                <a:gd name="connsiteY0" fmla="*/ 0 h 578644"/>
                <a:gd name="connsiteX1" fmla="*/ 228600 w 347662"/>
                <a:gd name="connsiteY1" fmla="*/ 216694 h 578644"/>
                <a:gd name="connsiteX2" fmla="*/ 0 w 347662"/>
                <a:gd name="connsiteY2" fmla="*/ 578644 h 578644"/>
                <a:gd name="connsiteX0" fmla="*/ 335755 w 335755"/>
                <a:gd name="connsiteY0" fmla="*/ 0 h 581026"/>
                <a:gd name="connsiteX1" fmla="*/ 228600 w 335755"/>
                <a:gd name="connsiteY1" fmla="*/ 219076 h 581026"/>
                <a:gd name="connsiteX2" fmla="*/ 0 w 335755"/>
                <a:gd name="connsiteY2" fmla="*/ 581026 h 581026"/>
                <a:gd name="connsiteX0" fmla="*/ 321467 w 321467"/>
                <a:gd name="connsiteY0" fmla="*/ 0 h 578645"/>
                <a:gd name="connsiteX1" fmla="*/ 214312 w 321467"/>
                <a:gd name="connsiteY1" fmla="*/ 219076 h 578645"/>
                <a:gd name="connsiteX2" fmla="*/ 0 w 321467"/>
                <a:gd name="connsiteY2" fmla="*/ 578645 h 578645"/>
                <a:gd name="connsiteX0" fmla="*/ 319085 w 319085"/>
                <a:gd name="connsiteY0" fmla="*/ 0 h 592933"/>
                <a:gd name="connsiteX1" fmla="*/ 211930 w 319085"/>
                <a:gd name="connsiteY1" fmla="*/ 219076 h 592933"/>
                <a:gd name="connsiteX2" fmla="*/ 0 w 319085"/>
                <a:gd name="connsiteY2" fmla="*/ 592933 h 592933"/>
                <a:gd name="connsiteX0" fmla="*/ 319085 w 319085"/>
                <a:gd name="connsiteY0" fmla="*/ 0 h 592933"/>
                <a:gd name="connsiteX1" fmla="*/ 197643 w 319085"/>
                <a:gd name="connsiteY1" fmla="*/ 233363 h 592933"/>
                <a:gd name="connsiteX2" fmla="*/ 0 w 319085"/>
                <a:gd name="connsiteY2" fmla="*/ 592933 h 592933"/>
                <a:gd name="connsiteX0" fmla="*/ 311941 w 311941"/>
                <a:gd name="connsiteY0" fmla="*/ 0 h 583408"/>
                <a:gd name="connsiteX1" fmla="*/ 197643 w 311941"/>
                <a:gd name="connsiteY1" fmla="*/ 223838 h 583408"/>
                <a:gd name="connsiteX2" fmla="*/ 0 w 311941"/>
                <a:gd name="connsiteY2" fmla="*/ 583408 h 583408"/>
              </a:gdLst>
              <a:ahLst/>
              <a:cxnLst>
                <a:cxn ang="0">
                  <a:pos x="connsiteX0" y="connsiteY0"/>
                </a:cxn>
                <a:cxn ang="0">
                  <a:pos x="connsiteX1" y="connsiteY1"/>
                </a:cxn>
                <a:cxn ang="0">
                  <a:pos x="connsiteX2" y="connsiteY2"/>
                </a:cxn>
              </a:cxnLst>
              <a:rect l="l" t="t" r="r" b="b"/>
              <a:pathLst>
                <a:path w="311941" h="583408">
                  <a:moveTo>
                    <a:pt x="311941" y="0"/>
                  </a:moveTo>
                  <a:lnTo>
                    <a:pt x="197643" y="223838"/>
                  </a:lnTo>
                  <a:cubicBezTo>
                    <a:pt x="127000" y="348457"/>
                    <a:pt x="70643" y="458789"/>
                    <a:pt x="0" y="583408"/>
                  </a:cubicBez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68" name="Freeform 67"/>
            <p:cNvSpPr/>
            <p:nvPr/>
          </p:nvSpPr>
          <p:spPr>
            <a:xfrm>
              <a:off x="8577467" y="2218305"/>
              <a:ext cx="447675" cy="609600"/>
            </a:xfrm>
            <a:custGeom>
              <a:avLst/>
              <a:gdLst>
                <a:gd name="connsiteX0" fmla="*/ 447675 w 447675"/>
                <a:gd name="connsiteY0" fmla="*/ 0 h 628650"/>
                <a:gd name="connsiteX1" fmla="*/ 314325 w 447675"/>
                <a:gd name="connsiteY1" fmla="*/ 190500 h 628650"/>
                <a:gd name="connsiteX2" fmla="*/ 219075 w 447675"/>
                <a:gd name="connsiteY2" fmla="*/ 352425 h 628650"/>
                <a:gd name="connsiteX3" fmla="*/ 123825 w 447675"/>
                <a:gd name="connsiteY3" fmla="*/ 447675 h 628650"/>
                <a:gd name="connsiteX4" fmla="*/ 0 w 447675"/>
                <a:gd name="connsiteY4" fmla="*/ 628650 h 628650"/>
                <a:gd name="connsiteX0" fmla="*/ 447675 w 447675"/>
                <a:gd name="connsiteY0" fmla="*/ 0 h 609600"/>
                <a:gd name="connsiteX1" fmla="*/ 314325 w 447675"/>
                <a:gd name="connsiteY1" fmla="*/ 171450 h 609600"/>
                <a:gd name="connsiteX2" fmla="*/ 219075 w 447675"/>
                <a:gd name="connsiteY2" fmla="*/ 333375 h 609600"/>
                <a:gd name="connsiteX3" fmla="*/ 123825 w 447675"/>
                <a:gd name="connsiteY3" fmla="*/ 428625 h 609600"/>
                <a:gd name="connsiteX4" fmla="*/ 0 w 447675"/>
                <a:gd name="connsiteY4" fmla="*/ 6096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609600">
                  <a:moveTo>
                    <a:pt x="447675" y="0"/>
                  </a:moveTo>
                  <a:lnTo>
                    <a:pt x="314325" y="171450"/>
                  </a:lnTo>
                  <a:lnTo>
                    <a:pt x="219075" y="333375"/>
                  </a:lnTo>
                  <a:lnTo>
                    <a:pt x="123825" y="428625"/>
                  </a:lnTo>
                  <a:lnTo>
                    <a:pt x="0" y="60960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69" name="Freeform 68"/>
            <p:cNvSpPr/>
            <p:nvPr/>
          </p:nvSpPr>
          <p:spPr>
            <a:xfrm>
              <a:off x="7598773" y="2099241"/>
              <a:ext cx="583406" cy="516732"/>
            </a:xfrm>
            <a:custGeom>
              <a:avLst/>
              <a:gdLst>
                <a:gd name="connsiteX0" fmla="*/ 638175 w 638175"/>
                <a:gd name="connsiteY0" fmla="*/ 0 h 533400"/>
                <a:gd name="connsiteX1" fmla="*/ 533400 w 638175"/>
                <a:gd name="connsiteY1" fmla="*/ 85725 h 533400"/>
                <a:gd name="connsiteX2" fmla="*/ 323850 w 638175"/>
                <a:gd name="connsiteY2" fmla="*/ 285750 h 533400"/>
                <a:gd name="connsiteX3" fmla="*/ 76200 w 638175"/>
                <a:gd name="connsiteY3" fmla="*/ 476250 h 533400"/>
                <a:gd name="connsiteX4" fmla="*/ 0 w 638175"/>
                <a:gd name="connsiteY4" fmla="*/ 533400 h 533400"/>
                <a:gd name="connsiteX5" fmla="*/ 0 w 638175"/>
                <a:gd name="connsiteY5" fmla="*/ 533400 h 533400"/>
                <a:gd name="connsiteX0" fmla="*/ 640257 w 640257"/>
                <a:gd name="connsiteY0" fmla="*/ 0 h 534678"/>
                <a:gd name="connsiteX1" fmla="*/ 535482 w 640257"/>
                <a:gd name="connsiteY1" fmla="*/ 85725 h 534678"/>
                <a:gd name="connsiteX2" fmla="*/ 325932 w 640257"/>
                <a:gd name="connsiteY2" fmla="*/ 285750 h 534678"/>
                <a:gd name="connsiteX3" fmla="*/ 78282 w 640257"/>
                <a:gd name="connsiteY3" fmla="*/ 476250 h 534678"/>
                <a:gd name="connsiteX4" fmla="*/ 2082 w 640257"/>
                <a:gd name="connsiteY4" fmla="*/ 533400 h 534678"/>
                <a:gd name="connsiteX5" fmla="*/ 23513 w 640257"/>
                <a:gd name="connsiteY5" fmla="*/ 514350 h 534678"/>
                <a:gd name="connsiteX0" fmla="*/ 638175 w 638175"/>
                <a:gd name="connsiteY0" fmla="*/ 0 h 533400"/>
                <a:gd name="connsiteX1" fmla="*/ 533400 w 638175"/>
                <a:gd name="connsiteY1" fmla="*/ 85725 h 533400"/>
                <a:gd name="connsiteX2" fmla="*/ 323850 w 638175"/>
                <a:gd name="connsiteY2" fmla="*/ 285750 h 533400"/>
                <a:gd name="connsiteX3" fmla="*/ 76200 w 638175"/>
                <a:gd name="connsiteY3" fmla="*/ 476250 h 533400"/>
                <a:gd name="connsiteX4" fmla="*/ 0 w 638175"/>
                <a:gd name="connsiteY4" fmla="*/ 533400 h 533400"/>
                <a:gd name="connsiteX0" fmla="*/ 607219 w 607219"/>
                <a:gd name="connsiteY0" fmla="*/ 0 h 511969"/>
                <a:gd name="connsiteX1" fmla="*/ 502444 w 607219"/>
                <a:gd name="connsiteY1" fmla="*/ 85725 h 511969"/>
                <a:gd name="connsiteX2" fmla="*/ 292894 w 607219"/>
                <a:gd name="connsiteY2" fmla="*/ 285750 h 511969"/>
                <a:gd name="connsiteX3" fmla="*/ 45244 w 607219"/>
                <a:gd name="connsiteY3" fmla="*/ 476250 h 511969"/>
                <a:gd name="connsiteX4" fmla="*/ 0 w 607219"/>
                <a:gd name="connsiteY4" fmla="*/ 511969 h 511969"/>
                <a:gd name="connsiteX0" fmla="*/ 588169 w 588169"/>
                <a:gd name="connsiteY0" fmla="*/ 0 h 502444"/>
                <a:gd name="connsiteX1" fmla="*/ 483394 w 588169"/>
                <a:gd name="connsiteY1" fmla="*/ 85725 h 502444"/>
                <a:gd name="connsiteX2" fmla="*/ 273844 w 588169"/>
                <a:gd name="connsiteY2" fmla="*/ 285750 h 502444"/>
                <a:gd name="connsiteX3" fmla="*/ 26194 w 588169"/>
                <a:gd name="connsiteY3" fmla="*/ 476250 h 502444"/>
                <a:gd name="connsiteX4" fmla="*/ 0 w 588169"/>
                <a:gd name="connsiteY4" fmla="*/ 502444 h 502444"/>
                <a:gd name="connsiteX0" fmla="*/ 583406 w 583406"/>
                <a:gd name="connsiteY0" fmla="*/ 0 h 516732"/>
                <a:gd name="connsiteX1" fmla="*/ 483394 w 583406"/>
                <a:gd name="connsiteY1" fmla="*/ 100013 h 516732"/>
                <a:gd name="connsiteX2" fmla="*/ 273844 w 583406"/>
                <a:gd name="connsiteY2" fmla="*/ 300038 h 516732"/>
                <a:gd name="connsiteX3" fmla="*/ 26194 w 583406"/>
                <a:gd name="connsiteY3" fmla="*/ 490538 h 516732"/>
                <a:gd name="connsiteX4" fmla="*/ 0 w 583406"/>
                <a:gd name="connsiteY4" fmla="*/ 516732 h 51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06" h="516732">
                  <a:moveTo>
                    <a:pt x="583406" y="0"/>
                  </a:moveTo>
                  <a:lnTo>
                    <a:pt x="483394" y="100013"/>
                  </a:lnTo>
                  <a:lnTo>
                    <a:pt x="273844" y="300038"/>
                  </a:lnTo>
                  <a:lnTo>
                    <a:pt x="26194" y="490538"/>
                  </a:lnTo>
                  <a:lnTo>
                    <a:pt x="0" y="516732"/>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0" name="Freeform 69"/>
            <p:cNvSpPr/>
            <p:nvPr/>
          </p:nvSpPr>
          <p:spPr>
            <a:xfrm>
              <a:off x="7603535" y="2711225"/>
              <a:ext cx="983457" cy="116680"/>
            </a:xfrm>
            <a:custGeom>
              <a:avLst/>
              <a:gdLst>
                <a:gd name="connsiteX0" fmla="*/ 1000125 w 1000125"/>
                <a:gd name="connsiteY0" fmla="*/ 85725 h 85725"/>
                <a:gd name="connsiteX1" fmla="*/ 800100 w 1000125"/>
                <a:gd name="connsiteY1" fmla="*/ 76200 h 85725"/>
                <a:gd name="connsiteX2" fmla="*/ 581025 w 1000125"/>
                <a:gd name="connsiteY2" fmla="*/ 76200 h 85725"/>
                <a:gd name="connsiteX3" fmla="*/ 247650 w 1000125"/>
                <a:gd name="connsiteY3" fmla="*/ 38100 h 85725"/>
                <a:gd name="connsiteX4" fmla="*/ 0 w 1000125"/>
                <a:gd name="connsiteY4" fmla="*/ 0 h 85725"/>
                <a:gd name="connsiteX0" fmla="*/ 976313 w 976313"/>
                <a:gd name="connsiteY0" fmla="*/ 104775 h 104775"/>
                <a:gd name="connsiteX1" fmla="*/ 776288 w 976313"/>
                <a:gd name="connsiteY1" fmla="*/ 95250 h 104775"/>
                <a:gd name="connsiteX2" fmla="*/ 557213 w 976313"/>
                <a:gd name="connsiteY2" fmla="*/ 95250 h 104775"/>
                <a:gd name="connsiteX3" fmla="*/ 223838 w 976313"/>
                <a:gd name="connsiteY3" fmla="*/ 57150 h 104775"/>
                <a:gd name="connsiteX4" fmla="*/ 0 w 976313"/>
                <a:gd name="connsiteY4" fmla="*/ 0 h 104775"/>
                <a:gd name="connsiteX0" fmla="*/ 995363 w 995363"/>
                <a:gd name="connsiteY0" fmla="*/ 109537 h 109537"/>
                <a:gd name="connsiteX1" fmla="*/ 795338 w 995363"/>
                <a:gd name="connsiteY1" fmla="*/ 100012 h 109537"/>
                <a:gd name="connsiteX2" fmla="*/ 576263 w 995363"/>
                <a:gd name="connsiteY2" fmla="*/ 100012 h 109537"/>
                <a:gd name="connsiteX3" fmla="*/ 242888 w 995363"/>
                <a:gd name="connsiteY3" fmla="*/ 61912 h 109537"/>
                <a:gd name="connsiteX4" fmla="*/ 0 w 995363"/>
                <a:gd name="connsiteY4" fmla="*/ 0 h 109537"/>
                <a:gd name="connsiteX0" fmla="*/ 1004888 w 1004888"/>
                <a:gd name="connsiteY0" fmla="*/ 116680 h 116680"/>
                <a:gd name="connsiteX1" fmla="*/ 804863 w 1004888"/>
                <a:gd name="connsiteY1" fmla="*/ 107155 h 116680"/>
                <a:gd name="connsiteX2" fmla="*/ 585788 w 1004888"/>
                <a:gd name="connsiteY2" fmla="*/ 107155 h 116680"/>
                <a:gd name="connsiteX3" fmla="*/ 252413 w 1004888"/>
                <a:gd name="connsiteY3" fmla="*/ 69055 h 116680"/>
                <a:gd name="connsiteX4" fmla="*/ 0 w 1004888"/>
                <a:gd name="connsiteY4" fmla="*/ 0 h 116680"/>
                <a:gd name="connsiteX0" fmla="*/ 983457 w 983457"/>
                <a:gd name="connsiteY0" fmla="*/ 116680 h 116680"/>
                <a:gd name="connsiteX1" fmla="*/ 783432 w 983457"/>
                <a:gd name="connsiteY1" fmla="*/ 107155 h 116680"/>
                <a:gd name="connsiteX2" fmla="*/ 564357 w 983457"/>
                <a:gd name="connsiteY2" fmla="*/ 107155 h 116680"/>
                <a:gd name="connsiteX3" fmla="*/ 230982 w 983457"/>
                <a:gd name="connsiteY3" fmla="*/ 69055 h 116680"/>
                <a:gd name="connsiteX4" fmla="*/ 0 w 983457"/>
                <a:gd name="connsiteY4" fmla="*/ 0 h 11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457" h="116680">
                  <a:moveTo>
                    <a:pt x="983457" y="116680"/>
                  </a:moveTo>
                  <a:lnTo>
                    <a:pt x="783432" y="107155"/>
                  </a:lnTo>
                  <a:lnTo>
                    <a:pt x="564357" y="107155"/>
                  </a:lnTo>
                  <a:lnTo>
                    <a:pt x="230982" y="69055"/>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1" name="Freeform 70"/>
            <p:cNvSpPr/>
            <p:nvPr/>
          </p:nvSpPr>
          <p:spPr>
            <a:xfrm>
              <a:off x="6212886" y="2356418"/>
              <a:ext cx="1383506" cy="264319"/>
            </a:xfrm>
            <a:custGeom>
              <a:avLst/>
              <a:gdLst>
                <a:gd name="connsiteX0" fmla="*/ 1333500 w 1333500"/>
                <a:gd name="connsiteY0" fmla="*/ 266700 h 266700"/>
                <a:gd name="connsiteX1" fmla="*/ 1047750 w 1333500"/>
                <a:gd name="connsiteY1" fmla="*/ 180975 h 266700"/>
                <a:gd name="connsiteX2" fmla="*/ 685800 w 1333500"/>
                <a:gd name="connsiteY2" fmla="*/ 66675 h 266700"/>
                <a:gd name="connsiteX3" fmla="*/ 447675 w 1333500"/>
                <a:gd name="connsiteY3" fmla="*/ 19050 h 266700"/>
                <a:gd name="connsiteX4" fmla="*/ 152400 w 1333500"/>
                <a:gd name="connsiteY4" fmla="*/ 0 h 266700"/>
                <a:gd name="connsiteX5" fmla="*/ 0 w 1333500"/>
                <a:gd name="connsiteY5" fmla="*/ 9525 h 266700"/>
                <a:gd name="connsiteX0" fmla="*/ 1309688 w 1309688"/>
                <a:gd name="connsiteY0" fmla="*/ 266700 h 266700"/>
                <a:gd name="connsiteX1" fmla="*/ 1023938 w 1309688"/>
                <a:gd name="connsiteY1" fmla="*/ 180975 h 266700"/>
                <a:gd name="connsiteX2" fmla="*/ 661988 w 1309688"/>
                <a:gd name="connsiteY2" fmla="*/ 66675 h 266700"/>
                <a:gd name="connsiteX3" fmla="*/ 423863 w 1309688"/>
                <a:gd name="connsiteY3" fmla="*/ 19050 h 266700"/>
                <a:gd name="connsiteX4" fmla="*/ 128588 w 1309688"/>
                <a:gd name="connsiteY4" fmla="*/ 0 h 266700"/>
                <a:gd name="connsiteX5" fmla="*/ 0 w 1309688"/>
                <a:gd name="connsiteY5" fmla="*/ 2382 h 266700"/>
                <a:gd name="connsiteX0" fmla="*/ 1335882 w 1335882"/>
                <a:gd name="connsiteY0" fmla="*/ 280986 h 280986"/>
                <a:gd name="connsiteX1" fmla="*/ 1050132 w 1335882"/>
                <a:gd name="connsiteY1" fmla="*/ 195261 h 280986"/>
                <a:gd name="connsiteX2" fmla="*/ 688182 w 1335882"/>
                <a:gd name="connsiteY2" fmla="*/ 80961 h 280986"/>
                <a:gd name="connsiteX3" fmla="*/ 450057 w 1335882"/>
                <a:gd name="connsiteY3" fmla="*/ 33336 h 280986"/>
                <a:gd name="connsiteX4" fmla="*/ 154782 w 1335882"/>
                <a:gd name="connsiteY4" fmla="*/ 14286 h 280986"/>
                <a:gd name="connsiteX5" fmla="*/ 0 w 1335882"/>
                <a:gd name="connsiteY5" fmla="*/ 0 h 280986"/>
                <a:gd name="connsiteX0" fmla="*/ 1362075 w 1362075"/>
                <a:gd name="connsiteY0" fmla="*/ 276224 h 276224"/>
                <a:gd name="connsiteX1" fmla="*/ 1050132 w 1362075"/>
                <a:gd name="connsiteY1" fmla="*/ 195261 h 276224"/>
                <a:gd name="connsiteX2" fmla="*/ 688182 w 1362075"/>
                <a:gd name="connsiteY2" fmla="*/ 80961 h 276224"/>
                <a:gd name="connsiteX3" fmla="*/ 450057 w 1362075"/>
                <a:gd name="connsiteY3" fmla="*/ 33336 h 276224"/>
                <a:gd name="connsiteX4" fmla="*/ 154782 w 1362075"/>
                <a:gd name="connsiteY4" fmla="*/ 14286 h 276224"/>
                <a:gd name="connsiteX5" fmla="*/ 0 w 1362075"/>
                <a:gd name="connsiteY5" fmla="*/ 0 h 276224"/>
                <a:gd name="connsiteX0" fmla="*/ 1373981 w 1373981"/>
                <a:gd name="connsiteY0" fmla="*/ 269081 h 269081"/>
                <a:gd name="connsiteX1" fmla="*/ 1050132 w 1373981"/>
                <a:gd name="connsiteY1" fmla="*/ 195261 h 269081"/>
                <a:gd name="connsiteX2" fmla="*/ 688182 w 1373981"/>
                <a:gd name="connsiteY2" fmla="*/ 80961 h 269081"/>
                <a:gd name="connsiteX3" fmla="*/ 450057 w 1373981"/>
                <a:gd name="connsiteY3" fmla="*/ 33336 h 269081"/>
                <a:gd name="connsiteX4" fmla="*/ 154782 w 1373981"/>
                <a:gd name="connsiteY4" fmla="*/ 14286 h 269081"/>
                <a:gd name="connsiteX5" fmla="*/ 0 w 1373981"/>
                <a:gd name="connsiteY5" fmla="*/ 0 h 269081"/>
                <a:gd name="connsiteX0" fmla="*/ 1383506 w 1383506"/>
                <a:gd name="connsiteY0" fmla="*/ 264319 h 264319"/>
                <a:gd name="connsiteX1" fmla="*/ 1050132 w 1383506"/>
                <a:gd name="connsiteY1" fmla="*/ 195261 h 264319"/>
                <a:gd name="connsiteX2" fmla="*/ 688182 w 1383506"/>
                <a:gd name="connsiteY2" fmla="*/ 80961 h 264319"/>
                <a:gd name="connsiteX3" fmla="*/ 450057 w 1383506"/>
                <a:gd name="connsiteY3" fmla="*/ 33336 h 264319"/>
                <a:gd name="connsiteX4" fmla="*/ 154782 w 1383506"/>
                <a:gd name="connsiteY4" fmla="*/ 14286 h 264319"/>
                <a:gd name="connsiteX5" fmla="*/ 0 w 1383506"/>
                <a:gd name="connsiteY5" fmla="*/ 0 h 264319"/>
                <a:gd name="connsiteX0" fmla="*/ 1383506 w 1383506"/>
                <a:gd name="connsiteY0" fmla="*/ 264319 h 264319"/>
                <a:gd name="connsiteX1" fmla="*/ 1042988 w 1383506"/>
                <a:gd name="connsiteY1" fmla="*/ 178592 h 264319"/>
                <a:gd name="connsiteX2" fmla="*/ 688182 w 1383506"/>
                <a:gd name="connsiteY2" fmla="*/ 80961 h 264319"/>
                <a:gd name="connsiteX3" fmla="*/ 450057 w 1383506"/>
                <a:gd name="connsiteY3" fmla="*/ 33336 h 264319"/>
                <a:gd name="connsiteX4" fmla="*/ 154782 w 1383506"/>
                <a:gd name="connsiteY4" fmla="*/ 14286 h 264319"/>
                <a:gd name="connsiteX5" fmla="*/ 0 w 1383506"/>
                <a:gd name="connsiteY5" fmla="*/ 0 h 26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506" h="264319">
                  <a:moveTo>
                    <a:pt x="1383506" y="264319"/>
                  </a:moveTo>
                  <a:lnTo>
                    <a:pt x="1042988" y="178592"/>
                  </a:lnTo>
                  <a:cubicBezTo>
                    <a:pt x="927101" y="148032"/>
                    <a:pt x="808832" y="119061"/>
                    <a:pt x="688182" y="80961"/>
                  </a:cubicBezTo>
                  <a:lnTo>
                    <a:pt x="450057" y="33336"/>
                  </a:lnTo>
                  <a:lnTo>
                    <a:pt x="154782" y="14286"/>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2" name="Freeform 71"/>
            <p:cNvSpPr/>
            <p:nvPr/>
          </p:nvSpPr>
          <p:spPr>
            <a:xfrm>
              <a:off x="5210380" y="2380230"/>
              <a:ext cx="992982" cy="83344"/>
            </a:xfrm>
            <a:custGeom>
              <a:avLst/>
              <a:gdLst>
                <a:gd name="connsiteX0" fmla="*/ 962025 w 962025"/>
                <a:gd name="connsiteY0" fmla="*/ 19050 h 76200"/>
                <a:gd name="connsiteX1" fmla="*/ 771525 w 962025"/>
                <a:gd name="connsiteY1" fmla="*/ 0 h 76200"/>
                <a:gd name="connsiteX2" fmla="*/ 409575 w 962025"/>
                <a:gd name="connsiteY2" fmla="*/ 9525 h 76200"/>
                <a:gd name="connsiteX3" fmla="*/ 142875 w 962025"/>
                <a:gd name="connsiteY3" fmla="*/ 38100 h 76200"/>
                <a:gd name="connsiteX4" fmla="*/ 0 w 962025"/>
                <a:gd name="connsiteY4" fmla="*/ 76200 h 76200"/>
                <a:gd name="connsiteX0" fmla="*/ 976313 w 976313"/>
                <a:gd name="connsiteY0" fmla="*/ 19050 h 83344"/>
                <a:gd name="connsiteX1" fmla="*/ 785813 w 976313"/>
                <a:gd name="connsiteY1" fmla="*/ 0 h 83344"/>
                <a:gd name="connsiteX2" fmla="*/ 423863 w 976313"/>
                <a:gd name="connsiteY2" fmla="*/ 9525 h 83344"/>
                <a:gd name="connsiteX3" fmla="*/ 157163 w 976313"/>
                <a:gd name="connsiteY3" fmla="*/ 38100 h 83344"/>
                <a:gd name="connsiteX4" fmla="*/ 0 w 976313"/>
                <a:gd name="connsiteY4" fmla="*/ 83344 h 83344"/>
                <a:gd name="connsiteX0" fmla="*/ 992982 w 992982"/>
                <a:gd name="connsiteY0" fmla="*/ 19050 h 83344"/>
                <a:gd name="connsiteX1" fmla="*/ 785813 w 992982"/>
                <a:gd name="connsiteY1" fmla="*/ 0 h 83344"/>
                <a:gd name="connsiteX2" fmla="*/ 423863 w 992982"/>
                <a:gd name="connsiteY2" fmla="*/ 9525 h 83344"/>
                <a:gd name="connsiteX3" fmla="*/ 157163 w 992982"/>
                <a:gd name="connsiteY3" fmla="*/ 38100 h 83344"/>
                <a:gd name="connsiteX4" fmla="*/ 0 w 992982"/>
                <a:gd name="connsiteY4" fmla="*/ 83344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982" h="83344">
                  <a:moveTo>
                    <a:pt x="992982" y="19050"/>
                  </a:moveTo>
                  <a:cubicBezTo>
                    <a:pt x="923926" y="12700"/>
                    <a:pt x="880666" y="1587"/>
                    <a:pt x="785813" y="0"/>
                  </a:cubicBezTo>
                  <a:lnTo>
                    <a:pt x="423863" y="9525"/>
                  </a:lnTo>
                  <a:lnTo>
                    <a:pt x="157163" y="38100"/>
                  </a:lnTo>
                  <a:lnTo>
                    <a:pt x="0" y="83344"/>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3" name="Freeform 72"/>
            <p:cNvSpPr/>
            <p:nvPr/>
          </p:nvSpPr>
          <p:spPr>
            <a:xfrm>
              <a:off x="5496130" y="2063524"/>
              <a:ext cx="700087" cy="335756"/>
            </a:xfrm>
            <a:custGeom>
              <a:avLst/>
              <a:gdLst>
                <a:gd name="connsiteX0" fmla="*/ 638175 w 638175"/>
                <a:gd name="connsiteY0" fmla="*/ 304800 h 304800"/>
                <a:gd name="connsiteX1" fmla="*/ 400050 w 638175"/>
                <a:gd name="connsiteY1" fmla="*/ 180975 h 304800"/>
                <a:gd name="connsiteX2" fmla="*/ 200025 w 638175"/>
                <a:gd name="connsiteY2" fmla="*/ 47625 h 304800"/>
                <a:gd name="connsiteX3" fmla="*/ 0 w 638175"/>
                <a:gd name="connsiteY3" fmla="*/ 0 h 304800"/>
                <a:gd name="connsiteX0" fmla="*/ 642937 w 642937"/>
                <a:gd name="connsiteY0" fmla="*/ 297656 h 297656"/>
                <a:gd name="connsiteX1" fmla="*/ 404812 w 642937"/>
                <a:gd name="connsiteY1" fmla="*/ 173831 h 297656"/>
                <a:gd name="connsiteX2" fmla="*/ 204787 w 642937"/>
                <a:gd name="connsiteY2" fmla="*/ 40481 h 297656"/>
                <a:gd name="connsiteX3" fmla="*/ 0 w 642937"/>
                <a:gd name="connsiteY3" fmla="*/ 0 h 297656"/>
                <a:gd name="connsiteX0" fmla="*/ 642937 w 642937"/>
                <a:gd name="connsiteY0" fmla="*/ 297656 h 297656"/>
                <a:gd name="connsiteX1" fmla="*/ 404812 w 642937"/>
                <a:gd name="connsiteY1" fmla="*/ 173831 h 297656"/>
                <a:gd name="connsiteX2" fmla="*/ 204787 w 642937"/>
                <a:gd name="connsiteY2" fmla="*/ 54768 h 297656"/>
                <a:gd name="connsiteX3" fmla="*/ 0 w 642937"/>
                <a:gd name="connsiteY3" fmla="*/ 0 h 297656"/>
                <a:gd name="connsiteX0" fmla="*/ 700087 w 700087"/>
                <a:gd name="connsiteY0" fmla="*/ 335756 h 335756"/>
                <a:gd name="connsiteX1" fmla="*/ 404812 w 700087"/>
                <a:gd name="connsiteY1" fmla="*/ 173831 h 335756"/>
                <a:gd name="connsiteX2" fmla="*/ 204787 w 700087"/>
                <a:gd name="connsiteY2" fmla="*/ 54768 h 335756"/>
                <a:gd name="connsiteX3" fmla="*/ 0 w 700087"/>
                <a:gd name="connsiteY3" fmla="*/ 0 h 335756"/>
              </a:gdLst>
              <a:ahLst/>
              <a:cxnLst>
                <a:cxn ang="0">
                  <a:pos x="connsiteX0" y="connsiteY0"/>
                </a:cxn>
                <a:cxn ang="0">
                  <a:pos x="connsiteX1" y="connsiteY1"/>
                </a:cxn>
                <a:cxn ang="0">
                  <a:pos x="connsiteX2" y="connsiteY2"/>
                </a:cxn>
                <a:cxn ang="0">
                  <a:pos x="connsiteX3" y="connsiteY3"/>
                </a:cxn>
              </a:cxnLst>
              <a:rect l="l" t="t" r="r" b="b"/>
              <a:pathLst>
                <a:path w="700087" h="335756">
                  <a:moveTo>
                    <a:pt x="700087" y="335756"/>
                  </a:moveTo>
                  <a:lnTo>
                    <a:pt x="404812" y="173831"/>
                  </a:lnTo>
                  <a:lnTo>
                    <a:pt x="204787" y="54768"/>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4" name="Freeform 73"/>
            <p:cNvSpPr/>
            <p:nvPr/>
          </p:nvSpPr>
          <p:spPr>
            <a:xfrm>
              <a:off x="5498510" y="2001612"/>
              <a:ext cx="719137" cy="357188"/>
            </a:xfrm>
            <a:custGeom>
              <a:avLst/>
              <a:gdLst>
                <a:gd name="connsiteX0" fmla="*/ 752475 w 752475"/>
                <a:gd name="connsiteY0" fmla="*/ 381000 h 381000"/>
                <a:gd name="connsiteX1" fmla="*/ 542925 w 752475"/>
                <a:gd name="connsiteY1" fmla="*/ 266700 h 381000"/>
                <a:gd name="connsiteX2" fmla="*/ 342900 w 752475"/>
                <a:gd name="connsiteY2" fmla="*/ 142875 h 381000"/>
                <a:gd name="connsiteX3" fmla="*/ 85725 w 752475"/>
                <a:gd name="connsiteY3" fmla="*/ 38100 h 381000"/>
                <a:gd name="connsiteX4" fmla="*/ 0 w 752475"/>
                <a:gd name="connsiteY4" fmla="*/ 0 h 381000"/>
                <a:gd name="connsiteX0" fmla="*/ 742950 w 742950"/>
                <a:gd name="connsiteY0" fmla="*/ 395287 h 395287"/>
                <a:gd name="connsiteX1" fmla="*/ 542925 w 742950"/>
                <a:gd name="connsiteY1" fmla="*/ 266700 h 395287"/>
                <a:gd name="connsiteX2" fmla="*/ 342900 w 742950"/>
                <a:gd name="connsiteY2" fmla="*/ 142875 h 395287"/>
                <a:gd name="connsiteX3" fmla="*/ 85725 w 742950"/>
                <a:gd name="connsiteY3" fmla="*/ 38100 h 395287"/>
                <a:gd name="connsiteX4" fmla="*/ 0 w 742950"/>
                <a:gd name="connsiteY4" fmla="*/ 0 h 395287"/>
                <a:gd name="connsiteX0" fmla="*/ 742950 w 742950"/>
                <a:gd name="connsiteY0" fmla="*/ 395287 h 395287"/>
                <a:gd name="connsiteX1" fmla="*/ 647700 w 742950"/>
                <a:gd name="connsiteY1" fmla="*/ 319088 h 395287"/>
                <a:gd name="connsiteX2" fmla="*/ 542925 w 742950"/>
                <a:gd name="connsiteY2" fmla="*/ 266700 h 395287"/>
                <a:gd name="connsiteX3" fmla="*/ 342900 w 742950"/>
                <a:gd name="connsiteY3" fmla="*/ 142875 h 395287"/>
                <a:gd name="connsiteX4" fmla="*/ 85725 w 742950"/>
                <a:gd name="connsiteY4" fmla="*/ 38100 h 395287"/>
                <a:gd name="connsiteX5" fmla="*/ 0 w 742950"/>
                <a:gd name="connsiteY5" fmla="*/ 0 h 395287"/>
                <a:gd name="connsiteX0" fmla="*/ 742950 w 742950"/>
                <a:gd name="connsiteY0" fmla="*/ 395287 h 395287"/>
                <a:gd name="connsiteX1" fmla="*/ 650081 w 742950"/>
                <a:gd name="connsiteY1" fmla="*/ 328613 h 395287"/>
                <a:gd name="connsiteX2" fmla="*/ 542925 w 742950"/>
                <a:gd name="connsiteY2" fmla="*/ 266700 h 395287"/>
                <a:gd name="connsiteX3" fmla="*/ 342900 w 742950"/>
                <a:gd name="connsiteY3" fmla="*/ 142875 h 395287"/>
                <a:gd name="connsiteX4" fmla="*/ 85725 w 742950"/>
                <a:gd name="connsiteY4" fmla="*/ 38100 h 395287"/>
                <a:gd name="connsiteX5" fmla="*/ 0 w 742950"/>
                <a:gd name="connsiteY5" fmla="*/ 0 h 395287"/>
                <a:gd name="connsiteX0" fmla="*/ 716756 w 716756"/>
                <a:gd name="connsiteY0" fmla="*/ 378619 h 378619"/>
                <a:gd name="connsiteX1" fmla="*/ 650081 w 716756"/>
                <a:gd name="connsiteY1" fmla="*/ 328613 h 378619"/>
                <a:gd name="connsiteX2" fmla="*/ 542925 w 716756"/>
                <a:gd name="connsiteY2" fmla="*/ 266700 h 378619"/>
                <a:gd name="connsiteX3" fmla="*/ 342900 w 716756"/>
                <a:gd name="connsiteY3" fmla="*/ 142875 h 378619"/>
                <a:gd name="connsiteX4" fmla="*/ 85725 w 716756"/>
                <a:gd name="connsiteY4" fmla="*/ 38100 h 378619"/>
                <a:gd name="connsiteX5" fmla="*/ 0 w 716756"/>
                <a:gd name="connsiteY5" fmla="*/ 0 h 378619"/>
                <a:gd name="connsiteX0" fmla="*/ 719137 w 719137"/>
                <a:gd name="connsiteY0" fmla="*/ 357188 h 357188"/>
                <a:gd name="connsiteX1" fmla="*/ 652462 w 719137"/>
                <a:gd name="connsiteY1" fmla="*/ 307182 h 357188"/>
                <a:gd name="connsiteX2" fmla="*/ 545306 w 719137"/>
                <a:gd name="connsiteY2" fmla="*/ 245269 h 357188"/>
                <a:gd name="connsiteX3" fmla="*/ 345281 w 719137"/>
                <a:gd name="connsiteY3" fmla="*/ 121444 h 357188"/>
                <a:gd name="connsiteX4" fmla="*/ 88106 w 719137"/>
                <a:gd name="connsiteY4" fmla="*/ 16669 h 357188"/>
                <a:gd name="connsiteX5" fmla="*/ 0 w 719137"/>
                <a:gd name="connsiteY5" fmla="*/ 0 h 35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137" h="357188">
                  <a:moveTo>
                    <a:pt x="719137" y="357188"/>
                  </a:moveTo>
                  <a:cubicBezTo>
                    <a:pt x="689768" y="338932"/>
                    <a:pt x="681831" y="325438"/>
                    <a:pt x="652462" y="307182"/>
                  </a:cubicBezTo>
                  <a:lnTo>
                    <a:pt x="545306" y="245269"/>
                  </a:lnTo>
                  <a:lnTo>
                    <a:pt x="345281" y="121444"/>
                  </a:lnTo>
                  <a:lnTo>
                    <a:pt x="88106" y="16669"/>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5" name="Freeform 74"/>
            <p:cNvSpPr/>
            <p:nvPr/>
          </p:nvSpPr>
          <p:spPr>
            <a:xfrm>
              <a:off x="7929766" y="3885180"/>
              <a:ext cx="202407" cy="21431"/>
            </a:xfrm>
            <a:custGeom>
              <a:avLst/>
              <a:gdLst>
                <a:gd name="connsiteX0" fmla="*/ 228600 w 228600"/>
                <a:gd name="connsiteY0" fmla="*/ 28575 h 28575"/>
                <a:gd name="connsiteX1" fmla="*/ 0 w 228600"/>
                <a:gd name="connsiteY1" fmla="*/ 0 h 28575"/>
                <a:gd name="connsiteX0" fmla="*/ 216694 w 216694"/>
                <a:gd name="connsiteY0" fmla="*/ 23813 h 23813"/>
                <a:gd name="connsiteX1" fmla="*/ 0 w 216694"/>
                <a:gd name="connsiteY1" fmla="*/ 0 h 23813"/>
                <a:gd name="connsiteX0" fmla="*/ 202407 w 202407"/>
                <a:gd name="connsiteY0" fmla="*/ 21431 h 21431"/>
                <a:gd name="connsiteX1" fmla="*/ 0 w 202407"/>
                <a:gd name="connsiteY1" fmla="*/ 0 h 21431"/>
              </a:gdLst>
              <a:ahLst/>
              <a:cxnLst>
                <a:cxn ang="0">
                  <a:pos x="connsiteX0" y="connsiteY0"/>
                </a:cxn>
                <a:cxn ang="0">
                  <a:pos x="connsiteX1" y="connsiteY1"/>
                </a:cxn>
              </a:cxnLst>
              <a:rect l="l" t="t" r="r" b="b"/>
              <a:pathLst>
                <a:path w="202407" h="21431">
                  <a:moveTo>
                    <a:pt x="202407" y="21431"/>
                  </a:move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6" name="Freeform 75"/>
            <p:cNvSpPr/>
            <p:nvPr/>
          </p:nvSpPr>
          <p:spPr>
            <a:xfrm>
              <a:off x="7663067" y="3828030"/>
              <a:ext cx="228600" cy="95250"/>
            </a:xfrm>
            <a:custGeom>
              <a:avLst/>
              <a:gdLst>
                <a:gd name="connsiteX0" fmla="*/ 228600 w 228600"/>
                <a:gd name="connsiteY0" fmla="*/ 95250 h 95250"/>
                <a:gd name="connsiteX1" fmla="*/ 0 w 228600"/>
                <a:gd name="connsiteY1" fmla="*/ 0 h 95250"/>
              </a:gdLst>
              <a:ahLst/>
              <a:cxnLst>
                <a:cxn ang="0">
                  <a:pos x="connsiteX0" y="connsiteY0"/>
                </a:cxn>
                <a:cxn ang="0">
                  <a:pos x="connsiteX1" y="connsiteY1"/>
                </a:cxn>
              </a:cxnLst>
              <a:rect l="l" t="t" r="r" b="b"/>
              <a:pathLst>
                <a:path w="228600" h="95250">
                  <a:moveTo>
                    <a:pt x="228600" y="95250"/>
                  </a:move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7" name="Freeform 76"/>
            <p:cNvSpPr/>
            <p:nvPr/>
          </p:nvSpPr>
          <p:spPr>
            <a:xfrm>
              <a:off x="4969873" y="3063648"/>
              <a:ext cx="2650332" cy="790574"/>
            </a:xfrm>
            <a:custGeom>
              <a:avLst/>
              <a:gdLst>
                <a:gd name="connsiteX0" fmla="*/ 2628900 w 2628900"/>
                <a:gd name="connsiteY0" fmla="*/ 800100 h 800100"/>
                <a:gd name="connsiteX1" fmla="*/ 2295525 w 2628900"/>
                <a:gd name="connsiteY1" fmla="*/ 647700 h 800100"/>
                <a:gd name="connsiteX2" fmla="*/ 1857375 w 2628900"/>
                <a:gd name="connsiteY2" fmla="*/ 476250 h 800100"/>
                <a:gd name="connsiteX3" fmla="*/ 1428750 w 2628900"/>
                <a:gd name="connsiteY3" fmla="*/ 361950 h 800100"/>
                <a:gd name="connsiteX4" fmla="*/ 1190625 w 2628900"/>
                <a:gd name="connsiteY4" fmla="*/ 314325 h 800100"/>
                <a:gd name="connsiteX5" fmla="*/ 895350 w 2628900"/>
                <a:gd name="connsiteY5" fmla="*/ 285750 h 800100"/>
                <a:gd name="connsiteX6" fmla="*/ 647700 w 2628900"/>
                <a:gd name="connsiteY6" fmla="*/ 266700 h 800100"/>
                <a:gd name="connsiteX7" fmla="*/ 333375 w 2628900"/>
                <a:gd name="connsiteY7" fmla="*/ 209550 h 800100"/>
                <a:gd name="connsiteX8" fmla="*/ 95250 w 2628900"/>
                <a:gd name="connsiteY8" fmla="*/ 76200 h 800100"/>
                <a:gd name="connsiteX9" fmla="*/ 0 w 2628900"/>
                <a:gd name="connsiteY9" fmla="*/ 0 h 800100"/>
                <a:gd name="connsiteX0" fmla="*/ 2643188 w 2643188"/>
                <a:gd name="connsiteY0" fmla="*/ 788193 h 788193"/>
                <a:gd name="connsiteX1" fmla="*/ 2295525 w 2643188"/>
                <a:gd name="connsiteY1" fmla="*/ 647700 h 788193"/>
                <a:gd name="connsiteX2" fmla="*/ 1857375 w 2643188"/>
                <a:gd name="connsiteY2" fmla="*/ 476250 h 788193"/>
                <a:gd name="connsiteX3" fmla="*/ 1428750 w 2643188"/>
                <a:gd name="connsiteY3" fmla="*/ 361950 h 788193"/>
                <a:gd name="connsiteX4" fmla="*/ 1190625 w 2643188"/>
                <a:gd name="connsiteY4" fmla="*/ 314325 h 788193"/>
                <a:gd name="connsiteX5" fmla="*/ 895350 w 2643188"/>
                <a:gd name="connsiteY5" fmla="*/ 285750 h 788193"/>
                <a:gd name="connsiteX6" fmla="*/ 647700 w 2643188"/>
                <a:gd name="connsiteY6" fmla="*/ 266700 h 788193"/>
                <a:gd name="connsiteX7" fmla="*/ 333375 w 2643188"/>
                <a:gd name="connsiteY7" fmla="*/ 209550 h 788193"/>
                <a:gd name="connsiteX8" fmla="*/ 95250 w 2643188"/>
                <a:gd name="connsiteY8" fmla="*/ 76200 h 788193"/>
                <a:gd name="connsiteX9" fmla="*/ 0 w 2643188"/>
                <a:gd name="connsiteY9" fmla="*/ 0 h 788193"/>
                <a:gd name="connsiteX0" fmla="*/ 2650332 w 2650332"/>
                <a:gd name="connsiteY0" fmla="*/ 790574 h 790574"/>
                <a:gd name="connsiteX1" fmla="*/ 2302669 w 2650332"/>
                <a:gd name="connsiteY1" fmla="*/ 650081 h 790574"/>
                <a:gd name="connsiteX2" fmla="*/ 1864519 w 2650332"/>
                <a:gd name="connsiteY2" fmla="*/ 478631 h 790574"/>
                <a:gd name="connsiteX3" fmla="*/ 1435894 w 2650332"/>
                <a:gd name="connsiteY3" fmla="*/ 364331 h 790574"/>
                <a:gd name="connsiteX4" fmla="*/ 1197769 w 2650332"/>
                <a:gd name="connsiteY4" fmla="*/ 316706 h 790574"/>
                <a:gd name="connsiteX5" fmla="*/ 902494 w 2650332"/>
                <a:gd name="connsiteY5" fmla="*/ 288131 h 790574"/>
                <a:gd name="connsiteX6" fmla="*/ 654844 w 2650332"/>
                <a:gd name="connsiteY6" fmla="*/ 269081 h 790574"/>
                <a:gd name="connsiteX7" fmla="*/ 340519 w 2650332"/>
                <a:gd name="connsiteY7" fmla="*/ 211931 h 790574"/>
                <a:gd name="connsiteX8" fmla="*/ 102394 w 2650332"/>
                <a:gd name="connsiteY8" fmla="*/ 78581 h 790574"/>
                <a:gd name="connsiteX9" fmla="*/ 0 w 2650332"/>
                <a:gd name="connsiteY9" fmla="*/ 0 h 7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0332" h="790574">
                  <a:moveTo>
                    <a:pt x="2650332" y="790574"/>
                  </a:moveTo>
                  <a:lnTo>
                    <a:pt x="2302669" y="650081"/>
                  </a:lnTo>
                  <a:lnTo>
                    <a:pt x="1864519" y="478631"/>
                  </a:lnTo>
                  <a:lnTo>
                    <a:pt x="1435894" y="364331"/>
                  </a:lnTo>
                  <a:lnTo>
                    <a:pt x="1197769" y="316706"/>
                  </a:lnTo>
                  <a:lnTo>
                    <a:pt x="902494" y="288131"/>
                  </a:lnTo>
                  <a:lnTo>
                    <a:pt x="654844" y="269081"/>
                  </a:lnTo>
                  <a:lnTo>
                    <a:pt x="340519" y="211931"/>
                  </a:lnTo>
                  <a:lnTo>
                    <a:pt x="102394" y="78581"/>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8" name="Freeform 77"/>
            <p:cNvSpPr/>
            <p:nvPr/>
          </p:nvSpPr>
          <p:spPr>
            <a:xfrm>
              <a:off x="5227048" y="2465955"/>
              <a:ext cx="2395537" cy="1395412"/>
            </a:xfrm>
            <a:custGeom>
              <a:avLst/>
              <a:gdLst>
                <a:gd name="connsiteX0" fmla="*/ 2419350 w 2419350"/>
                <a:gd name="connsiteY0" fmla="*/ 1371600 h 1371600"/>
                <a:gd name="connsiteX1" fmla="*/ 2295525 w 2419350"/>
                <a:gd name="connsiteY1" fmla="*/ 1152525 h 1371600"/>
                <a:gd name="connsiteX2" fmla="*/ 2228850 w 2419350"/>
                <a:gd name="connsiteY2" fmla="*/ 942975 h 1371600"/>
                <a:gd name="connsiteX3" fmla="*/ 2133600 w 2419350"/>
                <a:gd name="connsiteY3" fmla="*/ 685800 h 1371600"/>
                <a:gd name="connsiteX4" fmla="*/ 2057400 w 2419350"/>
                <a:gd name="connsiteY4" fmla="*/ 390525 h 1371600"/>
                <a:gd name="connsiteX5" fmla="*/ 1924050 w 2419350"/>
                <a:gd name="connsiteY5" fmla="*/ 200025 h 1371600"/>
                <a:gd name="connsiteX6" fmla="*/ 1771650 w 2419350"/>
                <a:gd name="connsiteY6" fmla="*/ 114300 h 1371600"/>
                <a:gd name="connsiteX7" fmla="*/ 1485900 w 2419350"/>
                <a:gd name="connsiteY7" fmla="*/ 28575 h 1371600"/>
                <a:gd name="connsiteX8" fmla="*/ 1143000 w 2419350"/>
                <a:gd name="connsiteY8" fmla="*/ 0 h 1371600"/>
                <a:gd name="connsiteX9" fmla="*/ 800100 w 2419350"/>
                <a:gd name="connsiteY9" fmla="*/ 9525 h 1371600"/>
                <a:gd name="connsiteX10" fmla="*/ 485775 w 2419350"/>
                <a:gd name="connsiteY10" fmla="*/ 28575 h 1371600"/>
                <a:gd name="connsiteX11" fmla="*/ 161925 w 2419350"/>
                <a:gd name="connsiteY11" fmla="*/ 85725 h 1371600"/>
                <a:gd name="connsiteX12" fmla="*/ 0 w 2419350"/>
                <a:gd name="connsiteY12" fmla="*/ 133350 h 1371600"/>
                <a:gd name="connsiteX0" fmla="*/ 2416968 w 2416968"/>
                <a:gd name="connsiteY0" fmla="*/ 1395412 h 1395412"/>
                <a:gd name="connsiteX1" fmla="*/ 2295525 w 2416968"/>
                <a:gd name="connsiteY1" fmla="*/ 1152525 h 1395412"/>
                <a:gd name="connsiteX2" fmla="*/ 2228850 w 2416968"/>
                <a:gd name="connsiteY2" fmla="*/ 942975 h 1395412"/>
                <a:gd name="connsiteX3" fmla="*/ 2133600 w 2416968"/>
                <a:gd name="connsiteY3" fmla="*/ 685800 h 1395412"/>
                <a:gd name="connsiteX4" fmla="*/ 2057400 w 2416968"/>
                <a:gd name="connsiteY4" fmla="*/ 390525 h 1395412"/>
                <a:gd name="connsiteX5" fmla="*/ 1924050 w 2416968"/>
                <a:gd name="connsiteY5" fmla="*/ 200025 h 1395412"/>
                <a:gd name="connsiteX6" fmla="*/ 1771650 w 2416968"/>
                <a:gd name="connsiteY6" fmla="*/ 114300 h 1395412"/>
                <a:gd name="connsiteX7" fmla="*/ 1485900 w 2416968"/>
                <a:gd name="connsiteY7" fmla="*/ 28575 h 1395412"/>
                <a:gd name="connsiteX8" fmla="*/ 1143000 w 2416968"/>
                <a:gd name="connsiteY8" fmla="*/ 0 h 1395412"/>
                <a:gd name="connsiteX9" fmla="*/ 800100 w 2416968"/>
                <a:gd name="connsiteY9" fmla="*/ 9525 h 1395412"/>
                <a:gd name="connsiteX10" fmla="*/ 485775 w 2416968"/>
                <a:gd name="connsiteY10" fmla="*/ 28575 h 1395412"/>
                <a:gd name="connsiteX11" fmla="*/ 161925 w 2416968"/>
                <a:gd name="connsiteY11" fmla="*/ 85725 h 1395412"/>
                <a:gd name="connsiteX12" fmla="*/ 0 w 2416968"/>
                <a:gd name="connsiteY12" fmla="*/ 133350 h 1395412"/>
                <a:gd name="connsiteX0" fmla="*/ 2395537 w 2395537"/>
                <a:gd name="connsiteY0" fmla="*/ 1395412 h 1395412"/>
                <a:gd name="connsiteX1" fmla="*/ 2274094 w 2395537"/>
                <a:gd name="connsiteY1" fmla="*/ 1152525 h 1395412"/>
                <a:gd name="connsiteX2" fmla="*/ 2207419 w 2395537"/>
                <a:gd name="connsiteY2" fmla="*/ 942975 h 1395412"/>
                <a:gd name="connsiteX3" fmla="*/ 2112169 w 2395537"/>
                <a:gd name="connsiteY3" fmla="*/ 685800 h 1395412"/>
                <a:gd name="connsiteX4" fmla="*/ 2035969 w 2395537"/>
                <a:gd name="connsiteY4" fmla="*/ 390525 h 1395412"/>
                <a:gd name="connsiteX5" fmla="*/ 1902619 w 2395537"/>
                <a:gd name="connsiteY5" fmla="*/ 200025 h 1395412"/>
                <a:gd name="connsiteX6" fmla="*/ 1750219 w 2395537"/>
                <a:gd name="connsiteY6" fmla="*/ 114300 h 1395412"/>
                <a:gd name="connsiteX7" fmla="*/ 1464469 w 2395537"/>
                <a:gd name="connsiteY7" fmla="*/ 28575 h 1395412"/>
                <a:gd name="connsiteX8" fmla="*/ 1121569 w 2395537"/>
                <a:gd name="connsiteY8" fmla="*/ 0 h 1395412"/>
                <a:gd name="connsiteX9" fmla="*/ 778669 w 2395537"/>
                <a:gd name="connsiteY9" fmla="*/ 9525 h 1395412"/>
                <a:gd name="connsiteX10" fmla="*/ 464344 w 2395537"/>
                <a:gd name="connsiteY10" fmla="*/ 28575 h 1395412"/>
                <a:gd name="connsiteX11" fmla="*/ 140494 w 2395537"/>
                <a:gd name="connsiteY11" fmla="*/ 85725 h 1395412"/>
                <a:gd name="connsiteX12" fmla="*/ 0 w 2395537"/>
                <a:gd name="connsiteY12" fmla="*/ 152400 h 1395412"/>
                <a:gd name="connsiteX0" fmla="*/ 2395537 w 2395537"/>
                <a:gd name="connsiteY0" fmla="*/ 1395412 h 1395412"/>
                <a:gd name="connsiteX1" fmla="*/ 2274094 w 2395537"/>
                <a:gd name="connsiteY1" fmla="*/ 1152525 h 1395412"/>
                <a:gd name="connsiteX2" fmla="*/ 2207419 w 2395537"/>
                <a:gd name="connsiteY2" fmla="*/ 942975 h 1395412"/>
                <a:gd name="connsiteX3" fmla="*/ 2112169 w 2395537"/>
                <a:gd name="connsiteY3" fmla="*/ 685800 h 1395412"/>
                <a:gd name="connsiteX4" fmla="*/ 2035969 w 2395537"/>
                <a:gd name="connsiteY4" fmla="*/ 390525 h 1395412"/>
                <a:gd name="connsiteX5" fmla="*/ 1902619 w 2395537"/>
                <a:gd name="connsiteY5" fmla="*/ 200025 h 1395412"/>
                <a:gd name="connsiteX6" fmla="*/ 1750219 w 2395537"/>
                <a:gd name="connsiteY6" fmla="*/ 114300 h 1395412"/>
                <a:gd name="connsiteX7" fmla="*/ 1464469 w 2395537"/>
                <a:gd name="connsiteY7" fmla="*/ 28575 h 1395412"/>
                <a:gd name="connsiteX8" fmla="*/ 1121569 w 2395537"/>
                <a:gd name="connsiteY8" fmla="*/ 0 h 1395412"/>
                <a:gd name="connsiteX9" fmla="*/ 778669 w 2395537"/>
                <a:gd name="connsiteY9" fmla="*/ 9525 h 1395412"/>
                <a:gd name="connsiteX10" fmla="*/ 464344 w 2395537"/>
                <a:gd name="connsiteY10" fmla="*/ 28575 h 1395412"/>
                <a:gd name="connsiteX11" fmla="*/ 154782 w 2395537"/>
                <a:gd name="connsiteY11" fmla="*/ 88106 h 1395412"/>
                <a:gd name="connsiteX12" fmla="*/ 0 w 2395537"/>
                <a:gd name="connsiteY12" fmla="*/ 152400 h 139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5537" h="1395412">
                  <a:moveTo>
                    <a:pt x="2395537" y="1395412"/>
                  </a:moveTo>
                  <a:lnTo>
                    <a:pt x="2274094" y="1152525"/>
                  </a:lnTo>
                  <a:lnTo>
                    <a:pt x="2207419" y="942975"/>
                  </a:lnTo>
                  <a:lnTo>
                    <a:pt x="2112169" y="685800"/>
                  </a:lnTo>
                  <a:lnTo>
                    <a:pt x="2035969" y="390525"/>
                  </a:lnTo>
                  <a:lnTo>
                    <a:pt x="1902619" y="200025"/>
                  </a:lnTo>
                  <a:lnTo>
                    <a:pt x="1750219" y="114300"/>
                  </a:lnTo>
                  <a:lnTo>
                    <a:pt x="1464469" y="28575"/>
                  </a:lnTo>
                  <a:lnTo>
                    <a:pt x="1121569" y="0"/>
                  </a:lnTo>
                  <a:lnTo>
                    <a:pt x="778669" y="9525"/>
                  </a:lnTo>
                  <a:lnTo>
                    <a:pt x="464344" y="28575"/>
                  </a:lnTo>
                  <a:lnTo>
                    <a:pt x="154782" y="88106"/>
                  </a:lnTo>
                  <a:lnTo>
                    <a:pt x="0" y="15240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9" name="Freeform 78"/>
            <p:cNvSpPr/>
            <p:nvPr/>
          </p:nvSpPr>
          <p:spPr>
            <a:xfrm>
              <a:off x="7291591" y="2751705"/>
              <a:ext cx="373857" cy="1081087"/>
            </a:xfrm>
            <a:custGeom>
              <a:avLst/>
              <a:gdLst>
                <a:gd name="connsiteX0" fmla="*/ 0 w 381000"/>
                <a:gd name="connsiteY0" fmla="*/ 0 h 1095375"/>
                <a:gd name="connsiteX1" fmla="*/ 85725 w 381000"/>
                <a:gd name="connsiteY1" fmla="*/ 266700 h 1095375"/>
                <a:gd name="connsiteX2" fmla="*/ 161925 w 381000"/>
                <a:gd name="connsiteY2" fmla="*/ 581025 h 1095375"/>
                <a:gd name="connsiteX3" fmla="*/ 276225 w 381000"/>
                <a:gd name="connsiteY3" fmla="*/ 914400 h 1095375"/>
                <a:gd name="connsiteX4" fmla="*/ 381000 w 381000"/>
                <a:gd name="connsiteY4" fmla="*/ 1095375 h 1095375"/>
                <a:gd name="connsiteX0" fmla="*/ 0 w 373857"/>
                <a:gd name="connsiteY0" fmla="*/ 0 h 1081087"/>
                <a:gd name="connsiteX1" fmla="*/ 85725 w 373857"/>
                <a:gd name="connsiteY1" fmla="*/ 266700 h 1081087"/>
                <a:gd name="connsiteX2" fmla="*/ 161925 w 373857"/>
                <a:gd name="connsiteY2" fmla="*/ 581025 h 1081087"/>
                <a:gd name="connsiteX3" fmla="*/ 276225 w 373857"/>
                <a:gd name="connsiteY3" fmla="*/ 914400 h 1081087"/>
                <a:gd name="connsiteX4" fmla="*/ 373857 w 373857"/>
                <a:gd name="connsiteY4" fmla="*/ 1081087 h 1081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857" h="1081087">
                  <a:moveTo>
                    <a:pt x="0" y="0"/>
                  </a:moveTo>
                  <a:lnTo>
                    <a:pt x="85725" y="266700"/>
                  </a:lnTo>
                  <a:lnTo>
                    <a:pt x="161925" y="581025"/>
                  </a:lnTo>
                  <a:lnTo>
                    <a:pt x="276225" y="914400"/>
                  </a:lnTo>
                  <a:lnTo>
                    <a:pt x="373857" y="1081087"/>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0" name="Freeform 79"/>
            <p:cNvSpPr/>
            <p:nvPr/>
          </p:nvSpPr>
          <p:spPr>
            <a:xfrm>
              <a:off x="7291592" y="2754084"/>
              <a:ext cx="600074" cy="1169195"/>
            </a:xfrm>
            <a:custGeom>
              <a:avLst/>
              <a:gdLst>
                <a:gd name="connsiteX0" fmla="*/ 0 w 571500"/>
                <a:gd name="connsiteY0" fmla="*/ 0 h 1123950"/>
                <a:gd name="connsiteX1" fmla="*/ 161925 w 571500"/>
                <a:gd name="connsiteY1" fmla="*/ 161925 h 1123950"/>
                <a:gd name="connsiteX2" fmla="*/ 276225 w 571500"/>
                <a:gd name="connsiteY2" fmla="*/ 323850 h 1123950"/>
                <a:gd name="connsiteX3" fmla="*/ 381000 w 571500"/>
                <a:gd name="connsiteY3" fmla="*/ 609600 h 1123950"/>
                <a:gd name="connsiteX4" fmla="*/ 485775 w 571500"/>
                <a:gd name="connsiteY4" fmla="*/ 933450 h 1123950"/>
                <a:gd name="connsiteX5" fmla="*/ 571500 w 571500"/>
                <a:gd name="connsiteY5" fmla="*/ 1123950 h 1123950"/>
                <a:gd name="connsiteX0" fmla="*/ 0 w 585787"/>
                <a:gd name="connsiteY0" fmla="*/ 0 h 1166813"/>
                <a:gd name="connsiteX1" fmla="*/ 176212 w 585787"/>
                <a:gd name="connsiteY1" fmla="*/ 204788 h 1166813"/>
                <a:gd name="connsiteX2" fmla="*/ 290512 w 585787"/>
                <a:gd name="connsiteY2" fmla="*/ 366713 h 1166813"/>
                <a:gd name="connsiteX3" fmla="*/ 395287 w 585787"/>
                <a:gd name="connsiteY3" fmla="*/ 652463 h 1166813"/>
                <a:gd name="connsiteX4" fmla="*/ 500062 w 585787"/>
                <a:gd name="connsiteY4" fmla="*/ 976313 h 1166813"/>
                <a:gd name="connsiteX5" fmla="*/ 585787 w 585787"/>
                <a:gd name="connsiteY5" fmla="*/ 1166813 h 1166813"/>
                <a:gd name="connsiteX0" fmla="*/ 0 w 585787"/>
                <a:gd name="connsiteY0" fmla="*/ 0 h 1166813"/>
                <a:gd name="connsiteX1" fmla="*/ 176212 w 585787"/>
                <a:gd name="connsiteY1" fmla="*/ 204788 h 1166813"/>
                <a:gd name="connsiteX2" fmla="*/ 247651 w 585787"/>
                <a:gd name="connsiteY2" fmla="*/ 288133 h 1166813"/>
                <a:gd name="connsiteX3" fmla="*/ 290512 w 585787"/>
                <a:gd name="connsiteY3" fmla="*/ 366713 h 1166813"/>
                <a:gd name="connsiteX4" fmla="*/ 395287 w 585787"/>
                <a:gd name="connsiteY4" fmla="*/ 652463 h 1166813"/>
                <a:gd name="connsiteX5" fmla="*/ 500062 w 585787"/>
                <a:gd name="connsiteY5" fmla="*/ 976313 h 1166813"/>
                <a:gd name="connsiteX6" fmla="*/ 585787 w 585787"/>
                <a:gd name="connsiteY6" fmla="*/ 1166813 h 1166813"/>
                <a:gd name="connsiteX0" fmla="*/ 0 w 600074"/>
                <a:gd name="connsiteY0" fmla="*/ 0 h 1169195"/>
                <a:gd name="connsiteX1" fmla="*/ 190499 w 600074"/>
                <a:gd name="connsiteY1" fmla="*/ 207170 h 1169195"/>
                <a:gd name="connsiteX2" fmla="*/ 261938 w 600074"/>
                <a:gd name="connsiteY2" fmla="*/ 290515 h 1169195"/>
                <a:gd name="connsiteX3" fmla="*/ 304799 w 600074"/>
                <a:gd name="connsiteY3" fmla="*/ 369095 h 1169195"/>
                <a:gd name="connsiteX4" fmla="*/ 409574 w 600074"/>
                <a:gd name="connsiteY4" fmla="*/ 654845 h 1169195"/>
                <a:gd name="connsiteX5" fmla="*/ 514349 w 600074"/>
                <a:gd name="connsiteY5" fmla="*/ 978695 h 1169195"/>
                <a:gd name="connsiteX6" fmla="*/ 600074 w 600074"/>
                <a:gd name="connsiteY6" fmla="*/ 1169195 h 116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4" h="1169195">
                  <a:moveTo>
                    <a:pt x="0" y="0"/>
                  </a:moveTo>
                  <a:lnTo>
                    <a:pt x="190499" y="207170"/>
                  </a:lnTo>
                  <a:cubicBezTo>
                    <a:pt x="207962" y="234952"/>
                    <a:pt x="244475" y="262733"/>
                    <a:pt x="261938" y="290515"/>
                  </a:cubicBezTo>
                  <a:lnTo>
                    <a:pt x="304799" y="369095"/>
                  </a:lnTo>
                  <a:lnTo>
                    <a:pt x="409574" y="654845"/>
                  </a:lnTo>
                  <a:lnTo>
                    <a:pt x="514349" y="978695"/>
                  </a:lnTo>
                  <a:lnTo>
                    <a:pt x="600074" y="1169195"/>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1" name="Freeform 80"/>
            <p:cNvSpPr/>
            <p:nvPr/>
          </p:nvSpPr>
          <p:spPr>
            <a:xfrm>
              <a:off x="7339217" y="2694555"/>
              <a:ext cx="600075" cy="1200150"/>
            </a:xfrm>
            <a:custGeom>
              <a:avLst/>
              <a:gdLst>
                <a:gd name="connsiteX0" fmla="*/ 0 w 600075"/>
                <a:gd name="connsiteY0" fmla="*/ 0 h 1200150"/>
                <a:gd name="connsiteX1" fmla="*/ 161925 w 600075"/>
                <a:gd name="connsiteY1" fmla="*/ 200025 h 1200150"/>
                <a:gd name="connsiteX2" fmla="*/ 276225 w 600075"/>
                <a:gd name="connsiteY2" fmla="*/ 333375 h 1200150"/>
                <a:gd name="connsiteX3" fmla="*/ 381000 w 600075"/>
                <a:gd name="connsiteY3" fmla="*/ 581025 h 1200150"/>
                <a:gd name="connsiteX4" fmla="*/ 466725 w 600075"/>
                <a:gd name="connsiteY4" fmla="*/ 923925 h 1200150"/>
                <a:gd name="connsiteX5" fmla="*/ 600075 w 600075"/>
                <a:gd name="connsiteY5" fmla="*/ 1200150 h 1200150"/>
                <a:gd name="connsiteX0" fmla="*/ 0 w 600075"/>
                <a:gd name="connsiteY0" fmla="*/ 0 h 1200150"/>
                <a:gd name="connsiteX1" fmla="*/ 161925 w 600075"/>
                <a:gd name="connsiteY1" fmla="*/ 200025 h 1200150"/>
                <a:gd name="connsiteX2" fmla="*/ 276225 w 600075"/>
                <a:gd name="connsiteY2" fmla="*/ 333375 h 1200150"/>
                <a:gd name="connsiteX3" fmla="*/ 381000 w 600075"/>
                <a:gd name="connsiteY3" fmla="*/ 581025 h 1200150"/>
                <a:gd name="connsiteX4" fmla="*/ 471487 w 600075"/>
                <a:gd name="connsiteY4" fmla="*/ 907256 h 1200150"/>
                <a:gd name="connsiteX5" fmla="*/ 600075 w 600075"/>
                <a:gd name="connsiteY5" fmla="*/ 1200150 h 1200150"/>
                <a:gd name="connsiteX0" fmla="*/ 0 w 600075"/>
                <a:gd name="connsiteY0" fmla="*/ 0 h 1200150"/>
                <a:gd name="connsiteX1" fmla="*/ 161925 w 600075"/>
                <a:gd name="connsiteY1" fmla="*/ 200025 h 1200150"/>
                <a:gd name="connsiteX2" fmla="*/ 276225 w 600075"/>
                <a:gd name="connsiteY2" fmla="*/ 333375 h 1200150"/>
                <a:gd name="connsiteX3" fmla="*/ 366713 w 600075"/>
                <a:gd name="connsiteY3" fmla="*/ 576263 h 1200150"/>
                <a:gd name="connsiteX4" fmla="*/ 471487 w 600075"/>
                <a:gd name="connsiteY4" fmla="*/ 907256 h 1200150"/>
                <a:gd name="connsiteX5" fmla="*/ 600075 w 600075"/>
                <a:gd name="connsiteY5" fmla="*/ 1200150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 h="1200150">
                  <a:moveTo>
                    <a:pt x="0" y="0"/>
                  </a:moveTo>
                  <a:lnTo>
                    <a:pt x="161925" y="200025"/>
                  </a:lnTo>
                  <a:lnTo>
                    <a:pt x="276225" y="333375"/>
                  </a:lnTo>
                  <a:lnTo>
                    <a:pt x="366713" y="576263"/>
                  </a:lnTo>
                  <a:lnTo>
                    <a:pt x="471487" y="907256"/>
                  </a:lnTo>
                  <a:lnTo>
                    <a:pt x="600075" y="120015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2" name="Freeform 81"/>
            <p:cNvSpPr/>
            <p:nvPr/>
          </p:nvSpPr>
          <p:spPr>
            <a:xfrm>
              <a:off x="7339216" y="2694555"/>
              <a:ext cx="1254919" cy="326231"/>
            </a:xfrm>
            <a:custGeom>
              <a:avLst/>
              <a:gdLst>
                <a:gd name="connsiteX0" fmla="*/ 1276350 w 1276350"/>
                <a:gd name="connsiteY0" fmla="*/ 304800 h 304800"/>
                <a:gd name="connsiteX1" fmla="*/ 971550 w 1276350"/>
                <a:gd name="connsiteY1" fmla="*/ 247650 h 304800"/>
                <a:gd name="connsiteX2" fmla="*/ 495300 w 1276350"/>
                <a:gd name="connsiteY2" fmla="*/ 190500 h 304800"/>
                <a:gd name="connsiteX3" fmla="*/ 228600 w 1276350"/>
                <a:gd name="connsiteY3" fmla="*/ 114300 h 304800"/>
                <a:gd name="connsiteX4" fmla="*/ 0 w 1276350"/>
                <a:gd name="connsiteY4" fmla="*/ 0 h 304800"/>
                <a:gd name="connsiteX0" fmla="*/ 1254919 w 1254919"/>
                <a:gd name="connsiteY0" fmla="*/ 326231 h 326231"/>
                <a:gd name="connsiteX1" fmla="*/ 971550 w 1254919"/>
                <a:gd name="connsiteY1" fmla="*/ 247650 h 326231"/>
                <a:gd name="connsiteX2" fmla="*/ 495300 w 1254919"/>
                <a:gd name="connsiteY2" fmla="*/ 190500 h 326231"/>
                <a:gd name="connsiteX3" fmla="*/ 228600 w 1254919"/>
                <a:gd name="connsiteY3" fmla="*/ 114300 h 326231"/>
                <a:gd name="connsiteX4" fmla="*/ 0 w 1254919"/>
                <a:gd name="connsiteY4" fmla="*/ 0 h 326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919" h="326231">
                  <a:moveTo>
                    <a:pt x="1254919" y="326231"/>
                  </a:moveTo>
                  <a:lnTo>
                    <a:pt x="971550" y="247650"/>
                  </a:lnTo>
                  <a:lnTo>
                    <a:pt x="495300" y="190500"/>
                  </a:lnTo>
                  <a:lnTo>
                    <a:pt x="228600" y="114300"/>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3" name="Freeform 82"/>
            <p:cNvSpPr/>
            <p:nvPr/>
          </p:nvSpPr>
          <p:spPr>
            <a:xfrm>
              <a:off x="5346110" y="3475605"/>
              <a:ext cx="2809875" cy="597693"/>
            </a:xfrm>
            <a:custGeom>
              <a:avLst/>
              <a:gdLst>
                <a:gd name="connsiteX0" fmla="*/ 2819400 w 2819400"/>
                <a:gd name="connsiteY0" fmla="*/ 581025 h 581025"/>
                <a:gd name="connsiteX1" fmla="*/ 2466975 w 2819400"/>
                <a:gd name="connsiteY1" fmla="*/ 495300 h 581025"/>
                <a:gd name="connsiteX2" fmla="*/ 2162175 w 2819400"/>
                <a:gd name="connsiteY2" fmla="*/ 400050 h 581025"/>
                <a:gd name="connsiteX3" fmla="*/ 1838325 w 2819400"/>
                <a:gd name="connsiteY3" fmla="*/ 276225 h 581025"/>
                <a:gd name="connsiteX4" fmla="*/ 1619250 w 2819400"/>
                <a:gd name="connsiteY4" fmla="*/ 219075 h 581025"/>
                <a:gd name="connsiteX5" fmla="*/ 1333500 w 2819400"/>
                <a:gd name="connsiteY5" fmla="*/ 161925 h 581025"/>
                <a:gd name="connsiteX6" fmla="*/ 1095375 w 2819400"/>
                <a:gd name="connsiteY6" fmla="*/ 95250 h 581025"/>
                <a:gd name="connsiteX7" fmla="*/ 1000125 w 2819400"/>
                <a:gd name="connsiteY7" fmla="*/ 66675 h 581025"/>
                <a:gd name="connsiteX8" fmla="*/ 838200 w 2819400"/>
                <a:gd name="connsiteY8" fmla="*/ 9525 h 581025"/>
                <a:gd name="connsiteX9" fmla="*/ 609600 w 2819400"/>
                <a:gd name="connsiteY9" fmla="*/ 0 h 581025"/>
                <a:gd name="connsiteX10" fmla="*/ 438150 w 2819400"/>
                <a:gd name="connsiteY10" fmla="*/ 0 h 581025"/>
                <a:gd name="connsiteX11" fmla="*/ 276225 w 2819400"/>
                <a:gd name="connsiteY11" fmla="*/ 142875 h 581025"/>
                <a:gd name="connsiteX12" fmla="*/ 0 w 2819400"/>
                <a:gd name="connsiteY12" fmla="*/ 352425 h 581025"/>
                <a:gd name="connsiteX0" fmla="*/ 2817019 w 2817019"/>
                <a:gd name="connsiteY0" fmla="*/ 597693 h 597693"/>
                <a:gd name="connsiteX1" fmla="*/ 2466975 w 2817019"/>
                <a:gd name="connsiteY1" fmla="*/ 495300 h 597693"/>
                <a:gd name="connsiteX2" fmla="*/ 2162175 w 2817019"/>
                <a:gd name="connsiteY2" fmla="*/ 400050 h 597693"/>
                <a:gd name="connsiteX3" fmla="*/ 1838325 w 2817019"/>
                <a:gd name="connsiteY3" fmla="*/ 276225 h 597693"/>
                <a:gd name="connsiteX4" fmla="*/ 1619250 w 2817019"/>
                <a:gd name="connsiteY4" fmla="*/ 219075 h 597693"/>
                <a:gd name="connsiteX5" fmla="*/ 1333500 w 2817019"/>
                <a:gd name="connsiteY5" fmla="*/ 161925 h 597693"/>
                <a:gd name="connsiteX6" fmla="*/ 1095375 w 2817019"/>
                <a:gd name="connsiteY6" fmla="*/ 95250 h 597693"/>
                <a:gd name="connsiteX7" fmla="*/ 1000125 w 2817019"/>
                <a:gd name="connsiteY7" fmla="*/ 66675 h 597693"/>
                <a:gd name="connsiteX8" fmla="*/ 838200 w 2817019"/>
                <a:gd name="connsiteY8" fmla="*/ 9525 h 597693"/>
                <a:gd name="connsiteX9" fmla="*/ 609600 w 2817019"/>
                <a:gd name="connsiteY9" fmla="*/ 0 h 597693"/>
                <a:gd name="connsiteX10" fmla="*/ 438150 w 2817019"/>
                <a:gd name="connsiteY10" fmla="*/ 0 h 597693"/>
                <a:gd name="connsiteX11" fmla="*/ 276225 w 2817019"/>
                <a:gd name="connsiteY11" fmla="*/ 142875 h 597693"/>
                <a:gd name="connsiteX12" fmla="*/ 0 w 2817019"/>
                <a:gd name="connsiteY12" fmla="*/ 352425 h 597693"/>
                <a:gd name="connsiteX0" fmla="*/ 2809875 w 2809875"/>
                <a:gd name="connsiteY0" fmla="*/ 597693 h 597693"/>
                <a:gd name="connsiteX1" fmla="*/ 2459831 w 2809875"/>
                <a:gd name="connsiteY1" fmla="*/ 495300 h 597693"/>
                <a:gd name="connsiteX2" fmla="*/ 2155031 w 2809875"/>
                <a:gd name="connsiteY2" fmla="*/ 400050 h 597693"/>
                <a:gd name="connsiteX3" fmla="*/ 1831181 w 2809875"/>
                <a:gd name="connsiteY3" fmla="*/ 276225 h 597693"/>
                <a:gd name="connsiteX4" fmla="*/ 1612106 w 2809875"/>
                <a:gd name="connsiteY4" fmla="*/ 219075 h 597693"/>
                <a:gd name="connsiteX5" fmla="*/ 1326356 w 2809875"/>
                <a:gd name="connsiteY5" fmla="*/ 161925 h 597693"/>
                <a:gd name="connsiteX6" fmla="*/ 1088231 w 2809875"/>
                <a:gd name="connsiteY6" fmla="*/ 95250 h 597693"/>
                <a:gd name="connsiteX7" fmla="*/ 992981 w 2809875"/>
                <a:gd name="connsiteY7" fmla="*/ 66675 h 597693"/>
                <a:gd name="connsiteX8" fmla="*/ 831056 w 2809875"/>
                <a:gd name="connsiteY8" fmla="*/ 9525 h 597693"/>
                <a:gd name="connsiteX9" fmla="*/ 602456 w 2809875"/>
                <a:gd name="connsiteY9" fmla="*/ 0 h 597693"/>
                <a:gd name="connsiteX10" fmla="*/ 431006 w 2809875"/>
                <a:gd name="connsiteY10" fmla="*/ 0 h 597693"/>
                <a:gd name="connsiteX11" fmla="*/ 269081 w 2809875"/>
                <a:gd name="connsiteY11" fmla="*/ 142875 h 597693"/>
                <a:gd name="connsiteX12" fmla="*/ 0 w 2809875"/>
                <a:gd name="connsiteY12" fmla="*/ 373856 h 597693"/>
                <a:gd name="connsiteX0" fmla="*/ 2809875 w 2809875"/>
                <a:gd name="connsiteY0" fmla="*/ 597693 h 597693"/>
                <a:gd name="connsiteX1" fmla="*/ 2459831 w 2809875"/>
                <a:gd name="connsiteY1" fmla="*/ 495300 h 597693"/>
                <a:gd name="connsiteX2" fmla="*/ 2155031 w 2809875"/>
                <a:gd name="connsiteY2" fmla="*/ 400050 h 597693"/>
                <a:gd name="connsiteX3" fmla="*/ 1831181 w 2809875"/>
                <a:gd name="connsiteY3" fmla="*/ 276225 h 597693"/>
                <a:gd name="connsiteX4" fmla="*/ 1612106 w 2809875"/>
                <a:gd name="connsiteY4" fmla="*/ 219075 h 597693"/>
                <a:gd name="connsiteX5" fmla="*/ 1326356 w 2809875"/>
                <a:gd name="connsiteY5" fmla="*/ 161925 h 597693"/>
                <a:gd name="connsiteX6" fmla="*/ 1088231 w 2809875"/>
                <a:gd name="connsiteY6" fmla="*/ 95250 h 597693"/>
                <a:gd name="connsiteX7" fmla="*/ 992981 w 2809875"/>
                <a:gd name="connsiteY7" fmla="*/ 66675 h 597693"/>
                <a:gd name="connsiteX8" fmla="*/ 831056 w 2809875"/>
                <a:gd name="connsiteY8" fmla="*/ 9525 h 597693"/>
                <a:gd name="connsiteX9" fmla="*/ 602456 w 2809875"/>
                <a:gd name="connsiteY9" fmla="*/ 0 h 597693"/>
                <a:gd name="connsiteX10" fmla="*/ 431006 w 2809875"/>
                <a:gd name="connsiteY10" fmla="*/ 0 h 597693"/>
                <a:gd name="connsiteX11" fmla="*/ 269081 w 2809875"/>
                <a:gd name="connsiteY11" fmla="*/ 142875 h 597693"/>
                <a:gd name="connsiteX12" fmla="*/ 138113 w 2809875"/>
                <a:gd name="connsiteY12" fmla="*/ 240506 h 597693"/>
                <a:gd name="connsiteX13" fmla="*/ 0 w 2809875"/>
                <a:gd name="connsiteY13" fmla="*/ 373856 h 597693"/>
                <a:gd name="connsiteX0" fmla="*/ 2809875 w 2809875"/>
                <a:gd name="connsiteY0" fmla="*/ 597693 h 597693"/>
                <a:gd name="connsiteX1" fmla="*/ 2459831 w 2809875"/>
                <a:gd name="connsiteY1" fmla="*/ 495300 h 597693"/>
                <a:gd name="connsiteX2" fmla="*/ 2155031 w 2809875"/>
                <a:gd name="connsiteY2" fmla="*/ 400050 h 597693"/>
                <a:gd name="connsiteX3" fmla="*/ 1831181 w 2809875"/>
                <a:gd name="connsiteY3" fmla="*/ 276225 h 597693"/>
                <a:gd name="connsiteX4" fmla="*/ 1612106 w 2809875"/>
                <a:gd name="connsiteY4" fmla="*/ 219075 h 597693"/>
                <a:gd name="connsiteX5" fmla="*/ 1326356 w 2809875"/>
                <a:gd name="connsiteY5" fmla="*/ 161925 h 597693"/>
                <a:gd name="connsiteX6" fmla="*/ 1088231 w 2809875"/>
                <a:gd name="connsiteY6" fmla="*/ 95250 h 597693"/>
                <a:gd name="connsiteX7" fmla="*/ 992981 w 2809875"/>
                <a:gd name="connsiteY7" fmla="*/ 66675 h 597693"/>
                <a:gd name="connsiteX8" fmla="*/ 833437 w 2809875"/>
                <a:gd name="connsiteY8" fmla="*/ 26194 h 597693"/>
                <a:gd name="connsiteX9" fmla="*/ 602456 w 2809875"/>
                <a:gd name="connsiteY9" fmla="*/ 0 h 597693"/>
                <a:gd name="connsiteX10" fmla="*/ 431006 w 2809875"/>
                <a:gd name="connsiteY10" fmla="*/ 0 h 597693"/>
                <a:gd name="connsiteX11" fmla="*/ 269081 w 2809875"/>
                <a:gd name="connsiteY11" fmla="*/ 142875 h 597693"/>
                <a:gd name="connsiteX12" fmla="*/ 138113 w 2809875"/>
                <a:gd name="connsiteY12" fmla="*/ 240506 h 597693"/>
                <a:gd name="connsiteX13" fmla="*/ 0 w 2809875"/>
                <a:gd name="connsiteY13" fmla="*/ 373856 h 59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9875" h="597693">
                  <a:moveTo>
                    <a:pt x="2809875" y="597693"/>
                  </a:moveTo>
                  <a:lnTo>
                    <a:pt x="2459831" y="495300"/>
                  </a:lnTo>
                  <a:lnTo>
                    <a:pt x="2155031" y="400050"/>
                  </a:lnTo>
                  <a:lnTo>
                    <a:pt x="1831181" y="276225"/>
                  </a:lnTo>
                  <a:lnTo>
                    <a:pt x="1612106" y="219075"/>
                  </a:lnTo>
                  <a:lnTo>
                    <a:pt x="1326356" y="161925"/>
                  </a:lnTo>
                  <a:lnTo>
                    <a:pt x="1088231" y="95250"/>
                  </a:lnTo>
                  <a:lnTo>
                    <a:pt x="992981" y="66675"/>
                  </a:lnTo>
                  <a:lnTo>
                    <a:pt x="833437" y="26194"/>
                  </a:lnTo>
                  <a:lnTo>
                    <a:pt x="602456" y="0"/>
                  </a:lnTo>
                  <a:lnTo>
                    <a:pt x="431006" y="0"/>
                  </a:lnTo>
                  <a:lnTo>
                    <a:pt x="269081" y="142875"/>
                  </a:lnTo>
                  <a:cubicBezTo>
                    <a:pt x="223044" y="183356"/>
                    <a:pt x="184150" y="200025"/>
                    <a:pt x="138113" y="240506"/>
                  </a:cubicBezTo>
                  <a:lnTo>
                    <a:pt x="0" y="373856"/>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4" name="Freeform 83"/>
            <p:cNvSpPr/>
            <p:nvPr/>
          </p:nvSpPr>
          <p:spPr>
            <a:xfrm>
              <a:off x="5481842" y="3418454"/>
              <a:ext cx="238125" cy="54769"/>
            </a:xfrm>
            <a:custGeom>
              <a:avLst/>
              <a:gdLst>
                <a:gd name="connsiteX0" fmla="*/ 228600 w 228600"/>
                <a:gd name="connsiteY0" fmla="*/ 57150 h 57150"/>
                <a:gd name="connsiteX1" fmla="*/ 0 w 228600"/>
                <a:gd name="connsiteY1" fmla="*/ 0 h 57150"/>
                <a:gd name="connsiteX0" fmla="*/ 238125 w 238125"/>
                <a:gd name="connsiteY0" fmla="*/ 54769 h 54769"/>
                <a:gd name="connsiteX1" fmla="*/ 0 w 238125"/>
                <a:gd name="connsiteY1" fmla="*/ 0 h 54769"/>
              </a:gdLst>
              <a:ahLst/>
              <a:cxnLst>
                <a:cxn ang="0">
                  <a:pos x="connsiteX0" y="connsiteY0"/>
                </a:cxn>
                <a:cxn ang="0">
                  <a:pos x="connsiteX1" y="connsiteY1"/>
                </a:cxn>
              </a:cxnLst>
              <a:rect l="l" t="t" r="r" b="b"/>
              <a:pathLst>
                <a:path w="238125" h="54769">
                  <a:moveTo>
                    <a:pt x="238125" y="54769"/>
                  </a:move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5" name="Freeform 84"/>
            <p:cNvSpPr/>
            <p:nvPr/>
          </p:nvSpPr>
          <p:spPr>
            <a:xfrm>
              <a:off x="4762705" y="3420837"/>
              <a:ext cx="719137" cy="402432"/>
            </a:xfrm>
            <a:custGeom>
              <a:avLst/>
              <a:gdLst>
                <a:gd name="connsiteX0" fmla="*/ 733425 w 733425"/>
                <a:gd name="connsiteY0" fmla="*/ 0 h 409575"/>
                <a:gd name="connsiteX1" fmla="*/ 466725 w 733425"/>
                <a:gd name="connsiteY1" fmla="*/ 200025 h 409575"/>
                <a:gd name="connsiteX2" fmla="*/ 247650 w 733425"/>
                <a:gd name="connsiteY2" fmla="*/ 323850 h 409575"/>
                <a:gd name="connsiteX3" fmla="*/ 0 w 733425"/>
                <a:gd name="connsiteY3" fmla="*/ 409575 h 409575"/>
                <a:gd name="connsiteX0" fmla="*/ 723900 w 723900"/>
                <a:gd name="connsiteY0" fmla="*/ 0 h 388144"/>
                <a:gd name="connsiteX1" fmla="*/ 466725 w 723900"/>
                <a:gd name="connsiteY1" fmla="*/ 178594 h 388144"/>
                <a:gd name="connsiteX2" fmla="*/ 247650 w 723900"/>
                <a:gd name="connsiteY2" fmla="*/ 302419 h 388144"/>
                <a:gd name="connsiteX3" fmla="*/ 0 w 723900"/>
                <a:gd name="connsiteY3" fmla="*/ 388144 h 388144"/>
                <a:gd name="connsiteX0" fmla="*/ 719137 w 719137"/>
                <a:gd name="connsiteY0" fmla="*/ 0 h 402432"/>
                <a:gd name="connsiteX1" fmla="*/ 461962 w 719137"/>
                <a:gd name="connsiteY1" fmla="*/ 178594 h 402432"/>
                <a:gd name="connsiteX2" fmla="*/ 242887 w 719137"/>
                <a:gd name="connsiteY2" fmla="*/ 302419 h 402432"/>
                <a:gd name="connsiteX3" fmla="*/ 0 w 719137"/>
                <a:gd name="connsiteY3" fmla="*/ 402432 h 402432"/>
                <a:gd name="connsiteX0" fmla="*/ 719137 w 719137"/>
                <a:gd name="connsiteY0" fmla="*/ 0 h 402432"/>
                <a:gd name="connsiteX1" fmla="*/ 461962 w 719137"/>
                <a:gd name="connsiteY1" fmla="*/ 178594 h 402432"/>
                <a:gd name="connsiteX2" fmla="*/ 252412 w 719137"/>
                <a:gd name="connsiteY2" fmla="*/ 302419 h 402432"/>
                <a:gd name="connsiteX3" fmla="*/ 0 w 719137"/>
                <a:gd name="connsiteY3" fmla="*/ 402432 h 402432"/>
              </a:gdLst>
              <a:ahLst/>
              <a:cxnLst>
                <a:cxn ang="0">
                  <a:pos x="connsiteX0" y="connsiteY0"/>
                </a:cxn>
                <a:cxn ang="0">
                  <a:pos x="connsiteX1" y="connsiteY1"/>
                </a:cxn>
                <a:cxn ang="0">
                  <a:pos x="connsiteX2" y="connsiteY2"/>
                </a:cxn>
                <a:cxn ang="0">
                  <a:pos x="connsiteX3" y="connsiteY3"/>
                </a:cxn>
              </a:cxnLst>
              <a:rect l="l" t="t" r="r" b="b"/>
              <a:pathLst>
                <a:path w="719137" h="402432">
                  <a:moveTo>
                    <a:pt x="719137" y="0"/>
                  </a:moveTo>
                  <a:lnTo>
                    <a:pt x="461962" y="178594"/>
                  </a:lnTo>
                  <a:lnTo>
                    <a:pt x="252412" y="302419"/>
                  </a:lnTo>
                  <a:lnTo>
                    <a:pt x="0" y="402432"/>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6" name="Freeform 85"/>
            <p:cNvSpPr/>
            <p:nvPr/>
          </p:nvSpPr>
          <p:spPr>
            <a:xfrm>
              <a:off x="4731748" y="3380354"/>
              <a:ext cx="661988" cy="354805"/>
            </a:xfrm>
            <a:custGeom>
              <a:avLst/>
              <a:gdLst>
                <a:gd name="connsiteX0" fmla="*/ 666750 w 666750"/>
                <a:gd name="connsiteY0" fmla="*/ 0 h 352425"/>
                <a:gd name="connsiteX1" fmla="*/ 523875 w 666750"/>
                <a:gd name="connsiteY1" fmla="*/ 114300 h 352425"/>
                <a:gd name="connsiteX2" fmla="*/ 323850 w 666750"/>
                <a:gd name="connsiteY2" fmla="*/ 257175 h 352425"/>
                <a:gd name="connsiteX3" fmla="*/ 190500 w 666750"/>
                <a:gd name="connsiteY3" fmla="*/ 304800 h 352425"/>
                <a:gd name="connsiteX4" fmla="*/ 0 w 666750"/>
                <a:gd name="connsiteY4" fmla="*/ 352425 h 352425"/>
                <a:gd name="connsiteX0" fmla="*/ 664369 w 664369"/>
                <a:gd name="connsiteY0" fmla="*/ 0 h 361950"/>
                <a:gd name="connsiteX1" fmla="*/ 523875 w 664369"/>
                <a:gd name="connsiteY1" fmla="*/ 123825 h 361950"/>
                <a:gd name="connsiteX2" fmla="*/ 323850 w 664369"/>
                <a:gd name="connsiteY2" fmla="*/ 266700 h 361950"/>
                <a:gd name="connsiteX3" fmla="*/ 190500 w 664369"/>
                <a:gd name="connsiteY3" fmla="*/ 314325 h 361950"/>
                <a:gd name="connsiteX4" fmla="*/ 0 w 664369"/>
                <a:gd name="connsiteY4" fmla="*/ 361950 h 361950"/>
                <a:gd name="connsiteX0" fmla="*/ 664369 w 664369"/>
                <a:gd name="connsiteY0" fmla="*/ 0 h 361950"/>
                <a:gd name="connsiteX1" fmla="*/ 523875 w 664369"/>
                <a:gd name="connsiteY1" fmla="*/ 123825 h 361950"/>
                <a:gd name="connsiteX2" fmla="*/ 347663 w 664369"/>
                <a:gd name="connsiteY2" fmla="*/ 240506 h 361950"/>
                <a:gd name="connsiteX3" fmla="*/ 190500 w 664369"/>
                <a:gd name="connsiteY3" fmla="*/ 314325 h 361950"/>
                <a:gd name="connsiteX4" fmla="*/ 0 w 664369"/>
                <a:gd name="connsiteY4" fmla="*/ 361950 h 361950"/>
                <a:gd name="connsiteX0" fmla="*/ 654844 w 654844"/>
                <a:gd name="connsiteY0" fmla="*/ 0 h 359568"/>
                <a:gd name="connsiteX1" fmla="*/ 514350 w 654844"/>
                <a:gd name="connsiteY1" fmla="*/ 123825 h 359568"/>
                <a:gd name="connsiteX2" fmla="*/ 338138 w 654844"/>
                <a:gd name="connsiteY2" fmla="*/ 240506 h 359568"/>
                <a:gd name="connsiteX3" fmla="*/ 180975 w 654844"/>
                <a:gd name="connsiteY3" fmla="*/ 314325 h 359568"/>
                <a:gd name="connsiteX4" fmla="*/ 0 w 654844"/>
                <a:gd name="connsiteY4" fmla="*/ 359568 h 359568"/>
                <a:gd name="connsiteX0" fmla="*/ 661988 w 661988"/>
                <a:gd name="connsiteY0" fmla="*/ 0 h 354805"/>
                <a:gd name="connsiteX1" fmla="*/ 521494 w 661988"/>
                <a:gd name="connsiteY1" fmla="*/ 123825 h 354805"/>
                <a:gd name="connsiteX2" fmla="*/ 345282 w 661988"/>
                <a:gd name="connsiteY2" fmla="*/ 240506 h 354805"/>
                <a:gd name="connsiteX3" fmla="*/ 188119 w 661988"/>
                <a:gd name="connsiteY3" fmla="*/ 314325 h 354805"/>
                <a:gd name="connsiteX4" fmla="*/ 0 w 661988"/>
                <a:gd name="connsiteY4" fmla="*/ 354805 h 354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988" h="354805">
                  <a:moveTo>
                    <a:pt x="661988" y="0"/>
                  </a:moveTo>
                  <a:lnTo>
                    <a:pt x="521494" y="123825"/>
                  </a:lnTo>
                  <a:lnTo>
                    <a:pt x="345282" y="240506"/>
                  </a:lnTo>
                  <a:lnTo>
                    <a:pt x="188119" y="314325"/>
                  </a:lnTo>
                  <a:lnTo>
                    <a:pt x="0" y="354805"/>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7" name="Freeform 86"/>
            <p:cNvSpPr/>
            <p:nvPr/>
          </p:nvSpPr>
          <p:spPr>
            <a:xfrm>
              <a:off x="5024642" y="3237480"/>
              <a:ext cx="371475" cy="142875"/>
            </a:xfrm>
            <a:custGeom>
              <a:avLst/>
              <a:gdLst>
                <a:gd name="connsiteX0" fmla="*/ 371475 w 371475"/>
                <a:gd name="connsiteY0" fmla="*/ 142875 h 142875"/>
                <a:gd name="connsiteX1" fmla="*/ 190500 w 371475"/>
                <a:gd name="connsiteY1" fmla="*/ 85725 h 142875"/>
                <a:gd name="connsiteX2" fmla="*/ 0 w 371475"/>
                <a:gd name="connsiteY2" fmla="*/ 0 h 142875"/>
              </a:gdLst>
              <a:ahLst/>
              <a:cxnLst>
                <a:cxn ang="0">
                  <a:pos x="connsiteX0" y="connsiteY0"/>
                </a:cxn>
                <a:cxn ang="0">
                  <a:pos x="connsiteX1" y="connsiteY1"/>
                </a:cxn>
                <a:cxn ang="0">
                  <a:pos x="connsiteX2" y="connsiteY2"/>
                </a:cxn>
              </a:cxnLst>
              <a:rect l="l" t="t" r="r" b="b"/>
              <a:pathLst>
                <a:path w="371475" h="142875">
                  <a:moveTo>
                    <a:pt x="371475" y="142875"/>
                  </a:moveTo>
                  <a:lnTo>
                    <a:pt x="190500" y="85725"/>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8" name="Freeform 87"/>
            <p:cNvSpPr/>
            <p:nvPr/>
          </p:nvSpPr>
          <p:spPr>
            <a:xfrm>
              <a:off x="4555535" y="3475605"/>
              <a:ext cx="1162051" cy="657225"/>
            </a:xfrm>
            <a:custGeom>
              <a:avLst/>
              <a:gdLst>
                <a:gd name="connsiteX0" fmla="*/ 1171575 w 1171575"/>
                <a:gd name="connsiteY0" fmla="*/ 0 h 647700"/>
                <a:gd name="connsiteX1" fmla="*/ 942975 w 1171575"/>
                <a:gd name="connsiteY1" fmla="*/ 180975 h 647700"/>
                <a:gd name="connsiteX2" fmla="*/ 752475 w 1171575"/>
                <a:gd name="connsiteY2" fmla="*/ 361950 h 647700"/>
                <a:gd name="connsiteX3" fmla="*/ 561975 w 1171575"/>
                <a:gd name="connsiteY3" fmla="*/ 485775 h 647700"/>
                <a:gd name="connsiteX4" fmla="*/ 361950 w 1171575"/>
                <a:gd name="connsiteY4" fmla="*/ 581025 h 647700"/>
                <a:gd name="connsiteX5" fmla="*/ 85725 w 1171575"/>
                <a:gd name="connsiteY5" fmla="*/ 647700 h 647700"/>
                <a:gd name="connsiteX6" fmla="*/ 0 w 1171575"/>
                <a:gd name="connsiteY6" fmla="*/ 647700 h 647700"/>
                <a:gd name="connsiteX0" fmla="*/ 1169194 w 1169194"/>
                <a:gd name="connsiteY0" fmla="*/ 0 h 638175"/>
                <a:gd name="connsiteX1" fmla="*/ 942975 w 1169194"/>
                <a:gd name="connsiteY1" fmla="*/ 171450 h 638175"/>
                <a:gd name="connsiteX2" fmla="*/ 752475 w 1169194"/>
                <a:gd name="connsiteY2" fmla="*/ 352425 h 638175"/>
                <a:gd name="connsiteX3" fmla="*/ 561975 w 1169194"/>
                <a:gd name="connsiteY3" fmla="*/ 476250 h 638175"/>
                <a:gd name="connsiteX4" fmla="*/ 361950 w 1169194"/>
                <a:gd name="connsiteY4" fmla="*/ 571500 h 638175"/>
                <a:gd name="connsiteX5" fmla="*/ 85725 w 1169194"/>
                <a:gd name="connsiteY5" fmla="*/ 638175 h 638175"/>
                <a:gd name="connsiteX6" fmla="*/ 0 w 1169194"/>
                <a:gd name="connsiteY6" fmla="*/ 638175 h 638175"/>
                <a:gd name="connsiteX0" fmla="*/ 1162051 w 1162051"/>
                <a:gd name="connsiteY0" fmla="*/ 0 h 657225"/>
                <a:gd name="connsiteX1" fmla="*/ 935832 w 1162051"/>
                <a:gd name="connsiteY1" fmla="*/ 171450 h 657225"/>
                <a:gd name="connsiteX2" fmla="*/ 745332 w 1162051"/>
                <a:gd name="connsiteY2" fmla="*/ 352425 h 657225"/>
                <a:gd name="connsiteX3" fmla="*/ 554832 w 1162051"/>
                <a:gd name="connsiteY3" fmla="*/ 476250 h 657225"/>
                <a:gd name="connsiteX4" fmla="*/ 354807 w 1162051"/>
                <a:gd name="connsiteY4" fmla="*/ 571500 h 657225"/>
                <a:gd name="connsiteX5" fmla="*/ 78582 w 1162051"/>
                <a:gd name="connsiteY5" fmla="*/ 638175 h 657225"/>
                <a:gd name="connsiteX6" fmla="*/ 0 w 1162051"/>
                <a:gd name="connsiteY6"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051" h="657225">
                  <a:moveTo>
                    <a:pt x="1162051" y="0"/>
                  </a:moveTo>
                  <a:lnTo>
                    <a:pt x="935832" y="171450"/>
                  </a:lnTo>
                  <a:lnTo>
                    <a:pt x="745332" y="352425"/>
                  </a:lnTo>
                  <a:lnTo>
                    <a:pt x="554832" y="476250"/>
                  </a:lnTo>
                  <a:lnTo>
                    <a:pt x="354807" y="571500"/>
                  </a:lnTo>
                  <a:lnTo>
                    <a:pt x="78582" y="638175"/>
                  </a:lnTo>
                  <a:lnTo>
                    <a:pt x="0" y="657225"/>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9" name="Freeform 88"/>
            <p:cNvSpPr/>
            <p:nvPr/>
          </p:nvSpPr>
          <p:spPr>
            <a:xfrm>
              <a:off x="4588873" y="3923280"/>
              <a:ext cx="711994" cy="295275"/>
            </a:xfrm>
            <a:custGeom>
              <a:avLst/>
              <a:gdLst>
                <a:gd name="connsiteX0" fmla="*/ 723900 w 723900"/>
                <a:gd name="connsiteY0" fmla="*/ 0 h 266700"/>
                <a:gd name="connsiteX1" fmla="*/ 476250 w 723900"/>
                <a:gd name="connsiteY1" fmla="*/ 133350 h 266700"/>
                <a:gd name="connsiteX2" fmla="*/ 285750 w 723900"/>
                <a:gd name="connsiteY2" fmla="*/ 200025 h 266700"/>
                <a:gd name="connsiteX3" fmla="*/ 0 w 723900"/>
                <a:gd name="connsiteY3" fmla="*/ 266700 h 266700"/>
                <a:gd name="connsiteX0" fmla="*/ 704850 w 704850"/>
                <a:gd name="connsiteY0" fmla="*/ 0 h 292894"/>
                <a:gd name="connsiteX1" fmla="*/ 457200 w 704850"/>
                <a:gd name="connsiteY1" fmla="*/ 133350 h 292894"/>
                <a:gd name="connsiteX2" fmla="*/ 266700 w 704850"/>
                <a:gd name="connsiteY2" fmla="*/ 200025 h 292894"/>
                <a:gd name="connsiteX3" fmla="*/ 0 w 704850"/>
                <a:gd name="connsiteY3" fmla="*/ 292894 h 292894"/>
                <a:gd name="connsiteX0" fmla="*/ 711994 w 711994"/>
                <a:gd name="connsiteY0" fmla="*/ 0 h 295275"/>
                <a:gd name="connsiteX1" fmla="*/ 464344 w 711994"/>
                <a:gd name="connsiteY1" fmla="*/ 133350 h 295275"/>
                <a:gd name="connsiteX2" fmla="*/ 273844 w 711994"/>
                <a:gd name="connsiteY2" fmla="*/ 200025 h 295275"/>
                <a:gd name="connsiteX3" fmla="*/ 0 w 711994"/>
                <a:gd name="connsiteY3" fmla="*/ 295275 h 295275"/>
              </a:gdLst>
              <a:ahLst/>
              <a:cxnLst>
                <a:cxn ang="0">
                  <a:pos x="connsiteX0" y="connsiteY0"/>
                </a:cxn>
                <a:cxn ang="0">
                  <a:pos x="connsiteX1" y="connsiteY1"/>
                </a:cxn>
                <a:cxn ang="0">
                  <a:pos x="connsiteX2" y="connsiteY2"/>
                </a:cxn>
                <a:cxn ang="0">
                  <a:pos x="connsiteX3" y="connsiteY3"/>
                </a:cxn>
              </a:cxnLst>
              <a:rect l="l" t="t" r="r" b="b"/>
              <a:pathLst>
                <a:path w="711994" h="295275">
                  <a:moveTo>
                    <a:pt x="711994" y="0"/>
                  </a:moveTo>
                  <a:lnTo>
                    <a:pt x="464344" y="133350"/>
                  </a:lnTo>
                  <a:lnTo>
                    <a:pt x="273844" y="200025"/>
                  </a:lnTo>
                  <a:lnTo>
                    <a:pt x="0" y="295275"/>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0" name="Freeform 89"/>
            <p:cNvSpPr/>
            <p:nvPr/>
          </p:nvSpPr>
          <p:spPr>
            <a:xfrm>
              <a:off x="5346111" y="3851843"/>
              <a:ext cx="2583656" cy="557212"/>
            </a:xfrm>
            <a:custGeom>
              <a:avLst/>
              <a:gdLst>
                <a:gd name="connsiteX0" fmla="*/ 2590800 w 2590800"/>
                <a:gd name="connsiteY0" fmla="*/ 552450 h 552450"/>
                <a:gd name="connsiteX1" fmla="*/ 2428875 w 2590800"/>
                <a:gd name="connsiteY1" fmla="*/ 457200 h 552450"/>
                <a:gd name="connsiteX2" fmla="*/ 2085975 w 2590800"/>
                <a:gd name="connsiteY2" fmla="*/ 323850 h 552450"/>
                <a:gd name="connsiteX3" fmla="*/ 1752600 w 2590800"/>
                <a:gd name="connsiteY3" fmla="*/ 200025 h 552450"/>
                <a:gd name="connsiteX4" fmla="*/ 1438275 w 2590800"/>
                <a:gd name="connsiteY4" fmla="*/ 104775 h 552450"/>
                <a:gd name="connsiteX5" fmla="*/ 1028700 w 2590800"/>
                <a:gd name="connsiteY5" fmla="*/ 47625 h 552450"/>
                <a:gd name="connsiteX6" fmla="*/ 723900 w 2590800"/>
                <a:gd name="connsiteY6" fmla="*/ 28575 h 552450"/>
                <a:gd name="connsiteX7" fmla="*/ 371475 w 2590800"/>
                <a:gd name="connsiteY7" fmla="*/ 9525 h 552450"/>
                <a:gd name="connsiteX8" fmla="*/ 0 w 2590800"/>
                <a:gd name="connsiteY8" fmla="*/ 0 h 552450"/>
                <a:gd name="connsiteX0" fmla="*/ 2583656 w 2583656"/>
                <a:gd name="connsiteY0" fmla="*/ 557212 h 557212"/>
                <a:gd name="connsiteX1" fmla="*/ 2421731 w 2583656"/>
                <a:gd name="connsiteY1" fmla="*/ 461962 h 557212"/>
                <a:gd name="connsiteX2" fmla="*/ 2078831 w 2583656"/>
                <a:gd name="connsiteY2" fmla="*/ 328612 h 557212"/>
                <a:gd name="connsiteX3" fmla="*/ 1745456 w 2583656"/>
                <a:gd name="connsiteY3" fmla="*/ 204787 h 557212"/>
                <a:gd name="connsiteX4" fmla="*/ 1431131 w 2583656"/>
                <a:gd name="connsiteY4" fmla="*/ 109537 h 557212"/>
                <a:gd name="connsiteX5" fmla="*/ 1021556 w 2583656"/>
                <a:gd name="connsiteY5" fmla="*/ 52387 h 557212"/>
                <a:gd name="connsiteX6" fmla="*/ 716756 w 2583656"/>
                <a:gd name="connsiteY6" fmla="*/ 33337 h 557212"/>
                <a:gd name="connsiteX7" fmla="*/ 364331 w 2583656"/>
                <a:gd name="connsiteY7" fmla="*/ 14287 h 557212"/>
                <a:gd name="connsiteX8" fmla="*/ 0 w 2583656"/>
                <a:gd name="connsiteY8" fmla="*/ 0 h 55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656" h="557212">
                  <a:moveTo>
                    <a:pt x="2583656" y="557212"/>
                  </a:moveTo>
                  <a:lnTo>
                    <a:pt x="2421731" y="461962"/>
                  </a:lnTo>
                  <a:lnTo>
                    <a:pt x="2078831" y="328612"/>
                  </a:lnTo>
                  <a:lnTo>
                    <a:pt x="1745456" y="204787"/>
                  </a:lnTo>
                  <a:lnTo>
                    <a:pt x="1431131" y="109537"/>
                  </a:lnTo>
                  <a:lnTo>
                    <a:pt x="1021556" y="52387"/>
                  </a:lnTo>
                  <a:lnTo>
                    <a:pt x="716756" y="33337"/>
                  </a:lnTo>
                  <a:lnTo>
                    <a:pt x="364331" y="14287"/>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1" name="Freeform 90"/>
            <p:cNvSpPr/>
            <p:nvPr/>
          </p:nvSpPr>
          <p:spPr>
            <a:xfrm>
              <a:off x="5298484" y="3902907"/>
              <a:ext cx="2626519" cy="584730"/>
            </a:xfrm>
            <a:custGeom>
              <a:avLst/>
              <a:gdLst>
                <a:gd name="connsiteX0" fmla="*/ 2619375 w 2619375"/>
                <a:gd name="connsiteY0" fmla="*/ 581025 h 581025"/>
                <a:gd name="connsiteX1" fmla="*/ 2400300 w 2619375"/>
                <a:gd name="connsiteY1" fmla="*/ 438150 h 581025"/>
                <a:gd name="connsiteX2" fmla="*/ 1962150 w 2619375"/>
                <a:gd name="connsiteY2" fmla="*/ 285750 h 581025"/>
                <a:gd name="connsiteX3" fmla="*/ 1552575 w 2619375"/>
                <a:gd name="connsiteY3" fmla="*/ 142875 h 581025"/>
                <a:gd name="connsiteX4" fmla="*/ 1133475 w 2619375"/>
                <a:gd name="connsiteY4" fmla="*/ 66675 h 581025"/>
                <a:gd name="connsiteX5" fmla="*/ 752475 w 2619375"/>
                <a:gd name="connsiteY5" fmla="*/ 28575 h 581025"/>
                <a:gd name="connsiteX6" fmla="*/ 361950 w 2619375"/>
                <a:gd name="connsiteY6" fmla="*/ 0 h 581025"/>
                <a:gd name="connsiteX7" fmla="*/ 0 w 2619375"/>
                <a:gd name="connsiteY7" fmla="*/ 9525 h 581025"/>
                <a:gd name="connsiteX0" fmla="*/ 2595562 w 2595562"/>
                <a:gd name="connsiteY0" fmla="*/ 583406 h 583406"/>
                <a:gd name="connsiteX1" fmla="*/ 2400300 w 2595562"/>
                <a:gd name="connsiteY1" fmla="*/ 438150 h 583406"/>
                <a:gd name="connsiteX2" fmla="*/ 1962150 w 2595562"/>
                <a:gd name="connsiteY2" fmla="*/ 285750 h 583406"/>
                <a:gd name="connsiteX3" fmla="*/ 1552575 w 2595562"/>
                <a:gd name="connsiteY3" fmla="*/ 142875 h 583406"/>
                <a:gd name="connsiteX4" fmla="*/ 1133475 w 2595562"/>
                <a:gd name="connsiteY4" fmla="*/ 66675 h 583406"/>
                <a:gd name="connsiteX5" fmla="*/ 752475 w 2595562"/>
                <a:gd name="connsiteY5" fmla="*/ 28575 h 583406"/>
                <a:gd name="connsiteX6" fmla="*/ 361950 w 2595562"/>
                <a:gd name="connsiteY6" fmla="*/ 0 h 583406"/>
                <a:gd name="connsiteX7" fmla="*/ 0 w 2595562"/>
                <a:gd name="connsiteY7" fmla="*/ 9525 h 583406"/>
                <a:gd name="connsiteX0" fmla="*/ 2595562 w 2595562"/>
                <a:gd name="connsiteY0" fmla="*/ 583406 h 583406"/>
                <a:gd name="connsiteX1" fmla="*/ 2386012 w 2595562"/>
                <a:gd name="connsiteY1" fmla="*/ 442913 h 583406"/>
                <a:gd name="connsiteX2" fmla="*/ 1962150 w 2595562"/>
                <a:gd name="connsiteY2" fmla="*/ 285750 h 583406"/>
                <a:gd name="connsiteX3" fmla="*/ 1552575 w 2595562"/>
                <a:gd name="connsiteY3" fmla="*/ 142875 h 583406"/>
                <a:gd name="connsiteX4" fmla="*/ 1133475 w 2595562"/>
                <a:gd name="connsiteY4" fmla="*/ 66675 h 583406"/>
                <a:gd name="connsiteX5" fmla="*/ 752475 w 2595562"/>
                <a:gd name="connsiteY5" fmla="*/ 28575 h 583406"/>
                <a:gd name="connsiteX6" fmla="*/ 361950 w 2595562"/>
                <a:gd name="connsiteY6" fmla="*/ 0 h 583406"/>
                <a:gd name="connsiteX7" fmla="*/ 0 w 2595562"/>
                <a:gd name="connsiteY7" fmla="*/ 9525 h 583406"/>
                <a:gd name="connsiteX0" fmla="*/ 2626519 w 2626519"/>
                <a:gd name="connsiteY0" fmla="*/ 583608 h 583608"/>
                <a:gd name="connsiteX1" fmla="*/ 2416969 w 2626519"/>
                <a:gd name="connsiteY1" fmla="*/ 443115 h 583608"/>
                <a:gd name="connsiteX2" fmla="*/ 1993107 w 2626519"/>
                <a:gd name="connsiteY2" fmla="*/ 285952 h 583608"/>
                <a:gd name="connsiteX3" fmla="*/ 1583532 w 2626519"/>
                <a:gd name="connsiteY3" fmla="*/ 143077 h 583608"/>
                <a:gd name="connsiteX4" fmla="*/ 1164432 w 2626519"/>
                <a:gd name="connsiteY4" fmla="*/ 66877 h 583608"/>
                <a:gd name="connsiteX5" fmla="*/ 783432 w 2626519"/>
                <a:gd name="connsiteY5" fmla="*/ 28777 h 583608"/>
                <a:gd name="connsiteX6" fmla="*/ 392907 w 2626519"/>
                <a:gd name="connsiteY6" fmla="*/ 202 h 583608"/>
                <a:gd name="connsiteX7" fmla="*/ 0 w 2626519"/>
                <a:gd name="connsiteY7" fmla="*/ 16871 h 583608"/>
                <a:gd name="connsiteX0" fmla="*/ 2626519 w 2626519"/>
                <a:gd name="connsiteY0" fmla="*/ 584730 h 584730"/>
                <a:gd name="connsiteX1" fmla="*/ 2416969 w 2626519"/>
                <a:gd name="connsiteY1" fmla="*/ 444237 h 584730"/>
                <a:gd name="connsiteX2" fmla="*/ 1993107 w 2626519"/>
                <a:gd name="connsiteY2" fmla="*/ 287074 h 584730"/>
                <a:gd name="connsiteX3" fmla="*/ 1583532 w 2626519"/>
                <a:gd name="connsiteY3" fmla="*/ 144199 h 584730"/>
                <a:gd name="connsiteX4" fmla="*/ 1164432 w 2626519"/>
                <a:gd name="connsiteY4" fmla="*/ 67999 h 584730"/>
                <a:gd name="connsiteX5" fmla="*/ 783432 w 2626519"/>
                <a:gd name="connsiteY5" fmla="*/ 29899 h 584730"/>
                <a:gd name="connsiteX6" fmla="*/ 392907 w 2626519"/>
                <a:gd name="connsiteY6" fmla="*/ 1324 h 584730"/>
                <a:gd name="connsiteX7" fmla="*/ 111921 w 2626519"/>
                <a:gd name="connsiteY7" fmla="*/ 6086 h 584730"/>
                <a:gd name="connsiteX8" fmla="*/ 0 w 2626519"/>
                <a:gd name="connsiteY8" fmla="*/ 17993 h 58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6519" h="584730">
                  <a:moveTo>
                    <a:pt x="2626519" y="584730"/>
                  </a:moveTo>
                  <a:lnTo>
                    <a:pt x="2416969" y="444237"/>
                  </a:lnTo>
                  <a:lnTo>
                    <a:pt x="1993107" y="287074"/>
                  </a:lnTo>
                  <a:cubicBezTo>
                    <a:pt x="1854201" y="237068"/>
                    <a:pt x="1720057" y="191824"/>
                    <a:pt x="1583532" y="144199"/>
                  </a:cubicBezTo>
                  <a:lnTo>
                    <a:pt x="1164432" y="67999"/>
                  </a:lnTo>
                  <a:lnTo>
                    <a:pt x="783432" y="29899"/>
                  </a:lnTo>
                  <a:cubicBezTo>
                    <a:pt x="653257" y="20374"/>
                    <a:pt x="504825" y="5293"/>
                    <a:pt x="392907" y="1324"/>
                  </a:cubicBezTo>
                  <a:cubicBezTo>
                    <a:pt x="280989" y="-2645"/>
                    <a:pt x="177405" y="3308"/>
                    <a:pt x="111921" y="6086"/>
                  </a:cubicBezTo>
                  <a:cubicBezTo>
                    <a:pt x="46437" y="8864"/>
                    <a:pt x="27385" y="16009"/>
                    <a:pt x="0" y="17993"/>
                  </a:cubicBez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2" name="Freeform 91"/>
            <p:cNvSpPr/>
            <p:nvPr/>
          </p:nvSpPr>
          <p:spPr>
            <a:xfrm>
              <a:off x="8579848" y="2825524"/>
              <a:ext cx="11907" cy="197644"/>
            </a:xfrm>
            <a:custGeom>
              <a:avLst/>
              <a:gdLst>
                <a:gd name="connsiteX0" fmla="*/ 0 w 11907"/>
                <a:gd name="connsiteY0" fmla="*/ 0 h 197644"/>
                <a:gd name="connsiteX1" fmla="*/ 11907 w 11907"/>
                <a:gd name="connsiteY1" fmla="*/ 197644 h 197644"/>
              </a:gdLst>
              <a:ahLst/>
              <a:cxnLst>
                <a:cxn ang="0">
                  <a:pos x="connsiteX0" y="connsiteY0"/>
                </a:cxn>
                <a:cxn ang="0">
                  <a:pos x="connsiteX1" y="connsiteY1"/>
                </a:cxn>
              </a:cxnLst>
              <a:rect l="l" t="t" r="r" b="b"/>
              <a:pathLst>
                <a:path w="11907" h="197644">
                  <a:moveTo>
                    <a:pt x="0" y="0"/>
                  </a:moveTo>
                  <a:lnTo>
                    <a:pt x="11907" y="197644"/>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3" name="Freeform 92"/>
            <p:cNvSpPr/>
            <p:nvPr/>
          </p:nvSpPr>
          <p:spPr>
            <a:xfrm>
              <a:off x="8134555" y="3906611"/>
              <a:ext cx="9525" cy="161925"/>
            </a:xfrm>
            <a:custGeom>
              <a:avLst/>
              <a:gdLst>
                <a:gd name="connsiteX0" fmla="*/ 0 w 9525"/>
                <a:gd name="connsiteY0" fmla="*/ 0 h 161925"/>
                <a:gd name="connsiteX1" fmla="*/ 9525 w 9525"/>
                <a:gd name="connsiteY1" fmla="*/ 161925 h 161925"/>
              </a:gdLst>
              <a:ahLst/>
              <a:cxnLst>
                <a:cxn ang="0">
                  <a:pos x="connsiteX0" y="connsiteY0"/>
                </a:cxn>
                <a:cxn ang="0">
                  <a:pos x="connsiteX1" y="connsiteY1"/>
                </a:cxn>
              </a:cxnLst>
              <a:rect l="l" t="t" r="r" b="b"/>
              <a:pathLst>
                <a:path w="9525" h="161925">
                  <a:moveTo>
                    <a:pt x="0" y="0"/>
                  </a:moveTo>
                  <a:lnTo>
                    <a:pt x="9525" y="161925"/>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4" name="Freeform 93"/>
            <p:cNvSpPr/>
            <p:nvPr/>
          </p:nvSpPr>
          <p:spPr>
            <a:xfrm>
              <a:off x="7915479" y="4394768"/>
              <a:ext cx="7143" cy="100802"/>
            </a:xfrm>
            <a:custGeom>
              <a:avLst/>
              <a:gdLst>
                <a:gd name="connsiteX0" fmla="*/ 0 w 2382"/>
                <a:gd name="connsiteY0" fmla="*/ 0 h 88106"/>
                <a:gd name="connsiteX1" fmla="*/ 2382 w 2382"/>
                <a:gd name="connsiteY1" fmla="*/ 88106 h 88106"/>
                <a:gd name="connsiteX0" fmla="*/ 29987 w 29987"/>
                <a:gd name="connsiteY0" fmla="*/ 0 h 11441"/>
                <a:gd name="connsiteX1" fmla="*/ 0 w 29987"/>
                <a:gd name="connsiteY1" fmla="*/ 11441 h 11441"/>
              </a:gdLst>
              <a:ahLst/>
              <a:cxnLst>
                <a:cxn ang="0">
                  <a:pos x="connsiteX0" y="connsiteY0"/>
                </a:cxn>
                <a:cxn ang="0">
                  <a:pos x="connsiteX1" y="connsiteY1"/>
                </a:cxn>
              </a:cxnLst>
              <a:rect l="l" t="t" r="r" b="b"/>
              <a:pathLst>
                <a:path w="29987" h="11441">
                  <a:moveTo>
                    <a:pt x="29987" y="0"/>
                  </a:moveTo>
                  <a:lnTo>
                    <a:pt x="0" y="11441"/>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5" name="Freeform 94"/>
            <p:cNvSpPr/>
            <p:nvPr/>
          </p:nvSpPr>
          <p:spPr>
            <a:xfrm>
              <a:off x="4738892" y="3728018"/>
              <a:ext cx="19050" cy="92868"/>
            </a:xfrm>
            <a:custGeom>
              <a:avLst/>
              <a:gdLst>
                <a:gd name="connsiteX0" fmla="*/ 0 w 19050"/>
                <a:gd name="connsiteY0" fmla="*/ 0 h 92868"/>
                <a:gd name="connsiteX1" fmla="*/ 19050 w 19050"/>
                <a:gd name="connsiteY1" fmla="*/ 92868 h 92868"/>
              </a:gdLst>
              <a:ahLst/>
              <a:cxnLst>
                <a:cxn ang="0">
                  <a:pos x="connsiteX0" y="connsiteY0"/>
                </a:cxn>
                <a:cxn ang="0">
                  <a:pos x="connsiteX1" y="connsiteY1"/>
                </a:cxn>
              </a:cxnLst>
              <a:rect l="l" t="t" r="r" b="b"/>
              <a:pathLst>
                <a:path w="19050" h="92868">
                  <a:moveTo>
                    <a:pt x="0" y="0"/>
                  </a:moveTo>
                  <a:lnTo>
                    <a:pt x="19050" y="92868"/>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6" name="Freeform 95"/>
            <p:cNvSpPr/>
            <p:nvPr/>
          </p:nvSpPr>
          <p:spPr>
            <a:xfrm>
              <a:off x="4974636" y="3063649"/>
              <a:ext cx="42862" cy="171450"/>
            </a:xfrm>
            <a:custGeom>
              <a:avLst/>
              <a:gdLst>
                <a:gd name="connsiteX0" fmla="*/ 0 w 42862"/>
                <a:gd name="connsiteY0" fmla="*/ 0 h 171450"/>
                <a:gd name="connsiteX1" fmla="*/ 42862 w 42862"/>
                <a:gd name="connsiteY1" fmla="*/ 171450 h 171450"/>
              </a:gdLst>
              <a:ahLst/>
              <a:cxnLst>
                <a:cxn ang="0">
                  <a:pos x="connsiteX0" y="connsiteY0"/>
                </a:cxn>
                <a:cxn ang="0">
                  <a:pos x="connsiteX1" y="connsiteY1"/>
                </a:cxn>
              </a:cxnLst>
              <a:rect l="l" t="t" r="r" b="b"/>
              <a:pathLst>
                <a:path w="42862" h="171450">
                  <a:moveTo>
                    <a:pt x="0" y="0"/>
                  </a:moveTo>
                  <a:lnTo>
                    <a:pt x="42862" y="17145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7" name="Freeform 96"/>
            <p:cNvSpPr/>
            <p:nvPr/>
          </p:nvSpPr>
          <p:spPr>
            <a:xfrm>
              <a:off x="4560298" y="4132830"/>
              <a:ext cx="28575" cy="88106"/>
            </a:xfrm>
            <a:custGeom>
              <a:avLst/>
              <a:gdLst>
                <a:gd name="connsiteX0" fmla="*/ 0 w 28575"/>
                <a:gd name="connsiteY0" fmla="*/ 0 h 88106"/>
                <a:gd name="connsiteX1" fmla="*/ 28575 w 28575"/>
                <a:gd name="connsiteY1" fmla="*/ 88106 h 88106"/>
              </a:gdLst>
              <a:ahLst/>
              <a:cxnLst>
                <a:cxn ang="0">
                  <a:pos x="connsiteX0" y="connsiteY0"/>
                </a:cxn>
                <a:cxn ang="0">
                  <a:pos x="connsiteX1" y="connsiteY1"/>
                </a:cxn>
              </a:cxnLst>
              <a:rect l="l" t="t" r="r" b="b"/>
              <a:pathLst>
                <a:path w="28575" h="88106">
                  <a:moveTo>
                    <a:pt x="0" y="0"/>
                  </a:moveTo>
                  <a:lnTo>
                    <a:pt x="28575" y="88106"/>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8" name="Freeform 97"/>
            <p:cNvSpPr/>
            <p:nvPr/>
          </p:nvSpPr>
          <p:spPr>
            <a:xfrm>
              <a:off x="5210380" y="2458812"/>
              <a:ext cx="26193" cy="159544"/>
            </a:xfrm>
            <a:custGeom>
              <a:avLst/>
              <a:gdLst>
                <a:gd name="connsiteX0" fmla="*/ 0 w 21431"/>
                <a:gd name="connsiteY0" fmla="*/ 0 h 142875"/>
                <a:gd name="connsiteX1" fmla="*/ 21431 w 21431"/>
                <a:gd name="connsiteY1" fmla="*/ 142875 h 142875"/>
                <a:gd name="connsiteX0" fmla="*/ 0 w 26193"/>
                <a:gd name="connsiteY0" fmla="*/ 0 h 159544"/>
                <a:gd name="connsiteX1" fmla="*/ 26193 w 26193"/>
                <a:gd name="connsiteY1" fmla="*/ 159544 h 159544"/>
              </a:gdLst>
              <a:ahLst/>
              <a:cxnLst>
                <a:cxn ang="0">
                  <a:pos x="connsiteX0" y="connsiteY0"/>
                </a:cxn>
                <a:cxn ang="0">
                  <a:pos x="connsiteX1" y="connsiteY1"/>
                </a:cxn>
              </a:cxnLst>
              <a:rect l="l" t="t" r="r" b="b"/>
              <a:pathLst>
                <a:path w="26193" h="159544">
                  <a:moveTo>
                    <a:pt x="0" y="0"/>
                  </a:moveTo>
                  <a:lnTo>
                    <a:pt x="26193" y="159544"/>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9" name="Freeform 98"/>
            <p:cNvSpPr/>
            <p:nvPr/>
          </p:nvSpPr>
          <p:spPr>
            <a:xfrm>
              <a:off x="5496130" y="1999230"/>
              <a:ext cx="4762" cy="64294"/>
            </a:xfrm>
            <a:custGeom>
              <a:avLst/>
              <a:gdLst>
                <a:gd name="connsiteX0" fmla="*/ 0 w 4762"/>
                <a:gd name="connsiteY0" fmla="*/ 0 h 64294"/>
                <a:gd name="connsiteX1" fmla="*/ 4762 w 4762"/>
                <a:gd name="connsiteY1" fmla="*/ 64294 h 64294"/>
              </a:gdLst>
              <a:ahLst/>
              <a:cxnLst>
                <a:cxn ang="0">
                  <a:pos x="connsiteX0" y="connsiteY0"/>
                </a:cxn>
                <a:cxn ang="0">
                  <a:pos x="connsiteX1" y="connsiteY1"/>
                </a:cxn>
              </a:cxnLst>
              <a:rect l="l" t="t" r="r" b="b"/>
              <a:pathLst>
                <a:path w="4762" h="64294">
                  <a:moveTo>
                    <a:pt x="0" y="0"/>
                  </a:moveTo>
                  <a:lnTo>
                    <a:pt x="4762" y="64294"/>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00" name="Freeform 99"/>
            <p:cNvSpPr/>
            <p:nvPr/>
          </p:nvSpPr>
          <p:spPr>
            <a:xfrm>
              <a:off x="6203361" y="2349274"/>
              <a:ext cx="2381" cy="52387"/>
            </a:xfrm>
            <a:custGeom>
              <a:avLst/>
              <a:gdLst>
                <a:gd name="connsiteX0" fmla="*/ 2381 w 2381"/>
                <a:gd name="connsiteY0" fmla="*/ 0 h 52387"/>
                <a:gd name="connsiteX1" fmla="*/ 0 w 2381"/>
                <a:gd name="connsiteY1" fmla="*/ 52387 h 52387"/>
              </a:gdLst>
              <a:ahLst/>
              <a:cxnLst>
                <a:cxn ang="0">
                  <a:pos x="connsiteX0" y="connsiteY0"/>
                </a:cxn>
                <a:cxn ang="0">
                  <a:pos x="connsiteX1" y="connsiteY1"/>
                </a:cxn>
              </a:cxnLst>
              <a:rect l="l" t="t" r="r" b="b"/>
              <a:pathLst>
                <a:path w="2381" h="52387">
                  <a:moveTo>
                    <a:pt x="2381" y="0"/>
                  </a:moveTo>
                  <a:lnTo>
                    <a:pt x="0" y="52387"/>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01" name="Freeform 100"/>
            <p:cNvSpPr/>
            <p:nvPr/>
          </p:nvSpPr>
          <p:spPr>
            <a:xfrm>
              <a:off x="7591630" y="2168299"/>
              <a:ext cx="619125" cy="552451"/>
            </a:xfrm>
            <a:custGeom>
              <a:avLst/>
              <a:gdLst>
                <a:gd name="connsiteX0" fmla="*/ 619125 w 619125"/>
                <a:gd name="connsiteY0" fmla="*/ 0 h 557213"/>
                <a:gd name="connsiteX1" fmla="*/ 528637 w 619125"/>
                <a:gd name="connsiteY1" fmla="*/ 80963 h 557213"/>
                <a:gd name="connsiteX2" fmla="*/ 340518 w 619125"/>
                <a:gd name="connsiteY2" fmla="*/ 257175 h 557213"/>
                <a:gd name="connsiteX3" fmla="*/ 176212 w 619125"/>
                <a:gd name="connsiteY3" fmla="*/ 407194 h 557213"/>
                <a:gd name="connsiteX4" fmla="*/ 35718 w 619125"/>
                <a:gd name="connsiteY4" fmla="*/ 528638 h 557213"/>
                <a:gd name="connsiteX5" fmla="*/ 0 w 619125"/>
                <a:gd name="connsiteY5" fmla="*/ 557213 h 557213"/>
                <a:gd name="connsiteX0" fmla="*/ 638175 w 638175"/>
                <a:gd name="connsiteY0" fmla="*/ 0 h 559595"/>
                <a:gd name="connsiteX1" fmla="*/ 547687 w 638175"/>
                <a:gd name="connsiteY1" fmla="*/ 80963 h 559595"/>
                <a:gd name="connsiteX2" fmla="*/ 359568 w 638175"/>
                <a:gd name="connsiteY2" fmla="*/ 257175 h 559595"/>
                <a:gd name="connsiteX3" fmla="*/ 195262 w 638175"/>
                <a:gd name="connsiteY3" fmla="*/ 407194 h 559595"/>
                <a:gd name="connsiteX4" fmla="*/ 54768 w 638175"/>
                <a:gd name="connsiteY4" fmla="*/ 528638 h 559595"/>
                <a:gd name="connsiteX5" fmla="*/ 0 w 638175"/>
                <a:gd name="connsiteY5" fmla="*/ 559595 h 559595"/>
                <a:gd name="connsiteX0" fmla="*/ 638175 w 638175"/>
                <a:gd name="connsiteY0" fmla="*/ 0 h 559595"/>
                <a:gd name="connsiteX1" fmla="*/ 547687 w 638175"/>
                <a:gd name="connsiteY1" fmla="*/ 80963 h 559595"/>
                <a:gd name="connsiteX2" fmla="*/ 359568 w 638175"/>
                <a:gd name="connsiteY2" fmla="*/ 257175 h 559595"/>
                <a:gd name="connsiteX3" fmla="*/ 195262 w 638175"/>
                <a:gd name="connsiteY3" fmla="*/ 407194 h 559595"/>
                <a:gd name="connsiteX4" fmla="*/ 78580 w 638175"/>
                <a:gd name="connsiteY4" fmla="*/ 504826 h 559595"/>
                <a:gd name="connsiteX5" fmla="*/ 0 w 638175"/>
                <a:gd name="connsiteY5" fmla="*/ 559595 h 559595"/>
                <a:gd name="connsiteX0" fmla="*/ 619125 w 619125"/>
                <a:gd name="connsiteY0" fmla="*/ 0 h 552451"/>
                <a:gd name="connsiteX1" fmla="*/ 547687 w 619125"/>
                <a:gd name="connsiteY1" fmla="*/ 73819 h 552451"/>
                <a:gd name="connsiteX2" fmla="*/ 359568 w 619125"/>
                <a:gd name="connsiteY2" fmla="*/ 250031 h 552451"/>
                <a:gd name="connsiteX3" fmla="*/ 195262 w 619125"/>
                <a:gd name="connsiteY3" fmla="*/ 400050 h 552451"/>
                <a:gd name="connsiteX4" fmla="*/ 78580 w 619125"/>
                <a:gd name="connsiteY4" fmla="*/ 497682 h 552451"/>
                <a:gd name="connsiteX5" fmla="*/ 0 w 619125"/>
                <a:gd name="connsiteY5" fmla="*/ 552451 h 552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9125" h="552451">
                  <a:moveTo>
                    <a:pt x="619125" y="0"/>
                  </a:moveTo>
                  <a:lnTo>
                    <a:pt x="547687" y="73819"/>
                  </a:lnTo>
                  <a:lnTo>
                    <a:pt x="359568" y="250031"/>
                  </a:lnTo>
                  <a:lnTo>
                    <a:pt x="195262" y="400050"/>
                  </a:lnTo>
                  <a:lnTo>
                    <a:pt x="78580" y="497682"/>
                  </a:lnTo>
                  <a:lnTo>
                    <a:pt x="0" y="552451"/>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02" name="Freeform 101"/>
            <p:cNvSpPr/>
            <p:nvPr/>
          </p:nvSpPr>
          <p:spPr>
            <a:xfrm>
              <a:off x="7594012" y="2618351"/>
              <a:ext cx="4762" cy="95255"/>
            </a:xfrm>
            <a:custGeom>
              <a:avLst/>
              <a:gdLst>
                <a:gd name="connsiteX0" fmla="*/ 0 w 2381"/>
                <a:gd name="connsiteY0" fmla="*/ 0 h 90487"/>
                <a:gd name="connsiteX1" fmla="*/ 2381 w 2381"/>
                <a:gd name="connsiteY1" fmla="*/ 90487 h 90487"/>
                <a:gd name="connsiteX0" fmla="*/ 40176 w 40344"/>
                <a:gd name="connsiteY0" fmla="*/ 0 h 10790"/>
                <a:gd name="connsiteX1" fmla="*/ 172 w 40344"/>
                <a:gd name="connsiteY1" fmla="*/ 10790 h 10790"/>
                <a:gd name="connsiteX0" fmla="*/ 0 w 20000"/>
                <a:gd name="connsiteY0" fmla="*/ 0 h 10527"/>
                <a:gd name="connsiteX1" fmla="*/ 20000 w 20000"/>
                <a:gd name="connsiteY1" fmla="*/ 10527 h 10527"/>
              </a:gdLst>
              <a:ahLst/>
              <a:cxnLst>
                <a:cxn ang="0">
                  <a:pos x="connsiteX0" y="connsiteY0"/>
                </a:cxn>
                <a:cxn ang="0">
                  <a:pos x="connsiteX1" y="connsiteY1"/>
                </a:cxn>
              </a:cxnLst>
              <a:rect l="l" t="t" r="r" b="b"/>
              <a:pathLst>
                <a:path w="20000" h="10527">
                  <a:moveTo>
                    <a:pt x="0" y="0"/>
                  </a:moveTo>
                  <a:cubicBezTo>
                    <a:pt x="3335" y="3333"/>
                    <a:pt x="16665" y="7194"/>
                    <a:pt x="20000" y="10527"/>
                  </a:cubicBez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03" name="Freeform 102"/>
            <p:cNvSpPr/>
            <p:nvPr/>
          </p:nvSpPr>
          <p:spPr>
            <a:xfrm>
              <a:off x="8182180" y="2099243"/>
              <a:ext cx="35718" cy="73818"/>
            </a:xfrm>
            <a:custGeom>
              <a:avLst/>
              <a:gdLst>
                <a:gd name="connsiteX0" fmla="*/ 0 w 35718"/>
                <a:gd name="connsiteY0" fmla="*/ 0 h 73818"/>
                <a:gd name="connsiteX1" fmla="*/ 35718 w 35718"/>
                <a:gd name="connsiteY1" fmla="*/ 73818 h 73818"/>
              </a:gdLst>
              <a:ahLst/>
              <a:cxnLst>
                <a:cxn ang="0">
                  <a:pos x="connsiteX0" y="connsiteY0"/>
                </a:cxn>
                <a:cxn ang="0">
                  <a:pos x="connsiteX1" y="connsiteY1"/>
                </a:cxn>
              </a:cxnLst>
              <a:rect l="l" t="t" r="r" b="b"/>
              <a:pathLst>
                <a:path w="35718" h="73818">
                  <a:moveTo>
                    <a:pt x="0" y="0"/>
                  </a:moveTo>
                  <a:lnTo>
                    <a:pt x="35718" y="73818"/>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04" name="Freeform 103"/>
            <p:cNvSpPr/>
            <p:nvPr/>
          </p:nvSpPr>
          <p:spPr>
            <a:xfrm>
              <a:off x="7896430" y="3882799"/>
              <a:ext cx="38100" cy="45244"/>
            </a:xfrm>
            <a:custGeom>
              <a:avLst/>
              <a:gdLst>
                <a:gd name="connsiteX0" fmla="*/ 38100 w 38100"/>
                <a:gd name="connsiteY0" fmla="*/ 0 h 45244"/>
                <a:gd name="connsiteX1" fmla="*/ 0 w 38100"/>
                <a:gd name="connsiteY1" fmla="*/ 45244 h 45244"/>
              </a:gdLst>
              <a:ahLst/>
              <a:cxnLst>
                <a:cxn ang="0">
                  <a:pos x="connsiteX0" y="connsiteY0"/>
                </a:cxn>
                <a:cxn ang="0">
                  <a:pos x="connsiteX1" y="connsiteY1"/>
                </a:cxn>
              </a:cxnLst>
              <a:rect l="l" t="t" r="r" b="b"/>
              <a:pathLst>
                <a:path w="38100" h="45244">
                  <a:moveTo>
                    <a:pt x="38100" y="0"/>
                  </a:moveTo>
                  <a:lnTo>
                    <a:pt x="0" y="45244"/>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05" name="Freeform 104"/>
            <p:cNvSpPr/>
            <p:nvPr/>
          </p:nvSpPr>
          <p:spPr>
            <a:xfrm>
              <a:off x="7629730" y="3825649"/>
              <a:ext cx="38100" cy="38100"/>
            </a:xfrm>
            <a:custGeom>
              <a:avLst/>
              <a:gdLst>
                <a:gd name="connsiteX0" fmla="*/ 38100 w 38100"/>
                <a:gd name="connsiteY0" fmla="*/ 0 h 38100"/>
                <a:gd name="connsiteX1" fmla="*/ 0 w 38100"/>
                <a:gd name="connsiteY1" fmla="*/ 38100 h 38100"/>
              </a:gdLst>
              <a:ahLst/>
              <a:cxnLst>
                <a:cxn ang="0">
                  <a:pos x="connsiteX0" y="connsiteY0"/>
                </a:cxn>
                <a:cxn ang="0">
                  <a:pos x="connsiteX1" y="connsiteY1"/>
                </a:cxn>
              </a:cxnLst>
              <a:rect l="l" t="t" r="r" b="b"/>
              <a:pathLst>
                <a:path w="38100" h="38100">
                  <a:moveTo>
                    <a:pt x="38100" y="0"/>
                  </a:moveTo>
                  <a:lnTo>
                    <a:pt x="0" y="3810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06" name="Freeform 105"/>
            <p:cNvSpPr/>
            <p:nvPr/>
          </p:nvSpPr>
          <p:spPr>
            <a:xfrm>
              <a:off x="7594011" y="2104005"/>
              <a:ext cx="626269" cy="609600"/>
            </a:xfrm>
            <a:custGeom>
              <a:avLst/>
              <a:gdLst>
                <a:gd name="connsiteX0" fmla="*/ 585787 w 626269"/>
                <a:gd name="connsiteY0" fmla="*/ 0 h 609600"/>
                <a:gd name="connsiteX1" fmla="*/ 461962 w 626269"/>
                <a:gd name="connsiteY1" fmla="*/ 121444 h 609600"/>
                <a:gd name="connsiteX2" fmla="*/ 364331 w 626269"/>
                <a:gd name="connsiteY2" fmla="*/ 214313 h 609600"/>
                <a:gd name="connsiteX3" fmla="*/ 276225 w 626269"/>
                <a:gd name="connsiteY3" fmla="*/ 302419 h 609600"/>
                <a:gd name="connsiteX4" fmla="*/ 154781 w 626269"/>
                <a:gd name="connsiteY4" fmla="*/ 392906 h 609600"/>
                <a:gd name="connsiteX5" fmla="*/ 30956 w 626269"/>
                <a:gd name="connsiteY5" fmla="*/ 492919 h 609600"/>
                <a:gd name="connsiteX6" fmla="*/ 0 w 626269"/>
                <a:gd name="connsiteY6" fmla="*/ 521494 h 609600"/>
                <a:gd name="connsiteX7" fmla="*/ 9525 w 626269"/>
                <a:gd name="connsiteY7" fmla="*/ 609600 h 609600"/>
                <a:gd name="connsiteX8" fmla="*/ 166687 w 626269"/>
                <a:gd name="connsiteY8" fmla="*/ 490538 h 609600"/>
                <a:gd name="connsiteX9" fmla="*/ 319087 w 626269"/>
                <a:gd name="connsiteY9" fmla="*/ 347663 h 609600"/>
                <a:gd name="connsiteX10" fmla="*/ 438150 w 626269"/>
                <a:gd name="connsiteY10" fmla="*/ 242888 h 609600"/>
                <a:gd name="connsiteX11" fmla="*/ 588169 w 626269"/>
                <a:gd name="connsiteY11" fmla="*/ 95250 h 609600"/>
                <a:gd name="connsiteX12" fmla="*/ 626269 w 626269"/>
                <a:gd name="connsiteY12" fmla="*/ 64294 h 609600"/>
                <a:gd name="connsiteX13" fmla="*/ 585787 w 626269"/>
                <a:gd name="connsiteY13"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6269" h="609600">
                  <a:moveTo>
                    <a:pt x="585787" y="0"/>
                  </a:moveTo>
                  <a:lnTo>
                    <a:pt x="461962" y="121444"/>
                  </a:lnTo>
                  <a:lnTo>
                    <a:pt x="364331" y="214313"/>
                  </a:lnTo>
                  <a:lnTo>
                    <a:pt x="276225" y="302419"/>
                  </a:lnTo>
                  <a:lnTo>
                    <a:pt x="154781" y="392906"/>
                  </a:lnTo>
                  <a:lnTo>
                    <a:pt x="30956" y="492919"/>
                  </a:lnTo>
                  <a:lnTo>
                    <a:pt x="0" y="521494"/>
                  </a:lnTo>
                  <a:lnTo>
                    <a:pt x="9525" y="609600"/>
                  </a:lnTo>
                  <a:lnTo>
                    <a:pt x="166687" y="490538"/>
                  </a:lnTo>
                  <a:lnTo>
                    <a:pt x="319087" y="347663"/>
                  </a:lnTo>
                  <a:lnTo>
                    <a:pt x="438150" y="242888"/>
                  </a:lnTo>
                  <a:lnTo>
                    <a:pt x="588169" y="95250"/>
                  </a:lnTo>
                  <a:lnTo>
                    <a:pt x="626269" y="64294"/>
                  </a:lnTo>
                  <a:lnTo>
                    <a:pt x="585787" y="0"/>
                  </a:lnTo>
                  <a:close/>
                </a:path>
              </a:pathLst>
            </a:custGeom>
            <a:pattFill prst="ltVert">
              <a:fgClr>
                <a:sysClr val="windowText" lastClr="000000"/>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07" name="Freeform 106"/>
            <p:cNvSpPr/>
            <p:nvPr/>
          </p:nvSpPr>
          <p:spPr>
            <a:xfrm>
              <a:off x="4935107" y="4824617"/>
              <a:ext cx="1062446" cy="191589"/>
            </a:xfrm>
            <a:custGeom>
              <a:avLst/>
              <a:gdLst>
                <a:gd name="connsiteX0" fmla="*/ 1062446 w 1062446"/>
                <a:gd name="connsiteY0" fmla="*/ 191589 h 191589"/>
                <a:gd name="connsiteX1" fmla="*/ 966651 w 1062446"/>
                <a:gd name="connsiteY1" fmla="*/ 60960 h 191589"/>
                <a:gd name="connsiteX2" fmla="*/ 827314 w 1062446"/>
                <a:gd name="connsiteY2" fmla="*/ 34834 h 191589"/>
                <a:gd name="connsiteX3" fmla="*/ 548640 w 1062446"/>
                <a:gd name="connsiteY3" fmla="*/ 43543 h 191589"/>
                <a:gd name="connsiteX4" fmla="*/ 357051 w 1062446"/>
                <a:gd name="connsiteY4" fmla="*/ 34834 h 191589"/>
                <a:gd name="connsiteX5" fmla="*/ 269966 w 1062446"/>
                <a:gd name="connsiteY5" fmla="*/ 0 h 191589"/>
                <a:gd name="connsiteX6" fmla="*/ 0 w 1062446"/>
                <a:gd name="connsiteY6" fmla="*/ 60960 h 19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446" h="191589">
                  <a:moveTo>
                    <a:pt x="1062446" y="191589"/>
                  </a:moveTo>
                  <a:lnTo>
                    <a:pt x="966651" y="60960"/>
                  </a:lnTo>
                  <a:lnTo>
                    <a:pt x="827314" y="34834"/>
                  </a:lnTo>
                  <a:lnTo>
                    <a:pt x="548640" y="43543"/>
                  </a:lnTo>
                  <a:lnTo>
                    <a:pt x="357051" y="34834"/>
                  </a:lnTo>
                  <a:lnTo>
                    <a:pt x="269966" y="0"/>
                  </a:lnTo>
                  <a:lnTo>
                    <a:pt x="0" y="6096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08" name="Freeform 107"/>
            <p:cNvSpPr/>
            <p:nvPr/>
          </p:nvSpPr>
          <p:spPr>
            <a:xfrm>
              <a:off x="6882561" y="3918953"/>
              <a:ext cx="1142456" cy="264359"/>
            </a:xfrm>
            <a:custGeom>
              <a:avLst/>
              <a:gdLst>
                <a:gd name="connsiteX0" fmla="*/ 1123406 w 1123406"/>
                <a:gd name="connsiteY0" fmla="*/ 287383 h 287383"/>
                <a:gd name="connsiteX1" fmla="*/ 949235 w 1123406"/>
                <a:gd name="connsiteY1" fmla="*/ 200297 h 287383"/>
                <a:gd name="connsiteX2" fmla="*/ 635726 w 1123406"/>
                <a:gd name="connsiteY2" fmla="*/ 69669 h 287383"/>
                <a:gd name="connsiteX3" fmla="*/ 426720 w 1123406"/>
                <a:gd name="connsiteY3" fmla="*/ 17417 h 287383"/>
                <a:gd name="connsiteX4" fmla="*/ 217715 w 1123406"/>
                <a:gd name="connsiteY4" fmla="*/ 0 h 287383"/>
                <a:gd name="connsiteX5" fmla="*/ 0 w 1123406"/>
                <a:gd name="connsiteY5" fmla="*/ 60960 h 287383"/>
                <a:gd name="connsiteX0" fmla="*/ 1161506 w 1161506"/>
                <a:gd name="connsiteY0" fmla="*/ 287383 h 287383"/>
                <a:gd name="connsiteX1" fmla="*/ 987335 w 1161506"/>
                <a:gd name="connsiteY1" fmla="*/ 200297 h 287383"/>
                <a:gd name="connsiteX2" fmla="*/ 673826 w 1161506"/>
                <a:gd name="connsiteY2" fmla="*/ 69669 h 287383"/>
                <a:gd name="connsiteX3" fmla="*/ 464820 w 1161506"/>
                <a:gd name="connsiteY3" fmla="*/ 17417 h 287383"/>
                <a:gd name="connsiteX4" fmla="*/ 255815 w 1161506"/>
                <a:gd name="connsiteY4" fmla="*/ 0 h 287383"/>
                <a:gd name="connsiteX5" fmla="*/ 0 w 1161506"/>
                <a:gd name="connsiteY5" fmla="*/ 70485 h 287383"/>
                <a:gd name="connsiteX0" fmla="*/ 1161506 w 1161506"/>
                <a:gd name="connsiteY0" fmla="*/ 287383 h 287383"/>
                <a:gd name="connsiteX1" fmla="*/ 987335 w 1161506"/>
                <a:gd name="connsiteY1" fmla="*/ 200297 h 287383"/>
                <a:gd name="connsiteX2" fmla="*/ 673826 w 1161506"/>
                <a:gd name="connsiteY2" fmla="*/ 69669 h 287383"/>
                <a:gd name="connsiteX3" fmla="*/ 464820 w 1161506"/>
                <a:gd name="connsiteY3" fmla="*/ 17417 h 287383"/>
                <a:gd name="connsiteX4" fmla="*/ 255815 w 1161506"/>
                <a:gd name="connsiteY4" fmla="*/ 0 h 287383"/>
                <a:gd name="connsiteX5" fmla="*/ 113756 w 1161506"/>
                <a:gd name="connsiteY5" fmla="*/ 22588 h 287383"/>
                <a:gd name="connsiteX6" fmla="*/ 0 w 1161506"/>
                <a:gd name="connsiteY6" fmla="*/ 70485 h 287383"/>
                <a:gd name="connsiteX0" fmla="*/ 1161506 w 1161506"/>
                <a:gd name="connsiteY0" fmla="*/ 273095 h 273095"/>
                <a:gd name="connsiteX1" fmla="*/ 987335 w 1161506"/>
                <a:gd name="connsiteY1" fmla="*/ 186009 h 273095"/>
                <a:gd name="connsiteX2" fmla="*/ 673826 w 1161506"/>
                <a:gd name="connsiteY2" fmla="*/ 55381 h 273095"/>
                <a:gd name="connsiteX3" fmla="*/ 464820 w 1161506"/>
                <a:gd name="connsiteY3" fmla="*/ 3129 h 273095"/>
                <a:gd name="connsiteX4" fmla="*/ 232003 w 1161506"/>
                <a:gd name="connsiteY4" fmla="*/ 0 h 273095"/>
                <a:gd name="connsiteX5" fmla="*/ 113756 w 1161506"/>
                <a:gd name="connsiteY5" fmla="*/ 8300 h 273095"/>
                <a:gd name="connsiteX6" fmla="*/ 0 w 1161506"/>
                <a:gd name="connsiteY6" fmla="*/ 56197 h 273095"/>
                <a:gd name="connsiteX0" fmla="*/ 1161506 w 1161506"/>
                <a:gd name="connsiteY0" fmla="*/ 274324 h 274324"/>
                <a:gd name="connsiteX1" fmla="*/ 987335 w 1161506"/>
                <a:gd name="connsiteY1" fmla="*/ 187238 h 274324"/>
                <a:gd name="connsiteX2" fmla="*/ 673826 w 1161506"/>
                <a:gd name="connsiteY2" fmla="*/ 56610 h 274324"/>
                <a:gd name="connsiteX3" fmla="*/ 464820 w 1161506"/>
                <a:gd name="connsiteY3" fmla="*/ 4358 h 274324"/>
                <a:gd name="connsiteX4" fmla="*/ 232003 w 1161506"/>
                <a:gd name="connsiteY4" fmla="*/ 1229 h 274324"/>
                <a:gd name="connsiteX5" fmla="*/ 113756 w 1161506"/>
                <a:gd name="connsiteY5" fmla="*/ 9529 h 274324"/>
                <a:gd name="connsiteX6" fmla="*/ 0 w 1161506"/>
                <a:gd name="connsiteY6" fmla="*/ 57426 h 274324"/>
                <a:gd name="connsiteX0" fmla="*/ 1161506 w 1161506"/>
                <a:gd name="connsiteY0" fmla="*/ 278646 h 278646"/>
                <a:gd name="connsiteX1" fmla="*/ 987335 w 1161506"/>
                <a:gd name="connsiteY1" fmla="*/ 191560 h 278646"/>
                <a:gd name="connsiteX2" fmla="*/ 673826 w 1161506"/>
                <a:gd name="connsiteY2" fmla="*/ 60932 h 278646"/>
                <a:gd name="connsiteX3" fmla="*/ 464820 w 1161506"/>
                <a:gd name="connsiteY3" fmla="*/ 8680 h 278646"/>
                <a:gd name="connsiteX4" fmla="*/ 255816 w 1161506"/>
                <a:gd name="connsiteY4" fmla="*/ 789 h 278646"/>
                <a:gd name="connsiteX5" fmla="*/ 113756 w 1161506"/>
                <a:gd name="connsiteY5" fmla="*/ 13851 h 278646"/>
                <a:gd name="connsiteX6" fmla="*/ 0 w 1161506"/>
                <a:gd name="connsiteY6" fmla="*/ 61748 h 278646"/>
                <a:gd name="connsiteX0" fmla="*/ 1161506 w 1161506"/>
                <a:gd name="connsiteY0" fmla="*/ 278646 h 278646"/>
                <a:gd name="connsiteX1" fmla="*/ 987335 w 1161506"/>
                <a:gd name="connsiteY1" fmla="*/ 191560 h 278646"/>
                <a:gd name="connsiteX2" fmla="*/ 673826 w 1161506"/>
                <a:gd name="connsiteY2" fmla="*/ 60932 h 278646"/>
                <a:gd name="connsiteX3" fmla="*/ 556669 w 1161506"/>
                <a:gd name="connsiteY3" fmla="*/ 18614 h 278646"/>
                <a:gd name="connsiteX4" fmla="*/ 464820 w 1161506"/>
                <a:gd name="connsiteY4" fmla="*/ 8680 h 278646"/>
                <a:gd name="connsiteX5" fmla="*/ 255816 w 1161506"/>
                <a:gd name="connsiteY5" fmla="*/ 789 h 278646"/>
                <a:gd name="connsiteX6" fmla="*/ 113756 w 1161506"/>
                <a:gd name="connsiteY6" fmla="*/ 13851 h 278646"/>
                <a:gd name="connsiteX7" fmla="*/ 0 w 1161506"/>
                <a:gd name="connsiteY7" fmla="*/ 61748 h 278646"/>
                <a:gd name="connsiteX0" fmla="*/ 1161506 w 1161506"/>
                <a:gd name="connsiteY0" fmla="*/ 278646 h 278646"/>
                <a:gd name="connsiteX1" fmla="*/ 987335 w 1161506"/>
                <a:gd name="connsiteY1" fmla="*/ 191560 h 278646"/>
                <a:gd name="connsiteX2" fmla="*/ 832894 w 1161506"/>
                <a:gd name="connsiteY2" fmla="*/ 113864 h 278646"/>
                <a:gd name="connsiteX3" fmla="*/ 673826 w 1161506"/>
                <a:gd name="connsiteY3" fmla="*/ 60932 h 278646"/>
                <a:gd name="connsiteX4" fmla="*/ 556669 w 1161506"/>
                <a:gd name="connsiteY4" fmla="*/ 18614 h 278646"/>
                <a:gd name="connsiteX5" fmla="*/ 464820 w 1161506"/>
                <a:gd name="connsiteY5" fmla="*/ 8680 h 278646"/>
                <a:gd name="connsiteX6" fmla="*/ 255816 w 1161506"/>
                <a:gd name="connsiteY6" fmla="*/ 789 h 278646"/>
                <a:gd name="connsiteX7" fmla="*/ 113756 w 1161506"/>
                <a:gd name="connsiteY7" fmla="*/ 13851 h 278646"/>
                <a:gd name="connsiteX8" fmla="*/ 0 w 1161506"/>
                <a:gd name="connsiteY8" fmla="*/ 61748 h 278646"/>
                <a:gd name="connsiteX0" fmla="*/ 1142456 w 1142456"/>
                <a:gd name="connsiteY0" fmla="*/ 264359 h 264359"/>
                <a:gd name="connsiteX1" fmla="*/ 987335 w 1142456"/>
                <a:gd name="connsiteY1" fmla="*/ 191560 h 264359"/>
                <a:gd name="connsiteX2" fmla="*/ 832894 w 1142456"/>
                <a:gd name="connsiteY2" fmla="*/ 113864 h 264359"/>
                <a:gd name="connsiteX3" fmla="*/ 673826 w 1142456"/>
                <a:gd name="connsiteY3" fmla="*/ 60932 h 264359"/>
                <a:gd name="connsiteX4" fmla="*/ 556669 w 1142456"/>
                <a:gd name="connsiteY4" fmla="*/ 18614 h 264359"/>
                <a:gd name="connsiteX5" fmla="*/ 464820 w 1142456"/>
                <a:gd name="connsiteY5" fmla="*/ 8680 h 264359"/>
                <a:gd name="connsiteX6" fmla="*/ 255816 w 1142456"/>
                <a:gd name="connsiteY6" fmla="*/ 789 h 264359"/>
                <a:gd name="connsiteX7" fmla="*/ 113756 w 1142456"/>
                <a:gd name="connsiteY7" fmla="*/ 13851 h 264359"/>
                <a:gd name="connsiteX8" fmla="*/ 0 w 1142456"/>
                <a:gd name="connsiteY8" fmla="*/ 61748 h 26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456" h="264359">
                  <a:moveTo>
                    <a:pt x="1142456" y="264359"/>
                  </a:moveTo>
                  <a:lnTo>
                    <a:pt x="987335" y="191560"/>
                  </a:lnTo>
                  <a:cubicBezTo>
                    <a:pt x="923155" y="165661"/>
                    <a:pt x="897074" y="139763"/>
                    <a:pt x="832894" y="113864"/>
                  </a:cubicBezTo>
                  <a:lnTo>
                    <a:pt x="673826" y="60932"/>
                  </a:lnTo>
                  <a:cubicBezTo>
                    <a:pt x="630011" y="48413"/>
                    <a:pt x="600484" y="31133"/>
                    <a:pt x="556669" y="18614"/>
                  </a:cubicBezTo>
                  <a:lnTo>
                    <a:pt x="464820" y="8680"/>
                  </a:lnTo>
                  <a:cubicBezTo>
                    <a:pt x="387214" y="7637"/>
                    <a:pt x="361997" y="-2930"/>
                    <a:pt x="255816" y="789"/>
                  </a:cubicBezTo>
                  <a:cubicBezTo>
                    <a:pt x="221163" y="8318"/>
                    <a:pt x="148409" y="6322"/>
                    <a:pt x="113756" y="13851"/>
                  </a:cubicBezTo>
                  <a:lnTo>
                    <a:pt x="0" y="61748"/>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09" name="Freeform 108"/>
            <p:cNvSpPr/>
            <p:nvPr/>
          </p:nvSpPr>
          <p:spPr>
            <a:xfrm>
              <a:off x="7925005" y="4087586"/>
              <a:ext cx="226218" cy="504825"/>
            </a:xfrm>
            <a:custGeom>
              <a:avLst/>
              <a:gdLst>
                <a:gd name="connsiteX0" fmla="*/ 219075 w 226218"/>
                <a:gd name="connsiteY0" fmla="*/ 0 h 504825"/>
                <a:gd name="connsiteX1" fmla="*/ 171450 w 226218"/>
                <a:gd name="connsiteY1" fmla="*/ 35719 h 504825"/>
                <a:gd name="connsiteX2" fmla="*/ 128587 w 226218"/>
                <a:gd name="connsiteY2" fmla="*/ 80963 h 504825"/>
                <a:gd name="connsiteX3" fmla="*/ 100012 w 226218"/>
                <a:gd name="connsiteY3" fmla="*/ 111919 h 504825"/>
                <a:gd name="connsiteX4" fmla="*/ 73818 w 226218"/>
                <a:gd name="connsiteY4" fmla="*/ 145257 h 504825"/>
                <a:gd name="connsiteX5" fmla="*/ 47625 w 226218"/>
                <a:gd name="connsiteY5" fmla="*/ 195263 h 504825"/>
                <a:gd name="connsiteX6" fmla="*/ 23812 w 226218"/>
                <a:gd name="connsiteY6" fmla="*/ 259557 h 504825"/>
                <a:gd name="connsiteX7" fmla="*/ 0 w 226218"/>
                <a:gd name="connsiteY7" fmla="*/ 323850 h 504825"/>
                <a:gd name="connsiteX8" fmla="*/ 2381 w 226218"/>
                <a:gd name="connsiteY8" fmla="*/ 504825 h 504825"/>
                <a:gd name="connsiteX9" fmla="*/ 33337 w 226218"/>
                <a:gd name="connsiteY9" fmla="*/ 438150 h 504825"/>
                <a:gd name="connsiteX10" fmla="*/ 76200 w 226218"/>
                <a:gd name="connsiteY10" fmla="*/ 342900 h 504825"/>
                <a:gd name="connsiteX11" fmla="*/ 126206 w 226218"/>
                <a:gd name="connsiteY11" fmla="*/ 254794 h 504825"/>
                <a:gd name="connsiteX12" fmla="*/ 171450 w 226218"/>
                <a:gd name="connsiteY12" fmla="*/ 200025 h 504825"/>
                <a:gd name="connsiteX13" fmla="*/ 226218 w 226218"/>
                <a:gd name="connsiteY13" fmla="*/ 154782 h 504825"/>
                <a:gd name="connsiteX14" fmla="*/ 226218 w 226218"/>
                <a:gd name="connsiteY14" fmla="*/ 61913 h 504825"/>
                <a:gd name="connsiteX15" fmla="*/ 219075 w 226218"/>
                <a:gd name="connsiteY15" fmla="*/ 0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218" h="504825">
                  <a:moveTo>
                    <a:pt x="219075" y="0"/>
                  </a:moveTo>
                  <a:lnTo>
                    <a:pt x="171450" y="35719"/>
                  </a:lnTo>
                  <a:lnTo>
                    <a:pt x="128587" y="80963"/>
                  </a:lnTo>
                  <a:lnTo>
                    <a:pt x="100012" y="111919"/>
                  </a:lnTo>
                  <a:lnTo>
                    <a:pt x="73818" y="145257"/>
                  </a:lnTo>
                  <a:lnTo>
                    <a:pt x="47625" y="195263"/>
                  </a:lnTo>
                  <a:lnTo>
                    <a:pt x="23812" y="259557"/>
                  </a:lnTo>
                  <a:lnTo>
                    <a:pt x="0" y="323850"/>
                  </a:lnTo>
                  <a:cubicBezTo>
                    <a:pt x="794" y="384175"/>
                    <a:pt x="1587" y="444500"/>
                    <a:pt x="2381" y="504825"/>
                  </a:cubicBezTo>
                  <a:lnTo>
                    <a:pt x="33337" y="438150"/>
                  </a:lnTo>
                  <a:lnTo>
                    <a:pt x="76200" y="342900"/>
                  </a:lnTo>
                  <a:lnTo>
                    <a:pt x="126206" y="254794"/>
                  </a:lnTo>
                  <a:lnTo>
                    <a:pt x="171450" y="200025"/>
                  </a:lnTo>
                  <a:lnTo>
                    <a:pt x="226218" y="154782"/>
                  </a:lnTo>
                  <a:lnTo>
                    <a:pt x="226218" y="61913"/>
                  </a:lnTo>
                  <a:lnTo>
                    <a:pt x="219075" y="0"/>
                  </a:lnTo>
                  <a:close/>
                </a:path>
              </a:pathLst>
            </a:custGeom>
            <a:pattFill prst="lgConfetti">
              <a:fgClr>
                <a:srgbClr val="EEECE1">
                  <a:lumMod val="75000"/>
                </a:srgbClr>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10" name="Freeform 109"/>
            <p:cNvSpPr/>
            <p:nvPr/>
          </p:nvSpPr>
          <p:spPr>
            <a:xfrm>
              <a:off x="8139317" y="3054124"/>
              <a:ext cx="445294" cy="1054894"/>
            </a:xfrm>
            <a:custGeom>
              <a:avLst/>
              <a:gdLst>
                <a:gd name="connsiteX0" fmla="*/ 445294 w 445294"/>
                <a:gd name="connsiteY0" fmla="*/ 0 h 1054894"/>
                <a:gd name="connsiteX1" fmla="*/ 385763 w 445294"/>
                <a:gd name="connsiteY1" fmla="*/ 100012 h 1054894"/>
                <a:gd name="connsiteX2" fmla="*/ 338138 w 445294"/>
                <a:gd name="connsiteY2" fmla="*/ 173831 h 1054894"/>
                <a:gd name="connsiteX3" fmla="*/ 295275 w 445294"/>
                <a:gd name="connsiteY3" fmla="*/ 257175 h 1054894"/>
                <a:gd name="connsiteX4" fmla="*/ 233363 w 445294"/>
                <a:gd name="connsiteY4" fmla="*/ 350044 h 1054894"/>
                <a:gd name="connsiteX5" fmla="*/ 192881 w 445294"/>
                <a:gd name="connsiteY5" fmla="*/ 414337 h 1054894"/>
                <a:gd name="connsiteX6" fmla="*/ 152400 w 445294"/>
                <a:gd name="connsiteY6" fmla="*/ 483394 h 1054894"/>
                <a:gd name="connsiteX7" fmla="*/ 114300 w 445294"/>
                <a:gd name="connsiteY7" fmla="*/ 542925 h 1054894"/>
                <a:gd name="connsiteX8" fmla="*/ 78581 w 445294"/>
                <a:gd name="connsiteY8" fmla="*/ 621506 h 1054894"/>
                <a:gd name="connsiteX9" fmla="*/ 40481 w 445294"/>
                <a:gd name="connsiteY9" fmla="*/ 733425 h 1054894"/>
                <a:gd name="connsiteX10" fmla="*/ 0 w 445294"/>
                <a:gd name="connsiteY10" fmla="*/ 854869 h 1054894"/>
                <a:gd name="connsiteX11" fmla="*/ 11906 w 445294"/>
                <a:gd name="connsiteY11" fmla="*/ 940594 h 1054894"/>
                <a:gd name="connsiteX12" fmla="*/ 26194 w 445294"/>
                <a:gd name="connsiteY12" fmla="*/ 1054894 h 1054894"/>
                <a:gd name="connsiteX13" fmla="*/ 71438 w 445294"/>
                <a:gd name="connsiteY13" fmla="*/ 940594 h 1054894"/>
                <a:gd name="connsiteX14" fmla="*/ 107156 w 445294"/>
                <a:gd name="connsiteY14" fmla="*/ 831056 h 1054894"/>
                <a:gd name="connsiteX15" fmla="*/ 166688 w 445294"/>
                <a:gd name="connsiteY15" fmla="*/ 688181 h 1054894"/>
                <a:gd name="connsiteX16" fmla="*/ 226219 w 445294"/>
                <a:gd name="connsiteY16" fmla="*/ 571500 h 1054894"/>
                <a:gd name="connsiteX17" fmla="*/ 292894 w 445294"/>
                <a:gd name="connsiteY17" fmla="*/ 450056 h 1054894"/>
                <a:gd name="connsiteX18" fmla="*/ 359569 w 445294"/>
                <a:gd name="connsiteY18" fmla="*/ 345281 h 1054894"/>
                <a:gd name="connsiteX19" fmla="*/ 404813 w 445294"/>
                <a:gd name="connsiteY19" fmla="*/ 271462 h 1054894"/>
                <a:gd name="connsiteX20" fmla="*/ 445294 w 445294"/>
                <a:gd name="connsiteY20" fmla="*/ 209550 h 1054894"/>
                <a:gd name="connsiteX21" fmla="*/ 445294 w 445294"/>
                <a:gd name="connsiteY21" fmla="*/ 0 h 1054894"/>
                <a:gd name="connsiteX0" fmla="*/ 445294 w 445294"/>
                <a:gd name="connsiteY0" fmla="*/ 0 h 1054894"/>
                <a:gd name="connsiteX1" fmla="*/ 385763 w 445294"/>
                <a:gd name="connsiteY1" fmla="*/ 100012 h 1054894"/>
                <a:gd name="connsiteX2" fmla="*/ 338138 w 445294"/>
                <a:gd name="connsiteY2" fmla="*/ 173831 h 1054894"/>
                <a:gd name="connsiteX3" fmla="*/ 295275 w 445294"/>
                <a:gd name="connsiteY3" fmla="*/ 257175 h 1054894"/>
                <a:gd name="connsiteX4" fmla="*/ 233363 w 445294"/>
                <a:gd name="connsiteY4" fmla="*/ 350044 h 1054894"/>
                <a:gd name="connsiteX5" fmla="*/ 192881 w 445294"/>
                <a:gd name="connsiteY5" fmla="*/ 414337 h 1054894"/>
                <a:gd name="connsiteX6" fmla="*/ 152400 w 445294"/>
                <a:gd name="connsiteY6" fmla="*/ 483394 h 1054894"/>
                <a:gd name="connsiteX7" fmla="*/ 109538 w 445294"/>
                <a:gd name="connsiteY7" fmla="*/ 550069 h 1054894"/>
                <a:gd name="connsiteX8" fmla="*/ 78581 w 445294"/>
                <a:gd name="connsiteY8" fmla="*/ 621506 h 1054894"/>
                <a:gd name="connsiteX9" fmla="*/ 40481 w 445294"/>
                <a:gd name="connsiteY9" fmla="*/ 733425 h 1054894"/>
                <a:gd name="connsiteX10" fmla="*/ 0 w 445294"/>
                <a:gd name="connsiteY10" fmla="*/ 854869 h 1054894"/>
                <a:gd name="connsiteX11" fmla="*/ 11906 w 445294"/>
                <a:gd name="connsiteY11" fmla="*/ 940594 h 1054894"/>
                <a:gd name="connsiteX12" fmla="*/ 26194 w 445294"/>
                <a:gd name="connsiteY12" fmla="*/ 1054894 h 1054894"/>
                <a:gd name="connsiteX13" fmla="*/ 71438 w 445294"/>
                <a:gd name="connsiteY13" fmla="*/ 940594 h 1054894"/>
                <a:gd name="connsiteX14" fmla="*/ 107156 w 445294"/>
                <a:gd name="connsiteY14" fmla="*/ 831056 h 1054894"/>
                <a:gd name="connsiteX15" fmla="*/ 166688 w 445294"/>
                <a:gd name="connsiteY15" fmla="*/ 688181 h 1054894"/>
                <a:gd name="connsiteX16" fmla="*/ 226219 w 445294"/>
                <a:gd name="connsiteY16" fmla="*/ 571500 h 1054894"/>
                <a:gd name="connsiteX17" fmla="*/ 292894 w 445294"/>
                <a:gd name="connsiteY17" fmla="*/ 450056 h 1054894"/>
                <a:gd name="connsiteX18" fmla="*/ 359569 w 445294"/>
                <a:gd name="connsiteY18" fmla="*/ 345281 h 1054894"/>
                <a:gd name="connsiteX19" fmla="*/ 404813 w 445294"/>
                <a:gd name="connsiteY19" fmla="*/ 271462 h 1054894"/>
                <a:gd name="connsiteX20" fmla="*/ 445294 w 445294"/>
                <a:gd name="connsiteY20" fmla="*/ 209550 h 1054894"/>
                <a:gd name="connsiteX21" fmla="*/ 445294 w 445294"/>
                <a:gd name="connsiteY21" fmla="*/ 0 h 1054894"/>
                <a:gd name="connsiteX0" fmla="*/ 445294 w 445294"/>
                <a:gd name="connsiteY0" fmla="*/ 0 h 1054894"/>
                <a:gd name="connsiteX1" fmla="*/ 385763 w 445294"/>
                <a:gd name="connsiteY1" fmla="*/ 100012 h 1054894"/>
                <a:gd name="connsiteX2" fmla="*/ 338138 w 445294"/>
                <a:gd name="connsiteY2" fmla="*/ 173831 h 1054894"/>
                <a:gd name="connsiteX3" fmla="*/ 295275 w 445294"/>
                <a:gd name="connsiteY3" fmla="*/ 257175 h 1054894"/>
                <a:gd name="connsiteX4" fmla="*/ 233363 w 445294"/>
                <a:gd name="connsiteY4" fmla="*/ 350044 h 1054894"/>
                <a:gd name="connsiteX5" fmla="*/ 192881 w 445294"/>
                <a:gd name="connsiteY5" fmla="*/ 414337 h 1054894"/>
                <a:gd name="connsiteX6" fmla="*/ 152400 w 445294"/>
                <a:gd name="connsiteY6" fmla="*/ 483394 h 1054894"/>
                <a:gd name="connsiteX7" fmla="*/ 109538 w 445294"/>
                <a:gd name="connsiteY7" fmla="*/ 550069 h 1054894"/>
                <a:gd name="connsiteX8" fmla="*/ 78581 w 445294"/>
                <a:gd name="connsiteY8" fmla="*/ 621506 h 1054894"/>
                <a:gd name="connsiteX9" fmla="*/ 40481 w 445294"/>
                <a:gd name="connsiteY9" fmla="*/ 733425 h 1054894"/>
                <a:gd name="connsiteX10" fmla="*/ 0 w 445294"/>
                <a:gd name="connsiteY10" fmla="*/ 854869 h 1054894"/>
                <a:gd name="connsiteX11" fmla="*/ 11906 w 445294"/>
                <a:gd name="connsiteY11" fmla="*/ 940594 h 1054894"/>
                <a:gd name="connsiteX12" fmla="*/ 26194 w 445294"/>
                <a:gd name="connsiteY12" fmla="*/ 1054894 h 1054894"/>
                <a:gd name="connsiteX13" fmla="*/ 71438 w 445294"/>
                <a:gd name="connsiteY13" fmla="*/ 940594 h 1054894"/>
                <a:gd name="connsiteX14" fmla="*/ 107156 w 445294"/>
                <a:gd name="connsiteY14" fmla="*/ 831056 h 1054894"/>
                <a:gd name="connsiteX15" fmla="*/ 178594 w 445294"/>
                <a:gd name="connsiteY15" fmla="*/ 673893 h 1054894"/>
                <a:gd name="connsiteX16" fmla="*/ 226219 w 445294"/>
                <a:gd name="connsiteY16" fmla="*/ 571500 h 1054894"/>
                <a:gd name="connsiteX17" fmla="*/ 292894 w 445294"/>
                <a:gd name="connsiteY17" fmla="*/ 450056 h 1054894"/>
                <a:gd name="connsiteX18" fmla="*/ 359569 w 445294"/>
                <a:gd name="connsiteY18" fmla="*/ 345281 h 1054894"/>
                <a:gd name="connsiteX19" fmla="*/ 404813 w 445294"/>
                <a:gd name="connsiteY19" fmla="*/ 271462 h 1054894"/>
                <a:gd name="connsiteX20" fmla="*/ 445294 w 445294"/>
                <a:gd name="connsiteY20" fmla="*/ 209550 h 1054894"/>
                <a:gd name="connsiteX21" fmla="*/ 445294 w 445294"/>
                <a:gd name="connsiteY21" fmla="*/ 0 h 1054894"/>
                <a:gd name="connsiteX0" fmla="*/ 445294 w 445294"/>
                <a:gd name="connsiteY0" fmla="*/ 0 h 1054894"/>
                <a:gd name="connsiteX1" fmla="*/ 385763 w 445294"/>
                <a:gd name="connsiteY1" fmla="*/ 100012 h 1054894"/>
                <a:gd name="connsiteX2" fmla="*/ 338138 w 445294"/>
                <a:gd name="connsiteY2" fmla="*/ 173831 h 1054894"/>
                <a:gd name="connsiteX3" fmla="*/ 295275 w 445294"/>
                <a:gd name="connsiteY3" fmla="*/ 257175 h 1054894"/>
                <a:gd name="connsiteX4" fmla="*/ 233363 w 445294"/>
                <a:gd name="connsiteY4" fmla="*/ 350044 h 1054894"/>
                <a:gd name="connsiteX5" fmla="*/ 192881 w 445294"/>
                <a:gd name="connsiteY5" fmla="*/ 414337 h 1054894"/>
                <a:gd name="connsiteX6" fmla="*/ 152400 w 445294"/>
                <a:gd name="connsiteY6" fmla="*/ 483394 h 1054894"/>
                <a:gd name="connsiteX7" fmla="*/ 109538 w 445294"/>
                <a:gd name="connsiteY7" fmla="*/ 550069 h 1054894"/>
                <a:gd name="connsiteX8" fmla="*/ 78581 w 445294"/>
                <a:gd name="connsiteY8" fmla="*/ 621506 h 1054894"/>
                <a:gd name="connsiteX9" fmla="*/ 40481 w 445294"/>
                <a:gd name="connsiteY9" fmla="*/ 733425 h 1054894"/>
                <a:gd name="connsiteX10" fmla="*/ 0 w 445294"/>
                <a:gd name="connsiteY10" fmla="*/ 854869 h 1054894"/>
                <a:gd name="connsiteX11" fmla="*/ 11906 w 445294"/>
                <a:gd name="connsiteY11" fmla="*/ 940594 h 1054894"/>
                <a:gd name="connsiteX12" fmla="*/ 26194 w 445294"/>
                <a:gd name="connsiteY12" fmla="*/ 1054894 h 1054894"/>
                <a:gd name="connsiteX13" fmla="*/ 71438 w 445294"/>
                <a:gd name="connsiteY13" fmla="*/ 940594 h 1054894"/>
                <a:gd name="connsiteX14" fmla="*/ 107156 w 445294"/>
                <a:gd name="connsiteY14" fmla="*/ 831056 h 1054894"/>
                <a:gd name="connsiteX15" fmla="*/ 178594 w 445294"/>
                <a:gd name="connsiteY15" fmla="*/ 673893 h 1054894"/>
                <a:gd name="connsiteX16" fmla="*/ 240506 w 445294"/>
                <a:gd name="connsiteY16" fmla="*/ 559594 h 1054894"/>
                <a:gd name="connsiteX17" fmla="*/ 292894 w 445294"/>
                <a:gd name="connsiteY17" fmla="*/ 450056 h 1054894"/>
                <a:gd name="connsiteX18" fmla="*/ 359569 w 445294"/>
                <a:gd name="connsiteY18" fmla="*/ 345281 h 1054894"/>
                <a:gd name="connsiteX19" fmla="*/ 404813 w 445294"/>
                <a:gd name="connsiteY19" fmla="*/ 271462 h 1054894"/>
                <a:gd name="connsiteX20" fmla="*/ 445294 w 445294"/>
                <a:gd name="connsiteY20" fmla="*/ 209550 h 1054894"/>
                <a:gd name="connsiteX21" fmla="*/ 445294 w 445294"/>
                <a:gd name="connsiteY21" fmla="*/ 0 h 105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5294" h="1054894">
                  <a:moveTo>
                    <a:pt x="445294" y="0"/>
                  </a:moveTo>
                  <a:lnTo>
                    <a:pt x="385763" y="100012"/>
                  </a:lnTo>
                  <a:lnTo>
                    <a:pt x="338138" y="173831"/>
                  </a:lnTo>
                  <a:lnTo>
                    <a:pt x="295275" y="257175"/>
                  </a:lnTo>
                  <a:lnTo>
                    <a:pt x="233363" y="350044"/>
                  </a:lnTo>
                  <a:lnTo>
                    <a:pt x="192881" y="414337"/>
                  </a:lnTo>
                  <a:lnTo>
                    <a:pt x="152400" y="483394"/>
                  </a:lnTo>
                  <a:lnTo>
                    <a:pt x="109538" y="550069"/>
                  </a:lnTo>
                  <a:lnTo>
                    <a:pt x="78581" y="621506"/>
                  </a:lnTo>
                  <a:lnTo>
                    <a:pt x="40481" y="733425"/>
                  </a:lnTo>
                  <a:lnTo>
                    <a:pt x="0" y="854869"/>
                  </a:lnTo>
                  <a:lnTo>
                    <a:pt x="11906" y="940594"/>
                  </a:lnTo>
                  <a:lnTo>
                    <a:pt x="26194" y="1054894"/>
                  </a:lnTo>
                  <a:lnTo>
                    <a:pt x="71438" y="940594"/>
                  </a:lnTo>
                  <a:lnTo>
                    <a:pt x="107156" y="831056"/>
                  </a:lnTo>
                  <a:lnTo>
                    <a:pt x="178594" y="673893"/>
                  </a:lnTo>
                  <a:lnTo>
                    <a:pt x="240506" y="559594"/>
                  </a:lnTo>
                  <a:lnTo>
                    <a:pt x="292894" y="450056"/>
                  </a:lnTo>
                  <a:lnTo>
                    <a:pt x="359569" y="345281"/>
                  </a:lnTo>
                  <a:lnTo>
                    <a:pt x="404813" y="271462"/>
                  </a:lnTo>
                  <a:lnTo>
                    <a:pt x="445294" y="209550"/>
                  </a:lnTo>
                  <a:cubicBezTo>
                    <a:pt x="444500" y="142081"/>
                    <a:pt x="443707" y="74613"/>
                    <a:pt x="445294" y="0"/>
                  </a:cubicBezTo>
                  <a:close/>
                </a:path>
              </a:pathLst>
            </a:custGeom>
            <a:pattFill prst="lgConfetti">
              <a:fgClr>
                <a:srgbClr val="EEECE1">
                  <a:lumMod val="75000"/>
                </a:srgbClr>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11" name="Freeform 110"/>
            <p:cNvSpPr/>
            <p:nvPr/>
          </p:nvSpPr>
          <p:spPr>
            <a:xfrm>
              <a:off x="8586992" y="2237355"/>
              <a:ext cx="442913" cy="764381"/>
            </a:xfrm>
            <a:custGeom>
              <a:avLst/>
              <a:gdLst>
                <a:gd name="connsiteX0" fmla="*/ 435769 w 442913"/>
                <a:gd name="connsiteY0" fmla="*/ 0 h 764381"/>
                <a:gd name="connsiteX1" fmla="*/ 397669 w 442913"/>
                <a:gd name="connsiteY1" fmla="*/ 42863 h 764381"/>
                <a:gd name="connsiteX2" fmla="*/ 354806 w 442913"/>
                <a:gd name="connsiteY2" fmla="*/ 102394 h 764381"/>
                <a:gd name="connsiteX3" fmla="*/ 304800 w 442913"/>
                <a:gd name="connsiteY3" fmla="*/ 169069 h 764381"/>
                <a:gd name="connsiteX4" fmla="*/ 271463 w 442913"/>
                <a:gd name="connsiteY4" fmla="*/ 226219 h 764381"/>
                <a:gd name="connsiteX5" fmla="*/ 238125 w 442913"/>
                <a:gd name="connsiteY5" fmla="*/ 283369 h 764381"/>
                <a:gd name="connsiteX6" fmla="*/ 216694 w 442913"/>
                <a:gd name="connsiteY6" fmla="*/ 323850 h 764381"/>
                <a:gd name="connsiteX7" fmla="*/ 169069 w 442913"/>
                <a:gd name="connsiteY7" fmla="*/ 366713 h 764381"/>
                <a:gd name="connsiteX8" fmla="*/ 121444 w 442913"/>
                <a:gd name="connsiteY8" fmla="*/ 416719 h 764381"/>
                <a:gd name="connsiteX9" fmla="*/ 97631 w 442913"/>
                <a:gd name="connsiteY9" fmla="*/ 452438 h 764381"/>
                <a:gd name="connsiteX10" fmla="*/ 52388 w 442913"/>
                <a:gd name="connsiteY10" fmla="*/ 519113 h 764381"/>
                <a:gd name="connsiteX11" fmla="*/ 0 w 442913"/>
                <a:gd name="connsiteY11" fmla="*/ 592931 h 764381"/>
                <a:gd name="connsiteX12" fmla="*/ 11906 w 442913"/>
                <a:gd name="connsiteY12" fmla="*/ 764381 h 764381"/>
                <a:gd name="connsiteX13" fmla="*/ 85725 w 442913"/>
                <a:gd name="connsiteY13" fmla="*/ 659606 h 764381"/>
                <a:gd name="connsiteX14" fmla="*/ 159544 w 442913"/>
                <a:gd name="connsiteY14" fmla="*/ 564356 h 764381"/>
                <a:gd name="connsiteX15" fmla="*/ 257175 w 442913"/>
                <a:gd name="connsiteY15" fmla="*/ 445294 h 764381"/>
                <a:gd name="connsiteX16" fmla="*/ 316706 w 442913"/>
                <a:gd name="connsiteY16" fmla="*/ 376238 h 764381"/>
                <a:gd name="connsiteX17" fmla="*/ 357188 w 442913"/>
                <a:gd name="connsiteY17" fmla="*/ 304800 h 764381"/>
                <a:gd name="connsiteX18" fmla="*/ 442913 w 442913"/>
                <a:gd name="connsiteY18" fmla="*/ 192881 h 764381"/>
                <a:gd name="connsiteX19" fmla="*/ 435769 w 442913"/>
                <a:gd name="connsiteY19" fmla="*/ 0 h 764381"/>
                <a:gd name="connsiteX0" fmla="*/ 435769 w 442913"/>
                <a:gd name="connsiteY0" fmla="*/ 0 h 764381"/>
                <a:gd name="connsiteX1" fmla="*/ 397669 w 442913"/>
                <a:gd name="connsiteY1" fmla="*/ 42863 h 764381"/>
                <a:gd name="connsiteX2" fmla="*/ 354806 w 442913"/>
                <a:gd name="connsiteY2" fmla="*/ 102394 h 764381"/>
                <a:gd name="connsiteX3" fmla="*/ 304800 w 442913"/>
                <a:gd name="connsiteY3" fmla="*/ 169069 h 764381"/>
                <a:gd name="connsiteX4" fmla="*/ 271463 w 442913"/>
                <a:gd name="connsiteY4" fmla="*/ 226219 h 764381"/>
                <a:gd name="connsiteX5" fmla="*/ 238125 w 442913"/>
                <a:gd name="connsiteY5" fmla="*/ 283369 h 764381"/>
                <a:gd name="connsiteX6" fmla="*/ 207169 w 442913"/>
                <a:gd name="connsiteY6" fmla="*/ 335756 h 764381"/>
                <a:gd name="connsiteX7" fmla="*/ 169069 w 442913"/>
                <a:gd name="connsiteY7" fmla="*/ 366713 h 764381"/>
                <a:gd name="connsiteX8" fmla="*/ 121444 w 442913"/>
                <a:gd name="connsiteY8" fmla="*/ 416719 h 764381"/>
                <a:gd name="connsiteX9" fmla="*/ 97631 w 442913"/>
                <a:gd name="connsiteY9" fmla="*/ 452438 h 764381"/>
                <a:gd name="connsiteX10" fmla="*/ 52388 w 442913"/>
                <a:gd name="connsiteY10" fmla="*/ 519113 h 764381"/>
                <a:gd name="connsiteX11" fmla="*/ 0 w 442913"/>
                <a:gd name="connsiteY11" fmla="*/ 592931 h 764381"/>
                <a:gd name="connsiteX12" fmla="*/ 11906 w 442913"/>
                <a:gd name="connsiteY12" fmla="*/ 764381 h 764381"/>
                <a:gd name="connsiteX13" fmla="*/ 85725 w 442913"/>
                <a:gd name="connsiteY13" fmla="*/ 659606 h 764381"/>
                <a:gd name="connsiteX14" fmla="*/ 159544 w 442913"/>
                <a:gd name="connsiteY14" fmla="*/ 564356 h 764381"/>
                <a:gd name="connsiteX15" fmla="*/ 257175 w 442913"/>
                <a:gd name="connsiteY15" fmla="*/ 445294 h 764381"/>
                <a:gd name="connsiteX16" fmla="*/ 316706 w 442913"/>
                <a:gd name="connsiteY16" fmla="*/ 376238 h 764381"/>
                <a:gd name="connsiteX17" fmla="*/ 357188 w 442913"/>
                <a:gd name="connsiteY17" fmla="*/ 304800 h 764381"/>
                <a:gd name="connsiteX18" fmla="*/ 442913 w 442913"/>
                <a:gd name="connsiteY18" fmla="*/ 192881 h 764381"/>
                <a:gd name="connsiteX19" fmla="*/ 435769 w 442913"/>
                <a:gd name="connsiteY19" fmla="*/ 0 h 764381"/>
                <a:gd name="connsiteX0" fmla="*/ 435769 w 442913"/>
                <a:gd name="connsiteY0" fmla="*/ 0 h 764381"/>
                <a:gd name="connsiteX1" fmla="*/ 397669 w 442913"/>
                <a:gd name="connsiteY1" fmla="*/ 42863 h 764381"/>
                <a:gd name="connsiteX2" fmla="*/ 354806 w 442913"/>
                <a:gd name="connsiteY2" fmla="*/ 102394 h 764381"/>
                <a:gd name="connsiteX3" fmla="*/ 304800 w 442913"/>
                <a:gd name="connsiteY3" fmla="*/ 169069 h 764381"/>
                <a:gd name="connsiteX4" fmla="*/ 271463 w 442913"/>
                <a:gd name="connsiteY4" fmla="*/ 226219 h 764381"/>
                <a:gd name="connsiteX5" fmla="*/ 247650 w 442913"/>
                <a:gd name="connsiteY5" fmla="*/ 269082 h 764381"/>
                <a:gd name="connsiteX6" fmla="*/ 207169 w 442913"/>
                <a:gd name="connsiteY6" fmla="*/ 335756 h 764381"/>
                <a:gd name="connsiteX7" fmla="*/ 169069 w 442913"/>
                <a:gd name="connsiteY7" fmla="*/ 366713 h 764381"/>
                <a:gd name="connsiteX8" fmla="*/ 121444 w 442913"/>
                <a:gd name="connsiteY8" fmla="*/ 416719 h 764381"/>
                <a:gd name="connsiteX9" fmla="*/ 97631 w 442913"/>
                <a:gd name="connsiteY9" fmla="*/ 452438 h 764381"/>
                <a:gd name="connsiteX10" fmla="*/ 52388 w 442913"/>
                <a:gd name="connsiteY10" fmla="*/ 519113 h 764381"/>
                <a:gd name="connsiteX11" fmla="*/ 0 w 442913"/>
                <a:gd name="connsiteY11" fmla="*/ 592931 h 764381"/>
                <a:gd name="connsiteX12" fmla="*/ 11906 w 442913"/>
                <a:gd name="connsiteY12" fmla="*/ 764381 h 764381"/>
                <a:gd name="connsiteX13" fmla="*/ 85725 w 442913"/>
                <a:gd name="connsiteY13" fmla="*/ 659606 h 764381"/>
                <a:gd name="connsiteX14" fmla="*/ 159544 w 442913"/>
                <a:gd name="connsiteY14" fmla="*/ 564356 h 764381"/>
                <a:gd name="connsiteX15" fmla="*/ 257175 w 442913"/>
                <a:gd name="connsiteY15" fmla="*/ 445294 h 764381"/>
                <a:gd name="connsiteX16" fmla="*/ 316706 w 442913"/>
                <a:gd name="connsiteY16" fmla="*/ 376238 h 764381"/>
                <a:gd name="connsiteX17" fmla="*/ 357188 w 442913"/>
                <a:gd name="connsiteY17" fmla="*/ 304800 h 764381"/>
                <a:gd name="connsiteX18" fmla="*/ 442913 w 442913"/>
                <a:gd name="connsiteY18" fmla="*/ 192881 h 764381"/>
                <a:gd name="connsiteX19" fmla="*/ 435769 w 442913"/>
                <a:gd name="connsiteY19" fmla="*/ 0 h 764381"/>
                <a:gd name="connsiteX0" fmla="*/ 435769 w 442913"/>
                <a:gd name="connsiteY0" fmla="*/ 0 h 764381"/>
                <a:gd name="connsiteX1" fmla="*/ 397669 w 442913"/>
                <a:gd name="connsiteY1" fmla="*/ 42863 h 764381"/>
                <a:gd name="connsiteX2" fmla="*/ 354806 w 442913"/>
                <a:gd name="connsiteY2" fmla="*/ 102394 h 764381"/>
                <a:gd name="connsiteX3" fmla="*/ 304800 w 442913"/>
                <a:gd name="connsiteY3" fmla="*/ 169069 h 764381"/>
                <a:gd name="connsiteX4" fmla="*/ 271463 w 442913"/>
                <a:gd name="connsiteY4" fmla="*/ 226219 h 764381"/>
                <a:gd name="connsiteX5" fmla="*/ 247650 w 442913"/>
                <a:gd name="connsiteY5" fmla="*/ 269082 h 764381"/>
                <a:gd name="connsiteX6" fmla="*/ 211932 w 442913"/>
                <a:gd name="connsiteY6" fmla="*/ 316706 h 764381"/>
                <a:gd name="connsiteX7" fmla="*/ 169069 w 442913"/>
                <a:gd name="connsiteY7" fmla="*/ 366713 h 764381"/>
                <a:gd name="connsiteX8" fmla="*/ 121444 w 442913"/>
                <a:gd name="connsiteY8" fmla="*/ 416719 h 764381"/>
                <a:gd name="connsiteX9" fmla="*/ 97631 w 442913"/>
                <a:gd name="connsiteY9" fmla="*/ 452438 h 764381"/>
                <a:gd name="connsiteX10" fmla="*/ 52388 w 442913"/>
                <a:gd name="connsiteY10" fmla="*/ 519113 h 764381"/>
                <a:gd name="connsiteX11" fmla="*/ 0 w 442913"/>
                <a:gd name="connsiteY11" fmla="*/ 592931 h 764381"/>
                <a:gd name="connsiteX12" fmla="*/ 11906 w 442913"/>
                <a:gd name="connsiteY12" fmla="*/ 764381 h 764381"/>
                <a:gd name="connsiteX13" fmla="*/ 85725 w 442913"/>
                <a:gd name="connsiteY13" fmla="*/ 659606 h 764381"/>
                <a:gd name="connsiteX14" fmla="*/ 159544 w 442913"/>
                <a:gd name="connsiteY14" fmla="*/ 564356 h 764381"/>
                <a:gd name="connsiteX15" fmla="*/ 257175 w 442913"/>
                <a:gd name="connsiteY15" fmla="*/ 445294 h 764381"/>
                <a:gd name="connsiteX16" fmla="*/ 316706 w 442913"/>
                <a:gd name="connsiteY16" fmla="*/ 376238 h 764381"/>
                <a:gd name="connsiteX17" fmla="*/ 357188 w 442913"/>
                <a:gd name="connsiteY17" fmla="*/ 304800 h 764381"/>
                <a:gd name="connsiteX18" fmla="*/ 442913 w 442913"/>
                <a:gd name="connsiteY18" fmla="*/ 192881 h 764381"/>
                <a:gd name="connsiteX19" fmla="*/ 435769 w 442913"/>
                <a:gd name="connsiteY19" fmla="*/ 0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2913" h="764381">
                  <a:moveTo>
                    <a:pt x="435769" y="0"/>
                  </a:moveTo>
                  <a:lnTo>
                    <a:pt x="397669" y="42863"/>
                  </a:lnTo>
                  <a:lnTo>
                    <a:pt x="354806" y="102394"/>
                  </a:lnTo>
                  <a:lnTo>
                    <a:pt x="304800" y="169069"/>
                  </a:lnTo>
                  <a:cubicBezTo>
                    <a:pt x="293688" y="188119"/>
                    <a:pt x="280988" y="209550"/>
                    <a:pt x="271463" y="226219"/>
                  </a:cubicBezTo>
                  <a:cubicBezTo>
                    <a:pt x="261938" y="242888"/>
                    <a:pt x="255588" y="254794"/>
                    <a:pt x="247650" y="269082"/>
                  </a:cubicBezTo>
                  <a:lnTo>
                    <a:pt x="211932" y="316706"/>
                  </a:lnTo>
                  <a:lnTo>
                    <a:pt x="169069" y="366713"/>
                  </a:lnTo>
                  <a:lnTo>
                    <a:pt x="121444" y="416719"/>
                  </a:lnTo>
                  <a:lnTo>
                    <a:pt x="97631" y="452438"/>
                  </a:lnTo>
                  <a:lnTo>
                    <a:pt x="52388" y="519113"/>
                  </a:lnTo>
                  <a:lnTo>
                    <a:pt x="0" y="592931"/>
                  </a:lnTo>
                  <a:lnTo>
                    <a:pt x="11906" y="764381"/>
                  </a:lnTo>
                  <a:lnTo>
                    <a:pt x="85725" y="659606"/>
                  </a:lnTo>
                  <a:lnTo>
                    <a:pt x="159544" y="564356"/>
                  </a:lnTo>
                  <a:lnTo>
                    <a:pt x="257175" y="445294"/>
                  </a:lnTo>
                  <a:lnTo>
                    <a:pt x="316706" y="376238"/>
                  </a:lnTo>
                  <a:lnTo>
                    <a:pt x="357188" y="304800"/>
                  </a:lnTo>
                  <a:lnTo>
                    <a:pt x="442913" y="192881"/>
                  </a:lnTo>
                  <a:lnTo>
                    <a:pt x="435769" y="0"/>
                  </a:lnTo>
                  <a:close/>
                </a:path>
              </a:pathLst>
            </a:custGeom>
            <a:pattFill prst="lgConfetti">
              <a:fgClr>
                <a:srgbClr val="EEECE1">
                  <a:lumMod val="75000"/>
                </a:srgbClr>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12" name="Freeform 111"/>
            <p:cNvSpPr/>
            <p:nvPr/>
          </p:nvSpPr>
          <p:spPr>
            <a:xfrm>
              <a:off x="4267405" y="4823393"/>
              <a:ext cx="3328987" cy="500062"/>
            </a:xfrm>
            <a:custGeom>
              <a:avLst/>
              <a:gdLst>
                <a:gd name="connsiteX0" fmla="*/ 3324225 w 3328987"/>
                <a:gd name="connsiteY0" fmla="*/ 295275 h 500062"/>
                <a:gd name="connsiteX1" fmla="*/ 3186112 w 3328987"/>
                <a:gd name="connsiteY1" fmla="*/ 285750 h 500062"/>
                <a:gd name="connsiteX2" fmla="*/ 2943225 w 3328987"/>
                <a:gd name="connsiteY2" fmla="*/ 276225 h 500062"/>
                <a:gd name="connsiteX3" fmla="*/ 2747962 w 3328987"/>
                <a:gd name="connsiteY3" fmla="*/ 261937 h 500062"/>
                <a:gd name="connsiteX4" fmla="*/ 2395537 w 3328987"/>
                <a:gd name="connsiteY4" fmla="*/ 233362 h 500062"/>
                <a:gd name="connsiteX5" fmla="*/ 2100262 w 3328987"/>
                <a:gd name="connsiteY5" fmla="*/ 219075 h 500062"/>
                <a:gd name="connsiteX6" fmla="*/ 1771650 w 3328987"/>
                <a:gd name="connsiteY6" fmla="*/ 195262 h 500062"/>
                <a:gd name="connsiteX7" fmla="*/ 1528762 w 3328987"/>
                <a:gd name="connsiteY7" fmla="*/ 166687 h 500062"/>
                <a:gd name="connsiteX8" fmla="*/ 1228725 w 3328987"/>
                <a:gd name="connsiteY8" fmla="*/ 142875 h 500062"/>
                <a:gd name="connsiteX9" fmla="*/ 985837 w 3328987"/>
                <a:gd name="connsiteY9" fmla="*/ 123825 h 500062"/>
                <a:gd name="connsiteX10" fmla="*/ 742950 w 3328987"/>
                <a:gd name="connsiteY10" fmla="*/ 80962 h 500062"/>
                <a:gd name="connsiteX11" fmla="*/ 528637 w 3328987"/>
                <a:gd name="connsiteY11" fmla="*/ 38100 h 500062"/>
                <a:gd name="connsiteX12" fmla="*/ 266700 w 3328987"/>
                <a:gd name="connsiteY12" fmla="*/ 0 h 500062"/>
                <a:gd name="connsiteX13" fmla="*/ 95250 w 3328987"/>
                <a:gd name="connsiteY13" fmla="*/ 0 h 500062"/>
                <a:gd name="connsiteX14" fmla="*/ 4762 w 3328987"/>
                <a:gd name="connsiteY14" fmla="*/ 4762 h 500062"/>
                <a:gd name="connsiteX15" fmla="*/ 0 w 3328987"/>
                <a:gd name="connsiteY15" fmla="*/ 171450 h 500062"/>
                <a:gd name="connsiteX16" fmla="*/ 247650 w 3328987"/>
                <a:gd name="connsiteY16" fmla="*/ 180975 h 500062"/>
                <a:gd name="connsiteX17" fmla="*/ 547687 w 3328987"/>
                <a:gd name="connsiteY17" fmla="*/ 209550 h 500062"/>
                <a:gd name="connsiteX18" fmla="*/ 909637 w 3328987"/>
                <a:gd name="connsiteY18" fmla="*/ 266700 h 500062"/>
                <a:gd name="connsiteX19" fmla="*/ 1285875 w 3328987"/>
                <a:gd name="connsiteY19" fmla="*/ 304800 h 500062"/>
                <a:gd name="connsiteX20" fmla="*/ 1514475 w 3328987"/>
                <a:gd name="connsiteY20" fmla="*/ 328612 h 500062"/>
                <a:gd name="connsiteX21" fmla="*/ 1871662 w 3328987"/>
                <a:gd name="connsiteY21" fmla="*/ 357187 h 500062"/>
                <a:gd name="connsiteX22" fmla="*/ 2176462 w 3328987"/>
                <a:gd name="connsiteY22" fmla="*/ 390525 h 500062"/>
                <a:gd name="connsiteX23" fmla="*/ 2557462 w 3328987"/>
                <a:gd name="connsiteY23" fmla="*/ 395287 h 500062"/>
                <a:gd name="connsiteX24" fmla="*/ 2967037 w 3328987"/>
                <a:gd name="connsiteY24" fmla="*/ 428625 h 500062"/>
                <a:gd name="connsiteX25" fmla="*/ 3200400 w 3328987"/>
                <a:gd name="connsiteY25" fmla="*/ 466725 h 500062"/>
                <a:gd name="connsiteX26" fmla="*/ 3328987 w 3328987"/>
                <a:gd name="connsiteY26" fmla="*/ 500062 h 500062"/>
                <a:gd name="connsiteX27" fmla="*/ 3324225 w 3328987"/>
                <a:gd name="connsiteY27" fmla="*/ 295275 h 500062"/>
                <a:gd name="connsiteX0" fmla="*/ 3324225 w 3328987"/>
                <a:gd name="connsiteY0" fmla="*/ 295275 h 500062"/>
                <a:gd name="connsiteX1" fmla="*/ 3186112 w 3328987"/>
                <a:gd name="connsiteY1" fmla="*/ 285750 h 500062"/>
                <a:gd name="connsiteX2" fmla="*/ 2943225 w 3328987"/>
                <a:gd name="connsiteY2" fmla="*/ 276225 h 500062"/>
                <a:gd name="connsiteX3" fmla="*/ 2714624 w 3328987"/>
                <a:gd name="connsiteY3" fmla="*/ 247649 h 500062"/>
                <a:gd name="connsiteX4" fmla="*/ 2395537 w 3328987"/>
                <a:gd name="connsiteY4" fmla="*/ 233362 h 500062"/>
                <a:gd name="connsiteX5" fmla="*/ 2100262 w 3328987"/>
                <a:gd name="connsiteY5" fmla="*/ 219075 h 500062"/>
                <a:gd name="connsiteX6" fmla="*/ 1771650 w 3328987"/>
                <a:gd name="connsiteY6" fmla="*/ 195262 h 500062"/>
                <a:gd name="connsiteX7" fmla="*/ 1528762 w 3328987"/>
                <a:gd name="connsiteY7" fmla="*/ 166687 h 500062"/>
                <a:gd name="connsiteX8" fmla="*/ 1228725 w 3328987"/>
                <a:gd name="connsiteY8" fmla="*/ 142875 h 500062"/>
                <a:gd name="connsiteX9" fmla="*/ 985837 w 3328987"/>
                <a:gd name="connsiteY9" fmla="*/ 123825 h 500062"/>
                <a:gd name="connsiteX10" fmla="*/ 742950 w 3328987"/>
                <a:gd name="connsiteY10" fmla="*/ 80962 h 500062"/>
                <a:gd name="connsiteX11" fmla="*/ 528637 w 3328987"/>
                <a:gd name="connsiteY11" fmla="*/ 38100 h 500062"/>
                <a:gd name="connsiteX12" fmla="*/ 266700 w 3328987"/>
                <a:gd name="connsiteY12" fmla="*/ 0 h 500062"/>
                <a:gd name="connsiteX13" fmla="*/ 95250 w 3328987"/>
                <a:gd name="connsiteY13" fmla="*/ 0 h 500062"/>
                <a:gd name="connsiteX14" fmla="*/ 4762 w 3328987"/>
                <a:gd name="connsiteY14" fmla="*/ 4762 h 500062"/>
                <a:gd name="connsiteX15" fmla="*/ 0 w 3328987"/>
                <a:gd name="connsiteY15" fmla="*/ 171450 h 500062"/>
                <a:gd name="connsiteX16" fmla="*/ 247650 w 3328987"/>
                <a:gd name="connsiteY16" fmla="*/ 180975 h 500062"/>
                <a:gd name="connsiteX17" fmla="*/ 547687 w 3328987"/>
                <a:gd name="connsiteY17" fmla="*/ 209550 h 500062"/>
                <a:gd name="connsiteX18" fmla="*/ 909637 w 3328987"/>
                <a:gd name="connsiteY18" fmla="*/ 266700 h 500062"/>
                <a:gd name="connsiteX19" fmla="*/ 1285875 w 3328987"/>
                <a:gd name="connsiteY19" fmla="*/ 304800 h 500062"/>
                <a:gd name="connsiteX20" fmla="*/ 1514475 w 3328987"/>
                <a:gd name="connsiteY20" fmla="*/ 328612 h 500062"/>
                <a:gd name="connsiteX21" fmla="*/ 1871662 w 3328987"/>
                <a:gd name="connsiteY21" fmla="*/ 357187 h 500062"/>
                <a:gd name="connsiteX22" fmla="*/ 2176462 w 3328987"/>
                <a:gd name="connsiteY22" fmla="*/ 390525 h 500062"/>
                <a:gd name="connsiteX23" fmla="*/ 2557462 w 3328987"/>
                <a:gd name="connsiteY23" fmla="*/ 395287 h 500062"/>
                <a:gd name="connsiteX24" fmla="*/ 2967037 w 3328987"/>
                <a:gd name="connsiteY24" fmla="*/ 428625 h 500062"/>
                <a:gd name="connsiteX25" fmla="*/ 3200400 w 3328987"/>
                <a:gd name="connsiteY25" fmla="*/ 466725 h 500062"/>
                <a:gd name="connsiteX26" fmla="*/ 3328987 w 3328987"/>
                <a:gd name="connsiteY26" fmla="*/ 500062 h 500062"/>
                <a:gd name="connsiteX27" fmla="*/ 3324225 w 3328987"/>
                <a:gd name="connsiteY27" fmla="*/ 295275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28987" h="500062">
                  <a:moveTo>
                    <a:pt x="3324225" y="295275"/>
                  </a:moveTo>
                  <a:lnTo>
                    <a:pt x="3186112" y="285750"/>
                  </a:lnTo>
                  <a:lnTo>
                    <a:pt x="2943225" y="276225"/>
                  </a:lnTo>
                  <a:lnTo>
                    <a:pt x="2714624" y="247649"/>
                  </a:lnTo>
                  <a:lnTo>
                    <a:pt x="2395537" y="233362"/>
                  </a:lnTo>
                  <a:lnTo>
                    <a:pt x="2100262" y="219075"/>
                  </a:lnTo>
                  <a:lnTo>
                    <a:pt x="1771650" y="195262"/>
                  </a:lnTo>
                  <a:lnTo>
                    <a:pt x="1528762" y="166687"/>
                  </a:lnTo>
                  <a:lnTo>
                    <a:pt x="1228725" y="142875"/>
                  </a:lnTo>
                  <a:lnTo>
                    <a:pt x="985837" y="123825"/>
                  </a:lnTo>
                  <a:lnTo>
                    <a:pt x="742950" y="80962"/>
                  </a:lnTo>
                  <a:lnTo>
                    <a:pt x="528637" y="38100"/>
                  </a:lnTo>
                  <a:lnTo>
                    <a:pt x="266700" y="0"/>
                  </a:lnTo>
                  <a:lnTo>
                    <a:pt x="95250" y="0"/>
                  </a:lnTo>
                  <a:lnTo>
                    <a:pt x="4762" y="4762"/>
                  </a:lnTo>
                  <a:lnTo>
                    <a:pt x="0" y="171450"/>
                  </a:lnTo>
                  <a:lnTo>
                    <a:pt x="247650" y="180975"/>
                  </a:lnTo>
                  <a:lnTo>
                    <a:pt x="547687" y="209550"/>
                  </a:lnTo>
                  <a:lnTo>
                    <a:pt x="909637" y="266700"/>
                  </a:lnTo>
                  <a:lnTo>
                    <a:pt x="1285875" y="304800"/>
                  </a:lnTo>
                  <a:lnTo>
                    <a:pt x="1514475" y="328612"/>
                  </a:lnTo>
                  <a:lnTo>
                    <a:pt x="1871662" y="357187"/>
                  </a:lnTo>
                  <a:lnTo>
                    <a:pt x="2176462" y="390525"/>
                  </a:lnTo>
                  <a:lnTo>
                    <a:pt x="2557462" y="395287"/>
                  </a:lnTo>
                  <a:lnTo>
                    <a:pt x="2967037" y="428625"/>
                  </a:lnTo>
                  <a:lnTo>
                    <a:pt x="3200400" y="466725"/>
                  </a:lnTo>
                  <a:lnTo>
                    <a:pt x="3328987" y="500062"/>
                  </a:lnTo>
                  <a:lnTo>
                    <a:pt x="3324225" y="295275"/>
                  </a:lnTo>
                  <a:close/>
                </a:path>
              </a:pathLst>
            </a:custGeom>
            <a:pattFill prst="lgConfetti">
              <a:fgClr>
                <a:srgbClr val="EEECE1">
                  <a:lumMod val="75000"/>
                </a:srgbClr>
              </a:fgClr>
              <a:bgClr>
                <a:sysClr val="window" lastClr="FFFFFF"/>
              </a:bgClr>
            </a:pattFill>
            <a:ln w="127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13" name="Freeform 112"/>
            <p:cNvSpPr/>
            <p:nvPr/>
          </p:nvSpPr>
          <p:spPr>
            <a:xfrm>
              <a:off x="4269786" y="4813867"/>
              <a:ext cx="3314699" cy="300037"/>
            </a:xfrm>
            <a:custGeom>
              <a:avLst/>
              <a:gdLst>
                <a:gd name="connsiteX0" fmla="*/ 3267075 w 3267075"/>
                <a:gd name="connsiteY0" fmla="*/ 314325 h 314325"/>
                <a:gd name="connsiteX1" fmla="*/ 3028950 w 3267075"/>
                <a:gd name="connsiteY1" fmla="*/ 295275 h 314325"/>
                <a:gd name="connsiteX2" fmla="*/ 2533650 w 3267075"/>
                <a:gd name="connsiteY2" fmla="*/ 247650 h 314325"/>
                <a:gd name="connsiteX3" fmla="*/ 2009775 w 3267075"/>
                <a:gd name="connsiteY3" fmla="*/ 228600 h 314325"/>
                <a:gd name="connsiteX4" fmla="*/ 1638300 w 3267075"/>
                <a:gd name="connsiteY4" fmla="*/ 200025 h 314325"/>
                <a:gd name="connsiteX5" fmla="*/ 1285875 w 3267075"/>
                <a:gd name="connsiteY5" fmla="*/ 171450 h 314325"/>
                <a:gd name="connsiteX6" fmla="*/ 847725 w 3267075"/>
                <a:gd name="connsiteY6" fmla="*/ 123825 h 314325"/>
                <a:gd name="connsiteX7" fmla="*/ 371475 w 3267075"/>
                <a:gd name="connsiteY7" fmla="*/ 38100 h 314325"/>
                <a:gd name="connsiteX8" fmla="*/ 180975 w 3267075"/>
                <a:gd name="connsiteY8" fmla="*/ 9525 h 314325"/>
                <a:gd name="connsiteX9" fmla="*/ 0 w 3267075"/>
                <a:gd name="connsiteY9" fmla="*/ 0 h 314325"/>
                <a:gd name="connsiteX0" fmla="*/ 3274218 w 3274218"/>
                <a:gd name="connsiteY0" fmla="*/ 304800 h 304800"/>
                <a:gd name="connsiteX1" fmla="*/ 3028950 w 3274218"/>
                <a:gd name="connsiteY1" fmla="*/ 295275 h 304800"/>
                <a:gd name="connsiteX2" fmla="*/ 2533650 w 3274218"/>
                <a:gd name="connsiteY2" fmla="*/ 247650 h 304800"/>
                <a:gd name="connsiteX3" fmla="*/ 2009775 w 3274218"/>
                <a:gd name="connsiteY3" fmla="*/ 228600 h 304800"/>
                <a:gd name="connsiteX4" fmla="*/ 1638300 w 3274218"/>
                <a:gd name="connsiteY4" fmla="*/ 200025 h 304800"/>
                <a:gd name="connsiteX5" fmla="*/ 1285875 w 3274218"/>
                <a:gd name="connsiteY5" fmla="*/ 171450 h 304800"/>
                <a:gd name="connsiteX6" fmla="*/ 847725 w 3274218"/>
                <a:gd name="connsiteY6" fmla="*/ 123825 h 304800"/>
                <a:gd name="connsiteX7" fmla="*/ 371475 w 3274218"/>
                <a:gd name="connsiteY7" fmla="*/ 38100 h 304800"/>
                <a:gd name="connsiteX8" fmla="*/ 180975 w 3274218"/>
                <a:gd name="connsiteY8" fmla="*/ 9525 h 304800"/>
                <a:gd name="connsiteX9" fmla="*/ 0 w 3274218"/>
                <a:gd name="connsiteY9" fmla="*/ 0 h 304800"/>
                <a:gd name="connsiteX0" fmla="*/ 3312318 w 3312318"/>
                <a:gd name="connsiteY0" fmla="*/ 319087 h 319087"/>
                <a:gd name="connsiteX1" fmla="*/ 3067050 w 3312318"/>
                <a:gd name="connsiteY1" fmla="*/ 309562 h 319087"/>
                <a:gd name="connsiteX2" fmla="*/ 2571750 w 3312318"/>
                <a:gd name="connsiteY2" fmla="*/ 261937 h 319087"/>
                <a:gd name="connsiteX3" fmla="*/ 2047875 w 3312318"/>
                <a:gd name="connsiteY3" fmla="*/ 242887 h 319087"/>
                <a:gd name="connsiteX4" fmla="*/ 1676400 w 3312318"/>
                <a:gd name="connsiteY4" fmla="*/ 214312 h 319087"/>
                <a:gd name="connsiteX5" fmla="*/ 1323975 w 3312318"/>
                <a:gd name="connsiteY5" fmla="*/ 185737 h 319087"/>
                <a:gd name="connsiteX6" fmla="*/ 885825 w 3312318"/>
                <a:gd name="connsiteY6" fmla="*/ 138112 h 319087"/>
                <a:gd name="connsiteX7" fmla="*/ 409575 w 3312318"/>
                <a:gd name="connsiteY7" fmla="*/ 52387 h 319087"/>
                <a:gd name="connsiteX8" fmla="*/ 219075 w 3312318"/>
                <a:gd name="connsiteY8" fmla="*/ 23812 h 319087"/>
                <a:gd name="connsiteX9" fmla="*/ 0 w 3312318"/>
                <a:gd name="connsiteY9" fmla="*/ 0 h 319087"/>
                <a:gd name="connsiteX0" fmla="*/ 3314699 w 3314699"/>
                <a:gd name="connsiteY0" fmla="*/ 300037 h 300037"/>
                <a:gd name="connsiteX1" fmla="*/ 3069431 w 3314699"/>
                <a:gd name="connsiteY1" fmla="*/ 290512 h 300037"/>
                <a:gd name="connsiteX2" fmla="*/ 2574131 w 3314699"/>
                <a:gd name="connsiteY2" fmla="*/ 242887 h 300037"/>
                <a:gd name="connsiteX3" fmla="*/ 2050256 w 3314699"/>
                <a:gd name="connsiteY3" fmla="*/ 223837 h 300037"/>
                <a:gd name="connsiteX4" fmla="*/ 1678781 w 3314699"/>
                <a:gd name="connsiteY4" fmla="*/ 195262 h 300037"/>
                <a:gd name="connsiteX5" fmla="*/ 1326356 w 3314699"/>
                <a:gd name="connsiteY5" fmla="*/ 166687 h 300037"/>
                <a:gd name="connsiteX6" fmla="*/ 888206 w 3314699"/>
                <a:gd name="connsiteY6" fmla="*/ 119062 h 300037"/>
                <a:gd name="connsiteX7" fmla="*/ 411956 w 3314699"/>
                <a:gd name="connsiteY7" fmla="*/ 33337 h 300037"/>
                <a:gd name="connsiteX8" fmla="*/ 221456 w 3314699"/>
                <a:gd name="connsiteY8" fmla="*/ 4762 h 300037"/>
                <a:gd name="connsiteX9" fmla="*/ 0 w 3314699"/>
                <a:gd name="connsiteY9" fmla="*/ 0 h 3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4699" h="300037">
                  <a:moveTo>
                    <a:pt x="3314699" y="300037"/>
                  </a:moveTo>
                  <a:cubicBezTo>
                    <a:pt x="3232943" y="296862"/>
                    <a:pt x="3192859" y="300037"/>
                    <a:pt x="3069431" y="290512"/>
                  </a:cubicBezTo>
                  <a:cubicBezTo>
                    <a:pt x="2946003" y="280987"/>
                    <a:pt x="2739231" y="258762"/>
                    <a:pt x="2574131" y="242887"/>
                  </a:cubicBezTo>
                  <a:lnTo>
                    <a:pt x="2050256" y="223837"/>
                  </a:lnTo>
                  <a:lnTo>
                    <a:pt x="1678781" y="195262"/>
                  </a:lnTo>
                  <a:lnTo>
                    <a:pt x="1326356" y="166687"/>
                  </a:lnTo>
                  <a:lnTo>
                    <a:pt x="888206" y="119062"/>
                  </a:lnTo>
                  <a:lnTo>
                    <a:pt x="411956" y="33337"/>
                  </a:lnTo>
                  <a:lnTo>
                    <a:pt x="221456" y="4762"/>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14" name="Freeform 113"/>
            <p:cNvSpPr/>
            <p:nvPr/>
          </p:nvSpPr>
          <p:spPr>
            <a:xfrm>
              <a:off x="4267405" y="4994843"/>
              <a:ext cx="3333750" cy="600075"/>
            </a:xfrm>
            <a:custGeom>
              <a:avLst/>
              <a:gdLst>
                <a:gd name="connsiteX0" fmla="*/ 3314700 w 3333750"/>
                <a:gd name="connsiteY0" fmla="*/ 333375 h 600075"/>
                <a:gd name="connsiteX1" fmla="*/ 3152775 w 3333750"/>
                <a:gd name="connsiteY1" fmla="*/ 280987 h 600075"/>
                <a:gd name="connsiteX2" fmla="*/ 2957512 w 3333750"/>
                <a:gd name="connsiteY2" fmla="*/ 261937 h 600075"/>
                <a:gd name="connsiteX3" fmla="*/ 2705100 w 3333750"/>
                <a:gd name="connsiteY3" fmla="*/ 223837 h 600075"/>
                <a:gd name="connsiteX4" fmla="*/ 2419350 w 3333750"/>
                <a:gd name="connsiteY4" fmla="*/ 219075 h 600075"/>
                <a:gd name="connsiteX5" fmla="*/ 2138362 w 3333750"/>
                <a:gd name="connsiteY5" fmla="*/ 219075 h 600075"/>
                <a:gd name="connsiteX6" fmla="*/ 1943100 w 3333750"/>
                <a:gd name="connsiteY6" fmla="*/ 185737 h 600075"/>
                <a:gd name="connsiteX7" fmla="*/ 1633537 w 3333750"/>
                <a:gd name="connsiteY7" fmla="*/ 166687 h 600075"/>
                <a:gd name="connsiteX8" fmla="*/ 1347787 w 3333750"/>
                <a:gd name="connsiteY8" fmla="*/ 138112 h 600075"/>
                <a:gd name="connsiteX9" fmla="*/ 966787 w 3333750"/>
                <a:gd name="connsiteY9" fmla="*/ 95250 h 600075"/>
                <a:gd name="connsiteX10" fmla="*/ 700087 w 3333750"/>
                <a:gd name="connsiteY10" fmla="*/ 61912 h 600075"/>
                <a:gd name="connsiteX11" fmla="*/ 447675 w 3333750"/>
                <a:gd name="connsiteY11" fmla="*/ 23812 h 600075"/>
                <a:gd name="connsiteX12" fmla="*/ 238125 w 3333750"/>
                <a:gd name="connsiteY12" fmla="*/ 0 h 600075"/>
                <a:gd name="connsiteX13" fmla="*/ 4762 w 3333750"/>
                <a:gd name="connsiteY13" fmla="*/ 0 h 600075"/>
                <a:gd name="connsiteX14" fmla="*/ 0 w 3333750"/>
                <a:gd name="connsiteY14" fmla="*/ 252412 h 600075"/>
                <a:gd name="connsiteX15" fmla="*/ 3333750 w 3333750"/>
                <a:gd name="connsiteY15" fmla="*/ 600075 h 600075"/>
                <a:gd name="connsiteX16" fmla="*/ 3314700 w 3333750"/>
                <a:gd name="connsiteY16" fmla="*/ 333375 h 600075"/>
                <a:gd name="connsiteX0" fmla="*/ 3328987 w 3333750"/>
                <a:gd name="connsiteY0" fmla="*/ 333375 h 600075"/>
                <a:gd name="connsiteX1" fmla="*/ 3152775 w 3333750"/>
                <a:gd name="connsiteY1" fmla="*/ 280987 h 600075"/>
                <a:gd name="connsiteX2" fmla="*/ 2957512 w 3333750"/>
                <a:gd name="connsiteY2" fmla="*/ 261937 h 600075"/>
                <a:gd name="connsiteX3" fmla="*/ 2705100 w 3333750"/>
                <a:gd name="connsiteY3" fmla="*/ 223837 h 600075"/>
                <a:gd name="connsiteX4" fmla="*/ 2419350 w 3333750"/>
                <a:gd name="connsiteY4" fmla="*/ 219075 h 600075"/>
                <a:gd name="connsiteX5" fmla="*/ 2138362 w 3333750"/>
                <a:gd name="connsiteY5" fmla="*/ 219075 h 600075"/>
                <a:gd name="connsiteX6" fmla="*/ 1943100 w 3333750"/>
                <a:gd name="connsiteY6" fmla="*/ 185737 h 600075"/>
                <a:gd name="connsiteX7" fmla="*/ 1633537 w 3333750"/>
                <a:gd name="connsiteY7" fmla="*/ 166687 h 600075"/>
                <a:gd name="connsiteX8" fmla="*/ 1347787 w 3333750"/>
                <a:gd name="connsiteY8" fmla="*/ 138112 h 600075"/>
                <a:gd name="connsiteX9" fmla="*/ 966787 w 3333750"/>
                <a:gd name="connsiteY9" fmla="*/ 95250 h 600075"/>
                <a:gd name="connsiteX10" fmla="*/ 700087 w 3333750"/>
                <a:gd name="connsiteY10" fmla="*/ 61912 h 600075"/>
                <a:gd name="connsiteX11" fmla="*/ 447675 w 3333750"/>
                <a:gd name="connsiteY11" fmla="*/ 23812 h 600075"/>
                <a:gd name="connsiteX12" fmla="*/ 238125 w 3333750"/>
                <a:gd name="connsiteY12" fmla="*/ 0 h 600075"/>
                <a:gd name="connsiteX13" fmla="*/ 4762 w 3333750"/>
                <a:gd name="connsiteY13" fmla="*/ 0 h 600075"/>
                <a:gd name="connsiteX14" fmla="*/ 0 w 3333750"/>
                <a:gd name="connsiteY14" fmla="*/ 252412 h 600075"/>
                <a:gd name="connsiteX15" fmla="*/ 3333750 w 3333750"/>
                <a:gd name="connsiteY15" fmla="*/ 600075 h 600075"/>
                <a:gd name="connsiteX16" fmla="*/ 3328987 w 3333750"/>
                <a:gd name="connsiteY16" fmla="*/ 333375 h 600075"/>
                <a:gd name="connsiteX0" fmla="*/ 3331368 w 3333750"/>
                <a:gd name="connsiteY0" fmla="*/ 347663 h 600075"/>
                <a:gd name="connsiteX1" fmla="*/ 3152775 w 3333750"/>
                <a:gd name="connsiteY1" fmla="*/ 280987 h 600075"/>
                <a:gd name="connsiteX2" fmla="*/ 2957512 w 3333750"/>
                <a:gd name="connsiteY2" fmla="*/ 261937 h 600075"/>
                <a:gd name="connsiteX3" fmla="*/ 2705100 w 3333750"/>
                <a:gd name="connsiteY3" fmla="*/ 223837 h 600075"/>
                <a:gd name="connsiteX4" fmla="*/ 2419350 w 3333750"/>
                <a:gd name="connsiteY4" fmla="*/ 219075 h 600075"/>
                <a:gd name="connsiteX5" fmla="*/ 2138362 w 3333750"/>
                <a:gd name="connsiteY5" fmla="*/ 219075 h 600075"/>
                <a:gd name="connsiteX6" fmla="*/ 1943100 w 3333750"/>
                <a:gd name="connsiteY6" fmla="*/ 185737 h 600075"/>
                <a:gd name="connsiteX7" fmla="*/ 1633537 w 3333750"/>
                <a:gd name="connsiteY7" fmla="*/ 166687 h 600075"/>
                <a:gd name="connsiteX8" fmla="*/ 1347787 w 3333750"/>
                <a:gd name="connsiteY8" fmla="*/ 138112 h 600075"/>
                <a:gd name="connsiteX9" fmla="*/ 966787 w 3333750"/>
                <a:gd name="connsiteY9" fmla="*/ 95250 h 600075"/>
                <a:gd name="connsiteX10" fmla="*/ 700087 w 3333750"/>
                <a:gd name="connsiteY10" fmla="*/ 61912 h 600075"/>
                <a:gd name="connsiteX11" fmla="*/ 447675 w 3333750"/>
                <a:gd name="connsiteY11" fmla="*/ 23812 h 600075"/>
                <a:gd name="connsiteX12" fmla="*/ 238125 w 3333750"/>
                <a:gd name="connsiteY12" fmla="*/ 0 h 600075"/>
                <a:gd name="connsiteX13" fmla="*/ 4762 w 3333750"/>
                <a:gd name="connsiteY13" fmla="*/ 0 h 600075"/>
                <a:gd name="connsiteX14" fmla="*/ 0 w 3333750"/>
                <a:gd name="connsiteY14" fmla="*/ 252412 h 600075"/>
                <a:gd name="connsiteX15" fmla="*/ 3333750 w 3333750"/>
                <a:gd name="connsiteY15" fmla="*/ 600075 h 600075"/>
                <a:gd name="connsiteX16" fmla="*/ 3331368 w 3333750"/>
                <a:gd name="connsiteY16" fmla="*/ 347663 h 600075"/>
                <a:gd name="connsiteX0" fmla="*/ 3331368 w 3333750"/>
                <a:gd name="connsiteY0" fmla="*/ 338138 h 600075"/>
                <a:gd name="connsiteX1" fmla="*/ 3152775 w 3333750"/>
                <a:gd name="connsiteY1" fmla="*/ 280987 h 600075"/>
                <a:gd name="connsiteX2" fmla="*/ 2957512 w 3333750"/>
                <a:gd name="connsiteY2" fmla="*/ 261937 h 600075"/>
                <a:gd name="connsiteX3" fmla="*/ 2705100 w 3333750"/>
                <a:gd name="connsiteY3" fmla="*/ 223837 h 600075"/>
                <a:gd name="connsiteX4" fmla="*/ 2419350 w 3333750"/>
                <a:gd name="connsiteY4" fmla="*/ 219075 h 600075"/>
                <a:gd name="connsiteX5" fmla="*/ 2138362 w 3333750"/>
                <a:gd name="connsiteY5" fmla="*/ 219075 h 600075"/>
                <a:gd name="connsiteX6" fmla="*/ 1943100 w 3333750"/>
                <a:gd name="connsiteY6" fmla="*/ 185737 h 600075"/>
                <a:gd name="connsiteX7" fmla="*/ 1633537 w 3333750"/>
                <a:gd name="connsiteY7" fmla="*/ 166687 h 600075"/>
                <a:gd name="connsiteX8" fmla="*/ 1347787 w 3333750"/>
                <a:gd name="connsiteY8" fmla="*/ 138112 h 600075"/>
                <a:gd name="connsiteX9" fmla="*/ 966787 w 3333750"/>
                <a:gd name="connsiteY9" fmla="*/ 95250 h 600075"/>
                <a:gd name="connsiteX10" fmla="*/ 700087 w 3333750"/>
                <a:gd name="connsiteY10" fmla="*/ 61912 h 600075"/>
                <a:gd name="connsiteX11" fmla="*/ 447675 w 3333750"/>
                <a:gd name="connsiteY11" fmla="*/ 23812 h 600075"/>
                <a:gd name="connsiteX12" fmla="*/ 238125 w 3333750"/>
                <a:gd name="connsiteY12" fmla="*/ 0 h 600075"/>
                <a:gd name="connsiteX13" fmla="*/ 4762 w 3333750"/>
                <a:gd name="connsiteY13" fmla="*/ 0 h 600075"/>
                <a:gd name="connsiteX14" fmla="*/ 0 w 3333750"/>
                <a:gd name="connsiteY14" fmla="*/ 252412 h 600075"/>
                <a:gd name="connsiteX15" fmla="*/ 3333750 w 3333750"/>
                <a:gd name="connsiteY15" fmla="*/ 600075 h 600075"/>
                <a:gd name="connsiteX16" fmla="*/ 3331368 w 3333750"/>
                <a:gd name="connsiteY16" fmla="*/ 338138 h 600075"/>
                <a:gd name="connsiteX0" fmla="*/ 3328987 w 3333750"/>
                <a:gd name="connsiteY0" fmla="*/ 328613 h 600075"/>
                <a:gd name="connsiteX1" fmla="*/ 3152775 w 3333750"/>
                <a:gd name="connsiteY1" fmla="*/ 280987 h 600075"/>
                <a:gd name="connsiteX2" fmla="*/ 2957512 w 3333750"/>
                <a:gd name="connsiteY2" fmla="*/ 261937 h 600075"/>
                <a:gd name="connsiteX3" fmla="*/ 2705100 w 3333750"/>
                <a:gd name="connsiteY3" fmla="*/ 223837 h 600075"/>
                <a:gd name="connsiteX4" fmla="*/ 2419350 w 3333750"/>
                <a:gd name="connsiteY4" fmla="*/ 219075 h 600075"/>
                <a:gd name="connsiteX5" fmla="*/ 2138362 w 3333750"/>
                <a:gd name="connsiteY5" fmla="*/ 219075 h 600075"/>
                <a:gd name="connsiteX6" fmla="*/ 1943100 w 3333750"/>
                <a:gd name="connsiteY6" fmla="*/ 185737 h 600075"/>
                <a:gd name="connsiteX7" fmla="*/ 1633537 w 3333750"/>
                <a:gd name="connsiteY7" fmla="*/ 166687 h 600075"/>
                <a:gd name="connsiteX8" fmla="*/ 1347787 w 3333750"/>
                <a:gd name="connsiteY8" fmla="*/ 138112 h 600075"/>
                <a:gd name="connsiteX9" fmla="*/ 966787 w 3333750"/>
                <a:gd name="connsiteY9" fmla="*/ 95250 h 600075"/>
                <a:gd name="connsiteX10" fmla="*/ 700087 w 3333750"/>
                <a:gd name="connsiteY10" fmla="*/ 61912 h 600075"/>
                <a:gd name="connsiteX11" fmla="*/ 447675 w 3333750"/>
                <a:gd name="connsiteY11" fmla="*/ 23812 h 600075"/>
                <a:gd name="connsiteX12" fmla="*/ 238125 w 3333750"/>
                <a:gd name="connsiteY12" fmla="*/ 0 h 600075"/>
                <a:gd name="connsiteX13" fmla="*/ 4762 w 3333750"/>
                <a:gd name="connsiteY13" fmla="*/ 0 h 600075"/>
                <a:gd name="connsiteX14" fmla="*/ 0 w 3333750"/>
                <a:gd name="connsiteY14" fmla="*/ 252412 h 600075"/>
                <a:gd name="connsiteX15" fmla="*/ 3333750 w 3333750"/>
                <a:gd name="connsiteY15" fmla="*/ 600075 h 600075"/>
                <a:gd name="connsiteX16" fmla="*/ 3328987 w 3333750"/>
                <a:gd name="connsiteY16" fmla="*/ 328613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33750" h="600075">
                  <a:moveTo>
                    <a:pt x="3328987" y="328613"/>
                  </a:moveTo>
                  <a:lnTo>
                    <a:pt x="3152775" y="280987"/>
                  </a:lnTo>
                  <a:lnTo>
                    <a:pt x="2957512" y="261937"/>
                  </a:lnTo>
                  <a:lnTo>
                    <a:pt x="2705100" y="223837"/>
                  </a:lnTo>
                  <a:lnTo>
                    <a:pt x="2419350" y="219075"/>
                  </a:lnTo>
                  <a:lnTo>
                    <a:pt x="2138362" y="219075"/>
                  </a:lnTo>
                  <a:lnTo>
                    <a:pt x="1943100" y="185737"/>
                  </a:lnTo>
                  <a:lnTo>
                    <a:pt x="1633537" y="166687"/>
                  </a:lnTo>
                  <a:lnTo>
                    <a:pt x="1347787" y="138112"/>
                  </a:lnTo>
                  <a:lnTo>
                    <a:pt x="966787" y="95250"/>
                  </a:lnTo>
                  <a:lnTo>
                    <a:pt x="700087" y="61912"/>
                  </a:lnTo>
                  <a:lnTo>
                    <a:pt x="447675" y="23812"/>
                  </a:lnTo>
                  <a:lnTo>
                    <a:pt x="238125" y="0"/>
                  </a:lnTo>
                  <a:lnTo>
                    <a:pt x="4762" y="0"/>
                  </a:lnTo>
                  <a:cubicBezTo>
                    <a:pt x="3175" y="84137"/>
                    <a:pt x="1587" y="168275"/>
                    <a:pt x="0" y="252412"/>
                  </a:cubicBezTo>
                  <a:lnTo>
                    <a:pt x="3333750" y="600075"/>
                  </a:lnTo>
                  <a:cubicBezTo>
                    <a:pt x="3332162" y="511175"/>
                    <a:pt x="3330575" y="417513"/>
                    <a:pt x="3328987" y="328613"/>
                  </a:cubicBezTo>
                  <a:close/>
                </a:path>
              </a:pathLst>
            </a:custGeom>
            <a:pattFill prst="pct60">
              <a:fgClr>
                <a:sysClr val="window" lastClr="FFFFFF">
                  <a:lumMod val="50000"/>
                </a:sysClr>
              </a:fgClr>
              <a:bgClr>
                <a:sysClr val="window" lastClr="FFFFFF"/>
              </a:bgClr>
            </a:pattFill>
            <a:ln w="127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15" name="Freeform 114"/>
            <p:cNvSpPr/>
            <p:nvPr/>
          </p:nvSpPr>
          <p:spPr>
            <a:xfrm>
              <a:off x="8596517" y="2432618"/>
              <a:ext cx="438150" cy="1209675"/>
            </a:xfrm>
            <a:custGeom>
              <a:avLst/>
              <a:gdLst>
                <a:gd name="connsiteX0" fmla="*/ 438150 w 438150"/>
                <a:gd name="connsiteY0" fmla="*/ 0 h 1209675"/>
                <a:gd name="connsiteX1" fmla="*/ 323850 w 438150"/>
                <a:gd name="connsiteY1" fmla="*/ 138112 h 1209675"/>
                <a:gd name="connsiteX2" fmla="*/ 214313 w 438150"/>
                <a:gd name="connsiteY2" fmla="*/ 290512 h 1209675"/>
                <a:gd name="connsiteX3" fmla="*/ 76200 w 438150"/>
                <a:gd name="connsiteY3" fmla="*/ 461962 h 1209675"/>
                <a:gd name="connsiteX4" fmla="*/ 9525 w 438150"/>
                <a:gd name="connsiteY4" fmla="*/ 585787 h 1209675"/>
                <a:gd name="connsiteX5" fmla="*/ 0 w 438150"/>
                <a:gd name="connsiteY5" fmla="*/ 1209675 h 1209675"/>
                <a:gd name="connsiteX6" fmla="*/ 438150 w 438150"/>
                <a:gd name="connsiteY6" fmla="*/ 366712 h 1209675"/>
                <a:gd name="connsiteX7" fmla="*/ 438150 w 438150"/>
                <a:gd name="connsiteY7" fmla="*/ 0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150" h="1209675">
                  <a:moveTo>
                    <a:pt x="438150" y="0"/>
                  </a:moveTo>
                  <a:lnTo>
                    <a:pt x="323850" y="138112"/>
                  </a:lnTo>
                  <a:lnTo>
                    <a:pt x="214313" y="290512"/>
                  </a:lnTo>
                  <a:lnTo>
                    <a:pt x="76200" y="461962"/>
                  </a:lnTo>
                  <a:lnTo>
                    <a:pt x="9525" y="585787"/>
                  </a:lnTo>
                  <a:lnTo>
                    <a:pt x="0" y="1209675"/>
                  </a:lnTo>
                  <a:lnTo>
                    <a:pt x="438150" y="366712"/>
                  </a:lnTo>
                  <a:lnTo>
                    <a:pt x="438150" y="0"/>
                  </a:lnTo>
                  <a:close/>
                </a:path>
              </a:pathLst>
            </a:custGeom>
            <a:pattFill prst="pct60">
              <a:fgClr>
                <a:sysClr val="window" lastClr="FFFFFF">
                  <a:lumMod val="50000"/>
                </a:sysClr>
              </a:fgClr>
              <a:bgClr>
                <a:sysClr val="window" lastClr="FFFFFF"/>
              </a:bgClr>
            </a:pattFill>
            <a:ln w="127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16" name="Freeform 115"/>
            <p:cNvSpPr/>
            <p:nvPr/>
          </p:nvSpPr>
          <p:spPr>
            <a:xfrm>
              <a:off x="8136936" y="3273199"/>
              <a:ext cx="445294" cy="1264444"/>
            </a:xfrm>
            <a:custGeom>
              <a:avLst/>
              <a:gdLst>
                <a:gd name="connsiteX0" fmla="*/ 442913 w 452438"/>
                <a:gd name="connsiteY0" fmla="*/ 0 h 1281113"/>
                <a:gd name="connsiteX1" fmla="*/ 333375 w 452438"/>
                <a:gd name="connsiteY1" fmla="*/ 176213 h 1281113"/>
                <a:gd name="connsiteX2" fmla="*/ 242888 w 452438"/>
                <a:gd name="connsiteY2" fmla="*/ 352425 h 1281113"/>
                <a:gd name="connsiteX3" fmla="*/ 61913 w 452438"/>
                <a:gd name="connsiteY3" fmla="*/ 700088 h 1281113"/>
                <a:gd name="connsiteX4" fmla="*/ 33338 w 452438"/>
                <a:gd name="connsiteY4" fmla="*/ 842963 h 1281113"/>
                <a:gd name="connsiteX5" fmla="*/ 42863 w 452438"/>
                <a:gd name="connsiteY5" fmla="*/ 1028700 h 1281113"/>
                <a:gd name="connsiteX6" fmla="*/ 0 w 452438"/>
                <a:gd name="connsiteY6" fmla="*/ 1281113 h 1281113"/>
                <a:gd name="connsiteX7" fmla="*/ 452438 w 452438"/>
                <a:gd name="connsiteY7" fmla="*/ 423863 h 1281113"/>
                <a:gd name="connsiteX8" fmla="*/ 452438 w 452438"/>
                <a:gd name="connsiteY8" fmla="*/ 233363 h 1281113"/>
                <a:gd name="connsiteX9" fmla="*/ 442913 w 452438"/>
                <a:gd name="connsiteY9" fmla="*/ 0 h 1281113"/>
                <a:gd name="connsiteX0" fmla="*/ 452438 w 452438"/>
                <a:gd name="connsiteY0" fmla="*/ 0 h 1283494"/>
                <a:gd name="connsiteX1" fmla="*/ 333375 w 452438"/>
                <a:gd name="connsiteY1" fmla="*/ 178594 h 1283494"/>
                <a:gd name="connsiteX2" fmla="*/ 242888 w 452438"/>
                <a:gd name="connsiteY2" fmla="*/ 354806 h 1283494"/>
                <a:gd name="connsiteX3" fmla="*/ 61913 w 452438"/>
                <a:gd name="connsiteY3" fmla="*/ 702469 h 1283494"/>
                <a:gd name="connsiteX4" fmla="*/ 33338 w 452438"/>
                <a:gd name="connsiteY4" fmla="*/ 845344 h 1283494"/>
                <a:gd name="connsiteX5" fmla="*/ 42863 w 452438"/>
                <a:gd name="connsiteY5" fmla="*/ 1031081 h 1283494"/>
                <a:gd name="connsiteX6" fmla="*/ 0 w 452438"/>
                <a:gd name="connsiteY6" fmla="*/ 1283494 h 1283494"/>
                <a:gd name="connsiteX7" fmla="*/ 452438 w 452438"/>
                <a:gd name="connsiteY7" fmla="*/ 426244 h 1283494"/>
                <a:gd name="connsiteX8" fmla="*/ 452438 w 452438"/>
                <a:gd name="connsiteY8" fmla="*/ 235744 h 1283494"/>
                <a:gd name="connsiteX9" fmla="*/ 452438 w 452438"/>
                <a:gd name="connsiteY9" fmla="*/ 0 h 1283494"/>
                <a:gd name="connsiteX0" fmla="*/ 452438 w 452438"/>
                <a:gd name="connsiteY0" fmla="*/ 0 h 1283494"/>
                <a:gd name="connsiteX1" fmla="*/ 333375 w 452438"/>
                <a:gd name="connsiteY1" fmla="*/ 178594 h 1283494"/>
                <a:gd name="connsiteX2" fmla="*/ 242888 w 452438"/>
                <a:gd name="connsiteY2" fmla="*/ 354806 h 1283494"/>
                <a:gd name="connsiteX3" fmla="*/ 61913 w 452438"/>
                <a:gd name="connsiteY3" fmla="*/ 702469 h 1283494"/>
                <a:gd name="connsiteX4" fmla="*/ 33338 w 452438"/>
                <a:gd name="connsiteY4" fmla="*/ 845344 h 1283494"/>
                <a:gd name="connsiteX5" fmla="*/ 38101 w 452438"/>
                <a:gd name="connsiteY5" fmla="*/ 1050131 h 1283494"/>
                <a:gd name="connsiteX6" fmla="*/ 0 w 452438"/>
                <a:gd name="connsiteY6" fmla="*/ 1283494 h 1283494"/>
                <a:gd name="connsiteX7" fmla="*/ 452438 w 452438"/>
                <a:gd name="connsiteY7" fmla="*/ 426244 h 1283494"/>
                <a:gd name="connsiteX8" fmla="*/ 452438 w 452438"/>
                <a:gd name="connsiteY8" fmla="*/ 235744 h 1283494"/>
                <a:gd name="connsiteX9" fmla="*/ 452438 w 452438"/>
                <a:gd name="connsiteY9" fmla="*/ 0 h 1283494"/>
                <a:gd name="connsiteX0" fmla="*/ 445294 w 445294"/>
                <a:gd name="connsiteY0" fmla="*/ 0 h 1264444"/>
                <a:gd name="connsiteX1" fmla="*/ 326231 w 445294"/>
                <a:gd name="connsiteY1" fmla="*/ 178594 h 1264444"/>
                <a:gd name="connsiteX2" fmla="*/ 235744 w 445294"/>
                <a:gd name="connsiteY2" fmla="*/ 354806 h 1264444"/>
                <a:gd name="connsiteX3" fmla="*/ 54769 w 445294"/>
                <a:gd name="connsiteY3" fmla="*/ 702469 h 1264444"/>
                <a:gd name="connsiteX4" fmla="*/ 26194 w 445294"/>
                <a:gd name="connsiteY4" fmla="*/ 845344 h 1264444"/>
                <a:gd name="connsiteX5" fmla="*/ 30957 w 445294"/>
                <a:gd name="connsiteY5" fmla="*/ 1050131 h 1264444"/>
                <a:gd name="connsiteX6" fmla="*/ 0 w 445294"/>
                <a:gd name="connsiteY6" fmla="*/ 1264444 h 1264444"/>
                <a:gd name="connsiteX7" fmla="*/ 445294 w 445294"/>
                <a:gd name="connsiteY7" fmla="*/ 426244 h 1264444"/>
                <a:gd name="connsiteX8" fmla="*/ 445294 w 445294"/>
                <a:gd name="connsiteY8" fmla="*/ 235744 h 1264444"/>
                <a:gd name="connsiteX9" fmla="*/ 445294 w 445294"/>
                <a:gd name="connsiteY9" fmla="*/ 0 h 126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294" h="1264444">
                  <a:moveTo>
                    <a:pt x="445294" y="0"/>
                  </a:moveTo>
                  <a:lnTo>
                    <a:pt x="326231" y="178594"/>
                  </a:lnTo>
                  <a:lnTo>
                    <a:pt x="235744" y="354806"/>
                  </a:lnTo>
                  <a:lnTo>
                    <a:pt x="54769" y="702469"/>
                  </a:lnTo>
                  <a:lnTo>
                    <a:pt x="26194" y="845344"/>
                  </a:lnTo>
                  <a:lnTo>
                    <a:pt x="30957" y="1050131"/>
                  </a:lnTo>
                  <a:lnTo>
                    <a:pt x="0" y="1264444"/>
                  </a:lnTo>
                  <a:lnTo>
                    <a:pt x="445294" y="426244"/>
                  </a:lnTo>
                  <a:lnTo>
                    <a:pt x="445294" y="235744"/>
                  </a:lnTo>
                  <a:lnTo>
                    <a:pt x="445294" y="0"/>
                  </a:lnTo>
                  <a:close/>
                </a:path>
              </a:pathLst>
            </a:custGeom>
            <a:pattFill prst="pct60">
              <a:fgClr>
                <a:sysClr val="window" lastClr="FFFFFF">
                  <a:lumMod val="50000"/>
                </a:sysClr>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17" name="Freeform 116"/>
            <p:cNvSpPr/>
            <p:nvPr/>
          </p:nvSpPr>
          <p:spPr>
            <a:xfrm>
              <a:off x="7891667" y="4223318"/>
              <a:ext cx="261938" cy="809625"/>
            </a:xfrm>
            <a:custGeom>
              <a:avLst/>
              <a:gdLst>
                <a:gd name="connsiteX0" fmla="*/ 0 w 261938"/>
                <a:gd name="connsiteY0" fmla="*/ 809625 h 809625"/>
                <a:gd name="connsiteX1" fmla="*/ 223838 w 261938"/>
                <a:gd name="connsiteY1" fmla="*/ 366712 h 809625"/>
                <a:gd name="connsiteX2" fmla="*/ 257175 w 261938"/>
                <a:gd name="connsiteY2" fmla="*/ 195262 h 809625"/>
                <a:gd name="connsiteX3" fmla="*/ 261938 w 261938"/>
                <a:gd name="connsiteY3" fmla="*/ 0 h 809625"/>
                <a:gd name="connsiteX4" fmla="*/ 176213 w 261938"/>
                <a:gd name="connsiteY4" fmla="*/ 85725 h 809625"/>
                <a:gd name="connsiteX5" fmla="*/ 90488 w 261938"/>
                <a:gd name="connsiteY5" fmla="*/ 252412 h 809625"/>
                <a:gd name="connsiteX6" fmla="*/ 28575 w 261938"/>
                <a:gd name="connsiteY6" fmla="*/ 371475 h 809625"/>
                <a:gd name="connsiteX7" fmla="*/ 0 w 261938"/>
                <a:gd name="connsiteY7" fmla="*/ 80962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938" h="809625">
                  <a:moveTo>
                    <a:pt x="0" y="809625"/>
                  </a:moveTo>
                  <a:lnTo>
                    <a:pt x="223838" y="366712"/>
                  </a:lnTo>
                  <a:lnTo>
                    <a:pt x="257175" y="195262"/>
                  </a:lnTo>
                  <a:lnTo>
                    <a:pt x="261938" y="0"/>
                  </a:lnTo>
                  <a:lnTo>
                    <a:pt x="176213" y="85725"/>
                  </a:lnTo>
                  <a:lnTo>
                    <a:pt x="90488" y="252412"/>
                  </a:lnTo>
                  <a:lnTo>
                    <a:pt x="28575" y="371475"/>
                  </a:lnTo>
                  <a:lnTo>
                    <a:pt x="0" y="809625"/>
                  </a:lnTo>
                  <a:close/>
                </a:path>
              </a:pathLst>
            </a:custGeom>
            <a:pattFill prst="pct60">
              <a:fgClr>
                <a:sysClr val="window" lastClr="FFFFFF">
                  <a:lumMod val="50000"/>
                </a:sysClr>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18" name="Freeform 117"/>
            <p:cNvSpPr/>
            <p:nvPr/>
          </p:nvSpPr>
          <p:spPr>
            <a:xfrm>
              <a:off x="7596392" y="4713855"/>
              <a:ext cx="300038" cy="866775"/>
            </a:xfrm>
            <a:custGeom>
              <a:avLst/>
              <a:gdLst>
                <a:gd name="connsiteX0" fmla="*/ 295275 w 295275"/>
                <a:gd name="connsiteY0" fmla="*/ 0 h 866775"/>
                <a:gd name="connsiteX1" fmla="*/ 209550 w 295275"/>
                <a:gd name="connsiteY1" fmla="*/ 71438 h 866775"/>
                <a:gd name="connsiteX2" fmla="*/ 157162 w 295275"/>
                <a:gd name="connsiteY2" fmla="*/ 195263 h 866775"/>
                <a:gd name="connsiteX3" fmla="*/ 95250 w 295275"/>
                <a:gd name="connsiteY3" fmla="*/ 366713 h 866775"/>
                <a:gd name="connsiteX4" fmla="*/ 0 w 295275"/>
                <a:gd name="connsiteY4" fmla="*/ 604838 h 866775"/>
                <a:gd name="connsiteX5" fmla="*/ 9525 w 295275"/>
                <a:gd name="connsiteY5" fmla="*/ 866775 h 866775"/>
                <a:gd name="connsiteX6" fmla="*/ 271462 w 295275"/>
                <a:gd name="connsiteY6" fmla="*/ 357188 h 866775"/>
                <a:gd name="connsiteX7" fmla="*/ 295275 w 295275"/>
                <a:gd name="connsiteY7" fmla="*/ 0 h 866775"/>
                <a:gd name="connsiteX0" fmla="*/ 295275 w 295275"/>
                <a:gd name="connsiteY0" fmla="*/ 0 h 866775"/>
                <a:gd name="connsiteX1" fmla="*/ 209550 w 295275"/>
                <a:gd name="connsiteY1" fmla="*/ 71438 h 866775"/>
                <a:gd name="connsiteX2" fmla="*/ 166687 w 295275"/>
                <a:gd name="connsiteY2" fmla="*/ 154781 h 866775"/>
                <a:gd name="connsiteX3" fmla="*/ 157162 w 295275"/>
                <a:gd name="connsiteY3" fmla="*/ 195263 h 866775"/>
                <a:gd name="connsiteX4" fmla="*/ 95250 w 295275"/>
                <a:gd name="connsiteY4" fmla="*/ 366713 h 866775"/>
                <a:gd name="connsiteX5" fmla="*/ 0 w 295275"/>
                <a:gd name="connsiteY5" fmla="*/ 604838 h 866775"/>
                <a:gd name="connsiteX6" fmla="*/ 9525 w 295275"/>
                <a:gd name="connsiteY6" fmla="*/ 866775 h 866775"/>
                <a:gd name="connsiteX7" fmla="*/ 271462 w 295275"/>
                <a:gd name="connsiteY7" fmla="*/ 357188 h 866775"/>
                <a:gd name="connsiteX8" fmla="*/ 295275 w 295275"/>
                <a:gd name="connsiteY8" fmla="*/ 0 h 866775"/>
                <a:gd name="connsiteX0" fmla="*/ 295275 w 295275"/>
                <a:gd name="connsiteY0" fmla="*/ 0 h 866775"/>
                <a:gd name="connsiteX1" fmla="*/ 216693 w 295275"/>
                <a:gd name="connsiteY1" fmla="*/ 71438 h 866775"/>
                <a:gd name="connsiteX2" fmla="*/ 166687 w 295275"/>
                <a:gd name="connsiteY2" fmla="*/ 154781 h 866775"/>
                <a:gd name="connsiteX3" fmla="*/ 157162 w 295275"/>
                <a:gd name="connsiteY3" fmla="*/ 195263 h 866775"/>
                <a:gd name="connsiteX4" fmla="*/ 95250 w 295275"/>
                <a:gd name="connsiteY4" fmla="*/ 366713 h 866775"/>
                <a:gd name="connsiteX5" fmla="*/ 0 w 295275"/>
                <a:gd name="connsiteY5" fmla="*/ 604838 h 866775"/>
                <a:gd name="connsiteX6" fmla="*/ 9525 w 295275"/>
                <a:gd name="connsiteY6" fmla="*/ 866775 h 866775"/>
                <a:gd name="connsiteX7" fmla="*/ 271462 w 295275"/>
                <a:gd name="connsiteY7" fmla="*/ 357188 h 866775"/>
                <a:gd name="connsiteX8" fmla="*/ 295275 w 295275"/>
                <a:gd name="connsiteY8" fmla="*/ 0 h 866775"/>
                <a:gd name="connsiteX0" fmla="*/ 300038 w 300038"/>
                <a:gd name="connsiteY0" fmla="*/ 0 h 866775"/>
                <a:gd name="connsiteX1" fmla="*/ 221456 w 300038"/>
                <a:gd name="connsiteY1" fmla="*/ 71438 h 866775"/>
                <a:gd name="connsiteX2" fmla="*/ 171450 w 300038"/>
                <a:gd name="connsiteY2" fmla="*/ 154781 h 866775"/>
                <a:gd name="connsiteX3" fmla="*/ 161925 w 300038"/>
                <a:gd name="connsiteY3" fmla="*/ 195263 h 866775"/>
                <a:gd name="connsiteX4" fmla="*/ 100013 w 300038"/>
                <a:gd name="connsiteY4" fmla="*/ 366713 h 866775"/>
                <a:gd name="connsiteX5" fmla="*/ 0 w 300038"/>
                <a:gd name="connsiteY5" fmla="*/ 616744 h 866775"/>
                <a:gd name="connsiteX6" fmla="*/ 14288 w 300038"/>
                <a:gd name="connsiteY6" fmla="*/ 866775 h 866775"/>
                <a:gd name="connsiteX7" fmla="*/ 276225 w 300038"/>
                <a:gd name="connsiteY7" fmla="*/ 357188 h 866775"/>
                <a:gd name="connsiteX8" fmla="*/ 300038 w 300038"/>
                <a:gd name="connsiteY8" fmla="*/ 0 h 866775"/>
                <a:gd name="connsiteX0" fmla="*/ 300038 w 300038"/>
                <a:gd name="connsiteY0" fmla="*/ 0 h 866775"/>
                <a:gd name="connsiteX1" fmla="*/ 221456 w 300038"/>
                <a:gd name="connsiteY1" fmla="*/ 71438 h 866775"/>
                <a:gd name="connsiteX2" fmla="*/ 171450 w 300038"/>
                <a:gd name="connsiteY2" fmla="*/ 154781 h 866775"/>
                <a:gd name="connsiteX3" fmla="*/ 161925 w 300038"/>
                <a:gd name="connsiteY3" fmla="*/ 195263 h 866775"/>
                <a:gd name="connsiteX4" fmla="*/ 100013 w 300038"/>
                <a:gd name="connsiteY4" fmla="*/ 366713 h 866775"/>
                <a:gd name="connsiteX5" fmla="*/ 61913 w 300038"/>
                <a:gd name="connsiteY5" fmla="*/ 476250 h 866775"/>
                <a:gd name="connsiteX6" fmla="*/ 0 w 300038"/>
                <a:gd name="connsiteY6" fmla="*/ 616744 h 866775"/>
                <a:gd name="connsiteX7" fmla="*/ 14288 w 300038"/>
                <a:gd name="connsiteY7" fmla="*/ 866775 h 866775"/>
                <a:gd name="connsiteX8" fmla="*/ 276225 w 300038"/>
                <a:gd name="connsiteY8" fmla="*/ 357188 h 866775"/>
                <a:gd name="connsiteX9" fmla="*/ 300038 w 300038"/>
                <a:gd name="connsiteY9" fmla="*/ 0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038" h="866775">
                  <a:moveTo>
                    <a:pt x="300038" y="0"/>
                  </a:moveTo>
                  <a:lnTo>
                    <a:pt x="221456" y="71438"/>
                  </a:lnTo>
                  <a:cubicBezTo>
                    <a:pt x="212725" y="95250"/>
                    <a:pt x="180181" y="130969"/>
                    <a:pt x="171450" y="154781"/>
                  </a:cubicBezTo>
                  <a:lnTo>
                    <a:pt x="161925" y="195263"/>
                  </a:lnTo>
                  <a:lnTo>
                    <a:pt x="100013" y="366713"/>
                  </a:lnTo>
                  <a:cubicBezTo>
                    <a:pt x="87313" y="397669"/>
                    <a:pt x="74613" y="445294"/>
                    <a:pt x="61913" y="476250"/>
                  </a:cubicBezTo>
                  <a:lnTo>
                    <a:pt x="0" y="616744"/>
                  </a:lnTo>
                  <a:lnTo>
                    <a:pt x="14288" y="866775"/>
                  </a:lnTo>
                  <a:lnTo>
                    <a:pt x="276225" y="357188"/>
                  </a:lnTo>
                  <a:lnTo>
                    <a:pt x="300038" y="0"/>
                  </a:lnTo>
                  <a:close/>
                </a:path>
              </a:pathLst>
            </a:custGeom>
            <a:pattFill prst="pct60">
              <a:fgClr>
                <a:sysClr val="window" lastClr="FFFFFF">
                  <a:lumMod val="50000"/>
                </a:sysClr>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19" name="Freeform 118"/>
            <p:cNvSpPr/>
            <p:nvPr/>
          </p:nvSpPr>
          <p:spPr>
            <a:xfrm>
              <a:off x="7593535" y="4524649"/>
              <a:ext cx="318098" cy="805610"/>
            </a:xfrm>
            <a:custGeom>
              <a:avLst/>
              <a:gdLst>
                <a:gd name="connsiteX0" fmla="*/ 313508 w 313508"/>
                <a:gd name="connsiteY0" fmla="*/ 0 h 635726"/>
                <a:gd name="connsiteX1" fmla="*/ 235131 w 313508"/>
                <a:gd name="connsiteY1" fmla="*/ 52251 h 635726"/>
                <a:gd name="connsiteX2" fmla="*/ 165463 w 313508"/>
                <a:gd name="connsiteY2" fmla="*/ 217714 h 635726"/>
                <a:gd name="connsiteX3" fmla="*/ 104503 w 313508"/>
                <a:gd name="connsiteY3" fmla="*/ 418011 h 635726"/>
                <a:gd name="connsiteX4" fmla="*/ 17417 w 313508"/>
                <a:gd name="connsiteY4" fmla="*/ 635726 h 635726"/>
                <a:gd name="connsiteX5" fmla="*/ 0 w 313508"/>
                <a:gd name="connsiteY5" fmla="*/ 348343 h 635726"/>
                <a:gd name="connsiteX6" fmla="*/ 60960 w 313508"/>
                <a:gd name="connsiteY6" fmla="*/ 113211 h 635726"/>
                <a:gd name="connsiteX0" fmla="*/ 313508 w 313508"/>
                <a:gd name="connsiteY0" fmla="*/ 43543 h 679269"/>
                <a:gd name="connsiteX1" fmla="*/ 235131 w 313508"/>
                <a:gd name="connsiteY1" fmla="*/ 95794 h 679269"/>
                <a:gd name="connsiteX2" fmla="*/ 165463 w 313508"/>
                <a:gd name="connsiteY2" fmla="*/ 261257 h 679269"/>
                <a:gd name="connsiteX3" fmla="*/ 104503 w 313508"/>
                <a:gd name="connsiteY3" fmla="*/ 461554 h 679269"/>
                <a:gd name="connsiteX4" fmla="*/ 17417 w 313508"/>
                <a:gd name="connsiteY4" fmla="*/ 679269 h 679269"/>
                <a:gd name="connsiteX5" fmla="*/ 0 w 313508"/>
                <a:gd name="connsiteY5" fmla="*/ 391886 h 679269"/>
                <a:gd name="connsiteX6" fmla="*/ 121920 w 313508"/>
                <a:gd name="connsiteY6" fmla="*/ 0 h 679269"/>
                <a:gd name="connsiteX0" fmla="*/ 313508 w 313509"/>
                <a:gd name="connsiteY0" fmla="*/ 287383 h 923109"/>
                <a:gd name="connsiteX1" fmla="*/ 235131 w 313509"/>
                <a:gd name="connsiteY1" fmla="*/ 339634 h 923109"/>
                <a:gd name="connsiteX2" fmla="*/ 165463 w 313509"/>
                <a:gd name="connsiteY2" fmla="*/ 505097 h 923109"/>
                <a:gd name="connsiteX3" fmla="*/ 104503 w 313509"/>
                <a:gd name="connsiteY3" fmla="*/ 705394 h 923109"/>
                <a:gd name="connsiteX4" fmla="*/ 17417 w 313509"/>
                <a:gd name="connsiteY4" fmla="*/ 923109 h 923109"/>
                <a:gd name="connsiteX5" fmla="*/ 0 w 313509"/>
                <a:gd name="connsiteY5" fmla="*/ 635726 h 923109"/>
                <a:gd name="connsiteX6" fmla="*/ 313509 w 313509"/>
                <a:gd name="connsiteY6" fmla="*/ 0 h 923109"/>
                <a:gd name="connsiteX0" fmla="*/ 313508 w 313509"/>
                <a:gd name="connsiteY0" fmla="*/ 287383 h 923109"/>
                <a:gd name="connsiteX1" fmla="*/ 235131 w 313509"/>
                <a:gd name="connsiteY1" fmla="*/ 339634 h 923109"/>
                <a:gd name="connsiteX2" fmla="*/ 165463 w 313509"/>
                <a:gd name="connsiteY2" fmla="*/ 505097 h 923109"/>
                <a:gd name="connsiteX3" fmla="*/ 104503 w 313509"/>
                <a:gd name="connsiteY3" fmla="*/ 705394 h 923109"/>
                <a:gd name="connsiteX4" fmla="*/ 17417 w 313509"/>
                <a:gd name="connsiteY4" fmla="*/ 923109 h 923109"/>
                <a:gd name="connsiteX5" fmla="*/ 0 w 313509"/>
                <a:gd name="connsiteY5" fmla="*/ 635726 h 923109"/>
                <a:gd name="connsiteX6" fmla="*/ 121920 w 313509"/>
                <a:gd name="connsiteY6" fmla="*/ 243841 h 923109"/>
                <a:gd name="connsiteX7" fmla="*/ 313509 w 313509"/>
                <a:gd name="connsiteY7" fmla="*/ 0 h 923109"/>
                <a:gd name="connsiteX0" fmla="*/ 304799 w 313509"/>
                <a:gd name="connsiteY0" fmla="*/ 0 h 975360"/>
                <a:gd name="connsiteX1" fmla="*/ 235131 w 313509"/>
                <a:gd name="connsiteY1" fmla="*/ 391885 h 975360"/>
                <a:gd name="connsiteX2" fmla="*/ 165463 w 313509"/>
                <a:gd name="connsiteY2" fmla="*/ 557348 h 975360"/>
                <a:gd name="connsiteX3" fmla="*/ 104503 w 313509"/>
                <a:gd name="connsiteY3" fmla="*/ 757645 h 975360"/>
                <a:gd name="connsiteX4" fmla="*/ 17417 w 313509"/>
                <a:gd name="connsiteY4" fmla="*/ 975360 h 975360"/>
                <a:gd name="connsiteX5" fmla="*/ 0 w 313509"/>
                <a:gd name="connsiteY5" fmla="*/ 687977 h 975360"/>
                <a:gd name="connsiteX6" fmla="*/ 121920 w 313509"/>
                <a:gd name="connsiteY6" fmla="*/ 296092 h 975360"/>
                <a:gd name="connsiteX7" fmla="*/ 313509 w 313509"/>
                <a:gd name="connsiteY7" fmla="*/ 52251 h 975360"/>
                <a:gd name="connsiteX0" fmla="*/ 304799 w 313509"/>
                <a:gd name="connsiteY0" fmla="*/ 0 h 975360"/>
                <a:gd name="connsiteX1" fmla="*/ 296091 w 313509"/>
                <a:gd name="connsiteY1" fmla="*/ 400595 h 975360"/>
                <a:gd name="connsiteX2" fmla="*/ 235131 w 313509"/>
                <a:gd name="connsiteY2" fmla="*/ 391885 h 975360"/>
                <a:gd name="connsiteX3" fmla="*/ 165463 w 313509"/>
                <a:gd name="connsiteY3" fmla="*/ 557348 h 975360"/>
                <a:gd name="connsiteX4" fmla="*/ 104503 w 313509"/>
                <a:gd name="connsiteY4" fmla="*/ 757645 h 975360"/>
                <a:gd name="connsiteX5" fmla="*/ 17417 w 313509"/>
                <a:gd name="connsiteY5" fmla="*/ 975360 h 975360"/>
                <a:gd name="connsiteX6" fmla="*/ 0 w 313509"/>
                <a:gd name="connsiteY6" fmla="*/ 687977 h 975360"/>
                <a:gd name="connsiteX7" fmla="*/ 121920 w 313509"/>
                <a:gd name="connsiteY7" fmla="*/ 296092 h 975360"/>
                <a:gd name="connsiteX8" fmla="*/ 313509 w 313509"/>
                <a:gd name="connsiteY8" fmla="*/ 52251 h 975360"/>
                <a:gd name="connsiteX0" fmla="*/ 304799 w 313509"/>
                <a:gd name="connsiteY0" fmla="*/ 0 h 975360"/>
                <a:gd name="connsiteX1" fmla="*/ 296091 w 313509"/>
                <a:gd name="connsiteY1" fmla="*/ 400595 h 975360"/>
                <a:gd name="connsiteX2" fmla="*/ 235131 w 313509"/>
                <a:gd name="connsiteY2" fmla="*/ 391885 h 975360"/>
                <a:gd name="connsiteX3" fmla="*/ 165463 w 313509"/>
                <a:gd name="connsiteY3" fmla="*/ 557348 h 975360"/>
                <a:gd name="connsiteX4" fmla="*/ 104503 w 313509"/>
                <a:gd name="connsiteY4" fmla="*/ 757645 h 975360"/>
                <a:gd name="connsiteX5" fmla="*/ 17417 w 313509"/>
                <a:gd name="connsiteY5" fmla="*/ 975360 h 975360"/>
                <a:gd name="connsiteX6" fmla="*/ 0 w 313509"/>
                <a:gd name="connsiteY6" fmla="*/ 687977 h 975360"/>
                <a:gd name="connsiteX7" fmla="*/ 121920 w 313509"/>
                <a:gd name="connsiteY7" fmla="*/ 296092 h 975360"/>
                <a:gd name="connsiteX8" fmla="*/ 313509 w 313509"/>
                <a:gd name="connsiteY8" fmla="*/ 52251 h 975360"/>
                <a:gd name="connsiteX0" fmla="*/ 304799 w 313509"/>
                <a:gd name="connsiteY0" fmla="*/ 0 h 975360"/>
                <a:gd name="connsiteX1" fmla="*/ 296091 w 313509"/>
                <a:gd name="connsiteY1" fmla="*/ 400595 h 975360"/>
                <a:gd name="connsiteX2" fmla="*/ 217714 w 313509"/>
                <a:gd name="connsiteY2" fmla="*/ 444136 h 975360"/>
                <a:gd name="connsiteX3" fmla="*/ 165463 w 313509"/>
                <a:gd name="connsiteY3" fmla="*/ 557348 h 975360"/>
                <a:gd name="connsiteX4" fmla="*/ 104503 w 313509"/>
                <a:gd name="connsiteY4" fmla="*/ 757645 h 975360"/>
                <a:gd name="connsiteX5" fmla="*/ 17417 w 313509"/>
                <a:gd name="connsiteY5" fmla="*/ 975360 h 975360"/>
                <a:gd name="connsiteX6" fmla="*/ 0 w 313509"/>
                <a:gd name="connsiteY6" fmla="*/ 687977 h 975360"/>
                <a:gd name="connsiteX7" fmla="*/ 121920 w 313509"/>
                <a:gd name="connsiteY7" fmla="*/ 296092 h 975360"/>
                <a:gd name="connsiteX8" fmla="*/ 313509 w 313509"/>
                <a:gd name="connsiteY8" fmla="*/ 52251 h 975360"/>
                <a:gd name="connsiteX0" fmla="*/ 304799 w 313509"/>
                <a:gd name="connsiteY0" fmla="*/ 0 h 975360"/>
                <a:gd name="connsiteX1" fmla="*/ 296091 w 313509"/>
                <a:gd name="connsiteY1" fmla="*/ 400595 h 975360"/>
                <a:gd name="connsiteX2" fmla="*/ 217714 w 313509"/>
                <a:gd name="connsiteY2" fmla="*/ 444136 h 975360"/>
                <a:gd name="connsiteX3" fmla="*/ 165463 w 313509"/>
                <a:gd name="connsiteY3" fmla="*/ 557348 h 975360"/>
                <a:gd name="connsiteX4" fmla="*/ 104503 w 313509"/>
                <a:gd name="connsiteY4" fmla="*/ 757645 h 975360"/>
                <a:gd name="connsiteX5" fmla="*/ 17417 w 313509"/>
                <a:gd name="connsiteY5" fmla="*/ 975360 h 975360"/>
                <a:gd name="connsiteX6" fmla="*/ 0 w 313509"/>
                <a:gd name="connsiteY6" fmla="*/ 687977 h 975360"/>
                <a:gd name="connsiteX7" fmla="*/ 121920 w 313509"/>
                <a:gd name="connsiteY7" fmla="*/ 296092 h 975360"/>
                <a:gd name="connsiteX8" fmla="*/ 182880 w 313509"/>
                <a:gd name="connsiteY8" fmla="*/ 182881 h 975360"/>
                <a:gd name="connsiteX9" fmla="*/ 313509 w 313509"/>
                <a:gd name="connsiteY9" fmla="*/ 52251 h 975360"/>
                <a:gd name="connsiteX0" fmla="*/ 304799 w 313509"/>
                <a:gd name="connsiteY0" fmla="*/ 0 h 975360"/>
                <a:gd name="connsiteX1" fmla="*/ 296091 w 313509"/>
                <a:gd name="connsiteY1" fmla="*/ 400595 h 975360"/>
                <a:gd name="connsiteX2" fmla="*/ 217714 w 313509"/>
                <a:gd name="connsiteY2" fmla="*/ 444136 h 975360"/>
                <a:gd name="connsiteX3" fmla="*/ 165463 w 313509"/>
                <a:gd name="connsiteY3" fmla="*/ 557348 h 975360"/>
                <a:gd name="connsiteX4" fmla="*/ 104503 w 313509"/>
                <a:gd name="connsiteY4" fmla="*/ 757645 h 975360"/>
                <a:gd name="connsiteX5" fmla="*/ 17417 w 313509"/>
                <a:gd name="connsiteY5" fmla="*/ 975360 h 975360"/>
                <a:gd name="connsiteX6" fmla="*/ 0 w 313509"/>
                <a:gd name="connsiteY6" fmla="*/ 687977 h 975360"/>
                <a:gd name="connsiteX7" fmla="*/ 69668 w 313509"/>
                <a:gd name="connsiteY7" fmla="*/ 435429 h 975360"/>
                <a:gd name="connsiteX8" fmla="*/ 121920 w 313509"/>
                <a:gd name="connsiteY8" fmla="*/ 296092 h 975360"/>
                <a:gd name="connsiteX9" fmla="*/ 182880 w 313509"/>
                <a:gd name="connsiteY9" fmla="*/ 182881 h 975360"/>
                <a:gd name="connsiteX10" fmla="*/ 313509 w 313509"/>
                <a:gd name="connsiteY10" fmla="*/ 52251 h 975360"/>
                <a:gd name="connsiteX0" fmla="*/ 304799 w 304799"/>
                <a:gd name="connsiteY0" fmla="*/ 0 h 975360"/>
                <a:gd name="connsiteX1" fmla="*/ 296091 w 304799"/>
                <a:gd name="connsiteY1" fmla="*/ 400595 h 975360"/>
                <a:gd name="connsiteX2" fmla="*/ 217714 w 304799"/>
                <a:gd name="connsiteY2" fmla="*/ 444136 h 975360"/>
                <a:gd name="connsiteX3" fmla="*/ 165463 w 304799"/>
                <a:gd name="connsiteY3" fmla="*/ 557348 h 975360"/>
                <a:gd name="connsiteX4" fmla="*/ 104503 w 304799"/>
                <a:gd name="connsiteY4" fmla="*/ 757645 h 975360"/>
                <a:gd name="connsiteX5" fmla="*/ 17417 w 304799"/>
                <a:gd name="connsiteY5" fmla="*/ 975360 h 975360"/>
                <a:gd name="connsiteX6" fmla="*/ 0 w 304799"/>
                <a:gd name="connsiteY6" fmla="*/ 687977 h 975360"/>
                <a:gd name="connsiteX7" fmla="*/ 69668 w 304799"/>
                <a:gd name="connsiteY7" fmla="*/ 435429 h 975360"/>
                <a:gd name="connsiteX8" fmla="*/ 121920 w 304799"/>
                <a:gd name="connsiteY8" fmla="*/ 296092 h 975360"/>
                <a:gd name="connsiteX9" fmla="*/ 182880 w 304799"/>
                <a:gd name="connsiteY9" fmla="*/ 182881 h 975360"/>
                <a:gd name="connsiteX10" fmla="*/ 287384 w 304799"/>
                <a:gd name="connsiteY10" fmla="*/ 60960 h 975360"/>
                <a:gd name="connsiteX0" fmla="*/ 313508 w 313508"/>
                <a:gd name="connsiteY0" fmla="*/ 0 h 931817"/>
                <a:gd name="connsiteX1" fmla="*/ 296091 w 313508"/>
                <a:gd name="connsiteY1" fmla="*/ 357052 h 931817"/>
                <a:gd name="connsiteX2" fmla="*/ 217714 w 313508"/>
                <a:gd name="connsiteY2" fmla="*/ 400593 h 931817"/>
                <a:gd name="connsiteX3" fmla="*/ 165463 w 313508"/>
                <a:gd name="connsiteY3" fmla="*/ 513805 h 931817"/>
                <a:gd name="connsiteX4" fmla="*/ 104503 w 313508"/>
                <a:gd name="connsiteY4" fmla="*/ 714102 h 931817"/>
                <a:gd name="connsiteX5" fmla="*/ 17417 w 313508"/>
                <a:gd name="connsiteY5" fmla="*/ 931817 h 931817"/>
                <a:gd name="connsiteX6" fmla="*/ 0 w 313508"/>
                <a:gd name="connsiteY6" fmla="*/ 644434 h 931817"/>
                <a:gd name="connsiteX7" fmla="*/ 69668 w 313508"/>
                <a:gd name="connsiteY7" fmla="*/ 391886 h 931817"/>
                <a:gd name="connsiteX8" fmla="*/ 121920 w 313508"/>
                <a:gd name="connsiteY8" fmla="*/ 252549 h 931817"/>
                <a:gd name="connsiteX9" fmla="*/ 182880 w 313508"/>
                <a:gd name="connsiteY9" fmla="*/ 139338 h 931817"/>
                <a:gd name="connsiteX10" fmla="*/ 287384 w 313508"/>
                <a:gd name="connsiteY10" fmla="*/ 17417 h 931817"/>
                <a:gd name="connsiteX0" fmla="*/ 313508 w 313508"/>
                <a:gd name="connsiteY0" fmla="*/ 0 h 931817"/>
                <a:gd name="connsiteX1" fmla="*/ 296091 w 313508"/>
                <a:gd name="connsiteY1" fmla="*/ 357052 h 931817"/>
                <a:gd name="connsiteX2" fmla="*/ 217714 w 313508"/>
                <a:gd name="connsiteY2" fmla="*/ 400593 h 931817"/>
                <a:gd name="connsiteX3" fmla="*/ 165463 w 313508"/>
                <a:gd name="connsiteY3" fmla="*/ 513805 h 931817"/>
                <a:gd name="connsiteX4" fmla="*/ 104503 w 313508"/>
                <a:gd name="connsiteY4" fmla="*/ 714102 h 931817"/>
                <a:gd name="connsiteX5" fmla="*/ 17417 w 313508"/>
                <a:gd name="connsiteY5" fmla="*/ 931817 h 931817"/>
                <a:gd name="connsiteX6" fmla="*/ 0 w 313508"/>
                <a:gd name="connsiteY6" fmla="*/ 644434 h 931817"/>
                <a:gd name="connsiteX7" fmla="*/ 69668 w 313508"/>
                <a:gd name="connsiteY7" fmla="*/ 391886 h 931817"/>
                <a:gd name="connsiteX8" fmla="*/ 105251 w 313508"/>
                <a:gd name="connsiteY8" fmla="*/ 264455 h 931817"/>
                <a:gd name="connsiteX9" fmla="*/ 182880 w 313508"/>
                <a:gd name="connsiteY9" fmla="*/ 139338 h 931817"/>
                <a:gd name="connsiteX10" fmla="*/ 287384 w 313508"/>
                <a:gd name="connsiteY10" fmla="*/ 17417 h 931817"/>
                <a:gd name="connsiteX0" fmla="*/ 313508 w 313508"/>
                <a:gd name="connsiteY0" fmla="*/ 0 h 931817"/>
                <a:gd name="connsiteX1" fmla="*/ 296091 w 313508"/>
                <a:gd name="connsiteY1" fmla="*/ 357052 h 931817"/>
                <a:gd name="connsiteX2" fmla="*/ 217714 w 313508"/>
                <a:gd name="connsiteY2" fmla="*/ 400593 h 931817"/>
                <a:gd name="connsiteX3" fmla="*/ 165463 w 313508"/>
                <a:gd name="connsiteY3" fmla="*/ 513805 h 931817"/>
                <a:gd name="connsiteX4" fmla="*/ 104503 w 313508"/>
                <a:gd name="connsiteY4" fmla="*/ 714102 h 931817"/>
                <a:gd name="connsiteX5" fmla="*/ 17417 w 313508"/>
                <a:gd name="connsiteY5" fmla="*/ 931817 h 931817"/>
                <a:gd name="connsiteX6" fmla="*/ 0 w 313508"/>
                <a:gd name="connsiteY6" fmla="*/ 644434 h 931817"/>
                <a:gd name="connsiteX7" fmla="*/ 69668 w 313508"/>
                <a:gd name="connsiteY7" fmla="*/ 391886 h 931817"/>
                <a:gd name="connsiteX8" fmla="*/ 105251 w 313508"/>
                <a:gd name="connsiteY8" fmla="*/ 264455 h 931817"/>
                <a:gd name="connsiteX9" fmla="*/ 178118 w 313508"/>
                <a:gd name="connsiteY9" fmla="*/ 146482 h 931817"/>
                <a:gd name="connsiteX10" fmla="*/ 287384 w 313508"/>
                <a:gd name="connsiteY10" fmla="*/ 17417 h 931817"/>
                <a:gd name="connsiteX0" fmla="*/ 313508 w 313508"/>
                <a:gd name="connsiteY0" fmla="*/ 0 h 931817"/>
                <a:gd name="connsiteX1" fmla="*/ 296091 w 313508"/>
                <a:gd name="connsiteY1" fmla="*/ 357052 h 931817"/>
                <a:gd name="connsiteX2" fmla="*/ 217714 w 313508"/>
                <a:gd name="connsiteY2" fmla="*/ 400593 h 931817"/>
                <a:gd name="connsiteX3" fmla="*/ 165463 w 313508"/>
                <a:gd name="connsiteY3" fmla="*/ 513805 h 931817"/>
                <a:gd name="connsiteX4" fmla="*/ 104503 w 313508"/>
                <a:gd name="connsiteY4" fmla="*/ 714102 h 931817"/>
                <a:gd name="connsiteX5" fmla="*/ 17417 w 313508"/>
                <a:gd name="connsiteY5" fmla="*/ 931817 h 931817"/>
                <a:gd name="connsiteX6" fmla="*/ 0 w 313508"/>
                <a:gd name="connsiteY6" fmla="*/ 644434 h 931817"/>
                <a:gd name="connsiteX7" fmla="*/ 69668 w 313508"/>
                <a:gd name="connsiteY7" fmla="*/ 391886 h 931817"/>
                <a:gd name="connsiteX8" fmla="*/ 105251 w 313508"/>
                <a:gd name="connsiteY8" fmla="*/ 264455 h 931817"/>
                <a:gd name="connsiteX9" fmla="*/ 178118 w 313508"/>
                <a:gd name="connsiteY9" fmla="*/ 146482 h 931817"/>
                <a:gd name="connsiteX10" fmla="*/ 287384 w 313508"/>
                <a:gd name="connsiteY10" fmla="*/ 17417 h 931817"/>
                <a:gd name="connsiteX0" fmla="*/ 313508 w 313508"/>
                <a:gd name="connsiteY0" fmla="*/ 0 h 931817"/>
                <a:gd name="connsiteX1" fmla="*/ 296091 w 313508"/>
                <a:gd name="connsiteY1" fmla="*/ 357052 h 931817"/>
                <a:gd name="connsiteX2" fmla="*/ 217714 w 313508"/>
                <a:gd name="connsiteY2" fmla="*/ 400593 h 931817"/>
                <a:gd name="connsiteX3" fmla="*/ 165463 w 313508"/>
                <a:gd name="connsiteY3" fmla="*/ 513805 h 931817"/>
                <a:gd name="connsiteX4" fmla="*/ 104503 w 313508"/>
                <a:gd name="connsiteY4" fmla="*/ 714102 h 931817"/>
                <a:gd name="connsiteX5" fmla="*/ 17417 w 313508"/>
                <a:gd name="connsiteY5" fmla="*/ 931817 h 931817"/>
                <a:gd name="connsiteX6" fmla="*/ 0 w 313508"/>
                <a:gd name="connsiteY6" fmla="*/ 644434 h 931817"/>
                <a:gd name="connsiteX7" fmla="*/ 55381 w 313508"/>
                <a:gd name="connsiteY7" fmla="*/ 399030 h 931817"/>
                <a:gd name="connsiteX8" fmla="*/ 105251 w 313508"/>
                <a:gd name="connsiteY8" fmla="*/ 264455 h 931817"/>
                <a:gd name="connsiteX9" fmla="*/ 178118 w 313508"/>
                <a:gd name="connsiteY9" fmla="*/ 146482 h 931817"/>
                <a:gd name="connsiteX10" fmla="*/ 287384 w 313508"/>
                <a:gd name="connsiteY10" fmla="*/ 17417 h 931817"/>
                <a:gd name="connsiteX0" fmla="*/ 315889 w 315889"/>
                <a:gd name="connsiteY0" fmla="*/ 0 h 931817"/>
                <a:gd name="connsiteX1" fmla="*/ 298472 w 315889"/>
                <a:gd name="connsiteY1" fmla="*/ 357052 h 931817"/>
                <a:gd name="connsiteX2" fmla="*/ 220095 w 315889"/>
                <a:gd name="connsiteY2" fmla="*/ 400593 h 931817"/>
                <a:gd name="connsiteX3" fmla="*/ 167844 w 315889"/>
                <a:gd name="connsiteY3" fmla="*/ 513805 h 931817"/>
                <a:gd name="connsiteX4" fmla="*/ 106884 w 315889"/>
                <a:gd name="connsiteY4" fmla="*/ 714102 h 931817"/>
                <a:gd name="connsiteX5" fmla="*/ 19798 w 315889"/>
                <a:gd name="connsiteY5" fmla="*/ 931817 h 931817"/>
                <a:gd name="connsiteX6" fmla="*/ 0 w 315889"/>
                <a:gd name="connsiteY6" fmla="*/ 613478 h 931817"/>
                <a:gd name="connsiteX7" fmla="*/ 57762 w 315889"/>
                <a:gd name="connsiteY7" fmla="*/ 399030 h 931817"/>
                <a:gd name="connsiteX8" fmla="*/ 107632 w 315889"/>
                <a:gd name="connsiteY8" fmla="*/ 264455 h 931817"/>
                <a:gd name="connsiteX9" fmla="*/ 180499 w 315889"/>
                <a:gd name="connsiteY9" fmla="*/ 146482 h 931817"/>
                <a:gd name="connsiteX10" fmla="*/ 289765 w 315889"/>
                <a:gd name="connsiteY10" fmla="*/ 17417 h 931817"/>
                <a:gd name="connsiteX0" fmla="*/ 315889 w 315889"/>
                <a:gd name="connsiteY0" fmla="*/ 0 h 931817"/>
                <a:gd name="connsiteX1" fmla="*/ 298472 w 315889"/>
                <a:gd name="connsiteY1" fmla="*/ 357052 h 931817"/>
                <a:gd name="connsiteX2" fmla="*/ 220095 w 315889"/>
                <a:gd name="connsiteY2" fmla="*/ 400593 h 931817"/>
                <a:gd name="connsiteX3" fmla="*/ 167844 w 315889"/>
                <a:gd name="connsiteY3" fmla="*/ 513805 h 931817"/>
                <a:gd name="connsiteX4" fmla="*/ 106884 w 315889"/>
                <a:gd name="connsiteY4" fmla="*/ 714102 h 931817"/>
                <a:gd name="connsiteX5" fmla="*/ 19798 w 315889"/>
                <a:gd name="connsiteY5" fmla="*/ 931817 h 931817"/>
                <a:gd name="connsiteX6" fmla="*/ 0 w 315889"/>
                <a:gd name="connsiteY6" fmla="*/ 613478 h 931817"/>
                <a:gd name="connsiteX7" fmla="*/ 57762 w 315889"/>
                <a:gd name="connsiteY7" fmla="*/ 399030 h 931817"/>
                <a:gd name="connsiteX8" fmla="*/ 107632 w 315889"/>
                <a:gd name="connsiteY8" fmla="*/ 264455 h 931817"/>
                <a:gd name="connsiteX9" fmla="*/ 180499 w 315889"/>
                <a:gd name="connsiteY9" fmla="*/ 146482 h 931817"/>
                <a:gd name="connsiteX10" fmla="*/ 289765 w 315889"/>
                <a:gd name="connsiteY10" fmla="*/ 17417 h 931817"/>
                <a:gd name="connsiteX0" fmla="*/ 315889 w 315889"/>
                <a:gd name="connsiteY0" fmla="*/ 0 h 931817"/>
                <a:gd name="connsiteX1" fmla="*/ 298472 w 315889"/>
                <a:gd name="connsiteY1" fmla="*/ 357052 h 931817"/>
                <a:gd name="connsiteX2" fmla="*/ 220095 w 315889"/>
                <a:gd name="connsiteY2" fmla="*/ 400593 h 931817"/>
                <a:gd name="connsiteX3" fmla="*/ 167844 w 315889"/>
                <a:gd name="connsiteY3" fmla="*/ 513805 h 931817"/>
                <a:gd name="connsiteX4" fmla="*/ 106884 w 315889"/>
                <a:gd name="connsiteY4" fmla="*/ 714102 h 931817"/>
                <a:gd name="connsiteX5" fmla="*/ 19798 w 315889"/>
                <a:gd name="connsiteY5" fmla="*/ 931817 h 931817"/>
                <a:gd name="connsiteX6" fmla="*/ 0 w 315889"/>
                <a:gd name="connsiteY6" fmla="*/ 613478 h 931817"/>
                <a:gd name="connsiteX7" fmla="*/ 69669 w 315889"/>
                <a:gd name="connsiteY7" fmla="*/ 391886 h 931817"/>
                <a:gd name="connsiteX8" fmla="*/ 107632 w 315889"/>
                <a:gd name="connsiteY8" fmla="*/ 264455 h 931817"/>
                <a:gd name="connsiteX9" fmla="*/ 180499 w 315889"/>
                <a:gd name="connsiteY9" fmla="*/ 146482 h 931817"/>
                <a:gd name="connsiteX10" fmla="*/ 289765 w 315889"/>
                <a:gd name="connsiteY10" fmla="*/ 17417 h 931817"/>
                <a:gd name="connsiteX0" fmla="*/ 315889 w 315889"/>
                <a:gd name="connsiteY0" fmla="*/ 0 h 931817"/>
                <a:gd name="connsiteX1" fmla="*/ 298472 w 315889"/>
                <a:gd name="connsiteY1" fmla="*/ 357052 h 931817"/>
                <a:gd name="connsiteX2" fmla="*/ 220095 w 315889"/>
                <a:gd name="connsiteY2" fmla="*/ 400593 h 931817"/>
                <a:gd name="connsiteX3" fmla="*/ 167844 w 315889"/>
                <a:gd name="connsiteY3" fmla="*/ 513805 h 931817"/>
                <a:gd name="connsiteX4" fmla="*/ 106884 w 315889"/>
                <a:gd name="connsiteY4" fmla="*/ 714102 h 931817"/>
                <a:gd name="connsiteX5" fmla="*/ 19798 w 315889"/>
                <a:gd name="connsiteY5" fmla="*/ 931817 h 931817"/>
                <a:gd name="connsiteX6" fmla="*/ 0 w 315889"/>
                <a:gd name="connsiteY6" fmla="*/ 613478 h 931817"/>
                <a:gd name="connsiteX7" fmla="*/ 69669 w 315889"/>
                <a:gd name="connsiteY7" fmla="*/ 391886 h 931817"/>
                <a:gd name="connsiteX8" fmla="*/ 107632 w 315889"/>
                <a:gd name="connsiteY8" fmla="*/ 264455 h 931817"/>
                <a:gd name="connsiteX9" fmla="*/ 180499 w 315889"/>
                <a:gd name="connsiteY9" fmla="*/ 146482 h 931817"/>
                <a:gd name="connsiteX10" fmla="*/ 294528 w 315889"/>
                <a:gd name="connsiteY10" fmla="*/ 36467 h 931817"/>
                <a:gd name="connsiteX0" fmla="*/ 315889 w 315889"/>
                <a:gd name="connsiteY0" fmla="*/ 0 h 917529"/>
                <a:gd name="connsiteX1" fmla="*/ 298472 w 315889"/>
                <a:gd name="connsiteY1" fmla="*/ 342764 h 917529"/>
                <a:gd name="connsiteX2" fmla="*/ 220095 w 315889"/>
                <a:gd name="connsiteY2" fmla="*/ 386305 h 917529"/>
                <a:gd name="connsiteX3" fmla="*/ 167844 w 315889"/>
                <a:gd name="connsiteY3" fmla="*/ 499517 h 917529"/>
                <a:gd name="connsiteX4" fmla="*/ 106884 w 315889"/>
                <a:gd name="connsiteY4" fmla="*/ 699814 h 917529"/>
                <a:gd name="connsiteX5" fmla="*/ 19798 w 315889"/>
                <a:gd name="connsiteY5" fmla="*/ 917529 h 917529"/>
                <a:gd name="connsiteX6" fmla="*/ 0 w 315889"/>
                <a:gd name="connsiteY6" fmla="*/ 599190 h 917529"/>
                <a:gd name="connsiteX7" fmla="*/ 69669 w 315889"/>
                <a:gd name="connsiteY7" fmla="*/ 377598 h 917529"/>
                <a:gd name="connsiteX8" fmla="*/ 107632 w 315889"/>
                <a:gd name="connsiteY8" fmla="*/ 250167 h 917529"/>
                <a:gd name="connsiteX9" fmla="*/ 180499 w 315889"/>
                <a:gd name="connsiteY9" fmla="*/ 132194 h 917529"/>
                <a:gd name="connsiteX10" fmla="*/ 294528 w 315889"/>
                <a:gd name="connsiteY10" fmla="*/ 22179 h 917529"/>
                <a:gd name="connsiteX0" fmla="*/ 315889 w 315889"/>
                <a:gd name="connsiteY0" fmla="*/ 0 h 917529"/>
                <a:gd name="connsiteX1" fmla="*/ 298472 w 315889"/>
                <a:gd name="connsiteY1" fmla="*/ 342764 h 917529"/>
                <a:gd name="connsiteX2" fmla="*/ 220095 w 315889"/>
                <a:gd name="connsiteY2" fmla="*/ 386305 h 917529"/>
                <a:gd name="connsiteX3" fmla="*/ 167844 w 315889"/>
                <a:gd name="connsiteY3" fmla="*/ 499517 h 917529"/>
                <a:gd name="connsiteX4" fmla="*/ 106884 w 315889"/>
                <a:gd name="connsiteY4" fmla="*/ 699814 h 917529"/>
                <a:gd name="connsiteX5" fmla="*/ 19798 w 315889"/>
                <a:gd name="connsiteY5" fmla="*/ 917529 h 917529"/>
                <a:gd name="connsiteX6" fmla="*/ 0 w 315889"/>
                <a:gd name="connsiteY6" fmla="*/ 599190 h 917529"/>
                <a:gd name="connsiteX7" fmla="*/ 69669 w 315889"/>
                <a:gd name="connsiteY7" fmla="*/ 377598 h 917529"/>
                <a:gd name="connsiteX8" fmla="*/ 107632 w 315889"/>
                <a:gd name="connsiteY8" fmla="*/ 250167 h 917529"/>
                <a:gd name="connsiteX9" fmla="*/ 180499 w 315889"/>
                <a:gd name="connsiteY9" fmla="*/ 132194 h 917529"/>
                <a:gd name="connsiteX10" fmla="*/ 236968 w 315889"/>
                <a:gd name="connsiteY10" fmla="*/ 74907 h 917529"/>
                <a:gd name="connsiteX11" fmla="*/ 294528 w 315889"/>
                <a:gd name="connsiteY11" fmla="*/ 22179 h 917529"/>
                <a:gd name="connsiteX0" fmla="*/ 313508 w 313508"/>
                <a:gd name="connsiteY0" fmla="*/ 0 h 908004"/>
                <a:gd name="connsiteX1" fmla="*/ 298472 w 313508"/>
                <a:gd name="connsiteY1" fmla="*/ 333239 h 908004"/>
                <a:gd name="connsiteX2" fmla="*/ 220095 w 313508"/>
                <a:gd name="connsiteY2" fmla="*/ 376780 h 908004"/>
                <a:gd name="connsiteX3" fmla="*/ 167844 w 313508"/>
                <a:gd name="connsiteY3" fmla="*/ 489992 h 908004"/>
                <a:gd name="connsiteX4" fmla="*/ 106884 w 313508"/>
                <a:gd name="connsiteY4" fmla="*/ 690289 h 908004"/>
                <a:gd name="connsiteX5" fmla="*/ 19798 w 313508"/>
                <a:gd name="connsiteY5" fmla="*/ 908004 h 908004"/>
                <a:gd name="connsiteX6" fmla="*/ 0 w 313508"/>
                <a:gd name="connsiteY6" fmla="*/ 589665 h 908004"/>
                <a:gd name="connsiteX7" fmla="*/ 69669 w 313508"/>
                <a:gd name="connsiteY7" fmla="*/ 368073 h 908004"/>
                <a:gd name="connsiteX8" fmla="*/ 107632 w 313508"/>
                <a:gd name="connsiteY8" fmla="*/ 240642 h 908004"/>
                <a:gd name="connsiteX9" fmla="*/ 180499 w 313508"/>
                <a:gd name="connsiteY9" fmla="*/ 122669 h 908004"/>
                <a:gd name="connsiteX10" fmla="*/ 236968 w 313508"/>
                <a:gd name="connsiteY10" fmla="*/ 65382 h 908004"/>
                <a:gd name="connsiteX11" fmla="*/ 294528 w 313508"/>
                <a:gd name="connsiteY11" fmla="*/ 12654 h 908004"/>
                <a:gd name="connsiteX0" fmla="*/ 313508 w 313508"/>
                <a:gd name="connsiteY0" fmla="*/ 0 h 908004"/>
                <a:gd name="connsiteX1" fmla="*/ 298881 w 313508"/>
                <a:gd name="connsiteY1" fmla="*/ 191588 h 908004"/>
                <a:gd name="connsiteX2" fmla="*/ 298472 w 313508"/>
                <a:gd name="connsiteY2" fmla="*/ 333239 h 908004"/>
                <a:gd name="connsiteX3" fmla="*/ 220095 w 313508"/>
                <a:gd name="connsiteY3" fmla="*/ 376780 h 908004"/>
                <a:gd name="connsiteX4" fmla="*/ 167844 w 313508"/>
                <a:gd name="connsiteY4" fmla="*/ 489992 h 908004"/>
                <a:gd name="connsiteX5" fmla="*/ 106884 w 313508"/>
                <a:gd name="connsiteY5" fmla="*/ 690289 h 908004"/>
                <a:gd name="connsiteX6" fmla="*/ 19798 w 313508"/>
                <a:gd name="connsiteY6" fmla="*/ 908004 h 908004"/>
                <a:gd name="connsiteX7" fmla="*/ 0 w 313508"/>
                <a:gd name="connsiteY7" fmla="*/ 589665 h 908004"/>
                <a:gd name="connsiteX8" fmla="*/ 69669 w 313508"/>
                <a:gd name="connsiteY8" fmla="*/ 368073 h 908004"/>
                <a:gd name="connsiteX9" fmla="*/ 107632 w 313508"/>
                <a:gd name="connsiteY9" fmla="*/ 240642 h 908004"/>
                <a:gd name="connsiteX10" fmla="*/ 180499 w 313508"/>
                <a:gd name="connsiteY10" fmla="*/ 122669 h 908004"/>
                <a:gd name="connsiteX11" fmla="*/ 236968 w 313508"/>
                <a:gd name="connsiteY11" fmla="*/ 65382 h 908004"/>
                <a:gd name="connsiteX12" fmla="*/ 294528 w 313508"/>
                <a:gd name="connsiteY12" fmla="*/ 12654 h 908004"/>
                <a:gd name="connsiteX0" fmla="*/ 313508 w 313508"/>
                <a:gd name="connsiteY0" fmla="*/ 0 h 908004"/>
                <a:gd name="connsiteX1" fmla="*/ 298881 w 313508"/>
                <a:gd name="connsiteY1" fmla="*/ 191588 h 908004"/>
                <a:gd name="connsiteX2" fmla="*/ 298472 w 313508"/>
                <a:gd name="connsiteY2" fmla="*/ 333239 h 908004"/>
                <a:gd name="connsiteX3" fmla="*/ 253637 w 313508"/>
                <a:gd name="connsiteY3" fmla="*/ 351131 h 908004"/>
                <a:gd name="connsiteX4" fmla="*/ 220095 w 313508"/>
                <a:gd name="connsiteY4" fmla="*/ 376780 h 908004"/>
                <a:gd name="connsiteX5" fmla="*/ 167844 w 313508"/>
                <a:gd name="connsiteY5" fmla="*/ 489992 h 908004"/>
                <a:gd name="connsiteX6" fmla="*/ 106884 w 313508"/>
                <a:gd name="connsiteY6" fmla="*/ 690289 h 908004"/>
                <a:gd name="connsiteX7" fmla="*/ 19798 w 313508"/>
                <a:gd name="connsiteY7" fmla="*/ 908004 h 908004"/>
                <a:gd name="connsiteX8" fmla="*/ 0 w 313508"/>
                <a:gd name="connsiteY8" fmla="*/ 589665 h 908004"/>
                <a:gd name="connsiteX9" fmla="*/ 69669 w 313508"/>
                <a:gd name="connsiteY9" fmla="*/ 368073 h 908004"/>
                <a:gd name="connsiteX10" fmla="*/ 107632 w 313508"/>
                <a:gd name="connsiteY10" fmla="*/ 240642 h 908004"/>
                <a:gd name="connsiteX11" fmla="*/ 180499 w 313508"/>
                <a:gd name="connsiteY11" fmla="*/ 122669 h 908004"/>
                <a:gd name="connsiteX12" fmla="*/ 236968 w 313508"/>
                <a:gd name="connsiteY12" fmla="*/ 65382 h 908004"/>
                <a:gd name="connsiteX13" fmla="*/ 294528 w 313508"/>
                <a:gd name="connsiteY13" fmla="*/ 12654 h 908004"/>
                <a:gd name="connsiteX0" fmla="*/ 313508 w 313508"/>
                <a:gd name="connsiteY0" fmla="*/ 0 h 908004"/>
                <a:gd name="connsiteX1" fmla="*/ 298881 w 313508"/>
                <a:gd name="connsiteY1" fmla="*/ 191588 h 908004"/>
                <a:gd name="connsiteX2" fmla="*/ 286565 w 313508"/>
                <a:gd name="connsiteY2" fmla="*/ 252277 h 908004"/>
                <a:gd name="connsiteX3" fmla="*/ 253637 w 313508"/>
                <a:gd name="connsiteY3" fmla="*/ 351131 h 908004"/>
                <a:gd name="connsiteX4" fmla="*/ 220095 w 313508"/>
                <a:gd name="connsiteY4" fmla="*/ 376780 h 908004"/>
                <a:gd name="connsiteX5" fmla="*/ 167844 w 313508"/>
                <a:gd name="connsiteY5" fmla="*/ 489992 h 908004"/>
                <a:gd name="connsiteX6" fmla="*/ 106884 w 313508"/>
                <a:gd name="connsiteY6" fmla="*/ 690289 h 908004"/>
                <a:gd name="connsiteX7" fmla="*/ 19798 w 313508"/>
                <a:gd name="connsiteY7" fmla="*/ 908004 h 908004"/>
                <a:gd name="connsiteX8" fmla="*/ 0 w 313508"/>
                <a:gd name="connsiteY8" fmla="*/ 589665 h 908004"/>
                <a:gd name="connsiteX9" fmla="*/ 69669 w 313508"/>
                <a:gd name="connsiteY9" fmla="*/ 368073 h 908004"/>
                <a:gd name="connsiteX10" fmla="*/ 107632 w 313508"/>
                <a:gd name="connsiteY10" fmla="*/ 240642 h 908004"/>
                <a:gd name="connsiteX11" fmla="*/ 180499 w 313508"/>
                <a:gd name="connsiteY11" fmla="*/ 122669 h 908004"/>
                <a:gd name="connsiteX12" fmla="*/ 236968 w 313508"/>
                <a:gd name="connsiteY12" fmla="*/ 65382 h 908004"/>
                <a:gd name="connsiteX13" fmla="*/ 294528 w 313508"/>
                <a:gd name="connsiteY13" fmla="*/ 12654 h 908004"/>
                <a:gd name="connsiteX0" fmla="*/ 313508 w 313508"/>
                <a:gd name="connsiteY0" fmla="*/ 0 h 908004"/>
                <a:gd name="connsiteX1" fmla="*/ 298881 w 313508"/>
                <a:gd name="connsiteY1" fmla="*/ 191588 h 908004"/>
                <a:gd name="connsiteX2" fmla="*/ 286565 w 313508"/>
                <a:gd name="connsiteY2" fmla="*/ 252277 h 908004"/>
                <a:gd name="connsiteX3" fmla="*/ 225062 w 313508"/>
                <a:gd name="connsiteY3" fmla="*/ 263025 h 908004"/>
                <a:gd name="connsiteX4" fmla="*/ 220095 w 313508"/>
                <a:gd name="connsiteY4" fmla="*/ 376780 h 908004"/>
                <a:gd name="connsiteX5" fmla="*/ 167844 w 313508"/>
                <a:gd name="connsiteY5" fmla="*/ 489992 h 908004"/>
                <a:gd name="connsiteX6" fmla="*/ 106884 w 313508"/>
                <a:gd name="connsiteY6" fmla="*/ 690289 h 908004"/>
                <a:gd name="connsiteX7" fmla="*/ 19798 w 313508"/>
                <a:gd name="connsiteY7" fmla="*/ 908004 h 908004"/>
                <a:gd name="connsiteX8" fmla="*/ 0 w 313508"/>
                <a:gd name="connsiteY8" fmla="*/ 589665 h 908004"/>
                <a:gd name="connsiteX9" fmla="*/ 69669 w 313508"/>
                <a:gd name="connsiteY9" fmla="*/ 368073 h 908004"/>
                <a:gd name="connsiteX10" fmla="*/ 107632 w 313508"/>
                <a:gd name="connsiteY10" fmla="*/ 240642 h 908004"/>
                <a:gd name="connsiteX11" fmla="*/ 180499 w 313508"/>
                <a:gd name="connsiteY11" fmla="*/ 122669 h 908004"/>
                <a:gd name="connsiteX12" fmla="*/ 236968 w 313508"/>
                <a:gd name="connsiteY12" fmla="*/ 65382 h 908004"/>
                <a:gd name="connsiteX13" fmla="*/ 294528 w 313508"/>
                <a:gd name="connsiteY13" fmla="*/ 12654 h 908004"/>
                <a:gd name="connsiteX0" fmla="*/ 313508 w 313508"/>
                <a:gd name="connsiteY0" fmla="*/ 0 h 908004"/>
                <a:gd name="connsiteX1" fmla="*/ 298881 w 313508"/>
                <a:gd name="connsiteY1" fmla="*/ 191588 h 908004"/>
                <a:gd name="connsiteX2" fmla="*/ 262753 w 313508"/>
                <a:gd name="connsiteY2" fmla="*/ 233227 h 908004"/>
                <a:gd name="connsiteX3" fmla="*/ 225062 w 313508"/>
                <a:gd name="connsiteY3" fmla="*/ 263025 h 908004"/>
                <a:gd name="connsiteX4" fmla="*/ 220095 w 313508"/>
                <a:gd name="connsiteY4" fmla="*/ 376780 h 908004"/>
                <a:gd name="connsiteX5" fmla="*/ 167844 w 313508"/>
                <a:gd name="connsiteY5" fmla="*/ 489992 h 908004"/>
                <a:gd name="connsiteX6" fmla="*/ 106884 w 313508"/>
                <a:gd name="connsiteY6" fmla="*/ 690289 h 908004"/>
                <a:gd name="connsiteX7" fmla="*/ 19798 w 313508"/>
                <a:gd name="connsiteY7" fmla="*/ 908004 h 908004"/>
                <a:gd name="connsiteX8" fmla="*/ 0 w 313508"/>
                <a:gd name="connsiteY8" fmla="*/ 589665 h 908004"/>
                <a:gd name="connsiteX9" fmla="*/ 69669 w 313508"/>
                <a:gd name="connsiteY9" fmla="*/ 368073 h 908004"/>
                <a:gd name="connsiteX10" fmla="*/ 107632 w 313508"/>
                <a:gd name="connsiteY10" fmla="*/ 240642 h 908004"/>
                <a:gd name="connsiteX11" fmla="*/ 180499 w 313508"/>
                <a:gd name="connsiteY11" fmla="*/ 122669 h 908004"/>
                <a:gd name="connsiteX12" fmla="*/ 236968 w 313508"/>
                <a:gd name="connsiteY12" fmla="*/ 65382 h 908004"/>
                <a:gd name="connsiteX13" fmla="*/ 294528 w 313508"/>
                <a:gd name="connsiteY13" fmla="*/ 12654 h 908004"/>
                <a:gd name="connsiteX0" fmla="*/ 313508 w 313508"/>
                <a:gd name="connsiteY0" fmla="*/ 0 h 908004"/>
                <a:gd name="connsiteX1" fmla="*/ 298881 w 313508"/>
                <a:gd name="connsiteY1" fmla="*/ 191588 h 908004"/>
                <a:gd name="connsiteX2" fmla="*/ 262753 w 313508"/>
                <a:gd name="connsiteY2" fmla="*/ 233227 h 908004"/>
                <a:gd name="connsiteX3" fmla="*/ 225062 w 313508"/>
                <a:gd name="connsiteY3" fmla="*/ 263025 h 908004"/>
                <a:gd name="connsiteX4" fmla="*/ 220095 w 313508"/>
                <a:gd name="connsiteY4" fmla="*/ 376780 h 908004"/>
                <a:gd name="connsiteX5" fmla="*/ 167844 w 313508"/>
                <a:gd name="connsiteY5" fmla="*/ 489992 h 908004"/>
                <a:gd name="connsiteX6" fmla="*/ 106884 w 313508"/>
                <a:gd name="connsiteY6" fmla="*/ 690289 h 908004"/>
                <a:gd name="connsiteX7" fmla="*/ 19798 w 313508"/>
                <a:gd name="connsiteY7" fmla="*/ 908004 h 908004"/>
                <a:gd name="connsiteX8" fmla="*/ 0 w 313508"/>
                <a:gd name="connsiteY8" fmla="*/ 589665 h 908004"/>
                <a:gd name="connsiteX9" fmla="*/ 69669 w 313508"/>
                <a:gd name="connsiteY9" fmla="*/ 368073 h 908004"/>
                <a:gd name="connsiteX10" fmla="*/ 107632 w 313508"/>
                <a:gd name="connsiteY10" fmla="*/ 240642 h 908004"/>
                <a:gd name="connsiteX11" fmla="*/ 180499 w 313508"/>
                <a:gd name="connsiteY11" fmla="*/ 122669 h 908004"/>
                <a:gd name="connsiteX12" fmla="*/ 236968 w 313508"/>
                <a:gd name="connsiteY12" fmla="*/ 65382 h 908004"/>
                <a:gd name="connsiteX13" fmla="*/ 294528 w 313508"/>
                <a:gd name="connsiteY13" fmla="*/ 12654 h 908004"/>
                <a:gd name="connsiteX0" fmla="*/ 313508 w 313508"/>
                <a:gd name="connsiteY0" fmla="*/ 0 h 908004"/>
                <a:gd name="connsiteX1" fmla="*/ 298881 w 313508"/>
                <a:gd name="connsiteY1" fmla="*/ 191588 h 908004"/>
                <a:gd name="connsiteX2" fmla="*/ 262753 w 313508"/>
                <a:gd name="connsiteY2" fmla="*/ 233227 h 908004"/>
                <a:gd name="connsiteX3" fmla="*/ 225062 w 313508"/>
                <a:gd name="connsiteY3" fmla="*/ 263025 h 908004"/>
                <a:gd name="connsiteX4" fmla="*/ 179613 w 313508"/>
                <a:gd name="connsiteY4" fmla="*/ 324393 h 908004"/>
                <a:gd name="connsiteX5" fmla="*/ 167844 w 313508"/>
                <a:gd name="connsiteY5" fmla="*/ 489992 h 908004"/>
                <a:gd name="connsiteX6" fmla="*/ 106884 w 313508"/>
                <a:gd name="connsiteY6" fmla="*/ 690289 h 908004"/>
                <a:gd name="connsiteX7" fmla="*/ 19798 w 313508"/>
                <a:gd name="connsiteY7" fmla="*/ 908004 h 908004"/>
                <a:gd name="connsiteX8" fmla="*/ 0 w 313508"/>
                <a:gd name="connsiteY8" fmla="*/ 589665 h 908004"/>
                <a:gd name="connsiteX9" fmla="*/ 69669 w 313508"/>
                <a:gd name="connsiteY9" fmla="*/ 368073 h 908004"/>
                <a:gd name="connsiteX10" fmla="*/ 107632 w 313508"/>
                <a:gd name="connsiteY10" fmla="*/ 240642 h 908004"/>
                <a:gd name="connsiteX11" fmla="*/ 180499 w 313508"/>
                <a:gd name="connsiteY11" fmla="*/ 122669 h 908004"/>
                <a:gd name="connsiteX12" fmla="*/ 236968 w 313508"/>
                <a:gd name="connsiteY12" fmla="*/ 65382 h 908004"/>
                <a:gd name="connsiteX13" fmla="*/ 294528 w 313508"/>
                <a:gd name="connsiteY13" fmla="*/ 12654 h 908004"/>
                <a:gd name="connsiteX0" fmla="*/ 313508 w 313508"/>
                <a:gd name="connsiteY0" fmla="*/ 0 h 908004"/>
                <a:gd name="connsiteX1" fmla="*/ 298881 w 313508"/>
                <a:gd name="connsiteY1" fmla="*/ 191588 h 908004"/>
                <a:gd name="connsiteX2" fmla="*/ 262753 w 313508"/>
                <a:gd name="connsiteY2" fmla="*/ 233227 h 908004"/>
                <a:gd name="connsiteX3" fmla="*/ 225062 w 313508"/>
                <a:gd name="connsiteY3" fmla="*/ 263025 h 908004"/>
                <a:gd name="connsiteX4" fmla="*/ 179613 w 313508"/>
                <a:gd name="connsiteY4" fmla="*/ 324393 h 908004"/>
                <a:gd name="connsiteX5" fmla="*/ 132125 w 313508"/>
                <a:gd name="connsiteY5" fmla="*/ 485229 h 908004"/>
                <a:gd name="connsiteX6" fmla="*/ 106884 w 313508"/>
                <a:gd name="connsiteY6" fmla="*/ 690289 h 908004"/>
                <a:gd name="connsiteX7" fmla="*/ 19798 w 313508"/>
                <a:gd name="connsiteY7" fmla="*/ 908004 h 908004"/>
                <a:gd name="connsiteX8" fmla="*/ 0 w 313508"/>
                <a:gd name="connsiteY8" fmla="*/ 589665 h 908004"/>
                <a:gd name="connsiteX9" fmla="*/ 69669 w 313508"/>
                <a:gd name="connsiteY9" fmla="*/ 368073 h 908004"/>
                <a:gd name="connsiteX10" fmla="*/ 107632 w 313508"/>
                <a:gd name="connsiteY10" fmla="*/ 240642 h 908004"/>
                <a:gd name="connsiteX11" fmla="*/ 180499 w 313508"/>
                <a:gd name="connsiteY11" fmla="*/ 122669 h 908004"/>
                <a:gd name="connsiteX12" fmla="*/ 236968 w 313508"/>
                <a:gd name="connsiteY12" fmla="*/ 65382 h 908004"/>
                <a:gd name="connsiteX13" fmla="*/ 294528 w 313508"/>
                <a:gd name="connsiteY13" fmla="*/ 12654 h 908004"/>
                <a:gd name="connsiteX0" fmla="*/ 313508 w 313508"/>
                <a:gd name="connsiteY0" fmla="*/ 0 h 908004"/>
                <a:gd name="connsiteX1" fmla="*/ 298881 w 313508"/>
                <a:gd name="connsiteY1" fmla="*/ 191588 h 908004"/>
                <a:gd name="connsiteX2" fmla="*/ 262753 w 313508"/>
                <a:gd name="connsiteY2" fmla="*/ 233227 h 908004"/>
                <a:gd name="connsiteX3" fmla="*/ 225062 w 313508"/>
                <a:gd name="connsiteY3" fmla="*/ 263025 h 908004"/>
                <a:gd name="connsiteX4" fmla="*/ 179613 w 313508"/>
                <a:gd name="connsiteY4" fmla="*/ 324393 h 908004"/>
                <a:gd name="connsiteX5" fmla="*/ 132125 w 313508"/>
                <a:gd name="connsiteY5" fmla="*/ 485229 h 908004"/>
                <a:gd name="connsiteX6" fmla="*/ 78309 w 313508"/>
                <a:gd name="connsiteY6" fmla="*/ 640283 h 908004"/>
                <a:gd name="connsiteX7" fmla="*/ 19798 w 313508"/>
                <a:gd name="connsiteY7" fmla="*/ 908004 h 908004"/>
                <a:gd name="connsiteX8" fmla="*/ 0 w 313508"/>
                <a:gd name="connsiteY8" fmla="*/ 589665 h 908004"/>
                <a:gd name="connsiteX9" fmla="*/ 69669 w 313508"/>
                <a:gd name="connsiteY9" fmla="*/ 368073 h 908004"/>
                <a:gd name="connsiteX10" fmla="*/ 107632 w 313508"/>
                <a:gd name="connsiteY10" fmla="*/ 240642 h 908004"/>
                <a:gd name="connsiteX11" fmla="*/ 180499 w 313508"/>
                <a:gd name="connsiteY11" fmla="*/ 122669 h 908004"/>
                <a:gd name="connsiteX12" fmla="*/ 236968 w 313508"/>
                <a:gd name="connsiteY12" fmla="*/ 65382 h 908004"/>
                <a:gd name="connsiteX13" fmla="*/ 294528 w 313508"/>
                <a:gd name="connsiteY13" fmla="*/ 12654 h 908004"/>
                <a:gd name="connsiteX0" fmla="*/ 317522 w 317522"/>
                <a:gd name="connsiteY0" fmla="*/ 0 h 848473"/>
                <a:gd name="connsiteX1" fmla="*/ 302895 w 317522"/>
                <a:gd name="connsiteY1" fmla="*/ 191588 h 848473"/>
                <a:gd name="connsiteX2" fmla="*/ 266767 w 317522"/>
                <a:gd name="connsiteY2" fmla="*/ 233227 h 848473"/>
                <a:gd name="connsiteX3" fmla="*/ 229076 w 317522"/>
                <a:gd name="connsiteY3" fmla="*/ 263025 h 848473"/>
                <a:gd name="connsiteX4" fmla="*/ 183627 w 317522"/>
                <a:gd name="connsiteY4" fmla="*/ 324393 h 848473"/>
                <a:gd name="connsiteX5" fmla="*/ 136139 w 317522"/>
                <a:gd name="connsiteY5" fmla="*/ 485229 h 848473"/>
                <a:gd name="connsiteX6" fmla="*/ 82323 w 317522"/>
                <a:gd name="connsiteY6" fmla="*/ 640283 h 848473"/>
                <a:gd name="connsiteX7" fmla="*/ 0 w 317522"/>
                <a:gd name="connsiteY7" fmla="*/ 848473 h 848473"/>
                <a:gd name="connsiteX8" fmla="*/ 4014 w 317522"/>
                <a:gd name="connsiteY8" fmla="*/ 589665 h 848473"/>
                <a:gd name="connsiteX9" fmla="*/ 73683 w 317522"/>
                <a:gd name="connsiteY9" fmla="*/ 368073 h 848473"/>
                <a:gd name="connsiteX10" fmla="*/ 111646 w 317522"/>
                <a:gd name="connsiteY10" fmla="*/ 240642 h 848473"/>
                <a:gd name="connsiteX11" fmla="*/ 184513 w 317522"/>
                <a:gd name="connsiteY11" fmla="*/ 122669 h 848473"/>
                <a:gd name="connsiteX12" fmla="*/ 240982 w 317522"/>
                <a:gd name="connsiteY12" fmla="*/ 65382 h 848473"/>
                <a:gd name="connsiteX13" fmla="*/ 298542 w 317522"/>
                <a:gd name="connsiteY13" fmla="*/ 12654 h 848473"/>
                <a:gd name="connsiteX0" fmla="*/ 317522 w 317522"/>
                <a:gd name="connsiteY0" fmla="*/ 0 h 848473"/>
                <a:gd name="connsiteX1" fmla="*/ 302895 w 317522"/>
                <a:gd name="connsiteY1" fmla="*/ 191588 h 848473"/>
                <a:gd name="connsiteX2" fmla="*/ 266767 w 317522"/>
                <a:gd name="connsiteY2" fmla="*/ 233227 h 848473"/>
                <a:gd name="connsiteX3" fmla="*/ 229076 w 317522"/>
                <a:gd name="connsiteY3" fmla="*/ 263025 h 848473"/>
                <a:gd name="connsiteX4" fmla="*/ 183627 w 317522"/>
                <a:gd name="connsiteY4" fmla="*/ 324393 h 848473"/>
                <a:gd name="connsiteX5" fmla="*/ 136139 w 317522"/>
                <a:gd name="connsiteY5" fmla="*/ 485229 h 848473"/>
                <a:gd name="connsiteX6" fmla="*/ 79942 w 317522"/>
                <a:gd name="connsiteY6" fmla="*/ 623614 h 848473"/>
                <a:gd name="connsiteX7" fmla="*/ 0 w 317522"/>
                <a:gd name="connsiteY7" fmla="*/ 848473 h 848473"/>
                <a:gd name="connsiteX8" fmla="*/ 4014 w 317522"/>
                <a:gd name="connsiteY8" fmla="*/ 589665 h 848473"/>
                <a:gd name="connsiteX9" fmla="*/ 73683 w 317522"/>
                <a:gd name="connsiteY9" fmla="*/ 368073 h 848473"/>
                <a:gd name="connsiteX10" fmla="*/ 111646 w 317522"/>
                <a:gd name="connsiteY10" fmla="*/ 240642 h 848473"/>
                <a:gd name="connsiteX11" fmla="*/ 184513 w 317522"/>
                <a:gd name="connsiteY11" fmla="*/ 122669 h 848473"/>
                <a:gd name="connsiteX12" fmla="*/ 240982 w 317522"/>
                <a:gd name="connsiteY12" fmla="*/ 65382 h 848473"/>
                <a:gd name="connsiteX13" fmla="*/ 298542 w 317522"/>
                <a:gd name="connsiteY13" fmla="*/ 12654 h 848473"/>
                <a:gd name="connsiteX0" fmla="*/ 317522 w 317522"/>
                <a:gd name="connsiteY0" fmla="*/ 0 h 848473"/>
                <a:gd name="connsiteX1" fmla="*/ 302895 w 317522"/>
                <a:gd name="connsiteY1" fmla="*/ 191588 h 848473"/>
                <a:gd name="connsiteX2" fmla="*/ 266767 w 317522"/>
                <a:gd name="connsiteY2" fmla="*/ 233227 h 848473"/>
                <a:gd name="connsiteX3" fmla="*/ 229076 w 317522"/>
                <a:gd name="connsiteY3" fmla="*/ 263025 h 848473"/>
                <a:gd name="connsiteX4" fmla="*/ 183627 w 317522"/>
                <a:gd name="connsiteY4" fmla="*/ 324393 h 848473"/>
                <a:gd name="connsiteX5" fmla="*/ 136139 w 317522"/>
                <a:gd name="connsiteY5" fmla="*/ 485229 h 848473"/>
                <a:gd name="connsiteX6" fmla="*/ 79942 w 317522"/>
                <a:gd name="connsiteY6" fmla="*/ 623614 h 848473"/>
                <a:gd name="connsiteX7" fmla="*/ 0 w 317522"/>
                <a:gd name="connsiteY7" fmla="*/ 848473 h 848473"/>
                <a:gd name="connsiteX8" fmla="*/ 4014 w 317522"/>
                <a:gd name="connsiteY8" fmla="*/ 589665 h 848473"/>
                <a:gd name="connsiteX9" fmla="*/ 64158 w 317522"/>
                <a:gd name="connsiteY9" fmla="*/ 372835 h 848473"/>
                <a:gd name="connsiteX10" fmla="*/ 111646 w 317522"/>
                <a:gd name="connsiteY10" fmla="*/ 240642 h 848473"/>
                <a:gd name="connsiteX11" fmla="*/ 184513 w 317522"/>
                <a:gd name="connsiteY11" fmla="*/ 122669 h 848473"/>
                <a:gd name="connsiteX12" fmla="*/ 240982 w 317522"/>
                <a:gd name="connsiteY12" fmla="*/ 65382 h 848473"/>
                <a:gd name="connsiteX13" fmla="*/ 298542 w 317522"/>
                <a:gd name="connsiteY13" fmla="*/ 12654 h 848473"/>
                <a:gd name="connsiteX0" fmla="*/ 317522 w 317522"/>
                <a:gd name="connsiteY0" fmla="*/ 0 h 848473"/>
                <a:gd name="connsiteX1" fmla="*/ 302895 w 317522"/>
                <a:gd name="connsiteY1" fmla="*/ 191588 h 848473"/>
                <a:gd name="connsiteX2" fmla="*/ 266767 w 317522"/>
                <a:gd name="connsiteY2" fmla="*/ 233227 h 848473"/>
                <a:gd name="connsiteX3" fmla="*/ 229076 w 317522"/>
                <a:gd name="connsiteY3" fmla="*/ 263025 h 848473"/>
                <a:gd name="connsiteX4" fmla="*/ 183627 w 317522"/>
                <a:gd name="connsiteY4" fmla="*/ 324393 h 848473"/>
                <a:gd name="connsiteX5" fmla="*/ 136139 w 317522"/>
                <a:gd name="connsiteY5" fmla="*/ 485229 h 848473"/>
                <a:gd name="connsiteX6" fmla="*/ 79942 w 317522"/>
                <a:gd name="connsiteY6" fmla="*/ 623614 h 848473"/>
                <a:gd name="connsiteX7" fmla="*/ 0 w 317522"/>
                <a:gd name="connsiteY7" fmla="*/ 848473 h 848473"/>
                <a:gd name="connsiteX8" fmla="*/ 4014 w 317522"/>
                <a:gd name="connsiteY8" fmla="*/ 589665 h 848473"/>
                <a:gd name="connsiteX9" fmla="*/ 64158 w 317522"/>
                <a:gd name="connsiteY9" fmla="*/ 372835 h 848473"/>
                <a:gd name="connsiteX10" fmla="*/ 111646 w 317522"/>
                <a:gd name="connsiteY10" fmla="*/ 240642 h 848473"/>
                <a:gd name="connsiteX11" fmla="*/ 184513 w 317522"/>
                <a:gd name="connsiteY11" fmla="*/ 122669 h 848473"/>
                <a:gd name="connsiteX12" fmla="*/ 240982 w 317522"/>
                <a:gd name="connsiteY12" fmla="*/ 65382 h 848473"/>
                <a:gd name="connsiteX13" fmla="*/ 298542 w 317522"/>
                <a:gd name="connsiteY13" fmla="*/ 12654 h 848473"/>
                <a:gd name="connsiteX0" fmla="*/ 317522 w 317522"/>
                <a:gd name="connsiteY0" fmla="*/ 0 h 848473"/>
                <a:gd name="connsiteX1" fmla="*/ 302895 w 317522"/>
                <a:gd name="connsiteY1" fmla="*/ 198732 h 848473"/>
                <a:gd name="connsiteX2" fmla="*/ 266767 w 317522"/>
                <a:gd name="connsiteY2" fmla="*/ 233227 h 848473"/>
                <a:gd name="connsiteX3" fmla="*/ 229076 w 317522"/>
                <a:gd name="connsiteY3" fmla="*/ 263025 h 848473"/>
                <a:gd name="connsiteX4" fmla="*/ 183627 w 317522"/>
                <a:gd name="connsiteY4" fmla="*/ 324393 h 848473"/>
                <a:gd name="connsiteX5" fmla="*/ 136139 w 317522"/>
                <a:gd name="connsiteY5" fmla="*/ 485229 h 848473"/>
                <a:gd name="connsiteX6" fmla="*/ 79942 w 317522"/>
                <a:gd name="connsiteY6" fmla="*/ 623614 h 848473"/>
                <a:gd name="connsiteX7" fmla="*/ 0 w 317522"/>
                <a:gd name="connsiteY7" fmla="*/ 848473 h 848473"/>
                <a:gd name="connsiteX8" fmla="*/ 4014 w 317522"/>
                <a:gd name="connsiteY8" fmla="*/ 589665 h 848473"/>
                <a:gd name="connsiteX9" fmla="*/ 64158 w 317522"/>
                <a:gd name="connsiteY9" fmla="*/ 372835 h 848473"/>
                <a:gd name="connsiteX10" fmla="*/ 111646 w 317522"/>
                <a:gd name="connsiteY10" fmla="*/ 240642 h 848473"/>
                <a:gd name="connsiteX11" fmla="*/ 184513 w 317522"/>
                <a:gd name="connsiteY11" fmla="*/ 122669 h 848473"/>
                <a:gd name="connsiteX12" fmla="*/ 240982 w 317522"/>
                <a:gd name="connsiteY12" fmla="*/ 65382 h 848473"/>
                <a:gd name="connsiteX13" fmla="*/ 298542 w 317522"/>
                <a:gd name="connsiteY13" fmla="*/ 12654 h 848473"/>
                <a:gd name="connsiteX0" fmla="*/ 317522 w 317522"/>
                <a:gd name="connsiteY0" fmla="*/ 0 h 848473"/>
                <a:gd name="connsiteX1" fmla="*/ 302895 w 317522"/>
                <a:gd name="connsiteY1" fmla="*/ 198732 h 848473"/>
                <a:gd name="connsiteX2" fmla="*/ 266767 w 317522"/>
                <a:gd name="connsiteY2" fmla="*/ 233227 h 848473"/>
                <a:gd name="connsiteX3" fmla="*/ 229076 w 317522"/>
                <a:gd name="connsiteY3" fmla="*/ 263025 h 848473"/>
                <a:gd name="connsiteX4" fmla="*/ 183627 w 317522"/>
                <a:gd name="connsiteY4" fmla="*/ 324393 h 848473"/>
                <a:gd name="connsiteX5" fmla="*/ 136139 w 317522"/>
                <a:gd name="connsiteY5" fmla="*/ 485229 h 848473"/>
                <a:gd name="connsiteX6" fmla="*/ 79942 w 317522"/>
                <a:gd name="connsiteY6" fmla="*/ 623614 h 848473"/>
                <a:gd name="connsiteX7" fmla="*/ 0 w 317522"/>
                <a:gd name="connsiteY7" fmla="*/ 848473 h 848473"/>
                <a:gd name="connsiteX8" fmla="*/ 4014 w 317522"/>
                <a:gd name="connsiteY8" fmla="*/ 589665 h 848473"/>
                <a:gd name="connsiteX9" fmla="*/ 64158 w 317522"/>
                <a:gd name="connsiteY9" fmla="*/ 372835 h 848473"/>
                <a:gd name="connsiteX10" fmla="*/ 111646 w 317522"/>
                <a:gd name="connsiteY10" fmla="*/ 240642 h 848473"/>
                <a:gd name="connsiteX11" fmla="*/ 184513 w 317522"/>
                <a:gd name="connsiteY11" fmla="*/ 122669 h 848473"/>
                <a:gd name="connsiteX12" fmla="*/ 240982 w 317522"/>
                <a:gd name="connsiteY12" fmla="*/ 65382 h 848473"/>
                <a:gd name="connsiteX13" fmla="*/ 298542 w 317522"/>
                <a:gd name="connsiteY13" fmla="*/ 12654 h 848473"/>
                <a:gd name="connsiteX0" fmla="*/ 317522 w 317522"/>
                <a:gd name="connsiteY0" fmla="*/ 0 h 848473"/>
                <a:gd name="connsiteX1" fmla="*/ 302895 w 317522"/>
                <a:gd name="connsiteY1" fmla="*/ 198732 h 848473"/>
                <a:gd name="connsiteX2" fmla="*/ 259623 w 317522"/>
                <a:gd name="connsiteY2" fmla="*/ 233227 h 848473"/>
                <a:gd name="connsiteX3" fmla="*/ 229076 w 317522"/>
                <a:gd name="connsiteY3" fmla="*/ 263025 h 848473"/>
                <a:gd name="connsiteX4" fmla="*/ 183627 w 317522"/>
                <a:gd name="connsiteY4" fmla="*/ 324393 h 848473"/>
                <a:gd name="connsiteX5" fmla="*/ 136139 w 317522"/>
                <a:gd name="connsiteY5" fmla="*/ 485229 h 848473"/>
                <a:gd name="connsiteX6" fmla="*/ 79942 w 317522"/>
                <a:gd name="connsiteY6" fmla="*/ 623614 h 848473"/>
                <a:gd name="connsiteX7" fmla="*/ 0 w 317522"/>
                <a:gd name="connsiteY7" fmla="*/ 848473 h 848473"/>
                <a:gd name="connsiteX8" fmla="*/ 4014 w 317522"/>
                <a:gd name="connsiteY8" fmla="*/ 589665 h 848473"/>
                <a:gd name="connsiteX9" fmla="*/ 64158 w 317522"/>
                <a:gd name="connsiteY9" fmla="*/ 372835 h 848473"/>
                <a:gd name="connsiteX10" fmla="*/ 111646 w 317522"/>
                <a:gd name="connsiteY10" fmla="*/ 240642 h 848473"/>
                <a:gd name="connsiteX11" fmla="*/ 184513 w 317522"/>
                <a:gd name="connsiteY11" fmla="*/ 122669 h 848473"/>
                <a:gd name="connsiteX12" fmla="*/ 240982 w 317522"/>
                <a:gd name="connsiteY12" fmla="*/ 65382 h 848473"/>
                <a:gd name="connsiteX13" fmla="*/ 298542 w 317522"/>
                <a:gd name="connsiteY13" fmla="*/ 12654 h 848473"/>
                <a:gd name="connsiteX0" fmla="*/ 317522 w 317522"/>
                <a:gd name="connsiteY0" fmla="*/ 0 h 848473"/>
                <a:gd name="connsiteX1" fmla="*/ 302895 w 317522"/>
                <a:gd name="connsiteY1" fmla="*/ 198732 h 848473"/>
                <a:gd name="connsiteX2" fmla="*/ 259623 w 317522"/>
                <a:gd name="connsiteY2" fmla="*/ 233227 h 848473"/>
                <a:gd name="connsiteX3" fmla="*/ 229076 w 317522"/>
                <a:gd name="connsiteY3" fmla="*/ 263025 h 848473"/>
                <a:gd name="connsiteX4" fmla="*/ 178864 w 317522"/>
                <a:gd name="connsiteY4" fmla="*/ 336299 h 848473"/>
                <a:gd name="connsiteX5" fmla="*/ 136139 w 317522"/>
                <a:gd name="connsiteY5" fmla="*/ 485229 h 848473"/>
                <a:gd name="connsiteX6" fmla="*/ 79942 w 317522"/>
                <a:gd name="connsiteY6" fmla="*/ 623614 h 848473"/>
                <a:gd name="connsiteX7" fmla="*/ 0 w 317522"/>
                <a:gd name="connsiteY7" fmla="*/ 848473 h 848473"/>
                <a:gd name="connsiteX8" fmla="*/ 4014 w 317522"/>
                <a:gd name="connsiteY8" fmla="*/ 589665 h 848473"/>
                <a:gd name="connsiteX9" fmla="*/ 64158 w 317522"/>
                <a:gd name="connsiteY9" fmla="*/ 372835 h 848473"/>
                <a:gd name="connsiteX10" fmla="*/ 111646 w 317522"/>
                <a:gd name="connsiteY10" fmla="*/ 240642 h 848473"/>
                <a:gd name="connsiteX11" fmla="*/ 184513 w 317522"/>
                <a:gd name="connsiteY11" fmla="*/ 122669 h 848473"/>
                <a:gd name="connsiteX12" fmla="*/ 240982 w 317522"/>
                <a:gd name="connsiteY12" fmla="*/ 65382 h 848473"/>
                <a:gd name="connsiteX13" fmla="*/ 298542 w 317522"/>
                <a:gd name="connsiteY13" fmla="*/ 12654 h 848473"/>
                <a:gd name="connsiteX0" fmla="*/ 317522 w 317522"/>
                <a:gd name="connsiteY0" fmla="*/ 0 h 848473"/>
                <a:gd name="connsiteX1" fmla="*/ 302895 w 317522"/>
                <a:gd name="connsiteY1" fmla="*/ 198732 h 848473"/>
                <a:gd name="connsiteX2" fmla="*/ 259623 w 317522"/>
                <a:gd name="connsiteY2" fmla="*/ 233227 h 848473"/>
                <a:gd name="connsiteX3" fmla="*/ 229076 w 317522"/>
                <a:gd name="connsiteY3" fmla="*/ 263025 h 848473"/>
                <a:gd name="connsiteX4" fmla="*/ 178864 w 317522"/>
                <a:gd name="connsiteY4" fmla="*/ 336299 h 848473"/>
                <a:gd name="connsiteX5" fmla="*/ 136139 w 317522"/>
                <a:gd name="connsiteY5" fmla="*/ 485229 h 848473"/>
                <a:gd name="connsiteX6" fmla="*/ 75179 w 317522"/>
                <a:gd name="connsiteY6" fmla="*/ 654570 h 848473"/>
                <a:gd name="connsiteX7" fmla="*/ 0 w 317522"/>
                <a:gd name="connsiteY7" fmla="*/ 848473 h 848473"/>
                <a:gd name="connsiteX8" fmla="*/ 4014 w 317522"/>
                <a:gd name="connsiteY8" fmla="*/ 589665 h 848473"/>
                <a:gd name="connsiteX9" fmla="*/ 64158 w 317522"/>
                <a:gd name="connsiteY9" fmla="*/ 372835 h 848473"/>
                <a:gd name="connsiteX10" fmla="*/ 111646 w 317522"/>
                <a:gd name="connsiteY10" fmla="*/ 240642 h 848473"/>
                <a:gd name="connsiteX11" fmla="*/ 184513 w 317522"/>
                <a:gd name="connsiteY11" fmla="*/ 122669 h 848473"/>
                <a:gd name="connsiteX12" fmla="*/ 240982 w 317522"/>
                <a:gd name="connsiteY12" fmla="*/ 65382 h 848473"/>
                <a:gd name="connsiteX13" fmla="*/ 298542 w 317522"/>
                <a:gd name="connsiteY13" fmla="*/ 12654 h 848473"/>
                <a:gd name="connsiteX0" fmla="*/ 317522 w 317522"/>
                <a:gd name="connsiteY0" fmla="*/ 0 h 848473"/>
                <a:gd name="connsiteX1" fmla="*/ 302895 w 317522"/>
                <a:gd name="connsiteY1" fmla="*/ 198732 h 848473"/>
                <a:gd name="connsiteX2" fmla="*/ 259623 w 317522"/>
                <a:gd name="connsiteY2" fmla="*/ 233227 h 848473"/>
                <a:gd name="connsiteX3" fmla="*/ 229076 w 317522"/>
                <a:gd name="connsiteY3" fmla="*/ 263025 h 848473"/>
                <a:gd name="connsiteX4" fmla="*/ 178864 w 317522"/>
                <a:gd name="connsiteY4" fmla="*/ 336299 h 848473"/>
                <a:gd name="connsiteX5" fmla="*/ 136139 w 317522"/>
                <a:gd name="connsiteY5" fmla="*/ 485229 h 848473"/>
                <a:gd name="connsiteX6" fmla="*/ 75179 w 317522"/>
                <a:gd name="connsiteY6" fmla="*/ 654570 h 848473"/>
                <a:gd name="connsiteX7" fmla="*/ 0 w 317522"/>
                <a:gd name="connsiteY7" fmla="*/ 848473 h 848473"/>
                <a:gd name="connsiteX8" fmla="*/ 4014 w 317522"/>
                <a:gd name="connsiteY8" fmla="*/ 589665 h 848473"/>
                <a:gd name="connsiteX9" fmla="*/ 64158 w 317522"/>
                <a:gd name="connsiteY9" fmla="*/ 372835 h 848473"/>
                <a:gd name="connsiteX10" fmla="*/ 111646 w 317522"/>
                <a:gd name="connsiteY10" fmla="*/ 240642 h 848473"/>
                <a:gd name="connsiteX11" fmla="*/ 184513 w 317522"/>
                <a:gd name="connsiteY11" fmla="*/ 122669 h 848473"/>
                <a:gd name="connsiteX12" fmla="*/ 229076 w 317522"/>
                <a:gd name="connsiteY12" fmla="*/ 70145 h 848473"/>
                <a:gd name="connsiteX13" fmla="*/ 298542 w 317522"/>
                <a:gd name="connsiteY13" fmla="*/ 12654 h 848473"/>
                <a:gd name="connsiteX0" fmla="*/ 317522 w 317522"/>
                <a:gd name="connsiteY0" fmla="*/ 0 h 848473"/>
                <a:gd name="connsiteX1" fmla="*/ 302895 w 317522"/>
                <a:gd name="connsiteY1" fmla="*/ 198732 h 848473"/>
                <a:gd name="connsiteX2" fmla="*/ 259623 w 317522"/>
                <a:gd name="connsiteY2" fmla="*/ 233227 h 848473"/>
                <a:gd name="connsiteX3" fmla="*/ 229076 w 317522"/>
                <a:gd name="connsiteY3" fmla="*/ 263025 h 848473"/>
                <a:gd name="connsiteX4" fmla="*/ 178864 w 317522"/>
                <a:gd name="connsiteY4" fmla="*/ 336299 h 848473"/>
                <a:gd name="connsiteX5" fmla="*/ 136139 w 317522"/>
                <a:gd name="connsiteY5" fmla="*/ 485229 h 848473"/>
                <a:gd name="connsiteX6" fmla="*/ 75179 w 317522"/>
                <a:gd name="connsiteY6" fmla="*/ 654570 h 848473"/>
                <a:gd name="connsiteX7" fmla="*/ 0 w 317522"/>
                <a:gd name="connsiteY7" fmla="*/ 848473 h 848473"/>
                <a:gd name="connsiteX8" fmla="*/ 4014 w 317522"/>
                <a:gd name="connsiteY8" fmla="*/ 589665 h 848473"/>
                <a:gd name="connsiteX9" fmla="*/ 64158 w 317522"/>
                <a:gd name="connsiteY9" fmla="*/ 372835 h 848473"/>
                <a:gd name="connsiteX10" fmla="*/ 111646 w 317522"/>
                <a:gd name="connsiteY10" fmla="*/ 240642 h 848473"/>
                <a:gd name="connsiteX11" fmla="*/ 138588 w 317522"/>
                <a:gd name="connsiteY11" fmla="*/ 189207 h 848473"/>
                <a:gd name="connsiteX12" fmla="*/ 184513 w 317522"/>
                <a:gd name="connsiteY12" fmla="*/ 122669 h 848473"/>
                <a:gd name="connsiteX13" fmla="*/ 229076 w 317522"/>
                <a:gd name="connsiteY13" fmla="*/ 70145 h 848473"/>
                <a:gd name="connsiteX14" fmla="*/ 298542 w 317522"/>
                <a:gd name="connsiteY14" fmla="*/ 12654 h 848473"/>
                <a:gd name="connsiteX0" fmla="*/ 317522 w 317522"/>
                <a:gd name="connsiteY0" fmla="*/ 0 h 848473"/>
                <a:gd name="connsiteX1" fmla="*/ 302895 w 317522"/>
                <a:gd name="connsiteY1" fmla="*/ 198732 h 848473"/>
                <a:gd name="connsiteX2" fmla="*/ 259623 w 317522"/>
                <a:gd name="connsiteY2" fmla="*/ 233227 h 848473"/>
                <a:gd name="connsiteX3" fmla="*/ 229076 w 317522"/>
                <a:gd name="connsiteY3" fmla="*/ 263025 h 848473"/>
                <a:gd name="connsiteX4" fmla="*/ 178864 w 317522"/>
                <a:gd name="connsiteY4" fmla="*/ 336299 h 848473"/>
                <a:gd name="connsiteX5" fmla="*/ 136139 w 317522"/>
                <a:gd name="connsiteY5" fmla="*/ 485229 h 848473"/>
                <a:gd name="connsiteX6" fmla="*/ 75179 w 317522"/>
                <a:gd name="connsiteY6" fmla="*/ 654570 h 848473"/>
                <a:gd name="connsiteX7" fmla="*/ 0 w 317522"/>
                <a:gd name="connsiteY7" fmla="*/ 848473 h 848473"/>
                <a:gd name="connsiteX8" fmla="*/ 4014 w 317522"/>
                <a:gd name="connsiteY8" fmla="*/ 589665 h 848473"/>
                <a:gd name="connsiteX9" fmla="*/ 33813 w 317522"/>
                <a:gd name="connsiteY9" fmla="*/ 472576 h 848473"/>
                <a:gd name="connsiteX10" fmla="*/ 64158 w 317522"/>
                <a:gd name="connsiteY10" fmla="*/ 372835 h 848473"/>
                <a:gd name="connsiteX11" fmla="*/ 111646 w 317522"/>
                <a:gd name="connsiteY11" fmla="*/ 240642 h 848473"/>
                <a:gd name="connsiteX12" fmla="*/ 138588 w 317522"/>
                <a:gd name="connsiteY12" fmla="*/ 189207 h 848473"/>
                <a:gd name="connsiteX13" fmla="*/ 184513 w 317522"/>
                <a:gd name="connsiteY13" fmla="*/ 122669 h 848473"/>
                <a:gd name="connsiteX14" fmla="*/ 229076 w 317522"/>
                <a:gd name="connsiteY14" fmla="*/ 70145 h 848473"/>
                <a:gd name="connsiteX15" fmla="*/ 298542 w 317522"/>
                <a:gd name="connsiteY15" fmla="*/ 12654 h 848473"/>
                <a:gd name="connsiteX0" fmla="*/ 317522 w 317522"/>
                <a:gd name="connsiteY0" fmla="*/ 0 h 848473"/>
                <a:gd name="connsiteX1" fmla="*/ 302895 w 317522"/>
                <a:gd name="connsiteY1" fmla="*/ 198732 h 848473"/>
                <a:gd name="connsiteX2" fmla="*/ 259623 w 317522"/>
                <a:gd name="connsiteY2" fmla="*/ 233227 h 848473"/>
                <a:gd name="connsiteX3" fmla="*/ 229076 w 317522"/>
                <a:gd name="connsiteY3" fmla="*/ 263025 h 848473"/>
                <a:gd name="connsiteX4" fmla="*/ 178864 w 317522"/>
                <a:gd name="connsiteY4" fmla="*/ 336299 h 848473"/>
                <a:gd name="connsiteX5" fmla="*/ 136139 w 317522"/>
                <a:gd name="connsiteY5" fmla="*/ 485229 h 848473"/>
                <a:gd name="connsiteX6" fmla="*/ 75179 w 317522"/>
                <a:gd name="connsiteY6" fmla="*/ 654570 h 848473"/>
                <a:gd name="connsiteX7" fmla="*/ 0 w 317522"/>
                <a:gd name="connsiteY7" fmla="*/ 848473 h 848473"/>
                <a:gd name="connsiteX8" fmla="*/ 4014 w 317522"/>
                <a:gd name="connsiteY8" fmla="*/ 589665 h 848473"/>
                <a:gd name="connsiteX9" fmla="*/ 33813 w 317522"/>
                <a:gd name="connsiteY9" fmla="*/ 472576 h 848473"/>
                <a:gd name="connsiteX10" fmla="*/ 64158 w 317522"/>
                <a:gd name="connsiteY10" fmla="*/ 372835 h 848473"/>
                <a:gd name="connsiteX11" fmla="*/ 86201 w 317522"/>
                <a:gd name="connsiteY11" fmla="*/ 305889 h 848473"/>
                <a:gd name="connsiteX12" fmla="*/ 111646 w 317522"/>
                <a:gd name="connsiteY12" fmla="*/ 240642 h 848473"/>
                <a:gd name="connsiteX13" fmla="*/ 138588 w 317522"/>
                <a:gd name="connsiteY13" fmla="*/ 189207 h 848473"/>
                <a:gd name="connsiteX14" fmla="*/ 184513 w 317522"/>
                <a:gd name="connsiteY14" fmla="*/ 122669 h 848473"/>
                <a:gd name="connsiteX15" fmla="*/ 229076 w 317522"/>
                <a:gd name="connsiteY15" fmla="*/ 70145 h 848473"/>
                <a:gd name="connsiteX16" fmla="*/ 298542 w 317522"/>
                <a:gd name="connsiteY16" fmla="*/ 12654 h 848473"/>
                <a:gd name="connsiteX0" fmla="*/ 317522 w 317522"/>
                <a:gd name="connsiteY0" fmla="*/ 0 h 848473"/>
                <a:gd name="connsiteX1" fmla="*/ 302895 w 317522"/>
                <a:gd name="connsiteY1" fmla="*/ 198732 h 848473"/>
                <a:gd name="connsiteX2" fmla="*/ 259623 w 317522"/>
                <a:gd name="connsiteY2" fmla="*/ 233227 h 848473"/>
                <a:gd name="connsiteX3" fmla="*/ 229076 w 317522"/>
                <a:gd name="connsiteY3" fmla="*/ 263025 h 848473"/>
                <a:gd name="connsiteX4" fmla="*/ 178864 w 317522"/>
                <a:gd name="connsiteY4" fmla="*/ 336299 h 848473"/>
                <a:gd name="connsiteX5" fmla="*/ 136139 w 317522"/>
                <a:gd name="connsiteY5" fmla="*/ 485229 h 848473"/>
                <a:gd name="connsiteX6" fmla="*/ 75179 w 317522"/>
                <a:gd name="connsiteY6" fmla="*/ 654570 h 848473"/>
                <a:gd name="connsiteX7" fmla="*/ 0 w 317522"/>
                <a:gd name="connsiteY7" fmla="*/ 848473 h 848473"/>
                <a:gd name="connsiteX8" fmla="*/ 4014 w 317522"/>
                <a:gd name="connsiteY8" fmla="*/ 589665 h 848473"/>
                <a:gd name="connsiteX9" fmla="*/ 33813 w 317522"/>
                <a:gd name="connsiteY9" fmla="*/ 472576 h 848473"/>
                <a:gd name="connsiteX10" fmla="*/ 64158 w 317522"/>
                <a:gd name="connsiteY10" fmla="*/ 372835 h 848473"/>
                <a:gd name="connsiteX11" fmla="*/ 86201 w 317522"/>
                <a:gd name="connsiteY11" fmla="*/ 305889 h 848473"/>
                <a:gd name="connsiteX12" fmla="*/ 111646 w 317522"/>
                <a:gd name="connsiteY12" fmla="*/ 240642 h 848473"/>
                <a:gd name="connsiteX13" fmla="*/ 138588 w 317522"/>
                <a:gd name="connsiteY13" fmla="*/ 189207 h 848473"/>
                <a:gd name="connsiteX14" fmla="*/ 184513 w 317522"/>
                <a:gd name="connsiteY14" fmla="*/ 122669 h 848473"/>
                <a:gd name="connsiteX15" fmla="*/ 229076 w 317522"/>
                <a:gd name="connsiteY15" fmla="*/ 70145 h 848473"/>
                <a:gd name="connsiteX16" fmla="*/ 286636 w 317522"/>
                <a:gd name="connsiteY16" fmla="*/ 19798 h 848473"/>
                <a:gd name="connsiteX0" fmla="*/ 307997 w 307997"/>
                <a:gd name="connsiteY0" fmla="*/ 0 h 846092"/>
                <a:gd name="connsiteX1" fmla="*/ 302895 w 307997"/>
                <a:gd name="connsiteY1" fmla="*/ 196351 h 846092"/>
                <a:gd name="connsiteX2" fmla="*/ 259623 w 307997"/>
                <a:gd name="connsiteY2" fmla="*/ 230846 h 846092"/>
                <a:gd name="connsiteX3" fmla="*/ 229076 w 307997"/>
                <a:gd name="connsiteY3" fmla="*/ 260644 h 846092"/>
                <a:gd name="connsiteX4" fmla="*/ 178864 w 307997"/>
                <a:gd name="connsiteY4" fmla="*/ 333918 h 846092"/>
                <a:gd name="connsiteX5" fmla="*/ 136139 w 307997"/>
                <a:gd name="connsiteY5" fmla="*/ 482848 h 846092"/>
                <a:gd name="connsiteX6" fmla="*/ 75179 w 307997"/>
                <a:gd name="connsiteY6" fmla="*/ 652189 h 846092"/>
                <a:gd name="connsiteX7" fmla="*/ 0 w 307997"/>
                <a:gd name="connsiteY7" fmla="*/ 846092 h 846092"/>
                <a:gd name="connsiteX8" fmla="*/ 4014 w 307997"/>
                <a:gd name="connsiteY8" fmla="*/ 587284 h 846092"/>
                <a:gd name="connsiteX9" fmla="*/ 33813 w 307997"/>
                <a:gd name="connsiteY9" fmla="*/ 470195 h 846092"/>
                <a:gd name="connsiteX10" fmla="*/ 64158 w 307997"/>
                <a:gd name="connsiteY10" fmla="*/ 370454 h 846092"/>
                <a:gd name="connsiteX11" fmla="*/ 86201 w 307997"/>
                <a:gd name="connsiteY11" fmla="*/ 303508 h 846092"/>
                <a:gd name="connsiteX12" fmla="*/ 111646 w 307997"/>
                <a:gd name="connsiteY12" fmla="*/ 238261 h 846092"/>
                <a:gd name="connsiteX13" fmla="*/ 138588 w 307997"/>
                <a:gd name="connsiteY13" fmla="*/ 186826 h 846092"/>
                <a:gd name="connsiteX14" fmla="*/ 184513 w 307997"/>
                <a:gd name="connsiteY14" fmla="*/ 120288 h 846092"/>
                <a:gd name="connsiteX15" fmla="*/ 229076 w 307997"/>
                <a:gd name="connsiteY15" fmla="*/ 67764 h 846092"/>
                <a:gd name="connsiteX16" fmla="*/ 286636 w 307997"/>
                <a:gd name="connsiteY16" fmla="*/ 17417 h 846092"/>
                <a:gd name="connsiteX0" fmla="*/ 307997 w 307997"/>
                <a:gd name="connsiteY0" fmla="*/ 0 h 846092"/>
                <a:gd name="connsiteX1" fmla="*/ 307658 w 307997"/>
                <a:gd name="connsiteY1" fmla="*/ 84432 h 846092"/>
                <a:gd name="connsiteX2" fmla="*/ 302895 w 307997"/>
                <a:gd name="connsiteY2" fmla="*/ 196351 h 846092"/>
                <a:gd name="connsiteX3" fmla="*/ 259623 w 307997"/>
                <a:gd name="connsiteY3" fmla="*/ 230846 h 846092"/>
                <a:gd name="connsiteX4" fmla="*/ 229076 w 307997"/>
                <a:gd name="connsiteY4" fmla="*/ 260644 h 846092"/>
                <a:gd name="connsiteX5" fmla="*/ 178864 w 307997"/>
                <a:gd name="connsiteY5" fmla="*/ 333918 h 846092"/>
                <a:gd name="connsiteX6" fmla="*/ 136139 w 307997"/>
                <a:gd name="connsiteY6" fmla="*/ 482848 h 846092"/>
                <a:gd name="connsiteX7" fmla="*/ 75179 w 307997"/>
                <a:gd name="connsiteY7" fmla="*/ 652189 h 846092"/>
                <a:gd name="connsiteX8" fmla="*/ 0 w 307997"/>
                <a:gd name="connsiteY8" fmla="*/ 846092 h 846092"/>
                <a:gd name="connsiteX9" fmla="*/ 4014 w 307997"/>
                <a:gd name="connsiteY9" fmla="*/ 587284 h 846092"/>
                <a:gd name="connsiteX10" fmla="*/ 33813 w 307997"/>
                <a:gd name="connsiteY10" fmla="*/ 470195 h 846092"/>
                <a:gd name="connsiteX11" fmla="*/ 64158 w 307997"/>
                <a:gd name="connsiteY11" fmla="*/ 370454 h 846092"/>
                <a:gd name="connsiteX12" fmla="*/ 86201 w 307997"/>
                <a:gd name="connsiteY12" fmla="*/ 303508 h 846092"/>
                <a:gd name="connsiteX13" fmla="*/ 111646 w 307997"/>
                <a:gd name="connsiteY13" fmla="*/ 238261 h 846092"/>
                <a:gd name="connsiteX14" fmla="*/ 138588 w 307997"/>
                <a:gd name="connsiteY14" fmla="*/ 186826 h 846092"/>
                <a:gd name="connsiteX15" fmla="*/ 184513 w 307997"/>
                <a:gd name="connsiteY15" fmla="*/ 120288 h 846092"/>
                <a:gd name="connsiteX16" fmla="*/ 229076 w 307997"/>
                <a:gd name="connsiteY16" fmla="*/ 67764 h 846092"/>
                <a:gd name="connsiteX17" fmla="*/ 286636 w 307997"/>
                <a:gd name="connsiteY17" fmla="*/ 17417 h 846092"/>
                <a:gd name="connsiteX0" fmla="*/ 307997 w 307997"/>
                <a:gd name="connsiteY0" fmla="*/ 0 h 846092"/>
                <a:gd name="connsiteX1" fmla="*/ 307658 w 307997"/>
                <a:gd name="connsiteY1" fmla="*/ 84432 h 846092"/>
                <a:gd name="connsiteX2" fmla="*/ 302895 w 307997"/>
                <a:gd name="connsiteY2" fmla="*/ 196351 h 846092"/>
                <a:gd name="connsiteX3" fmla="*/ 259623 w 307997"/>
                <a:gd name="connsiteY3" fmla="*/ 230846 h 846092"/>
                <a:gd name="connsiteX4" fmla="*/ 229076 w 307997"/>
                <a:gd name="connsiteY4" fmla="*/ 260644 h 846092"/>
                <a:gd name="connsiteX5" fmla="*/ 178864 w 307997"/>
                <a:gd name="connsiteY5" fmla="*/ 333918 h 846092"/>
                <a:gd name="connsiteX6" fmla="*/ 136139 w 307997"/>
                <a:gd name="connsiteY6" fmla="*/ 482848 h 846092"/>
                <a:gd name="connsiteX7" fmla="*/ 75179 w 307997"/>
                <a:gd name="connsiteY7" fmla="*/ 652189 h 846092"/>
                <a:gd name="connsiteX8" fmla="*/ 0 w 307997"/>
                <a:gd name="connsiteY8" fmla="*/ 846092 h 846092"/>
                <a:gd name="connsiteX9" fmla="*/ 4014 w 307997"/>
                <a:gd name="connsiteY9" fmla="*/ 587284 h 846092"/>
                <a:gd name="connsiteX10" fmla="*/ 33813 w 307997"/>
                <a:gd name="connsiteY10" fmla="*/ 470195 h 846092"/>
                <a:gd name="connsiteX11" fmla="*/ 64158 w 307997"/>
                <a:gd name="connsiteY11" fmla="*/ 370454 h 846092"/>
                <a:gd name="connsiteX12" fmla="*/ 86201 w 307997"/>
                <a:gd name="connsiteY12" fmla="*/ 303508 h 846092"/>
                <a:gd name="connsiteX13" fmla="*/ 111646 w 307997"/>
                <a:gd name="connsiteY13" fmla="*/ 238261 h 846092"/>
                <a:gd name="connsiteX14" fmla="*/ 138588 w 307997"/>
                <a:gd name="connsiteY14" fmla="*/ 177301 h 846092"/>
                <a:gd name="connsiteX15" fmla="*/ 184513 w 307997"/>
                <a:gd name="connsiteY15" fmla="*/ 120288 h 846092"/>
                <a:gd name="connsiteX16" fmla="*/ 229076 w 307997"/>
                <a:gd name="connsiteY16" fmla="*/ 67764 h 846092"/>
                <a:gd name="connsiteX17" fmla="*/ 286636 w 307997"/>
                <a:gd name="connsiteY17" fmla="*/ 17417 h 846092"/>
                <a:gd name="connsiteX0" fmla="*/ 307997 w 307997"/>
                <a:gd name="connsiteY0" fmla="*/ 0 h 846092"/>
                <a:gd name="connsiteX1" fmla="*/ 307658 w 307997"/>
                <a:gd name="connsiteY1" fmla="*/ 84432 h 846092"/>
                <a:gd name="connsiteX2" fmla="*/ 302895 w 307997"/>
                <a:gd name="connsiteY2" fmla="*/ 196351 h 846092"/>
                <a:gd name="connsiteX3" fmla="*/ 259623 w 307997"/>
                <a:gd name="connsiteY3" fmla="*/ 230846 h 846092"/>
                <a:gd name="connsiteX4" fmla="*/ 229076 w 307997"/>
                <a:gd name="connsiteY4" fmla="*/ 260644 h 846092"/>
                <a:gd name="connsiteX5" fmla="*/ 178864 w 307997"/>
                <a:gd name="connsiteY5" fmla="*/ 333918 h 846092"/>
                <a:gd name="connsiteX6" fmla="*/ 136139 w 307997"/>
                <a:gd name="connsiteY6" fmla="*/ 482848 h 846092"/>
                <a:gd name="connsiteX7" fmla="*/ 75179 w 307997"/>
                <a:gd name="connsiteY7" fmla="*/ 652189 h 846092"/>
                <a:gd name="connsiteX8" fmla="*/ 0 w 307997"/>
                <a:gd name="connsiteY8" fmla="*/ 846092 h 846092"/>
                <a:gd name="connsiteX9" fmla="*/ 4014 w 307997"/>
                <a:gd name="connsiteY9" fmla="*/ 587284 h 846092"/>
                <a:gd name="connsiteX10" fmla="*/ 33813 w 307997"/>
                <a:gd name="connsiteY10" fmla="*/ 470195 h 846092"/>
                <a:gd name="connsiteX11" fmla="*/ 64158 w 307997"/>
                <a:gd name="connsiteY11" fmla="*/ 370454 h 846092"/>
                <a:gd name="connsiteX12" fmla="*/ 86201 w 307997"/>
                <a:gd name="connsiteY12" fmla="*/ 303508 h 846092"/>
                <a:gd name="connsiteX13" fmla="*/ 111646 w 307997"/>
                <a:gd name="connsiteY13" fmla="*/ 238261 h 846092"/>
                <a:gd name="connsiteX14" fmla="*/ 138588 w 307997"/>
                <a:gd name="connsiteY14" fmla="*/ 177301 h 846092"/>
                <a:gd name="connsiteX15" fmla="*/ 184513 w 307997"/>
                <a:gd name="connsiteY15" fmla="*/ 110763 h 846092"/>
                <a:gd name="connsiteX16" fmla="*/ 229076 w 307997"/>
                <a:gd name="connsiteY16" fmla="*/ 67764 h 846092"/>
                <a:gd name="connsiteX17" fmla="*/ 286636 w 307997"/>
                <a:gd name="connsiteY17" fmla="*/ 17417 h 846092"/>
                <a:gd name="connsiteX0" fmla="*/ 307997 w 307997"/>
                <a:gd name="connsiteY0" fmla="*/ 0 h 846092"/>
                <a:gd name="connsiteX1" fmla="*/ 307658 w 307997"/>
                <a:gd name="connsiteY1" fmla="*/ 84432 h 846092"/>
                <a:gd name="connsiteX2" fmla="*/ 302895 w 307997"/>
                <a:gd name="connsiteY2" fmla="*/ 196351 h 846092"/>
                <a:gd name="connsiteX3" fmla="*/ 259623 w 307997"/>
                <a:gd name="connsiteY3" fmla="*/ 230846 h 846092"/>
                <a:gd name="connsiteX4" fmla="*/ 229076 w 307997"/>
                <a:gd name="connsiteY4" fmla="*/ 260644 h 846092"/>
                <a:gd name="connsiteX5" fmla="*/ 178864 w 307997"/>
                <a:gd name="connsiteY5" fmla="*/ 333918 h 846092"/>
                <a:gd name="connsiteX6" fmla="*/ 136139 w 307997"/>
                <a:gd name="connsiteY6" fmla="*/ 482848 h 846092"/>
                <a:gd name="connsiteX7" fmla="*/ 75179 w 307997"/>
                <a:gd name="connsiteY7" fmla="*/ 652189 h 846092"/>
                <a:gd name="connsiteX8" fmla="*/ 0 w 307997"/>
                <a:gd name="connsiteY8" fmla="*/ 846092 h 846092"/>
                <a:gd name="connsiteX9" fmla="*/ 4014 w 307997"/>
                <a:gd name="connsiteY9" fmla="*/ 587284 h 846092"/>
                <a:gd name="connsiteX10" fmla="*/ 33813 w 307997"/>
                <a:gd name="connsiteY10" fmla="*/ 470195 h 846092"/>
                <a:gd name="connsiteX11" fmla="*/ 64158 w 307997"/>
                <a:gd name="connsiteY11" fmla="*/ 370454 h 846092"/>
                <a:gd name="connsiteX12" fmla="*/ 86201 w 307997"/>
                <a:gd name="connsiteY12" fmla="*/ 303508 h 846092"/>
                <a:gd name="connsiteX13" fmla="*/ 102121 w 307997"/>
                <a:gd name="connsiteY13" fmla="*/ 243023 h 846092"/>
                <a:gd name="connsiteX14" fmla="*/ 138588 w 307997"/>
                <a:gd name="connsiteY14" fmla="*/ 177301 h 846092"/>
                <a:gd name="connsiteX15" fmla="*/ 184513 w 307997"/>
                <a:gd name="connsiteY15" fmla="*/ 110763 h 846092"/>
                <a:gd name="connsiteX16" fmla="*/ 229076 w 307997"/>
                <a:gd name="connsiteY16" fmla="*/ 67764 h 846092"/>
                <a:gd name="connsiteX17" fmla="*/ 286636 w 307997"/>
                <a:gd name="connsiteY17" fmla="*/ 17417 h 846092"/>
                <a:gd name="connsiteX0" fmla="*/ 307997 w 307997"/>
                <a:gd name="connsiteY0" fmla="*/ 0 h 846092"/>
                <a:gd name="connsiteX1" fmla="*/ 307658 w 307997"/>
                <a:gd name="connsiteY1" fmla="*/ 84432 h 846092"/>
                <a:gd name="connsiteX2" fmla="*/ 302895 w 307997"/>
                <a:gd name="connsiteY2" fmla="*/ 196351 h 846092"/>
                <a:gd name="connsiteX3" fmla="*/ 259623 w 307997"/>
                <a:gd name="connsiteY3" fmla="*/ 230846 h 846092"/>
                <a:gd name="connsiteX4" fmla="*/ 229076 w 307997"/>
                <a:gd name="connsiteY4" fmla="*/ 260644 h 846092"/>
                <a:gd name="connsiteX5" fmla="*/ 178864 w 307997"/>
                <a:gd name="connsiteY5" fmla="*/ 333918 h 846092"/>
                <a:gd name="connsiteX6" fmla="*/ 136139 w 307997"/>
                <a:gd name="connsiteY6" fmla="*/ 482848 h 846092"/>
                <a:gd name="connsiteX7" fmla="*/ 75179 w 307997"/>
                <a:gd name="connsiteY7" fmla="*/ 652189 h 846092"/>
                <a:gd name="connsiteX8" fmla="*/ 0 w 307997"/>
                <a:gd name="connsiteY8" fmla="*/ 846092 h 846092"/>
                <a:gd name="connsiteX9" fmla="*/ 4014 w 307997"/>
                <a:gd name="connsiteY9" fmla="*/ 587284 h 846092"/>
                <a:gd name="connsiteX10" fmla="*/ 33813 w 307997"/>
                <a:gd name="connsiteY10" fmla="*/ 470195 h 846092"/>
                <a:gd name="connsiteX11" fmla="*/ 64158 w 307997"/>
                <a:gd name="connsiteY11" fmla="*/ 370454 h 846092"/>
                <a:gd name="connsiteX12" fmla="*/ 81438 w 307997"/>
                <a:gd name="connsiteY12" fmla="*/ 315415 h 846092"/>
                <a:gd name="connsiteX13" fmla="*/ 102121 w 307997"/>
                <a:gd name="connsiteY13" fmla="*/ 243023 h 846092"/>
                <a:gd name="connsiteX14" fmla="*/ 138588 w 307997"/>
                <a:gd name="connsiteY14" fmla="*/ 177301 h 846092"/>
                <a:gd name="connsiteX15" fmla="*/ 184513 w 307997"/>
                <a:gd name="connsiteY15" fmla="*/ 110763 h 846092"/>
                <a:gd name="connsiteX16" fmla="*/ 229076 w 307997"/>
                <a:gd name="connsiteY16" fmla="*/ 67764 h 846092"/>
                <a:gd name="connsiteX17" fmla="*/ 286636 w 307997"/>
                <a:gd name="connsiteY17" fmla="*/ 17417 h 846092"/>
                <a:gd name="connsiteX0" fmla="*/ 307997 w 307997"/>
                <a:gd name="connsiteY0" fmla="*/ 0 h 846092"/>
                <a:gd name="connsiteX1" fmla="*/ 307658 w 307997"/>
                <a:gd name="connsiteY1" fmla="*/ 84432 h 846092"/>
                <a:gd name="connsiteX2" fmla="*/ 302895 w 307997"/>
                <a:gd name="connsiteY2" fmla="*/ 196351 h 846092"/>
                <a:gd name="connsiteX3" fmla="*/ 259623 w 307997"/>
                <a:gd name="connsiteY3" fmla="*/ 230846 h 846092"/>
                <a:gd name="connsiteX4" fmla="*/ 229076 w 307997"/>
                <a:gd name="connsiteY4" fmla="*/ 260644 h 846092"/>
                <a:gd name="connsiteX5" fmla="*/ 178864 w 307997"/>
                <a:gd name="connsiteY5" fmla="*/ 333918 h 846092"/>
                <a:gd name="connsiteX6" fmla="*/ 136139 w 307997"/>
                <a:gd name="connsiteY6" fmla="*/ 482848 h 846092"/>
                <a:gd name="connsiteX7" fmla="*/ 75179 w 307997"/>
                <a:gd name="connsiteY7" fmla="*/ 652189 h 846092"/>
                <a:gd name="connsiteX8" fmla="*/ 0 w 307997"/>
                <a:gd name="connsiteY8" fmla="*/ 846092 h 846092"/>
                <a:gd name="connsiteX9" fmla="*/ 4014 w 307997"/>
                <a:gd name="connsiteY9" fmla="*/ 587284 h 846092"/>
                <a:gd name="connsiteX10" fmla="*/ 33813 w 307997"/>
                <a:gd name="connsiteY10" fmla="*/ 470195 h 846092"/>
                <a:gd name="connsiteX11" fmla="*/ 59395 w 307997"/>
                <a:gd name="connsiteY11" fmla="*/ 379979 h 846092"/>
                <a:gd name="connsiteX12" fmla="*/ 81438 w 307997"/>
                <a:gd name="connsiteY12" fmla="*/ 315415 h 846092"/>
                <a:gd name="connsiteX13" fmla="*/ 102121 w 307997"/>
                <a:gd name="connsiteY13" fmla="*/ 243023 h 846092"/>
                <a:gd name="connsiteX14" fmla="*/ 138588 w 307997"/>
                <a:gd name="connsiteY14" fmla="*/ 177301 h 846092"/>
                <a:gd name="connsiteX15" fmla="*/ 184513 w 307997"/>
                <a:gd name="connsiteY15" fmla="*/ 110763 h 846092"/>
                <a:gd name="connsiteX16" fmla="*/ 229076 w 307997"/>
                <a:gd name="connsiteY16" fmla="*/ 67764 h 846092"/>
                <a:gd name="connsiteX17" fmla="*/ 286636 w 307997"/>
                <a:gd name="connsiteY17" fmla="*/ 17417 h 846092"/>
                <a:gd name="connsiteX0" fmla="*/ 307997 w 317228"/>
                <a:gd name="connsiteY0" fmla="*/ 0 h 846092"/>
                <a:gd name="connsiteX1" fmla="*/ 317183 w 317228"/>
                <a:gd name="connsiteY1" fmla="*/ 117769 h 846092"/>
                <a:gd name="connsiteX2" fmla="*/ 302895 w 317228"/>
                <a:gd name="connsiteY2" fmla="*/ 196351 h 846092"/>
                <a:gd name="connsiteX3" fmla="*/ 259623 w 317228"/>
                <a:gd name="connsiteY3" fmla="*/ 230846 h 846092"/>
                <a:gd name="connsiteX4" fmla="*/ 229076 w 317228"/>
                <a:gd name="connsiteY4" fmla="*/ 260644 h 846092"/>
                <a:gd name="connsiteX5" fmla="*/ 178864 w 317228"/>
                <a:gd name="connsiteY5" fmla="*/ 333918 h 846092"/>
                <a:gd name="connsiteX6" fmla="*/ 136139 w 317228"/>
                <a:gd name="connsiteY6" fmla="*/ 482848 h 846092"/>
                <a:gd name="connsiteX7" fmla="*/ 75179 w 317228"/>
                <a:gd name="connsiteY7" fmla="*/ 652189 h 846092"/>
                <a:gd name="connsiteX8" fmla="*/ 0 w 317228"/>
                <a:gd name="connsiteY8" fmla="*/ 846092 h 846092"/>
                <a:gd name="connsiteX9" fmla="*/ 4014 w 317228"/>
                <a:gd name="connsiteY9" fmla="*/ 587284 h 846092"/>
                <a:gd name="connsiteX10" fmla="*/ 33813 w 317228"/>
                <a:gd name="connsiteY10" fmla="*/ 470195 h 846092"/>
                <a:gd name="connsiteX11" fmla="*/ 59395 w 317228"/>
                <a:gd name="connsiteY11" fmla="*/ 379979 h 846092"/>
                <a:gd name="connsiteX12" fmla="*/ 81438 w 317228"/>
                <a:gd name="connsiteY12" fmla="*/ 315415 h 846092"/>
                <a:gd name="connsiteX13" fmla="*/ 102121 w 317228"/>
                <a:gd name="connsiteY13" fmla="*/ 243023 h 846092"/>
                <a:gd name="connsiteX14" fmla="*/ 138588 w 317228"/>
                <a:gd name="connsiteY14" fmla="*/ 177301 h 846092"/>
                <a:gd name="connsiteX15" fmla="*/ 184513 w 317228"/>
                <a:gd name="connsiteY15" fmla="*/ 110763 h 846092"/>
                <a:gd name="connsiteX16" fmla="*/ 229076 w 317228"/>
                <a:gd name="connsiteY16" fmla="*/ 67764 h 846092"/>
                <a:gd name="connsiteX17" fmla="*/ 286636 w 317228"/>
                <a:gd name="connsiteY17" fmla="*/ 17417 h 846092"/>
                <a:gd name="connsiteX0" fmla="*/ 317522 w 318098"/>
                <a:gd name="connsiteY0" fmla="*/ 1633 h 828675"/>
                <a:gd name="connsiteX1" fmla="*/ 317183 w 318098"/>
                <a:gd name="connsiteY1" fmla="*/ 100352 h 828675"/>
                <a:gd name="connsiteX2" fmla="*/ 302895 w 318098"/>
                <a:gd name="connsiteY2" fmla="*/ 178934 h 828675"/>
                <a:gd name="connsiteX3" fmla="*/ 259623 w 318098"/>
                <a:gd name="connsiteY3" fmla="*/ 213429 h 828675"/>
                <a:gd name="connsiteX4" fmla="*/ 229076 w 318098"/>
                <a:gd name="connsiteY4" fmla="*/ 243227 h 828675"/>
                <a:gd name="connsiteX5" fmla="*/ 178864 w 318098"/>
                <a:gd name="connsiteY5" fmla="*/ 316501 h 828675"/>
                <a:gd name="connsiteX6" fmla="*/ 136139 w 318098"/>
                <a:gd name="connsiteY6" fmla="*/ 465431 h 828675"/>
                <a:gd name="connsiteX7" fmla="*/ 75179 w 318098"/>
                <a:gd name="connsiteY7" fmla="*/ 634772 h 828675"/>
                <a:gd name="connsiteX8" fmla="*/ 0 w 318098"/>
                <a:gd name="connsiteY8" fmla="*/ 828675 h 828675"/>
                <a:gd name="connsiteX9" fmla="*/ 4014 w 318098"/>
                <a:gd name="connsiteY9" fmla="*/ 569867 h 828675"/>
                <a:gd name="connsiteX10" fmla="*/ 33813 w 318098"/>
                <a:gd name="connsiteY10" fmla="*/ 452778 h 828675"/>
                <a:gd name="connsiteX11" fmla="*/ 59395 w 318098"/>
                <a:gd name="connsiteY11" fmla="*/ 362562 h 828675"/>
                <a:gd name="connsiteX12" fmla="*/ 81438 w 318098"/>
                <a:gd name="connsiteY12" fmla="*/ 297998 h 828675"/>
                <a:gd name="connsiteX13" fmla="*/ 102121 w 318098"/>
                <a:gd name="connsiteY13" fmla="*/ 225606 h 828675"/>
                <a:gd name="connsiteX14" fmla="*/ 138588 w 318098"/>
                <a:gd name="connsiteY14" fmla="*/ 159884 h 828675"/>
                <a:gd name="connsiteX15" fmla="*/ 184513 w 318098"/>
                <a:gd name="connsiteY15" fmla="*/ 93346 h 828675"/>
                <a:gd name="connsiteX16" fmla="*/ 229076 w 318098"/>
                <a:gd name="connsiteY16" fmla="*/ 50347 h 828675"/>
                <a:gd name="connsiteX17" fmla="*/ 286636 w 318098"/>
                <a:gd name="connsiteY17" fmla="*/ 0 h 828675"/>
                <a:gd name="connsiteX0" fmla="*/ 317522 w 318098"/>
                <a:gd name="connsiteY0" fmla="*/ 0 h 841329"/>
                <a:gd name="connsiteX1" fmla="*/ 317183 w 318098"/>
                <a:gd name="connsiteY1" fmla="*/ 113006 h 841329"/>
                <a:gd name="connsiteX2" fmla="*/ 302895 w 318098"/>
                <a:gd name="connsiteY2" fmla="*/ 191588 h 841329"/>
                <a:gd name="connsiteX3" fmla="*/ 259623 w 318098"/>
                <a:gd name="connsiteY3" fmla="*/ 226083 h 841329"/>
                <a:gd name="connsiteX4" fmla="*/ 229076 w 318098"/>
                <a:gd name="connsiteY4" fmla="*/ 255881 h 841329"/>
                <a:gd name="connsiteX5" fmla="*/ 178864 w 318098"/>
                <a:gd name="connsiteY5" fmla="*/ 329155 h 841329"/>
                <a:gd name="connsiteX6" fmla="*/ 136139 w 318098"/>
                <a:gd name="connsiteY6" fmla="*/ 478085 h 841329"/>
                <a:gd name="connsiteX7" fmla="*/ 75179 w 318098"/>
                <a:gd name="connsiteY7" fmla="*/ 647426 h 841329"/>
                <a:gd name="connsiteX8" fmla="*/ 0 w 318098"/>
                <a:gd name="connsiteY8" fmla="*/ 841329 h 841329"/>
                <a:gd name="connsiteX9" fmla="*/ 4014 w 318098"/>
                <a:gd name="connsiteY9" fmla="*/ 582521 h 841329"/>
                <a:gd name="connsiteX10" fmla="*/ 33813 w 318098"/>
                <a:gd name="connsiteY10" fmla="*/ 465432 h 841329"/>
                <a:gd name="connsiteX11" fmla="*/ 59395 w 318098"/>
                <a:gd name="connsiteY11" fmla="*/ 375216 h 841329"/>
                <a:gd name="connsiteX12" fmla="*/ 81438 w 318098"/>
                <a:gd name="connsiteY12" fmla="*/ 310652 h 841329"/>
                <a:gd name="connsiteX13" fmla="*/ 102121 w 318098"/>
                <a:gd name="connsiteY13" fmla="*/ 238260 h 841329"/>
                <a:gd name="connsiteX14" fmla="*/ 138588 w 318098"/>
                <a:gd name="connsiteY14" fmla="*/ 172538 h 841329"/>
                <a:gd name="connsiteX15" fmla="*/ 184513 w 318098"/>
                <a:gd name="connsiteY15" fmla="*/ 106000 h 841329"/>
                <a:gd name="connsiteX16" fmla="*/ 229076 w 318098"/>
                <a:gd name="connsiteY16" fmla="*/ 63001 h 841329"/>
                <a:gd name="connsiteX17" fmla="*/ 286636 w 318098"/>
                <a:gd name="connsiteY17" fmla="*/ 12654 h 841329"/>
                <a:gd name="connsiteX0" fmla="*/ 317522 w 318098"/>
                <a:gd name="connsiteY0" fmla="*/ 0 h 805610"/>
                <a:gd name="connsiteX1" fmla="*/ 317183 w 318098"/>
                <a:gd name="connsiteY1" fmla="*/ 113006 h 805610"/>
                <a:gd name="connsiteX2" fmla="*/ 302895 w 318098"/>
                <a:gd name="connsiteY2" fmla="*/ 191588 h 805610"/>
                <a:gd name="connsiteX3" fmla="*/ 259623 w 318098"/>
                <a:gd name="connsiteY3" fmla="*/ 226083 h 805610"/>
                <a:gd name="connsiteX4" fmla="*/ 229076 w 318098"/>
                <a:gd name="connsiteY4" fmla="*/ 255881 h 805610"/>
                <a:gd name="connsiteX5" fmla="*/ 178864 w 318098"/>
                <a:gd name="connsiteY5" fmla="*/ 329155 h 805610"/>
                <a:gd name="connsiteX6" fmla="*/ 136139 w 318098"/>
                <a:gd name="connsiteY6" fmla="*/ 478085 h 805610"/>
                <a:gd name="connsiteX7" fmla="*/ 75179 w 318098"/>
                <a:gd name="connsiteY7" fmla="*/ 647426 h 805610"/>
                <a:gd name="connsiteX8" fmla="*/ 0 w 318098"/>
                <a:gd name="connsiteY8" fmla="*/ 805610 h 805610"/>
                <a:gd name="connsiteX9" fmla="*/ 4014 w 318098"/>
                <a:gd name="connsiteY9" fmla="*/ 582521 h 805610"/>
                <a:gd name="connsiteX10" fmla="*/ 33813 w 318098"/>
                <a:gd name="connsiteY10" fmla="*/ 465432 h 805610"/>
                <a:gd name="connsiteX11" fmla="*/ 59395 w 318098"/>
                <a:gd name="connsiteY11" fmla="*/ 375216 h 805610"/>
                <a:gd name="connsiteX12" fmla="*/ 81438 w 318098"/>
                <a:gd name="connsiteY12" fmla="*/ 310652 h 805610"/>
                <a:gd name="connsiteX13" fmla="*/ 102121 w 318098"/>
                <a:gd name="connsiteY13" fmla="*/ 238260 h 805610"/>
                <a:gd name="connsiteX14" fmla="*/ 138588 w 318098"/>
                <a:gd name="connsiteY14" fmla="*/ 172538 h 805610"/>
                <a:gd name="connsiteX15" fmla="*/ 184513 w 318098"/>
                <a:gd name="connsiteY15" fmla="*/ 106000 h 805610"/>
                <a:gd name="connsiteX16" fmla="*/ 229076 w 318098"/>
                <a:gd name="connsiteY16" fmla="*/ 63001 h 805610"/>
                <a:gd name="connsiteX17" fmla="*/ 286636 w 318098"/>
                <a:gd name="connsiteY17" fmla="*/ 12654 h 80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8098" h="805610">
                  <a:moveTo>
                    <a:pt x="317522" y="0"/>
                  </a:moveTo>
                  <a:cubicBezTo>
                    <a:pt x="316275" y="15659"/>
                    <a:pt x="319621" y="81075"/>
                    <a:pt x="317183" y="113006"/>
                  </a:cubicBezTo>
                  <a:cubicBezTo>
                    <a:pt x="314745" y="144937"/>
                    <a:pt x="309710" y="168773"/>
                    <a:pt x="302895" y="191588"/>
                  </a:cubicBezTo>
                  <a:cubicBezTo>
                    <a:pt x="278958" y="213790"/>
                    <a:pt x="282642" y="203064"/>
                    <a:pt x="259623" y="226083"/>
                  </a:cubicBezTo>
                  <a:cubicBezTo>
                    <a:pt x="247059" y="234428"/>
                    <a:pt x="241640" y="247536"/>
                    <a:pt x="229076" y="255881"/>
                  </a:cubicBezTo>
                  <a:lnTo>
                    <a:pt x="178864" y="329155"/>
                  </a:lnTo>
                  <a:lnTo>
                    <a:pt x="136139" y="478085"/>
                  </a:lnTo>
                  <a:lnTo>
                    <a:pt x="75179" y="647426"/>
                  </a:lnTo>
                  <a:lnTo>
                    <a:pt x="0" y="805610"/>
                  </a:lnTo>
                  <a:lnTo>
                    <a:pt x="4014" y="582521"/>
                  </a:lnTo>
                  <a:cubicBezTo>
                    <a:pt x="11237" y="517887"/>
                    <a:pt x="23789" y="501570"/>
                    <a:pt x="33813" y="465432"/>
                  </a:cubicBezTo>
                  <a:cubicBezTo>
                    <a:pt x="43837" y="429294"/>
                    <a:pt x="50267" y="406569"/>
                    <a:pt x="59395" y="375216"/>
                  </a:cubicBezTo>
                  <a:cubicBezTo>
                    <a:pt x="68523" y="343863"/>
                    <a:pt x="73523" y="332684"/>
                    <a:pt x="81438" y="310652"/>
                  </a:cubicBezTo>
                  <a:cubicBezTo>
                    <a:pt x="89353" y="288620"/>
                    <a:pt x="93787" y="254135"/>
                    <a:pt x="102121" y="238260"/>
                  </a:cubicBezTo>
                  <a:cubicBezTo>
                    <a:pt x="110455" y="222385"/>
                    <a:pt x="126444" y="192200"/>
                    <a:pt x="138588" y="172538"/>
                  </a:cubicBezTo>
                  <a:cubicBezTo>
                    <a:pt x="150732" y="152876"/>
                    <a:pt x="170622" y="124653"/>
                    <a:pt x="184513" y="106000"/>
                  </a:cubicBezTo>
                  <a:cubicBezTo>
                    <a:pt x="207305" y="85317"/>
                    <a:pt x="206284" y="83684"/>
                    <a:pt x="229076" y="63001"/>
                  </a:cubicBezTo>
                  <a:lnTo>
                    <a:pt x="286636" y="12654"/>
                  </a:lnTo>
                </a:path>
              </a:pathLst>
            </a:custGeom>
            <a:pattFill prst="lgConfetti">
              <a:fgClr>
                <a:srgbClr val="EEECE1">
                  <a:lumMod val="75000"/>
                </a:srgbClr>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a:solidFill>
                  <a:prstClr val="white"/>
                </a:solidFill>
                <a:latin typeface="Calibri"/>
              </a:endParaRPr>
            </a:p>
          </p:txBody>
        </p:sp>
        <p:sp>
          <p:nvSpPr>
            <p:cNvPr id="120" name="Freeform 119"/>
            <p:cNvSpPr/>
            <p:nvPr/>
          </p:nvSpPr>
          <p:spPr>
            <a:xfrm>
              <a:off x="7883366" y="4406606"/>
              <a:ext cx="30072" cy="641916"/>
            </a:xfrm>
            <a:custGeom>
              <a:avLst/>
              <a:gdLst>
                <a:gd name="connsiteX0" fmla="*/ 34834 w 34834"/>
                <a:gd name="connsiteY0" fmla="*/ 0 h 696685"/>
                <a:gd name="connsiteX1" fmla="*/ 34834 w 34834"/>
                <a:gd name="connsiteY1" fmla="*/ 191588 h 696685"/>
                <a:gd name="connsiteX2" fmla="*/ 17417 w 34834"/>
                <a:gd name="connsiteY2" fmla="*/ 461554 h 696685"/>
                <a:gd name="connsiteX3" fmla="*/ 0 w 34834"/>
                <a:gd name="connsiteY3" fmla="*/ 696685 h 696685"/>
                <a:gd name="connsiteX0" fmla="*/ 34834 w 34834"/>
                <a:gd name="connsiteY0" fmla="*/ 0 h 668110"/>
                <a:gd name="connsiteX1" fmla="*/ 34834 w 34834"/>
                <a:gd name="connsiteY1" fmla="*/ 191588 h 668110"/>
                <a:gd name="connsiteX2" fmla="*/ 17417 w 34834"/>
                <a:gd name="connsiteY2" fmla="*/ 461554 h 668110"/>
                <a:gd name="connsiteX3" fmla="*/ 0 w 34834"/>
                <a:gd name="connsiteY3" fmla="*/ 668110 h 668110"/>
                <a:gd name="connsiteX0" fmla="*/ 30072 w 30072"/>
                <a:gd name="connsiteY0" fmla="*/ 0 h 632391"/>
                <a:gd name="connsiteX1" fmla="*/ 30072 w 30072"/>
                <a:gd name="connsiteY1" fmla="*/ 191588 h 632391"/>
                <a:gd name="connsiteX2" fmla="*/ 12655 w 30072"/>
                <a:gd name="connsiteY2" fmla="*/ 461554 h 632391"/>
                <a:gd name="connsiteX3" fmla="*/ 0 w 30072"/>
                <a:gd name="connsiteY3" fmla="*/ 632391 h 632391"/>
                <a:gd name="connsiteX0" fmla="*/ 30072 w 30072"/>
                <a:gd name="connsiteY0" fmla="*/ 0 h 641916"/>
                <a:gd name="connsiteX1" fmla="*/ 30072 w 30072"/>
                <a:gd name="connsiteY1" fmla="*/ 191588 h 641916"/>
                <a:gd name="connsiteX2" fmla="*/ 12655 w 30072"/>
                <a:gd name="connsiteY2" fmla="*/ 461554 h 641916"/>
                <a:gd name="connsiteX3" fmla="*/ 0 w 30072"/>
                <a:gd name="connsiteY3" fmla="*/ 641916 h 641916"/>
              </a:gdLst>
              <a:ahLst/>
              <a:cxnLst>
                <a:cxn ang="0">
                  <a:pos x="connsiteX0" y="connsiteY0"/>
                </a:cxn>
                <a:cxn ang="0">
                  <a:pos x="connsiteX1" y="connsiteY1"/>
                </a:cxn>
                <a:cxn ang="0">
                  <a:pos x="connsiteX2" y="connsiteY2"/>
                </a:cxn>
                <a:cxn ang="0">
                  <a:pos x="connsiteX3" y="connsiteY3"/>
                </a:cxn>
              </a:cxnLst>
              <a:rect l="l" t="t" r="r" b="b"/>
              <a:pathLst>
                <a:path w="30072" h="641916">
                  <a:moveTo>
                    <a:pt x="30072" y="0"/>
                  </a:moveTo>
                  <a:lnTo>
                    <a:pt x="30072" y="191588"/>
                  </a:lnTo>
                  <a:lnTo>
                    <a:pt x="12655" y="461554"/>
                  </a:lnTo>
                  <a:lnTo>
                    <a:pt x="0" y="641916"/>
                  </a:lnTo>
                </a:path>
              </a:pathLst>
            </a:custGeom>
            <a:noFill/>
            <a:ln w="1905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21" name="Freeform 120"/>
            <p:cNvSpPr/>
            <p:nvPr/>
          </p:nvSpPr>
          <p:spPr>
            <a:xfrm>
              <a:off x="7613062" y="4516212"/>
              <a:ext cx="300036" cy="531018"/>
            </a:xfrm>
            <a:custGeom>
              <a:avLst/>
              <a:gdLst>
                <a:gd name="connsiteX0" fmla="*/ 0 w 271462"/>
                <a:gd name="connsiteY0" fmla="*/ 509587 h 509587"/>
                <a:gd name="connsiteX1" fmla="*/ 271462 w 271462"/>
                <a:gd name="connsiteY1" fmla="*/ 0 h 509587"/>
                <a:gd name="connsiteX2" fmla="*/ 152400 w 271462"/>
                <a:gd name="connsiteY2" fmla="*/ 104775 h 509587"/>
                <a:gd name="connsiteX3" fmla="*/ 90487 w 271462"/>
                <a:gd name="connsiteY3" fmla="*/ 209550 h 509587"/>
                <a:gd name="connsiteX4" fmla="*/ 33337 w 271462"/>
                <a:gd name="connsiteY4" fmla="*/ 366712 h 509587"/>
                <a:gd name="connsiteX5" fmla="*/ 0 w 271462"/>
                <a:gd name="connsiteY5" fmla="*/ 509587 h 509587"/>
                <a:gd name="connsiteX0" fmla="*/ 0 w 273843"/>
                <a:gd name="connsiteY0" fmla="*/ 521493 h 521493"/>
                <a:gd name="connsiteX1" fmla="*/ 273843 w 273843"/>
                <a:gd name="connsiteY1" fmla="*/ 0 h 521493"/>
                <a:gd name="connsiteX2" fmla="*/ 152400 w 273843"/>
                <a:gd name="connsiteY2" fmla="*/ 116681 h 521493"/>
                <a:gd name="connsiteX3" fmla="*/ 90487 w 273843"/>
                <a:gd name="connsiteY3" fmla="*/ 221456 h 521493"/>
                <a:gd name="connsiteX4" fmla="*/ 33337 w 273843"/>
                <a:gd name="connsiteY4" fmla="*/ 378618 h 521493"/>
                <a:gd name="connsiteX5" fmla="*/ 0 w 273843"/>
                <a:gd name="connsiteY5" fmla="*/ 521493 h 521493"/>
                <a:gd name="connsiteX0" fmla="*/ 0 w 273843"/>
                <a:gd name="connsiteY0" fmla="*/ 521493 h 521493"/>
                <a:gd name="connsiteX1" fmla="*/ 273843 w 273843"/>
                <a:gd name="connsiteY1" fmla="*/ 0 h 521493"/>
                <a:gd name="connsiteX2" fmla="*/ 200025 w 273843"/>
                <a:gd name="connsiteY2" fmla="*/ 61912 h 521493"/>
                <a:gd name="connsiteX3" fmla="*/ 152400 w 273843"/>
                <a:gd name="connsiteY3" fmla="*/ 116681 h 521493"/>
                <a:gd name="connsiteX4" fmla="*/ 90487 w 273843"/>
                <a:gd name="connsiteY4" fmla="*/ 221456 h 521493"/>
                <a:gd name="connsiteX5" fmla="*/ 33337 w 273843"/>
                <a:gd name="connsiteY5" fmla="*/ 378618 h 521493"/>
                <a:gd name="connsiteX6" fmla="*/ 0 w 273843"/>
                <a:gd name="connsiteY6" fmla="*/ 521493 h 521493"/>
                <a:gd name="connsiteX0" fmla="*/ 0 w 273843"/>
                <a:gd name="connsiteY0" fmla="*/ 521493 h 521493"/>
                <a:gd name="connsiteX1" fmla="*/ 273843 w 273843"/>
                <a:gd name="connsiteY1" fmla="*/ 0 h 521493"/>
                <a:gd name="connsiteX2" fmla="*/ 200025 w 273843"/>
                <a:gd name="connsiteY2" fmla="*/ 61912 h 521493"/>
                <a:gd name="connsiteX3" fmla="*/ 152400 w 273843"/>
                <a:gd name="connsiteY3" fmla="*/ 116681 h 521493"/>
                <a:gd name="connsiteX4" fmla="*/ 111918 w 273843"/>
                <a:gd name="connsiteY4" fmla="*/ 161924 h 521493"/>
                <a:gd name="connsiteX5" fmla="*/ 90487 w 273843"/>
                <a:gd name="connsiteY5" fmla="*/ 221456 h 521493"/>
                <a:gd name="connsiteX6" fmla="*/ 33337 w 273843"/>
                <a:gd name="connsiteY6" fmla="*/ 378618 h 521493"/>
                <a:gd name="connsiteX7" fmla="*/ 0 w 273843"/>
                <a:gd name="connsiteY7" fmla="*/ 521493 h 521493"/>
                <a:gd name="connsiteX0" fmla="*/ 0 w 273843"/>
                <a:gd name="connsiteY0" fmla="*/ 521493 h 521493"/>
                <a:gd name="connsiteX1" fmla="*/ 273843 w 273843"/>
                <a:gd name="connsiteY1" fmla="*/ 0 h 521493"/>
                <a:gd name="connsiteX2" fmla="*/ 200025 w 273843"/>
                <a:gd name="connsiteY2" fmla="*/ 61912 h 521493"/>
                <a:gd name="connsiteX3" fmla="*/ 152400 w 273843"/>
                <a:gd name="connsiteY3" fmla="*/ 116681 h 521493"/>
                <a:gd name="connsiteX4" fmla="*/ 111918 w 273843"/>
                <a:gd name="connsiteY4" fmla="*/ 161924 h 521493"/>
                <a:gd name="connsiteX5" fmla="*/ 90487 w 273843"/>
                <a:gd name="connsiteY5" fmla="*/ 221456 h 521493"/>
                <a:gd name="connsiteX6" fmla="*/ 69056 w 273843"/>
                <a:gd name="connsiteY6" fmla="*/ 261937 h 521493"/>
                <a:gd name="connsiteX7" fmla="*/ 33337 w 273843"/>
                <a:gd name="connsiteY7" fmla="*/ 378618 h 521493"/>
                <a:gd name="connsiteX8" fmla="*/ 0 w 273843"/>
                <a:gd name="connsiteY8" fmla="*/ 521493 h 521493"/>
                <a:gd name="connsiteX0" fmla="*/ 0 w 273843"/>
                <a:gd name="connsiteY0" fmla="*/ 521493 h 521493"/>
                <a:gd name="connsiteX1" fmla="*/ 273843 w 273843"/>
                <a:gd name="connsiteY1" fmla="*/ 0 h 521493"/>
                <a:gd name="connsiteX2" fmla="*/ 200025 w 273843"/>
                <a:gd name="connsiteY2" fmla="*/ 61912 h 521493"/>
                <a:gd name="connsiteX3" fmla="*/ 152400 w 273843"/>
                <a:gd name="connsiteY3" fmla="*/ 116681 h 521493"/>
                <a:gd name="connsiteX4" fmla="*/ 119062 w 273843"/>
                <a:gd name="connsiteY4" fmla="*/ 157161 h 521493"/>
                <a:gd name="connsiteX5" fmla="*/ 90487 w 273843"/>
                <a:gd name="connsiteY5" fmla="*/ 221456 h 521493"/>
                <a:gd name="connsiteX6" fmla="*/ 69056 w 273843"/>
                <a:gd name="connsiteY6" fmla="*/ 261937 h 521493"/>
                <a:gd name="connsiteX7" fmla="*/ 33337 w 273843"/>
                <a:gd name="connsiteY7" fmla="*/ 378618 h 521493"/>
                <a:gd name="connsiteX8" fmla="*/ 0 w 273843"/>
                <a:gd name="connsiteY8" fmla="*/ 521493 h 521493"/>
                <a:gd name="connsiteX0" fmla="*/ 0 w 273843"/>
                <a:gd name="connsiteY0" fmla="*/ 521493 h 521493"/>
                <a:gd name="connsiteX1" fmla="*/ 273843 w 273843"/>
                <a:gd name="connsiteY1" fmla="*/ 0 h 521493"/>
                <a:gd name="connsiteX2" fmla="*/ 200025 w 273843"/>
                <a:gd name="connsiteY2" fmla="*/ 61912 h 521493"/>
                <a:gd name="connsiteX3" fmla="*/ 152400 w 273843"/>
                <a:gd name="connsiteY3" fmla="*/ 116681 h 521493"/>
                <a:gd name="connsiteX4" fmla="*/ 119062 w 273843"/>
                <a:gd name="connsiteY4" fmla="*/ 157161 h 521493"/>
                <a:gd name="connsiteX5" fmla="*/ 92868 w 273843"/>
                <a:gd name="connsiteY5" fmla="*/ 216693 h 521493"/>
                <a:gd name="connsiteX6" fmla="*/ 69056 w 273843"/>
                <a:gd name="connsiteY6" fmla="*/ 261937 h 521493"/>
                <a:gd name="connsiteX7" fmla="*/ 33337 w 273843"/>
                <a:gd name="connsiteY7" fmla="*/ 378618 h 521493"/>
                <a:gd name="connsiteX8" fmla="*/ 0 w 273843"/>
                <a:gd name="connsiteY8" fmla="*/ 521493 h 521493"/>
                <a:gd name="connsiteX0" fmla="*/ 0 w 273843"/>
                <a:gd name="connsiteY0" fmla="*/ 521493 h 521493"/>
                <a:gd name="connsiteX1" fmla="*/ 273843 w 273843"/>
                <a:gd name="connsiteY1" fmla="*/ 0 h 521493"/>
                <a:gd name="connsiteX2" fmla="*/ 200025 w 273843"/>
                <a:gd name="connsiteY2" fmla="*/ 61912 h 521493"/>
                <a:gd name="connsiteX3" fmla="*/ 152400 w 273843"/>
                <a:gd name="connsiteY3" fmla="*/ 116681 h 521493"/>
                <a:gd name="connsiteX4" fmla="*/ 119062 w 273843"/>
                <a:gd name="connsiteY4" fmla="*/ 157161 h 521493"/>
                <a:gd name="connsiteX5" fmla="*/ 92868 w 273843"/>
                <a:gd name="connsiteY5" fmla="*/ 216693 h 521493"/>
                <a:gd name="connsiteX6" fmla="*/ 69056 w 273843"/>
                <a:gd name="connsiteY6" fmla="*/ 261937 h 521493"/>
                <a:gd name="connsiteX7" fmla="*/ 42862 w 273843"/>
                <a:gd name="connsiteY7" fmla="*/ 319087 h 521493"/>
                <a:gd name="connsiteX8" fmla="*/ 33337 w 273843"/>
                <a:gd name="connsiteY8" fmla="*/ 378618 h 521493"/>
                <a:gd name="connsiteX9" fmla="*/ 0 w 273843"/>
                <a:gd name="connsiteY9" fmla="*/ 521493 h 521493"/>
                <a:gd name="connsiteX0" fmla="*/ 0 w 273843"/>
                <a:gd name="connsiteY0" fmla="*/ 521493 h 521493"/>
                <a:gd name="connsiteX1" fmla="*/ 273843 w 273843"/>
                <a:gd name="connsiteY1" fmla="*/ 0 h 521493"/>
                <a:gd name="connsiteX2" fmla="*/ 200025 w 273843"/>
                <a:gd name="connsiteY2" fmla="*/ 61912 h 521493"/>
                <a:gd name="connsiteX3" fmla="*/ 152400 w 273843"/>
                <a:gd name="connsiteY3" fmla="*/ 116681 h 521493"/>
                <a:gd name="connsiteX4" fmla="*/ 119062 w 273843"/>
                <a:gd name="connsiteY4" fmla="*/ 157161 h 521493"/>
                <a:gd name="connsiteX5" fmla="*/ 92868 w 273843"/>
                <a:gd name="connsiteY5" fmla="*/ 216693 h 521493"/>
                <a:gd name="connsiteX6" fmla="*/ 69056 w 273843"/>
                <a:gd name="connsiteY6" fmla="*/ 261937 h 521493"/>
                <a:gd name="connsiteX7" fmla="*/ 42862 w 273843"/>
                <a:gd name="connsiteY7" fmla="*/ 319087 h 521493"/>
                <a:gd name="connsiteX8" fmla="*/ 30956 w 273843"/>
                <a:gd name="connsiteY8" fmla="*/ 383381 h 521493"/>
                <a:gd name="connsiteX9" fmla="*/ 0 w 273843"/>
                <a:gd name="connsiteY9" fmla="*/ 521493 h 521493"/>
                <a:gd name="connsiteX0" fmla="*/ 0 w 273843"/>
                <a:gd name="connsiteY0" fmla="*/ 521493 h 521493"/>
                <a:gd name="connsiteX1" fmla="*/ 273843 w 273843"/>
                <a:gd name="connsiteY1" fmla="*/ 0 h 521493"/>
                <a:gd name="connsiteX2" fmla="*/ 200025 w 273843"/>
                <a:gd name="connsiteY2" fmla="*/ 61912 h 521493"/>
                <a:gd name="connsiteX3" fmla="*/ 152400 w 273843"/>
                <a:gd name="connsiteY3" fmla="*/ 116681 h 521493"/>
                <a:gd name="connsiteX4" fmla="*/ 119062 w 273843"/>
                <a:gd name="connsiteY4" fmla="*/ 157161 h 521493"/>
                <a:gd name="connsiteX5" fmla="*/ 92868 w 273843"/>
                <a:gd name="connsiteY5" fmla="*/ 216693 h 521493"/>
                <a:gd name="connsiteX6" fmla="*/ 69056 w 273843"/>
                <a:gd name="connsiteY6" fmla="*/ 261937 h 521493"/>
                <a:gd name="connsiteX7" fmla="*/ 42862 w 273843"/>
                <a:gd name="connsiteY7" fmla="*/ 319087 h 521493"/>
                <a:gd name="connsiteX8" fmla="*/ 30956 w 273843"/>
                <a:gd name="connsiteY8" fmla="*/ 383381 h 521493"/>
                <a:gd name="connsiteX9" fmla="*/ 4762 w 273843"/>
                <a:gd name="connsiteY9" fmla="*/ 469106 h 521493"/>
                <a:gd name="connsiteX10" fmla="*/ 0 w 273843"/>
                <a:gd name="connsiteY10" fmla="*/ 521493 h 521493"/>
                <a:gd name="connsiteX0" fmla="*/ 0 w 280986"/>
                <a:gd name="connsiteY0" fmla="*/ 521493 h 521493"/>
                <a:gd name="connsiteX1" fmla="*/ 280986 w 280986"/>
                <a:gd name="connsiteY1" fmla="*/ 0 h 521493"/>
                <a:gd name="connsiteX2" fmla="*/ 207168 w 280986"/>
                <a:gd name="connsiteY2" fmla="*/ 61912 h 521493"/>
                <a:gd name="connsiteX3" fmla="*/ 159543 w 280986"/>
                <a:gd name="connsiteY3" fmla="*/ 116681 h 521493"/>
                <a:gd name="connsiteX4" fmla="*/ 126205 w 280986"/>
                <a:gd name="connsiteY4" fmla="*/ 157161 h 521493"/>
                <a:gd name="connsiteX5" fmla="*/ 100011 w 280986"/>
                <a:gd name="connsiteY5" fmla="*/ 216693 h 521493"/>
                <a:gd name="connsiteX6" fmla="*/ 76199 w 280986"/>
                <a:gd name="connsiteY6" fmla="*/ 261937 h 521493"/>
                <a:gd name="connsiteX7" fmla="*/ 50005 w 280986"/>
                <a:gd name="connsiteY7" fmla="*/ 319087 h 521493"/>
                <a:gd name="connsiteX8" fmla="*/ 38099 w 280986"/>
                <a:gd name="connsiteY8" fmla="*/ 383381 h 521493"/>
                <a:gd name="connsiteX9" fmla="*/ 11905 w 280986"/>
                <a:gd name="connsiteY9" fmla="*/ 469106 h 521493"/>
                <a:gd name="connsiteX10" fmla="*/ 0 w 280986"/>
                <a:gd name="connsiteY10" fmla="*/ 521493 h 521493"/>
                <a:gd name="connsiteX0" fmla="*/ 0 w 280986"/>
                <a:gd name="connsiteY0" fmla="*/ 521493 h 521493"/>
                <a:gd name="connsiteX1" fmla="*/ 280986 w 280986"/>
                <a:gd name="connsiteY1" fmla="*/ 0 h 521493"/>
                <a:gd name="connsiteX2" fmla="*/ 207168 w 280986"/>
                <a:gd name="connsiteY2" fmla="*/ 61912 h 521493"/>
                <a:gd name="connsiteX3" fmla="*/ 159543 w 280986"/>
                <a:gd name="connsiteY3" fmla="*/ 116681 h 521493"/>
                <a:gd name="connsiteX4" fmla="*/ 126205 w 280986"/>
                <a:gd name="connsiteY4" fmla="*/ 157161 h 521493"/>
                <a:gd name="connsiteX5" fmla="*/ 100011 w 280986"/>
                <a:gd name="connsiteY5" fmla="*/ 209549 h 521493"/>
                <a:gd name="connsiteX6" fmla="*/ 76199 w 280986"/>
                <a:gd name="connsiteY6" fmla="*/ 261937 h 521493"/>
                <a:gd name="connsiteX7" fmla="*/ 50005 w 280986"/>
                <a:gd name="connsiteY7" fmla="*/ 319087 h 521493"/>
                <a:gd name="connsiteX8" fmla="*/ 38099 w 280986"/>
                <a:gd name="connsiteY8" fmla="*/ 383381 h 521493"/>
                <a:gd name="connsiteX9" fmla="*/ 11905 w 280986"/>
                <a:gd name="connsiteY9" fmla="*/ 469106 h 521493"/>
                <a:gd name="connsiteX10" fmla="*/ 0 w 280986"/>
                <a:gd name="connsiteY10" fmla="*/ 521493 h 521493"/>
                <a:gd name="connsiteX0" fmla="*/ 0 w 280986"/>
                <a:gd name="connsiteY0" fmla="*/ 521493 h 521493"/>
                <a:gd name="connsiteX1" fmla="*/ 280986 w 280986"/>
                <a:gd name="connsiteY1" fmla="*/ 0 h 521493"/>
                <a:gd name="connsiteX2" fmla="*/ 207168 w 280986"/>
                <a:gd name="connsiteY2" fmla="*/ 61912 h 521493"/>
                <a:gd name="connsiteX3" fmla="*/ 173830 w 280986"/>
                <a:gd name="connsiteY3" fmla="*/ 95249 h 521493"/>
                <a:gd name="connsiteX4" fmla="*/ 159543 w 280986"/>
                <a:gd name="connsiteY4" fmla="*/ 116681 h 521493"/>
                <a:gd name="connsiteX5" fmla="*/ 126205 w 280986"/>
                <a:gd name="connsiteY5" fmla="*/ 157161 h 521493"/>
                <a:gd name="connsiteX6" fmla="*/ 100011 w 280986"/>
                <a:gd name="connsiteY6" fmla="*/ 209549 h 521493"/>
                <a:gd name="connsiteX7" fmla="*/ 76199 w 280986"/>
                <a:gd name="connsiteY7" fmla="*/ 261937 h 521493"/>
                <a:gd name="connsiteX8" fmla="*/ 50005 w 280986"/>
                <a:gd name="connsiteY8" fmla="*/ 319087 h 521493"/>
                <a:gd name="connsiteX9" fmla="*/ 38099 w 280986"/>
                <a:gd name="connsiteY9" fmla="*/ 383381 h 521493"/>
                <a:gd name="connsiteX10" fmla="*/ 11905 w 280986"/>
                <a:gd name="connsiteY10" fmla="*/ 469106 h 521493"/>
                <a:gd name="connsiteX11" fmla="*/ 0 w 280986"/>
                <a:gd name="connsiteY11" fmla="*/ 521493 h 521493"/>
                <a:gd name="connsiteX0" fmla="*/ 0 w 280986"/>
                <a:gd name="connsiteY0" fmla="*/ 521493 h 521493"/>
                <a:gd name="connsiteX1" fmla="*/ 280986 w 280986"/>
                <a:gd name="connsiteY1" fmla="*/ 0 h 521493"/>
                <a:gd name="connsiteX2" fmla="*/ 207168 w 280986"/>
                <a:gd name="connsiteY2" fmla="*/ 61912 h 521493"/>
                <a:gd name="connsiteX3" fmla="*/ 173830 w 280986"/>
                <a:gd name="connsiteY3" fmla="*/ 95249 h 521493"/>
                <a:gd name="connsiteX4" fmla="*/ 159543 w 280986"/>
                <a:gd name="connsiteY4" fmla="*/ 116681 h 521493"/>
                <a:gd name="connsiteX5" fmla="*/ 126205 w 280986"/>
                <a:gd name="connsiteY5" fmla="*/ 157161 h 521493"/>
                <a:gd name="connsiteX6" fmla="*/ 100011 w 280986"/>
                <a:gd name="connsiteY6" fmla="*/ 209549 h 521493"/>
                <a:gd name="connsiteX7" fmla="*/ 76199 w 280986"/>
                <a:gd name="connsiteY7" fmla="*/ 261937 h 521493"/>
                <a:gd name="connsiteX8" fmla="*/ 50005 w 280986"/>
                <a:gd name="connsiteY8" fmla="*/ 319087 h 521493"/>
                <a:gd name="connsiteX9" fmla="*/ 30955 w 280986"/>
                <a:gd name="connsiteY9" fmla="*/ 395287 h 521493"/>
                <a:gd name="connsiteX10" fmla="*/ 11905 w 280986"/>
                <a:gd name="connsiteY10" fmla="*/ 469106 h 521493"/>
                <a:gd name="connsiteX11" fmla="*/ 0 w 280986"/>
                <a:gd name="connsiteY11" fmla="*/ 521493 h 521493"/>
                <a:gd name="connsiteX0" fmla="*/ 0 w 300036"/>
                <a:gd name="connsiteY0" fmla="*/ 531018 h 531018"/>
                <a:gd name="connsiteX1" fmla="*/ 300036 w 300036"/>
                <a:gd name="connsiteY1" fmla="*/ 0 h 531018"/>
                <a:gd name="connsiteX2" fmla="*/ 207168 w 300036"/>
                <a:gd name="connsiteY2" fmla="*/ 71437 h 531018"/>
                <a:gd name="connsiteX3" fmla="*/ 173830 w 300036"/>
                <a:gd name="connsiteY3" fmla="*/ 104774 h 531018"/>
                <a:gd name="connsiteX4" fmla="*/ 159543 w 300036"/>
                <a:gd name="connsiteY4" fmla="*/ 126206 h 531018"/>
                <a:gd name="connsiteX5" fmla="*/ 126205 w 300036"/>
                <a:gd name="connsiteY5" fmla="*/ 166686 h 531018"/>
                <a:gd name="connsiteX6" fmla="*/ 100011 w 300036"/>
                <a:gd name="connsiteY6" fmla="*/ 219074 h 531018"/>
                <a:gd name="connsiteX7" fmla="*/ 76199 w 300036"/>
                <a:gd name="connsiteY7" fmla="*/ 271462 h 531018"/>
                <a:gd name="connsiteX8" fmla="*/ 50005 w 300036"/>
                <a:gd name="connsiteY8" fmla="*/ 328612 h 531018"/>
                <a:gd name="connsiteX9" fmla="*/ 30955 w 300036"/>
                <a:gd name="connsiteY9" fmla="*/ 404812 h 531018"/>
                <a:gd name="connsiteX10" fmla="*/ 11905 w 300036"/>
                <a:gd name="connsiteY10" fmla="*/ 478631 h 531018"/>
                <a:gd name="connsiteX11" fmla="*/ 0 w 300036"/>
                <a:gd name="connsiteY11" fmla="*/ 531018 h 531018"/>
                <a:gd name="connsiteX0" fmla="*/ 0 w 313865"/>
                <a:gd name="connsiteY0" fmla="*/ 562603 h 562603"/>
                <a:gd name="connsiteX1" fmla="*/ 300036 w 313865"/>
                <a:gd name="connsiteY1" fmla="*/ 31585 h 562603"/>
                <a:gd name="connsiteX2" fmla="*/ 257174 w 313865"/>
                <a:gd name="connsiteY2" fmla="*/ 64922 h 562603"/>
                <a:gd name="connsiteX3" fmla="*/ 207168 w 313865"/>
                <a:gd name="connsiteY3" fmla="*/ 103022 h 562603"/>
                <a:gd name="connsiteX4" fmla="*/ 173830 w 313865"/>
                <a:gd name="connsiteY4" fmla="*/ 136359 h 562603"/>
                <a:gd name="connsiteX5" fmla="*/ 159543 w 313865"/>
                <a:gd name="connsiteY5" fmla="*/ 157791 h 562603"/>
                <a:gd name="connsiteX6" fmla="*/ 126205 w 313865"/>
                <a:gd name="connsiteY6" fmla="*/ 198271 h 562603"/>
                <a:gd name="connsiteX7" fmla="*/ 100011 w 313865"/>
                <a:gd name="connsiteY7" fmla="*/ 250659 h 562603"/>
                <a:gd name="connsiteX8" fmla="*/ 76199 w 313865"/>
                <a:gd name="connsiteY8" fmla="*/ 303047 h 562603"/>
                <a:gd name="connsiteX9" fmla="*/ 50005 w 313865"/>
                <a:gd name="connsiteY9" fmla="*/ 360197 h 562603"/>
                <a:gd name="connsiteX10" fmla="*/ 30955 w 313865"/>
                <a:gd name="connsiteY10" fmla="*/ 436397 h 562603"/>
                <a:gd name="connsiteX11" fmla="*/ 11905 w 313865"/>
                <a:gd name="connsiteY11" fmla="*/ 510216 h 562603"/>
                <a:gd name="connsiteX12" fmla="*/ 0 w 313865"/>
                <a:gd name="connsiteY12" fmla="*/ 562603 h 562603"/>
                <a:gd name="connsiteX0" fmla="*/ 0 w 313259"/>
                <a:gd name="connsiteY0" fmla="*/ 562156 h 562156"/>
                <a:gd name="connsiteX1" fmla="*/ 300036 w 313259"/>
                <a:gd name="connsiteY1" fmla="*/ 31138 h 562156"/>
                <a:gd name="connsiteX2" fmla="*/ 252412 w 313259"/>
                <a:gd name="connsiteY2" fmla="*/ 66856 h 562156"/>
                <a:gd name="connsiteX3" fmla="*/ 207168 w 313259"/>
                <a:gd name="connsiteY3" fmla="*/ 102575 h 562156"/>
                <a:gd name="connsiteX4" fmla="*/ 173830 w 313259"/>
                <a:gd name="connsiteY4" fmla="*/ 135912 h 562156"/>
                <a:gd name="connsiteX5" fmla="*/ 159543 w 313259"/>
                <a:gd name="connsiteY5" fmla="*/ 157344 h 562156"/>
                <a:gd name="connsiteX6" fmla="*/ 126205 w 313259"/>
                <a:gd name="connsiteY6" fmla="*/ 197824 h 562156"/>
                <a:gd name="connsiteX7" fmla="*/ 100011 w 313259"/>
                <a:gd name="connsiteY7" fmla="*/ 250212 h 562156"/>
                <a:gd name="connsiteX8" fmla="*/ 76199 w 313259"/>
                <a:gd name="connsiteY8" fmla="*/ 302600 h 562156"/>
                <a:gd name="connsiteX9" fmla="*/ 50005 w 313259"/>
                <a:gd name="connsiteY9" fmla="*/ 359750 h 562156"/>
                <a:gd name="connsiteX10" fmla="*/ 30955 w 313259"/>
                <a:gd name="connsiteY10" fmla="*/ 435950 h 562156"/>
                <a:gd name="connsiteX11" fmla="*/ 11905 w 313259"/>
                <a:gd name="connsiteY11" fmla="*/ 509769 h 562156"/>
                <a:gd name="connsiteX12" fmla="*/ 0 w 313259"/>
                <a:gd name="connsiteY12" fmla="*/ 562156 h 562156"/>
                <a:gd name="connsiteX0" fmla="*/ 0 w 300036"/>
                <a:gd name="connsiteY0" fmla="*/ 531018 h 531018"/>
                <a:gd name="connsiteX1" fmla="*/ 300036 w 300036"/>
                <a:gd name="connsiteY1" fmla="*/ 0 h 531018"/>
                <a:gd name="connsiteX2" fmla="*/ 252412 w 300036"/>
                <a:gd name="connsiteY2" fmla="*/ 35718 h 531018"/>
                <a:gd name="connsiteX3" fmla="*/ 207168 w 300036"/>
                <a:gd name="connsiteY3" fmla="*/ 71437 h 531018"/>
                <a:gd name="connsiteX4" fmla="*/ 173830 w 300036"/>
                <a:gd name="connsiteY4" fmla="*/ 104774 h 531018"/>
                <a:gd name="connsiteX5" fmla="*/ 159543 w 300036"/>
                <a:gd name="connsiteY5" fmla="*/ 126206 h 531018"/>
                <a:gd name="connsiteX6" fmla="*/ 126205 w 300036"/>
                <a:gd name="connsiteY6" fmla="*/ 166686 h 531018"/>
                <a:gd name="connsiteX7" fmla="*/ 100011 w 300036"/>
                <a:gd name="connsiteY7" fmla="*/ 219074 h 531018"/>
                <a:gd name="connsiteX8" fmla="*/ 76199 w 300036"/>
                <a:gd name="connsiteY8" fmla="*/ 271462 h 531018"/>
                <a:gd name="connsiteX9" fmla="*/ 50005 w 300036"/>
                <a:gd name="connsiteY9" fmla="*/ 328612 h 531018"/>
                <a:gd name="connsiteX10" fmla="*/ 30955 w 300036"/>
                <a:gd name="connsiteY10" fmla="*/ 404812 h 531018"/>
                <a:gd name="connsiteX11" fmla="*/ 11905 w 300036"/>
                <a:gd name="connsiteY11" fmla="*/ 478631 h 531018"/>
                <a:gd name="connsiteX12" fmla="*/ 0 w 300036"/>
                <a:gd name="connsiteY12" fmla="*/ 531018 h 531018"/>
                <a:gd name="connsiteX0" fmla="*/ 0 w 300036"/>
                <a:gd name="connsiteY0" fmla="*/ 531018 h 531018"/>
                <a:gd name="connsiteX1" fmla="*/ 300036 w 300036"/>
                <a:gd name="connsiteY1" fmla="*/ 0 h 531018"/>
                <a:gd name="connsiteX2" fmla="*/ 252412 w 300036"/>
                <a:gd name="connsiteY2" fmla="*/ 30956 h 531018"/>
                <a:gd name="connsiteX3" fmla="*/ 207168 w 300036"/>
                <a:gd name="connsiteY3" fmla="*/ 71437 h 531018"/>
                <a:gd name="connsiteX4" fmla="*/ 173830 w 300036"/>
                <a:gd name="connsiteY4" fmla="*/ 104774 h 531018"/>
                <a:gd name="connsiteX5" fmla="*/ 159543 w 300036"/>
                <a:gd name="connsiteY5" fmla="*/ 126206 h 531018"/>
                <a:gd name="connsiteX6" fmla="*/ 126205 w 300036"/>
                <a:gd name="connsiteY6" fmla="*/ 166686 h 531018"/>
                <a:gd name="connsiteX7" fmla="*/ 100011 w 300036"/>
                <a:gd name="connsiteY7" fmla="*/ 219074 h 531018"/>
                <a:gd name="connsiteX8" fmla="*/ 76199 w 300036"/>
                <a:gd name="connsiteY8" fmla="*/ 271462 h 531018"/>
                <a:gd name="connsiteX9" fmla="*/ 50005 w 300036"/>
                <a:gd name="connsiteY9" fmla="*/ 328612 h 531018"/>
                <a:gd name="connsiteX10" fmla="*/ 30955 w 300036"/>
                <a:gd name="connsiteY10" fmla="*/ 404812 h 531018"/>
                <a:gd name="connsiteX11" fmla="*/ 11905 w 300036"/>
                <a:gd name="connsiteY11" fmla="*/ 478631 h 531018"/>
                <a:gd name="connsiteX12" fmla="*/ 0 w 300036"/>
                <a:gd name="connsiteY12" fmla="*/ 531018 h 53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036" h="531018">
                  <a:moveTo>
                    <a:pt x="0" y="531018"/>
                  </a:moveTo>
                  <a:lnTo>
                    <a:pt x="300036" y="0"/>
                  </a:lnTo>
                  <a:cubicBezTo>
                    <a:pt x="271858" y="12700"/>
                    <a:pt x="267890" y="19050"/>
                    <a:pt x="252412" y="30956"/>
                  </a:cubicBezTo>
                  <a:cubicBezTo>
                    <a:pt x="236934" y="42862"/>
                    <a:pt x="221455" y="59928"/>
                    <a:pt x="207168" y="71437"/>
                  </a:cubicBezTo>
                  <a:cubicBezTo>
                    <a:pt x="196055" y="83343"/>
                    <a:pt x="184943" y="92868"/>
                    <a:pt x="173830" y="104774"/>
                  </a:cubicBezTo>
                  <a:lnTo>
                    <a:pt x="159543" y="126206"/>
                  </a:lnTo>
                  <a:cubicBezTo>
                    <a:pt x="152399" y="136525"/>
                    <a:pt x="133349" y="156367"/>
                    <a:pt x="126205" y="166686"/>
                  </a:cubicBezTo>
                  <a:lnTo>
                    <a:pt x="100011" y="219074"/>
                  </a:lnTo>
                  <a:cubicBezTo>
                    <a:pt x="96836" y="228599"/>
                    <a:pt x="79374" y="261937"/>
                    <a:pt x="76199" y="271462"/>
                  </a:cubicBezTo>
                  <a:cubicBezTo>
                    <a:pt x="70643" y="287337"/>
                    <a:pt x="55561" y="312737"/>
                    <a:pt x="50005" y="328612"/>
                  </a:cubicBezTo>
                  <a:lnTo>
                    <a:pt x="30955" y="404812"/>
                  </a:lnTo>
                  <a:lnTo>
                    <a:pt x="11905" y="478631"/>
                  </a:lnTo>
                  <a:lnTo>
                    <a:pt x="0" y="531018"/>
                  </a:lnTo>
                  <a:close/>
                </a:path>
              </a:pathLst>
            </a:custGeom>
            <a:solidFill>
              <a:srgbClr val="FF33CC">
                <a:alpha val="50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a:solidFill>
                  <a:prstClr val="white"/>
                </a:solidFill>
                <a:latin typeface="Calibri"/>
              </a:endParaRPr>
            </a:p>
          </p:txBody>
        </p:sp>
        <p:sp>
          <p:nvSpPr>
            <p:cNvPr id="122" name="Freeform 121"/>
            <p:cNvSpPr/>
            <p:nvPr/>
          </p:nvSpPr>
          <p:spPr>
            <a:xfrm>
              <a:off x="7584486" y="4504306"/>
              <a:ext cx="321468" cy="604838"/>
            </a:xfrm>
            <a:custGeom>
              <a:avLst/>
              <a:gdLst>
                <a:gd name="connsiteX0" fmla="*/ 333375 w 333375"/>
                <a:gd name="connsiteY0" fmla="*/ 0 h 638175"/>
                <a:gd name="connsiteX1" fmla="*/ 228600 w 333375"/>
                <a:gd name="connsiteY1" fmla="*/ 85725 h 638175"/>
                <a:gd name="connsiteX2" fmla="*/ 133350 w 333375"/>
                <a:gd name="connsiteY2" fmla="*/ 209550 h 638175"/>
                <a:gd name="connsiteX3" fmla="*/ 76200 w 333375"/>
                <a:gd name="connsiteY3" fmla="*/ 381000 h 638175"/>
                <a:gd name="connsiteX4" fmla="*/ 0 w 333375"/>
                <a:gd name="connsiteY4" fmla="*/ 638175 h 638175"/>
                <a:gd name="connsiteX0" fmla="*/ 333375 w 333375"/>
                <a:gd name="connsiteY0" fmla="*/ 0 h 638175"/>
                <a:gd name="connsiteX1" fmla="*/ 228600 w 333375"/>
                <a:gd name="connsiteY1" fmla="*/ 85725 h 638175"/>
                <a:gd name="connsiteX2" fmla="*/ 133350 w 333375"/>
                <a:gd name="connsiteY2" fmla="*/ 209550 h 638175"/>
                <a:gd name="connsiteX3" fmla="*/ 88106 w 333375"/>
                <a:gd name="connsiteY3" fmla="*/ 307181 h 638175"/>
                <a:gd name="connsiteX4" fmla="*/ 76200 w 333375"/>
                <a:gd name="connsiteY4" fmla="*/ 381000 h 638175"/>
                <a:gd name="connsiteX5" fmla="*/ 0 w 333375"/>
                <a:gd name="connsiteY5" fmla="*/ 638175 h 638175"/>
                <a:gd name="connsiteX0" fmla="*/ 333375 w 333375"/>
                <a:gd name="connsiteY0" fmla="*/ 0 h 638175"/>
                <a:gd name="connsiteX1" fmla="*/ 228600 w 333375"/>
                <a:gd name="connsiteY1" fmla="*/ 85725 h 638175"/>
                <a:gd name="connsiteX2" fmla="*/ 166688 w 333375"/>
                <a:gd name="connsiteY2" fmla="*/ 161925 h 638175"/>
                <a:gd name="connsiteX3" fmla="*/ 133350 w 333375"/>
                <a:gd name="connsiteY3" fmla="*/ 209550 h 638175"/>
                <a:gd name="connsiteX4" fmla="*/ 88106 w 333375"/>
                <a:gd name="connsiteY4" fmla="*/ 307181 h 638175"/>
                <a:gd name="connsiteX5" fmla="*/ 76200 w 333375"/>
                <a:gd name="connsiteY5" fmla="*/ 381000 h 638175"/>
                <a:gd name="connsiteX6" fmla="*/ 0 w 333375"/>
                <a:gd name="connsiteY6" fmla="*/ 638175 h 638175"/>
                <a:gd name="connsiteX0" fmla="*/ 333375 w 333375"/>
                <a:gd name="connsiteY0" fmla="*/ 0 h 638175"/>
                <a:gd name="connsiteX1" fmla="*/ 228600 w 333375"/>
                <a:gd name="connsiteY1" fmla="*/ 85725 h 638175"/>
                <a:gd name="connsiteX2" fmla="*/ 166688 w 333375"/>
                <a:gd name="connsiteY2" fmla="*/ 161925 h 638175"/>
                <a:gd name="connsiteX3" fmla="*/ 133350 w 333375"/>
                <a:gd name="connsiteY3" fmla="*/ 209550 h 638175"/>
                <a:gd name="connsiteX4" fmla="*/ 88106 w 333375"/>
                <a:gd name="connsiteY4" fmla="*/ 307181 h 638175"/>
                <a:gd name="connsiteX5" fmla="*/ 50006 w 333375"/>
                <a:gd name="connsiteY5" fmla="*/ 426244 h 638175"/>
                <a:gd name="connsiteX6" fmla="*/ 0 w 333375"/>
                <a:gd name="connsiteY6" fmla="*/ 638175 h 638175"/>
                <a:gd name="connsiteX0" fmla="*/ 335756 w 335756"/>
                <a:gd name="connsiteY0" fmla="*/ 0 h 614363"/>
                <a:gd name="connsiteX1" fmla="*/ 230981 w 335756"/>
                <a:gd name="connsiteY1" fmla="*/ 85725 h 614363"/>
                <a:gd name="connsiteX2" fmla="*/ 169069 w 335756"/>
                <a:gd name="connsiteY2" fmla="*/ 161925 h 614363"/>
                <a:gd name="connsiteX3" fmla="*/ 135731 w 335756"/>
                <a:gd name="connsiteY3" fmla="*/ 209550 h 614363"/>
                <a:gd name="connsiteX4" fmla="*/ 90487 w 335756"/>
                <a:gd name="connsiteY4" fmla="*/ 307181 h 614363"/>
                <a:gd name="connsiteX5" fmla="*/ 52387 w 335756"/>
                <a:gd name="connsiteY5" fmla="*/ 426244 h 614363"/>
                <a:gd name="connsiteX6" fmla="*/ 0 w 335756"/>
                <a:gd name="connsiteY6" fmla="*/ 614363 h 614363"/>
                <a:gd name="connsiteX0" fmla="*/ 321468 w 321468"/>
                <a:gd name="connsiteY0" fmla="*/ 0 h 604838"/>
                <a:gd name="connsiteX1" fmla="*/ 230981 w 321468"/>
                <a:gd name="connsiteY1" fmla="*/ 76200 h 604838"/>
                <a:gd name="connsiteX2" fmla="*/ 169069 w 321468"/>
                <a:gd name="connsiteY2" fmla="*/ 152400 h 604838"/>
                <a:gd name="connsiteX3" fmla="*/ 135731 w 321468"/>
                <a:gd name="connsiteY3" fmla="*/ 200025 h 604838"/>
                <a:gd name="connsiteX4" fmla="*/ 90487 w 321468"/>
                <a:gd name="connsiteY4" fmla="*/ 297656 h 604838"/>
                <a:gd name="connsiteX5" fmla="*/ 52387 w 321468"/>
                <a:gd name="connsiteY5" fmla="*/ 416719 h 604838"/>
                <a:gd name="connsiteX6" fmla="*/ 0 w 321468"/>
                <a:gd name="connsiteY6" fmla="*/ 604838 h 60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468" h="604838">
                  <a:moveTo>
                    <a:pt x="321468" y="0"/>
                  </a:moveTo>
                  <a:cubicBezTo>
                    <a:pt x="286543" y="28575"/>
                    <a:pt x="265906" y="47625"/>
                    <a:pt x="230981" y="76200"/>
                  </a:cubicBezTo>
                  <a:cubicBezTo>
                    <a:pt x="208756" y="107156"/>
                    <a:pt x="191294" y="121444"/>
                    <a:pt x="169069" y="152400"/>
                  </a:cubicBezTo>
                  <a:lnTo>
                    <a:pt x="135731" y="200025"/>
                  </a:lnTo>
                  <a:cubicBezTo>
                    <a:pt x="127000" y="225425"/>
                    <a:pt x="99218" y="272256"/>
                    <a:pt x="90487" y="297656"/>
                  </a:cubicBezTo>
                  <a:lnTo>
                    <a:pt x="52387" y="416719"/>
                  </a:lnTo>
                  <a:lnTo>
                    <a:pt x="0" y="604838"/>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23" name="Freeform 122"/>
            <p:cNvSpPr/>
            <p:nvPr/>
          </p:nvSpPr>
          <p:spPr>
            <a:xfrm>
              <a:off x="6493873" y="4063774"/>
              <a:ext cx="1109663" cy="983456"/>
            </a:xfrm>
            <a:custGeom>
              <a:avLst/>
              <a:gdLst>
                <a:gd name="connsiteX0" fmla="*/ 1109663 w 1109663"/>
                <a:gd name="connsiteY0" fmla="*/ 983456 h 983456"/>
                <a:gd name="connsiteX1" fmla="*/ 1040607 w 1109663"/>
                <a:gd name="connsiteY1" fmla="*/ 966787 h 983456"/>
                <a:gd name="connsiteX2" fmla="*/ 902494 w 1109663"/>
                <a:gd name="connsiteY2" fmla="*/ 926306 h 983456"/>
                <a:gd name="connsiteX3" fmla="*/ 745332 w 1109663"/>
                <a:gd name="connsiteY3" fmla="*/ 862012 h 983456"/>
                <a:gd name="connsiteX4" fmla="*/ 561975 w 1109663"/>
                <a:gd name="connsiteY4" fmla="*/ 776287 h 983456"/>
                <a:gd name="connsiteX5" fmla="*/ 431007 w 1109663"/>
                <a:gd name="connsiteY5" fmla="*/ 697706 h 983456"/>
                <a:gd name="connsiteX6" fmla="*/ 323850 w 1109663"/>
                <a:gd name="connsiteY6" fmla="*/ 621506 h 983456"/>
                <a:gd name="connsiteX7" fmla="*/ 209550 w 1109663"/>
                <a:gd name="connsiteY7" fmla="*/ 523875 h 983456"/>
                <a:gd name="connsiteX8" fmla="*/ 135732 w 1109663"/>
                <a:gd name="connsiteY8" fmla="*/ 452437 h 983456"/>
                <a:gd name="connsiteX9" fmla="*/ 73819 w 1109663"/>
                <a:gd name="connsiteY9" fmla="*/ 361950 h 983456"/>
                <a:gd name="connsiteX10" fmla="*/ 7144 w 1109663"/>
                <a:gd name="connsiteY10" fmla="*/ 245269 h 983456"/>
                <a:gd name="connsiteX11" fmla="*/ 0 w 1109663"/>
                <a:gd name="connsiteY11" fmla="*/ 154781 h 983456"/>
                <a:gd name="connsiteX12" fmla="*/ 42863 w 1109663"/>
                <a:gd name="connsiteY12" fmla="*/ 85725 h 983456"/>
                <a:gd name="connsiteX13" fmla="*/ 123825 w 1109663"/>
                <a:gd name="connsiteY13" fmla="*/ 50006 h 983456"/>
                <a:gd name="connsiteX14" fmla="*/ 257175 w 1109663"/>
                <a:gd name="connsiteY14" fmla="*/ 16669 h 983456"/>
                <a:gd name="connsiteX15" fmla="*/ 350044 w 1109663"/>
                <a:gd name="connsiteY15" fmla="*/ 0 h 983456"/>
                <a:gd name="connsiteX16" fmla="*/ 416719 w 1109663"/>
                <a:gd name="connsiteY16" fmla="*/ 0 h 98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9663" h="983456">
                  <a:moveTo>
                    <a:pt x="1109663" y="983456"/>
                  </a:moveTo>
                  <a:lnTo>
                    <a:pt x="1040607" y="966787"/>
                  </a:lnTo>
                  <a:lnTo>
                    <a:pt x="902494" y="926306"/>
                  </a:lnTo>
                  <a:lnTo>
                    <a:pt x="745332" y="862012"/>
                  </a:lnTo>
                  <a:lnTo>
                    <a:pt x="561975" y="776287"/>
                  </a:lnTo>
                  <a:lnTo>
                    <a:pt x="431007" y="697706"/>
                  </a:lnTo>
                  <a:lnTo>
                    <a:pt x="323850" y="621506"/>
                  </a:lnTo>
                  <a:lnTo>
                    <a:pt x="209550" y="523875"/>
                  </a:lnTo>
                  <a:lnTo>
                    <a:pt x="135732" y="452437"/>
                  </a:lnTo>
                  <a:lnTo>
                    <a:pt x="73819" y="361950"/>
                  </a:lnTo>
                  <a:lnTo>
                    <a:pt x="7144" y="245269"/>
                  </a:lnTo>
                  <a:lnTo>
                    <a:pt x="0" y="154781"/>
                  </a:lnTo>
                  <a:lnTo>
                    <a:pt x="42863" y="85725"/>
                  </a:lnTo>
                  <a:lnTo>
                    <a:pt x="123825" y="50006"/>
                  </a:lnTo>
                  <a:lnTo>
                    <a:pt x="257175" y="16669"/>
                  </a:lnTo>
                  <a:lnTo>
                    <a:pt x="350044" y="0"/>
                  </a:lnTo>
                  <a:lnTo>
                    <a:pt x="416719" y="0"/>
                  </a:lnTo>
                </a:path>
              </a:pathLst>
            </a:custGeom>
            <a:noFill/>
            <a:ln w="6985" cap="flat" cmpd="sng" algn="ctr">
              <a:solidFill>
                <a:srgbClr val="FF33CC"/>
              </a:solidFill>
              <a:prstDash val="lgDash"/>
            </a:ln>
            <a:effectLst/>
          </p:spPr>
          <p:txBody>
            <a:bodyPr rtlCol="0" anchor="ctr"/>
            <a:lstStyle/>
            <a:p>
              <a:pPr algn="ctr">
                <a:defRPr/>
              </a:pPr>
              <a:endParaRPr lang="en-US" kern="0">
                <a:solidFill>
                  <a:prstClr val="white"/>
                </a:solidFill>
                <a:latin typeface="Calibri"/>
              </a:endParaRPr>
            </a:p>
          </p:txBody>
        </p:sp>
        <p:sp>
          <p:nvSpPr>
            <p:cNvPr id="124" name="Freeform 123"/>
            <p:cNvSpPr/>
            <p:nvPr/>
          </p:nvSpPr>
          <p:spPr>
            <a:xfrm>
              <a:off x="7586867" y="5094855"/>
              <a:ext cx="19050" cy="504825"/>
            </a:xfrm>
            <a:custGeom>
              <a:avLst/>
              <a:gdLst>
                <a:gd name="connsiteX0" fmla="*/ 0 w 19050"/>
                <a:gd name="connsiteY0" fmla="*/ 0 h 504825"/>
                <a:gd name="connsiteX1" fmla="*/ 19050 w 19050"/>
                <a:gd name="connsiteY1" fmla="*/ 504825 h 504825"/>
              </a:gdLst>
              <a:ahLst/>
              <a:cxnLst>
                <a:cxn ang="0">
                  <a:pos x="connsiteX0" y="connsiteY0"/>
                </a:cxn>
                <a:cxn ang="0">
                  <a:pos x="connsiteX1" y="connsiteY1"/>
                </a:cxn>
              </a:cxnLst>
              <a:rect l="l" t="t" r="r" b="b"/>
              <a:pathLst>
                <a:path w="19050" h="504825">
                  <a:moveTo>
                    <a:pt x="0" y="0"/>
                  </a:moveTo>
                  <a:lnTo>
                    <a:pt x="19050" y="504825"/>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25" name="Freeform 124"/>
            <p:cNvSpPr/>
            <p:nvPr/>
          </p:nvSpPr>
          <p:spPr>
            <a:xfrm>
              <a:off x="7922555" y="4113780"/>
              <a:ext cx="192949" cy="350045"/>
            </a:xfrm>
            <a:custGeom>
              <a:avLst/>
              <a:gdLst>
                <a:gd name="connsiteX0" fmla="*/ 185738 w 185738"/>
                <a:gd name="connsiteY0" fmla="*/ 0 h 338138"/>
                <a:gd name="connsiteX1" fmla="*/ 0 w 185738"/>
                <a:gd name="connsiteY1" fmla="*/ 338138 h 338138"/>
                <a:gd name="connsiteX2" fmla="*/ 0 w 185738"/>
                <a:gd name="connsiteY2" fmla="*/ 288131 h 338138"/>
                <a:gd name="connsiteX3" fmla="*/ 38100 w 185738"/>
                <a:gd name="connsiteY3" fmla="*/ 190500 h 338138"/>
                <a:gd name="connsiteX4" fmla="*/ 76200 w 185738"/>
                <a:gd name="connsiteY4" fmla="*/ 111919 h 338138"/>
                <a:gd name="connsiteX5" fmla="*/ 121444 w 185738"/>
                <a:gd name="connsiteY5" fmla="*/ 61913 h 338138"/>
                <a:gd name="connsiteX6" fmla="*/ 185738 w 185738"/>
                <a:gd name="connsiteY6" fmla="*/ 0 h 338138"/>
                <a:gd name="connsiteX0" fmla="*/ 185738 w 185738"/>
                <a:gd name="connsiteY0" fmla="*/ 0 h 338138"/>
                <a:gd name="connsiteX1" fmla="*/ 0 w 185738"/>
                <a:gd name="connsiteY1" fmla="*/ 338138 h 338138"/>
                <a:gd name="connsiteX2" fmla="*/ 0 w 185738"/>
                <a:gd name="connsiteY2" fmla="*/ 288131 h 338138"/>
                <a:gd name="connsiteX3" fmla="*/ 38100 w 185738"/>
                <a:gd name="connsiteY3" fmla="*/ 190500 h 338138"/>
                <a:gd name="connsiteX4" fmla="*/ 76200 w 185738"/>
                <a:gd name="connsiteY4" fmla="*/ 111919 h 338138"/>
                <a:gd name="connsiteX5" fmla="*/ 121444 w 185738"/>
                <a:gd name="connsiteY5" fmla="*/ 61913 h 338138"/>
                <a:gd name="connsiteX6" fmla="*/ 145256 w 185738"/>
                <a:gd name="connsiteY6" fmla="*/ 33338 h 338138"/>
                <a:gd name="connsiteX7" fmla="*/ 185738 w 185738"/>
                <a:gd name="connsiteY7" fmla="*/ 0 h 338138"/>
                <a:gd name="connsiteX0" fmla="*/ 185738 w 185738"/>
                <a:gd name="connsiteY0" fmla="*/ 0 h 338138"/>
                <a:gd name="connsiteX1" fmla="*/ 0 w 185738"/>
                <a:gd name="connsiteY1" fmla="*/ 338138 h 338138"/>
                <a:gd name="connsiteX2" fmla="*/ 0 w 185738"/>
                <a:gd name="connsiteY2" fmla="*/ 288131 h 338138"/>
                <a:gd name="connsiteX3" fmla="*/ 38100 w 185738"/>
                <a:gd name="connsiteY3" fmla="*/ 190500 h 338138"/>
                <a:gd name="connsiteX4" fmla="*/ 76200 w 185738"/>
                <a:gd name="connsiteY4" fmla="*/ 111919 h 338138"/>
                <a:gd name="connsiteX5" fmla="*/ 119063 w 185738"/>
                <a:gd name="connsiteY5" fmla="*/ 76200 h 338138"/>
                <a:gd name="connsiteX6" fmla="*/ 145256 w 185738"/>
                <a:gd name="connsiteY6" fmla="*/ 33338 h 338138"/>
                <a:gd name="connsiteX7" fmla="*/ 185738 w 185738"/>
                <a:gd name="connsiteY7" fmla="*/ 0 h 338138"/>
                <a:gd name="connsiteX0" fmla="*/ 185738 w 185738"/>
                <a:gd name="connsiteY0" fmla="*/ 0 h 338138"/>
                <a:gd name="connsiteX1" fmla="*/ 0 w 185738"/>
                <a:gd name="connsiteY1" fmla="*/ 338138 h 338138"/>
                <a:gd name="connsiteX2" fmla="*/ 0 w 185738"/>
                <a:gd name="connsiteY2" fmla="*/ 288131 h 338138"/>
                <a:gd name="connsiteX3" fmla="*/ 38100 w 185738"/>
                <a:gd name="connsiteY3" fmla="*/ 190500 h 338138"/>
                <a:gd name="connsiteX4" fmla="*/ 76200 w 185738"/>
                <a:gd name="connsiteY4" fmla="*/ 111919 h 338138"/>
                <a:gd name="connsiteX5" fmla="*/ 109538 w 185738"/>
                <a:gd name="connsiteY5" fmla="*/ 80962 h 338138"/>
                <a:gd name="connsiteX6" fmla="*/ 145256 w 185738"/>
                <a:gd name="connsiteY6" fmla="*/ 33338 h 338138"/>
                <a:gd name="connsiteX7" fmla="*/ 185738 w 185738"/>
                <a:gd name="connsiteY7" fmla="*/ 0 h 338138"/>
                <a:gd name="connsiteX0" fmla="*/ 185738 w 185738"/>
                <a:gd name="connsiteY0" fmla="*/ 0 h 338138"/>
                <a:gd name="connsiteX1" fmla="*/ 0 w 185738"/>
                <a:gd name="connsiteY1" fmla="*/ 338138 h 338138"/>
                <a:gd name="connsiteX2" fmla="*/ 0 w 185738"/>
                <a:gd name="connsiteY2" fmla="*/ 288131 h 338138"/>
                <a:gd name="connsiteX3" fmla="*/ 38100 w 185738"/>
                <a:gd name="connsiteY3" fmla="*/ 190500 h 338138"/>
                <a:gd name="connsiteX4" fmla="*/ 76200 w 185738"/>
                <a:gd name="connsiteY4" fmla="*/ 111919 h 338138"/>
                <a:gd name="connsiteX5" fmla="*/ 109538 w 185738"/>
                <a:gd name="connsiteY5" fmla="*/ 71437 h 338138"/>
                <a:gd name="connsiteX6" fmla="*/ 145256 w 185738"/>
                <a:gd name="connsiteY6" fmla="*/ 33338 h 338138"/>
                <a:gd name="connsiteX7" fmla="*/ 185738 w 185738"/>
                <a:gd name="connsiteY7" fmla="*/ 0 h 338138"/>
                <a:gd name="connsiteX0" fmla="*/ 188119 w 188119"/>
                <a:gd name="connsiteY0" fmla="*/ 0 h 350045"/>
                <a:gd name="connsiteX1" fmla="*/ 0 w 188119"/>
                <a:gd name="connsiteY1" fmla="*/ 350045 h 350045"/>
                <a:gd name="connsiteX2" fmla="*/ 2381 w 188119"/>
                <a:gd name="connsiteY2" fmla="*/ 288131 h 350045"/>
                <a:gd name="connsiteX3" fmla="*/ 40481 w 188119"/>
                <a:gd name="connsiteY3" fmla="*/ 190500 h 350045"/>
                <a:gd name="connsiteX4" fmla="*/ 78581 w 188119"/>
                <a:gd name="connsiteY4" fmla="*/ 111919 h 350045"/>
                <a:gd name="connsiteX5" fmla="*/ 111919 w 188119"/>
                <a:gd name="connsiteY5" fmla="*/ 71437 h 350045"/>
                <a:gd name="connsiteX6" fmla="*/ 147637 w 188119"/>
                <a:gd name="connsiteY6" fmla="*/ 33338 h 350045"/>
                <a:gd name="connsiteX7" fmla="*/ 188119 w 188119"/>
                <a:gd name="connsiteY7" fmla="*/ 0 h 350045"/>
                <a:gd name="connsiteX0" fmla="*/ 192949 w 192949"/>
                <a:gd name="connsiteY0" fmla="*/ 0 h 350045"/>
                <a:gd name="connsiteX1" fmla="*/ 4830 w 192949"/>
                <a:gd name="connsiteY1" fmla="*/ 350045 h 350045"/>
                <a:gd name="connsiteX2" fmla="*/ 68 w 192949"/>
                <a:gd name="connsiteY2" fmla="*/ 290513 h 350045"/>
                <a:gd name="connsiteX3" fmla="*/ 45311 w 192949"/>
                <a:gd name="connsiteY3" fmla="*/ 190500 h 350045"/>
                <a:gd name="connsiteX4" fmla="*/ 83411 w 192949"/>
                <a:gd name="connsiteY4" fmla="*/ 111919 h 350045"/>
                <a:gd name="connsiteX5" fmla="*/ 116749 w 192949"/>
                <a:gd name="connsiteY5" fmla="*/ 71437 h 350045"/>
                <a:gd name="connsiteX6" fmla="*/ 152467 w 192949"/>
                <a:gd name="connsiteY6" fmla="*/ 33338 h 350045"/>
                <a:gd name="connsiteX7" fmla="*/ 192949 w 192949"/>
                <a:gd name="connsiteY7" fmla="*/ 0 h 35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949" h="350045">
                  <a:moveTo>
                    <a:pt x="192949" y="0"/>
                  </a:moveTo>
                  <a:lnTo>
                    <a:pt x="4830" y="350045"/>
                  </a:lnTo>
                  <a:cubicBezTo>
                    <a:pt x="5624" y="329407"/>
                    <a:pt x="-726" y="311151"/>
                    <a:pt x="68" y="290513"/>
                  </a:cubicBezTo>
                  <a:lnTo>
                    <a:pt x="45311" y="190500"/>
                  </a:lnTo>
                  <a:lnTo>
                    <a:pt x="83411" y="111919"/>
                  </a:lnTo>
                  <a:lnTo>
                    <a:pt x="116749" y="71437"/>
                  </a:lnTo>
                  <a:cubicBezTo>
                    <a:pt x="123893" y="64293"/>
                    <a:pt x="145323" y="40482"/>
                    <a:pt x="152467" y="33338"/>
                  </a:cubicBezTo>
                  <a:lnTo>
                    <a:pt x="192949" y="0"/>
                  </a:lnTo>
                  <a:close/>
                </a:path>
              </a:pathLst>
            </a:custGeom>
            <a:solidFill>
              <a:srgbClr val="FF33CC">
                <a:alpha val="50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a:solidFill>
                  <a:prstClr val="white"/>
                </a:solidFill>
                <a:latin typeface="Calibri"/>
              </a:endParaRPr>
            </a:p>
          </p:txBody>
        </p:sp>
        <p:sp>
          <p:nvSpPr>
            <p:cNvPr id="126" name="Freeform 125"/>
            <p:cNvSpPr/>
            <p:nvPr/>
          </p:nvSpPr>
          <p:spPr>
            <a:xfrm>
              <a:off x="7922623" y="4068537"/>
              <a:ext cx="230981" cy="333374"/>
            </a:xfrm>
            <a:custGeom>
              <a:avLst/>
              <a:gdLst>
                <a:gd name="connsiteX0" fmla="*/ 238125 w 238125"/>
                <a:gd name="connsiteY0" fmla="*/ 0 h 323850"/>
                <a:gd name="connsiteX1" fmla="*/ 66675 w 238125"/>
                <a:gd name="connsiteY1" fmla="*/ 161925 h 323850"/>
                <a:gd name="connsiteX2" fmla="*/ 0 w 238125"/>
                <a:gd name="connsiteY2" fmla="*/ 323850 h 323850"/>
                <a:gd name="connsiteX0" fmla="*/ 223837 w 223837"/>
                <a:gd name="connsiteY0" fmla="*/ 0 h 321468"/>
                <a:gd name="connsiteX1" fmla="*/ 66675 w 223837"/>
                <a:gd name="connsiteY1" fmla="*/ 159543 h 321468"/>
                <a:gd name="connsiteX2" fmla="*/ 0 w 223837"/>
                <a:gd name="connsiteY2" fmla="*/ 321468 h 321468"/>
                <a:gd name="connsiteX0" fmla="*/ 223837 w 223837"/>
                <a:gd name="connsiteY0" fmla="*/ 0 h 321468"/>
                <a:gd name="connsiteX1" fmla="*/ 133350 w 223837"/>
                <a:gd name="connsiteY1" fmla="*/ 80962 h 321468"/>
                <a:gd name="connsiteX2" fmla="*/ 66675 w 223837"/>
                <a:gd name="connsiteY2" fmla="*/ 159543 h 321468"/>
                <a:gd name="connsiteX3" fmla="*/ 0 w 223837"/>
                <a:gd name="connsiteY3" fmla="*/ 321468 h 321468"/>
                <a:gd name="connsiteX0" fmla="*/ 223837 w 223837"/>
                <a:gd name="connsiteY0" fmla="*/ 0 h 321468"/>
                <a:gd name="connsiteX1" fmla="*/ 133350 w 223837"/>
                <a:gd name="connsiteY1" fmla="*/ 80962 h 321468"/>
                <a:gd name="connsiteX2" fmla="*/ 66675 w 223837"/>
                <a:gd name="connsiteY2" fmla="*/ 159543 h 321468"/>
                <a:gd name="connsiteX3" fmla="*/ 35719 w 223837"/>
                <a:gd name="connsiteY3" fmla="*/ 223837 h 321468"/>
                <a:gd name="connsiteX4" fmla="*/ 0 w 223837"/>
                <a:gd name="connsiteY4" fmla="*/ 321468 h 321468"/>
                <a:gd name="connsiteX0" fmla="*/ 230981 w 230981"/>
                <a:gd name="connsiteY0" fmla="*/ 0 h 333374"/>
                <a:gd name="connsiteX1" fmla="*/ 140494 w 230981"/>
                <a:gd name="connsiteY1" fmla="*/ 80962 h 333374"/>
                <a:gd name="connsiteX2" fmla="*/ 73819 w 230981"/>
                <a:gd name="connsiteY2" fmla="*/ 159543 h 333374"/>
                <a:gd name="connsiteX3" fmla="*/ 42863 w 230981"/>
                <a:gd name="connsiteY3" fmla="*/ 223837 h 333374"/>
                <a:gd name="connsiteX4" fmla="*/ 0 w 230981"/>
                <a:gd name="connsiteY4" fmla="*/ 333374 h 333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 h="333374">
                  <a:moveTo>
                    <a:pt x="230981" y="0"/>
                  </a:moveTo>
                  <a:cubicBezTo>
                    <a:pt x="206375" y="23812"/>
                    <a:pt x="165100" y="57150"/>
                    <a:pt x="140494" y="80962"/>
                  </a:cubicBezTo>
                  <a:lnTo>
                    <a:pt x="73819" y="159543"/>
                  </a:lnTo>
                  <a:cubicBezTo>
                    <a:pt x="67469" y="177006"/>
                    <a:pt x="49213" y="206374"/>
                    <a:pt x="42863" y="223837"/>
                  </a:cubicBezTo>
                  <a:lnTo>
                    <a:pt x="0" y="333374"/>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27" name="Freeform 126"/>
            <p:cNvSpPr/>
            <p:nvPr/>
          </p:nvSpPr>
          <p:spPr>
            <a:xfrm>
              <a:off x="6770098" y="3842317"/>
              <a:ext cx="1343025" cy="269082"/>
            </a:xfrm>
            <a:custGeom>
              <a:avLst/>
              <a:gdLst>
                <a:gd name="connsiteX0" fmla="*/ 1343025 w 1343025"/>
                <a:gd name="connsiteY0" fmla="*/ 257175 h 257175"/>
                <a:gd name="connsiteX1" fmla="*/ 1343025 w 1343025"/>
                <a:gd name="connsiteY1" fmla="*/ 257175 h 257175"/>
                <a:gd name="connsiteX2" fmla="*/ 1209675 w 1343025"/>
                <a:gd name="connsiteY2" fmla="*/ 216694 h 257175"/>
                <a:gd name="connsiteX3" fmla="*/ 1045369 w 1343025"/>
                <a:gd name="connsiteY3" fmla="*/ 159544 h 257175"/>
                <a:gd name="connsiteX4" fmla="*/ 871538 w 1343025"/>
                <a:gd name="connsiteY4" fmla="*/ 100013 h 257175"/>
                <a:gd name="connsiteX5" fmla="*/ 726282 w 1343025"/>
                <a:gd name="connsiteY5" fmla="*/ 50006 h 257175"/>
                <a:gd name="connsiteX6" fmla="*/ 590550 w 1343025"/>
                <a:gd name="connsiteY6" fmla="*/ 11906 h 257175"/>
                <a:gd name="connsiteX7" fmla="*/ 469107 w 1343025"/>
                <a:gd name="connsiteY7" fmla="*/ 0 h 257175"/>
                <a:gd name="connsiteX8" fmla="*/ 335757 w 1343025"/>
                <a:gd name="connsiteY8" fmla="*/ 2381 h 257175"/>
                <a:gd name="connsiteX9" fmla="*/ 221457 w 1343025"/>
                <a:gd name="connsiteY9" fmla="*/ 7144 h 257175"/>
                <a:gd name="connsiteX10" fmla="*/ 202407 w 1343025"/>
                <a:gd name="connsiteY10" fmla="*/ 16669 h 257175"/>
                <a:gd name="connsiteX11" fmla="*/ 47625 w 1343025"/>
                <a:gd name="connsiteY11" fmla="*/ 73819 h 257175"/>
                <a:gd name="connsiteX12" fmla="*/ 0 w 1343025"/>
                <a:gd name="connsiteY12" fmla="*/ 109538 h 257175"/>
                <a:gd name="connsiteX0" fmla="*/ 1343025 w 1343025"/>
                <a:gd name="connsiteY0" fmla="*/ 257175 h 257175"/>
                <a:gd name="connsiteX1" fmla="*/ 1343025 w 1343025"/>
                <a:gd name="connsiteY1" fmla="*/ 257175 h 257175"/>
                <a:gd name="connsiteX2" fmla="*/ 1209675 w 1343025"/>
                <a:gd name="connsiteY2" fmla="*/ 216694 h 257175"/>
                <a:gd name="connsiteX3" fmla="*/ 1045369 w 1343025"/>
                <a:gd name="connsiteY3" fmla="*/ 159544 h 257175"/>
                <a:gd name="connsiteX4" fmla="*/ 871538 w 1343025"/>
                <a:gd name="connsiteY4" fmla="*/ 100013 h 257175"/>
                <a:gd name="connsiteX5" fmla="*/ 726282 w 1343025"/>
                <a:gd name="connsiteY5" fmla="*/ 50006 h 257175"/>
                <a:gd name="connsiteX6" fmla="*/ 590550 w 1343025"/>
                <a:gd name="connsiteY6" fmla="*/ 11906 h 257175"/>
                <a:gd name="connsiteX7" fmla="*/ 469107 w 1343025"/>
                <a:gd name="connsiteY7" fmla="*/ 0 h 257175"/>
                <a:gd name="connsiteX8" fmla="*/ 335757 w 1343025"/>
                <a:gd name="connsiteY8" fmla="*/ 2381 h 257175"/>
                <a:gd name="connsiteX9" fmla="*/ 221457 w 1343025"/>
                <a:gd name="connsiteY9" fmla="*/ 7144 h 257175"/>
                <a:gd name="connsiteX10" fmla="*/ 154782 w 1343025"/>
                <a:gd name="connsiteY10" fmla="*/ 35719 h 257175"/>
                <a:gd name="connsiteX11" fmla="*/ 47625 w 1343025"/>
                <a:gd name="connsiteY11" fmla="*/ 73819 h 257175"/>
                <a:gd name="connsiteX12" fmla="*/ 0 w 1343025"/>
                <a:gd name="connsiteY12" fmla="*/ 109538 h 257175"/>
                <a:gd name="connsiteX0" fmla="*/ 1343025 w 1343025"/>
                <a:gd name="connsiteY0" fmla="*/ 257175 h 257175"/>
                <a:gd name="connsiteX1" fmla="*/ 1343025 w 1343025"/>
                <a:gd name="connsiteY1" fmla="*/ 257175 h 257175"/>
                <a:gd name="connsiteX2" fmla="*/ 1209675 w 1343025"/>
                <a:gd name="connsiteY2" fmla="*/ 216694 h 257175"/>
                <a:gd name="connsiteX3" fmla="*/ 1045369 w 1343025"/>
                <a:gd name="connsiteY3" fmla="*/ 159544 h 257175"/>
                <a:gd name="connsiteX4" fmla="*/ 871538 w 1343025"/>
                <a:gd name="connsiteY4" fmla="*/ 100013 h 257175"/>
                <a:gd name="connsiteX5" fmla="*/ 726282 w 1343025"/>
                <a:gd name="connsiteY5" fmla="*/ 50006 h 257175"/>
                <a:gd name="connsiteX6" fmla="*/ 590550 w 1343025"/>
                <a:gd name="connsiteY6" fmla="*/ 11906 h 257175"/>
                <a:gd name="connsiteX7" fmla="*/ 469107 w 1343025"/>
                <a:gd name="connsiteY7" fmla="*/ 0 h 257175"/>
                <a:gd name="connsiteX8" fmla="*/ 335757 w 1343025"/>
                <a:gd name="connsiteY8" fmla="*/ 2381 h 257175"/>
                <a:gd name="connsiteX9" fmla="*/ 221457 w 1343025"/>
                <a:gd name="connsiteY9" fmla="*/ 7144 h 257175"/>
                <a:gd name="connsiteX10" fmla="*/ 154782 w 1343025"/>
                <a:gd name="connsiteY10" fmla="*/ 35719 h 257175"/>
                <a:gd name="connsiteX11" fmla="*/ 64294 w 1343025"/>
                <a:gd name="connsiteY11" fmla="*/ 73819 h 257175"/>
                <a:gd name="connsiteX12" fmla="*/ 0 w 1343025"/>
                <a:gd name="connsiteY12" fmla="*/ 109538 h 257175"/>
                <a:gd name="connsiteX0" fmla="*/ 1343025 w 1343025"/>
                <a:gd name="connsiteY0" fmla="*/ 257175 h 257175"/>
                <a:gd name="connsiteX1" fmla="*/ 1343025 w 1343025"/>
                <a:gd name="connsiteY1" fmla="*/ 257175 h 257175"/>
                <a:gd name="connsiteX2" fmla="*/ 1209675 w 1343025"/>
                <a:gd name="connsiteY2" fmla="*/ 216694 h 257175"/>
                <a:gd name="connsiteX3" fmla="*/ 1045369 w 1343025"/>
                <a:gd name="connsiteY3" fmla="*/ 159544 h 257175"/>
                <a:gd name="connsiteX4" fmla="*/ 871538 w 1343025"/>
                <a:gd name="connsiteY4" fmla="*/ 100013 h 257175"/>
                <a:gd name="connsiteX5" fmla="*/ 726282 w 1343025"/>
                <a:gd name="connsiteY5" fmla="*/ 50006 h 257175"/>
                <a:gd name="connsiteX6" fmla="*/ 590550 w 1343025"/>
                <a:gd name="connsiteY6" fmla="*/ 11906 h 257175"/>
                <a:gd name="connsiteX7" fmla="*/ 469107 w 1343025"/>
                <a:gd name="connsiteY7" fmla="*/ 0 h 257175"/>
                <a:gd name="connsiteX8" fmla="*/ 335757 w 1343025"/>
                <a:gd name="connsiteY8" fmla="*/ 2381 h 257175"/>
                <a:gd name="connsiteX9" fmla="*/ 245269 w 1343025"/>
                <a:gd name="connsiteY9" fmla="*/ 4763 h 257175"/>
                <a:gd name="connsiteX10" fmla="*/ 154782 w 1343025"/>
                <a:gd name="connsiteY10" fmla="*/ 35719 h 257175"/>
                <a:gd name="connsiteX11" fmla="*/ 64294 w 1343025"/>
                <a:gd name="connsiteY11" fmla="*/ 73819 h 257175"/>
                <a:gd name="connsiteX12" fmla="*/ 0 w 1343025"/>
                <a:gd name="connsiteY12" fmla="*/ 109538 h 257175"/>
                <a:gd name="connsiteX0" fmla="*/ 1343025 w 1343025"/>
                <a:gd name="connsiteY0" fmla="*/ 261938 h 261938"/>
                <a:gd name="connsiteX1" fmla="*/ 1343025 w 1343025"/>
                <a:gd name="connsiteY1" fmla="*/ 261938 h 261938"/>
                <a:gd name="connsiteX2" fmla="*/ 1209675 w 1343025"/>
                <a:gd name="connsiteY2" fmla="*/ 221457 h 261938"/>
                <a:gd name="connsiteX3" fmla="*/ 1045369 w 1343025"/>
                <a:gd name="connsiteY3" fmla="*/ 164307 h 261938"/>
                <a:gd name="connsiteX4" fmla="*/ 871538 w 1343025"/>
                <a:gd name="connsiteY4" fmla="*/ 104776 h 261938"/>
                <a:gd name="connsiteX5" fmla="*/ 726282 w 1343025"/>
                <a:gd name="connsiteY5" fmla="*/ 54769 h 261938"/>
                <a:gd name="connsiteX6" fmla="*/ 590550 w 1343025"/>
                <a:gd name="connsiteY6" fmla="*/ 16669 h 261938"/>
                <a:gd name="connsiteX7" fmla="*/ 469107 w 1343025"/>
                <a:gd name="connsiteY7" fmla="*/ 4763 h 261938"/>
                <a:gd name="connsiteX8" fmla="*/ 347663 w 1343025"/>
                <a:gd name="connsiteY8" fmla="*/ 0 h 261938"/>
                <a:gd name="connsiteX9" fmla="*/ 245269 w 1343025"/>
                <a:gd name="connsiteY9" fmla="*/ 9526 h 261938"/>
                <a:gd name="connsiteX10" fmla="*/ 154782 w 1343025"/>
                <a:gd name="connsiteY10" fmla="*/ 40482 h 261938"/>
                <a:gd name="connsiteX11" fmla="*/ 64294 w 1343025"/>
                <a:gd name="connsiteY11" fmla="*/ 78582 h 261938"/>
                <a:gd name="connsiteX12" fmla="*/ 0 w 1343025"/>
                <a:gd name="connsiteY12" fmla="*/ 114301 h 261938"/>
                <a:gd name="connsiteX0" fmla="*/ 1343025 w 1343025"/>
                <a:gd name="connsiteY0" fmla="*/ 261938 h 261938"/>
                <a:gd name="connsiteX1" fmla="*/ 1343025 w 1343025"/>
                <a:gd name="connsiteY1" fmla="*/ 261938 h 261938"/>
                <a:gd name="connsiteX2" fmla="*/ 1209675 w 1343025"/>
                <a:gd name="connsiteY2" fmla="*/ 221457 h 261938"/>
                <a:gd name="connsiteX3" fmla="*/ 1045369 w 1343025"/>
                <a:gd name="connsiteY3" fmla="*/ 164307 h 261938"/>
                <a:gd name="connsiteX4" fmla="*/ 871538 w 1343025"/>
                <a:gd name="connsiteY4" fmla="*/ 104776 h 261938"/>
                <a:gd name="connsiteX5" fmla="*/ 726282 w 1343025"/>
                <a:gd name="connsiteY5" fmla="*/ 54769 h 261938"/>
                <a:gd name="connsiteX6" fmla="*/ 616744 w 1343025"/>
                <a:gd name="connsiteY6" fmla="*/ 16669 h 261938"/>
                <a:gd name="connsiteX7" fmla="*/ 469107 w 1343025"/>
                <a:gd name="connsiteY7" fmla="*/ 4763 h 261938"/>
                <a:gd name="connsiteX8" fmla="*/ 347663 w 1343025"/>
                <a:gd name="connsiteY8" fmla="*/ 0 h 261938"/>
                <a:gd name="connsiteX9" fmla="*/ 245269 w 1343025"/>
                <a:gd name="connsiteY9" fmla="*/ 9526 h 261938"/>
                <a:gd name="connsiteX10" fmla="*/ 154782 w 1343025"/>
                <a:gd name="connsiteY10" fmla="*/ 40482 h 261938"/>
                <a:gd name="connsiteX11" fmla="*/ 64294 w 1343025"/>
                <a:gd name="connsiteY11" fmla="*/ 78582 h 261938"/>
                <a:gd name="connsiteX12" fmla="*/ 0 w 1343025"/>
                <a:gd name="connsiteY12" fmla="*/ 114301 h 261938"/>
                <a:gd name="connsiteX0" fmla="*/ 1343025 w 1343025"/>
                <a:gd name="connsiteY0" fmla="*/ 261938 h 261938"/>
                <a:gd name="connsiteX1" fmla="*/ 1343025 w 1343025"/>
                <a:gd name="connsiteY1" fmla="*/ 261938 h 261938"/>
                <a:gd name="connsiteX2" fmla="*/ 1209675 w 1343025"/>
                <a:gd name="connsiteY2" fmla="*/ 221457 h 261938"/>
                <a:gd name="connsiteX3" fmla="*/ 1045369 w 1343025"/>
                <a:gd name="connsiteY3" fmla="*/ 164307 h 261938"/>
                <a:gd name="connsiteX4" fmla="*/ 871538 w 1343025"/>
                <a:gd name="connsiteY4" fmla="*/ 104776 h 261938"/>
                <a:gd name="connsiteX5" fmla="*/ 723901 w 1343025"/>
                <a:gd name="connsiteY5" fmla="*/ 42862 h 261938"/>
                <a:gd name="connsiteX6" fmla="*/ 616744 w 1343025"/>
                <a:gd name="connsiteY6" fmla="*/ 16669 h 261938"/>
                <a:gd name="connsiteX7" fmla="*/ 469107 w 1343025"/>
                <a:gd name="connsiteY7" fmla="*/ 4763 h 261938"/>
                <a:gd name="connsiteX8" fmla="*/ 347663 w 1343025"/>
                <a:gd name="connsiteY8" fmla="*/ 0 h 261938"/>
                <a:gd name="connsiteX9" fmla="*/ 245269 w 1343025"/>
                <a:gd name="connsiteY9" fmla="*/ 9526 h 261938"/>
                <a:gd name="connsiteX10" fmla="*/ 154782 w 1343025"/>
                <a:gd name="connsiteY10" fmla="*/ 40482 h 261938"/>
                <a:gd name="connsiteX11" fmla="*/ 64294 w 1343025"/>
                <a:gd name="connsiteY11" fmla="*/ 78582 h 261938"/>
                <a:gd name="connsiteX12" fmla="*/ 0 w 1343025"/>
                <a:gd name="connsiteY12" fmla="*/ 114301 h 261938"/>
                <a:gd name="connsiteX0" fmla="*/ 1343025 w 1343025"/>
                <a:gd name="connsiteY0" fmla="*/ 261938 h 261938"/>
                <a:gd name="connsiteX1" fmla="*/ 1343025 w 1343025"/>
                <a:gd name="connsiteY1" fmla="*/ 261938 h 261938"/>
                <a:gd name="connsiteX2" fmla="*/ 1209675 w 1343025"/>
                <a:gd name="connsiteY2" fmla="*/ 221457 h 261938"/>
                <a:gd name="connsiteX3" fmla="*/ 1045369 w 1343025"/>
                <a:gd name="connsiteY3" fmla="*/ 164307 h 261938"/>
                <a:gd name="connsiteX4" fmla="*/ 900113 w 1343025"/>
                <a:gd name="connsiteY4" fmla="*/ 104776 h 261938"/>
                <a:gd name="connsiteX5" fmla="*/ 723901 w 1343025"/>
                <a:gd name="connsiteY5" fmla="*/ 42862 h 261938"/>
                <a:gd name="connsiteX6" fmla="*/ 616744 w 1343025"/>
                <a:gd name="connsiteY6" fmla="*/ 16669 h 261938"/>
                <a:gd name="connsiteX7" fmla="*/ 469107 w 1343025"/>
                <a:gd name="connsiteY7" fmla="*/ 4763 h 261938"/>
                <a:gd name="connsiteX8" fmla="*/ 347663 w 1343025"/>
                <a:gd name="connsiteY8" fmla="*/ 0 h 261938"/>
                <a:gd name="connsiteX9" fmla="*/ 245269 w 1343025"/>
                <a:gd name="connsiteY9" fmla="*/ 9526 h 261938"/>
                <a:gd name="connsiteX10" fmla="*/ 154782 w 1343025"/>
                <a:gd name="connsiteY10" fmla="*/ 40482 h 261938"/>
                <a:gd name="connsiteX11" fmla="*/ 64294 w 1343025"/>
                <a:gd name="connsiteY11" fmla="*/ 78582 h 261938"/>
                <a:gd name="connsiteX12" fmla="*/ 0 w 1343025"/>
                <a:gd name="connsiteY12" fmla="*/ 114301 h 261938"/>
                <a:gd name="connsiteX0" fmla="*/ 1343025 w 1343025"/>
                <a:gd name="connsiteY0" fmla="*/ 261938 h 261938"/>
                <a:gd name="connsiteX1" fmla="*/ 1343025 w 1343025"/>
                <a:gd name="connsiteY1" fmla="*/ 261938 h 261938"/>
                <a:gd name="connsiteX2" fmla="*/ 1209675 w 1343025"/>
                <a:gd name="connsiteY2" fmla="*/ 221457 h 261938"/>
                <a:gd name="connsiteX3" fmla="*/ 1071563 w 1343025"/>
                <a:gd name="connsiteY3" fmla="*/ 164307 h 261938"/>
                <a:gd name="connsiteX4" fmla="*/ 900113 w 1343025"/>
                <a:gd name="connsiteY4" fmla="*/ 104776 h 261938"/>
                <a:gd name="connsiteX5" fmla="*/ 723901 w 1343025"/>
                <a:gd name="connsiteY5" fmla="*/ 42862 h 261938"/>
                <a:gd name="connsiteX6" fmla="*/ 616744 w 1343025"/>
                <a:gd name="connsiteY6" fmla="*/ 16669 h 261938"/>
                <a:gd name="connsiteX7" fmla="*/ 469107 w 1343025"/>
                <a:gd name="connsiteY7" fmla="*/ 4763 h 261938"/>
                <a:gd name="connsiteX8" fmla="*/ 347663 w 1343025"/>
                <a:gd name="connsiteY8" fmla="*/ 0 h 261938"/>
                <a:gd name="connsiteX9" fmla="*/ 245269 w 1343025"/>
                <a:gd name="connsiteY9" fmla="*/ 9526 h 261938"/>
                <a:gd name="connsiteX10" fmla="*/ 154782 w 1343025"/>
                <a:gd name="connsiteY10" fmla="*/ 40482 h 261938"/>
                <a:gd name="connsiteX11" fmla="*/ 64294 w 1343025"/>
                <a:gd name="connsiteY11" fmla="*/ 78582 h 261938"/>
                <a:gd name="connsiteX12" fmla="*/ 0 w 1343025"/>
                <a:gd name="connsiteY12" fmla="*/ 114301 h 261938"/>
                <a:gd name="connsiteX0" fmla="*/ 1343025 w 1343025"/>
                <a:gd name="connsiteY0" fmla="*/ 261938 h 269082"/>
                <a:gd name="connsiteX1" fmla="*/ 1343025 w 1343025"/>
                <a:gd name="connsiteY1" fmla="*/ 269082 h 269082"/>
                <a:gd name="connsiteX2" fmla="*/ 1209675 w 1343025"/>
                <a:gd name="connsiteY2" fmla="*/ 221457 h 269082"/>
                <a:gd name="connsiteX3" fmla="*/ 1071563 w 1343025"/>
                <a:gd name="connsiteY3" fmla="*/ 164307 h 269082"/>
                <a:gd name="connsiteX4" fmla="*/ 900113 w 1343025"/>
                <a:gd name="connsiteY4" fmla="*/ 104776 h 269082"/>
                <a:gd name="connsiteX5" fmla="*/ 723901 w 1343025"/>
                <a:gd name="connsiteY5" fmla="*/ 42862 h 269082"/>
                <a:gd name="connsiteX6" fmla="*/ 616744 w 1343025"/>
                <a:gd name="connsiteY6" fmla="*/ 16669 h 269082"/>
                <a:gd name="connsiteX7" fmla="*/ 469107 w 1343025"/>
                <a:gd name="connsiteY7" fmla="*/ 4763 h 269082"/>
                <a:gd name="connsiteX8" fmla="*/ 347663 w 1343025"/>
                <a:gd name="connsiteY8" fmla="*/ 0 h 269082"/>
                <a:gd name="connsiteX9" fmla="*/ 245269 w 1343025"/>
                <a:gd name="connsiteY9" fmla="*/ 9526 h 269082"/>
                <a:gd name="connsiteX10" fmla="*/ 154782 w 1343025"/>
                <a:gd name="connsiteY10" fmla="*/ 40482 h 269082"/>
                <a:gd name="connsiteX11" fmla="*/ 64294 w 1343025"/>
                <a:gd name="connsiteY11" fmla="*/ 78582 h 269082"/>
                <a:gd name="connsiteX12" fmla="*/ 0 w 1343025"/>
                <a:gd name="connsiteY12" fmla="*/ 114301 h 26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3025" h="269082">
                  <a:moveTo>
                    <a:pt x="1343025" y="261938"/>
                  </a:moveTo>
                  <a:lnTo>
                    <a:pt x="1343025" y="269082"/>
                  </a:lnTo>
                  <a:lnTo>
                    <a:pt x="1209675" y="221457"/>
                  </a:lnTo>
                  <a:cubicBezTo>
                    <a:pt x="1154906" y="202407"/>
                    <a:pt x="1123157" y="183754"/>
                    <a:pt x="1071563" y="164307"/>
                  </a:cubicBezTo>
                  <a:cubicBezTo>
                    <a:pt x="1019969" y="144860"/>
                    <a:pt x="958057" y="125017"/>
                    <a:pt x="900113" y="104776"/>
                  </a:cubicBezTo>
                  <a:cubicBezTo>
                    <a:pt x="842169" y="84535"/>
                    <a:pt x="773113" y="63500"/>
                    <a:pt x="723901" y="42862"/>
                  </a:cubicBezTo>
                  <a:lnTo>
                    <a:pt x="616744" y="16669"/>
                  </a:lnTo>
                  <a:lnTo>
                    <a:pt x="469107" y="4763"/>
                  </a:lnTo>
                  <a:lnTo>
                    <a:pt x="347663" y="0"/>
                  </a:lnTo>
                  <a:lnTo>
                    <a:pt x="245269" y="9526"/>
                  </a:lnTo>
                  <a:cubicBezTo>
                    <a:pt x="215107" y="19845"/>
                    <a:pt x="184944" y="28973"/>
                    <a:pt x="154782" y="40482"/>
                  </a:cubicBezTo>
                  <a:cubicBezTo>
                    <a:pt x="124620" y="51991"/>
                    <a:pt x="94457" y="65882"/>
                    <a:pt x="64294" y="78582"/>
                  </a:cubicBezTo>
                  <a:lnTo>
                    <a:pt x="0" y="114301"/>
                  </a:lnTo>
                </a:path>
              </a:pathLst>
            </a:custGeom>
            <a:noFill/>
            <a:ln w="6985" cap="flat" cmpd="sng" algn="ctr">
              <a:solidFill>
                <a:srgbClr val="FF33CC"/>
              </a:solidFill>
              <a:prstDash val="lgDash"/>
            </a:ln>
            <a:effectLst/>
          </p:spPr>
          <p:txBody>
            <a:bodyPr rtlCol="0" anchor="ctr"/>
            <a:lstStyle/>
            <a:p>
              <a:pPr algn="ctr">
                <a:defRPr/>
              </a:pPr>
              <a:endParaRPr lang="en-US" kern="0">
                <a:solidFill>
                  <a:prstClr val="white"/>
                </a:solidFill>
                <a:latin typeface="Calibri"/>
              </a:endParaRPr>
            </a:p>
          </p:txBody>
        </p:sp>
        <p:sp>
          <p:nvSpPr>
            <p:cNvPr id="128" name="Freeform 127"/>
            <p:cNvSpPr/>
            <p:nvPr/>
          </p:nvSpPr>
          <p:spPr>
            <a:xfrm>
              <a:off x="8575290" y="2830355"/>
              <a:ext cx="17417" cy="831056"/>
            </a:xfrm>
            <a:custGeom>
              <a:avLst/>
              <a:gdLst>
                <a:gd name="connsiteX0" fmla="*/ 0 w 43543"/>
                <a:gd name="connsiteY0" fmla="*/ 0 h 836023"/>
                <a:gd name="connsiteX1" fmla="*/ 17417 w 43543"/>
                <a:gd name="connsiteY1" fmla="*/ 200297 h 836023"/>
                <a:gd name="connsiteX2" fmla="*/ 43543 w 43543"/>
                <a:gd name="connsiteY2" fmla="*/ 513806 h 836023"/>
                <a:gd name="connsiteX3" fmla="*/ 43543 w 43543"/>
                <a:gd name="connsiteY3" fmla="*/ 836023 h 836023"/>
                <a:gd name="connsiteX0" fmla="*/ 0 w 43543"/>
                <a:gd name="connsiteY0" fmla="*/ 0 h 914400"/>
                <a:gd name="connsiteX1" fmla="*/ 17417 w 43543"/>
                <a:gd name="connsiteY1" fmla="*/ 200297 h 914400"/>
                <a:gd name="connsiteX2" fmla="*/ 43543 w 43543"/>
                <a:gd name="connsiteY2" fmla="*/ 513806 h 914400"/>
                <a:gd name="connsiteX3" fmla="*/ 17417 w 43543"/>
                <a:gd name="connsiteY3" fmla="*/ 914400 h 914400"/>
                <a:gd name="connsiteX0" fmla="*/ 0 w 17417"/>
                <a:gd name="connsiteY0" fmla="*/ 0 h 914400"/>
                <a:gd name="connsiteX1" fmla="*/ 17417 w 17417"/>
                <a:gd name="connsiteY1" fmla="*/ 200297 h 914400"/>
                <a:gd name="connsiteX2" fmla="*/ 17417 w 17417"/>
                <a:gd name="connsiteY2" fmla="*/ 539932 h 914400"/>
                <a:gd name="connsiteX3" fmla="*/ 17417 w 17417"/>
                <a:gd name="connsiteY3" fmla="*/ 914400 h 914400"/>
                <a:gd name="connsiteX0" fmla="*/ 0 w 17417"/>
                <a:gd name="connsiteY0" fmla="*/ 0 h 862012"/>
                <a:gd name="connsiteX1" fmla="*/ 17417 w 17417"/>
                <a:gd name="connsiteY1" fmla="*/ 200297 h 862012"/>
                <a:gd name="connsiteX2" fmla="*/ 17417 w 17417"/>
                <a:gd name="connsiteY2" fmla="*/ 539932 h 862012"/>
                <a:gd name="connsiteX3" fmla="*/ 7892 w 17417"/>
                <a:gd name="connsiteY3" fmla="*/ 862012 h 862012"/>
                <a:gd name="connsiteX0" fmla="*/ 0 w 17417"/>
                <a:gd name="connsiteY0" fmla="*/ 0 h 831056"/>
                <a:gd name="connsiteX1" fmla="*/ 17417 w 17417"/>
                <a:gd name="connsiteY1" fmla="*/ 200297 h 831056"/>
                <a:gd name="connsiteX2" fmla="*/ 17417 w 17417"/>
                <a:gd name="connsiteY2" fmla="*/ 539932 h 831056"/>
                <a:gd name="connsiteX3" fmla="*/ 17417 w 17417"/>
                <a:gd name="connsiteY3" fmla="*/ 831056 h 831056"/>
              </a:gdLst>
              <a:ahLst/>
              <a:cxnLst>
                <a:cxn ang="0">
                  <a:pos x="connsiteX0" y="connsiteY0"/>
                </a:cxn>
                <a:cxn ang="0">
                  <a:pos x="connsiteX1" y="connsiteY1"/>
                </a:cxn>
                <a:cxn ang="0">
                  <a:pos x="connsiteX2" y="connsiteY2"/>
                </a:cxn>
                <a:cxn ang="0">
                  <a:pos x="connsiteX3" y="connsiteY3"/>
                </a:cxn>
              </a:cxnLst>
              <a:rect l="l" t="t" r="r" b="b"/>
              <a:pathLst>
                <a:path w="17417" h="831056">
                  <a:moveTo>
                    <a:pt x="0" y="0"/>
                  </a:moveTo>
                  <a:lnTo>
                    <a:pt x="17417" y="200297"/>
                  </a:lnTo>
                  <a:lnTo>
                    <a:pt x="17417" y="539932"/>
                  </a:lnTo>
                  <a:lnTo>
                    <a:pt x="17417" y="831056"/>
                  </a:lnTo>
                </a:path>
              </a:pathLst>
            </a:custGeom>
            <a:noFill/>
            <a:ln w="1905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29" name="Freeform 128"/>
            <p:cNvSpPr/>
            <p:nvPr/>
          </p:nvSpPr>
          <p:spPr>
            <a:xfrm>
              <a:off x="7596391" y="2799330"/>
              <a:ext cx="1438275" cy="2800350"/>
            </a:xfrm>
            <a:custGeom>
              <a:avLst/>
              <a:gdLst>
                <a:gd name="connsiteX0" fmla="*/ 1352550 w 1352550"/>
                <a:gd name="connsiteY0" fmla="*/ 0 h 2819400"/>
                <a:gd name="connsiteX1" fmla="*/ 0 w 1352550"/>
                <a:gd name="connsiteY1" fmla="*/ 2819400 h 2819400"/>
                <a:gd name="connsiteX0" fmla="*/ 1409700 w 1409700"/>
                <a:gd name="connsiteY0" fmla="*/ 0 h 2800350"/>
                <a:gd name="connsiteX1" fmla="*/ 0 w 1409700"/>
                <a:gd name="connsiteY1" fmla="*/ 2800350 h 2800350"/>
                <a:gd name="connsiteX0" fmla="*/ 1438275 w 1438275"/>
                <a:gd name="connsiteY0" fmla="*/ 0 h 2800350"/>
                <a:gd name="connsiteX1" fmla="*/ 0 w 1438275"/>
                <a:gd name="connsiteY1" fmla="*/ 2800350 h 2800350"/>
              </a:gdLst>
              <a:ahLst/>
              <a:cxnLst>
                <a:cxn ang="0">
                  <a:pos x="connsiteX0" y="connsiteY0"/>
                </a:cxn>
                <a:cxn ang="0">
                  <a:pos x="connsiteX1" y="connsiteY1"/>
                </a:cxn>
              </a:cxnLst>
              <a:rect l="l" t="t" r="r" b="b"/>
              <a:pathLst>
                <a:path w="1438275" h="2800350">
                  <a:moveTo>
                    <a:pt x="1438275" y="0"/>
                  </a:moveTo>
                  <a:lnTo>
                    <a:pt x="0" y="280035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30" name="Freeform 129"/>
            <p:cNvSpPr/>
            <p:nvPr/>
          </p:nvSpPr>
          <p:spPr>
            <a:xfrm>
              <a:off x="8136936" y="3399405"/>
              <a:ext cx="238125" cy="535781"/>
            </a:xfrm>
            <a:custGeom>
              <a:avLst/>
              <a:gdLst>
                <a:gd name="connsiteX0" fmla="*/ 238125 w 238125"/>
                <a:gd name="connsiteY0" fmla="*/ 0 h 535781"/>
                <a:gd name="connsiteX1" fmla="*/ 11906 w 238125"/>
                <a:gd name="connsiteY1" fmla="*/ 535781 h 535781"/>
                <a:gd name="connsiteX2" fmla="*/ 0 w 238125"/>
                <a:gd name="connsiteY2" fmla="*/ 507206 h 535781"/>
                <a:gd name="connsiteX3" fmla="*/ 33337 w 238125"/>
                <a:gd name="connsiteY3" fmla="*/ 414338 h 535781"/>
                <a:gd name="connsiteX4" fmla="*/ 80962 w 238125"/>
                <a:gd name="connsiteY4" fmla="*/ 273844 h 535781"/>
                <a:gd name="connsiteX5" fmla="*/ 126206 w 238125"/>
                <a:gd name="connsiteY5" fmla="*/ 180975 h 535781"/>
                <a:gd name="connsiteX6" fmla="*/ 238125 w 238125"/>
                <a:gd name="connsiteY6" fmla="*/ 0 h 535781"/>
                <a:gd name="connsiteX0" fmla="*/ 238125 w 238125"/>
                <a:gd name="connsiteY0" fmla="*/ 0 h 535781"/>
                <a:gd name="connsiteX1" fmla="*/ 11906 w 238125"/>
                <a:gd name="connsiteY1" fmla="*/ 535781 h 535781"/>
                <a:gd name="connsiteX2" fmla="*/ 0 w 238125"/>
                <a:gd name="connsiteY2" fmla="*/ 507206 h 535781"/>
                <a:gd name="connsiteX3" fmla="*/ 33337 w 238125"/>
                <a:gd name="connsiteY3" fmla="*/ 414338 h 535781"/>
                <a:gd name="connsiteX4" fmla="*/ 80962 w 238125"/>
                <a:gd name="connsiteY4" fmla="*/ 273844 h 535781"/>
                <a:gd name="connsiteX5" fmla="*/ 114299 w 238125"/>
                <a:gd name="connsiteY5" fmla="*/ 192881 h 535781"/>
                <a:gd name="connsiteX6" fmla="*/ 238125 w 238125"/>
                <a:gd name="connsiteY6" fmla="*/ 0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125" h="535781">
                  <a:moveTo>
                    <a:pt x="238125" y="0"/>
                  </a:moveTo>
                  <a:lnTo>
                    <a:pt x="11906" y="535781"/>
                  </a:lnTo>
                  <a:lnTo>
                    <a:pt x="0" y="507206"/>
                  </a:lnTo>
                  <a:lnTo>
                    <a:pt x="33337" y="414338"/>
                  </a:lnTo>
                  <a:lnTo>
                    <a:pt x="80962" y="273844"/>
                  </a:lnTo>
                  <a:lnTo>
                    <a:pt x="114299" y="192881"/>
                  </a:lnTo>
                  <a:lnTo>
                    <a:pt x="238125" y="0"/>
                  </a:lnTo>
                  <a:close/>
                </a:path>
              </a:pathLst>
            </a:custGeom>
            <a:solidFill>
              <a:srgbClr val="FF33CC">
                <a:alpha val="50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31" name="Freeform 130"/>
            <p:cNvSpPr/>
            <p:nvPr/>
          </p:nvSpPr>
          <p:spPr>
            <a:xfrm>
              <a:off x="8129792" y="3018405"/>
              <a:ext cx="466725" cy="895350"/>
            </a:xfrm>
            <a:custGeom>
              <a:avLst/>
              <a:gdLst>
                <a:gd name="connsiteX0" fmla="*/ 466725 w 466725"/>
                <a:gd name="connsiteY0" fmla="*/ 0 h 895350"/>
                <a:gd name="connsiteX1" fmla="*/ 285750 w 466725"/>
                <a:gd name="connsiteY1" fmla="*/ 304800 h 895350"/>
                <a:gd name="connsiteX2" fmla="*/ 104775 w 466725"/>
                <a:gd name="connsiteY2" fmla="*/ 590550 h 895350"/>
                <a:gd name="connsiteX3" fmla="*/ 0 w 466725"/>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466725" h="895350">
                  <a:moveTo>
                    <a:pt x="466725" y="0"/>
                  </a:moveTo>
                  <a:lnTo>
                    <a:pt x="285750" y="304800"/>
                  </a:lnTo>
                  <a:lnTo>
                    <a:pt x="104775" y="590550"/>
                  </a:lnTo>
                  <a:lnTo>
                    <a:pt x="0" y="89535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32" name="Freeform 131"/>
            <p:cNvSpPr/>
            <p:nvPr/>
          </p:nvSpPr>
          <p:spPr>
            <a:xfrm>
              <a:off x="7803561" y="3380358"/>
              <a:ext cx="559594" cy="185738"/>
            </a:xfrm>
            <a:custGeom>
              <a:avLst/>
              <a:gdLst>
                <a:gd name="connsiteX0" fmla="*/ 585788 w 585788"/>
                <a:gd name="connsiteY0" fmla="*/ 76200 h 147637"/>
                <a:gd name="connsiteX1" fmla="*/ 535781 w 585788"/>
                <a:gd name="connsiteY1" fmla="*/ 52387 h 147637"/>
                <a:gd name="connsiteX2" fmla="*/ 457200 w 585788"/>
                <a:gd name="connsiteY2" fmla="*/ 23812 h 147637"/>
                <a:gd name="connsiteX3" fmla="*/ 371475 w 585788"/>
                <a:gd name="connsiteY3" fmla="*/ 7143 h 147637"/>
                <a:gd name="connsiteX4" fmla="*/ 278606 w 585788"/>
                <a:gd name="connsiteY4" fmla="*/ 0 h 147637"/>
                <a:gd name="connsiteX5" fmla="*/ 252413 w 585788"/>
                <a:gd name="connsiteY5" fmla="*/ 7143 h 147637"/>
                <a:gd name="connsiteX6" fmla="*/ 245269 w 585788"/>
                <a:gd name="connsiteY6" fmla="*/ 9525 h 147637"/>
                <a:gd name="connsiteX7" fmla="*/ 157163 w 585788"/>
                <a:gd name="connsiteY7" fmla="*/ 28575 h 147637"/>
                <a:gd name="connsiteX8" fmla="*/ 80963 w 585788"/>
                <a:gd name="connsiteY8" fmla="*/ 69056 h 147637"/>
                <a:gd name="connsiteX9" fmla="*/ 0 w 585788"/>
                <a:gd name="connsiteY9" fmla="*/ 147637 h 147637"/>
                <a:gd name="connsiteX0" fmla="*/ 559594 w 559594"/>
                <a:gd name="connsiteY0" fmla="*/ 76200 h 247650"/>
                <a:gd name="connsiteX1" fmla="*/ 509587 w 559594"/>
                <a:gd name="connsiteY1" fmla="*/ 52387 h 247650"/>
                <a:gd name="connsiteX2" fmla="*/ 431006 w 559594"/>
                <a:gd name="connsiteY2" fmla="*/ 23812 h 247650"/>
                <a:gd name="connsiteX3" fmla="*/ 345281 w 559594"/>
                <a:gd name="connsiteY3" fmla="*/ 7143 h 247650"/>
                <a:gd name="connsiteX4" fmla="*/ 252412 w 559594"/>
                <a:gd name="connsiteY4" fmla="*/ 0 h 247650"/>
                <a:gd name="connsiteX5" fmla="*/ 226219 w 559594"/>
                <a:gd name="connsiteY5" fmla="*/ 7143 h 247650"/>
                <a:gd name="connsiteX6" fmla="*/ 219075 w 559594"/>
                <a:gd name="connsiteY6" fmla="*/ 9525 h 247650"/>
                <a:gd name="connsiteX7" fmla="*/ 130969 w 559594"/>
                <a:gd name="connsiteY7" fmla="*/ 28575 h 247650"/>
                <a:gd name="connsiteX8" fmla="*/ 54769 w 559594"/>
                <a:gd name="connsiteY8" fmla="*/ 69056 h 247650"/>
                <a:gd name="connsiteX9" fmla="*/ 0 w 559594"/>
                <a:gd name="connsiteY9" fmla="*/ 247650 h 247650"/>
                <a:gd name="connsiteX0" fmla="*/ 559594 w 559594"/>
                <a:gd name="connsiteY0" fmla="*/ 76200 h 247650"/>
                <a:gd name="connsiteX1" fmla="*/ 509587 w 559594"/>
                <a:gd name="connsiteY1" fmla="*/ 52387 h 247650"/>
                <a:gd name="connsiteX2" fmla="*/ 431006 w 559594"/>
                <a:gd name="connsiteY2" fmla="*/ 23812 h 247650"/>
                <a:gd name="connsiteX3" fmla="*/ 345281 w 559594"/>
                <a:gd name="connsiteY3" fmla="*/ 7143 h 247650"/>
                <a:gd name="connsiteX4" fmla="*/ 252412 w 559594"/>
                <a:gd name="connsiteY4" fmla="*/ 0 h 247650"/>
                <a:gd name="connsiteX5" fmla="*/ 226219 w 559594"/>
                <a:gd name="connsiteY5" fmla="*/ 7143 h 247650"/>
                <a:gd name="connsiteX6" fmla="*/ 219075 w 559594"/>
                <a:gd name="connsiteY6" fmla="*/ 9525 h 247650"/>
                <a:gd name="connsiteX7" fmla="*/ 130969 w 559594"/>
                <a:gd name="connsiteY7" fmla="*/ 28575 h 247650"/>
                <a:gd name="connsiteX8" fmla="*/ 71438 w 559594"/>
                <a:gd name="connsiteY8" fmla="*/ 161925 h 247650"/>
                <a:gd name="connsiteX9" fmla="*/ 0 w 559594"/>
                <a:gd name="connsiteY9" fmla="*/ 247650 h 247650"/>
                <a:gd name="connsiteX0" fmla="*/ 559594 w 559594"/>
                <a:gd name="connsiteY0" fmla="*/ 76200 h 247650"/>
                <a:gd name="connsiteX1" fmla="*/ 509587 w 559594"/>
                <a:gd name="connsiteY1" fmla="*/ 52387 h 247650"/>
                <a:gd name="connsiteX2" fmla="*/ 431006 w 559594"/>
                <a:gd name="connsiteY2" fmla="*/ 23812 h 247650"/>
                <a:gd name="connsiteX3" fmla="*/ 345281 w 559594"/>
                <a:gd name="connsiteY3" fmla="*/ 7143 h 247650"/>
                <a:gd name="connsiteX4" fmla="*/ 252412 w 559594"/>
                <a:gd name="connsiteY4" fmla="*/ 0 h 247650"/>
                <a:gd name="connsiteX5" fmla="*/ 226219 w 559594"/>
                <a:gd name="connsiteY5" fmla="*/ 7143 h 247650"/>
                <a:gd name="connsiteX6" fmla="*/ 219075 w 559594"/>
                <a:gd name="connsiteY6" fmla="*/ 9525 h 247650"/>
                <a:gd name="connsiteX7" fmla="*/ 121444 w 559594"/>
                <a:gd name="connsiteY7" fmla="*/ 119063 h 247650"/>
                <a:gd name="connsiteX8" fmla="*/ 71438 w 559594"/>
                <a:gd name="connsiteY8" fmla="*/ 161925 h 247650"/>
                <a:gd name="connsiteX9" fmla="*/ 0 w 559594"/>
                <a:gd name="connsiteY9" fmla="*/ 247650 h 247650"/>
                <a:gd name="connsiteX0" fmla="*/ 559594 w 559594"/>
                <a:gd name="connsiteY0" fmla="*/ 76200 h 247650"/>
                <a:gd name="connsiteX1" fmla="*/ 509587 w 559594"/>
                <a:gd name="connsiteY1" fmla="*/ 52387 h 247650"/>
                <a:gd name="connsiteX2" fmla="*/ 431006 w 559594"/>
                <a:gd name="connsiteY2" fmla="*/ 23812 h 247650"/>
                <a:gd name="connsiteX3" fmla="*/ 345281 w 559594"/>
                <a:gd name="connsiteY3" fmla="*/ 7143 h 247650"/>
                <a:gd name="connsiteX4" fmla="*/ 252412 w 559594"/>
                <a:gd name="connsiteY4" fmla="*/ 0 h 247650"/>
                <a:gd name="connsiteX5" fmla="*/ 226219 w 559594"/>
                <a:gd name="connsiteY5" fmla="*/ 7143 h 247650"/>
                <a:gd name="connsiteX6" fmla="*/ 176212 w 559594"/>
                <a:gd name="connsiteY6" fmla="*/ 88106 h 247650"/>
                <a:gd name="connsiteX7" fmla="*/ 121444 w 559594"/>
                <a:gd name="connsiteY7" fmla="*/ 119063 h 247650"/>
                <a:gd name="connsiteX8" fmla="*/ 71438 w 559594"/>
                <a:gd name="connsiteY8" fmla="*/ 161925 h 247650"/>
                <a:gd name="connsiteX9" fmla="*/ 0 w 559594"/>
                <a:gd name="connsiteY9" fmla="*/ 247650 h 247650"/>
                <a:gd name="connsiteX0" fmla="*/ 559594 w 559594"/>
                <a:gd name="connsiteY0" fmla="*/ 69057 h 240507"/>
                <a:gd name="connsiteX1" fmla="*/ 509587 w 559594"/>
                <a:gd name="connsiteY1" fmla="*/ 45244 h 240507"/>
                <a:gd name="connsiteX2" fmla="*/ 431006 w 559594"/>
                <a:gd name="connsiteY2" fmla="*/ 16669 h 240507"/>
                <a:gd name="connsiteX3" fmla="*/ 345281 w 559594"/>
                <a:gd name="connsiteY3" fmla="*/ 0 h 240507"/>
                <a:gd name="connsiteX4" fmla="*/ 300037 w 559594"/>
                <a:gd name="connsiteY4" fmla="*/ 57150 h 240507"/>
                <a:gd name="connsiteX5" fmla="*/ 226219 w 559594"/>
                <a:gd name="connsiteY5" fmla="*/ 0 h 240507"/>
                <a:gd name="connsiteX6" fmla="*/ 176212 w 559594"/>
                <a:gd name="connsiteY6" fmla="*/ 80963 h 240507"/>
                <a:gd name="connsiteX7" fmla="*/ 121444 w 559594"/>
                <a:gd name="connsiteY7" fmla="*/ 111920 h 240507"/>
                <a:gd name="connsiteX8" fmla="*/ 71438 w 559594"/>
                <a:gd name="connsiteY8" fmla="*/ 154782 h 240507"/>
                <a:gd name="connsiteX9" fmla="*/ 0 w 559594"/>
                <a:gd name="connsiteY9" fmla="*/ 240507 h 240507"/>
                <a:gd name="connsiteX0" fmla="*/ 559594 w 559594"/>
                <a:gd name="connsiteY0" fmla="*/ 69057 h 240507"/>
                <a:gd name="connsiteX1" fmla="*/ 509587 w 559594"/>
                <a:gd name="connsiteY1" fmla="*/ 45244 h 240507"/>
                <a:gd name="connsiteX2" fmla="*/ 431006 w 559594"/>
                <a:gd name="connsiteY2" fmla="*/ 16669 h 240507"/>
                <a:gd name="connsiteX3" fmla="*/ 345281 w 559594"/>
                <a:gd name="connsiteY3" fmla="*/ 0 h 240507"/>
                <a:gd name="connsiteX4" fmla="*/ 300037 w 559594"/>
                <a:gd name="connsiteY4" fmla="*/ 57150 h 240507"/>
                <a:gd name="connsiteX5" fmla="*/ 235744 w 559594"/>
                <a:gd name="connsiteY5" fmla="*/ 64294 h 240507"/>
                <a:gd name="connsiteX6" fmla="*/ 176212 w 559594"/>
                <a:gd name="connsiteY6" fmla="*/ 80963 h 240507"/>
                <a:gd name="connsiteX7" fmla="*/ 121444 w 559594"/>
                <a:gd name="connsiteY7" fmla="*/ 111920 h 240507"/>
                <a:gd name="connsiteX8" fmla="*/ 71438 w 559594"/>
                <a:gd name="connsiteY8" fmla="*/ 154782 h 240507"/>
                <a:gd name="connsiteX9" fmla="*/ 0 w 559594"/>
                <a:gd name="connsiteY9" fmla="*/ 240507 h 240507"/>
                <a:gd name="connsiteX0" fmla="*/ 559594 w 559594"/>
                <a:gd name="connsiteY0" fmla="*/ 52388 h 223838"/>
                <a:gd name="connsiteX1" fmla="*/ 509587 w 559594"/>
                <a:gd name="connsiteY1" fmla="*/ 28575 h 223838"/>
                <a:gd name="connsiteX2" fmla="*/ 431006 w 559594"/>
                <a:gd name="connsiteY2" fmla="*/ 0 h 223838"/>
                <a:gd name="connsiteX3" fmla="*/ 347662 w 559594"/>
                <a:gd name="connsiteY3" fmla="*/ 38100 h 223838"/>
                <a:gd name="connsiteX4" fmla="*/ 300037 w 559594"/>
                <a:gd name="connsiteY4" fmla="*/ 40481 h 223838"/>
                <a:gd name="connsiteX5" fmla="*/ 235744 w 559594"/>
                <a:gd name="connsiteY5" fmla="*/ 47625 h 223838"/>
                <a:gd name="connsiteX6" fmla="*/ 176212 w 559594"/>
                <a:gd name="connsiteY6" fmla="*/ 64294 h 223838"/>
                <a:gd name="connsiteX7" fmla="*/ 121444 w 559594"/>
                <a:gd name="connsiteY7" fmla="*/ 95251 h 223838"/>
                <a:gd name="connsiteX8" fmla="*/ 71438 w 559594"/>
                <a:gd name="connsiteY8" fmla="*/ 138113 h 223838"/>
                <a:gd name="connsiteX9" fmla="*/ 0 w 559594"/>
                <a:gd name="connsiteY9" fmla="*/ 223838 h 223838"/>
                <a:gd name="connsiteX0" fmla="*/ 559594 w 559594"/>
                <a:gd name="connsiteY0" fmla="*/ 23813 h 195263"/>
                <a:gd name="connsiteX1" fmla="*/ 509587 w 559594"/>
                <a:gd name="connsiteY1" fmla="*/ 0 h 195263"/>
                <a:gd name="connsiteX2" fmla="*/ 431006 w 559594"/>
                <a:gd name="connsiteY2" fmla="*/ 14287 h 195263"/>
                <a:gd name="connsiteX3" fmla="*/ 347662 w 559594"/>
                <a:gd name="connsiteY3" fmla="*/ 9525 h 195263"/>
                <a:gd name="connsiteX4" fmla="*/ 300037 w 559594"/>
                <a:gd name="connsiteY4" fmla="*/ 11906 h 195263"/>
                <a:gd name="connsiteX5" fmla="*/ 235744 w 559594"/>
                <a:gd name="connsiteY5" fmla="*/ 19050 h 195263"/>
                <a:gd name="connsiteX6" fmla="*/ 176212 w 559594"/>
                <a:gd name="connsiteY6" fmla="*/ 35719 h 195263"/>
                <a:gd name="connsiteX7" fmla="*/ 121444 w 559594"/>
                <a:gd name="connsiteY7" fmla="*/ 66676 h 195263"/>
                <a:gd name="connsiteX8" fmla="*/ 71438 w 559594"/>
                <a:gd name="connsiteY8" fmla="*/ 109538 h 195263"/>
                <a:gd name="connsiteX9" fmla="*/ 0 w 559594"/>
                <a:gd name="connsiteY9" fmla="*/ 195263 h 195263"/>
                <a:gd name="connsiteX0" fmla="*/ 559594 w 559594"/>
                <a:gd name="connsiteY0" fmla="*/ 14288 h 185738"/>
                <a:gd name="connsiteX1" fmla="*/ 504825 w 559594"/>
                <a:gd name="connsiteY1" fmla="*/ 7144 h 185738"/>
                <a:gd name="connsiteX2" fmla="*/ 431006 w 559594"/>
                <a:gd name="connsiteY2" fmla="*/ 4762 h 185738"/>
                <a:gd name="connsiteX3" fmla="*/ 347662 w 559594"/>
                <a:gd name="connsiteY3" fmla="*/ 0 h 185738"/>
                <a:gd name="connsiteX4" fmla="*/ 300037 w 559594"/>
                <a:gd name="connsiteY4" fmla="*/ 2381 h 185738"/>
                <a:gd name="connsiteX5" fmla="*/ 235744 w 559594"/>
                <a:gd name="connsiteY5" fmla="*/ 9525 h 185738"/>
                <a:gd name="connsiteX6" fmla="*/ 176212 w 559594"/>
                <a:gd name="connsiteY6" fmla="*/ 26194 h 185738"/>
                <a:gd name="connsiteX7" fmla="*/ 121444 w 559594"/>
                <a:gd name="connsiteY7" fmla="*/ 57151 h 185738"/>
                <a:gd name="connsiteX8" fmla="*/ 71438 w 559594"/>
                <a:gd name="connsiteY8" fmla="*/ 100013 h 185738"/>
                <a:gd name="connsiteX9" fmla="*/ 0 w 559594"/>
                <a:gd name="connsiteY9" fmla="*/ 185738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594" h="185738">
                  <a:moveTo>
                    <a:pt x="559594" y="14288"/>
                  </a:moveTo>
                  <a:lnTo>
                    <a:pt x="504825" y="7144"/>
                  </a:lnTo>
                  <a:lnTo>
                    <a:pt x="431006" y="4762"/>
                  </a:lnTo>
                  <a:lnTo>
                    <a:pt x="347662" y="0"/>
                  </a:lnTo>
                  <a:lnTo>
                    <a:pt x="300037" y="2381"/>
                  </a:lnTo>
                  <a:lnTo>
                    <a:pt x="235744" y="9525"/>
                  </a:lnTo>
                  <a:lnTo>
                    <a:pt x="176212" y="26194"/>
                  </a:lnTo>
                  <a:lnTo>
                    <a:pt x="121444" y="57151"/>
                  </a:lnTo>
                  <a:lnTo>
                    <a:pt x="71438" y="100013"/>
                  </a:lnTo>
                  <a:cubicBezTo>
                    <a:pt x="44450" y="126207"/>
                    <a:pt x="26988" y="159544"/>
                    <a:pt x="0" y="185738"/>
                  </a:cubicBezTo>
                </a:path>
              </a:pathLst>
            </a:custGeom>
            <a:noFill/>
            <a:ln w="6985" cap="flat" cmpd="sng" algn="ctr">
              <a:solidFill>
                <a:srgbClr val="FF33CC"/>
              </a:solidFill>
              <a:prstDash val="lgDash"/>
            </a:ln>
            <a:effectLst/>
          </p:spPr>
          <p:txBody>
            <a:bodyPr rtlCol="0" anchor="ctr"/>
            <a:lstStyle/>
            <a:p>
              <a:pPr algn="ctr">
                <a:defRPr/>
              </a:pPr>
              <a:endParaRPr lang="en-US" kern="0">
                <a:solidFill>
                  <a:prstClr val="white"/>
                </a:solidFill>
                <a:latin typeface="Calibri"/>
              </a:endParaRPr>
            </a:p>
          </p:txBody>
        </p:sp>
        <p:sp>
          <p:nvSpPr>
            <p:cNvPr id="133" name="Freeform 132"/>
            <p:cNvSpPr/>
            <p:nvPr/>
          </p:nvSpPr>
          <p:spPr>
            <a:xfrm>
              <a:off x="5083153" y="3936343"/>
              <a:ext cx="1062445" cy="278674"/>
            </a:xfrm>
            <a:custGeom>
              <a:avLst/>
              <a:gdLst>
                <a:gd name="connsiteX0" fmla="*/ 1062445 w 1062445"/>
                <a:gd name="connsiteY0" fmla="*/ 0 h 278674"/>
                <a:gd name="connsiteX1" fmla="*/ 1062445 w 1062445"/>
                <a:gd name="connsiteY1" fmla="*/ 0 h 278674"/>
                <a:gd name="connsiteX2" fmla="*/ 914400 w 1062445"/>
                <a:gd name="connsiteY2" fmla="*/ 165463 h 278674"/>
                <a:gd name="connsiteX3" fmla="*/ 722811 w 1062445"/>
                <a:gd name="connsiteY3" fmla="*/ 235131 h 278674"/>
                <a:gd name="connsiteX4" fmla="*/ 522514 w 1062445"/>
                <a:gd name="connsiteY4" fmla="*/ 278674 h 278674"/>
                <a:gd name="connsiteX5" fmla="*/ 322217 w 1062445"/>
                <a:gd name="connsiteY5" fmla="*/ 278674 h 278674"/>
                <a:gd name="connsiteX6" fmla="*/ 191588 w 1062445"/>
                <a:gd name="connsiteY6" fmla="*/ 243840 h 278674"/>
                <a:gd name="connsiteX7" fmla="*/ 87085 w 1062445"/>
                <a:gd name="connsiteY7" fmla="*/ 191588 h 278674"/>
                <a:gd name="connsiteX8" fmla="*/ 0 w 1062445"/>
                <a:gd name="connsiteY8" fmla="*/ 130628 h 27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445" h="278674">
                  <a:moveTo>
                    <a:pt x="1062445" y="0"/>
                  </a:moveTo>
                  <a:lnTo>
                    <a:pt x="1062445" y="0"/>
                  </a:lnTo>
                  <a:lnTo>
                    <a:pt x="914400" y="165463"/>
                  </a:lnTo>
                  <a:lnTo>
                    <a:pt x="722811" y="235131"/>
                  </a:lnTo>
                  <a:lnTo>
                    <a:pt x="522514" y="278674"/>
                  </a:lnTo>
                  <a:lnTo>
                    <a:pt x="322217" y="278674"/>
                  </a:lnTo>
                  <a:lnTo>
                    <a:pt x="191588" y="243840"/>
                  </a:lnTo>
                  <a:lnTo>
                    <a:pt x="87085" y="191588"/>
                  </a:lnTo>
                  <a:lnTo>
                    <a:pt x="0" y="130628"/>
                  </a:lnTo>
                </a:path>
              </a:pathLst>
            </a:custGeom>
            <a:noFill/>
            <a:ln w="6985" cap="flat" cmpd="sng" algn="ctr">
              <a:solidFill>
                <a:srgbClr val="FF33CC"/>
              </a:solidFill>
              <a:prstDash val="lgDash"/>
            </a:ln>
            <a:effectLst/>
          </p:spPr>
          <p:txBody>
            <a:bodyPr rtlCol="0" anchor="ctr"/>
            <a:lstStyle/>
            <a:p>
              <a:pPr algn="ctr">
                <a:defRPr/>
              </a:pPr>
              <a:endParaRPr lang="en-US" kern="0">
                <a:solidFill>
                  <a:prstClr val="white"/>
                </a:solidFill>
                <a:latin typeface="Calibri"/>
              </a:endParaRPr>
            </a:p>
          </p:txBody>
        </p:sp>
        <p:sp>
          <p:nvSpPr>
            <p:cNvPr id="134" name="Freeform 133"/>
            <p:cNvSpPr/>
            <p:nvPr/>
          </p:nvSpPr>
          <p:spPr>
            <a:xfrm>
              <a:off x="6049804" y="3544457"/>
              <a:ext cx="365760" cy="339634"/>
            </a:xfrm>
            <a:custGeom>
              <a:avLst/>
              <a:gdLst>
                <a:gd name="connsiteX0" fmla="*/ 365760 w 365760"/>
                <a:gd name="connsiteY0" fmla="*/ 0 h 339634"/>
                <a:gd name="connsiteX1" fmla="*/ 287383 w 365760"/>
                <a:gd name="connsiteY1" fmla="*/ 139337 h 339634"/>
                <a:gd name="connsiteX2" fmla="*/ 182880 w 365760"/>
                <a:gd name="connsiteY2" fmla="*/ 226423 h 339634"/>
                <a:gd name="connsiteX3" fmla="*/ 0 w 365760"/>
                <a:gd name="connsiteY3" fmla="*/ 339634 h 339634"/>
              </a:gdLst>
              <a:ahLst/>
              <a:cxnLst>
                <a:cxn ang="0">
                  <a:pos x="connsiteX0" y="connsiteY0"/>
                </a:cxn>
                <a:cxn ang="0">
                  <a:pos x="connsiteX1" y="connsiteY1"/>
                </a:cxn>
                <a:cxn ang="0">
                  <a:pos x="connsiteX2" y="connsiteY2"/>
                </a:cxn>
                <a:cxn ang="0">
                  <a:pos x="connsiteX3" y="connsiteY3"/>
                </a:cxn>
              </a:cxnLst>
              <a:rect l="l" t="t" r="r" b="b"/>
              <a:pathLst>
                <a:path w="365760" h="339634">
                  <a:moveTo>
                    <a:pt x="365760" y="0"/>
                  </a:moveTo>
                  <a:lnTo>
                    <a:pt x="287383" y="139337"/>
                  </a:lnTo>
                  <a:lnTo>
                    <a:pt x="182880" y="226423"/>
                  </a:lnTo>
                  <a:lnTo>
                    <a:pt x="0" y="339634"/>
                  </a:lnTo>
                </a:path>
              </a:pathLst>
            </a:custGeom>
            <a:noFill/>
            <a:ln w="6985" cap="flat" cmpd="sng" algn="ctr">
              <a:solidFill>
                <a:srgbClr val="FF33CC"/>
              </a:solidFill>
              <a:prstDash val="lgDash"/>
            </a:ln>
            <a:effectLst/>
          </p:spPr>
          <p:txBody>
            <a:bodyPr rtlCol="0" anchor="ctr"/>
            <a:lstStyle/>
            <a:p>
              <a:pPr algn="ctr">
                <a:defRPr/>
              </a:pPr>
              <a:endParaRPr lang="en-US" kern="0">
                <a:solidFill>
                  <a:prstClr val="white"/>
                </a:solidFill>
                <a:latin typeface="Calibri"/>
              </a:endParaRPr>
            </a:p>
          </p:txBody>
        </p:sp>
        <p:sp>
          <p:nvSpPr>
            <p:cNvPr id="135" name="Freeform 134"/>
            <p:cNvSpPr/>
            <p:nvPr/>
          </p:nvSpPr>
          <p:spPr>
            <a:xfrm>
              <a:off x="5396661" y="2908731"/>
              <a:ext cx="775063" cy="470263"/>
            </a:xfrm>
            <a:custGeom>
              <a:avLst/>
              <a:gdLst>
                <a:gd name="connsiteX0" fmla="*/ 661852 w 775063"/>
                <a:gd name="connsiteY0" fmla="*/ 470263 h 470263"/>
                <a:gd name="connsiteX1" fmla="*/ 740229 w 775063"/>
                <a:gd name="connsiteY1" fmla="*/ 339635 h 470263"/>
                <a:gd name="connsiteX2" fmla="*/ 775063 w 775063"/>
                <a:gd name="connsiteY2" fmla="*/ 226423 h 470263"/>
                <a:gd name="connsiteX3" fmla="*/ 731520 w 775063"/>
                <a:gd name="connsiteY3" fmla="*/ 130629 h 470263"/>
                <a:gd name="connsiteX4" fmla="*/ 592183 w 775063"/>
                <a:gd name="connsiteY4" fmla="*/ 34835 h 470263"/>
                <a:gd name="connsiteX5" fmla="*/ 444137 w 775063"/>
                <a:gd name="connsiteY5" fmla="*/ 0 h 470263"/>
                <a:gd name="connsiteX6" fmla="*/ 322217 w 775063"/>
                <a:gd name="connsiteY6" fmla="*/ 0 h 470263"/>
                <a:gd name="connsiteX7" fmla="*/ 121920 w 775063"/>
                <a:gd name="connsiteY7" fmla="*/ 78378 h 470263"/>
                <a:gd name="connsiteX8" fmla="*/ 8709 w 775063"/>
                <a:gd name="connsiteY8" fmla="*/ 182880 h 470263"/>
                <a:gd name="connsiteX9" fmla="*/ 0 w 775063"/>
                <a:gd name="connsiteY9" fmla="*/ 287383 h 470263"/>
                <a:gd name="connsiteX10" fmla="*/ 17417 w 775063"/>
                <a:gd name="connsiteY10" fmla="*/ 391886 h 47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5063" h="470263">
                  <a:moveTo>
                    <a:pt x="661852" y="470263"/>
                  </a:moveTo>
                  <a:lnTo>
                    <a:pt x="740229" y="339635"/>
                  </a:lnTo>
                  <a:lnTo>
                    <a:pt x="775063" y="226423"/>
                  </a:lnTo>
                  <a:lnTo>
                    <a:pt x="731520" y="130629"/>
                  </a:lnTo>
                  <a:lnTo>
                    <a:pt x="592183" y="34835"/>
                  </a:lnTo>
                  <a:lnTo>
                    <a:pt x="444137" y="0"/>
                  </a:lnTo>
                  <a:lnTo>
                    <a:pt x="322217" y="0"/>
                  </a:lnTo>
                  <a:lnTo>
                    <a:pt x="121920" y="78378"/>
                  </a:lnTo>
                  <a:lnTo>
                    <a:pt x="8709" y="182880"/>
                  </a:lnTo>
                  <a:lnTo>
                    <a:pt x="0" y="287383"/>
                  </a:lnTo>
                  <a:lnTo>
                    <a:pt x="17417" y="391886"/>
                  </a:lnTo>
                </a:path>
              </a:pathLst>
            </a:custGeom>
            <a:noFill/>
            <a:ln w="6985" cap="flat" cmpd="sng" algn="ctr">
              <a:solidFill>
                <a:srgbClr val="FF33CC"/>
              </a:solidFill>
              <a:prstDash val="lgDash"/>
            </a:ln>
            <a:effectLst/>
          </p:spPr>
          <p:txBody>
            <a:bodyPr rtlCol="0" anchor="ctr"/>
            <a:lstStyle/>
            <a:p>
              <a:pPr algn="ctr">
                <a:defRPr/>
              </a:pPr>
              <a:endParaRPr lang="en-US" kern="0">
                <a:solidFill>
                  <a:prstClr val="white"/>
                </a:solidFill>
                <a:latin typeface="Calibri"/>
              </a:endParaRPr>
            </a:p>
          </p:txBody>
        </p:sp>
        <p:sp>
          <p:nvSpPr>
            <p:cNvPr id="136" name="Freeform 135"/>
            <p:cNvSpPr/>
            <p:nvPr/>
          </p:nvSpPr>
          <p:spPr>
            <a:xfrm>
              <a:off x="5218475" y="2462219"/>
              <a:ext cx="15103" cy="151176"/>
            </a:xfrm>
            <a:custGeom>
              <a:avLst/>
              <a:gdLst>
                <a:gd name="connsiteX0" fmla="*/ 8709 w 8709"/>
                <a:gd name="connsiteY0" fmla="*/ 0 h 165463"/>
                <a:gd name="connsiteX1" fmla="*/ 8709 w 8709"/>
                <a:gd name="connsiteY1" fmla="*/ 0 h 165463"/>
                <a:gd name="connsiteX2" fmla="*/ 0 w 8709"/>
                <a:gd name="connsiteY2" fmla="*/ 165463 h 165463"/>
                <a:gd name="connsiteX0" fmla="*/ 30365 w 30365"/>
                <a:gd name="connsiteY0" fmla="*/ 144 h 10144"/>
                <a:gd name="connsiteX1" fmla="*/ 288 w 30365"/>
                <a:gd name="connsiteY1" fmla="*/ 0 h 10144"/>
                <a:gd name="connsiteX2" fmla="*/ 20365 w 30365"/>
                <a:gd name="connsiteY2" fmla="*/ 10144 h 10144"/>
                <a:gd name="connsiteX0" fmla="*/ 30341 w 30341"/>
                <a:gd name="connsiteY0" fmla="*/ 144 h 9137"/>
                <a:gd name="connsiteX1" fmla="*/ 264 w 30341"/>
                <a:gd name="connsiteY1" fmla="*/ 0 h 9137"/>
                <a:gd name="connsiteX2" fmla="*/ 23075 w 30341"/>
                <a:gd name="connsiteY2" fmla="*/ 9137 h 9137"/>
                <a:gd name="connsiteX0" fmla="*/ 2395 w 2395"/>
                <a:gd name="connsiteY0" fmla="*/ 0 h 9842"/>
                <a:gd name="connsiteX1" fmla="*/ 0 w 2395"/>
                <a:gd name="connsiteY1" fmla="*/ 9842 h 9842"/>
                <a:gd name="connsiteX0" fmla="*/ 0 w 23863"/>
                <a:gd name="connsiteY0" fmla="*/ 0 h 10160"/>
                <a:gd name="connsiteX1" fmla="*/ 23863 w 23863"/>
                <a:gd name="connsiteY1" fmla="*/ 10160 h 10160"/>
              </a:gdLst>
              <a:ahLst/>
              <a:cxnLst>
                <a:cxn ang="0">
                  <a:pos x="connsiteX0" y="connsiteY0"/>
                </a:cxn>
                <a:cxn ang="0">
                  <a:pos x="connsiteX1" y="connsiteY1"/>
                </a:cxn>
              </a:cxnLst>
              <a:rect l="l" t="t" r="r" b="b"/>
              <a:pathLst>
                <a:path w="23863" h="10160">
                  <a:moveTo>
                    <a:pt x="0" y="0"/>
                  </a:moveTo>
                  <a:lnTo>
                    <a:pt x="23863" y="10160"/>
                  </a:lnTo>
                </a:path>
              </a:pathLst>
            </a:custGeom>
            <a:noFill/>
            <a:ln w="1905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37" name="Freeform 136"/>
            <p:cNvSpPr/>
            <p:nvPr/>
          </p:nvSpPr>
          <p:spPr>
            <a:xfrm>
              <a:off x="5498035" y="2005421"/>
              <a:ext cx="3129" cy="65519"/>
            </a:xfrm>
            <a:custGeom>
              <a:avLst/>
              <a:gdLst>
                <a:gd name="connsiteX0" fmla="*/ 0 w 17417"/>
                <a:gd name="connsiteY0" fmla="*/ 0 h 139337"/>
                <a:gd name="connsiteX1" fmla="*/ 0 w 17417"/>
                <a:gd name="connsiteY1" fmla="*/ 0 h 139337"/>
                <a:gd name="connsiteX2" fmla="*/ 17417 w 17417"/>
                <a:gd name="connsiteY2" fmla="*/ 139337 h 139337"/>
                <a:gd name="connsiteX0" fmla="*/ 0 w 17417"/>
                <a:gd name="connsiteY0" fmla="*/ 0 h 139337"/>
                <a:gd name="connsiteX1" fmla="*/ 14288 w 17417"/>
                <a:gd name="connsiteY1" fmla="*/ 2381 h 139337"/>
                <a:gd name="connsiteX2" fmla="*/ 17417 w 17417"/>
                <a:gd name="connsiteY2" fmla="*/ 139337 h 139337"/>
                <a:gd name="connsiteX0" fmla="*/ 0 w 17417"/>
                <a:gd name="connsiteY0" fmla="*/ 0 h 67900"/>
                <a:gd name="connsiteX1" fmla="*/ 14288 w 17417"/>
                <a:gd name="connsiteY1" fmla="*/ 2381 h 67900"/>
                <a:gd name="connsiteX2" fmla="*/ 17417 w 17417"/>
                <a:gd name="connsiteY2" fmla="*/ 67900 h 67900"/>
                <a:gd name="connsiteX0" fmla="*/ 0 w 12655"/>
                <a:gd name="connsiteY0" fmla="*/ 30956 h 65519"/>
                <a:gd name="connsiteX1" fmla="*/ 9526 w 12655"/>
                <a:gd name="connsiteY1" fmla="*/ 0 h 65519"/>
                <a:gd name="connsiteX2" fmla="*/ 12655 w 12655"/>
                <a:gd name="connsiteY2" fmla="*/ 65519 h 65519"/>
                <a:gd name="connsiteX0" fmla="*/ 0 w 3129"/>
                <a:gd name="connsiteY0" fmla="*/ 0 h 65519"/>
                <a:gd name="connsiteX1" fmla="*/ 3129 w 3129"/>
                <a:gd name="connsiteY1" fmla="*/ 65519 h 65519"/>
              </a:gdLst>
              <a:ahLst/>
              <a:cxnLst>
                <a:cxn ang="0">
                  <a:pos x="connsiteX0" y="connsiteY0"/>
                </a:cxn>
                <a:cxn ang="0">
                  <a:pos x="connsiteX1" y="connsiteY1"/>
                </a:cxn>
              </a:cxnLst>
              <a:rect l="l" t="t" r="r" b="b"/>
              <a:pathLst>
                <a:path w="3129" h="65519">
                  <a:moveTo>
                    <a:pt x="0" y="0"/>
                  </a:moveTo>
                  <a:cubicBezTo>
                    <a:pt x="5806" y="46446"/>
                    <a:pt x="-2677" y="19073"/>
                    <a:pt x="3129" y="65519"/>
                  </a:cubicBezTo>
                </a:path>
              </a:pathLst>
            </a:custGeom>
            <a:noFill/>
            <a:ln w="1905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38" name="Freeform 137"/>
            <p:cNvSpPr/>
            <p:nvPr/>
          </p:nvSpPr>
          <p:spPr>
            <a:xfrm>
              <a:off x="4980965" y="3063649"/>
              <a:ext cx="31772" cy="179745"/>
            </a:xfrm>
            <a:custGeom>
              <a:avLst/>
              <a:gdLst>
                <a:gd name="connsiteX0" fmla="*/ 8709 w 8709"/>
                <a:gd name="connsiteY0" fmla="*/ 0 h 165463"/>
                <a:gd name="connsiteX1" fmla="*/ 8709 w 8709"/>
                <a:gd name="connsiteY1" fmla="*/ 0 h 165463"/>
                <a:gd name="connsiteX2" fmla="*/ 0 w 8709"/>
                <a:gd name="connsiteY2" fmla="*/ 165463 h 165463"/>
                <a:gd name="connsiteX0" fmla="*/ 30365 w 30365"/>
                <a:gd name="connsiteY0" fmla="*/ 144 h 10144"/>
                <a:gd name="connsiteX1" fmla="*/ 288 w 30365"/>
                <a:gd name="connsiteY1" fmla="*/ 0 h 10144"/>
                <a:gd name="connsiteX2" fmla="*/ 20365 w 30365"/>
                <a:gd name="connsiteY2" fmla="*/ 10144 h 10144"/>
                <a:gd name="connsiteX0" fmla="*/ 30341 w 30341"/>
                <a:gd name="connsiteY0" fmla="*/ 144 h 9137"/>
                <a:gd name="connsiteX1" fmla="*/ 264 w 30341"/>
                <a:gd name="connsiteY1" fmla="*/ 0 h 9137"/>
                <a:gd name="connsiteX2" fmla="*/ 23075 w 30341"/>
                <a:gd name="connsiteY2" fmla="*/ 9137 h 9137"/>
                <a:gd name="connsiteX0" fmla="*/ 2395 w 2395"/>
                <a:gd name="connsiteY0" fmla="*/ 0 h 9842"/>
                <a:gd name="connsiteX1" fmla="*/ 0 w 2395"/>
                <a:gd name="connsiteY1" fmla="*/ 9842 h 9842"/>
                <a:gd name="connsiteX0" fmla="*/ 0 w 23863"/>
                <a:gd name="connsiteY0" fmla="*/ 0 h 10160"/>
                <a:gd name="connsiteX1" fmla="*/ 23863 w 23863"/>
                <a:gd name="connsiteY1" fmla="*/ 10160 h 10160"/>
                <a:gd name="connsiteX0" fmla="*/ 0 w 50200"/>
                <a:gd name="connsiteY0" fmla="*/ 0 h 12080"/>
                <a:gd name="connsiteX1" fmla="*/ 50200 w 50200"/>
                <a:gd name="connsiteY1" fmla="*/ 12080 h 12080"/>
              </a:gdLst>
              <a:ahLst/>
              <a:cxnLst>
                <a:cxn ang="0">
                  <a:pos x="connsiteX0" y="connsiteY0"/>
                </a:cxn>
                <a:cxn ang="0">
                  <a:pos x="connsiteX1" y="connsiteY1"/>
                </a:cxn>
              </a:cxnLst>
              <a:rect l="l" t="t" r="r" b="b"/>
              <a:pathLst>
                <a:path w="50200" h="12080">
                  <a:moveTo>
                    <a:pt x="0" y="0"/>
                  </a:moveTo>
                  <a:lnTo>
                    <a:pt x="50200" y="12080"/>
                  </a:lnTo>
                </a:path>
              </a:pathLst>
            </a:custGeom>
            <a:noFill/>
            <a:ln w="1905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39" name="Freeform 138"/>
            <p:cNvSpPr/>
            <p:nvPr/>
          </p:nvSpPr>
          <p:spPr>
            <a:xfrm>
              <a:off x="4741241" y="3733212"/>
              <a:ext cx="19866" cy="96405"/>
            </a:xfrm>
            <a:custGeom>
              <a:avLst/>
              <a:gdLst>
                <a:gd name="connsiteX0" fmla="*/ 8709 w 8709"/>
                <a:gd name="connsiteY0" fmla="*/ 0 h 165463"/>
                <a:gd name="connsiteX1" fmla="*/ 8709 w 8709"/>
                <a:gd name="connsiteY1" fmla="*/ 0 h 165463"/>
                <a:gd name="connsiteX2" fmla="*/ 0 w 8709"/>
                <a:gd name="connsiteY2" fmla="*/ 165463 h 165463"/>
                <a:gd name="connsiteX0" fmla="*/ 30365 w 30365"/>
                <a:gd name="connsiteY0" fmla="*/ 144 h 10144"/>
                <a:gd name="connsiteX1" fmla="*/ 288 w 30365"/>
                <a:gd name="connsiteY1" fmla="*/ 0 h 10144"/>
                <a:gd name="connsiteX2" fmla="*/ 20365 w 30365"/>
                <a:gd name="connsiteY2" fmla="*/ 10144 h 10144"/>
                <a:gd name="connsiteX0" fmla="*/ 30341 w 30341"/>
                <a:gd name="connsiteY0" fmla="*/ 144 h 9137"/>
                <a:gd name="connsiteX1" fmla="*/ 264 w 30341"/>
                <a:gd name="connsiteY1" fmla="*/ 0 h 9137"/>
                <a:gd name="connsiteX2" fmla="*/ 23075 w 30341"/>
                <a:gd name="connsiteY2" fmla="*/ 9137 h 9137"/>
                <a:gd name="connsiteX0" fmla="*/ 2395 w 2395"/>
                <a:gd name="connsiteY0" fmla="*/ 0 h 9842"/>
                <a:gd name="connsiteX1" fmla="*/ 0 w 2395"/>
                <a:gd name="connsiteY1" fmla="*/ 9842 h 9842"/>
                <a:gd name="connsiteX0" fmla="*/ 0 w 23863"/>
                <a:gd name="connsiteY0" fmla="*/ 0 h 10160"/>
                <a:gd name="connsiteX1" fmla="*/ 23863 w 23863"/>
                <a:gd name="connsiteY1" fmla="*/ 10160 h 10160"/>
                <a:gd name="connsiteX0" fmla="*/ 0 w 50200"/>
                <a:gd name="connsiteY0" fmla="*/ 0 h 12080"/>
                <a:gd name="connsiteX1" fmla="*/ 50200 w 50200"/>
                <a:gd name="connsiteY1" fmla="*/ 12080 h 12080"/>
                <a:gd name="connsiteX0" fmla="*/ 0 w 31388"/>
                <a:gd name="connsiteY0" fmla="*/ 0 h 6479"/>
                <a:gd name="connsiteX1" fmla="*/ 31388 w 31388"/>
                <a:gd name="connsiteY1" fmla="*/ 6479 h 6479"/>
              </a:gdLst>
              <a:ahLst/>
              <a:cxnLst>
                <a:cxn ang="0">
                  <a:pos x="connsiteX0" y="connsiteY0"/>
                </a:cxn>
                <a:cxn ang="0">
                  <a:pos x="connsiteX1" y="connsiteY1"/>
                </a:cxn>
              </a:cxnLst>
              <a:rect l="l" t="t" r="r" b="b"/>
              <a:pathLst>
                <a:path w="31388" h="6479">
                  <a:moveTo>
                    <a:pt x="0" y="0"/>
                  </a:moveTo>
                  <a:lnTo>
                    <a:pt x="31388" y="6479"/>
                  </a:lnTo>
                </a:path>
              </a:pathLst>
            </a:custGeom>
            <a:noFill/>
            <a:ln w="1905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40" name="Freeform 139"/>
            <p:cNvSpPr/>
            <p:nvPr/>
          </p:nvSpPr>
          <p:spPr>
            <a:xfrm>
              <a:off x="4564652" y="4130449"/>
              <a:ext cx="19866" cy="96405"/>
            </a:xfrm>
            <a:custGeom>
              <a:avLst/>
              <a:gdLst>
                <a:gd name="connsiteX0" fmla="*/ 8709 w 8709"/>
                <a:gd name="connsiteY0" fmla="*/ 0 h 165463"/>
                <a:gd name="connsiteX1" fmla="*/ 8709 w 8709"/>
                <a:gd name="connsiteY1" fmla="*/ 0 h 165463"/>
                <a:gd name="connsiteX2" fmla="*/ 0 w 8709"/>
                <a:gd name="connsiteY2" fmla="*/ 165463 h 165463"/>
                <a:gd name="connsiteX0" fmla="*/ 30365 w 30365"/>
                <a:gd name="connsiteY0" fmla="*/ 144 h 10144"/>
                <a:gd name="connsiteX1" fmla="*/ 288 w 30365"/>
                <a:gd name="connsiteY1" fmla="*/ 0 h 10144"/>
                <a:gd name="connsiteX2" fmla="*/ 20365 w 30365"/>
                <a:gd name="connsiteY2" fmla="*/ 10144 h 10144"/>
                <a:gd name="connsiteX0" fmla="*/ 30341 w 30341"/>
                <a:gd name="connsiteY0" fmla="*/ 144 h 9137"/>
                <a:gd name="connsiteX1" fmla="*/ 264 w 30341"/>
                <a:gd name="connsiteY1" fmla="*/ 0 h 9137"/>
                <a:gd name="connsiteX2" fmla="*/ 23075 w 30341"/>
                <a:gd name="connsiteY2" fmla="*/ 9137 h 9137"/>
                <a:gd name="connsiteX0" fmla="*/ 2395 w 2395"/>
                <a:gd name="connsiteY0" fmla="*/ 0 h 9842"/>
                <a:gd name="connsiteX1" fmla="*/ 0 w 2395"/>
                <a:gd name="connsiteY1" fmla="*/ 9842 h 9842"/>
                <a:gd name="connsiteX0" fmla="*/ 0 w 23863"/>
                <a:gd name="connsiteY0" fmla="*/ 0 h 10160"/>
                <a:gd name="connsiteX1" fmla="*/ 23863 w 23863"/>
                <a:gd name="connsiteY1" fmla="*/ 10160 h 10160"/>
                <a:gd name="connsiteX0" fmla="*/ 0 w 50200"/>
                <a:gd name="connsiteY0" fmla="*/ 0 h 12080"/>
                <a:gd name="connsiteX1" fmla="*/ 50200 w 50200"/>
                <a:gd name="connsiteY1" fmla="*/ 12080 h 12080"/>
                <a:gd name="connsiteX0" fmla="*/ 0 w 31388"/>
                <a:gd name="connsiteY0" fmla="*/ 0 h 6479"/>
                <a:gd name="connsiteX1" fmla="*/ 31388 w 31388"/>
                <a:gd name="connsiteY1" fmla="*/ 6479 h 6479"/>
              </a:gdLst>
              <a:ahLst/>
              <a:cxnLst>
                <a:cxn ang="0">
                  <a:pos x="connsiteX0" y="connsiteY0"/>
                </a:cxn>
                <a:cxn ang="0">
                  <a:pos x="connsiteX1" y="connsiteY1"/>
                </a:cxn>
              </a:cxnLst>
              <a:rect l="l" t="t" r="r" b="b"/>
              <a:pathLst>
                <a:path w="31388" h="6479">
                  <a:moveTo>
                    <a:pt x="0" y="0"/>
                  </a:moveTo>
                  <a:lnTo>
                    <a:pt x="31388" y="6479"/>
                  </a:lnTo>
                </a:path>
              </a:pathLst>
            </a:custGeom>
            <a:noFill/>
            <a:ln w="1905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49" name="Freeform 148"/>
            <p:cNvSpPr/>
            <p:nvPr/>
          </p:nvSpPr>
          <p:spPr>
            <a:xfrm>
              <a:off x="8131153" y="3918925"/>
              <a:ext cx="26125" cy="641167"/>
            </a:xfrm>
            <a:custGeom>
              <a:avLst/>
              <a:gdLst>
                <a:gd name="connsiteX0" fmla="*/ 8709 w 34834"/>
                <a:gd name="connsiteY0" fmla="*/ 0 h 679268"/>
                <a:gd name="connsiteX1" fmla="*/ 34834 w 34834"/>
                <a:gd name="connsiteY1" fmla="*/ 217714 h 679268"/>
                <a:gd name="connsiteX2" fmla="*/ 34834 w 34834"/>
                <a:gd name="connsiteY2" fmla="*/ 435428 h 679268"/>
                <a:gd name="connsiteX3" fmla="*/ 0 w 34834"/>
                <a:gd name="connsiteY3" fmla="*/ 679268 h 679268"/>
                <a:gd name="connsiteX0" fmla="*/ 3946 w 30071"/>
                <a:gd name="connsiteY0" fmla="*/ 0 h 653074"/>
                <a:gd name="connsiteX1" fmla="*/ 30071 w 30071"/>
                <a:gd name="connsiteY1" fmla="*/ 217714 h 653074"/>
                <a:gd name="connsiteX2" fmla="*/ 30071 w 30071"/>
                <a:gd name="connsiteY2" fmla="*/ 435428 h 653074"/>
                <a:gd name="connsiteX3" fmla="*/ 0 w 30071"/>
                <a:gd name="connsiteY3" fmla="*/ 653074 h 653074"/>
                <a:gd name="connsiteX0" fmla="*/ 0 w 26125"/>
                <a:gd name="connsiteY0" fmla="*/ 0 h 641167"/>
                <a:gd name="connsiteX1" fmla="*/ 26125 w 26125"/>
                <a:gd name="connsiteY1" fmla="*/ 217714 h 641167"/>
                <a:gd name="connsiteX2" fmla="*/ 26125 w 26125"/>
                <a:gd name="connsiteY2" fmla="*/ 435428 h 641167"/>
                <a:gd name="connsiteX3" fmla="*/ 3197 w 26125"/>
                <a:gd name="connsiteY3" fmla="*/ 641167 h 641167"/>
              </a:gdLst>
              <a:ahLst/>
              <a:cxnLst>
                <a:cxn ang="0">
                  <a:pos x="connsiteX0" y="connsiteY0"/>
                </a:cxn>
                <a:cxn ang="0">
                  <a:pos x="connsiteX1" y="connsiteY1"/>
                </a:cxn>
                <a:cxn ang="0">
                  <a:pos x="connsiteX2" y="connsiteY2"/>
                </a:cxn>
                <a:cxn ang="0">
                  <a:pos x="connsiteX3" y="connsiteY3"/>
                </a:cxn>
              </a:cxnLst>
              <a:rect l="l" t="t" r="r" b="b"/>
              <a:pathLst>
                <a:path w="26125" h="641167">
                  <a:moveTo>
                    <a:pt x="0" y="0"/>
                  </a:moveTo>
                  <a:lnTo>
                    <a:pt x="26125" y="217714"/>
                  </a:lnTo>
                  <a:lnTo>
                    <a:pt x="26125" y="435428"/>
                  </a:lnTo>
                  <a:cubicBezTo>
                    <a:pt x="14514" y="516708"/>
                    <a:pt x="14808" y="559887"/>
                    <a:pt x="3197" y="641167"/>
                  </a:cubicBezTo>
                </a:path>
              </a:pathLst>
            </a:custGeom>
            <a:noFill/>
            <a:ln w="1905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50" name="Freeform 149"/>
            <p:cNvSpPr/>
            <p:nvPr/>
          </p:nvSpPr>
          <p:spPr>
            <a:xfrm>
              <a:off x="7053263" y="3350419"/>
              <a:ext cx="414337" cy="347995"/>
            </a:xfrm>
            <a:custGeom>
              <a:avLst/>
              <a:gdLst>
                <a:gd name="connsiteX0" fmla="*/ 390525 w 395287"/>
                <a:gd name="connsiteY0" fmla="*/ 176212 h 280987"/>
                <a:gd name="connsiteX1" fmla="*/ 352425 w 395287"/>
                <a:gd name="connsiteY1" fmla="*/ 90487 h 280987"/>
                <a:gd name="connsiteX2" fmla="*/ 309562 w 395287"/>
                <a:gd name="connsiteY2" fmla="*/ 19050 h 280987"/>
                <a:gd name="connsiteX3" fmla="*/ 252412 w 395287"/>
                <a:gd name="connsiteY3" fmla="*/ 0 h 280987"/>
                <a:gd name="connsiteX4" fmla="*/ 171450 w 395287"/>
                <a:gd name="connsiteY4" fmla="*/ 0 h 280987"/>
                <a:gd name="connsiteX5" fmla="*/ 61912 w 395287"/>
                <a:gd name="connsiteY5" fmla="*/ 38100 h 280987"/>
                <a:gd name="connsiteX6" fmla="*/ 0 w 395287"/>
                <a:gd name="connsiteY6" fmla="*/ 90487 h 280987"/>
                <a:gd name="connsiteX7" fmla="*/ 0 w 395287"/>
                <a:gd name="connsiteY7" fmla="*/ 171450 h 280987"/>
                <a:gd name="connsiteX8" fmla="*/ 61912 w 395287"/>
                <a:gd name="connsiteY8" fmla="*/ 223837 h 280987"/>
                <a:gd name="connsiteX9" fmla="*/ 285750 w 395287"/>
                <a:gd name="connsiteY9" fmla="*/ 280987 h 280987"/>
                <a:gd name="connsiteX10" fmla="*/ 371475 w 395287"/>
                <a:gd name="connsiteY10" fmla="*/ 271462 h 280987"/>
                <a:gd name="connsiteX11" fmla="*/ 395287 w 395287"/>
                <a:gd name="connsiteY11" fmla="*/ 238125 h 280987"/>
                <a:gd name="connsiteX12" fmla="*/ 390525 w 395287"/>
                <a:gd name="connsiteY12" fmla="*/ 176212 h 280987"/>
                <a:gd name="connsiteX0" fmla="*/ 390525 w 395287"/>
                <a:gd name="connsiteY0" fmla="*/ 228600 h 333375"/>
                <a:gd name="connsiteX1" fmla="*/ 352425 w 395287"/>
                <a:gd name="connsiteY1" fmla="*/ 142875 h 333375"/>
                <a:gd name="connsiteX2" fmla="*/ 309562 w 395287"/>
                <a:gd name="connsiteY2" fmla="*/ 71438 h 333375"/>
                <a:gd name="connsiteX3" fmla="*/ 252412 w 395287"/>
                <a:gd name="connsiteY3" fmla="*/ 52388 h 333375"/>
                <a:gd name="connsiteX4" fmla="*/ 154781 w 395287"/>
                <a:gd name="connsiteY4" fmla="*/ 0 h 333375"/>
                <a:gd name="connsiteX5" fmla="*/ 61912 w 395287"/>
                <a:gd name="connsiteY5" fmla="*/ 90488 h 333375"/>
                <a:gd name="connsiteX6" fmla="*/ 0 w 395287"/>
                <a:gd name="connsiteY6" fmla="*/ 142875 h 333375"/>
                <a:gd name="connsiteX7" fmla="*/ 0 w 395287"/>
                <a:gd name="connsiteY7" fmla="*/ 223838 h 333375"/>
                <a:gd name="connsiteX8" fmla="*/ 61912 w 395287"/>
                <a:gd name="connsiteY8" fmla="*/ 276225 h 333375"/>
                <a:gd name="connsiteX9" fmla="*/ 285750 w 395287"/>
                <a:gd name="connsiteY9" fmla="*/ 333375 h 333375"/>
                <a:gd name="connsiteX10" fmla="*/ 371475 w 395287"/>
                <a:gd name="connsiteY10" fmla="*/ 323850 h 333375"/>
                <a:gd name="connsiteX11" fmla="*/ 395287 w 395287"/>
                <a:gd name="connsiteY11" fmla="*/ 290513 h 333375"/>
                <a:gd name="connsiteX12" fmla="*/ 390525 w 395287"/>
                <a:gd name="connsiteY12" fmla="*/ 228600 h 333375"/>
                <a:gd name="connsiteX0" fmla="*/ 390525 w 395287"/>
                <a:gd name="connsiteY0" fmla="*/ 228600 h 333375"/>
                <a:gd name="connsiteX1" fmla="*/ 352425 w 395287"/>
                <a:gd name="connsiteY1" fmla="*/ 142875 h 333375"/>
                <a:gd name="connsiteX2" fmla="*/ 309562 w 395287"/>
                <a:gd name="connsiteY2" fmla="*/ 71438 h 333375"/>
                <a:gd name="connsiteX3" fmla="*/ 252412 w 395287"/>
                <a:gd name="connsiteY3" fmla="*/ 52388 h 333375"/>
                <a:gd name="connsiteX4" fmla="*/ 154781 w 395287"/>
                <a:gd name="connsiteY4" fmla="*/ 0 h 333375"/>
                <a:gd name="connsiteX5" fmla="*/ 35718 w 395287"/>
                <a:gd name="connsiteY5" fmla="*/ 45244 h 333375"/>
                <a:gd name="connsiteX6" fmla="*/ 0 w 395287"/>
                <a:gd name="connsiteY6" fmla="*/ 142875 h 333375"/>
                <a:gd name="connsiteX7" fmla="*/ 0 w 395287"/>
                <a:gd name="connsiteY7" fmla="*/ 223838 h 333375"/>
                <a:gd name="connsiteX8" fmla="*/ 61912 w 395287"/>
                <a:gd name="connsiteY8" fmla="*/ 276225 h 333375"/>
                <a:gd name="connsiteX9" fmla="*/ 285750 w 395287"/>
                <a:gd name="connsiteY9" fmla="*/ 333375 h 333375"/>
                <a:gd name="connsiteX10" fmla="*/ 371475 w 395287"/>
                <a:gd name="connsiteY10" fmla="*/ 323850 h 333375"/>
                <a:gd name="connsiteX11" fmla="*/ 395287 w 395287"/>
                <a:gd name="connsiteY11" fmla="*/ 290513 h 333375"/>
                <a:gd name="connsiteX12" fmla="*/ 390525 w 395287"/>
                <a:gd name="connsiteY12" fmla="*/ 228600 h 333375"/>
                <a:gd name="connsiteX0" fmla="*/ 390525 w 395287"/>
                <a:gd name="connsiteY0" fmla="*/ 240506 h 345281"/>
                <a:gd name="connsiteX1" fmla="*/ 352425 w 395287"/>
                <a:gd name="connsiteY1" fmla="*/ 154781 h 345281"/>
                <a:gd name="connsiteX2" fmla="*/ 309562 w 395287"/>
                <a:gd name="connsiteY2" fmla="*/ 83344 h 345281"/>
                <a:gd name="connsiteX3" fmla="*/ 250030 w 395287"/>
                <a:gd name="connsiteY3" fmla="*/ 0 h 345281"/>
                <a:gd name="connsiteX4" fmla="*/ 154781 w 395287"/>
                <a:gd name="connsiteY4" fmla="*/ 11906 h 345281"/>
                <a:gd name="connsiteX5" fmla="*/ 35718 w 395287"/>
                <a:gd name="connsiteY5" fmla="*/ 57150 h 345281"/>
                <a:gd name="connsiteX6" fmla="*/ 0 w 395287"/>
                <a:gd name="connsiteY6" fmla="*/ 154781 h 345281"/>
                <a:gd name="connsiteX7" fmla="*/ 0 w 395287"/>
                <a:gd name="connsiteY7" fmla="*/ 235744 h 345281"/>
                <a:gd name="connsiteX8" fmla="*/ 61912 w 395287"/>
                <a:gd name="connsiteY8" fmla="*/ 288131 h 345281"/>
                <a:gd name="connsiteX9" fmla="*/ 285750 w 395287"/>
                <a:gd name="connsiteY9" fmla="*/ 345281 h 345281"/>
                <a:gd name="connsiteX10" fmla="*/ 371475 w 395287"/>
                <a:gd name="connsiteY10" fmla="*/ 335756 h 345281"/>
                <a:gd name="connsiteX11" fmla="*/ 395287 w 395287"/>
                <a:gd name="connsiteY11" fmla="*/ 302419 h 345281"/>
                <a:gd name="connsiteX12" fmla="*/ 390525 w 395287"/>
                <a:gd name="connsiteY12" fmla="*/ 240506 h 345281"/>
                <a:gd name="connsiteX0" fmla="*/ 390525 w 395287"/>
                <a:gd name="connsiteY0" fmla="*/ 240506 h 345281"/>
                <a:gd name="connsiteX1" fmla="*/ 352425 w 395287"/>
                <a:gd name="connsiteY1" fmla="*/ 154781 h 345281"/>
                <a:gd name="connsiteX2" fmla="*/ 309562 w 395287"/>
                <a:gd name="connsiteY2" fmla="*/ 83344 h 345281"/>
                <a:gd name="connsiteX3" fmla="*/ 300037 w 395287"/>
                <a:gd name="connsiteY3" fmla="*/ 47625 h 345281"/>
                <a:gd name="connsiteX4" fmla="*/ 250030 w 395287"/>
                <a:gd name="connsiteY4" fmla="*/ 0 h 345281"/>
                <a:gd name="connsiteX5" fmla="*/ 154781 w 395287"/>
                <a:gd name="connsiteY5" fmla="*/ 11906 h 345281"/>
                <a:gd name="connsiteX6" fmla="*/ 35718 w 395287"/>
                <a:gd name="connsiteY6" fmla="*/ 57150 h 345281"/>
                <a:gd name="connsiteX7" fmla="*/ 0 w 395287"/>
                <a:gd name="connsiteY7" fmla="*/ 154781 h 345281"/>
                <a:gd name="connsiteX8" fmla="*/ 0 w 395287"/>
                <a:gd name="connsiteY8" fmla="*/ 235744 h 345281"/>
                <a:gd name="connsiteX9" fmla="*/ 61912 w 395287"/>
                <a:gd name="connsiteY9" fmla="*/ 288131 h 345281"/>
                <a:gd name="connsiteX10" fmla="*/ 285750 w 395287"/>
                <a:gd name="connsiteY10" fmla="*/ 345281 h 345281"/>
                <a:gd name="connsiteX11" fmla="*/ 371475 w 395287"/>
                <a:gd name="connsiteY11" fmla="*/ 335756 h 345281"/>
                <a:gd name="connsiteX12" fmla="*/ 395287 w 395287"/>
                <a:gd name="connsiteY12" fmla="*/ 302419 h 345281"/>
                <a:gd name="connsiteX13" fmla="*/ 390525 w 395287"/>
                <a:gd name="connsiteY13" fmla="*/ 240506 h 345281"/>
                <a:gd name="connsiteX0" fmla="*/ 390525 w 395287"/>
                <a:gd name="connsiteY0" fmla="*/ 240506 h 345281"/>
                <a:gd name="connsiteX1" fmla="*/ 352425 w 395287"/>
                <a:gd name="connsiteY1" fmla="*/ 154781 h 345281"/>
                <a:gd name="connsiteX2" fmla="*/ 330993 w 395287"/>
                <a:gd name="connsiteY2" fmla="*/ 85726 h 345281"/>
                <a:gd name="connsiteX3" fmla="*/ 300037 w 395287"/>
                <a:gd name="connsiteY3" fmla="*/ 47625 h 345281"/>
                <a:gd name="connsiteX4" fmla="*/ 250030 w 395287"/>
                <a:gd name="connsiteY4" fmla="*/ 0 h 345281"/>
                <a:gd name="connsiteX5" fmla="*/ 154781 w 395287"/>
                <a:gd name="connsiteY5" fmla="*/ 11906 h 345281"/>
                <a:gd name="connsiteX6" fmla="*/ 35718 w 395287"/>
                <a:gd name="connsiteY6" fmla="*/ 57150 h 345281"/>
                <a:gd name="connsiteX7" fmla="*/ 0 w 395287"/>
                <a:gd name="connsiteY7" fmla="*/ 154781 h 345281"/>
                <a:gd name="connsiteX8" fmla="*/ 0 w 395287"/>
                <a:gd name="connsiteY8" fmla="*/ 235744 h 345281"/>
                <a:gd name="connsiteX9" fmla="*/ 61912 w 395287"/>
                <a:gd name="connsiteY9" fmla="*/ 288131 h 345281"/>
                <a:gd name="connsiteX10" fmla="*/ 285750 w 395287"/>
                <a:gd name="connsiteY10" fmla="*/ 345281 h 345281"/>
                <a:gd name="connsiteX11" fmla="*/ 371475 w 395287"/>
                <a:gd name="connsiteY11" fmla="*/ 335756 h 345281"/>
                <a:gd name="connsiteX12" fmla="*/ 395287 w 395287"/>
                <a:gd name="connsiteY12" fmla="*/ 302419 h 345281"/>
                <a:gd name="connsiteX13" fmla="*/ 390525 w 395287"/>
                <a:gd name="connsiteY13" fmla="*/ 240506 h 345281"/>
                <a:gd name="connsiteX0" fmla="*/ 390525 w 395287"/>
                <a:gd name="connsiteY0" fmla="*/ 240506 h 342900"/>
                <a:gd name="connsiteX1" fmla="*/ 352425 w 395287"/>
                <a:gd name="connsiteY1" fmla="*/ 154781 h 342900"/>
                <a:gd name="connsiteX2" fmla="*/ 330993 w 395287"/>
                <a:gd name="connsiteY2" fmla="*/ 85726 h 342900"/>
                <a:gd name="connsiteX3" fmla="*/ 300037 w 395287"/>
                <a:gd name="connsiteY3" fmla="*/ 47625 h 342900"/>
                <a:gd name="connsiteX4" fmla="*/ 250030 w 395287"/>
                <a:gd name="connsiteY4" fmla="*/ 0 h 342900"/>
                <a:gd name="connsiteX5" fmla="*/ 154781 w 395287"/>
                <a:gd name="connsiteY5" fmla="*/ 11906 h 342900"/>
                <a:gd name="connsiteX6" fmla="*/ 35718 w 395287"/>
                <a:gd name="connsiteY6" fmla="*/ 57150 h 342900"/>
                <a:gd name="connsiteX7" fmla="*/ 0 w 395287"/>
                <a:gd name="connsiteY7" fmla="*/ 154781 h 342900"/>
                <a:gd name="connsiteX8" fmla="*/ 0 w 395287"/>
                <a:gd name="connsiteY8" fmla="*/ 235744 h 342900"/>
                <a:gd name="connsiteX9" fmla="*/ 61912 w 395287"/>
                <a:gd name="connsiteY9" fmla="*/ 288131 h 342900"/>
                <a:gd name="connsiteX10" fmla="*/ 228600 w 395287"/>
                <a:gd name="connsiteY10" fmla="*/ 342900 h 342900"/>
                <a:gd name="connsiteX11" fmla="*/ 371475 w 395287"/>
                <a:gd name="connsiteY11" fmla="*/ 335756 h 342900"/>
                <a:gd name="connsiteX12" fmla="*/ 395287 w 395287"/>
                <a:gd name="connsiteY12" fmla="*/ 302419 h 342900"/>
                <a:gd name="connsiteX13" fmla="*/ 390525 w 395287"/>
                <a:gd name="connsiteY13" fmla="*/ 240506 h 342900"/>
                <a:gd name="connsiteX0" fmla="*/ 390525 w 395287"/>
                <a:gd name="connsiteY0" fmla="*/ 240506 h 357520"/>
                <a:gd name="connsiteX1" fmla="*/ 352425 w 395287"/>
                <a:gd name="connsiteY1" fmla="*/ 154781 h 357520"/>
                <a:gd name="connsiteX2" fmla="*/ 330993 w 395287"/>
                <a:gd name="connsiteY2" fmla="*/ 85726 h 357520"/>
                <a:gd name="connsiteX3" fmla="*/ 300037 w 395287"/>
                <a:gd name="connsiteY3" fmla="*/ 47625 h 357520"/>
                <a:gd name="connsiteX4" fmla="*/ 250030 w 395287"/>
                <a:gd name="connsiteY4" fmla="*/ 0 h 357520"/>
                <a:gd name="connsiteX5" fmla="*/ 154781 w 395287"/>
                <a:gd name="connsiteY5" fmla="*/ 11906 h 357520"/>
                <a:gd name="connsiteX6" fmla="*/ 35718 w 395287"/>
                <a:gd name="connsiteY6" fmla="*/ 57150 h 357520"/>
                <a:gd name="connsiteX7" fmla="*/ 0 w 395287"/>
                <a:gd name="connsiteY7" fmla="*/ 154781 h 357520"/>
                <a:gd name="connsiteX8" fmla="*/ 0 w 395287"/>
                <a:gd name="connsiteY8" fmla="*/ 235744 h 357520"/>
                <a:gd name="connsiteX9" fmla="*/ 61912 w 395287"/>
                <a:gd name="connsiteY9" fmla="*/ 288131 h 357520"/>
                <a:gd name="connsiteX10" fmla="*/ 228600 w 395287"/>
                <a:gd name="connsiteY10" fmla="*/ 342900 h 357520"/>
                <a:gd name="connsiteX11" fmla="*/ 304800 w 395287"/>
                <a:gd name="connsiteY11" fmla="*/ 357187 h 357520"/>
                <a:gd name="connsiteX12" fmla="*/ 371475 w 395287"/>
                <a:gd name="connsiteY12" fmla="*/ 335756 h 357520"/>
                <a:gd name="connsiteX13" fmla="*/ 395287 w 395287"/>
                <a:gd name="connsiteY13" fmla="*/ 302419 h 357520"/>
                <a:gd name="connsiteX14" fmla="*/ 390525 w 395287"/>
                <a:gd name="connsiteY14" fmla="*/ 240506 h 357520"/>
                <a:gd name="connsiteX0" fmla="*/ 390525 w 395287"/>
                <a:gd name="connsiteY0" fmla="*/ 240506 h 357520"/>
                <a:gd name="connsiteX1" fmla="*/ 366713 w 395287"/>
                <a:gd name="connsiteY1" fmla="*/ 161924 h 357520"/>
                <a:gd name="connsiteX2" fmla="*/ 330993 w 395287"/>
                <a:gd name="connsiteY2" fmla="*/ 85726 h 357520"/>
                <a:gd name="connsiteX3" fmla="*/ 300037 w 395287"/>
                <a:gd name="connsiteY3" fmla="*/ 47625 h 357520"/>
                <a:gd name="connsiteX4" fmla="*/ 250030 w 395287"/>
                <a:gd name="connsiteY4" fmla="*/ 0 h 357520"/>
                <a:gd name="connsiteX5" fmla="*/ 154781 w 395287"/>
                <a:gd name="connsiteY5" fmla="*/ 11906 h 357520"/>
                <a:gd name="connsiteX6" fmla="*/ 35718 w 395287"/>
                <a:gd name="connsiteY6" fmla="*/ 57150 h 357520"/>
                <a:gd name="connsiteX7" fmla="*/ 0 w 395287"/>
                <a:gd name="connsiteY7" fmla="*/ 154781 h 357520"/>
                <a:gd name="connsiteX8" fmla="*/ 0 w 395287"/>
                <a:gd name="connsiteY8" fmla="*/ 235744 h 357520"/>
                <a:gd name="connsiteX9" fmla="*/ 61912 w 395287"/>
                <a:gd name="connsiteY9" fmla="*/ 288131 h 357520"/>
                <a:gd name="connsiteX10" fmla="*/ 228600 w 395287"/>
                <a:gd name="connsiteY10" fmla="*/ 342900 h 357520"/>
                <a:gd name="connsiteX11" fmla="*/ 304800 w 395287"/>
                <a:gd name="connsiteY11" fmla="*/ 357187 h 357520"/>
                <a:gd name="connsiteX12" fmla="*/ 371475 w 395287"/>
                <a:gd name="connsiteY12" fmla="*/ 335756 h 357520"/>
                <a:gd name="connsiteX13" fmla="*/ 395287 w 395287"/>
                <a:gd name="connsiteY13" fmla="*/ 302419 h 357520"/>
                <a:gd name="connsiteX14" fmla="*/ 390525 w 395287"/>
                <a:gd name="connsiteY14" fmla="*/ 240506 h 357520"/>
                <a:gd name="connsiteX0" fmla="*/ 390525 w 395287"/>
                <a:gd name="connsiteY0" fmla="*/ 245269 h 362283"/>
                <a:gd name="connsiteX1" fmla="*/ 366713 w 395287"/>
                <a:gd name="connsiteY1" fmla="*/ 166687 h 362283"/>
                <a:gd name="connsiteX2" fmla="*/ 330993 w 395287"/>
                <a:gd name="connsiteY2" fmla="*/ 90489 h 362283"/>
                <a:gd name="connsiteX3" fmla="*/ 300037 w 395287"/>
                <a:gd name="connsiteY3" fmla="*/ 52388 h 362283"/>
                <a:gd name="connsiteX4" fmla="*/ 250030 w 395287"/>
                <a:gd name="connsiteY4" fmla="*/ 4763 h 362283"/>
                <a:gd name="connsiteX5" fmla="*/ 157162 w 395287"/>
                <a:gd name="connsiteY5" fmla="*/ 0 h 362283"/>
                <a:gd name="connsiteX6" fmla="*/ 35718 w 395287"/>
                <a:gd name="connsiteY6" fmla="*/ 61913 h 362283"/>
                <a:gd name="connsiteX7" fmla="*/ 0 w 395287"/>
                <a:gd name="connsiteY7" fmla="*/ 159544 h 362283"/>
                <a:gd name="connsiteX8" fmla="*/ 0 w 395287"/>
                <a:gd name="connsiteY8" fmla="*/ 240507 h 362283"/>
                <a:gd name="connsiteX9" fmla="*/ 61912 w 395287"/>
                <a:gd name="connsiteY9" fmla="*/ 292894 h 362283"/>
                <a:gd name="connsiteX10" fmla="*/ 228600 w 395287"/>
                <a:gd name="connsiteY10" fmla="*/ 347663 h 362283"/>
                <a:gd name="connsiteX11" fmla="*/ 304800 w 395287"/>
                <a:gd name="connsiteY11" fmla="*/ 361950 h 362283"/>
                <a:gd name="connsiteX12" fmla="*/ 371475 w 395287"/>
                <a:gd name="connsiteY12" fmla="*/ 340519 h 362283"/>
                <a:gd name="connsiteX13" fmla="*/ 395287 w 395287"/>
                <a:gd name="connsiteY13" fmla="*/ 307182 h 362283"/>
                <a:gd name="connsiteX14" fmla="*/ 390525 w 395287"/>
                <a:gd name="connsiteY14" fmla="*/ 245269 h 362283"/>
                <a:gd name="connsiteX0" fmla="*/ 409575 w 414337"/>
                <a:gd name="connsiteY0" fmla="*/ 245269 h 362283"/>
                <a:gd name="connsiteX1" fmla="*/ 385763 w 414337"/>
                <a:gd name="connsiteY1" fmla="*/ 166687 h 362283"/>
                <a:gd name="connsiteX2" fmla="*/ 350043 w 414337"/>
                <a:gd name="connsiteY2" fmla="*/ 90489 h 362283"/>
                <a:gd name="connsiteX3" fmla="*/ 319087 w 414337"/>
                <a:gd name="connsiteY3" fmla="*/ 52388 h 362283"/>
                <a:gd name="connsiteX4" fmla="*/ 269080 w 414337"/>
                <a:gd name="connsiteY4" fmla="*/ 4763 h 362283"/>
                <a:gd name="connsiteX5" fmla="*/ 176212 w 414337"/>
                <a:gd name="connsiteY5" fmla="*/ 0 h 362283"/>
                <a:gd name="connsiteX6" fmla="*/ 54768 w 414337"/>
                <a:gd name="connsiteY6" fmla="*/ 61913 h 362283"/>
                <a:gd name="connsiteX7" fmla="*/ 0 w 414337"/>
                <a:gd name="connsiteY7" fmla="*/ 161925 h 362283"/>
                <a:gd name="connsiteX8" fmla="*/ 19050 w 414337"/>
                <a:gd name="connsiteY8" fmla="*/ 240507 h 362283"/>
                <a:gd name="connsiteX9" fmla="*/ 80962 w 414337"/>
                <a:gd name="connsiteY9" fmla="*/ 292894 h 362283"/>
                <a:gd name="connsiteX10" fmla="*/ 247650 w 414337"/>
                <a:gd name="connsiteY10" fmla="*/ 347663 h 362283"/>
                <a:gd name="connsiteX11" fmla="*/ 323850 w 414337"/>
                <a:gd name="connsiteY11" fmla="*/ 361950 h 362283"/>
                <a:gd name="connsiteX12" fmla="*/ 390525 w 414337"/>
                <a:gd name="connsiteY12" fmla="*/ 340519 h 362283"/>
                <a:gd name="connsiteX13" fmla="*/ 414337 w 414337"/>
                <a:gd name="connsiteY13" fmla="*/ 307182 h 362283"/>
                <a:gd name="connsiteX14" fmla="*/ 409575 w 414337"/>
                <a:gd name="connsiteY14" fmla="*/ 245269 h 362283"/>
                <a:gd name="connsiteX0" fmla="*/ 409575 w 414337"/>
                <a:gd name="connsiteY0" fmla="*/ 245269 h 362283"/>
                <a:gd name="connsiteX1" fmla="*/ 385763 w 414337"/>
                <a:gd name="connsiteY1" fmla="*/ 166687 h 362283"/>
                <a:gd name="connsiteX2" fmla="*/ 350043 w 414337"/>
                <a:gd name="connsiteY2" fmla="*/ 90489 h 362283"/>
                <a:gd name="connsiteX3" fmla="*/ 319087 w 414337"/>
                <a:gd name="connsiteY3" fmla="*/ 52388 h 362283"/>
                <a:gd name="connsiteX4" fmla="*/ 269080 w 414337"/>
                <a:gd name="connsiteY4" fmla="*/ 4763 h 362283"/>
                <a:gd name="connsiteX5" fmla="*/ 176212 w 414337"/>
                <a:gd name="connsiteY5" fmla="*/ 0 h 362283"/>
                <a:gd name="connsiteX6" fmla="*/ 54768 w 414337"/>
                <a:gd name="connsiteY6" fmla="*/ 61913 h 362283"/>
                <a:gd name="connsiteX7" fmla="*/ 0 w 414337"/>
                <a:gd name="connsiteY7" fmla="*/ 161925 h 362283"/>
                <a:gd name="connsiteX8" fmla="*/ 2381 w 414337"/>
                <a:gd name="connsiteY8" fmla="*/ 240507 h 362283"/>
                <a:gd name="connsiteX9" fmla="*/ 80962 w 414337"/>
                <a:gd name="connsiteY9" fmla="*/ 292894 h 362283"/>
                <a:gd name="connsiteX10" fmla="*/ 247650 w 414337"/>
                <a:gd name="connsiteY10" fmla="*/ 347663 h 362283"/>
                <a:gd name="connsiteX11" fmla="*/ 323850 w 414337"/>
                <a:gd name="connsiteY11" fmla="*/ 361950 h 362283"/>
                <a:gd name="connsiteX12" fmla="*/ 390525 w 414337"/>
                <a:gd name="connsiteY12" fmla="*/ 340519 h 362283"/>
                <a:gd name="connsiteX13" fmla="*/ 414337 w 414337"/>
                <a:gd name="connsiteY13" fmla="*/ 307182 h 362283"/>
                <a:gd name="connsiteX14" fmla="*/ 409575 w 414337"/>
                <a:gd name="connsiteY14" fmla="*/ 245269 h 362283"/>
                <a:gd name="connsiteX0" fmla="*/ 409575 w 414337"/>
                <a:gd name="connsiteY0" fmla="*/ 240506 h 357520"/>
                <a:gd name="connsiteX1" fmla="*/ 385763 w 414337"/>
                <a:gd name="connsiteY1" fmla="*/ 161924 h 357520"/>
                <a:gd name="connsiteX2" fmla="*/ 350043 w 414337"/>
                <a:gd name="connsiteY2" fmla="*/ 85726 h 357520"/>
                <a:gd name="connsiteX3" fmla="*/ 319087 w 414337"/>
                <a:gd name="connsiteY3" fmla="*/ 47625 h 357520"/>
                <a:gd name="connsiteX4" fmla="*/ 269080 w 414337"/>
                <a:gd name="connsiteY4" fmla="*/ 0 h 357520"/>
                <a:gd name="connsiteX5" fmla="*/ 166687 w 414337"/>
                <a:gd name="connsiteY5" fmla="*/ 14287 h 357520"/>
                <a:gd name="connsiteX6" fmla="*/ 54768 w 414337"/>
                <a:gd name="connsiteY6" fmla="*/ 57150 h 357520"/>
                <a:gd name="connsiteX7" fmla="*/ 0 w 414337"/>
                <a:gd name="connsiteY7" fmla="*/ 157162 h 357520"/>
                <a:gd name="connsiteX8" fmla="*/ 2381 w 414337"/>
                <a:gd name="connsiteY8" fmla="*/ 235744 h 357520"/>
                <a:gd name="connsiteX9" fmla="*/ 80962 w 414337"/>
                <a:gd name="connsiteY9" fmla="*/ 288131 h 357520"/>
                <a:gd name="connsiteX10" fmla="*/ 247650 w 414337"/>
                <a:gd name="connsiteY10" fmla="*/ 342900 h 357520"/>
                <a:gd name="connsiteX11" fmla="*/ 323850 w 414337"/>
                <a:gd name="connsiteY11" fmla="*/ 357187 h 357520"/>
                <a:gd name="connsiteX12" fmla="*/ 390525 w 414337"/>
                <a:gd name="connsiteY12" fmla="*/ 335756 h 357520"/>
                <a:gd name="connsiteX13" fmla="*/ 414337 w 414337"/>
                <a:gd name="connsiteY13" fmla="*/ 302419 h 357520"/>
                <a:gd name="connsiteX14" fmla="*/ 409575 w 414337"/>
                <a:gd name="connsiteY14" fmla="*/ 240506 h 357520"/>
                <a:gd name="connsiteX0" fmla="*/ 409575 w 414337"/>
                <a:gd name="connsiteY0" fmla="*/ 230981 h 347995"/>
                <a:gd name="connsiteX1" fmla="*/ 385763 w 414337"/>
                <a:gd name="connsiteY1" fmla="*/ 152399 h 347995"/>
                <a:gd name="connsiteX2" fmla="*/ 350043 w 414337"/>
                <a:gd name="connsiteY2" fmla="*/ 76201 h 347995"/>
                <a:gd name="connsiteX3" fmla="*/ 319087 w 414337"/>
                <a:gd name="connsiteY3" fmla="*/ 38100 h 347995"/>
                <a:gd name="connsiteX4" fmla="*/ 278605 w 414337"/>
                <a:gd name="connsiteY4" fmla="*/ 0 h 347995"/>
                <a:gd name="connsiteX5" fmla="*/ 166687 w 414337"/>
                <a:gd name="connsiteY5" fmla="*/ 4762 h 347995"/>
                <a:gd name="connsiteX6" fmla="*/ 54768 w 414337"/>
                <a:gd name="connsiteY6" fmla="*/ 47625 h 347995"/>
                <a:gd name="connsiteX7" fmla="*/ 0 w 414337"/>
                <a:gd name="connsiteY7" fmla="*/ 147637 h 347995"/>
                <a:gd name="connsiteX8" fmla="*/ 2381 w 414337"/>
                <a:gd name="connsiteY8" fmla="*/ 226219 h 347995"/>
                <a:gd name="connsiteX9" fmla="*/ 80962 w 414337"/>
                <a:gd name="connsiteY9" fmla="*/ 278606 h 347995"/>
                <a:gd name="connsiteX10" fmla="*/ 247650 w 414337"/>
                <a:gd name="connsiteY10" fmla="*/ 333375 h 347995"/>
                <a:gd name="connsiteX11" fmla="*/ 323850 w 414337"/>
                <a:gd name="connsiteY11" fmla="*/ 347662 h 347995"/>
                <a:gd name="connsiteX12" fmla="*/ 390525 w 414337"/>
                <a:gd name="connsiteY12" fmla="*/ 326231 h 347995"/>
                <a:gd name="connsiteX13" fmla="*/ 414337 w 414337"/>
                <a:gd name="connsiteY13" fmla="*/ 292894 h 347995"/>
                <a:gd name="connsiteX14" fmla="*/ 409575 w 414337"/>
                <a:gd name="connsiteY14" fmla="*/ 230981 h 347995"/>
                <a:gd name="connsiteX0" fmla="*/ 409575 w 414337"/>
                <a:gd name="connsiteY0" fmla="*/ 230981 h 347995"/>
                <a:gd name="connsiteX1" fmla="*/ 385763 w 414337"/>
                <a:gd name="connsiteY1" fmla="*/ 152399 h 347995"/>
                <a:gd name="connsiteX2" fmla="*/ 350043 w 414337"/>
                <a:gd name="connsiteY2" fmla="*/ 76201 h 347995"/>
                <a:gd name="connsiteX3" fmla="*/ 328612 w 414337"/>
                <a:gd name="connsiteY3" fmla="*/ 38100 h 347995"/>
                <a:gd name="connsiteX4" fmla="*/ 278605 w 414337"/>
                <a:gd name="connsiteY4" fmla="*/ 0 h 347995"/>
                <a:gd name="connsiteX5" fmla="*/ 166687 w 414337"/>
                <a:gd name="connsiteY5" fmla="*/ 4762 h 347995"/>
                <a:gd name="connsiteX6" fmla="*/ 54768 w 414337"/>
                <a:gd name="connsiteY6" fmla="*/ 47625 h 347995"/>
                <a:gd name="connsiteX7" fmla="*/ 0 w 414337"/>
                <a:gd name="connsiteY7" fmla="*/ 147637 h 347995"/>
                <a:gd name="connsiteX8" fmla="*/ 2381 w 414337"/>
                <a:gd name="connsiteY8" fmla="*/ 226219 h 347995"/>
                <a:gd name="connsiteX9" fmla="*/ 80962 w 414337"/>
                <a:gd name="connsiteY9" fmla="*/ 278606 h 347995"/>
                <a:gd name="connsiteX10" fmla="*/ 247650 w 414337"/>
                <a:gd name="connsiteY10" fmla="*/ 333375 h 347995"/>
                <a:gd name="connsiteX11" fmla="*/ 323850 w 414337"/>
                <a:gd name="connsiteY11" fmla="*/ 347662 h 347995"/>
                <a:gd name="connsiteX12" fmla="*/ 390525 w 414337"/>
                <a:gd name="connsiteY12" fmla="*/ 326231 h 347995"/>
                <a:gd name="connsiteX13" fmla="*/ 414337 w 414337"/>
                <a:gd name="connsiteY13" fmla="*/ 292894 h 347995"/>
                <a:gd name="connsiteX14" fmla="*/ 409575 w 414337"/>
                <a:gd name="connsiteY14" fmla="*/ 230981 h 34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4337" h="347995">
                  <a:moveTo>
                    <a:pt x="409575" y="230981"/>
                  </a:moveTo>
                  <a:lnTo>
                    <a:pt x="385763" y="152399"/>
                  </a:lnTo>
                  <a:lnTo>
                    <a:pt x="350043" y="76201"/>
                  </a:lnTo>
                  <a:cubicBezTo>
                    <a:pt x="341312" y="65088"/>
                    <a:pt x="337343" y="49213"/>
                    <a:pt x="328612" y="38100"/>
                  </a:cubicBezTo>
                  <a:lnTo>
                    <a:pt x="278605" y="0"/>
                  </a:lnTo>
                  <a:lnTo>
                    <a:pt x="166687" y="4762"/>
                  </a:lnTo>
                  <a:lnTo>
                    <a:pt x="54768" y="47625"/>
                  </a:lnTo>
                  <a:lnTo>
                    <a:pt x="0" y="147637"/>
                  </a:lnTo>
                  <a:cubicBezTo>
                    <a:pt x="794" y="173831"/>
                    <a:pt x="1587" y="200025"/>
                    <a:pt x="2381" y="226219"/>
                  </a:cubicBezTo>
                  <a:lnTo>
                    <a:pt x="80962" y="278606"/>
                  </a:lnTo>
                  <a:lnTo>
                    <a:pt x="247650" y="333375"/>
                  </a:lnTo>
                  <a:cubicBezTo>
                    <a:pt x="273050" y="330200"/>
                    <a:pt x="298450" y="350837"/>
                    <a:pt x="323850" y="347662"/>
                  </a:cubicBezTo>
                  <a:lnTo>
                    <a:pt x="390525" y="326231"/>
                  </a:lnTo>
                  <a:lnTo>
                    <a:pt x="414337" y="292894"/>
                  </a:lnTo>
                  <a:lnTo>
                    <a:pt x="409575" y="230981"/>
                  </a:lnTo>
                  <a:close/>
                </a:path>
              </a:pathLst>
            </a:custGeom>
            <a:noFill/>
            <a:ln w="6985" cap="flat" cmpd="sng" algn="ctr">
              <a:solidFill>
                <a:srgbClr val="FF33CC"/>
              </a:solidFill>
              <a:prstDash val="lgDash"/>
            </a:ln>
            <a:effectLst/>
          </p:spPr>
          <p:txBody>
            <a:bodyPr rtlCol="0" anchor="ctr"/>
            <a:lstStyle/>
            <a:p>
              <a:pPr algn="ctr">
                <a:defRPr/>
              </a:pPr>
              <a:endParaRPr lang="en-US" kern="0">
                <a:solidFill>
                  <a:prstClr val="white"/>
                </a:solidFill>
                <a:latin typeface="Calibri"/>
              </a:endParaRPr>
            </a:p>
          </p:txBody>
        </p:sp>
        <p:sp>
          <p:nvSpPr>
            <p:cNvPr id="151" name="Freeform 150"/>
            <p:cNvSpPr/>
            <p:nvPr/>
          </p:nvSpPr>
          <p:spPr>
            <a:xfrm>
              <a:off x="7624763" y="3014663"/>
              <a:ext cx="890587" cy="142875"/>
            </a:xfrm>
            <a:custGeom>
              <a:avLst/>
              <a:gdLst>
                <a:gd name="connsiteX0" fmla="*/ 890587 w 890587"/>
                <a:gd name="connsiteY0" fmla="*/ 0 h 142875"/>
                <a:gd name="connsiteX1" fmla="*/ 733425 w 890587"/>
                <a:gd name="connsiteY1" fmla="*/ 28575 h 142875"/>
                <a:gd name="connsiteX2" fmla="*/ 614362 w 890587"/>
                <a:gd name="connsiteY2" fmla="*/ 90487 h 142875"/>
                <a:gd name="connsiteX3" fmla="*/ 509587 w 890587"/>
                <a:gd name="connsiteY3" fmla="*/ 123825 h 142875"/>
                <a:gd name="connsiteX4" fmla="*/ 400050 w 890587"/>
                <a:gd name="connsiteY4" fmla="*/ 142875 h 142875"/>
                <a:gd name="connsiteX5" fmla="*/ 138112 w 890587"/>
                <a:gd name="connsiteY5" fmla="*/ 66675 h 142875"/>
                <a:gd name="connsiteX6" fmla="*/ 0 w 890587"/>
                <a:gd name="connsiteY6" fmla="*/ 1428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587" h="142875">
                  <a:moveTo>
                    <a:pt x="890587" y="0"/>
                  </a:moveTo>
                  <a:lnTo>
                    <a:pt x="733425" y="28575"/>
                  </a:lnTo>
                  <a:lnTo>
                    <a:pt x="614362" y="90487"/>
                  </a:lnTo>
                  <a:lnTo>
                    <a:pt x="509587" y="123825"/>
                  </a:lnTo>
                  <a:lnTo>
                    <a:pt x="400050" y="142875"/>
                  </a:lnTo>
                  <a:lnTo>
                    <a:pt x="138112" y="66675"/>
                  </a:lnTo>
                  <a:lnTo>
                    <a:pt x="0" y="14287"/>
                  </a:lnTo>
                </a:path>
              </a:pathLst>
            </a:custGeom>
            <a:noFill/>
            <a:ln w="6985" cap="flat" cmpd="sng" algn="ctr">
              <a:solidFill>
                <a:srgbClr val="FF33CC"/>
              </a:solidFill>
              <a:prstDash val="lgDash"/>
            </a:ln>
            <a:effectLst/>
          </p:spPr>
          <p:txBody>
            <a:bodyPr rtlCol="0" anchor="ctr"/>
            <a:lstStyle/>
            <a:p>
              <a:pPr algn="ctr">
                <a:defRPr/>
              </a:pPr>
              <a:endParaRPr lang="en-US" kern="0">
                <a:solidFill>
                  <a:prstClr val="white"/>
                </a:solidFill>
                <a:latin typeface="Calibri"/>
              </a:endParaRPr>
            </a:p>
          </p:txBody>
        </p:sp>
      </p:grpSp>
      <p:sp>
        <p:nvSpPr>
          <p:cNvPr id="156" name="Freeform 155"/>
          <p:cNvSpPr/>
          <p:nvPr/>
        </p:nvSpPr>
        <p:spPr>
          <a:xfrm>
            <a:off x="4729536" y="3027382"/>
            <a:ext cx="0" cy="511322"/>
          </a:xfrm>
          <a:custGeom>
            <a:avLst/>
            <a:gdLst>
              <a:gd name="connsiteX0" fmla="*/ 0 w 0"/>
              <a:gd name="connsiteY0" fmla="*/ 0 h 590550"/>
              <a:gd name="connsiteX1" fmla="*/ 0 w 0"/>
              <a:gd name="connsiteY1" fmla="*/ 590550 h 590550"/>
            </a:gdLst>
            <a:ahLst/>
            <a:cxnLst>
              <a:cxn ang="0">
                <a:pos x="connsiteX0" y="connsiteY0"/>
              </a:cxn>
              <a:cxn ang="0">
                <a:pos x="connsiteX1" y="connsiteY1"/>
              </a:cxn>
            </a:cxnLst>
            <a:rect l="l" t="t" r="r" b="b"/>
            <a:pathLst>
              <a:path h="590550">
                <a:moveTo>
                  <a:pt x="0" y="0"/>
                </a:moveTo>
                <a:lnTo>
                  <a:pt x="0" y="59055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57" name="Freeform 156"/>
          <p:cNvSpPr/>
          <p:nvPr/>
        </p:nvSpPr>
        <p:spPr>
          <a:xfrm>
            <a:off x="4729536" y="1557233"/>
            <a:ext cx="0" cy="2591759"/>
          </a:xfrm>
          <a:custGeom>
            <a:avLst/>
            <a:gdLst>
              <a:gd name="connsiteX0" fmla="*/ 0 w 0"/>
              <a:gd name="connsiteY0" fmla="*/ 0 h 3009900"/>
              <a:gd name="connsiteX1" fmla="*/ 0 w 0"/>
              <a:gd name="connsiteY1" fmla="*/ 3009900 h 3009900"/>
              <a:gd name="connsiteX0" fmla="*/ 0 w 0"/>
              <a:gd name="connsiteY0" fmla="*/ 0 h 9945"/>
              <a:gd name="connsiteX1" fmla="*/ 0 w 0"/>
              <a:gd name="connsiteY1" fmla="*/ 9945 h 9945"/>
            </a:gdLst>
            <a:ahLst/>
            <a:cxnLst>
              <a:cxn ang="0">
                <a:pos x="connsiteX0" y="connsiteY0"/>
              </a:cxn>
              <a:cxn ang="0">
                <a:pos x="connsiteX1" y="connsiteY1"/>
              </a:cxn>
            </a:cxnLst>
            <a:rect l="l" t="t" r="r" b="b"/>
            <a:pathLst>
              <a:path h="9945">
                <a:moveTo>
                  <a:pt x="0" y="0"/>
                </a:moveTo>
                <a:lnTo>
                  <a:pt x="0" y="9945"/>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58" name="Freeform 157"/>
          <p:cNvSpPr/>
          <p:nvPr/>
        </p:nvSpPr>
        <p:spPr>
          <a:xfrm>
            <a:off x="603913" y="3753053"/>
            <a:ext cx="0" cy="2589674"/>
          </a:xfrm>
          <a:custGeom>
            <a:avLst/>
            <a:gdLst>
              <a:gd name="connsiteX0" fmla="*/ 0 w 0"/>
              <a:gd name="connsiteY0" fmla="*/ 0 h 3009900"/>
              <a:gd name="connsiteX1" fmla="*/ 0 w 0"/>
              <a:gd name="connsiteY1" fmla="*/ 3009900 h 3009900"/>
              <a:gd name="connsiteX0" fmla="*/ 0 w 0"/>
              <a:gd name="connsiteY0" fmla="*/ 0 h 9937"/>
              <a:gd name="connsiteX1" fmla="*/ 0 w 0"/>
              <a:gd name="connsiteY1" fmla="*/ 9937 h 9937"/>
            </a:gdLst>
            <a:ahLst/>
            <a:cxnLst>
              <a:cxn ang="0">
                <a:pos x="connsiteX0" y="connsiteY0"/>
              </a:cxn>
              <a:cxn ang="0">
                <a:pos x="connsiteX1" y="connsiteY1"/>
              </a:cxn>
            </a:cxnLst>
            <a:rect l="l" t="t" r="r" b="b"/>
            <a:pathLst>
              <a:path h="9937">
                <a:moveTo>
                  <a:pt x="0" y="0"/>
                </a:moveTo>
                <a:lnTo>
                  <a:pt x="0" y="9937"/>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59" name="Freeform 158"/>
          <p:cNvSpPr/>
          <p:nvPr/>
        </p:nvSpPr>
        <p:spPr>
          <a:xfrm>
            <a:off x="1834795" y="1229508"/>
            <a:ext cx="0" cy="1467490"/>
          </a:xfrm>
          <a:custGeom>
            <a:avLst/>
            <a:gdLst>
              <a:gd name="connsiteX0" fmla="*/ 0 w 0"/>
              <a:gd name="connsiteY0" fmla="*/ 0 h 3009900"/>
              <a:gd name="connsiteX1" fmla="*/ 0 w 0"/>
              <a:gd name="connsiteY1" fmla="*/ 3009900 h 3009900"/>
              <a:gd name="connsiteX0" fmla="*/ 0 w 0"/>
              <a:gd name="connsiteY0" fmla="*/ 0 h 5631"/>
              <a:gd name="connsiteX1" fmla="*/ 8709 w 0"/>
              <a:gd name="connsiteY1" fmla="*/ 5631 h 5631"/>
            </a:gdLst>
            <a:ahLst/>
            <a:cxnLst>
              <a:cxn ang="0">
                <a:pos x="connsiteX0" y="connsiteY0"/>
              </a:cxn>
              <a:cxn ang="0">
                <a:pos x="connsiteX1" y="connsiteY1"/>
              </a:cxn>
            </a:cxnLst>
            <a:rect l="l" t="t" r="r" b="b"/>
            <a:pathLst>
              <a:path h="5631">
                <a:moveTo>
                  <a:pt x="0" y="0"/>
                </a:moveTo>
                <a:cubicBezTo>
                  <a:pt x="0" y="3333"/>
                  <a:pt x="8709" y="2298"/>
                  <a:pt x="8709" y="5631"/>
                </a:cubicBez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60" name="Freeform 159"/>
          <p:cNvSpPr/>
          <p:nvPr/>
        </p:nvSpPr>
        <p:spPr>
          <a:xfrm>
            <a:off x="3484220" y="4099508"/>
            <a:ext cx="0" cy="2606092"/>
          </a:xfrm>
          <a:custGeom>
            <a:avLst/>
            <a:gdLst>
              <a:gd name="connsiteX0" fmla="*/ 0 w 0"/>
              <a:gd name="connsiteY0" fmla="*/ 0 h 3009900"/>
              <a:gd name="connsiteX1" fmla="*/ 0 w 0"/>
              <a:gd name="connsiteY1" fmla="*/ 3009900 h 3009900"/>
            </a:gdLst>
            <a:ahLst/>
            <a:cxnLst>
              <a:cxn ang="0">
                <a:pos x="connsiteX0" y="connsiteY0"/>
              </a:cxn>
              <a:cxn ang="0">
                <a:pos x="connsiteX1" y="connsiteY1"/>
              </a:cxn>
            </a:cxnLst>
            <a:rect l="l" t="t" r="r" b="b"/>
            <a:pathLst>
              <a:path h="3009900">
                <a:moveTo>
                  <a:pt x="0" y="0"/>
                </a:moveTo>
                <a:lnTo>
                  <a:pt x="0" y="300990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61" name="Freeform 160"/>
          <p:cNvSpPr/>
          <p:nvPr/>
        </p:nvSpPr>
        <p:spPr>
          <a:xfrm>
            <a:off x="601851" y="1219200"/>
            <a:ext cx="1237069" cy="2538053"/>
          </a:xfrm>
          <a:custGeom>
            <a:avLst/>
            <a:gdLst>
              <a:gd name="connsiteX0" fmla="*/ 1419225 w 1419225"/>
              <a:gd name="connsiteY0" fmla="*/ 0 h 2686050"/>
              <a:gd name="connsiteX1" fmla="*/ 0 w 1419225"/>
              <a:gd name="connsiteY1" fmla="*/ 2686050 h 2686050"/>
              <a:gd name="connsiteX0" fmla="*/ 1419225 w 1419225"/>
              <a:gd name="connsiteY0" fmla="*/ 0 h 2724150"/>
              <a:gd name="connsiteX1" fmla="*/ 0 w 1419225"/>
              <a:gd name="connsiteY1" fmla="*/ 2724150 h 2724150"/>
              <a:gd name="connsiteX0" fmla="*/ 1419225 w 1419225"/>
              <a:gd name="connsiteY0" fmla="*/ 0 h 2790825"/>
              <a:gd name="connsiteX1" fmla="*/ 0 w 1419225"/>
              <a:gd name="connsiteY1" fmla="*/ 2790825 h 2790825"/>
              <a:gd name="connsiteX0" fmla="*/ 1438275 w 1438275"/>
              <a:gd name="connsiteY0" fmla="*/ 0 h 2886075"/>
              <a:gd name="connsiteX1" fmla="*/ 0 w 1438275"/>
              <a:gd name="connsiteY1" fmla="*/ 2886075 h 2886075"/>
              <a:gd name="connsiteX0" fmla="*/ 1443037 w 1443037"/>
              <a:gd name="connsiteY0" fmla="*/ 0 h 2900363"/>
              <a:gd name="connsiteX1" fmla="*/ 0 w 1443037"/>
              <a:gd name="connsiteY1" fmla="*/ 2900363 h 2900363"/>
              <a:gd name="connsiteX0" fmla="*/ 1428750 w 1428750"/>
              <a:gd name="connsiteY0" fmla="*/ 0 h 2931319"/>
              <a:gd name="connsiteX1" fmla="*/ 0 w 1428750"/>
              <a:gd name="connsiteY1" fmla="*/ 2931319 h 2931319"/>
            </a:gdLst>
            <a:ahLst/>
            <a:cxnLst>
              <a:cxn ang="0">
                <a:pos x="connsiteX0" y="connsiteY0"/>
              </a:cxn>
              <a:cxn ang="0">
                <a:pos x="connsiteX1" y="connsiteY1"/>
              </a:cxn>
            </a:cxnLst>
            <a:rect l="l" t="t" r="r" b="b"/>
            <a:pathLst>
              <a:path w="1428750" h="2931319">
                <a:moveTo>
                  <a:pt x="1428750" y="0"/>
                </a:moveTo>
                <a:lnTo>
                  <a:pt x="0" y="2931319"/>
                </a:lnTo>
              </a:path>
            </a:pathLst>
          </a:custGeom>
          <a:noFill/>
          <a:ln w="12700" cap="flat" cmpd="sng" algn="ctr">
            <a:solidFill>
              <a:sysClr val="windowText" lastClr="000000"/>
            </a:solidFill>
            <a:prstDash val="solid"/>
          </a:ln>
          <a:effectLst/>
        </p:spPr>
        <p:txBody>
          <a:bodyPr rtlCol="0" anchor="ctr"/>
          <a:lstStyle/>
          <a:p>
            <a:pPr algn="ctr">
              <a:defRPr/>
            </a:pPr>
            <a:endParaRPr lang="en-US" kern="0" dirty="0">
              <a:solidFill>
                <a:prstClr val="white"/>
              </a:solidFill>
              <a:latin typeface="Calibri"/>
            </a:endParaRPr>
          </a:p>
        </p:txBody>
      </p:sp>
      <p:sp>
        <p:nvSpPr>
          <p:cNvPr id="162" name="Freeform 161"/>
          <p:cNvSpPr/>
          <p:nvPr/>
        </p:nvSpPr>
        <p:spPr>
          <a:xfrm>
            <a:off x="3486282" y="1563518"/>
            <a:ext cx="1241193" cy="2538053"/>
          </a:xfrm>
          <a:custGeom>
            <a:avLst/>
            <a:gdLst>
              <a:gd name="connsiteX0" fmla="*/ 1447800 w 1447800"/>
              <a:gd name="connsiteY0" fmla="*/ 0 h 2676525"/>
              <a:gd name="connsiteX1" fmla="*/ 0 w 1447800"/>
              <a:gd name="connsiteY1" fmla="*/ 2676525 h 2676525"/>
              <a:gd name="connsiteX0" fmla="*/ 1438275 w 1438275"/>
              <a:gd name="connsiteY0" fmla="*/ 0 h 2771775"/>
              <a:gd name="connsiteX1" fmla="*/ 0 w 1438275"/>
              <a:gd name="connsiteY1" fmla="*/ 2771775 h 2771775"/>
              <a:gd name="connsiteX0" fmla="*/ 1438275 w 1438275"/>
              <a:gd name="connsiteY0" fmla="*/ 0 h 2943225"/>
              <a:gd name="connsiteX1" fmla="*/ 0 w 1438275"/>
              <a:gd name="connsiteY1" fmla="*/ 2943225 h 2943225"/>
              <a:gd name="connsiteX0" fmla="*/ 1445419 w 1445419"/>
              <a:gd name="connsiteY0" fmla="*/ 0 h 2964656"/>
              <a:gd name="connsiteX1" fmla="*/ 0 w 1445419"/>
              <a:gd name="connsiteY1" fmla="*/ 2964656 h 2964656"/>
              <a:gd name="connsiteX0" fmla="*/ 1433513 w 1433513"/>
              <a:gd name="connsiteY0" fmla="*/ 0 h 2931319"/>
              <a:gd name="connsiteX1" fmla="*/ 0 w 1433513"/>
              <a:gd name="connsiteY1" fmla="*/ 2931319 h 2931319"/>
            </a:gdLst>
            <a:ahLst/>
            <a:cxnLst>
              <a:cxn ang="0">
                <a:pos x="connsiteX0" y="connsiteY0"/>
              </a:cxn>
              <a:cxn ang="0">
                <a:pos x="connsiteX1" y="connsiteY1"/>
              </a:cxn>
            </a:cxnLst>
            <a:rect l="l" t="t" r="r" b="b"/>
            <a:pathLst>
              <a:path w="1433513" h="2931319">
                <a:moveTo>
                  <a:pt x="1433513" y="0"/>
                </a:moveTo>
                <a:lnTo>
                  <a:pt x="0" y="2931319"/>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63" name="Freeform 162"/>
          <p:cNvSpPr/>
          <p:nvPr/>
        </p:nvSpPr>
        <p:spPr>
          <a:xfrm>
            <a:off x="3486282" y="4132497"/>
            <a:ext cx="1243254" cy="2568979"/>
          </a:xfrm>
          <a:custGeom>
            <a:avLst/>
            <a:gdLst>
              <a:gd name="connsiteX0" fmla="*/ 1352550 w 1352550"/>
              <a:gd name="connsiteY0" fmla="*/ 0 h 2828925"/>
              <a:gd name="connsiteX1" fmla="*/ 0 w 1352550"/>
              <a:gd name="connsiteY1" fmla="*/ 2828925 h 2828925"/>
              <a:gd name="connsiteX0" fmla="*/ 1409700 w 1409700"/>
              <a:gd name="connsiteY0" fmla="*/ 0 h 2933700"/>
              <a:gd name="connsiteX1" fmla="*/ 0 w 1409700"/>
              <a:gd name="connsiteY1" fmla="*/ 2933700 h 2933700"/>
              <a:gd name="connsiteX0" fmla="*/ 1428750 w 1428750"/>
              <a:gd name="connsiteY0" fmla="*/ 0 h 2971800"/>
              <a:gd name="connsiteX1" fmla="*/ 0 w 1428750"/>
              <a:gd name="connsiteY1" fmla="*/ 2971800 h 2971800"/>
              <a:gd name="connsiteX0" fmla="*/ 1435894 w 1435894"/>
              <a:gd name="connsiteY0" fmla="*/ 0 h 2967037"/>
              <a:gd name="connsiteX1" fmla="*/ 0 w 1435894"/>
              <a:gd name="connsiteY1" fmla="*/ 2967037 h 2967037"/>
            </a:gdLst>
            <a:ahLst/>
            <a:cxnLst>
              <a:cxn ang="0">
                <a:pos x="connsiteX0" y="connsiteY0"/>
              </a:cxn>
              <a:cxn ang="0">
                <a:pos x="connsiteX1" y="connsiteY1"/>
              </a:cxn>
            </a:cxnLst>
            <a:rect l="l" t="t" r="r" b="b"/>
            <a:pathLst>
              <a:path w="1435894" h="2967037">
                <a:moveTo>
                  <a:pt x="1435894" y="0"/>
                </a:moveTo>
                <a:cubicBezTo>
                  <a:pt x="959644" y="990600"/>
                  <a:pt x="476250" y="1976437"/>
                  <a:pt x="0" y="2967037"/>
                </a:cubicBez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64" name="Freeform 163"/>
          <p:cNvSpPr/>
          <p:nvPr/>
        </p:nvSpPr>
        <p:spPr>
          <a:xfrm>
            <a:off x="599788" y="6340664"/>
            <a:ext cx="2888554" cy="362874"/>
          </a:xfrm>
          <a:custGeom>
            <a:avLst/>
            <a:gdLst>
              <a:gd name="connsiteX0" fmla="*/ 3333750 w 3333750"/>
              <a:gd name="connsiteY0" fmla="*/ 390525 h 390525"/>
              <a:gd name="connsiteX1" fmla="*/ 0 w 3333750"/>
              <a:gd name="connsiteY1" fmla="*/ 0 h 390525"/>
              <a:gd name="connsiteX0" fmla="*/ 3352800 w 3352800"/>
              <a:gd name="connsiteY0" fmla="*/ 390525 h 390525"/>
              <a:gd name="connsiteX1" fmla="*/ 0 w 3352800"/>
              <a:gd name="connsiteY1" fmla="*/ 0 h 390525"/>
              <a:gd name="connsiteX0" fmla="*/ 3328987 w 3328987"/>
              <a:gd name="connsiteY0" fmla="*/ 407194 h 407194"/>
              <a:gd name="connsiteX1" fmla="*/ 0 w 3328987"/>
              <a:gd name="connsiteY1" fmla="*/ 0 h 407194"/>
              <a:gd name="connsiteX0" fmla="*/ 3336130 w 3336130"/>
              <a:gd name="connsiteY0" fmla="*/ 419101 h 419101"/>
              <a:gd name="connsiteX1" fmla="*/ 0 w 3336130"/>
              <a:gd name="connsiteY1" fmla="*/ 0 h 419101"/>
            </a:gdLst>
            <a:ahLst/>
            <a:cxnLst>
              <a:cxn ang="0">
                <a:pos x="connsiteX0" y="connsiteY0"/>
              </a:cxn>
              <a:cxn ang="0">
                <a:pos x="connsiteX1" y="connsiteY1"/>
              </a:cxn>
            </a:cxnLst>
            <a:rect l="l" t="t" r="r" b="b"/>
            <a:pathLst>
              <a:path w="3336130" h="419101">
                <a:moveTo>
                  <a:pt x="3336130" y="419101"/>
                </a:moveTo>
                <a:lnTo>
                  <a:pt x="0" y="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65" name="Freeform 164"/>
          <p:cNvSpPr/>
          <p:nvPr/>
        </p:nvSpPr>
        <p:spPr>
          <a:xfrm>
            <a:off x="605973" y="3761376"/>
            <a:ext cx="2878247" cy="338132"/>
          </a:xfrm>
          <a:custGeom>
            <a:avLst/>
            <a:gdLst>
              <a:gd name="connsiteX0" fmla="*/ 3333750 w 3333750"/>
              <a:gd name="connsiteY0" fmla="*/ 390525 h 390525"/>
              <a:gd name="connsiteX1" fmla="*/ 0 w 3333750"/>
              <a:gd name="connsiteY1" fmla="*/ 0 h 390525"/>
              <a:gd name="connsiteX0" fmla="*/ 3352800 w 3352800"/>
              <a:gd name="connsiteY0" fmla="*/ 390525 h 390525"/>
              <a:gd name="connsiteX1" fmla="*/ 0 w 3352800"/>
              <a:gd name="connsiteY1" fmla="*/ 0 h 390525"/>
              <a:gd name="connsiteX0" fmla="*/ 3324225 w 3324225"/>
              <a:gd name="connsiteY0" fmla="*/ 390525 h 390525"/>
              <a:gd name="connsiteX1" fmla="*/ 0 w 3324225"/>
              <a:gd name="connsiteY1" fmla="*/ 0 h 390525"/>
            </a:gdLst>
            <a:ahLst/>
            <a:cxnLst>
              <a:cxn ang="0">
                <a:pos x="connsiteX0" y="connsiteY0"/>
              </a:cxn>
              <a:cxn ang="0">
                <a:pos x="connsiteX1" y="connsiteY1"/>
              </a:cxn>
            </a:cxnLst>
            <a:rect l="l" t="t" r="r" b="b"/>
            <a:pathLst>
              <a:path w="3324225" h="390525">
                <a:moveTo>
                  <a:pt x="3324225" y="390525"/>
                </a:moveTo>
                <a:lnTo>
                  <a:pt x="0" y="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66" name="Freeform 165"/>
          <p:cNvSpPr/>
          <p:nvPr/>
        </p:nvSpPr>
        <p:spPr>
          <a:xfrm>
            <a:off x="1834795" y="1221262"/>
            <a:ext cx="2890618" cy="340194"/>
          </a:xfrm>
          <a:custGeom>
            <a:avLst/>
            <a:gdLst>
              <a:gd name="connsiteX0" fmla="*/ 3333750 w 3333750"/>
              <a:gd name="connsiteY0" fmla="*/ 390525 h 390525"/>
              <a:gd name="connsiteX1" fmla="*/ 0 w 3333750"/>
              <a:gd name="connsiteY1" fmla="*/ 0 h 390525"/>
              <a:gd name="connsiteX0" fmla="*/ 3352800 w 3352800"/>
              <a:gd name="connsiteY0" fmla="*/ 390525 h 390525"/>
              <a:gd name="connsiteX1" fmla="*/ 0 w 3352800"/>
              <a:gd name="connsiteY1" fmla="*/ 0 h 390525"/>
              <a:gd name="connsiteX0" fmla="*/ 3338513 w 3338513"/>
              <a:gd name="connsiteY0" fmla="*/ 392906 h 392906"/>
              <a:gd name="connsiteX1" fmla="*/ 0 w 3338513"/>
              <a:gd name="connsiteY1" fmla="*/ 0 h 392906"/>
            </a:gdLst>
            <a:ahLst/>
            <a:cxnLst>
              <a:cxn ang="0">
                <a:pos x="connsiteX0" y="connsiteY0"/>
              </a:cxn>
              <a:cxn ang="0">
                <a:pos x="connsiteX1" y="connsiteY1"/>
              </a:cxn>
            </a:cxnLst>
            <a:rect l="l" t="t" r="r" b="b"/>
            <a:pathLst>
              <a:path w="3338513" h="392906">
                <a:moveTo>
                  <a:pt x="3338513" y="392906"/>
                </a:moveTo>
                <a:lnTo>
                  <a:pt x="0" y="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grpSp>
        <p:nvGrpSpPr>
          <p:cNvPr id="181" name="Group 180"/>
          <p:cNvGrpSpPr/>
          <p:nvPr/>
        </p:nvGrpSpPr>
        <p:grpSpPr>
          <a:xfrm>
            <a:off x="4911073" y="2932990"/>
            <a:ext cx="3714675" cy="3262901"/>
            <a:chOff x="1295400" y="3366498"/>
            <a:chExt cx="3714675" cy="3262901"/>
          </a:xfrm>
        </p:grpSpPr>
        <p:pic>
          <p:nvPicPr>
            <p:cNvPr id="182"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633" r="48736"/>
            <a:stretch/>
          </p:blipFill>
          <p:spPr bwMode="auto">
            <a:xfrm>
              <a:off x="1295400" y="3366498"/>
              <a:ext cx="3692850" cy="3262901"/>
            </a:xfrm>
            <a:prstGeom prst="rect">
              <a:avLst/>
            </a:prstGeom>
            <a:noFill/>
            <a:ln w="25400">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3" name="Freeform 182"/>
            <p:cNvSpPr/>
            <p:nvPr/>
          </p:nvSpPr>
          <p:spPr>
            <a:xfrm>
              <a:off x="3529380" y="4196743"/>
              <a:ext cx="1267203" cy="530720"/>
            </a:xfrm>
            <a:custGeom>
              <a:avLst/>
              <a:gdLst>
                <a:gd name="connsiteX0" fmla="*/ 1231900 w 1231900"/>
                <a:gd name="connsiteY0" fmla="*/ 9525 h 476250"/>
                <a:gd name="connsiteX1" fmla="*/ 1203325 w 1231900"/>
                <a:gd name="connsiteY1" fmla="*/ 127000 h 476250"/>
                <a:gd name="connsiteX2" fmla="*/ 1127125 w 1231900"/>
                <a:gd name="connsiteY2" fmla="*/ 203200 h 476250"/>
                <a:gd name="connsiteX3" fmla="*/ 1054100 w 1231900"/>
                <a:gd name="connsiteY3" fmla="*/ 247650 h 476250"/>
                <a:gd name="connsiteX4" fmla="*/ 898525 w 1231900"/>
                <a:gd name="connsiteY4" fmla="*/ 314325 h 476250"/>
                <a:gd name="connsiteX5" fmla="*/ 781050 w 1231900"/>
                <a:gd name="connsiteY5" fmla="*/ 384175 h 476250"/>
                <a:gd name="connsiteX6" fmla="*/ 701675 w 1231900"/>
                <a:gd name="connsiteY6" fmla="*/ 441325 h 476250"/>
                <a:gd name="connsiteX7" fmla="*/ 568325 w 1231900"/>
                <a:gd name="connsiteY7" fmla="*/ 476250 h 476250"/>
                <a:gd name="connsiteX8" fmla="*/ 488950 w 1231900"/>
                <a:gd name="connsiteY8" fmla="*/ 298450 h 476250"/>
                <a:gd name="connsiteX9" fmla="*/ 393700 w 1231900"/>
                <a:gd name="connsiteY9" fmla="*/ 215900 h 476250"/>
                <a:gd name="connsiteX10" fmla="*/ 276225 w 1231900"/>
                <a:gd name="connsiteY10" fmla="*/ 187325 h 476250"/>
                <a:gd name="connsiteX11" fmla="*/ 155575 w 1231900"/>
                <a:gd name="connsiteY11" fmla="*/ 165100 h 476250"/>
                <a:gd name="connsiteX12" fmla="*/ 0 w 1231900"/>
                <a:gd name="connsiteY12" fmla="*/ 79375 h 476250"/>
                <a:gd name="connsiteX13" fmla="*/ 279400 w 1231900"/>
                <a:gd name="connsiteY13" fmla="*/ 76200 h 476250"/>
                <a:gd name="connsiteX14" fmla="*/ 517525 w 1231900"/>
                <a:gd name="connsiteY14" fmla="*/ 60325 h 476250"/>
                <a:gd name="connsiteX15" fmla="*/ 692150 w 1231900"/>
                <a:gd name="connsiteY15" fmla="*/ 15875 h 476250"/>
                <a:gd name="connsiteX16" fmla="*/ 765175 w 1231900"/>
                <a:gd name="connsiteY16" fmla="*/ 15875 h 476250"/>
                <a:gd name="connsiteX17" fmla="*/ 914400 w 1231900"/>
                <a:gd name="connsiteY17" fmla="*/ 9525 h 476250"/>
                <a:gd name="connsiteX18" fmla="*/ 1076325 w 1231900"/>
                <a:gd name="connsiteY18" fmla="*/ 0 h 476250"/>
                <a:gd name="connsiteX19" fmla="*/ 1231900 w 1231900"/>
                <a:gd name="connsiteY19" fmla="*/ 9525 h 476250"/>
                <a:gd name="connsiteX0" fmla="*/ 1524793 w 1524793"/>
                <a:gd name="connsiteY0" fmla="*/ 134937 h 601662"/>
                <a:gd name="connsiteX1" fmla="*/ 1496218 w 1524793"/>
                <a:gd name="connsiteY1" fmla="*/ 252412 h 601662"/>
                <a:gd name="connsiteX2" fmla="*/ 1420018 w 1524793"/>
                <a:gd name="connsiteY2" fmla="*/ 328612 h 601662"/>
                <a:gd name="connsiteX3" fmla="*/ 1346993 w 1524793"/>
                <a:gd name="connsiteY3" fmla="*/ 373062 h 601662"/>
                <a:gd name="connsiteX4" fmla="*/ 1191418 w 1524793"/>
                <a:gd name="connsiteY4" fmla="*/ 439737 h 601662"/>
                <a:gd name="connsiteX5" fmla="*/ 1073943 w 1524793"/>
                <a:gd name="connsiteY5" fmla="*/ 509587 h 601662"/>
                <a:gd name="connsiteX6" fmla="*/ 994568 w 1524793"/>
                <a:gd name="connsiteY6" fmla="*/ 566737 h 601662"/>
                <a:gd name="connsiteX7" fmla="*/ 861218 w 1524793"/>
                <a:gd name="connsiteY7" fmla="*/ 601662 h 601662"/>
                <a:gd name="connsiteX8" fmla="*/ 781843 w 1524793"/>
                <a:gd name="connsiteY8" fmla="*/ 423862 h 601662"/>
                <a:gd name="connsiteX9" fmla="*/ 686593 w 1524793"/>
                <a:gd name="connsiteY9" fmla="*/ 341312 h 601662"/>
                <a:gd name="connsiteX10" fmla="*/ 569118 w 1524793"/>
                <a:gd name="connsiteY10" fmla="*/ 312737 h 601662"/>
                <a:gd name="connsiteX11" fmla="*/ 448468 w 1524793"/>
                <a:gd name="connsiteY11" fmla="*/ 290512 h 601662"/>
                <a:gd name="connsiteX12" fmla="*/ 0 w 1524793"/>
                <a:gd name="connsiteY12" fmla="*/ 0 h 601662"/>
                <a:gd name="connsiteX13" fmla="*/ 572293 w 1524793"/>
                <a:gd name="connsiteY13" fmla="*/ 201612 h 601662"/>
                <a:gd name="connsiteX14" fmla="*/ 810418 w 1524793"/>
                <a:gd name="connsiteY14" fmla="*/ 185737 h 601662"/>
                <a:gd name="connsiteX15" fmla="*/ 985043 w 1524793"/>
                <a:gd name="connsiteY15" fmla="*/ 141287 h 601662"/>
                <a:gd name="connsiteX16" fmla="*/ 1058068 w 1524793"/>
                <a:gd name="connsiteY16" fmla="*/ 141287 h 601662"/>
                <a:gd name="connsiteX17" fmla="*/ 1207293 w 1524793"/>
                <a:gd name="connsiteY17" fmla="*/ 134937 h 601662"/>
                <a:gd name="connsiteX18" fmla="*/ 1369218 w 1524793"/>
                <a:gd name="connsiteY18" fmla="*/ 125412 h 601662"/>
                <a:gd name="connsiteX19" fmla="*/ 1524793 w 1524793"/>
                <a:gd name="connsiteY19" fmla="*/ 134937 h 601662"/>
                <a:gd name="connsiteX0" fmla="*/ 1524793 w 1524793"/>
                <a:gd name="connsiteY0" fmla="*/ 134937 h 601662"/>
                <a:gd name="connsiteX1" fmla="*/ 1496218 w 1524793"/>
                <a:gd name="connsiteY1" fmla="*/ 252412 h 601662"/>
                <a:gd name="connsiteX2" fmla="*/ 1420018 w 1524793"/>
                <a:gd name="connsiteY2" fmla="*/ 328612 h 601662"/>
                <a:gd name="connsiteX3" fmla="*/ 1346993 w 1524793"/>
                <a:gd name="connsiteY3" fmla="*/ 373062 h 601662"/>
                <a:gd name="connsiteX4" fmla="*/ 1191418 w 1524793"/>
                <a:gd name="connsiteY4" fmla="*/ 439737 h 601662"/>
                <a:gd name="connsiteX5" fmla="*/ 1073943 w 1524793"/>
                <a:gd name="connsiteY5" fmla="*/ 509587 h 601662"/>
                <a:gd name="connsiteX6" fmla="*/ 994568 w 1524793"/>
                <a:gd name="connsiteY6" fmla="*/ 566737 h 601662"/>
                <a:gd name="connsiteX7" fmla="*/ 861218 w 1524793"/>
                <a:gd name="connsiteY7" fmla="*/ 601662 h 601662"/>
                <a:gd name="connsiteX8" fmla="*/ 781843 w 1524793"/>
                <a:gd name="connsiteY8" fmla="*/ 423862 h 601662"/>
                <a:gd name="connsiteX9" fmla="*/ 686593 w 1524793"/>
                <a:gd name="connsiteY9" fmla="*/ 341312 h 601662"/>
                <a:gd name="connsiteX10" fmla="*/ 569118 w 1524793"/>
                <a:gd name="connsiteY10" fmla="*/ 312737 h 601662"/>
                <a:gd name="connsiteX11" fmla="*/ 448468 w 1524793"/>
                <a:gd name="connsiteY11" fmla="*/ 290512 h 601662"/>
                <a:gd name="connsiteX12" fmla="*/ 261938 w 1524793"/>
                <a:gd name="connsiteY12" fmla="*/ 131762 h 601662"/>
                <a:gd name="connsiteX13" fmla="*/ 0 w 1524793"/>
                <a:gd name="connsiteY13" fmla="*/ 0 h 601662"/>
                <a:gd name="connsiteX14" fmla="*/ 572293 w 1524793"/>
                <a:gd name="connsiteY14" fmla="*/ 201612 h 601662"/>
                <a:gd name="connsiteX15" fmla="*/ 810418 w 1524793"/>
                <a:gd name="connsiteY15" fmla="*/ 185737 h 601662"/>
                <a:gd name="connsiteX16" fmla="*/ 985043 w 1524793"/>
                <a:gd name="connsiteY16" fmla="*/ 141287 h 601662"/>
                <a:gd name="connsiteX17" fmla="*/ 1058068 w 1524793"/>
                <a:gd name="connsiteY17" fmla="*/ 141287 h 601662"/>
                <a:gd name="connsiteX18" fmla="*/ 1207293 w 1524793"/>
                <a:gd name="connsiteY18" fmla="*/ 134937 h 601662"/>
                <a:gd name="connsiteX19" fmla="*/ 1369218 w 1524793"/>
                <a:gd name="connsiteY19" fmla="*/ 125412 h 601662"/>
                <a:gd name="connsiteX20" fmla="*/ 1524793 w 1524793"/>
                <a:gd name="connsiteY20" fmla="*/ 134937 h 601662"/>
                <a:gd name="connsiteX0" fmla="*/ 1524793 w 1524793"/>
                <a:gd name="connsiteY0" fmla="*/ 134937 h 601662"/>
                <a:gd name="connsiteX1" fmla="*/ 1496218 w 1524793"/>
                <a:gd name="connsiteY1" fmla="*/ 252412 h 601662"/>
                <a:gd name="connsiteX2" fmla="*/ 1420018 w 1524793"/>
                <a:gd name="connsiteY2" fmla="*/ 328612 h 601662"/>
                <a:gd name="connsiteX3" fmla="*/ 1346993 w 1524793"/>
                <a:gd name="connsiteY3" fmla="*/ 373062 h 601662"/>
                <a:gd name="connsiteX4" fmla="*/ 1191418 w 1524793"/>
                <a:gd name="connsiteY4" fmla="*/ 439737 h 601662"/>
                <a:gd name="connsiteX5" fmla="*/ 1073943 w 1524793"/>
                <a:gd name="connsiteY5" fmla="*/ 509587 h 601662"/>
                <a:gd name="connsiteX6" fmla="*/ 994568 w 1524793"/>
                <a:gd name="connsiteY6" fmla="*/ 566737 h 601662"/>
                <a:gd name="connsiteX7" fmla="*/ 861218 w 1524793"/>
                <a:gd name="connsiteY7" fmla="*/ 601662 h 601662"/>
                <a:gd name="connsiteX8" fmla="*/ 781843 w 1524793"/>
                <a:gd name="connsiteY8" fmla="*/ 423862 h 601662"/>
                <a:gd name="connsiteX9" fmla="*/ 686593 w 1524793"/>
                <a:gd name="connsiteY9" fmla="*/ 341312 h 601662"/>
                <a:gd name="connsiteX10" fmla="*/ 569118 w 1524793"/>
                <a:gd name="connsiteY10" fmla="*/ 312737 h 601662"/>
                <a:gd name="connsiteX11" fmla="*/ 448468 w 1524793"/>
                <a:gd name="connsiteY11" fmla="*/ 290512 h 601662"/>
                <a:gd name="connsiteX12" fmla="*/ 261938 w 1524793"/>
                <a:gd name="connsiteY12" fmla="*/ 131762 h 601662"/>
                <a:gd name="connsiteX13" fmla="*/ 64294 w 1524793"/>
                <a:gd name="connsiteY13" fmla="*/ 43656 h 601662"/>
                <a:gd name="connsiteX14" fmla="*/ 0 w 1524793"/>
                <a:gd name="connsiteY14" fmla="*/ 0 h 601662"/>
                <a:gd name="connsiteX15" fmla="*/ 572293 w 1524793"/>
                <a:gd name="connsiteY15" fmla="*/ 201612 h 601662"/>
                <a:gd name="connsiteX16" fmla="*/ 810418 w 1524793"/>
                <a:gd name="connsiteY16" fmla="*/ 185737 h 601662"/>
                <a:gd name="connsiteX17" fmla="*/ 985043 w 1524793"/>
                <a:gd name="connsiteY17" fmla="*/ 141287 h 601662"/>
                <a:gd name="connsiteX18" fmla="*/ 1058068 w 1524793"/>
                <a:gd name="connsiteY18" fmla="*/ 141287 h 601662"/>
                <a:gd name="connsiteX19" fmla="*/ 1207293 w 1524793"/>
                <a:gd name="connsiteY19" fmla="*/ 134937 h 601662"/>
                <a:gd name="connsiteX20" fmla="*/ 1369218 w 1524793"/>
                <a:gd name="connsiteY20" fmla="*/ 125412 h 601662"/>
                <a:gd name="connsiteX21" fmla="*/ 1524793 w 1524793"/>
                <a:gd name="connsiteY21" fmla="*/ 134937 h 601662"/>
                <a:gd name="connsiteX0" fmla="*/ 1524793 w 1524793"/>
                <a:gd name="connsiteY0" fmla="*/ 134937 h 601662"/>
                <a:gd name="connsiteX1" fmla="*/ 1496218 w 1524793"/>
                <a:gd name="connsiteY1" fmla="*/ 252412 h 601662"/>
                <a:gd name="connsiteX2" fmla="*/ 1420018 w 1524793"/>
                <a:gd name="connsiteY2" fmla="*/ 328612 h 601662"/>
                <a:gd name="connsiteX3" fmla="*/ 1346993 w 1524793"/>
                <a:gd name="connsiteY3" fmla="*/ 373062 h 601662"/>
                <a:gd name="connsiteX4" fmla="*/ 1191418 w 1524793"/>
                <a:gd name="connsiteY4" fmla="*/ 439737 h 601662"/>
                <a:gd name="connsiteX5" fmla="*/ 1073943 w 1524793"/>
                <a:gd name="connsiteY5" fmla="*/ 509587 h 601662"/>
                <a:gd name="connsiteX6" fmla="*/ 994568 w 1524793"/>
                <a:gd name="connsiteY6" fmla="*/ 566737 h 601662"/>
                <a:gd name="connsiteX7" fmla="*/ 861218 w 1524793"/>
                <a:gd name="connsiteY7" fmla="*/ 601662 h 601662"/>
                <a:gd name="connsiteX8" fmla="*/ 781843 w 1524793"/>
                <a:gd name="connsiteY8" fmla="*/ 423862 h 601662"/>
                <a:gd name="connsiteX9" fmla="*/ 686593 w 1524793"/>
                <a:gd name="connsiteY9" fmla="*/ 341312 h 601662"/>
                <a:gd name="connsiteX10" fmla="*/ 569118 w 1524793"/>
                <a:gd name="connsiteY10" fmla="*/ 312737 h 601662"/>
                <a:gd name="connsiteX11" fmla="*/ 448468 w 1524793"/>
                <a:gd name="connsiteY11" fmla="*/ 290512 h 601662"/>
                <a:gd name="connsiteX12" fmla="*/ 261938 w 1524793"/>
                <a:gd name="connsiteY12" fmla="*/ 131762 h 601662"/>
                <a:gd name="connsiteX13" fmla="*/ 64294 w 1524793"/>
                <a:gd name="connsiteY13" fmla="*/ 43656 h 601662"/>
                <a:gd name="connsiteX14" fmla="*/ 0 w 1524793"/>
                <a:gd name="connsiteY14" fmla="*/ 0 h 601662"/>
                <a:gd name="connsiteX15" fmla="*/ 328613 w 1524793"/>
                <a:gd name="connsiteY15" fmla="*/ 88900 h 601662"/>
                <a:gd name="connsiteX16" fmla="*/ 572293 w 1524793"/>
                <a:gd name="connsiteY16" fmla="*/ 201612 h 601662"/>
                <a:gd name="connsiteX17" fmla="*/ 810418 w 1524793"/>
                <a:gd name="connsiteY17" fmla="*/ 185737 h 601662"/>
                <a:gd name="connsiteX18" fmla="*/ 985043 w 1524793"/>
                <a:gd name="connsiteY18" fmla="*/ 141287 h 601662"/>
                <a:gd name="connsiteX19" fmla="*/ 1058068 w 1524793"/>
                <a:gd name="connsiteY19" fmla="*/ 141287 h 601662"/>
                <a:gd name="connsiteX20" fmla="*/ 1207293 w 1524793"/>
                <a:gd name="connsiteY20" fmla="*/ 134937 h 601662"/>
                <a:gd name="connsiteX21" fmla="*/ 1369218 w 1524793"/>
                <a:gd name="connsiteY21" fmla="*/ 125412 h 601662"/>
                <a:gd name="connsiteX22" fmla="*/ 1524793 w 1524793"/>
                <a:gd name="connsiteY22" fmla="*/ 134937 h 601662"/>
                <a:gd name="connsiteX0" fmla="*/ 1524793 w 1524793"/>
                <a:gd name="connsiteY0" fmla="*/ 134937 h 601662"/>
                <a:gd name="connsiteX1" fmla="*/ 1496218 w 1524793"/>
                <a:gd name="connsiteY1" fmla="*/ 252412 h 601662"/>
                <a:gd name="connsiteX2" fmla="*/ 1420018 w 1524793"/>
                <a:gd name="connsiteY2" fmla="*/ 328612 h 601662"/>
                <a:gd name="connsiteX3" fmla="*/ 1346993 w 1524793"/>
                <a:gd name="connsiteY3" fmla="*/ 373062 h 601662"/>
                <a:gd name="connsiteX4" fmla="*/ 1191418 w 1524793"/>
                <a:gd name="connsiteY4" fmla="*/ 439737 h 601662"/>
                <a:gd name="connsiteX5" fmla="*/ 1073943 w 1524793"/>
                <a:gd name="connsiteY5" fmla="*/ 509587 h 601662"/>
                <a:gd name="connsiteX6" fmla="*/ 994568 w 1524793"/>
                <a:gd name="connsiteY6" fmla="*/ 566737 h 601662"/>
                <a:gd name="connsiteX7" fmla="*/ 861218 w 1524793"/>
                <a:gd name="connsiteY7" fmla="*/ 601662 h 601662"/>
                <a:gd name="connsiteX8" fmla="*/ 781843 w 1524793"/>
                <a:gd name="connsiteY8" fmla="*/ 423862 h 601662"/>
                <a:gd name="connsiteX9" fmla="*/ 686593 w 1524793"/>
                <a:gd name="connsiteY9" fmla="*/ 341312 h 601662"/>
                <a:gd name="connsiteX10" fmla="*/ 569118 w 1524793"/>
                <a:gd name="connsiteY10" fmla="*/ 312737 h 601662"/>
                <a:gd name="connsiteX11" fmla="*/ 448468 w 1524793"/>
                <a:gd name="connsiteY11" fmla="*/ 290512 h 601662"/>
                <a:gd name="connsiteX12" fmla="*/ 261938 w 1524793"/>
                <a:gd name="connsiteY12" fmla="*/ 131762 h 601662"/>
                <a:gd name="connsiteX13" fmla="*/ 64294 w 1524793"/>
                <a:gd name="connsiteY13" fmla="*/ 43656 h 601662"/>
                <a:gd name="connsiteX14" fmla="*/ 0 w 1524793"/>
                <a:gd name="connsiteY14" fmla="*/ 0 h 601662"/>
                <a:gd name="connsiteX15" fmla="*/ 207169 w 1524793"/>
                <a:gd name="connsiteY15" fmla="*/ 57943 h 601662"/>
                <a:gd name="connsiteX16" fmla="*/ 328613 w 1524793"/>
                <a:gd name="connsiteY16" fmla="*/ 88900 h 601662"/>
                <a:gd name="connsiteX17" fmla="*/ 572293 w 1524793"/>
                <a:gd name="connsiteY17" fmla="*/ 201612 h 601662"/>
                <a:gd name="connsiteX18" fmla="*/ 810418 w 1524793"/>
                <a:gd name="connsiteY18" fmla="*/ 185737 h 601662"/>
                <a:gd name="connsiteX19" fmla="*/ 985043 w 1524793"/>
                <a:gd name="connsiteY19" fmla="*/ 141287 h 601662"/>
                <a:gd name="connsiteX20" fmla="*/ 1058068 w 1524793"/>
                <a:gd name="connsiteY20" fmla="*/ 141287 h 601662"/>
                <a:gd name="connsiteX21" fmla="*/ 1207293 w 1524793"/>
                <a:gd name="connsiteY21" fmla="*/ 134937 h 601662"/>
                <a:gd name="connsiteX22" fmla="*/ 1369218 w 1524793"/>
                <a:gd name="connsiteY22" fmla="*/ 125412 h 601662"/>
                <a:gd name="connsiteX23" fmla="*/ 1524793 w 1524793"/>
                <a:gd name="connsiteY23" fmla="*/ 134937 h 601662"/>
                <a:gd name="connsiteX0" fmla="*/ 1524793 w 1524793"/>
                <a:gd name="connsiteY0" fmla="*/ 134937 h 601662"/>
                <a:gd name="connsiteX1" fmla="*/ 1496218 w 1524793"/>
                <a:gd name="connsiteY1" fmla="*/ 252412 h 601662"/>
                <a:gd name="connsiteX2" fmla="*/ 1420018 w 1524793"/>
                <a:gd name="connsiteY2" fmla="*/ 328612 h 601662"/>
                <a:gd name="connsiteX3" fmla="*/ 1346993 w 1524793"/>
                <a:gd name="connsiteY3" fmla="*/ 373062 h 601662"/>
                <a:gd name="connsiteX4" fmla="*/ 1191418 w 1524793"/>
                <a:gd name="connsiteY4" fmla="*/ 439737 h 601662"/>
                <a:gd name="connsiteX5" fmla="*/ 1073943 w 1524793"/>
                <a:gd name="connsiteY5" fmla="*/ 509587 h 601662"/>
                <a:gd name="connsiteX6" fmla="*/ 994568 w 1524793"/>
                <a:gd name="connsiteY6" fmla="*/ 566737 h 601662"/>
                <a:gd name="connsiteX7" fmla="*/ 861218 w 1524793"/>
                <a:gd name="connsiteY7" fmla="*/ 601662 h 601662"/>
                <a:gd name="connsiteX8" fmla="*/ 781843 w 1524793"/>
                <a:gd name="connsiteY8" fmla="*/ 423862 h 601662"/>
                <a:gd name="connsiteX9" fmla="*/ 686593 w 1524793"/>
                <a:gd name="connsiteY9" fmla="*/ 341312 h 601662"/>
                <a:gd name="connsiteX10" fmla="*/ 569118 w 1524793"/>
                <a:gd name="connsiteY10" fmla="*/ 312737 h 601662"/>
                <a:gd name="connsiteX11" fmla="*/ 448468 w 1524793"/>
                <a:gd name="connsiteY11" fmla="*/ 290512 h 601662"/>
                <a:gd name="connsiteX12" fmla="*/ 261938 w 1524793"/>
                <a:gd name="connsiteY12" fmla="*/ 131762 h 601662"/>
                <a:gd name="connsiteX13" fmla="*/ 64294 w 1524793"/>
                <a:gd name="connsiteY13" fmla="*/ 43656 h 601662"/>
                <a:gd name="connsiteX14" fmla="*/ 0 w 1524793"/>
                <a:gd name="connsiteY14" fmla="*/ 0 h 601662"/>
                <a:gd name="connsiteX15" fmla="*/ 207169 w 1524793"/>
                <a:gd name="connsiteY15" fmla="*/ 57943 h 601662"/>
                <a:gd name="connsiteX16" fmla="*/ 328613 w 1524793"/>
                <a:gd name="connsiteY16" fmla="*/ 88900 h 601662"/>
                <a:gd name="connsiteX17" fmla="*/ 581818 w 1524793"/>
                <a:gd name="connsiteY17" fmla="*/ 139699 h 601662"/>
                <a:gd name="connsiteX18" fmla="*/ 810418 w 1524793"/>
                <a:gd name="connsiteY18" fmla="*/ 185737 h 601662"/>
                <a:gd name="connsiteX19" fmla="*/ 985043 w 1524793"/>
                <a:gd name="connsiteY19" fmla="*/ 141287 h 601662"/>
                <a:gd name="connsiteX20" fmla="*/ 1058068 w 1524793"/>
                <a:gd name="connsiteY20" fmla="*/ 141287 h 601662"/>
                <a:gd name="connsiteX21" fmla="*/ 1207293 w 1524793"/>
                <a:gd name="connsiteY21" fmla="*/ 134937 h 601662"/>
                <a:gd name="connsiteX22" fmla="*/ 1369218 w 1524793"/>
                <a:gd name="connsiteY22" fmla="*/ 125412 h 601662"/>
                <a:gd name="connsiteX23" fmla="*/ 1524793 w 1524793"/>
                <a:gd name="connsiteY23" fmla="*/ 134937 h 601662"/>
                <a:gd name="connsiteX0" fmla="*/ 1524793 w 1524793"/>
                <a:gd name="connsiteY0" fmla="*/ 134937 h 601662"/>
                <a:gd name="connsiteX1" fmla="*/ 1496218 w 1524793"/>
                <a:gd name="connsiteY1" fmla="*/ 252412 h 601662"/>
                <a:gd name="connsiteX2" fmla="*/ 1420018 w 1524793"/>
                <a:gd name="connsiteY2" fmla="*/ 328612 h 601662"/>
                <a:gd name="connsiteX3" fmla="*/ 1346993 w 1524793"/>
                <a:gd name="connsiteY3" fmla="*/ 373062 h 601662"/>
                <a:gd name="connsiteX4" fmla="*/ 1191418 w 1524793"/>
                <a:gd name="connsiteY4" fmla="*/ 439737 h 601662"/>
                <a:gd name="connsiteX5" fmla="*/ 1073943 w 1524793"/>
                <a:gd name="connsiteY5" fmla="*/ 509587 h 601662"/>
                <a:gd name="connsiteX6" fmla="*/ 994568 w 1524793"/>
                <a:gd name="connsiteY6" fmla="*/ 566737 h 601662"/>
                <a:gd name="connsiteX7" fmla="*/ 861218 w 1524793"/>
                <a:gd name="connsiteY7" fmla="*/ 601662 h 601662"/>
                <a:gd name="connsiteX8" fmla="*/ 781843 w 1524793"/>
                <a:gd name="connsiteY8" fmla="*/ 423862 h 601662"/>
                <a:gd name="connsiteX9" fmla="*/ 686593 w 1524793"/>
                <a:gd name="connsiteY9" fmla="*/ 341312 h 601662"/>
                <a:gd name="connsiteX10" fmla="*/ 569118 w 1524793"/>
                <a:gd name="connsiteY10" fmla="*/ 312737 h 601662"/>
                <a:gd name="connsiteX11" fmla="*/ 448468 w 1524793"/>
                <a:gd name="connsiteY11" fmla="*/ 290512 h 601662"/>
                <a:gd name="connsiteX12" fmla="*/ 261938 w 1524793"/>
                <a:gd name="connsiteY12" fmla="*/ 131762 h 601662"/>
                <a:gd name="connsiteX13" fmla="*/ 64294 w 1524793"/>
                <a:gd name="connsiteY13" fmla="*/ 43656 h 601662"/>
                <a:gd name="connsiteX14" fmla="*/ 0 w 1524793"/>
                <a:gd name="connsiteY14" fmla="*/ 0 h 601662"/>
                <a:gd name="connsiteX15" fmla="*/ 207169 w 1524793"/>
                <a:gd name="connsiteY15" fmla="*/ 57943 h 601662"/>
                <a:gd name="connsiteX16" fmla="*/ 328613 w 1524793"/>
                <a:gd name="connsiteY16" fmla="*/ 88900 h 601662"/>
                <a:gd name="connsiteX17" fmla="*/ 581818 w 1524793"/>
                <a:gd name="connsiteY17" fmla="*/ 139699 h 601662"/>
                <a:gd name="connsiteX18" fmla="*/ 810418 w 1524793"/>
                <a:gd name="connsiteY18" fmla="*/ 185737 h 601662"/>
                <a:gd name="connsiteX19" fmla="*/ 977899 w 1524793"/>
                <a:gd name="connsiteY19" fmla="*/ 205581 h 601662"/>
                <a:gd name="connsiteX20" fmla="*/ 1058068 w 1524793"/>
                <a:gd name="connsiteY20" fmla="*/ 141287 h 601662"/>
                <a:gd name="connsiteX21" fmla="*/ 1207293 w 1524793"/>
                <a:gd name="connsiteY21" fmla="*/ 134937 h 601662"/>
                <a:gd name="connsiteX22" fmla="*/ 1369218 w 1524793"/>
                <a:gd name="connsiteY22" fmla="*/ 125412 h 601662"/>
                <a:gd name="connsiteX23" fmla="*/ 1524793 w 1524793"/>
                <a:gd name="connsiteY23" fmla="*/ 134937 h 601662"/>
                <a:gd name="connsiteX0" fmla="*/ 1524793 w 1524793"/>
                <a:gd name="connsiteY0" fmla="*/ 134937 h 601662"/>
                <a:gd name="connsiteX1" fmla="*/ 1496218 w 1524793"/>
                <a:gd name="connsiteY1" fmla="*/ 252412 h 601662"/>
                <a:gd name="connsiteX2" fmla="*/ 1420018 w 1524793"/>
                <a:gd name="connsiteY2" fmla="*/ 328612 h 601662"/>
                <a:gd name="connsiteX3" fmla="*/ 1346993 w 1524793"/>
                <a:gd name="connsiteY3" fmla="*/ 373062 h 601662"/>
                <a:gd name="connsiteX4" fmla="*/ 1191418 w 1524793"/>
                <a:gd name="connsiteY4" fmla="*/ 439737 h 601662"/>
                <a:gd name="connsiteX5" fmla="*/ 1073943 w 1524793"/>
                <a:gd name="connsiteY5" fmla="*/ 509587 h 601662"/>
                <a:gd name="connsiteX6" fmla="*/ 994568 w 1524793"/>
                <a:gd name="connsiteY6" fmla="*/ 566737 h 601662"/>
                <a:gd name="connsiteX7" fmla="*/ 861218 w 1524793"/>
                <a:gd name="connsiteY7" fmla="*/ 601662 h 601662"/>
                <a:gd name="connsiteX8" fmla="*/ 781843 w 1524793"/>
                <a:gd name="connsiteY8" fmla="*/ 423862 h 601662"/>
                <a:gd name="connsiteX9" fmla="*/ 686593 w 1524793"/>
                <a:gd name="connsiteY9" fmla="*/ 341312 h 601662"/>
                <a:gd name="connsiteX10" fmla="*/ 569118 w 1524793"/>
                <a:gd name="connsiteY10" fmla="*/ 312737 h 601662"/>
                <a:gd name="connsiteX11" fmla="*/ 448468 w 1524793"/>
                <a:gd name="connsiteY11" fmla="*/ 290512 h 601662"/>
                <a:gd name="connsiteX12" fmla="*/ 261938 w 1524793"/>
                <a:gd name="connsiteY12" fmla="*/ 131762 h 601662"/>
                <a:gd name="connsiteX13" fmla="*/ 64294 w 1524793"/>
                <a:gd name="connsiteY13" fmla="*/ 43656 h 601662"/>
                <a:gd name="connsiteX14" fmla="*/ 0 w 1524793"/>
                <a:gd name="connsiteY14" fmla="*/ 0 h 601662"/>
                <a:gd name="connsiteX15" fmla="*/ 207169 w 1524793"/>
                <a:gd name="connsiteY15" fmla="*/ 57943 h 601662"/>
                <a:gd name="connsiteX16" fmla="*/ 328613 w 1524793"/>
                <a:gd name="connsiteY16" fmla="*/ 88900 h 601662"/>
                <a:gd name="connsiteX17" fmla="*/ 581818 w 1524793"/>
                <a:gd name="connsiteY17" fmla="*/ 139699 h 601662"/>
                <a:gd name="connsiteX18" fmla="*/ 810418 w 1524793"/>
                <a:gd name="connsiteY18" fmla="*/ 185737 h 601662"/>
                <a:gd name="connsiteX19" fmla="*/ 977899 w 1524793"/>
                <a:gd name="connsiteY19" fmla="*/ 205581 h 601662"/>
                <a:gd name="connsiteX20" fmla="*/ 1091405 w 1524793"/>
                <a:gd name="connsiteY20" fmla="*/ 210344 h 601662"/>
                <a:gd name="connsiteX21" fmla="*/ 1207293 w 1524793"/>
                <a:gd name="connsiteY21" fmla="*/ 134937 h 601662"/>
                <a:gd name="connsiteX22" fmla="*/ 1369218 w 1524793"/>
                <a:gd name="connsiteY22" fmla="*/ 125412 h 601662"/>
                <a:gd name="connsiteX23" fmla="*/ 1524793 w 1524793"/>
                <a:gd name="connsiteY23" fmla="*/ 134937 h 601662"/>
                <a:gd name="connsiteX0" fmla="*/ 1524793 w 1524793"/>
                <a:gd name="connsiteY0" fmla="*/ 134937 h 601662"/>
                <a:gd name="connsiteX1" fmla="*/ 1496218 w 1524793"/>
                <a:gd name="connsiteY1" fmla="*/ 252412 h 601662"/>
                <a:gd name="connsiteX2" fmla="*/ 1420018 w 1524793"/>
                <a:gd name="connsiteY2" fmla="*/ 328612 h 601662"/>
                <a:gd name="connsiteX3" fmla="*/ 1346993 w 1524793"/>
                <a:gd name="connsiteY3" fmla="*/ 373062 h 601662"/>
                <a:gd name="connsiteX4" fmla="*/ 1191418 w 1524793"/>
                <a:gd name="connsiteY4" fmla="*/ 439737 h 601662"/>
                <a:gd name="connsiteX5" fmla="*/ 1073943 w 1524793"/>
                <a:gd name="connsiteY5" fmla="*/ 509587 h 601662"/>
                <a:gd name="connsiteX6" fmla="*/ 994568 w 1524793"/>
                <a:gd name="connsiteY6" fmla="*/ 566737 h 601662"/>
                <a:gd name="connsiteX7" fmla="*/ 861218 w 1524793"/>
                <a:gd name="connsiteY7" fmla="*/ 601662 h 601662"/>
                <a:gd name="connsiteX8" fmla="*/ 781843 w 1524793"/>
                <a:gd name="connsiteY8" fmla="*/ 423862 h 601662"/>
                <a:gd name="connsiteX9" fmla="*/ 686593 w 1524793"/>
                <a:gd name="connsiteY9" fmla="*/ 341312 h 601662"/>
                <a:gd name="connsiteX10" fmla="*/ 569118 w 1524793"/>
                <a:gd name="connsiteY10" fmla="*/ 312737 h 601662"/>
                <a:gd name="connsiteX11" fmla="*/ 448468 w 1524793"/>
                <a:gd name="connsiteY11" fmla="*/ 290512 h 601662"/>
                <a:gd name="connsiteX12" fmla="*/ 261938 w 1524793"/>
                <a:gd name="connsiteY12" fmla="*/ 131762 h 601662"/>
                <a:gd name="connsiteX13" fmla="*/ 64294 w 1524793"/>
                <a:gd name="connsiteY13" fmla="*/ 43656 h 601662"/>
                <a:gd name="connsiteX14" fmla="*/ 0 w 1524793"/>
                <a:gd name="connsiteY14" fmla="*/ 0 h 601662"/>
                <a:gd name="connsiteX15" fmla="*/ 207169 w 1524793"/>
                <a:gd name="connsiteY15" fmla="*/ 57943 h 601662"/>
                <a:gd name="connsiteX16" fmla="*/ 328613 w 1524793"/>
                <a:gd name="connsiteY16" fmla="*/ 88900 h 601662"/>
                <a:gd name="connsiteX17" fmla="*/ 581818 w 1524793"/>
                <a:gd name="connsiteY17" fmla="*/ 139699 h 601662"/>
                <a:gd name="connsiteX18" fmla="*/ 810418 w 1524793"/>
                <a:gd name="connsiteY18" fmla="*/ 185737 h 601662"/>
                <a:gd name="connsiteX19" fmla="*/ 977899 w 1524793"/>
                <a:gd name="connsiteY19" fmla="*/ 205581 h 601662"/>
                <a:gd name="connsiteX20" fmla="*/ 1091405 w 1524793"/>
                <a:gd name="connsiteY20" fmla="*/ 210344 h 601662"/>
                <a:gd name="connsiteX21" fmla="*/ 1235868 w 1524793"/>
                <a:gd name="connsiteY21" fmla="*/ 206374 h 601662"/>
                <a:gd name="connsiteX22" fmla="*/ 1369218 w 1524793"/>
                <a:gd name="connsiteY22" fmla="*/ 125412 h 601662"/>
                <a:gd name="connsiteX23" fmla="*/ 1524793 w 1524793"/>
                <a:gd name="connsiteY23" fmla="*/ 134937 h 601662"/>
                <a:gd name="connsiteX0" fmla="*/ 1524793 w 1524793"/>
                <a:gd name="connsiteY0" fmla="*/ 134937 h 601662"/>
                <a:gd name="connsiteX1" fmla="*/ 1496218 w 1524793"/>
                <a:gd name="connsiteY1" fmla="*/ 252412 h 601662"/>
                <a:gd name="connsiteX2" fmla="*/ 1420018 w 1524793"/>
                <a:gd name="connsiteY2" fmla="*/ 328612 h 601662"/>
                <a:gd name="connsiteX3" fmla="*/ 1346993 w 1524793"/>
                <a:gd name="connsiteY3" fmla="*/ 373062 h 601662"/>
                <a:gd name="connsiteX4" fmla="*/ 1191418 w 1524793"/>
                <a:gd name="connsiteY4" fmla="*/ 439737 h 601662"/>
                <a:gd name="connsiteX5" fmla="*/ 1073943 w 1524793"/>
                <a:gd name="connsiteY5" fmla="*/ 509587 h 601662"/>
                <a:gd name="connsiteX6" fmla="*/ 994568 w 1524793"/>
                <a:gd name="connsiteY6" fmla="*/ 566737 h 601662"/>
                <a:gd name="connsiteX7" fmla="*/ 861218 w 1524793"/>
                <a:gd name="connsiteY7" fmla="*/ 601662 h 601662"/>
                <a:gd name="connsiteX8" fmla="*/ 781843 w 1524793"/>
                <a:gd name="connsiteY8" fmla="*/ 423862 h 601662"/>
                <a:gd name="connsiteX9" fmla="*/ 686593 w 1524793"/>
                <a:gd name="connsiteY9" fmla="*/ 341312 h 601662"/>
                <a:gd name="connsiteX10" fmla="*/ 569118 w 1524793"/>
                <a:gd name="connsiteY10" fmla="*/ 312737 h 601662"/>
                <a:gd name="connsiteX11" fmla="*/ 448468 w 1524793"/>
                <a:gd name="connsiteY11" fmla="*/ 290512 h 601662"/>
                <a:gd name="connsiteX12" fmla="*/ 261938 w 1524793"/>
                <a:gd name="connsiteY12" fmla="*/ 131762 h 601662"/>
                <a:gd name="connsiteX13" fmla="*/ 64294 w 1524793"/>
                <a:gd name="connsiteY13" fmla="*/ 43656 h 601662"/>
                <a:gd name="connsiteX14" fmla="*/ 0 w 1524793"/>
                <a:gd name="connsiteY14" fmla="*/ 0 h 601662"/>
                <a:gd name="connsiteX15" fmla="*/ 207169 w 1524793"/>
                <a:gd name="connsiteY15" fmla="*/ 57943 h 601662"/>
                <a:gd name="connsiteX16" fmla="*/ 328613 w 1524793"/>
                <a:gd name="connsiteY16" fmla="*/ 88900 h 601662"/>
                <a:gd name="connsiteX17" fmla="*/ 581818 w 1524793"/>
                <a:gd name="connsiteY17" fmla="*/ 139699 h 601662"/>
                <a:gd name="connsiteX18" fmla="*/ 810418 w 1524793"/>
                <a:gd name="connsiteY18" fmla="*/ 185737 h 601662"/>
                <a:gd name="connsiteX19" fmla="*/ 977899 w 1524793"/>
                <a:gd name="connsiteY19" fmla="*/ 205581 h 601662"/>
                <a:gd name="connsiteX20" fmla="*/ 1091405 w 1524793"/>
                <a:gd name="connsiteY20" fmla="*/ 210344 h 601662"/>
                <a:gd name="connsiteX21" fmla="*/ 1235868 w 1524793"/>
                <a:gd name="connsiteY21" fmla="*/ 206374 h 601662"/>
                <a:gd name="connsiteX22" fmla="*/ 1373981 w 1524793"/>
                <a:gd name="connsiteY22" fmla="*/ 196850 h 601662"/>
                <a:gd name="connsiteX23" fmla="*/ 1524793 w 1524793"/>
                <a:gd name="connsiteY23" fmla="*/ 134937 h 601662"/>
                <a:gd name="connsiteX0" fmla="*/ 1510506 w 1510506"/>
                <a:gd name="connsiteY0" fmla="*/ 182562 h 601662"/>
                <a:gd name="connsiteX1" fmla="*/ 1496218 w 1510506"/>
                <a:gd name="connsiteY1" fmla="*/ 252412 h 601662"/>
                <a:gd name="connsiteX2" fmla="*/ 1420018 w 1510506"/>
                <a:gd name="connsiteY2" fmla="*/ 328612 h 601662"/>
                <a:gd name="connsiteX3" fmla="*/ 1346993 w 1510506"/>
                <a:gd name="connsiteY3" fmla="*/ 373062 h 601662"/>
                <a:gd name="connsiteX4" fmla="*/ 1191418 w 1510506"/>
                <a:gd name="connsiteY4" fmla="*/ 439737 h 601662"/>
                <a:gd name="connsiteX5" fmla="*/ 1073943 w 1510506"/>
                <a:gd name="connsiteY5" fmla="*/ 509587 h 601662"/>
                <a:gd name="connsiteX6" fmla="*/ 994568 w 1510506"/>
                <a:gd name="connsiteY6" fmla="*/ 566737 h 601662"/>
                <a:gd name="connsiteX7" fmla="*/ 861218 w 1510506"/>
                <a:gd name="connsiteY7" fmla="*/ 601662 h 601662"/>
                <a:gd name="connsiteX8" fmla="*/ 781843 w 1510506"/>
                <a:gd name="connsiteY8" fmla="*/ 423862 h 601662"/>
                <a:gd name="connsiteX9" fmla="*/ 686593 w 1510506"/>
                <a:gd name="connsiteY9" fmla="*/ 341312 h 601662"/>
                <a:gd name="connsiteX10" fmla="*/ 569118 w 1510506"/>
                <a:gd name="connsiteY10" fmla="*/ 312737 h 601662"/>
                <a:gd name="connsiteX11" fmla="*/ 448468 w 1510506"/>
                <a:gd name="connsiteY11" fmla="*/ 290512 h 601662"/>
                <a:gd name="connsiteX12" fmla="*/ 261938 w 1510506"/>
                <a:gd name="connsiteY12" fmla="*/ 131762 h 601662"/>
                <a:gd name="connsiteX13" fmla="*/ 64294 w 1510506"/>
                <a:gd name="connsiteY13" fmla="*/ 43656 h 601662"/>
                <a:gd name="connsiteX14" fmla="*/ 0 w 1510506"/>
                <a:gd name="connsiteY14" fmla="*/ 0 h 601662"/>
                <a:gd name="connsiteX15" fmla="*/ 207169 w 1510506"/>
                <a:gd name="connsiteY15" fmla="*/ 57943 h 601662"/>
                <a:gd name="connsiteX16" fmla="*/ 328613 w 1510506"/>
                <a:gd name="connsiteY16" fmla="*/ 88900 h 601662"/>
                <a:gd name="connsiteX17" fmla="*/ 581818 w 1510506"/>
                <a:gd name="connsiteY17" fmla="*/ 139699 h 601662"/>
                <a:gd name="connsiteX18" fmla="*/ 810418 w 1510506"/>
                <a:gd name="connsiteY18" fmla="*/ 185737 h 601662"/>
                <a:gd name="connsiteX19" fmla="*/ 977899 w 1510506"/>
                <a:gd name="connsiteY19" fmla="*/ 205581 h 601662"/>
                <a:gd name="connsiteX20" fmla="*/ 1091405 w 1510506"/>
                <a:gd name="connsiteY20" fmla="*/ 210344 h 601662"/>
                <a:gd name="connsiteX21" fmla="*/ 1235868 w 1510506"/>
                <a:gd name="connsiteY21" fmla="*/ 206374 h 601662"/>
                <a:gd name="connsiteX22" fmla="*/ 1373981 w 1510506"/>
                <a:gd name="connsiteY22" fmla="*/ 196850 h 601662"/>
                <a:gd name="connsiteX23" fmla="*/ 1510506 w 1510506"/>
                <a:gd name="connsiteY23" fmla="*/ 182562 h 601662"/>
                <a:gd name="connsiteX0" fmla="*/ 1510506 w 1510506"/>
                <a:gd name="connsiteY0" fmla="*/ 182562 h 601662"/>
                <a:gd name="connsiteX1" fmla="*/ 1496218 w 1510506"/>
                <a:gd name="connsiteY1" fmla="*/ 252412 h 601662"/>
                <a:gd name="connsiteX2" fmla="*/ 1420018 w 1510506"/>
                <a:gd name="connsiteY2" fmla="*/ 328612 h 601662"/>
                <a:gd name="connsiteX3" fmla="*/ 1346993 w 1510506"/>
                <a:gd name="connsiteY3" fmla="*/ 373062 h 601662"/>
                <a:gd name="connsiteX4" fmla="*/ 1191418 w 1510506"/>
                <a:gd name="connsiteY4" fmla="*/ 439737 h 601662"/>
                <a:gd name="connsiteX5" fmla="*/ 1073943 w 1510506"/>
                <a:gd name="connsiteY5" fmla="*/ 509587 h 601662"/>
                <a:gd name="connsiteX6" fmla="*/ 994568 w 1510506"/>
                <a:gd name="connsiteY6" fmla="*/ 566737 h 601662"/>
                <a:gd name="connsiteX7" fmla="*/ 861218 w 1510506"/>
                <a:gd name="connsiteY7" fmla="*/ 601662 h 601662"/>
                <a:gd name="connsiteX8" fmla="*/ 753268 w 1510506"/>
                <a:gd name="connsiteY8" fmla="*/ 488155 h 601662"/>
                <a:gd name="connsiteX9" fmla="*/ 686593 w 1510506"/>
                <a:gd name="connsiteY9" fmla="*/ 341312 h 601662"/>
                <a:gd name="connsiteX10" fmla="*/ 569118 w 1510506"/>
                <a:gd name="connsiteY10" fmla="*/ 312737 h 601662"/>
                <a:gd name="connsiteX11" fmla="*/ 448468 w 1510506"/>
                <a:gd name="connsiteY11" fmla="*/ 290512 h 601662"/>
                <a:gd name="connsiteX12" fmla="*/ 261938 w 1510506"/>
                <a:gd name="connsiteY12" fmla="*/ 131762 h 601662"/>
                <a:gd name="connsiteX13" fmla="*/ 64294 w 1510506"/>
                <a:gd name="connsiteY13" fmla="*/ 43656 h 601662"/>
                <a:gd name="connsiteX14" fmla="*/ 0 w 1510506"/>
                <a:gd name="connsiteY14" fmla="*/ 0 h 601662"/>
                <a:gd name="connsiteX15" fmla="*/ 207169 w 1510506"/>
                <a:gd name="connsiteY15" fmla="*/ 57943 h 601662"/>
                <a:gd name="connsiteX16" fmla="*/ 328613 w 1510506"/>
                <a:gd name="connsiteY16" fmla="*/ 88900 h 601662"/>
                <a:gd name="connsiteX17" fmla="*/ 581818 w 1510506"/>
                <a:gd name="connsiteY17" fmla="*/ 139699 h 601662"/>
                <a:gd name="connsiteX18" fmla="*/ 810418 w 1510506"/>
                <a:gd name="connsiteY18" fmla="*/ 185737 h 601662"/>
                <a:gd name="connsiteX19" fmla="*/ 977899 w 1510506"/>
                <a:gd name="connsiteY19" fmla="*/ 205581 h 601662"/>
                <a:gd name="connsiteX20" fmla="*/ 1091405 w 1510506"/>
                <a:gd name="connsiteY20" fmla="*/ 210344 h 601662"/>
                <a:gd name="connsiteX21" fmla="*/ 1235868 w 1510506"/>
                <a:gd name="connsiteY21" fmla="*/ 206374 h 601662"/>
                <a:gd name="connsiteX22" fmla="*/ 1373981 w 1510506"/>
                <a:gd name="connsiteY22" fmla="*/ 196850 h 601662"/>
                <a:gd name="connsiteX23" fmla="*/ 1510506 w 1510506"/>
                <a:gd name="connsiteY23" fmla="*/ 182562 h 601662"/>
                <a:gd name="connsiteX0" fmla="*/ 1510506 w 1510506"/>
                <a:gd name="connsiteY0" fmla="*/ 182562 h 632618"/>
                <a:gd name="connsiteX1" fmla="*/ 1496218 w 1510506"/>
                <a:gd name="connsiteY1" fmla="*/ 252412 h 632618"/>
                <a:gd name="connsiteX2" fmla="*/ 1420018 w 1510506"/>
                <a:gd name="connsiteY2" fmla="*/ 328612 h 632618"/>
                <a:gd name="connsiteX3" fmla="*/ 1346993 w 1510506"/>
                <a:gd name="connsiteY3" fmla="*/ 373062 h 632618"/>
                <a:gd name="connsiteX4" fmla="*/ 1191418 w 1510506"/>
                <a:gd name="connsiteY4" fmla="*/ 439737 h 632618"/>
                <a:gd name="connsiteX5" fmla="*/ 1073943 w 1510506"/>
                <a:gd name="connsiteY5" fmla="*/ 509587 h 632618"/>
                <a:gd name="connsiteX6" fmla="*/ 994568 w 1510506"/>
                <a:gd name="connsiteY6" fmla="*/ 566737 h 632618"/>
                <a:gd name="connsiteX7" fmla="*/ 837405 w 1510506"/>
                <a:gd name="connsiteY7" fmla="*/ 632618 h 632618"/>
                <a:gd name="connsiteX8" fmla="*/ 753268 w 1510506"/>
                <a:gd name="connsiteY8" fmla="*/ 488155 h 632618"/>
                <a:gd name="connsiteX9" fmla="*/ 686593 w 1510506"/>
                <a:gd name="connsiteY9" fmla="*/ 341312 h 632618"/>
                <a:gd name="connsiteX10" fmla="*/ 569118 w 1510506"/>
                <a:gd name="connsiteY10" fmla="*/ 312737 h 632618"/>
                <a:gd name="connsiteX11" fmla="*/ 448468 w 1510506"/>
                <a:gd name="connsiteY11" fmla="*/ 290512 h 632618"/>
                <a:gd name="connsiteX12" fmla="*/ 261938 w 1510506"/>
                <a:gd name="connsiteY12" fmla="*/ 131762 h 632618"/>
                <a:gd name="connsiteX13" fmla="*/ 64294 w 1510506"/>
                <a:gd name="connsiteY13" fmla="*/ 43656 h 632618"/>
                <a:gd name="connsiteX14" fmla="*/ 0 w 1510506"/>
                <a:gd name="connsiteY14" fmla="*/ 0 h 632618"/>
                <a:gd name="connsiteX15" fmla="*/ 207169 w 1510506"/>
                <a:gd name="connsiteY15" fmla="*/ 57943 h 632618"/>
                <a:gd name="connsiteX16" fmla="*/ 328613 w 1510506"/>
                <a:gd name="connsiteY16" fmla="*/ 88900 h 632618"/>
                <a:gd name="connsiteX17" fmla="*/ 581818 w 1510506"/>
                <a:gd name="connsiteY17" fmla="*/ 139699 h 632618"/>
                <a:gd name="connsiteX18" fmla="*/ 810418 w 1510506"/>
                <a:gd name="connsiteY18" fmla="*/ 185737 h 632618"/>
                <a:gd name="connsiteX19" fmla="*/ 977899 w 1510506"/>
                <a:gd name="connsiteY19" fmla="*/ 205581 h 632618"/>
                <a:gd name="connsiteX20" fmla="*/ 1091405 w 1510506"/>
                <a:gd name="connsiteY20" fmla="*/ 210344 h 632618"/>
                <a:gd name="connsiteX21" fmla="*/ 1235868 w 1510506"/>
                <a:gd name="connsiteY21" fmla="*/ 206374 h 632618"/>
                <a:gd name="connsiteX22" fmla="*/ 1373981 w 1510506"/>
                <a:gd name="connsiteY22" fmla="*/ 196850 h 632618"/>
                <a:gd name="connsiteX23" fmla="*/ 1510506 w 1510506"/>
                <a:gd name="connsiteY23" fmla="*/ 182562 h 632618"/>
                <a:gd name="connsiteX0" fmla="*/ 1510506 w 1510506"/>
                <a:gd name="connsiteY0" fmla="*/ 182562 h 632618"/>
                <a:gd name="connsiteX1" fmla="*/ 1496218 w 1510506"/>
                <a:gd name="connsiteY1" fmla="*/ 252412 h 632618"/>
                <a:gd name="connsiteX2" fmla="*/ 1420018 w 1510506"/>
                <a:gd name="connsiteY2" fmla="*/ 328612 h 632618"/>
                <a:gd name="connsiteX3" fmla="*/ 1346993 w 1510506"/>
                <a:gd name="connsiteY3" fmla="*/ 373062 h 632618"/>
                <a:gd name="connsiteX4" fmla="*/ 1191418 w 1510506"/>
                <a:gd name="connsiteY4" fmla="*/ 439737 h 632618"/>
                <a:gd name="connsiteX5" fmla="*/ 1073943 w 1510506"/>
                <a:gd name="connsiteY5" fmla="*/ 509587 h 632618"/>
                <a:gd name="connsiteX6" fmla="*/ 987424 w 1510506"/>
                <a:gd name="connsiteY6" fmla="*/ 607219 h 632618"/>
                <a:gd name="connsiteX7" fmla="*/ 837405 w 1510506"/>
                <a:gd name="connsiteY7" fmla="*/ 632618 h 632618"/>
                <a:gd name="connsiteX8" fmla="*/ 753268 w 1510506"/>
                <a:gd name="connsiteY8" fmla="*/ 488155 h 632618"/>
                <a:gd name="connsiteX9" fmla="*/ 686593 w 1510506"/>
                <a:gd name="connsiteY9" fmla="*/ 341312 h 632618"/>
                <a:gd name="connsiteX10" fmla="*/ 569118 w 1510506"/>
                <a:gd name="connsiteY10" fmla="*/ 312737 h 632618"/>
                <a:gd name="connsiteX11" fmla="*/ 448468 w 1510506"/>
                <a:gd name="connsiteY11" fmla="*/ 290512 h 632618"/>
                <a:gd name="connsiteX12" fmla="*/ 261938 w 1510506"/>
                <a:gd name="connsiteY12" fmla="*/ 131762 h 632618"/>
                <a:gd name="connsiteX13" fmla="*/ 64294 w 1510506"/>
                <a:gd name="connsiteY13" fmla="*/ 43656 h 632618"/>
                <a:gd name="connsiteX14" fmla="*/ 0 w 1510506"/>
                <a:gd name="connsiteY14" fmla="*/ 0 h 632618"/>
                <a:gd name="connsiteX15" fmla="*/ 207169 w 1510506"/>
                <a:gd name="connsiteY15" fmla="*/ 57943 h 632618"/>
                <a:gd name="connsiteX16" fmla="*/ 328613 w 1510506"/>
                <a:gd name="connsiteY16" fmla="*/ 88900 h 632618"/>
                <a:gd name="connsiteX17" fmla="*/ 581818 w 1510506"/>
                <a:gd name="connsiteY17" fmla="*/ 139699 h 632618"/>
                <a:gd name="connsiteX18" fmla="*/ 810418 w 1510506"/>
                <a:gd name="connsiteY18" fmla="*/ 185737 h 632618"/>
                <a:gd name="connsiteX19" fmla="*/ 977899 w 1510506"/>
                <a:gd name="connsiteY19" fmla="*/ 205581 h 632618"/>
                <a:gd name="connsiteX20" fmla="*/ 1091405 w 1510506"/>
                <a:gd name="connsiteY20" fmla="*/ 210344 h 632618"/>
                <a:gd name="connsiteX21" fmla="*/ 1235868 w 1510506"/>
                <a:gd name="connsiteY21" fmla="*/ 206374 h 632618"/>
                <a:gd name="connsiteX22" fmla="*/ 1373981 w 1510506"/>
                <a:gd name="connsiteY22" fmla="*/ 196850 h 632618"/>
                <a:gd name="connsiteX23" fmla="*/ 1510506 w 1510506"/>
                <a:gd name="connsiteY23" fmla="*/ 182562 h 632618"/>
                <a:gd name="connsiteX0" fmla="*/ 1510506 w 1510506"/>
                <a:gd name="connsiteY0" fmla="*/ 182562 h 632618"/>
                <a:gd name="connsiteX1" fmla="*/ 1496218 w 1510506"/>
                <a:gd name="connsiteY1" fmla="*/ 252412 h 632618"/>
                <a:gd name="connsiteX2" fmla="*/ 1420018 w 1510506"/>
                <a:gd name="connsiteY2" fmla="*/ 328612 h 632618"/>
                <a:gd name="connsiteX3" fmla="*/ 1346993 w 1510506"/>
                <a:gd name="connsiteY3" fmla="*/ 373062 h 632618"/>
                <a:gd name="connsiteX4" fmla="*/ 1191418 w 1510506"/>
                <a:gd name="connsiteY4" fmla="*/ 439737 h 632618"/>
                <a:gd name="connsiteX5" fmla="*/ 1121568 w 1510506"/>
                <a:gd name="connsiteY5" fmla="*/ 583406 h 632618"/>
                <a:gd name="connsiteX6" fmla="*/ 987424 w 1510506"/>
                <a:gd name="connsiteY6" fmla="*/ 607219 h 632618"/>
                <a:gd name="connsiteX7" fmla="*/ 837405 w 1510506"/>
                <a:gd name="connsiteY7" fmla="*/ 632618 h 632618"/>
                <a:gd name="connsiteX8" fmla="*/ 753268 w 1510506"/>
                <a:gd name="connsiteY8" fmla="*/ 488155 h 632618"/>
                <a:gd name="connsiteX9" fmla="*/ 686593 w 1510506"/>
                <a:gd name="connsiteY9" fmla="*/ 341312 h 632618"/>
                <a:gd name="connsiteX10" fmla="*/ 569118 w 1510506"/>
                <a:gd name="connsiteY10" fmla="*/ 312737 h 632618"/>
                <a:gd name="connsiteX11" fmla="*/ 448468 w 1510506"/>
                <a:gd name="connsiteY11" fmla="*/ 290512 h 632618"/>
                <a:gd name="connsiteX12" fmla="*/ 261938 w 1510506"/>
                <a:gd name="connsiteY12" fmla="*/ 131762 h 632618"/>
                <a:gd name="connsiteX13" fmla="*/ 64294 w 1510506"/>
                <a:gd name="connsiteY13" fmla="*/ 43656 h 632618"/>
                <a:gd name="connsiteX14" fmla="*/ 0 w 1510506"/>
                <a:gd name="connsiteY14" fmla="*/ 0 h 632618"/>
                <a:gd name="connsiteX15" fmla="*/ 207169 w 1510506"/>
                <a:gd name="connsiteY15" fmla="*/ 57943 h 632618"/>
                <a:gd name="connsiteX16" fmla="*/ 328613 w 1510506"/>
                <a:gd name="connsiteY16" fmla="*/ 88900 h 632618"/>
                <a:gd name="connsiteX17" fmla="*/ 581818 w 1510506"/>
                <a:gd name="connsiteY17" fmla="*/ 139699 h 632618"/>
                <a:gd name="connsiteX18" fmla="*/ 810418 w 1510506"/>
                <a:gd name="connsiteY18" fmla="*/ 185737 h 632618"/>
                <a:gd name="connsiteX19" fmla="*/ 977899 w 1510506"/>
                <a:gd name="connsiteY19" fmla="*/ 205581 h 632618"/>
                <a:gd name="connsiteX20" fmla="*/ 1091405 w 1510506"/>
                <a:gd name="connsiteY20" fmla="*/ 210344 h 632618"/>
                <a:gd name="connsiteX21" fmla="*/ 1235868 w 1510506"/>
                <a:gd name="connsiteY21" fmla="*/ 206374 h 632618"/>
                <a:gd name="connsiteX22" fmla="*/ 1373981 w 1510506"/>
                <a:gd name="connsiteY22" fmla="*/ 196850 h 632618"/>
                <a:gd name="connsiteX23" fmla="*/ 1510506 w 1510506"/>
                <a:gd name="connsiteY23" fmla="*/ 182562 h 632618"/>
                <a:gd name="connsiteX0" fmla="*/ 1510506 w 1510506"/>
                <a:gd name="connsiteY0" fmla="*/ 182562 h 632618"/>
                <a:gd name="connsiteX1" fmla="*/ 1496218 w 1510506"/>
                <a:gd name="connsiteY1" fmla="*/ 252412 h 632618"/>
                <a:gd name="connsiteX2" fmla="*/ 1420018 w 1510506"/>
                <a:gd name="connsiteY2" fmla="*/ 328612 h 632618"/>
                <a:gd name="connsiteX3" fmla="*/ 1346993 w 1510506"/>
                <a:gd name="connsiteY3" fmla="*/ 373062 h 632618"/>
                <a:gd name="connsiteX4" fmla="*/ 1246187 w 1510506"/>
                <a:gd name="connsiteY4" fmla="*/ 520700 h 632618"/>
                <a:gd name="connsiteX5" fmla="*/ 1121568 w 1510506"/>
                <a:gd name="connsiteY5" fmla="*/ 583406 h 632618"/>
                <a:gd name="connsiteX6" fmla="*/ 987424 w 1510506"/>
                <a:gd name="connsiteY6" fmla="*/ 607219 h 632618"/>
                <a:gd name="connsiteX7" fmla="*/ 837405 w 1510506"/>
                <a:gd name="connsiteY7" fmla="*/ 632618 h 632618"/>
                <a:gd name="connsiteX8" fmla="*/ 753268 w 1510506"/>
                <a:gd name="connsiteY8" fmla="*/ 488155 h 632618"/>
                <a:gd name="connsiteX9" fmla="*/ 686593 w 1510506"/>
                <a:gd name="connsiteY9" fmla="*/ 341312 h 632618"/>
                <a:gd name="connsiteX10" fmla="*/ 569118 w 1510506"/>
                <a:gd name="connsiteY10" fmla="*/ 312737 h 632618"/>
                <a:gd name="connsiteX11" fmla="*/ 448468 w 1510506"/>
                <a:gd name="connsiteY11" fmla="*/ 290512 h 632618"/>
                <a:gd name="connsiteX12" fmla="*/ 261938 w 1510506"/>
                <a:gd name="connsiteY12" fmla="*/ 131762 h 632618"/>
                <a:gd name="connsiteX13" fmla="*/ 64294 w 1510506"/>
                <a:gd name="connsiteY13" fmla="*/ 43656 h 632618"/>
                <a:gd name="connsiteX14" fmla="*/ 0 w 1510506"/>
                <a:gd name="connsiteY14" fmla="*/ 0 h 632618"/>
                <a:gd name="connsiteX15" fmla="*/ 207169 w 1510506"/>
                <a:gd name="connsiteY15" fmla="*/ 57943 h 632618"/>
                <a:gd name="connsiteX16" fmla="*/ 328613 w 1510506"/>
                <a:gd name="connsiteY16" fmla="*/ 88900 h 632618"/>
                <a:gd name="connsiteX17" fmla="*/ 581818 w 1510506"/>
                <a:gd name="connsiteY17" fmla="*/ 139699 h 632618"/>
                <a:gd name="connsiteX18" fmla="*/ 810418 w 1510506"/>
                <a:gd name="connsiteY18" fmla="*/ 185737 h 632618"/>
                <a:gd name="connsiteX19" fmla="*/ 977899 w 1510506"/>
                <a:gd name="connsiteY19" fmla="*/ 205581 h 632618"/>
                <a:gd name="connsiteX20" fmla="*/ 1091405 w 1510506"/>
                <a:gd name="connsiteY20" fmla="*/ 210344 h 632618"/>
                <a:gd name="connsiteX21" fmla="*/ 1235868 w 1510506"/>
                <a:gd name="connsiteY21" fmla="*/ 206374 h 632618"/>
                <a:gd name="connsiteX22" fmla="*/ 1373981 w 1510506"/>
                <a:gd name="connsiteY22" fmla="*/ 196850 h 632618"/>
                <a:gd name="connsiteX23" fmla="*/ 1510506 w 1510506"/>
                <a:gd name="connsiteY23" fmla="*/ 182562 h 632618"/>
                <a:gd name="connsiteX0" fmla="*/ 1510506 w 1510506"/>
                <a:gd name="connsiteY0" fmla="*/ 182562 h 632618"/>
                <a:gd name="connsiteX1" fmla="*/ 1496218 w 1510506"/>
                <a:gd name="connsiteY1" fmla="*/ 252412 h 632618"/>
                <a:gd name="connsiteX2" fmla="*/ 1420018 w 1510506"/>
                <a:gd name="connsiteY2" fmla="*/ 328612 h 632618"/>
                <a:gd name="connsiteX3" fmla="*/ 1375568 w 1510506"/>
                <a:gd name="connsiteY3" fmla="*/ 444499 h 632618"/>
                <a:gd name="connsiteX4" fmla="*/ 1246187 w 1510506"/>
                <a:gd name="connsiteY4" fmla="*/ 520700 h 632618"/>
                <a:gd name="connsiteX5" fmla="*/ 1121568 w 1510506"/>
                <a:gd name="connsiteY5" fmla="*/ 583406 h 632618"/>
                <a:gd name="connsiteX6" fmla="*/ 987424 w 1510506"/>
                <a:gd name="connsiteY6" fmla="*/ 607219 h 632618"/>
                <a:gd name="connsiteX7" fmla="*/ 837405 w 1510506"/>
                <a:gd name="connsiteY7" fmla="*/ 632618 h 632618"/>
                <a:gd name="connsiteX8" fmla="*/ 753268 w 1510506"/>
                <a:gd name="connsiteY8" fmla="*/ 488155 h 632618"/>
                <a:gd name="connsiteX9" fmla="*/ 686593 w 1510506"/>
                <a:gd name="connsiteY9" fmla="*/ 341312 h 632618"/>
                <a:gd name="connsiteX10" fmla="*/ 569118 w 1510506"/>
                <a:gd name="connsiteY10" fmla="*/ 312737 h 632618"/>
                <a:gd name="connsiteX11" fmla="*/ 448468 w 1510506"/>
                <a:gd name="connsiteY11" fmla="*/ 290512 h 632618"/>
                <a:gd name="connsiteX12" fmla="*/ 261938 w 1510506"/>
                <a:gd name="connsiteY12" fmla="*/ 131762 h 632618"/>
                <a:gd name="connsiteX13" fmla="*/ 64294 w 1510506"/>
                <a:gd name="connsiteY13" fmla="*/ 43656 h 632618"/>
                <a:gd name="connsiteX14" fmla="*/ 0 w 1510506"/>
                <a:gd name="connsiteY14" fmla="*/ 0 h 632618"/>
                <a:gd name="connsiteX15" fmla="*/ 207169 w 1510506"/>
                <a:gd name="connsiteY15" fmla="*/ 57943 h 632618"/>
                <a:gd name="connsiteX16" fmla="*/ 328613 w 1510506"/>
                <a:gd name="connsiteY16" fmla="*/ 88900 h 632618"/>
                <a:gd name="connsiteX17" fmla="*/ 581818 w 1510506"/>
                <a:gd name="connsiteY17" fmla="*/ 139699 h 632618"/>
                <a:gd name="connsiteX18" fmla="*/ 810418 w 1510506"/>
                <a:gd name="connsiteY18" fmla="*/ 185737 h 632618"/>
                <a:gd name="connsiteX19" fmla="*/ 977899 w 1510506"/>
                <a:gd name="connsiteY19" fmla="*/ 205581 h 632618"/>
                <a:gd name="connsiteX20" fmla="*/ 1091405 w 1510506"/>
                <a:gd name="connsiteY20" fmla="*/ 210344 h 632618"/>
                <a:gd name="connsiteX21" fmla="*/ 1235868 w 1510506"/>
                <a:gd name="connsiteY21" fmla="*/ 206374 h 632618"/>
                <a:gd name="connsiteX22" fmla="*/ 1373981 w 1510506"/>
                <a:gd name="connsiteY22" fmla="*/ 196850 h 632618"/>
                <a:gd name="connsiteX23" fmla="*/ 1510506 w 1510506"/>
                <a:gd name="connsiteY23" fmla="*/ 182562 h 632618"/>
                <a:gd name="connsiteX0" fmla="*/ 1510506 w 1510506"/>
                <a:gd name="connsiteY0" fmla="*/ 182562 h 632618"/>
                <a:gd name="connsiteX1" fmla="*/ 1496218 w 1510506"/>
                <a:gd name="connsiteY1" fmla="*/ 252412 h 632618"/>
                <a:gd name="connsiteX2" fmla="*/ 1467643 w 1510506"/>
                <a:gd name="connsiteY2" fmla="*/ 342899 h 632618"/>
                <a:gd name="connsiteX3" fmla="*/ 1375568 w 1510506"/>
                <a:gd name="connsiteY3" fmla="*/ 444499 h 632618"/>
                <a:gd name="connsiteX4" fmla="*/ 1246187 w 1510506"/>
                <a:gd name="connsiteY4" fmla="*/ 520700 h 632618"/>
                <a:gd name="connsiteX5" fmla="*/ 1121568 w 1510506"/>
                <a:gd name="connsiteY5" fmla="*/ 583406 h 632618"/>
                <a:gd name="connsiteX6" fmla="*/ 987424 w 1510506"/>
                <a:gd name="connsiteY6" fmla="*/ 607219 h 632618"/>
                <a:gd name="connsiteX7" fmla="*/ 837405 w 1510506"/>
                <a:gd name="connsiteY7" fmla="*/ 632618 h 632618"/>
                <a:gd name="connsiteX8" fmla="*/ 753268 w 1510506"/>
                <a:gd name="connsiteY8" fmla="*/ 488155 h 632618"/>
                <a:gd name="connsiteX9" fmla="*/ 686593 w 1510506"/>
                <a:gd name="connsiteY9" fmla="*/ 341312 h 632618"/>
                <a:gd name="connsiteX10" fmla="*/ 569118 w 1510506"/>
                <a:gd name="connsiteY10" fmla="*/ 312737 h 632618"/>
                <a:gd name="connsiteX11" fmla="*/ 448468 w 1510506"/>
                <a:gd name="connsiteY11" fmla="*/ 290512 h 632618"/>
                <a:gd name="connsiteX12" fmla="*/ 261938 w 1510506"/>
                <a:gd name="connsiteY12" fmla="*/ 131762 h 632618"/>
                <a:gd name="connsiteX13" fmla="*/ 64294 w 1510506"/>
                <a:gd name="connsiteY13" fmla="*/ 43656 h 632618"/>
                <a:gd name="connsiteX14" fmla="*/ 0 w 1510506"/>
                <a:gd name="connsiteY14" fmla="*/ 0 h 632618"/>
                <a:gd name="connsiteX15" fmla="*/ 207169 w 1510506"/>
                <a:gd name="connsiteY15" fmla="*/ 57943 h 632618"/>
                <a:gd name="connsiteX16" fmla="*/ 328613 w 1510506"/>
                <a:gd name="connsiteY16" fmla="*/ 88900 h 632618"/>
                <a:gd name="connsiteX17" fmla="*/ 581818 w 1510506"/>
                <a:gd name="connsiteY17" fmla="*/ 139699 h 632618"/>
                <a:gd name="connsiteX18" fmla="*/ 810418 w 1510506"/>
                <a:gd name="connsiteY18" fmla="*/ 185737 h 632618"/>
                <a:gd name="connsiteX19" fmla="*/ 977899 w 1510506"/>
                <a:gd name="connsiteY19" fmla="*/ 205581 h 632618"/>
                <a:gd name="connsiteX20" fmla="*/ 1091405 w 1510506"/>
                <a:gd name="connsiteY20" fmla="*/ 210344 h 632618"/>
                <a:gd name="connsiteX21" fmla="*/ 1235868 w 1510506"/>
                <a:gd name="connsiteY21" fmla="*/ 206374 h 632618"/>
                <a:gd name="connsiteX22" fmla="*/ 1373981 w 1510506"/>
                <a:gd name="connsiteY22" fmla="*/ 196850 h 632618"/>
                <a:gd name="connsiteX23" fmla="*/ 1510506 w 1510506"/>
                <a:gd name="connsiteY23" fmla="*/ 182562 h 632618"/>
                <a:gd name="connsiteX0" fmla="*/ 1510506 w 1510506"/>
                <a:gd name="connsiteY0" fmla="*/ 182562 h 632618"/>
                <a:gd name="connsiteX1" fmla="*/ 1496218 w 1510506"/>
                <a:gd name="connsiteY1" fmla="*/ 252412 h 632618"/>
                <a:gd name="connsiteX2" fmla="*/ 1467643 w 1510506"/>
                <a:gd name="connsiteY2" fmla="*/ 342899 h 632618"/>
                <a:gd name="connsiteX3" fmla="*/ 1375568 w 1510506"/>
                <a:gd name="connsiteY3" fmla="*/ 444499 h 632618"/>
                <a:gd name="connsiteX4" fmla="*/ 1246187 w 1510506"/>
                <a:gd name="connsiteY4" fmla="*/ 520700 h 632618"/>
                <a:gd name="connsiteX5" fmla="*/ 1121568 w 1510506"/>
                <a:gd name="connsiteY5" fmla="*/ 583406 h 632618"/>
                <a:gd name="connsiteX6" fmla="*/ 987424 w 1510506"/>
                <a:gd name="connsiteY6" fmla="*/ 607219 h 632618"/>
                <a:gd name="connsiteX7" fmla="*/ 837405 w 1510506"/>
                <a:gd name="connsiteY7" fmla="*/ 632618 h 632618"/>
                <a:gd name="connsiteX8" fmla="*/ 753268 w 1510506"/>
                <a:gd name="connsiteY8" fmla="*/ 488155 h 632618"/>
                <a:gd name="connsiteX9" fmla="*/ 684211 w 1510506"/>
                <a:gd name="connsiteY9" fmla="*/ 422275 h 632618"/>
                <a:gd name="connsiteX10" fmla="*/ 569118 w 1510506"/>
                <a:gd name="connsiteY10" fmla="*/ 312737 h 632618"/>
                <a:gd name="connsiteX11" fmla="*/ 448468 w 1510506"/>
                <a:gd name="connsiteY11" fmla="*/ 290512 h 632618"/>
                <a:gd name="connsiteX12" fmla="*/ 261938 w 1510506"/>
                <a:gd name="connsiteY12" fmla="*/ 131762 h 632618"/>
                <a:gd name="connsiteX13" fmla="*/ 64294 w 1510506"/>
                <a:gd name="connsiteY13" fmla="*/ 43656 h 632618"/>
                <a:gd name="connsiteX14" fmla="*/ 0 w 1510506"/>
                <a:gd name="connsiteY14" fmla="*/ 0 h 632618"/>
                <a:gd name="connsiteX15" fmla="*/ 207169 w 1510506"/>
                <a:gd name="connsiteY15" fmla="*/ 57943 h 632618"/>
                <a:gd name="connsiteX16" fmla="*/ 328613 w 1510506"/>
                <a:gd name="connsiteY16" fmla="*/ 88900 h 632618"/>
                <a:gd name="connsiteX17" fmla="*/ 581818 w 1510506"/>
                <a:gd name="connsiteY17" fmla="*/ 139699 h 632618"/>
                <a:gd name="connsiteX18" fmla="*/ 810418 w 1510506"/>
                <a:gd name="connsiteY18" fmla="*/ 185737 h 632618"/>
                <a:gd name="connsiteX19" fmla="*/ 977899 w 1510506"/>
                <a:gd name="connsiteY19" fmla="*/ 205581 h 632618"/>
                <a:gd name="connsiteX20" fmla="*/ 1091405 w 1510506"/>
                <a:gd name="connsiteY20" fmla="*/ 210344 h 632618"/>
                <a:gd name="connsiteX21" fmla="*/ 1235868 w 1510506"/>
                <a:gd name="connsiteY21" fmla="*/ 206374 h 632618"/>
                <a:gd name="connsiteX22" fmla="*/ 1373981 w 1510506"/>
                <a:gd name="connsiteY22" fmla="*/ 196850 h 632618"/>
                <a:gd name="connsiteX23" fmla="*/ 1510506 w 1510506"/>
                <a:gd name="connsiteY23" fmla="*/ 182562 h 632618"/>
                <a:gd name="connsiteX0" fmla="*/ 1510506 w 1510506"/>
                <a:gd name="connsiteY0" fmla="*/ 182562 h 632618"/>
                <a:gd name="connsiteX1" fmla="*/ 1496218 w 1510506"/>
                <a:gd name="connsiteY1" fmla="*/ 252412 h 632618"/>
                <a:gd name="connsiteX2" fmla="*/ 1467643 w 1510506"/>
                <a:gd name="connsiteY2" fmla="*/ 342899 h 632618"/>
                <a:gd name="connsiteX3" fmla="*/ 1375568 w 1510506"/>
                <a:gd name="connsiteY3" fmla="*/ 444499 h 632618"/>
                <a:gd name="connsiteX4" fmla="*/ 1246187 w 1510506"/>
                <a:gd name="connsiteY4" fmla="*/ 520700 h 632618"/>
                <a:gd name="connsiteX5" fmla="*/ 1121568 w 1510506"/>
                <a:gd name="connsiteY5" fmla="*/ 583406 h 632618"/>
                <a:gd name="connsiteX6" fmla="*/ 987424 w 1510506"/>
                <a:gd name="connsiteY6" fmla="*/ 607219 h 632618"/>
                <a:gd name="connsiteX7" fmla="*/ 837405 w 1510506"/>
                <a:gd name="connsiteY7" fmla="*/ 632618 h 632618"/>
                <a:gd name="connsiteX8" fmla="*/ 753268 w 1510506"/>
                <a:gd name="connsiteY8" fmla="*/ 488155 h 632618"/>
                <a:gd name="connsiteX9" fmla="*/ 684211 w 1510506"/>
                <a:gd name="connsiteY9" fmla="*/ 422275 h 632618"/>
                <a:gd name="connsiteX10" fmla="*/ 571499 w 1510506"/>
                <a:gd name="connsiteY10" fmla="*/ 346074 h 632618"/>
                <a:gd name="connsiteX11" fmla="*/ 448468 w 1510506"/>
                <a:gd name="connsiteY11" fmla="*/ 290512 h 632618"/>
                <a:gd name="connsiteX12" fmla="*/ 261938 w 1510506"/>
                <a:gd name="connsiteY12" fmla="*/ 131762 h 632618"/>
                <a:gd name="connsiteX13" fmla="*/ 64294 w 1510506"/>
                <a:gd name="connsiteY13" fmla="*/ 43656 h 632618"/>
                <a:gd name="connsiteX14" fmla="*/ 0 w 1510506"/>
                <a:gd name="connsiteY14" fmla="*/ 0 h 632618"/>
                <a:gd name="connsiteX15" fmla="*/ 207169 w 1510506"/>
                <a:gd name="connsiteY15" fmla="*/ 57943 h 632618"/>
                <a:gd name="connsiteX16" fmla="*/ 328613 w 1510506"/>
                <a:gd name="connsiteY16" fmla="*/ 88900 h 632618"/>
                <a:gd name="connsiteX17" fmla="*/ 581818 w 1510506"/>
                <a:gd name="connsiteY17" fmla="*/ 139699 h 632618"/>
                <a:gd name="connsiteX18" fmla="*/ 810418 w 1510506"/>
                <a:gd name="connsiteY18" fmla="*/ 185737 h 632618"/>
                <a:gd name="connsiteX19" fmla="*/ 977899 w 1510506"/>
                <a:gd name="connsiteY19" fmla="*/ 205581 h 632618"/>
                <a:gd name="connsiteX20" fmla="*/ 1091405 w 1510506"/>
                <a:gd name="connsiteY20" fmla="*/ 210344 h 632618"/>
                <a:gd name="connsiteX21" fmla="*/ 1235868 w 1510506"/>
                <a:gd name="connsiteY21" fmla="*/ 206374 h 632618"/>
                <a:gd name="connsiteX22" fmla="*/ 1373981 w 1510506"/>
                <a:gd name="connsiteY22" fmla="*/ 196850 h 632618"/>
                <a:gd name="connsiteX23" fmla="*/ 1510506 w 1510506"/>
                <a:gd name="connsiteY23" fmla="*/ 182562 h 632618"/>
                <a:gd name="connsiteX0" fmla="*/ 1510506 w 1510506"/>
                <a:gd name="connsiteY0" fmla="*/ 182562 h 632618"/>
                <a:gd name="connsiteX1" fmla="*/ 1496218 w 1510506"/>
                <a:gd name="connsiteY1" fmla="*/ 252412 h 632618"/>
                <a:gd name="connsiteX2" fmla="*/ 1467643 w 1510506"/>
                <a:gd name="connsiteY2" fmla="*/ 342899 h 632618"/>
                <a:gd name="connsiteX3" fmla="*/ 1375568 w 1510506"/>
                <a:gd name="connsiteY3" fmla="*/ 444499 h 632618"/>
                <a:gd name="connsiteX4" fmla="*/ 1246187 w 1510506"/>
                <a:gd name="connsiteY4" fmla="*/ 520700 h 632618"/>
                <a:gd name="connsiteX5" fmla="*/ 1121568 w 1510506"/>
                <a:gd name="connsiteY5" fmla="*/ 583406 h 632618"/>
                <a:gd name="connsiteX6" fmla="*/ 987424 w 1510506"/>
                <a:gd name="connsiteY6" fmla="*/ 607219 h 632618"/>
                <a:gd name="connsiteX7" fmla="*/ 837405 w 1510506"/>
                <a:gd name="connsiteY7" fmla="*/ 632618 h 632618"/>
                <a:gd name="connsiteX8" fmla="*/ 753268 w 1510506"/>
                <a:gd name="connsiteY8" fmla="*/ 488155 h 632618"/>
                <a:gd name="connsiteX9" fmla="*/ 684211 w 1510506"/>
                <a:gd name="connsiteY9" fmla="*/ 422275 h 632618"/>
                <a:gd name="connsiteX10" fmla="*/ 571499 w 1510506"/>
                <a:gd name="connsiteY10" fmla="*/ 346074 h 632618"/>
                <a:gd name="connsiteX11" fmla="*/ 454819 w 1510506"/>
                <a:gd name="connsiteY11" fmla="*/ 265112 h 632618"/>
                <a:gd name="connsiteX12" fmla="*/ 448468 w 1510506"/>
                <a:gd name="connsiteY12" fmla="*/ 290512 h 632618"/>
                <a:gd name="connsiteX13" fmla="*/ 261938 w 1510506"/>
                <a:gd name="connsiteY13" fmla="*/ 131762 h 632618"/>
                <a:gd name="connsiteX14" fmla="*/ 64294 w 1510506"/>
                <a:gd name="connsiteY14" fmla="*/ 43656 h 632618"/>
                <a:gd name="connsiteX15" fmla="*/ 0 w 1510506"/>
                <a:gd name="connsiteY15" fmla="*/ 0 h 632618"/>
                <a:gd name="connsiteX16" fmla="*/ 207169 w 1510506"/>
                <a:gd name="connsiteY16" fmla="*/ 57943 h 632618"/>
                <a:gd name="connsiteX17" fmla="*/ 328613 w 1510506"/>
                <a:gd name="connsiteY17" fmla="*/ 88900 h 632618"/>
                <a:gd name="connsiteX18" fmla="*/ 581818 w 1510506"/>
                <a:gd name="connsiteY18" fmla="*/ 139699 h 632618"/>
                <a:gd name="connsiteX19" fmla="*/ 810418 w 1510506"/>
                <a:gd name="connsiteY19" fmla="*/ 185737 h 632618"/>
                <a:gd name="connsiteX20" fmla="*/ 977899 w 1510506"/>
                <a:gd name="connsiteY20" fmla="*/ 205581 h 632618"/>
                <a:gd name="connsiteX21" fmla="*/ 1091405 w 1510506"/>
                <a:gd name="connsiteY21" fmla="*/ 210344 h 632618"/>
                <a:gd name="connsiteX22" fmla="*/ 1235868 w 1510506"/>
                <a:gd name="connsiteY22" fmla="*/ 206374 h 632618"/>
                <a:gd name="connsiteX23" fmla="*/ 1373981 w 1510506"/>
                <a:gd name="connsiteY23" fmla="*/ 196850 h 632618"/>
                <a:gd name="connsiteX24" fmla="*/ 1510506 w 1510506"/>
                <a:gd name="connsiteY24" fmla="*/ 182562 h 632618"/>
                <a:gd name="connsiteX0" fmla="*/ 1510506 w 1510506"/>
                <a:gd name="connsiteY0" fmla="*/ 182562 h 632618"/>
                <a:gd name="connsiteX1" fmla="*/ 1496218 w 1510506"/>
                <a:gd name="connsiteY1" fmla="*/ 252412 h 632618"/>
                <a:gd name="connsiteX2" fmla="*/ 1467643 w 1510506"/>
                <a:gd name="connsiteY2" fmla="*/ 342899 h 632618"/>
                <a:gd name="connsiteX3" fmla="*/ 1375568 w 1510506"/>
                <a:gd name="connsiteY3" fmla="*/ 444499 h 632618"/>
                <a:gd name="connsiteX4" fmla="*/ 1246187 w 1510506"/>
                <a:gd name="connsiteY4" fmla="*/ 520700 h 632618"/>
                <a:gd name="connsiteX5" fmla="*/ 1121568 w 1510506"/>
                <a:gd name="connsiteY5" fmla="*/ 583406 h 632618"/>
                <a:gd name="connsiteX6" fmla="*/ 987424 w 1510506"/>
                <a:gd name="connsiteY6" fmla="*/ 607219 h 632618"/>
                <a:gd name="connsiteX7" fmla="*/ 837405 w 1510506"/>
                <a:gd name="connsiteY7" fmla="*/ 632618 h 632618"/>
                <a:gd name="connsiteX8" fmla="*/ 753268 w 1510506"/>
                <a:gd name="connsiteY8" fmla="*/ 488155 h 632618"/>
                <a:gd name="connsiteX9" fmla="*/ 684211 w 1510506"/>
                <a:gd name="connsiteY9" fmla="*/ 422275 h 632618"/>
                <a:gd name="connsiteX10" fmla="*/ 571499 w 1510506"/>
                <a:gd name="connsiteY10" fmla="*/ 346074 h 632618"/>
                <a:gd name="connsiteX11" fmla="*/ 454819 w 1510506"/>
                <a:gd name="connsiteY11" fmla="*/ 265112 h 632618"/>
                <a:gd name="connsiteX12" fmla="*/ 374650 w 1510506"/>
                <a:gd name="connsiteY12" fmla="*/ 207168 h 632618"/>
                <a:gd name="connsiteX13" fmla="*/ 261938 w 1510506"/>
                <a:gd name="connsiteY13" fmla="*/ 131762 h 632618"/>
                <a:gd name="connsiteX14" fmla="*/ 64294 w 1510506"/>
                <a:gd name="connsiteY14" fmla="*/ 43656 h 632618"/>
                <a:gd name="connsiteX15" fmla="*/ 0 w 1510506"/>
                <a:gd name="connsiteY15" fmla="*/ 0 h 632618"/>
                <a:gd name="connsiteX16" fmla="*/ 207169 w 1510506"/>
                <a:gd name="connsiteY16" fmla="*/ 57943 h 632618"/>
                <a:gd name="connsiteX17" fmla="*/ 328613 w 1510506"/>
                <a:gd name="connsiteY17" fmla="*/ 88900 h 632618"/>
                <a:gd name="connsiteX18" fmla="*/ 581818 w 1510506"/>
                <a:gd name="connsiteY18" fmla="*/ 139699 h 632618"/>
                <a:gd name="connsiteX19" fmla="*/ 810418 w 1510506"/>
                <a:gd name="connsiteY19" fmla="*/ 185737 h 632618"/>
                <a:gd name="connsiteX20" fmla="*/ 977899 w 1510506"/>
                <a:gd name="connsiteY20" fmla="*/ 205581 h 632618"/>
                <a:gd name="connsiteX21" fmla="*/ 1091405 w 1510506"/>
                <a:gd name="connsiteY21" fmla="*/ 210344 h 632618"/>
                <a:gd name="connsiteX22" fmla="*/ 1235868 w 1510506"/>
                <a:gd name="connsiteY22" fmla="*/ 206374 h 632618"/>
                <a:gd name="connsiteX23" fmla="*/ 1373981 w 1510506"/>
                <a:gd name="connsiteY23" fmla="*/ 196850 h 632618"/>
                <a:gd name="connsiteX24" fmla="*/ 1510506 w 1510506"/>
                <a:gd name="connsiteY24" fmla="*/ 182562 h 63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10506" h="632618">
                  <a:moveTo>
                    <a:pt x="1510506" y="182562"/>
                  </a:moveTo>
                  <a:lnTo>
                    <a:pt x="1496218" y="252412"/>
                  </a:lnTo>
                  <a:lnTo>
                    <a:pt x="1467643" y="342899"/>
                  </a:lnTo>
                  <a:lnTo>
                    <a:pt x="1375568" y="444499"/>
                  </a:lnTo>
                  <a:lnTo>
                    <a:pt x="1246187" y="520700"/>
                  </a:lnTo>
                  <a:lnTo>
                    <a:pt x="1121568" y="583406"/>
                  </a:lnTo>
                  <a:lnTo>
                    <a:pt x="987424" y="607219"/>
                  </a:lnTo>
                  <a:lnTo>
                    <a:pt x="837405" y="632618"/>
                  </a:lnTo>
                  <a:lnTo>
                    <a:pt x="753268" y="488155"/>
                  </a:lnTo>
                  <a:lnTo>
                    <a:pt x="684211" y="422275"/>
                  </a:lnTo>
                  <a:lnTo>
                    <a:pt x="571499" y="346074"/>
                  </a:lnTo>
                  <a:cubicBezTo>
                    <a:pt x="532606" y="330199"/>
                    <a:pt x="493712" y="280987"/>
                    <a:pt x="454819" y="265112"/>
                  </a:cubicBezTo>
                  <a:lnTo>
                    <a:pt x="374650" y="207168"/>
                  </a:lnTo>
                  <a:cubicBezTo>
                    <a:pt x="311680" y="166951"/>
                    <a:pt x="324908" y="171979"/>
                    <a:pt x="261938" y="131762"/>
                  </a:cubicBezTo>
                  <a:cubicBezTo>
                    <a:pt x="203994" y="102393"/>
                    <a:pt x="122238" y="73025"/>
                    <a:pt x="64294" y="43656"/>
                  </a:cubicBezTo>
                  <a:lnTo>
                    <a:pt x="0" y="0"/>
                  </a:lnTo>
                  <a:cubicBezTo>
                    <a:pt x="23812" y="1191"/>
                    <a:pt x="152400" y="43126"/>
                    <a:pt x="207169" y="57943"/>
                  </a:cubicBezTo>
                  <a:cubicBezTo>
                    <a:pt x="261938" y="72760"/>
                    <a:pt x="267759" y="63765"/>
                    <a:pt x="328613" y="88900"/>
                  </a:cubicBezTo>
                  <a:lnTo>
                    <a:pt x="581818" y="139699"/>
                  </a:lnTo>
                  <a:lnTo>
                    <a:pt x="810418" y="185737"/>
                  </a:lnTo>
                  <a:lnTo>
                    <a:pt x="977899" y="205581"/>
                  </a:lnTo>
                  <a:lnTo>
                    <a:pt x="1091405" y="210344"/>
                  </a:lnTo>
                  <a:lnTo>
                    <a:pt x="1235868" y="206374"/>
                  </a:lnTo>
                  <a:lnTo>
                    <a:pt x="1373981" y="196850"/>
                  </a:lnTo>
                  <a:lnTo>
                    <a:pt x="1510506" y="182562"/>
                  </a:lnTo>
                  <a:close/>
                </a:path>
              </a:pathLst>
            </a:custGeom>
            <a:solidFill>
              <a:srgbClr val="FF0000">
                <a:alpha val="20000"/>
              </a:srgbClr>
            </a:solidFill>
            <a:ln w="6350" cap="flat" cmpd="sng" algn="ctr">
              <a:solidFill>
                <a:srgbClr val="FF0000"/>
              </a:solidFill>
              <a:prstDash val="solid"/>
            </a:ln>
            <a:effectLst/>
          </p:spPr>
          <p:txBody>
            <a:bodyPr rtlCol="0" anchor="ctr"/>
            <a:lstStyle/>
            <a:p>
              <a:pPr algn="ctr">
                <a:defRPr/>
              </a:pPr>
              <a:endParaRPr lang="en-US" kern="0">
                <a:solidFill>
                  <a:prstClr val="white"/>
                </a:solidFill>
              </a:endParaRPr>
            </a:p>
          </p:txBody>
        </p:sp>
        <p:sp>
          <p:nvSpPr>
            <p:cNvPr id="184" name="Freeform 183"/>
            <p:cNvSpPr/>
            <p:nvPr/>
          </p:nvSpPr>
          <p:spPr>
            <a:xfrm>
              <a:off x="4464299" y="4837337"/>
              <a:ext cx="536401" cy="502753"/>
            </a:xfrm>
            <a:custGeom>
              <a:avLst/>
              <a:gdLst>
                <a:gd name="connsiteX0" fmla="*/ 406400 w 784225"/>
                <a:gd name="connsiteY0" fmla="*/ 542925 h 542925"/>
                <a:gd name="connsiteX1" fmla="*/ 517525 w 784225"/>
                <a:gd name="connsiteY1" fmla="*/ 479425 h 542925"/>
                <a:gd name="connsiteX2" fmla="*/ 650875 w 784225"/>
                <a:gd name="connsiteY2" fmla="*/ 460375 h 542925"/>
                <a:gd name="connsiteX3" fmla="*/ 727075 w 784225"/>
                <a:gd name="connsiteY3" fmla="*/ 409575 h 542925"/>
                <a:gd name="connsiteX4" fmla="*/ 749300 w 784225"/>
                <a:gd name="connsiteY4" fmla="*/ 330200 h 542925"/>
                <a:gd name="connsiteX5" fmla="*/ 784225 w 784225"/>
                <a:gd name="connsiteY5" fmla="*/ 171450 h 542925"/>
                <a:gd name="connsiteX6" fmla="*/ 739775 w 784225"/>
                <a:gd name="connsiteY6" fmla="*/ 28575 h 542925"/>
                <a:gd name="connsiteX7" fmla="*/ 673100 w 784225"/>
                <a:gd name="connsiteY7" fmla="*/ 0 h 542925"/>
                <a:gd name="connsiteX8" fmla="*/ 508000 w 784225"/>
                <a:gd name="connsiteY8" fmla="*/ 3175 h 542925"/>
                <a:gd name="connsiteX9" fmla="*/ 377825 w 784225"/>
                <a:gd name="connsiteY9" fmla="*/ 95250 h 542925"/>
                <a:gd name="connsiteX10" fmla="*/ 285750 w 784225"/>
                <a:gd name="connsiteY10" fmla="*/ 165100 h 542925"/>
                <a:gd name="connsiteX11" fmla="*/ 215900 w 784225"/>
                <a:gd name="connsiteY11" fmla="*/ 209550 h 542925"/>
                <a:gd name="connsiteX12" fmla="*/ 82550 w 784225"/>
                <a:gd name="connsiteY12" fmla="*/ 212725 h 542925"/>
                <a:gd name="connsiteX13" fmla="*/ 41275 w 784225"/>
                <a:gd name="connsiteY13" fmla="*/ 212725 h 542925"/>
                <a:gd name="connsiteX14" fmla="*/ 0 w 784225"/>
                <a:gd name="connsiteY14" fmla="*/ 212725 h 542925"/>
                <a:gd name="connsiteX15" fmla="*/ 92075 w 784225"/>
                <a:gd name="connsiteY15" fmla="*/ 352425 h 542925"/>
                <a:gd name="connsiteX16" fmla="*/ 190500 w 784225"/>
                <a:gd name="connsiteY16" fmla="*/ 463550 h 542925"/>
                <a:gd name="connsiteX17" fmla="*/ 279400 w 784225"/>
                <a:gd name="connsiteY17" fmla="*/ 501650 h 542925"/>
                <a:gd name="connsiteX18" fmla="*/ 406400 w 784225"/>
                <a:gd name="connsiteY18" fmla="*/ 542925 h 542925"/>
                <a:gd name="connsiteX0" fmla="*/ 406400 w 784225"/>
                <a:gd name="connsiteY0" fmla="*/ 542925 h 542925"/>
                <a:gd name="connsiteX1" fmla="*/ 517525 w 784225"/>
                <a:gd name="connsiteY1" fmla="*/ 479425 h 542925"/>
                <a:gd name="connsiteX2" fmla="*/ 650875 w 784225"/>
                <a:gd name="connsiteY2" fmla="*/ 460375 h 542925"/>
                <a:gd name="connsiteX3" fmla="*/ 727075 w 784225"/>
                <a:gd name="connsiteY3" fmla="*/ 409575 h 542925"/>
                <a:gd name="connsiteX4" fmla="*/ 749300 w 784225"/>
                <a:gd name="connsiteY4" fmla="*/ 330200 h 542925"/>
                <a:gd name="connsiteX5" fmla="*/ 784225 w 784225"/>
                <a:gd name="connsiteY5" fmla="*/ 171450 h 542925"/>
                <a:gd name="connsiteX6" fmla="*/ 739775 w 784225"/>
                <a:gd name="connsiteY6" fmla="*/ 28575 h 542925"/>
                <a:gd name="connsiteX7" fmla="*/ 673100 w 784225"/>
                <a:gd name="connsiteY7" fmla="*/ 0 h 542925"/>
                <a:gd name="connsiteX8" fmla="*/ 508000 w 784225"/>
                <a:gd name="connsiteY8" fmla="*/ 3175 h 542925"/>
                <a:gd name="connsiteX9" fmla="*/ 377825 w 784225"/>
                <a:gd name="connsiteY9" fmla="*/ 95250 h 542925"/>
                <a:gd name="connsiteX10" fmla="*/ 238125 w 784225"/>
                <a:gd name="connsiteY10" fmla="*/ 103187 h 542925"/>
                <a:gd name="connsiteX11" fmla="*/ 215900 w 784225"/>
                <a:gd name="connsiteY11" fmla="*/ 209550 h 542925"/>
                <a:gd name="connsiteX12" fmla="*/ 82550 w 784225"/>
                <a:gd name="connsiteY12" fmla="*/ 212725 h 542925"/>
                <a:gd name="connsiteX13" fmla="*/ 41275 w 784225"/>
                <a:gd name="connsiteY13" fmla="*/ 212725 h 542925"/>
                <a:gd name="connsiteX14" fmla="*/ 0 w 784225"/>
                <a:gd name="connsiteY14" fmla="*/ 212725 h 542925"/>
                <a:gd name="connsiteX15" fmla="*/ 92075 w 784225"/>
                <a:gd name="connsiteY15" fmla="*/ 352425 h 542925"/>
                <a:gd name="connsiteX16" fmla="*/ 190500 w 784225"/>
                <a:gd name="connsiteY16" fmla="*/ 463550 h 542925"/>
                <a:gd name="connsiteX17" fmla="*/ 279400 w 784225"/>
                <a:gd name="connsiteY17" fmla="*/ 501650 h 542925"/>
                <a:gd name="connsiteX18" fmla="*/ 406400 w 784225"/>
                <a:gd name="connsiteY18" fmla="*/ 542925 h 542925"/>
                <a:gd name="connsiteX0" fmla="*/ 406400 w 784225"/>
                <a:gd name="connsiteY0" fmla="*/ 542925 h 542925"/>
                <a:gd name="connsiteX1" fmla="*/ 517525 w 784225"/>
                <a:gd name="connsiteY1" fmla="*/ 479425 h 542925"/>
                <a:gd name="connsiteX2" fmla="*/ 650875 w 784225"/>
                <a:gd name="connsiteY2" fmla="*/ 460375 h 542925"/>
                <a:gd name="connsiteX3" fmla="*/ 727075 w 784225"/>
                <a:gd name="connsiteY3" fmla="*/ 409575 h 542925"/>
                <a:gd name="connsiteX4" fmla="*/ 749300 w 784225"/>
                <a:gd name="connsiteY4" fmla="*/ 330200 h 542925"/>
                <a:gd name="connsiteX5" fmla="*/ 784225 w 784225"/>
                <a:gd name="connsiteY5" fmla="*/ 171450 h 542925"/>
                <a:gd name="connsiteX6" fmla="*/ 739775 w 784225"/>
                <a:gd name="connsiteY6" fmla="*/ 28575 h 542925"/>
                <a:gd name="connsiteX7" fmla="*/ 673100 w 784225"/>
                <a:gd name="connsiteY7" fmla="*/ 0 h 542925"/>
                <a:gd name="connsiteX8" fmla="*/ 508000 w 784225"/>
                <a:gd name="connsiteY8" fmla="*/ 3175 h 542925"/>
                <a:gd name="connsiteX9" fmla="*/ 377825 w 784225"/>
                <a:gd name="connsiteY9" fmla="*/ 95250 h 542925"/>
                <a:gd name="connsiteX10" fmla="*/ 238125 w 784225"/>
                <a:gd name="connsiteY10" fmla="*/ 103187 h 542925"/>
                <a:gd name="connsiteX11" fmla="*/ 163513 w 784225"/>
                <a:gd name="connsiteY11" fmla="*/ 152400 h 542925"/>
                <a:gd name="connsiteX12" fmla="*/ 82550 w 784225"/>
                <a:gd name="connsiteY12" fmla="*/ 212725 h 542925"/>
                <a:gd name="connsiteX13" fmla="*/ 41275 w 784225"/>
                <a:gd name="connsiteY13" fmla="*/ 212725 h 542925"/>
                <a:gd name="connsiteX14" fmla="*/ 0 w 784225"/>
                <a:gd name="connsiteY14" fmla="*/ 212725 h 542925"/>
                <a:gd name="connsiteX15" fmla="*/ 92075 w 784225"/>
                <a:gd name="connsiteY15" fmla="*/ 352425 h 542925"/>
                <a:gd name="connsiteX16" fmla="*/ 190500 w 784225"/>
                <a:gd name="connsiteY16" fmla="*/ 463550 h 542925"/>
                <a:gd name="connsiteX17" fmla="*/ 279400 w 784225"/>
                <a:gd name="connsiteY17" fmla="*/ 501650 h 542925"/>
                <a:gd name="connsiteX18" fmla="*/ 406400 w 784225"/>
                <a:gd name="connsiteY18" fmla="*/ 542925 h 542925"/>
                <a:gd name="connsiteX0" fmla="*/ 406400 w 784225"/>
                <a:gd name="connsiteY0" fmla="*/ 542925 h 542925"/>
                <a:gd name="connsiteX1" fmla="*/ 517525 w 784225"/>
                <a:gd name="connsiteY1" fmla="*/ 479425 h 542925"/>
                <a:gd name="connsiteX2" fmla="*/ 650875 w 784225"/>
                <a:gd name="connsiteY2" fmla="*/ 460375 h 542925"/>
                <a:gd name="connsiteX3" fmla="*/ 727075 w 784225"/>
                <a:gd name="connsiteY3" fmla="*/ 409575 h 542925"/>
                <a:gd name="connsiteX4" fmla="*/ 749300 w 784225"/>
                <a:gd name="connsiteY4" fmla="*/ 330200 h 542925"/>
                <a:gd name="connsiteX5" fmla="*/ 784225 w 784225"/>
                <a:gd name="connsiteY5" fmla="*/ 171450 h 542925"/>
                <a:gd name="connsiteX6" fmla="*/ 739775 w 784225"/>
                <a:gd name="connsiteY6" fmla="*/ 28575 h 542925"/>
                <a:gd name="connsiteX7" fmla="*/ 673100 w 784225"/>
                <a:gd name="connsiteY7" fmla="*/ 0 h 542925"/>
                <a:gd name="connsiteX8" fmla="*/ 508000 w 784225"/>
                <a:gd name="connsiteY8" fmla="*/ 3175 h 542925"/>
                <a:gd name="connsiteX9" fmla="*/ 365919 w 784225"/>
                <a:gd name="connsiteY9" fmla="*/ 26194 h 542925"/>
                <a:gd name="connsiteX10" fmla="*/ 238125 w 784225"/>
                <a:gd name="connsiteY10" fmla="*/ 103187 h 542925"/>
                <a:gd name="connsiteX11" fmla="*/ 163513 w 784225"/>
                <a:gd name="connsiteY11" fmla="*/ 152400 h 542925"/>
                <a:gd name="connsiteX12" fmla="*/ 82550 w 784225"/>
                <a:gd name="connsiteY12" fmla="*/ 212725 h 542925"/>
                <a:gd name="connsiteX13" fmla="*/ 41275 w 784225"/>
                <a:gd name="connsiteY13" fmla="*/ 212725 h 542925"/>
                <a:gd name="connsiteX14" fmla="*/ 0 w 784225"/>
                <a:gd name="connsiteY14" fmla="*/ 212725 h 542925"/>
                <a:gd name="connsiteX15" fmla="*/ 92075 w 784225"/>
                <a:gd name="connsiteY15" fmla="*/ 352425 h 542925"/>
                <a:gd name="connsiteX16" fmla="*/ 190500 w 784225"/>
                <a:gd name="connsiteY16" fmla="*/ 463550 h 542925"/>
                <a:gd name="connsiteX17" fmla="*/ 279400 w 784225"/>
                <a:gd name="connsiteY17" fmla="*/ 501650 h 542925"/>
                <a:gd name="connsiteX18" fmla="*/ 406400 w 784225"/>
                <a:gd name="connsiteY18" fmla="*/ 542925 h 542925"/>
                <a:gd name="connsiteX0" fmla="*/ 406400 w 784225"/>
                <a:gd name="connsiteY0" fmla="*/ 539750 h 539750"/>
                <a:gd name="connsiteX1" fmla="*/ 517525 w 784225"/>
                <a:gd name="connsiteY1" fmla="*/ 476250 h 539750"/>
                <a:gd name="connsiteX2" fmla="*/ 650875 w 784225"/>
                <a:gd name="connsiteY2" fmla="*/ 457200 h 539750"/>
                <a:gd name="connsiteX3" fmla="*/ 727075 w 784225"/>
                <a:gd name="connsiteY3" fmla="*/ 406400 h 539750"/>
                <a:gd name="connsiteX4" fmla="*/ 749300 w 784225"/>
                <a:gd name="connsiteY4" fmla="*/ 327025 h 539750"/>
                <a:gd name="connsiteX5" fmla="*/ 784225 w 784225"/>
                <a:gd name="connsiteY5" fmla="*/ 168275 h 539750"/>
                <a:gd name="connsiteX6" fmla="*/ 739775 w 784225"/>
                <a:gd name="connsiteY6" fmla="*/ 25400 h 539750"/>
                <a:gd name="connsiteX7" fmla="*/ 658813 w 784225"/>
                <a:gd name="connsiteY7" fmla="*/ 13494 h 539750"/>
                <a:gd name="connsiteX8" fmla="*/ 508000 w 784225"/>
                <a:gd name="connsiteY8" fmla="*/ 0 h 539750"/>
                <a:gd name="connsiteX9" fmla="*/ 365919 w 784225"/>
                <a:gd name="connsiteY9" fmla="*/ 23019 h 539750"/>
                <a:gd name="connsiteX10" fmla="*/ 238125 w 784225"/>
                <a:gd name="connsiteY10" fmla="*/ 100012 h 539750"/>
                <a:gd name="connsiteX11" fmla="*/ 163513 w 784225"/>
                <a:gd name="connsiteY11" fmla="*/ 149225 h 539750"/>
                <a:gd name="connsiteX12" fmla="*/ 82550 w 784225"/>
                <a:gd name="connsiteY12" fmla="*/ 209550 h 539750"/>
                <a:gd name="connsiteX13" fmla="*/ 41275 w 784225"/>
                <a:gd name="connsiteY13" fmla="*/ 209550 h 539750"/>
                <a:gd name="connsiteX14" fmla="*/ 0 w 784225"/>
                <a:gd name="connsiteY14" fmla="*/ 209550 h 539750"/>
                <a:gd name="connsiteX15" fmla="*/ 92075 w 784225"/>
                <a:gd name="connsiteY15" fmla="*/ 349250 h 539750"/>
                <a:gd name="connsiteX16" fmla="*/ 190500 w 784225"/>
                <a:gd name="connsiteY16" fmla="*/ 460375 h 539750"/>
                <a:gd name="connsiteX17" fmla="*/ 279400 w 784225"/>
                <a:gd name="connsiteY17" fmla="*/ 498475 h 539750"/>
                <a:gd name="connsiteX18" fmla="*/ 406400 w 784225"/>
                <a:gd name="connsiteY18" fmla="*/ 539750 h 539750"/>
                <a:gd name="connsiteX0" fmla="*/ 406400 w 784225"/>
                <a:gd name="connsiteY0" fmla="*/ 539750 h 539750"/>
                <a:gd name="connsiteX1" fmla="*/ 517525 w 784225"/>
                <a:gd name="connsiteY1" fmla="*/ 476250 h 539750"/>
                <a:gd name="connsiteX2" fmla="*/ 703263 w 784225"/>
                <a:gd name="connsiteY2" fmla="*/ 485775 h 539750"/>
                <a:gd name="connsiteX3" fmla="*/ 727075 w 784225"/>
                <a:gd name="connsiteY3" fmla="*/ 406400 h 539750"/>
                <a:gd name="connsiteX4" fmla="*/ 749300 w 784225"/>
                <a:gd name="connsiteY4" fmla="*/ 327025 h 539750"/>
                <a:gd name="connsiteX5" fmla="*/ 784225 w 784225"/>
                <a:gd name="connsiteY5" fmla="*/ 168275 h 539750"/>
                <a:gd name="connsiteX6" fmla="*/ 739775 w 784225"/>
                <a:gd name="connsiteY6" fmla="*/ 25400 h 539750"/>
                <a:gd name="connsiteX7" fmla="*/ 658813 w 784225"/>
                <a:gd name="connsiteY7" fmla="*/ 13494 h 539750"/>
                <a:gd name="connsiteX8" fmla="*/ 508000 w 784225"/>
                <a:gd name="connsiteY8" fmla="*/ 0 h 539750"/>
                <a:gd name="connsiteX9" fmla="*/ 365919 w 784225"/>
                <a:gd name="connsiteY9" fmla="*/ 23019 h 539750"/>
                <a:gd name="connsiteX10" fmla="*/ 238125 w 784225"/>
                <a:gd name="connsiteY10" fmla="*/ 100012 h 539750"/>
                <a:gd name="connsiteX11" fmla="*/ 163513 w 784225"/>
                <a:gd name="connsiteY11" fmla="*/ 149225 h 539750"/>
                <a:gd name="connsiteX12" fmla="*/ 82550 w 784225"/>
                <a:gd name="connsiteY12" fmla="*/ 209550 h 539750"/>
                <a:gd name="connsiteX13" fmla="*/ 41275 w 784225"/>
                <a:gd name="connsiteY13" fmla="*/ 209550 h 539750"/>
                <a:gd name="connsiteX14" fmla="*/ 0 w 784225"/>
                <a:gd name="connsiteY14" fmla="*/ 209550 h 539750"/>
                <a:gd name="connsiteX15" fmla="*/ 92075 w 784225"/>
                <a:gd name="connsiteY15" fmla="*/ 349250 h 539750"/>
                <a:gd name="connsiteX16" fmla="*/ 190500 w 784225"/>
                <a:gd name="connsiteY16" fmla="*/ 460375 h 539750"/>
                <a:gd name="connsiteX17" fmla="*/ 279400 w 784225"/>
                <a:gd name="connsiteY17" fmla="*/ 498475 h 539750"/>
                <a:gd name="connsiteX18" fmla="*/ 406400 w 784225"/>
                <a:gd name="connsiteY18" fmla="*/ 539750 h 539750"/>
                <a:gd name="connsiteX0" fmla="*/ 406400 w 784225"/>
                <a:gd name="connsiteY0" fmla="*/ 539750 h 539750"/>
                <a:gd name="connsiteX1" fmla="*/ 517525 w 784225"/>
                <a:gd name="connsiteY1" fmla="*/ 476250 h 539750"/>
                <a:gd name="connsiteX2" fmla="*/ 703263 w 784225"/>
                <a:gd name="connsiteY2" fmla="*/ 485775 h 539750"/>
                <a:gd name="connsiteX3" fmla="*/ 740569 w 784225"/>
                <a:gd name="connsiteY3" fmla="*/ 413543 h 539750"/>
                <a:gd name="connsiteX4" fmla="*/ 727075 w 784225"/>
                <a:gd name="connsiteY4" fmla="*/ 406400 h 539750"/>
                <a:gd name="connsiteX5" fmla="*/ 749300 w 784225"/>
                <a:gd name="connsiteY5" fmla="*/ 327025 h 539750"/>
                <a:gd name="connsiteX6" fmla="*/ 784225 w 784225"/>
                <a:gd name="connsiteY6" fmla="*/ 168275 h 539750"/>
                <a:gd name="connsiteX7" fmla="*/ 739775 w 784225"/>
                <a:gd name="connsiteY7" fmla="*/ 25400 h 539750"/>
                <a:gd name="connsiteX8" fmla="*/ 658813 w 784225"/>
                <a:gd name="connsiteY8" fmla="*/ 13494 h 539750"/>
                <a:gd name="connsiteX9" fmla="*/ 508000 w 784225"/>
                <a:gd name="connsiteY9" fmla="*/ 0 h 539750"/>
                <a:gd name="connsiteX10" fmla="*/ 365919 w 784225"/>
                <a:gd name="connsiteY10" fmla="*/ 23019 h 539750"/>
                <a:gd name="connsiteX11" fmla="*/ 238125 w 784225"/>
                <a:gd name="connsiteY11" fmla="*/ 100012 h 539750"/>
                <a:gd name="connsiteX12" fmla="*/ 163513 w 784225"/>
                <a:gd name="connsiteY12" fmla="*/ 149225 h 539750"/>
                <a:gd name="connsiteX13" fmla="*/ 82550 w 784225"/>
                <a:gd name="connsiteY13" fmla="*/ 209550 h 539750"/>
                <a:gd name="connsiteX14" fmla="*/ 41275 w 784225"/>
                <a:gd name="connsiteY14" fmla="*/ 209550 h 539750"/>
                <a:gd name="connsiteX15" fmla="*/ 0 w 784225"/>
                <a:gd name="connsiteY15" fmla="*/ 209550 h 539750"/>
                <a:gd name="connsiteX16" fmla="*/ 92075 w 784225"/>
                <a:gd name="connsiteY16" fmla="*/ 349250 h 539750"/>
                <a:gd name="connsiteX17" fmla="*/ 190500 w 784225"/>
                <a:gd name="connsiteY17" fmla="*/ 460375 h 539750"/>
                <a:gd name="connsiteX18" fmla="*/ 279400 w 784225"/>
                <a:gd name="connsiteY18" fmla="*/ 498475 h 539750"/>
                <a:gd name="connsiteX19" fmla="*/ 406400 w 784225"/>
                <a:gd name="connsiteY19" fmla="*/ 539750 h 539750"/>
                <a:gd name="connsiteX0" fmla="*/ 406400 w 784225"/>
                <a:gd name="connsiteY0" fmla="*/ 539750 h 539750"/>
                <a:gd name="connsiteX1" fmla="*/ 517525 w 784225"/>
                <a:gd name="connsiteY1" fmla="*/ 476250 h 539750"/>
                <a:gd name="connsiteX2" fmla="*/ 703263 w 784225"/>
                <a:gd name="connsiteY2" fmla="*/ 485775 h 539750"/>
                <a:gd name="connsiteX3" fmla="*/ 740569 w 784225"/>
                <a:gd name="connsiteY3" fmla="*/ 413543 h 539750"/>
                <a:gd name="connsiteX4" fmla="*/ 727075 w 784225"/>
                <a:gd name="connsiteY4" fmla="*/ 406400 h 539750"/>
                <a:gd name="connsiteX5" fmla="*/ 770732 w 784225"/>
                <a:gd name="connsiteY5" fmla="*/ 317500 h 539750"/>
                <a:gd name="connsiteX6" fmla="*/ 784225 w 784225"/>
                <a:gd name="connsiteY6" fmla="*/ 168275 h 539750"/>
                <a:gd name="connsiteX7" fmla="*/ 739775 w 784225"/>
                <a:gd name="connsiteY7" fmla="*/ 25400 h 539750"/>
                <a:gd name="connsiteX8" fmla="*/ 658813 w 784225"/>
                <a:gd name="connsiteY8" fmla="*/ 13494 h 539750"/>
                <a:gd name="connsiteX9" fmla="*/ 508000 w 784225"/>
                <a:gd name="connsiteY9" fmla="*/ 0 h 539750"/>
                <a:gd name="connsiteX10" fmla="*/ 365919 w 784225"/>
                <a:gd name="connsiteY10" fmla="*/ 23019 h 539750"/>
                <a:gd name="connsiteX11" fmla="*/ 238125 w 784225"/>
                <a:gd name="connsiteY11" fmla="*/ 100012 h 539750"/>
                <a:gd name="connsiteX12" fmla="*/ 163513 w 784225"/>
                <a:gd name="connsiteY12" fmla="*/ 149225 h 539750"/>
                <a:gd name="connsiteX13" fmla="*/ 82550 w 784225"/>
                <a:gd name="connsiteY13" fmla="*/ 209550 h 539750"/>
                <a:gd name="connsiteX14" fmla="*/ 41275 w 784225"/>
                <a:gd name="connsiteY14" fmla="*/ 209550 h 539750"/>
                <a:gd name="connsiteX15" fmla="*/ 0 w 784225"/>
                <a:gd name="connsiteY15" fmla="*/ 209550 h 539750"/>
                <a:gd name="connsiteX16" fmla="*/ 92075 w 784225"/>
                <a:gd name="connsiteY16" fmla="*/ 349250 h 539750"/>
                <a:gd name="connsiteX17" fmla="*/ 190500 w 784225"/>
                <a:gd name="connsiteY17" fmla="*/ 460375 h 539750"/>
                <a:gd name="connsiteX18" fmla="*/ 279400 w 784225"/>
                <a:gd name="connsiteY18" fmla="*/ 498475 h 539750"/>
                <a:gd name="connsiteX19" fmla="*/ 406400 w 784225"/>
                <a:gd name="connsiteY19" fmla="*/ 539750 h 539750"/>
                <a:gd name="connsiteX0" fmla="*/ 406400 w 784225"/>
                <a:gd name="connsiteY0" fmla="*/ 539750 h 539750"/>
                <a:gd name="connsiteX1" fmla="*/ 517525 w 784225"/>
                <a:gd name="connsiteY1" fmla="*/ 476250 h 539750"/>
                <a:gd name="connsiteX2" fmla="*/ 703263 w 784225"/>
                <a:gd name="connsiteY2" fmla="*/ 485775 h 539750"/>
                <a:gd name="connsiteX3" fmla="*/ 740569 w 784225"/>
                <a:gd name="connsiteY3" fmla="*/ 413543 h 539750"/>
                <a:gd name="connsiteX4" fmla="*/ 765175 w 784225"/>
                <a:gd name="connsiteY4" fmla="*/ 373063 h 539750"/>
                <a:gd name="connsiteX5" fmla="*/ 770732 w 784225"/>
                <a:gd name="connsiteY5" fmla="*/ 317500 h 539750"/>
                <a:gd name="connsiteX6" fmla="*/ 784225 w 784225"/>
                <a:gd name="connsiteY6" fmla="*/ 168275 h 539750"/>
                <a:gd name="connsiteX7" fmla="*/ 739775 w 784225"/>
                <a:gd name="connsiteY7" fmla="*/ 25400 h 539750"/>
                <a:gd name="connsiteX8" fmla="*/ 658813 w 784225"/>
                <a:gd name="connsiteY8" fmla="*/ 13494 h 539750"/>
                <a:gd name="connsiteX9" fmla="*/ 508000 w 784225"/>
                <a:gd name="connsiteY9" fmla="*/ 0 h 539750"/>
                <a:gd name="connsiteX10" fmla="*/ 365919 w 784225"/>
                <a:gd name="connsiteY10" fmla="*/ 23019 h 539750"/>
                <a:gd name="connsiteX11" fmla="*/ 238125 w 784225"/>
                <a:gd name="connsiteY11" fmla="*/ 100012 h 539750"/>
                <a:gd name="connsiteX12" fmla="*/ 163513 w 784225"/>
                <a:gd name="connsiteY12" fmla="*/ 149225 h 539750"/>
                <a:gd name="connsiteX13" fmla="*/ 82550 w 784225"/>
                <a:gd name="connsiteY13" fmla="*/ 209550 h 539750"/>
                <a:gd name="connsiteX14" fmla="*/ 41275 w 784225"/>
                <a:gd name="connsiteY14" fmla="*/ 209550 h 539750"/>
                <a:gd name="connsiteX15" fmla="*/ 0 w 784225"/>
                <a:gd name="connsiteY15" fmla="*/ 209550 h 539750"/>
                <a:gd name="connsiteX16" fmla="*/ 92075 w 784225"/>
                <a:gd name="connsiteY16" fmla="*/ 349250 h 539750"/>
                <a:gd name="connsiteX17" fmla="*/ 190500 w 784225"/>
                <a:gd name="connsiteY17" fmla="*/ 460375 h 539750"/>
                <a:gd name="connsiteX18" fmla="*/ 279400 w 784225"/>
                <a:gd name="connsiteY18" fmla="*/ 498475 h 539750"/>
                <a:gd name="connsiteX19" fmla="*/ 406400 w 784225"/>
                <a:gd name="connsiteY19" fmla="*/ 539750 h 539750"/>
                <a:gd name="connsiteX0" fmla="*/ 406400 w 784225"/>
                <a:gd name="connsiteY0" fmla="*/ 539750 h 539750"/>
                <a:gd name="connsiteX1" fmla="*/ 517525 w 784225"/>
                <a:gd name="connsiteY1" fmla="*/ 476250 h 539750"/>
                <a:gd name="connsiteX2" fmla="*/ 703263 w 784225"/>
                <a:gd name="connsiteY2" fmla="*/ 485775 h 539750"/>
                <a:gd name="connsiteX3" fmla="*/ 740569 w 784225"/>
                <a:gd name="connsiteY3" fmla="*/ 413543 h 539750"/>
                <a:gd name="connsiteX4" fmla="*/ 765175 w 784225"/>
                <a:gd name="connsiteY4" fmla="*/ 373063 h 539750"/>
                <a:gd name="connsiteX5" fmla="*/ 770732 w 784225"/>
                <a:gd name="connsiteY5" fmla="*/ 317500 h 539750"/>
                <a:gd name="connsiteX6" fmla="*/ 784225 w 784225"/>
                <a:gd name="connsiteY6" fmla="*/ 168275 h 539750"/>
                <a:gd name="connsiteX7" fmla="*/ 749300 w 784225"/>
                <a:gd name="connsiteY7" fmla="*/ 51594 h 539750"/>
                <a:gd name="connsiteX8" fmla="*/ 658813 w 784225"/>
                <a:gd name="connsiteY8" fmla="*/ 13494 h 539750"/>
                <a:gd name="connsiteX9" fmla="*/ 508000 w 784225"/>
                <a:gd name="connsiteY9" fmla="*/ 0 h 539750"/>
                <a:gd name="connsiteX10" fmla="*/ 365919 w 784225"/>
                <a:gd name="connsiteY10" fmla="*/ 23019 h 539750"/>
                <a:gd name="connsiteX11" fmla="*/ 238125 w 784225"/>
                <a:gd name="connsiteY11" fmla="*/ 100012 h 539750"/>
                <a:gd name="connsiteX12" fmla="*/ 163513 w 784225"/>
                <a:gd name="connsiteY12" fmla="*/ 149225 h 539750"/>
                <a:gd name="connsiteX13" fmla="*/ 82550 w 784225"/>
                <a:gd name="connsiteY13" fmla="*/ 209550 h 539750"/>
                <a:gd name="connsiteX14" fmla="*/ 41275 w 784225"/>
                <a:gd name="connsiteY14" fmla="*/ 209550 h 539750"/>
                <a:gd name="connsiteX15" fmla="*/ 0 w 784225"/>
                <a:gd name="connsiteY15" fmla="*/ 209550 h 539750"/>
                <a:gd name="connsiteX16" fmla="*/ 92075 w 784225"/>
                <a:gd name="connsiteY16" fmla="*/ 349250 h 539750"/>
                <a:gd name="connsiteX17" fmla="*/ 190500 w 784225"/>
                <a:gd name="connsiteY17" fmla="*/ 460375 h 539750"/>
                <a:gd name="connsiteX18" fmla="*/ 279400 w 784225"/>
                <a:gd name="connsiteY18" fmla="*/ 498475 h 539750"/>
                <a:gd name="connsiteX19" fmla="*/ 406400 w 784225"/>
                <a:gd name="connsiteY19" fmla="*/ 539750 h 539750"/>
                <a:gd name="connsiteX0" fmla="*/ 432593 w 810418"/>
                <a:gd name="connsiteY0" fmla="*/ 539750 h 539750"/>
                <a:gd name="connsiteX1" fmla="*/ 543718 w 810418"/>
                <a:gd name="connsiteY1" fmla="*/ 476250 h 539750"/>
                <a:gd name="connsiteX2" fmla="*/ 729456 w 810418"/>
                <a:gd name="connsiteY2" fmla="*/ 485775 h 539750"/>
                <a:gd name="connsiteX3" fmla="*/ 766762 w 810418"/>
                <a:gd name="connsiteY3" fmla="*/ 413543 h 539750"/>
                <a:gd name="connsiteX4" fmla="*/ 791368 w 810418"/>
                <a:gd name="connsiteY4" fmla="*/ 373063 h 539750"/>
                <a:gd name="connsiteX5" fmla="*/ 796925 w 810418"/>
                <a:gd name="connsiteY5" fmla="*/ 317500 h 539750"/>
                <a:gd name="connsiteX6" fmla="*/ 810418 w 810418"/>
                <a:gd name="connsiteY6" fmla="*/ 168275 h 539750"/>
                <a:gd name="connsiteX7" fmla="*/ 775493 w 810418"/>
                <a:gd name="connsiteY7" fmla="*/ 51594 h 539750"/>
                <a:gd name="connsiteX8" fmla="*/ 685006 w 810418"/>
                <a:gd name="connsiteY8" fmla="*/ 13494 h 539750"/>
                <a:gd name="connsiteX9" fmla="*/ 534193 w 810418"/>
                <a:gd name="connsiteY9" fmla="*/ 0 h 539750"/>
                <a:gd name="connsiteX10" fmla="*/ 392112 w 810418"/>
                <a:gd name="connsiteY10" fmla="*/ 23019 h 539750"/>
                <a:gd name="connsiteX11" fmla="*/ 264318 w 810418"/>
                <a:gd name="connsiteY11" fmla="*/ 100012 h 539750"/>
                <a:gd name="connsiteX12" fmla="*/ 189706 w 810418"/>
                <a:gd name="connsiteY12" fmla="*/ 149225 h 539750"/>
                <a:gd name="connsiteX13" fmla="*/ 108743 w 810418"/>
                <a:gd name="connsiteY13" fmla="*/ 209550 h 539750"/>
                <a:gd name="connsiteX14" fmla="*/ 67468 w 810418"/>
                <a:gd name="connsiteY14" fmla="*/ 209550 h 539750"/>
                <a:gd name="connsiteX15" fmla="*/ 0 w 810418"/>
                <a:gd name="connsiteY15" fmla="*/ 285750 h 539750"/>
                <a:gd name="connsiteX16" fmla="*/ 118268 w 810418"/>
                <a:gd name="connsiteY16" fmla="*/ 349250 h 539750"/>
                <a:gd name="connsiteX17" fmla="*/ 216693 w 810418"/>
                <a:gd name="connsiteY17" fmla="*/ 460375 h 539750"/>
                <a:gd name="connsiteX18" fmla="*/ 305593 w 810418"/>
                <a:gd name="connsiteY18" fmla="*/ 498475 h 539750"/>
                <a:gd name="connsiteX19" fmla="*/ 432593 w 810418"/>
                <a:gd name="connsiteY19" fmla="*/ 539750 h 539750"/>
                <a:gd name="connsiteX0" fmla="*/ 432593 w 810418"/>
                <a:gd name="connsiteY0" fmla="*/ 539750 h 539750"/>
                <a:gd name="connsiteX1" fmla="*/ 543718 w 810418"/>
                <a:gd name="connsiteY1" fmla="*/ 476250 h 539750"/>
                <a:gd name="connsiteX2" fmla="*/ 729456 w 810418"/>
                <a:gd name="connsiteY2" fmla="*/ 485775 h 539750"/>
                <a:gd name="connsiteX3" fmla="*/ 766762 w 810418"/>
                <a:gd name="connsiteY3" fmla="*/ 413543 h 539750"/>
                <a:gd name="connsiteX4" fmla="*/ 791368 w 810418"/>
                <a:gd name="connsiteY4" fmla="*/ 373063 h 539750"/>
                <a:gd name="connsiteX5" fmla="*/ 796925 w 810418"/>
                <a:gd name="connsiteY5" fmla="*/ 317500 h 539750"/>
                <a:gd name="connsiteX6" fmla="*/ 810418 w 810418"/>
                <a:gd name="connsiteY6" fmla="*/ 168275 h 539750"/>
                <a:gd name="connsiteX7" fmla="*/ 775493 w 810418"/>
                <a:gd name="connsiteY7" fmla="*/ 51594 h 539750"/>
                <a:gd name="connsiteX8" fmla="*/ 685006 w 810418"/>
                <a:gd name="connsiteY8" fmla="*/ 13494 h 539750"/>
                <a:gd name="connsiteX9" fmla="*/ 534193 w 810418"/>
                <a:gd name="connsiteY9" fmla="*/ 0 h 539750"/>
                <a:gd name="connsiteX10" fmla="*/ 392112 w 810418"/>
                <a:gd name="connsiteY10" fmla="*/ 23019 h 539750"/>
                <a:gd name="connsiteX11" fmla="*/ 264318 w 810418"/>
                <a:gd name="connsiteY11" fmla="*/ 100012 h 539750"/>
                <a:gd name="connsiteX12" fmla="*/ 189706 w 810418"/>
                <a:gd name="connsiteY12" fmla="*/ 149225 h 539750"/>
                <a:gd name="connsiteX13" fmla="*/ 108743 w 810418"/>
                <a:gd name="connsiteY13" fmla="*/ 209550 h 539750"/>
                <a:gd name="connsiteX14" fmla="*/ 65087 w 810418"/>
                <a:gd name="connsiteY14" fmla="*/ 242887 h 539750"/>
                <a:gd name="connsiteX15" fmla="*/ 0 w 810418"/>
                <a:gd name="connsiteY15" fmla="*/ 285750 h 539750"/>
                <a:gd name="connsiteX16" fmla="*/ 118268 w 810418"/>
                <a:gd name="connsiteY16" fmla="*/ 349250 h 539750"/>
                <a:gd name="connsiteX17" fmla="*/ 216693 w 810418"/>
                <a:gd name="connsiteY17" fmla="*/ 460375 h 539750"/>
                <a:gd name="connsiteX18" fmla="*/ 305593 w 810418"/>
                <a:gd name="connsiteY18" fmla="*/ 498475 h 539750"/>
                <a:gd name="connsiteX19" fmla="*/ 432593 w 810418"/>
                <a:gd name="connsiteY19" fmla="*/ 539750 h 539750"/>
                <a:gd name="connsiteX0" fmla="*/ 432593 w 810418"/>
                <a:gd name="connsiteY0" fmla="*/ 539750 h 539750"/>
                <a:gd name="connsiteX1" fmla="*/ 543718 w 810418"/>
                <a:gd name="connsiteY1" fmla="*/ 476250 h 539750"/>
                <a:gd name="connsiteX2" fmla="*/ 729456 w 810418"/>
                <a:gd name="connsiteY2" fmla="*/ 485775 h 539750"/>
                <a:gd name="connsiteX3" fmla="*/ 766762 w 810418"/>
                <a:gd name="connsiteY3" fmla="*/ 413543 h 539750"/>
                <a:gd name="connsiteX4" fmla="*/ 791368 w 810418"/>
                <a:gd name="connsiteY4" fmla="*/ 373063 h 539750"/>
                <a:gd name="connsiteX5" fmla="*/ 796925 w 810418"/>
                <a:gd name="connsiteY5" fmla="*/ 317500 h 539750"/>
                <a:gd name="connsiteX6" fmla="*/ 810418 w 810418"/>
                <a:gd name="connsiteY6" fmla="*/ 168275 h 539750"/>
                <a:gd name="connsiteX7" fmla="*/ 775493 w 810418"/>
                <a:gd name="connsiteY7" fmla="*/ 51594 h 539750"/>
                <a:gd name="connsiteX8" fmla="*/ 685006 w 810418"/>
                <a:gd name="connsiteY8" fmla="*/ 13494 h 539750"/>
                <a:gd name="connsiteX9" fmla="*/ 534193 w 810418"/>
                <a:gd name="connsiteY9" fmla="*/ 0 h 539750"/>
                <a:gd name="connsiteX10" fmla="*/ 392112 w 810418"/>
                <a:gd name="connsiteY10" fmla="*/ 23019 h 539750"/>
                <a:gd name="connsiteX11" fmla="*/ 264318 w 810418"/>
                <a:gd name="connsiteY11" fmla="*/ 100012 h 539750"/>
                <a:gd name="connsiteX12" fmla="*/ 189706 w 810418"/>
                <a:gd name="connsiteY12" fmla="*/ 149225 h 539750"/>
                <a:gd name="connsiteX13" fmla="*/ 108743 w 810418"/>
                <a:gd name="connsiteY13" fmla="*/ 209550 h 539750"/>
                <a:gd name="connsiteX14" fmla="*/ 65087 w 810418"/>
                <a:gd name="connsiteY14" fmla="*/ 242887 h 539750"/>
                <a:gd name="connsiteX15" fmla="*/ 0 w 810418"/>
                <a:gd name="connsiteY15" fmla="*/ 285750 h 539750"/>
                <a:gd name="connsiteX16" fmla="*/ 108743 w 810418"/>
                <a:gd name="connsiteY16" fmla="*/ 384969 h 539750"/>
                <a:gd name="connsiteX17" fmla="*/ 216693 w 810418"/>
                <a:gd name="connsiteY17" fmla="*/ 460375 h 539750"/>
                <a:gd name="connsiteX18" fmla="*/ 305593 w 810418"/>
                <a:gd name="connsiteY18" fmla="*/ 498475 h 539750"/>
                <a:gd name="connsiteX19" fmla="*/ 432593 w 810418"/>
                <a:gd name="connsiteY19" fmla="*/ 539750 h 539750"/>
                <a:gd name="connsiteX0" fmla="*/ 432593 w 810418"/>
                <a:gd name="connsiteY0" fmla="*/ 539750 h 539750"/>
                <a:gd name="connsiteX1" fmla="*/ 543718 w 810418"/>
                <a:gd name="connsiteY1" fmla="*/ 476250 h 539750"/>
                <a:gd name="connsiteX2" fmla="*/ 729456 w 810418"/>
                <a:gd name="connsiteY2" fmla="*/ 485775 h 539750"/>
                <a:gd name="connsiteX3" fmla="*/ 766762 w 810418"/>
                <a:gd name="connsiteY3" fmla="*/ 413543 h 539750"/>
                <a:gd name="connsiteX4" fmla="*/ 791368 w 810418"/>
                <a:gd name="connsiteY4" fmla="*/ 373063 h 539750"/>
                <a:gd name="connsiteX5" fmla="*/ 796925 w 810418"/>
                <a:gd name="connsiteY5" fmla="*/ 317500 h 539750"/>
                <a:gd name="connsiteX6" fmla="*/ 810418 w 810418"/>
                <a:gd name="connsiteY6" fmla="*/ 168275 h 539750"/>
                <a:gd name="connsiteX7" fmla="*/ 775493 w 810418"/>
                <a:gd name="connsiteY7" fmla="*/ 51594 h 539750"/>
                <a:gd name="connsiteX8" fmla="*/ 685006 w 810418"/>
                <a:gd name="connsiteY8" fmla="*/ 13494 h 539750"/>
                <a:gd name="connsiteX9" fmla="*/ 534193 w 810418"/>
                <a:gd name="connsiteY9" fmla="*/ 0 h 539750"/>
                <a:gd name="connsiteX10" fmla="*/ 392112 w 810418"/>
                <a:gd name="connsiteY10" fmla="*/ 23019 h 539750"/>
                <a:gd name="connsiteX11" fmla="*/ 264318 w 810418"/>
                <a:gd name="connsiteY11" fmla="*/ 100012 h 539750"/>
                <a:gd name="connsiteX12" fmla="*/ 189706 w 810418"/>
                <a:gd name="connsiteY12" fmla="*/ 149225 h 539750"/>
                <a:gd name="connsiteX13" fmla="*/ 108743 w 810418"/>
                <a:gd name="connsiteY13" fmla="*/ 209550 h 539750"/>
                <a:gd name="connsiteX14" fmla="*/ 65087 w 810418"/>
                <a:gd name="connsiteY14" fmla="*/ 242887 h 539750"/>
                <a:gd name="connsiteX15" fmla="*/ 0 w 810418"/>
                <a:gd name="connsiteY15" fmla="*/ 285750 h 539750"/>
                <a:gd name="connsiteX16" fmla="*/ 108743 w 810418"/>
                <a:gd name="connsiteY16" fmla="*/ 384969 h 539750"/>
                <a:gd name="connsiteX17" fmla="*/ 216693 w 810418"/>
                <a:gd name="connsiteY17" fmla="*/ 477044 h 539750"/>
                <a:gd name="connsiteX18" fmla="*/ 305593 w 810418"/>
                <a:gd name="connsiteY18" fmla="*/ 498475 h 539750"/>
                <a:gd name="connsiteX19" fmla="*/ 432593 w 810418"/>
                <a:gd name="connsiteY19" fmla="*/ 539750 h 539750"/>
                <a:gd name="connsiteX0" fmla="*/ 432593 w 810418"/>
                <a:gd name="connsiteY0" fmla="*/ 539750 h 541337"/>
                <a:gd name="connsiteX1" fmla="*/ 543718 w 810418"/>
                <a:gd name="connsiteY1" fmla="*/ 476250 h 541337"/>
                <a:gd name="connsiteX2" fmla="*/ 729456 w 810418"/>
                <a:gd name="connsiteY2" fmla="*/ 485775 h 541337"/>
                <a:gd name="connsiteX3" fmla="*/ 766762 w 810418"/>
                <a:gd name="connsiteY3" fmla="*/ 413543 h 541337"/>
                <a:gd name="connsiteX4" fmla="*/ 791368 w 810418"/>
                <a:gd name="connsiteY4" fmla="*/ 373063 h 541337"/>
                <a:gd name="connsiteX5" fmla="*/ 796925 w 810418"/>
                <a:gd name="connsiteY5" fmla="*/ 317500 h 541337"/>
                <a:gd name="connsiteX6" fmla="*/ 810418 w 810418"/>
                <a:gd name="connsiteY6" fmla="*/ 168275 h 541337"/>
                <a:gd name="connsiteX7" fmla="*/ 775493 w 810418"/>
                <a:gd name="connsiteY7" fmla="*/ 51594 h 541337"/>
                <a:gd name="connsiteX8" fmla="*/ 685006 w 810418"/>
                <a:gd name="connsiteY8" fmla="*/ 13494 h 541337"/>
                <a:gd name="connsiteX9" fmla="*/ 534193 w 810418"/>
                <a:gd name="connsiteY9" fmla="*/ 0 h 541337"/>
                <a:gd name="connsiteX10" fmla="*/ 392112 w 810418"/>
                <a:gd name="connsiteY10" fmla="*/ 23019 h 541337"/>
                <a:gd name="connsiteX11" fmla="*/ 264318 w 810418"/>
                <a:gd name="connsiteY11" fmla="*/ 100012 h 541337"/>
                <a:gd name="connsiteX12" fmla="*/ 189706 w 810418"/>
                <a:gd name="connsiteY12" fmla="*/ 149225 h 541337"/>
                <a:gd name="connsiteX13" fmla="*/ 108743 w 810418"/>
                <a:gd name="connsiteY13" fmla="*/ 209550 h 541337"/>
                <a:gd name="connsiteX14" fmla="*/ 65087 w 810418"/>
                <a:gd name="connsiteY14" fmla="*/ 242887 h 541337"/>
                <a:gd name="connsiteX15" fmla="*/ 0 w 810418"/>
                <a:gd name="connsiteY15" fmla="*/ 285750 h 541337"/>
                <a:gd name="connsiteX16" fmla="*/ 108743 w 810418"/>
                <a:gd name="connsiteY16" fmla="*/ 384969 h 541337"/>
                <a:gd name="connsiteX17" fmla="*/ 216693 w 810418"/>
                <a:gd name="connsiteY17" fmla="*/ 477044 h 541337"/>
                <a:gd name="connsiteX18" fmla="*/ 346074 w 810418"/>
                <a:gd name="connsiteY18" fmla="*/ 541337 h 541337"/>
                <a:gd name="connsiteX19" fmla="*/ 432593 w 810418"/>
                <a:gd name="connsiteY19" fmla="*/ 539750 h 541337"/>
                <a:gd name="connsiteX0" fmla="*/ 432593 w 810418"/>
                <a:gd name="connsiteY0" fmla="*/ 539750 h 541337"/>
                <a:gd name="connsiteX1" fmla="*/ 543718 w 810418"/>
                <a:gd name="connsiteY1" fmla="*/ 476250 h 541337"/>
                <a:gd name="connsiteX2" fmla="*/ 729456 w 810418"/>
                <a:gd name="connsiteY2" fmla="*/ 485775 h 541337"/>
                <a:gd name="connsiteX3" fmla="*/ 766762 w 810418"/>
                <a:gd name="connsiteY3" fmla="*/ 413543 h 541337"/>
                <a:gd name="connsiteX4" fmla="*/ 791368 w 810418"/>
                <a:gd name="connsiteY4" fmla="*/ 373063 h 541337"/>
                <a:gd name="connsiteX5" fmla="*/ 796925 w 810418"/>
                <a:gd name="connsiteY5" fmla="*/ 317500 h 541337"/>
                <a:gd name="connsiteX6" fmla="*/ 810418 w 810418"/>
                <a:gd name="connsiteY6" fmla="*/ 168275 h 541337"/>
                <a:gd name="connsiteX7" fmla="*/ 775493 w 810418"/>
                <a:gd name="connsiteY7" fmla="*/ 51594 h 541337"/>
                <a:gd name="connsiteX8" fmla="*/ 685006 w 810418"/>
                <a:gd name="connsiteY8" fmla="*/ 13494 h 541337"/>
                <a:gd name="connsiteX9" fmla="*/ 534193 w 810418"/>
                <a:gd name="connsiteY9" fmla="*/ 0 h 541337"/>
                <a:gd name="connsiteX10" fmla="*/ 392112 w 810418"/>
                <a:gd name="connsiteY10" fmla="*/ 23019 h 541337"/>
                <a:gd name="connsiteX11" fmla="*/ 264318 w 810418"/>
                <a:gd name="connsiteY11" fmla="*/ 100012 h 541337"/>
                <a:gd name="connsiteX12" fmla="*/ 189706 w 810418"/>
                <a:gd name="connsiteY12" fmla="*/ 149225 h 541337"/>
                <a:gd name="connsiteX13" fmla="*/ 108743 w 810418"/>
                <a:gd name="connsiteY13" fmla="*/ 209550 h 541337"/>
                <a:gd name="connsiteX14" fmla="*/ 65087 w 810418"/>
                <a:gd name="connsiteY14" fmla="*/ 242887 h 541337"/>
                <a:gd name="connsiteX15" fmla="*/ 0 w 810418"/>
                <a:gd name="connsiteY15" fmla="*/ 285750 h 541337"/>
                <a:gd name="connsiteX16" fmla="*/ 108743 w 810418"/>
                <a:gd name="connsiteY16" fmla="*/ 384969 h 541337"/>
                <a:gd name="connsiteX17" fmla="*/ 245268 w 810418"/>
                <a:gd name="connsiteY17" fmla="*/ 508001 h 541337"/>
                <a:gd name="connsiteX18" fmla="*/ 346074 w 810418"/>
                <a:gd name="connsiteY18" fmla="*/ 541337 h 541337"/>
                <a:gd name="connsiteX19" fmla="*/ 432593 w 810418"/>
                <a:gd name="connsiteY19" fmla="*/ 539750 h 541337"/>
                <a:gd name="connsiteX0" fmla="*/ 432593 w 810418"/>
                <a:gd name="connsiteY0" fmla="*/ 580231 h 580231"/>
                <a:gd name="connsiteX1" fmla="*/ 543718 w 810418"/>
                <a:gd name="connsiteY1" fmla="*/ 476250 h 580231"/>
                <a:gd name="connsiteX2" fmla="*/ 729456 w 810418"/>
                <a:gd name="connsiteY2" fmla="*/ 485775 h 580231"/>
                <a:gd name="connsiteX3" fmla="*/ 766762 w 810418"/>
                <a:gd name="connsiteY3" fmla="*/ 413543 h 580231"/>
                <a:gd name="connsiteX4" fmla="*/ 791368 w 810418"/>
                <a:gd name="connsiteY4" fmla="*/ 373063 h 580231"/>
                <a:gd name="connsiteX5" fmla="*/ 796925 w 810418"/>
                <a:gd name="connsiteY5" fmla="*/ 317500 h 580231"/>
                <a:gd name="connsiteX6" fmla="*/ 810418 w 810418"/>
                <a:gd name="connsiteY6" fmla="*/ 168275 h 580231"/>
                <a:gd name="connsiteX7" fmla="*/ 775493 w 810418"/>
                <a:gd name="connsiteY7" fmla="*/ 51594 h 580231"/>
                <a:gd name="connsiteX8" fmla="*/ 685006 w 810418"/>
                <a:gd name="connsiteY8" fmla="*/ 13494 h 580231"/>
                <a:gd name="connsiteX9" fmla="*/ 534193 w 810418"/>
                <a:gd name="connsiteY9" fmla="*/ 0 h 580231"/>
                <a:gd name="connsiteX10" fmla="*/ 392112 w 810418"/>
                <a:gd name="connsiteY10" fmla="*/ 23019 h 580231"/>
                <a:gd name="connsiteX11" fmla="*/ 264318 w 810418"/>
                <a:gd name="connsiteY11" fmla="*/ 100012 h 580231"/>
                <a:gd name="connsiteX12" fmla="*/ 189706 w 810418"/>
                <a:gd name="connsiteY12" fmla="*/ 149225 h 580231"/>
                <a:gd name="connsiteX13" fmla="*/ 108743 w 810418"/>
                <a:gd name="connsiteY13" fmla="*/ 209550 h 580231"/>
                <a:gd name="connsiteX14" fmla="*/ 65087 w 810418"/>
                <a:gd name="connsiteY14" fmla="*/ 242887 h 580231"/>
                <a:gd name="connsiteX15" fmla="*/ 0 w 810418"/>
                <a:gd name="connsiteY15" fmla="*/ 285750 h 580231"/>
                <a:gd name="connsiteX16" fmla="*/ 108743 w 810418"/>
                <a:gd name="connsiteY16" fmla="*/ 384969 h 580231"/>
                <a:gd name="connsiteX17" fmla="*/ 245268 w 810418"/>
                <a:gd name="connsiteY17" fmla="*/ 508001 h 580231"/>
                <a:gd name="connsiteX18" fmla="*/ 346074 w 810418"/>
                <a:gd name="connsiteY18" fmla="*/ 541337 h 580231"/>
                <a:gd name="connsiteX19" fmla="*/ 432593 w 810418"/>
                <a:gd name="connsiteY19" fmla="*/ 580231 h 580231"/>
                <a:gd name="connsiteX0" fmla="*/ 432593 w 810418"/>
                <a:gd name="connsiteY0" fmla="*/ 580231 h 580231"/>
                <a:gd name="connsiteX1" fmla="*/ 598487 w 810418"/>
                <a:gd name="connsiteY1" fmla="*/ 531019 h 580231"/>
                <a:gd name="connsiteX2" fmla="*/ 729456 w 810418"/>
                <a:gd name="connsiteY2" fmla="*/ 485775 h 580231"/>
                <a:gd name="connsiteX3" fmla="*/ 766762 w 810418"/>
                <a:gd name="connsiteY3" fmla="*/ 413543 h 580231"/>
                <a:gd name="connsiteX4" fmla="*/ 791368 w 810418"/>
                <a:gd name="connsiteY4" fmla="*/ 373063 h 580231"/>
                <a:gd name="connsiteX5" fmla="*/ 796925 w 810418"/>
                <a:gd name="connsiteY5" fmla="*/ 317500 h 580231"/>
                <a:gd name="connsiteX6" fmla="*/ 810418 w 810418"/>
                <a:gd name="connsiteY6" fmla="*/ 168275 h 580231"/>
                <a:gd name="connsiteX7" fmla="*/ 775493 w 810418"/>
                <a:gd name="connsiteY7" fmla="*/ 51594 h 580231"/>
                <a:gd name="connsiteX8" fmla="*/ 685006 w 810418"/>
                <a:gd name="connsiteY8" fmla="*/ 13494 h 580231"/>
                <a:gd name="connsiteX9" fmla="*/ 534193 w 810418"/>
                <a:gd name="connsiteY9" fmla="*/ 0 h 580231"/>
                <a:gd name="connsiteX10" fmla="*/ 392112 w 810418"/>
                <a:gd name="connsiteY10" fmla="*/ 23019 h 580231"/>
                <a:gd name="connsiteX11" fmla="*/ 264318 w 810418"/>
                <a:gd name="connsiteY11" fmla="*/ 100012 h 580231"/>
                <a:gd name="connsiteX12" fmla="*/ 189706 w 810418"/>
                <a:gd name="connsiteY12" fmla="*/ 149225 h 580231"/>
                <a:gd name="connsiteX13" fmla="*/ 108743 w 810418"/>
                <a:gd name="connsiteY13" fmla="*/ 209550 h 580231"/>
                <a:gd name="connsiteX14" fmla="*/ 65087 w 810418"/>
                <a:gd name="connsiteY14" fmla="*/ 242887 h 580231"/>
                <a:gd name="connsiteX15" fmla="*/ 0 w 810418"/>
                <a:gd name="connsiteY15" fmla="*/ 285750 h 580231"/>
                <a:gd name="connsiteX16" fmla="*/ 108743 w 810418"/>
                <a:gd name="connsiteY16" fmla="*/ 384969 h 580231"/>
                <a:gd name="connsiteX17" fmla="*/ 245268 w 810418"/>
                <a:gd name="connsiteY17" fmla="*/ 508001 h 580231"/>
                <a:gd name="connsiteX18" fmla="*/ 346074 w 810418"/>
                <a:gd name="connsiteY18" fmla="*/ 541337 h 580231"/>
                <a:gd name="connsiteX19" fmla="*/ 432593 w 810418"/>
                <a:gd name="connsiteY19" fmla="*/ 580231 h 580231"/>
                <a:gd name="connsiteX0" fmla="*/ 432593 w 810418"/>
                <a:gd name="connsiteY0" fmla="*/ 580231 h 580231"/>
                <a:gd name="connsiteX1" fmla="*/ 598487 w 810418"/>
                <a:gd name="connsiteY1" fmla="*/ 531019 h 580231"/>
                <a:gd name="connsiteX2" fmla="*/ 729456 w 810418"/>
                <a:gd name="connsiteY2" fmla="*/ 485775 h 580231"/>
                <a:gd name="connsiteX3" fmla="*/ 766762 w 810418"/>
                <a:gd name="connsiteY3" fmla="*/ 413543 h 580231"/>
                <a:gd name="connsiteX4" fmla="*/ 791368 w 810418"/>
                <a:gd name="connsiteY4" fmla="*/ 373063 h 580231"/>
                <a:gd name="connsiteX5" fmla="*/ 796925 w 810418"/>
                <a:gd name="connsiteY5" fmla="*/ 317500 h 580231"/>
                <a:gd name="connsiteX6" fmla="*/ 810418 w 810418"/>
                <a:gd name="connsiteY6" fmla="*/ 168275 h 580231"/>
                <a:gd name="connsiteX7" fmla="*/ 775493 w 810418"/>
                <a:gd name="connsiteY7" fmla="*/ 51594 h 580231"/>
                <a:gd name="connsiteX8" fmla="*/ 685006 w 810418"/>
                <a:gd name="connsiteY8" fmla="*/ 13494 h 580231"/>
                <a:gd name="connsiteX9" fmla="*/ 534193 w 810418"/>
                <a:gd name="connsiteY9" fmla="*/ 0 h 580231"/>
                <a:gd name="connsiteX10" fmla="*/ 392112 w 810418"/>
                <a:gd name="connsiteY10" fmla="*/ 23019 h 580231"/>
                <a:gd name="connsiteX11" fmla="*/ 264318 w 810418"/>
                <a:gd name="connsiteY11" fmla="*/ 73818 h 580231"/>
                <a:gd name="connsiteX12" fmla="*/ 189706 w 810418"/>
                <a:gd name="connsiteY12" fmla="*/ 149225 h 580231"/>
                <a:gd name="connsiteX13" fmla="*/ 108743 w 810418"/>
                <a:gd name="connsiteY13" fmla="*/ 209550 h 580231"/>
                <a:gd name="connsiteX14" fmla="*/ 65087 w 810418"/>
                <a:gd name="connsiteY14" fmla="*/ 242887 h 580231"/>
                <a:gd name="connsiteX15" fmla="*/ 0 w 810418"/>
                <a:gd name="connsiteY15" fmla="*/ 285750 h 580231"/>
                <a:gd name="connsiteX16" fmla="*/ 108743 w 810418"/>
                <a:gd name="connsiteY16" fmla="*/ 384969 h 580231"/>
                <a:gd name="connsiteX17" fmla="*/ 245268 w 810418"/>
                <a:gd name="connsiteY17" fmla="*/ 508001 h 580231"/>
                <a:gd name="connsiteX18" fmla="*/ 346074 w 810418"/>
                <a:gd name="connsiteY18" fmla="*/ 541337 h 580231"/>
                <a:gd name="connsiteX19" fmla="*/ 432593 w 810418"/>
                <a:gd name="connsiteY19" fmla="*/ 580231 h 580231"/>
                <a:gd name="connsiteX0" fmla="*/ 432593 w 810418"/>
                <a:gd name="connsiteY0" fmla="*/ 580231 h 580231"/>
                <a:gd name="connsiteX1" fmla="*/ 598487 w 810418"/>
                <a:gd name="connsiteY1" fmla="*/ 531019 h 580231"/>
                <a:gd name="connsiteX2" fmla="*/ 729456 w 810418"/>
                <a:gd name="connsiteY2" fmla="*/ 485775 h 580231"/>
                <a:gd name="connsiteX3" fmla="*/ 766762 w 810418"/>
                <a:gd name="connsiteY3" fmla="*/ 413543 h 580231"/>
                <a:gd name="connsiteX4" fmla="*/ 791368 w 810418"/>
                <a:gd name="connsiteY4" fmla="*/ 373063 h 580231"/>
                <a:gd name="connsiteX5" fmla="*/ 796925 w 810418"/>
                <a:gd name="connsiteY5" fmla="*/ 317500 h 580231"/>
                <a:gd name="connsiteX6" fmla="*/ 810418 w 810418"/>
                <a:gd name="connsiteY6" fmla="*/ 168275 h 580231"/>
                <a:gd name="connsiteX7" fmla="*/ 775493 w 810418"/>
                <a:gd name="connsiteY7" fmla="*/ 51594 h 580231"/>
                <a:gd name="connsiteX8" fmla="*/ 685006 w 810418"/>
                <a:gd name="connsiteY8" fmla="*/ 13494 h 580231"/>
                <a:gd name="connsiteX9" fmla="*/ 534193 w 810418"/>
                <a:gd name="connsiteY9" fmla="*/ 0 h 580231"/>
                <a:gd name="connsiteX10" fmla="*/ 392112 w 810418"/>
                <a:gd name="connsiteY10" fmla="*/ 23019 h 580231"/>
                <a:gd name="connsiteX11" fmla="*/ 264318 w 810418"/>
                <a:gd name="connsiteY11" fmla="*/ 73818 h 580231"/>
                <a:gd name="connsiteX12" fmla="*/ 175418 w 810418"/>
                <a:gd name="connsiteY12" fmla="*/ 139700 h 580231"/>
                <a:gd name="connsiteX13" fmla="*/ 108743 w 810418"/>
                <a:gd name="connsiteY13" fmla="*/ 209550 h 580231"/>
                <a:gd name="connsiteX14" fmla="*/ 65087 w 810418"/>
                <a:gd name="connsiteY14" fmla="*/ 242887 h 580231"/>
                <a:gd name="connsiteX15" fmla="*/ 0 w 810418"/>
                <a:gd name="connsiteY15" fmla="*/ 285750 h 580231"/>
                <a:gd name="connsiteX16" fmla="*/ 108743 w 810418"/>
                <a:gd name="connsiteY16" fmla="*/ 384969 h 580231"/>
                <a:gd name="connsiteX17" fmla="*/ 245268 w 810418"/>
                <a:gd name="connsiteY17" fmla="*/ 508001 h 580231"/>
                <a:gd name="connsiteX18" fmla="*/ 346074 w 810418"/>
                <a:gd name="connsiteY18" fmla="*/ 541337 h 580231"/>
                <a:gd name="connsiteX19" fmla="*/ 432593 w 810418"/>
                <a:gd name="connsiteY19" fmla="*/ 580231 h 580231"/>
                <a:gd name="connsiteX0" fmla="*/ 432593 w 810418"/>
                <a:gd name="connsiteY0" fmla="*/ 580231 h 580231"/>
                <a:gd name="connsiteX1" fmla="*/ 598487 w 810418"/>
                <a:gd name="connsiteY1" fmla="*/ 531019 h 580231"/>
                <a:gd name="connsiteX2" fmla="*/ 729456 w 810418"/>
                <a:gd name="connsiteY2" fmla="*/ 485775 h 580231"/>
                <a:gd name="connsiteX3" fmla="*/ 766762 w 810418"/>
                <a:gd name="connsiteY3" fmla="*/ 413543 h 580231"/>
                <a:gd name="connsiteX4" fmla="*/ 791368 w 810418"/>
                <a:gd name="connsiteY4" fmla="*/ 373063 h 580231"/>
                <a:gd name="connsiteX5" fmla="*/ 796925 w 810418"/>
                <a:gd name="connsiteY5" fmla="*/ 317500 h 580231"/>
                <a:gd name="connsiteX6" fmla="*/ 810418 w 810418"/>
                <a:gd name="connsiteY6" fmla="*/ 168275 h 580231"/>
                <a:gd name="connsiteX7" fmla="*/ 775493 w 810418"/>
                <a:gd name="connsiteY7" fmla="*/ 51594 h 580231"/>
                <a:gd name="connsiteX8" fmla="*/ 685006 w 810418"/>
                <a:gd name="connsiteY8" fmla="*/ 13494 h 580231"/>
                <a:gd name="connsiteX9" fmla="*/ 534193 w 810418"/>
                <a:gd name="connsiteY9" fmla="*/ 0 h 580231"/>
                <a:gd name="connsiteX10" fmla="*/ 392112 w 810418"/>
                <a:gd name="connsiteY10" fmla="*/ 23019 h 580231"/>
                <a:gd name="connsiteX11" fmla="*/ 264318 w 810418"/>
                <a:gd name="connsiteY11" fmla="*/ 73818 h 580231"/>
                <a:gd name="connsiteX12" fmla="*/ 175418 w 810418"/>
                <a:gd name="connsiteY12" fmla="*/ 139700 h 580231"/>
                <a:gd name="connsiteX13" fmla="*/ 113506 w 810418"/>
                <a:gd name="connsiteY13" fmla="*/ 192881 h 580231"/>
                <a:gd name="connsiteX14" fmla="*/ 65087 w 810418"/>
                <a:gd name="connsiteY14" fmla="*/ 242887 h 580231"/>
                <a:gd name="connsiteX15" fmla="*/ 0 w 810418"/>
                <a:gd name="connsiteY15" fmla="*/ 285750 h 580231"/>
                <a:gd name="connsiteX16" fmla="*/ 108743 w 810418"/>
                <a:gd name="connsiteY16" fmla="*/ 384969 h 580231"/>
                <a:gd name="connsiteX17" fmla="*/ 245268 w 810418"/>
                <a:gd name="connsiteY17" fmla="*/ 508001 h 580231"/>
                <a:gd name="connsiteX18" fmla="*/ 346074 w 810418"/>
                <a:gd name="connsiteY18" fmla="*/ 541337 h 580231"/>
                <a:gd name="connsiteX19" fmla="*/ 432593 w 810418"/>
                <a:gd name="connsiteY19" fmla="*/ 580231 h 580231"/>
                <a:gd name="connsiteX0" fmla="*/ 432593 w 810418"/>
                <a:gd name="connsiteY0" fmla="*/ 580231 h 580231"/>
                <a:gd name="connsiteX1" fmla="*/ 598487 w 810418"/>
                <a:gd name="connsiteY1" fmla="*/ 531019 h 580231"/>
                <a:gd name="connsiteX2" fmla="*/ 729456 w 810418"/>
                <a:gd name="connsiteY2" fmla="*/ 485775 h 580231"/>
                <a:gd name="connsiteX3" fmla="*/ 766762 w 810418"/>
                <a:gd name="connsiteY3" fmla="*/ 413543 h 580231"/>
                <a:gd name="connsiteX4" fmla="*/ 791368 w 810418"/>
                <a:gd name="connsiteY4" fmla="*/ 373063 h 580231"/>
                <a:gd name="connsiteX5" fmla="*/ 796925 w 810418"/>
                <a:gd name="connsiteY5" fmla="*/ 317500 h 580231"/>
                <a:gd name="connsiteX6" fmla="*/ 810418 w 810418"/>
                <a:gd name="connsiteY6" fmla="*/ 168275 h 580231"/>
                <a:gd name="connsiteX7" fmla="*/ 775493 w 810418"/>
                <a:gd name="connsiteY7" fmla="*/ 51594 h 580231"/>
                <a:gd name="connsiteX8" fmla="*/ 685006 w 810418"/>
                <a:gd name="connsiteY8" fmla="*/ 13494 h 580231"/>
                <a:gd name="connsiteX9" fmla="*/ 534193 w 810418"/>
                <a:gd name="connsiteY9" fmla="*/ 0 h 580231"/>
                <a:gd name="connsiteX10" fmla="*/ 394493 w 810418"/>
                <a:gd name="connsiteY10" fmla="*/ 3969 h 580231"/>
                <a:gd name="connsiteX11" fmla="*/ 264318 w 810418"/>
                <a:gd name="connsiteY11" fmla="*/ 73818 h 580231"/>
                <a:gd name="connsiteX12" fmla="*/ 175418 w 810418"/>
                <a:gd name="connsiteY12" fmla="*/ 139700 h 580231"/>
                <a:gd name="connsiteX13" fmla="*/ 113506 w 810418"/>
                <a:gd name="connsiteY13" fmla="*/ 192881 h 580231"/>
                <a:gd name="connsiteX14" fmla="*/ 65087 w 810418"/>
                <a:gd name="connsiteY14" fmla="*/ 242887 h 580231"/>
                <a:gd name="connsiteX15" fmla="*/ 0 w 810418"/>
                <a:gd name="connsiteY15" fmla="*/ 285750 h 580231"/>
                <a:gd name="connsiteX16" fmla="*/ 108743 w 810418"/>
                <a:gd name="connsiteY16" fmla="*/ 384969 h 580231"/>
                <a:gd name="connsiteX17" fmla="*/ 245268 w 810418"/>
                <a:gd name="connsiteY17" fmla="*/ 508001 h 580231"/>
                <a:gd name="connsiteX18" fmla="*/ 346074 w 810418"/>
                <a:gd name="connsiteY18" fmla="*/ 541337 h 580231"/>
                <a:gd name="connsiteX19" fmla="*/ 432593 w 810418"/>
                <a:gd name="connsiteY19" fmla="*/ 580231 h 580231"/>
                <a:gd name="connsiteX0" fmla="*/ 432593 w 810418"/>
                <a:gd name="connsiteY0" fmla="*/ 599281 h 599281"/>
                <a:gd name="connsiteX1" fmla="*/ 598487 w 810418"/>
                <a:gd name="connsiteY1" fmla="*/ 550069 h 599281"/>
                <a:gd name="connsiteX2" fmla="*/ 729456 w 810418"/>
                <a:gd name="connsiteY2" fmla="*/ 504825 h 599281"/>
                <a:gd name="connsiteX3" fmla="*/ 766762 w 810418"/>
                <a:gd name="connsiteY3" fmla="*/ 432593 h 599281"/>
                <a:gd name="connsiteX4" fmla="*/ 791368 w 810418"/>
                <a:gd name="connsiteY4" fmla="*/ 392113 h 599281"/>
                <a:gd name="connsiteX5" fmla="*/ 796925 w 810418"/>
                <a:gd name="connsiteY5" fmla="*/ 336550 h 599281"/>
                <a:gd name="connsiteX6" fmla="*/ 810418 w 810418"/>
                <a:gd name="connsiteY6" fmla="*/ 187325 h 599281"/>
                <a:gd name="connsiteX7" fmla="*/ 775493 w 810418"/>
                <a:gd name="connsiteY7" fmla="*/ 70644 h 599281"/>
                <a:gd name="connsiteX8" fmla="*/ 685006 w 810418"/>
                <a:gd name="connsiteY8" fmla="*/ 32544 h 599281"/>
                <a:gd name="connsiteX9" fmla="*/ 548480 w 810418"/>
                <a:gd name="connsiteY9" fmla="*/ 0 h 599281"/>
                <a:gd name="connsiteX10" fmla="*/ 394493 w 810418"/>
                <a:gd name="connsiteY10" fmla="*/ 23019 h 599281"/>
                <a:gd name="connsiteX11" fmla="*/ 264318 w 810418"/>
                <a:gd name="connsiteY11" fmla="*/ 92868 h 599281"/>
                <a:gd name="connsiteX12" fmla="*/ 175418 w 810418"/>
                <a:gd name="connsiteY12" fmla="*/ 158750 h 599281"/>
                <a:gd name="connsiteX13" fmla="*/ 113506 w 810418"/>
                <a:gd name="connsiteY13" fmla="*/ 211931 h 599281"/>
                <a:gd name="connsiteX14" fmla="*/ 65087 w 810418"/>
                <a:gd name="connsiteY14" fmla="*/ 261937 h 599281"/>
                <a:gd name="connsiteX15" fmla="*/ 0 w 810418"/>
                <a:gd name="connsiteY15" fmla="*/ 304800 h 599281"/>
                <a:gd name="connsiteX16" fmla="*/ 108743 w 810418"/>
                <a:gd name="connsiteY16" fmla="*/ 404019 h 599281"/>
                <a:gd name="connsiteX17" fmla="*/ 245268 w 810418"/>
                <a:gd name="connsiteY17" fmla="*/ 527051 h 599281"/>
                <a:gd name="connsiteX18" fmla="*/ 346074 w 810418"/>
                <a:gd name="connsiteY18" fmla="*/ 560387 h 599281"/>
                <a:gd name="connsiteX19" fmla="*/ 432593 w 810418"/>
                <a:gd name="connsiteY19" fmla="*/ 599281 h 599281"/>
                <a:gd name="connsiteX0" fmla="*/ 432593 w 810418"/>
                <a:gd name="connsiteY0" fmla="*/ 599281 h 599281"/>
                <a:gd name="connsiteX1" fmla="*/ 598487 w 810418"/>
                <a:gd name="connsiteY1" fmla="*/ 550069 h 599281"/>
                <a:gd name="connsiteX2" fmla="*/ 729456 w 810418"/>
                <a:gd name="connsiteY2" fmla="*/ 504825 h 599281"/>
                <a:gd name="connsiteX3" fmla="*/ 766762 w 810418"/>
                <a:gd name="connsiteY3" fmla="*/ 432593 h 599281"/>
                <a:gd name="connsiteX4" fmla="*/ 791368 w 810418"/>
                <a:gd name="connsiteY4" fmla="*/ 392113 h 599281"/>
                <a:gd name="connsiteX5" fmla="*/ 796925 w 810418"/>
                <a:gd name="connsiteY5" fmla="*/ 336550 h 599281"/>
                <a:gd name="connsiteX6" fmla="*/ 810418 w 810418"/>
                <a:gd name="connsiteY6" fmla="*/ 187325 h 599281"/>
                <a:gd name="connsiteX7" fmla="*/ 775493 w 810418"/>
                <a:gd name="connsiteY7" fmla="*/ 70644 h 599281"/>
                <a:gd name="connsiteX8" fmla="*/ 701674 w 810418"/>
                <a:gd name="connsiteY8" fmla="*/ 15875 h 599281"/>
                <a:gd name="connsiteX9" fmla="*/ 548480 w 810418"/>
                <a:gd name="connsiteY9" fmla="*/ 0 h 599281"/>
                <a:gd name="connsiteX10" fmla="*/ 394493 w 810418"/>
                <a:gd name="connsiteY10" fmla="*/ 23019 h 599281"/>
                <a:gd name="connsiteX11" fmla="*/ 264318 w 810418"/>
                <a:gd name="connsiteY11" fmla="*/ 92868 h 599281"/>
                <a:gd name="connsiteX12" fmla="*/ 175418 w 810418"/>
                <a:gd name="connsiteY12" fmla="*/ 158750 h 599281"/>
                <a:gd name="connsiteX13" fmla="*/ 113506 w 810418"/>
                <a:gd name="connsiteY13" fmla="*/ 211931 h 599281"/>
                <a:gd name="connsiteX14" fmla="*/ 65087 w 810418"/>
                <a:gd name="connsiteY14" fmla="*/ 261937 h 599281"/>
                <a:gd name="connsiteX15" fmla="*/ 0 w 810418"/>
                <a:gd name="connsiteY15" fmla="*/ 304800 h 599281"/>
                <a:gd name="connsiteX16" fmla="*/ 108743 w 810418"/>
                <a:gd name="connsiteY16" fmla="*/ 404019 h 599281"/>
                <a:gd name="connsiteX17" fmla="*/ 245268 w 810418"/>
                <a:gd name="connsiteY17" fmla="*/ 527051 h 599281"/>
                <a:gd name="connsiteX18" fmla="*/ 346074 w 810418"/>
                <a:gd name="connsiteY18" fmla="*/ 560387 h 599281"/>
                <a:gd name="connsiteX19" fmla="*/ 432593 w 810418"/>
                <a:gd name="connsiteY19" fmla="*/ 599281 h 599281"/>
                <a:gd name="connsiteX0" fmla="*/ 432593 w 813522"/>
                <a:gd name="connsiteY0" fmla="*/ 599281 h 599281"/>
                <a:gd name="connsiteX1" fmla="*/ 598487 w 813522"/>
                <a:gd name="connsiteY1" fmla="*/ 550069 h 599281"/>
                <a:gd name="connsiteX2" fmla="*/ 729456 w 813522"/>
                <a:gd name="connsiteY2" fmla="*/ 504825 h 599281"/>
                <a:gd name="connsiteX3" fmla="*/ 766762 w 813522"/>
                <a:gd name="connsiteY3" fmla="*/ 432593 h 599281"/>
                <a:gd name="connsiteX4" fmla="*/ 791368 w 813522"/>
                <a:gd name="connsiteY4" fmla="*/ 392113 h 599281"/>
                <a:gd name="connsiteX5" fmla="*/ 796925 w 813522"/>
                <a:gd name="connsiteY5" fmla="*/ 336550 h 599281"/>
                <a:gd name="connsiteX6" fmla="*/ 810418 w 813522"/>
                <a:gd name="connsiteY6" fmla="*/ 187325 h 599281"/>
                <a:gd name="connsiteX7" fmla="*/ 812006 w 813522"/>
                <a:gd name="connsiteY7" fmla="*/ 123030 h 599281"/>
                <a:gd name="connsiteX8" fmla="*/ 775493 w 813522"/>
                <a:gd name="connsiteY8" fmla="*/ 70644 h 599281"/>
                <a:gd name="connsiteX9" fmla="*/ 701674 w 813522"/>
                <a:gd name="connsiteY9" fmla="*/ 15875 h 599281"/>
                <a:gd name="connsiteX10" fmla="*/ 548480 w 813522"/>
                <a:gd name="connsiteY10" fmla="*/ 0 h 599281"/>
                <a:gd name="connsiteX11" fmla="*/ 394493 w 813522"/>
                <a:gd name="connsiteY11" fmla="*/ 23019 h 599281"/>
                <a:gd name="connsiteX12" fmla="*/ 264318 w 813522"/>
                <a:gd name="connsiteY12" fmla="*/ 92868 h 599281"/>
                <a:gd name="connsiteX13" fmla="*/ 175418 w 813522"/>
                <a:gd name="connsiteY13" fmla="*/ 158750 h 599281"/>
                <a:gd name="connsiteX14" fmla="*/ 113506 w 813522"/>
                <a:gd name="connsiteY14" fmla="*/ 211931 h 599281"/>
                <a:gd name="connsiteX15" fmla="*/ 65087 w 813522"/>
                <a:gd name="connsiteY15" fmla="*/ 261937 h 599281"/>
                <a:gd name="connsiteX16" fmla="*/ 0 w 813522"/>
                <a:gd name="connsiteY16" fmla="*/ 304800 h 599281"/>
                <a:gd name="connsiteX17" fmla="*/ 108743 w 813522"/>
                <a:gd name="connsiteY17" fmla="*/ 404019 h 599281"/>
                <a:gd name="connsiteX18" fmla="*/ 245268 w 813522"/>
                <a:gd name="connsiteY18" fmla="*/ 527051 h 599281"/>
                <a:gd name="connsiteX19" fmla="*/ 346074 w 813522"/>
                <a:gd name="connsiteY19" fmla="*/ 560387 h 599281"/>
                <a:gd name="connsiteX20" fmla="*/ 432593 w 813522"/>
                <a:gd name="connsiteY20" fmla="*/ 599281 h 599281"/>
                <a:gd name="connsiteX0" fmla="*/ 432593 w 820737"/>
                <a:gd name="connsiteY0" fmla="*/ 599281 h 599281"/>
                <a:gd name="connsiteX1" fmla="*/ 598487 w 820737"/>
                <a:gd name="connsiteY1" fmla="*/ 550069 h 599281"/>
                <a:gd name="connsiteX2" fmla="*/ 729456 w 820737"/>
                <a:gd name="connsiteY2" fmla="*/ 504825 h 599281"/>
                <a:gd name="connsiteX3" fmla="*/ 766762 w 820737"/>
                <a:gd name="connsiteY3" fmla="*/ 432593 h 599281"/>
                <a:gd name="connsiteX4" fmla="*/ 791368 w 820737"/>
                <a:gd name="connsiteY4" fmla="*/ 392113 h 599281"/>
                <a:gd name="connsiteX5" fmla="*/ 820737 w 820737"/>
                <a:gd name="connsiteY5" fmla="*/ 310356 h 599281"/>
                <a:gd name="connsiteX6" fmla="*/ 810418 w 820737"/>
                <a:gd name="connsiteY6" fmla="*/ 187325 h 599281"/>
                <a:gd name="connsiteX7" fmla="*/ 812006 w 820737"/>
                <a:gd name="connsiteY7" fmla="*/ 123030 h 599281"/>
                <a:gd name="connsiteX8" fmla="*/ 775493 w 820737"/>
                <a:gd name="connsiteY8" fmla="*/ 70644 h 599281"/>
                <a:gd name="connsiteX9" fmla="*/ 701674 w 820737"/>
                <a:gd name="connsiteY9" fmla="*/ 15875 h 599281"/>
                <a:gd name="connsiteX10" fmla="*/ 548480 w 820737"/>
                <a:gd name="connsiteY10" fmla="*/ 0 h 599281"/>
                <a:gd name="connsiteX11" fmla="*/ 394493 w 820737"/>
                <a:gd name="connsiteY11" fmla="*/ 23019 h 599281"/>
                <a:gd name="connsiteX12" fmla="*/ 264318 w 820737"/>
                <a:gd name="connsiteY12" fmla="*/ 92868 h 599281"/>
                <a:gd name="connsiteX13" fmla="*/ 175418 w 820737"/>
                <a:gd name="connsiteY13" fmla="*/ 158750 h 599281"/>
                <a:gd name="connsiteX14" fmla="*/ 113506 w 820737"/>
                <a:gd name="connsiteY14" fmla="*/ 211931 h 599281"/>
                <a:gd name="connsiteX15" fmla="*/ 65087 w 820737"/>
                <a:gd name="connsiteY15" fmla="*/ 261937 h 599281"/>
                <a:gd name="connsiteX16" fmla="*/ 0 w 820737"/>
                <a:gd name="connsiteY16" fmla="*/ 304800 h 599281"/>
                <a:gd name="connsiteX17" fmla="*/ 108743 w 820737"/>
                <a:gd name="connsiteY17" fmla="*/ 404019 h 599281"/>
                <a:gd name="connsiteX18" fmla="*/ 245268 w 820737"/>
                <a:gd name="connsiteY18" fmla="*/ 527051 h 599281"/>
                <a:gd name="connsiteX19" fmla="*/ 346074 w 820737"/>
                <a:gd name="connsiteY19" fmla="*/ 560387 h 599281"/>
                <a:gd name="connsiteX20" fmla="*/ 432593 w 820737"/>
                <a:gd name="connsiteY20" fmla="*/ 599281 h 599281"/>
                <a:gd name="connsiteX0" fmla="*/ 432593 w 827087"/>
                <a:gd name="connsiteY0" fmla="*/ 599281 h 599281"/>
                <a:gd name="connsiteX1" fmla="*/ 598487 w 827087"/>
                <a:gd name="connsiteY1" fmla="*/ 550069 h 599281"/>
                <a:gd name="connsiteX2" fmla="*/ 729456 w 827087"/>
                <a:gd name="connsiteY2" fmla="*/ 504825 h 599281"/>
                <a:gd name="connsiteX3" fmla="*/ 766762 w 827087"/>
                <a:gd name="connsiteY3" fmla="*/ 432593 h 599281"/>
                <a:gd name="connsiteX4" fmla="*/ 791368 w 827087"/>
                <a:gd name="connsiteY4" fmla="*/ 392113 h 599281"/>
                <a:gd name="connsiteX5" fmla="*/ 820737 w 827087"/>
                <a:gd name="connsiteY5" fmla="*/ 310356 h 599281"/>
                <a:gd name="connsiteX6" fmla="*/ 827087 w 827087"/>
                <a:gd name="connsiteY6" fmla="*/ 208756 h 599281"/>
                <a:gd name="connsiteX7" fmla="*/ 812006 w 827087"/>
                <a:gd name="connsiteY7" fmla="*/ 123030 h 599281"/>
                <a:gd name="connsiteX8" fmla="*/ 775493 w 827087"/>
                <a:gd name="connsiteY8" fmla="*/ 70644 h 599281"/>
                <a:gd name="connsiteX9" fmla="*/ 701674 w 827087"/>
                <a:gd name="connsiteY9" fmla="*/ 15875 h 599281"/>
                <a:gd name="connsiteX10" fmla="*/ 548480 w 827087"/>
                <a:gd name="connsiteY10" fmla="*/ 0 h 599281"/>
                <a:gd name="connsiteX11" fmla="*/ 394493 w 827087"/>
                <a:gd name="connsiteY11" fmla="*/ 23019 h 599281"/>
                <a:gd name="connsiteX12" fmla="*/ 264318 w 827087"/>
                <a:gd name="connsiteY12" fmla="*/ 92868 h 599281"/>
                <a:gd name="connsiteX13" fmla="*/ 175418 w 827087"/>
                <a:gd name="connsiteY13" fmla="*/ 158750 h 599281"/>
                <a:gd name="connsiteX14" fmla="*/ 113506 w 827087"/>
                <a:gd name="connsiteY14" fmla="*/ 211931 h 599281"/>
                <a:gd name="connsiteX15" fmla="*/ 65087 w 827087"/>
                <a:gd name="connsiteY15" fmla="*/ 261937 h 599281"/>
                <a:gd name="connsiteX16" fmla="*/ 0 w 827087"/>
                <a:gd name="connsiteY16" fmla="*/ 304800 h 599281"/>
                <a:gd name="connsiteX17" fmla="*/ 108743 w 827087"/>
                <a:gd name="connsiteY17" fmla="*/ 404019 h 599281"/>
                <a:gd name="connsiteX18" fmla="*/ 245268 w 827087"/>
                <a:gd name="connsiteY18" fmla="*/ 527051 h 599281"/>
                <a:gd name="connsiteX19" fmla="*/ 346074 w 827087"/>
                <a:gd name="connsiteY19" fmla="*/ 560387 h 599281"/>
                <a:gd name="connsiteX20" fmla="*/ 432593 w 827087"/>
                <a:gd name="connsiteY20" fmla="*/ 599281 h 599281"/>
                <a:gd name="connsiteX0" fmla="*/ 432593 w 827087"/>
                <a:gd name="connsiteY0" fmla="*/ 599281 h 599281"/>
                <a:gd name="connsiteX1" fmla="*/ 598487 w 827087"/>
                <a:gd name="connsiteY1" fmla="*/ 550069 h 599281"/>
                <a:gd name="connsiteX2" fmla="*/ 729456 w 827087"/>
                <a:gd name="connsiteY2" fmla="*/ 504825 h 599281"/>
                <a:gd name="connsiteX3" fmla="*/ 766762 w 827087"/>
                <a:gd name="connsiteY3" fmla="*/ 432593 h 599281"/>
                <a:gd name="connsiteX4" fmla="*/ 791368 w 827087"/>
                <a:gd name="connsiteY4" fmla="*/ 392113 h 599281"/>
                <a:gd name="connsiteX5" fmla="*/ 820737 w 827087"/>
                <a:gd name="connsiteY5" fmla="*/ 310356 h 599281"/>
                <a:gd name="connsiteX6" fmla="*/ 827087 w 827087"/>
                <a:gd name="connsiteY6" fmla="*/ 208756 h 599281"/>
                <a:gd name="connsiteX7" fmla="*/ 812006 w 827087"/>
                <a:gd name="connsiteY7" fmla="*/ 123030 h 599281"/>
                <a:gd name="connsiteX8" fmla="*/ 775493 w 827087"/>
                <a:gd name="connsiteY8" fmla="*/ 70644 h 599281"/>
                <a:gd name="connsiteX9" fmla="*/ 670533 w 827087"/>
                <a:gd name="connsiteY9" fmla="*/ 26256 h 599281"/>
                <a:gd name="connsiteX10" fmla="*/ 548480 w 827087"/>
                <a:gd name="connsiteY10" fmla="*/ 0 h 599281"/>
                <a:gd name="connsiteX11" fmla="*/ 394493 w 827087"/>
                <a:gd name="connsiteY11" fmla="*/ 23019 h 599281"/>
                <a:gd name="connsiteX12" fmla="*/ 264318 w 827087"/>
                <a:gd name="connsiteY12" fmla="*/ 92868 h 599281"/>
                <a:gd name="connsiteX13" fmla="*/ 175418 w 827087"/>
                <a:gd name="connsiteY13" fmla="*/ 158750 h 599281"/>
                <a:gd name="connsiteX14" fmla="*/ 113506 w 827087"/>
                <a:gd name="connsiteY14" fmla="*/ 211931 h 599281"/>
                <a:gd name="connsiteX15" fmla="*/ 65087 w 827087"/>
                <a:gd name="connsiteY15" fmla="*/ 261937 h 599281"/>
                <a:gd name="connsiteX16" fmla="*/ 0 w 827087"/>
                <a:gd name="connsiteY16" fmla="*/ 304800 h 599281"/>
                <a:gd name="connsiteX17" fmla="*/ 108743 w 827087"/>
                <a:gd name="connsiteY17" fmla="*/ 404019 h 599281"/>
                <a:gd name="connsiteX18" fmla="*/ 245268 w 827087"/>
                <a:gd name="connsiteY18" fmla="*/ 527051 h 599281"/>
                <a:gd name="connsiteX19" fmla="*/ 346074 w 827087"/>
                <a:gd name="connsiteY19" fmla="*/ 560387 h 599281"/>
                <a:gd name="connsiteX20" fmla="*/ 432593 w 827087"/>
                <a:gd name="connsiteY20" fmla="*/ 599281 h 599281"/>
                <a:gd name="connsiteX0" fmla="*/ 432593 w 827087"/>
                <a:gd name="connsiteY0" fmla="*/ 599281 h 599281"/>
                <a:gd name="connsiteX1" fmla="*/ 598487 w 827087"/>
                <a:gd name="connsiteY1" fmla="*/ 550069 h 599281"/>
                <a:gd name="connsiteX2" fmla="*/ 729456 w 827087"/>
                <a:gd name="connsiteY2" fmla="*/ 504825 h 599281"/>
                <a:gd name="connsiteX3" fmla="*/ 766762 w 827087"/>
                <a:gd name="connsiteY3" fmla="*/ 432593 h 599281"/>
                <a:gd name="connsiteX4" fmla="*/ 791368 w 827087"/>
                <a:gd name="connsiteY4" fmla="*/ 392113 h 599281"/>
                <a:gd name="connsiteX5" fmla="*/ 820737 w 827087"/>
                <a:gd name="connsiteY5" fmla="*/ 310356 h 599281"/>
                <a:gd name="connsiteX6" fmla="*/ 827087 w 827087"/>
                <a:gd name="connsiteY6" fmla="*/ 208756 h 599281"/>
                <a:gd name="connsiteX7" fmla="*/ 812006 w 827087"/>
                <a:gd name="connsiteY7" fmla="*/ 123030 h 599281"/>
                <a:gd name="connsiteX8" fmla="*/ 670533 w 827087"/>
                <a:gd name="connsiteY8" fmla="*/ 26256 h 599281"/>
                <a:gd name="connsiteX9" fmla="*/ 548480 w 827087"/>
                <a:gd name="connsiteY9" fmla="*/ 0 h 599281"/>
                <a:gd name="connsiteX10" fmla="*/ 394493 w 827087"/>
                <a:gd name="connsiteY10" fmla="*/ 23019 h 599281"/>
                <a:gd name="connsiteX11" fmla="*/ 264318 w 827087"/>
                <a:gd name="connsiteY11" fmla="*/ 92868 h 599281"/>
                <a:gd name="connsiteX12" fmla="*/ 175418 w 827087"/>
                <a:gd name="connsiteY12" fmla="*/ 158750 h 599281"/>
                <a:gd name="connsiteX13" fmla="*/ 113506 w 827087"/>
                <a:gd name="connsiteY13" fmla="*/ 211931 h 599281"/>
                <a:gd name="connsiteX14" fmla="*/ 65087 w 827087"/>
                <a:gd name="connsiteY14" fmla="*/ 261937 h 599281"/>
                <a:gd name="connsiteX15" fmla="*/ 0 w 827087"/>
                <a:gd name="connsiteY15" fmla="*/ 304800 h 599281"/>
                <a:gd name="connsiteX16" fmla="*/ 108743 w 827087"/>
                <a:gd name="connsiteY16" fmla="*/ 404019 h 599281"/>
                <a:gd name="connsiteX17" fmla="*/ 245268 w 827087"/>
                <a:gd name="connsiteY17" fmla="*/ 527051 h 599281"/>
                <a:gd name="connsiteX18" fmla="*/ 346074 w 827087"/>
                <a:gd name="connsiteY18" fmla="*/ 560387 h 599281"/>
                <a:gd name="connsiteX19" fmla="*/ 432593 w 827087"/>
                <a:gd name="connsiteY19" fmla="*/ 599281 h 599281"/>
                <a:gd name="connsiteX0" fmla="*/ 432593 w 827087"/>
                <a:gd name="connsiteY0" fmla="*/ 599281 h 599281"/>
                <a:gd name="connsiteX1" fmla="*/ 598487 w 827087"/>
                <a:gd name="connsiteY1" fmla="*/ 550069 h 599281"/>
                <a:gd name="connsiteX2" fmla="*/ 729456 w 827087"/>
                <a:gd name="connsiteY2" fmla="*/ 504825 h 599281"/>
                <a:gd name="connsiteX3" fmla="*/ 766762 w 827087"/>
                <a:gd name="connsiteY3" fmla="*/ 432593 h 599281"/>
                <a:gd name="connsiteX4" fmla="*/ 791368 w 827087"/>
                <a:gd name="connsiteY4" fmla="*/ 392113 h 599281"/>
                <a:gd name="connsiteX5" fmla="*/ 820737 w 827087"/>
                <a:gd name="connsiteY5" fmla="*/ 310356 h 599281"/>
                <a:gd name="connsiteX6" fmla="*/ 827087 w 827087"/>
                <a:gd name="connsiteY6" fmla="*/ 208756 h 599281"/>
                <a:gd name="connsiteX7" fmla="*/ 670533 w 827087"/>
                <a:gd name="connsiteY7" fmla="*/ 26256 h 599281"/>
                <a:gd name="connsiteX8" fmla="*/ 548480 w 827087"/>
                <a:gd name="connsiteY8" fmla="*/ 0 h 599281"/>
                <a:gd name="connsiteX9" fmla="*/ 394493 w 827087"/>
                <a:gd name="connsiteY9" fmla="*/ 23019 h 599281"/>
                <a:gd name="connsiteX10" fmla="*/ 264318 w 827087"/>
                <a:gd name="connsiteY10" fmla="*/ 92868 h 599281"/>
                <a:gd name="connsiteX11" fmla="*/ 175418 w 827087"/>
                <a:gd name="connsiteY11" fmla="*/ 158750 h 599281"/>
                <a:gd name="connsiteX12" fmla="*/ 113506 w 827087"/>
                <a:gd name="connsiteY12" fmla="*/ 211931 h 599281"/>
                <a:gd name="connsiteX13" fmla="*/ 65087 w 827087"/>
                <a:gd name="connsiteY13" fmla="*/ 261937 h 599281"/>
                <a:gd name="connsiteX14" fmla="*/ 0 w 827087"/>
                <a:gd name="connsiteY14" fmla="*/ 304800 h 599281"/>
                <a:gd name="connsiteX15" fmla="*/ 108743 w 827087"/>
                <a:gd name="connsiteY15" fmla="*/ 404019 h 599281"/>
                <a:gd name="connsiteX16" fmla="*/ 245268 w 827087"/>
                <a:gd name="connsiteY16" fmla="*/ 527051 h 599281"/>
                <a:gd name="connsiteX17" fmla="*/ 346074 w 827087"/>
                <a:gd name="connsiteY17" fmla="*/ 560387 h 599281"/>
                <a:gd name="connsiteX18" fmla="*/ 432593 w 827087"/>
                <a:gd name="connsiteY18" fmla="*/ 599281 h 599281"/>
                <a:gd name="connsiteX0" fmla="*/ 432593 w 820737"/>
                <a:gd name="connsiteY0" fmla="*/ 599281 h 599281"/>
                <a:gd name="connsiteX1" fmla="*/ 598487 w 820737"/>
                <a:gd name="connsiteY1" fmla="*/ 550069 h 599281"/>
                <a:gd name="connsiteX2" fmla="*/ 729456 w 820737"/>
                <a:gd name="connsiteY2" fmla="*/ 504825 h 599281"/>
                <a:gd name="connsiteX3" fmla="*/ 766762 w 820737"/>
                <a:gd name="connsiteY3" fmla="*/ 432593 h 599281"/>
                <a:gd name="connsiteX4" fmla="*/ 791368 w 820737"/>
                <a:gd name="connsiteY4" fmla="*/ 392113 h 599281"/>
                <a:gd name="connsiteX5" fmla="*/ 820737 w 820737"/>
                <a:gd name="connsiteY5" fmla="*/ 310356 h 599281"/>
                <a:gd name="connsiteX6" fmla="*/ 670533 w 820737"/>
                <a:gd name="connsiteY6" fmla="*/ 26256 h 599281"/>
                <a:gd name="connsiteX7" fmla="*/ 548480 w 820737"/>
                <a:gd name="connsiteY7" fmla="*/ 0 h 599281"/>
                <a:gd name="connsiteX8" fmla="*/ 394493 w 820737"/>
                <a:gd name="connsiteY8" fmla="*/ 23019 h 599281"/>
                <a:gd name="connsiteX9" fmla="*/ 264318 w 820737"/>
                <a:gd name="connsiteY9" fmla="*/ 92868 h 599281"/>
                <a:gd name="connsiteX10" fmla="*/ 175418 w 820737"/>
                <a:gd name="connsiteY10" fmla="*/ 158750 h 599281"/>
                <a:gd name="connsiteX11" fmla="*/ 113506 w 820737"/>
                <a:gd name="connsiteY11" fmla="*/ 211931 h 599281"/>
                <a:gd name="connsiteX12" fmla="*/ 65087 w 820737"/>
                <a:gd name="connsiteY12" fmla="*/ 261937 h 599281"/>
                <a:gd name="connsiteX13" fmla="*/ 0 w 820737"/>
                <a:gd name="connsiteY13" fmla="*/ 304800 h 599281"/>
                <a:gd name="connsiteX14" fmla="*/ 108743 w 820737"/>
                <a:gd name="connsiteY14" fmla="*/ 404019 h 599281"/>
                <a:gd name="connsiteX15" fmla="*/ 245268 w 820737"/>
                <a:gd name="connsiteY15" fmla="*/ 527051 h 599281"/>
                <a:gd name="connsiteX16" fmla="*/ 346074 w 820737"/>
                <a:gd name="connsiteY16" fmla="*/ 560387 h 599281"/>
                <a:gd name="connsiteX17" fmla="*/ 432593 w 820737"/>
                <a:gd name="connsiteY17" fmla="*/ 599281 h 599281"/>
                <a:gd name="connsiteX0" fmla="*/ 432593 w 791369"/>
                <a:gd name="connsiteY0" fmla="*/ 599281 h 599281"/>
                <a:gd name="connsiteX1" fmla="*/ 598487 w 791369"/>
                <a:gd name="connsiteY1" fmla="*/ 550069 h 599281"/>
                <a:gd name="connsiteX2" fmla="*/ 729456 w 791369"/>
                <a:gd name="connsiteY2" fmla="*/ 504825 h 599281"/>
                <a:gd name="connsiteX3" fmla="*/ 766762 w 791369"/>
                <a:gd name="connsiteY3" fmla="*/ 432593 h 599281"/>
                <a:gd name="connsiteX4" fmla="*/ 791368 w 791369"/>
                <a:gd name="connsiteY4" fmla="*/ 392113 h 599281"/>
                <a:gd name="connsiteX5" fmla="*/ 670533 w 791369"/>
                <a:gd name="connsiteY5" fmla="*/ 26256 h 599281"/>
                <a:gd name="connsiteX6" fmla="*/ 548480 w 791369"/>
                <a:gd name="connsiteY6" fmla="*/ 0 h 599281"/>
                <a:gd name="connsiteX7" fmla="*/ 394493 w 791369"/>
                <a:gd name="connsiteY7" fmla="*/ 23019 h 599281"/>
                <a:gd name="connsiteX8" fmla="*/ 264318 w 791369"/>
                <a:gd name="connsiteY8" fmla="*/ 92868 h 599281"/>
                <a:gd name="connsiteX9" fmla="*/ 175418 w 791369"/>
                <a:gd name="connsiteY9" fmla="*/ 158750 h 599281"/>
                <a:gd name="connsiteX10" fmla="*/ 113506 w 791369"/>
                <a:gd name="connsiteY10" fmla="*/ 211931 h 599281"/>
                <a:gd name="connsiteX11" fmla="*/ 65087 w 791369"/>
                <a:gd name="connsiteY11" fmla="*/ 261937 h 599281"/>
                <a:gd name="connsiteX12" fmla="*/ 0 w 791369"/>
                <a:gd name="connsiteY12" fmla="*/ 304800 h 599281"/>
                <a:gd name="connsiteX13" fmla="*/ 108743 w 791369"/>
                <a:gd name="connsiteY13" fmla="*/ 404019 h 599281"/>
                <a:gd name="connsiteX14" fmla="*/ 245268 w 791369"/>
                <a:gd name="connsiteY14" fmla="*/ 527051 h 599281"/>
                <a:gd name="connsiteX15" fmla="*/ 346074 w 791369"/>
                <a:gd name="connsiteY15" fmla="*/ 560387 h 599281"/>
                <a:gd name="connsiteX16" fmla="*/ 432593 w 791369"/>
                <a:gd name="connsiteY16" fmla="*/ 599281 h 599281"/>
                <a:gd name="connsiteX0" fmla="*/ 432593 w 766763"/>
                <a:gd name="connsiteY0" fmla="*/ 599281 h 599281"/>
                <a:gd name="connsiteX1" fmla="*/ 598487 w 766763"/>
                <a:gd name="connsiteY1" fmla="*/ 550069 h 599281"/>
                <a:gd name="connsiteX2" fmla="*/ 729456 w 766763"/>
                <a:gd name="connsiteY2" fmla="*/ 504825 h 599281"/>
                <a:gd name="connsiteX3" fmla="*/ 766762 w 766763"/>
                <a:gd name="connsiteY3" fmla="*/ 432593 h 599281"/>
                <a:gd name="connsiteX4" fmla="*/ 670533 w 766763"/>
                <a:gd name="connsiteY4" fmla="*/ 26256 h 599281"/>
                <a:gd name="connsiteX5" fmla="*/ 548480 w 766763"/>
                <a:gd name="connsiteY5" fmla="*/ 0 h 599281"/>
                <a:gd name="connsiteX6" fmla="*/ 394493 w 766763"/>
                <a:gd name="connsiteY6" fmla="*/ 23019 h 599281"/>
                <a:gd name="connsiteX7" fmla="*/ 264318 w 766763"/>
                <a:gd name="connsiteY7" fmla="*/ 92868 h 599281"/>
                <a:gd name="connsiteX8" fmla="*/ 175418 w 766763"/>
                <a:gd name="connsiteY8" fmla="*/ 158750 h 599281"/>
                <a:gd name="connsiteX9" fmla="*/ 113506 w 766763"/>
                <a:gd name="connsiteY9" fmla="*/ 211931 h 599281"/>
                <a:gd name="connsiteX10" fmla="*/ 65087 w 766763"/>
                <a:gd name="connsiteY10" fmla="*/ 261937 h 599281"/>
                <a:gd name="connsiteX11" fmla="*/ 0 w 766763"/>
                <a:gd name="connsiteY11" fmla="*/ 304800 h 599281"/>
                <a:gd name="connsiteX12" fmla="*/ 108743 w 766763"/>
                <a:gd name="connsiteY12" fmla="*/ 404019 h 599281"/>
                <a:gd name="connsiteX13" fmla="*/ 245268 w 766763"/>
                <a:gd name="connsiteY13" fmla="*/ 527051 h 599281"/>
                <a:gd name="connsiteX14" fmla="*/ 346074 w 766763"/>
                <a:gd name="connsiteY14" fmla="*/ 560387 h 599281"/>
                <a:gd name="connsiteX15" fmla="*/ 432593 w 766763"/>
                <a:gd name="connsiteY15" fmla="*/ 599281 h 599281"/>
                <a:gd name="connsiteX0" fmla="*/ 432593 w 731609"/>
                <a:gd name="connsiteY0" fmla="*/ 599281 h 599281"/>
                <a:gd name="connsiteX1" fmla="*/ 598487 w 731609"/>
                <a:gd name="connsiteY1" fmla="*/ 550069 h 599281"/>
                <a:gd name="connsiteX2" fmla="*/ 729456 w 731609"/>
                <a:gd name="connsiteY2" fmla="*/ 504825 h 599281"/>
                <a:gd name="connsiteX3" fmla="*/ 670533 w 731609"/>
                <a:gd name="connsiteY3" fmla="*/ 26256 h 599281"/>
                <a:gd name="connsiteX4" fmla="*/ 548480 w 731609"/>
                <a:gd name="connsiteY4" fmla="*/ 0 h 599281"/>
                <a:gd name="connsiteX5" fmla="*/ 394493 w 731609"/>
                <a:gd name="connsiteY5" fmla="*/ 23019 h 599281"/>
                <a:gd name="connsiteX6" fmla="*/ 264318 w 731609"/>
                <a:gd name="connsiteY6" fmla="*/ 92868 h 599281"/>
                <a:gd name="connsiteX7" fmla="*/ 175418 w 731609"/>
                <a:gd name="connsiteY7" fmla="*/ 158750 h 599281"/>
                <a:gd name="connsiteX8" fmla="*/ 113506 w 731609"/>
                <a:gd name="connsiteY8" fmla="*/ 211931 h 599281"/>
                <a:gd name="connsiteX9" fmla="*/ 65087 w 731609"/>
                <a:gd name="connsiteY9" fmla="*/ 261937 h 599281"/>
                <a:gd name="connsiteX10" fmla="*/ 0 w 731609"/>
                <a:gd name="connsiteY10" fmla="*/ 304800 h 599281"/>
                <a:gd name="connsiteX11" fmla="*/ 108743 w 731609"/>
                <a:gd name="connsiteY11" fmla="*/ 404019 h 599281"/>
                <a:gd name="connsiteX12" fmla="*/ 245268 w 731609"/>
                <a:gd name="connsiteY12" fmla="*/ 527051 h 599281"/>
                <a:gd name="connsiteX13" fmla="*/ 346074 w 731609"/>
                <a:gd name="connsiteY13" fmla="*/ 560387 h 599281"/>
                <a:gd name="connsiteX14" fmla="*/ 432593 w 731609"/>
                <a:gd name="connsiteY14" fmla="*/ 599281 h 599281"/>
                <a:gd name="connsiteX0" fmla="*/ 432593 w 678621"/>
                <a:gd name="connsiteY0" fmla="*/ 599281 h 599281"/>
                <a:gd name="connsiteX1" fmla="*/ 598487 w 678621"/>
                <a:gd name="connsiteY1" fmla="*/ 550069 h 599281"/>
                <a:gd name="connsiteX2" fmla="*/ 625651 w 678621"/>
                <a:gd name="connsiteY2" fmla="*/ 556728 h 599281"/>
                <a:gd name="connsiteX3" fmla="*/ 670533 w 678621"/>
                <a:gd name="connsiteY3" fmla="*/ 26256 h 599281"/>
                <a:gd name="connsiteX4" fmla="*/ 548480 w 678621"/>
                <a:gd name="connsiteY4" fmla="*/ 0 h 599281"/>
                <a:gd name="connsiteX5" fmla="*/ 394493 w 678621"/>
                <a:gd name="connsiteY5" fmla="*/ 23019 h 599281"/>
                <a:gd name="connsiteX6" fmla="*/ 264318 w 678621"/>
                <a:gd name="connsiteY6" fmla="*/ 92868 h 599281"/>
                <a:gd name="connsiteX7" fmla="*/ 175418 w 678621"/>
                <a:gd name="connsiteY7" fmla="*/ 158750 h 599281"/>
                <a:gd name="connsiteX8" fmla="*/ 113506 w 678621"/>
                <a:gd name="connsiteY8" fmla="*/ 211931 h 599281"/>
                <a:gd name="connsiteX9" fmla="*/ 65087 w 678621"/>
                <a:gd name="connsiteY9" fmla="*/ 261937 h 599281"/>
                <a:gd name="connsiteX10" fmla="*/ 0 w 678621"/>
                <a:gd name="connsiteY10" fmla="*/ 304800 h 599281"/>
                <a:gd name="connsiteX11" fmla="*/ 108743 w 678621"/>
                <a:gd name="connsiteY11" fmla="*/ 404019 h 599281"/>
                <a:gd name="connsiteX12" fmla="*/ 245268 w 678621"/>
                <a:gd name="connsiteY12" fmla="*/ 527051 h 599281"/>
                <a:gd name="connsiteX13" fmla="*/ 346074 w 678621"/>
                <a:gd name="connsiteY13" fmla="*/ 560387 h 599281"/>
                <a:gd name="connsiteX14" fmla="*/ 432593 w 678621"/>
                <a:gd name="connsiteY14" fmla="*/ 599281 h 599281"/>
                <a:gd name="connsiteX0" fmla="*/ 432593 w 651996"/>
                <a:gd name="connsiteY0" fmla="*/ 599281 h 599281"/>
                <a:gd name="connsiteX1" fmla="*/ 598487 w 651996"/>
                <a:gd name="connsiteY1" fmla="*/ 550069 h 599281"/>
                <a:gd name="connsiteX2" fmla="*/ 625651 w 651996"/>
                <a:gd name="connsiteY2" fmla="*/ 556728 h 599281"/>
                <a:gd name="connsiteX3" fmla="*/ 639391 w 651996"/>
                <a:gd name="connsiteY3" fmla="*/ 36636 h 599281"/>
                <a:gd name="connsiteX4" fmla="*/ 548480 w 651996"/>
                <a:gd name="connsiteY4" fmla="*/ 0 h 599281"/>
                <a:gd name="connsiteX5" fmla="*/ 394493 w 651996"/>
                <a:gd name="connsiteY5" fmla="*/ 23019 h 599281"/>
                <a:gd name="connsiteX6" fmla="*/ 264318 w 651996"/>
                <a:gd name="connsiteY6" fmla="*/ 92868 h 599281"/>
                <a:gd name="connsiteX7" fmla="*/ 175418 w 651996"/>
                <a:gd name="connsiteY7" fmla="*/ 158750 h 599281"/>
                <a:gd name="connsiteX8" fmla="*/ 113506 w 651996"/>
                <a:gd name="connsiteY8" fmla="*/ 211931 h 599281"/>
                <a:gd name="connsiteX9" fmla="*/ 65087 w 651996"/>
                <a:gd name="connsiteY9" fmla="*/ 261937 h 599281"/>
                <a:gd name="connsiteX10" fmla="*/ 0 w 651996"/>
                <a:gd name="connsiteY10" fmla="*/ 304800 h 599281"/>
                <a:gd name="connsiteX11" fmla="*/ 108743 w 651996"/>
                <a:gd name="connsiteY11" fmla="*/ 404019 h 599281"/>
                <a:gd name="connsiteX12" fmla="*/ 245268 w 651996"/>
                <a:gd name="connsiteY12" fmla="*/ 527051 h 599281"/>
                <a:gd name="connsiteX13" fmla="*/ 346074 w 651996"/>
                <a:gd name="connsiteY13" fmla="*/ 560387 h 599281"/>
                <a:gd name="connsiteX14" fmla="*/ 432593 w 651996"/>
                <a:gd name="connsiteY14" fmla="*/ 599281 h 599281"/>
                <a:gd name="connsiteX0" fmla="*/ 432593 w 639391"/>
                <a:gd name="connsiteY0" fmla="*/ 599281 h 599281"/>
                <a:gd name="connsiteX1" fmla="*/ 598487 w 639391"/>
                <a:gd name="connsiteY1" fmla="*/ 550069 h 599281"/>
                <a:gd name="connsiteX2" fmla="*/ 625651 w 639391"/>
                <a:gd name="connsiteY2" fmla="*/ 556728 h 599281"/>
                <a:gd name="connsiteX3" fmla="*/ 639391 w 639391"/>
                <a:gd name="connsiteY3" fmla="*/ 36636 h 599281"/>
                <a:gd name="connsiteX4" fmla="*/ 548480 w 639391"/>
                <a:gd name="connsiteY4" fmla="*/ 0 h 599281"/>
                <a:gd name="connsiteX5" fmla="*/ 394493 w 639391"/>
                <a:gd name="connsiteY5" fmla="*/ 23019 h 599281"/>
                <a:gd name="connsiteX6" fmla="*/ 264318 w 639391"/>
                <a:gd name="connsiteY6" fmla="*/ 92868 h 599281"/>
                <a:gd name="connsiteX7" fmla="*/ 175418 w 639391"/>
                <a:gd name="connsiteY7" fmla="*/ 158750 h 599281"/>
                <a:gd name="connsiteX8" fmla="*/ 113506 w 639391"/>
                <a:gd name="connsiteY8" fmla="*/ 211931 h 599281"/>
                <a:gd name="connsiteX9" fmla="*/ 65087 w 639391"/>
                <a:gd name="connsiteY9" fmla="*/ 261937 h 599281"/>
                <a:gd name="connsiteX10" fmla="*/ 0 w 639391"/>
                <a:gd name="connsiteY10" fmla="*/ 304800 h 599281"/>
                <a:gd name="connsiteX11" fmla="*/ 108743 w 639391"/>
                <a:gd name="connsiteY11" fmla="*/ 404019 h 599281"/>
                <a:gd name="connsiteX12" fmla="*/ 245268 w 639391"/>
                <a:gd name="connsiteY12" fmla="*/ 527051 h 599281"/>
                <a:gd name="connsiteX13" fmla="*/ 346074 w 639391"/>
                <a:gd name="connsiteY13" fmla="*/ 560387 h 599281"/>
                <a:gd name="connsiteX14" fmla="*/ 432593 w 639391"/>
                <a:gd name="connsiteY14" fmla="*/ 599281 h 59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9391" h="599281">
                  <a:moveTo>
                    <a:pt x="432593" y="599281"/>
                  </a:moveTo>
                  <a:lnTo>
                    <a:pt x="598487" y="550069"/>
                  </a:lnTo>
                  <a:lnTo>
                    <a:pt x="625651" y="556728"/>
                  </a:lnTo>
                  <a:cubicBezTo>
                    <a:pt x="637659" y="469426"/>
                    <a:pt x="628032" y="172677"/>
                    <a:pt x="639391" y="36636"/>
                  </a:cubicBezTo>
                  <a:lnTo>
                    <a:pt x="548480" y="0"/>
                  </a:lnTo>
                  <a:lnTo>
                    <a:pt x="394493" y="23019"/>
                  </a:lnTo>
                  <a:lnTo>
                    <a:pt x="264318" y="92868"/>
                  </a:lnTo>
                  <a:lnTo>
                    <a:pt x="175418" y="158750"/>
                  </a:lnTo>
                  <a:lnTo>
                    <a:pt x="113506" y="211931"/>
                  </a:lnTo>
                  <a:cubicBezTo>
                    <a:pt x="99748" y="211931"/>
                    <a:pt x="84005" y="246459"/>
                    <a:pt x="65087" y="261937"/>
                  </a:cubicBezTo>
                  <a:cubicBezTo>
                    <a:pt x="46169" y="277415"/>
                    <a:pt x="22489" y="279400"/>
                    <a:pt x="0" y="304800"/>
                  </a:cubicBezTo>
                  <a:lnTo>
                    <a:pt x="108743" y="404019"/>
                  </a:lnTo>
                  <a:lnTo>
                    <a:pt x="245268" y="527051"/>
                  </a:lnTo>
                  <a:lnTo>
                    <a:pt x="346074" y="560387"/>
                  </a:lnTo>
                  <a:lnTo>
                    <a:pt x="432593" y="599281"/>
                  </a:lnTo>
                  <a:close/>
                </a:path>
              </a:pathLst>
            </a:custGeom>
            <a:solidFill>
              <a:srgbClr val="FF0000">
                <a:alpha val="20000"/>
              </a:srgbClr>
            </a:solidFill>
            <a:ln w="6350" cap="flat" cmpd="sng" algn="ctr">
              <a:solidFill>
                <a:srgbClr val="FF0000"/>
              </a:solidFill>
              <a:prstDash val="solid"/>
            </a:ln>
            <a:effectLst/>
          </p:spPr>
          <p:txBody>
            <a:bodyPr rtlCol="0" anchor="ctr"/>
            <a:lstStyle/>
            <a:p>
              <a:pPr algn="ctr">
                <a:defRPr/>
              </a:pPr>
              <a:endParaRPr lang="en-US" kern="0">
                <a:solidFill>
                  <a:prstClr val="white"/>
                </a:solidFill>
              </a:endParaRPr>
            </a:p>
          </p:txBody>
        </p:sp>
        <p:sp>
          <p:nvSpPr>
            <p:cNvPr id="185" name="Freeform 184"/>
            <p:cNvSpPr/>
            <p:nvPr/>
          </p:nvSpPr>
          <p:spPr>
            <a:xfrm>
              <a:off x="2002477" y="5222693"/>
              <a:ext cx="1206607" cy="463662"/>
            </a:xfrm>
            <a:custGeom>
              <a:avLst/>
              <a:gdLst>
                <a:gd name="connsiteX0" fmla="*/ 1590675 w 1590675"/>
                <a:gd name="connsiteY0" fmla="*/ 155575 h 666750"/>
                <a:gd name="connsiteX1" fmla="*/ 1574800 w 1590675"/>
                <a:gd name="connsiteY1" fmla="*/ 276225 h 666750"/>
                <a:gd name="connsiteX2" fmla="*/ 1473200 w 1590675"/>
                <a:gd name="connsiteY2" fmla="*/ 409575 h 666750"/>
                <a:gd name="connsiteX3" fmla="*/ 1320800 w 1590675"/>
                <a:gd name="connsiteY3" fmla="*/ 533400 h 666750"/>
                <a:gd name="connsiteX4" fmla="*/ 1152525 w 1590675"/>
                <a:gd name="connsiteY4" fmla="*/ 609600 h 666750"/>
                <a:gd name="connsiteX5" fmla="*/ 977900 w 1590675"/>
                <a:gd name="connsiteY5" fmla="*/ 631825 h 666750"/>
                <a:gd name="connsiteX6" fmla="*/ 863600 w 1590675"/>
                <a:gd name="connsiteY6" fmla="*/ 650875 h 666750"/>
                <a:gd name="connsiteX7" fmla="*/ 660400 w 1590675"/>
                <a:gd name="connsiteY7" fmla="*/ 666750 h 666750"/>
                <a:gd name="connsiteX8" fmla="*/ 508000 w 1590675"/>
                <a:gd name="connsiteY8" fmla="*/ 641350 h 666750"/>
                <a:gd name="connsiteX9" fmla="*/ 330200 w 1590675"/>
                <a:gd name="connsiteY9" fmla="*/ 571500 h 666750"/>
                <a:gd name="connsiteX10" fmla="*/ 225425 w 1590675"/>
                <a:gd name="connsiteY10" fmla="*/ 514350 h 666750"/>
                <a:gd name="connsiteX11" fmla="*/ 152400 w 1590675"/>
                <a:gd name="connsiteY11" fmla="*/ 412750 h 666750"/>
                <a:gd name="connsiteX12" fmla="*/ 31750 w 1590675"/>
                <a:gd name="connsiteY12" fmla="*/ 333375 h 666750"/>
                <a:gd name="connsiteX13" fmla="*/ 0 w 1590675"/>
                <a:gd name="connsiteY13" fmla="*/ 238125 h 666750"/>
                <a:gd name="connsiteX14" fmla="*/ 330200 w 1590675"/>
                <a:gd name="connsiteY14" fmla="*/ 44450 h 666750"/>
                <a:gd name="connsiteX15" fmla="*/ 533400 w 1590675"/>
                <a:gd name="connsiteY15" fmla="*/ 28575 h 666750"/>
                <a:gd name="connsiteX16" fmla="*/ 885825 w 1590675"/>
                <a:gd name="connsiteY16" fmla="*/ 12700 h 666750"/>
                <a:gd name="connsiteX17" fmla="*/ 1212850 w 1590675"/>
                <a:gd name="connsiteY17" fmla="*/ 0 h 666750"/>
                <a:gd name="connsiteX18" fmla="*/ 1358900 w 1590675"/>
                <a:gd name="connsiteY18" fmla="*/ 47625 h 666750"/>
                <a:gd name="connsiteX19" fmla="*/ 1476375 w 1590675"/>
                <a:gd name="connsiteY19" fmla="*/ 104775 h 666750"/>
                <a:gd name="connsiteX20" fmla="*/ 1590675 w 1590675"/>
                <a:gd name="connsiteY20" fmla="*/ 155575 h 666750"/>
                <a:gd name="connsiteX0" fmla="*/ 1590675 w 1590675"/>
                <a:gd name="connsiteY0" fmla="*/ 155575 h 666750"/>
                <a:gd name="connsiteX1" fmla="*/ 1574800 w 1590675"/>
                <a:gd name="connsiteY1" fmla="*/ 276225 h 666750"/>
                <a:gd name="connsiteX2" fmla="*/ 1473200 w 1590675"/>
                <a:gd name="connsiteY2" fmla="*/ 409575 h 666750"/>
                <a:gd name="connsiteX3" fmla="*/ 1320800 w 1590675"/>
                <a:gd name="connsiteY3" fmla="*/ 533400 h 666750"/>
                <a:gd name="connsiteX4" fmla="*/ 1159669 w 1590675"/>
                <a:gd name="connsiteY4" fmla="*/ 385763 h 666750"/>
                <a:gd name="connsiteX5" fmla="*/ 977900 w 1590675"/>
                <a:gd name="connsiteY5" fmla="*/ 631825 h 666750"/>
                <a:gd name="connsiteX6" fmla="*/ 863600 w 1590675"/>
                <a:gd name="connsiteY6" fmla="*/ 650875 h 666750"/>
                <a:gd name="connsiteX7" fmla="*/ 660400 w 1590675"/>
                <a:gd name="connsiteY7" fmla="*/ 666750 h 666750"/>
                <a:gd name="connsiteX8" fmla="*/ 508000 w 1590675"/>
                <a:gd name="connsiteY8" fmla="*/ 641350 h 666750"/>
                <a:gd name="connsiteX9" fmla="*/ 330200 w 1590675"/>
                <a:gd name="connsiteY9" fmla="*/ 571500 h 666750"/>
                <a:gd name="connsiteX10" fmla="*/ 225425 w 1590675"/>
                <a:gd name="connsiteY10" fmla="*/ 514350 h 666750"/>
                <a:gd name="connsiteX11" fmla="*/ 152400 w 1590675"/>
                <a:gd name="connsiteY11" fmla="*/ 412750 h 666750"/>
                <a:gd name="connsiteX12" fmla="*/ 31750 w 1590675"/>
                <a:gd name="connsiteY12" fmla="*/ 333375 h 666750"/>
                <a:gd name="connsiteX13" fmla="*/ 0 w 1590675"/>
                <a:gd name="connsiteY13" fmla="*/ 238125 h 666750"/>
                <a:gd name="connsiteX14" fmla="*/ 330200 w 1590675"/>
                <a:gd name="connsiteY14" fmla="*/ 44450 h 666750"/>
                <a:gd name="connsiteX15" fmla="*/ 533400 w 1590675"/>
                <a:gd name="connsiteY15" fmla="*/ 28575 h 666750"/>
                <a:gd name="connsiteX16" fmla="*/ 885825 w 1590675"/>
                <a:gd name="connsiteY16" fmla="*/ 12700 h 666750"/>
                <a:gd name="connsiteX17" fmla="*/ 1212850 w 1590675"/>
                <a:gd name="connsiteY17" fmla="*/ 0 h 666750"/>
                <a:gd name="connsiteX18" fmla="*/ 1358900 w 1590675"/>
                <a:gd name="connsiteY18" fmla="*/ 47625 h 666750"/>
                <a:gd name="connsiteX19" fmla="*/ 1476375 w 1590675"/>
                <a:gd name="connsiteY19" fmla="*/ 104775 h 666750"/>
                <a:gd name="connsiteX20" fmla="*/ 1590675 w 1590675"/>
                <a:gd name="connsiteY20" fmla="*/ 155575 h 666750"/>
                <a:gd name="connsiteX0" fmla="*/ 1590675 w 1590675"/>
                <a:gd name="connsiteY0" fmla="*/ 155575 h 666750"/>
                <a:gd name="connsiteX1" fmla="*/ 1574800 w 1590675"/>
                <a:gd name="connsiteY1" fmla="*/ 276225 h 666750"/>
                <a:gd name="connsiteX2" fmla="*/ 1473200 w 1590675"/>
                <a:gd name="connsiteY2" fmla="*/ 409575 h 666750"/>
                <a:gd name="connsiteX3" fmla="*/ 1346993 w 1590675"/>
                <a:gd name="connsiteY3" fmla="*/ 414337 h 666750"/>
                <a:gd name="connsiteX4" fmla="*/ 1159669 w 1590675"/>
                <a:gd name="connsiteY4" fmla="*/ 385763 h 666750"/>
                <a:gd name="connsiteX5" fmla="*/ 977900 w 1590675"/>
                <a:gd name="connsiteY5" fmla="*/ 631825 h 666750"/>
                <a:gd name="connsiteX6" fmla="*/ 863600 w 1590675"/>
                <a:gd name="connsiteY6" fmla="*/ 650875 h 666750"/>
                <a:gd name="connsiteX7" fmla="*/ 660400 w 1590675"/>
                <a:gd name="connsiteY7" fmla="*/ 666750 h 666750"/>
                <a:gd name="connsiteX8" fmla="*/ 508000 w 1590675"/>
                <a:gd name="connsiteY8" fmla="*/ 641350 h 666750"/>
                <a:gd name="connsiteX9" fmla="*/ 330200 w 1590675"/>
                <a:gd name="connsiteY9" fmla="*/ 571500 h 666750"/>
                <a:gd name="connsiteX10" fmla="*/ 225425 w 1590675"/>
                <a:gd name="connsiteY10" fmla="*/ 514350 h 666750"/>
                <a:gd name="connsiteX11" fmla="*/ 152400 w 1590675"/>
                <a:gd name="connsiteY11" fmla="*/ 412750 h 666750"/>
                <a:gd name="connsiteX12" fmla="*/ 31750 w 1590675"/>
                <a:gd name="connsiteY12" fmla="*/ 333375 h 666750"/>
                <a:gd name="connsiteX13" fmla="*/ 0 w 1590675"/>
                <a:gd name="connsiteY13" fmla="*/ 238125 h 666750"/>
                <a:gd name="connsiteX14" fmla="*/ 330200 w 1590675"/>
                <a:gd name="connsiteY14" fmla="*/ 44450 h 666750"/>
                <a:gd name="connsiteX15" fmla="*/ 533400 w 1590675"/>
                <a:gd name="connsiteY15" fmla="*/ 28575 h 666750"/>
                <a:gd name="connsiteX16" fmla="*/ 885825 w 1590675"/>
                <a:gd name="connsiteY16" fmla="*/ 12700 h 666750"/>
                <a:gd name="connsiteX17" fmla="*/ 1212850 w 1590675"/>
                <a:gd name="connsiteY17" fmla="*/ 0 h 666750"/>
                <a:gd name="connsiteX18" fmla="*/ 1358900 w 1590675"/>
                <a:gd name="connsiteY18" fmla="*/ 47625 h 666750"/>
                <a:gd name="connsiteX19" fmla="*/ 1476375 w 1590675"/>
                <a:gd name="connsiteY19" fmla="*/ 104775 h 666750"/>
                <a:gd name="connsiteX20" fmla="*/ 1590675 w 1590675"/>
                <a:gd name="connsiteY20" fmla="*/ 155575 h 666750"/>
                <a:gd name="connsiteX0" fmla="*/ 1590675 w 1590675"/>
                <a:gd name="connsiteY0" fmla="*/ 155575 h 666750"/>
                <a:gd name="connsiteX1" fmla="*/ 1574800 w 1590675"/>
                <a:gd name="connsiteY1" fmla="*/ 276225 h 666750"/>
                <a:gd name="connsiteX2" fmla="*/ 1473200 w 1590675"/>
                <a:gd name="connsiteY2" fmla="*/ 409575 h 666750"/>
                <a:gd name="connsiteX3" fmla="*/ 1346993 w 1590675"/>
                <a:gd name="connsiteY3" fmla="*/ 414337 h 666750"/>
                <a:gd name="connsiteX4" fmla="*/ 1159669 w 1590675"/>
                <a:gd name="connsiteY4" fmla="*/ 400050 h 666750"/>
                <a:gd name="connsiteX5" fmla="*/ 977900 w 1590675"/>
                <a:gd name="connsiteY5" fmla="*/ 631825 h 666750"/>
                <a:gd name="connsiteX6" fmla="*/ 863600 w 1590675"/>
                <a:gd name="connsiteY6" fmla="*/ 650875 h 666750"/>
                <a:gd name="connsiteX7" fmla="*/ 660400 w 1590675"/>
                <a:gd name="connsiteY7" fmla="*/ 666750 h 666750"/>
                <a:gd name="connsiteX8" fmla="*/ 508000 w 1590675"/>
                <a:gd name="connsiteY8" fmla="*/ 641350 h 666750"/>
                <a:gd name="connsiteX9" fmla="*/ 330200 w 1590675"/>
                <a:gd name="connsiteY9" fmla="*/ 571500 h 666750"/>
                <a:gd name="connsiteX10" fmla="*/ 225425 w 1590675"/>
                <a:gd name="connsiteY10" fmla="*/ 514350 h 666750"/>
                <a:gd name="connsiteX11" fmla="*/ 152400 w 1590675"/>
                <a:gd name="connsiteY11" fmla="*/ 412750 h 666750"/>
                <a:gd name="connsiteX12" fmla="*/ 31750 w 1590675"/>
                <a:gd name="connsiteY12" fmla="*/ 333375 h 666750"/>
                <a:gd name="connsiteX13" fmla="*/ 0 w 1590675"/>
                <a:gd name="connsiteY13" fmla="*/ 238125 h 666750"/>
                <a:gd name="connsiteX14" fmla="*/ 330200 w 1590675"/>
                <a:gd name="connsiteY14" fmla="*/ 44450 h 666750"/>
                <a:gd name="connsiteX15" fmla="*/ 533400 w 1590675"/>
                <a:gd name="connsiteY15" fmla="*/ 28575 h 666750"/>
                <a:gd name="connsiteX16" fmla="*/ 885825 w 1590675"/>
                <a:gd name="connsiteY16" fmla="*/ 12700 h 666750"/>
                <a:gd name="connsiteX17" fmla="*/ 1212850 w 1590675"/>
                <a:gd name="connsiteY17" fmla="*/ 0 h 666750"/>
                <a:gd name="connsiteX18" fmla="*/ 1358900 w 1590675"/>
                <a:gd name="connsiteY18" fmla="*/ 47625 h 666750"/>
                <a:gd name="connsiteX19" fmla="*/ 1476375 w 1590675"/>
                <a:gd name="connsiteY19" fmla="*/ 104775 h 666750"/>
                <a:gd name="connsiteX20" fmla="*/ 1590675 w 1590675"/>
                <a:gd name="connsiteY20" fmla="*/ 155575 h 666750"/>
                <a:gd name="connsiteX0" fmla="*/ 1590675 w 1590675"/>
                <a:gd name="connsiteY0" fmla="*/ 155575 h 666750"/>
                <a:gd name="connsiteX1" fmla="*/ 1574800 w 1590675"/>
                <a:gd name="connsiteY1" fmla="*/ 276225 h 666750"/>
                <a:gd name="connsiteX2" fmla="*/ 1473200 w 1590675"/>
                <a:gd name="connsiteY2" fmla="*/ 421481 h 666750"/>
                <a:gd name="connsiteX3" fmla="*/ 1346993 w 1590675"/>
                <a:gd name="connsiteY3" fmla="*/ 414337 h 666750"/>
                <a:gd name="connsiteX4" fmla="*/ 1159669 w 1590675"/>
                <a:gd name="connsiteY4" fmla="*/ 400050 h 666750"/>
                <a:gd name="connsiteX5" fmla="*/ 977900 w 1590675"/>
                <a:gd name="connsiteY5" fmla="*/ 631825 h 666750"/>
                <a:gd name="connsiteX6" fmla="*/ 863600 w 1590675"/>
                <a:gd name="connsiteY6" fmla="*/ 650875 h 666750"/>
                <a:gd name="connsiteX7" fmla="*/ 660400 w 1590675"/>
                <a:gd name="connsiteY7" fmla="*/ 666750 h 666750"/>
                <a:gd name="connsiteX8" fmla="*/ 508000 w 1590675"/>
                <a:gd name="connsiteY8" fmla="*/ 641350 h 666750"/>
                <a:gd name="connsiteX9" fmla="*/ 330200 w 1590675"/>
                <a:gd name="connsiteY9" fmla="*/ 571500 h 666750"/>
                <a:gd name="connsiteX10" fmla="*/ 225425 w 1590675"/>
                <a:gd name="connsiteY10" fmla="*/ 514350 h 666750"/>
                <a:gd name="connsiteX11" fmla="*/ 152400 w 1590675"/>
                <a:gd name="connsiteY11" fmla="*/ 412750 h 666750"/>
                <a:gd name="connsiteX12" fmla="*/ 31750 w 1590675"/>
                <a:gd name="connsiteY12" fmla="*/ 333375 h 666750"/>
                <a:gd name="connsiteX13" fmla="*/ 0 w 1590675"/>
                <a:gd name="connsiteY13" fmla="*/ 238125 h 666750"/>
                <a:gd name="connsiteX14" fmla="*/ 330200 w 1590675"/>
                <a:gd name="connsiteY14" fmla="*/ 44450 h 666750"/>
                <a:gd name="connsiteX15" fmla="*/ 533400 w 1590675"/>
                <a:gd name="connsiteY15" fmla="*/ 28575 h 666750"/>
                <a:gd name="connsiteX16" fmla="*/ 885825 w 1590675"/>
                <a:gd name="connsiteY16" fmla="*/ 12700 h 666750"/>
                <a:gd name="connsiteX17" fmla="*/ 1212850 w 1590675"/>
                <a:gd name="connsiteY17" fmla="*/ 0 h 666750"/>
                <a:gd name="connsiteX18" fmla="*/ 1358900 w 1590675"/>
                <a:gd name="connsiteY18" fmla="*/ 47625 h 666750"/>
                <a:gd name="connsiteX19" fmla="*/ 1476375 w 1590675"/>
                <a:gd name="connsiteY19" fmla="*/ 104775 h 666750"/>
                <a:gd name="connsiteX20" fmla="*/ 1590675 w 1590675"/>
                <a:gd name="connsiteY20" fmla="*/ 155575 h 666750"/>
                <a:gd name="connsiteX0" fmla="*/ 1590675 w 1590675"/>
                <a:gd name="connsiteY0" fmla="*/ 155575 h 666750"/>
                <a:gd name="connsiteX1" fmla="*/ 1574800 w 1590675"/>
                <a:gd name="connsiteY1" fmla="*/ 276225 h 666750"/>
                <a:gd name="connsiteX2" fmla="*/ 1473200 w 1590675"/>
                <a:gd name="connsiteY2" fmla="*/ 421481 h 666750"/>
                <a:gd name="connsiteX3" fmla="*/ 1346993 w 1590675"/>
                <a:gd name="connsiteY3" fmla="*/ 414337 h 666750"/>
                <a:gd name="connsiteX4" fmla="*/ 1159669 w 1590675"/>
                <a:gd name="connsiteY4" fmla="*/ 400050 h 666750"/>
                <a:gd name="connsiteX5" fmla="*/ 977900 w 1590675"/>
                <a:gd name="connsiteY5" fmla="*/ 631825 h 666750"/>
                <a:gd name="connsiteX6" fmla="*/ 863600 w 1590675"/>
                <a:gd name="connsiteY6" fmla="*/ 650875 h 666750"/>
                <a:gd name="connsiteX7" fmla="*/ 660400 w 1590675"/>
                <a:gd name="connsiteY7" fmla="*/ 666750 h 666750"/>
                <a:gd name="connsiteX8" fmla="*/ 508000 w 1590675"/>
                <a:gd name="connsiteY8" fmla="*/ 641350 h 666750"/>
                <a:gd name="connsiteX9" fmla="*/ 330200 w 1590675"/>
                <a:gd name="connsiteY9" fmla="*/ 571500 h 666750"/>
                <a:gd name="connsiteX10" fmla="*/ 225425 w 1590675"/>
                <a:gd name="connsiteY10" fmla="*/ 514350 h 666750"/>
                <a:gd name="connsiteX11" fmla="*/ 152400 w 1590675"/>
                <a:gd name="connsiteY11" fmla="*/ 412750 h 666750"/>
                <a:gd name="connsiteX12" fmla="*/ 31750 w 1590675"/>
                <a:gd name="connsiteY12" fmla="*/ 333375 h 666750"/>
                <a:gd name="connsiteX13" fmla="*/ 0 w 1590675"/>
                <a:gd name="connsiteY13" fmla="*/ 238125 h 666750"/>
                <a:gd name="connsiteX14" fmla="*/ 330200 w 1590675"/>
                <a:gd name="connsiteY14" fmla="*/ 44450 h 666750"/>
                <a:gd name="connsiteX15" fmla="*/ 533400 w 1590675"/>
                <a:gd name="connsiteY15" fmla="*/ 28575 h 666750"/>
                <a:gd name="connsiteX16" fmla="*/ 885825 w 1590675"/>
                <a:gd name="connsiteY16" fmla="*/ 12700 h 666750"/>
                <a:gd name="connsiteX17" fmla="*/ 1212850 w 1590675"/>
                <a:gd name="connsiteY17" fmla="*/ 0 h 666750"/>
                <a:gd name="connsiteX18" fmla="*/ 1358900 w 1590675"/>
                <a:gd name="connsiteY18" fmla="*/ 47625 h 666750"/>
                <a:gd name="connsiteX19" fmla="*/ 1478756 w 1590675"/>
                <a:gd name="connsiteY19" fmla="*/ 130969 h 666750"/>
                <a:gd name="connsiteX20" fmla="*/ 1590675 w 1590675"/>
                <a:gd name="connsiteY20" fmla="*/ 155575 h 666750"/>
                <a:gd name="connsiteX0" fmla="*/ 1590675 w 1590675"/>
                <a:gd name="connsiteY0" fmla="*/ 155575 h 666750"/>
                <a:gd name="connsiteX1" fmla="*/ 1574800 w 1590675"/>
                <a:gd name="connsiteY1" fmla="*/ 276225 h 666750"/>
                <a:gd name="connsiteX2" fmla="*/ 1473200 w 1590675"/>
                <a:gd name="connsiteY2" fmla="*/ 421481 h 666750"/>
                <a:gd name="connsiteX3" fmla="*/ 1346993 w 1590675"/>
                <a:gd name="connsiteY3" fmla="*/ 414337 h 666750"/>
                <a:gd name="connsiteX4" fmla="*/ 1159669 w 1590675"/>
                <a:gd name="connsiteY4" fmla="*/ 400050 h 666750"/>
                <a:gd name="connsiteX5" fmla="*/ 977900 w 1590675"/>
                <a:gd name="connsiteY5" fmla="*/ 631825 h 666750"/>
                <a:gd name="connsiteX6" fmla="*/ 863600 w 1590675"/>
                <a:gd name="connsiteY6" fmla="*/ 650875 h 666750"/>
                <a:gd name="connsiteX7" fmla="*/ 660400 w 1590675"/>
                <a:gd name="connsiteY7" fmla="*/ 666750 h 666750"/>
                <a:gd name="connsiteX8" fmla="*/ 508000 w 1590675"/>
                <a:gd name="connsiteY8" fmla="*/ 641350 h 666750"/>
                <a:gd name="connsiteX9" fmla="*/ 330200 w 1590675"/>
                <a:gd name="connsiteY9" fmla="*/ 571500 h 666750"/>
                <a:gd name="connsiteX10" fmla="*/ 225425 w 1590675"/>
                <a:gd name="connsiteY10" fmla="*/ 514350 h 666750"/>
                <a:gd name="connsiteX11" fmla="*/ 152400 w 1590675"/>
                <a:gd name="connsiteY11" fmla="*/ 412750 h 666750"/>
                <a:gd name="connsiteX12" fmla="*/ 31750 w 1590675"/>
                <a:gd name="connsiteY12" fmla="*/ 333375 h 666750"/>
                <a:gd name="connsiteX13" fmla="*/ 0 w 1590675"/>
                <a:gd name="connsiteY13" fmla="*/ 238125 h 666750"/>
                <a:gd name="connsiteX14" fmla="*/ 330200 w 1590675"/>
                <a:gd name="connsiteY14" fmla="*/ 44450 h 666750"/>
                <a:gd name="connsiteX15" fmla="*/ 533400 w 1590675"/>
                <a:gd name="connsiteY15" fmla="*/ 28575 h 666750"/>
                <a:gd name="connsiteX16" fmla="*/ 885825 w 1590675"/>
                <a:gd name="connsiteY16" fmla="*/ 12700 h 666750"/>
                <a:gd name="connsiteX17" fmla="*/ 1212850 w 1590675"/>
                <a:gd name="connsiteY17" fmla="*/ 0 h 666750"/>
                <a:gd name="connsiteX18" fmla="*/ 1358900 w 1590675"/>
                <a:gd name="connsiteY18" fmla="*/ 47625 h 666750"/>
                <a:gd name="connsiteX19" fmla="*/ 1485900 w 1590675"/>
                <a:gd name="connsiteY19" fmla="*/ 123826 h 666750"/>
                <a:gd name="connsiteX20" fmla="*/ 1590675 w 1590675"/>
                <a:gd name="connsiteY20" fmla="*/ 155575 h 666750"/>
                <a:gd name="connsiteX0" fmla="*/ 1595438 w 1595438"/>
                <a:gd name="connsiteY0" fmla="*/ 146050 h 666750"/>
                <a:gd name="connsiteX1" fmla="*/ 1574800 w 1595438"/>
                <a:gd name="connsiteY1" fmla="*/ 276225 h 666750"/>
                <a:gd name="connsiteX2" fmla="*/ 1473200 w 1595438"/>
                <a:gd name="connsiteY2" fmla="*/ 421481 h 666750"/>
                <a:gd name="connsiteX3" fmla="*/ 1346993 w 1595438"/>
                <a:gd name="connsiteY3" fmla="*/ 414337 h 666750"/>
                <a:gd name="connsiteX4" fmla="*/ 1159669 w 1595438"/>
                <a:gd name="connsiteY4" fmla="*/ 400050 h 666750"/>
                <a:gd name="connsiteX5" fmla="*/ 977900 w 1595438"/>
                <a:gd name="connsiteY5" fmla="*/ 631825 h 666750"/>
                <a:gd name="connsiteX6" fmla="*/ 863600 w 1595438"/>
                <a:gd name="connsiteY6" fmla="*/ 650875 h 666750"/>
                <a:gd name="connsiteX7" fmla="*/ 660400 w 1595438"/>
                <a:gd name="connsiteY7" fmla="*/ 666750 h 666750"/>
                <a:gd name="connsiteX8" fmla="*/ 508000 w 1595438"/>
                <a:gd name="connsiteY8" fmla="*/ 641350 h 666750"/>
                <a:gd name="connsiteX9" fmla="*/ 330200 w 1595438"/>
                <a:gd name="connsiteY9" fmla="*/ 571500 h 666750"/>
                <a:gd name="connsiteX10" fmla="*/ 225425 w 1595438"/>
                <a:gd name="connsiteY10" fmla="*/ 514350 h 666750"/>
                <a:gd name="connsiteX11" fmla="*/ 152400 w 1595438"/>
                <a:gd name="connsiteY11" fmla="*/ 412750 h 666750"/>
                <a:gd name="connsiteX12" fmla="*/ 31750 w 1595438"/>
                <a:gd name="connsiteY12" fmla="*/ 333375 h 666750"/>
                <a:gd name="connsiteX13" fmla="*/ 0 w 1595438"/>
                <a:gd name="connsiteY13" fmla="*/ 238125 h 666750"/>
                <a:gd name="connsiteX14" fmla="*/ 330200 w 1595438"/>
                <a:gd name="connsiteY14" fmla="*/ 44450 h 666750"/>
                <a:gd name="connsiteX15" fmla="*/ 533400 w 1595438"/>
                <a:gd name="connsiteY15" fmla="*/ 28575 h 666750"/>
                <a:gd name="connsiteX16" fmla="*/ 885825 w 1595438"/>
                <a:gd name="connsiteY16" fmla="*/ 12700 h 666750"/>
                <a:gd name="connsiteX17" fmla="*/ 1212850 w 1595438"/>
                <a:gd name="connsiteY17" fmla="*/ 0 h 666750"/>
                <a:gd name="connsiteX18" fmla="*/ 1358900 w 1595438"/>
                <a:gd name="connsiteY18" fmla="*/ 47625 h 666750"/>
                <a:gd name="connsiteX19" fmla="*/ 1485900 w 1595438"/>
                <a:gd name="connsiteY19" fmla="*/ 123826 h 666750"/>
                <a:gd name="connsiteX20" fmla="*/ 1595438 w 1595438"/>
                <a:gd name="connsiteY20" fmla="*/ 146050 h 666750"/>
                <a:gd name="connsiteX0" fmla="*/ 1595438 w 1595438"/>
                <a:gd name="connsiteY0" fmla="*/ 146050 h 666750"/>
                <a:gd name="connsiteX1" fmla="*/ 1574800 w 1595438"/>
                <a:gd name="connsiteY1" fmla="*/ 276225 h 666750"/>
                <a:gd name="connsiteX2" fmla="*/ 1473200 w 1595438"/>
                <a:gd name="connsiteY2" fmla="*/ 421481 h 666750"/>
                <a:gd name="connsiteX3" fmla="*/ 1346993 w 1595438"/>
                <a:gd name="connsiteY3" fmla="*/ 414337 h 666750"/>
                <a:gd name="connsiteX4" fmla="*/ 1159669 w 1595438"/>
                <a:gd name="connsiteY4" fmla="*/ 400050 h 666750"/>
                <a:gd name="connsiteX5" fmla="*/ 977900 w 1595438"/>
                <a:gd name="connsiteY5" fmla="*/ 631825 h 666750"/>
                <a:gd name="connsiteX6" fmla="*/ 863600 w 1595438"/>
                <a:gd name="connsiteY6" fmla="*/ 650875 h 666750"/>
                <a:gd name="connsiteX7" fmla="*/ 660400 w 1595438"/>
                <a:gd name="connsiteY7" fmla="*/ 666750 h 666750"/>
                <a:gd name="connsiteX8" fmla="*/ 508000 w 1595438"/>
                <a:gd name="connsiteY8" fmla="*/ 641350 h 666750"/>
                <a:gd name="connsiteX9" fmla="*/ 330200 w 1595438"/>
                <a:gd name="connsiteY9" fmla="*/ 571500 h 666750"/>
                <a:gd name="connsiteX10" fmla="*/ 225425 w 1595438"/>
                <a:gd name="connsiteY10" fmla="*/ 514350 h 666750"/>
                <a:gd name="connsiteX11" fmla="*/ 152400 w 1595438"/>
                <a:gd name="connsiteY11" fmla="*/ 412750 h 666750"/>
                <a:gd name="connsiteX12" fmla="*/ 31750 w 1595438"/>
                <a:gd name="connsiteY12" fmla="*/ 333375 h 666750"/>
                <a:gd name="connsiteX13" fmla="*/ 0 w 1595438"/>
                <a:gd name="connsiteY13" fmla="*/ 238125 h 666750"/>
                <a:gd name="connsiteX14" fmla="*/ 330200 w 1595438"/>
                <a:gd name="connsiteY14" fmla="*/ 44450 h 666750"/>
                <a:gd name="connsiteX15" fmla="*/ 533400 w 1595438"/>
                <a:gd name="connsiteY15" fmla="*/ 28575 h 666750"/>
                <a:gd name="connsiteX16" fmla="*/ 885825 w 1595438"/>
                <a:gd name="connsiteY16" fmla="*/ 12700 h 666750"/>
                <a:gd name="connsiteX17" fmla="*/ 1212850 w 1595438"/>
                <a:gd name="connsiteY17" fmla="*/ 0 h 666750"/>
                <a:gd name="connsiteX18" fmla="*/ 1356519 w 1595438"/>
                <a:gd name="connsiteY18" fmla="*/ 85725 h 666750"/>
                <a:gd name="connsiteX19" fmla="*/ 1485900 w 1595438"/>
                <a:gd name="connsiteY19" fmla="*/ 123826 h 666750"/>
                <a:gd name="connsiteX20" fmla="*/ 1595438 w 1595438"/>
                <a:gd name="connsiteY20" fmla="*/ 146050 h 666750"/>
                <a:gd name="connsiteX0" fmla="*/ 1595438 w 1595438"/>
                <a:gd name="connsiteY0" fmla="*/ 133492 h 654192"/>
                <a:gd name="connsiteX1" fmla="*/ 1574800 w 1595438"/>
                <a:gd name="connsiteY1" fmla="*/ 263667 h 654192"/>
                <a:gd name="connsiteX2" fmla="*/ 1473200 w 1595438"/>
                <a:gd name="connsiteY2" fmla="*/ 408923 h 654192"/>
                <a:gd name="connsiteX3" fmla="*/ 1346993 w 1595438"/>
                <a:gd name="connsiteY3" fmla="*/ 401779 h 654192"/>
                <a:gd name="connsiteX4" fmla="*/ 1159669 w 1595438"/>
                <a:gd name="connsiteY4" fmla="*/ 387492 h 654192"/>
                <a:gd name="connsiteX5" fmla="*/ 977900 w 1595438"/>
                <a:gd name="connsiteY5" fmla="*/ 619267 h 654192"/>
                <a:gd name="connsiteX6" fmla="*/ 863600 w 1595438"/>
                <a:gd name="connsiteY6" fmla="*/ 638317 h 654192"/>
                <a:gd name="connsiteX7" fmla="*/ 660400 w 1595438"/>
                <a:gd name="connsiteY7" fmla="*/ 654192 h 654192"/>
                <a:gd name="connsiteX8" fmla="*/ 508000 w 1595438"/>
                <a:gd name="connsiteY8" fmla="*/ 628792 h 654192"/>
                <a:gd name="connsiteX9" fmla="*/ 330200 w 1595438"/>
                <a:gd name="connsiteY9" fmla="*/ 558942 h 654192"/>
                <a:gd name="connsiteX10" fmla="*/ 225425 w 1595438"/>
                <a:gd name="connsiteY10" fmla="*/ 501792 h 654192"/>
                <a:gd name="connsiteX11" fmla="*/ 152400 w 1595438"/>
                <a:gd name="connsiteY11" fmla="*/ 400192 h 654192"/>
                <a:gd name="connsiteX12" fmla="*/ 31750 w 1595438"/>
                <a:gd name="connsiteY12" fmla="*/ 320817 h 654192"/>
                <a:gd name="connsiteX13" fmla="*/ 0 w 1595438"/>
                <a:gd name="connsiteY13" fmla="*/ 225567 h 654192"/>
                <a:gd name="connsiteX14" fmla="*/ 330200 w 1595438"/>
                <a:gd name="connsiteY14" fmla="*/ 31892 h 654192"/>
                <a:gd name="connsiteX15" fmla="*/ 533400 w 1595438"/>
                <a:gd name="connsiteY15" fmla="*/ 16017 h 654192"/>
                <a:gd name="connsiteX16" fmla="*/ 885825 w 1595438"/>
                <a:gd name="connsiteY16" fmla="*/ 142 h 654192"/>
                <a:gd name="connsiteX17" fmla="*/ 1210469 w 1595438"/>
                <a:gd name="connsiteY17" fmla="*/ 25542 h 654192"/>
                <a:gd name="connsiteX18" fmla="*/ 1356519 w 1595438"/>
                <a:gd name="connsiteY18" fmla="*/ 73167 h 654192"/>
                <a:gd name="connsiteX19" fmla="*/ 1485900 w 1595438"/>
                <a:gd name="connsiteY19" fmla="*/ 111268 h 654192"/>
                <a:gd name="connsiteX20" fmla="*/ 1595438 w 1595438"/>
                <a:gd name="connsiteY20" fmla="*/ 133492 h 654192"/>
                <a:gd name="connsiteX0" fmla="*/ 1595438 w 1595438"/>
                <a:gd name="connsiteY0" fmla="*/ 135061 h 655761"/>
                <a:gd name="connsiteX1" fmla="*/ 1574800 w 1595438"/>
                <a:gd name="connsiteY1" fmla="*/ 265236 h 655761"/>
                <a:gd name="connsiteX2" fmla="*/ 1473200 w 1595438"/>
                <a:gd name="connsiteY2" fmla="*/ 410492 h 655761"/>
                <a:gd name="connsiteX3" fmla="*/ 1346993 w 1595438"/>
                <a:gd name="connsiteY3" fmla="*/ 403348 h 655761"/>
                <a:gd name="connsiteX4" fmla="*/ 1159669 w 1595438"/>
                <a:gd name="connsiteY4" fmla="*/ 389061 h 655761"/>
                <a:gd name="connsiteX5" fmla="*/ 977900 w 1595438"/>
                <a:gd name="connsiteY5" fmla="*/ 620836 h 655761"/>
                <a:gd name="connsiteX6" fmla="*/ 863600 w 1595438"/>
                <a:gd name="connsiteY6" fmla="*/ 639886 h 655761"/>
                <a:gd name="connsiteX7" fmla="*/ 660400 w 1595438"/>
                <a:gd name="connsiteY7" fmla="*/ 655761 h 655761"/>
                <a:gd name="connsiteX8" fmla="*/ 508000 w 1595438"/>
                <a:gd name="connsiteY8" fmla="*/ 630361 h 655761"/>
                <a:gd name="connsiteX9" fmla="*/ 330200 w 1595438"/>
                <a:gd name="connsiteY9" fmla="*/ 560511 h 655761"/>
                <a:gd name="connsiteX10" fmla="*/ 225425 w 1595438"/>
                <a:gd name="connsiteY10" fmla="*/ 503361 h 655761"/>
                <a:gd name="connsiteX11" fmla="*/ 152400 w 1595438"/>
                <a:gd name="connsiteY11" fmla="*/ 401761 h 655761"/>
                <a:gd name="connsiteX12" fmla="*/ 31750 w 1595438"/>
                <a:gd name="connsiteY12" fmla="*/ 322386 h 655761"/>
                <a:gd name="connsiteX13" fmla="*/ 0 w 1595438"/>
                <a:gd name="connsiteY13" fmla="*/ 227136 h 655761"/>
                <a:gd name="connsiteX14" fmla="*/ 330200 w 1595438"/>
                <a:gd name="connsiteY14" fmla="*/ 33461 h 655761"/>
                <a:gd name="connsiteX15" fmla="*/ 533400 w 1595438"/>
                <a:gd name="connsiteY15" fmla="*/ 17586 h 655761"/>
                <a:gd name="connsiteX16" fmla="*/ 885825 w 1595438"/>
                <a:gd name="connsiteY16" fmla="*/ 1711 h 655761"/>
                <a:gd name="connsiteX17" fmla="*/ 1027112 w 1595438"/>
                <a:gd name="connsiteY17" fmla="*/ 3299 h 655761"/>
                <a:gd name="connsiteX18" fmla="*/ 1210469 w 1595438"/>
                <a:gd name="connsiteY18" fmla="*/ 27111 h 655761"/>
                <a:gd name="connsiteX19" fmla="*/ 1356519 w 1595438"/>
                <a:gd name="connsiteY19" fmla="*/ 74736 h 655761"/>
                <a:gd name="connsiteX20" fmla="*/ 1485900 w 1595438"/>
                <a:gd name="connsiteY20" fmla="*/ 112837 h 655761"/>
                <a:gd name="connsiteX21" fmla="*/ 1595438 w 1595438"/>
                <a:gd name="connsiteY21" fmla="*/ 135061 h 655761"/>
                <a:gd name="connsiteX0" fmla="*/ 1595438 w 1595438"/>
                <a:gd name="connsiteY0" fmla="*/ 150253 h 670953"/>
                <a:gd name="connsiteX1" fmla="*/ 1574800 w 1595438"/>
                <a:gd name="connsiteY1" fmla="*/ 280428 h 670953"/>
                <a:gd name="connsiteX2" fmla="*/ 1473200 w 1595438"/>
                <a:gd name="connsiteY2" fmla="*/ 425684 h 670953"/>
                <a:gd name="connsiteX3" fmla="*/ 1346993 w 1595438"/>
                <a:gd name="connsiteY3" fmla="*/ 418540 h 670953"/>
                <a:gd name="connsiteX4" fmla="*/ 1159669 w 1595438"/>
                <a:gd name="connsiteY4" fmla="*/ 404253 h 670953"/>
                <a:gd name="connsiteX5" fmla="*/ 977900 w 1595438"/>
                <a:gd name="connsiteY5" fmla="*/ 636028 h 670953"/>
                <a:gd name="connsiteX6" fmla="*/ 863600 w 1595438"/>
                <a:gd name="connsiteY6" fmla="*/ 655078 h 670953"/>
                <a:gd name="connsiteX7" fmla="*/ 660400 w 1595438"/>
                <a:gd name="connsiteY7" fmla="*/ 670953 h 670953"/>
                <a:gd name="connsiteX8" fmla="*/ 508000 w 1595438"/>
                <a:gd name="connsiteY8" fmla="*/ 645553 h 670953"/>
                <a:gd name="connsiteX9" fmla="*/ 330200 w 1595438"/>
                <a:gd name="connsiteY9" fmla="*/ 575703 h 670953"/>
                <a:gd name="connsiteX10" fmla="*/ 225425 w 1595438"/>
                <a:gd name="connsiteY10" fmla="*/ 518553 h 670953"/>
                <a:gd name="connsiteX11" fmla="*/ 152400 w 1595438"/>
                <a:gd name="connsiteY11" fmla="*/ 416953 h 670953"/>
                <a:gd name="connsiteX12" fmla="*/ 31750 w 1595438"/>
                <a:gd name="connsiteY12" fmla="*/ 337578 h 670953"/>
                <a:gd name="connsiteX13" fmla="*/ 0 w 1595438"/>
                <a:gd name="connsiteY13" fmla="*/ 242328 h 670953"/>
                <a:gd name="connsiteX14" fmla="*/ 330200 w 1595438"/>
                <a:gd name="connsiteY14" fmla="*/ 48653 h 670953"/>
                <a:gd name="connsiteX15" fmla="*/ 533400 w 1595438"/>
                <a:gd name="connsiteY15" fmla="*/ 32778 h 670953"/>
                <a:gd name="connsiteX16" fmla="*/ 816768 w 1595438"/>
                <a:gd name="connsiteY16" fmla="*/ 234 h 670953"/>
                <a:gd name="connsiteX17" fmla="*/ 1027112 w 1595438"/>
                <a:gd name="connsiteY17" fmla="*/ 18491 h 670953"/>
                <a:gd name="connsiteX18" fmla="*/ 1210469 w 1595438"/>
                <a:gd name="connsiteY18" fmla="*/ 42303 h 670953"/>
                <a:gd name="connsiteX19" fmla="*/ 1356519 w 1595438"/>
                <a:gd name="connsiteY19" fmla="*/ 89928 h 670953"/>
                <a:gd name="connsiteX20" fmla="*/ 1485900 w 1595438"/>
                <a:gd name="connsiteY20" fmla="*/ 128029 h 670953"/>
                <a:gd name="connsiteX21" fmla="*/ 1595438 w 1595438"/>
                <a:gd name="connsiteY21" fmla="*/ 150253 h 670953"/>
                <a:gd name="connsiteX0" fmla="*/ 1595438 w 1595438"/>
                <a:gd name="connsiteY0" fmla="*/ 150253 h 670953"/>
                <a:gd name="connsiteX1" fmla="*/ 1574800 w 1595438"/>
                <a:gd name="connsiteY1" fmla="*/ 280428 h 670953"/>
                <a:gd name="connsiteX2" fmla="*/ 1473200 w 1595438"/>
                <a:gd name="connsiteY2" fmla="*/ 425684 h 670953"/>
                <a:gd name="connsiteX3" fmla="*/ 1346993 w 1595438"/>
                <a:gd name="connsiteY3" fmla="*/ 418540 h 670953"/>
                <a:gd name="connsiteX4" fmla="*/ 1159669 w 1595438"/>
                <a:gd name="connsiteY4" fmla="*/ 404253 h 670953"/>
                <a:gd name="connsiteX5" fmla="*/ 977900 w 1595438"/>
                <a:gd name="connsiteY5" fmla="*/ 636028 h 670953"/>
                <a:gd name="connsiteX6" fmla="*/ 863600 w 1595438"/>
                <a:gd name="connsiteY6" fmla="*/ 655078 h 670953"/>
                <a:gd name="connsiteX7" fmla="*/ 660400 w 1595438"/>
                <a:gd name="connsiteY7" fmla="*/ 670953 h 670953"/>
                <a:gd name="connsiteX8" fmla="*/ 508000 w 1595438"/>
                <a:gd name="connsiteY8" fmla="*/ 645553 h 670953"/>
                <a:gd name="connsiteX9" fmla="*/ 330200 w 1595438"/>
                <a:gd name="connsiteY9" fmla="*/ 575703 h 670953"/>
                <a:gd name="connsiteX10" fmla="*/ 225425 w 1595438"/>
                <a:gd name="connsiteY10" fmla="*/ 518553 h 670953"/>
                <a:gd name="connsiteX11" fmla="*/ 152400 w 1595438"/>
                <a:gd name="connsiteY11" fmla="*/ 416953 h 670953"/>
                <a:gd name="connsiteX12" fmla="*/ 31750 w 1595438"/>
                <a:gd name="connsiteY12" fmla="*/ 337578 h 670953"/>
                <a:gd name="connsiteX13" fmla="*/ 0 w 1595438"/>
                <a:gd name="connsiteY13" fmla="*/ 242328 h 670953"/>
                <a:gd name="connsiteX14" fmla="*/ 470694 w 1595438"/>
                <a:gd name="connsiteY14" fmla="*/ 65322 h 670953"/>
                <a:gd name="connsiteX15" fmla="*/ 533400 w 1595438"/>
                <a:gd name="connsiteY15" fmla="*/ 32778 h 670953"/>
                <a:gd name="connsiteX16" fmla="*/ 816768 w 1595438"/>
                <a:gd name="connsiteY16" fmla="*/ 234 h 670953"/>
                <a:gd name="connsiteX17" fmla="*/ 1027112 w 1595438"/>
                <a:gd name="connsiteY17" fmla="*/ 18491 h 670953"/>
                <a:gd name="connsiteX18" fmla="*/ 1210469 w 1595438"/>
                <a:gd name="connsiteY18" fmla="*/ 42303 h 670953"/>
                <a:gd name="connsiteX19" fmla="*/ 1356519 w 1595438"/>
                <a:gd name="connsiteY19" fmla="*/ 89928 h 670953"/>
                <a:gd name="connsiteX20" fmla="*/ 1485900 w 1595438"/>
                <a:gd name="connsiteY20" fmla="*/ 128029 h 670953"/>
                <a:gd name="connsiteX21" fmla="*/ 1595438 w 1595438"/>
                <a:gd name="connsiteY21" fmla="*/ 150253 h 670953"/>
                <a:gd name="connsiteX0" fmla="*/ 1563688 w 1563688"/>
                <a:gd name="connsiteY0" fmla="*/ 150253 h 670953"/>
                <a:gd name="connsiteX1" fmla="*/ 1543050 w 1563688"/>
                <a:gd name="connsiteY1" fmla="*/ 280428 h 670953"/>
                <a:gd name="connsiteX2" fmla="*/ 1441450 w 1563688"/>
                <a:gd name="connsiteY2" fmla="*/ 425684 h 670953"/>
                <a:gd name="connsiteX3" fmla="*/ 1315243 w 1563688"/>
                <a:gd name="connsiteY3" fmla="*/ 418540 h 670953"/>
                <a:gd name="connsiteX4" fmla="*/ 1127919 w 1563688"/>
                <a:gd name="connsiteY4" fmla="*/ 404253 h 670953"/>
                <a:gd name="connsiteX5" fmla="*/ 946150 w 1563688"/>
                <a:gd name="connsiteY5" fmla="*/ 636028 h 670953"/>
                <a:gd name="connsiteX6" fmla="*/ 831850 w 1563688"/>
                <a:gd name="connsiteY6" fmla="*/ 655078 h 670953"/>
                <a:gd name="connsiteX7" fmla="*/ 628650 w 1563688"/>
                <a:gd name="connsiteY7" fmla="*/ 670953 h 670953"/>
                <a:gd name="connsiteX8" fmla="*/ 476250 w 1563688"/>
                <a:gd name="connsiteY8" fmla="*/ 645553 h 670953"/>
                <a:gd name="connsiteX9" fmla="*/ 298450 w 1563688"/>
                <a:gd name="connsiteY9" fmla="*/ 575703 h 670953"/>
                <a:gd name="connsiteX10" fmla="*/ 193675 w 1563688"/>
                <a:gd name="connsiteY10" fmla="*/ 518553 h 670953"/>
                <a:gd name="connsiteX11" fmla="*/ 120650 w 1563688"/>
                <a:gd name="connsiteY11" fmla="*/ 416953 h 670953"/>
                <a:gd name="connsiteX12" fmla="*/ 0 w 1563688"/>
                <a:gd name="connsiteY12" fmla="*/ 337578 h 670953"/>
                <a:gd name="connsiteX13" fmla="*/ 361156 w 1563688"/>
                <a:gd name="connsiteY13" fmla="*/ 199465 h 670953"/>
                <a:gd name="connsiteX14" fmla="*/ 438944 w 1563688"/>
                <a:gd name="connsiteY14" fmla="*/ 65322 h 670953"/>
                <a:gd name="connsiteX15" fmla="*/ 501650 w 1563688"/>
                <a:gd name="connsiteY15" fmla="*/ 32778 h 670953"/>
                <a:gd name="connsiteX16" fmla="*/ 785018 w 1563688"/>
                <a:gd name="connsiteY16" fmla="*/ 234 h 670953"/>
                <a:gd name="connsiteX17" fmla="*/ 995362 w 1563688"/>
                <a:gd name="connsiteY17" fmla="*/ 18491 h 670953"/>
                <a:gd name="connsiteX18" fmla="*/ 1178719 w 1563688"/>
                <a:gd name="connsiteY18" fmla="*/ 42303 h 670953"/>
                <a:gd name="connsiteX19" fmla="*/ 1324769 w 1563688"/>
                <a:gd name="connsiteY19" fmla="*/ 89928 h 670953"/>
                <a:gd name="connsiteX20" fmla="*/ 1454150 w 1563688"/>
                <a:gd name="connsiteY20" fmla="*/ 128029 h 670953"/>
                <a:gd name="connsiteX21" fmla="*/ 1563688 w 1563688"/>
                <a:gd name="connsiteY21" fmla="*/ 150253 h 670953"/>
                <a:gd name="connsiteX0" fmla="*/ 1443038 w 1443038"/>
                <a:gd name="connsiteY0" fmla="*/ 150253 h 670953"/>
                <a:gd name="connsiteX1" fmla="*/ 1422400 w 1443038"/>
                <a:gd name="connsiteY1" fmla="*/ 280428 h 670953"/>
                <a:gd name="connsiteX2" fmla="*/ 1320800 w 1443038"/>
                <a:gd name="connsiteY2" fmla="*/ 425684 h 670953"/>
                <a:gd name="connsiteX3" fmla="*/ 1194593 w 1443038"/>
                <a:gd name="connsiteY3" fmla="*/ 418540 h 670953"/>
                <a:gd name="connsiteX4" fmla="*/ 1007269 w 1443038"/>
                <a:gd name="connsiteY4" fmla="*/ 404253 h 670953"/>
                <a:gd name="connsiteX5" fmla="*/ 825500 w 1443038"/>
                <a:gd name="connsiteY5" fmla="*/ 636028 h 670953"/>
                <a:gd name="connsiteX6" fmla="*/ 711200 w 1443038"/>
                <a:gd name="connsiteY6" fmla="*/ 655078 h 670953"/>
                <a:gd name="connsiteX7" fmla="*/ 508000 w 1443038"/>
                <a:gd name="connsiteY7" fmla="*/ 670953 h 670953"/>
                <a:gd name="connsiteX8" fmla="*/ 355600 w 1443038"/>
                <a:gd name="connsiteY8" fmla="*/ 645553 h 670953"/>
                <a:gd name="connsiteX9" fmla="*/ 177800 w 1443038"/>
                <a:gd name="connsiteY9" fmla="*/ 575703 h 670953"/>
                <a:gd name="connsiteX10" fmla="*/ 73025 w 1443038"/>
                <a:gd name="connsiteY10" fmla="*/ 518553 h 670953"/>
                <a:gd name="connsiteX11" fmla="*/ 0 w 1443038"/>
                <a:gd name="connsiteY11" fmla="*/ 416953 h 670953"/>
                <a:gd name="connsiteX12" fmla="*/ 148431 w 1443038"/>
                <a:gd name="connsiteY12" fmla="*/ 335197 h 670953"/>
                <a:gd name="connsiteX13" fmla="*/ 240506 w 1443038"/>
                <a:gd name="connsiteY13" fmla="*/ 199465 h 670953"/>
                <a:gd name="connsiteX14" fmla="*/ 318294 w 1443038"/>
                <a:gd name="connsiteY14" fmla="*/ 65322 h 670953"/>
                <a:gd name="connsiteX15" fmla="*/ 381000 w 1443038"/>
                <a:gd name="connsiteY15" fmla="*/ 32778 h 670953"/>
                <a:gd name="connsiteX16" fmla="*/ 664368 w 1443038"/>
                <a:gd name="connsiteY16" fmla="*/ 234 h 670953"/>
                <a:gd name="connsiteX17" fmla="*/ 874712 w 1443038"/>
                <a:gd name="connsiteY17" fmla="*/ 18491 h 670953"/>
                <a:gd name="connsiteX18" fmla="*/ 1058069 w 1443038"/>
                <a:gd name="connsiteY18" fmla="*/ 42303 h 670953"/>
                <a:gd name="connsiteX19" fmla="*/ 1204119 w 1443038"/>
                <a:gd name="connsiteY19" fmla="*/ 89928 h 670953"/>
                <a:gd name="connsiteX20" fmla="*/ 1333500 w 1443038"/>
                <a:gd name="connsiteY20" fmla="*/ 128029 h 670953"/>
                <a:gd name="connsiteX21" fmla="*/ 1443038 w 1443038"/>
                <a:gd name="connsiteY21" fmla="*/ 150253 h 670953"/>
                <a:gd name="connsiteX0" fmla="*/ 1438276 w 1438276"/>
                <a:gd name="connsiteY0" fmla="*/ 150253 h 670953"/>
                <a:gd name="connsiteX1" fmla="*/ 1417638 w 1438276"/>
                <a:gd name="connsiteY1" fmla="*/ 280428 h 670953"/>
                <a:gd name="connsiteX2" fmla="*/ 1316038 w 1438276"/>
                <a:gd name="connsiteY2" fmla="*/ 425684 h 670953"/>
                <a:gd name="connsiteX3" fmla="*/ 1189831 w 1438276"/>
                <a:gd name="connsiteY3" fmla="*/ 418540 h 670953"/>
                <a:gd name="connsiteX4" fmla="*/ 1002507 w 1438276"/>
                <a:gd name="connsiteY4" fmla="*/ 404253 h 670953"/>
                <a:gd name="connsiteX5" fmla="*/ 820738 w 1438276"/>
                <a:gd name="connsiteY5" fmla="*/ 636028 h 670953"/>
                <a:gd name="connsiteX6" fmla="*/ 706438 w 1438276"/>
                <a:gd name="connsiteY6" fmla="*/ 655078 h 670953"/>
                <a:gd name="connsiteX7" fmla="*/ 503238 w 1438276"/>
                <a:gd name="connsiteY7" fmla="*/ 670953 h 670953"/>
                <a:gd name="connsiteX8" fmla="*/ 350838 w 1438276"/>
                <a:gd name="connsiteY8" fmla="*/ 645553 h 670953"/>
                <a:gd name="connsiteX9" fmla="*/ 173038 w 1438276"/>
                <a:gd name="connsiteY9" fmla="*/ 575703 h 670953"/>
                <a:gd name="connsiteX10" fmla="*/ 68263 w 1438276"/>
                <a:gd name="connsiteY10" fmla="*/ 518553 h 670953"/>
                <a:gd name="connsiteX11" fmla="*/ 0 w 1438276"/>
                <a:gd name="connsiteY11" fmla="*/ 552685 h 670953"/>
                <a:gd name="connsiteX12" fmla="*/ 143669 w 1438276"/>
                <a:gd name="connsiteY12" fmla="*/ 335197 h 670953"/>
                <a:gd name="connsiteX13" fmla="*/ 235744 w 1438276"/>
                <a:gd name="connsiteY13" fmla="*/ 199465 h 670953"/>
                <a:gd name="connsiteX14" fmla="*/ 313532 w 1438276"/>
                <a:gd name="connsiteY14" fmla="*/ 65322 h 670953"/>
                <a:gd name="connsiteX15" fmla="*/ 376238 w 1438276"/>
                <a:gd name="connsiteY15" fmla="*/ 32778 h 670953"/>
                <a:gd name="connsiteX16" fmla="*/ 659606 w 1438276"/>
                <a:gd name="connsiteY16" fmla="*/ 234 h 670953"/>
                <a:gd name="connsiteX17" fmla="*/ 869950 w 1438276"/>
                <a:gd name="connsiteY17" fmla="*/ 18491 h 670953"/>
                <a:gd name="connsiteX18" fmla="*/ 1053307 w 1438276"/>
                <a:gd name="connsiteY18" fmla="*/ 42303 h 670953"/>
                <a:gd name="connsiteX19" fmla="*/ 1199357 w 1438276"/>
                <a:gd name="connsiteY19" fmla="*/ 89928 h 670953"/>
                <a:gd name="connsiteX20" fmla="*/ 1328738 w 1438276"/>
                <a:gd name="connsiteY20" fmla="*/ 128029 h 670953"/>
                <a:gd name="connsiteX21" fmla="*/ 1438276 w 1438276"/>
                <a:gd name="connsiteY21" fmla="*/ 150253 h 670953"/>
                <a:gd name="connsiteX0" fmla="*/ 1438276 w 1438276"/>
                <a:gd name="connsiteY0" fmla="*/ 150253 h 670953"/>
                <a:gd name="connsiteX1" fmla="*/ 1417638 w 1438276"/>
                <a:gd name="connsiteY1" fmla="*/ 280428 h 670953"/>
                <a:gd name="connsiteX2" fmla="*/ 1316038 w 1438276"/>
                <a:gd name="connsiteY2" fmla="*/ 425684 h 670953"/>
                <a:gd name="connsiteX3" fmla="*/ 1189831 w 1438276"/>
                <a:gd name="connsiteY3" fmla="*/ 418540 h 670953"/>
                <a:gd name="connsiteX4" fmla="*/ 1002507 w 1438276"/>
                <a:gd name="connsiteY4" fmla="*/ 404253 h 670953"/>
                <a:gd name="connsiteX5" fmla="*/ 820738 w 1438276"/>
                <a:gd name="connsiteY5" fmla="*/ 636028 h 670953"/>
                <a:gd name="connsiteX6" fmla="*/ 706438 w 1438276"/>
                <a:gd name="connsiteY6" fmla="*/ 655078 h 670953"/>
                <a:gd name="connsiteX7" fmla="*/ 503238 w 1438276"/>
                <a:gd name="connsiteY7" fmla="*/ 670953 h 670953"/>
                <a:gd name="connsiteX8" fmla="*/ 350838 w 1438276"/>
                <a:gd name="connsiteY8" fmla="*/ 645553 h 670953"/>
                <a:gd name="connsiteX9" fmla="*/ 173038 w 1438276"/>
                <a:gd name="connsiteY9" fmla="*/ 575703 h 670953"/>
                <a:gd name="connsiteX10" fmla="*/ 106363 w 1438276"/>
                <a:gd name="connsiteY10" fmla="*/ 525696 h 670953"/>
                <a:gd name="connsiteX11" fmla="*/ 0 w 1438276"/>
                <a:gd name="connsiteY11" fmla="*/ 552685 h 670953"/>
                <a:gd name="connsiteX12" fmla="*/ 143669 w 1438276"/>
                <a:gd name="connsiteY12" fmla="*/ 335197 h 670953"/>
                <a:gd name="connsiteX13" fmla="*/ 235744 w 1438276"/>
                <a:gd name="connsiteY13" fmla="*/ 199465 h 670953"/>
                <a:gd name="connsiteX14" fmla="*/ 313532 w 1438276"/>
                <a:gd name="connsiteY14" fmla="*/ 65322 h 670953"/>
                <a:gd name="connsiteX15" fmla="*/ 376238 w 1438276"/>
                <a:gd name="connsiteY15" fmla="*/ 32778 h 670953"/>
                <a:gd name="connsiteX16" fmla="*/ 659606 w 1438276"/>
                <a:gd name="connsiteY16" fmla="*/ 234 h 670953"/>
                <a:gd name="connsiteX17" fmla="*/ 869950 w 1438276"/>
                <a:gd name="connsiteY17" fmla="*/ 18491 h 670953"/>
                <a:gd name="connsiteX18" fmla="*/ 1053307 w 1438276"/>
                <a:gd name="connsiteY18" fmla="*/ 42303 h 670953"/>
                <a:gd name="connsiteX19" fmla="*/ 1199357 w 1438276"/>
                <a:gd name="connsiteY19" fmla="*/ 89928 h 670953"/>
                <a:gd name="connsiteX20" fmla="*/ 1328738 w 1438276"/>
                <a:gd name="connsiteY20" fmla="*/ 128029 h 670953"/>
                <a:gd name="connsiteX21" fmla="*/ 1438276 w 1438276"/>
                <a:gd name="connsiteY21" fmla="*/ 150253 h 670953"/>
                <a:gd name="connsiteX0" fmla="*/ 1438276 w 1438276"/>
                <a:gd name="connsiteY0" fmla="*/ 150253 h 670953"/>
                <a:gd name="connsiteX1" fmla="*/ 1417638 w 1438276"/>
                <a:gd name="connsiteY1" fmla="*/ 280428 h 670953"/>
                <a:gd name="connsiteX2" fmla="*/ 1316038 w 1438276"/>
                <a:gd name="connsiteY2" fmla="*/ 425684 h 670953"/>
                <a:gd name="connsiteX3" fmla="*/ 1189831 w 1438276"/>
                <a:gd name="connsiteY3" fmla="*/ 418540 h 670953"/>
                <a:gd name="connsiteX4" fmla="*/ 1002507 w 1438276"/>
                <a:gd name="connsiteY4" fmla="*/ 404253 h 670953"/>
                <a:gd name="connsiteX5" fmla="*/ 820738 w 1438276"/>
                <a:gd name="connsiteY5" fmla="*/ 636028 h 670953"/>
                <a:gd name="connsiteX6" fmla="*/ 706438 w 1438276"/>
                <a:gd name="connsiteY6" fmla="*/ 655078 h 670953"/>
                <a:gd name="connsiteX7" fmla="*/ 503238 w 1438276"/>
                <a:gd name="connsiteY7" fmla="*/ 670953 h 670953"/>
                <a:gd name="connsiteX8" fmla="*/ 350838 w 1438276"/>
                <a:gd name="connsiteY8" fmla="*/ 645553 h 670953"/>
                <a:gd name="connsiteX9" fmla="*/ 261144 w 1438276"/>
                <a:gd name="connsiteY9" fmla="*/ 487597 h 670953"/>
                <a:gd name="connsiteX10" fmla="*/ 106363 w 1438276"/>
                <a:gd name="connsiteY10" fmla="*/ 525696 h 670953"/>
                <a:gd name="connsiteX11" fmla="*/ 0 w 1438276"/>
                <a:gd name="connsiteY11" fmla="*/ 552685 h 670953"/>
                <a:gd name="connsiteX12" fmla="*/ 143669 w 1438276"/>
                <a:gd name="connsiteY12" fmla="*/ 335197 h 670953"/>
                <a:gd name="connsiteX13" fmla="*/ 235744 w 1438276"/>
                <a:gd name="connsiteY13" fmla="*/ 199465 h 670953"/>
                <a:gd name="connsiteX14" fmla="*/ 313532 w 1438276"/>
                <a:gd name="connsiteY14" fmla="*/ 65322 h 670953"/>
                <a:gd name="connsiteX15" fmla="*/ 376238 w 1438276"/>
                <a:gd name="connsiteY15" fmla="*/ 32778 h 670953"/>
                <a:gd name="connsiteX16" fmla="*/ 659606 w 1438276"/>
                <a:gd name="connsiteY16" fmla="*/ 234 h 670953"/>
                <a:gd name="connsiteX17" fmla="*/ 869950 w 1438276"/>
                <a:gd name="connsiteY17" fmla="*/ 18491 h 670953"/>
                <a:gd name="connsiteX18" fmla="*/ 1053307 w 1438276"/>
                <a:gd name="connsiteY18" fmla="*/ 42303 h 670953"/>
                <a:gd name="connsiteX19" fmla="*/ 1199357 w 1438276"/>
                <a:gd name="connsiteY19" fmla="*/ 89928 h 670953"/>
                <a:gd name="connsiteX20" fmla="*/ 1328738 w 1438276"/>
                <a:gd name="connsiteY20" fmla="*/ 128029 h 670953"/>
                <a:gd name="connsiteX21" fmla="*/ 1438276 w 1438276"/>
                <a:gd name="connsiteY21" fmla="*/ 150253 h 670953"/>
                <a:gd name="connsiteX0" fmla="*/ 1438276 w 1438276"/>
                <a:gd name="connsiteY0" fmla="*/ 150253 h 670953"/>
                <a:gd name="connsiteX1" fmla="*/ 1417638 w 1438276"/>
                <a:gd name="connsiteY1" fmla="*/ 280428 h 670953"/>
                <a:gd name="connsiteX2" fmla="*/ 1316038 w 1438276"/>
                <a:gd name="connsiteY2" fmla="*/ 425684 h 670953"/>
                <a:gd name="connsiteX3" fmla="*/ 1189831 w 1438276"/>
                <a:gd name="connsiteY3" fmla="*/ 418540 h 670953"/>
                <a:gd name="connsiteX4" fmla="*/ 1002507 w 1438276"/>
                <a:gd name="connsiteY4" fmla="*/ 404253 h 670953"/>
                <a:gd name="connsiteX5" fmla="*/ 820738 w 1438276"/>
                <a:gd name="connsiteY5" fmla="*/ 636028 h 670953"/>
                <a:gd name="connsiteX6" fmla="*/ 706438 w 1438276"/>
                <a:gd name="connsiteY6" fmla="*/ 655078 h 670953"/>
                <a:gd name="connsiteX7" fmla="*/ 503238 w 1438276"/>
                <a:gd name="connsiteY7" fmla="*/ 670953 h 670953"/>
                <a:gd name="connsiteX8" fmla="*/ 407988 w 1438276"/>
                <a:gd name="connsiteY8" fmla="*/ 455053 h 670953"/>
                <a:gd name="connsiteX9" fmla="*/ 261144 w 1438276"/>
                <a:gd name="connsiteY9" fmla="*/ 487597 h 670953"/>
                <a:gd name="connsiteX10" fmla="*/ 106363 w 1438276"/>
                <a:gd name="connsiteY10" fmla="*/ 525696 h 670953"/>
                <a:gd name="connsiteX11" fmla="*/ 0 w 1438276"/>
                <a:gd name="connsiteY11" fmla="*/ 552685 h 670953"/>
                <a:gd name="connsiteX12" fmla="*/ 143669 w 1438276"/>
                <a:gd name="connsiteY12" fmla="*/ 335197 h 670953"/>
                <a:gd name="connsiteX13" fmla="*/ 235744 w 1438276"/>
                <a:gd name="connsiteY13" fmla="*/ 199465 h 670953"/>
                <a:gd name="connsiteX14" fmla="*/ 313532 w 1438276"/>
                <a:gd name="connsiteY14" fmla="*/ 65322 h 670953"/>
                <a:gd name="connsiteX15" fmla="*/ 376238 w 1438276"/>
                <a:gd name="connsiteY15" fmla="*/ 32778 h 670953"/>
                <a:gd name="connsiteX16" fmla="*/ 659606 w 1438276"/>
                <a:gd name="connsiteY16" fmla="*/ 234 h 670953"/>
                <a:gd name="connsiteX17" fmla="*/ 869950 w 1438276"/>
                <a:gd name="connsiteY17" fmla="*/ 18491 h 670953"/>
                <a:gd name="connsiteX18" fmla="*/ 1053307 w 1438276"/>
                <a:gd name="connsiteY18" fmla="*/ 42303 h 670953"/>
                <a:gd name="connsiteX19" fmla="*/ 1199357 w 1438276"/>
                <a:gd name="connsiteY19" fmla="*/ 89928 h 670953"/>
                <a:gd name="connsiteX20" fmla="*/ 1328738 w 1438276"/>
                <a:gd name="connsiteY20" fmla="*/ 128029 h 670953"/>
                <a:gd name="connsiteX21" fmla="*/ 1438276 w 1438276"/>
                <a:gd name="connsiteY21" fmla="*/ 150253 h 670953"/>
                <a:gd name="connsiteX0" fmla="*/ 1438276 w 1438276"/>
                <a:gd name="connsiteY0" fmla="*/ 150253 h 655078"/>
                <a:gd name="connsiteX1" fmla="*/ 1417638 w 1438276"/>
                <a:gd name="connsiteY1" fmla="*/ 280428 h 655078"/>
                <a:gd name="connsiteX2" fmla="*/ 1316038 w 1438276"/>
                <a:gd name="connsiteY2" fmla="*/ 425684 h 655078"/>
                <a:gd name="connsiteX3" fmla="*/ 1189831 w 1438276"/>
                <a:gd name="connsiteY3" fmla="*/ 418540 h 655078"/>
                <a:gd name="connsiteX4" fmla="*/ 1002507 w 1438276"/>
                <a:gd name="connsiteY4" fmla="*/ 404253 h 655078"/>
                <a:gd name="connsiteX5" fmla="*/ 820738 w 1438276"/>
                <a:gd name="connsiteY5" fmla="*/ 636028 h 655078"/>
                <a:gd name="connsiteX6" fmla="*/ 706438 w 1438276"/>
                <a:gd name="connsiteY6" fmla="*/ 655078 h 655078"/>
                <a:gd name="connsiteX7" fmla="*/ 608013 w 1438276"/>
                <a:gd name="connsiteY7" fmla="*/ 406634 h 655078"/>
                <a:gd name="connsiteX8" fmla="*/ 407988 w 1438276"/>
                <a:gd name="connsiteY8" fmla="*/ 455053 h 655078"/>
                <a:gd name="connsiteX9" fmla="*/ 261144 w 1438276"/>
                <a:gd name="connsiteY9" fmla="*/ 487597 h 655078"/>
                <a:gd name="connsiteX10" fmla="*/ 106363 w 1438276"/>
                <a:gd name="connsiteY10" fmla="*/ 525696 h 655078"/>
                <a:gd name="connsiteX11" fmla="*/ 0 w 1438276"/>
                <a:gd name="connsiteY11" fmla="*/ 552685 h 655078"/>
                <a:gd name="connsiteX12" fmla="*/ 143669 w 1438276"/>
                <a:gd name="connsiteY12" fmla="*/ 335197 h 655078"/>
                <a:gd name="connsiteX13" fmla="*/ 235744 w 1438276"/>
                <a:gd name="connsiteY13" fmla="*/ 199465 h 655078"/>
                <a:gd name="connsiteX14" fmla="*/ 313532 w 1438276"/>
                <a:gd name="connsiteY14" fmla="*/ 65322 h 655078"/>
                <a:gd name="connsiteX15" fmla="*/ 376238 w 1438276"/>
                <a:gd name="connsiteY15" fmla="*/ 32778 h 655078"/>
                <a:gd name="connsiteX16" fmla="*/ 659606 w 1438276"/>
                <a:gd name="connsiteY16" fmla="*/ 234 h 655078"/>
                <a:gd name="connsiteX17" fmla="*/ 869950 w 1438276"/>
                <a:gd name="connsiteY17" fmla="*/ 18491 h 655078"/>
                <a:gd name="connsiteX18" fmla="*/ 1053307 w 1438276"/>
                <a:gd name="connsiteY18" fmla="*/ 42303 h 655078"/>
                <a:gd name="connsiteX19" fmla="*/ 1199357 w 1438276"/>
                <a:gd name="connsiteY19" fmla="*/ 89928 h 655078"/>
                <a:gd name="connsiteX20" fmla="*/ 1328738 w 1438276"/>
                <a:gd name="connsiteY20" fmla="*/ 128029 h 655078"/>
                <a:gd name="connsiteX21" fmla="*/ 1438276 w 1438276"/>
                <a:gd name="connsiteY21" fmla="*/ 150253 h 655078"/>
                <a:gd name="connsiteX0" fmla="*/ 1438276 w 1438276"/>
                <a:gd name="connsiteY0" fmla="*/ 150253 h 636028"/>
                <a:gd name="connsiteX1" fmla="*/ 1417638 w 1438276"/>
                <a:gd name="connsiteY1" fmla="*/ 280428 h 636028"/>
                <a:gd name="connsiteX2" fmla="*/ 1316038 w 1438276"/>
                <a:gd name="connsiteY2" fmla="*/ 425684 h 636028"/>
                <a:gd name="connsiteX3" fmla="*/ 1189831 w 1438276"/>
                <a:gd name="connsiteY3" fmla="*/ 418540 h 636028"/>
                <a:gd name="connsiteX4" fmla="*/ 1002507 w 1438276"/>
                <a:gd name="connsiteY4" fmla="*/ 404253 h 636028"/>
                <a:gd name="connsiteX5" fmla="*/ 820738 w 1438276"/>
                <a:gd name="connsiteY5" fmla="*/ 636028 h 636028"/>
                <a:gd name="connsiteX6" fmla="*/ 754063 w 1438276"/>
                <a:gd name="connsiteY6" fmla="*/ 402665 h 636028"/>
                <a:gd name="connsiteX7" fmla="*/ 608013 w 1438276"/>
                <a:gd name="connsiteY7" fmla="*/ 406634 h 636028"/>
                <a:gd name="connsiteX8" fmla="*/ 407988 w 1438276"/>
                <a:gd name="connsiteY8" fmla="*/ 455053 h 636028"/>
                <a:gd name="connsiteX9" fmla="*/ 261144 w 1438276"/>
                <a:gd name="connsiteY9" fmla="*/ 487597 h 636028"/>
                <a:gd name="connsiteX10" fmla="*/ 106363 w 1438276"/>
                <a:gd name="connsiteY10" fmla="*/ 525696 h 636028"/>
                <a:gd name="connsiteX11" fmla="*/ 0 w 1438276"/>
                <a:gd name="connsiteY11" fmla="*/ 552685 h 636028"/>
                <a:gd name="connsiteX12" fmla="*/ 143669 w 1438276"/>
                <a:gd name="connsiteY12" fmla="*/ 335197 h 636028"/>
                <a:gd name="connsiteX13" fmla="*/ 235744 w 1438276"/>
                <a:gd name="connsiteY13" fmla="*/ 199465 h 636028"/>
                <a:gd name="connsiteX14" fmla="*/ 313532 w 1438276"/>
                <a:gd name="connsiteY14" fmla="*/ 65322 h 636028"/>
                <a:gd name="connsiteX15" fmla="*/ 376238 w 1438276"/>
                <a:gd name="connsiteY15" fmla="*/ 32778 h 636028"/>
                <a:gd name="connsiteX16" fmla="*/ 659606 w 1438276"/>
                <a:gd name="connsiteY16" fmla="*/ 234 h 636028"/>
                <a:gd name="connsiteX17" fmla="*/ 869950 w 1438276"/>
                <a:gd name="connsiteY17" fmla="*/ 18491 h 636028"/>
                <a:gd name="connsiteX18" fmla="*/ 1053307 w 1438276"/>
                <a:gd name="connsiteY18" fmla="*/ 42303 h 636028"/>
                <a:gd name="connsiteX19" fmla="*/ 1199357 w 1438276"/>
                <a:gd name="connsiteY19" fmla="*/ 89928 h 636028"/>
                <a:gd name="connsiteX20" fmla="*/ 1328738 w 1438276"/>
                <a:gd name="connsiteY20" fmla="*/ 128029 h 636028"/>
                <a:gd name="connsiteX21" fmla="*/ 1438276 w 1438276"/>
                <a:gd name="connsiteY21" fmla="*/ 150253 h 636028"/>
                <a:gd name="connsiteX0" fmla="*/ 1438276 w 1438276"/>
                <a:gd name="connsiteY0" fmla="*/ 150253 h 552685"/>
                <a:gd name="connsiteX1" fmla="*/ 1417638 w 1438276"/>
                <a:gd name="connsiteY1" fmla="*/ 280428 h 552685"/>
                <a:gd name="connsiteX2" fmla="*/ 1316038 w 1438276"/>
                <a:gd name="connsiteY2" fmla="*/ 425684 h 552685"/>
                <a:gd name="connsiteX3" fmla="*/ 1189831 w 1438276"/>
                <a:gd name="connsiteY3" fmla="*/ 418540 h 552685"/>
                <a:gd name="connsiteX4" fmla="*/ 1002507 w 1438276"/>
                <a:gd name="connsiteY4" fmla="*/ 404253 h 552685"/>
                <a:gd name="connsiteX5" fmla="*/ 865982 w 1438276"/>
                <a:gd name="connsiteY5" fmla="*/ 402666 h 552685"/>
                <a:gd name="connsiteX6" fmla="*/ 754063 w 1438276"/>
                <a:gd name="connsiteY6" fmla="*/ 402665 h 552685"/>
                <a:gd name="connsiteX7" fmla="*/ 608013 w 1438276"/>
                <a:gd name="connsiteY7" fmla="*/ 406634 h 552685"/>
                <a:gd name="connsiteX8" fmla="*/ 407988 w 1438276"/>
                <a:gd name="connsiteY8" fmla="*/ 455053 h 552685"/>
                <a:gd name="connsiteX9" fmla="*/ 261144 w 1438276"/>
                <a:gd name="connsiteY9" fmla="*/ 487597 h 552685"/>
                <a:gd name="connsiteX10" fmla="*/ 106363 w 1438276"/>
                <a:gd name="connsiteY10" fmla="*/ 525696 h 552685"/>
                <a:gd name="connsiteX11" fmla="*/ 0 w 1438276"/>
                <a:gd name="connsiteY11" fmla="*/ 552685 h 552685"/>
                <a:gd name="connsiteX12" fmla="*/ 143669 w 1438276"/>
                <a:gd name="connsiteY12" fmla="*/ 335197 h 552685"/>
                <a:gd name="connsiteX13" fmla="*/ 235744 w 1438276"/>
                <a:gd name="connsiteY13" fmla="*/ 199465 h 552685"/>
                <a:gd name="connsiteX14" fmla="*/ 313532 w 1438276"/>
                <a:gd name="connsiteY14" fmla="*/ 65322 h 552685"/>
                <a:gd name="connsiteX15" fmla="*/ 376238 w 1438276"/>
                <a:gd name="connsiteY15" fmla="*/ 32778 h 552685"/>
                <a:gd name="connsiteX16" fmla="*/ 659606 w 1438276"/>
                <a:gd name="connsiteY16" fmla="*/ 234 h 552685"/>
                <a:gd name="connsiteX17" fmla="*/ 869950 w 1438276"/>
                <a:gd name="connsiteY17" fmla="*/ 18491 h 552685"/>
                <a:gd name="connsiteX18" fmla="*/ 1053307 w 1438276"/>
                <a:gd name="connsiteY18" fmla="*/ 42303 h 552685"/>
                <a:gd name="connsiteX19" fmla="*/ 1199357 w 1438276"/>
                <a:gd name="connsiteY19" fmla="*/ 89928 h 552685"/>
                <a:gd name="connsiteX20" fmla="*/ 1328738 w 1438276"/>
                <a:gd name="connsiteY20" fmla="*/ 128029 h 552685"/>
                <a:gd name="connsiteX21" fmla="*/ 1438276 w 1438276"/>
                <a:gd name="connsiteY21" fmla="*/ 150253 h 552685"/>
                <a:gd name="connsiteX0" fmla="*/ 1438276 w 1438276"/>
                <a:gd name="connsiteY0" fmla="*/ 150253 h 552685"/>
                <a:gd name="connsiteX1" fmla="*/ 1417638 w 1438276"/>
                <a:gd name="connsiteY1" fmla="*/ 280428 h 552685"/>
                <a:gd name="connsiteX2" fmla="*/ 1316038 w 1438276"/>
                <a:gd name="connsiteY2" fmla="*/ 425684 h 552685"/>
                <a:gd name="connsiteX3" fmla="*/ 1189831 w 1438276"/>
                <a:gd name="connsiteY3" fmla="*/ 418540 h 552685"/>
                <a:gd name="connsiteX4" fmla="*/ 1002507 w 1438276"/>
                <a:gd name="connsiteY4" fmla="*/ 404253 h 552685"/>
                <a:gd name="connsiteX5" fmla="*/ 865982 w 1438276"/>
                <a:gd name="connsiteY5" fmla="*/ 402666 h 552685"/>
                <a:gd name="connsiteX6" fmla="*/ 754063 w 1438276"/>
                <a:gd name="connsiteY6" fmla="*/ 402665 h 552685"/>
                <a:gd name="connsiteX7" fmla="*/ 608013 w 1438276"/>
                <a:gd name="connsiteY7" fmla="*/ 406634 h 552685"/>
                <a:gd name="connsiteX8" fmla="*/ 407988 w 1438276"/>
                <a:gd name="connsiteY8" fmla="*/ 455053 h 552685"/>
                <a:gd name="connsiteX9" fmla="*/ 261144 w 1438276"/>
                <a:gd name="connsiteY9" fmla="*/ 487597 h 552685"/>
                <a:gd name="connsiteX10" fmla="*/ 106363 w 1438276"/>
                <a:gd name="connsiteY10" fmla="*/ 525696 h 552685"/>
                <a:gd name="connsiteX11" fmla="*/ 0 w 1438276"/>
                <a:gd name="connsiteY11" fmla="*/ 552685 h 552685"/>
                <a:gd name="connsiteX12" fmla="*/ 143669 w 1438276"/>
                <a:gd name="connsiteY12" fmla="*/ 335197 h 552685"/>
                <a:gd name="connsiteX13" fmla="*/ 235744 w 1438276"/>
                <a:gd name="connsiteY13" fmla="*/ 199465 h 552685"/>
                <a:gd name="connsiteX14" fmla="*/ 313532 w 1438276"/>
                <a:gd name="connsiteY14" fmla="*/ 65322 h 552685"/>
                <a:gd name="connsiteX15" fmla="*/ 376238 w 1438276"/>
                <a:gd name="connsiteY15" fmla="*/ 32778 h 552685"/>
                <a:gd name="connsiteX16" fmla="*/ 659606 w 1438276"/>
                <a:gd name="connsiteY16" fmla="*/ 234 h 552685"/>
                <a:gd name="connsiteX17" fmla="*/ 869950 w 1438276"/>
                <a:gd name="connsiteY17" fmla="*/ 18491 h 552685"/>
                <a:gd name="connsiteX18" fmla="*/ 1067595 w 1438276"/>
                <a:gd name="connsiteY18" fmla="*/ 56591 h 552685"/>
                <a:gd name="connsiteX19" fmla="*/ 1199357 w 1438276"/>
                <a:gd name="connsiteY19" fmla="*/ 89928 h 552685"/>
                <a:gd name="connsiteX20" fmla="*/ 1328738 w 1438276"/>
                <a:gd name="connsiteY20" fmla="*/ 128029 h 552685"/>
                <a:gd name="connsiteX21" fmla="*/ 1438276 w 1438276"/>
                <a:gd name="connsiteY21" fmla="*/ 150253 h 55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8276" h="552685">
                  <a:moveTo>
                    <a:pt x="1438276" y="150253"/>
                  </a:moveTo>
                  <a:lnTo>
                    <a:pt x="1417638" y="280428"/>
                  </a:lnTo>
                  <a:lnTo>
                    <a:pt x="1316038" y="425684"/>
                  </a:lnTo>
                  <a:lnTo>
                    <a:pt x="1189831" y="418540"/>
                  </a:lnTo>
                  <a:lnTo>
                    <a:pt x="1002507" y="404253"/>
                  </a:lnTo>
                  <a:lnTo>
                    <a:pt x="865982" y="402666"/>
                  </a:lnTo>
                  <a:lnTo>
                    <a:pt x="754063" y="402665"/>
                  </a:lnTo>
                  <a:lnTo>
                    <a:pt x="608013" y="406634"/>
                  </a:lnTo>
                  <a:lnTo>
                    <a:pt x="407988" y="455053"/>
                  </a:lnTo>
                  <a:lnTo>
                    <a:pt x="261144" y="487597"/>
                  </a:lnTo>
                  <a:lnTo>
                    <a:pt x="106363" y="525696"/>
                  </a:lnTo>
                  <a:lnTo>
                    <a:pt x="0" y="552685"/>
                  </a:lnTo>
                  <a:lnTo>
                    <a:pt x="143669" y="335197"/>
                  </a:lnTo>
                  <a:lnTo>
                    <a:pt x="235744" y="199465"/>
                  </a:lnTo>
                  <a:lnTo>
                    <a:pt x="313532" y="65322"/>
                  </a:lnTo>
                  <a:lnTo>
                    <a:pt x="376238" y="32778"/>
                  </a:lnTo>
                  <a:lnTo>
                    <a:pt x="659606" y="234"/>
                  </a:lnTo>
                  <a:cubicBezTo>
                    <a:pt x="741891" y="-2147"/>
                    <a:pt x="815843" y="14258"/>
                    <a:pt x="869950" y="18491"/>
                  </a:cubicBezTo>
                  <a:cubicBezTo>
                    <a:pt x="924057" y="22724"/>
                    <a:pt x="1015472" y="46272"/>
                    <a:pt x="1067595" y="56591"/>
                  </a:cubicBezTo>
                  <a:lnTo>
                    <a:pt x="1199357" y="89928"/>
                  </a:lnTo>
                  <a:lnTo>
                    <a:pt x="1328738" y="128029"/>
                  </a:lnTo>
                  <a:lnTo>
                    <a:pt x="1438276" y="150253"/>
                  </a:lnTo>
                  <a:close/>
                </a:path>
              </a:pathLst>
            </a:custGeom>
            <a:solidFill>
              <a:srgbClr val="FF0000">
                <a:alpha val="20000"/>
              </a:srgbClr>
            </a:solidFill>
            <a:ln w="6350" cap="flat" cmpd="sng" algn="ctr">
              <a:solidFill>
                <a:srgbClr val="FF0000"/>
              </a:solidFill>
              <a:prstDash val="solid"/>
            </a:ln>
            <a:effectLst/>
          </p:spPr>
          <p:txBody>
            <a:bodyPr rtlCol="0" anchor="ctr"/>
            <a:lstStyle/>
            <a:p>
              <a:pPr algn="ctr">
                <a:defRPr/>
              </a:pPr>
              <a:endParaRPr lang="en-US" kern="0">
                <a:solidFill>
                  <a:prstClr val="white"/>
                </a:solidFill>
              </a:endParaRPr>
            </a:p>
          </p:txBody>
        </p:sp>
        <p:sp>
          <p:nvSpPr>
            <p:cNvPr id="186" name="Freeform 185"/>
            <p:cNvSpPr/>
            <p:nvPr/>
          </p:nvSpPr>
          <p:spPr>
            <a:xfrm>
              <a:off x="1767416" y="4708818"/>
              <a:ext cx="699192" cy="562684"/>
            </a:xfrm>
            <a:custGeom>
              <a:avLst/>
              <a:gdLst>
                <a:gd name="connsiteX0" fmla="*/ 815975 w 835025"/>
                <a:gd name="connsiteY0" fmla="*/ 593725 h 660400"/>
                <a:gd name="connsiteX1" fmla="*/ 835025 w 835025"/>
                <a:gd name="connsiteY1" fmla="*/ 508000 h 660400"/>
                <a:gd name="connsiteX2" fmla="*/ 835025 w 835025"/>
                <a:gd name="connsiteY2" fmla="*/ 390525 h 660400"/>
                <a:gd name="connsiteX3" fmla="*/ 800100 w 835025"/>
                <a:gd name="connsiteY3" fmla="*/ 254000 h 660400"/>
                <a:gd name="connsiteX4" fmla="*/ 758825 w 835025"/>
                <a:gd name="connsiteY4" fmla="*/ 146050 h 660400"/>
                <a:gd name="connsiteX5" fmla="*/ 628650 w 835025"/>
                <a:gd name="connsiteY5" fmla="*/ 41275 h 660400"/>
                <a:gd name="connsiteX6" fmla="*/ 539750 w 835025"/>
                <a:gd name="connsiteY6" fmla="*/ 0 h 660400"/>
                <a:gd name="connsiteX7" fmla="*/ 412750 w 835025"/>
                <a:gd name="connsiteY7" fmla="*/ 0 h 660400"/>
                <a:gd name="connsiteX8" fmla="*/ 311150 w 835025"/>
                <a:gd name="connsiteY8" fmla="*/ 38100 h 660400"/>
                <a:gd name="connsiteX9" fmla="*/ 215900 w 835025"/>
                <a:gd name="connsiteY9" fmla="*/ 146050 h 660400"/>
                <a:gd name="connsiteX10" fmla="*/ 111125 w 835025"/>
                <a:gd name="connsiteY10" fmla="*/ 346075 h 660400"/>
                <a:gd name="connsiteX11" fmla="*/ 38100 w 835025"/>
                <a:gd name="connsiteY11" fmla="*/ 444500 h 660400"/>
                <a:gd name="connsiteX12" fmla="*/ 0 w 835025"/>
                <a:gd name="connsiteY12" fmla="*/ 514350 h 660400"/>
                <a:gd name="connsiteX13" fmla="*/ 73025 w 835025"/>
                <a:gd name="connsiteY13" fmla="*/ 615950 h 660400"/>
                <a:gd name="connsiteX14" fmla="*/ 231775 w 835025"/>
                <a:gd name="connsiteY14" fmla="*/ 660400 h 660400"/>
                <a:gd name="connsiteX15" fmla="*/ 511175 w 835025"/>
                <a:gd name="connsiteY15" fmla="*/ 635000 h 660400"/>
                <a:gd name="connsiteX16" fmla="*/ 593725 w 835025"/>
                <a:gd name="connsiteY16" fmla="*/ 628650 h 660400"/>
                <a:gd name="connsiteX17" fmla="*/ 815975 w 835025"/>
                <a:gd name="connsiteY17" fmla="*/ 593725 h 660400"/>
                <a:gd name="connsiteX0" fmla="*/ 815975 w 930275"/>
                <a:gd name="connsiteY0" fmla="*/ 593725 h 660400"/>
                <a:gd name="connsiteX1" fmla="*/ 835025 w 930275"/>
                <a:gd name="connsiteY1" fmla="*/ 508000 h 660400"/>
                <a:gd name="connsiteX2" fmla="*/ 930275 w 930275"/>
                <a:gd name="connsiteY2" fmla="*/ 304800 h 660400"/>
                <a:gd name="connsiteX3" fmla="*/ 800100 w 930275"/>
                <a:gd name="connsiteY3" fmla="*/ 254000 h 660400"/>
                <a:gd name="connsiteX4" fmla="*/ 758825 w 930275"/>
                <a:gd name="connsiteY4" fmla="*/ 146050 h 660400"/>
                <a:gd name="connsiteX5" fmla="*/ 628650 w 930275"/>
                <a:gd name="connsiteY5" fmla="*/ 41275 h 660400"/>
                <a:gd name="connsiteX6" fmla="*/ 539750 w 930275"/>
                <a:gd name="connsiteY6" fmla="*/ 0 h 660400"/>
                <a:gd name="connsiteX7" fmla="*/ 412750 w 930275"/>
                <a:gd name="connsiteY7" fmla="*/ 0 h 660400"/>
                <a:gd name="connsiteX8" fmla="*/ 311150 w 930275"/>
                <a:gd name="connsiteY8" fmla="*/ 38100 h 660400"/>
                <a:gd name="connsiteX9" fmla="*/ 215900 w 930275"/>
                <a:gd name="connsiteY9" fmla="*/ 146050 h 660400"/>
                <a:gd name="connsiteX10" fmla="*/ 111125 w 930275"/>
                <a:gd name="connsiteY10" fmla="*/ 346075 h 660400"/>
                <a:gd name="connsiteX11" fmla="*/ 38100 w 930275"/>
                <a:gd name="connsiteY11" fmla="*/ 444500 h 660400"/>
                <a:gd name="connsiteX12" fmla="*/ 0 w 930275"/>
                <a:gd name="connsiteY12" fmla="*/ 514350 h 660400"/>
                <a:gd name="connsiteX13" fmla="*/ 73025 w 930275"/>
                <a:gd name="connsiteY13" fmla="*/ 615950 h 660400"/>
                <a:gd name="connsiteX14" fmla="*/ 231775 w 930275"/>
                <a:gd name="connsiteY14" fmla="*/ 660400 h 660400"/>
                <a:gd name="connsiteX15" fmla="*/ 511175 w 930275"/>
                <a:gd name="connsiteY15" fmla="*/ 635000 h 660400"/>
                <a:gd name="connsiteX16" fmla="*/ 593725 w 930275"/>
                <a:gd name="connsiteY16" fmla="*/ 628650 h 660400"/>
                <a:gd name="connsiteX17" fmla="*/ 815975 w 930275"/>
                <a:gd name="connsiteY17" fmla="*/ 593725 h 660400"/>
                <a:gd name="connsiteX0" fmla="*/ 815975 w 930275"/>
                <a:gd name="connsiteY0" fmla="*/ 593725 h 660400"/>
                <a:gd name="connsiteX1" fmla="*/ 835025 w 930275"/>
                <a:gd name="connsiteY1" fmla="*/ 508000 h 660400"/>
                <a:gd name="connsiteX2" fmla="*/ 930275 w 930275"/>
                <a:gd name="connsiteY2" fmla="*/ 304800 h 660400"/>
                <a:gd name="connsiteX3" fmla="*/ 864394 w 930275"/>
                <a:gd name="connsiteY3" fmla="*/ 165894 h 660400"/>
                <a:gd name="connsiteX4" fmla="*/ 758825 w 930275"/>
                <a:gd name="connsiteY4" fmla="*/ 146050 h 660400"/>
                <a:gd name="connsiteX5" fmla="*/ 628650 w 930275"/>
                <a:gd name="connsiteY5" fmla="*/ 41275 h 660400"/>
                <a:gd name="connsiteX6" fmla="*/ 539750 w 930275"/>
                <a:gd name="connsiteY6" fmla="*/ 0 h 660400"/>
                <a:gd name="connsiteX7" fmla="*/ 412750 w 930275"/>
                <a:gd name="connsiteY7" fmla="*/ 0 h 660400"/>
                <a:gd name="connsiteX8" fmla="*/ 311150 w 930275"/>
                <a:gd name="connsiteY8" fmla="*/ 38100 h 660400"/>
                <a:gd name="connsiteX9" fmla="*/ 215900 w 930275"/>
                <a:gd name="connsiteY9" fmla="*/ 146050 h 660400"/>
                <a:gd name="connsiteX10" fmla="*/ 111125 w 930275"/>
                <a:gd name="connsiteY10" fmla="*/ 346075 h 660400"/>
                <a:gd name="connsiteX11" fmla="*/ 38100 w 930275"/>
                <a:gd name="connsiteY11" fmla="*/ 444500 h 660400"/>
                <a:gd name="connsiteX12" fmla="*/ 0 w 930275"/>
                <a:gd name="connsiteY12" fmla="*/ 514350 h 660400"/>
                <a:gd name="connsiteX13" fmla="*/ 73025 w 930275"/>
                <a:gd name="connsiteY13" fmla="*/ 615950 h 660400"/>
                <a:gd name="connsiteX14" fmla="*/ 231775 w 930275"/>
                <a:gd name="connsiteY14" fmla="*/ 660400 h 660400"/>
                <a:gd name="connsiteX15" fmla="*/ 511175 w 930275"/>
                <a:gd name="connsiteY15" fmla="*/ 635000 h 660400"/>
                <a:gd name="connsiteX16" fmla="*/ 593725 w 930275"/>
                <a:gd name="connsiteY16" fmla="*/ 628650 h 660400"/>
                <a:gd name="connsiteX17" fmla="*/ 815975 w 930275"/>
                <a:gd name="connsiteY17" fmla="*/ 593725 h 660400"/>
                <a:gd name="connsiteX0" fmla="*/ 815975 w 930275"/>
                <a:gd name="connsiteY0" fmla="*/ 593725 h 660400"/>
                <a:gd name="connsiteX1" fmla="*/ 835025 w 930275"/>
                <a:gd name="connsiteY1" fmla="*/ 508000 h 660400"/>
                <a:gd name="connsiteX2" fmla="*/ 930275 w 930275"/>
                <a:gd name="connsiteY2" fmla="*/ 304800 h 660400"/>
                <a:gd name="connsiteX3" fmla="*/ 864394 w 930275"/>
                <a:gd name="connsiteY3" fmla="*/ 165894 h 660400"/>
                <a:gd name="connsiteX4" fmla="*/ 780256 w 930275"/>
                <a:gd name="connsiteY4" fmla="*/ 112713 h 660400"/>
                <a:gd name="connsiteX5" fmla="*/ 628650 w 930275"/>
                <a:gd name="connsiteY5" fmla="*/ 41275 h 660400"/>
                <a:gd name="connsiteX6" fmla="*/ 539750 w 930275"/>
                <a:gd name="connsiteY6" fmla="*/ 0 h 660400"/>
                <a:gd name="connsiteX7" fmla="*/ 412750 w 930275"/>
                <a:gd name="connsiteY7" fmla="*/ 0 h 660400"/>
                <a:gd name="connsiteX8" fmla="*/ 311150 w 930275"/>
                <a:gd name="connsiteY8" fmla="*/ 38100 h 660400"/>
                <a:gd name="connsiteX9" fmla="*/ 215900 w 930275"/>
                <a:gd name="connsiteY9" fmla="*/ 146050 h 660400"/>
                <a:gd name="connsiteX10" fmla="*/ 111125 w 930275"/>
                <a:gd name="connsiteY10" fmla="*/ 346075 h 660400"/>
                <a:gd name="connsiteX11" fmla="*/ 38100 w 930275"/>
                <a:gd name="connsiteY11" fmla="*/ 444500 h 660400"/>
                <a:gd name="connsiteX12" fmla="*/ 0 w 930275"/>
                <a:gd name="connsiteY12" fmla="*/ 514350 h 660400"/>
                <a:gd name="connsiteX13" fmla="*/ 73025 w 930275"/>
                <a:gd name="connsiteY13" fmla="*/ 615950 h 660400"/>
                <a:gd name="connsiteX14" fmla="*/ 231775 w 930275"/>
                <a:gd name="connsiteY14" fmla="*/ 660400 h 660400"/>
                <a:gd name="connsiteX15" fmla="*/ 511175 w 930275"/>
                <a:gd name="connsiteY15" fmla="*/ 635000 h 660400"/>
                <a:gd name="connsiteX16" fmla="*/ 593725 w 930275"/>
                <a:gd name="connsiteY16" fmla="*/ 628650 h 660400"/>
                <a:gd name="connsiteX17" fmla="*/ 815975 w 930275"/>
                <a:gd name="connsiteY17" fmla="*/ 593725 h 660400"/>
                <a:gd name="connsiteX0" fmla="*/ 815975 w 930275"/>
                <a:gd name="connsiteY0" fmla="*/ 593725 h 660400"/>
                <a:gd name="connsiteX1" fmla="*/ 835025 w 930275"/>
                <a:gd name="connsiteY1" fmla="*/ 508000 h 660400"/>
                <a:gd name="connsiteX2" fmla="*/ 914400 w 930275"/>
                <a:gd name="connsiteY2" fmla="*/ 485775 h 660400"/>
                <a:gd name="connsiteX3" fmla="*/ 930275 w 930275"/>
                <a:gd name="connsiteY3" fmla="*/ 304800 h 660400"/>
                <a:gd name="connsiteX4" fmla="*/ 864394 w 930275"/>
                <a:gd name="connsiteY4" fmla="*/ 165894 h 660400"/>
                <a:gd name="connsiteX5" fmla="*/ 780256 w 930275"/>
                <a:gd name="connsiteY5" fmla="*/ 112713 h 660400"/>
                <a:gd name="connsiteX6" fmla="*/ 628650 w 930275"/>
                <a:gd name="connsiteY6" fmla="*/ 41275 h 660400"/>
                <a:gd name="connsiteX7" fmla="*/ 539750 w 930275"/>
                <a:gd name="connsiteY7" fmla="*/ 0 h 660400"/>
                <a:gd name="connsiteX8" fmla="*/ 412750 w 930275"/>
                <a:gd name="connsiteY8" fmla="*/ 0 h 660400"/>
                <a:gd name="connsiteX9" fmla="*/ 311150 w 930275"/>
                <a:gd name="connsiteY9" fmla="*/ 38100 h 660400"/>
                <a:gd name="connsiteX10" fmla="*/ 215900 w 930275"/>
                <a:gd name="connsiteY10" fmla="*/ 146050 h 660400"/>
                <a:gd name="connsiteX11" fmla="*/ 111125 w 930275"/>
                <a:gd name="connsiteY11" fmla="*/ 346075 h 660400"/>
                <a:gd name="connsiteX12" fmla="*/ 38100 w 930275"/>
                <a:gd name="connsiteY12" fmla="*/ 444500 h 660400"/>
                <a:gd name="connsiteX13" fmla="*/ 0 w 930275"/>
                <a:gd name="connsiteY13" fmla="*/ 514350 h 660400"/>
                <a:gd name="connsiteX14" fmla="*/ 73025 w 930275"/>
                <a:gd name="connsiteY14" fmla="*/ 615950 h 660400"/>
                <a:gd name="connsiteX15" fmla="*/ 231775 w 930275"/>
                <a:gd name="connsiteY15" fmla="*/ 660400 h 660400"/>
                <a:gd name="connsiteX16" fmla="*/ 511175 w 930275"/>
                <a:gd name="connsiteY16" fmla="*/ 635000 h 660400"/>
                <a:gd name="connsiteX17" fmla="*/ 593725 w 930275"/>
                <a:gd name="connsiteY17" fmla="*/ 628650 h 660400"/>
                <a:gd name="connsiteX18" fmla="*/ 815975 w 930275"/>
                <a:gd name="connsiteY18" fmla="*/ 593725 h 660400"/>
                <a:gd name="connsiteX0" fmla="*/ 815975 w 930275"/>
                <a:gd name="connsiteY0" fmla="*/ 593725 h 660400"/>
                <a:gd name="connsiteX1" fmla="*/ 906463 w 930275"/>
                <a:gd name="connsiteY1" fmla="*/ 577056 h 660400"/>
                <a:gd name="connsiteX2" fmla="*/ 914400 w 930275"/>
                <a:gd name="connsiteY2" fmla="*/ 485775 h 660400"/>
                <a:gd name="connsiteX3" fmla="*/ 930275 w 930275"/>
                <a:gd name="connsiteY3" fmla="*/ 304800 h 660400"/>
                <a:gd name="connsiteX4" fmla="*/ 864394 w 930275"/>
                <a:gd name="connsiteY4" fmla="*/ 165894 h 660400"/>
                <a:gd name="connsiteX5" fmla="*/ 780256 w 930275"/>
                <a:gd name="connsiteY5" fmla="*/ 112713 h 660400"/>
                <a:gd name="connsiteX6" fmla="*/ 628650 w 930275"/>
                <a:gd name="connsiteY6" fmla="*/ 41275 h 660400"/>
                <a:gd name="connsiteX7" fmla="*/ 539750 w 930275"/>
                <a:gd name="connsiteY7" fmla="*/ 0 h 660400"/>
                <a:gd name="connsiteX8" fmla="*/ 412750 w 930275"/>
                <a:gd name="connsiteY8" fmla="*/ 0 h 660400"/>
                <a:gd name="connsiteX9" fmla="*/ 311150 w 930275"/>
                <a:gd name="connsiteY9" fmla="*/ 38100 h 660400"/>
                <a:gd name="connsiteX10" fmla="*/ 215900 w 930275"/>
                <a:gd name="connsiteY10" fmla="*/ 146050 h 660400"/>
                <a:gd name="connsiteX11" fmla="*/ 111125 w 930275"/>
                <a:gd name="connsiteY11" fmla="*/ 346075 h 660400"/>
                <a:gd name="connsiteX12" fmla="*/ 38100 w 930275"/>
                <a:gd name="connsiteY12" fmla="*/ 444500 h 660400"/>
                <a:gd name="connsiteX13" fmla="*/ 0 w 930275"/>
                <a:gd name="connsiteY13" fmla="*/ 514350 h 660400"/>
                <a:gd name="connsiteX14" fmla="*/ 73025 w 930275"/>
                <a:gd name="connsiteY14" fmla="*/ 615950 h 660400"/>
                <a:gd name="connsiteX15" fmla="*/ 231775 w 930275"/>
                <a:gd name="connsiteY15" fmla="*/ 660400 h 660400"/>
                <a:gd name="connsiteX16" fmla="*/ 511175 w 930275"/>
                <a:gd name="connsiteY16" fmla="*/ 635000 h 660400"/>
                <a:gd name="connsiteX17" fmla="*/ 593725 w 930275"/>
                <a:gd name="connsiteY17" fmla="*/ 628650 h 660400"/>
                <a:gd name="connsiteX18" fmla="*/ 815975 w 930275"/>
                <a:gd name="connsiteY18" fmla="*/ 593725 h 660400"/>
                <a:gd name="connsiteX0" fmla="*/ 815975 w 930275"/>
                <a:gd name="connsiteY0" fmla="*/ 593725 h 660400"/>
                <a:gd name="connsiteX1" fmla="*/ 906463 w 930275"/>
                <a:gd name="connsiteY1" fmla="*/ 577056 h 660400"/>
                <a:gd name="connsiteX2" fmla="*/ 914400 w 930275"/>
                <a:gd name="connsiteY2" fmla="*/ 485775 h 660400"/>
                <a:gd name="connsiteX3" fmla="*/ 930275 w 930275"/>
                <a:gd name="connsiteY3" fmla="*/ 304800 h 660400"/>
                <a:gd name="connsiteX4" fmla="*/ 864394 w 930275"/>
                <a:gd name="connsiteY4" fmla="*/ 165894 h 660400"/>
                <a:gd name="connsiteX5" fmla="*/ 780256 w 930275"/>
                <a:gd name="connsiteY5" fmla="*/ 112713 h 660400"/>
                <a:gd name="connsiteX6" fmla="*/ 628650 w 930275"/>
                <a:gd name="connsiteY6" fmla="*/ 41275 h 660400"/>
                <a:gd name="connsiteX7" fmla="*/ 544512 w 930275"/>
                <a:gd name="connsiteY7" fmla="*/ 30956 h 660400"/>
                <a:gd name="connsiteX8" fmla="*/ 412750 w 930275"/>
                <a:gd name="connsiteY8" fmla="*/ 0 h 660400"/>
                <a:gd name="connsiteX9" fmla="*/ 311150 w 930275"/>
                <a:gd name="connsiteY9" fmla="*/ 38100 h 660400"/>
                <a:gd name="connsiteX10" fmla="*/ 215900 w 930275"/>
                <a:gd name="connsiteY10" fmla="*/ 146050 h 660400"/>
                <a:gd name="connsiteX11" fmla="*/ 111125 w 930275"/>
                <a:gd name="connsiteY11" fmla="*/ 346075 h 660400"/>
                <a:gd name="connsiteX12" fmla="*/ 38100 w 930275"/>
                <a:gd name="connsiteY12" fmla="*/ 444500 h 660400"/>
                <a:gd name="connsiteX13" fmla="*/ 0 w 930275"/>
                <a:gd name="connsiteY13" fmla="*/ 514350 h 660400"/>
                <a:gd name="connsiteX14" fmla="*/ 73025 w 930275"/>
                <a:gd name="connsiteY14" fmla="*/ 615950 h 660400"/>
                <a:gd name="connsiteX15" fmla="*/ 231775 w 930275"/>
                <a:gd name="connsiteY15" fmla="*/ 660400 h 660400"/>
                <a:gd name="connsiteX16" fmla="*/ 511175 w 930275"/>
                <a:gd name="connsiteY16" fmla="*/ 635000 h 660400"/>
                <a:gd name="connsiteX17" fmla="*/ 593725 w 930275"/>
                <a:gd name="connsiteY17" fmla="*/ 628650 h 660400"/>
                <a:gd name="connsiteX18" fmla="*/ 815975 w 930275"/>
                <a:gd name="connsiteY18" fmla="*/ 593725 h 660400"/>
                <a:gd name="connsiteX0" fmla="*/ 815975 w 930275"/>
                <a:gd name="connsiteY0" fmla="*/ 593725 h 660400"/>
                <a:gd name="connsiteX1" fmla="*/ 906463 w 930275"/>
                <a:gd name="connsiteY1" fmla="*/ 577056 h 660400"/>
                <a:gd name="connsiteX2" fmla="*/ 914400 w 930275"/>
                <a:gd name="connsiteY2" fmla="*/ 485775 h 660400"/>
                <a:gd name="connsiteX3" fmla="*/ 930275 w 930275"/>
                <a:gd name="connsiteY3" fmla="*/ 304800 h 660400"/>
                <a:gd name="connsiteX4" fmla="*/ 864394 w 930275"/>
                <a:gd name="connsiteY4" fmla="*/ 165894 h 660400"/>
                <a:gd name="connsiteX5" fmla="*/ 780256 w 930275"/>
                <a:gd name="connsiteY5" fmla="*/ 112713 h 660400"/>
                <a:gd name="connsiteX6" fmla="*/ 664369 w 930275"/>
                <a:gd name="connsiteY6" fmla="*/ 41275 h 660400"/>
                <a:gd name="connsiteX7" fmla="*/ 544512 w 930275"/>
                <a:gd name="connsiteY7" fmla="*/ 30956 h 660400"/>
                <a:gd name="connsiteX8" fmla="*/ 412750 w 930275"/>
                <a:gd name="connsiteY8" fmla="*/ 0 h 660400"/>
                <a:gd name="connsiteX9" fmla="*/ 311150 w 930275"/>
                <a:gd name="connsiteY9" fmla="*/ 38100 h 660400"/>
                <a:gd name="connsiteX10" fmla="*/ 215900 w 930275"/>
                <a:gd name="connsiteY10" fmla="*/ 146050 h 660400"/>
                <a:gd name="connsiteX11" fmla="*/ 111125 w 930275"/>
                <a:gd name="connsiteY11" fmla="*/ 346075 h 660400"/>
                <a:gd name="connsiteX12" fmla="*/ 38100 w 930275"/>
                <a:gd name="connsiteY12" fmla="*/ 444500 h 660400"/>
                <a:gd name="connsiteX13" fmla="*/ 0 w 930275"/>
                <a:gd name="connsiteY13" fmla="*/ 514350 h 660400"/>
                <a:gd name="connsiteX14" fmla="*/ 73025 w 930275"/>
                <a:gd name="connsiteY14" fmla="*/ 615950 h 660400"/>
                <a:gd name="connsiteX15" fmla="*/ 231775 w 930275"/>
                <a:gd name="connsiteY15" fmla="*/ 660400 h 660400"/>
                <a:gd name="connsiteX16" fmla="*/ 511175 w 930275"/>
                <a:gd name="connsiteY16" fmla="*/ 635000 h 660400"/>
                <a:gd name="connsiteX17" fmla="*/ 593725 w 930275"/>
                <a:gd name="connsiteY17" fmla="*/ 628650 h 660400"/>
                <a:gd name="connsiteX18" fmla="*/ 815975 w 930275"/>
                <a:gd name="connsiteY18" fmla="*/ 593725 h 660400"/>
                <a:gd name="connsiteX0" fmla="*/ 815975 w 930275"/>
                <a:gd name="connsiteY0" fmla="*/ 593725 h 660400"/>
                <a:gd name="connsiteX1" fmla="*/ 906463 w 930275"/>
                <a:gd name="connsiteY1" fmla="*/ 577056 h 660400"/>
                <a:gd name="connsiteX2" fmla="*/ 914400 w 930275"/>
                <a:gd name="connsiteY2" fmla="*/ 485775 h 660400"/>
                <a:gd name="connsiteX3" fmla="*/ 930275 w 930275"/>
                <a:gd name="connsiteY3" fmla="*/ 304800 h 660400"/>
                <a:gd name="connsiteX4" fmla="*/ 864394 w 930275"/>
                <a:gd name="connsiteY4" fmla="*/ 165894 h 660400"/>
                <a:gd name="connsiteX5" fmla="*/ 808831 w 930275"/>
                <a:gd name="connsiteY5" fmla="*/ 103188 h 660400"/>
                <a:gd name="connsiteX6" fmla="*/ 664369 w 930275"/>
                <a:gd name="connsiteY6" fmla="*/ 41275 h 660400"/>
                <a:gd name="connsiteX7" fmla="*/ 544512 w 930275"/>
                <a:gd name="connsiteY7" fmla="*/ 30956 h 660400"/>
                <a:gd name="connsiteX8" fmla="*/ 412750 w 930275"/>
                <a:gd name="connsiteY8" fmla="*/ 0 h 660400"/>
                <a:gd name="connsiteX9" fmla="*/ 311150 w 930275"/>
                <a:gd name="connsiteY9" fmla="*/ 38100 h 660400"/>
                <a:gd name="connsiteX10" fmla="*/ 215900 w 930275"/>
                <a:gd name="connsiteY10" fmla="*/ 146050 h 660400"/>
                <a:gd name="connsiteX11" fmla="*/ 111125 w 930275"/>
                <a:gd name="connsiteY11" fmla="*/ 346075 h 660400"/>
                <a:gd name="connsiteX12" fmla="*/ 38100 w 930275"/>
                <a:gd name="connsiteY12" fmla="*/ 444500 h 660400"/>
                <a:gd name="connsiteX13" fmla="*/ 0 w 930275"/>
                <a:gd name="connsiteY13" fmla="*/ 514350 h 660400"/>
                <a:gd name="connsiteX14" fmla="*/ 73025 w 930275"/>
                <a:gd name="connsiteY14" fmla="*/ 615950 h 660400"/>
                <a:gd name="connsiteX15" fmla="*/ 231775 w 930275"/>
                <a:gd name="connsiteY15" fmla="*/ 660400 h 660400"/>
                <a:gd name="connsiteX16" fmla="*/ 511175 w 930275"/>
                <a:gd name="connsiteY16" fmla="*/ 635000 h 660400"/>
                <a:gd name="connsiteX17" fmla="*/ 593725 w 930275"/>
                <a:gd name="connsiteY17" fmla="*/ 628650 h 660400"/>
                <a:gd name="connsiteX18" fmla="*/ 815975 w 930275"/>
                <a:gd name="connsiteY18" fmla="*/ 593725 h 660400"/>
                <a:gd name="connsiteX0" fmla="*/ 815975 w 930275"/>
                <a:gd name="connsiteY0" fmla="*/ 593725 h 660400"/>
                <a:gd name="connsiteX1" fmla="*/ 906463 w 930275"/>
                <a:gd name="connsiteY1" fmla="*/ 577056 h 660400"/>
                <a:gd name="connsiteX2" fmla="*/ 914400 w 930275"/>
                <a:gd name="connsiteY2" fmla="*/ 485775 h 660400"/>
                <a:gd name="connsiteX3" fmla="*/ 930275 w 930275"/>
                <a:gd name="connsiteY3" fmla="*/ 304800 h 660400"/>
                <a:gd name="connsiteX4" fmla="*/ 883444 w 930275"/>
                <a:gd name="connsiteY4" fmla="*/ 168275 h 660400"/>
                <a:gd name="connsiteX5" fmla="*/ 808831 w 930275"/>
                <a:gd name="connsiteY5" fmla="*/ 103188 h 660400"/>
                <a:gd name="connsiteX6" fmla="*/ 664369 w 930275"/>
                <a:gd name="connsiteY6" fmla="*/ 41275 h 660400"/>
                <a:gd name="connsiteX7" fmla="*/ 544512 w 930275"/>
                <a:gd name="connsiteY7" fmla="*/ 30956 h 660400"/>
                <a:gd name="connsiteX8" fmla="*/ 412750 w 930275"/>
                <a:gd name="connsiteY8" fmla="*/ 0 h 660400"/>
                <a:gd name="connsiteX9" fmla="*/ 311150 w 930275"/>
                <a:gd name="connsiteY9" fmla="*/ 38100 h 660400"/>
                <a:gd name="connsiteX10" fmla="*/ 215900 w 930275"/>
                <a:gd name="connsiteY10" fmla="*/ 146050 h 660400"/>
                <a:gd name="connsiteX11" fmla="*/ 111125 w 930275"/>
                <a:gd name="connsiteY11" fmla="*/ 346075 h 660400"/>
                <a:gd name="connsiteX12" fmla="*/ 38100 w 930275"/>
                <a:gd name="connsiteY12" fmla="*/ 444500 h 660400"/>
                <a:gd name="connsiteX13" fmla="*/ 0 w 930275"/>
                <a:gd name="connsiteY13" fmla="*/ 514350 h 660400"/>
                <a:gd name="connsiteX14" fmla="*/ 73025 w 930275"/>
                <a:gd name="connsiteY14" fmla="*/ 615950 h 660400"/>
                <a:gd name="connsiteX15" fmla="*/ 231775 w 930275"/>
                <a:gd name="connsiteY15" fmla="*/ 660400 h 660400"/>
                <a:gd name="connsiteX16" fmla="*/ 511175 w 930275"/>
                <a:gd name="connsiteY16" fmla="*/ 635000 h 660400"/>
                <a:gd name="connsiteX17" fmla="*/ 593725 w 930275"/>
                <a:gd name="connsiteY17" fmla="*/ 628650 h 660400"/>
                <a:gd name="connsiteX18" fmla="*/ 815975 w 930275"/>
                <a:gd name="connsiteY18" fmla="*/ 593725 h 660400"/>
                <a:gd name="connsiteX0" fmla="*/ 815975 w 930275"/>
                <a:gd name="connsiteY0" fmla="*/ 562769 h 629444"/>
                <a:gd name="connsiteX1" fmla="*/ 906463 w 930275"/>
                <a:gd name="connsiteY1" fmla="*/ 546100 h 629444"/>
                <a:gd name="connsiteX2" fmla="*/ 914400 w 930275"/>
                <a:gd name="connsiteY2" fmla="*/ 454819 h 629444"/>
                <a:gd name="connsiteX3" fmla="*/ 930275 w 930275"/>
                <a:gd name="connsiteY3" fmla="*/ 273844 h 629444"/>
                <a:gd name="connsiteX4" fmla="*/ 883444 w 930275"/>
                <a:gd name="connsiteY4" fmla="*/ 137319 h 629444"/>
                <a:gd name="connsiteX5" fmla="*/ 808831 w 930275"/>
                <a:gd name="connsiteY5" fmla="*/ 72232 h 629444"/>
                <a:gd name="connsiteX6" fmla="*/ 664369 w 930275"/>
                <a:gd name="connsiteY6" fmla="*/ 10319 h 629444"/>
                <a:gd name="connsiteX7" fmla="*/ 544512 w 930275"/>
                <a:gd name="connsiteY7" fmla="*/ 0 h 629444"/>
                <a:gd name="connsiteX8" fmla="*/ 431800 w 930275"/>
                <a:gd name="connsiteY8" fmla="*/ 1 h 629444"/>
                <a:gd name="connsiteX9" fmla="*/ 311150 w 930275"/>
                <a:gd name="connsiteY9" fmla="*/ 7144 h 629444"/>
                <a:gd name="connsiteX10" fmla="*/ 215900 w 930275"/>
                <a:gd name="connsiteY10" fmla="*/ 115094 h 629444"/>
                <a:gd name="connsiteX11" fmla="*/ 111125 w 930275"/>
                <a:gd name="connsiteY11" fmla="*/ 315119 h 629444"/>
                <a:gd name="connsiteX12" fmla="*/ 38100 w 930275"/>
                <a:gd name="connsiteY12" fmla="*/ 413544 h 629444"/>
                <a:gd name="connsiteX13" fmla="*/ 0 w 930275"/>
                <a:gd name="connsiteY13" fmla="*/ 483394 h 629444"/>
                <a:gd name="connsiteX14" fmla="*/ 73025 w 930275"/>
                <a:gd name="connsiteY14" fmla="*/ 584994 h 629444"/>
                <a:gd name="connsiteX15" fmla="*/ 231775 w 930275"/>
                <a:gd name="connsiteY15" fmla="*/ 629444 h 629444"/>
                <a:gd name="connsiteX16" fmla="*/ 511175 w 930275"/>
                <a:gd name="connsiteY16" fmla="*/ 604044 h 629444"/>
                <a:gd name="connsiteX17" fmla="*/ 593725 w 930275"/>
                <a:gd name="connsiteY17" fmla="*/ 597694 h 629444"/>
                <a:gd name="connsiteX18" fmla="*/ 815975 w 930275"/>
                <a:gd name="connsiteY18" fmla="*/ 562769 h 629444"/>
                <a:gd name="connsiteX0" fmla="*/ 815975 w 930275"/>
                <a:gd name="connsiteY0" fmla="*/ 562769 h 629444"/>
                <a:gd name="connsiteX1" fmla="*/ 906463 w 930275"/>
                <a:gd name="connsiteY1" fmla="*/ 546100 h 629444"/>
                <a:gd name="connsiteX2" fmla="*/ 914400 w 930275"/>
                <a:gd name="connsiteY2" fmla="*/ 454819 h 629444"/>
                <a:gd name="connsiteX3" fmla="*/ 930275 w 930275"/>
                <a:gd name="connsiteY3" fmla="*/ 273844 h 629444"/>
                <a:gd name="connsiteX4" fmla="*/ 883444 w 930275"/>
                <a:gd name="connsiteY4" fmla="*/ 137319 h 629444"/>
                <a:gd name="connsiteX5" fmla="*/ 808831 w 930275"/>
                <a:gd name="connsiteY5" fmla="*/ 72232 h 629444"/>
                <a:gd name="connsiteX6" fmla="*/ 664369 w 930275"/>
                <a:gd name="connsiteY6" fmla="*/ 10319 h 629444"/>
                <a:gd name="connsiteX7" fmla="*/ 544512 w 930275"/>
                <a:gd name="connsiteY7" fmla="*/ 0 h 629444"/>
                <a:gd name="connsiteX8" fmla="*/ 431800 w 930275"/>
                <a:gd name="connsiteY8" fmla="*/ 1 h 629444"/>
                <a:gd name="connsiteX9" fmla="*/ 311150 w 930275"/>
                <a:gd name="connsiteY9" fmla="*/ 45244 h 629444"/>
                <a:gd name="connsiteX10" fmla="*/ 215900 w 930275"/>
                <a:gd name="connsiteY10" fmla="*/ 115094 h 629444"/>
                <a:gd name="connsiteX11" fmla="*/ 111125 w 930275"/>
                <a:gd name="connsiteY11" fmla="*/ 315119 h 629444"/>
                <a:gd name="connsiteX12" fmla="*/ 38100 w 930275"/>
                <a:gd name="connsiteY12" fmla="*/ 413544 h 629444"/>
                <a:gd name="connsiteX13" fmla="*/ 0 w 930275"/>
                <a:gd name="connsiteY13" fmla="*/ 483394 h 629444"/>
                <a:gd name="connsiteX14" fmla="*/ 73025 w 930275"/>
                <a:gd name="connsiteY14" fmla="*/ 584994 h 629444"/>
                <a:gd name="connsiteX15" fmla="*/ 231775 w 930275"/>
                <a:gd name="connsiteY15" fmla="*/ 629444 h 629444"/>
                <a:gd name="connsiteX16" fmla="*/ 511175 w 930275"/>
                <a:gd name="connsiteY16" fmla="*/ 604044 h 629444"/>
                <a:gd name="connsiteX17" fmla="*/ 593725 w 930275"/>
                <a:gd name="connsiteY17" fmla="*/ 597694 h 629444"/>
                <a:gd name="connsiteX18" fmla="*/ 815975 w 930275"/>
                <a:gd name="connsiteY18" fmla="*/ 562769 h 629444"/>
                <a:gd name="connsiteX0" fmla="*/ 815975 w 930275"/>
                <a:gd name="connsiteY0" fmla="*/ 562769 h 629444"/>
                <a:gd name="connsiteX1" fmla="*/ 906463 w 930275"/>
                <a:gd name="connsiteY1" fmla="*/ 546100 h 629444"/>
                <a:gd name="connsiteX2" fmla="*/ 914400 w 930275"/>
                <a:gd name="connsiteY2" fmla="*/ 454819 h 629444"/>
                <a:gd name="connsiteX3" fmla="*/ 930275 w 930275"/>
                <a:gd name="connsiteY3" fmla="*/ 273844 h 629444"/>
                <a:gd name="connsiteX4" fmla="*/ 883444 w 930275"/>
                <a:gd name="connsiteY4" fmla="*/ 137319 h 629444"/>
                <a:gd name="connsiteX5" fmla="*/ 808831 w 930275"/>
                <a:gd name="connsiteY5" fmla="*/ 72232 h 629444"/>
                <a:gd name="connsiteX6" fmla="*/ 664369 w 930275"/>
                <a:gd name="connsiteY6" fmla="*/ 10319 h 629444"/>
                <a:gd name="connsiteX7" fmla="*/ 544512 w 930275"/>
                <a:gd name="connsiteY7" fmla="*/ 0 h 629444"/>
                <a:gd name="connsiteX8" fmla="*/ 431800 w 930275"/>
                <a:gd name="connsiteY8" fmla="*/ 1 h 629444"/>
                <a:gd name="connsiteX9" fmla="*/ 311150 w 930275"/>
                <a:gd name="connsiteY9" fmla="*/ 45244 h 629444"/>
                <a:gd name="connsiteX10" fmla="*/ 218281 w 930275"/>
                <a:gd name="connsiteY10" fmla="*/ 134144 h 629444"/>
                <a:gd name="connsiteX11" fmla="*/ 111125 w 930275"/>
                <a:gd name="connsiteY11" fmla="*/ 315119 h 629444"/>
                <a:gd name="connsiteX12" fmla="*/ 38100 w 930275"/>
                <a:gd name="connsiteY12" fmla="*/ 413544 h 629444"/>
                <a:gd name="connsiteX13" fmla="*/ 0 w 930275"/>
                <a:gd name="connsiteY13" fmla="*/ 483394 h 629444"/>
                <a:gd name="connsiteX14" fmla="*/ 73025 w 930275"/>
                <a:gd name="connsiteY14" fmla="*/ 584994 h 629444"/>
                <a:gd name="connsiteX15" fmla="*/ 231775 w 930275"/>
                <a:gd name="connsiteY15" fmla="*/ 629444 h 629444"/>
                <a:gd name="connsiteX16" fmla="*/ 511175 w 930275"/>
                <a:gd name="connsiteY16" fmla="*/ 604044 h 629444"/>
                <a:gd name="connsiteX17" fmla="*/ 593725 w 930275"/>
                <a:gd name="connsiteY17" fmla="*/ 597694 h 629444"/>
                <a:gd name="connsiteX18" fmla="*/ 815975 w 930275"/>
                <a:gd name="connsiteY18" fmla="*/ 562769 h 629444"/>
                <a:gd name="connsiteX0" fmla="*/ 815975 w 930275"/>
                <a:gd name="connsiteY0" fmla="*/ 562769 h 629444"/>
                <a:gd name="connsiteX1" fmla="*/ 906463 w 930275"/>
                <a:gd name="connsiteY1" fmla="*/ 546100 h 629444"/>
                <a:gd name="connsiteX2" fmla="*/ 914400 w 930275"/>
                <a:gd name="connsiteY2" fmla="*/ 454819 h 629444"/>
                <a:gd name="connsiteX3" fmla="*/ 930275 w 930275"/>
                <a:gd name="connsiteY3" fmla="*/ 273844 h 629444"/>
                <a:gd name="connsiteX4" fmla="*/ 883444 w 930275"/>
                <a:gd name="connsiteY4" fmla="*/ 137319 h 629444"/>
                <a:gd name="connsiteX5" fmla="*/ 808831 w 930275"/>
                <a:gd name="connsiteY5" fmla="*/ 72232 h 629444"/>
                <a:gd name="connsiteX6" fmla="*/ 664369 w 930275"/>
                <a:gd name="connsiteY6" fmla="*/ 10319 h 629444"/>
                <a:gd name="connsiteX7" fmla="*/ 544512 w 930275"/>
                <a:gd name="connsiteY7" fmla="*/ 0 h 629444"/>
                <a:gd name="connsiteX8" fmla="*/ 431800 w 930275"/>
                <a:gd name="connsiteY8" fmla="*/ 1 h 629444"/>
                <a:gd name="connsiteX9" fmla="*/ 311150 w 930275"/>
                <a:gd name="connsiteY9" fmla="*/ 45244 h 629444"/>
                <a:gd name="connsiteX10" fmla="*/ 218281 w 930275"/>
                <a:gd name="connsiteY10" fmla="*/ 134144 h 629444"/>
                <a:gd name="connsiteX11" fmla="*/ 130175 w 930275"/>
                <a:gd name="connsiteY11" fmla="*/ 319881 h 629444"/>
                <a:gd name="connsiteX12" fmla="*/ 38100 w 930275"/>
                <a:gd name="connsiteY12" fmla="*/ 413544 h 629444"/>
                <a:gd name="connsiteX13" fmla="*/ 0 w 930275"/>
                <a:gd name="connsiteY13" fmla="*/ 483394 h 629444"/>
                <a:gd name="connsiteX14" fmla="*/ 73025 w 930275"/>
                <a:gd name="connsiteY14" fmla="*/ 584994 h 629444"/>
                <a:gd name="connsiteX15" fmla="*/ 231775 w 930275"/>
                <a:gd name="connsiteY15" fmla="*/ 629444 h 629444"/>
                <a:gd name="connsiteX16" fmla="*/ 511175 w 930275"/>
                <a:gd name="connsiteY16" fmla="*/ 604044 h 629444"/>
                <a:gd name="connsiteX17" fmla="*/ 593725 w 930275"/>
                <a:gd name="connsiteY17" fmla="*/ 597694 h 629444"/>
                <a:gd name="connsiteX18" fmla="*/ 815975 w 930275"/>
                <a:gd name="connsiteY18" fmla="*/ 562769 h 629444"/>
                <a:gd name="connsiteX0" fmla="*/ 815975 w 930275"/>
                <a:gd name="connsiteY0" fmla="*/ 562769 h 629444"/>
                <a:gd name="connsiteX1" fmla="*/ 906463 w 930275"/>
                <a:gd name="connsiteY1" fmla="*/ 546100 h 629444"/>
                <a:gd name="connsiteX2" fmla="*/ 914400 w 930275"/>
                <a:gd name="connsiteY2" fmla="*/ 454819 h 629444"/>
                <a:gd name="connsiteX3" fmla="*/ 930275 w 930275"/>
                <a:gd name="connsiteY3" fmla="*/ 273844 h 629444"/>
                <a:gd name="connsiteX4" fmla="*/ 883444 w 930275"/>
                <a:gd name="connsiteY4" fmla="*/ 137319 h 629444"/>
                <a:gd name="connsiteX5" fmla="*/ 808831 w 930275"/>
                <a:gd name="connsiteY5" fmla="*/ 72232 h 629444"/>
                <a:gd name="connsiteX6" fmla="*/ 664369 w 930275"/>
                <a:gd name="connsiteY6" fmla="*/ 10319 h 629444"/>
                <a:gd name="connsiteX7" fmla="*/ 544512 w 930275"/>
                <a:gd name="connsiteY7" fmla="*/ 0 h 629444"/>
                <a:gd name="connsiteX8" fmla="*/ 431800 w 930275"/>
                <a:gd name="connsiteY8" fmla="*/ 1 h 629444"/>
                <a:gd name="connsiteX9" fmla="*/ 311150 w 930275"/>
                <a:gd name="connsiteY9" fmla="*/ 45244 h 629444"/>
                <a:gd name="connsiteX10" fmla="*/ 218281 w 930275"/>
                <a:gd name="connsiteY10" fmla="*/ 134144 h 629444"/>
                <a:gd name="connsiteX11" fmla="*/ 130175 w 930275"/>
                <a:gd name="connsiteY11" fmla="*/ 319881 h 629444"/>
                <a:gd name="connsiteX12" fmla="*/ 102394 w 930275"/>
                <a:gd name="connsiteY12" fmla="*/ 425450 h 629444"/>
                <a:gd name="connsiteX13" fmla="*/ 0 w 930275"/>
                <a:gd name="connsiteY13" fmla="*/ 483394 h 629444"/>
                <a:gd name="connsiteX14" fmla="*/ 73025 w 930275"/>
                <a:gd name="connsiteY14" fmla="*/ 584994 h 629444"/>
                <a:gd name="connsiteX15" fmla="*/ 231775 w 930275"/>
                <a:gd name="connsiteY15" fmla="*/ 629444 h 629444"/>
                <a:gd name="connsiteX16" fmla="*/ 511175 w 930275"/>
                <a:gd name="connsiteY16" fmla="*/ 604044 h 629444"/>
                <a:gd name="connsiteX17" fmla="*/ 593725 w 930275"/>
                <a:gd name="connsiteY17" fmla="*/ 597694 h 629444"/>
                <a:gd name="connsiteX18" fmla="*/ 815975 w 930275"/>
                <a:gd name="connsiteY18" fmla="*/ 562769 h 629444"/>
                <a:gd name="connsiteX0" fmla="*/ 742950 w 857250"/>
                <a:gd name="connsiteY0" fmla="*/ 562769 h 629444"/>
                <a:gd name="connsiteX1" fmla="*/ 833438 w 857250"/>
                <a:gd name="connsiteY1" fmla="*/ 546100 h 629444"/>
                <a:gd name="connsiteX2" fmla="*/ 841375 w 857250"/>
                <a:gd name="connsiteY2" fmla="*/ 454819 h 629444"/>
                <a:gd name="connsiteX3" fmla="*/ 857250 w 857250"/>
                <a:gd name="connsiteY3" fmla="*/ 273844 h 629444"/>
                <a:gd name="connsiteX4" fmla="*/ 810419 w 857250"/>
                <a:gd name="connsiteY4" fmla="*/ 137319 h 629444"/>
                <a:gd name="connsiteX5" fmla="*/ 735806 w 857250"/>
                <a:gd name="connsiteY5" fmla="*/ 72232 h 629444"/>
                <a:gd name="connsiteX6" fmla="*/ 591344 w 857250"/>
                <a:gd name="connsiteY6" fmla="*/ 10319 h 629444"/>
                <a:gd name="connsiteX7" fmla="*/ 471487 w 857250"/>
                <a:gd name="connsiteY7" fmla="*/ 0 h 629444"/>
                <a:gd name="connsiteX8" fmla="*/ 358775 w 857250"/>
                <a:gd name="connsiteY8" fmla="*/ 1 h 629444"/>
                <a:gd name="connsiteX9" fmla="*/ 238125 w 857250"/>
                <a:gd name="connsiteY9" fmla="*/ 45244 h 629444"/>
                <a:gd name="connsiteX10" fmla="*/ 145256 w 857250"/>
                <a:gd name="connsiteY10" fmla="*/ 134144 h 629444"/>
                <a:gd name="connsiteX11" fmla="*/ 57150 w 857250"/>
                <a:gd name="connsiteY11" fmla="*/ 319881 h 629444"/>
                <a:gd name="connsiteX12" fmla="*/ 29369 w 857250"/>
                <a:gd name="connsiteY12" fmla="*/ 425450 h 629444"/>
                <a:gd name="connsiteX13" fmla="*/ 31750 w 857250"/>
                <a:gd name="connsiteY13" fmla="*/ 488157 h 629444"/>
                <a:gd name="connsiteX14" fmla="*/ 0 w 857250"/>
                <a:gd name="connsiteY14" fmla="*/ 584994 h 629444"/>
                <a:gd name="connsiteX15" fmla="*/ 158750 w 857250"/>
                <a:gd name="connsiteY15" fmla="*/ 629444 h 629444"/>
                <a:gd name="connsiteX16" fmla="*/ 438150 w 857250"/>
                <a:gd name="connsiteY16" fmla="*/ 604044 h 629444"/>
                <a:gd name="connsiteX17" fmla="*/ 520700 w 857250"/>
                <a:gd name="connsiteY17" fmla="*/ 597694 h 629444"/>
                <a:gd name="connsiteX18" fmla="*/ 742950 w 857250"/>
                <a:gd name="connsiteY18" fmla="*/ 562769 h 629444"/>
                <a:gd name="connsiteX0" fmla="*/ 713581 w 827881"/>
                <a:gd name="connsiteY0" fmla="*/ 562769 h 629444"/>
                <a:gd name="connsiteX1" fmla="*/ 804069 w 827881"/>
                <a:gd name="connsiteY1" fmla="*/ 546100 h 629444"/>
                <a:gd name="connsiteX2" fmla="*/ 812006 w 827881"/>
                <a:gd name="connsiteY2" fmla="*/ 454819 h 629444"/>
                <a:gd name="connsiteX3" fmla="*/ 827881 w 827881"/>
                <a:gd name="connsiteY3" fmla="*/ 273844 h 629444"/>
                <a:gd name="connsiteX4" fmla="*/ 781050 w 827881"/>
                <a:gd name="connsiteY4" fmla="*/ 137319 h 629444"/>
                <a:gd name="connsiteX5" fmla="*/ 706437 w 827881"/>
                <a:gd name="connsiteY5" fmla="*/ 72232 h 629444"/>
                <a:gd name="connsiteX6" fmla="*/ 561975 w 827881"/>
                <a:gd name="connsiteY6" fmla="*/ 10319 h 629444"/>
                <a:gd name="connsiteX7" fmla="*/ 442118 w 827881"/>
                <a:gd name="connsiteY7" fmla="*/ 0 h 629444"/>
                <a:gd name="connsiteX8" fmla="*/ 329406 w 827881"/>
                <a:gd name="connsiteY8" fmla="*/ 1 h 629444"/>
                <a:gd name="connsiteX9" fmla="*/ 208756 w 827881"/>
                <a:gd name="connsiteY9" fmla="*/ 45244 h 629444"/>
                <a:gd name="connsiteX10" fmla="*/ 115887 w 827881"/>
                <a:gd name="connsiteY10" fmla="*/ 134144 h 629444"/>
                <a:gd name="connsiteX11" fmla="*/ 27781 w 827881"/>
                <a:gd name="connsiteY11" fmla="*/ 319881 h 629444"/>
                <a:gd name="connsiteX12" fmla="*/ 0 w 827881"/>
                <a:gd name="connsiteY12" fmla="*/ 425450 h 629444"/>
                <a:gd name="connsiteX13" fmla="*/ 2381 w 827881"/>
                <a:gd name="connsiteY13" fmla="*/ 488157 h 629444"/>
                <a:gd name="connsiteX14" fmla="*/ 82549 w 827881"/>
                <a:gd name="connsiteY14" fmla="*/ 584994 h 629444"/>
                <a:gd name="connsiteX15" fmla="*/ 129381 w 827881"/>
                <a:gd name="connsiteY15" fmla="*/ 629444 h 629444"/>
                <a:gd name="connsiteX16" fmla="*/ 408781 w 827881"/>
                <a:gd name="connsiteY16" fmla="*/ 604044 h 629444"/>
                <a:gd name="connsiteX17" fmla="*/ 491331 w 827881"/>
                <a:gd name="connsiteY17" fmla="*/ 597694 h 629444"/>
                <a:gd name="connsiteX18" fmla="*/ 713581 w 827881"/>
                <a:gd name="connsiteY18" fmla="*/ 562769 h 629444"/>
                <a:gd name="connsiteX0" fmla="*/ 713581 w 827881"/>
                <a:gd name="connsiteY0" fmla="*/ 562769 h 634207"/>
                <a:gd name="connsiteX1" fmla="*/ 804069 w 827881"/>
                <a:gd name="connsiteY1" fmla="*/ 546100 h 634207"/>
                <a:gd name="connsiteX2" fmla="*/ 812006 w 827881"/>
                <a:gd name="connsiteY2" fmla="*/ 454819 h 634207"/>
                <a:gd name="connsiteX3" fmla="*/ 827881 w 827881"/>
                <a:gd name="connsiteY3" fmla="*/ 273844 h 634207"/>
                <a:gd name="connsiteX4" fmla="*/ 781050 w 827881"/>
                <a:gd name="connsiteY4" fmla="*/ 137319 h 634207"/>
                <a:gd name="connsiteX5" fmla="*/ 706437 w 827881"/>
                <a:gd name="connsiteY5" fmla="*/ 72232 h 634207"/>
                <a:gd name="connsiteX6" fmla="*/ 561975 w 827881"/>
                <a:gd name="connsiteY6" fmla="*/ 10319 h 634207"/>
                <a:gd name="connsiteX7" fmla="*/ 442118 w 827881"/>
                <a:gd name="connsiteY7" fmla="*/ 0 h 634207"/>
                <a:gd name="connsiteX8" fmla="*/ 329406 w 827881"/>
                <a:gd name="connsiteY8" fmla="*/ 1 h 634207"/>
                <a:gd name="connsiteX9" fmla="*/ 208756 w 827881"/>
                <a:gd name="connsiteY9" fmla="*/ 45244 h 634207"/>
                <a:gd name="connsiteX10" fmla="*/ 115887 w 827881"/>
                <a:gd name="connsiteY10" fmla="*/ 134144 h 634207"/>
                <a:gd name="connsiteX11" fmla="*/ 27781 w 827881"/>
                <a:gd name="connsiteY11" fmla="*/ 319881 h 634207"/>
                <a:gd name="connsiteX12" fmla="*/ 0 w 827881"/>
                <a:gd name="connsiteY12" fmla="*/ 425450 h 634207"/>
                <a:gd name="connsiteX13" fmla="*/ 2381 w 827881"/>
                <a:gd name="connsiteY13" fmla="*/ 488157 h 634207"/>
                <a:gd name="connsiteX14" fmla="*/ 82549 w 827881"/>
                <a:gd name="connsiteY14" fmla="*/ 584994 h 634207"/>
                <a:gd name="connsiteX15" fmla="*/ 167481 w 827881"/>
                <a:gd name="connsiteY15" fmla="*/ 634207 h 634207"/>
                <a:gd name="connsiteX16" fmla="*/ 408781 w 827881"/>
                <a:gd name="connsiteY16" fmla="*/ 604044 h 634207"/>
                <a:gd name="connsiteX17" fmla="*/ 491331 w 827881"/>
                <a:gd name="connsiteY17" fmla="*/ 597694 h 634207"/>
                <a:gd name="connsiteX18" fmla="*/ 713581 w 827881"/>
                <a:gd name="connsiteY18" fmla="*/ 562769 h 634207"/>
                <a:gd name="connsiteX0" fmla="*/ 713581 w 827881"/>
                <a:gd name="connsiteY0" fmla="*/ 562769 h 673100"/>
                <a:gd name="connsiteX1" fmla="*/ 804069 w 827881"/>
                <a:gd name="connsiteY1" fmla="*/ 546100 h 673100"/>
                <a:gd name="connsiteX2" fmla="*/ 812006 w 827881"/>
                <a:gd name="connsiteY2" fmla="*/ 454819 h 673100"/>
                <a:gd name="connsiteX3" fmla="*/ 827881 w 827881"/>
                <a:gd name="connsiteY3" fmla="*/ 273844 h 673100"/>
                <a:gd name="connsiteX4" fmla="*/ 781050 w 827881"/>
                <a:gd name="connsiteY4" fmla="*/ 137319 h 673100"/>
                <a:gd name="connsiteX5" fmla="*/ 706437 w 827881"/>
                <a:gd name="connsiteY5" fmla="*/ 72232 h 673100"/>
                <a:gd name="connsiteX6" fmla="*/ 561975 w 827881"/>
                <a:gd name="connsiteY6" fmla="*/ 10319 h 673100"/>
                <a:gd name="connsiteX7" fmla="*/ 442118 w 827881"/>
                <a:gd name="connsiteY7" fmla="*/ 0 h 673100"/>
                <a:gd name="connsiteX8" fmla="*/ 329406 w 827881"/>
                <a:gd name="connsiteY8" fmla="*/ 1 h 673100"/>
                <a:gd name="connsiteX9" fmla="*/ 208756 w 827881"/>
                <a:gd name="connsiteY9" fmla="*/ 45244 h 673100"/>
                <a:gd name="connsiteX10" fmla="*/ 115887 w 827881"/>
                <a:gd name="connsiteY10" fmla="*/ 134144 h 673100"/>
                <a:gd name="connsiteX11" fmla="*/ 27781 w 827881"/>
                <a:gd name="connsiteY11" fmla="*/ 319881 h 673100"/>
                <a:gd name="connsiteX12" fmla="*/ 0 w 827881"/>
                <a:gd name="connsiteY12" fmla="*/ 425450 h 673100"/>
                <a:gd name="connsiteX13" fmla="*/ 2381 w 827881"/>
                <a:gd name="connsiteY13" fmla="*/ 488157 h 673100"/>
                <a:gd name="connsiteX14" fmla="*/ 82549 w 827881"/>
                <a:gd name="connsiteY14" fmla="*/ 584994 h 673100"/>
                <a:gd name="connsiteX15" fmla="*/ 167481 w 827881"/>
                <a:gd name="connsiteY15" fmla="*/ 634207 h 673100"/>
                <a:gd name="connsiteX16" fmla="*/ 268287 w 827881"/>
                <a:gd name="connsiteY16" fmla="*/ 673100 h 673100"/>
                <a:gd name="connsiteX17" fmla="*/ 491331 w 827881"/>
                <a:gd name="connsiteY17" fmla="*/ 597694 h 673100"/>
                <a:gd name="connsiteX18" fmla="*/ 713581 w 827881"/>
                <a:gd name="connsiteY18" fmla="*/ 562769 h 673100"/>
                <a:gd name="connsiteX0" fmla="*/ 713581 w 827881"/>
                <a:gd name="connsiteY0" fmla="*/ 562769 h 670719"/>
                <a:gd name="connsiteX1" fmla="*/ 804069 w 827881"/>
                <a:gd name="connsiteY1" fmla="*/ 546100 h 670719"/>
                <a:gd name="connsiteX2" fmla="*/ 812006 w 827881"/>
                <a:gd name="connsiteY2" fmla="*/ 454819 h 670719"/>
                <a:gd name="connsiteX3" fmla="*/ 827881 w 827881"/>
                <a:gd name="connsiteY3" fmla="*/ 273844 h 670719"/>
                <a:gd name="connsiteX4" fmla="*/ 781050 w 827881"/>
                <a:gd name="connsiteY4" fmla="*/ 137319 h 670719"/>
                <a:gd name="connsiteX5" fmla="*/ 706437 w 827881"/>
                <a:gd name="connsiteY5" fmla="*/ 72232 h 670719"/>
                <a:gd name="connsiteX6" fmla="*/ 561975 w 827881"/>
                <a:gd name="connsiteY6" fmla="*/ 10319 h 670719"/>
                <a:gd name="connsiteX7" fmla="*/ 442118 w 827881"/>
                <a:gd name="connsiteY7" fmla="*/ 0 h 670719"/>
                <a:gd name="connsiteX8" fmla="*/ 329406 w 827881"/>
                <a:gd name="connsiteY8" fmla="*/ 1 h 670719"/>
                <a:gd name="connsiteX9" fmla="*/ 208756 w 827881"/>
                <a:gd name="connsiteY9" fmla="*/ 45244 h 670719"/>
                <a:gd name="connsiteX10" fmla="*/ 115887 w 827881"/>
                <a:gd name="connsiteY10" fmla="*/ 134144 h 670719"/>
                <a:gd name="connsiteX11" fmla="*/ 27781 w 827881"/>
                <a:gd name="connsiteY11" fmla="*/ 319881 h 670719"/>
                <a:gd name="connsiteX12" fmla="*/ 0 w 827881"/>
                <a:gd name="connsiteY12" fmla="*/ 425450 h 670719"/>
                <a:gd name="connsiteX13" fmla="*/ 2381 w 827881"/>
                <a:gd name="connsiteY13" fmla="*/ 488157 h 670719"/>
                <a:gd name="connsiteX14" fmla="*/ 82549 w 827881"/>
                <a:gd name="connsiteY14" fmla="*/ 584994 h 670719"/>
                <a:gd name="connsiteX15" fmla="*/ 167481 w 827881"/>
                <a:gd name="connsiteY15" fmla="*/ 634207 h 670719"/>
                <a:gd name="connsiteX16" fmla="*/ 244474 w 827881"/>
                <a:gd name="connsiteY16" fmla="*/ 670719 h 670719"/>
                <a:gd name="connsiteX17" fmla="*/ 491331 w 827881"/>
                <a:gd name="connsiteY17" fmla="*/ 597694 h 670719"/>
                <a:gd name="connsiteX18" fmla="*/ 713581 w 827881"/>
                <a:gd name="connsiteY18" fmla="*/ 562769 h 670719"/>
                <a:gd name="connsiteX0" fmla="*/ 696912 w 827881"/>
                <a:gd name="connsiteY0" fmla="*/ 562769 h 670719"/>
                <a:gd name="connsiteX1" fmla="*/ 804069 w 827881"/>
                <a:gd name="connsiteY1" fmla="*/ 546100 h 670719"/>
                <a:gd name="connsiteX2" fmla="*/ 812006 w 827881"/>
                <a:gd name="connsiteY2" fmla="*/ 454819 h 670719"/>
                <a:gd name="connsiteX3" fmla="*/ 827881 w 827881"/>
                <a:gd name="connsiteY3" fmla="*/ 273844 h 670719"/>
                <a:gd name="connsiteX4" fmla="*/ 781050 w 827881"/>
                <a:gd name="connsiteY4" fmla="*/ 137319 h 670719"/>
                <a:gd name="connsiteX5" fmla="*/ 706437 w 827881"/>
                <a:gd name="connsiteY5" fmla="*/ 72232 h 670719"/>
                <a:gd name="connsiteX6" fmla="*/ 561975 w 827881"/>
                <a:gd name="connsiteY6" fmla="*/ 10319 h 670719"/>
                <a:gd name="connsiteX7" fmla="*/ 442118 w 827881"/>
                <a:gd name="connsiteY7" fmla="*/ 0 h 670719"/>
                <a:gd name="connsiteX8" fmla="*/ 329406 w 827881"/>
                <a:gd name="connsiteY8" fmla="*/ 1 h 670719"/>
                <a:gd name="connsiteX9" fmla="*/ 208756 w 827881"/>
                <a:gd name="connsiteY9" fmla="*/ 45244 h 670719"/>
                <a:gd name="connsiteX10" fmla="*/ 115887 w 827881"/>
                <a:gd name="connsiteY10" fmla="*/ 134144 h 670719"/>
                <a:gd name="connsiteX11" fmla="*/ 27781 w 827881"/>
                <a:gd name="connsiteY11" fmla="*/ 319881 h 670719"/>
                <a:gd name="connsiteX12" fmla="*/ 0 w 827881"/>
                <a:gd name="connsiteY12" fmla="*/ 425450 h 670719"/>
                <a:gd name="connsiteX13" fmla="*/ 2381 w 827881"/>
                <a:gd name="connsiteY13" fmla="*/ 488157 h 670719"/>
                <a:gd name="connsiteX14" fmla="*/ 82549 w 827881"/>
                <a:gd name="connsiteY14" fmla="*/ 584994 h 670719"/>
                <a:gd name="connsiteX15" fmla="*/ 167481 w 827881"/>
                <a:gd name="connsiteY15" fmla="*/ 634207 h 670719"/>
                <a:gd name="connsiteX16" fmla="*/ 244474 w 827881"/>
                <a:gd name="connsiteY16" fmla="*/ 670719 h 670719"/>
                <a:gd name="connsiteX17" fmla="*/ 491331 w 827881"/>
                <a:gd name="connsiteY17" fmla="*/ 597694 h 670719"/>
                <a:gd name="connsiteX18" fmla="*/ 696912 w 827881"/>
                <a:gd name="connsiteY18" fmla="*/ 562769 h 670719"/>
                <a:gd name="connsiteX0" fmla="*/ 696912 w 827881"/>
                <a:gd name="connsiteY0" fmla="*/ 562769 h 670719"/>
                <a:gd name="connsiteX1" fmla="*/ 804069 w 827881"/>
                <a:gd name="connsiteY1" fmla="*/ 546100 h 670719"/>
                <a:gd name="connsiteX2" fmla="*/ 812006 w 827881"/>
                <a:gd name="connsiteY2" fmla="*/ 454819 h 670719"/>
                <a:gd name="connsiteX3" fmla="*/ 827881 w 827881"/>
                <a:gd name="connsiteY3" fmla="*/ 273844 h 670719"/>
                <a:gd name="connsiteX4" fmla="*/ 781050 w 827881"/>
                <a:gd name="connsiteY4" fmla="*/ 137319 h 670719"/>
                <a:gd name="connsiteX5" fmla="*/ 706437 w 827881"/>
                <a:gd name="connsiteY5" fmla="*/ 72232 h 670719"/>
                <a:gd name="connsiteX6" fmla="*/ 561975 w 827881"/>
                <a:gd name="connsiteY6" fmla="*/ 10319 h 670719"/>
                <a:gd name="connsiteX7" fmla="*/ 442118 w 827881"/>
                <a:gd name="connsiteY7" fmla="*/ 0 h 670719"/>
                <a:gd name="connsiteX8" fmla="*/ 329406 w 827881"/>
                <a:gd name="connsiteY8" fmla="*/ 1 h 670719"/>
                <a:gd name="connsiteX9" fmla="*/ 208756 w 827881"/>
                <a:gd name="connsiteY9" fmla="*/ 45244 h 670719"/>
                <a:gd name="connsiteX10" fmla="*/ 115887 w 827881"/>
                <a:gd name="connsiteY10" fmla="*/ 134144 h 670719"/>
                <a:gd name="connsiteX11" fmla="*/ 20637 w 827881"/>
                <a:gd name="connsiteY11" fmla="*/ 296069 h 670719"/>
                <a:gd name="connsiteX12" fmla="*/ 0 w 827881"/>
                <a:gd name="connsiteY12" fmla="*/ 425450 h 670719"/>
                <a:gd name="connsiteX13" fmla="*/ 2381 w 827881"/>
                <a:gd name="connsiteY13" fmla="*/ 488157 h 670719"/>
                <a:gd name="connsiteX14" fmla="*/ 82549 w 827881"/>
                <a:gd name="connsiteY14" fmla="*/ 584994 h 670719"/>
                <a:gd name="connsiteX15" fmla="*/ 167481 w 827881"/>
                <a:gd name="connsiteY15" fmla="*/ 634207 h 670719"/>
                <a:gd name="connsiteX16" fmla="*/ 244474 w 827881"/>
                <a:gd name="connsiteY16" fmla="*/ 670719 h 670719"/>
                <a:gd name="connsiteX17" fmla="*/ 491331 w 827881"/>
                <a:gd name="connsiteY17" fmla="*/ 597694 h 670719"/>
                <a:gd name="connsiteX18" fmla="*/ 696912 w 827881"/>
                <a:gd name="connsiteY18" fmla="*/ 562769 h 670719"/>
                <a:gd name="connsiteX0" fmla="*/ 696912 w 827881"/>
                <a:gd name="connsiteY0" fmla="*/ 562769 h 670719"/>
                <a:gd name="connsiteX1" fmla="*/ 804069 w 827881"/>
                <a:gd name="connsiteY1" fmla="*/ 546100 h 670719"/>
                <a:gd name="connsiteX2" fmla="*/ 812006 w 827881"/>
                <a:gd name="connsiteY2" fmla="*/ 454819 h 670719"/>
                <a:gd name="connsiteX3" fmla="*/ 827881 w 827881"/>
                <a:gd name="connsiteY3" fmla="*/ 273844 h 670719"/>
                <a:gd name="connsiteX4" fmla="*/ 781050 w 827881"/>
                <a:gd name="connsiteY4" fmla="*/ 137319 h 670719"/>
                <a:gd name="connsiteX5" fmla="*/ 706437 w 827881"/>
                <a:gd name="connsiteY5" fmla="*/ 72232 h 670719"/>
                <a:gd name="connsiteX6" fmla="*/ 561975 w 827881"/>
                <a:gd name="connsiteY6" fmla="*/ 10319 h 670719"/>
                <a:gd name="connsiteX7" fmla="*/ 442118 w 827881"/>
                <a:gd name="connsiteY7" fmla="*/ 0 h 670719"/>
                <a:gd name="connsiteX8" fmla="*/ 329406 w 827881"/>
                <a:gd name="connsiteY8" fmla="*/ 1 h 670719"/>
                <a:gd name="connsiteX9" fmla="*/ 208756 w 827881"/>
                <a:gd name="connsiteY9" fmla="*/ 45244 h 670719"/>
                <a:gd name="connsiteX10" fmla="*/ 115887 w 827881"/>
                <a:gd name="connsiteY10" fmla="*/ 134144 h 670719"/>
                <a:gd name="connsiteX11" fmla="*/ 50005 w 827881"/>
                <a:gd name="connsiteY11" fmla="*/ 211932 h 670719"/>
                <a:gd name="connsiteX12" fmla="*/ 20637 w 827881"/>
                <a:gd name="connsiteY12" fmla="*/ 296069 h 670719"/>
                <a:gd name="connsiteX13" fmla="*/ 0 w 827881"/>
                <a:gd name="connsiteY13" fmla="*/ 425450 h 670719"/>
                <a:gd name="connsiteX14" fmla="*/ 2381 w 827881"/>
                <a:gd name="connsiteY14" fmla="*/ 488157 h 670719"/>
                <a:gd name="connsiteX15" fmla="*/ 82549 w 827881"/>
                <a:gd name="connsiteY15" fmla="*/ 584994 h 670719"/>
                <a:gd name="connsiteX16" fmla="*/ 167481 w 827881"/>
                <a:gd name="connsiteY16" fmla="*/ 634207 h 670719"/>
                <a:gd name="connsiteX17" fmla="*/ 244474 w 827881"/>
                <a:gd name="connsiteY17" fmla="*/ 670719 h 670719"/>
                <a:gd name="connsiteX18" fmla="*/ 491331 w 827881"/>
                <a:gd name="connsiteY18" fmla="*/ 597694 h 670719"/>
                <a:gd name="connsiteX19" fmla="*/ 696912 w 827881"/>
                <a:gd name="connsiteY19" fmla="*/ 562769 h 670719"/>
                <a:gd name="connsiteX0" fmla="*/ 696912 w 827881"/>
                <a:gd name="connsiteY0" fmla="*/ 562769 h 670719"/>
                <a:gd name="connsiteX1" fmla="*/ 804069 w 827881"/>
                <a:gd name="connsiteY1" fmla="*/ 546100 h 670719"/>
                <a:gd name="connsiteX2" fmla="*/ 812006 w 827881"/>
                <a:gd name="connsiteY2" fmla="*/ 454819 h 670719"/>
                <a:gd name="connsiteX3" fmla="*/ 827881 w 827881"/>
                <a:gd name="connsiteY3" fmla="*/ 273844 h 670719"/>
                <a:gd name="connsiteX4" fmla="*/ 781050 w 827881"/>
                <a:gd name="connsiteY4" fmla="*/ 137319 h 670719"/>
                <a:gd name="connsiteX5" fmla="*/ 706437 w 827881"/>
                <a:gd name="connsiteY5" fmla="*/ 72232 h 670719"/>
                <a:gd name="connsiteX6" fmla="*/ 561975 w 827881"/>
                <a:gd name="connsiteY6" fmla="*/ 10319 h 670719"/>
                <a:gd name="connsiteX7" fmla="*/ 442118 w 827881"/>
                <a:gd name="connsiteY7" fmla="*/ 0 h 670719"/>
                <a:gd name="connsiteX8" fmla="*/ 329406 w 827881"/>
                <a:gd name="connsiteY8" fmla="*/ 1 h 670719"/>
                <a:gd name="connsiteX9" fmla="*/ 208756 w 827881"/>
                <a:gd name="connsiteY9" fmla="*/ 45244 h 670719"/>
                <a:gd name="connsiteX10" fmla="*/ 115887 w 827881"/>
                <a:gd name="connsiteY10" fmla="*/ 112712 h 670719"/>
                <a:gd name="connsiteX11" fmla="*/ 50005 w 827881"/>
                <a:gd name="connsiteY11" fmla="*/ 211932 h 670719"/>
                <a:gd name="connsiteX12" fmla="*/ 20637 w 827881"/>
                <a:gd name="connsiteY12" fmla="*/ 296069 h 670719"/>
                <a:gd name="connsiteX13" fmla="*/ 0 w 827881"/>
                <a:gd name="connsiteY13" fmla="*/ 425450 h 670719"/>
                <a:gd name="connsiteX14" fmla="*/ 2381 w 827881"/>
                <a:gd name="connsiteY14" fmla="*/ 488157 h 670719"/>
                <a:gd name="connsiteX15" fmla="*/ 82549 w 827881"/>
                <a:gd name="connsiteY15" fmla="*/ 584994 h 670719"/>
                <a:gd name="connsiteX16" fmla="*/ 167481 w 827881"/>
                <a:gd name="connsiteY16" fmla="*/ 634207 h 670719"/>
                <a:gd name="connsiteX17" fmla="*/ 244474 w 827881"/>
                <a:gd name="connsiteY17" fmla="*/ 670719 h 670719"/>
                <a:gd name="connsiteX18" fmla="*/ 491331 w 827881"/>
                <a:gd name="connsiteY18" fmla="*/ 597694 h 670719"/>
                <a:gd name="connsiteX19" fmla="*/ 696912 w 827881"/>
                <a:gd name="connsiteY19" fmla="*/ 562769 h 670719"/>
                <a:gd name="connsiteX0" fmla="*/ 696912 w 833437"/>
                <a:gd name="connsiteY0" fmla="*/ 562769 h 670719"/>
                <a:gd name="connsiteX1" fmla="*/ 804069 w 833437"/>
                <a:gd name="connsiteY1" fmla="*/ 546100 h 670719"/>
                <a:gd name="connsiteX2" fmla="*/ 833437 w 833437"/>
                <a:gd name="connsiteY2" fmla="*/ 426244 h 670719"/>
                <a:gd name="connsiteX3" fmla="*/ 827881 w 833437"/>
                <a:gd name="connsiteY3" fmla="*/ 273844 h 670719"/>
                <a:gd name="connsiteX4" fmla="*/ 781050 w 833437"/>
                <a:gd name="connsiteY4" fmla="*/ 137319 h 670719"/>
                <a:gd name="connsiteX5" fmla="*/ 706437 w 833437"/>
                <a:gd name="connsiteY5" fmla="*/ 72232 h 670719"/>
                <a:gd name="connsiteX6" fmla="*/ 561975 w 833437"/>
                <a:gd name="connsiteY6" fmla="*/ 10319 h 670719"/>
                <a:gd name="connsiteX7" fmla="*/ 442118 w 833437"/>
                <a:gd name="connsiteY7" fmla="*/ 0 h 670719"/>
                <a:gd name="connsiteX8" fmla="*/ 329406 w 833437"/>
                <a:gd name="connsiteY8" fmla="*/ 1 h 670719"/>
                <a:gd name="connsiteX9" fmla="*/ 208756 w 833437"/>
                <a:gd name="connsiteY9" fmla="*/ 45244 h 670719"/>
                <a:gd name="connsiteX10" fmla="*/ 115887 w 833437"/>
                <a:gd name="connsiteY10" fmla="*/ 112712 h 670719"/>
                <a:gd name="connsiteX11" fmla="*/ 50005 w 833437"/>
                <a:gd name="connsiteY11" fmla="*/ 211932 h 670719"/>
                <a:gd name="connsiteX12" fmla="*/ 20637 w 833437"/>
                <a:gd name="connsiteY12" fmla="*/ 296069 h 670719"/>
                <a:gd name="connsiteX13" fmla="*/ 0 w 833437"/>
                <a:gd name="connsiteY13" fmla="*/ 425450 h 670719"/>
                <a:gd name="connsiteX14" fmla="*/ 2381 w 833437"/>
                <a:gd name="connsiteY14" fmla="*/ 488157 h 670719"/>
                <a:gd name="connsiteX15" fmla="*/ 82549 w 833437"/>
                <a:gd name="connsiteY15" fmla="*/ 584994 h 670719"/>
                <a:gd name="connsiteX16" fmla="*/ 167481 w 833437"/>
                <a:gd name="connsiteY16" fmla="*/ 634207 h 670719"/>
                <a:gd name="connsiteX17" fmla="*/ 244474 w 833437"/>
                <a:gd name="connsiteY17" fmla="*/ 670719 h 670719"/>
                <a:gd name="connsiteX18" fmla="*/ 491331 w 833437"/>
                <a:gd name="connsiteY18" fmla="*/ 597694 h 670719"/>
                <a:gd name="connsiteX19" fmla="*/ 696912 w 833437"/>
                <a:gd name="connsiteY19" fmla="*/ 562769 h 670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3437" h="670719">
                  <a:moveTo>
                    <a:pt x="696912" y="562769"/>
                  </a:moveTo>
                  <a:lnTo>
                    <a:pt x="804069" y="546100"/>
                  </a:lnTo>
                  <a:cubicBezTo>
                    <a:pt x="805127" y="542660"/>
                    <a:pt x="832379" y="429684"/>
                    <a:pt x="833437" y="426244"/>
                  </a:cubicBezTo>
                  <a:lnTo>
                    <a:pt x="827881" y="273844"/>
                  </a:lnTo>
                  <a:lnTo>
                    <a:pt x="781050" y="137319"/>
                  </a:lnTo>
                  <a:lnTo>
                    <a:pt x="706437" y="72232"/>
                  </a:lnTo>
                  <a:lnTo>
                    <a:pt x="561975" y="10319"/>
                  </a:lnTo>
                  <a:lnTo>
                    <a:pt x="442118" y="0"/>
                  </a:lnTo>
                  <a:lnTo>
                    <a:pt x="329406" y="1"/>
                  </a:lnTo>
                  <a:lnTo>
                    <a:pt x="208756" y="45244"/>
                  </a:lnTo>
                  <a:lnTo>
                    <a:pt x="115887" y="112712"/>
                  </a:lnTo>
                  <a:cubicBezTo>
                    <a:pt x="104245" y="132291"/>
                    <a:pt x="61647" y="192353"/>
                    <a:pt x="50005" y="211932"/>
                  </a:cubicBezTo>
                  <a:lnTo>
                    <a:pt x="20637" y="296069"/>
                  </a:lnTo>
                  <a:lnTo>
                    <a:pt x="0" y="425450"/>
                  </a:lnTo>
                  <a:cubicBezTo>
                    <a:pt x="794" y="446352"/>
                    <a:pt x="1587" y="467255"/>
                    <a:pt x="2381" y="488157"/>
                  </a:cubicBezTo>
                  <a:lnTo>
                    <a:pt x="82549" y="584994"/>
                  </a:lnTo>
                  <a:lnTo>
                    <a:pt x="167481" y="634207"/>
                  </a:lnTo>
                  <a:lnTo>
                    <a:pt x="244474" y="670719"/>
                  </a:lnTo>
                  <a:lnTo>
                    <a:pt x="491331" y="597694"/>
                  </a:lnTo>
                  <a:lnTo>
                    <a:pt x="696912" y="562769"/>
                  </a:lnTo>
                  <a:close/>
                </a:path>
              </a:pathLst>
            </a:custGeom>
            <a:solidFill>
              <a:srgbClr val="FF0000">
                <a:alpha val="20000"/>
              </a:srgbClr>
            </a:solidFill>
            <a:ln w="6350" cap="flat" cmpd="sng" algn="ctr">
              <a:solidFill>
                <a:srgbClr val="FF0000"/>
              </a:solidFill>
              <a:prstDash val="solid"/>
            </a:ln>
            <a:effectLst/>
          </p:spPr>
          <p:txBody>
            <a:bodyPr rtlCol="0" anchor="ctr"/>
            <a:lstStyle/>
            <a:p>
              <a:pPr algn="ctr">
                <a:defRPr/>
              </a:pPr>
              <a:endParaRPr lang="en-US" kern="0">
                <a:solidFill>
                  <a:prstClr val="white"/>
                </a:solidFill>
              </a:endParaRPr>
            </a:p>
          </p:txBody>
        </p:sp>
        <p:sp>
          <p:nvSpPr>
            <p:cNvPr id="187" name="Freeform 186"/>
            <p:cNvSpPr/>
            <p:nvPr/>
          </p:nvSpPr>
          <p:spPr>
            <a:xfrm>
              <a:off x="1412491" y="4351897"/>
              <a:ext cx="332949" cy="295659"/>
            </a:xfrm>
            <a:custGeom>
              <a:avLst/>
              <a:gdLst>
                <a:gd name="connsiteX0" fmla="*/ 304800 w 396875"/>
                <a:gd name="connsiteY0" fmla="*/ 0 h 352425"/>
                <a:gd name="connsiteX1" fmla="*/ 393700 w 396875"/>
                <a:gd name="connsiteY1" fmla="*/ 168275 h 352425"/>
                <a:gd name="connsiteX2" fmla="*/ 396875 w 396875"/>
                <a:gd name="connsiteY2" fmla="*/ 292100 h 352425"/>
                <a:gd name="connsiteX3" fmla="*/ 371475 w 396875"/>
                <a:gd name="connsiteY3" fmla="*/ 330200 h 352425"/>
                <a:gd name="connsiteX4" fmla="*/ 184150 w 396875"/>
                <a:gd name="connsiteY4" fmla="*/ 352425 h 352425"/>
                <a:gd name="connsiteX5" fmla="*/ 0 w 396875"/>
                <a:gd name="connsiteY5" fmla="*/ 352425 h 352425"/>
                <a:gd name="connsiteX6" fmla="*/ 85725 w 396875"/>
                <a:gd name="connsiteY6" fmla="*/ 203200 h 352425"/>
                <a:gd name="connsiteX7" fmla="*/ 171450 w 396875"/>
                <a:gd name="connsiteY7" fmla="*/ 101600 h 352425"/>
                <a:gd name="connsiteX8" fmla="*/ 304800 w 396875"/>
                <a:gd name="connsiteY8" fmla="*/ 0 h 352425"/>
                <a:gd name="connsiteX0" fmla="*/ 304800 w 396875"/>
                <a:gd name="connsiteY0" fmla="*/ 0 h 352425"/>
                <a:gd name="connsiteX1" fmla="*/ 393700 w 396875"/>
                <a:gd name="connsiteY1" fmla="*/ 168275 h 352425"/>
                <a:gd name="connsiteX2" fmla="*/ 396875 w 396875"/>
                <a:gd name="connsiteY2" fmla="*/ 292100 h 352425"/>
                <a:gd name="connsiteX3" fmla="*/ 371475 w 396875"/>
                <a:gd name="connsiteY3" fmla="*/ 330200 h 352425"/>
                <a:gd name="connsiteX4" fmla="*/ 184150 w 396875"/>
                <a:gd name="connsiteY4" fmla="*/ 352425 h 352425"/>
                <a:gd name="connsiteX5" fmla="*/ 0 w 396875"/>
                <a:gd name="connsiteY5" fmla="*/ 352425 h 352425"/>
                <a:gd name="connsiteX6" fmla="*/ 100012 w 396875"/>
                <a:gd name="connsiteY6" fmla="*/ 262731 h 352425"/>
                <a:gd name="connsiteX7" fmla="*/ 171450 w 396875"/>
                <a:gd name="connsiteY7" fmla="*/ 101600 h 352425"/>
                <a:gd name="connsiteX8" fmla="*/ 304800 w 396875"/>
                <a:gd name="connsiteY8" fmla="*/ 0 h 352425"/>
                <a:gd name="connsiteX0" fmla="*/ 304800 w 396875"/>
                <a:gd name="connsiteY0" fmla="*/ 0 h 352425"/>
                <a:gd name="connsiteX1" fmla="*/ 393700 w 396875"/>
                <a:gd name="connsiteY1" fmla="*/ 168275 h 352425"/>
                <a:gd name="connsiteX2" fmla="*/ 396875 w 396875"/>
                <a:gd name="connsiteY2" fmla="*/ 292100 h 352425"/>
                <a:gd name="connsiteX3" fmla="*/ 371475 w 396875"/>
                <a:gd name="connsiteY3" fmla="*/ 330200 h 352425"/>
                <a:gd name="connsiteX4" fmla="*/ 184150 w 396875"/>
                <a:gd name="connsiteY4" fmla="*/ 352425 h 352425"/>
                <a:gd name="connsiteX5" fmla="*/ 0 w 396875"/>
                <a:gd name="connsiteY5" fmla="*/ 352425 h 352425"/>
                <a:gd name="connsiteX6" fmla="*/ 100012 w 396875"/>
                <a:gd name="connsiteY6" fmla="*/ 262731 h 352425"/>
                <a:gd name="connsiteX7" fmla="*/ 192881 w 396875"/>
                <a:gd name="connsiteY7" fmla="*/ 165893 h 352425"/>
                <a:gd name="connsiteX8" fmla="*/ 304800 w 396875"/>
                <a:gd name="connsiteY8" fmla="*/ 0 h 352425"/>
                <a:gd name="connsiteX0" fmla="*/ 316706 w 396875"/>
                <a:gd name="connsiteY0" fmla="*/ 0 h 321469"/>
                <a:gd name="connsiteX1" fmla="*/ 393700 w 396875"/>
                <a:gd name="connsiteY1" fmla="*/ 137319 h 321469"/>
                <a:gd name="connsiteX2" fmla="*/ 396875 w 396875"/>
                <a:gd name="connsiteY2" fmla="*/ 261144 h 321469"/>
                <a:gd name="connsiteX3" fmla="*/ 371475 w 396875"/>
                <a:gd name="connsiteY3" fmla="*/ 299244 h 321469"/>
                <a:gd name="connsiteX4" fmla="*/ 184150 w 396875"/>
                <a:gd name="connsiteY4" fmla="*/ 321469 h 321469"/>
                <a:gd name="connsiteX5" fmla="*/ 0 w 396875"/>
                <a:gd name="connsiteY5" fmla="*/ 321469 h 321469"/>
                <a:gd name="connsiteX6" fmla="*/ 100012 w 396875"/>
                <a:gd name="connsiteY6" fmla="*/ 231775 h 321469"/>
                <a:gd name="connsiteX7" fmla="*/ 192881 w 396875"/>
                <a:gd name="connsiteY7" fmla="*/ 134937 h 321469"/>
                <a:gd name="connsiteX8" fmla="*/ 316706 w 396875"/>
                <a:gd name="connsiteY8" fmla="*/ 0 h 321469"/>
                <a:gd name="connsiteX0" fmla="*/ 316706 w 396875"/>
                <a:gd name="connsiteY0" fmla="*/ 0 h 352425"/>
                <a:gd name="connsiteX1" fmla="*/ 393700 w 396875"/>
                <a:gd name="connsiteY1" fmla="*/ 137319 h 352425"/>
                <a:gd name="connsiteX2" fmla="*/ 396875 w 396875"/>
                <a:gd name="connsiteY2" fmla="*/ 261144 h 352425"/>
                <a:gd name="connsiteX3" fmla="*/ 371475 w 396875"/>
                <a:gd name="connsiteY3" fmla="*/ 299244 h 352425"/>
                <a:gd name="connsiteX4" fmla="*/ 131762 w 396875"/>
                <a:gd name="connsiteY4" fmla="*/ 352425 h 352425"/>
                <a:gd name="connsiteX5" fmla="*/ 0 w 396875"/>
                <a:gd name="connsiteY5" fmla="*/ 321469 h 352425"/>
                <a:gd name="connsiteX6" fmla="*/ 100012 w 396875"/>
                <a:gd name="connsiteY6" fmla="*/ 231775 h 352425"/>
                <a:gd name="connsiteX7" fmla="*/ 192881 w 396875"/>
                <a:gd name="connsiteY7" fmla="*/ 134937 h 352425"/>
                <a:gd name="connsiteX8" fmla="*/ 316706 w 396875"/>
                <a:gd name="connsiteY8" fmla="*/ 0 h 352425"/>
                <a:gd name="connsiteX0" fmla="*/ 316706 w 396875"/>
                <a:gd name="connsiteY0" fmla="*/ 0 h 352425"/>
                <a:gd name="connsiteX1" fmla="*/ 393700 w 396875"/>
                <a:gd name="connsiteY1" fmla="*/ 137319 h 352425"/>
                <a:gd name="connsiteX2" fmla="*/ 396875 w 396875"/>
                <a:gd name="connsiteY2" fmla="*/ 261144 h 352425"/>
                <a:gd name="connsiteX3" fmla="*/ 371475 w 396875"/>
                <a:gd name="connsiteY3" fmla="*/ 299244 h 352425"/>
                <a:gd name="connsiteX4" fmla="*/ 249238 w 396875"/>
                <a:gd name="connsiteY4" fmla="*/ 349250 h 352425"/>
                <a:gd name="connsiteX5" fmla="*/ 131762 w 396875"/>
                <a:gd name="connsiteY5" fmla="*/ 352425 h 352425"/>
                <a:gd name="connsiteX6" fmla="*/ 0 w 396875"/>
                <a:gd name="connsiteY6" fmla="*/ 321469 h 352425"/>
                <a:gd name="connsiteX7" fmla="*/ 100012 w 396875"/>
                <a:gd name="connsiteY7" fmla="*/ 231775 h 352425"/>
                <a:gd name="connsiteX8" fmla="*/ 192881 w 396875"/>
                <a:gd name="connsiteY8" fmla="*/ 134937 h 352425"/>
                <a:gd name="connsiteX9" fmla="*/ 316706 w 396875"/>
                <a:gd name="connsiteY9"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6875" h="352425">
                  <a:moveTo>
                    <a:pt x="316706" y="0"/>
                  </a:moveTo>
                  <a:lnTo>
                    <a:pt x="393700" y="137319"/>
                  </a:lnTo>
                  <a:cubicBezTo>
                    <a:pt x="394758" y="178594"/>
                    <a:pt x="395817" y="219869"/>
                    <a:pt x="396875" y="261144"/>
                  </a:cubicBezTo>
                  <a:lnTo>
                    <a:pt x="371475" y="299244"/>
                  </a:lnTo>
                  <a:cubicBezTo>
                    <a:pt x="335492" y="307182"/>
                    <a:pt x="285221" y="341312"/>
                    <a:pt x="249238" y="349250"/>
                  </a:cubicBezTo>
                  <a:lnTo>
                    <a:pt x="131762" y="352425"/>
                  </a:lnTo>
                  <a:lnTo>
                    <a:pt x="0" y="321469"/>
                  </a:lnTo>
                  <a:lnTo>
                    <a:pt x="100012" y="231775"/>
                  </a:lnTo>
                  <a:lnTo>
                    <a:pt x="192881" y="134937"/>
                  </a:lnTo>
                  <a:lnTo>
                    <a:pt x="316706" y="0"/>
                  </a:lnTo>
                  <a:close/>
                </a:path>
              </a:pathLst>
            </a:custGeom>
            <a:solidFill>
              <a:srgbClr val="FF0000">
                <a:alpha val="20000"/>
              </a:srgbClr>
            </a:solidFill>
            <a:ln w="6350" cap="flat" cmpd="sng" algn="ctr">
              <a:solidFill>
                <a:srgbClr val="FF0000"/>
              </a:solidFill>
              <a:prstDash val="solid"/>
            </a:ln>
            <a:effectLst/>
          </p:spPr>
          <p:txBody>
            <a:bodyPr rtlCol="0" anchor="ctr"/>
            <a:lstStyle/>
            <a:p>
              <a:pPr algn="ctr">
                <a:defRPr/>
              </a:pPr>
              <a:endParaRPr lang="en-US" kern="0">
                <a:solidFill>
                  <a:prstClr val="white"/>
                </a:solidFill>
              </a:endParaRPr>
            </a:p>
          </p:txBody>
        </p:sp>
        <p:sp>
          <p:nvSpPr>
            <p:cNvPr id="188" name="Freeform 187"/>
            <p:cNvSpPr/>
            <p:nvPr/>
          </p:nvSpPr>
          <p:spPr>
            <a:xfrm>
              <a:off x="3615281" y="5655725"/>
              <a:ext cx="1375286" cy="915609"/>
            </a:xfrm>
            <a:custGeom>
              <a:avLst/>
              <a:gdLst>
                <a:gd name="connsiteX0" fmla="*/ 1876425 w 2244725"/>
                <a:gd name="connsiteY0" fmla="*/ 219075 h 1304925"/>
                <a:gd name="connsiteX1" fmla="*/ 1622425 w 2244725"/>
                <a:gd name="connsiteY1" fmla="*/ 107950 h 1304925"/>
                <a:gd name="connsiteX2" fmla="*/ 1298575 w 2244725"/>
                <a:gd name="connsiteY2" fmla="*/ 57150 h 1304925"/>
                <a:gd name="connsiteX3" fmla="*/ 1092200 w 2244725"/>
                <a:gd name="connsiteY3" fmla="*/ 25400 h 1304925"/>
                <a:gd name="connsiteX4" fmla="*/ 847725 w 2244725"/>
                <a:gd name="connsiteY4" fmla="*/ 0 h 1304925"/>
                <a:gd name="connsiteX5" fmla="*/ 739775 w 2244725"/>
                <a:gd name="connsiteY5" fmla="*/ 0 h 1304925"/>
                <a:gd name="connsiteX6" fmla="*/ 520700 w 2244725"/>
                <a:gd name="connsiteY6" fmla="*/ 0 h 1304925"/>
                <a:gd name="connsiteX7" fmla="*/ 342900 w 2244725"/>
                <a:gd name="connsiteY7" fmla="*/ 3175 h 1304925"/>
                <a:gd name="connsiteX8" fmla="*/ 130175 w 2244725"/>
                <a:gd name="connsiteY8" fmla="*/ 85725 h 1304925"/>
                <a:gd name="connsiteX9" fmla="*/ 60325 w 2244725"/>
                <a:gd name="connsiteY9" fmla="*/ 149225 h 1304925"/>
                <a:gd name="connsiteX10" fmla="*/ 6350 w 2244725"/>
                <a:gd name="connsiteY10" fmla="*/ 219075 h 1304925"/>
                <a:gd name="connsiteX11" fmla="*/ 0 w 2244725"/>
                <a:gd name="connsiteY11" fmla="*/ 374650 h 1304925"/>
                <a:gd name="connsiteX12" fmla="*/ 60325 w 2244725"/>
                <a:gd name="connsiteY12" fmla="*/ 517525 h 1304925"/>
                <a:gd name="connsiteX13" fmla="*/ 266700 w 2244725"/>
                <a:gd name="connsiteY13" fmla="*/ 657225 h 1304925"/>
                <a:gd name="connsiteX14" fmla="*/ 501650 w 2244725"/>
                <a:gd name="connsiteY14" fmla="*/ 739775 h 1304925"/>
                <a:gd name="connsiteX15" fmla="*/ 641350 w 2244725"/>
                <a:gd name="connsiteY15" fmla="*/ 876300 h 1304925"/>
                <a:gd name="connsiteX16" fmla="*/ 758825 w 2244725"/>
                <a:gd name="connsiteY16" fmla="*/ 1047750 h 1304925"/>
                <a:gd name="connsiteX17" fmla="*/ 968375 w 2244725"/>
                <a:gd name="connsiteY17" fmla="*/ 1158875 h 1304925"/>
                <a:gd name="connsiteX18" fmla="*/ 1193800 w 2244725"/>
                <a:gd name="connsiteY18" fmla="*/ 1247775 h 1304925"/>
                <a:gd name="connsiteX19" fmla="*/ 1463675 w 2244725"/>
                <a:gd name="connsiteY19" fmla="*/ 1279525 h 1304925"/>
                <a:gd name="connsiteX20" fmla="*/ 1711325 w 2244725"/>
                <a:gd name="connsiteY20" fmla="*/ 1298575 h 1304925"/>
                <a:gd name="connsiteX21" fmla="*/ 1882775 w 2244725"/>
                <a:gd name="connsiteY21" fmla="*/ 1304925 h 1304925"/>
                <a:gd name="connsiteX22" fmla="*/ 2073275 w 2244725"/>
                <a:gd name="connsiteY22" fmla="*/ 1235075 h 1304925"/>
                <a:gd name="connsiteX23" fmla="*/ 2155825 w 2244725"/>
                <a:gd name="connsiteY23" fmla="*/ 1187450 h 1304925"/>
                <a:gd name="connsiteX24" fmla="*/ 2244725 w 2244725"/>
                <a:gd name="connsiteY24" fmla="*/ 1041400 h 1304925"/>
                <a:gd name="connsiteX25" fmla="*/ 2244725 w 2244725"/>
                <a:gd name="connsiteY25" fmla="*/ 879475 h 1304925"/>
                <a:gd name="connsiteX26" fmla="*/ 2241550 w 2244725"/>
                <a:gd name="connsiteY26" fmla="*/ 692150 h 1304925"/>
                <a:gd name="connsiteX27" fmla="*/ 2162175 w 2244725"/>
                <a:gd name="connsiteY27" fmla="*/ 530225 h 1304925"/>
                <a:gd name="connsiteX28" fmla="*/ 2012950 w 2244725"/>
                <a:gd name="connsiteY28" fmla="*/ 317500 h 1304925"/>
                <a:gd name="connsiteX29" fmla="*/ 1876425 w 2244725"/>
                <a:gd name="connsiteY29" fmla="*/ 219075 h 1304925"/>
                <a:gd name="connsiteX0" fmla="*/ 1876425 w 2244725"/>
                <a:gd name="connsiteY0" fmla="*/ 219075 h 1304925"/>
                <a:gd name="connsiteX1" fmla="*/ 1622425 w 2244725"/>
                <a:gd name="connsiteY1" fmla="*/ 107950 h 1304925"/>
                <a:gd name="connsiteX2" fmla="*/ 1298575 w 2244725"/>
                <a:gd name="connsiteY2" fmla="*/ 57150 h 1304925"/>
                <a:gd name="connsiteX3" fmla="*/ 1092200 w 2244725"/>
                <a:gd name="connsiteY3" fmla="*/ 25400 h 1304925"/>
                <a:gd name="connsiteX4" fmla="*/ 847725 w 2244725"/>
                <a:gd name="connsiteY4" fmla="*/ 0 h 1304925"/>
                <a:gd name="connsiteX5" fmla="*/ 739775 w 2244725"/>
                <a:gd name="connsiteY5" fmla="*/ 0 h 1304925"/>
                <a:gd name="connsiteX6" fmla="*/ 520700 w 2244725"/>
                <a:gd name="connsiteY6" fmla="*/ 0 h 1304925"/>
                <a:gd name="connsiteX7" fmla="*/ 342900 w 2244725"/>
                <a:gd name="connsiteY7" fmla="*/ 3175 h 1304925"/>
                <a:gd name="connsiteX8" fmla="*/ 130175 w 2244725"/>
                <a:gd name="connsiteY8" fmla="*/ 85725 h 1304925"/>
                <a:gd name="connsiteX9" fmla="*/ 60325 w 2244725"/>
                <a:gd name="connsiteY9" fmla="*/ 149225 h 1304925"/>
                <a:gd name="connsiteX10" fmla="*/ 6350 w 2244725"/>
                <a:gd name="connsiteY10" fmla="*/ 219075 h 1304925"/>
                <a:gd name="connsiteX11" fmla="*/ 73025 w 2244725"/>
                <a:gd name="connsiteY11" fmla="*/ 378619 h 1304925"/>
                <a:gd name="connsiteX12" fmla="*/ 0 w 2244725"/>
                <a:gd name="connsiteY12" fmla="*/ 374650 h 1304925"/>
                <a:gd name="connsiteX13" fmla="*/ 60325 w 2244725"/>
                <a:gd name="connsiteY13" fmla="*/ 517525 h 1304925"/>
                <a:gd name="connsiteX14" fmla="*/ 266700 w 2244725"/>
                <a:gd name="connsiteY14" fmla="*/ 657225 h 1304925"/>
                <a:gd name="connsiteX15" fmla="*/ 501650 w 2244725"/>
                <a:gd name="connsiteY15" fmla="*/ 739775 h 1304925"/>
                <a:gd name="connsiteX16" fmla="*/ 641350 w 2244725"/>
                <a:gd name="connsiteY16" fmla="*/ 876300 h 1304925"/>
                <a:gd name="connsiteX17" fmla="*/ 758825 w 2244725"/>
                <a:gd name="connsiteY17" fmla="*/ 1047750 h 1304925"/>
                <a:gd name="connsiteX18" fmla="*/ 968375 w 2244725"/>
                <a:gd name="connsiteY18" fmla="*/ 1158875 h 1304925"/>
                <a:gd name="connsiteX19" fmla="*/ 1193800 w 2244725"/>
                <a:gd name="connsiteY19" fmla="*/ 1247775 h 1304925"/>
                <a:gd name="connsiteX20" fmla="*/ 1463675 w 2244725"/>
                <a:gd name="connsiteY20" fmla="*/ 1279525 h 1304925"/>
                <a:gd name="connsiteX21" fmla="*/ 1711325 w 2244725"/>
                <a:gd name="connsiteY21" fmla="*/ 1298575 h 1304925"/>
                <a:gd name="connsiteX22" fmla="*/ 1882775 w 2244725"/>
                <a:gd name="connsiteY22" fmla="*/ 1304925 h 1304925"/>
                <a:gd name="connsiteX23" fmla="*/ 2073275 w 2244725"/>
                <a:gd name="connsiteY23" fmla="*/ 1235075 h 1304925"/>
                <a:gd name="connsiteX24" fmla="*/ 2155825 w 2244725"/>
                <a:gd name="connsiteY24" fmla="*/ 1187450 h 1304925"/>
                <a:gd name="connsiteX25" fmla="*/ 2244725 w 2244725"/>
                <a:gd name="connsiteY25" fmla="*/ 1041400 h 1304925"/>
                <a:gd name="connsiteX26" fmla="*/ 2244725 w 2244725"/>
                <a:gd name="connsiteY26" fmla="*/ 879475 h 1304925"/>
                <a:gd name="connsiteX27" fmla="*/ 2241550 w 2244725"/>
                <a:gd name="connsiteY27" fmla="*/ 692150 h 1304925"/>
                <a:gd name="connsiteX28" fmla="*/ 2162175 w 2244725"/>
                <a:gd name="connsiteY28" fmla="*/ 530225 h 1304925"/>
                <a:gd name="connsiteX29" fmla="*/ 2012950 w 2244725"/>
                <a:gd name="connsiteY29" fmla="*/ 317500 h 1304925"/>
                <a:gd name="connsiteX30" fmla="*/ 1876425 w 2244725"/>
                <a:gd name="connsiteY30" fmla="*/ 219075 h 1304925"/>
                <a:gd name="connsiteX0" fmla="*/ 1870102 w 2238402"/>
                <a:gd name="connsiteY0" fmla="*/ 219075 h 1304925"/>
                <a:gd name="connsiteX1" fmla="*/ 1616102 w 2238402"/>
                <a:gd name="connsiteY1" fmla="*/ 107950 h 1304925"/>
                <a:gd name="connsiteX2" fmla="*/ 1292252 w 2238402"/>
                <a:gd name="connsiteY2" fmla="*/ 57150 h 1304925"/>
                <a:gd name="connsiteX3" fmla="*/ 1085877 w 2238402"/>
                <a:gd name="connsiteY3" fmla="*/ 25400 h 1304925"/>
                <a:gd name="connsiteX4" fmla="*/ 841402 w 2238402"/>
                <a:gd name="connsiteY4" fmla="*/ 0 h 1304925"/>
                <a:gd name="connsiteX5" fmla="*/ 733452 w 2238402"/>
                <a:gd name="connsiteY5" fmla="*/ 0 h 1304925"/>
                <a:gd name="connsiteX6" fmla="*/ 514377 w 2238402"/>
                <a:gd name="connsiteY6" fmla="*/ 0 h 1304925"/>
                <a:gd name="connsiteX7" fmla="*/ 336577 w 2238402"/>
                <a:gd name="connsiteY7" fmla="*/ 3175 h 1304925"/>
                <a:gd name="connsiteX8" fmla="*/ 123852 w 2238402"/>
                <a:gd name="connsiteY8" fmla="*/ 85725 h 1304925"/>
                <a:gd name="connsiteX9" fmla="*/ 54002 w 2238402"/>
                <a:gd name="connsiteY9" fmla="*/ 149225 h 1304925"/>
                <a:gd name="connsiteX10" fmla="*/ 27 w 2238402"/>
                <a:gd name="connsiteY10" fmla="*/ 219075 h 1304925"/>
                <a:gd name="connsiteX11" fmla="*/ 66702 w 2238402"/>
                <a:gd name="connsiteY11" fmla="*/ 378619 h 1304925"/>
                <a:gd name="connsiteX12" fmla="*/ 46065 w 2238402"/>
                <a:gd name="connsiteY12" fmla="*/ 455612 h 1304925"/>
                <a:gd name="connsiteX13" fmla="*/ 54002 w 2238402"/>
                <a:gd name="connsiteY13" fmla="*/ 517525 h 1304925"/>
                <a:gd name="connsiteX14" fmla="*/ 260377 w 2238402"/>
                <a:gd name="connsiteY14" fmla="*/ 657225 h 1304925"/>
                <a:gd name="connsiteX15" fmla="*/ 495327 w 2238402"/>
                <a:gd name="connsiteY15" fmla="*/ 739775 h 1304925"/>
                <a:gd name="connsiteX16" fmla="*/ 635027 w 2238402"/>
                <a:gd name="connsiteY16" fmla="*/ 876300 h 1304925"/>
                <a:gd name="connsiteX17" fmla="*/ 752502 w 2238402"/>
                <a:gd name="connsiteY17" fmla="*/ 1047750 h 1304925"/>
                <a:gd name="connsiteX18" fmla="*/ 962052 w 2238402"/>
                <a:gd name="connsiteY18" fmla="*/ 1158875 h 1304925"/>
                <a:gd name="connsiteX19" fmla="*/ 1187477 w 2238402"/>
                <a:gd name="connsiteY19" fmla="*/ 1247775 h 1304925"/>
                <a:gd name="connsiteX20" fmla="*/ 1457352 w 2238402"/>
                <a:gd name="connsiteY20" fmla="*/ 1279525 h 1304925"/>
                <a:gd name="connsiteX21" fmla="*/ 1705002 w 2238402"/>
                <a:gd name="connsiteY21" fmla="*/ 1298575 h 1304925"/>
                <a:gd name="connsiteX22" fmla="*/ 1876452 w 2238402"/>
                <a:gd name="connsiteY22" fmla="*/ 1304925 h 1304925"/>
                <a:gd name="connsiteX23" fmla="*/ 2066952 w 2238402"/>
                <a:gd name="connsiteY23" fmla="*/ 1235075 h 1304925"/>
                <a:gd name="connsiteX24" fmla="*/ 2149502 w 2238402"/>
                <a:gd name="connsiteY24" fmla="*/ 1187450 h 1304925"/>
                <a:gd name="connsiteX25" fmla="*/ 2238402 w 2238402"/>
                <a:gd name="connsiteY25" fmla="*/ 1041400 h 1304925"/>
                <a:gd name="connsiteX26" fmla="*/ 2238402 w 2238402"/>
                <a:gd name="connsiteY26" fmla="*/ 879475 h 1304925"/>
                <a:gd name="connsiteX27" fmla="*/ 2235227 w 2238402"/>
                <a:gd name="connsiteY27" fmla="*/ 692150 h 1304925"/>
                <a:gd name="connsiteX28" fmla="*/ 2155852 w 2238402"/>
                <a:gd name="connsiteY28" fmla="*/ 530225 h 1304925"/>
                <a:gd name="connsiteX29" fmla="*/ 2006627 w 2238402"/>
                <a:gd name="connsiteY29" fmla="*/ 317500 h 1304925"/>
                <a:gd name="connsiteX30" fmla="*/ 1870102 w 2238402"/>
                <a:gd name="connsiteY30" fmla="*/ 219075 h 1304925"/>
                <a:gd name="connsiteX0" fmla="*/ 1870102 w 2238402"/>
                <a:gd name="connsiteY0" fmla="*/ 219075 h 1304925"/>
                <a:gd name="connsiteX1" fmla="*/ 1616102 w 2238402"/>
                <a:gd name="connsiteY1" fmla="*/ 107950 h 1304925"/>
                <a:gd name="connsiteX2" fmla="*/ 1292252 w 2238402"/>
                <a:gd name="connsiteY2" fmla="*/ 57150 h 1304925"/>
                <a:gd name="connsiteX3" fmla="*/ 1085877 w 2238402"/>
                <a:gd name="connsiteY3" fmla="*/ 25400 h 1304925"/>
                <a:gd name="connsiteX4" fmla="*/ 841402 w 2238402"/>
                <a:gd name="connsiteY4" fmla="*/ 0 h 1304925"/>
                <a:gd name="connsiteX5" fmla="*/ 733452 w 2238402"/>
                <a:gd name="connsiteY5" fmla="*/ 0 h 1304925"/>
                <a:gd name="connsiteX6" fmla="*/ 514377 w 2238402"/>
                <a:gd name="connsiteY6" fmla="*/ 0 h 1304925"/>
                <a:gd name="connsiteX7" fmla="*/ 336577 w 2238402"/>
                <a:gd name="connsiteY7" fmla="*/ 3175 h 1304925"/>
                <a:gd name="connsiteX8" fmla="*/ 123852 w 2238402"/>
                <a:gd name="connsiteY8" fmla="*/ 85725 h 1304925"/>
                <a:gd name="connsiteX9" fmla="*/ 54002 w 2238402"/>
                <a:gd name="connsiteY9" fmla="*/ 149225 h 1304925"/>
                <a:gd name="connsiteX10" fmla="*/ 27 w 2238402"/>
                <a:gd name="connsiteY10" fmla="*/ 219075 h 1304925"/>
                <a:gd name="connsiteX11" fmla="*/ 66702 w 2238402"/>
                <a:gd name="connsiteY11" fmla="*/ 378619 h 1304925"/>
                <a:gd name="connsiteX12" fmla="*/ 46065 w 2238402"/>
                <a:gd name="connsiteY12" fmla="*/ 455612 h 1304925"/>
                <a:gd name="connsiteX13" fmla="*/ 130202 w 2238402"/>
                <a:gd name="connsiteY13" fmla="*/ 579438 h 1304925"/>
                <a:gd name="connsiteX14" fmla="*/ 260377 w 2238402"/>
                <a:gd name="connsiteY14" fmla="*/ 657225 h 1304925"/>
                <a:gd name="connsiteX15" fmla="*/ 495327 w 2238402"/>
                <a:gd name="connsiteY15" fmla="*/ 739775 h 1304925"/>
                <a:gd name="connsiteX16" fmla="*/ 635027 w 2238402"/>
                <a:gd name="connsiteY16" fmla="*/ 876300 h 1304925"/>
                <a:gd name="connsiteX17" fmla="*/ 752502 w 2238402"/>
                <a:gd name="connsiteY17" fmla="*/ 1047750 h 1304925"/>
                <a:gd name="connsiteX18" fmla="*/ 962052 w 2238402"/>
                <a:gd name="connsiteY18" fmla="*/ 1158875 h 1304925"/>
                <a:gd name="connsiteX19" fmla="*/ 1187477 w 2238402"/>
                <a:gd name="connsiteY19" fmla="*/ 1247775 h 1304925"/>
                <a:gd name="connsiteX20" fmla="*/ 1457352 w 2238402"/>
                <a:gd name="connsiteY20" fmla="*/ 1279525 h 1304925"/>
                <a:gd name="connsiteX21" fmla="*/ 1705002 w 2238402"/>
                <a:gd name="connsiteY21" fmla="*/ 1298575 h 1304925"/>
                <a:gd name="connsiteX22" fmla="*/ 1876452 w 2238402"/>
                <a:gd name="connsiteY22" fmla="*/ 1304925 h 1304925"/>
                <a:gd name="connsiteX23" fmla="*/ 2066952 w 2238402"/>
                <a:gd name="connsiteY23" fmla="*/ 1235075 h 1304925"/>
                <a:gd name="connsiteX24" fmla="*/ 2149502 w 2238402"/>
                <a:gd name="connsiteY24" fmla="*/ 1187450 h 1304925"/>
                <a:gd name="connsiteX25" fmla="*/ 2238402 w 2238402"/>
                <a:gd name="connsiteY25" fmla="*/ 1041400 h 1304925"/>
                <a:gd name="connsiteX26" fmla="*/ 2238402 w 2238402"/>
                <a:gd name="connsiteY26" fmla="*/ 879475 h 1304925"/>
                <a:gd name="connsiteX27" fmla="*/ 2235227 w 2238402"/>
                <a:gd name="connsiteY27" fmla="*/ 692150 h 1304925"/>
                <a:gd name="connsiteX28" fmla="*/ 2155852 w 2238402"/>
                <a:gd name="connsiteY28" fmla="*/ 530225 h 1304925"/>
                <a:gd name="connsiteX29" fmla="*/ 2006627 w 2238402"/>
                <a:gd name="connsiteY29" fmla="*/ 317500 h 1304925"/>
                <a:gd name="connsiteX30" fmla="*/ 1870102 w 2238402"/>
                <a:gd name="connsiteY30" fmla="*/ 219075 h 1304925"/>
                <a:gd name="connsiteX0" fmla="*/ 1870102 w 2238402"/>
                <a:gd name="connsiteY0" fmla="*/ 219075 h 1304925"/>
                <a:gd name="connsiteX1" fmla="*/ 1616102 w 2238402"/>
                <a:gd name="connsiteY1" fmla="*/ 107950 h 1304925"/>
                <a:gd name="connsiteX2" fmla="*/ 1292252 w 2238402"/>
                <a:gd name="connsiteY2" fmla="*/ 57150 h 1304925"/>
                <a:gd name="connsiteX3" fmla="*/ 1085877 w 2238402"/>
                <a:gd name="connsiteY3" fmla="*/ 25400 h 1304925"/>
                <a:gd name="connsiteX4" fmla="*/ 841402 w 2238402"/>
                <a:gd name="connsiteY4" fmla="*/ 0 h 1304925"/>
                <a:gd name="connsiteX5" fmla="*/ 733452 w 2238402"/>
                <a:gd name="connsiteY5" fmla="*/ 0 h 1304925"/>
                <a:gd name="connsiteX6" fmla="*/ 514377 w 2238402"/>
                <a:gd name="connsiteY6" fmla="*/ 0 h 1304925"/>
                <a:gd name="connsiteX7" fmla="*/ 336577 w 2238402"/>
                <a:gd name="connsiteY7" fmla="*/ 3175 h 1304925"/>
                <a:gd name="connsiteX8" fmla="*/ 123852 w 2238402"/>
                <a:gd name="connsiteY8" fmla="*/ 85725 h 1304925"/>
                <a:gd name="connsiteX9" fmla="*/ 54002 w 2238402"/>
                <a:gd name="connsiteY9" fmla="*/ 149225 h 1304925"/>
                <a:gd name="connsiteX10" fmla="*/ 27 w 2238402"/>
                <a:gd name="connsiteY10" fmla="*/ 219075 h 1304925"/>
                <a:gd name="connsiteX11" fmla="*/ 66702 w 2238402"/>
                <a:gd name="connsiteY11" fmla="*/ 378619 h 1304925"/>
                <a:gd name="connsiteX12" fmla="*/ 46065 w 2238402"/>
                <a:gd name="connsiteY12" fmla="*/ 455612 h 1304925"/>
                <a:gd name="connsiteX13" fmla="*/ 130202 w 2238402"/>
                <a:gd name="connsiteY13" fmla="*/ 579438 h 1304925"/>
                <a:gd name="connsiteX14" fmla="*/ 260377 w 2238402"/>
                <a:gd name="connsiteY14" fmla="*/ 657225 h 1304925"/>
                <a:gd name="connsiteX15" fmla="*/ 457227 w 2238402"/>
                <a:gd name="connsiteY15" fmla="*/ 785018 h 1304925"/>
                <a:gd name="connsiteX16" fmla="*/ 635027 w 2238402"/>
                <a:gd name="connsiteY16" fmla="*/ 876300 h 1304925"/>
                <a:gd name="connsiteX17" fmla="*/ 752502 w 2238402"/>
                <a:gd name="connsiteY17" fmla="*/ 1047750 h 1304925"/>
                <a:gd name="connsiteX18" fmla="*/ 962052 w 2238402"/>
                <a:gd name="connsiteY18" fmla="*/ 1158875 h 1304925"/>
                <a:gd name="connsiteX19" fmla="*/ 1187477 w 2238402"/>
                <a:gd name="connsiteY19" fmla="*/ 1247775 h 1304925"/>
                <a:gd name="connsiteX20" fmla="*/ 1457352 w 2238402"/>
                <a:gd name="connsiteY20" fmla="*/ 1279525 h 1304925"/>
                <a:gd name="connsiteX21" fmla="*/ 1705002 w 2238402"/>
                <a:gd name="connsiteY21" fmla="*/ 1298575 h 1304925"/>
                <a:gd name="connsiteX22" fmla="*/ 1876452 w 2238402"/>
                <a:gd name="connsiteY22" fmla="*/ 1304925 h 1304925"/>
                <a:gd name="connsiteX23" fmla="*/ 2066952 w 2238402"/>
                <a:gd name="connsiteY23" fmla="*/ 1235075 h 1304925"/>
                <a:gd name="connsiteX24" fmla="*/ 2149502 w 2238402"/>
                <a:gd name="connsiteY24" fmla="*/ 1187450 h 1304925"/>
                <a:gd name="connsiteX25" fmla="*/ 2238402 w 2238402"/>
                <a:gd name="connsiteY25" fmla="*/ 1041400 h 1304925"/>
                <a:gd name="connsiteX26" fmla="*/ 2238402 w 2238402"/>
                <a:gd name="connsiteY26" fmla="*/ 879475 h 1304925"/>
                <a:gd name="connsiteX27" fmla="*/ 2235227 w 2238402"/>
                <a:gd name="connsiteY27" fmla="*/ 692150 h 1304925"/>
                <a:gd name="connsiteX28" fmla="*/ 2155852 w 2238402"/>
                <a:gd name="connsiteY28" fmla="*/ 530225 h 1304925"/>
                <a:gd name="connsiteX29" fmla="*/ 2006627 w 2238402"/>
                <a:gd name="connsiteY29" fmla="*/ 317500 h 1304925"/>
                <a:gd name="connsiteX30" fmla="*/ 1870102 w 2238402"/>
                <a:gd name="connsiteY30" fmla="*/ 219075 h 1304925"/>
                <a:gd name="connsiteX0" fmla="*/ 1870102 w 2238402"/>
                <a:gd name="connsiteY0" fmla="*/ 219075 h 1304925"/>
                <a:gd name="connsiteX1" fmla="*/ 1616102 w 2238402"/>
                <a:gd name="connsiteY1" fmla="*/ 107950 h 1304925"/>
                <a:gd name="connsiteX2" fmla="*/ 1292252 w 2238402"/>
                <a:gd name="connsiteY2" fmla="*/ 57150 h 1304925"/>
                <a:gd name="connsiteX3" fmla="*/ 1085877 w 2238402"/>
                <a:gd name="connsiteY3" fmla="*/ 25400 h 1304925"/>
                <a:gd name="connsiteX4" fmla="*/ 841402 w 2238402"/>
                <a:gd name="connsiteY4" fmla="*/ 0 h 1304925"/>
                <a:gd name="connsiteX5" fmla="*/ 733452 w 2238402"/>
                <a:gd name="connsiteY5" fmla="*/ 0 h 1304925"/>
                <a:gd name="connsiteX6" fmla="*/ 514377 w 2238402"/>
                <a:gd name="connsiteY6" fmla="*/ 0 h 1304925"/>
                <a:gd name="connsiteX7" fmla="*/ 336577 w 2238402"/>
                <a:gd name="connsiteY7" fmla="*/ 3175 h 1304925"/>
                <a:gd name="connsiteX8" fmla="*/ 123852 w 2238402"/>
                <a:gd name="connsiteY8" fmla="*/ 85725 h 1304925"/>
                <a:gd name="connsiteX9" fmla="*/ 54002 w 2238402"/>
                <a:gd name="connsiteY9" fmla="*/ 149225 h 1304925"/>
                <a:gd name="connsiteX10" fmla="*/ 27 w 2238402"/>
                <a:gd name="connsiteY10" fmla="*/ 219075 h 1304925"/>
                <a:gd name="connsiteX11" fmla="*/ 66702 w 2238402"/>
                <a:gd name="connsiteY11" fmla="*/ 378619 h 1304925"/>
                <a:gd name="connsiteX12" fmla="*/ 46065 w 2238402"/>
                <a:gd name="connsiteY12" fmla="*/ 455612 h 1304925"/>
                <a:gd name="connsiteX13" fmla="*/ 130202 w 2238402"/>
                <a:gd name="connsiteY13" fmla="*/ 579438 h 1304925"/>
                <a:gd name="connsiteX14" fmla="*/ 260377 w 2238402"/>
                <a:gd name="connsiteY14" fmla="*/ 657225 h 1304925"/>
                <a:gd name="connsiteX15" fmla="*/ 457227 w 2238402"/>
                <a:gd name="connsiteY15" fmla="*/ 785018 h 1304925"/>
                <a:gd name="connsiteX16" fmla="*/ 618358 w 2238402"/>
                <a:gd name="connsiteY16" fmla="*/ 914400 h 1304925"/>
                <a:gd name="connsiteX17" fmla="*/ 752502 w 2238402"/>
                <a:gd name="connsiteY17" fmla="*/ 1047750 h 1304925"/>
                <a:gd name="connsiteX18" fmla="*/ 962052 w 2238402"/>
                <a:gd name="connsiteY18" fmla="*/ 1158875 h 1304925"/>
                <a:gd name="connsiteX19" fmla="*/ 1187477 w 2238402"/>
                <a:gd name="connsiteY19" fmla="*/ 1247775 h 1304925"/>
                <a:gd name="connsiteX20" fmla="*/ 1457352 w 2238402"/>
                <a:gd name="connsiteY20" fmla="*/ 1279525 h 1304925"/>
                <a:gd name="connsiteX21" fmla="*/ 1705002 w 2238402"/>
                <a:gd name="connsiteY21" fmla="*/ 1298575 h 1304925"/>
                <a:gd name="connsiteX22" fmla="*/ 1876452 w 2238402"/>
                <a:gd name="connsiteY22" fmla="*/ 1304925 h 1304925"/>
                <a:gd name="connsiteX23" fmla="*/ 2066952 w 2238402"/>
                <a:gd name="connsiteY23" fmla="*/ 1235075 h 1304925"/>
                <a:gd name="connsiteX24" fmla="*/ 2149502 w 2238402"/>
                <a:gd name="connsiteY24" fmla="*/ 1187450 h 1304925"/>
                <a:gd name="connsiteX25" fmla="*/ 2238402 w 2238402"/>
                <a:gd name="connsiteY25" fmla="*/ 1041400 h 1304925"/>
                <a:gd name="connsiteX26" fmla="*/ 2238402 w 2238402"/>
                <a:gd name="connsiteY26" fmla="*/ 879475 h 1304925"/>
                <a:gd name="connsiteX27" fmla="*/ 2235227 w 2238402"/>
                <a:gd name="connsiteY27" fmla="*/ 692150 h 1304925"/>
                <a:gd name="connsiteX28" fmla="*/ 2155852 w 2238402"/>
                <a:gd name="connsiteY28" fmla="*/ 530225 h 1304925"/>
                <a:gd name="connsiteX29" fmla="*/ 2006627 w 2238402"/>
                <a:gd name="connsiteY29" fmla="*/ 317500 h 1304925"/>
                <a:gd name="connsiteX30" fmla="*/ 1870102 w 2238402"/>
                <a:gd name="connsiteY30" fmla="*/ 219075 h 1304925"/>
                <a:gd name="connsiteX0" fmla="*/ 1824037 w 2192337"/>
                <a:gd name="connsiteY0" fmla="*/ 219075 h 1304925"/>
                <a:gd name="connsiteX1" fmla="*/ 1570037 w 2192337"/>
                <a:gd name="connsiteY1" fmla="*/ 107950 h 1304925"/>
                <a:gd name="connsiteX2" fmla="*/ 1246187 w 2192337"/>
                <a:gd name="connsiteY2" fmla="*/ 57150 h 1304925"/>
                <a:gd name="connsiteX3" fmla="*/ 1039812 w 2192337"/>
                <a:gd name="connsiteY3" fmla="*/ 25400 h 1304925"/>
                <a:gd name="connsiteX4" fmla="*/ 795337 w 2192337"/>
                <a:gd name="connsiteY4" fmla="*/ 0 h 1304925"/>
                <a:gd name="connsiteX5" fmla="*/ 687387 w 2192337"/>
                <a:gd name="connsiteY5" fmla="*/ 0 h 1304925"/>
                <a:gd name="connsiteX6" fmla="*/ 468312 w 2192337"/>
                <a:gd name="connsiteY6" fmla="*/ 0 h 1304925"/>
                <a:gd name="connsiteX7" fmla="*/ 290512 w 2192337"/>
                <a:gd name="connsiteY7" fmla="*/ 3175 h 1304925"/>
                <a:gd name="connsiteX8" fmla="*/ 77787 w 2192337"/>
                <a:gd name="connsiteY8" fmla="*/ 85725 h 1304925"/>
                <a:gd name="connsiteX9" fmla="*/ 7937 w 2192337"/>
                <a:gd name="connsiteY9" fmla="*/ 149225 h 1304925"/>
                <a:gd name="connsiteX10" fmla="*/ 87312 w 2192337"/>
                <a:gd name="connsiteY10" fmla="*/ 285750 h 1304925"/>
                <a:gd name="connsiteX11" fmla="*/ 20637 w 2192337"/>
                <a:gd name="connsiteY11" fmla="*/ 378619 h 1304925"/>
                <a:gd name="connsiteX12" fmla="*/ 0 w 2192337"/>
                <a:gd name="connsiteY12" fmla="*/ 455612 h 1304925"/>
                <a:gd name="connsiteX13" fmla="*/ 84137 w 2192337"/>
                <a:gd name="connsiteY13" fmla="*/ 579438 h 1304925"/>
                <a:gd name="connsiteX14" fmla="*/ 214312 w 2192337"/>
                <a:gd name="connsiteY14" fmla="*/ 657225 h 1304925"/>
                <a:gd name="connsiteX15" fmla="*/ 411162 w 2192337"/>
                <a:gd name="connsiteY15" fmla="*/ 785018 h 1304925"/>
                <a:gd name="connsiteX16" fmla="*/ 572293 w 2192337"/>
                <a:gd name="connsiteY16" fmla="*/ 914400 h 1304925"/>
                <a:gd name="connsiteX17" fmla="*/ 706437 w 2192337"/>
                <a:gd name="connsiteY17" fmla="*/ 1047750 h 1304925"/>
                <a:gd name="connsiteX18" fmla="*/ 915987 w 2192337"/>
                <a:gd name="connsiteY18" fmla="*/ 1158875 h 1304925"/>
                <a:gd name="connsiteX19" fmla="*/ 1141412 w 2192337"/>
                <a:gd name="connsiteY19" fmla="*/ 1247775 h 1304925"/>
                <a:gd name="connsiteX20" fmla="*/ 1411287 w 2192337"/>
                <a:gd name="connsiteY20" fmla="*/ 1279525 h 1304925"/>
                <a:gd name="connsiteX21" fmla="*/ 1658937 w 2192337"/>
                <a:gd name="connsiteY21" fmla="*/ 1298575 h 1304925"/>
                <a:gd name="connsiteX22" fmla="*/ 1830387 w 2192337"/>
                <a:gd name="connsiteY22" fmla="*/ 1304925 h 1304925"/>
                <a:gd name="connsiteX23" fmla="*/ 2020887 w 2192337"/>
                <a:gd name="connsiteY23" fmla="*/ 1235075 h 1304925"/>
                <a:gd name="connsiteX24" fmla="*/ 2103437 w 2192337"/>
                <a:gd name="connsiteY24" fmla="*/ 1187450 h 1304925"/>
                <a:gd name="connsiteX25" fmla="*/ 2192337 w 2192337"/>
                <a:gd name="connsiteY25" fmla="*/ 1041400 h 1304925"/>
                <a:gd name="connsiteX26" fmla="*/ 2192337 w 2192337"/>
                <a:gd name="connsiteY26" fmla="*/ 879475 h 1304925"/>
                <a:gd name="connsiteX27" fmla="*/ 2189162 w 2192337"/>
                <a:gd name="connsiteY27" fmla="*/ 692150 h 1304925"/>
                <a:gd name="connsiteX28" fmla="*/ 2109787 w 2192337"/>
                <a:gd name="connsiteY28" fmla="*/ 530225 h 1304925"/>
                <a:gd name="connsiteX29" fmla="*/ 1960562 w 2192337"/>
                <a:gd name="connsiteY29" fmla="*/ 317500 h 1304925"/>
                <a:gd name="connsiteX30" fmla="*/ 1824037 w 2192337"/>
                <a:gd name="connsiteY30" fmla="*/ 219075 h 1304925"/>
                <a:gd name="connsiteX0" fmla="*/ 1824037 w 2192337"/>
                <a:gd name="connsiteY0" fmla="*/ 219075 h 1304925"/>
                <a:gd name="connsiteX1" fmla="*/ 1570037 w 2192337"/>
                <a:gd name="connsiteY1" fmla="*/ 107950 h 1304925"/>
                <a:gd name="connsiteX2" fmla="*/ 1246187 w 2192337"/>
                <a:gd name="connsiteY2" fmla="*/ 57150 h 1304925"/>
                <a:gd name="connsiteX3" fmla="*/ 1039812 w 2192337"/>
                <a:gd name="connsiteY3" fmla="*/ 25400 h 1304925"/>
                <a:gd name="connsiteX4" fmla="*/ 795337 w 2192337"/>
                <a:gd name="connsiteY4" fmla="*/ 0 h 1304925"/>
                <a:gd name="connsiteX5" fmla="*/ 687387 w 2192337"/>
                <a:gd name="connsiteY5" fmla="*/ 0 h 1304925"/>
                <a:gd name="connsiteX6" fmla="*/ 468312 w 2192337"/>
                <a:gd name="connsiteY6" fmla="*/ 0 h 1304925"/>
                <a:gd name="connsiteX7" fmla="*/ 290512 w 2192337"/>
                <a:gd name="connsiteY7" fmla="*/ 3175 h 1304925"/>
                <a:gd name="connsiteX8" fmla="*/ 77787 w 2192337"/>
                <a:gd name="connsiteY8" fmla="*/ 85725 h 1304925"/>
                <a:gd name="connsiteX9" fmla="*/ 177006 w 2192337"/>
                <a:gd name="connsiteY9" fmla="*/ 239713 h 1304925"/>
                <a:gd name="connsiteX10" fmla="*/ 87312 w 2192337"/>
                <a:gd name="connsiteY10" fmla="*/ 285750 h 1304925"/>
                <a:gd name="connsiteX11" fmla="*/ 20637 w 2192337"/>
                <a:gd name="connsiteY11" fmla="*/ 378619 h 1304925"/>
                <a:gd name="connsiteX12" fmla="*/ 0 w 2192337"/>
                <a:gd name="connsiteY12" fmla="*/ 455612 h 1304925"/>
                <a:gd name="connsiteX13" fmla="*/ 84137 w 2192337"/>
                <a:gd name="connsiteY13" fmla="*/ 579438 h 1304925"/>
                <a:gd name="connsiteX14" fmla="*/ 214312 w 2192337"/>
                <a:gd name="connsiteY14" fmla="*/ 657225 h 1304925"/>
                <a:gd name="connsiteX15" fmla="*/ 411162 w 2192337"/>
                <a:gd name="connsiteY15" fmla="*/ 785018 h 1304925"/>
                <a:gd name="connsiteX16" fmla="*/ 572293 w 2192337"/>
                <a:gd name="connsiteY16" fmla="*/ 914400 h 1304925"/>
                <a:gd name="connsiteX17" fmla="*/ 706437 w 2192337"/>
                <a:gd name="connsiteY17" fmla="*/ 1047750 h 1304925"/>
                <a:gd name="connsiteX18" fmla="*/ 915987 w 2192337"/>
                <a:gd name="connsiteY18" fmla="*/ 1158875 h 1304925"/>
                <a:gd name="connsiteX19" fmla="*/ 1141412 w 2192337"/>
                <a:gd name="connsiteY19" fmla="*/ 1247775 h 1304925"/>
                <a:gd name="connsiteX20" fmla="*/ 1411287 w 2192337"/>
                <a:gd name="connsiteY20" fmla="*/ 1279525 h 1304925"/>
                <a:gd name="connsiteX21" fmla="*/ 1658937 w 2192337"/>
                <a:gd name="connsiteY21" fmla="*/ 1298575 h 1304925"/>
                <a:gd name="connsiteX22" fmla="*/ 1830387 w 2192337"/>
                <a:gd name="connsiteY22" fmla="*/ 1304925 h 1304925"/>
                <a:gd name="connsiteX23" fmla="*/ 2020887 w 2192337"/>
                <a:gd name="connsiteY23" fmla="*/ 1235075 h 1304925"/>
                <a:gd name="connsiteX24" fmla="*/ 2103437 w 2192337"/>
                <a:gd name="connsiteY24" fmla="*/ 1187450 h 1304925"/>
                <a:gd name="connsiteX25" fmla="*/ 2192337 w 2192337"/>
                <a:gd name="connsiteY25" fmla="*/ 1041400 h 1304925"/>
                <a:gd name="connsiteX26" fmla="*/ 2192337 w 2192337"/>
                <a:gd name="connsiteY26" fmla="*/ 879475 h 1304925"/>
                <a:gd name="connsiteX27" fmla="*/ 2189162 w 2192337"/>
                <a:gd name="connsiteY27" fmla="*/ 692150 h 1304925"/>
                <a:gd name="connsiteX28" fmla="*/ 2109787 w 2192337"/>
                <a:gd name="connsiteY28" fmla="*/ 530225 h 1304925"/>
                <a:gd name="connsiteX29" fmla="*/ 1960562 w 2192337"/>
                <a:gd name="connsiteY29" fmla="*/ 317500 h 1304925"/>
                <a:gd name="connsiteX30" fmla="*/ 1824037 w 2192337"/>
                <a:gd name="connsiteY30" fmla="*/ 219075 h 1304925"/>
                <a:gd name="connsiteX0" fmla="*/ 1824037 w 2192337"/>
                <a:gd name="connsiteY0" fmla="*/ 219075 h 1304925"/>
                <a:gd name="connsiteX1" fmla="*/ 1570037 w 2192337"/>
                <a:gd name="connsiteY1" fmla="*/ 107950 h 1304925"/>
                <a:gd name="connsiteX2" fmla="*/ 1246187 w 2192337"/>
                <a:gd name="connsiteY2" fmla="*/ 57150 h 1304925"/>
                <a:gd name="connsiteX3" fmla="*/ 1039812 w 2192337"/>
                <a:gd name="connsiteY3" fmla="*/ 25400 h 1304925"/>
                <a:gd name="connsiteX4" fmla="*/ 795337 w 2192337"/>
                <a:gd name="connsiteY4" fmla="*/ 0 h 1304925"/>
                <a:gd name="connsiteX5" fmla="*/ 687387 w 2192337"/>
                <a:gd name="connsiteY5" fmla="*/ 0 h 1304925"/>
                <a:gd name="connsiteX6" fmla="*/ 468312 w 2192337"/>
                <a:gd name="connsiteY6" fmla="*/ 0 h 1304925"/>
                <a:gd name="connsiteX7" fmla="*/ 290512 w 2192337"/>
                <a:gd name="connsiteY7" fmla="*/ 3175 h 1304925"/>
                <a:gd name="connsiteX8" fmla="*/ 77787 w 2192337"/>
                <a:gd name="connsiteY8" fmla="*/ 85725 h 1304925"/>
                <a:gd name="connsiteX9" fmla="*/ 177006 w 2192337"/>
                <a:gd name="connsiteY9" fmla="*/ 239713 h 1304925"/>
                <a:gd name="connsiteX10" fmla="*/ 87312 w 2192337"/>
                <a:gd name="connsiteY10" fmla="*/ 285750 h 1304925"/>
                <a:gd name="connsiteX11" fmla="*/ 20637 w 2192337"/>
                <a:gd name="connsiteY11" fmla="*/ 378619 h 1304925"/>
                <a:gd name="connsiteX12" fmla="*/ 0 w 2192337"/>
                <a:gd name="connsiteY12" fmla="*/ 455612 h 1304925"/>
                <a:gd name="connsiteX13" fmla="*/ 84137 w 2192337"/>
                <a:gd name="connsiteY13" fmla="*/ 579438 h 1304925"/>
                <a:gd name="connsiteX14" fmla="*/ 214312 w 2192337"/>
                <a:gd name="connsiteY14" fmla="*/ 657225 h 1304925"/>
                <a:gd name="connsiteX15" fmla="*/ 411162 w 2192337"/>
                <a:gd name="connsiteY15" fmla="*/ 785018 h 1304925"/>
                <a:gd name="connsiteX16" fmla="*/ 572293 w 2192337"/>
                <a:gd name="connsiteY16" fmla="*/ 914400 h 1304925"/>
                <a:gd name="connsiteX17" fmla="*/ 706437 w 2192337"/>
                <a:gd name="connsiteY17" fmla="*/ 1047750 h 1304925"/>
                <a:gd name="connsiteX18" fmla="*/ 915987 w 2192337"/>
                <a:gd name="connsiteY18" fmla="*/ 1158875 h 1304925"/>
                <a:gd name="connsiteX19" fmla="*/ 1141412 w 2192337"/>
                <a:gd name="connsiteY19" fmla="*/ 1247775 h 1304925"/>
                <a:gd name="connsiteX20" fmla="*/ 1411287 w 2192337"/>
                <a:gd name="connsiteY20" fmla="*/ 1279525 h 1304925"/>
                <a:gd name="connsiteX21" fmla="*/ 1658937 w 2192337"/>
                <a:gd name="connsiteY21" fmla="*/ 1298575 h 1304925"/>
                <a:gd name="connsiteX22" fmla="*/ 1830387 w 2192337"/>
                <a:gd name="connsiteY22" fmla="*/ 1304925 h 1304925"/>
                <a:gd name="connsiteX23" fmla="*/ 2020887 w 2192337"/>
                <a:gd name="connsiteY23" fmla="*/ 1235075 h 1304925"/>
                <a:gd name="connsiteX24" fmla="*/ 2103437 w 2192337"/>
                <a:gd name="connsiteY24" fmla="*/ 1187450 h 1304925"/>
                <a:gd name="connsiteX25" fmla="*/ 2192337 w 2192337"/>
                <a:gd name="connsiteY25" fmla="*/ 1041400 h 1304925"/>
                <a:gd name="connsiteX26" fmla="*/ 2192337 w 2192337"/>
                <a:gd name="connsiteY26" fmla="*/ 879475 h 1304925"/>
                <a:gd name="connsiteX27" fmla="*/ 2189162 w 2192337"/>
                <a:gd name="connsiteY27" fmla="*/ 692150 h 1304925"/>
                <a:gd name="connsiteX28" fmla="*/ 2109787 w 2192337"/>
                <a:gd name="connsiteY28" fmla="*/ 530225 h 1304925"/>
                <a:gd name="connsiteX29" fmla="*/ 1960562 w 2192337"/>
                <a:gd name="connsiteY29" fmla="*/ 317500 h 1304925"/>
                <a:gd name="connsiteX30" fmla="*/ 1824037 w 2192337"/>
                <a:gd name="connsiteY30" fmla="*/ 219075 h 1304925"/>
                <a:gd name="connsiteX0" fmla="*/ 1803400 w 2171700"/>
                <a:gd name="connsiteY0" fmla="*/ 219075 h 1304925"/>
                <a:gd name="connsiteX1" fmla="*/ 1549400 w 2171700"/>
                <a:gd name="connsiteY1" fmla="*/ 107950 h 1304925"/>
                <a:gd name="connsiteX2" fmla="*/ 1225550 w 2171700"/>
                <a:gd name="connsiteY2" fmla="*/ 57150 h 1304925"/>
                <a:gd name="connsiteX3" fmla="*/ 1019175 w 2171700"/>
                <a:gd name="connsiteY3" fmla="*/ 25400 h 1304925"/>
                <a:gd name="connsiteX4" fmla="*/ 774700 w 2171700"/>
                <a:gd name="connsiteY4" fmla="*/ 0 h 1304925"/>
                <a:gd name="connsiteX5" fmla="*/ 666750 w 2171700"/>
                <a:gd name="connsiteY5" fmla="*/ 0 h 1304925"/>
                <a:gd name="connsiteX6" fmla="*/ 447675 w 2171700"/>
                <a:gd name="connsiteY6" fmla="*/ 0 h 1304925"/>
                <a:gd name="connsiteX7" fmla="*/ 269875 w 2171700"/>
                <a:gd name="connsiteY7" fmla="*/ 3175 h 1304925"/>
                <a:gd name="connsiteX8" fmla="*/ 57150 w 2171700"/>
                <a:gd name="connsiteY8" fmla="*/ 85725 h 1304925"/>
                <a:gd name="connsiteX9" fmla="*/ 156369 w 2171700"/>
                <a:gd name="connsiteY9" fmla="*/ 239713 h 1304925"/>
                <a:gd name="connsiteX10" fmla="*/ 66675 w 2171700"/>
                <a:gd name="connsiteY10" fmla="*/ 285750 h 1304925"/>
                <a:gd name="connsiteX11" fmla="*/ 0 w 2171700"/>
                <a:gd name="connsiteY11" fmla="*/ 378619 h 1304925"/>
                <a:gd name="connsiteX12" fmla="*/ 3175 w 2171700"/>
                <a:gd name="connsiteY12" fmla="*/ 481805 h 1304925"/>
                <a:gd name="connsiteX13" fmla="*/ 63500 w 2171700"/>
                <a:gd name="connsiteY13" fmla="*/ 579438 h 1304925"/>
                <a:gd name="connsiteX14" fmla="*/ 193675 w 2171700"/>
                <a:gd name="connsiteY14" fmla="*/ 657225 h 1304925"/>
                <a:gd name="connsiteX15" fmla="*/ 390525 w 2171700"/>
                <a:gd name="connsiteY15" fmla="*/ 785018 h 1304925"/>
                <a:gd name="connsiteX16" fmla="*/ 551656 w 2171700"/>
                <a:gd name="connsiteY16" fmla="*/ 914400 h 1304925"/>
                <a:gd name="connsiteX17" fmla="*/ 685800 w 2171700"/>
                <a:gd name="connsiteY17" fmla="*/ 1047750 h 1304925"/>
                <a:gd name="connsiteX18" fmla="*/ 895350 w 2171700"/>
                <a:gd name="connsiteY18" fmla="*/ 1158875 h 1304925"/>
                <a:gd name="connsiteX19" fmla="*/ 1120775 w 2171700"/>
                <a:gd name="connsiteY19" fmla="*/ 1247775 h 1304925"/>
                <a:gd name="connsiteX20" fmla="*/ 1390650 w 2171700"/>
                <a:gd name="connsiteY20" fmla="*/ 1279525 h 1304925"/>
                <a:gd name="connsiteX21" fmla="*/ 1638300 w 2171700"/>
                <a:gd name="connsiteY21" fmla="*/ 1298575 h 1304925"/>
                <a:gd name="connsiteX22" fmla="*/ 1809750 w 2171700"/>
                <a:gd name="connsiteY22" fmla="*/ 1304925 h 1304925"/>
                <a:gd name="connsiteX23" fmla="*/ 2000250 w 2171700"/>
                <a:gd name="connsiteY23" fmla="*/ 1235075 h 1304925"/>
                <a:gd name="connsiteX24" fmla="*/ 2082800 w 2171700"/>
                <a:gd name="connsiteY24" fmla="*/ 1187450 h 1304925"/>
                <a:gd name="connsiteX25" fmla="*/ 2171700 w 2171700"/>
                <a:gd name="connsiteY25" fmla="*/ 1041400 h 1304925"/>
                <a:gd name="connsiteX26" fmla="*/ 2171700 w 2171700"/>
                <a:gd name="connsiteY26" fmla="*/ 879475 h 1304925"/>
                <a:gd name="connsiteX27" fmla="*/ 2168525 w 2171700"/>
                <a:gd name="connsiteY27" fmla="*/ 692150 h 1304925"/>
                <a:gd name="connsiteX28" fmla="*/ 2089150 w 2171700"/>
                <a:gd name="connsiteY28" fmla="*/ 530225 h 1304925"/>
                <a:gd name="connsiteX29" fmla="*/ 1939925 w 2171700"/>
                <a:gd name="connsiteY29" fmla="*/ 317500 h 1304925"/>
                <a:gd name="connsiteX30" fmla="*/ 1803400 w 2171700"/>
                <a:gd name="connsiteY30" fmla="*/ 219075 h 1304925"/>
                <a:gd name="connsiteX0" fmla="*/ 1803400 w 2171700"/>
                <a:gd name="connsiteY0" fmla="*/ 219075 h 1304925"/>
                <a:gd name="connsiteX1" fmla="*/ 1549400 w 2171700"/>
                <a:gd name="connsiteY1" fmla="*/ 107950 h 1304925"/>
                <a:gd name="connsiteX2" fmla="*/ 1225550 w 2171700"/>
                <a:gd name="connsiteY2" fmla="*/ 57150 h 1304925"/>
                <a:gd name="connsiteX3" fmla="*/ 1019175 w 2171700"/>
                <a:gd name="connsiteY3" fmla="*/ 25400 h 1304925"/>
                <a:gd name="connsiteX4" fmla="*/ 774700 w 2171700"/>
                <a:gd name="connsiteY4" fmla="*/ 0 h 1304925"/>
                <a:gd name="connsiteX5" fmla="*/ 666750 w 2171700"/>
                <a:gd name="connsiteY5" fmla="*/ 0 h 1304925"/>
                <a:gd name="connsiteX6" fmla="*/ 447675 w 2171700"/>
                <a:gd name="connsiteY6" fmla="*/ 0 h 1304925"/>
                <a:gd name="connsiteX7" fmla="*/ 269875 w 2171700"/>
                <a:gd name="connsiteY7" fmla="*/ 3175 h 1304925"/>
                <a:gd name="connsiteX8" fmla="*/ 228600 w 2171700"/>
                <a:gd name="connsiteY8" fmla="*/ 207169 h 1304925"/>
                <a:gd name="connsiteX9" fmla="*/ 156369 w 2171700"/>
                <a:gd name="connsiteY9" fmla="*/ 239713 h 1304925"/>
                <a:gd name="connsiteX10" fmla="*/ 66675 w 2171700"/>
                <a:gd name="connsiteY10" fmla="*/ 285750 h 1304925"/>
                <a:gd name="connsiteX11" fmla="*/ 0 w 2171700"/>
                <a:gd name="connsiteY11" fmla="*/ 378619 h 1304925"/>
                <a:gd name="connsiteX12" fmla="*/ 3175 w 2171700"/>
                <a:gd name="connsiteY12" fmla="*/ 481805 h 1304925"/>
                <a:gd name="connsiteX13" fmla="*/ 63500 w 2171700"/>
                <a:gd name="connsiteY13" fmla="*/ 579438 h 1304925"/>
                <a:gd name="connsiteX14" fmla="*/ 193675 w 2171700"/>
                <a:gd name="connsiteY14" fmla="*/ 657225 h 1304925"/>
                <a:gd name="connsiteX15" fmla="*/ 390525 w 2171700"/>
                <a:gd name="connsiteY15" fmla="*/ 785018 h 1304925"/>
                <a:gd name="connsiteX16" fmla="*/ 551656 w 2171700"/>
                <a:gd name="connsiteY16" fmla="*/ 914400 h 1304925"/>
                <a:gd name="connsiteX17" fmla="*/ 685800 w 2171700"/>
                <a:gd name="connsiteY17" fmla="*/ 1047750 h 1304925"/>
                <a:gd name="connsiteX18" fmla="*/ 895350 w 2171700"/>
                <a:gd name="connsiteY18" fmla="*/ 1158875 h 1304925"/>
                <a:gd name="connsiteX19" fmla="*/ 1120775 w 2171700"/>
                <a:gd name="connsiteY19" fmla="*/ 1247775 h 1304925"/>
                <a:gd name="connsiteX20" fmla="*/ 1390650 w 2171700"/>
                <a:gd name="connsiteY20" fmla="*/ 1279525 h 1304925"/>
                <a:gd name="connsiteX21" fmla="*/ 1638300 w 2171700"/>
                <a:gd name="connsiteY21" fmla="*/ 1298575 h 1304925"/>
                <a:gd name="connsiteX22" fmla="*/ 1809750 w 2171700"/>
                <a:gd name="connsiteY22" fmla="*/ 1304925 h 1304925"/>
                <a:gd name="connsiteX23" fmla="*/ 2000250 w 2171700"/>
                <a:gd name="connsiteY23" fmla="*/ 1235075 h 1304925"/>
                <a:gd name="connsiteX24" fmla="*/ 2082800 w 2171700"/>
                <a:gd name="connsiteY24" fmla="*/ 1187450 h 1304925"/>
                <a:gd name="connsiteX25" fmla="*/ 2171700 w 2171700"/>
                <a:gd name="connsiteY25" fmla="*/ 1041400 h 1304925"/>
                <a:gd name="connsiteX26" fmla="*/ 2171700 w 2171700"/>
                <a:gd name="connsiteY26" fmla="*/ 879475 h 1304925"/>
                <a:gd name="connsiteX27" fmla="*/ 2168525 w 2171700"/>
                <a:gd name="connsiteY27" fmla="*/ 692150 h 1304925"/>
                <a:gd name="connsiteX28" fmla="*/ 2089150 w 2171700"/>
                <a:gd name="connsiteY28" fmla="*/ 530225 h 1304925"/>
                <a:gd name="connsiteX29" fmla="*/ 1939925 w 2171700"/>
                <a:gd name="connsiteY29" fmla="*/ 317500 h 1304925"/>
                <a:gd name="connsiteX30" fmla="*/ 1803400 w 2171700"/>
                <a:gd name="connsiteY30" fmla="*/ 219075 h 1304925"/>
                <a:gd name="connsiteX0" fmla="*/ 1803400 w 2171700"/>
                <a:gd name="connsiteY0" fmla="*/ 235361 h 1321211"/>
                <a:gd name="connsiteX1" fmla="*/ 1549400 w 2171700"/>
                <a:gd name="connsiteY1" fmla="*/ 124236 h 1321211"/>
                <a:gd name="connsiteX2" fmla="*/ 1225550 w 2171700"/>
                <a:gd name="connsiteY2" fmla="*/ 73436 h 1321211"/>
                <a:gd name="connsiteX3" fmla="*/ 1019175 w 2171700"/>
                <a:gd name="connsiteY3" fmla="*/ 41686 h 1321211"/>
                <a:gd name="connsiteX4" fmla="*/ 774700 w 2171700"/>
                <a:gd name="connsiteY4" fmla="*/ 16286 h 1321211"/>
                <a:gd name="connsiteX5" fmla="*/ 666750 w 2171700"/>
                <a:gd name="connsiteY5" fmla="*/ 16286 h 1321211"/>
                <a:gd name="connsiteX6" fmla="*/ 447675 w 2171700"/>
                <a:gd name="connsiteY6" fmla="*/ 16286 h 1321211"/>
                <a:gd name="connsiteX7" fmla="*/ 353219 w 2171700"/>
                <a:gd name="connsiteY7" fmla="*/ 236155 h 1321211"/>
                <a:gd name="connsiteX8" fmla="*/ 228600 w 2171700"/>
                <a:gd name="connsiteY8" fmla="*/ 223455 h 1321211"/>
                <a:gd name="connsiteX9" fmla="*/ 156369 w 2171700"/>
                <a:gd name="connsiteY9" fmla="*/ 255999 h 1321211"/>
                <a:gd name="connsiteX10" fmla="*/ 66675 w 2171700"/>
                <a:gd name="connsiteY10" fmla="*/ 302036 h 1321211"/>
                <a:gd name="connsiteX11" fmla="*/ 0 w 2171700"/>
                <a:gd name="connsiteY11" fmla="*/ 394905 h 1321211"/>
                <a:gd name="connsiteX12" fmla="*/ 3175 w 2171700"/>
                <a:gd name="connsiteY12" fmla="*/ 498091 h 1321211"/>
                <a:gd name="connsiteX13" fmla="*/ 63500 w 2171700"/>
                <a:gd name="connsiteY13" fmla="*/ 595724 h 1321211"/>
                <a:gd name="connsiteX14" fmla="*/ 193675 w 2171700"/>
                <a:gd name="connsiteY14" fmla="*/ 673511 h 1321211"/>
                <a:gd name="connsiteX15" fmla="*/ 390525 w 2171700"/>
                <a:gd name="connsiteY15" fmla="*/ 801304 h 1321211"/>
                <a:gd name="connsiteX16" fmla="*/ 551656 w 2171700"/>
                <a:gd name="connsiteY16" fmla="*/ 930686 h 1321211"/>
                <a:gd name="connsiteX17" fmla="*/ 685800 w 2171700"/>
                <a:gd name="connsiteY17" fmla="*/ 1064036 h 1321211"/>
                <a:gd name="connsiteX18" fmla="*/ 895350 w 2171700"/>
                <a:gd name="connsiteY18" fmla="*/ 1175161 h 1321211"/>
                <a:gd name="connsiteX19" fmla="*/ 1120775 w 2171700"/>
                <a:gd name="connsiteY19" fmla="*/ 1264061 h 1321211"/>
                <a:gd name="connsiteX20" fmla="*/ 1390650 w 2171700"/>
                <a:gd name="connsiteY20" fmla="*/ 1295811 h 1321211"/>
                <a:gd name="connsiteX21" fmla="*/ 1638300 w 2171700"/>
                <a:gd name="connsiteY21" fmla="*/ 1314861 h 1321211"/>
                <a:gd name="connsiteX22" fmla="*/ 1809750 w 2171700"/>
                <a:gd name="connsiteY22" fmla="*/ 1321211 h 1321211"/>
                <a:gd name="connsiteX23" fmla="*/ 2000250 w 2171700"/>
                <a:gd name="connsiteY23" fmla="*/ 1251361 h 1321211"/>
                <a:gd name="connsiteX24" fmla="*/ 2082800 w 2171700"/>
                <a:gd name="connsiteY24" fmla="*/ 1203736 h 1321211"/>
                <a:gd name="connsiteX25" fmla="*/ 2171700 w 2171700"/>
                <a:gd name="connsiteY25" fmla="*/ 1057686 h 1321211"/>
                <a:gd name="connsiteX26" fmla="*/ 2171700 w 2171700"/>
                <a:gd name="connsiteY26" fmla="*/ 895761 h 1321211"/>
                <a:gd name="connsiteX27" fmla="*/ 2168525 w 2171700"/>
                <a:gd name="connsiteY27" fmla="*/ 708436 h 1321211"/>
                <a:gd name="connsiteX28" fmla="*/ 2089150 w 2171700"/>
                <a:gd name="connsiteY28" fmla="*/ 546511 h 1321211"/>
                <a:gd name="connsiteX29" fmla="*/ 1939925 w 2171700"/>
                <a:gd name="connsiteY29" fmla="*/ 333786 h 1321211"/>
                <a:gd name="connsiteX30" fmla="*/ 1803400 w 2171700"/>
                <a:gd name="connsiteY30" fmla="*/ 235361 h 1321211"/>
                <a:gd name="connsiteX0" fmla="*/ 1803400 w 2171700"/>
                <a:gd name="connsiteY0" fmla="*/ 237243 h 1323093"/>
                <a:gd name="connsiteX1" fmla="*/ 1549400 w 2171700"/>
                <a:gd name="connsiteY1" fmla="*/ 126118 h 1323093"/>
                <a:gd name="connsiteX2" fmla="*/ 1225550 w 2171700"/>
                <a:gd name="connsiteY2" fmla="*/ 75318 h 1323093"/>
                <a:gd name="connsiteX3" fmla="*/ 1019175 w 2171700"/>
                <a:gd name="connsiteY3" fmla="*/ 43568 h 1323093"/>
                <a:gd name="connsiteX4" fmla="*/ 774700 w 2171700"/>
                <a:gd name="connsiteY4" fmla="*/ 18168 h 1323093"/>
                <a:gd name="connsiteX5" fmla="*/ 666750 w 2171700"/>
                <a:gd name="connsiteY5" fmla="*/ 18168 h 1323093"/>
                <a:gd name="connsiteX6" fmla="*/ 521494 w 2171700"/>
                <a:gd name="connsiteY6" fmla="*/ 263436 h 1323093"/>
                <a:gd name="connsiteX7" fmla="*/ 353219 w 2171700"/>
                <a:gd name="connsiteY7" fmla="*/ 238037 h 1323093"/>
                <a:gd name="connsiteX8" fmla="*/ 228600 w 2171700"/>
                <a:gd name="connsiteY8" fmla="*/ 225337 h 1323093"/>
                <a:gd name="connsiteX9" fmla="*/ 156369 w 2171700"/>
                <a:gd name="connsiteY9" fmla="*/ 257881 h 1323093"/>
                <a:gd name="connsiteX10" fmla="*/ 66675 w 2171700"/>
                <a:gd name="connsiteY10" fmla="*/ 303918 h 1323093"/>
                <a:gd name="connsiteX11" fmla="*/ 0 w 2171700"/>
                <a:gd name="connsiteY11" fmla="*/ 396787 h 1323093"/>
                <a:gd name="connsiteX12" fmla="*/ 3175 w 2171700"/>
                <a:gd name="connsiteY12" fmla="*/ 499973 h 1323093"/>
                <a:gd name="connsiteX13" fmla="*/ 63500 w 2171700"/>
                <a:gd name="connsiteY13" fmla="*/ 597606 h 1323093"/>
                <a:gd name="connsiteX14" fmla="*/ 193675 w 2171700"/>
                <a:gd name="connsiteY14" fmla="*/ 675393 h 1323093"/>
                <a:gd name="connsiteX15" fmla="*/ 390525 w 2171700"/>
                <a:gd name="connsiteY15" fmla="*/ 803186 h 1323093"/>
                <a:gd name="connsiteX16" fmla="*/ 551656 w 2171700"/>
                <a:gd name="connsiteY16" fmla="*/ 932568 h 1323093"/>
                <a:gd name="connsiteX17" fmla="*/ 685800 w 2171700"/>
                <a:gd name="connsiteY17" fmla="*/ 1065918 h 1323093"/>
                <a:gd name="connsiteX18" fmla="*/ 895350 w 2171700"/>
                <a:gd name="connsiteY18" fmla="*/ 1177043 h 1323093"/>
                <a:gd name="connsiteX19" fmla="*/ 1120775 w 2171700"/>
                <a:gd name="connsiteY19" fmla="*/ 1265943 h 1323093"/>
                <a:gd name="connsiteX20" fmla="*/ 1390650 w 2171700"/>
                <a:gd name="connsiteY20" fmla="*/ 1297693 h 1323093"/>
                <a:gd name="connsiteX21" fmla="*/ 1638300 w 2171700"/>
                <a:gd name="connsiteY21" fmla="*/ 1316743 h 1323093"/>
                <a:gd name="connsiteX22" fmla="*/ 1809750 w 2171700"/>
                <a:gd name="connsiteY22" fmla="*/ 1323093 h 1323093"/>
                <a:gd name="connsiteX23" fmla="*/ 2000250 w 2171700"/>
                <a:gd name="connsiteY23" fmla="*/ 1253243 h 1323093"/>
                <a:gd name="connsiteX24" fmla="*/ 2082800 w 2171700"/>
                <a:gd name="connsiteY24" fmla="*/ 1205618 h 1323093"/>
                <a:gd name="connsiteX25" fmla="*/ 2171700 w 2171700"/>
                <a:gd name="connsiteY25" fmla="*/ 1059568 h 1323093"/>
                <a:gd name="connsiteX26" fmla="*/ 2171700 w 2171700"/>
                <a:gd name="connsiteY26" fmla="*/ 897643 h 1323093"/>
                <a:gd name="connsiteX27" fmla="*/ 2168525 w 2171700"/>
                <a:gd name="connsiteY27" fmla="*/ 710318 h 1323093"/>
                <a:gd name="connsiteX28" fmla="*/ 2089150 w 2171700"/>
                <a:gd name="connsiteY28" fmla="*/ 548393 h 1323093"/>
                <a:gd name="connsiteX29" fmla="*/ 1939925 w 2171700"/>
                <a:gd name="connsiteY29" fmla="*/ 335668 h 1323093"/>
                <a:gd name="connsiteX30" fmla="*/ 1803400 w 2171700"/>
                <a:gd name="connsiteY30" fmla="*/ 237243 h 1323093"/>
                <a:gd name="connsiteX0" fmla="*/ 1803400 w 2171700"/>
                <a:gd name="connsiteY0" fmla="*/ 237243 h 1323093"/>
                <a:gd name="connsiteX1" fmla="*/ 1549400 w 2171700"/>
                <a:gd name="connsiteY1" fmla="*/ 126118 h 1323093"/>
                <a:gd name="connsiteX2" fmla="*/ 1225550 w 2171700"/>
                <a:gd name="connsiteY2" fmla="*/ 75318 h 1323093"/>
                <a:gd name="connsiteX3" fmla="*/ 1019175 w 2171700"/>
                <a:gd name="connsiteY3" fmla="*/ 43568 h 1323093"/>
                <a:gd name="connsiteX4" fmla="*/ 774700 w 2171700"/>
                <a:gd name="connsiteY4" fmla="*/ 18168 h 1323093"/>
                <a:gd name="connsiteX5" fmla="*/ 666750 w 2171700"/>
                <a:gd name="connsiteY5" fmla="*/ 18168 h 1323093"/>
                <a:gd name="connsiteX6" fmla="*/ 521494 w 2171700"/>
                <a:gd name="connsiteY6" fmla="*/ 263436 h 1323093"/>
                <a:gd name="connsiteX7" fmla="*/ 353219 w 2171700"/>
                <a:gd name="connsiteY7" fmla="*/ 238037 h 1323093"/>
                <a:gd name="connsiteX8" fmla="*/ 228600 w 2171700"/>
                <a:gd name="connsiteY8" fmla="*/ 225337 h 1323093"/>
                <a:gd name="connsiteX9" fmla="*/ 156369 w 2171700"/>
                <a:gd name="connsiteY9" fmla="*/ 257881 h 1323093"/>
                <a:gd name="connsiteX10" fmla="*/ 66675 w 2171700"/>
                <a:gd name="connsiteY10" fmla="*/ 303918 h 1323093"/>
                <a:gd name="connsiteX11" fmla="*/ 0 w 2171700"/>
                <a:gd name="connsiteY11" fmla="*/ 396787 h 1323093"/>
                <a:gd name="connsiteX12" fmla="*/ 3175 w 2171700"/>
                <a:gd name="connsiteY12" fmla="*/ 499973 h 1323093"/>
                <a:gd name="connsiteX13" fmla="*/ 63500 w 2171700"/>
                <a:gd name="connsiteY13" fmla="*/ 597606 h 1323093"/>
                <a:gd name="connsiteX14" fmla="*/ 193675 w 2171700"/>
                <a:gd name="connsiteY14" fmla="*/ 675393 h 1323093"/>
                <a:gd name="connsiteX15" fmla="*/ 390525 w 2171700"/>
                <a:gd name="connsiteY15" fmla="*/ 803186 h 1323093"/>
                <a:gd name="connsiteX16" fmla="*/ 551656 w 2171700"/>
                <a:gd name="connsiteY16" fmla="*/ 932568 h 1323093"/>
                <a:gd name="connsiteX17" fmla="*/ 685800 w 2171700"/>
                <a:gd name="connsiteY17" fmla="*/ 1065918 h 1323093"/>
                <a:gd name="connsiteX18" fmla="*/ 895350 w 2171700"/>
                <a:gd name="connsiteY18" fmla="*/ 1177043 h 1323093"/>
                <a:gd name="connsiteX19" fmla="*/ 1120775 w 2171700"/>
                <a:gd name="connsiteY19" fmla="*/ 1265943 h 1323093"/>
                <a:gd name="connsiteX20" fmla="*/ 1390650 w 2171700"/>
                <a:gd name="connsiteY20" fmla="*/ 1297693 h 1323093"/>
                <a:gd name="connsiteX21" fmla="*/ 1638300 w 2171700"/>
                <a:gd name="connsiteY21" fmla="*/ 1316743 h 1323093"/>
                <a:gd name="connsiteX22" fmla="*/ 1809750 w 2171700"/>
                <a:gd name="connsiteY22" fmla="*/ 1323093 h 1323093"/>
                <a:gd name="connsiteX23" fmla="*/ 2000250 w 2171700"/>
                <a:gd name="connsiteY23" fmla="*/ 1253243 h 1323093"/>
                <a:gd name="connsiteX24" fmla="*/ 2082800 w 2171700"/>
                <a:gd name="connsiteY24" fmla="*/ 1205618 h 1323093"/>
                <a:gd name="connsiteX25" fmla="*/ 2171700 w 2171700"/>
                <a:gd name="connsiteY25" fmla="*/ 1059568 h 1323093"/>
                <a:gd name="connsiteX26" fmla="*/ 2171700 w 2171700"/>
                <a:gd name="connsiteY26" fmla="*/ 897643 h 1323093"/>
                <a:gd name="connsiteX27" fmla="*/ 2168525 w 2171700"/>
                <a:gd name="connsiteY27" fmla="*/ 710318 h 1323093"/>
                <a:gd name="connsiteX28" fmla="*/ 2089150 w 2171700"/>
                <a:gd name="connsiteY28" fmla="*/ 548393 h 1323093"/>
                <a:gd name="connsiteX29" fmla="*/ 1939925 w 2171700"/>
                <a:gd name="connsiteY29" fmla="*/ 335668 h 1323093"/>
                <a:gd name="connsiteX30" fmla="*/ 1803400 w 2171700"/>
                <a:gd name="connsiteY30" fmla="*/ 237243 h 1323093"/>
                <a:gd name="connsiteX0" fmla="*/ 1803400 w 2171700"/>
                <a:gd name="connsiteY0" fmla="*/ 237243 h 1323093"/>
                <a:gd name="connsiteX1" fmla="*/ 1549400 w 2171700"/>
                <a:gd name="connsiteY1" fmla="*/ 126118 h 1323093"/>
                <a:gd name="connsiteX2" fmla="*/ 1225550 w 2171700"/>
                <a:gd name="connsiteY2" fmla="*/ 75318 h 1323093"/>
                <a:gd name="connsiteX3" fmla="*/ 1019175 w 2171700"/>
                <a:gd name="connsiteY3" fmla="*/ 43568 h 1323093"/>
                <a:gd name="connsiteX4" fmla="*/ 774700 w 2171700"/>
                <a:gd name="connsiteY4" fmla="*/ 18168 h 1323093"/>
                <a:gd name="connsiteX5" fmla="*/ 666750 w 2171700"/>
                <a:gd name="connsiteY5" fmla="*/ 18168 h 1323093"/>
                <a:gd name="connsiteX6" fmla="*/ 521494 w 2171700"/>
                <a:gd name="connsiteY6" fmla="*/ 263436 h 1323093"/>
                <a:gd name="connsiteX7" fmla="*/ 353219 w 2171700"/>
                <a:gd name="connsiteY7" fmla="*/ 238037 h 1323093"/>
                <a:gd name="connsiteX8" fmla="*/ 228600 w 2171700"/>
                <a:gd name="connsiteY8" fmla="*/ 225337 h 1323093"/>
                <a:gd name="connsiteX9" fmla="*/ 156369 w 2171700"/>
                <a:gd name="connsiteY9" fmla="*/ 257881 h 1323093"/>
                <a:gd name="connsiteX10" fmla="*/ 66675 w 2171700"/>
                <a:gd name="connsiteY10" fmla="*/ 303918 h 1323093"/>
                <a:gd name="connsiteX11" fmla="*/ 0 w 2171700"/>
                <a:gd name="connsiteY11" fmla="*/ 396787 h 1323093"/>
                <a:gd name="connsiteX12" fmla="*/ 3175 w 2171700"/>
                <a:gd name="connsiteY12" fmla="*/ 499973 h 1323093"/>
                <a:gd name="connsiteX13" fmla="*/ 63500 w 2171700"/>
                <a:gd name="connsiteY13" fmla="*/ 597606 h 1323093"/>
                <a:gd name="connsiteX14" fmla="*/ 193675 w 2171700"/>
                <a:gd name="connsiteY14" fmla="*/ 675393 h 1323093"/>
                <a:gd name="connsiteX15" fmla="*/ 390525 w 2171700"/>
                <a:gd name="connsiteY15" fmla="*/ 803186 h 1323093"/>
                <a:gd name="connsiteX16" fmla="*/ 551656 w 2171700"/>
                <a:gd name="connsiteY16" fmla="*/ 932568 h 1323093"/>
                <a:gd name="connsiteX17" fmla="*/ 685800 w 2171700"/>
                <a:gd name="connsiteY17" fmla="*/ 1065918 h 1323093"/>
                <a:gd name="connsiteX18" fmla="*/ 895350 w 2171700"/>
                <a:gd name="connsiteY18" fmla="*/ 1177043 h 1323093"/>
                <a:gd name="connsiteX19" fmla="*/ 1120775 w 2171700"/>
                <a:gd name="connsiteY19" fmla="*/ 1265943 h 1323093"/>
                <a:gd name="connsiteX20" fmla="*/ 1390650 w 2171700"/>
                <a:gd name="connsiteY20" fmla="*/ 1297693 h 1323093"/>
                <a:gd name="connsiteX21" fmla="*/ 1638300 w 2171700"/>
                <a:gd name="connsiteY21" fmla="*/ 1316743 h 1323093"/>
                <a:gd name="connsiteX22" fmla="*/ 1809750 w 2171700"/>
                <a:gd name="connsiteY22" fmla="*/ 1323093 h 1323093"/>
                <a:gd name="connsiteX23" fmla="*/ 2000250 w 2171700"/>
                <a:gd name="connsiteY23" fmla="*/ 1253243 h 1323093"/>
                <a:gd name="connsiteX24" fmla="*/ 2082800 w 2171700"/>
                <a:gd name="connsiteY24" fmla="*/ 1205618 h 1323093"/>
                <a:gd name="connsiteX25" fmla="*/ 2171700 w 2171700"/>
                <a:gd name="connsiteY25" fmla="*/ 1059568 h 1323093"/>
                <a:gd name="connsiteX26" fmla="*/ 2171700 w 2171700"/>
                <a:gd name="connsiteY26" fmla="*/ 897643 h 1323093"/>
                <a:gd name="connsiteX27" fmla="*/ 2168525 w 2171700"/>
                <a:gd name="connsiteY27" fmla="*/ 710318 h 1323093"/>
                <a:gd name="connsiteX28" fmla="*/ 2089150 w 2171700"/>
                <a:gd name="connsiteY28" fmla="*/ 548393 h 1323093"/>
                <a:gd name="connsiteX29" fmla="*/ 1939925 w 2171700"/>
                <a:gd name="connsiteY29" fmla="*/ 335668 h 1323093"/>
                <a:gd name="connsiteX30" fmla="*/ 1803400 w 2171700"/>
                <a:gd name="connsiteY30" fmla="*/ 237243 h 1323093"/>
                <a:gd name="connsiteX0" fmla="*/ 1803400 w 2171700"/>
                <a:gd name="connsiteY0" fmla="*/ 219075 h 1304925"/>
                <a:gd name="connsiteX1" fmla="*/ 1549400 w 2171700"/>
                <a:gd name="connsiteY1" fmla="*/ 107950 h 1304925"/>
                <a:gd name="connsiteX2" fmla="*/ 1225550 w 2171700"/>
                <a:gd name="connsiteY2" fmla="*/ 57150 h 1304925"/>
                <a:gd name="connsiteX3" fmla="*/ 1019175 w 2171700"/>
                <a:gd name="connsiteY3" fmla="*/ 25400 h 1304925"/>
                <a:gd name="connsiteX4" fmla="*/ 774700 w 2171700"/>
                <a:gd name="connsiteY4" fmla="*/ 0 h 1304925"/>
                <a:gd name="connsiteX5" fmla="*/ 683419 w 2171700"/>
                <a:gd name="connsiteY5" fmla="*/ 271463 h 1304925"/>
                <a:gd name="connsiteX6" fmla="*/ 521494 w 2171700"/>
                <a:gd name="connsiteY6" fmla="*/ 245268 h 1304925"/>
                <a:gd name="connsiteX7" fmla="*/ 353219 w 2171700"/>
                <a:gd name="connsiteY7" fmla="*/ 219869 h 1304925"/>
                <a:gd name="connsiteX8" fmla="*/ 228600 w 2171700"/>
                <a:gd name="connsiteY8" fmla="*/ 207169 h 1304925"/>
                <a:gd name="connsiteX9" fmla="*/ 156369 w 2171700"/>
                <a:gd name="connsiteY9" fmla="*/ 239713 h 1304925"/>
                <a:gd name="connsiteX10" fmla="*/ 66675 w 2171700"/>
                <a:gd name="connsiteY10" fmla="*/ 285750 h 1304925"/>
                <a:gd name="connsiteX11" fmla="*/ 0 w 2171700"/>
                <a:gd name="connsiteY11" fmla="*/ 378619 h 1304925"/>
                <a:gd name="connsiteX12" fmla="*/ 3175 w 2171700"/>
                <a:gd name="connsiteY12" fmla="*/ 481805 h 1304925"/>
                <a:gd name="connsiteX13" fmla="*/ 63500 w 2171700"/>
                <a:gd name="connsiteY13" fmla="*/ 579438 h 1304925"/>
                <a:gd name="connsiteX14" fmla="*/ 193675 w 2171700"/>
                <a:gd name="connsiteY14" fmla="*/ 657225 h 1304925"/>
                <a:gd name="connsiteX15" fmla="*/ 390525 w 2171700"/>
                <a:gd name="connsiteY15" fmla="*/ 785018 h 1304925"/>
                <a:gd name="connsiteX16" fmla="*/ 551656 w 2171700"/>
                <a:gd name="connsiteY16" fmla="*/ 914400 h 1304925"/>
                <a:gd name="connsiteX17" fmla="*/ 685800 w 2171700"/>
                <a:gd name="connsiteY17" fmla="*/ 1047750 h 1304925"/>
                <a:gd name="connsiteX18" fmla="*/ 895350 w 2171700"/>
                <a:gd name="connsiteY18" fmla="*/ 1158875 h 1304925"/>
                <a:gd name="connsiteX19" fmla="*/ 1120775 w 2171700"/>
                <a:gd name="connsiteY19" fmla="*/ 1247775 h 1304925"/>
                <a:gd name="connsiteX20" fmla="*/ 1390650 w 2171700"/>
                <a:gd name="connsiteY20" fmla="*/ 1279525 h 1304925"/>
                <a:gd name="connsiteX21" fmla="*/ 1638300 w 2171700"/>
                <a:gd name="connsiteY21" fmla="*/ 1298575 h 1304925"/>
                <a:gd name="connsiteX22" fmla="*/ 1809750 w 2171700"/>
                <a:gd name="connsiteY22" fmla="*/ 1304925 h 1304925"/>
                <a:gd name="connsiteX23" fmla="*/ 2000250 w 2171700"/>
                <a:gd name="connsiteY23" fmla="*/ 1235075 h 1304925"/>
                <a:gd name="connsiteX24" fmla="*/ 2082800 w 2171700"/>
                <a:gd name="connsiteY24" fmla="*/ 1187450 h 1304925"/>
                <a:gd name="connsiteX25" fmla="*/ 2171700 w 2171700"/>
                <a:gd name="connsiteY25" fmla="*/ 1041400 h 1304925"/>
                <a:gd name="connsiteX26" fmla="*/ 2171700 w 2171700"/>
                <a:gd name="connsiteY26" fmla="*/ 879475 h 1304925"/>
                <a:gd name="connsiteX27" fmla="*/ 2168525 w 2171700"/>
                <a:gd name="connsiteY27" fmla="*/ 692150 h 1304925"/>
                <a:gd name="connsiteX28" fmla="*/ 2089150 w 2171700"/>
                <a:gd name="connsiteY28" fmla="*/ 530225 h 1304925"/>
                <a:gd name="connsiteX29" fmla="*/ 1939925 w 2171700"/>
                <a:gd name="connsiteY29" fmla="*/ 317500 h 1304925"/>
                <a:gd name="connsiteX30" fmla="*/ 1803400 w 2171700"/>
                <a:gd name="connsiteY30" fmla="*/ 219075 h 1304925"/>
                <a:gd name="connsiteX0" fmla="*/ 1803400 w 2171700"/>
                <a:gd name="connsiteY0" fmla="*/ 219075 h 1304925"/>
                <a:gd name="connsiteX1" fmla="*/ 1549400 w 2171700"/>
                <a:gd name="connsiteY1" fmla="*/ 107950 h 1304925"/>
                <a:gd name="connsiteX2" fmla="*/ 1225550 w 2171700"/>
                <a:gd name="connsiteY2" fmla="*/ 57150 h 1304925"/>
                <a:gd name="connsiteX3" fmla="*/ 1019175 w 2171700"/>
                <a:gd name="connsiteY3" fmla="*/ 25400 h 1304925"/>
                <a:gd name="connsiteX4" fmla="*/ 774700 w 2171700"/>
                <a:gd name="connsiteY4" fmla="*/ 0 h 1304925"/>
                <a:gd name="connsiteX5" fmla="*/ 683419 w 2171700"/>
                <a:gd name="connsiteY5" fmla="*/ 271463 h 1304925"/>
                <a:gd name="connsiteX6" fmla="*/ 521494 w 2171700"/>
                <a:gd name="connsiteY6" fmla="*/ 245268 h 1304925"/>
                <a:gd name="connsiteX7" fmla="*/ 353219 w 2171700"/>
                <a:gd name="connsiteY7" fmla="*/ 219869 h 1304925"/>
                <a:gd name="connsiteX8" fmla="*/ 228600 w 2171700"/>
                <a:gd name="connsiteY8" fmla="*/ 207169 h 1304925"/>
                <a:gd name="connsiteX9" fmla="*/ 156369 w 2171700"/>
                <a:gd name="connsiteY9" fmla="*/ 239713 h 1304925"/>
                <a:gd name="connsiteX10" fmla="*/ 66675 w 2171700"/>
                <a:gd name="connsiteY10" fmla="*/ 285750 h 1304925"/>
                <a:gd name="connsiteX11" fmla="*/ 0 w 2171700"/>
                <a:gd name="connsiteY11" fmla="*/ 378619 h 1304925"/>
                <a:gd name="connsiteX12" fmla="*/ 3175 w 2171700"/>
                <a:gd name="connsiteY12" fmla="*/ 481805 h 1304925"/>
                <a:gd name="connsiteX13" fmla="*/ 63500 w 2171700"/>
                <a:gd name="connsiteY13" fmla="*/ 579438 h 1304925"/>
                <a:gd name="connsiteX14" fmla="*/ 193675 w 2171700"/>
                <a:gd name="connsiteY14" fmla="*/ 657225 h 1304925"/>
                <a:gd name="connsiteX15" fmla="*/ 390525 w 2171700"/>
                <a:gd name="connsiteY15" fmla="*/ 785018 h 1304925"/>
                <a:gd name="connsiteX16" fmla="*/ 551656 w 2171700"/>
                <a:gd name="connsiteY16" fmla="*/ 914400 h 1304925"/>
                <a:gd name="connsiteX17" fmla="*/ 685800 w 2171700"/>
                <a:gd name="connsiteY17" fmla="*/ 1047750 h 1304925"/>
                <a:gd name="connsiteX18" fmla="*/ 895350 w 2171700"/>
                <a:gd name="connsiteY18" fmla="*/ 1158875 h 1304925"/>
                <a:gd name="connsiteX19" fmla="*/ 1120775 w 2171700"/>
                <a:gd name="connsiteY19" fmla="*/ 1247775 h 1304925"/>
                <a:gd name="connsiteX20" fmla="*/ 1390650 w 2171700"/>
                <a:gd name="connsiteY20" fmla="*/ 1279525 h 1304925"/>
                <a:gd name="connsiteX21" fmla="*/ 1638300 w 2171700"/>
                <a:gd name="connsiteY21" fmla="*/ 1298575 h 1304925"/>
                <a:gd name="connsiteX22" fmla="*/ 1809750 w 2171700"/>
                <a:gd name="connsiteY22" fmla="*/ 1304925 h 1304925"/>
                <a:gd name="connsiteX23" fmla="*/ 2000250 w 2171700"/>
                <a:gd name="connsiteY23" fmla="*/ 1235075 h 1304925"/>
                <a:gd name="connsiteX24" fmla="*/ 2082800 w 2171700"/>
                <a:gd name="connsiteY24" fmla="*/ 1187450 h 1304925"/>
                <a:gd name="connsiteX25" fmla="*/ 2171700 w 2171700"/>
                <a:gd name="connsiteY25" fmla="*/ 1041400 h 1304925"/>
                <a:gd name="connsiteX26" fmla="*/ 2171700 w 2171700"/>
                <a:gd name="connsiteY26" fmla="*/ 879475 h 1304925"/>
                <a:gd name="connsiteX27" fmla="*/ 2168525 w 2171700"/>
                <a:gd name="connsiteY27" fmla="*/ 692150 h 1304925"/>
                <a:gd name="connsiteX28" fmla="*/ 2089150 w 2171700"/>
                <a:gd name="connsiteY28" fmla="*/ 530225 h 1304925"/>
                <a:gd name="connsiteX29" fmla="*/ 1939925 w 2171700"/>
                <a:gd name="connsiteY29" fmla="*/ 317500 h 1304925"/>
                <a:gd name="connsiteX30" fmla="*/ 1803400 w 2171700"/>
                <a:gd name="connsiteY30" fmla="*/ 219075 h 1304925"/>
                <a:gd name="connsiteX0" fmla="*/ 1803400 w 2171700"/>
                <a:gd name="connsiteY0" fmla="*/ 219075 h 1304925"/>
                <a:gd name="connsiteX1" fmla="*/ 1549400 w 2171700"/>
                <a:gd name="connsiteY1" fmla="*/ 107950 h 1304925"/>
                <a:gd name="connsiteX2" fmla="*/ 1225550 w 2171700"/>
                <a:gd name="connsiteY2" fmla="*/ 57150 h 1304925"/>
                <a:gd name="connsiteX3" fmla="*/ 1019175 w 2171700"/>
                <a:gd name="connsiteY3" fmla="*/ 25400 h 1304925"/>
                <a:gd name="connsiteX4" fmla="*/ 774700 w 2171700"/>
                <a:gd name="connsiteY4" fmla="*/ 0 h 1304925"/>
                <a:gd name="connsiteX5" fmla="*/ 695325 w 2171700"/>
                <a:gd name="connsiteY5" fmla="*/ 285750 h 1304925"/>
                <a:gd name="connsiteX6" fmla="*/ 521494 w 2171700"/>
                <a:gd name="connsiteY6" fmla="*/ 245268 h 1304925"/>
                <a:gd name="connsiteX7" fmla="*/ 353219 w 2171700"/>
                <a:gd name="connsiteY7" fmla="*/ 219869 h 1304925"/>
                <a:gd name="connsiteX8" fmla="*/ 228600 w 2171700"/>
                <a:gd name="connsiteY8" fmla="*/ 207169 h 1304925"/>
                <a:gd name="connsiteX9" fmla="*/ 156369 w 2171700"/>
                <a:gd name="connsiteY9" fmla="*/ 239713 h 1304925"/>
                <a:gd name="connsiteX10" fmla="*/ 66675 w 2171700"/>
                <a:gd name="connsiteY10" fmla="*/ 285750 h 1304925"/>
                <a:gd name="connsiteX11" fmla="*/ 0 w 2171700"/>
                <a:gd name="connsiteY11" fmla="*/ 378619 h 1304925"/>
                <a:gd name="connsiteX12" fmla="*/ 3175 w 2171700"/>
                <a:gd name="connsiteY12" fmla="*/ 481805 h 1304925"/>
                <a:gd name="connsiteX13" fmla="*/ 63500 w 2171700"/>
                <a:gd name="connsiteY13" fmla="*/ 579438 h 1304925"/>
                <a:gd name="connsiteX14" fmla="*/ 193675 w 2171700"/>
                <a:gd name="connsiteY14" fmla="*/ 657225 h 1304925"/>
                <a:gd name="connsiteX15" fmla="*/ 390525 w 2171700"/>
                <a:gd name="connsiteY15" fmla="*/ 785018 h 1304925"/>
                <a:gd name="connsiteX16" fmla="*/ 551656 w 2171700"/>
                <a:gd name="connsiteY16" fmla="*/ 914400 h 1304925"/>
                <a:gd name="connsiteX17" fmla="*/ 685800 w 2171700"/>
                <a:gd name="connsiteY17" fmla="*/ 1047750 h 1304925"/>
                <a:gd name="connsiteX18" fmla="*/ 895350 w 2171700"/>
                <a:gd name="connsiteY18" fmla="*/ 1158875 h 1304925"/>
                <a:gd name="connsiteX19" fmla="*/ 1120775 w 2171700"/>
                <a:gd name="connsiteY19" fmla="*/ 1247775 h 1304925"/>
                <a:gd name="connsiteX20" fmla="*/ 1390650 w 2171700"/>
                <a:gd name="connsiteY20" fmla="*/ 1279525 h 1304925"/>
                <a:gd name="connsiteX21" fmla="*/ 1638300 w 2171700"/>
                <a:gd name="connsiteY21" fmla="*/ 1298575 h 1304925"/>
                <a:gd name="connsiteX22" fmla="*/ 1809750 w 2171700"/>
                <a:gd name="connsiteY22" fmla="*/ 1304925 h 1304925"/>
                <a:gd name="connsiteX23" fmla="*/ 2000250 w 2171700"/>
                <a:gd name="connsiteY23" fmla="*/ 1235075 h 1304925"/>
                <a:gd name="connsiteX24" fmla="*/ 2082800 w 2171700"/>
                <a:gd name="connsiteY24" fmla="*/ 1187450 h 1304925"/>
                <a:gd name="connsiteX25" fmla="*/ 2171700 w 2171700"/>
                <a:gd name="connsiteY25" fmla="*/ 1041400 h 1304925"/>
                <a:gd name="connsiteX26" fmla="*/ 2171700 w 2171700"/>
                <a:gd name="connsiteY26" fmla="*/ 879475 h 1304925"/>
                <a:gd name="connsiteX27" fmla="*/ 2168525 w 2171700"/>
                <a:gd name="connsiteY27" fmla="*/ 692150 h 1304925"/>
                <a:gd name="connsiteX28" fmla="*/ 2089150 w 2171700"/>
                <a:gd name="connsiteY28" fmla="*/ 530225 h 1304925"/>
                <a:gd name="connsiteX29" fmla="*/ 1939925 w 2171700"/>
                <a:gd name="connsiteY29" fmla="*/ 317500 h 1304925"/>
                <a:gd name="connsiteX30" fmla="*/ 1803400 w 2171700"/>
                <a:gd name="connsiteY30" fmla="*/ 219075 h 1304925"/>
                <a:gd name="connsiteX0" fmla="*/ 1803400 w 2171700"/>
                <a:gd name="connsiteY0" fmla="*/ 219075 h 1304925"/>
                <a:gd name="connsiteX1" fmla="*/ 1549400 w 2171700"/>
                <a:gd name="connsiteY1" fmla="*/ 107950 h 1304925"/>
                <a:gd name="connsiteX2" fmla="*/ 1225550 w 2171700"/>
                <a:gd name="connsiteY2" fmla="*/ 57150 h 1304925"/>
                <a:gd name="connsiteX3" fmla="*/ 1019175 w 2171700"/>
                <a:gd name="connsiteY3" fmla="*/ 25400 h 1304925"/>
                <a:gd name="connsiteX4" fmla="*/ 774700 w 2171700"/>
                <a:gd name="connsiteY4" fmla="*/ 0 h 1304925"/>
                <a:gd name="connsiteX5" fmla="*/ 695325 w 2171700"/>
                <a:gd name="connsiteY5" fmla="*/ 285750 h 1304925"/>
                <a:gd name="connsiteX6" fmla="*/ 521494 w 2171700"/>
                <a:gd name="connsiteY6" fmla="*/ 245268 h 1304925"/>
                <a:gd name="connsiteX7" fmla="*/ 353219 w 2171700"/>
                <a:gd name="connsiteY7" fmla="*/ 219869 h 1304925"/>
                <a:gd name="connsiteX8" fmla="*/ 228600 w 2171700"/>
                <a:gd name="connsiteY8" fmla="*/ 207169 h 1304925"/>
                <a:gd name="connsiteX9" fmla="*/ 156369 w 2171700"/>
                <a:gd name="connsiteY9" fmla="*/ 239713 h 1304925"/>
                <a:gd name="connsiteX10" fmla="*/ 66675 w 2171700"/>
                <a:gd name="connsiteY10" fmla="*/ 285750 h 1304925"/>
                <a:gd name="connsiteX11" fmla="*/ 0 w 2171700"/>
                <a:gd name="connsiteY11" fmla="*/ 378619 h 1304925"/>
                <a:gd name="connsiteX12" fmla="*/ 3175 w 2171700"/>
                <a:gd name="connsiteY12" fmla="*/ 481805 h 1304925"/>
                <a:gd name="connsiteX13" fmla="*/ 63500 w 2171700"/>
                <a:gd name="connsiteY13" fmla="*/ 579438 h 1304925"/>
                <a:gd name="connsiteX14" fmla="*/ 193675 w 2171700"/>
                <a:gd name="connsiteY14" fmla="*/ 657225 h 1304925"/>
                <a:gd name="connsiteX15" fmla="*/ 390525 w 2171700"/>
                <a:gd name="connsiteY15" fmla="*/ 785018 h 1304925"/>
                <a:gd name="connsiteX16" fmla="*/ 551656 w 2171700"/>
                <a:gd name="connsiteY16" fmla="*/ 914400 h 1304925"/>
                <a:gd name="connsiteX17" fmla="*/ 685800 w 2171700"/>
                <a:gd name="connsiteY17" fmla="*/ 1047750 h 1304925"/>
                <a:gd name="connsiteX18" fmla="*/ 895350 w 2171700"/>
                <a:gd name="connsiteY18" fmla="*/ 1158875 h 1304925"/>
                <a:gd name="connsiteX19" fmla="*/ 1120775 w 2171700"/>
                <a:gd name="connsiteY19" fmla="*/ 1247775 h 1304925"/>
                <a:gd name="connsiteX20" fmla="*/ 1390650 w 2171700"/>
                <a:gd name="connsiteY20" fmla="*/ 1279525 h 1304925"/>
                <a:gd name="connsiteX21" fmla="*/ 1638300 w 2171700"/>
                <a:gd name="connsiteY21" fmla="*/ 1298575 h 1304925"/>
                <a:gd name="connsiteX22" fmla="*/ 1809750 w 2171700"/>
                <a:gd name="connsiteY22" fmla="*/ 1304925 h 1304925"/>
                <a:gd name="connsiteX23" fmla="*/ 2000250 w 2171700"/>
                <a:gd name="connsiteY23" fmla="*/ 1235075 h 1304925"/>
                <a:gd name="connsiteX24" fmla="*/ 2082800 w 2171700"/>
                <a:gd name="connsiteY24" fmla="*/ 1187450 h 1304925"/>
                <a:gd name="connsiteX25" fmla="*/ 2171700 w 2171700"/>
                <a:gd name="connsiteY25" fmla="*/ 1041400 h 1304925"/>
                <a:gd name="connsiteX26" fmla="*/ 2171700 w 2171700"/>
                <a:gd name="connsiteY26" fmla="*/ 879475 h 1304925"/>
                <a:gd name="connsiteX27" fmla="*/ 2168525 w 2171700"/>
                <a:gd name="connsiteY27" fmla="*/ 692150 h 1304925"/>
                <a:gd name="connsiteX28" fmla="*/ 2089150 w 2171700"/>
                <a:gd name="connsiteY28" fmla="*/ 530225 h 1304925"/>
                <a:gd name="connsiteX29" fmla="*/ 1939925 w 2171700"/>
                <a:gd name="connsiteY29" fmla="*/ 317500 h 1304925"/>
                <a:gd name="connsiteX30" fmla="*/ 1803400 w 2171700"/>
                <a:gd name="connsiteY30" fmla="*/ 219075 h 1304925"/>
                <a:gd name="connsiteX0" fmla="*/ 1803400 w 2171700"/>
                <a:gd name="connsiteY0" fmla="*/ 193675 h 1279525"/>
                <a:gd name="connsiteX1" fmla="*/ 1549400 w 2171700"/>
                <a:gd name="connsiteY1" fmla="*/ 82550 h 1279525"/>
                <a:gd name="connsiteX2" fmla="*/ 1225550 w 2171700"/>
                <a:gd name="connsiteY2" fmla="*/ 31750 h 1279525"/>
                <a:gd name="connsiteX3" fmla="*/ 1019175 w 2171700"/>
                <a:gd name="connsiteY3" fmla="*/ 0 h 1279525"/>
                <a:gd name="connsiteX4" fmla="*/ 862806 w 2171700"/>
                <a:gd name="connsiteY4" fmla="*/ 293687 h 1279525"/>
                <a:gd name="connsiteX5" fmla="*/ 695325 w 2171700"/>
                <a:gd name="connsiteY5" fmla="*/ 260350 h 1279525"/>
                <a:gd name="connsiteX6" fmla="*/ 521494 w 2171700"/>
                <a:gd name="connsiteY6" fmla="*/ 219868 h 1279525"/>
                <a:gd name="connsiteX7" fmla="*/ 353219 w 2171700"/>
                <a:gd name="connsiteY7" fmla="*/ 194469 h 1279525"/>
                <a:gd name="connsiteX8" fmla="*/ 228600 w 2171700"/>
                <a:gd name="connsiteY8" fmla="*/ 181769 h 1279525"/>
                <a:gd name="connsiteX9" fmla="*/ 156369 w 2171700"/>
                <a:gd name="connsiteY9" fmla="*/ 214313 h 1279525"/>
                <a:gd name="connsiteX10" fmla="*/ 66675 w 2171700"/>
                <a:gd name="connsiteY10" fmla="*/ 260350 h 1279525"/>
                <a:gd name="connsiteX11" fmla="*/ 0 w 2171700"/>
                <a:gd name="connsiteY11" fmla="*/ 353219 h 1279525"/>
                <a:gd name="connsiteX12" fmla="*/ 3175 w 2171700"/>
                <a:gd name="connsiteY12" fmla="*/ 456405 h 1279525"/>
                <a:gd name="connsiteX13" fmla="*/ 63500 w 2171700"/>
                <a:gd name="connsiteY13" fmla="*/ 554038 h 1279525"/>
                <a:gd name="connsiteX14" fmla="*/ 193675 w 2171700"/>
                <a:gd name="connsiteY14" fmla="*/ 631825 h 1279525"/>
                <a:gd name="connsiteX15" fmla="*/ 390525 w 2171700"/>
                <a:gd name="connsiteY15" fmla="*/ 759618 h 1279525"/>
                <a:gd name="connsiteX16" fmla="*/ 551656 w 2171700"/>
                <a:gd name="connsiteY16" fmla="*/ 889000 h 1279525"/>
                <a:gd name="connsiteX17" fmla="*/ 685800 w 2171700"/>
                <a:gd name="connsiteY17" fmla="*/ 1022350 h 1279525"/>
                <a:gd name="connsiteX18" fmla="*/ 895350 w 2171700"/>
                <a:gd name="connsiteY18" fmla="*/ 1133475 h 1279525"/>
                <a:gd name="connsiteX19" fmla="*/ 1120775 w 2171700"/>
                <a:gd name="connsiteY19" fmla="*/ 1222375 h 1279525"/>
                <a:gd name="connsiteX20" fmla="*/ 1390650 w 2171700"/>
                <a:gd name="connsiteY20" fmla="*/ 1254125 h 1279525"/>
                <a:gd name="connsiteX21" fmla="*/ 1638300 w 2171700"/>
                <a:gd name="connsiteY21" fmla="*/ 1273175 h 1279525"/>
                <a:gd name="connsiteX22" fmla="*/ 1809750 w 2171700"/>
                <a:gd name="connsiteY22" fmla="*/ 1279525 h 1279525"/>
                <a:gd name="connsiteX23" fmla="*/ 2000250 w 2171700"/>
                <a:gd name="connsiteY23" fmla="*/ 1209675 h 1279525"/>
                <a:gd name="connsiteX24" fmla="*/ 2082800 w 2171700"/>
                <a:gd name="connsiteY24" fmla="*/ 1162050 h 1279525"/>
                <a:gd name="connsiteX25" fmla="*/ 2171700 w 2171700"/>
                <a:gd name="connsiteY25" fmla="*/ 1016000 h 1279525"/>
                <a:gd name="connsiteX26" fmla="*/ 2171700 w 2171700"/>
                <a:gd name="connsiteY26" fmla="*/ 854075 h 1279525"/>
                <a:gd name="connsiteX27" fmla="*/ 2168525 w 2171700"/>
                <a:gd name="connsiteY27" fmla="*/ 666750 h 1279525"/>
                <a:gd name="connsiteX28" fmla="*/ 2089150 w 2171700"/>
                <a:gd name="connsiteY28" fmla="*/ 504825 h 1279525"/>
                <a:gd name="connsiteX29" fmla="*/ 1939925 w 2171700"/>
                <a:gd name="connsiteY29" fmla="*/ 292100 h 1279525"/>
                <a:gd name="connsiteX30" fmla="*/ 1803400 w 2171700"/>
                <a:gd name="connsiteY30" fmla="*/ 193675 h 1279525"/>
                <a:gd name="connsiteX0" fmla="*/ 1803400 w 2171700"/>
                <a:gd name="connsiteY0" fmla="*/ 193675 h 1279525"/>
                <a:gd name="connsiteX1" fmla="*/ 1549400 w 2171700"/>
                <a:gd name="connsiteY1" fmla="*/ 82550 h 1279525"/>
                <a:gd name="connsiteX2" fmla="*/ 1225550 w 2171700"/>
                <a:gd name="connsiteY2" fmla="*/ 31750 h 1279525"/>
                <a:gd name="connsiteX3" fmla="*/ 1019175 w 2171700"/>
                <a:gd name="connsiteY3" fmla="*/ 0 h 1279525"/>
                <a:gd name="connsiteX4" fmla="*/ 862806 w 2171700"/>
                <a:gd name="connsiteY4" fmla="*/ 293687 h 1279525"/>
                <a:gd name="connsiteX5" fmla="*/ 695325 w 2171700"/>
                <a:gd name="connsiteY5" fmla="*/ 260350 h 1279525"/>
                <a:gd name="connsiteX6" fmla="*/ 521494 w 2171700"/>
                <a:gd name="connsiteY6" fmla="*/ 219868 h 1279525"/>
                <a:gd name="connsiteX7" fmla="*/ 353219 w 2171700"/>
                <a:gd name="connsiteY7" fmla="*/ 194469 h 1279525"/>
                <a:gd name="connsiteX8" fmla="*/ 228600 w 2171700"/>
                <a:gd name="connsiteY8" fmla="*/ 181769 h 1279525"/>
                <a:gd name="connsiteX9" fmla="*/ 156369 w 2171700"/>
                <a:gd name="connsiteY9" fmla="*/ 214313 h 1279525"/>
                <a:gd name="connsiteX10" fmla="*/ 66675 w 2171700"/>
                <a:gd name="connsiteY10" fmla="*/ 260350 h 1279525"/>
                <a:gd name="connsiteX11" fmla="*/ 0 w 2171700"/>
                <a:gd name="connsiteY11" fmla="*/ 353219 h 1279525"/>
                <a:gd name="connsiteX12" fmla="*/ 3175 w 2171700"/>
                <a:gd name="connsiteY12" fmla="*/ 456405 h 1279525"/>
                <a:gd name="connsiteX13" fmla="*/ 63500 w 2171700"/>
                <a:gd name="connsiteY13" fmla="*/ 554038 h 1279525"/>
                <a:gd name="connsiteX14" fmla="*/ 193675 w 2171700"/>
                <a:gd name="connsiteY14" fmla="*/ 631825 h 1279525"/>
                <a:gd name="connsiteX15" fmla="*/ 390525 w 2171700"/>
                <a:gd name="connsiteY15" fmla="*/ 759618 h 1279525"/>
                <a:gd name="connsiteX16" fmla="*/ 551656 w 2171700"/>
                <a:gd name="connsiteY16" fmla="*/ 889000 h 1279525"/>
                <a:gd name="connsiteX17" fmla="*/ 685800 w 2171700"/>
                <a:gd name="connsiteY17" fmla="*/ 1022350 h 1279525"/>
                <a:gd name="connsiteX18" fmla="*/ 895350 w 2171700"/>
                <a:gd name="connsiteY18" fmla="*/ 1133475 h 1279525"/>
                <a:gd name="connsiteX19" fmla="*/ 1120775 w 2171700"/>
                <a:gd name="connsiteY19" fmla="*/ 1222375 h 1279525"/>
                <a:gd name="connsiteX20" fmla="*/ 1390650 w 2171700"/>
                <a:gd name="connsiteY20" fmla="*/ 1254125 h 1279525"/>
                <a:gd name="connsiteX21" fmla="*/ 1638300 w 2171700"/>
                <a:gd name="connsiteY21" fmla="*/ 1273175 h 1279525"/>
                <a:gd name="connsiteX22" fmla="*/ 1809750 w 2171700"/>
                <a:gd name="connsiteY22" fmla="*/ 1279525 h 1279525"/>
                <a:gd name="connsiteX23" fmla="*/ 2000250 w 2171700"/>
                <a:gd name="connsiteY23" fmla="*/ 1209675 h 1279525"/>
                <a:gd name="connsiteX24" fmla="*/ 2082800 w 2171700"/>
                <a:gd name="connsiteY24" fmla="*/ 1162050 h 1279525"/>
                <a:gd name="connsiteX25" fmla="*/ 2171700 w 2171700"/>
                <a:gd name="connsiteY25" fmla="*/ 1016000 h 1279525"/>
                <a:gd name="connsiteX26" fmla="*/ 2171700 w 2171700"/>
                <a:gd name="connsiteY26" fmla="*/ 854075 h 1279525"/>
                <a:gd name="connsiteX27" fmla="*/ 2168525 w 2171700"/>
                <a:gd name="connsiteY27" fmla="*/ 666750 h 1279525"/>
                <a:gd name="connsiteX28" fmla="*/ 2089150 w 2171700"/>
                <a:gd name="connsiteY28" fmla="*/ 504825 h 1279525"/>
                <a:gd name="connsiteX29" fmla="*/ 1939925 w 2171700"/>
                <a:gd name="connsiteY29" fmla="*/ 292100 h 1279525"/>
                <a:gd name="connsiteX30" fmla="*/ 1803400 w 2171700"/>
                <a:gd name="connsiteY30" fmla="*/ 193675 h 1279525"/>
                <a:gd name="connsiteX0" fmla="*/ 1803400 w 2171700"/>
                <a:gd name="connsiteY0" fmla="*/ 193675 h 1279525"/>
                <a:gd name="connsiteX1" fmla="*/ 1549400 w 2171700"/>
                <a:gd name="connsiteY1" fmla="*/ 82550 h 1279525"/>
                <a:gd name="connsiteX2" fmla="*/ 1225550 w 2171700"/>
                <a:gd name="connsiteY2" fmla="*/ 31750 h 1279525"/>
                <a:gd name="connsiteX3" fmla="*/ 1019175 w 2171700"/>
                <a:gd name="connsiteY3" fmla="*/ 0 h 1279525"/>
                <a:gd name="connsiteX4" fmla="*/ 872331 w 2171700"/>
                <a:gd name="connsiteY4" fmla="*/ 305593 h 1279525"/>
                <a:gd name="connsiteX5" fmla="*/ 695325 w 2171700"/>
                <a:gd name="connsiteY5" fmla="*/ 260350 h 1279525"/>
                <a:gd name="connsiteX6" fmla="*/ 521494 w 2171700"/>
                <a:gd name="connsiteY6" fmla="*/ 219868 h 1279525"/>
                <a:gd name="connsiteX7" fmla="*/ 353219 w 2171700"/>
                <a:gd name="connsiteY7" fmla="*/ 194469 h 1279525"/>
                <a:gd name="connsiteX8" fmla="*/ 228600 w 2171700"/>
                <a:gd name="connsiteY8" fmla="*/ 181769 h 1279525"/>
                <a:gd name="connsiteX9" fmla="*/ 156369 w 2171700"/>
                <a:gd name="connsiteY9" fmla="*/ 214313 h 1279525"/>
                <a:gd name="connsiteX10" fmla="*/ 66675 w 2171700"/>
                <a:gd name="connsiteY10" fmla="*/ 260350 h 1279525"/>
                <a:gd name="connsiteX11" fmla="*/ 0 w 2171700"/>
                <a:gd name="connsiteY11" fmla="*/ 353219 h 1279525"/>
                <a:gd name="connsiteX12" fmla="*/ 3175 w 2171700"/>
                <a:gd name="connsiteY12" fmla="*/ 456405 h 1279525"/>
                <a:gd name="connsiteX13" fmla="*/ 63500 w 2171700"/>
                <a:gd name="connsiteY13" fmla="*/ 554038 h 1279525"/>
                <a:gd name="connsiteX14" fmla="*/ 193675 w 2171700"/>
                <a:gd name="connsiteY14" fmla="*/ 631825 h 1279525"/>
                <a:gd name="connsiteX15" fmla="*/ 390525 w 2171700"/>
                <a:gd name="connsiteY15" fmla="*/ 759618 h 1279525"/>
                <a:gd name="connsiteX16" fmla="*/ 551656 w 2171700"/>
                <a:gd name="connsiteY16" fmla="*/ 889000 h 1279525"/>
                <a:gd name="connsiteX17" fmla="*/ 685800 w 2171700"/>
                <a:gd name="connsiteY17" fmla="*/ 1022350 h 1279525"/>
                <a:gd name="connsiteX18" fmla="*/ 895350 w 2171700"/>
                <a:gd name="connsiteY18" fmla="*/ 1133475 h 1279525"/>
                <a:gd name="connsiteX19" fmla="*/ 1120775 w 2171700"/>
                <a:gd name="connsiteY19" fmla="*/ 1222375 h 1279525"/>
                <a:gd name="connsiteX20" fmla="*/ 1390650 w 2171700"/>
                <a:gd name="connsiteY20" fmla="*/ 1254125 h 1279525"/>
                <a:gd name="connsiteX21" fmla="*/ 1638300 w 2171700"/>
                <a:gd name="connsiteY21" fmla="*/ 1273175 h 1279525"/>
                <a:gd name="connsiteX22" fmla="*/ 1809750 w 2171700"/>
                <a:gd name="connsiteY22" fmla="*/ 1279525 h 1279525"/>
                <a:gd name="connsiteX23" fmla="*/ 2000250 w 2171700"/>
                <a:gd name="connsiteY23" fmla="*/ 1209675 h 1279525"/>
                <a:gd name="connsiteX24" fmla="*/ 2082800 w 2171700"/>
                <a:gd name="connsiteY24" fmla="*/ 1162050 h 1279525"/>
                <a:gd name="connsiteX25" fmla="*/ 2171700 w 2171700"/>
                <a:gd name="connsiteY25" fmla="*/ 1016000 h 1279525"/>
                <a:gd name="connsiteX26" fmla="*/ 2171700 w 2171700"/>
                <a:gd name="connsiteY26" fmla="*/ 854075 h 1279525"/>
                <a:gd name="connsiteX27" fmla="*/ 2168525 w 2171700"/>
                <a:gd name="connsiteY27" fmla="*/ 666750 h 1279525"/>
                <a:gd name="connsiteX28" fmla="*/ 2089150 w 2171700"/>
                <a:gd name="connsiteY28" fmla="*/ 504825 h 1279525"/>
                <a:gd name="connsiteX29" fmla="*/ 1939925 w 2171700"/>
                <a:gd name="connsiteY29" fmla="*/ 292100 h 1279525"/>
                <a:gd name="connsiteX30" fmla="*/ 1803400 w 2171700"/>
                <a:gd name="connsiteY30" fmla="*/ 193675 h 1279525"/>
                <a:gd name="connsiteX0" fmla="*/ 1803400 w 2171700"/>
                <a:gd name="connsiteY0" fmla="*/ 177046 h 1262896"/>
                <a:gd name="connsiteX1" fmla="*/ 1549400 w 2171700"/>
                <a:gd name="connsiteY1" fmla="*/ 65921 h 1262896"/>
                <a:gd name="connsiteX2" fmla="*/ 1225550 w 2171700"/>
                <a:gd name="connsiteY2" fmla="*/ 15121 h 1262896"/>
                <a:gd name="connsiteX3" fmla="*/ 1033463 w 2171700"/>
                <a:gd name="connsiteY3" fmla="*/ 357227 h 1262896"/>
                <a:gd name="connsiteX4" fmla="*/ 872331 w 2171700"/>
                <a:gd name="connsiteY4" fmla="*/ 288964 h 1262896"/>
                <a:gd name="connsiteX5" fmla="*/ 695325 w 2171700"/>
                <a:gd name="connsiteY5" fmla="*/ 243721 h 1262896"/>
                <a:gd name="connsiteX6" fmla="*/ 521494 w 2171700"/>
                <a:gd name="connsiteY6" fmla="*/ 203239 h 1262896"/>
                <a:gd name="connsiteX7" fmla="*/ 353219 w 2171700"/>
                <a:gd name="connsiteY7" fmla="*/ 177840 h 1262896"/>
                <a:gd name="connsiteX8" fmla="*/ 228600 w 2171700"/>
                <a:gd name="connsiteY8" fmla="*/ 165140 h 1262896"/>
                <a:gd name="connsiteX9" fmla="*/ 156369 w 2171700"/>
                <a:gd name="connsiteY9" fmla="*/ 197684 h 1262896"/>
                <a:gd name="connsiteX10" fmla="*/ 66675 w 2171700"/>
                <a:gd name="connsiteY10" fmla="*/ 243721 h 1262896"/>
                <a:gd name="connsiteX11" fmla="*/ 0 w 2171700"/>
                <a:gd name="connsiteY11" fmla="*/ 336590 h 1262896"/>
                <a:gd name="connsiteX12" fmla="*/ 3175 w 2171700"/>
                <a:gd name="connsiteY12" fmla="*/ 439776 h 1262896"/>
                <a:gd name="connsiteX13" fmla="*/ 63500 w 2171700"/>
                <a:gd name="connsiteY13" fmla="*/ 537409 h 1262896"/>
                <a:gd name="connsiteX14" fmla="*/ 193675 w 2171700"/>
                <a:gd name="connsiteY14" fmla="*/ 615196 h 1262896"/>
                <a:gd name="connsiteX15" fmla="*/ 390525 w 2171700"/>
                <a:gd name="connsiteY15" fmla="*/ 742989 h 1262896"/>
                <a:gd name="connsiteX16" fmla="*/ 551656 w 2171700"/>
                <a:gd name="connsiteY16" fmla="*/ 872371 h 1262896"/>
                <a:gd name="connsiteX17" fmla="*/ 685800 w 2171700"/>
                <a:gd name="connsiteY17" fmla="*/ 1005721 h 1262896"/>
                <a:gd name="connsiteX18" fmla="*/ 895350 w 2171700"/>
                <a:gd name="connsiteY18" fmla="*/ 1116846 h 1262896"/>
                <a:gd name="connsiteX19" fmla="*/ 1120775 w 2171700"/>
                <a:gd name="connsiteY19" fmla="*/ 1205746 h 1262896"/>
                <a:gd name="connsiteX20" fmla="*/ 1390650 w 2171700"/>
                <a:gd name="connsiteY20" fmla="*/ 1237496 h 1262896"/>
                <a:gd name="connsiteX21" fmla="*/ 1638300 w 2171700"/>
                <a:gd name="connsiteY21" fmla="*/ 1256546 h 1262896"/>
                <a:gd name="connsiteX22" fmla="*/ 1809750 w 2171700"/>
                <a:gd name="connsiteY22" fmla="*/ 1262896 h 1262896"/>
                <a:gd name="connsiteX23" fmla="*/ 2000250 w 2171700"/>
                <a:gd name="connsiteY23" fmla="*/ 1193046 h 1262896"/>
                <a:gd name="connsiteX24" fmla="*/ 2082800 w 2171700"/>
                <a:gd name="connsiteY24" fmla="*/ 1145421 h 1262896"/>
                <a:gd name="connsiteX25" fmla="*/ 2171700 w 2171700"/>
                <a:gd name="connsiteY25" fmla="*/ 999371 h 1262896"/>
                <a:gd name="connsiteX26" fmla="*/ 2171700 w 2171700"/>
                <a:gd name="connsiteY26" fmla="*/ 837446 h 1262896"/>
                <a:gd name="connsiteX27" fmla="*/ 2168525 w 2171700"/>
                <a:gd name="connsiteY27" fmla="*/ 650121 h 1262896"/>
                <a:gd name="connsiteX28" fmla="*/ 2089150 w 2171700"/>
                <a:gd name="connsiteY28" fmla="*/ 488196 h 1262896"/>
                <a:gd name="connsiteX29" fmla="*/ 1939925 w 2171700"/>
                <a:gd name="connsiteY29" fmla="*/ 275471 h 1262896"/>
                <a:gd name="connsiteX30" fmla="*/ 1803400 w 2171700"/>
                <a:gd name="connsiteY30" fmla="*/ 177046 h 1262896"/>
                <a:gd name="connsiteX0" fmla="*/ 1803400 w 2171700"/>
                <a:gd name="connsiteY0" fmla="*/ 177046 h 1262896"/>
                <a:gd name="connsiteX1" fmla="*/ 1549400 w 2171700"/>
                <a:gd name="connsiteY1" fmla="*/ 65921 h 1262896"/>
                <a:gd name="connsiteX2" fmla="*/ 1225550 w 2171700"/>
                <a:gd name="connsiteY2" fmla="*/ 15121 h 1262896"/>
                <a:gd name="connsiteX3" fmla="*/ 1033463 w 2171700"/>
                <a:gd name="connsiteY3" fmla="*/ 357227 h 1262896"/>
                <a:gd name="connsiteX4" fmla="*/ 872331 w 2171700"/>
                <a:gd name="connsiteY4" fmla="*/ 288964 h 1262896"/>
                <a:gd name="connsiteX5" fmla="*/ 695325 w 2171700"/>
                <a:gd name="connsiteY5" fmla="*/ 243721 h 1262896"/>
                <a:gd name="connsiteX6" fmla="*/ 521494 w 2171700"/>
                <a:gd name="connsiteY6" fmla="*/ 203239 h 1262896"/>
                <a:gd name="connsiteX7" fmla="*/ 353219 w 2171700"/>
                <a:gd name="connsiteY7" fmla="*/ 177840 h 1262896"/>
                <a:gd name="connsiteX8" fmla="*/ 228600 w 2171700"/>
                <a:gd name="connsiteY8" fmla="*/ 165140 h 1262896"/>
                <a:gd name="connsiteX9" fmla="*/ 156369 w 2171700"/>
                <a:gd name="connsiteY9" fmla="*/ 197684 h 1262896"/>
                <a:gd name="connsiteX10" fmla="*/ 66675 w 2171700"/>
                <a:gd name="connsiteY10" fmla="*/ 243721 h 1262896"/>
                <a:gd name="connsiteX11" fmla="*/ 0 w 2171700"/>
                <a:gd name="connsiteY11" fmla="*/ 336590 h 1262896"/>
                <a:gd name="connsiteX12" fmla="*/ 3175 w 2171700"/>
                <a:gd name="connsiteY12" fmla="*/ 439776 h 1262896"/>
                <a:gd name="connsiteX13" fmla="*/ 63500 w 2171700"/>
                <a:gd name="connsiteY13" fmla="*/ 537409 h 1262896"/>
                <a:gd name="connsiteX14" fmla="*/ 193675 w 2171700"/>
                <a:gd name="connsiteY14" fmla="*/ 615196 h 1262896"/>
                <a:gd name="connsiteX15" fmla="*/ 390525 w 2171700"/>
                <a:gd name="connsiteY15" fmla="*/ 742989 h 1262896"/>
                <a:gd name="connsiteX16" fmla="*/ 551656 w 2171700"/>
                <a:gd name="connsiteY16" fmla="*/ 872371 h 1262896"/>
                <a:gd name="connsiteX17" fmla="*/ 685800 w 2171700"/>
                <a:gd name="connsiteY17" fmla="*/ 1005721 h 1262896"/>
                <a:gd name="connsiteX18" fmla="*/ 895350 w 2171700"/>
                <a:gd name="connsiteY18" fmla="*/ 1116846 h 1262896"/>
                <a:gd name="connsiteX19" fmla="*/ 1120775 w 2171700"/>
                <a:gd name="connsiteY19" fmla="*/ 1205746 h 1262896"/>
                <a:gd name="connsiteX20" fmla="*/ 1390650 w 2171700"/>
                <a:gd name="connsiteY20" fmla="*/ 1237496 h 1262896"/>
                <a:gd name="connsiteX21" fmla="*/ 1638300 w 2171700"/>
                <a:gd name="connsiteY21" fmla="*/ 1256546 h 1262896"/>
                <a:gd name="connsiteX22" fmla="*/ 1809750 w 2171700"/>
                <a:gd name="connsiteY22" fmla="*/ 1262896 h 1262896"/>
                <a:gd name="connsiteX23" fmla="*/ 2000250 w 2171700"/>
                <a:gd name="connsiteY23" fmla="*/ 1193046 h 1262896"/>
                <a:gd name="connsiteX24" fmla="*/ 2082800 w 2171700"/>
                <a:gd name="connsiteY24" fmla="*/ 1145421 h 1262896"/>
                <a:gd name="connsiteX25" fmla="*/ 2171700 w 2171700"/>
                <a:gd name="connsiteY25" fmla="*/ 999371 h 1262896"/>
                <a:gd name="connsiteX26" fmla="*/ 2171700 w 2171700"/>
                <a:gd name="connsiteY26" fmla="*/ 837446 h 1262896"/>
                <a:gd name="connsiteX27" fmla="*/ 2168525 w 2171700"/>
                <a:gd name="connsiteY27" fmla="*/ 650121 h 1262896"/>
                <a:gd name="connsiteX28" fmla="*/ 2089150 w 2171700"/>
                <a:gd name="connsiteY28" fmla="*/ 488196 h 1262896"/>
                <a:gd name="connsiteX29" fmla="*/ 1939925 w 2171700"/>
                <a:gd name="connsiteY29" fmla="*/ 275471 h 1262896"/>
                <a:gd name="connsiteX30" fmla="*/ 1803400 w 2171700"/>
                <a:gd name="connsiteY30" fmla="*/ 177046 h 1262896"/>
                <a:gd name="connsiteX0" fmla="*/ 1803400 w 2171700"/>
                <a:gd name="connsiteY0" fmla="*/ 177046 h 1262896"/>
                <a:gd name="connsiteX1" fmla="*/ 1549400 w 2171700"/>
                <a:gd name="connsiteY1" fmla="*/ 65921 h 1262896"/>
                <a:gd name="connsiteX2" fmla="*/ 1225550 w 2171700"/>
                <a:gd name="connsiteY2" fmla="*/ 15121 h 1262896"/>
                <a:gd name="connsiteX3" fmla="*/ 1033463 w 2171700"/>
                <a:gd name="connsiteY3" fmla="*/ 357227 h 1262896"/>
                <a:gd name="connsiteX4" fmla="*/ 872331 w 2171700"/>
                <a:gd name="connsiteY4" fmla="*/ 288964 h 1262896"/>
                <a:gd name="connsiteX5" fmla="*/ 695325 w 2171700"/>
                <a:gd name="connsiteY5" fmla="*/ 243721 h 1262896"/>
                <a:gd name="connsiteX6" fmla="*/ 521494 w 2171700"/>
                <a:gd name="connsiteY6" fmla="*/ 203239 h 1262896"/>
                <a:gd name="connsiteX7" fmla="*/ 353219 w 2171700"/>
                <a:gd name="connsiteY7" fmla="*/ 177840 h 1262896"/>
                <a:gd name="connsiteX8" fmla="*/ 228600 w 2171700"/>
                <a:gd name="connsiteY8" fmla="*/ 165140 h 1262896"/>
                <a:gd name="connsiteX9" fmla="*/ 156369 w 2171700"/>
                <a:gd name="connsiteY9" fmla="*/ 197684 h 1262896"/>
                <a:gd name="connsiteX10" fmla="*/ 66675 w 2171700"/>
                <a:gd name="connsiteY10" fmla="*/ 243721 h 1262896"/>
                <a:gd name="connsiteX11" fmla="*/ 0 w 2171700"/>
                <a:gd name="connsiteY11" fmla="*/ 336590 h 1262896"/>
                <a:gd name="connsiteX12" fmla="*/ 3175 w 2171700"/>
                <a:gd name="connsiteY12" fmla="*/ 439776 h 1262896"/>
                <a:gd name="connsiteX13" fmla="*/ 63500 w 2171700"/>
                <a:gd name="connsiteY13" fmla="*/ 537409 h 1262896"/>
                <a:gd name="connsiteX14" fmla="*/ 193675 w 2171700"/>
                <a:gd name="connsiteY14" fmla="*/ 615196 h 1262896"/>
                <a:gd name="connsiteX15" fmla="*/ 390525 w 2171700"/>
                <a:gd name="connsiteY15" fmla="*/ 742989 h 1262896"/>
                <a:gd name="connsiteX16" fmla="*/ 551656 w 2171700"/>
                <a:gd name="connsiteY16" fmla="*/ 872371 h 1262896"/>
                <a:gd name="connsiteX17" fmla="*/ 685800 w 2171700"/>
                <a:gd name="connsiteY17" fmla="*/ 1005721 h 1262896"/>
                <a:gd name="connsiteX18" fmla="*/ 895350 w 2171700"/>
                <a:gd name="connsiteY18" fmla="*/ 1116846 h 1262896"/>
                <a:gd name="connsiteX19" fmla="*/ 1120775 w 2171700"/>
                <a:gd name="connsiteY19" fmla="*/ 1205746 h 1262896"/>
                <a:gd name="connsiteX20" fmla="*/ 1390650 w 2171700"/>
                <a:gd name="connsiteY20" fmla="*/ 1237496 h 1262896"/>
                <a:gd name="connsiteX21" fmla="*/ 1638300 w 2171700"/>
                <a:gd name="connsiteY21" fmla="*/ 1256546 h 1262896"/>
                <a:gd name="connsiteX22" fmla="*/ 1809750 w 2171700"/>
                <a:gd name="connsiteY22" fmla="*/ 1262896 h 1262896"/>
                <a:gd name="connsiteX23" fmla="*/ 2000250 w 2171700"/>
                <a:gd name="connsiteY23" fmla="*/ 1193046 h 1262896"/>
                <a:gd name="connsiteX24" fmla="*/ 2082800 w 2171700"/>
                <a:gd name="connsiteY24" fmla="*/ 1145421 h 1262896"/>
                <a:gd name="connsiteX25" fmla="*/ 2171700 w 2171700"/>
                <a:gd name="connsiteY25" fmla="*/ 999371 h 1262896"/>
                <a:gd name="connsiteX26" fmla="*/ 2171700 w 2171700"/>
                <a:gd name="connsiteY26" fmla="*/ 837446 h 1262896"/>
                <a:gd name="connsiteX27" fmla="*/ 2168525 w 2171700"/>
                <a:gd name="connsiteY27" fmla="*/ 650121 h 1262896"/>
                <a:gd name="connsiteX28" fmla="*/ 2089150 w 2171700"/>
                <a:gd name="connsiteY28" fmla="*/ 488196 h 1262896"/>
                <a:gd name="connsiteX29" fmla="*/ 1939925 w 2171700"/>
                <a:gd name="connsiteY29" fmla="*/ 275471 h 1262896"/>
                <a:gd name="connsiteX30" fmla="*/ 1803400 w 2171700"/>
                <a:gd name="connsiteY30" fmla="*/ 177046 h 1262896"/>
                <a:gd name="connsiteX0" fmla="*/ 1803400 w 2171700"/>
                <a:gd name="connsiteY0" fmla="*/ 177526 h 1263376"/>
                <a:gd name="connsiteX1" fmla="*/ 1549400 w 2171700"/>
                <a:gd name="connsiteY1" fmla="*/ 66401 h 1263376"/>
                <a:gd name="connsiteX2" fmla="*/ 1225550 w 2171700"/>
                <a:gd name="connsiteY2" fmla="*/ 15601 h 1263376"/>
                <a:gd name="connsiteX3" fmla="*/ 1047751 w 2171700"/>
                <a:gd name="connsiteY3" fmla="*/ 364850 h 1263376"/>
                <a:gd name="connsiteX4" fmla="*/ 872331 w 2171700"/>
                <a:gd name="connsiteY4" fmla="*/ 289444 h 1263376"/>
                <a:gd name="connsiteX5" fmla="*/ 695325 w 2171700"/>
                <a:gd name="connsiteY5" fmla="*/ 244201 h 1263376"/>
                <a:gd name="connsiteX6" fmla="*/ 521494 w 2171700"/>
                <a:gd name="connsiteY6" fmla="*/ 203719 h 1263376"/>
                <a:gd name="connsiteX7" fmla="*/ 353219 w 2171700"/>
                <a:gd name="connsiteY7" fmla="*/ 178320 h 1263376"/>
                <a:gd name="connsiteX8" fmla="*/ 228600 w 2171700"/>
                <a:gd name="connsiteY8" fmla="*/ 165620 h 1263376"/>
                <a:gd name="connsiteX9" fmla="*/ 156369 w 2171700"/>
                <a:gd name="connsiteY9" fmla="*/ 198164 h 1263376"/>
                <a:gd name="connsiteX10" fmla="*/ 66675 w 2171700"/>
                <a:gd name="connsiteY10" fmla="*/ 244201 h 1263376"/>
                <a:gd name="connsiteX11" fmla="*/ 0 w 2171700"/>
                <a:gd name="connsiteY11" fmla="*/ 337070 h 1263376"/>
                <a:gd name="connsiteX12" fmla="*/ 3175 w 2171700"/>
                <a:gd name="connsiteY12" fmla="*/ 440256 h 1263376"/>
                <a:gd name="connsiteX13" fmla="*/ 63500 w 2171700"/>
                <a:gd name="connsiteY13" fmla="*/ 537889 h 1263376"/>
                <a:gd name="connsiteX14" fmla="*/ 193675 w 2171700"/>
                <a:gd name="connsiteY14" fmla="*/ 615676 h 1263376"/>
                <a:gd name="connsiteX15" fmla="*/ 390525 w 2171700"/>
                <a:gd name="connsiteY15" fmla="*/ 743469 h 1263376"/>
                <a:gd name="connsiteX16" fmla="*/ 551656 w 2171700"/>
                <a:gd name="connsiteY16" fmla="*/ 872851 h 1263376"/>
                <a:gd name="connsiteX17" fmla="*/ 685800 w 2171700"/>
                <a:gd name="connsiteY17" fmla="*/ 1006201 h 1263376"/>
                <a:gd name="connsiteX18" fmla="*/ 895350 w 2171700"/>
                <a:gd name="connsiteY18" fmla="*/ 1117326 h 1263376"/>
                <a:gd name="connsiteX19" fmla="*/ 1120775 w 2171700"/>
                <a:gd name="connsiteY19" fmla="*/ 1206226 h 1263376"/>
                <a:gd name="connsiteX20" fmla="*/ 1390650 w 2171700"/>
                <a:gd name="connsiteY20" fmla="*/ 1237976 h 1263376"/>
                <a:gd name="connsiteX21" fmla="*/ 1638300 w 2171700"/>
                <a:gd name="connsiteY21" fmla="*/ 1257026 h 1263376"/>
                <a:gd name="connsiteX22" fmla="*/ 1809750 w 2171700"/>
                <a:gd name="connsiteY22" fmla="*/ 1263376 h 1263376"/>
                <a:gd name="connsiteX23" fmla="*/ 2000250 w 2171700"/>
                <a:gd name="connsiteY23" fmla="*/ 1193526 h 1263376"/>
                <a:gd name="connsiteX24" fmla="*/ 2082800 w 2171700"/>
                <a:gd name="connsiteY24" fmla="*/ 1145901 h 1263376"/>
                <a:gd name="connsiteX25" fmla="*/ 2171700 w 2171700"/>
                <a:gd name="connsiteY25" fmla="*/ 999851 h 1263376"/>
                <a:gd name="connsiteX26" fmla="*/ 2171700 w 2171700"/>
                <a:gd name="connsiteY26" fmla="*/ 837926 h 1263376"/>
                <a:gd name="connsiteX27" fmla="*/ 2168525 w 2171700"/>
                <a:gd name="connsiteY27" fmla="*/ 650601 h 1263376"/>
                <a:gd name="connsiteX28" fmla="*/ 2089150 w 2171700"/>
                <a:gd name="connsiteY28" fmla="*/ 488676 h 1263376"/>
                <a:gd name="connsiteX29" fmla="*/ 1939925 w 2171700"/>
                <a:gd name="connsiteY29" fmla="*/ 275951 h 1263376"/>
                <a:gd name="connsiteX30" fmla="*/ 1803400 w 2171700"/>
                <a:gd name="connsiteY30" fmla="*/ 177526 h 1263376"/>
                <a:gd name="connsiteX0" fmla="*/ 1803400 w 2171700"/>
                <a:gd name="connsiteY0" fmla="*/ 177526 h 1263376"/>
                <a:gd name="connsiteX1" fmla="*/ 1549400 w 2171700"/>
                <a:gd name="connsiteY1" fmla="*/ 66401 h 1263376"/>
                <a:gd name="connsiteX2" fmla="*/ 1225550 w 2171700"/>
                <a:gd name="connsiteY2" fmla="*/ 15601 h 1263376"/>
                <a:gd name="connsiteX3" fmla="*/ 1047751 w 2171700"/>
                <a:gd name="connsiteY3" fmla="*/ 364850 h 1263376"/>
                <a:gd name="connsiteX4" fmla="*/ 872331 w 2171700"/>
                <a:gd name="connsiteY4" fmla="*/ 289444 h 1263376"/>
                <a:gd name="connsiteX5" fmla="*/ 695325 w 2171700"/>
                <a:gd name="connsiteY5" fmla="*/ 244201 h 1263376"/>
                <a:gd name="connsiteX6" fmla="*/ 521494 w 2171700"/>
                <a:gd name="connsiteY6" fmla="*/ 203719 h 1263376"/>
                <a:gd name="connsiteX7" fmla="*/ 353219 w 2171700"/>
                <a:gd name="connsiteY7" fmla="*/ 178320 h 1263376"/>
                <a:gd name="connsiteX8" fmla="*/ 228600 w 2171700"/>
                <a:gd name="connsiteY8" fmla="*/ 165620 h 1263376"/>
                <a:gd name="connsiteX9" fmla="*/ 156369 w 2171700"/>
                <a:gd name="connsiteY9" fmla="*/ 198164 h 1263376"/>
                <a:gd name="connsiteX10" fmla="*/ 66675 w 2171700"/>
                <a:gd name="connsiteY10" fmla="*/ 244201 h 1263376"/>
                <a:gd name="connsiteX11" fmla="*/ 0 w 2171700"/>
                <a:gd name="connsiteY11" fmla="*/ 337070 h 1263376"/>
                <a:gd name="connsiteX12" fmla="*/ 3175 w 2171700"/>
                <a:gd name="connsiteY12" fmla="*/ 440256 h 1263376"/>
                <a:gd name="connsiteX13" fmla="*/ 63500 w 2171700"/>
                <a:gd name="connsiteY13" fmla="*/ 537889 h 1263376"/>
                <a:gd name="connsiteX14" fmla="*/ 193675 w 2171700"/>
                <a:gd name="connsiteY14" fmla="*/ 615676 h 1263376"/>
                <a:gd name="connsiteX15" fmla="*/ 390525 w 2171700"/>
                <a:gd name="connsiteY15" fmla="*/ 743469 h 1263376"/>
                <a:gd name="connsiteX16" fmla="*/ 551656 w 2171700"/>
                <a:gd name="connsiteY16" fmla="*/ 872851 h 1263376"/>
                <a:gd name="connsiteX17" fmla="*/ 685800 w 2171700"/>
                <a:gd name="connsiteY17" fmla="*/ 1006201 h 1263376"/>
                <a:gd name="connsiteX18" fmla="*/ 895350 w 2171700"/>
                <a:gd name="connsiteY18" fmla="*/ 1117326 h 1263376"/>
                <a:gd name="connsiteX19" fmla="*/ 1120775 w 2171700"/>
                <a:gd name="connsiteY19" fmla="*/ 1206226 h 1263376"/>
                <a:gd name="connsiteX20" fmla="*/ 1390650 w 2171700"/>
                <a:gd name="connsiteY20" fmla="*/ 1237976 h 1263376"/>
                <a:gd name="connsiteX21" fmla="*/ 1638300 w 2171700"/>
                <a:gd name="connsiteY21" fmla="*/ 1257026 h 1263376"/>
                <a:gd name="connsiteX22" fmla="*/ 1809750 w 2171700"/>
                <a:gd name="connsiteY22" fmla="*/ 1263376 h 1263376"/>
                <a:gd name="connsiteX23" fmla="*/ 2000250 w 2171700"/>
                <a:gd name="connsiteY23" fmla="*/ 1193526 h 1263376"/>
                <a:gd name="connsiteX24" fmla="*/ 2082800 w 2171700"/>
                <a:gd name="connsiteY24" fmla="*/ 1145901 h 1263376"/>
                <a:gd name="connsiteX25" fmla="*/ 2171700 w 2171700"/>
                <a:gd name="connsiteY25" fmla="*/ 999851 h 1263376"/>
                <a:gd name="connsiteX26" fmla="*/ 2171700 w 2171700"/>
                <a:gd name="connsiteY26" fmla="*/ 837926 h 1263376"/>
                <a:gd name="connsiteX27" fmla="*/ 2168525 w 2171700"/>
                <a:gd name="connsiteY27" fmla="*/ 650601 h 1263376"/>
                <a:gd name="connsiteX28" fmla="*/ 2089150 w 2171700"/>
                <a:gd name="connsiteY28" fmla="*/ 488676 h 1263376"/>
                <a:gd name="connsiteX29" fmla="*/ 1939925 w 2171700"/>
                <a:gd name="connsiteY29" fmla="*/ 275951 h 1263376"/>
                <a:gd name="connsiteX30" fmla="*/ 1803400 w 2171700"/>
                <a:gd name="connsiteY30" fmla="*/ 177526 h 1263376"/>
                <a:gd name="connsiteX0" fmla="*/ 1803400 w 2171700"/>
                <a:gd name="connsiteY0" fmla="*/ 178816 h 1264666"/>
                <a:gd name="connsiteX1" fmla="*/ 1549400 w 2171700"/>
                <a:gd name="connsiteY1" fmla="*/ 67691 h 1264666"/>
                <a:gd name="connsiteX2" fmla="*/ 1225550 w 2171700"/>
                <a:gd name="connsiteY2" fmla="*/ 16891 h 1264666"/>
                <a:gd name="connsiteX3" fmla="*/ 1054895 w 2171700"/>
                <a:gd name="connsiteY3" fmla="*/ 385190 h 1264666"/>
                <a:gd name="connsiteX4" fmla="*/ 872331 w 2171700"/>
                <a:gd name="connsiteY4" fmla="*/ 290734 h 1264666"/>
                <a:gd name="connsiteX5" fmla="*/ 695325 w 2171700"/>
                <a:gd name="connsiteY5" fmla="*/ 245491 h 1264666"/>
                <a:gd name="connsiteX6" fmla="*/ 521494 w 2171700"/>
                <a:gd name="connsiteY6" fmla="*/ 205009 h 1264666"/>
                <a:gd name="connsiteX7" fmla="*/ 353219 w 2171700"/>
                <a:gd name="connsiteY7" fmla="*/ 179610 h 1264666"/>
                <a:gd name="connsiteX8" fmla="*/ 228600 w 2171700"/>
                <a:gd name="connsiteY8" fmla="*/ 166910 h 1264666"/>
                <a:gd name="connsiteX9" fmla="*/ 156369 w 2171700"/>
                <a:gd name="connsiteY9" fmla="*/ 199454 h 1264666"/>
                <a:gd name="connsiteX10" fmla="*/ 66675 w 2171700"/>
                <a:gd name="connsiteY10" fmla="*/ 245491 h 1264666"/>
                <a:gd name="connsiteX11" fmla="*/ 0 w 2171700"/>
                <a:gd name="connsiteY11" fmla="*/ 338360 h 1264666"/>
                <a:gd name="connsiteX12" fmla="*/ 3175 w 2171700"/>
                <a:gd name="connsiteY12" fmla="*/ 441546 h 1264666"/>
                <a:gd name="connsiteX13" fmla="*/ 63500 w 2171700"/>
                <a:gd name="connsiteY13" fmla="*/ 539179 h 1264666"/>
                <a:gd name="connsiteX14" fmla="*/ 193675 w 2171700"/>
                <a:gd name="connsiteY14" fmla="*/ 616966 h 1264666"/>
                <a:gd name="connsiteX15" fmla="*/ 390525 w 2171700"/>
                <a:gd name="connsiteY15" fmla="*/ 744759 h 1264666"/>
                <a:gd name="connsiteX16" fmla="*/ 551656 w 2171700"/>
                <a:gd name="connsiteY16" fmla="*/ 874141 h 1264666"/>
                <a:gd name="connsiteX17" fmla="*/ 685800 w 2171700"/>
                <a:gd name="connsiteY17" fmla="*/ 1007491 h 1264666"/>
                <a:gd name="connsiteX18" fmla="*/ 895350 w 2171700"/>
                <a:gd name="connsiteY18" fmla="*/ 1118616 h 1264666"/>
                <a:gd name="connsiteX19" fmla="*/ 1120775 w 2171700"/>
                <a:gd name="connsiteY19" fmla="*/ 1207516 h 1264666"/>
                <a:gd name="connsiteX20" fmla="*/ 1390650 w 2171700"/>
                <a:gd name="connsiteY20" fmla="*/ 1239266 h 1264666"/>
                <a:gd name="connsiteX21" fmla="*/ 1638300 w 2171700"/>
                <a:gd name="connsiteY21" fmla="*/ 1258316 h 1264666"/>
                <a:gd name="connsiteX22" fmla="*/ 1809750 w 2171700"/>
                <a:gd name="connsiteY22" fmla="*/ 1264666 h 1264666"/>
                <a:gd name="connsiteX23" fmla="*/ 2000250 w 2171700"/>
                <a:gd name="connsiteY23" fmla="*/ 1194816 h 1264666"/>
                <a:gd name="connsiteX24" fmla="*/ 2082800 w 2171700"/>
                <a:gd name="connsiteY24" fmla="*/ 1147191 h 1264666"/>
                <a:gd name="connsiteX25" fmla="*/ 2171700 w 2171700"/>
                <a:gd name="connsiteY25" fmla="*/ 1001141 h 1264666"/>
                <a:gd name="connsiteX26" fmla="*/ 2171700 w 2171700"/>
                <a:gd name="connsiteY26" fmla="*/ 839216 h 1264666"/>
                <a:gd name="connsiteX27" fmla="*/ 2168525 w 2171700"/>
                <a:gd name="connsiteY27" fmla="*/ 651891 h 1264666"/>
                <a:gd name="connsiteX28" fmla="*/ 2089150 w 2171700"/>
                <a:gd name="connsiteY28" fmla="*/ 489966 h 1264666"/>
                <a:gd name="connsiteX29" fmla="*/ 1939925 w 2171700"/>
                <a:gd name="connsiteY29" fmla="*/ 277241 h 1264666"/>
                <a:gd name="connsiteX30" fmla="*/ 1803400 w 2171700"/>
                <a:gd name="connsiteY30" fmla="*/ 178816 h 1264666"/>
                <a:gd name="connsiteX0" fmla="*/ 1803400 w 2171700"/>
                <a:gd name="connsiteY0" fmla="*/ 178816 h 1264666"/>
                <a:gd name="connsiteX1" fmla="*/ 1549400 w 2171700"/>
                <a:gd name="connsiteY1" fmla="*/ 67691 h 1264666"/>
                <a:gd name="connsiteX2" fmla="*/ 1225550 w 2171700"/>
                <a:gd name="connsiteY2" fmla="*/ 16891 h 1264666"/>
                <a:gd name="connsiteX3" fmla="*/ 1054895 w 2171700"/>
                <a:gd name="connsiteY3" fmla="*/ 385190 h 1264666"/>
                <a:gd name="connsiteX4" fmla="*/ 872331 w 2171700"/>
                <a:gd name="connsiteY4" fmla="*/ 290734 h 1264666"/>
                <a:gd name="connsiteX5" fmla="*/ 695325 w 2171700"/>
                <a:gd name="connsiteY5" fmla="*/ 245491 h 1264666"/>
                <a:gd name="connsiteX6" fmla="*/ 521494 w 2171700"/>
                <a:gd name="connsiteY6" fmla="*/ 205009 h 1264666"/>
                <a:gd name="connsiteX7" fmla="*/ 353219 w 2171700"/>
                <a:gd name="connsiteY7" fmla="*/ 179610 h 1264666"/>
                <a:gd name="connsiteX8" fmla="*/ 228600 w 2171700"/>
                <a:gd name="connsiteY8" fmla="*/ 166910 h 1264666"/>
                <a:gd name="connsiteX9" fmla="*/ 156369 w 2171700"/>
                <a:gd name="connsiteY9" fmla="*/ 199454 h 1264666"/>
                <a:gd name="connsiteX10" fmla="*/ 66675 w 2171700"/>
                <a:gd name="connsiteY10" fmla="*/ 245491 h 1264666"/>
                <a:gd name="connsiteX11" fmla="*/ 0 w 2171700"/>
                <a:gd name="connsiteY11" fmla="*/ 338360 h 1264666"/>
                <a:gd name="connsiteX12" fmla="*/ 3175 w 2171700"/>
                <a:gd name="connsiteY12" fmla="*/ 441546 h 1264666"/>
                <a:gd name="connsiteX13" fmla="*/ 63500 w 2171700"/>
                <a:gd name="connsiteY13" fmla="*/ 539179 h 1264666"/>
                <a:gd name="connsiteX14" fmla="*/ 193675 w 2171700"/>
                <a:gd name="connsiteY14" fmla="*/ 616966 h 1264666"/>
                <a:gd name="connsiteX15" fmla="*/ 390525 w 2171700"/>
                <a:gd name="connsiteY15" fmla="*/ 744759 h 1264666"/>
                <a:gd name="connsiteX16" fmla="*/ 551656 w 2171700"/>
                <a:gd name="connsiteY16" fmla="*/ 874141 h 1264666"/>
                <a:gd name="connsiteX17" fmla="*/ 685800 w 2171700"/>
                <a:gd name="connsiteY17" fmla="*/ 1007491 h 1264666"/>
                <a:gd name="connsiteX18" fmla="*/ 895350 w 2171700"/>
                <a:gd name="connsiteY18" fmla="*/ 1118616 h 1264666"/>
                <a:gd name="connsiteX19" fmla="*/ 1120775 w 2171700"/>
                <a:gd name="connsiteY19" fmla="*/ 1207516 h 1264666"/>
                <a:gd name="connsiteX20" fmla="*/ 1390650 w 2171700"/>
                <a:gd name="connsiteY20" fmla="*/ 1239266 h 1264666"/>
                <a:gd name="connsiteX21" fmla="*/ 1638300 w 2171700"/>
                <a:gd name="connsiteY21" fmla="*/ 1258316 h 1264666"/>
                <a:gd name="connsiteX22" fmla="*/ 1809750 w 2171700"/>
                <a:gd name="connsiteY22" fmla="*/ 1264666 h 1264666"/>
                <a:gd name="connsiteX23" fmla="*/ 2000250 w 2171700"/>
                <a:gd name="connsiteY23" fmla="*/ 1194816 h 1264666"/>
                <a:gd name="connsiteX24" fmla="*/ 1994694 w 2171700"/>
                <a:gd name="connsiteY24" fmla="*/ 1116235 h 1264666"/>
                <a:gd name="connsiteX25" fmla="*/ 2171700 w 2171700"/>
                <a:gd name="connsiteY25" fmla="*/ 1001141 h 1264666"/>
                <a:gd name="connsiteX26" fmla="*/ 2171700 w 2171700"/>
                <a:gd name="connsiteY26" fmla="*/ 839216 h 1264666"/>
                <a:gd name="connsiteX27" fmla="*/ 2168525 w 2171700"/>
                <a:gd name="connsiteY27" fmla="*/ 651891 h 1264666"/>
                <a:gd name="connsiteX28" fmla="*/ 2089150 w 2171700"/>
                <a:gd name="connsiteY28" fmla="*/ 489966 h 1264666"/>
                <a:gd name="connsiteX29" fmla="*/ 1939925 w 2171700"/>
                <a:gd name="connsiteY29" fmla="*/ 277241 h 1264666"/>
                <a:gd name="connsiteX30" fmla="*/ 1803400 w 2171700"/>
                <a:gd name="connsiteY30" fmla="*/ 178816 h 1264666"/>
                <a:gd name="connsiteX0" fmla="*/ 1803400 w 2171700"/>
                <a:gd name="connsiteY0" fmla="*/ 178816 h 1264666"/>
                <a:gd name="connsiteX1" fmla="*/ 1549400 w 2171700"/>
                <a:gd name="connsiteY1" fmla="*/ 67691 h 1264666"/>
                <a:gd name="connsiteX2" fmla="*/ 1225550 w 2171700"/>
                <a:gd name="connsiteY2" fmla="*/ 16891 h 1264666"/>
                <a:gd name="connsiteX3" fmla="*/ 1054895 w 2171700"/>
                <a:gd name="connsiteY3" fmla="*/ 385190 h 1264666"/>
                <a:gd name="connsiteX4" fmla="*/ 872331 w 2171700"/>
                <a:gd name="connsiteY4" fmla="*/ 290734 h 1264666"/>
                <a:gd name="connsiteX5" fmla="*/ 695325 w 2171700"/>
                <a:gd name="connsiteY5" fmla="*/ 245491 h 1264666"/>
                <a:gd name="connsiteX6" fmla="*/ 521494 w 2171700"/>
                <a:gd name="connsiteY6" fmla="*/ 205009 h 1264666"/>
                <a:gd name="connsiteX7" fmla="*/ 353219 w 2171700"/>
                <a:gd name="connsiteY7" fmla="*/ 179610 h 1264666"/>
                <a:gd name="connsiteX8" fmla="*/ 228600 w 2171700"/>
                <a:gd name="connsiteY8" fmla="*/ 166910 h 1264666"/>
                <a:gd name="connsiteX9" fmla="*/ 156369 w 2171700"/>
                <a:gd name="connsiteY9" fmla="*/ 199454 h 1264666"/>
                <a:gd name="connsiteX10" fmla="*/ 66675 w 2171700"/>
                <a:gd name="connsiteY10" fmla="*/ 245491 h 1264666"/>
                <a:gd name="connsiteX11" fmla="*/ 0 w 2171700"/>
                <a:gd name="connsiteY11" fmla="*/ 338360 h 1264666"/>
                <a:gd name="connsiteX12" fmla="*/ 3175 w 2171700"/>
                <a:gd name="connsiteY12" fmla="*/ 441546 h 1264666"/>
                <a:gd name="connsiteX13" fmla="*/ 63500 w 2171700"/>
                <a:gd name="connsiteY13" fmla="*/ 539179 h 1264666"/>
                <a:gd name="connsiteX14" fmla="*/ 193675 w 2171700"/>
                <a:gd name="connsiteY14" fmla="*/ 616966 h 1264666"/>
                <a:gd name="connsiteX15" fmla="*/ 390525 w 2171700"/>
                <a:gd name="connsiteY15" fmla="*/ 744759 h 1264666"/>
                <a:gd name="connsiteX16" fmla="*/ 551656 w 2171700"/>
                <a:gd name="connsiteY16" fmla="*/ 874141 h 1264666"/>
                <a:gd name="connsiteX17" fmla="*/ 685800 w 2171700"/>
                <a:gd name="connsiteY17" fmla="*/ 1007491 h 1264666"/>
                <a:gd name="connsiteX18" fmla="*/ 895350 w 2171700"/>
                <a:gd name="connsiteY18" fmla="*/ 1118616 h 1264666"/>
                <a:gd name="connsiteX19" fmla="*/ 1120775 w 2171700"/>
                <a:gd name="connsiteY19" fmla="*/ 1207516 h 1264666"/>
                <a:gd name="connsiteX20" fmla="*/ 1390650 w 2171700"/>
                <a:gd name="connsiteY20" fmla="*/ 1239266 h 1264666"/>
                <a:gd name="connsiteX21" fmla="*/ 1638300 w 2171700"/>
                <a:gd name="connsiteY21" fmla="*/ 1258316 h 1264666"/>
                <a:gd name="connsiteX22" fmla="*/ 1809750 w 2171700"/>
                <a:gd name="connsiteY22" fmla="*/ 1264666 h 1264666"/>
                <a:gd name="connsiteX23" fmla="*/ 2000250 w 2171700"/>
                <a:gd name="connsiteY23" fmla="*/ 1194816 h 1264666"/>
                <a:gd name="connsiteX24" fmla="*/ 1994694 w 2171700"/>
                <a:gd name="connsiteY24" fmla="*/ 1116235 h 1264666"/>
                <a:gd name="connsiteX25" fmla="*/ 2171700 w 2171700"/>
                <a:gd name="connsiteY25" fmla="*/ 1001141 h 1264666"/>
                <a:gd name="connsiteX26" fmla="*/ 2171700 w 2171700"/>
                <a:gd name="connsiteY26" fmla="*/ 839216 h 1264666"/>
                <a:gd name="connsiteX27" fmla="*/ 2168525 w 2171700"/>
                <a:gd name="connsiteY27" fmla="*/ 651891 h 1264666"/>
                <a:gd name="connsiteX28" fmla="*/ 2089150 w 2171700"/>
                <a:gd name="connsiteY28" fmla="*/ 489966 h 1264666"/>
                <a:gd name="connsiteX29" fmla="*/ 1939925 w 2171700"/>
                <a:gd name="connsiteY29" fmla="*/ 277241 h 1264666"/>
                <a:gd name="connsiteX30" fmla="*/ 1803400 w 2171700"/>
                <a:gd name="connsiteY30" fmla="*/ 178816 h 1264666"/>
                <a:gd name="connsiteX0" fmla="*/ 1803400 w 2171700"/>
                <a:gd name="connsiteY0" fmla="*/ 178816 h 1264666"/>
                <a:gd name="connsiteX1" fmla="*/ 1549400 w 2171700"/>
                <a:gd name="connsiteY1" fmla="*/ 67691 h 1264666"/>
                <a:gd name="connsiteX2" fmla="*/ 1225550 w 2171700"/>
                <a:gd name="connsiteY2" fmla="*/ 16891 h 1264666"/>
                <a:gd name="connsiteX3" fmla="*/ 1054895 w 2171700"/>
                <a:gd name="connsiteY3" fmla="*/ 385190 h 1264666"/>
                <a:gd name="connsiteX4" fmla="*/ 872331 w 2171700"/>
                <a:gd name="connsiteY4" fmla="*/ 290734 h 1264666"/>
                <a:gd name="connsiteX5" fmla="*/ 695325 w 2171700"/>
                <a:gd name="connsiteY5" fmla="*/ 245491 h 1264666"/>
                <a:gd name="connsiteX6" fmla="*/ 521494 w 2171700"/>
                <a:gd name="connsiteY6" fmla="*/ 205009 h 1264666"/>
                <a:gd name="connsiteX7" fmla="*/ 353219 w 2171700"/>
                <a:gd name="connsiteY7" fmla="*/ 179610 h 1264666"/>
                <a:gd name="connsiteX8" fmla="*/ 228600 w 2171700"/>
                <a:gd name="connsiteY8" fmla="*/ 166910 h 1264666"/>
                <a:gd name="connsiteX9" fmla="*/ 156369 w 2171700"/>
                <a:gd name="connsiteY9" fmla="*/ 199454 h 1264666"/>
                <a:gd name="connsiteX10" fmla="*/ 66675 w 2171700"/>
                <a:gd name="connsiteY10" fmla="*/ 245491 h 1264666"/>
                <a:gd name="connsiteX11" fmla="*/ 0 w 2171700"/>
                <a:gd name="connsiteY11" fmla="*/ 338360 h 1264666"/>
                <a:gd name="connsiteX12" fmla="*/ 3175 w 2171700"/>
                <a:gd name="connsiteY12" fmla="*/ 441546 h 1264666"/>
                <a:gd name="connsiteX13" fmla="*/ 63500 w 2171700"/>
                <a:gd name="connsiteY13" fmla="*/ 539179 h 1264666"/>
                <a:gd name="connsiteX14" fmla="*/ 193675 w 2171700"/>
                <a:gd name="connsiteY14" fmla="*/ 616966 h 1264666"/>
                <a:gd name="connsiteX15" fmla="*/ 390525 w 2171700"/>
                <a:gd name="connsiteY15" fmla="*/ 744759 h 1264666"/>
                <a:gd name="connsiteX16" fmla="*/ 551656 w 2171700"/>
                <a:gd name="connsiteY16" fmla="*/ 874141 h 1264666"/>
                <a:gd name="connsiteX17" fmla="*/ 685800 w 2171700"/>
                <a:gd name="connsiteY17" fmla="*/ 1007491 h 1264666"/>
                <a:gd name="connsiteX18" fmla="*/ 895350 w 2171700"/>
                <a:gd name="connsiteY18" fmla="*/ 1118616 h 1264666"/>
                <a:gd name="connsiteX19" fmla="*/ 1120775 w 2171700"/>
                <a:gd name="connsiteY19" fmla="*/ 1207516 h 1264666"/>
                <a:gd name="connsiteX20" fmla="*/ 1390650 w 2171700"/>
                <a:gd name="connsiteY20" fmla="*/ 1239266 h 1264666"/>
                <a:gd name="connsiteX21" fmla="*/ 1638300 w 2171700"/>
                <a:gd name="connsiteY21" fmla="*/ 1258316 h 1264666"/>
                <a:gd name="connsiteX22" fmla="*/ 1809750 w 2171700"/>
                <a:gd name="connsiteY22" fmla="*/ 1264666 h 1264666"/>
                <a:gd name="connsiteX23" fmla="*/ 2000250 w 2171700"/>
                <a:gd name="connsiteY23" fmla="*/ 1194816 h 1264666"/>
                <a:gd name="connsiteX24" fmla="*/ 1994694 w 2171700"/>
                <a:gd name="connsiteY24" fmla="*/ 1116235 h 1264666"/>
                <a:gd name="connsiteX25" fmla="*/ 1976437 w 2171700"/>
                <a:gd name="connsiteY25" fmla="*/ 1008285 h 1264666"/>
                <a:gd name="connsiteX26" fmla="*/ 2171700 w 2171700"/>
                <a:gd name="connsiteY26" fmla="*/ 839216 h 1264666"/>
                <a:gd name="connsiteX27" fmla="*/ 2168525 w 2171700"/>
                <a:gd name="connsiteY27" fmla="*/ 651891 h 1264666"/>
                <a:gd name="connsiteX28" fmla="*/ 2089150 w 2171700"/>
                <a:gd name="connsiteY28" fmla="*/ 489966 h 1264666"/>
                <a:gd name="connsiteX29" fmla="*/ 1939925 w 2171700"/>
                <a:gd name="connsiteY29" fmla="*/ 277241 h 1264666"/>
                <a:gd name="connsiteX30" fmla="*/ 1803400 w 2171700"/>
                <a:gd name="connsiteY30" fmla="*/ 178816 h 1264666"/>
                <a:gd name="connsiteX0" fmla="*/ 1803400 w 2171700"/>
                <a:gd name="connsiteY0" fmla="*/ 178816 h 1264666"/>
                <a:gd name="connsiteX1" fmla="*/ 1549400 w 2171700"/>
                <a:gd name="connsiteY1" fmla="*/ 67691 h 1264666"/>
                <a:gd name="connsiteX2" fmla="*/ 1225550 w 2171700"/>
                <a:gd name="connsiteY2" fmla="*/ 16891 h 1264666"/>
                <a:gd name="connsiteX3" fmla="*/ 1054895 w 2171700"/>
                <a:gd name="connsiteY3" fmla="*/ 385190 h 1264666"/>
                <a:gd name="connsiteX4" fmla="*/ 872331 w 2171700"/>
                <a:gd name="connsiteY4" fmla="*/ 290734 h 1264666"/>
                <a:gd name="connsiteX5" fmla="*/ 695325 w 2171700"/>
                <a:gd name="connsiteY5" fmla="*/ 245491 h 1264666"/>
                <a:gd name="connsiteX6" fmla="*/ 521494 w 2171700"/>
                <a:gd name="connsiteY6" fmla="*/ 205009 h 1264666"/>
                <a:gd name="connsiteX7" fmla="*/ 353219 w 2171700"/>
                <a:gd name="connsiteY7" fmla="*/ 179610 h 1264666"/>
                <a:gd name="connsiteX8" fmla="*/ 228600 w 2171700"/>
                <a:gd name="connsiteY8" fmla="*/ 166910 h 1264666"/>
                <a:gd name="connsiteX9" fmla="*/ 156369 w 2171700"/>
                <a:gd name="connsiteY9" fmla="*/ 199454 h 1264666"/>
                <a:gd name="connsiteX10" fmla="*/ 66675 w 2171700"/>
                <a:gd name="connsiteY10" fmla="*/ 245491 h 1264666"/>
                <a:gd name="connsiteX11" fmla="*/ 0 w 2171700"/>
                <a:gd name="connsiteY11" fmla="*/ 338360 h 1264666"/>
                <a:gd name="connsiteX12" fmla="*/ 3175 w 2171700"/>
                <a:gd name="connsiteY12" fmla="*/ 441546 h 1264666"/>
                <a:gd name="connsiteX13" fmla="*/ 63500 w 2171700"/>
                <a:gd name="connsiteY13" fmla="*/ 539179 h 1264666"/>
                <a:gd name="connsiteX14" fmla="*/ 193675 w 2171700"/>
                <a:gd name="connsiteY14" fmla="*/ 616966 h 1264666"/>
                <a:gd name="connsiteX15" fmla="*/ 390525 w 2171700"/>
                <a:gd name="connsiteY15" fmla="*/ 744759 h 1264666"/>
                <a:gd name="connsiteX16" fmla="*/ 551656 w 2171700"/>
                <a:gd name="connsiteY16" fmla="*/ 874141 h 1264666"/>
                <a:gd name="connsiteX17" fmla="*/ 685800 w 2171700"/>
                <a:gd name="connsiteY17" fmla="*/ 1007491 h 1264666"/>
                <a:gd name="connsiteX18" fmla="*/ 895350 w 2171700"/>
                <a:gd name="connsiteY18" fmla="*/ 1118616 h 1264666"/>
                <a:gd name="connsiteX19" fmla="*/ 1120775 w 2171700"/>
                <a:gd name="connsiteY19" fmla="*/ 1207516 h 1264666"/>
                <a:gd name="connsiteX20" fmla="*/ 1390650 w 2171700"/>
                <a:gd name="connsiteY20" fmla="*/ 1239266 h 1264666"/>
                <a:gd name="connsiteX21" fmla="*/ 1638300 w 2171700"/>
                <a:gd name="connsiteY21" fmla="*/ 1258316 h 1264666"/>
                <a:gd name="connsiteX22" fmla="*/ 1809750 w 2171700"/>
                <a:gd name="connsiteY22" fmla="*/ 1264666 h 1264666"/>
                <a:gd name="connsiteX23" fmla="*/ 2000250 w 2171700"/>
                <a:gd name="connsiteY23" fmla="*/ 1194816 h 1264666"/>
                <a:gd name="connsiteX24" fmla="*/ 1994694 w 2171700"/>
                <a:gd name="connsiteY24" fmla="*/ 1116235 h 1264666"/>
                <a:gd name="connsiteX25" fmla="*/ 1976437 w 2171700"/>
                <a:gd name="connsiteY25" fmla="*/ 1008285 h 1264666"/>
                <a:gd name="connsiteX26" fmla="*/ 2171700 w 2171700"/>
                <a:gd name="connsiteY26" fmla="*/ 839216 h 1264666"/>
                <a:gd name="connsiteX27" fmla="*/ 2168525 w 2171700"/>
                <a:gd name="connsiteY27" fmla="*/ 651891 h 1264666"/>
                <a:gd name="connsiteX28" fmla="*/ 2089150 w 2171700"/>
                <a:gd name="connsiteY28" fmla="*/ 489966 h 1264666"/>
                <a:gd name="connsiteX29" fmla="*/ 1939925 w 2171700"/>
                <a:gd name="connsiteY29" fmla="*/ 277241 h 1264666"/>
                <a:gd name="connsiteX30" fmla="*/ 1803400 w 2171700"/>
                <a:gd name="connsiteY30" fmla="*/ 178816 h 1264666"/>
                <a:gd name="connsiteX0" fmla="*/ 1803400 w 2171700"/>
                <a:gd name="connsiteY0" fmla="*/ 178816 h 1264666"/>
                <a:gd name="connsiteX1" fmla="*/ 1549400 w 2171700"/>
                <a:gd name="connsiteY1" fmla="*/ 67691 h 1264666"/>
                <a:gd name="connsiteX2" fmla="*/ 1225550 w 2171700"/>
                <a:gd name="connsiteY2" fmla="*/ 16891 h 1264666"/>
                <a:gd name="connsiteX3" fmla="*/ 1054895 w 2171700"/>
                <a:gd name="connsiteY3" fmla="*/ 385190 h 1264666"/>
                <a:gd name="connsiteX4" fmla="*/ 872331 w 2171700"/>
                <a:gd name="connsiteY4" fmla="*/ 290734 h 1264666"/>
                <a:gd name="connsiteX5" fmla="*/ 695325 w 2171700"/>
                <a:gd name="connsiteY5" fmla="*/ 245491 h 1264666"/>
                <a:gd name="connsiteX6" fmla="*/ 521494 w 2171700"/>
                <a:gd name="connsiteY6" fmla="*/ 205009 h 1264666"/>
                <a:gd name="connsiteX7" fmla="*/ 353219 w 2171700"/>
                <a:gd name="connsiteY7" fmla="*/ 179610 h 1264666"/>
                <a:gd name="connsiteX8" fmla="*/ 228600 w 2171700"/>
                <a:gd name="connsiteY8" fmla="*/ 166910 h 1264666"/>
                <a:gd name="connsiteX9" fmla="*/ 156369 w 2171700"/>
                <a:gd name="connsiteY9" fmla="*/ 199454 h 1264666"/>
                <a:gd name="connsiteX10" fmla="*/ 66675 w 2171700"/>
                <a:gd name="connsiteY10" fmla="*/ 245491 h 1264666"/>
                <a:gd name="connsiteX11" fmla="*/ 0 w 2171700"/>
                <a:gd name="connsiteY11" fmla="*/ 338360 h 1264666"/>
                <a:gd name="connsiteX12" fmla="*/ 3175 w 2171700"/>
                <a:gd name="connsiteY12" fmla="*/ 441546 h 1264666"/>
                <a:gd name="connsiteX13" fmla="*/ 63500 w 2171700"/>
                <a:gd name="connsiteY13" fmla="*/ 539179 h 1264666"/>
                <a:gd name="connsiteX14" fmla="*/ 193675 w 2171700"/>
                <a:gd name="connsiteY14" fmla="*/ 616966 h 1264666"/>
                <a:gd name="connsiteX15" fmla="*/ 390525 w 2171700"/>
                <a:gd name="connsiteY15" fmla="*/ 744759 h 1264666"/>
                <a:gd name="connsiteX16" fmla="*/ 551656 w 2171700"/>
                <a:gd name="connsiteY16" fmla="*/ 874141 h 1264666"/>
                <a:gd name="connsiteX17" fmla="*/ 685800 w 2171700"/>
                <a:gd name="connsiteY17" fmla="*/ 1007491 h 1264666"/>
                <a:gd name="connsiteX18" fmla="*/ 895350 w 2171700"/>
                <a:gd name="connsiteY18" fmla="*/ 1118616 h 1264666"/>
                <a:gd name="connsiteX19" fmla="*/ 1120775 w 2171700"/>
                <a:gd name="connsiteY19" fmla="*/ 1207516 h 1264666"/>
                <a:gd name="connsiteX20" fmla="*/ 1390650 w 2171700"/>
                <a:gd name="connsiteY20" fmla="*/ 1239266 h 1264666"/>
                <a:gd name="connsiteX21" fmla="*/ 1638300 w 2171700"/>
                <a:gd name="connsiteY21" fmla="*/ 1258316 h 1264666"/>
                <a:gd name="connsiteX22" fmla="*/ 1809750 w 2171700"/>
                <a:gd name="connsiteY22" fmla="*/ 1264666 h 1264666"/>
                <a:gd name="connsiteX23" fmla="*/ 2000250 w 2171700"/>
                <a:gd name="connsiteY23" fmla="*/ 1194816 h 1264666"/>
                <a:gd name="connsiteX24" fmla="*/ 1994694 w 2171700"/>
                <a:gd name="connsiteY24" fmla="*/ 1116235 h 1264666"/>
                <a:gd name="connsiteX25" fmla="*/ 1976437 w 2171700"/>
                <a:gd name="connsiteY25" fmla="*/ 1008285 h 1264666"/>
                <a:gd name="connsiteX26" fmla="*/ 2171700 w 2171700"/>
                <a:gd name="connsiteY26" fmla="*/ 839216 h 1264666"/>
                <a:gd name="connsiteX27" fmla="*/ 2168525 w 2171700"/>
                <a:gd name="connsiteY27" fmla="*/ 651891 h 1264666"/>
                <a:gd name="connsiteX28" fmla="*/ 2089150 w 2171700"/>
                <a:gd name="connsiteY28" fmla="*/ 489966 h 1264666"/>
                <a:gd name="connsiteX29" fmla="*/ 1939925 w 2171700"/>
                <a:gd name="connsiteY29" fmla="*/ 277241 h 1264666"/>
                <a:gd name="connsiteX30" fmla="*/ 1803400 w 2171700"/>
                <a:gd name="connsiteY30" fmla="*/ 178816 h 1264666"/>
                <a:gd name="connsiteX0" fmla="*/ 1803400 w 2168528"/>
                <a:gd name="connsiteY0" fmla="*/ 178816 h 1264666"/>
                <a:gd name="connsiteX1" fmla="*/ 1549400 w 2168528"/>
                <a:gd name="connsiteY1" fmla="*/ 67691 h 1264666"/>
                <a:gd name="connsiteX2" fmla="*/ 1225550 w 2168528"/>
                <a:gd name="connsiteY2" fmla="*/ 16891 h 1264666"/>
                <a:gd name="connsiteX3" fmla="*/ 1054895 w 2168528"/>
                <a:gd name="connsiteY3" fmla="*/ 385190 h 1264666"/>
                <a:gd name="connsiteX4" fmla="*/ 872331 w 2168528"/>
                <a:gd name="connsiteY4" fmla="*/ 290734 h 1264666"/>
                <a:gd name="connsiteX5" fmla="*/ 695325 w 2168528"/>
                <a:gd name="connsiteY5" fmla="*/ 245491 h 1264666"/>
                <a:gd name="connsiteX6" fmla="*/ 521494 w 2168528"/>
                <a:gd name="connsiteY6" fmla="*/ 205009 h 1264666"/>
                <a:gd name="connsiteX7" fmla="*/ 353219 w 2168528"/>
                <a:gd name="connsiteY7" fmla="*/ 179610 h 1264666"/>
                <a:gd name="connsiteX8" fmla="*/ 228600 w 2168528"/>
                <a:gd name="connsiteY8" fmla="*/ 166910 h 1264666"/>
                <a:gd name="connsiteX9" fmla="*/ 156369 w 2168528"/>
                <a:gd name="connsiteY9" fmla="*/ 199454 h 1264666"/>
                <a:gd name="connsiteX10" fmla="*/ 66675 w 2168528"/>
                <a:gd name="connsiteY10" fmla="*/ 245491 h 1264666"/>
                <a:gd name="connsiteX11" fmla="*/ 0 w 2168528"/>
                <a:gd name="connsiteY11" fmla="*/ 338360 h 1264666"/>
                <a:gd name="connsiteX12" fmla="*/ 3175 w 2168528"/>
                <a:gd name="connsiteY12" fmla="*/ 441546 h 1264666"/>
                <a:gd name="connsiteX13" fmla="*/ 63500 w 2168528"/>
                <a:gd name="connsiteY13" fmla="*/ 539179 h 1264666"/>
                <a:gd name="connsiteX14" fmla="*/ 193675 w 2168528"/>
                <a:gd name="connsiteY14" fmla="*/ 616966 h 1264666"/>
                <a:gd name="connsiteX15" fmla="*/ 390525 w 2168528"/>
                <a:gd name="connsiteY15" fmla="*/ 744759 h 1264666"/>
                <a:gd name="connsiteX16" fmla="*/ 551656 w 2168528"/>
                <a:gd name="connsiteY16" fmla="*/ 874141 h 1264666"/>
                <a:gd name="connsiteX17" fmla="*/ 685800 w 2168528"/>
                <a:gd name="connsiteY17" fmla="*/ 1007491 h 1264666"/>
                <a:gd name="connsiteX18" fmla="*/ 895350 w 2168528"/>
                <a:gd name="connsiteY18" fmla="*/ 1118616 h 1264666"/>
                <a:gd name="connsiteX19" fmla="*/ 1120775 w 2168528"/>
                <a:gd name="connsiteY19" fmla="*/ 1207516 h 1264666"/>
                <a:gd name="connsiteX20" fmla="*/ 1390650 w 2168528"/>
                <a:gd name="connsiteY20" fmla="*/ 1239266 h 1264666"/>
                <a:gd name="connsiteX21" fmla="*/ 1638300 w 2168528"/>
                <a:gd name="connsiteY21" fmla="*/ 1258316 h 1264666"/>
                <a:gd name="connsiteX22" fmla="*/ 1809750 w 2168528"/>
                <a:gd name="connsiteY22" fmla="*/ 1264666 h 1264666"/>
                <a:gd name="connsiteX23" fmla="*/ 2000250 w 2168528"/>
                <a:gd name="connsiteY23" fmla="*/ 1194816 h 1264666"/>
                <a:gd name="connsiteX24" fmla="*/ 1994694 w 2168528"/>
                <a:gd name="connsiteY24" fmla="*/ 1116235 h 1264666"/>
                <a:gd name="connsiteX25" fmla="*/ 1976437 w 2168528"/>
                <a:gd name="connsiteY25" fmla="*/ 1008285 h 1264666"/>
                <a:gd name="connsiteX26" fmla="*/ 1909763 w 2168528"/>
                <a:gd name="connsiteY26" fmla="*/ 896366 h 1264666"/>
                <a:gd name="connsiteX27" fmla="*/ 2168525 w 2168528"/>
                <a:gd name="connsiteY27" fmla="*/ 651891 h 1264666"/>
                <a:gd name="connsiteX28" fmla="*/ 2089150 w 2168528"/>
                <a:gd name="connsiteY28" fmla="*/ 489966 h 1264666"/>
                <a:gd name="connsiteX29" fmla="*/ 1939925 w 2168528"/>
                <a:gd name="connsiteY29" fmla="*/ 277241 h 1264666"/>
                <a:gd name="connsiteX30" fmla="*/ 1803400 w 2168528"/>
                <a:gd name="connsiteY30" fmla="*/ 178816 h 1264666"/>
                <a:gd name="connsiteX0" fmla="*/ 1803400 w 2168528"/>
                <a:gd name="connsiteY0" fmla="*/ 178816 h 1264666"/>
                <a:gd name="connsiteX1" fmla="*/ 1549400 w 2168528"/>
                <a:gd name="connsiteY1" fmla="*/ 67691 h 1264666"/>
                <a:gd name="connsiteX2" fmla="*/ 1225550 w 2168528"/>
                <a:gd name="connsiteY2" fmla="*/ 16891 h 1264666"/>
                <a:gd name="connsiteX3" fmla="*/ 1054895 w 2168528"/>
                <a:gd name="connsiteY3" fmla="*/ 385190 h 1264666"/>
                <a:gd name="connsiteX4" fmla="*/ 872331 w 2168528"/>
                <a:gd name="connsiteY4" fmla="*/ 290734 h 1264666"/>
                <a:gd name="connsiteX5" fmla="*/ 695325 w 2168528"/>
                <a:gd name="connsiteY5" fmla="*/ 245491 h 1264666"/>
                <a:gd name="connsiteX6" fmla="*/ 521494 w 2168528"/>
                <a:gd name="connsiteY6" fmla="*/ 205009 h 1264666"/>
                <a:gd name="connsiteX7" fmla="*/ 353219 w 2168528"/>
                <a:gd name="connsiteY7" fmla="*/ 179610 h 1264666"/>
                <a:gd name="connsiteX8" fmla="*/ 228600 w 2168528"/>
                <a:gd name="connsiteY8" fmla="*/ 166910 h 1264666"/>
                <a:gd name="connsiteX9" fmla="*/ 156369 w 2168528"/>
                <a:gd name="connsiteY9" fmla="*/ 199454 h 1264666"/>
                <a:gd name="connsiteX10" fmla="*/ 66675 w 2168528"/>
                <a:gd name="connsiteY10" fmla="*/ 245491 h 1264666"/>
                <a:gd name="connsiteX11" fmla="*/ 0 w 2168528"/>
                <a:gd name="connsiteY11" fmla="*/ 338360 h 1264666"/>
                <a:gd name="connsiteX12" fmla="*/ 3175 w 2168528"/>
                <a:gd name="connsiteY12" fmla="*/ 441546 h 1264666"/>
                <a:gd name="connsiteX13" fmla="*/ 63500 w 2168528"/>
                <a:gd name="connsiteY13" fmla="*/ 539179 h 1264666"/>
                <a:gd name="connsiteX14" fmla="*/ 193675 w 2168528"/>
                <a:gd name="connsiteY14" fmla="*/ 616966 h 1264666"/>
                <a:gd name="connsiteX15" fmla="*/ 390525 w 2168528"/>
                <a:gd name="connsiteY15" fmla="*/ 744759 h 1264666"/>
                <a:gd name="connsiteX16" fmla="*/ 551656 w 2168528"/>
                <a:gd name="connsiteY16" fmla="*/ 874141 h 1264666"/>
                <a:gd name="connsiteX17" fmla="*/ 685800 w 2168528"/>
                <a:gd name="connsiteY17" fmla="*/ 1007491 h 1264666"/>
                <a:gd name="connsiteX18" fmla="*/ 895350 w 2168528"/>
                <a:gd name="connsiteY18" fmla="*/ 1118616 h 1264666"/>
                <a:gd name="connsiteX19" fmla="*/ 1120775 w 2168528"/>
                <a:gd name="connsiteY19" fmla="*/ 1207516 h 1264666"/>
                <a:gd name="connsiteX20" fmla="*/ 1390650 w 2168528"/>
                <a:gd name="connsiteY20" fmla="*/ 1239266 h 1264666"/>
                <a:gd name="connsiteX21" fmla="*/ 1638300 w 2168528"/>
                <a:gd name="connsiteY21" fmla="*/ 1258316 h 1264666"/>
                <a:gd name="connsiteX22" fmla="*/ 1809750 w 2168528"/>
                <a:gd name="connsiteY22" fmla="*/ 1264666 h 1264666"/>
                <a:gd name="connsiteX23" fmla="*/ 2000250 w 2168528"/>
                <a:gd name="connsiteY23" fmla="*/ 1194816 h 1264666"/>
                <a:gd name="connsiteX24" fmla="*/ 1994694 w 2168528"/>
                <a:gd name="connsiteY24" fmla="*/ 1116235 h 1264666"/>
                <a:gd name="connsiteX25" fmla="*/ 1976437 w 2168528"/>
                <a:gd name="connsiteY25" fmla="*/ 1008285 h 1264666"/>
                <a:gd name="connsiteX26" fmla="*/ 1909763 w 2168528"/>
                <a:gd name="connsiteY26" fmla="*/ 896366 h 1264666"/>
                <a:gd name="connsiteX27" fmla="*/ 2168525 w 2168528"/>
                <a:gd name="connsiteY27" fmla="*/ 651891 h 1264666"/>
                <a:gd name="connsiteX28" fmla="*/ 2089150 w 2168528"/>
                <a:gd name="connsiteY28" fmla="*/ 489966 h 1264666"/>
                <a:gd name="connsiteX29" fmla="*/ 1939925 w 2168528"/>
                <a:gd name="connsiteY29" fmla="*/ 277241 h 1264666"/>
                <a:gd name="connsiteX30" fmla="*/ 1803400 w 2168528"/>
                <a:gd name="connsiteY30" fmla="*/ 178816 h 1264666"/>
                <a:gd name="connsiteX0" fmla="*/ 1803400 w 2168527"/>
                <a:gd name="connsiteY0" fmla="*/ 178816 h 1264666"/>
                <a:gd name="connsiteX1" fmla="*/ 1549400 w 2168527"/>
                <a:gd name="connsiteY1" fmla="*/ 67691 h 1264666"/>
                <a:gd name="connsiteX2" fmla="*/ 1225550 w 2168527"/>
                <a:gd name="connsiteY2" fmla="*/ 16891 h 1264666"/>
                <a:gd name="connsiteX3" fmla="*/ 1054895 w 2168527"/>
                <a:gd name="connsiteY3" fmla="*/ 385190 h 1264666"/>
                <a:gd name="connsiteX4" fmla="*/ 872331 w 2168527"/>
                <a:gd name="connsiteY4" fmla="*/ 290734 h 1264666"/>
                <a:gd name="connsiteX5" fmla="*/ 695325 w 2168527"/>
                <a:gd name="connsiteY5" fmla="*/ 245491 h 1264666"/>
                <a:gd name="connsiteX6" fmla="*/ 521494 w 2168527"/>
                <a:gd name="connsiteY6" fmla="*/ 205009 h 1264666"/>
                <a:gd name="connsiteX7" fmla="*/ 353219 w 2168527"/>
                <a:gd name="connsiteY7" fmla="*/ 179610 h 1264666"/>
                <a:gd name="connsiteX8" fmla="*/ 228600 w 2168527"/>
                <a:gd name="connsiteY8" fmla="*/ 166910 h 1264666"/>
                <a:gd name="connsiteX9" fmla="*/ 156369 w 2168527"/>
                <a:gd name="connsiteY9" fmla="*/ 199454 h 1264666"/>
                <a:gd name="connsiteX10" fmla="*/ 66675 w 2168527"/>
                <a:gd name="connsiteY10" fmla="*/ 245491 h 1264666"/>
                <a:gd name="connsiteX11" fmla="*/ 0 w 2168527"/>
                <a:gd name="connsiteY11" fmla="*/ 338360 h 1264666"/>
                <a:gd name="connsiteX12" fmla="*/ 3175 w 2168527"/>
                <a:gd name="connsiteY12" fmla="*/ 441546 h 1264666"/>
                <a:gd name="connsiteX13" fmla="*/ 63500 w 2168527"/>
                <a:gd name="connsiteY13" fmla="*/ 539179 h 1264666"/>
                <a:gd name="connsiteX14" fmla="*/ 193675 w 2168527"/>
                <a:gd name="connsiteY14" fmla="*/ 616966 h 1264666"/>
                <a:gd name="connsiteX15" fmla="*/ 390525 w 2168527"/>
                <a:gd name="connsiteY15" fmla="*/ 744759 h 1264666"/>
                <a:gd name="connsiteX16" fmla="*/ 551656 w 2168527"/>
                <a:gd name="connsiteY16" fmla="*/ 874141 h 1264666"/>
                <a:gd name="connsiteX17" fmla="*/ 685800 w 2168527"/>
                <a:gd name="connsiteY17" fmla="*/ 1007491 h 1264666"/>
                <a:gd name="connsiteX18" fmla="*/ 895350 w 2168527"/>
                <a:gd name="connsiteY18" fmla="*/ 1118616 h 1264666"/>
                <a:gd name="connsiteX19" fmla="*/ 1120775 w 2168527"/>
                <a:gd name="connsiteY19" fmla="*/ 1207516 h 1264666"/>
                <a:gd name="connsiteX20" fmla="*/ 1390650 w 2168527"/>
                <a:gd name="connsiteY20" fmla="*/ 1239266 h 1264666"/>
                <a:gd name="connsiteX21" fmla="*/ 1638300 w 2168527"/>
                <a:gd name="connsiteY21" fmla="*/ 1258316 h 1264666"/>
                <a:gd name="connsiteX22" fmla="*/ 1809750 w 2168527"/>
                <a:gd name="connsiteY22" fmla="*/ 1264666 h 1264666"/>
                <a:gd name="connsiteX23" fmla="*/ 2000250 w 2168527"/>
                <a:gd name="connsiteY23" fmla="*/ 1194816 h 1264666"/>
                <a:gd name="connsiteX24" fmla="*/ 1994694 w 2168527"/>
                <a:gd name="connsiteY24" fmla="*/ 1116235 h 1264666"/>
                <a:gd name="connsiteX25" fmla="*/ 1976437 w 2168527"/>
                <a:gd name="connsiteY25" fmla="*/ 1008285 h 1264666"/>
                <a:gd name="connsiteX26" fmla="*/ 1909763 w 2168527"/>
                <a:gd name="connsiteY26" fmla="*/ 896366 h 1264666"/>
                <a:gd name="connsiteX27" fmla="*/ 2168525 w 2168527"/>
                <a:gd name="connsiteY27" fmla="*/ 651891 h 1264666"/>
                <a:gd name="connsiteX28" fmla="*/ 2089150 w 2168527"/>
                <a:gd name="connsiteY28" fmla="*/ 489966 h 1264666"/>
                <a:gd name="connsiteX29" fmla="*/ 1939925 w 2168527"/>
                <a:gd name="connsiteY29" fmla="*/ 277241 h 1264666"/>
                <a:gd name="connsiteX30" fmla="*/ 1803400 w 2168527"/>
                <a:gd name="connsiteY30" fmla="*/ 178816 h 1264666"/>
                <a:gd name="connsiteX0" fmla="*/ 1803400 w 2089150"/>
                <a:gd name="connsiteY0" fmla="*/ 178816 h 1264666"/>
                <a:gd name="connsiteX1" fmla="*/ 1549400 w 2089150"/>
                <a:gd name="connsiteY1" fmla="*/ 67691 h 1264666"/>
                <a:gd name="connsiteX2" fmla="*/ 1225550 w 2089150"/>
                <a:gd name="connsiteY2" fmla="*/ 16891 h 1264666"/>
                <a:gd name="connsiteX3" fmla="*/ 1054895 w 2089150"/>
                <a:gd name="connsiteY3" fmla="*/ 385190 h 1264666"/>
                <a:gd name="connsiteX4" fmla="*/ 872331 w 2089150"/>
                <a:gd name="connsiteY4" fmla="*/ 290734 h 1264666"/>
                <a:gd name="connsiteX5" fmla="*/ 695325 w 2089150"/>
                <a:gd name="connsiteY5" fmla="*/ 245491 h 1264666"/>
                <a:gd name="connsiteX6" fmla="*/ 521494 w 2089150"/>
                <a:gd name="connsiteY6" fmla="*/ 205009 h 1264666"/>
                <a:gd name="connsiteX7" fmla="*/ 353219 w 2089150"/>
                <a:gd name="connsiteY7" fmla="*/ 179610 h 1264666"/>
                <a:gd name="connsiteX8" fmla="*/ 228600 w 2089150"/>
                <a:gd name="connsiteY8" fmla="*/ 166910 h 1264666"/>
                <a:gd name="connsiteX9" fmla="*/ 156369 w 2089150"/>
                <a:gd name="connsiteY9" fmla="*/ 199454 h 1264666"/>
                <a:gd name="connsiteX10" fmla="*/ 66675 w 2089150"/>
                <a:gd name="connsiteY10" fmla="*/ 245491 h 1264666"/>
                <a:gd name="connsiteX11" fmla="*/ 0 w 2089150"/>
                <a:gd name="connsiteY11" fmla="*/ 338360 h 1264666"/>
                <a:gd name="connsiteX12" fmla="*/ 3175 w 2089150"/>
                <a:gd name="connsiteY12" fmla="*/ 441546 h 1264666"/>
                <a:gd name="connsiteX13" fmla="*/ 63500 w 2089150"/>
                <a:gd name="connsiteY13" fmla="*/ 539179 h 1264666"/>
                <a:gd name="connsiteX14" fmla="*/ 193675 w 2089150"/>
                <a:gd name="connsiteY14" fmla="*/ 616966 h 1264666"/>
                <a:gd name="connsiteX15" fmla="*/ 390525 w 2089150"/>
                <a:gd name="connsiteY15" fmla="*/ 744759 h 1264666"/>
                <a:gd name="connsiteX16" fmla="*/ 551656 w 2089150"/>
                <a:gd name="connsiteY16" fmla="*/ 874141 h 1264666"/>
                <a:gd name="connsiteX17" fmla="*/ 685800 w 2089150"/>
                <a:gd name="connsiteY17" fmla="*/ 1007491 h 1264666"/>
                <a:gd name="connsiteX18" fmla="*/ 895350 w 2089150"/>
                <a:gd name="connsiteY18" fmla="*/ 1118616 h 1264666"/>
                <a:gd name="connsiteX19" fmla="*/ 1120775 w 2089150"/>
                <a:gd name="connsiteY19" fmla="*/ 1207516 h 1264666"/>
                <a:gd name="connsiteX20" fmla="*/ 1390650 w 2089150"/>
                <a:gd name="connsiteY20" fmla="*/ 1239266 h 1264666"/>
                <a:gd name="connsiteX21" fmla="*/ 1638300 w 2089150"/>
                <a:gd name="connsiteY21" fmla="*/ 1258316 h 1264666"/>
                <a:gd name="connsiteX22" fmla="*/ 1809750 w 2089150"/>
                <a:gd name="connsiteY22" fmla="*/ 1264666 h 1264666"/>
                <a:gd name="connsiteX23" fmla="*/ 2000250 w 2089150"/>
                <a:gd name="connsiteY23" fmla="*/ 1194816 h 1264666"/>
                <a:gd name="connsiteX24" fmla="*/ 1994694 w 2089150"/>
                <a:gd name="connsiteY24" fmla="*/ 1116235 h 1264666"/>
                <a:gd name="connsiteX25" fmla="*/ 1976437 w 2089150"/>
                <a:gd name="connsiteY25" fmla="*/ 1008285 h 1264666"/>
                <a:gd name="connsiteX26" fmla="*/ 1909763 w 2089150"/>
                <a:gd name="connsiteY26" fmla="*/ 896366 h 1264666"/>
                <a:gd name="connsiteX27" fmla="*/ 1873250 w 2089150"/>
                <a:gd name="connsiteY27" fmla="*/ 797148 h 1264666"/>
                <a:gd name="connsiteX28" fmla="*/ 2089150 w 2089150"/>
                <a:gd name="connsiteY28" fmla="*/ 489966 h 1264666"/>
                <a:gd name="connsiteX29" fmla="*/ 1939925 w 2089150"/>
                <a:gd name="connsiteY29" fmla="*/ 277241 h 1264666"/>
                <a:gd name="connsiteX30" fmla="*/ 1803400 w 2089150"/>
                <a:gd name="connsiteY30" fmla="*/ 178816 h 1264666"/>
                <a:gd name="connsiteX0" fmla="*/ 1803400 w 2089150"/>
                <a:gd name="connsiteY0" fmla="*/ 178816 h 1264666"/>
                <a:gd name="connsiteX1" fmla="*/ 1549400 w 2089150"/>
                <a:gd name="connsiteY1" fmla="*/ 67691 h 1264666"/>
                <a:gd name="connsiteX2" fmla="*/ 1225550 w 2089150"/>
                <a:gd name="connsiteY2" fmla="*/ 16891 h 1264666"/>
                <a:gd name="connsiteX3" fmla="*/ 1054895 w 2089150"/>
                <a:gd name="connsiteY3" fmla="*/ 385190 h 1264666"/>
                <a:gd name="connsiteX4" fmla="*/ 872331 w 2089150"/>
                <a:gd name="connsiteY4" fmla="*/ 290734 h 1264666"/>
                <a:gd name="connsiteX5" fmla="*/ 695325 w 2089150"/>
                <a:gd name="connsiteY5" fmla="*/ 245491 h 1264666"/>
                <a:gd name="connsiteX6" fmla="*/ 521494 w 2089150"/>
                <a:gd name="connsiteY6" fmla="*/ 205009 h 1264666"/>
                <a:gd name="connsiteX7" fmla="*/ 353219 w 2089150"/>
                <a:gd name="connsiteY7" fmla="*/ 179610 h 1264666"/>
                <a:gd name="connsiteX8" fmla="*/ 228600 w 2089150"/>
                <a:gd name="connsiteY8" fmla="*/ 166910 h 1264666"/>
                <a:gd name="connsiteX9" fmla="*/ 156369 w 2089150"/>
                <a:gd name="connsiteY9" fmla="*/ 199454 h 1264666"/>
                <a:gd name="connsiteX10" fmla="*/ 66675 w 2089150"/>
                <a:gd name="connsiteY10" fmla="*/ 245491 h 1264666"/>
                <a:gd name="connsiteX11" fmla="*/ 0 w 2089150"/>
                <a:gd name="connsiteY11" fmla="*/ 338360 h 1264666"/>
                <a:gd name="connsiteX12" fmla="*/ 3175 w 2089150"/>
                <a:gd name="connsiteY12" fmla="*/ 441546 h 1264666"/>
                <a:gd name="connsiteX13" fmla="*/ 63500 w 2089150"/>
                <a:gd name="connsiteY13" fmla="*/ 539179 h 1264666"/>
                <a:gd name="connsiteX14" fmla="*/ 193675 w 2089150"/>
                <a:gd name="connsiteY14" fmla="*/ 616966 h 1264666"/>
                <a:gd name="connsiteX15" fmla="*/ 390525 w 2089150"/>
                <a:gd name="connsiteY15" fmla="*/ 744759 h 1264666"/>
                <a:gd name="connsiteX16" fmla="*/ 551656 w 2089150"/>
                <a:gd name="connsiteY16" fmla="*/ 874141 h 1264666"/>
                <a:gd name="connsiteX17" fmla="*/ 685800 w 2089150"/>
                <a:gd name="connsiteY17" fmla="*/ 1007491 h 1264666"/>
                <a:gd name="connsiteX18" fmla="*/ 895350 w 2089150"/>
                <a:gd name="connsiteY18" fmla="*/ 1118616 h 1264666"/>
                <a:gd name="connsiteX19" fmla="*/ 1120775 w 2089150"/>
                <a:gd name="connsiteY19" fmla="*/ 1207516 h 1264666"/>
                <a:gd name="connsiteX20" fmla="*/ 1390650 w 2089150"/>
                <a:gd name="connsiteY20" fmla="*/ 1239266 h 1264666"/>
                <a:gd name="connsiteX21" fmla="*/ 1638300 w 2089150"/>
                <a:gd name="connsiteY21" fmla="*/ 1258316 h 1264666"/>
                <a:gd name="connsiteX22" fmla="*/ 1809750 w 2089150"/>
                <a:gd name="connsiteY22" fmla="*/ 1264666 h 1264666"/>
                <a:gd name="connsiteX23" fmla="*/ 2000250 w 2089150"/>
                <a:gd name="connsiteY23" fmla="*/ 1194816 h 1264666"/>
                <a:gd name="connsiteX24" fmla="*/ 1994694 w 2089150"/>
                <a:gd name="connsiteY24" fmla="*/ 1116235 h 1264666"/>
                <a:gd name="connsiteX25" fmla="*/ 1976437 w 2089150"/>
                <a:gd name="connsiteY25" fmla="*/ 1008285 h 1264666"/>
                <a:gd name="connsiteX26" fmla="*/ 1909763 w 2089150"/>
                <a:gd name="connsiteY26" fmla="*/ 896366 h 1264666"/>
                <a:gd name="connsiteX27" fmla="*/ 1873250 w 2089150"/>
                <a:gd name="connsiteY27" fmla="*/ 797148 h 1264666"/>
                <a:gd name="connsiteX28" fmla="*/ 2089150 w 2089150"/>
                <a:gd name="connsiteY28" fmla="*/ 489966 h 1264666"/>
                <a:gd name="connsiteX29" fmla="*/ 1939925 w 2089150"/>
                <a:gd name="connsiteY29" fmla="*/ 277241 h 1264666"/>
                <a:gd name="connsiteX30" fmla="*/ 1803400 w 2089150"/>
                <a:gd name="connsiteY30" fmla="*/ 178816 h 1264666"/>
                <a:gd name="connsiteX0" fmla="*/ 1803400 w 2089150"/>
                <a:gd name="connsiteY0" fmla="*/ 178816 h 1264666"/>
                <a:gd name="connsiteX1" fmla="*/ 1549400 w 2089150"/>
                <a:gd name="connsiteY1" fmla="*/ 67691 h 1264666"/>
                <a:gd name="connsiteX2" fmla="*/ 1225550 w 2089150"/>
                <a:gd name="connsiteY2" fmla="*/ 16891 h 1264666"/>
                <a:gd name="connsiteX3" fmla="*/ 1054895 w 2089150"/>
                <a:gd name="connsiteY3" fmla="*/ 385190 h 1264666"/>
                <a:gd name="connsiteX4" fmla="*/ 872331 w 2089150"/>
                <a:gd name="connsiteY4" fmla="*/ 290734 h 1264666"/>
                <a:gd name="connsiteX5" fmla="*/ 695325 w 2089150"/>
                <a:gd name="connsiteY5" fmla="*/ 245491 h 1264666"/>
                <a:gd name="connsiteX6" fmla="*/ 521494 w 2089150"/>
                <a:gd name="connsiteY6" fmla="*/ 205009 h 1264666"/>
                <a:gd name="connsiteX7" fmla="*/ 353219 w 2089150"/>
                <a:gd name="connsiteY7" fmla="*/ 179610 h 1264666"/>
                <a:gd name="connsiteX8" fmla="*/ 228600 w 2089150"/>
                <a:gd name="connsiteY8" fmla="*/ 166910 h 1264666"/>
                <a:gd name="connsiteX9" fmla="*/ 156369 w 2089150"/>
                <a:gd name="connsiteY9" fmla="*/ 199454 h 1264666"/>
                <a:gd name="connsiteX10" fmla="*/ 66675 w 2089150"/>
                <a:gd name="connsiteY10" fmla="*/ 245491 h 1264666"/>
                <a:gd name="connsiteX11" fmla="*/ 0 w 2089150"/>
                <a:gd name="connsiteY11" fmla="*/ 338360 h 1264666"/>
                <a:gd name="connsiteX12" fmla="*/ 3175 w 2089150"/>
                <a:gd name="connsiteY12" fmla="*/ 441546 h 1264666"/>
                <a:gd name="connsiteX13" fmla="*/ 63500 w 2089150"/>
                <a:gd name="connsiteY13" fmla="*/ 539179 h 1264666"/>
                <a:gd name="connsiteX14" fmla="*/ 193675 w 2089150"/>
                <a:gd name="connsiteY14" fmla="*/ 616966 h 1264666"/>
                <a:gd name="connsiteX15" fmla="*/ 390525 w 2089150"/>
                <a:gd name="connsiteY15" fmla="*/ 744759 h 1264666"/>
                <a:gd name="connsiteX16" fmla="*/ 551656 w 2089150"/>
                <a:gd name="connsiteY16" fmla="*/ 874141 h 1264666"/>
                <a:gd name="connsiteX17" fmla="*/ 685800 w 2089150"/>
                <a:gd name="connsiteY17" fmla="*/ 1007491 h 1264666"/>
                <a:gd name="connsiteX18" fmla="*/ 895350 w 2089150"/>
                <a:gd name="connsiteY18" fmla="*/ 1118616 h 1264666"/>
                <a:gd name="connsiteX19" fmla="*/ 1120775 w 2089150"/>
                <a:gd name="connsiteY19" fmla="*/ 1207516 h 1264666"/>
                <a:gd name="connsiteX20" fmla="*/ 1390650 w 2089150"/>
                <a:gd name="connsiteY20" fmla="*/ 1239266 h 1264666"/>
                <a:gd name="connsiteX21" fmla="*/ 1638300 w 2089150"/>
                <a:gd name="connsiteY21" fmla="*/ 1258316 h 1264666"/>
                <a:gd name="connsiteX22" fmla="*/ 1809750 w 2089150"/>
                <a:gd name="connsiteY22" fmla="*/ 1264666 h 1264666"/>
                <a:gd name="connsiteX23" fmla="*/ 2000250 w 2089150"/>
                <a:gd name="connsiteY23" fmla="*/ 1194816 h 1264666"/>
                <a:gd name="connsiteX24" fmla="*/ 1994694 w 2089150"/>
                <a:gd name="connsiteY24" fmla="*/ 1116235 h 1264666"/>
                <a:gd name="connsiteX25" fmla="*/ 1976437 w 2089150"/>
                <a:gd name="connsiteY25" fmla="*/ 1008285 h 1264666"/>
                <a:gd name="connsiteX26" fmla="*/ 1909763 w 2089150"/>
                <a:gd name="connsiteY26" fmla="*/ 896366 h 1264666"/>
                <a:gd name="connsiteX27" fmla="*/ 1873250 w 2089150"/>
                <a:gd name="connsiteY27" fmla="*/ 797148 h 1264666"/>
                <a:gd name="connsiteX28" fmla="*/ 2089150 w 2089150"/>
                <a:gd name="connsiteY28" fmla="*/ 489966 h 1264666"/>
                <a:gd name="connsiteX29" fmla="*/ 1939925 w 2089150"/>
                <a:gd name="connsiteY29" fmla="*/ 277241 h 1264666"/>
                <a:gd name="connsiteX30" fmla="*/ 1803400 w 2089150"/>
                <a:gd name="connsiteY30" fmla="*/ 178816 h 1264666"/>
                <a:gd name="connsiteX0" fmla="*/ 1803400 w 2089150"/>
                <a:gd name="connsiteY0" fmla="*/ 178816 h 1264666"/>
                <a:gd name="connsiteX1" fmla="*/ 1549400 w 2089150"/>
                <a:gd name="connsiteY1" fmla="*/ 67691 h 1264666"/>
                <a:gd name="connsiteX2" fmla="*/ 1225550 w 2089150"/>
                <a:gd name="connsiteY2" fmla="*/ 16891 h 1264666"/>
                <a:gd name="connsiteX3" fmla="*/ 1054895 w 2089150"/>
                <a:gd name="connsiteY3" fmla="*/ 385190 h 1264666"/>
                <a:gd name="connsiteX4" fmla="*/ 872331 w 2089150"/>
                <a:gd name="connsiteY4" fmla="*/ 290734 h 1264666"/>
                <a:gd name="connsiteX5" fmla="*/ 695325 w 2089150"/>
                <a:gd name="connsiteY5" fmla="*/ 245491 h 1264666"/>
                <a:gd name="connsiteX6" fmla="*/ 521494 w 2089150"/>
                <a:gd name="connsiteY6" fmla="*/ 205009 h 1264666"/>
                <a:gd name="connsiteX7" fmla="*/ 353219 w 2089150"/>
                <a:gd name="connsiteY7" fmla="*/ 179610 h 1264666"/>
                <a:gd name="connsiteX8" fmla="*/ 228600 w 2089150"/>
                <a:gd name="connsiteY8" fmla="*/ 166910 h 1264666"/>
                <a:gd name="connsiteX9" fmla="*/ 156369 w 2089150"/>
                <a:gd name="connsiteY9" fmla="*/ 199454 h 1264666"/>
                <a:gd name="connsiteX10" fmla="*/ 66675 w 2089150"/>
                <a:gd name="connsiteY10" fmla="*/ 245491 h 1264666"/>
                <a:gd name="connsiteX11" fmla="*/ 0 w 2089150"/>
                <a:gd name="connsiteY11" fmla="*/ 338360 h 1264666"/>
                <a:gd name="connsiteX12" fmla="*/ 3175 w 2089150"/>
                <a:gd name="connsiteY12" fmla="*/ 441546 h 1264666"/>
                <a:gd name="connsiteX13" fmla="*/ 63500 w 2089150"/>
                <a:gd name="connsiteY13" fmla="*/ 539179 h 1264666"/>
                <a:gd name="connsiteX14" fmla="*/ 193675 w 2089150"/>
                <a:gd name="connsiteY14" fmla="*/ 616966 h 1264666"/>
                <a:gd name="connsiteX15" fmla="*/ 390525 w 2089150"/>
                <a:gd name="connsiteY15" fmla="*/ 744759 h 1264666"/>
                <a:gd name="connsiteX16" fmla="*/ 551656 w 2089150"/>
                <a:gd name="connsiteY16" fmla="*/ 874141 h 1264666"/>
                <a:gd name="connsiteX17" fmla="*/ 685800 w 2089150"/>
                <a:gd name="connsiteY17" fmla="*/ 1007491 h 1264666"/>
                <a:gd name="connsiteX18" fmla="*/ 895350 w 2089150"/>
                <a:gd name="connsiteY18" fmla="*/ 1118616 h 1264666"/>
                <a:gd name="connsiteX19" fmla="*/ 1120775 w 2089150"/>
                <a:gd name="connsiteY19" fmla="*/ 1207516 h 1264666"/>
                <a:gd name="connsiteX20" fmla="*/ 1390650 w 2089150"/>
                <a:gd name="connsiteY20" fmla="*/ 1239266 h 1264666"/>
                <a:gd name="connsiteX21" fmla="*/ 1638300 w 2089150"/>
                <a:gd name="connsiteY21" fmla="*/ 1258316 h 1264666"/>
                <a:gd name="connsiteX22" fmla="*/ 1809750 w 2089150"/>
                <a:gd name="connsiteY22" fmla="*/ 1264666 h 1264666"/>
                <a:gd name="connsiteX23" fmla="*/ 2000250 w 2089150"/>
                <a:gd name="connsiteY23" fmla="*/ 1194816 h 1264666"/>
                <a:gd name="connsiteX24" fmla="*/ 1994694 w 2089150"/>
                <a:gd name="connsiteY24" fmla="*/ 1116235 h 1264666"/>
                <a:gd name="connsiteX25" fmla="*/ 1976437 w 2089150"/>
                <a:gd name="connsiteY25" fmla="*/ 1008285 h 1264666"/>
                <a:gd name="connsiteX26" fmla="*/ 1909763 w 2089150"/>
                <a:gd name="connsiteY26" fmla="*/ 896366 h 1264666"/>
                <a:gd name="connsiteX27" fmla="*/ 1868488 w 2089150"/>
                <a:gd name="connsiteY27" fmla="*/ 811435 h 1264666"/>
                <a:gd name="connsiteX28" fmla="*/ 2089150 w 2089150"/>
                <a:gd name="connsiteY28" fmla="*/ 489966 h 1264666"/>
                <a:gd name="connsiteX29" fmla="*/ 1939925 w 2089150"/>
                <a:gd name="connsiteY29" fmla="*/ 277241 h 1264666"/>
                <a:gd name="connsiteX30" fmla="*/ 1803400 w 2089150"/>
                <a:gd name="connsiteY30" fmla="*/ 178816 h 1264666"/>
                <a:gd name="connsiteX0" fmla="*/ 1803400 w 2000250"/>
                <a:gd name="connsiteY0" fmla="*/ 178816 h 1264666"/>
                <a:gd name="connsiteX1" fmla="*/ 1549400 w 2000250"/>
                <a:gd name="connsiteY1" fmla="*/ 67691 h 1264666"/>
                <a:gd name="connsiteX2" fmla="*/ 1225550 w 2000250"/>
                <a:gd name="connsiteY2" fmla="*/ 16891 h 1264666"/>
                <a:gd name="connsiteX3" fmla="*/ 1054895 w 2000250"/>
                <a:gd name="connsiteY3" fmla="*/ 385190 h 1264666"/>
                <a:gd name="connsiteX4" fmla="*/ 872331 w 2000250"/>
                <a:gd name="connsiteY4" fmla="*/ 290734 h 1264666"/>
                <a:gd name="connsiteX5" fmla="*/ 695325 w 2000250"/>
                <a:gd name="connsiteY5" fmla="*/ 245491 h 1264666"/>
                <a:gd name="connsiteX6" fmla="*/ 521494 w 2000250"/>
                <a:gd name="connsiteY6" fmla="*/ 205009 h 1264666"/>
                <a:gd name="connsiteX7" fmla="*/ 353219 w 2000250"/>
                <a:gd name="connsiteY7" fmla="*/ 179610 h 1264666"/>
                <a:gd name="connsiteX8" fmla="*/ 228600 w 2000250"/>
                <a:gd name="connsiteY8" fmla="*/ 166910 h 1264666"/>
                <a:gd name="connsiteX9" fmla="*/ 156369 w 2000250"/>
                <a:gd name="connsiteY9" fmla="*/ 199454 h 1264666"/>
                <a:gd name="connsiteX10" fmla="*/ 66675 w 2000250"/>
                <a:gd name="connsiteY10" fmla="*/ 245491 h 1264666"/>
                <a:gd name="connsiteX11" fmla="*/ 0 w 2000250"/>
                <a:gd name="connsiteY11" fmla="*/ 338360 h 1264666"/>
                <a:gd name="connsiteX12" fmla="*/ 3175 w 2000250"/>
                <a:gd name="connsiteY12" fmla="*/ 441546 h 1264666"/>
                <a:gd name="connsiteX13" fmla="*/ 63500 w 2000250"/>
                <a:gd name="connsiteY13" fmla="*/ 539179 h 1264666"/>
                <a:gd name="connsiteX14" fmla="*/ 193675 w 2000250"/>
                <a:gd name="connsiteY14" fmla="*/ 616966 h 1264666"/>
                <a:gd name="connsiteX15" fmla="*/ 390525 w 2000250"/>
                <a:gd name="connsiteY15" fmla="*/ 744759 h 1264666"/>
                <a:gd name="connsiteX16" fmla="*/ 551656 w 2000250"/>
                <a:gd name="connsiteY16" fmla="*/ 874141 h 1264666"/>
                <a:gd name="connsiteX17" fmla="*/ 685800 w 2000250"/>
                <a:gd name="connsiteY17" fmla="*/ 1007491 h 1264666"/>
                <a:gd name="connsiteX18" fmla="*/ 895350 w 2000250"/>
                <a:gd name="connsiteY18" fmla="*/ 1118616 h 1264666"/>
                <a:gd name="connsiteX19" fmla="*/ 1120775 w 2000250"/>
                <a:gd name="connsiteY19" fmla="*/ 1207516 h 1264666"/>
                <a:gd name="connsiteX20" fmla="*/ 1390650 w 2000250"/>
                <a:gd name="connsiteY20" fmla="*/ 1239266 h 1264666"/>
                <a:gd name="connsiteX21" fmla="*/ 1638300 w 2000250"/>
                <a:gd name="connsiteY21" fmla="*/ 1258316 h 1264666"/>
                <a:gd name="connsiteX22" fmla="*/ 1809750 w 2000250"/>
                <a:gd name="connsiteY22" fmla="*/ 1264666 h 1264666"/>
                <a:gd name="connsiteX23" fmla="*/ 2000250 w 2000250"/>
                <a:gd name="connsiteY23" fmla="*/ 1194816 h 1264666"/>
                <a:gd name="connsiteX24" fmla="*/ 1994694 w 2000250"/>
                <a:gd name="connsiteY24" fmla="*/ 1116235 h 1264666"/>
                <a:gd name="connsiteX25" fmla="*/ 1976437 w 2000250"/>
                <a:gd name="connsiteY25" fmla="*/ 1008285 h 1264666"/>
                <a:gd name="connsiteX26" fmla="*/ 1909763 w 2000250"/>
                <a:gd name="connsiteY26" fmla="*/ 896366 h 1264666"/>
                <a:gd name="connsiteX27" fmla="*/ 1868488 w 2000250"/>
                <a:gd name="connsiteY27" fmla="*/ 811435 h 1264666"/>
                <a:gd name="connsiteX28" fmla="*/ 1729581 w 2000250"/>
                <a:gd name="connsiteY28" fmla="*/ 716184 h 1264666"/>
                <a:gd name="connsiteX29" fmla="*/ 1939925 w 2000250"/>
                <a:gd name="connsiteY29" fmla="*/ 277241 h 1264666"/>
                <a:gd name="connsiteX30" fmla="*/ 1803400 w 2000250"/>
                <a:gd name="connsiteY30" fmla="*/ 178816 h 1264666"/>
                <a:gd name="connsiteX0" fmla="*/ 1803400 w 2000250"/>
                <a:gd name="connsiteY0" fmla="*/ 178816 h 1264666"/>
                <a:gd name="connsiteX1" fmla="*/ 1549400 w 2000250"/>
                <a:gd name="connsiteY1" fmla="*/ 67691 h 1264666"/>
                <a:gd name="connsiteX2" fmla="*/ 1225550 w 2000250"/>
                <a:gd name="connsiteY2" fmla="*/ 16891 h 1264666"/>
                <a:gd name="connsiteX3" fmla="*/ 1054895 w 2000250"/>
                <a:gd name="connsiteY3" fmla="*/ 385190 h 1264666"/>
                <a:gd name="connsiteX4" fmla="*/ 872331 w 2000250"/>
                <a:gd name="connsiteY4" fmla="*/ 290734 h 1264666"/>
                <a:gd name="connsiteX5" fmla="*/ 695325 w 2000250"/>
                <a:gd name="connsiteY5" fmla="*/ 245491 h 1264666"/>
                <a:gd name="connsiteX6" fmla="*/ 521494 w 2000250"/>
                <a:gd name="connsiteY6" fmla="*/ 205009 h 1264666"/>
                <a:gd name="connsiteX7" fmla="*/ 353219 w 2000250"/>
                <a:gd name="connsiteY7" fmla="*/ 179610 h 1264666"/>
                <a:gd name="connsiteX8" fmla="*/ 228600 w 2000250"/>
                <a:gd name="connsiteY8" fmla="*/ 166910 h 1264666"/>
                <a:gd name="connsiteX9" fmla="*/ 156369 w 2000250"/>
                <a:gd name="connsiteY9" fmla="*/ 199454 h 1264666"/>
                <a:gd name="connsiteX10" fmla="*/ 66675 w 2000250"/>
                <a:gd name="connsiteY10" fmla="*/ 245491 h 1264666"/>
                <a:gd name="connsiteX11" fmla="*/ 0 w 2000250"/>
                <a:gd name="connsiteY11" fmla="*/ 338360 h 1264666"/>
                <a:gd name="connsiteX12" fmla="*/ 3175 w 2000250"/>
                <a:gd name="connsiteY12" fmla="*/ 441546 h 1264666"/>
                <a:gd name="connsiteX13" fmla="*/ 63500 w 2000250"/>
                <a:gd name="connsiteY13" fmla="*/ 539179 h 1264666"/>
                <a:gd name="connsiteX14" fmla="*/ 193675 w 2000250"/>
                <a:gd name="connsiteY14" fmla="*/ 616966 h 1264666"/>
                <a:gd name="connsiteX15" fmla="*/ 390525 w 2000250"/>
                <a:gd name="connsiteY15" fmla="*/ 744759 h 1264666"/>
                <a:gd name="connsiteX16" fmla="*/ 551656 w 2000250"/>
                <a:gd name="connsiteY16" fmla="*/ 874141 h 1264666"/>
                <a:gd name="connsiteX17" fmla="*/ 685800 w 2000250"/>
                <a:gd name="connsiteY17" fmla="*/ 1007491 h 1264666"/>
                <a:gd name="connsiteX18" fmla="*/ 895350 w 2000250"/>
                <a:gd name="connsiteY18" fmla="*/ 1118616 h 1264666"/>
                <a:gd name="connsiteX19" fmla="*/ 1120775 w 2000250"/>
                <a:gd name="connsiteY19" fmla="*/ 1207516 h 1264666"/>
                <a:gd name="connsiteX20" fmla="*/ 1390650 w 2000250"/>
                <a:gd name="connsiteY20" fmla="*/ 1239266 h 1264666"/>
                <a:gd name="connsiteX21" fmla="*/ 1638300 w 2000250"/>
                <a:gd name="connsiteY21" fmla="*/ 1258316 h 1264666"/>
                <a:gd name="connsiteX22" fmla="*/ 1809750 w 2000250"/>
                <a:gd name="connsiteY22" fmla="*/ 1264666 h 1264666"/>
                <a:gd name="connsiteX23" fmla="*/ 2000250 w 2000250"/>
                <a:gd name="connsiteY23" fmla="*/ 1194816 h 1264666"/>
                <a:gd name="connsiteX24" fmla="*/ 1994694 w 2000250"/>
                <a:gd name="connsiteY24" fmla="*/ 1116235 h 1264666"/>
                <a:gd name="connsiteX25" fmla="*/ 1976437 w 2000250"/>
                <a:gd name="connsiteY25" fmla="*/ 1008285 h 1264666"/>
                <a:gd name="connsiteX26" fmla="*/ 1909763 w 2000250"/>
                <a:gd name="connsiteY26" fmla="*/ 896366 h 1264666"/>
                <a:gd name="connsiteX27" fmla="*/ 1868488 w 2000250"/>
                <a:gd name="connsiteY27" fmla="*/ 811435 h 1264666"/>
                <a:gd name="connsiteX28" fmla="*/ 1729581 w 2000250"/>
                <a:gd name="connsiteY28" fmla="*/ 716184 h 1264666"/>
                <a:gd name="connsiteX29" fmla="*/ 1939925 w 2000250"/>
                <a:gd name="connsiteY29" fmla="*/ 277241 h 1264666"/>
                <a:gd name="connsiteX30" fmla="*/ 1803400 w 2000250"/>
                <a:gd name="connsiteY30" fmla="*/ 178816 h 1264666"/>
                <a:gd name="connsiteX0" fmla="*/ 1803400 w 2000250"/>
                <a:gd name="connsiteY0" fmla="*/ 178816 h 1264666"/>
                <a:gd name="connsiteX1" fmla="*/ 1549400 w 2000250"/>
                <a:gd name="connsiteY1" fmla="*/ 67691 h 1264666"/>
                <a:gd name="connsiteX2" fmla="*/ 1225550 w 2000250"/>
                <a:gd name="connsiteY2" fmla="*/ 16891 h 1264666"/>
                <a:gd name="connsiteX3" fmla="*/ 1054895 w 2000250"/>
                <a:gd name="connsiteY3" fmla="*/ 385190 h 1264666"/>
                <a:gd name="connsiteX4" fmla="*/ 872331 w 2000250"/>
                <a:gd name="connsiteY4" fmla="*/ 290734 h 1264666"/>
                <a:gd name="connsiteX5" fmla="*/ 695325 w 2000250"/>
                <a:gd name="connsiteY5" fmla="*/ 245491 h 1264666"/>
                <a:gd name="connsiteX6" fmla="*/ 521494 w 2000250"/>
                <a:gd name="connsiteY6" fmla="*/ 205009 h 1264666"/>
                <a:gd name="connsiteX7" fmla="*/ 353219 w 2000250"/>
                <a:gd name="connsiteY7" fmla="*/ 179610 h 1264666"/>
                <a:gd name="connsiteX8" fmla="*/ 228600 w 2000250"/>
                <a:gd name="connsiteY8" fmla="*/ 166910 h 1264666"/>
                <a:gd name="connsiteX9" fmla="*/ 156369 w 2000250"/>
                <a:gd name="connsiteY9" fmla="*/ 199454 h 1264666"/>
                <a:gd name="connsiteX10" fmla="*/ 66675 w 2000250"/>
                <a:gd name="connsiteY10" fmla="*/ 245491 h 1264666"/>
                <a:gd name="connsiteX11" fmla="*/ 0 w 2000250"/>
                <a:gd name="connsiteY11" fmla="*/ 338360 h 1264666"/>
                <a:gd name="connsiteX12" fmla="*/ 3175 w 2000250"/>
                <a:gd name="connsiteY12" fmla="*/ 441546 h 1264666"/>
                <a:gd name="connsiteX13" fmla="*/ 63500 w 2000250"/>
                <a:gd name="connsiteY13" fmla="*/ 539179 h 1264666"/>
                <a:gd name="connsiteX14" fmla="*/ 193675 w 2000250"/>
                <a:gd name="connsiteY14" fmla="*/ 616966 h 1264666"/>
                <a:gd name="connsiteX15" fmla="*/ 390525 w 2000250"/>
                <a:gd name="connsiteY15" fmla="*/ 744759 h 1264666"/>
                <a:gd name="connsiteX16" fmla="*/ 551656 w 2000250"/>
                <a:gd name="connsiteY16" fmla="*/ 874141 h 1264666"/>
                <a:gd name="connsiteX17" fmla="*/ 685800 w 2000250"/>
                <a:gd name="connsiteY17" fmla="*/ 1007491 h 1264666"/>
                <a:gd name="connsiteX18" fmla="*/ 895350 w 2000250"/>
                <a:gd name="connsiteY18" fmla="*/ 1118616 h 1264666"/>
                <a:gd name="connsiteX19" fmla="*/ 1120775 w 2000250"/>
                <a:gd name="connsiteY19" fmla="*/ 1207516 h 1264666"/>
                <a:gd name="connsiteX20" fmla="*/ 1390650 w 2000250"/>
                <a:gd name="connsiteY20" fmla="*/ 1239266 h 1264666"/>
                <a:gd name="connsiteX21" fmla="*/ 1638300 w 2000250"/>
                <a:gd name="connsiteY21" fmla="*/ 1258316 h 1264666"/>
                <a:gd name="connsiteX22" fmla="*/ 1809750 w 2000250"/>
                <a:gd name="connsiteY22" fmla="*/ 1264666 h 1264666"/>
                <a:gd name="connsiteX23" fmla="*/ 2000250 w 2000250"/>
                <a:gd name="connsiteY23" fmla="*/ 1194816 h 1264666"/>
                <a:gd name="connsiteX24" fmla="*/ 1994694 w 2000250"/>
                <a:gd name="connsiteY24" fmla="*/ 1116235 h 1264666"/>
                <a:gd name="connsiteX25" fmla="*/ 1976437 w 2000250"/>
                <a:gd name="connsiteY25" fmla="*/ 1008285 h 1264666"/>
                <a:gd name="connsiteX26" fmla="*/ 1909763 w 2000250"/>
                <a:gd name="connsiteY26" fmla="*/ 896366 h 1264666"/>
                <a:gd name="connsiteX27" fmla="*/ 1868488 w 2000250"/>
                <a:gd name="connsiteY27" fmla="*/ 811435 h 1264666"/>
                <a:gd name="connsiteX28" fmla="*/ 1729581 w 2000250"/>
                <a:gd name="connsiteY28" fmla="*/ 716184 h 1264666"/>
                <a:gd name="connsiteX29" fmla="*/ 1939925 w 2000250"/>
                <a:gd name="connsiteY29" fmla="*/ 277241 h 1264666"/>
                <a:gd name="connsiteX30" fmla="*/ 1803400 w 2000250"/>
                <a:gd name="connsiteY30" fmla="*/ 178816 h 1264666"/>
                <a:gd name="connsiteX0" fmla="*/ 1803400 w 2000250"/>
                <a:gd name="connsiteY0" fmla="*/ 178816 h 1264666"/>
                <a:gd name="connsiteX1" fmla="*/ 1549400 w 2000250"/>
                <a:gd name="connsiteY1" fmla="*/ 67691 h 1264666"/>
                <a:gd name="connsiteX2" fmla="*/ 1225550 w 2000250"/>
                <a:gd name="connsiteY2" fmla="*/ 16891 h 1264666"/>
                <a:gd name="connsiteX3" fmla="*/ 1054895 w 2000250"/>
                <a:gd name="connsiteY3" fmla="*/ 385190 h 1264666"/>
                <a:gd name="connsiteX4" fmla="*/ 872331 w 2000250"/>
                <a:gd name="connsiteY4" fmla="*/ 290734 h 1264666"/>
                <a:gd name="connsiteX5" fmla="*/ 695325 w 2000250"/>
                <a:gd name="connsiteY5" fmla="*/ 245491 h 1264666"/>
                <a:gd name="connsiteX6" fmla="*/ 521494 w 2000250"/>
                <a:gd name="connsiteY6" fmla="*/ 205009 h 1264666"/>
                <a:gd name="connsiteX7" fmla="*/ 353219 w 2000250"/>
                <a:gd name="connsiteY7" fmla="*/ 179610 h 1264666"/>
                <a:gd name="connsiteX8" fmla="*/ 228600 w 2000250"/>
                <a:gd name="connsiteY8" fmla="*/ 166910 h 1264666"/>
                <a:gd name="connsiteX9" fmla="*/ 156369 w 2000250"/>
                <a:gd name="connsiteY9" fmla="*/ 199454 h 1264666"/>
                <a:gd name="connsiteX10" fmla="*/ 66675 w 2000250"/>
                <a:gd name="connsiteY10" fmla="*/ 245491 h 1264666"/>
                <a:gd name="connsiteX11" fmla="*/ 0 w 2000250"/>
                <a:gd name="connsiteY11" fmla="*/ 338360 h 1264666"/>
                <a:gd name="connsiteX12" fmla="*/ 3175 w 2000250"/>
                <a:gd name="connsiteY12" fmla="*/ 441546 h 1264666"/>
                <a:gd name="connsiteX13" fmla="*/ 63500 w 2000250"/>
                <a:gd name="connsiteY13" fmla="*/ 539179 h 1264666"/>
                <a:gd name="connsiteX14" fmla="*/ 193675 w 2000250"/>
                <a:gd name="connsiteY14" fmla="*/ 616966 h 1264666"/>
                <a:gd name="connsiteX15" fmla="*/ 390525 w 2000250"/>
                <a:gd name="connsiteY15" fmla="*/ 744759 h 1264666"/>
                <a:gd name="connsiteX16" fmla="*/ 551656 w 2000250"/>
                <a:gd name="connsiteY16" fmla="*/ 874141 h 1264666"/>
                <a:gd name="connsiteX17" fmla="*/ 685800 w 2000250"/>
                <a:gd name="connsiteY17" fmla="*/ 1007491 h 1264666"/>
                <a:gd name="connsiteX18" fmla="*/ 895350 w 2000250"/>
                <a:gd name="connsiteY18" fmla="*/ 1118616 h 1264666"/>
                <a:gd name="connsiteX19" fmla="*/ 1120775 w 2000250"/>
                <a:gd name="connsiteY19" fmla="*/ 1207516 h 1264666"/>
                <a:gd name="connsiteX20" fmla="*/ 1390650 w 2000250"/>
                <a:gd name="connsiteY20" fmla="*/ 1239266 h 1264666"/>
                <a:gd name="connsiteX21" fmla="*/ 1638300 w 2000250"/>
                <a:gd name="connsiteY21" fmla="*/ 1258316 h 1264666"/>
                <a:gd name="connsiteX22" fmla="*/ 1809750 w 2000250"/>
                <a:gd name="connsiteY22" fmla="*/ 1264666 h 1264666"/>
                <a:gd name="connsiteX23" fmla="*/ 2000250 w 2000250"/>
                <a:gd name="connsiteY23" fmla="*/ 1194816 h 1264666"/>
                <a:gd name="connsiteX24" fmla="*/ 1994694 w 2000250"/>
                <a:gd name="connsiteY24" fmla="*/ 1116235 h 1264666"/>
                <a:gd name="connsiteX25" fmla="*/ 1976437 w 2000250"/>
                <a:gd name="connsiteY25" fmla="*/ 1008285 h 1264666"/>
                <a:gd name="connsiteX26" fmla="*/ 1909763 w 2000250"/>
                <a:gd name="connsiteY26" fmla="*/ 896366 h 1264666"/>
                <a:gd name="connsiteX27" fmla="*/ 1868488 w 2000250"/>
                <a:gd name="connsiteY27" fmla="*/ 811435 h 1264666"/>
                <a:gd name="connsiteX28" fmla="*/ 1729581 w 2000250"/>
                <a:gd name="connsiteY28" fmla="*/ 716184 h 1264666"/>
                <a:gd name="connsiteX29" fmla="*/ 1803400 w 2000250"/>
                <a:gd name="connsiteY29" fmla="*/ 178816 h 1264666"/>
                <a:gd name="connsiteX0" fmla="*/ 1729581 w 2000250"/>
                <a:gd name="connsiteY0" fmla="*/ 738256 h 1286738"/>
                <a:gd name="connsiteX1" fmla="*/ 1549400 w 2000250"/>
                <a:gd name="connsiteY1" fmla="*/ 89763 h 1286738"/>
                <a:gd name="connsiteX2" fmla="*/ 1225550 w 2000250"/>
                <a:gd name="connsiteY2" fmla="*/ 38963 h 1286738"/>
                <a:gd name="connsiteX3" fmla="*/ 1054895 w 2000250"/>
                <a:gd name="connsiteY3" fmla="*/ 407262 h 1286738"/>
                <a:gd name="connsiteX4" fmla="*/ 872331 w 2000250"/>
                <a:gd name="connsiteY4" fmla="*/ 312806 h 1286738"/>
                <a:gd name="connsiteX5" fmla="*/ 695325 w 2000250"/>
                <a:gd name="connsiteY5" fmla="*/ 267563 h 1286738"/>
                <a:gd name="connsiteX6" fmla="*/ 521494 w 2000250"/>
                <a:gd name="connsiteY6" fmla="*/ 227081 h 1286738"/>
                <a:gd name="connsiteX7" fmla="*/ 353219 w 2000250"/>
                <a:gd name="connsiteY7" fmla="*/ 201682 h 1286738"/>
                <a:gd name="connsiteX8" fmla="*/ 228600 w 2000250"/>
                <a:gd name="connsiteY8" fmla="*/ 188982 h 1286738"/>
                <a:gd name="connsiteX9" fmla="*/ 156369 w 2000250"/>
                <a:gd name="connsiteY9" fmla="*/ 221526 h 1286738"/>
                <a:gd name="connsiteX10" fmla="*/ 66675 w 2000250"/>
                <a:gd name="connsiteY10" fmla="*/ 267563 h 1286738"/>
                <a:gd name="connsiteX11" fmla="*/ 0 w 2000250"/>
                <a:gd name="connsiteY11" fmla="*/ 360432 h 1286738"/>
                <a:gd name="connsiteX12" fmla="*/ 3175 w 2000250"/>
                <a:gd name="connsiteY12" fmla="*/ 463618 h 1286738"/>
                <a:gd name="connsiteX13" fmla="*/ 63500 w 2000250"/>
                <a:gd name="connsiteY13" fmla="*/ 561251 h 1286738"/>
                <a:gd name="connsiteX14" fmla="*/ 193675 w 2000250"/>
                <a:gd name="connsiteY14" fmla="*/ 639038 h 1286738"/>
                <a:gd name="connsiteX15" fmla="*/ 390525 w 2000250"/>
                <a:gd name="connsiteY15" fmla="*/ 766831 h 1286738"/>
                <a:gd name="connsiteX16" fmla="*/ 551656 w 2000250"/>
                <a:gd name="connsiteY16" fmla="*/ 896213 h 1286738"/>
                <a:gd name="connsiteX17" fmla="*/ 685800 w 2000250"/>
                <a:gd name="connsiteY17" fmla="*/ 1029563 h 1286738"/>
                <a:gd name="connsiteX18" fmla="*/ 895350 w 2000250"/>
                <a:gd name="connsiteY18" fmla="*/ 1140688 h 1286738"/>
                <a:gd name="connsiteX19" fmla="*/ 1120775 w 2000250"/>
                <a:gd name="connsiteY19" fmla="*/ 1229588 h 1286738"/>
                <a:gd name="connsiteX20" fmla="*/ 1390650 w 2000250"/>
                <a:gd name="connsiteY20" fmla="*/ 1261338 h 1286738"/>
                <a:gd name="connsiteX21" fmla="*/ 1638300 w 2000250"/>
                <a:gd name="connsiteY21" fmla="*/ 1280388 h 1286738"/>
                <a:gd name="connsiteX22" fmla="*/ 1809750 w 2000250"/>
                <a:gd name="connsiteY22" fmla="*/ 1286738 h 1286738"/>
                <a:gd name="connsiteX23" fmla="*/ 2000250 w 2000250"/>
                <a:gd name="connsiteY23" fmla="*/ 1216888 h 1286738"/>
                <a:gd name="connsiteX24" fmla="*/ 1994694 w 2000250"/>
                <a:gd name="connsiteY24" fmla="*/ 1138307 h 1286738"/>
                <a:gd name="connsiteX25" fmla="*/ 1976437 w 2000250"/>
                <a:gd name="connsiteY25" fmla="*/ 1030357 h 1286738"/>
                <a:gd name="connsiteX26" fmla="*/ 1909763 w 2000250"/>
                <a:gd name="connsiteY26" fmla="*/ 918438 h 1286738"/>
                <a:gd name="connsiteX27" fmla="*/ 1868488 w 2000250"/>
                <a:gd name="connsiteY27" fmla="*/ 833507 h 1286738"/>
                <a:gd name="connsiteX28" fmla="*/ 1729581 w 2000250"/>
                <a:gd name="connsiteY28" fmla="*/ 738256 h 1286738"/>
                <a:gd name="connsiteX0" fmla="*/ 1729581 w 2000250"/>
                <a:gd name="connsiteY0" fmla="*/ 703751 h 1252233"/>
                <a:gd name="connsiteX1" fmla="*/ 1225550 w 2000250"/>
                <a:gd name="connsiteY1" fmla="*/ 4458 h 1252233"/>
                <a:gd name="connsiteX2" fmla="*/ 1054895 w 2000250"/>
                <a:gd name="connsiteY2" fmla="*/ 372757 h 1252233"/>
                <a:gd name="connsiteX3" fmla="*/ 872331 w 2000250"/>
                <a:gd name="connsiteY3" fmla="*/ 278301 h 1252233"/>
                <a:gd name="connsiteX4" fmla="*/ 695325 w 2000250"/>
                <a:gd name="connsiteY4" fmla="*/ 233058 h 1252233"/>
                <a:gd name="connsiteX5" fmla="*/ 521494 w 2000250"/>
                <a:gd name="connsiteY5" fmla="*/ 192576 h 1252233"/>
                <a:gd name="connsiteX6" fmla="*/ 353219 w 2000250"/>
                <a:gd name="connsiteY6" fmla="*/ 167177 h 1252233"/>
                <a:gd name="connsiteX7" fmla="*/ 228600 w 2000250"/>
                <a:gd name="connsiteY7" fmla="*/ 154477 h 1252233"/>
                <a:gd name="connsiteX8" fmla="*/ 156369 w 2000250"/>
                <a:gd name="connsiteY8" fmla="*/ 187021 h 1252233"/>
                <a:gd name="connsiteX9" fmla="*/ 66675 w 2000250"/>
                <a:gd name="connsiteY9" fmla="*/ 233058 h 1252233"/>
                <a:gd name="connsiteX10" fmla="*/ 0 w 2000250"/>
                <a:gd name="connsiteY10" fmla="*/ 325927 h 1252233"/>
                <a:gd name="connsiteX11" fmla="*/ 3175 w 2000250"/>
                <a:gd name="connsiteY11" fmla="*/ 429113 h 1252233"/>
                <a:gd name="connsiteX12" fmla="*/ 63500 w 2000250"/>
                <a:gd name="connsiteY12" fmla="*/ 526746 h 1252233"/>
                <a:gd name="connsiteX13" fmla="*/ 193675 w 2000250"/>
                <a:gd name="connsiteY13" fmla="*/ 604533 h 1252233"/>
                <a:gd name="connsiteX14" fmla="*/ 390525 w 2000250"/>
                <a:gd name="connsiteY14" fmla="*/ 732326 h 1252233"/>
                <a:gd name="connsiteX15" fmla="*/ 551656 w 2000250"/>
                <a:gd name="connsiteY15" fmla="*/ 861708 h 1252233"/>
                <a:gd name="connsiteX16" fmla="*/ 685800 w 2000250"/>
                <a:gd name="connsiteY16" fmla="*/ 995058 h 1252233"/>
                <a:gd name="connsiteX17" fmla="*/ 895350 w 2000250"/>
                <a:gd name="connsiteY17" fmla="*/ 1106183 h 1252233"/>
                <a:gd name="connsiteX18" fmla="*/ 1120775 w 2000250"/>
                <a:gd name="connsiteY18" fmla="*/ 1195083 h 1252233"/>
                <a:gd name="connsiteX19" fmla="*/ 1390650 w 2000250"/>
                <a:gd name="connsiteY19" fmla="*/ 1226833 h 1252233"/>
                <a:gd name="connsiteX20" fmla="*/ 1638300 w 2000250"/>
                <a:gd name="connsiteY20" fmla="*/ 1245883 h 1252233"/>
                <a:gd name="connsiteX21" fmla="*/ 1809750 w 2000250"/>
                <a:gd name="connsiteY21" fmla="*/ 1252233 h 1252233"/>
                <a:gd name="connsiteX22" fmla="*/ 2000250 w 2000250"/>
                <a:gd name="connsiteY22" fmla="*/ 1182383 h 1252233"/>
                <a:gd name="connsiteX23" fmla="*/ 1994694 w 2000250"/>
                <a:gd name="connsiteY23" fmla="*/ 1103802 h 1252233"/>
                <a:gd name="connsiteX24" fmla="*/ 1976437 w 2000250"/>
                <a:gd name="connsiteY24" fmla="*/ 995852 h 1252233"/>
                <a:gd name="connsiteX25" fmla="*/ 1909763 w 2000250"/>
                <a:gd name="connsiteY25" fmla="*/ 883933 h 1252233"/>
                <a:gd name="connsiteX26" fmla="*/ 1868488 w 2000250"/>
                <a:gd name="connsiteY26" fmla="*/ 799002 h 1252233"/>
                <a:gd name="connsiteX27" fmla="*/ 1729581 w 2000250"/>
                <a:gd name="connsiteY27" fmla="*/ 703751 h 1252233"/>
                <a:gd name="connsiteX0" fmla="*/ 1729581 w 2000250"/>
                <a:gd name="connsiteY0" fmla="*/ 549274 h 1097756"/>
                <a:gd name="connsiteX1" fmla="*/ 1311275 w 2000250"/>
                <a:gd name="connsiteY1" fmla="*/ 333375 h 1097756"/>
                <a:gd name="connsiteX2" fmla="*/ 1054895 w 2000250"/>
                <a:gd name="connsiteY2" fmla="*/ 218280 h 1097756"/>
                <a:gd name="connsiteX3" fmla="*/ 872331 w 2000250"/>
                <a:gd name="connsiteY3" fmla="*/ 123824 h 1097756"/>
                <a:gd name="connsiteX4" fmla="*/ 695325 w 2000250"/>
                <a:gd name="connsiteY4" fmla="*/ 78581 h 1097756"/>
                <a:gd name="connsiteX5" fmla="*/ 521494 w 2000250"/>
                <a:gd name="connsiteY5" fmla="*/ 38099 h 1097756"/>
                <a:gd name="connsiteX6" fmla="*/ 353219 w 2000250"/>
                <a:gd name="connsiteY6" fmla="*/ 12700 h 1097756"/>
                <a:gd name="connsiteX7" fmla="*/ 228600 w 2000250"/>
                <a:gd name="connsiteY7" fmla="*/ 0 h 1097756"/>
                <a:gd name="connsiteX8" fmla="*/ 156369 w 2000250"/>
                <a:gd name="connsiteY8" fmla="*/ 32544 h 1097756"/>
                <a:gd name="connsiteX9" fmla="*/ 66675 w 2000250"/>
                <a:gd name="connsiteY9" fmla="*/ 78581 h 1097756"/>
                <a:gd name="connsiteX10" fmla="*/ 0 w 2000250"/>
                <a:gd name="connsiteY10" fmla="*/ 171450 h 1097756"/>
                <a:gd name="connsiteX11" fmla="*/ 3175 w 2000250"/>
                <a:gd name="connsiteY11" fmla="*/ 274636 h 1097756"/>
                <a:gd name="connsiteX12" fmla="*/ 63500 w 2000250"/>
                <a:gd name="connsiteY12" fmla="*/ 372269 h 1097756"/>
                <a:gd name="connsiteX13" fmla="*/ 193675 w 2000250"/>
                <a:gd name="connsiteY13" fmla="*/ 450056 h 1097756"/>
                <a:gd name="connsiteX14" fmla="*/ 390525 w 2000250"/>
                <a:gd name="connsiteY14" fmla="*/ 577849 h 1097756"/>
                <a:gd name="connsiteX15" fmla="*/ 551656 w 2000250"/>
                <a:gd name="connsiteY15" fmla="*/ 707231 h 1097756"/>
                <a:gd name="connsiteX16" fmla="*/ 685800 w 2000250"/>
                <a:gd name="connsiteY16" fmla="*/ 840581 h 1097756"/>
                <a:gd name="connsiteX17" fmla="*/ 895350 w 2000250"/>
                <a:gd name="connsiteY17" fmla="*/ 951706 h 1097756"/>
                <a:gd name="connsiteX18" fmla="*/ 1120775 w 2000250"/>
                <a:gd name="connsiteY18" fmla="*/ 1040606 h 1097756"/>
                <a:gd name="connsiteX19" fmla="*/ 1390650 w 2000250"/>
                <a:gd name="connsiteY19" fmla="*/ 1072356 h 1097756"/>
                <a:gd name="connsiteX20" fmla="*/ 1638300 w 2000250"/>
                <a:gd name="connsiteY20" fmla="*/ 1091406 h 1097756"/>
                <a:gd name="connsiteX21" fmla="*/ 1809750 w 2000250"/>
                <a:gd name="connsiteY21" fmla="*/ 1097756 h 1097756"/>
                <a:gd name="connsiteX22" fmla="*/ 2000250 w 2000250"/>
                <a:gd name="connsiteY22" fmla="*/ 1027906 h 1097756"/>
                <a:gd name="connsiteX23" fmla="*/ 1994694 w 2000250"/>
                <a:gd name="connsiteY23" fmla="*/ 949325 h 1097756"/>
                <a:gd name="connsiteX24" fmla="*/ 1976437 w 2000250"/>
                <a:gd name="connsiteY24" fmla="*/ 841375 h 1097756"/>
                <a:gd name="connsiteX25" fmla="*/ 1909763 w 2000250"/>
                <a:gd name="connsiteY25" fmla="*/ 729456 h 1097756"/>
                <a:gd name="connsiteX26" fmla="*/ 1868488 w 2000250"/>
                <a:gd name="connsiteY26" fmla="*/ 644525 h 1097756"/>
                <a:gd name="connsiteX27" fmla="*/ 1729581 w 2000250"/>
                <a:gd name="connsiteY27" fmla="*/ 549274 h 1097756"/>
                <a:gd name="connsiteX0" fmla="*/ 1729581 w 2000250"/>
                <a:gd name="connsiteY0" fmla="*/ 549274 h 1097756"/>
                <a:gd name="connsiteX1" fmla="*/ 1311275 w 2000250"/>
                <a:gd name="connsiteY1" fmla="*/ 333375 h 1097756"/>
                <a:gd name="connsiteX2" fmla="*/ 1071564 w 2000250"/>
                <a:gd name="connsiteY2" fmla="*/ 218280 h 1097756"/>
                <a:gd name="connsiteX3" fmla="*/ 872331 w 2000250"/>
                <a:gd name="connsiteY3" fmla="*/ 123824 h 1097756"/>
                <a:gd name="connsiteX4" fmla="*/ 695325 w 2000250"/>
                <a:gd name="connsiteY4" fmla="*/ 78581 h 1097756"/>
                <a:gd name="connsiteX5" fmla="*/ 521494 w 2000250"/>
                <a:gd name="connsiteY5" fmla="*/ 38099 h 1097756"/>
                <a:gd name="connsiteX6" fmla="*/ 353219 w 2000250"/>
                <a:gd name="connsiteY6" fmla="*/ 12700 h 1097756"/>
                <a:gd name="connsiteX7" fmla="*/ 228600 w 2000250"/>
                <a:gd name="connsiteY7" fmla="*/ 0 h 1097756"/>
                <a:gd name="connsiteX8" fmla="*/ 156369 w 2000250"/>
                <a:gd name="connsiteY8" fmla="*/ 32544 h 1097756"/>
                <a:gd name="connsiteX9" fmla="*/ 66675 w 2000250"/>
                <a:gd name="connsiteY9" fmla="*/ 78581 h 1097756"/>
                <a:gd name="connsiteX10" fmla="*/ 0 w 2000250"/>
                <a:gd name="connsiteY10" fmla="*/ 171450 h 1097756"/>
                <a:gd name="connsiteX11" fmla="*/ 3175 w 2000250"/>
                <a:gd name="connsiteY11" fmla="*/ 274636 h 1097756"/>
                <a:gd name="connsiteX12" fmla="*/ 63500 w 2000250"/>
                <a:gd name="connsiteY12" fmla="*/ 372269 h 1097756"/>
                <a:gd name="connsiteX13" fmla="*/ 193675 w 2000250"/>
                <a:gd name="connsiteY13" fmla="*/ 450056 h 1097756"/>
                <a:gd name="connsiteX14" fmla="*/ 390525 w 2000250"/>
                <a:gd name="connsiteY14" fmla="*/ 577849 h 1097756"/>
                <a:gd name="connsiteX15" fmla="*/ 551656 w 2000250"/>
                <a:gd name="connsiteY15" fmla="*/ 707231 h 1097756"/>
                <a:gd name="connsiteX16" fmla="*/ 685800 w 2000250"/>
                <a:gd name="connsiteY16" fmla="*/ 840581 h 1097756"/>
                <a:gd name="connsiteX17" fmla="*/ 895350 w 2000250"/>
                <a:gd name="connsiteY17" fmla="*/ 951706 h 1097756"/>
                <a:gd name="connsiteX18" fmla="*/ 1120775 w 2000250"/>
                <a:gd name="connsiteY18" fmla="*/ 1040606 h 1097756"/>
                <a:gd name="connsiteX19" fmla="*/ 1390650 w 2000250"/>
                <a:gd name="connsiteY19" fmla="*/ 1072356 h 1097756"/>
                <a:gd name="connsiteX20" fmla="*/ 1638300 w 2000250"/>
                <a:gd name="connsiteY20" fmla="*/ 1091406 h 1097756"/>
                <a:gd name="connsiteX21" fmla="*/ 1809750 w 2000250"/>
                <a:gd name="connsiteY21" fmla="*/ 1097756 h 1097756"/>
                <a:gd name="connsiteX22" fmla="*/ 2000250 w 2000250"/>
                <a:gd name="connsiteY22" fmla="*/ 1027906 h 1097756"/>
                <a:gd name="connsiteX23" fmla="*/ 1994694 w 2000250"/>
                <a:gd name="connsiteY23" fmla="*/ 949325 h 1097756"/>
                <a:gd name="connsiteX24" fmla="*/ 1976437 w 2000250"/>
                <a:gd name="connsiteY24" fmla="*/ 841375 h 1097756"/>
                <a:gd name="connsiteX25" fmla="*/ 1909763 w 2000250"/>
                <a:gd name="connsiteY25" fmla="*/ 729456 h 1097756"/>
                <a:gd name="connsiteX26" fmla="*/ 1868488 w 2000250"/>
                <a:gd name="connsiteY26" fmla="*/ 644525 h 1097756"/>
                <a:gd name="connsiteX27" fmla="*/ 1729581 w 2000250"/>
                <a:gd name="connsiteY27" fmla="*/ 549274 h 1097756"/>
                <a:gd name="connsiteX0" fmla="*/ 1729581 w 2000250"/>
                <a:gd name="connsiteY0" fmla="*/ 549274 h 1097756"/>
                <a:gd name="connsiteX1" fmla="*/ 1311275 w 2000250"/>
                <a:gd name="connsiteY1" fmla="*/ 333375 h 1097756"/>
                <a:gd name="connsiteX2" fmla="*/ 1071564 w 2000250"/>
                <a:gd name="connsiteY2" fmla="*/ 218280 h 1097756"/>
                <a:gd name="connsiteX3" fmla="*/ 872331 w 2000250"/>
                <a:gd name="connsiteY3" fmla="*/ 123824 h 1097756"/>
                <a:gd name="connsiteX4" fmla="*/ 695325 w 2000250"/>
                <a:gd name="connsiteY4" fmla="*/ 78581 h 1097756"/>
                <a:gd name="connsiteX5" fmla="*/ 521494 w 2000250"/>
                <a:gd name="connsiteY5" fmla="*/ 38099 h 1097756"/>
                <a:gd name="connsiteX6" fmla="*/ 353219 w 2000250"/>
                <a:gd name="connsiteY6" fmla="*/ 12700 h 1097756"/>
                <a:gd name="connsiteX7" fmla="*/ 228600 w 2000250"/>
                <a:gd name="connsiteY7" fmla="*/ 0 h 1097756"/>
                <a:gd name="connsiteX8" fmla="*/ 156369 w 2000250"/>
                <a:gd name="connsiteY8" fmla="*/ 32544 h 1097756"/>
                <a:gd name="connsiteX9" fmla="*/ 66675 w 2000250"/>
                <a:gd name="connsiteY9" fmla="*/ 78581 h 1097756"/>
                <a:gd name="connsiteX10" fmla="*/ 0 w 2000250"/>
                <a:gd name="connsiteY10" fmla="*/ 171450 h 1097756"/>
                <a:gd name="connsiteX11" fmla="*/ 3175 w 2000250"/>
                <a:gd name="connsiteY11" fmla="*/ 274636 h 1097756"/>
                <a:gd name="connsiteX12" fmla="*/ 63500 w 2000250"/>
                <a:gd name="connsiteY12" fmla="*/ 372269 h 1097756"/>
                <a:gd name="connsiteX13" fmla="*/ 193675 w 2000250"/>
                <a:gd name="connsiteY13" fmla="*/ 450056 h 1097756"/>
                <a:gd name="connsiteX14" fmla="*/ 390525 w 2000250"/>
                <a:gd name="connsiteY14" fmla="*/ 577849 h 1097756"/>
                <a:gd name="connsiteX15" fmla="*/ 551656 w 2000250"/>
                <a:gd name="connsiteY15" fmla="*/ 707231 h 1097756"/>
                <a:gd name="connsiteX16" fmla="*/ 685800 w 2000250"/>
                <a:gd name="connsiteY16" fmla="*/ 840581 h 1097756"/>
                <a:gd name="connsiteX17" fmla="*/ 895350 w 2000250"/>
                <a:gd name="connsiteY17" fmla="*/ 951706 h 1097756"/>
                <a:gd name="connsiteX18" fmla="*/ 1120775 w 2000250"/>
                <a:gd name="connsiteY18" fmla="*/ 1040606 h 1097756"/>
                <a:gd name="connsiteX19" fmla="*/ 1390650 w 2000250"/>
                <a:gd name="connsiteY19" fmla="*/ 1072356 h 1097756"/>
                <a:gd name="connsiteX20" fmla="*/ 1638300 w 2000250"/>
                <a:gd name="connsiteY20" fmla="*/ 1091406 h 1097756"/>
                <a:gd name="connsiteX21" fmla="*/ 1809750 w 2000250"/>
                <a:gd name="connsiteY21" fmla="*/ 1097756 h 1097756"/>
                <a:gd name="connsiteX22" fmla="*/ 2000250 w 2000250"/>
                <a:gd name="connsiteY22" fmla="*/ 1027906 h 1097756"/>
                <a:gd name="connsiteX23" fmla="*/ 1994694 w 2000250"/>
                <a:gd name="connsiteY23" fmla="*/ 949325 h 1097756"/>
                <a:gd name="connsiteX24" fmla="*/ 1976437 w 2000250"/>
                <a:gd name="connsiteY24" fmla="*/ 841375 h 1097756"/>
                <a:gd name="connsiteX25" fmla="*/ 1909763 w 2000250"/>
                <a:gd name="connsiteY25" fmla="*/ 729456 h 1097756"/>
                <a:gd name="connsiteX26" fmla="*/ 1868488 w 2000250"/>
                <a:gd name="connsiteY26" fmla="*/ 644525 h 1097756"/>
                <a:gd name="connsiteX27" fmla="*/ 1729581 w 2000250"/>
                <a:gd name="connsiteY27" fmla="*/ 549274 h 1097756"/>
                <a:gd name="connsiteX0" fmla="*/ 1731962 w 2000250"/>
                <a:gd name="connsiteY0" fmla="*/ 568324 h 1097756"/>
                <a:gd name="connsiteX1" fmla="*/ 1311275 w 2000250"/>
                <a:gd name="connsiteY1" fmla="*/ 333375 h 1097756"/>
                <a:gd name="connsiteX2" fmla="*/ 1071564 w 2000250"/>
                <a:gd name="connsiteY2" fmla="*/ 218280 h 1097756"/>
                <a:gd name="connsiteX3" fmla="*/ 872331 w 2000250"/>
                <a:gd name="connsiteY3" fmla="*/ 123824 h 1097756"/>
                <a:gd name="connsiteX4" fmla="*/ 695325 w 2000250"/>
                <a:gd name="connsiteY4" fmla="*/ 78581 h 1097756"/>
                <a:gd name="connsiteX5" fmla="*/ 521494 w 2000250"/>
                <a:gd name="connsiteY5" fmla="*/ 38099 h 1097756"/>
                <a:gd name="connsiteX6" fmla="*/ 353219 w 2000250"/>
                <a:gd name="connsiteY6" fmla="*/ 12700 h 1097756"/>
                <a:gd name="connsiteX7" fmla="*/ 228600 w 2000250"/>
                <a:gd name="connsiteY7" fmla="*/ 0 h 1097756"/>
                <a:gd name="connsiteX8" fmla="*/ 156369 w 2000250"/>
                <a:gd name="connsiteY8" fmla="*/ 32544 h 1097756"/>
                <a:gd name="connsiteX9" fmla="*/ 66675 w 2000250"/>
                <a:gd name="connsiteY9" fmla="*/ 78581 h 1097756"/>
                <a:gd name="connsiteX10" fmla="*/ 0 w 2000250"/>
                <a:gd name="connsiteY10" fmla="*/ 171450 h 1097756"/>
                <a:gd name="connsiteX11" fmla="*/ 3175 w 2000250"/>
                <a:gd name="connsiteY11" fmla="*/ 274636 h 1097756"/>
                <a:gd name="connsiteX12" fmla="*/ 63500 w 2000250"/>
                <a:gd name="connsiteY12" fmla="*/ 372269 h 1097756"/>
                <a:gd name="connsiteX13" fmla="*/ 193675 w 2000250"/>
                <a:gd name="connsiteY13" fmla="*/ 450056 h 1097756"/>
                <a:gd name="connsiteX14" fmla="*/ 390525 w 2000250"/>
                <a:gd name="connsiteY14" fmla="*/ 577849 h 1097756"/>
                <a:gd name="connsiteX15" fmla="*/ 551656 w 2000250"/>
                <a:gd name="connsiteY15" fmla="*/ 707231 h 1097756"/>
                <a:gd name="connsiteX16" fmla="*/ 685800 w 2000250"/>
                <a:gd name="connsiteY16" fmla="*/ 840581 h 1097756"/>
                <a:gd name="connsiteX17" fmla="*/ 895350 w 2000250"/>
                <a:gd name="connsiteY17" fmla="*/ 951706 h 1097756"/>
                <a:gd name="connsiteX18" fmla="*/ 1120775 w 2000250"/>
                <a:gd name="connsiteY18" fmla="*/ 1040606 h 1097756"/>
                <a:gd name="connsiteX19" fmla="*/ 1390650 w 2000250"/>
                <a:gd name="connsiteY19" fmla="*/ 1072356 h 1097756"/>
                <a:gd name="connsiteX20" fmla="*/ 1638300 w 2000250"/>
                <a:gd name="connsiteY20" fmla="*/ 1091406 h 1097756"/>
                <a:gd name="connsiteX21" fmla="*/ 1809750 w 2000250"/>
                <a:gd name="connsiteY21" fmla="*/ 1097756 h 1097756"/>
                <a:gd name="connsiteX22" fmla="*/ 2000250 w 2000250"/>
                <a:gd name="connsiteY22" fmla="*/ 1027906 h 1097756"/>
                <a:gd name="connsiteX23" fmla="*/ 1994694 w 2000250"/>
                <a:gd name="connsiteY23" fmla="*/ 949325 h 1097756"/>
                <a:gd name="connsiteX24" fmla="*/ 1976437 w 2000250"/>
                <a:gd name="connsiteY24" fmla="*/ 841375 h 1097756"/>
                <a:gd name="connsiteX25" fmla="*/ 1909763 w 2000250"/>
                <a:gd name="connsiteY25" fmla="*/ 729456 h 1097756"/>
                <a:gd name="connsiteX26" fmla="*/ 1868488 w 2000250"/>
                <a:gd name="connsiteY26" fmla="*/ 644525 h 1097756"/>
                <a:gd name="connsiteX27" fmla="*/ 1731962 w 2000250"/>
                <a:gd name="connsiteY27" fmla="*/ 568324 h 1097756"/>
                <a:gd name="connsiteX0" fmla="*/ 1731962 w 2000250"/>
                <a:gd name="connsiteY0" fmla="*/ 568324 h 1097756"/>
                <a:gd name="connsiteX1" fmla="*/ 1311275 w 2000250"/>
                <a:gd name="connsiteY1" fmla="*/ 333375 h 1097756"/>
                <a:gd name="connsiteX2" fmla="*/ 1071564 w 2000250"/>
                <a:gd name="connsiteY2" fmla="*/ 218280 h 1097756"/>
                <a:gd name="connsiteX3" fmla="*/ 872331 w 2000250"/>
                <a:gd name="connsiteY3" fmla="*/ 123824 h 1097756"/>
                <a:gd name="connsiteX4" fmla="*/ 695325 w 2000250"/>
                <a:gd name="connsiteY4" fmla="*/ 78581 h 1097756"/>
                <a:gd name="connsiteX5" fmla="*/ 521494 w 2000250"/>
                <a:gd name="connsiteY5" fmla="*/ 38099 h 1097756"/>
                <a:gd name="connsiteX6" fmla="*/ 353219 w 2000250"/>
                <a:gd name="connsiteY6" fmla="*/ 12700 h 1097756"/>
                <a:gd name="connsiteX7" fmla="*/ 228600 w 2000250"/>
                <a:gd name="connsiteY7" fmla="*/ 0 h 1097756"/>
                <a:gd name="connsiteX8" fmla="*/ 156369 w 2000250"/>
                <a:gd name="connsiteY8" fmla="*/ 32544 h 1097756"/>
                <a:gd name="connsiteX9" fmla="*/ 66675 w 2000250"/>
                <a:gd name="connsiteY9" fmla="*/ 78581 h 1097756"/>
                <a:gd name="connsiteX10" fmla="*/ 0 w 2000250"/>
                <a:gd name="connsiteY10" fmla="*/ 171450 h 1097756"/>
                <a:gd name="connsiteX11" fmla="*/ 3175 w 2000250"/>
                <a:gd name="connsiteY11" fmla="*/ 274636 h 1097756"/>
                <a:gd name="connsiteX12" fmla="*/ 63500 w 2000250"/>
                <a:gd name="connsiteY12" fmla="*/ 372269 h 1097756"/>
                <a:gd name="connsiteX13" fmla="*/ 193675 w 2000250"/>
                <a:gd name="connsiteY13" fmla="*/ 450056 h 1097756"/>
                <a:gd name="connsiteX14" fmla="*/ 390525 w 2000250"/>
                <a:gd name="connsiteY14" fmla="*/ 577849 h 1097756"/>
                <a:gd name="connsiteX15" fmla="*/ 551656 w 2000250"/>
                <a:gd name="connsiteY15" fmla="*/ 707231 h 1097756"/>
                <a:gd name="connsiteX16" fmla="*/ 685800 w 2000250"/>
                <a:gd name="connsiteY16" fmla="*/ 840581 h 1097756"/>
                <a:gd name="connsiteX17" fmla="*/ 895350 w 2000250"/>
                <a:gd name="connsiteY17" fmla="*/ 951706 h 1097756"/>
                <a:gd name="connsiteX18" fmla="*/ 1120775 w 2000250"/>
                <a:gd name="connsiteY18" fmla="*/ 1040606 h 1097756"/>
                <a:gd name="connsiteX19" fmla="*/ 1390650 w 2000250"/>
                <a:gd name="connsiteY19" fmla="*/ 1072356 h 1097756"/>
                <a:gd name="connsiteX20" fmla="*/ 1638300 w 2000250"/>
                <a:gd name="connsiteY20" fmla="*/ 1091406 h 1097756"/>
                <a:gd name="connsiteX21" fmla="*/ 1809750 w 2000250"/>
                <a:gd name="connsiteY21" fmla="*/ 1097756 h 1097756"/>
                <a:gd name="connsiteX22" fmla="*/ 2000250 w 2000250"/>
                <a:gd name="connsiteY22" fmla="*/ 1027906 h 1097756"/>
                <a:gd name="connsiteX23" fmla="*/ 1994694 w 2000250"/>
                <a:gd name="connsiteY23" fmla="*/ 949325 h 1097756"/>
                <a:gd name="connsiteX24" fmla="*/ 1976437 w 2000250"/>
                <a:gd name="connsiteY24" fmla="*/ 841375 h 1097756"/>
                <a:gd name="connsiteX25" fmla="*/ 1909763 w 2000250"/>
                <a:gd name="connsiteY25" fmla="*/ 729456 h 1097756"/>
                <a:gd name="connsiteX26" fmla="*/ 1868488 w 2000250"/>
                <a:gd name="connsiteY26" fmla="*/ 644525 h 1097756"/>
                <a:gd name="connsiteX27" fmla="*/ 1731962 w 2000250"/>
                <a:gd name="connsiteY27" fmla="*/ 568324 h 1097756"/>
                <a:gd name="connsiteX0" fmla="*/ 1731962 w 2000250"/>
                <a:gd name="connsiteY0" fmla="*/ 568324 h 1097756"/>
                <a:gd name="connsiteX1" fmla="*/ 1323181 w 2000250"/>
                <a:gd name="connsiteY1" fmla="*/ 352425 h 1097756"/>
                <a:gd name="connsiteX2" fmla="*/ 1071564 w 2000250"/>
                <a:gd name="connsiteY2" fmla="*/ 218280 h 1097756"/>
                <a:gd name="connsiteX3" fmla="*/ 872331 w 2000250"/>
                <a:gd name="connsiteY3" fmla="*/ 123824 h 1097756"/>
                <a:gd name="connsiteX4" fmla="*/ 695325 w 2000250"/>
                <a:gd name="connsiteY4" fmla="*/ 78581 h 1097756"/>
                <a:gd name="connsiteX5" fmla="*/ 521494 w 2000250"/>
                <a:gd name="connsiteY5" fmla="*/ 38099 h 1097756"/>
                <a:gd name="connsiteX6" fmla="*/ 353219 w 2000250"/>
                <a:gd name="connsiteY6" fmla="*/ 12700 h 1097756"/>
                <a:gd name="connsiteX7" fmla="*/ 228600 w 2000250"/>
                <a:gd name="connsiteY7" fmla="*/ 0 h 1097756"/>
                <a:gd name="connsiteX8" fmla="*/ 156369 w 2000250"/>
                <a:gd name="connsiteY8" fmla="*/ 32544 h 1097756"/>
                <a:gd name="connsiteX9" fmla="*/ 66675 w 2000250"/>
                <a:gd name="connsiteY9" fmla="*/ 78581 h 1097756"/>
                <a:gd name="connsiteX10" fmla="*/ 0 w 2000250"/>
                <a:gd name="connsiteY10" fmla="*/ 171450 h 1097756"/>
                <a:gd name="connsiteX11" fmla="*/ 3175 w 2000250"/>
                <a:gd name="connsiteY11" fmla="*/ 274636 h 1097756"/>
                <a:gd name="connsiteX12" fmla="*/ 63500 w 2000250"/>
                <a:gd name="connsiteY12" fmla="*/ 372269 h 1097756"/>
                <a:gd name="connsiteX13" fmla="*/ 193675 w 2000250"/>
                <a:gd name="connsiteY13" fmla="*/ 450056 h 1097756"/>
                <a:gd name="connsiteX14" fmla="*/ 390525 w 2000250"/>
                <a:gd name="connsiteY14" fmla="*/ 577849 h 1097756"/>
                <a:gd name="connsiteX15" fmla="*/ 551656 w 2000250"/>
                <a:gd name="connsiteY15" fmla="*/ 707231 h 1097756"/>
                <a:gd name="connsiteX16" fmla="*/ 685800 w 2000250"/>
                <a:gd name="connsiteY16" fmla="*/ 840581 h 1097756"/>
                <a:gd name="connsiteX17" fmla="*/ 895350 w 2000250"/>
                <a:gd name="connsiteY17" fmla="*/ 951706 h 1097756"/>
                <a:gd name="connsiteX18" fmla="*/ 1120775 w 2000250"/>
                <a:gd name="connsiteY18" fmla="*/ 1040606 h 1097756"/>
                <a:gd name="connsiteX19" fmla="*/ 1390650 w 2000250"/>
                <a:gd name="connsiteY19" fmla="*/ 1072356 h 1097756"/>
                <a:gd name="connsiteX20" fmla="*/ 1638300 w 2000250"/>
                <a:gd name="connsiteY20" fmla="*/ 1091406 h 1097756"/>
                <a:gd name="connsiteX21" fmla="*/ 1809750 w 2000250"/>
                <a:gd name="connsiteY21" fmla="*/ 1097756 h 1097756"/>
                <a:gd name="connsiteX22" fmla="*/ 2000250 w 2000250"/>
                <a:gd name="connsiteY22" fmla="*/ 1027906 h 1097756"/>
                <a:gd name="connsiteX23" fmla="*/ 1994694 w 2000250"/>
                <a:gd name="connsiteY23" fmla="*/ 949325 h 1097756"/>
                <a:gd name="connsiteX24" fmla="*/ 1976437 w 2000250"/>
                <a:gd name="connsiteY24" fmla="*/ 841375 h 1097756"/>
                <a:gd name="connsiteX25" fmla="*/ 1909763 w 2000250"/>
                <a:gd name="connsiteY25" fmla="*/ 729456 h 1097756"/>
                <a:gd name="connsiteX26" fmla="*/ 1868488 w 2000250"/>
                <a:gd name="connsiteY26" fmla="*/ 644525 h 1097756"/>
                <a:gd name="connsiteX27" fmla="*/ 1731962 w 2000250"/>
                <a:gd name="connsiteY27" fmla="*/ 568324 h 1097756"/>
                <a:gd name="connsiteX0" fmla="*/ 1731962 w 2000250"/>
                <a:gd name="connsiteY0" fmla="*/ 568324 h 1097756"/>
                <a:gd name="connsiteX1" fmla="*/ 1323181 w 2000250"/>
                <a:gd name="connsiteY1" fmla="*/ 352425 h 1097756"/>
                <a:gd name="connsiteX2" fmla="*/ 1050133 w 2000250"/>
                <a:gd name="connsiteY2" fmla="*/ 213517 h 1097756"/>
                <a:gd name="connsiteX3" fmla="*/ 872331 w 2000250"/>
                <a:gd name="connsiteY3" fmla="*/ 123824 h 1097756"/>
                <a:gd name="connsiteX4" fmla="*/ 695325 w 2000250"/>
                <a:gd name="connsiteY4" fmla="*/ 78581 h 1097756"/>
                <a:gd name="connsiteX5" fmla="*/ 521494 w 2000250"/>
                <a:gd name="connsiteY5" fmla="*/ 38099 h 1097756"/>
                <a:gd name="connsiteX6" fmla="*/ 353219 w 2000250"/>
                <a:gd name="connsiteY6" fmla="*/ 12700 h 1097756"/>
                <a:gd name="connsiteX7" fmla="*/ 228600 w 2000250"/>
                <a:gd name="connsiteY7" fmla="*/ 0 h 1097756"/>
                <a:gd name="connsiteX8" fmla="*/ 156369 w 2000250"/>
                <a:gd name="connsiteY8" fmla="*/ 32544 h 1097756"/>
                <a:gd name="connsiteX9" fmla="*/ 66675 w 2000250"/>
                <a:gd name="connsiteY9" fmla="*/ 78581 h 1097756"/>
                <a:gd name="connsiteX10" fmla="*/ 0 w 2000250"/>
                <a:gd name="connsiteY10" fmla="*/ 171450 h 1097756"/>
                <a:gd name="connsiteX11" fmla="*/ 3175 w 2000250"/>
                <a:gd name="connsiteY11" fmla="*/ 274636 h 1097756"/>
                <a:gd name="connsiteX12" fmla="*/ 63500 w 2000250"/>
                <a:gd name="connsiteY12" fmla="*/ 372269 h 1097756"/>
                <a:gd name="connsiteX13" fmla="*/ 193675 w 2000250"/>
                <a:gd name="connsiteY13" fmla="*/ 450056 h 1097756"/>
                <a:gd name="connsiteX14" fmla="*/ 390525 w 2000250"/>
                <a:gd name="connsiteY14" fmla="*/ 577849 h 1097756"/>
                <a:gd name="connsiteX15" fmla="*/ 551656 w 2000250"/>
                <a:gd name="connsiteY15" fmla="*/ 707231 h 1097756"/>
                <a:gd name="connsiteX16" fmla="*/ 685800 w 2000250"/>
                <a:gd name="connsiteY16" fmla="*/ 840581 h 1097756"/>
                <a:gd name="connsiteX17" fmla="*/ 895350 w 2000250"/>
                <a:gd name="connsiteY17" fmla="*/ 951706 h 1097756"/>
                <a:gd name="connsiteX18" fmla="*/ 1120775 w 2000250"/>
                <a:gd name="connsiteY18" fmla="*/ 1040606 h 1097756"/>
                <a:gd name="connsiteX19" fmla="*/ 1390650 w 2000250"/>
                <a:gd name="connsiteY19" fmla="*/ 1072356 h 1097756"/>
                <a:gd name="connsiteX20" fmla="*/ 1638300 w 2000250"/>
                <a:gd name="connsiteY20" fmla="*/ 1091406 h 1097756"/>
                <a:gd name="connsiteX21" fmla="*/ 1809750 w 2000250"/>
                <a:gd name="connsiteY21" fmla="*/ 1097756 h 1097756"/>
                <a:gd name="connsiteX22" fmla="*/ 2000250 w 2000250"/>
                <a:gd name="connsiteY22" fmla="*/ 1027906 h 1097756"/>
                <a:gd name="connsiteX23" fmla="*/ 1994694 w 2000250"/>
                <a:gd name="connsiteY23" fmla="*/ 949325 h 1097756"/>
                <a:gd name="connsiteX24" fmla="*/ 1976437 w 2000250"/>
                <a:gd name="connsiteY24" fmla="*/ 841375 h 1097756"/>
                <a:gd name="connsiteX25" fmla="*/ 1909763 w 2000250"/>
                <a:gd name="connsiteY25" fmla="*/ 729456 h 1097756"/>
                <a:gd name="connsiteX26" fmla="*/ 1868488 w 2000250"/>
                <a:gd name="connsiteY26" fmla="*/ 644525 h 1097756"/>
                <a:gd name="connsiteX27" fmla="*/ 1731962 w 2000250"/>
                <a:gd name="connsiteY27" fmla="*/ 568324 h 1097756"/>
                <a:gd name="connsiteX0" fmla="*/ 1731962 w 2000250"/>
                <a:gd name="connsiteY0" fmla="*/ 568324 h 1097756"/>
                <a:gd name="connsiteX1" fmla="*/ 1597818 w 2000250"/>
                <a:gd name="connsiteY1" fmla="*/ 488154 h 1097756"/>
                <a:gd name="connsiteX2" fmla="*/ 1323181 w 2000250"/>
                <a:gd name="connsiteY2" fmla="*/ 352425 h 1097756"/>
                <a:gd name="connsiteX3" fmla="*/ 1050133 w 2000250"/>
                <a:gd name="connsiteY3" fmla="*/ 213517 h 1097756"/>
                <a:gd name="connsiteX4" fmla="*/ 872331 w 2000250"/>
                <a:gd name="connsiteY4" fmla="*/ 123824 h 1097756"/>
                <a:gd name="connsiteX5" fmla="*/ 695325 w 2000250"/>
                <a:gd name="connsiteY5" fmla="*/ 78581 h 1097756"/>
                <a:gd name="connsiteX6" fmla="*/ 521494 w 2000250"/>
                <a:gd name="connsiteY6" fmla="*/ 38099 h 1097756"/>
                <a:gd name="connsiteX7" fmla="*/ 353219 w 2000250"/>
                <a:gd name="connsiteY7" fmla="*/ 12700 h 1097756"/>
                <a:gd name="connsiteX8" fmla="*/ 228600 w 2000250"/>
                <a:gd name="connsiteY8" fmla="*/ 0 h 1097756"/>
                <a:gd name="connsiteX9" fmla="*/ 156369 w 2000250"/>
                <a:gd name="connsiteY9" fmla="*/ 32544 h 1097756"/>
                <a:gd name="connsiteX10" fmla="*/ 66675 w 2000250"/>
                <a:gd name="connsiteY10" fmla="*/ 78581 h 1097756"/>
                <a:gd name="connsiteX11" fmla="*/ 0 w 2000250"/>
                <a:gd name="connsiteY11" fmla="*/ 171450 h 1097756"/>
                <a:gd name="connsiteX12" fmla="*/ 3175 w 2000250"/>
                <a:gd name="connsiteY12" fmla="*/ 274636 h 1097756"/>
                <a:gd name="connsiteX13" fmla="*/ 63500 w 2000250"/>
                <a:gd name="connsiteY13" fmla="*/ 372269 h 1097756"/>
                <a:gd name="connsiteX14" fmla="*/ 193675 w 2000250"/>
                <a:gd name="connsiteY14" fmla="*/ 450056 h 1097756"/>
                <a:gd name="connsiteX15" fmla="*/ 390525 w 2000250"/>
                <a:gd name="connsiteY15" fmla="*/ 577849 h 1097756"/>
                <a:gd name="connsiteX16" fmla="*/ 551656 w 2000250"/>
                <a:gd name="connsiteY16" fmla="*/ 707231 h 1097756"/>
                <a:gd name="connsiteX17" fmla="*/ 685800 w 2000250"/>
                <a:gd name="connsiteY17" fmla="*/ 840581 h 1097756"/>
                <a:gd name="connsiteX18" fmla="*/ 895350 w 2000250"/>
                <a:gd name="connsiteY18" fmla="*/ 951706 h 1097756"/>
                <a:gd name="connsiteX19" fmla="*/ 1120775 w 2000250"/>
                <a:gd name="connsiteY19" fmla="*/ 1040606 h 1097756"/>
                <a:gd name="connsiteX20" fmla="*/ 1390650 w 2000250"/>
                <a:gd name="connsiteY20" fmla="*/ 1072356 h 1097756"/>
                <a:gd name="connsiteX21" fmla="*/ 1638300 w 2000250"/>
                <a:gd name="connsiteY21" fmla="*/ 1091406 h 1097756"/>
                <a:gd name="connsiteX22" fmla="*/ 1809750 w 2000250"/>
                <a:gd name="connsiteY22" fmla="*/ 1097756 h 1097756"/>
                <a:gd name="connsiteX23" fmla="*/ 2000250 w 2000250"/>
                <a:gd name="connsiteY23" fmla="*/ 1027906 h 1097756"/>
                <a:gd name="connsiteX24" fmla="*/ 1994694 w 2000250"/>
                <a:gd name="connsiteY24" fmla="*/ 949325 h 1097756"/>
                <a:gd name="connsiteX25" fmla="*/ 1976437 w 2000250"/>
                <a:gd name="connsiteY25" fmla="*/ 841375 h 1097756"/>
                <a:gd name="connsiteX26" fmla="*/ 1909763 w 2000250"/>
                <a:gd name="connsiteY26" fmla="*/ 729456 h 1097756"/>
                <a:gd name="connsiteX27" fmla="*/ 1868488 w 2000250"/>
                <a:gd name="connsiteY27" fmla="*/ 644525 h 1097756"/>
                <a:gd name="connsiteX28" fmla="*/ 1731962 w 2000250"/>
                <a:gd name="connsiteY28" fmla="*/ 568324 h 1097756"/>
                <a:gd name="connsiteX0" fmla="*/ 1731962 w 2000250"/>
                <a:gd name="connsiteY0" fmla="*/ 568324 h 1097756"/>
                <a:gd name="connsiteX1" fmla="*/ 1597818 w 2000250"/>
                <a:gd name="connsiteY1" fmla="*/ 488154 h 1097756"/>
                <a:gd name="connsiteX2" fmla="*/ 1323181 w 2000250"/>
                <a:gd name="connsiteY2" fmla="*/ 352425 h 1097756"/>
                <a:gd name="connsiteX3" fmla="*/ 1050133 w 2000250"/>
                <a:gd name="connsiteY3" fmla="*/ 213517 h 1097756"/>
                <a:gd name="connsiteX4" fmla="*/ 872331 w 2000250"/>
                <a:gd name="connsiteY4" fmla="*/ 123824 h 1097756"/>
                <a:gd name="connsiteX5" fmla="*/ 695325 w 2000250"/>
                <a:gd name="connsiteY5" fmla="*/ 78581 h 1097756"/>
                <a:gd name="connsiteX6" fmla="*/ 521494 w 2000250"/>
                <a:gd name="connsiteY6" fmla="*/ 38099 h 1097756"/>
                <a:gd name="connsiteX7" fmla="*/ 353219 w 2000250"/>
                <a:gd name="connsiteY7" fmla="*/ 12700 h 1097756"/>
                <a:gd name="connsiteX8" fmla="*/ 228600 w 2000250"/>
                <a:gd name="connsiteY8" fmla="*/ 0 h 1097756"/>
                <a:gd name="connsiteX9" fmla="*/ 156369 w 2000250"/>
                <a:gd name="connsiteY9" fmla="*/ 32544 h 1097756"/>
                <a:gd name="connsiteX10" fmla="*/ 66675 w 2000250"/>
                <a:gd name="connsiteY10" fmla="*/ 78581 h 1097756"/>
                <a:gd name="connsiteX11" fmla="*/ 0 w 2000250"/>
                <a:gd name="connsiteY11" fmla="*/ 171450 h 1097756"/>
                <a:gd name="connsiteX12" fmla="*/ 3175 w 2000250"/>
                <a:gd name="connsiteY12" fmla="*/ 274636 h 1097756"/>
                <a:gd name="connsiteX13" fmla="*/ 63500 w 2000250"/>
                <a:gd name="connsiteY13" fmla="*/ 372269 h 1097756"/>
                <a:gd name="connsiteX14" fmla="*/ 193675 w 2000250"/>
                <a:gd name="connsiteY14" fmla="*/ 450056 h 1097756"/>
                <a:gd name="connsiteX15" fmla="*/ 390525 w 2000250"/>
                <a:gd name="connsiteY15" fmla="*/ 577849 h 1097756"/>
                <a:gd name="connsiteX16" fmla="*/ 551656 w 2000250"/>
                <a:gd name="connsiteY16" fmla="*/ 707231 h 1097756"/>
                <a:gd name="connsiteX17" fmla="*/ 685800 w 2000250"/>
                <a:gd name="connsiteY17" fmla="*/ 840581 h 1097756"/>
                <a:gd name="connsiteX18" fmla="*/ 895350 w 2000250"/>
                <a:gd name="connsiteY18" fmla="*/ 951706 h 1097756"/>
                <a:gd name="connsiteX19" fmla="*/ 1120775 w 2000250"/>
                <a:gd name="connsiteY19" fmla="*/ 1040606 h 1097756"/>
                <a:gd name="connsiteX20" fmla="*/ 1390650 w 2000250"/>
                <a:gd name="connsiteY20" fmla="*/ 1072356 h 1097756"/>
                <a:gd name="connsiteX21" fmla="*/ 1638300 w 2000250"/>
                <a:gd name="connsiteY21" fmla="*/ 1091406 h 1097756"/>
                <a:gd name="connsiteX22" fmla="*/ 1809750 w 2000250"/>
                <a:gd name="connsiteY22" fmla="*/ 1097756 h 1097756"/>
                <a:gd name="connsiteX23" fmla="*/ 2000250 w 2000250"/>
                <a:gd name="connsiteY23" fmla="*/ 1027906 h 1097756"/>
                <a:gd name="connsiteX24" fmla="*/ 1994694 w 2000250"/>
                <a:gd name="connsiteY24" fmla="*/ 949325 h 1097756"/>
                <a:gd name="connsiteX25" fmla="*/ 1976437 w 2000250"/>
                <a:gd name="connsiteY25" fmla="*/ 841375 h 1097756"/>
                <a:gd name="connsiteX26" fmla="*/ 1909763 w 2000250"/>
                <a:gd name="connsiteY26" fmla="*/ 729456 h 1097756"/>
                <a:gd name="connsiteX27" fmla="*/ 1868488 w 2000250"/>
                <a:gd name="connsiteY27" fmla="*/ 654050 h 1097756"/>
                <a:gd name="connsiteX28" fmla="*/ 1731962 w 2000250"/>
                <a:gd name="connsiteY28" fmla="*/ 568324 h 1097756"/>
                <a:gd name="connsiteX0" fmla="*/ 1731962 w 2000250"/>
                <a:gd name="connsiteY0" fmla="*/ 568324 h 1097756"/>
                <a:gd name="connsiteX1" fmla="*/ 1597818 w 2000250"/>
                <a:gd name="connsiteY1" fmla="*/ 488154 h 1097756"/>
                <a:gd name="connsiteX2" fmla="*/ 1323181 w 2000250"/>
                <a:gd name="connsiteY2" fmla="*/ 352425 h 1097756"/>
                <a:gd name="connsiteX3" fmla="*/ 1050133 w 2000250"/>
                <a:gd name="connsiteY3" fmla="*/ 213517 h 1097756"/>
                <a:gd name="connsiteX4" fmla="*/ 872331 w 2000250"/>
                <a:gd name="connsiteY4" fmla="*/ 123824 h 1097756"/>
                <a:gd name="connsiteX5" fmla="*/ 695325 w 2000250"/>
                <a:gd name="connsiteY5" fmla="*/ 78581 h 1097756"/>
                <a:gd name="connsiteX6" fmla="*/ 521494 w 2000250"/>
                <a:gd name="connsiteY6" fmla="*/ 38099 h 1097756"/>
                <a:gd name="connsiteX7" fmla="*/ 353219 w 2000250"/>
                <a:gd name="connsiteY7" fmla="*/ 12700 h 1097756"/>
                <a:gd name="connsiteX8" fmla="*/ 228600 w 2000250"/>
                <a:gd name="connsiteY8" fmla="*/ 0 h 1097756"/>
                <a:gd name="connsiteX9" fmla="*/ 156369 w 2000250"/>
                <a:gd name="connsiteY9" fmla="*/ 32544 h 1097756"/>
                <a:gd name="connsiteX10" fmla="*/ 66675 w 2000250"/>
                <a:gd name="connsiteY10" fmla="*/ 78581 h 1097756"/>
                <a:gd name="connsiteX11" fmla="*/ 0 w 2000250"/>
                <a:gd name="connsiteY11" fmla="*/ 171450 h 1097756"/>
                <a:gd name="connsiteX12" fmla="*/ 3175 w 2000250"/>
                <a:gd name="connsiteY12" fmla="*/ 274636 h 1097756"/>
                <a:gd name="connsiteX13" fmla="*/ 63500 w 2000250"/>
                <a:gd name="connsiteY13" fmla="*/ 372269 h 1097756"/>
                <a:gd name="connsiteX14" fmla="*/ 193675 w 2000250"/>
                <a:gd name="connsiteY14" fmla="*/ 450056 h 1097756"/>
                <a:gd name="connsiteX15" fmla="*/ 390525 w 2000250"/>
                <a:gd name="connsiteY15" fmla="*/ 577849 h 1097756"/>
                <a:gd name="connsiteX16" fmla="*/ 551656 w 2000250"/>
                <a:gd name="connsiteY16" fmla="*/ 707231 h 1097756"/>
                <a:gd name="connsiteX17" fmla="*/ 685800 w 2000250"/>
                <a:gd name="connsiteY17" fmla="*/ 840581 h 1097756"/>
                <a:gd name="connsiteX18" fmla="*/ 895350 w 2000250"/>
                <a:gd name="connsiteY18" fmla="*/ 951706 h 1097756"/>
                <a:gd name="connsiteX19" fmla="*/ 1120775 w 2000250"/>
                <a:gd name="connsiteY19" fmla="*/ 1040606 h 1097756"/>
                <a:gd name="connsiteX20" fmla="*/ 1390650 w 2000250"/>
                <a:gd name="connsiteY20" fmla="*/ 1072356 h 1097756"/>
                <a:gd name="connsiteX21" fmla="*/ 1638300 w 2000250"/>
                <a:gd name="connsiteY21" fmla="*/ 1091406 h 1097756"/>
                <a:gd name="connsiteX22" fmla="*/ 1809750 w 2000250"/>
                <a:gd name="connsiteY22" fmla="*/ 1097756 h 1097756"/>
                <a:gd name="connsiteX23" fmla="*/ 2000250 w 2000250"/>
                <a:gd name="connsiteY23" fmla="*/ 1027906 h 1097756"/>
                <a:gd name="connsiteX24" fmla="*/ 1994694 w 2000250"/>
                <a:gd name="connsiteY24" fmla="*/ 949325 h 1097756"/>
                <a:gd name="connsiteX25" fmla="*/ 1969294 w 2000250"/>
                <a:gd name="connsiteY25" fmla="*/ 853281 h 1097756"/>
                <a:gd name="connsiteX26" fmla="*/ 1909763 w 2000250"/>
                <a:gd name="connsiteY26" fmla="*/ 729456 h 1097756"/>
                <a:gd name="connsiteX27" fmla="*/ 1868488 w 2000250"/>
                <a:gd name="connsiteY27" fmla="*/ 654050 h 1097756"/>
                <a:gd name="connsiteX28" fmla="*/ 1731962 w 2000250"/>
                <a:gd name="connsiteY28" fmla="*/ 568324 h 1097756"/>
                <a:gd name="connsiteX0" fmla="*/ 1731962 w 2000250"/>
                <a:gd name="connsiteY0" fmla="*/ 568324 h 1097756"/>
                <a:gd name="connsiteX1" fmla="*/ 1597818 w 2000250"/>
                <a:gd name="connsiteY1" fmla="*/ 488154 h 1097756"/>
                <a:gd name="connsiteX2" fmla="*/ 1323181 w 2000250"/>
                <a:gd name="connsiteY2" fmla="*/ 352425 h 1097756"/>
                <a:gd name="connsiteX3" fmla="*/ 1050133 w 2000250"/>
                <a:gd name="connsiteY3" fmla="*/ 213517 h 1097756"/>
                <a:gd name="connsiteX4" fmla="*/ 872331 w 2000250"/>
                <a:gd name="connsiteY4" fmla="*/ 123824 h 1097756"/>
                <a:gd name="connsiteX5" fmla="*/ 695325 w 2000250"/>
                <a:gd name="connsiteY5" fmla="*/ 78581 h 1097756"/>
                <a:gd name="connsiteX6" fmla="*/ 521494 w 2000250"/>
                <a:gd name="connsiteY6" fmla="*/ 38099 h 1097756"/>
                <a:gd name="connsiteX7" fmla="*/ 353219 w 2000250"/>
                <a:gd name="connsiteY7" fmla="*/ 12700 h 1097756"/>
                <a:gd name="connsiteX8" fmla="*/ 228600 w 2000250"/>
                <a:gd name="connsiteY8" fmla="*/ 0 h 1097756"/>
                <a:gd name="connsiteX9" fmla="*/ 156369 w 2000250"/>
                <a:gd name="connsiteY9" fmla="*/ 32544 h 1097756"/>
                <a:gd name="connsiteX10" fmla="*/ 66675 w 2000250"/>
                <a:gd name="connsiteY10" fmla="*/ 78581 h 1097756"/>
                <a:gd name="connsiteX11" fmla="*/ 0 w 2000250"/>
                <a:gd name="connsiteY11" fmla="*/ 171450 h 1097756"/>
                <a:gd name="connsiteX12" fmla="*/ 3175 w 2000250"/>
                <a:gd name="connsiteY12" fmla="*/ 274636 h 1097756"/>
                <a:gd name="connsiteX13" fmla="*/ 63500 w 2000250"/>
                <a:gd name="connsiteY13" fmla="*/ 372269 h 1097756"/>
                <a:gd name="connsiteX14" fmla="*/ 193675 w 2000250"/>
                <a:gd name="connsiteY14" fmla="*/ 450056 h 1097756"/>
                <a:gd name="connsiteX15" fmla="*/ 390525 w 2000250"/>
                <a:gd name="connsiteY15" fmla="*/ 577849 h 1097756"/>
                <a:gd name="connsiteX16" fmla="*/ 551656 w 2000250"/>
                <a:gd name="connsiteY16" fmla="*/ 707231 h 1097756"/>
                <a:gd name="connsiteX17" fmla="*/ 685800 w 2000250"/>
                <a:gd name="connsiteY17" fmla="*/ 840581 h 1097756"/>
                <a:gd name="connsiteX18" fmla="*/ 895350 w 2000250"/>
                <a:gd name="connsiteY18" fmla="*/ 951706 h 1097756"/>
                <a:gd name="connsiteX19" fmla="*/ 1120775 w 2000250"/>
                <a:gd name="connsiteY19" fmla="*/ 1040606 h 1097756"/>
                <a:gd name="connsiteX20" fmla="*/ 1390650 w 2000250"/>
                <a:gd name="connsiteY20" fmla="*/ 1072356 h 1097756"/>
                <a:gd name="connsiteX21" fmla="*/ 1638300 w 2000250"/>
                <a:gd name="connsiteY21" fmla="*/ 1091406 h 1097756"/>
                <a:gd name="connsiteX22" fmla="*/ 1809750 w 2000250"/>
                <a:gd name="connsiteY22" fmla="*/ 1097756 h 1097756"/>
                <a:gd name="connsiteX23" fmla="*/ 2000250 w 2000250"/>
                <a:gd name="connsiteY23" fmla="*/ 1027906 h 1097756"/>
                <a:gd name="connsiteX24" fmla="*/ 1989932 w 2000250"/>
                <a:gd name="connsiteY24" fmla="*/ 963613 h 1097756"/>
                <a:gd name="connsiteX25" fmla="*/ 1969294 w 2000250"/>
                <a:gd name="connsiteY25" fmla="*/ 853281 h 1097756"/>
                <a:gd name="connsiteX26" fmla="*/ 1909763 w 2000250"/>
                <a:gd name="connsiteY26" fmla="*/ 729456 h 1097756"/>
                <a:gd name="connsiteX27" fmla="*/ 1868488 w 2000250"/>
                <a:gd name="connsiteY27" fmla="*/ 654050 h 1097756"/>
                <a:gd name="connsiteX28" fmla="*/ 1731962 w 2000250"/>
                <a:gd name="connsiteY28" fmla="*/ 568324 h 1097756"/>
                <a:gd name="connsiteX0" fmla="*/ 1731962 w 1989932"/>
                <a:gd name="connsiteY0" fmla="*/ 568324 h 1097756"/>
                <a:gd name="connsiteX1" fmla="*/ 1597818 w 1989932"/>
                <a:gd name="connsiteY1" fmla="*/ 488154 h 1097756"/>
                <a:gd name="connsiteX2" fmla="*/ 1323181 w 1989932"/>
                <a:gd name="connsiteY2" fmla="*/ 352425 h 1097756"/>
                <a:gd name="connsiteX3" fmla="*/ 1050133 w 1989932"/>
                <a:gd name="connsiteY3" fmla="*/ 213517 h 1097756"/>
                <a:gd name="connsiteX4" fmla="*/ 872331 w 1989932"/>
                <a:gd name="connsiteY4" fmla="*/ 123824 h 1097756"/>
                <a:gd name="connsiteX5" fmla="*/ 695325 w 1989932"/>
                <a:gd name="connsiteY5" fmla="*/ 78581 h 1097756"/>
                <a:gd name="connsiteX6" fmla="*/ 521494 w 1989932"/>
                <a:gd name="connsiteY6" fmla="*/ 38099 h 1097756"/>
                <a:gd name="connsiteX7" fmla="*/ 353219 w 1989932"/>
                <a:gd name="connsiteY7" fmla="*/ 12700 h 1097756"/>
                <a:gd name="connsiteX8" fmla="*/ 228600 w 1989932"/>
                <a:gd name="connsiteY8" fmla="*/ 0 h 1097756"/>
                <a:gd name="connsiteX9" fmla="*/ 156369 w 1989932"/>
                <a:gd name="connsiteY9" fmla="*/ 32544 h 1097756"/>
                <a:gd name="connsiteX10" fmla="*/ 66675 w 1989932"/>
                <a:gd name="connsiteY10" fmla="*/ 78581 h 1097756"/>
                <a:gd name="connsiteX11" fmla="*/ 0 w 1989932"/>
                <a:gd name="connsiteY11" fmla="*/ 171450 h 1097756"/>
                <a:gd name="connsiteX12" fmla="*/ 3175 w 1989932"/>
                <a:gd name="connsiteY12" fmla="*/ 274636 h 1097756"/>
                <a:gd name="connsiteX13" fmla="*/ 63500 w 1989932"/>
                <a:gd name="connsiteY13" fmla="*/ 372269 h 1097756"/>
                <a:gd name="connsiteX14" fmla="*/ 193675 w 1989932"/>
                <a:gd name="connsiteY14" fmla="*/ 450056 h 1097756"/>
                <a:gd name="connsiteX15" fmla="*/ 390525 w 1989932"/>
                <a:gd name="connsiteY15" fmla="*/ 577849 h 1097756"/>
                <a:gd name="connsiteX16" fmla="*/ 551656 w 1989932"/>
                <a:gd name="connsiteY16" fmla="*/ 707231 h 1097756"/>
                <a:gd name="connsiteX17" fmla="*/ 685800 w 1989932"/>
                <a:gd name="connsiteY17" fmla="*/ 840581 h 1097756"/>
                <a:gd name="connsiteX18" fmla="*/ 895350 w 1989932"/>
                <a:gd name="connsiteY18" fmla="*/ 951706 h 1097756"/>
                <a:gd name="connsiteX19" fmla="*/ 1120775 w 1989932"/>
                <a:gd name="connsiteY19" fmla="*/ 1040606 h 1097756"/>
                <a:gd name="connsiteX20" fmla="*/ 1390650 w 1989932"/>
                <a:gd name="connsiteY20" fmla="*/ 1072356 h 1097756"/>
                <a:gd name="connsiteX21" fmla="*/ 1638300 w 1989932"/>
                <a:gd name="connsiteY21" fmla="*/ 1091406 h 1097756"/>
                <a:gd name="connsiteX22" fmla="*/ 1809750 w 1989932"/>
                <a:gd name="connsiteY22" fmla="*/ 1097756 h 1097756"/>
                <a:gd name="connsiteX23" fmla="*/ 1989932 w 1989932"/>
                <a:gd name="connsiteY23" fmla="*/ 963613 h 1097756"/>
                <a:gd name="connsiteX24" fmla="*/ 1969294 w 1989932"/>
                <a:gd name="connsiteY24" fmla="*/ 853281 h 1097756"/>
                <a:gd name="connsiteX25" fmla="*/ 1909763 w 1989932"/>
                <a:gd name="connsiteY25" fmla="*/ 729456 h 1097756"/>
                <a:gd name="connsiteX26" fmla="*/ 1868488 w 1989932"/>
                <a:gd name="connsiteY26" fmla="*/ 654050 h 1097756"/>
                <a:gd name="connsiteX27" fmla="*/ 1731962 w 1989932"/>
                <a:gd name="connsiteY27" fmla="*/ 568324 h 1097756"/>
                <a:gd name="connsiteX0" fmla="*/ 1731962 w 1969294"/>
                <a:gd name="connsiteY0" fmla="*/ 568324 h 1097756"/>
                <a:gd name="connsiteX1" fmla="*/ 1597818 w 1969294"/>
                <a:gd name="connsiteY1" fmla="*/ 488154 h 1097756"/>
                <a:gd name="connsiteX2" fmla="*/ 1323181 w 1969294"/>
                <a:gd name="connsiteY2" fmla="*/ 352425 h 1097756"/>
                <a:gd name="connsiteX3" fmla="*/ 1050133 w 1969294"/>
                <a:gd name="connsiteY3" fmla="*/ 213517 h 1097756"/>
                <a:gd name="connsiteX4" fmla="*/ 872331 w 1969294"/>
                <a:gd name="connsiteY4" fmla="*/ 123824 h 1097756"/>
                <a:gd name="connsiteX5" fmla="*/ 695325 w 1969294"/>
                <a:gd name="connsiteY5" fmla="*/ 78581 h 1097756"/>
                <a:gd name="connsiteX6" fmla="*/ 521494 w 1969294"/>
                <a:gd name="connsiteY6" fmla="*/ 38099 h 1097756"/>
                <a:gd name="connsiteX7" fmla="*/ 353219 w 1969294"/>
                <a:gd name="connsiteY7" fmla="*/ 12700 h 1097756"/>
                <a:gd name="connsiteX8" fmla="*/ 228600 w 1969294"/>
                <a:gd name="connsiteY8" fmla="*/ 0 h 1097756"/>
                <a:gd name="connsiteX9" fmla="*/ 156369 w 1969294"/>
                <a:gd name="connsiteY9" fmla="*/ 32544 h 1097756"/>
                <a:gd name="connsiteX10" fmla="*/ 66675 w 1969294"/>
                <a:gd name="connsiteY10" fmla="*/ 78581 h 1097756"/>
                <a:gd name="connsiteX11" fmla="*/ 0 w 1969294"/>
                <a:gd name="connsiteY11" fmla="*/ 171450 h 1097756"/>
                <a:gd name="connsiteX12" fmla="*/ 3175 w 1969294"/>
                <a:gd name="connsiteY12" fmla="*/ 274636 h 1097756"/>
                <a:gd name="connsiteX13" fmla="*/ 63500 w 1969294"/>
                <a:gd name="connsiteY13" fmla="*/ 372269 h 1097756"/>
                <a:gd name="connsiteX14" fmla="*/ 193675 w 1969294"/>
                <a:gd name="connsiteY14" fmla="*/ 450056 h 1097756"/>
                <a:gd name="connsiteX15" fmla="*/ 390525 w 1969294"/>
                <a:gd name="connsiteY15" fmla="*/ 577849 h 1097756"/>
                <a:gd name="connsiteX16" fmla="*/ 551656 w 1969294"/>
                <a:gd name="connsiteY16" fmla="*/ 707231 h 1097756"/>
                <a:gd name="connsiteX17" fmla="*/ 685800 w 1969294"/>
                <a:gd name="connsiteY17" fmla="*/ 840581 h 1097756"/>
                <a:gd name="connsiteX18" fmla="*/ 895350 w 1969294"/>
                <a:gd name="connsiteY18" fmla="*/ 951706 h 1097756"/>
                <a:gd name="connsiteX19" fmla="*/ 1120775 w 1969294"/>
                <a:gd name="connsiteY19" fmla="*/ 1040606 h 1097756"/>
                <a:gd name="connsiteX20" fmla="*/ 1390650 w 1969294"/>
                <a:gd name="connsiteY20" fmla="*/ 1072356 h 1097756"/>
                <a:gd name="connsiteX21" fmla="*/ 1638300 w 1969294"/>
                <a:gd name="connsiteY21" fmla="*/ 1091406 h 1097756"/>
                <a:gd name="connsiteX22" fmla="*/ 1809750 w 1969294"/>
                <a:gd name="connsiteY22" fmla="*/ 1097756 h 1097756"/>
                <a:gd name="connsiteX23" fmla="*/ 1969294 w 1969294"/>
                <a:gd name="connsiteY23" fmla="*/ 853281 h 1097756"/>
                <a:gd name="connsiteX24" fmla="*/ 1909763 w 1969294"/>
                <a:gd name="connsiteY24" fmla="*/ 729456 h 1097756"/>
                <a:gd name="connsiteX25" fmla="*/ 1868488 w 1969294"/>
                <a:gd name="connsiteY25" fmla="*/ 654050 h 1097756"/>
                <a:gd name="connsiteX26" fmla="*/ 1731962 w 1969294"/>
                <a:gd name="connsiteY26" fmla="*/ 568324 h 1097756"/>
                <a:gd name="connsiteX0" fmla="*/ 1731962 w 1909763"/>
                <a:gd name="connsiteY0" fmla="*/ 568324 h 1097756"/>
                <a:gd name="connsiteX1" fmla="*/ 1597818 w 1909763"/>
                <a:gd name="connsiteY1" fmla="*/ 488154 h 1097756"/>
                <a:gd name="connsiteX2" fmla="*/ 1323181 w 1909763"/>
                <a:gd name="connsiteY2" fmla="*/ 352425 h 1097756"/>
                <a:gd name="connsiteX3" fmla="*/ 1050133 w 1909763"/>
                <a:gd name="connsiteY3" fmla="*/ 213517 h 1097756"/>
                <a:gd name="connsiteX4" fmla="*/ 872331 w 1909763"/>
                <a:gd name="connsiteY4" fmla="*/ 123824 h 1097756"/>
                <a:gd name="connsiteX5" fmla="*/ 695325 w 1909763"/>
                <a:gd name="connsiteY5" fmla="*/ 78581 h 1097756"/>
                <a:gd name="connsiteX6" fmla="*/ 521494 w 1909763"/>
                <a:gd name="connsiteY6" fmla="*/ 38099 h 1097756"/>
                <a:gd name="connsiteX7" fmla="*/ 353219 w 1909763"/>
                <a:gd name="connsiteY7" fmla="*/ 12700 h 1097756"/>
                <a:gd name="connsiteX8" fmla="*/ 228600 w 1909763"/>
                <a:gd name="connsiteY8" fmla="*/ 0 h 1097756"/>
                <a:gd name="connsiteX9" fmla="*/ 156369 w 1909763"/>
                <a:gd name="connsiteY9" fmla="*/ 32544 h 1097756"/>
                <a:gd name="connsiteX10" fmla="*/ 66675 w 1909763"/>
                <a:gd name="connsiteY10" fmla="*/ 78581 h 1097756"/>
                <a:gd name="connsiteX11" fmla="*/ 0 w 1909763"/>
                <a:gd name="connsiteY11" fmla="*/ 171450 h 1097756"/>
                <a:gd name="connsiteX12" fmla="*/ 3175 w 1909763"/>
                <a:gd name="connsiteY12" fmla="*/ 274636 h 1097756"/>
                <a:gd name="connsiteX13" fmla="*/ 63500 w 1909763"/>
                <a:gd name="connsiteY13" fmla="*/ 372269 h 1097756"/>
                <a:gd name="connsiteX14" fmla="*/ 193675 w 1909763"/>
                <a:gd name="connsiteY14" fmla="*/ 450056 h 1097756"/>
                <a:gd name="connsiteX15" fmla="*/ 390525 w 1909763"/>
                <a:gd name="connsiteY15" fmla="*/ 577849 h 1097756"/>
                <a:gd name="connsiteX16" fmla="*/ 551656 w 1909763"/>
                <a:gd name="connsiteY16" fmla="*/ 707231 h 1097756"/>
                <a:gd name="connsiteX17" fmla="*/ 685800 w 1909763"/>
                <a:gd name="connsiteY17" fmla="*/ 840581 h 1097756"/>
                <a:gd name="connsiteX18" fmla="*/ 895350 w 1909763"/>
                <a:gd name="connsiteY18" fmla="*/ 951706 h 1097756"/>
                <a:gd name="connsiteX19" fmla="*/ 1120775 w 1909763"/>
                <a:gd name="connsiteY19" fmla="*/ 1040606 h 1097756"/>
                <a:gd name="connsiteX20" fmla="*/ 1390650 w 1909763"/>
                <a:gd name="connsiteY20" fmla="*/ 1072356 h 1097756"/>
                <a:gd name="connsiteX21" fmla="*/ 1638300 w 1909763"/>
                <a:gd name="connsiteY21" fmla="*/ 1091406 h 1097756"/>
                <a:gd name="connsiteX22" fmla="*/ 1809750 w 1909763"/>
                <a:gd name="connsiteY22" fmla="*/ 1097756 h 1097756"/>
                <a:gd name="connsiteX23" fmla="*/ 1909763 w 1909763"/>
                <a:gd name="connsiteY23" fmla="*/ 729456 h 1097756"/>
                <a:gd name="connsiteX24" fmla="*/ 1868488 w 1909763"/>
                <a:gd name="connsiteY24" fmla="*/ 654050 h 1097756"/>
                <a:gd name="connsiteX25" fmla="*/ 1731962 w 1909763"/>
                <a:gd name="connsiteY25" fmla="*/ 568324 h 1097756"/>
                <a:gd name="connsiteX0" fmla="*/ 1731962 w 1868488"/>
                <a:gd name="connsiteY0" fmla="*/ 568324 h 1097756"/>
                <a:gd name="connsiteX1" fmla="*/ 1597818 w 1868488"/>
                <a:gd name="connsiteY1" fmla="*/ 488154 h 1097756"/>
                <a:gd name="connsiteX2" fmla="*/ 1323181 w 1868488"/>
                <a:gd name="connsiteY2" fmla="*/ 352425 h 1097756"/>
                <a:gd name="connsiteX3" fmla="*/ 1050133 w 1868488"/>
                <a:gd name="connsiteY3" fmla="*/ 213517 h 1097756"/>
                <a:gd name="connsiteX4" fmla="*/ 872331 w 1868488"/>
                <a:gd name="connsiteY4" fmla="*/ 123824 h 1097756"/>
                <a:gd name="connsiteX5" fmla="*/ 695325 w 1868488"/>
                <a:gd name="connsiteY5" fmla="*/ 78581 h 1097756"/>
                <a:gd name="connsiteX6" fmla="*/ 521494 w 1868488"/>
                <a:gd name="connsiteY6" fmla="*/ 38099 h 1097756"/>
                <a:gd name="connsiteX7" fmla="*/ 353219 w 1868488"/>
                <a:gd name="connsiteY7" fmla="*/ 12700 h 1097756"/>
                <a:gd name="connsiteX8" fmla="*/ 228600 w 1868488"/>
                <a:gd name="connsiteY8" fmla="*/ 0 h 1097756"/>
                <a:gd name="connsiteX9" fmla="*/ 156369 w 1868488"/>
                <a:gd name="connsiteY9" fmla="*/ 32544 h 1097756"/>
                <a:gd name="connsiteX10" fmla="*/ 66675 w 1868488"/>
                <a:gd name="connsiteY10" fmla="*/ 78581 h 1097756"/>
                <a:gd name="connsiteX11" fmla="*/ 0 w 1868488"/>
                <a:gd name="connsiteY11" fmla="*/ 171450 h 1097756"/>
                <a:gd name="connsiteX12" fmla="*/ 3175 w 1868488"/>
                <a:gd name="connsiteY12" fmla="*/ 274636 h 1097756"/>
                <a:gd name="connsiteX13" fmla="*/ 63500 w 1868488"/>
                <a:gd name="connsiteY13" fmla="*/ 372269 h 1097756"/>
                <a:gd name="connsiteX14" fmla="*/ 193675 w 1868488"/>
                <a:gd name="connsiteY14" fmla="*/ 450056 h 1097756"/>
                <a:gd name="connsiteX15" fmla="*/ 390525 w 1868488"/>
                <a:gd name="connsiteY15" fmla="*/ 577849 h 1097756"/>
                <a:gd name="connsiteX16" fmla="*/ 551656 w 1868488"/>
                <a:gd name="connsiteY16" fmla="*/ 707231 h 1097756"/>
                <a:gd name="connsiteX17" fmla="*/ 685800 w 1868488"/>
                <a:gd name="connsiteY17" fmla="*/ 840581 h 1097756"/>
                <a:gd name="connsiteX18" fmla="*/ 895350 w 1868488"/>
                <a:gd name="connsiteY18" fmla="*/ 951706 h 1097756"/>
                <a:gd name="connsiteX19" fmla="*/ 1120775 w 1868488"/>
                <a:gd name="connsiteY19" fmla="*/ 1040606 h 1097756"/>
                <a:gd name="connsiteX20" fmla="*/ 1390650 w 1868488"/>
                <a:gd name="connsiteY20" fmla="*/ 1072356 h 1097756"/>
                <a:gd name="connsiteX21" fmla="*/ 1638300 w 1868488"/>
                <a:gd name="connsiteY21" fmla="*/ 1091406 h 1097756"/>
                <a:gd name="connsiteX22" fmla="*/ 1809750 w 1868488"/>
                <a:gd name="connsiteY22" fmla="*/ 1097756 h 1097756"/>
                <a:gd name="connsiteX23" fmla="*/ 1868488 w 1868488"/>
                <a:gd name="connsiteY23" fmla="*/ 654050 h 1097756"/>
                <a:gd name="connsiteX24" fmla="*/ 1731962 w 1868488"/>
                <a:gd name="connsiteY24" fmla="*/ 568324 h 1097756"/>
                <a:gd name="connsiteX0" fmla="*/ 1731962 w 1809750"/>
                <a:gd name="connsiteY0" fmla="*/ 568324 h 1097756"/>
                <a:gd name="connsiteX1" fmla="*/ 1597818 w 1809750"/>
                <a:gd name="connsiteY1" fmla="*/ 488154 h 1097756"/>
                <a:gd name="connsiteX2" fmla="*/ 1323181 w 1809750"/>
                <a:gd name="connsiteY2" fmla="*/ 352425 h 1097756"/>
                <a:gd name="connsiteX3" fmla="*/ 1050133 w 1809750"/>
                <a:gd name="connsiteY3" fmla="*/ 213517 h 1097756"/>
                <a:gd name="connsiteX4" fmla="*/ 872331 w 1809750"/>
                <a:gd name="connsiteY4" fmla="*/ 123824 h 1097756"/>
                <a:gd name="connsiteX5" fmla="*/ 695325 w 1809750"/>
                <a:gd name="connsiteY5" fmla="*/ 78581 h 1097756"/>
                <a:gd name="connsiteX6" fmla="*/ 521494 w 1809750"/>
                <a:gd name="connsiteY6" fmla="*/ 38099 h 1097756"/>
                <a:gd name="connsiteX7" fmla="*/ 353219 w 1809750"/>
                <a:gd name="connsiteY7" fmla="*/ 12700 h 1097756"/>
                <a:gd name="connsiteX8" fmla="*/ 228600 w 1809750"/>
                <a:gd name="connsiteY8" fmla="*/ 0 h 1097756"/>
                <a:gd name="connsiteX9" fmla="*/ 156369 w 1809750"/>
                <a:gd name="connsiteY9" fmla="*/ 32544 h 1097756"/>
                <a:gd name="connsiteX10" fmla="*/ 66675 w 1809750"/>
                <a:gd name="connsiteY10" fmla="*/ 78581 h 1097756"/>
                <a:gd name="connsiteX11" fmla="*/ 0 w 1809750"/>
                <a:gd name="connsiteY11" fmla="*/ 171450 h 1097756"/>
                <a:gd name="connsiteX12" fmla="*/ 3175 w 1809750"/>
                <a:gd name="connsiteY12" fmla="*/ 274636 h 1097756"/>
                <a:gd name="connsiteX13" fmla="*/ 63500 w 1809750"/>
                <a:gd name="connsiteY13" fmla="*/ 372269 h 1097756"/>
                <a:gd name="connsiteX14" fmla="*/ 193675 w 1809750"/>
                <a:gd name="connsiteY14" fmla="*/ 450056 h 1097756"/>
                <a:gd name="connsiteX15" fmla="*/ 390525 w 1809750"/>
                <a:gd name="connsiteY15" fmla="*/ 577849 h 1097756"/>
                <a:gd name="connsiteX16" fmla="*/ 551656 w 1809750"/>
                <a:gd name="connsiteY16" fmla="*/ 707231 h 1097756"/>
                <a:gd name="connsiteX17" fmla="*/ 685800 w 1809750"/>
                <a:gd name="connsiteY17" fmla="*/ 840581 h 1097756"/>
                <a:gd name="connsiteX18" fmla="*/ 895350 w 1809750"/>
                <a:gd name="connsiteY18" fmla="*/ 951706 h 1097756"/>
                <a:gd name="connsiteX19" fmla="*/ 1120775 w 1809750"/>
                <a:gd name="connsiteY19" fmla="*/ 1040606 h 1097756"/>
                <a:gd name="connsiteX20" fmla="*/ 1390650 w 1809750"/>
                <a:gd name="connsiteY20" fmla="*/ 1072356 h 1097756"/>
                <a:gd name="connsiteX21" fmla="*/ 1638300 w 1809750"/>
                <a:gd name="connsiteY21" fmla="*/ 1091406 h 1097756"/>
                <a:gd name="connsiteX22" fmla="*/ 1809750 w 1809750"/>
                <a:gd name="connsiteY22" fmla="*/ 1097756 h 1097756"/>
                <a:gd name="connsiteX23" fmla="*/ 1731962 w 1809750"/>
                <a:gd name="connsiteY23" fmla="*/ 568324 h 1097756"/>
                <a:gd name="connsiteX0" fmla="*/ 1809750 w 1809750"/>
                <a:gd name="connsiteY0" fmla="*/ 1097756 h 1097756"/>
                <a:gd name="connsiteX1" fmla="*/ 1597818 w 1809750"/>
                <a:gd name="connsiteY1" fmla="*/ 488154 h 1097756"/>
                <a:gd name="connsiteX2" fmla="*/ 1323181 w 1809750"/>
                <a:gd name="connsiteY2" fmla="*/ 352425 h 1097756"/>
                <a:gd name="connsiteX3" fmla="*/ 1050133 w 1809750"/>
                <a:gd name="connsiteY3" fmla="*/ 213517 h 1097756"/>
                <a:gd name="connsiteX4" fmla="*/ 872331 w 1809750"/>
                <a:gd name="connsiteY4" fmla="*/ 123824 h 1097756"/>
                <a:gd name="connsiteX5" fmla="*/ 695325 w 1809750"/>
                <a:gd name="connsiteY5" fmla="*/ 78581 h 1097756"/>
                <a:gd name="connsiteX6" fmla="*/ 521494 w 1809750"/>
                <a:gd name="connsiteY6" fmla="*/ 38099 h 1097756"/>
                <a:gd name="connsiteX7" fmla="*/ 353219 w 1809750"/>
                <a:gd name="connsiteY7" fmla="*/ 12700 h 1097756"/>
                <a:gd name="connsiteX8" fmla="*/ 228600 w 1809750"/>
                <a:gd name="connsiteY8" fmla="*/ 0 h 1097756"/>
                <a:gd name="connsiteX9" fmla="*/ 156369 w 1809750"/>
                <a:gd name="connsiteY9" fmla="*/ 32544 h 1097756"/>
                <a:gd name="connsiteX10" fmla="*/ 66675 w 1809750"/>
                <a:gd name="connsiteY10" fmla="*/ 78581 h 1097756"/>
                <a:gd name="connsiteX11" fmla="*/ 0 w 1809750"/>
                <a:gd name="connsiteY11" fmla="*/ 171450 h 1097756"/>
                <a:gd name="connsiteX12" fmla="*/ 3175 w 1809750"/>
                <a:gd name="connsiteY12" fmla="*/ 274636 h 1097756"/>
                <a:gd name="connsiteX13" fmla="*/ 63500 w 1809750"/>
                <a:gd name="connsiteY13" fmla="*/ 372269 h 1097756"/>
                <a:gd name="connsiteX14" fmla="*/ 193675 w 1809750"/>
                <a:gd name="connsiteY14" fmla="*/ 450056 h 1097756"/>
                <a:gd name="connsiteX15" fmla="*/ 390525 w 1809750"/>
                <a:gd name="connsiteY15" fmla="*/ 577849 h 1097756"/>
                <a:gd name="connsiteX16" fmla="*/ 551656 w 1809750"/>
                <a:gd name="connsiteY16" fmla="*/ 707231 h 1097756"/>
                <a:gd name="connsiteX17" fmla="*/ 685800 w 1809750"/>
                <a:gd name="connsiteY17" fmla="*/ 840581 h 1097756"/>
                <a:gd name="connsiteX18" fmla="*/ 895350 w 1809750"/>
                <a:gd name="connsiteY18" fmla="*/ 951706 h 1097756"/>
                <a:gd name="connsiteX19" fmla="*/ 1120775 w 1809750"/>
                <a:gd name="connsiteY19" fmla="*/ 1040606 h 1097756"/>
                <a:gd name="connsiteX20" fmla="*/ 1390650 w 1809750"/>
                <a:gd name="connsiteY20" fmla="*/ 1072356 h 1097756"/>
                <a:gd name="connsiteX21" fmla="*/ 1638300 w 1809750"/>
                <a:gd name="connsiteY21" fmla="*/ 1091406 h 1097756"/>
                <a:gd name="connsiteX22" fmla="*/ 1809750 w 1809750"/>
                <a:gd name="connsiteY22" fmla="*/ 1097756 h 1097756"/>
                <a:gd name="connsiteX0" fmla="*/ 1638300 w 1638300"/>
                <a:gd name="connsiteY0" fmla="*/ 1091406 h 1091406"/>
                <a:gd name="connsiteX1" fmla="*/ 1597818 w 1638300"/>
                <a:gd name="connsiteY1" fmla="*/ 488154 h 1091406"/>
                <a:gd name="connsiteX2" fmla="*/ 1323181 w 1638300"/>
                <a:gd name="connsiteY2" fmla="*/ 352425 h 1091406"/>
                <a:gd name="connsiteX3" fmla="*/ 1050133 w 1638300"/>
                <a:gd name="connsiteY3" fmla="*/ 213517 h 1091406"/>
                <a:gd name="connsiteX4" fmla="*/ 872331 w 1638300"/>
                <a:gd name="connsiteY4" fmla="*/ 123824 h 1091406"/>
                <a:gd name="connsiteX5" fmla="*/ 695325 w 1638300"/>
                <a:gd name="connsiteY5" fmla="*/ 78581 h 1091406"/>
                <a:gd name="connsiteX6" fmla="*/ 521494 w 1638300"/>
                <a:gd name="connsiteY6" fmla="*/ 38099 h 1091406"/>
                <a:gd name="connsiteX7" fmla="*/ 353219 w 1638300"/>
                <a:gd name="connsiteY7" fmla="*/ 12700 h 1091406"/>
                <a:gd name="connsiteX8" fmla="*/ 228600 w 1638300"/>
                <a:gd name="connsiteY8" fmla="*/ 0 h 1091406"/>
                <a:gd name="connsiteX9" fmla="*/ 156369 w 1638300"/>
                <a:gd name="connsiteY9" fmla="*/ 32544 h 1091406"/>
                <a:gd name="connsiteX10" fmla="*/ 66675 w 1638300"/>
                <a:gd name="connsiteY10" fmla="*/ 78581 h 1091406"/>
                <a:gd name="connsiteX11" fmla="*/ 0 w 1638300"/>
                <a:gd name="connsiteY11" fmla="*/ 171450 h 1091406"/>
                <a:gd name="connsiteX12" fmla="*/ 3175 w 1638300"/>
                <a:gd name="connsiteY12" fmla="*/ 274636 h 1091406"/>
                <a:gd name="connsiteX13" fmla="*/ 63500 w 1638300"/>
                <a:gd name="connsiteY13" fmla="*/ 372269 h 1091406"/>
                <a:gd name="connsiteX14" fmla="*/ 193675 w 1638300"/>
                <a:gd name="connsiteY14" fmla="*/ 450056 h 1091406"/>
                <a:gd name="connsiteX15" fmla="*/ 390525 w 1638300"/>
                <a:gd name="connsiteY15" fmla="*/ 577849 h 1091406"/>
                <a:gd name="connsiteX16" fmla="*/ 551656 w 1638300"/>
                <a:gd name="connsiteY16" fmla="*/ 707231 h 1091406"/>
                <a:gd name="connsiteX17" fmla="*/ 685800 w 1638300"/>
                <a:gd name="connsiteY17" fmla="*/ 840581 h 1091406"/>
                <a:gd name="connsiteX18" fmla="*/ 895350 w 1638300"/>
                <a:gd name="connsiteY18" fmla="*/ 951706 h 1091406"/>
                <a:gd name="connsiteX19" fmla="*/ 1120775 w 1638300"/>
                <a:gd name="connsiteY19" fmla="*/ 1040606 h 1091406"/>
                <a:gd name="connsiteX20" fmla="*/ 1390650 w 1638300"/>
                <a:gd name="connsiteY20" fmla="*/ 1072356 h 1091406"/>
                <a:gd name="connsiteX21" fmla="*/ 1638300 w 1638300"/>
                <a:gd name="connsiteY21" fmla="*/ 1091406 h 1091406"/>
                <a:gd name="connsiteX0" fmla="*/ 1638300 w 1639342"/>
                <a:gd name="connsiteY0" fmla="*/ 1091406 h 1091406"/>
                <a:gd name="connsiteX1" fmla="*/ 1639342 w 1639342"/>
                <a:gd name="connsiteY1" fmla="*/ 488154 h 1091406"/>
                <a:gd name="connsiteX2" fmla="*/ 1323181 w 1639342"/>
                <a:gd name="connsiteY2" fmla="*/ 352425 h 1091406"/>
                <a:gd name="connsiteX3" fmla="*/ 1050133 w 1639342"/>
                <a:gd name="connsiteY3" fmla="*/ 213517 h 1091406"/>
                <a:gd name="connsiteX4" fmla="*/ 872331 w 1639342"/>
                <a:gd name="connsiteY4" fmla="*/ 123824 h 1091406"/>
                <a:gd name="connsiteX5" fmla="*/ 695325 w 1639342"/>
                <a:gd name="connsiteY5" fmla="*/ 78581 h 1091406"/>
                <a:gd name="connsiteX6" fmla="*/ 521494 w 1639342"/>
                <a:gd name="connsiteY6" fmla="*/ 38099 h 1091406"/>
                <a:gd name="connsiteX7" fmla="*/ 353219 w 1639342"/>
                <a:gd name="connsiteY7" fmla="*/ 12700 h 1091406"/>
                <a:gd name="connsiteX8" fmla="*/ 228600 w 1639342"/>
                <a:gd name="connsiteY8" fmla="*/ 0 h 1091406"/>
                <a:gd name="connsiteX9" fmla="*/ 156369 w 1639342"/>
                <a:gd name="connsiteY9" fmla="*/ 32544 h 1091406"/>
                <a:gd name="connsiteX10" fmla="*/ 66675 w 1639342"/>
                <a:gd name="connsiteY10" fmla="*/ 78581 h 1091406"/>
                <a:gd name="connsiteX11" fmla="*/ 0 w 1639342"/>
                <a:gd name="connsiteY11" fmla="*/ 171450 h 1091406"/>
                <a:gd name="connsiteX12" fmla="*/ 3175 w 1639342"/>
                <a:gd name="connsiteY12" fmla="*/ 274636 h 1091406"/>
                <a:gd name="connsiteX13" fmla="*/ 63500 w 1639342"/>
                <a:gd name="connsiteY13" fmla="*/ 372269 h 1091406"/>
                <a:gd name="connsiteX14" fmla="*/ 193675 w 1639342"/>
                <a:gd name="connsiteY14" fmla="*/ 450056 h 1091406"/>
                <a:gd name="connsiteX15" fmla="*/ 390525 w 1639342"/>
                <a:gd name="connsiteY15" fmla="*/ 577849 h 1091406"/>
                <a:gd name="connsiteX16" fmla="*/ 551656 w 1639342"/>
                <a:gd name="connsiteY16" fmla="*/ 707231 h 1091406"/>
                <a:gd name="connsiteX17" fmla="*/ 685800 w 1639342"/>
                <a:gd name="connsiteY17" fmla="*/ 840581 h 1091406"/>
                <a:gd name="connsiteX18" fmla="*/ 895350 w 1639342"/>
                <a:gd name="connsiteY18" fmla="*/ 951706 h 1091406"/>
                <a:gd name="connsiteX19" fmla="*/ 1120775 w 1639342"/>
                <a:gd name="connsiteY19" fmla="*/ 1040606 h 1091406"/>
                <a:gd name="connsiteX20" fmla="*/ 1390650 w 1639342"/>
                <a:gd name="connsiteY20" fmla="*/ 1072356 h 1091406"/>
                <a:gd name="connsiteX21" fmla="*/ 1638300 w 1639342"/>
                <a:gd name="connsiteY21" fmla="*/ 1091406 h 1091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39342" h="1091406">
                  <a:moveTo>
                    <a:pt x="1638300" y="1091406"/>
                  </a:moveTo>
                  <a:cubicBezTo>
                    <a:pt x="1638647" y="890322"/>
                    <a:pt x="1638995" y="689238"/>
                    <a:pt x="1639342" y="488154"/>
                  </a:cubicBezTo>
                  <a:cubicBezTo>
                    <a:pt x="1571212" y="452171"/>
                    <a:pt x="1421382" y="398198"/>
                    <a:pt x="1323181" y="352425"/>
                  </a:cubicBezTo>
                  <a:cubicBezTo>
                    <a:pt x="1224980" y="306652"/>
                    <a:pt x="1145118" y="266169"/>
                    <a:pt x="1050133" y="213517"/>
                  </a:cubicBezTo>
                  <a:cubicBezTo>
                    <a:pt x="974197" y="180444"/>
                    <a:pt x="974460" y="178328"/>
                    <a:pt x="872331" y="123824"/>
                  </a:cubicBezTo>
                  <a:cubicBezTo>
                    <a:pt x="836348" y="123824"/>
                    <a:pt x="753798" y="92868"/>
                    <a:pt x="695325" y="78581"/>
                  </a:cubicBezTo>
                  <a:cubicBezTo>
                    <a:pt x="636852" y="64294"/>
                    <a:pt x="578512" y="49079"/>
                    <a:pt x="521494" y="38099"/>
                  </a:cubicBezTo>
                  <a:cubicBezTo>
                    <a:pt x="464476" y="27119"/>
                    <a:pt x="434710" y="27516"/>
                    <a:pt x="353219" y="12700"/>
                  </a:cubicBezTo>
                  <a:lnTo>
                    <a:pt x="228600" y="0"/>
                  </a:lnTo>
                  <a:lnTo>
                    <a:pt x="156369" y="32544"/>
                  </a:lnTo>
                  <a:lnTo>
                    <a:pt x="66675" y="78581"/>
                  </a:lnTo>
                  <a:cubicBezTo>
                    <a:pt x="26988" y="127000"/>
                    <a:pt x="1587" y="123031"/>
                    <a:pt x="0" y="171450"/>
                  </a:cubicBezTo>
                  <a:lnTo>
                    <a:pt x="3175" y="274636"/>
                  </a:lnTo>
                  <a:lnTo>
                    <a:pt x="63500" y="372269"/>
                  </a:lnTo>
                  <a:lnTo>
                    <a:pt x="193675" y="450056"/>
                  </a:lnTo>
                  <a:lnTo>
                    <a:pt x="390525" y="577849"/>
                  </a:lnTo>
                  <a:lnTo>
                    <a:pt x="551656" y="707231"/>
                  </a:lnTo>
                  <a:lnTo>
                    <a:pt x="685800" y="840581"/>
                  </a:lnTo>
                  <a:lnTo>
                    <a:pt x="895350" y="951706"/>
                  </a:lnTo>
                  <a:lnTo>
                    <a:pt x="1120775" y="1040606"/>
                  </a:lnTo>
                  <a:lnTo>
                    <a:pt x="1390650" y="1072356"/>
                  </a:lnTo>
                  <a:lnTo>
                    <a:pt x="1638300" y="1091406"/>
                  </a:lnTo>
                  <a:close/>
                </a:path>
              </a:pathLst>
            </a:custGeom>
            <a:solidFill>
              <a:srgbClr val="FF0000">
                <a:alpha val="20000"/>
              </a:srgbClr>
            </a:solidFill>
            <a:ln w="6350" cap="flat" cmpd="sng" algn="ctr">
              <a:solidFill>
                <a:srgbClr val="FF0000"/>
              </a:solidFill>
              <a:prstDash val="solid"/>
            </a:ln>
            <a:effectLst/>
          </p:spPr>
          <p:txBody>
            <a:bodyPr rtlCol="0" anchor="ctr"/>
            <a:lstStyle/>
            <a:p>
              <a:pPr algn="ctr">
                <a:defRPr/>
              </a:pPr>
              <a:endParaRPr lang="en-US" kern="0">
                <a:solidFill>
                  <a:prstClr val="white"/>
                </a:solidFill>
              </a:endParaRPr>
            </a:p>
          </p:txBody>
        </p:sp>
        <p:sp>
          <p:nvSpPr>
            <p:cNvPr id="189" name="Freeform 188"/>
            <p:cNvSpPr/>
            <p:nvPr/>
          </p:nvSpPr>
          <p:spPr>
            <a:xfrm>
              <a:off x="1853316" y="5595794"/>
              <a:ext cx="1324470" cy="339607"/>
            </a:xfrm>
            <a:custGeom>
              <a:avLst/>
              <a:gdLst>
                <a:gd name="connsiteX0" fmla="*/ 1578768 w 1578768"/>
                <a:gd name="connsiteY0" fmla="*/ 33338 h 392907"/>
                <a:gd name="connsiteX1" fmla="*/ 1509712 w 1578768"/>
                <a:gd name="connsiteY1" fmla="*/ 157163 h 392907"/>
                <a:gd name="connsiteX2" fmla="*/ 1369218 w 1578768"/>
                <a:gd name="connsiteY2" fmla="*/ 280988 h 392907"/>
                <a:gd name="connsiteX3" fmla="*/ 1040606 w 1578768"/>
                <a:gd name="connsiteY3" fmla="*/ 369094 h 392907"/>
                <a:gd name="connsiteX4" fmla="*/ 778668 w 1578768"/>
                <a:gd name="connsiteY4" fmla="*/ 378619 h 392907"/>
                <a:gd name="connsiteX5" fmla="*/ 583406 w 1578768"/>
                <a:gd name="connsiteY5" fmla="*/ 392907 h 392907"/>
                <a:gd name="connsiteX6" fmla="*/ 431006 w 1578768"/>
                <a:gd name="connsiteY6" fmla="*/ 383382 h 392907"/>
                <a:gd name="connsiteX7" fmla="*/ 300037 w 1578768"/>
                <a:gd name="connsiteY7" fmla="*/ 373857 h 392907"/>
                <a:gd name="connsiteX8" fmla="*/ 107156 w 1578768"/>
                <a:gd name="connsiteY8" fmla="*/ 330994 h 392907"/>
                <a:gd name="connsiteX9" fmla="*/ 0 w 1578768"/>
                <a:gd name="connsiteY9" fmla="*/ 302419 h 392907"/>
                <a:gd name="connsiteX10" fmla="*/ 95250 w 1578768"/>
                <a:gd name="connsiteY10" fmla="*/ 195263 h 392907"/>
                <a:gd name="connsiteX11" fmla="*/ 114300 w 1578768"/>
                <a:gd name="connsiteY11" fmla="*/ 173832 h 392907"/>
                <a:gd name="connsiteX12" fmla="*/ 307181 w 1578768"/>
                <a:gd name="connsiteY12" fmla="*/ 130969 h 392907"/>
                <a:gd name="connsiteX13" fmla="*/ 519112 w 1578768"/>
                <a:gd name="connsiteY13" fmla="*/ 76200 h 392907"/>
                <a:gd name="connsiteX14" fmla="*/ 716756 w 1578768"/>
                <a:gd name="connsiteY14" fmla="*/ 33338 h 392907"/>
                <a:gd name="connsiteX15" fmla="*/ 831056 w 1578768"/>
                <a:gd name="connsiteY15" fmla="*/ 11907 h 392907"/>
                <a:gd name="connsiteX16" fmla="*/ 1073943 w 1578768"/>
                <a:gd name="connsiteY16" fmla="*/ 0 h 392907"/>
                <a:gd name="connsiteX17" fmla="*/ 1290637 w 1578768"/>
                <a:gd name="connsiteY17" fmla="*/ 9525 h 392907"/>
                <a:gd name="connsiteX18" fmla="*/ 1452562 w 1578768"/>
                <a:gd name="connsiteY18" fmla="*/ 14288 h 392907"/>
                <a:gd name="connsiteX19" fmla="*/ 1578768 w 1578768"/>
                <a:gd name="connsiteY19" fmla="*/ 33338 h 392907"/>
                <a:gd name="connsiteX0" fmla="*/ 1578768 w 1578768"/>
                <a:gd name="connsiteY0" fmla="*/ 33338 h 392907"/>
                <a:gd name="connsiteX1" fmla="*/ 1509712 w 1578768"/>
                <a:gd name="connsiteY1" fmla="*/ 157163 h 392907"/>
                <a:gd name="connsiteX2" fmla="*/ 1373981 w 1578768"/>
                <a:gd name="connsiteY2" fmla="*/ 250032 h 392907"/>
                <a:gd name="connsiteX3" fmla="*/ 1040606 w 1578768"/>
                <a:gd name="connsiteY3" fmla="*/ 369094 h 392907"/>
                <a:gd name="connsiteX4" fmla="*/ 778668 w 1578768"/>
                <a:gd name="connsiteY4" fmla="*/ 378619 h 392907"/>
                <a:gd name="connsiteX5" fmla="*/ 583406 w 1578768"/>
                <a:gd name="connsiteY5" fmla="*/ 392907 h 392907"/>
                <a:gd name="connsiteX6" fmla="*/ 431006 w 1578768"/>
                <a:gd name="connsiteY6" fmla="*/ 383382 h 392907"/>
                <a:gd name="connsiteX7" fmla="*/ 300037 w 1578768"/>
                <a:gd name="connsiteY7" fmla="*/ 373857 h 392907"/>
                <a:gd name="connsiteX8" fmla="*/ 107156 w 1578768"/>
                <a:gd name="connsiteY8" fmla="*/ 330994 h 392907"/>
                <a:gd name="connsiteX9" fmla="*/ 0 w 1578768"/>
                <a:gd name="connsiteY9" fmla="*/ 302419 h 392907"/>
                <a:gd name="connsiteX10" fmla="*/ 95250 w 1578768"/>
                <a:gd name="connsiteY10" fmla="*/ 195263 h 392907"/>
                <a:gd name="connsiteX11" fmla="*/ 114300 w 1578768"/>
                <a:gd name="connsiteY11" fmla="*/ 173832 h 392907"/>
                <a:gd name="connsiteX12" fmla="*/ 307181 w 1578768"/>
                <a:gd name="connsiteY12" fmla="*/ 130969 h 392907"/>
                <a:gd name="connsiteX13" fmla="*/ 519112 w 1578768"/>
                <a:gd name="connsiteY13" fmla="*/ 76200 h 392907"/>
                <a:gd name="connsiteX14" fmla="*/ 716756 w 1578768"/>
                <a:gd name="connsiteY14" fmla="*/ 33338 h 392907"/>
                <a:gd name="connsiteX15" fmla="*/ 831056 w 1578768"/>
                <a:gd name="connsiteY15" fmla="*/ 11907 h 392907"/>
                <a:gd name="connsiteX16" fmla="*/ 1073943 w 1578768"/>
                <a:gd name="connsiteY16" fmla="*/ 0 h 392907"/>
                <a:gd name="connsiteX17" fmla="*/ 1290637 w 1578768"/>
                <a:gd name="connsiteY17" fmla="*/ 9525 h 392907"/>
                <a:gd name="connsiteX18" fmla="*/ 1452562 w 1578768"/>
                <a:gd name="connsiteY18" fmla="*/ 14288 h 392907"/>
                <a:gd name="connsiteX19" fmla="*/ 1578768 w 1578768"/>
                <a:gd name="connsiteY19" fmla="*/ 33338 h 392907"/>
                <a:gd name="connsiteX0" fmla="*/ 1578768 w 1578768"/>
                <a:gd name="connsiteY0" fmla="*/ 33338 h 392907"/>
                <a:gd name="connsiteX1" fmla="*/ 1519237 w 1578768"/>
                <a:gd name="connsiteY1" fmla="*/ 140494 h 392907"/>
                <a:gd name="connsiteX2" fmla="*/ 1373981 w 1578768"/>
                <a:gd name="connsiteY2" fmla="*/ 250032 h 392907"/>
                <a:gd name="connsiteX3" fmla="*/ 1040606 w 1578768"/>
                <a:gd name="connsiteY3" fmla="*/ 369094 h 392907"/>
                <a:gd name="connsiteX4" fmla="*/ 778668 w 1578768"/>
                <a:gd name="connsiteY4" fmla="*/ 378619 h 392907"/>
                <a:gd name="connsiteX5" fmla="*/ 583406 w 1578768"/>
                <a:gd name="connsiteY5" fmla="*/ 392907 h 392907"/>
                <a:gd name="connsiteX6" fmla="*/ 431006 w 1578768"/>
                <a:gd name="connsiteY6" fmla="*/ 383382 h 392907"/>
                <a:gd name="connsiteX7" fmla="*/ 300037 w 1578768"/>
                <a:gd name="connsiteY7" fmla="*/ 373857 h 392907"/>
                <a:gd name="connsiteX8" fmla="*/ 107156 w 1578768"/>
                <a:gd name="connsiteY8" fmla="*/ 330994 h 392907"/>
                <a:gd name="connsiteX9" fmla="*/ 0 w 1578768"/>
                <a:gd name="connsiteY9" fmla="*/ 302419 h 392907"/>
                <a:gd name="connsiteX10" fmla="*/ 95250 w 1578768"/>
                <a:gd name="connsiteY10" fmla="*/ 195263 h 392907"/>
                <a:gd name="connsiteX11" fmla="*/ 114300 w 1578768"/>
                <a:gd name="connsiteY11" fmla="*/ 173832 h 392907"/>
                <a:gd name="connsiteX12" fmla="*/ 307181 w 1578768"/>
                <a:gd name="connsiteY12" fmla="*/ 130969 h 392907"/>
                <a:gd name="connsiteX13" fmla="*/ 519112 w 1578768"/>
                <a:gd name="connsiteY13" fmla="*/ 76200 h 392907"/>
                <a:gd name="connsiteX14" fmla="*/ 716756 w 1578768"/>
                <a:gd name="connsiteY14" fmla="*/ 33338 h 392907"/>
                <a:gd name="connsiteX15" fmla="*/ 831056 w 1578768"/>
                <a:gd name="connsiteY15" fmla="*/ 11907 h 392907"/>
                <a:gd name="connsiteX16" fmla="*/ 1073943 w 1578768"/>
                <a:gd name="connsiteY16" fmla="*/ 0 h 392907"/>
                <a:gd name="connsiteX17" fmla="*/ 1290637 w 1578768"/>
                <a:gd name="connsiteY17" fmla="*/ 9525 h 392907"/>
                <a:gd name="connsiteX18" fmla="*/ 1452562 w 1578768"/>
                <a:gd name="connsiteY18" fmla="*/ 14288 h 392907"/>
                <a:gd name="connsiteX19" fmla="*/ 1578768 w 1578768"/>
                <a:gd name="connsiteY19" fmla="*/ 33338 h 392907"/>
                <a:gd name="connsiteX0" fmla="*/ 1578768 w 1578768"/>
                <a:gd name="connsiteY0" fmla="*/ 33338 h 392907"/>
                <a:gd name="connsiteX1" fmla="*/ 1519237 w 1578768"/>
                <a:gd name="connsiteY1" fmla="*/ 140494 h 392907"/>
                <a:gd name="connsiteX2" fmla="*/ 1373981 w 1578768"/>
                <a:gd name="connsiteY2" fmla="*/ 250032 h 392907"/>
                <a:gd name="connsiteX3" fmla="*/ 1209675 w 1578768"/>
                <a:gd name="connsiteY3" fmla="*/ 316707 h 392907"/>
                <a:gd name="connsiteX4" fmla="*/ 1040606 w 1578768"/>
                <a:gd name="connsiteY4" fmla="*/ 369094 h 392907"/>
                <a:gd name="connsiteX5" fmla="*/ 778668 w 1578768"/>
                <a:gd name="connsiteY5" fmla="*/ 378619 h 392907"/>
                <a:gd name="connsiteX6" fmla="*/ 583406 w 1578768"/>
                <a:gd name="connsiteY6" fmla="*/ 392907 h 392907"/>
                <a:gd name="connsiteX7" fmla="*/ 431006 w 1578768"/>
                <a:gd name="connsiteY7" fmla="*/ 383382 h 392907"/>
                <a:gd name="connsiteX8" fmla="*/ 300037 w 1578768"/>
                <a:gd name="connsiteY8" fmla="*/ 373857 h 392907"/>
                <a:gd name="connsiteX9" fmla="*/ 107156 w 1578768"/>
                <a:gd name="connsiteY9" fmla="*/ 330994 h 392907"/>
                <a:gd name="connsiteX10" fmla="*/ 0 w 1578768"/>
                <a:gd name="connsiteY10" fmla="*/ 302419 h 392907"/>
                <a:gd name="connsiteX11" fmla="*/ 95250 w 1578768"/>
                <a:gd name="connsiteY11" fmla="*/ 195263 h 392907"/>
                <a:gd name="connsiteX12" fmla="*/ 114300 w 1578768"/>
                <a:gd name="connsiteY12" fmla="*/ 173832 h 392907"/>
                <a:gd name="connsiteX13" fmla="*/ 307181 w 1578768"/>
                <a:gd name="connsiteY13" fmla="*/ 130969 h 392907"/>
                <a:gd name="connsiteX14" fmla="*/ 519112 w 1578768"/>
                <a:gd name="connsiteY14" fmla="*/ 76200 h 392907"/>
                <a:gd name="connsiteX15" fmla="*/ 716756 w 1578768"/>
                <a:gd name="connsiteY15" fmla="*/ 33338 h 392907"/>
                <a:gd name="connsiteX16" fmla="*/ 831056 w 1578768"/>
                <a:gd name="connsiteY16" fmla="*/ 11907 h 392907"/>
                <a:gd name="connsiteX17" fmla="*/ 1073943 w 1578768"/>
                <a:gd name="connsiteY17" fmla="*/ 0 h 392907"/>
                <a:gd name="connsiteX18" fmla="*/ 1290637 w 1578768"/>
                <a:gd name="connsiteY18" fmla="*/ 9525 h 392907"/>
                <a:gd name="connsiteX19" fmla="*/ 1452562 w 1578768"/>
                <a:gd name="connsiteY19" fmla="*/ 14288 h 392907"/>
                <a:gd name="connsiteX20" fmla="*/ 1578768 w 1578768"/>
                <a:gd name="connsiteY20" fmla="*/ 33338 h 392907"/>
                <a:gd name="connsiteX0" fmla="*/ 1578768 w 1578768"/>
                <a:gd name="connsiteY0" fmla="*/ 33338 h 404812"/>
                <a:gd name="connsiteX1" fmla="*/ 1519237 w 1578768"/>
                <a:gd name="connsiteY1" fmla="*/ 140494 h 404812"/>
                <a:gd name="connsiteX2" fmla="*/ 1373981 w 1578768"/>
                <a:gd name="connsiteY2" fmla="*/ 250032 h 404812"/>
                <a:gd name="connsiteX3" fmla="*/ 1209675 w 1578768"/>
                <a:gd name="connsiteY3" fmla="*/ 316707 h 404812"/>
                <a:gd name="connsiteX4" fmla="*/ 1040606 w 1578768"/>
                <a:gd name="connsiteY4" fmla="*/ 369094 h 404812"/>
                <a:gd name="connsiteX5" fmla="*/ 754856 w 1578768"/>
                <a:gd name="connsiteY5" fmla="*/ 404812 h 404812"/>
                <a:gd name="connsiteX6" fmla="*/ 583406 w 1578768"/>
                <a:gd name="connsiteY6" fmla="*/ 392907 h 404812"/>
                <a:gd name="connsiteX7" fmla="*/ 431006 w 1578768"/>
                <a:gd name="connsiteY7" fmla="*/ 383382 h 404812"/>
                <a:gd name="connsiteX8" fmla="*/ 300037 w 1578768"/>
                <a:gd name="connsiteY8" fmla="*/ 373857 h 404812"/>
                <a:gd name="connsiteX9" fmla="*/ 107156 w 1578768"/>
                <a:gd name="connsiteY9" fmla="*/ 330994 h 404812"/>
                <a:gd name="connsiteX10" fmla="*/ 0 w 1578768"/>
                <a:gd name="connsiteY10" fmla="*/ 302419 h 404812"/>
                <a:gd name="connsiteX11" fmla="*/ 95250 w 1578768"/>
                <a:gd name="connsiteY11" fmla="*/ 195263 h 404812"/>
                <a:gd name="connsiteX12" fmla="*/ 114300 w 1578768"/>
                <a:gd name="connsiteY12" fmla="*/ 173832 h 404812"/>
                <a:gd name="connsiteX13" fmla="*/ 307181 w 1578768"/>
                <a:gd name="connsiteY13" fmla="*/ 130969 h 404812"/>
                <a:gd name="connsiteX14" fmla="*/ 519112 w 1578768"/>
                <a:gd name="connsiteY14" fmla="*/ 76200 h 404812"/>
                <a:gd name="connsiteX15" fmla="*/ 716756 w 1578768"/>
                <a:gd name="connsiteY15" fmla="*/ 33338 h 404812"/>
                <a:gd name="connsiteX16" fmla="*/ 831056 w 1578768"/>
                <a:gd name="connsiteY16" fmla="*/ 11907 h 404812"/>
                <a:gd name="connsiteX17" fmla="*/ 1073943 w 1578768"/>
                <a:gd name="connsiteY17" fmla="*/ 0 h 404812"/>
                <a:gd name="connsiteX18" fmla="*/ 1290637 w 1578768"/>
                <a:gd name="connsiteY18" fmla="*/ 9525 h 404812"/>
                <a:gd name="connsiteX19" fmla="*/ 1452562 w 1578768"/>
                <a:gd name="connsiteY19" fmla="*/ 14288 h 404812"/>
                <a:gd name="connsiteX20" fmla="*/ 1578768 w 1578768"/>
                <a:gd name="connsiteY20" fmla="*/ 33338 h 404812"/>
                <a:gd name="connsiteX0" fmla="*/ 1578768 w 1578768"/>
                <a:gd name="connsiteY0" fmla="*/ 33338 h 404812"/>
                <a:gd name="connsiteX1" fmla="*/ 1519237 w 1578768"/>
                <a:gd name="connsiteY1" fmla="*/ 140494 h 404812"/>
                <a:gd name="connsiteX2" fmla="*/ 1373981 w 1578768"/>
                <a:gd name="connsiteY2" fmla="*/ 250032 h 404812"/>
                <a:gd name="connsiteX3" fmla="*/ 1209675 w 1578768"/>
                <a:gd name="connsiteY3" fmla="*/ 316707 h 404812"/>
                <a:gd name="connsiteX4" fmla="*/ 1040606 w 1578768"/>
                <a:gd name="connsiteY4" fmla="*/ 369094 h 404812"/>
                <a:gd name="connsiteX5" fmla="*/ 754856 w 1578768"/>
                <a:gd name="connsiteY5" fmla="*/ 404812 h 404812"/>
                <a:gd name="connsiteX6" fmla="*/ 550068 w 1578768"/>
                <a:gd name="connsiteY6" fmla="*/ 392907 h 404812"/>
                <a:gd name="connsiteX7" fmla="*/ 431006 w 1578768"/>
                <a:gd name="connsiteY7" fmla="*/ 383382 h 404812"/>
                <a:gd name="connsiteX8" fmla="*/ 300037 w 1578768"/>
                <a:gd name="connsiteY8" fmla="*/ 373857 h 404812"/>
                <a:gd name="connsiteX9" fmla="*/ 107156 w 1578768"/>
                <a:gd name="connsiteY9" fmla="*/ 330994 h 404812"/>
                <a:gd name="connsiteX10" fmla="*/ 0 w 1578768"/>
                <a:gd name="connsiteY10" fmla="*/ 302419 h 404812"/>
                <a:gd name="connsiteX11" fmla="*/ 95250 w 1578768"/>
                <a:gd name="connsiteY11" fmla="*/ 195263 h 404812"/>
                <a:gd name="connsiteX12" fmla="*/ 114300 w 1578768"/>
                <a:gd name="connsiteY12" fmla="*/ 173832 h 404812"/>
                <a:gd name="connsiteX13" fmla="*/ 307181 w 1578768"/>
                <a:gd name="connsiteY13" fmla="*/ 130969 h 404812"/>
                <a:gd name="connsiteX14" fmla="*/ 519112 w 1578768"/>
                <a:gd name="connsiteY14" fmla="*/ 76200 h 404812"/>
                <a:gd name="connsiteX15" fmla="*/ 716756 w 1578768"/>
                <a:gd name="connsiteY15" fmla="*/ 33338 h 404812"/>
                <a:gd name="connsiteX16" fmla="*/ 831056 w 1578768"/>
                <a:gd name="connsiteY16" fmla="*/ 11907 h 404812"/>
                <a:gd name="connsiteX17" fmla="*/ 1073943 w 1578768"/>
                <a:gd name="connsiteY17" fmla="*/ 0 h 404812"/>
                <a:gd name="connsiteX18" fmla="*/ 1290637 w 1578768"/>
                <a:gd name="connsiteY18" fmla="*/ 9525 h 404812"/>
                <a:gd name="connsiteX19" fmla="*/ 1452562 w 1578768"/>
                <a:gd name="connsiteY19" fmla="*/ 14288 h 404812"/>
                <a:gd name="connsiteX20" fmla="*/ 1578768 w 1578768"/>
                <a:gd name="connsiteY20" fmla="*/ 33338 h 404812"/>
                <a:gd name="connsiteX0" fmla="*/ 1578768 w 1578768"/>
                <a:gd name="connsiteY0" fmla="*/ 33338 h 404812"/>
                <a:gd name="connsiteX1" fmla="*/ 1519237 w 1578768"/>
                <a:gd name="connsiteY1" fmla="*/ 140494 h 404812"/>
                <a:gd name="connsiteX2" fmla="*/ 1373981 w 1578768"/>
                <a:gd name="connsiteY2" fmla="*/ 250032 h 404812"/>
                <a:gd name="connsiteX3" fmla="*/ 1209675 w 1578768"/>
                <a:gd name="connsiteY3" fmla="*/ 316707 h 404812"/>
                <a:gd name="connsiteX4" fmla="*/ 1040606 w 1578768"/>
                <a:gd name="connsiteY4" fmla="*/ 369094 h 404812"/>
                <a:gd name="connsiteX5" fmla="*/ 754856 w 1578768"/>
                <a:gd name="connsiteY5" fmla="*/ 404812 h 404812"/>
                <a:gd name="connsiteX6" fmla="*/ 550068 w 1578768"/>
                <a:gd name="connsiteY6" fmla="*/ 392907 h 404812"/>
                <a:gd name="connsiteX7" fmla="*/ 414338 w 1578768"/>
                <a:gd name="connsiteY7" fmla="*/ 395288 h 404812"/>
                <a:gd name="connsiteX8" fmla="*/ 300037 w 1578768"/>
                <a:gd name="connsiteY8" fmla="*/ 373857 h 404812"/>
                <a:gd name="connsiteX9" fmla="*/ 107156 w 1578768"/>
                <a:gd name="connsiteY9" fmla="*/ 330994 h 404812"/>
                <a:gd name="connsiteX10" fmla="*/ 0 w 1578768"/>
                <a:gd name="connsiteY10" fmla="*/ 302419 h 404812"/>
                <a:gd name="connsiteX11" fmla="*/ 95250 w 1578768"/>
                <a:gd name="connsiteY11" fmla="*/ 195263 h 404812"/>
                <a:gd name="connsiteX12" fmla="*/ 114300 w 1578768"/>
                <a:gd name="connsiteY12" fmla="*/ 173832 h 404812"/>
                <a:gd name="connsiteX13" fmla="*/ 307181 w 1578768"/>
                <a:gd name="connsiteY13" fmla="*/ 130969 h 404812"/>
                <a:gd name="connsiteX14" fmla="*/ 519112 w 1578768"/>
                <a:gd name="connsiteY14" fmla="*/ 76200 h 404812"/>
                <a:gd name="connsiteX15" fmla="*/ 716756 w 1578768"/>
                <a:gd name="connsiteY15" fmla="*/ 33338 h 404812"/>
                <a:gd name="connsiteX16" fmla="*/ 831056 w 1578768"/>
                <a:gd name="connsiteY16" fmla="*/ 11907 h 404812"/>
                <a:gd name="connsiteX17" fmla="*/ 1073943 w 1578768"/>
                <a:gd name="connsiteY17" fmla="*/ 0 h 404812"/>
                <a:gd name="connsiteX18" fmla="*/ 1290637 w 1578768"/>
                <a:gd name="connsiteY18" fmla="*/ 9525 h 404812"/>
                <a:gd name="connsiteX19" fmla="*/ 1452562 w 1578768"/>
                <a:gd name="connsiteY19" fmla="*/ 14288 h 404812"/>
                <a:gd name="connsiteX20" fmla="*/ 1578768 w 1578768"/>
                <a:gd name="connsiteY20" fmla="*/ 33338 h 404812"/>
                <a:gd name="connsiteX0" fmla="*/ 1578768 w 1578768"/>
                <a:gd name="connsiteY0" fmla="*/ 33338 h 404812"/>
                <a:gd name="connsiteX1" fmla="*/ 1519237 w 1578768"/>
                <a:gd name="connsiteY1" fmla="*/ 140494 h 404812"/>
                <a:gd name="connsiteX2" fmla="*/ 1373981 w 1578768"/>
                <a:gd name="connsiteY2" fmla="*/ 250032 h 404812"/>
                <a:gd name="connsiteX3" fmla="*/ 1209675 w 1578768"/>
                <a:gd name="connsiteY3" fmla="*/ 316707 h 404812"/>
                <a:gd name="connsiteX4" fmla="*/ 1040606 w 1578768"/>
                <a:gd name="connsiteY4" fmla="*/ 369094 h 404812"/>
                <a:gd name="connsiteX5" fmla="*/ 754856 w 1578768"/>
                <a:gd name="connsiteY5" fmla="*/ 404812 h 404812"/>
                <a:gd name="connsiteX6" fmla="*/ 590549 w 1578768"/>
                <a:gd name="connsiteY6" fmla="*/ 402432 h 404812"/>
                <a:gd name="connsiteX7" fmla="*/ 414338 w 1578768"/>
                <a:gd name="connsiteY7" fmla="*/ 395288 h 404812"/>
                <a:gd name="connsiteX8" fmla="*/ 300037 w 1578768"/>
                <a:gd name="connsiteY8" fmla="*/ 373857 h 404812"/>
                <a:gd name="connsiteX9" fmla="*/ 107156 w 1578768"/>
                <a:gd name="connsiteY9" fmla="*/ 330994 h 404812"/>
                <a:gd name="connsiteX10" fmla="*/ 0 w 1578768"/>
                <a:gd name="connsiteY10" fmla="*/ 302419 h 404812"/>
                <a:gd name="connsiteX11" fmla="*/ 95250 w 1578768"/>
                <a:gd name="connsiteY11" fmla="*/ 195263 h 404812"/>
                <a:gd name="connsiteX12" fmla="*/ 114300 w 1578768"/>
                <a:gd name="connsiteY12" fmla="*/ 173832 h 404812"/>
                <a:gd name="connsiteX13" fmla="*/ 307181 w 1578768"/>
                <a:gd name="connsiteY13" fmla="*/ 130969 h 404812"/>
                <a:gd name="connsiteX14" fmla="*/ 519112 w 1578768"/>
                <a:gd name="connsiteY14" fmla="*/ 76200 h 404812"/>
                <a:gd name="connsiteX15" fmla="*/ 716756 w 1578768"/>
                <a:gd name="connsiteY15" fmla="*/ 33338 h 404812"/>
                <a:gd name="connsiteX16" fmla="*/ 831056 w 1578768"/>
                <a:gd name="connsiteY16" fmla="*/ 11907 h 404812"/>
                <a:gd name="connsiteX17" fmla="*/ 1073943 w 1578768"/>
                <a:gd name="connsiteY17" fmla="*/ 0 h 404812"/>
                <a:gd name="connsiteX18" fmla="*/ 1290637 w 1578768"/>
                <a:gd name="connsiteY18" fmla="*/ 9525 h 404812"/>
                <a:gd name="connsiteX19" fmla="*/ 1452562 w 1578768"/>
                <a:gd name="connsiteY19" fmla="*/ 14288 h 404812"/>
                <a:gd name="connsiteX20" fmla="*/ 1578768 w 1578768"/>
                <a:gd name="connsiteY20" fmla="*/ 33338 h 40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78768" h="404812">
                  <a:moveTo>
                    <a:pt x="1578768" y="33338"/>
                  </a:moveTo>
                  <a:lnTo>
                    <a:pt x="1519237" y="140494"/>
                  </a:lnTo>
                  <a:lnTo>
                    <a:pt x="1373981" y="250032"/>
                  </a:lnTo>
                  <a:cubicBezTo>
                    <a:pt x="1321593" y="267494"/>
                    <a:pt x="1262063" y="299245"/>
                    <a:pt x="1209675" y="316707"/>
                  </a:cubicBezTo>
                  <a:lnTo>
                    <a:pt x="1040606" y="369094"/>
                  </a:lnTo>
                  <a:lnTo>
                    <a:pt x="754856" y="404812"/>
                  </a:lnTo>
                  <a:lnTo>
                    <a:pt x="590549" y="402432"/>
                  </a:lnTo>
                  <a:cubicBezTo>
                    <a:pt x="531812" y="400051"/>
                    <a:pt x="462757" y="400050"/>
                    <a:pt x="414338" y="395288"/>
                  </a:cubicBezTo>
                  <a:cubicBezTo>
                    <a:pt x="365919" y="390526"/>
                    <a:pt x="338137" y="381001"/>
                    <a:pt x="300037" y="373857"/>
                  </a:cubicBezTo>
                  <a:lnTo>
                    <a:pt x="107156" y="330994"/>
                  </a:lnTo>
                  <a:lnTo>
                    <a:pt x="0" y="302419"/>
                  </a:lnTo>
                  <a:lnTo>
                    <a:pt x="95250" y="195263"/>
                  </a:lnTo>
                  <a:lnTo>
                    <a:pt x="114300" y="173832"/>
                  </a:lnTo>
                  <a:lnTo>
                    <a:pt x="307181" y="130969"/>
                  </a:lnTo>
                  <a:lnTo>
                    <a:pt x="519112" y="76200"/>
                  </a:lnTo>
                  <a:lnTo>
                    <a:pt x="716756" y="33338"/>
                  </a:lnTo>
                  <a:lnTo>
                    <a:pt x="831056" y="11907"/>
                  </a:lnTo>
                  <a:lnTo>
                    <a:pt x="1073943" y="0"/>
                  </a:lnTo>
                  <a:lnTo>
                    <a:pt x="1290637" y="9525"/>
                  </a:lnTo>
                  <a:lnTo>
                    <a:pt x="1452562" y="14288"/>
                  </a:lnTo>
                  <a:lnTo>
                    <a:pt x="1578768" y="33338"/>
                  </a:lnTo>
                  <a:close/>
                </a:path>
              </a:pathLst>
            </a:custGeom>
            <a:solidFill>
              <a:srgbClr val="FF0000">
                <a:alpha val="20000"/>
              </a:srgbClr>
            </a:solidFill>
            <a:ln w="6350" cap="flat" cmpd="sng" algn="ctr">
              <a:solidFill>
                <a:srgbClr val="FF0000"/>
              </a:solidFill>
              <a:prstDash val="solid"/>
            </a:ln>
            <a:effectLst/>
          </p:spPr>
          <p:txBody>
            <a:bodyPr rtlCol="0" anchor="ctr"/>
            <a:lstStyle/>
            <a:p>
              <a:pPr algn="ctr">
                <a:defRPr/>
              </a:pPr>
              <a:endParaRPr lang="en-US" kern="0">
                <a:solidFill>
                  <a:prstClr val="white"/>
                </a:solidFill>
              </a:endParaRPr>
            </a:p>
          </p:txBody>
        </p:sp>
        <p:sp>
          <p:nvSpPr>
            <p:cNvPr id="190" name="Freeform 189"/>
            <p:cNvSpPr/>
            <p:nvPr/>
          </p:nvSpPr>
          <p:spPr>
            <a:xfrm>
              <a:off x="1753431" y="5290147"/>
              <a:ext cx="453476" cy="405532"/>
            </a:xfrm>
            <a:custGeom>
              <a:avLst/>
              <a:gdLst>
                <a:gd name="connsiteX0" fmla="*/ 540544 w 540544"/>
                <a:gd name="connsiteY0" fmla="*/ 0 h 483394"/>
                <a:gd name="connsiteX1" fmla="*/ 411956 w 540544"/>
                <a:gd name="connsiteY1" fmla="*/ 35719 h 483394"/>
                <a:gd name="connsiteX2" fmla="*/ 295275 w 540544"/>
                <a:gd name="connsiteY2" fmla="*/ 66675 h 483394"/>
                <a:gd name="connsiteX3" fmla="*/ 138113 w 540544"/>
                <a:gd name="connsiteY3" fmla="*/ 133350 h 483394"/>
                <a:gd name="connsiteX4" fmla="*/ 52388 w 540544"/>
                <a:gd name="connsiteY4" fmla="*/ 207169 h 483394"/>
                <a:gd name="connsiteX5" fmla="*/ 0 w 540544"/>
                <a:gd name="connsiteY5" fmla="*/ 280988 h 483394"/>
                <a:gd name="connsiteX6" fmla="*/ 21431 w 540544"/>
                <a:gd name="connsiteY6" fmla="*/ 350044 h 483394"/>
                <a:gd name="connsiteX7" fmla="*/ 45244 w 540544"/>
                <a:gd name="connsiteY7" fmla="*/ 409575 h 483394"/>
                <a:gd name="connsiteX8" fmla="*/ 83344 w 540544"/>
                <a:gd name="connsiteY8" fmla="*/ 452438 h 483394"/>
                <a:gd name="connsiteX9" fmla="*/ 161925 w 540544"/>
                <a:gd name="connsiteY9" fmla="*/ 481013 h 483394"/>
                <a:gd name="connsiteX10" fmla="*/ 202406 w 540544"/>
                <a:gd name="connsiteY10" fmla="*/ 483394 h 483394"/>
                <a:gd name="connsiteX11" fmla="*/ 314325 w 540544"/>
                <a:gd name="connsiteY11" fmla="*/ 333375 h 483394"/>
                <a:gd name="connsiteX12" fmla="*/ 450056 w 540544"/>
                <a:gd name="connsiteY12" fmla="*/ 140494 h 483394"/>
                <a:gd name="connsiteX13" fmla="*/ 540544 w 540544"/>
                <a:gd name="connsiteY13" fmla="*/ 0 h 483394"/>
                <a:gd name="connsiteX0" fmla="*/ 540544 w 540544"/>
                <a:gd name="connsiteY0" fmla="*/ 0 h 483394"/>
                <a:gd name="connsiteX1" fmla="*/ 411956 w 540544"/>
                <a:gd name="connsiteY1" fmla="*/ 35719 h 483394"/>
                <a:gd name="connsiteX2" fmla="*/ 295275 w 540544"/>
                <a:gd name="connsiteY2" fmla="*/ 66675 h 483394"/>
                <a:gd name="connsiteX3" fmla="*/ 130969 w 540544"/>
                <a:gd name="connsiteY3" fmla="*/ 147637 h 483394"/>
                <a:gd name="connsiteX4" fmla="*/ 52388 w 540544"/>
                <a:gd name="connsiteY4" fmla="*/ 207169 h 483394"/>
                <a:gd name="connsiteX5" fmla="*/ 0 w 540544"/>
                <a:gd name="connsiteY5" fmla="*/ 280988 h 483394"/>
                <a:gd name="connsiteX6" fmla="*/ 21431 w 540544"/>
                <a:gd name="connsiteY6" fmla="*/ 350044 h 483394"/>
                <a:gd name="connsiteX7" fmla="*/ 45244 w 540544"/>
                <a:gd name="connsiteY7" fmla="*/ 409575 h 483394"/>
                <a:gd name="connsiteX8" fmla="*/ 83344 w 540544"/>
                <a:gd name="connsiteY8" fmla="*/ 452438 h 483394"/>
                <a:gd name="connsiteX9" fmla="*/ 161925 w 540544"/>
                <a:gd name="connsiteY9" fmla="*/ 481013 h 483394"/>
                <a:gd name="connsiteX10" fmla="*/ 202406 w 540544"/>
                <a:gd name="connsiteY10" fmla="*/ 483394 h 483394"/>
                <a:gd name="connsiteX11" fmla="*/ 314325 w 540544"/>
                <a:gd name="connsiteY11" fmla="*/ 333375 h 483394"/>
                <a:gd name="connsiteX12" fmla="*/ 450056 w 540544"/>
                <a:gd name="connsiteY12" fmla="*/ 140494 h 483394"/>
                <a:gd name="connsiteX13" fmla="*/ 540544 w 540544"/>
                <a:gd name="connsiteY13" fmla="*/ 0 h 483394"/>
                <a:gd name="connsiteX0" fmla="*/ 540544 w 540544"/>
                <a:gd name="connsiteY0" fmla="*/ 0 h 483394"/>
                <a:gd name="connsiteX1" fmla="*/ 411956 w 540544"/>
                <a:gd name="connsiteY1" fmla="*/ 35719 h 483394"/>
                <a:gd name="connsiteX2" fmla="*/ 278607 w 540544"/>
                <a:gd name="connsiteY2" fmla="*/ 78582 h 483394"/>
                <a:gd name="connsiteX3" fmla="*/ 130969 w 540544"/>
                <a:gd name="connsiteY3" fmla="*/ 147637 h 483394"/>
                <a:gd name="connsiteX4" fmla="*/ 52388 w 540544"/>
                <a:gd name="connsiteY4" fmla="*/ 207169 h 483394"/>
                <a:gd name="connsiteX5" fmla="*/ 0 w 540544"/>
                <a:gd name="connsiteY5" fmla="*/ 280988 h 483394"/>
                <a:gd name="connsiteX6" fmla="*/ 21431 w 540544"/>
                <a:gd name="connsiteY6" fmla="*/ 350044 h 483394"/>
                <a:gd name="connsiteX7" fmla="*/ 45244 w 540544"/>
                <a:gd name="connsiteY7" fmla="*/ 409575 h 483394"/>
                <a:gd name="connsiteX8" fmla="*/ 83344 w 540544"/>
                <a:gd name="connsiteY8" fmla="*/ 452438 h 483394"/>
                <a:gd name="connsiteX9" fmla="*/ 161925 w 540544"/>
                <a:gd name="connsiteY9" fmla="*/ 481013 h 483394"/>
                <a:gd name="connsiteX10" fmla="*/ 202406 w 540544"/>
                <a:gd name="connsiteY10" fmla="*/ 483394 h 483394"/>
                <a:gd name="connsiteX11" fmla="*/ 314325 w 540544"/>
                <a:gd name="connsiteY11" fmla="*/ 333375 h 483394"/>
                <a:gd name="connsiteX12" fmla="*/ 450056 w 540544"/>
                <a:gd name="connsiteY12" fmla="*/ 140494 h 483394"/>
                <a:gd name="connsiteX13" fmla="*/ 540544 w 540544"/>
                <a:gd name="connsiteY13" fmla="*/ 0 h 483394"/>
                <a:gd name="connsiteX0" fmla="*/ 540544 w 540544"/>
                <a:gd name="connsiteY0" fmla="*/ 0 h 483394"/>
                <a:gd name="connsiteX1" fmla="*/ 400050 w 540544"/>
                <a:gd name="connsiteY1" fmla="*/ 40482 h 483394"/>
                <a:gd name="connsiteX2" fmla="*/ 278607 w 540544"/>
                <a:gd name="connsiteY2" fmla="*/ 78582 h 483394"/>
                <a:gd name="connsiteX3" fmla="*/ 130969 w 540544"/>
                <a:gd name="connsiteY3" fmla="*/ 147637 h 483394"/>
                <a:gd name="connsiteX4" fmla="*/ 52388 w 540544"/>
                <a:gd name="connsiteY4" fmla="*/ 207169 h 483394"/>
                <a:gd name="connsiteX5" fmla="*/ 0 w 540544"/>
                <a:gd name="connsiteY5" fmla="*/ 280988 h 483394"/>
                <a:gd name="connsiteX6" fmla="*/ 21431 w 540544"/>
                <a:gd name="connsiteY6" fmla="*/ 350044 h 483394"/>
                <a:gd name="connsiteX7" fmla="*/ 45244 w 540544"/>
                <a:gd name="connsiteY7" fmla="*/ 409575 h 483394"/>
                <a:gd name="connsiteX8" fmla="*/ 83344 w 540544"/>
                <a:gd name="connsiteY8" fmla="*/ 452438 h 483394"/>
                <a:gd name="connsiteX9" fmla="*/ 161925 w 540544"/>
                <a:gd name="connsiteY9" fmla="*/ 481013 h 483394"/>
                <a:gd name="connsiteX10" fmla="*/ 202406 w 540544"/>
                <a:gd name="connsiteY10" fmla="*/ 483394 h 483394"/>
                <a:gd name="connsiteX11" fmla="*/ 314325 w 540544"/>
                <a:gd name="connsiteY11" fmla="*/ 333375 h 483394"/>
                <a:gd name="connsiteX12" fmla="*/ 450056 w 540544"/>
                <a:gd name="connsiteY12" fmla="*/ 140494 h 483394"/>
                <a:gd name="connsiteX13" fmla="*/ 540544 w 540544"/>
                <a:gd name="connsiteY13" fmla="*/ 0 h 48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0544" h="483394">
                  <a:moveTo>
                    <a:pt x="540544" y="0"/>
                  </a:moveTo>
                  <a:cubicBezTo>
                    <a:pt x="497681" y="11906"/>
                    <a:pt x="443706" y="27385"/>
                    <a:pt x="400050" y="40482"/>
                  </a:cubicBezTo>
                  <a:cubicBezTo>
                    <a:pt x="356394" y="53579"/>
                    <a:pt x="323057" y="64294"/>
                    <a:pt x="278607" y="78582"/>
                  </a:cubicBezTo>
                  <a:lnTo>
                    <a:pt x="130969" y="147637"/>
                  </a:lnTo>
                  <a:lnTo>
                    <a:pt x="52388" y="207169"/>
                  </a:lnTo>
                  <a:lnTo>
                    <a:pt x="0" y="280988"/>
                  </a:lnTo>
                  <a:lnTo>
                    <a:pt x="21431" y="350044"/>
                  </a:lnTo>
                  <a:lnTo>
                    <a:pt x="45244" y="409575"/>
                  </a:lnTo>
                  <a:lnTo>
                    <a:pt x="83344" y="452438"/>
                  </a:lnTo>
                  <a:lnTo>
                    <a:pt x="161925" y="481013"/>
                  </a:lnTo>
                  <a:lnTo>
                    <a:pt x="202406" y="483394"/>
                  </a:lnTo>
                  <a:lnTo>
                    <a:pt x="314325" y="333375"/>
                  </a:lnTo>
                  <a:lnTo>
                    <a:pt x="450056" y="140494"/>
                  </a:lnTo>
                  <a:lnTo>
                    <a:pt x="540544" y="0"/>
                  </a:lnTo>
                  <a:close/>
                </a:path>
              </a:pathLst>
            </a:custGeom>
            <a:solidFill>
              <a:srgbClr val="FF0000">
                <a:alpha val="20000"/>
              </a:srgbClr>
            </a:solidFill>
            <a:ln w="6350" cap="flat" cmpd="sng" algn="ctr">
              <a:solidFill>
                <a:srgbClr val="FF0000"/>
              </a:solidFill>
              <a:prstDash val="solid"/>
            </a:ln>
            <a:effectLst/>
          </p:spPr>
          <p:txBody>
            <a:bodyPr rtlCol="0" anchor="ctr"/>
            <a:lstStyle/>
            <a:p>
              <a:pPr algn="ctr">
                <a:defRPr/>
              </a:pPr>
              <a:endParaRPr lang="en-US" kern="0">
                <a:solidFill>
                  <a:prstClr val="white"/>
                </a:solidFill>
              </a:endParaRPr>
            </a:p>
          </p:txBody>
        </p:sp>
        <p:sp>
          <p:nvSpPr>
            <p:cNvPr id="191" name="Freeform 190"/>
            <p:cNvSpPr/>
            <p:nvPr/>
          </p:nvSpPr>
          <p:spPr>
            <a:xfrm>
              <a:off x="3569332" y="5461948"/>
              <a:ext cx="1440743" cy="567344"/>
            </a:xfrm>
            <a:custGeom>
              <a:avLst/>
              <a:gdLst>
                <a:gd name="connsiteX0" fmla="*/ 2126457 w 2259807"/>
                <a:gd name="connsiteY0" fmla="*/ 1354931 h 1354931"/>
                <a:gd name="connsiteX1" fmla="*/ 2185988 w 2259807"/>
                <a:gd name="connsiteY1" fmla="*/ 1257300 h 1354931"/>
                <a:gd name="connsiteX2" fmla="*/ 2238375 w 2259807"/>
                <a:gd name="connsiteY2" fmla="*/ 1102518 h 1354931"/>
                <a:gd name="connsiteX3" fmla="*/ 2259807 w 2259807"/>
                <a:gd name="connsiteY3" fmla="*/ 888206 h 1354931"/>
                <a:gd name="connsiteX4" fmla="*/ 2221707 w 2259807"/>
                <a:gd name="connsiteY4" fmla="*/ 709612 h 1354931"/>
                <a:gd name="connsiteX5" fmla="*/ 2095500 w 2259807"/>
                <a:gd name="connsiteY5" fmla="*/ 519112 h 1354931"/>
                <a:gd name="connsiteX6" fmla="*/ 1907382 w 2259807"/>
                <a:gd name="connsiteY6" fmla="*/ 369093 h 1354931"/>
                <a:gd name="connsiteX7" fmla="*/ 1769269 w 2259807"/>
                <a:gd name="connsiteY7" fmla="*/ 273843 h 1354931"/>
                <a:gd name="connsiteX8" fmla="*/ 1609725 w 2259807"/>
                <a:gd name="connsiteY8" fmla="*/ 200025 h 1354931"/>
                <a:gd name="connsiteX9" fmla="*/ 1402557 w 2259807"/>
                <a:gd name="connsiteY9" fmla="*/ 102393 h 1354931"/>
                <a:gd name="connsiteX10" fmla="*/ 1233488 w 2259807"/>
                <a:gd name="connsiteY10" fmla="*/ 45243 h 1354931"/>
                <a:gd name="connsiteX11" fmla="*/ 1052513 w 2259807"/>
                <a:gd name="connsiteY11" fmla="*/ 33337 h 1354931"/>
                <a:gd name="connsiteX12" fmla="*/ 833438 w 2259807"/>
                <a:gd name="connsiteY12" fmla="*/ 11906 h 1354931"/>
                <a:gd name="connsiteX13" fmla="*/ 666750 w 2259807"/>
                <a:gd name="connsiteY13" fmla="*/ 7143 h 1354931"/>
                <a:gd name="connsiteX14" fmla="*/ 516732 w 2259807"/>
                <a:gd name="connsiteY14" fmla="*/ 0 h 1354931"/>
                <a:gd name="connsiteX15" fmla="*/ 404813 w 2259807"/>
                <a:gd name="connsiteY15" fmla="*/ 0 h 1354931"/>
                <a:gd name="connsiteX16" fmla="*/ 278607 w 2259807"/>
                <a:gd name="connsiteY16" fmla="*/ 9525 h 1354931"/>
                <a:gd name="connsiteX17" fmla="*/ 133350 w 2259807"/>
                <a:gd name="connsiteY17" fmla="*/ 73818 h 1354931"/>
                <a:gd name="connsiteX18" fmla="*/ 0 w 2259807"/>
                <a:gd name="connsiteY18" fmla="*/ 157162 h 1354931"/>
                <a:gd name="connsiteX19" fmla="*/ 321469 w 2259807"/>
                <a:gd name="connsiteY19" fmla="*/ 171450 h 1354931"/>
                <a:gd name="connsiteX20" fmla="*/ 607219 w 2259807"/>
                <a:gd name="connsiteY20" fmla="*/ 221456 h 1354931"/>
                <a:gd name="connsiteX21" fmla="*/ 850107 w 2259807"/>
                <a:gd name="connsiteY21" fmla="*/ 271462 h 1354931"/>
                <a:gd name="connsiteX22" fmla="*/ 1133475 w 2259807"/>
                <a:gd name="connsiteY22" fmla="*/ 397668 h 1354931"/>
                <a:gd name="connsiteX23" fmla="*/ 1433513 w 2259807"/>
                <a:gd name="connsiteY23" fmla="*/ 545306 h 1354931"/>
                <a:gd name="connsiteX24" fmla="*/ 1676400 w 2259807"/>
                <a:gd name="connsiteY24" fmla="*/ 673893 h 1354931"/>
                <a:gd name="connsiteX25" fmla="*/ 1938338 w 2259807"/>
                <a:gd name="connsiteY25" fmla="*/ 819150 h 1354931"/>
                <a:gd name="connsiteX26" fmla="*/ 1993107 w 2259807"/>
                <a:gd name="connsiteY26" fmla="*/ 876300 h 1354931"/>
                <a:gd name="connsiteX27" fmla="*/ 2043113 w 2259807"/>
                <a:gd name="connsiteY27" fmla="*/ 1019175 h 1354931"/>
                <a:gd name="connsiteX28" fmla="*/ 2109788 w 2259807"/>
                <a:gd name="connsiteY28" fmla="*/ 1202531 h 1354931"/>
                <a:gd name="connsiteX29" fmla="*/ 2126457 w 2259807"/>
                <a:gd name="connsiteY29" fmla="*/ 1354931 h 1354931"/>
                <a:gd name="connsiteX0" fmla="*/ 2126457 w 2259807"/>
                <a:gd name="connsiteY0" fmla="*/ 1354931 h 1354931"/>
                <a:gd name="connsiteX1" fmla="*/ 2185988 w 2259807"/>
                <a:gd name="connsiteY1" fmla="*/ 1257300 h 1354931"/>
                <a:gd name="connsiteX2" fmla="*/ 2238375 w 2259807"/>
                <a:gd name="connsiteY2" fmla="*/ 1102518 h 1354931"/>
                <a:gd name="connsiteX3" fmla="*/ 2259807 w 2259807"/>
                <a:gd name="connsiteY3" fmla="*/ 888206 h 1354931"/>
                <a:gd name="connsiteX4" fmla="*/ 2221707 w 2259807"/>
                <a:gd name="connsiteY4" fmla="*/ 709612 h 1354931"/>
                <a:gd name="connsiteX5" fmla="*/ 2095500 w 2259807"/>
                <a:gd name="connsiteY5" fmla="*/ 519112 h 1354931"/>
                <a:gd name="connsiteX6" fmla="*/ 1907382 w 2259807"/>
                <a:gd name="connsiteY6" fmla="*/ 369093 h 1354931"/>
                <a:gd name="connsiteX7" fmla="*/ 1769269 w 2259807"/>
                <a:gd name="connsiteY7" fmla="*/ 273843 h 1354931"/>
                <a:gd name="connsiteX8" fmla="*/ 1609725 w 2259807"/>
                <a:gd name="connsiteY8" fmla="*/ 200025 h 1354931"/>
                <a:gd name="connsiteX9" fmla="*/ 1402557 w 2259807"/>
                <a:gd name="connsiteY9" fmla="*/ 102393 h 1354931"/>
                <a:gd name="connsiteX10" fmla="*/ 1233488 w 2259807"/>
                <a:gd name="connsiteY10" fmla="*/ 45243 h 1354931"/>
                <a:gd name="connsiteX11" fmla="*/ 1052513 w 2259807"/>
                <a:gd name="connsiteY11" fmla="*/ 33337 h 1354931"/>
                <a:gd name="connsiteX12" fmla="*/ 833438 w 2259807"/>
                <a:gd name="connsiteY12" fmla="*/ 11906 h 1354931"/>
                <a:gd name="connsiteX13" fmla="*/ 666750 w 2259807"/>
                <a:gd name="connsiteY13" fmla="*/ 7143 h 1354931"/>
                <a:gd name="connsiteX14" fmla="*/ 516732 w 2259807"/>
                <a:gd name="connsiteY14" fmla="*/ 0 h 1354931"/>
                <a:gd name="connsiteX15" fmla="*/ 404813 w 2259807"/>
                <a:gd name="connsiteY15" fmla="*/ 0 h 1354931"/>
                <a:gd name="connsiteX16" fmla="*/ 278607 w 2259807"/>
                <a:gd name="connsiteY16" fmla="*/ 9525 h 1354931"/>
                <a:gd name="connsiteX17" fmla="*/ 133350 w 2259807"/>
                <a:gd name="connsiteY17" fmla="*/ 73818 h 1354931"/>
                <a:gd name="connsiteX18" fmla="*/ 0 w 2259807"/>
                <a:gd name="connsiteY18" fmla="*/ 157162 h 1354931"/>
                <a:gd name="connsiteX19" fmla="*/ 321469 w 2259807"/>
                <a:gd name="connsiteY19" fmla="*/ 171450 h 1354931"/>
                <a:gd name="connsiteX20" fmla="*/ 607219 w 2259807"/>
                <a:gd name="connsiteY20" fmla="*/ 221456 h 1354931"/>
                <a:gd name="connsiteX21" fmla="*/ 850107 w 2259807"/>
                <a:gd name="connsiteY21" fmla="*/ 271462 h 1354931"/>
                <a:gd name="connsiteX22" fmla="*/ 1133475 w 2259807"/>
                <a:gd name="connsiteY22" fmla="*/ 397668 h 1354931"/>
                <a:gd name="connsiteX23" fmla="*/ 1433513 w 2259807"/>
                <a:gd name="connsiteY23" fmla="*/ 545306 h 1354931"/>
                <a:gd name="connsiteX24" fmla="*/ 1704975 w 2259807"/>
                <a:gd name="connsiteY24" fmla="*/ 676274 h 1354931"/>
                <a:gd name="connsiteX25" fmla="*/ 1938338 w 2259807"/>
                <a:gd name="connsiteY25" fmla="*/ 819150 h 1354931"/>
                <a:gd name="connsiteX26" fmla="*/ 1993107 w 2259807"/>
                <a:gd name="connsiteY26" fmla="*/ 876300 h 1354931"/>
                <a:gd name="connsiteX27" fmla="*/ 2043113 w 2259807"/>
                <a:gd name="connsiteY27" fmla="*/ 1019175 h 1354931"/>
                <a:gd name="connsiteX28" fmla="*/ 2109788 w 2259807"/>
                <a:gd name="connsiteY28" fmla="*/ 1202531 h 1354931"/>
                <a:gd name="connsiteX29" fmla="*/ 2126457 w 2259807"/>
                <a:gd name="connsiteY29" fmla="*/ 1354931 h 1354931"/>
                <a:gd name="connsiteX0" fmla="*/ 2126457 w 2259807"/>
                <a:gd name="connsiteY0" fmla="*/ 1354931 h 1354931"/>
                <a:gd name="connsiteX1" fmla="*/ 2185988 w 2259807"/>
                <a:gd name="connsiteY1" fmla="*/ 1257300 h 1354931"/>
                <a:gd name="connsiteX2" fmla="*/ 2238375 w 2259807"/>
                <a:gd name="connsiteY2" fmla="*/ 1102518 h 1354931"/>
                <a:gd name="connsiteX3" fmla="*/ 2259807 w 2259807"/>
                <a:gd name="connsiteY3" fmla="*/ 888206 h 1354931"/>
                <a:gd name="connsiteX4" fmla="*/ 2221707 w 2259807"/>
                <a:gd name="connsiteY4" fmla="*/ 709612 h 1354931"/>
                <a:gd name="connsiteX5" fmla="*/ 2095500 w 2259807"/>
                <a:gd name="connsiteY5" fmla="*/ 519112 h 1354931"/>
                <a:gd name="connsiteX6" fmla="*/ 1907382 w 2259807"/>
                <a:gd name="connsiteY6" fmla="*/ 369093 h 1354931"/>
                <a:gd name="connsiteX7" fmla="*/ 1769269 w 2259807"/>
                <a:gd name="connsiteY7" fmla="*/ 273843 h 1354931"/>
                <a:gd name="connsiteX8" fmla="*/ 1609725 w 2259807"/>
                <a:gd name="connsiteY8" fmla="*/ 200025 h 1354931"/>
                <a:gd name="connsiteX9" fmla="*/ 1402557 w 2259807"/>
                <a:gd name="connsiteY9" fmla="*/ 102393 h 1354931"/>
                <a:gd name="connsiteX10" fmla="*/ 1233488 w 2259807"/>
                <a:gd name="connsiteY10" fmla="*/ 45243 h 1354931"/>
                <a:gd name="connsiteX11" fmla="*/ 1052513 w 2259807"/>
                <a:gd name="connsiteY11" fmla="*/ 33337 h 1354931"/>
                <a:gd name="connsiteX12" fmla="*/ 833438 w 2259807"/>
                <a:gd name="connsiteY12" fmla="*/ 11906 h 1354931"/>
                <a:gd name="connsiteX13" fmla="*/ 666750 w 2259807"/>
                <a:gd name="connsiteY13" fmla="*/ 7143 h 1354931"/>
                <a:gd name="connsiteX14" fmla="*/ 516732 w 2259807"/>
                <a:gd name="connsiteY14" fmla="*/ 0 h 1354931"/>
                <a:gd name="connsiteX15" fmla="*/ 404813 w 2259807"/>
                <a:gd name="connsiteY15" fmla="*/ 0 h 1354931"/>
                <a:gd name="connsiteX16" fmla="*/ 278607 w 2259807"/>
                <a:gd name="connsiteY16" fmla="*/ 9525 h 1354931"/>
                <a:gd name="connsiteX17" fmla="*/ 133350 w 2259807"/>
                <a:gd name="connsiteY17" fmla="*/ 73818 h 1354931"/>
                <a:gd name="connsiteX18" fmla="*/ 0 w 2259807"/>
                <a:gd name="connsiteY18" fmla="*/ 157162 h 1354931"/>
                <a:gd name="connsiteX19" fmla="*/ 321469 w 2259807"/>
                <a:gd name="connsiteY19" fmla="*/ 171450 h 1354931"/>
                <a:gd name="connsiteX20" fmla="*/ 607219 w 2259807"/>
                <a:gd name="connsiteY20" fmla="*/ 221456 h 1354931"/>
                <a:gd name="connsiteX21" fmla="*/ 850107 w 2259807"/>
                <a:gd name="connsiteY21" fmla="*/ 271462 h 1354931"/>
                <a:gd name="connsiteX22" fmla="*/ 1133475 w 2259807"/>
                <a:gd name="connsiteY22" fmla="*/ 397668 h 1354931"/>
                <a:gd name="connsiteX23" fmla="*/ 1433513 w 2259807"/>
                <a:gd name="connsiteY23" fmla="*/ 545306 h 1354931"/>
                <a:gd name="connsiteX24" fmla="*/ 1704975 w 2259807"/>
                <a:gd name="connsiteY24" fmla="*/ 676274 h 1354931"/>
                <a:gd name="connsiteX25" fmla="*/ 1938338 w 2259807"/>
                <a:gd name="connsiteY25" fmla="*/ 819150 h 1354931"/>
                <a:gd name="connsiteX26" fmla="*/ 1993107 w 2259807"/>
                <a:gd name="connsiteY26" fmla="*/ 876300 h 1354931"/>
                <a:gd name="connsiteX27" fmla="*/ 2062163 w 2259807"/>
                <a:gd name="connsiteY27" fmla="*/ 1033463 h 1354931"/>
                <a:gd name="connsiteX28" fmla="*/ 2109788 w 2259807"/>
                <a:gd name="connsiteY28" fmla="*/ 1202531 h 1354931"/>
                <a:gd name="connsiteX29" fmla="*/ 2126457 w 2259807"/>
                <a:gd name="connsiteY29" fmla="*/ 1354931 h 1354931"/>
                <a:gd name="connsiteX0" fmla="*/ 2109788 w 2259807"/>
                <a:gd name="connsiteY0" fmla="*/ 1202531 h 1257300"/>
                <a:gd name="connsiteX1" fmla="*/ 2185988 w 2259807"/>
                <a:gd name="connsiteY1" fmla="*/ 1257300 h 1257300"/>
                <a:gd name="connsiteX2" fmla="*/ 2238375 w 2259807"/>
                <a:gd name="connsiteY2" fmla="*/ 1102518 h 1257300"/>
                <a:gd name="connsiteX3" fmla="*/ 2259807 w 2259807"/>
                <a:gd name="connsiteY3" fmla="*/ 888206 h 1257300"/>
                <a:gd name="connsiteX4" fmla="*/ 2221707 w 2259807"/>
                <a:gd name="connsiteY4" fmla="*/ 709612 h 1257300"/>
                <a:gd name="connsiteX5" fmla="*/ 2095500 w 2259807"/>
                <a:gd name="connsiteY5" fmla="*/ 519112 h 1257300"/>
                <a:gd name="connsiteX6" fmla="*/ 1907382 w 2259807"/>
                <a:gd name="connsiteY6" fmla="*/ 369093 h 1257300"/>
                <a:gd name="connsiteX7" fmla="*/ 1769269 w 2259807"/>
                <a:gd name="connsiteY7" fmla="*/ 273843 h 1257300"/>
                <a:gd name="connsiteX8" fmla="*/ 1609725 w 2259807"/>
                <a:gd name="connsiteY8" fmla="*/ 200025 h 1257300"/>
                <a:gd name="connsiteX9" fmla="*/ 1402557 w 2259807"/>
                <a:gd name="connsiteY9" fmla="*/ 102393 h 1257300"/>
                <a:gd name="connsiteX10" fmla="*/ 1233488 w 2259807"/>
                <a:gd name="connsiteY10" fmla="*/ 45243 h 1257300"/>
                <a:gd name="connsiteX11" fmla="*/ 1052513 w 2259807"/>
                <a:gd name="connsiteY11" fmla="*/ 33337 h 1257300"/>
                <a:gd name="connsiteX12" fmla="*/ 833438 w 2259807"/>
                <a:gd name="connsiteY12" fmla="*/ 11906 h 1257300"/>
                <a:gd name="connsiteX13" fmla="*/ 666750 w 2259807"/>
                <a:gd name="connsiteY13" fmla="*/ 7143 h 1257300"/>
                <a:gd name="connsiteX14" fmla="*/ 516732 w 2259807"/>
                <a:gd name="connsiteY14" fmla="*/ 0 h 1257300"/>
                <a:gd name="connsiteX15" fmla="*/ 404813 w 2259807"/>
                <a:gd name="connsiteY15" fmla="*/ 0 h 1257300"/>
                <a:gd name="connsiteX16" fmla="*/ 278607 w 2259807"/>
                <a:gd name="connsiteY16" fmla="*/ 9525 h 1257300"/>
                <a:gd name="connsiteX17" fmla="*/ 133350 w 2259807"/>
                <a:gd name="connsiteY17" fmla="*/ 73818 h 1257300"/>
                <a:gd name="connsiteX18" fmla="*/ 0 w 2259807"/>
                <a:gd name="connsiteY18" fmla="*/ 157162 h 1257300"/>
                <a:gd name="connsiteX19" fmla="*/ 321469 w 2259807"/>
                <a:gd name="connsiteY19" fmla="*/ 171450 h 1257300"/>
                <a:gd name="connsiteX20" fmla="*/ 607219 w 2259807"/>
                <a:gd name="connsiteY20" fmla="*/ 221456 h 1257300"/>
                <a:gd name="connsiteX21" fmla="*/ 850107 w 2259807"/>
                <a:gd name="connsiteY21" fmla="*/ 271462 h 1257300"/>
                <a:gd name="connsiteX22" fmla="*/ 1133475 w 2259807"/>
                <a:gd name="connsiteY22" fmla="*/ 397668 h 1257300"/>
                <a:gd name="connsiteX23" fmla="*/ 1433513 w 2259807"/>
                <a:gd name="connsiteY23" fmla="*/ 545306 h 1257300"/>
                <a:gd name="connsiteX24" fmla="*/ 1704975 w 2259807"/>
                <a:gd name="connsiteY24" fmla="*/ 676274 h 1257300"/>
                <a:gd name="connsiteX25" fmla="*/ 1938338 w 2259807"/>
                <a:gd name="connsiteY25" fmla="*/ 819150 h 1257300"/>
                <a:gd name="connsiteX26" fmla="*/ 1993107 w 2259807"/>
                <a:gd name="connsiteY26" fmla="*/ 876300 h 1257300"/>
                <a:gd name="connsiteX27" fmla="*/ 2062163 w 2259807"/>
                <a:gd name="connsiteY27" fmla="*/ 1033463 h 1257300"/>
                <a:gd name="connsiteX28" fmla="*/ 2109788 w 2259807"/>
                <a:gd name="connsiteY28" fmla="*/ 1202531 h 1257300"/>
                <a:gd name="connsiteX0" fmla="*/ 2109788 w 2259807"/>
                <a:gd name="connsiteY0" fmla="*/ 1202531 h 1202531"/>
                <a:gd name="connsiteX1" fmla="*/ 2238375 w 2259807"/>
                <a:gd name="connsiteY1" fmla="*/ 1102518 h 1202531"/>
                <a:gd name="connsiteX2" fmla="*/ 2259807 w 2259807"/>
                <a:gd name="connsiteY2" fmla="*/ 888206 h 1202531"/>
                <a:gd name="connsiteX3" fmla="*/ 2221707 w 2259807"/>
                <a:gd name="connsiteY3" fmla="*/ 709612 h 1202531"/>
                <a:gd name="connsiteX4" fmla="*/ 2095500 w 2259807"/>
                <a:gd name="connsiteY4" fmla="*/ 519112 h 1202531"/>
                <a:gd name="connsiteX5" fmla="*/ 1907382 w 2259807"/>
                <a:gd name="connsiteY5" fmla="*/ 369093 h 1202531"/>
                <a:gd name="connsiteX6" fmla="*/ 1769269 w 2259807"/>
                <a:gd name="connsiteY6" fmla="*/ 273843 h 1202531"/>
                <a:gd name="connsiteX7" fmla="*/ 1609725 w 2259807"/>
                <a:gd name="connsiteY7" fmla="*/ 200025 h 1202531"/>
                <a:gd name="connsiteX8" fmla="*/ 1402557 w 2259807"/>
                <a:gd name="connsiteY8" fmla="*/ 102393 h 1202531"/>
                <a:gd name="connsiteX9" fmla="*/ 1233488 w 2259807"/>
                <a:gd name="connsiteY9" fmla="*/ 45243 h 1202531"/>
                <a:gd name="connsiteX10" fmla="*/ 1052513 w 2259807"/>
                <a:gd name="connsiteY10" fmla="*/ 33337 h 1202531"/>
                <a:gd name="connsiteX11" fmla="*/ 833438 w 2259807"/>
                <a:gd name="connsiteY11" fmla="*/ 11906 h 1202531"/>
                <a:gd name="connsiteX12" fmla="*/ 666750 w 2259807"/>
                <a:gd name="connsiteY12" fmla="*/ 7143 h 1202531"/>
                <a:gd name="connsiteX13" fmla="*/ 516732 w 2259807"/>
                <a:gd name="connsiteY13" fmla="*/ 0 h 1202531"/>
                <a:gd name="connsiteX14" fmla="*/ 404813 w 2259807"/>
                <a:gd name="connsiteY14" fmla="*/ 0 h 1202531"/>
                <a:gd name="connsiteX15" fmla="*/ 278607 w 2259807"/>
                <a:gd name="connsiteY15" fmla="*/ 9525 h 1202531"/>
                <a:gd name="connsiteX16" fmla="*/ 133350 w 2259807"/>
                <a:gd name="connsiteY16" fmla="*/ 73818 h 1202531"/>
                <a:gd name="connsiteX17" fmla="*/ 0 w 2259807"/>
                <a:gd name="connsiteY17" fmla="*/ 157162 h 1202531"/>
                <a:gd name="connsiteX18" fmla="*/ 321469 w 2259807"/>
                <a:gd name="connsiteY18" fmla="*/ 171450 h 1202531"/>
                <a:gd name="connsiteX19" fmla="*/ 607219 w 2259807"/>
                <a:gd name="connsiteY19" fmla="*/ 221456 h 1202531"/>
                <a:gd name="connsiteX20" fmla="*/ 850107 w 2259807"/>
                <a:gd name="connsiteY20" fmla="*/ 271462 h 1202531"/>
                <a:gd name="connsiteX21" fmla="*/ 1133475 w 2259807"/>
                <a:gd name="connsiteY21" fmla="*/ 397668 h 1202531"/>
                <a:gd name="connsiteX22" fmla="*/ 1433513 w 2259807"/>
                <a:gd name="connsiteY22" fmla="*/ 545306 h 1202531"/>
                <a:gd name="connsiteX23" fmla="*/ 1704975 w 2259807"/>
                <a:gd name="connsiteY23" fmla="*/ 676274 h 1202531"/>
                <a:gd name="connsiteX24" fmla="*/ 1938338 w 2259807"/>
                <a:gd name="connsiteY24" fmla="*/ 819150 h 1202531"/>
                <a:gd name="connsiteX25" fmla="*/ 1993107 w 2259807"/>
                <a:gd name="connsiteY25" fmla="*/ 876300 h 1202531"/>
                <a:gd name="connsiteX26" fmla="*/ 2062163 w 2259807"/>
                <a:gd name="connsiteY26" fmla="*/ 1033463 h 1202531"/>
                <a:gd name="connsiteX27" fmla="*/ 2109788 w 2259807"/>
                <a:gd name="connsiteY27" fmla="*/ 1202531 h 1202531"/>
                <a:gd name="connsiteX0" fmla="*/ 2109788 w 2259807"/>
                <a:gd name="connsiteY0" fmla="*/ 1202531 h 1202531"/>
                <a:gd name="connsiteX1" fmla="*/ 2259807 w 2259807"/>
                <a:gd name="connsiteY1" fmla="*/ 888206 h 1202531"/>
                <a:gd name="connsiteX2" fmla="*/ 2221707 w 2259807"/>
                <a:gd name="connsiteY2" fmla="*/ 709612 h 1202531"/>
                <a:gd name="connsiteX3" fmla="*/ 2095500 w 2259807"/>
                <a:gd name="connsiteY3" fmla="*/ 519112 h 1202531"/>
                <a:gd name="connsiteX4" fmla="*/ 1907382 w 2259807"/>
                <a:gd name="connsiteY4" fmla="*/ 369093 h 1202531"/>
                <a:gd name="connsiteX5" fmla="*/ 1769269 w 2259807"/>
                <a:gd name="connsiteY5" fmla="*/ 273843 h 1202531"/>
                <a:gd name="connsiteX6" fmla="*/ 1609725 w 2259807"/>
                <a:gd name="connsiteY6" fmla="*/ 200025 h 1202531"/>
                <a:gd name="connsiteX7" fmla="*/ 1402557 w 2259807"/>
                <a:gd name="connsiteY7" fmla="*/ 102393 h 1202531"/>
                <a:gd name="connsiteX8" fmla="*/ 1233488 w 2259807"/>
                <a:gd name="connsiteY8" fmla="*/ 45243 h 1202531"/>
                <a:gd name="connsiteX9" fmla="*/ 1052513 w 2259807"/>
                <a:gd name="connsiteY9" fmla="*/ 33337 h 1202531"/>
                <a:gd name="connsiteX10" fmla="*/ 833438 w 2259807"/>
                <a:gd name="connsiteY10" fmla="*/ 11906 h 1202531"/>
                <a:gd name="connsiteX11" fmla="*/ 666750 w 2259807"/>
                <a:gd name="connsiteY11" fmla="*/ 7143 h 1202531"/>
                <a:gd name="connsiteX12" fmla="*/ 516732 w 2259807"/>
                <a:gd name="connsiteY12" fmla="*/ 0 h 1202531"/>
                <a:gd name="connsiteX13" fmla="*/ 404813 w 2259807"/>
                <a:gd name="connsiteY13" fmla="*/ 0 h 1202531"/>
                <a:gd name="connsiteX14" fmla="*/ 278607 w 2259807"/>
                <a:gd name="connsiteY14" fmla="*/ 9525 h 1202531"/>
                <a:gd name="connsiteX15" fmla="*/ 133350 w 2259807"/>
                <a:gd name="connsiteY15" fmla="*/ 73818 h 1202531"/>
                <a:gd name="connsiteX16" fmla="*/ 0 w 2259807"/>
                <a:gd name="connsiteY16" fmla="*/ 157162 h 1202531"/>
                <a:gd name="connsiteX17" fmla="*/ 321469 w 2259807"/>
                <a:gd name="connsiteY17" fmla="*/ 171450 h 1202531"/>
                <a:gd name="connsiteX18" fmla="*/ 607219 w 2259807"/>
                <a:gd name="connsiteY18" fmla="*/ 221456 h 1202531"/>
                <a:gd name="connsiteX19" fmla="*/ 850107 w 2259807"/>
                <a:gd name="connsiteY19" fmla="*/ 271462 h 1202531"/>
                <a:gd name="connsiteX20" fmla="*/ 1133475 w 2259807"/>
                <a:gd name="connsiteY20" fmla="*/ 397668 h 1202531"/>
                <a:gd name="connsiteX21" fmla="*/ 1433513 w 2259807"/>
                <a:gd name="connsiteY21" fmla="*/ 545306 h 1202531"/>
                <a:gd name="connsiteX22" fmla="*/ 1704975 w 2259807"/>
                <a:gd name="connsiteY22" fmla="*/ 676274 h 1202531"/>
                <a:gd name="connsiteX23" fmla="*/ 1938338 w 2259807"/>
                <a:gd name="connsiteY23" fmla="*/ 819150 h 1202531"/>
                <a:gd name="connsiteX24" fmla="*/ 1993107 w 2259807"/>
                <a:gd name="connsiteY24" fmla="*/ 876300 h 1202531"/>
                <a:gd name="connsiteX25" fmla="*/ 2062163 w 2259807"/>
                <a:gd name="connsiteY25" fmla="*/ 1033463 h 1202531"/>
                <a:gd name="connsiteX26" fmla="*/ 2109788 w 2259807"/>
                <a:gd name="connsiteY26" fmla="*/ 1202531 h 1202531"/>
                <a:gd name="connsiteX0" fmla="*/ 2109788 w 2221707"/>
                <a:gd name="connsiteY0" fmla="*/ 1202531 h 1202531"/>
                <a:gd name="connsiteX1" fmla="*/ 2221707 w 2221707"/>
                <a:gd name="connsiteY1" fmla="*/ 709612 h 1202531"/>
                <a:gd name="connsiteX2" fmla="*/ 2095500 w 2221707"/>
                <a:gd name="connsiteY2" fmla="*/ 519112 h 1202531"/>
                <a:gd name="connsiteX3" fmla="*/ 1907382 w 2221707"/>
                <a:gd name="connsiteY3" fmla="*/ 369093 h 1202531"/>
                <a:gd name="connsiteX4" fmla="*/ 1769269 w 2221707"/>
                <a:gd name="connsiteY4" fmla="*/ 273843 h 1202531"/>
                <a:gd name="connsiteX5" fmla="*/ 1609725 w 2221707"/>
                <a:gd name="connsiteY5" fmla="*/ 200025 h 1202531"/>
                <a:gd name="connsiteX6" fmla="*/ 1402557 w 2221707"/>
                <a:gd name="connsiteY6" fmla="*/ 102393 h 1202531"/>
                <a:gd name="connsiteX7" fmla="*/ 1233488 w 2221707"/>
                <a:gd name="connsiteY7" fmla="*/ 45243 h 1202531"/>
                <a:gd name="connsiteX8" fmla="*/ 1052513 w 2221707"/>
                <a:gd name="connsiteY8" fmla="*/ 33337 h 1202531"/>
                <a:gd name="connsiteX9" fmla="*/ 833438 w 2221707"/>
                <a:gd name="connsiteY9" fmla="*/ 11906 h 1202531"/>
                <a:gd name="connsiteX10" fmla="*/ 666750 w 2221707"/>
                <a:gd name="connsiteY10" fmla="*/ 7143 h 1202531"/>
                <a:gd name="connsiteX11" fmla="*/ 516732 w 2221707"/>
                <a:gd name="connsiteY11" fmla="*/ 0 h 1202531"/>
                <a:gd name="connsiteX12" fmla="*/ 404813 w 2221707"/>
                <a:gd name="connsiteY12" fmla="*/ 0 h 1202531"/>
                <a:gd name="connsiteX13" fmla="*/ 278607 w 2221707"/>
                <a:gd name="connsiteY13" fmla="*/ 9525 h 1202531"/>
                <a:gd name="connsiteX14" fmla="*/ 133350 w 2221707"/>
                <a:gd name="connsiteY14" fmla="*/ 73818 h 1202531"/>
                <a:gd name="connsiteX15" fmla="*/ 0 w 2221707"/>
                <a:gd name="connsiteY15" fmla="*/ 157162 h 1202531"/>
                <a:gd name="connsiteX16" fmla="*/ 321469 w 2221707"/>
                <a:gd name="connsiteY16" fmla="*/ 171450 h 1202531"/>
                <a:gd name="connsiteX17" fmla="*/ 607219 w 2221707"/>
                <a:gd name="connsiteY17" fmla="*/ 221456 h 1202531"/>
                <a:gd name="connsiteX18" fmla="*/ 850107 w 2221707"/>
                <a:gd name="connsiteY18" fmla="*/ 271462 h 1202531"/>
                <a:gd name="connsiteX19" fmla="*/ 1133475 w 2221707"/>
                <a:gd name="connsiteY19" fmla="*/ 397668 h 1202531"/>
                <a:gd name="connsiteX20" fmla="*/ 1433513 w 2221707"/>
                <a:gd name="connsiteY20" fmla="*/ 545306 h 1202531"/>
                <a:gd name="connsiteX21" fmla="*/ 1704975 w 2221707"/>
                <a:gd name="connsiteY21" fmla="*/ 676274 h 1202531"/>
                <a:gd name="connsiteX22" fmla="*/ 1938338 w 2221707"/>
                <a:gd name="connsiteY22" fmla="*/ 819150 h 1202531"/>
                <a:gd name="connsiteX23" fmla="*/ 1993107 w 2221707"/>
                <a:gd name="connsiteY23" fmla="*/ 876300 h 1202531"/>
                <a:gd name="connsiteX24" fmla="*/ 2062163 w 2221707"/>
                <a:gd name="connsiteY24" fmla="*/ 1033463 h 1202531"/>
                <a:gd name="connsiteX25" fmla="*/ 2109788 w 2221707"/>
                <a:gd name="connsiteY25" fmla="*/ 1202531 h 1202531"/>
                <a:gd name="connsiteX0" fmla="*/ 2062163 w 2221707"/>
                <a:gd name="connsiteY0" fmla="*/ 1033463 h 1033463"/>
                <a:gd name="connsiteX1" fmla="*/ 2221707 w 2221707"/>
                <a:gd name="connsiteY1" fmla="*/ 709612 h 1033463"/>
                <a:gd name="connsiteX2" fmla="*/ 2095500 w 2221707"/>
                <a:gd name="connsiteY2" fmla="*/ 519112 h 1033463"/>
                <a:gd name="connsiteX3" fmla="*/ 1907382 w 2221707"/>
                <a:gd name="connsiteY3" fmla="*/ 369093 h 1033463"/>
                <a:gd name="connsiteX4" fmla="*/ 1769269 w 2221707"/>
                <a:gd name="connsiteY4" fmla="*/ 273843 h 1033463"/>
                <a:gd name="connsiteX5" fmla="*/ 1609725 w 2221707"/>
                <a:gd name="connsiteY5" fmla="*/ 200025 h 1033463"/>
                <a:gd name="connsiteX6" fmla="*/ 1402557 w 2221707"/>
                <a:gd name="connsiteY6" fmla="*/ 102393 h 1033463"/>
                <a:gd name="connsiteX7" fmla="*/ 1233488 w 2221707"/>
                <a:gd name="connsiteY7" fmla="*/ 45243 h 1033463"/>
                <a:gd name="connsiteX8" fmla="*/ 1052513 w 2221707"/>
                <a:gd name="connsiteY8" fmla="*/ 33337 h 1033463"/>
                <a:gd name="connsiteX9" fmla="*/ 833438 w 2221707"/>
                <a:gd name="connsiteY9" fmla="*/ 11906 h 1033463"/>
                <a:gd name="connsiteX10" fmla="*/ 666750 w 2221707"/>
                <a:gd name="connsiteY10" fmla="*/ 7143 h 1033463"/>
                <a:gd name="connsiteX11" fmla="*/ 516732 w 2221707"/>
                <a:gd name="connsiteY11" fmla="*/ 0 h 1033463"/>
                <a:gd name="connsiteX12" fmla="*/ 404813 w 2221707"/>
                <a:gd name="connsiteY12" fmla="*/ 0 h 1033463"/>
                <a:gd name="connsiteX13" fmla="*/ 278607 w 2221707"/>
                <a:gd name="connsiteY13" fmla="*/ 9525 h 1033463"/>
                <a:gd name="connsiteX14" fmla="*/ 133350 w 2221707"/>
                <a:gd name="connsiteY14" fmla="*/ 73818 h 1033463"/>
                <a:gd name="connsiteX15" fmla="*/ 0 w 2221707"/>
                <a:gd name="connsiteY15" fmla="*/ 157162 h 1033463"/>
                <a:gd name="connsiteX16" fmla="*/ 321469 w 2221707"/>
                <a:gd name="connsiteY16" fmla="*/ 171450 h 1033463"/>
                <a:gd name="connsiteX17" fmla="*/ 607219 w 2221707"/>
                <a:gd name="connsiteY17" fmla="*/ 221456 h 1033463"/>
                <a:gd name="connsiteX18" fmla="*/ 850107 w 2221707"/>
                <a:gd name="connsiteY18" fmla="*/ 271462 h 1033463"/>
                <a:gd name="connsiteX19" fmla="*/ 1133475 w 2221707"/>
                <a:gd name="connsiteY19" fmla="*/ 397668 h 1033463"/>
                <a:gd name="connsiteX20" fmla="*/ 1433513 w 2221707"/>
                <a:gd name="connsiteY20" fmla="*/ 545306 h 1033463"/>
                <a:gd name="connsiteX21" fmla="*/ 1704975 w 2221707"/>
                <a:gd name="connsiteY21" fmla="*/ 676274 h 1033463"/>
                <a:gd name="connsiteX22" fmla="*/ 1938338 w 2221707"/>
                <a:gd name="connsiteY22" fmla="*/ 819150 h 1033463"/>
                <a:gd name="connsiteX23" fmla="*/ 1993107 w 2221707"/>
                <a:gd name="connsiteY23" fmla="*/ 876300 h 1033463"/>
                <a:gd name="connsiteX24" fmla="*/ 2062163 w 2221707"/>
                <a:gd name="connsiteY24" fmla="*/ 1033463 h 1033463"/>
                <a:gd name="connsiteX0" fmla="*/ 2062163 w 2095500"/>
                <a:gd name="connsiteY0" fmla="*/ 1033463 h 1033463"/>
                <a:gd name="connsiteX1" fmla="*/ 2095500 w 2095500"/>
                <a:gd name="connsiteY1" fmla="*/ 519112 h 1033463"/>
                <a:gd name="connsiteX2" fmla="*/ 1907382 w 2095500"/>
                <a:gd name="connsiteY2" fmla="*/ 369093 h 1033463"/>
                <a:gd name="connsiteX3" fmla="*/ 1769269 w 2095500"/>
                <a:gd name="connsiteY3" fmla="*/ 273843 h 1033463"/>
                <a:gd name="connsiteX4" fmla="*/ 1609725 w 2095500"/>
                <a:gd name="connsiteY4" fmla="*/ 200025 h 1033463"/>
                <a:gd name="connsiteX5" fmla="*/ 1402557 w 2095500"/>
                <a:gd name="connsiteY5" fmla="*/ 102393 h 1033463"/>
                <a:gd name="connsiteX6" fmla="*/ 1233488 w 2095500"/>
                <a:gd name="connsiteY6" fmla="*/ 45243 h 1033463"/>
                <a:gd name="connsiteX7" fmla="*/ 1052513 w 2095500"/>
                <a:gd name="connsiteY7" fmla="*/ 33337 h 1033463"/>
                <a:gd name="connsiteX8" fmla="*/ 833438 w 2095500"/>
                <a:gd name="connsiteY8" fmla="*/ 11906 h 1033463"/>
                <a:gd name="connsiteX9" fmla="*/ 666750 w 2095500"/>
                <a:gd name="connsiteY9" fmla="*/ 7143 h 1033463"/>
                <a:gd name="connsiteX10" fmla="*/ 516732 w 2095500"/>
                <a:gd name="connsiteY10" fmla="*/ 0 h 1033463"/>
                <a:gd name="connsiteX11" fmla="*/ 404813 w 2095500"/>
                <a:gd name="connsiteY11" fmla="*/ 0 h 1033463"/>
                <a:gd name="connsiteX12" fmla="*/ 278607 w 2095500"/>
                <a:gd name="connsiteY12" fmla="*/ 9525 h 1033463"/>
                <a:gd name="connsiteX13" fmla="*/ 133350 w 2095500"/>
                <a:gd name="connsiteY13" fmla="*/ 73818 h 1033463"/>
                <a:gd name="connsiteX14" fmla="*/ 0 w 2095500"/>
                <a:gd name="connsiteY14" fmla="*/ 157162 h 1033463"/>
                <a:gd name="connsiteX15" fmla="*/ 321469 w 2095500"/>
                <a:gd name="connsiteY15" fmla="*/ 171450 h 1033463"/>
                <a:gd name="connsiteX16" fmla="*/ 607219 w 2095500"/>
                <a:gd name="connsiteY16" fmla="*/ 221456 h 1033463"/>
                <a:gd name="connsiteX17" fmla="*/ 850107 w 2095500"/>
                <a:gd name="connsiteY17" fmla="*/ 271462 h 1033463"/>
                <a:gd name="connsiteX18" fmla="*/ 1133475 w 2095500"/>
                <a:gd name="connsiteY18" fmla="*/ 397668 h 1033463"/>
                <a:gd name="connsiteX19" fmla="*/ 1433513 w 2095500"/>
                <a:gd name="connsiteY19" fmla="*/ 545306 h 1033463"/>
                <a:gd name="connsiteX20" fmla="*/ 1704975 w 2095500"/>
                <a:gd name="connsiteY20" fmla="*/ 676274 h 1033463"/>
                <a:gd name="connsiteX21" fmla="*/ 1938338 w 2095500"/>
                <a:gd name="connsiteY21" fmla="*/ 819150 h 1033463"/>
                <a:gd name="connsiteX22" fmla="*/ 1993107 w 2095500"/>
                <a:gd name="connsiteY22" fmla="*/ 876300 h 1033463"/>
                <a:gd name="connsiteX23" fmla="*/ 2062163 w 2095500"/>
                <a:gd name="connsiteY23" fmla="*/ 1033463 h 1033463"/>
                <a:gd name="connsiteX0" fmla="*/ 2062163 w 2062163"/>
                <a:gd name="connsiteY0" fmla="*/ 1033463 h 1033463"/>
                <a:gd name="connsiteX1" fmla="*/ 1907382 w 2062163"/>
                <a:gd name="connsiteY1" fmla="*/ 369093 h 1033463"/>
                <a:gd name="connsiteX2" fmla="*/ 1769269 w 2062163"/>
                <a:gd name="connsiteY2" fmla="*/ 273843 h 1033463"/>
                <a:gd name="connsiteX3" fmla="*/ 1609725 w 2062163"/>
                <a:gd name="connsiteY3" fmla="*/ 200025 h 1033463"/>
                <a:gd name="connsiteX4" fmla="*/ 1402557 w 2062163"/>
                <a:gd name="connsiteY4" fmla="*/ 102393 h 1033463"/>
                <a:gd name="connsiteX5" fmla="*/ 1233488 w 2062163"/>
                <a:gd name="connsiteY5" fmla="*/ 45243 h 1033463"/>
                <a:gd name="connsiteX6" fmla="*/ 1052513 w 2062163"/>
                <a:gd name="connsiteY6" fmla="*/ 33337 h 1033463"/>
                <a:gd name="connsiteX7" fmla="*/ 833438 w 2062163"/>
                <a:gd name="connsiteY7" fmla="*/ 11906 h 1033463"/>
                <a:gd name="connsiteX8" fmla="*/ 666750 w 2062163"/>
                <a:gd name="connsiteY8" fmla="*/ 7143 h 1033463"/>
                <a:gd name="connsiteX9" fmla="*/ 516732 w 2062163"/>
                <a:gd name="connsiteY9" fmla="*/ 0 h 1033463"/>
                <a:gd name="connsiteX10" fmla="*/ 404813 w 2062163"/>
                <a:gd name="connsiteY10" fmla="*/ 0 h 1033463"/>
                <a:gd name="connsiteX11" fmla="*/ 278607 w 2062163"/>
                <a:gd name="connsiteY11" fmla="*/ 9525 h 1033463"/>
                <a:gd name="connsiteX12" fmla="*/ 133350 w 2062163"/>
                <a:gd name="connsiteY12" fmla="*/ 73818 h 1033463"/>
                <a:gd name="connsiteX13" fmla="*/ 0 w 2062163"/>
                <a:gd name="connsiteY13" fmla="*/ 157162 h 1033463"/>
                <a:gd name="connsiteX14" fmla="*/ 321469 w 2062163"/>
                <a:gd name="connsiteY14" fmla="*/ 171450 h 1033463"/>
                <a:gd name="connsiteX15" fmla="*/ 607219 w 2062163"/>
                <a:gd name="connsiteY15" fmla="*/ 221456 h 1033463"/>
                <a:gd name="connsiteX16" fmla="*/ 850107 w 2062163"/>
                <a:gd name="connsiteY16" fmla="*/ 271462 h 1033463"/>
                <a:gd name="connsiteX17" fmla="*/ 1133475 w 2062163"/>
                <a:gd name="connsiteY17" fmla="*/ 397668 h 1033463"/>
                <a:gd name="connsiteX18" fmla="*/ 1433513 w 2062163"/>
                <a:gd name="connsiteY18" fmla="*/ 545306 h 1033463"/>
                <a:gd name="connsiteX19" fmla="*/ 1704975 w 2062163"/>
                <a:gd name="connsiteY19" fmla="*/ 676274 h 1033463"/>
                <a:gd name="connsiteX20" fmla="*/ 1938338 w 2062163"/>
                <a:gd name="connsiteY20" fmla="*/ 819150 h 1033463"/>
                <a:gd name="connsiteX21" fmla="*/ 1993107 w 2062163"/>
                <a:gd name="connsiteY21" fmla="*/ 876300 h 1033463"/>
                <a:gd name="connsiteX22" fmla="*/ 2062163 w 2062163"/>
                <a:gd name="connsiteY22" fmla="*/ 1033463 h 1033463"/>
                <a:gd name="connsiteX0" fmla="*/ 1993107 w 1993107"/>
                <a:gd name="connsiteY0" fmla="*/ 876300 h 876300"/>
                <a:gd name="connsiteX1" fmla="*/ 1907382 w 1993107"/>
                <a:gd name="connsiteY1" fmla="*/ 369093 h 876300"/>
                <a:gd name="connsiteX2" fmla="*/ 1769269 w 1993107"/>
                <a:gd name="connsiteY2" fmla="*/ 273843 h 876300"/>
                <a:gd name="connsiteX3" fmla="*/ 1609725 w 1993107"/>
                <a:gd name="connsiteY3" fmla="*/ 200025 h 876300"/>
                <a:gd name="connsiteX4" fmla="*/ 1402557 w 1993107"/>
                <a:gd name="connsiteY4" fmla="*/ 102393 h 876300"/>
                <a:gd name="connsiteX5" fmla="*/ 1233488 w 1993107"/>
                <a:gd name="connsiteY5" fmla="*/ 45243 h 876300"/>
                <a:gd name="connsiteX6" fmla="*/ 1052513 w 1993107"/>
                <a:gd name="connsiteY6" fmla="*/ 33337 h 876300"/>
                <a:gd name="connsiteX7" fmla="*/ 833438 w 1993107"/>
                <a:gd name="connsiteY7" fmla="*/ 11906 h 876300"/>
                <a:gd name="connsiteX8" fmla="*/ 666750 w 1993107"/>
                <a:gd name="connsiteY8" fmla="*/ 7143 h 876300"/>
                <a:gd name="connsiteX9" fmla="*/ 516732 w 1993107"/>
                <a:gd name="connsiteY9" fmla="*/ 0 h 876300"/>
                <a:gd name="connsiteX10" fmla="*/ 404813 w 1993107"/>
                <a:gd name="connsiteY10" fmla="*/ 0 h 876300"/>
                <a:gd name="connsiteX11" fmla="*/ 278607 w 1993107"/>
                <a:gd name="connsiteY11" fmla="*/ 9525 h 876300"/>
                <a:gd name="connsiteX12" fmla="*/ 133350 w 1993107"/>
                <a:gd name="connsiteY12" fmla="*/ 73818 h 876300"/>
                <a:gd name="connsiteX13" fmla="*/ 0 w 1993107"/>
                <a:gd name="connsiteY13" fmla="*/ 157162 h 876300"/>
                <a:gd name="connsiteX14" fmla="*/ 321469 w 1993107"/>
                <a:gd name="connsiteY14" fmla="*/ 171450 h 876300"/>
                <a:gd name="connsiteX15" fmla="*/ 607219 w 1993107"/>
                <a:gd name="connsiteY15" fmla="*/ 221456 h 876300"/>
                <a:gd name="connsiteX16" fmla="*/ 850107 w 1993107"/>
                <a:gd name="connsiteY16" fmla="*/ 271462 h 876300"/>
                <a:gd name="connsiteX17" fmla="*/ 1133475 w 1993107"/>
                <a:gd name="connsiteY17" fmla="*/ 397668 h 876300"/>
                <a:gd name="connsiteX18" fmla="*/ 1433513 w 1993107"/>
                <a:gd name="connsiteY18" fmla="*/ 545306 h 876300"/>
                <a:gd name="connsiteX19" fmla="*/ 1704975 w 1993107"/>
                <a:gd name="connsiteY19" fmla="*/ 676274 h 876300"/>
                <a:gd name="connsiteX20" fmla="*/ 1938338 w 1993107"/>
                <a:gd name="connsiteY20" fmla="*/ 819150 h 876300"/>
                <a:gd name="connsiteX21" fmla="*/ 1993107 w 1993107"/>
                <a:gd name="connsiteY21" fmla="*/ 876300 h 876300"/>
                <a:gd name="connsiteX0" fmla="*/ 1938338 w 1938338"/>
                <a:gd name="connsiteY0" fmla="*/ 819150 h 819150"/>
                <a:gd name="connsiteX1" fmla="*/ 1907382 w 1938338"/>
                <a:gd name="connsiteY1" fmla="*/ 369093 h 819150"/>
                <a:gd name="connsiteX2" fmla="*/ 1769269 w 1938338"/>
                <a:gd name="connsiteY2" fmla="*/ 273843 h 819150"/>
                <a:gd name="connsiteX3" fmla="*/ 1609725 w 1938338"/>
                <a:gd name="connsiteY3" fmla="*/ 200025 h 819150"/>
                <a:gd name="connsiteX4" fmla="*/ 1402557 w 1938338"/>
                <a:gd name="connsiteY4" fmla="*/ 102393 h 819150"/>
                <a:gd name="connsiteX5" fmla="*/ 1233488 w 1938338"/>
                <a:gd name="connsiteY5" fmla="*/ 45243 h 819150"/>
                <a:gd name="connsiteX6" fmla="*/ 1052513 w 1938338"/>
                <a:gd name="connsiteY6" fmla="*/ 33337 h 819150"/>
                <a:gd name="connsiteX7" fmla="*/ 833438 w 1938338"/>
                <a:gd name="connsiteY7" fmla="*/ 11906 h 819150"/>
                <a:gd name="connsiteX8" fmla="*/ 666750 w 1938338"/>
                <a:gd name="connsiteY8" fmla="*/ 7143 h 819150"/>
                <a:gd name="connsiteX9" fmla="*/ 516732 w 1938338"/>
                <a:gd name="connsiteY9" fmla="*/ 0 h 819150"/>
                <a:gd name="connsiteX10" fmla="*/ 404813 w 1938338"/>
                <a:gd name="connsiteY10" fmla="*/ 0 h 819150"/>
                <a:gd name="connsiteX11" fmla="*/ 278607 w 1938338"/>
                <a:gd name="connsiteY11" fmla="*/ 9525 h 819150"/>
                <a:gd name="connsiteX12" fmla="*/ 133350 w 1938338"/>
                <a:gd name="connsiteY12" fmla="*/ 73818 h 819150"/>
                <a:gd name="connsiteX13" fmla="*/ 0 w 1938338"/>
                <a:gd name="connsiteY13" fmla="*/ 157162 h 819150"/>
                <a:gd name="connsiteX14" fmla="*/ 321469 w 1938338"/>
                <a:gd name="connsiteY14" fmla="*/ 171450 h 819150"/>
                <a:gd name="connsiteX15" fmla="*/ 607219 w 1938338"/>
                <a:gd name="connsiteY15" fmla="*/ 221456 h 819150"/>
                <a:gd name="connsiteX16" fmla="*/ 850107 w 1938338"/>
                <a:gd name="connsiteY16" fmla="*/ 271462 h 819150"/>
                <a:gd name="connsiteX17" fmla="*/ 1133475 w 1938338"/>
                <a:gd name="connsiteY17" fmla="*/ 397668 h 819150"/>
                <a:gd name="connsiteX18" fmla="*/ 1433513 w 1938338"/>
                <a:gd name="connsiteY18" fmla="*/ 545306 h 819150"/>
                <a:gd name="connsiteX19" fmla="*/ 1704975 w 1938338"/>
                <a:gd name="connsiteY19" fmla="*/ 676274 h 819150"/>
                <a:gd name="connsiteX20" fmla="*/ 1938338 w 1938338"/>
                <a:gd name="connsiteY20" fmla="*/ 819150 h 819150"/>
                <a:gd name="connsiteX0" fmla="*/ 1938338 w 1938338"/>
                <a:gd name="connsiteY0" fmla="*/ 819150 h 819150"/>
                <a:gd name="connsiteX1" fmla="*/ 1769269 w 1938338"/>
                <a:gd name="connsiteY1" fmla="*/ 273843 h 819150"/>
                <a:gd name="connsiteX2" fmla="*/ 1609725 w 1938338"/>
                <a:gd name="connsiteY2" fmla="*/ 200025 h 819150"/>
                <a:gd name="connsiteX3" fmla="*/ 1402557 w 1938338"/>
                <a:gd name="connsiteY3" fmla="*/ 102393 h 819150"/>
                <a:gd name="connsiteX4" fmla="*/ 1233488 w 1938338"/>
                <a:gd name="connsiteY4" fmla="*/ 45243 h 819150"/>
                <a:gd name="connsiteX5" fmla="*/ 1052513 w 1938338"/>
                <a:gd name="connsiteY5" fmla="*/ 33337 h 819150"/>
                <a:gd name="connsiteX6" fmla="*/ 833438 w 1938338"/>
                <a:gd name="connsiteY6" fmla="*/ 11906 h 819150"/>
                <a:gd name="connsiteX7" fmla="*/ 666750 w 1938338"/>
                <a:gd name="connsiteY7" fmla="*/ 7143 h 819150"/>
                <a:gd name="connsiteX8" fmla="*/ 516732 w 1938338"/>
                <a:gd name="connsiteY8" fmla="*/ 0 h 819150"/>
                <a:gd name="connsiteX9" fmla="*/ 404813 w 1938338"/>
                <a:gd name="connsiteY9" fmla="*/ 0 h 819150"/>
                <a:gd name="connsiteX10" fmla="*/ 278607 w 1938338"/>
                <a:gd name="connsiteY10" fmla="*/ 9525 h 819150"/>
                <a:gd name="connsiteX11" fmla="*/ 133350 w 1938338"/>
                <a:gd name="connsiteY11" fmla="*/ 73818 h 819150"/>
                <a:gd name="connsiteX12" fmla="*/ 0 w 1938338"/>
                <a:gd name="connsiteY12" fmla="*/ 157162 h 819150"/>
                <a:gd name="connsiteX13" fmla="*/ 321469 w 1938338"/>
                <a:gd name="connsiteY13" fmla="*/ 171450 h 819150"/>
                <a:gd name="connsiteX14" fmla="*/ 607219 w 1938338"/>
                <a:gd name="connsiteY14" fmla="*/ 221456 h 819150"/>
                <a:gd name="connsiteX15" fmla="*/ 850107 w 1938338"/>
                <a:gd name="connsiteY15" fmla="*/ 271462 h 819150"/>
                <a:gd name="connsiteX16" fmla="*/ 1133475 w 1938338"/>
                <a:gd name="connsiteY16" fmla="*/ 397668 h 819150"/>
                <a:gd name="connsiteX17" fmla="*/ 1433513 w 1938338"/>
                <a:gd name="connsiteY17" fmla="*/ 545306 h 819150"/>
                <a:gd name="connsiteX18" fmla="*/ 1704975 w 1938338"/>
                <a:gd name="connsiteY18" fmla="*/ 676274 h 819150"/>
                <a:gd name="connsiteX19" fmla="*/ 1938338 w 1938338"/>
                <a:gd name="connsiteY19" fmla="*/ 819150 h 819150"/>
                <a:gd name="connsiteX0" fmla="*/ 1704975 w 1769270"/>
                <a:gd name="connsiteY0" fmla="*/ 676274 h 676274"/>
                <a:gd name="connsiteX1" fmla="*/ 1769269 w 1769270"/>
                <a:gd name="connsiteY1" fmla="*/ 273843 h 676274"/>
                <a:gd name="connsiteX2" fmla="*/ 1609725 w 1769270"/>
                <a:gd name="connsiteY2" fmla="*/ 200025 h 676274"/>
                <a:gd name="connsiteX3" fmla="*/ 1402557 w 1769270"/>
                <a:gd name="connsiteY3" fmla="*/ 102393 h 676274"/>
                <a:gd name="connsiteX4" fmla="*/ 1233488 w 1769270"/>
                <a:gd name="connsiteY4" fmla="*/ 45243 h 676274"/>
                <a:gd name="connsiteX5" fmla="*/ 1052513 w 1769270"/>
                <a:gd name="connsiteY5" fmla="*/ 33337 h 676274"/>
                <a:gd name="connsiteX6" fmla="*/ 833438 w 1769270"/>
                <a:gd name="connsiteY6" fmla="*/ 11906 h 676274"/>
                <a:gd name="connsiteX7" fmla="*/ 666750 w 1769270"/>
                <a:gd name="connsiteY7" fmla="*/ 7143 h 676274"/>
                <a:gd name="connsiteX8" fmla="*/ 516732 w 1769270"/>
                <a:gd name="connsiteY8" fmla="*/ 0 h 676274"/>
                <a:gd name="connsiteX9" fmla="*/ 404813 w 1769270"/>
                <a:gd name="connsiteY9" fmla="*/ 0 h 676274"/>
                <a:gd name="connsiteX10" fmla="*/ 278607 w 1769270"/>
                <a:gd name="connsiteY10" fmla="*/ 9525 h 676274"/>
                <a:gd name="connsiteX11" fmla="*/ 133350 w 1769270"/>
                <a:gd name="connsiteY11" fmla="*/ 73818 h 676274"/>
                <a:gd name="connsiteX12" fmla="*/ 0 w 1769270"/>
                <a:gd name="connsiteY12" fmla="*/ 157162 h 676274"/>
                <a:gd name="connsiteX13" fmla="*/ 321469 w 1769270"/>
                <a:gd name="connsiteY13" fmla="*/ 171450 h 676274"/>
                <a:gd name="connsiteX14" fmla="*/ 607219 w 1769270"/>
                <a:gd name="connsiteY14" fmla="*/ 221456 h 676274"/>
                <a:gd name="connsiteX15" fmla="*/ 850107 w 1769270"/>
                <a:gd name="connsiteY15" fmla="*/ 271462 h 676274"/>
                <a:gd name="connsiteX16" fmla="*/ 1133475 w 1769270"/>
                <a:gd name="connsiteY16" fmla="*/ 397668 h 676274"/>
                <a:gd name="connsiteX17" fmla="*/ 1433513 w 1769270"/>
                <a:gd name="connsiteY17" fmla="*/ 545306 h 676274"/>
                <a:gd name="connsiteX18" fmla="*/ 1704975 w 1769270"/>
                <a:gd name="connsiteY18" fmla="*/ 676274 h 676274"/>
                <a:gd name="connsiteX0" fmla="*/ 1704975 w 1727745"/>
                <a:gd name="connsiteY0" fmla="*/ 676274 h 676274"/>
                <a:gd name="connsiteX1" fmla="*/ 1727745 w 1727745"/>
                <a:gd name="connsiteY1" fmla="*/ 253082 h 676274"/>
                <a:gd name="connsiteX2" fmla="*/ 1609725 w 1727745"/>
                <a:gd name="connsiteY2" fmla="*/ 200025 h 676274"/>
                <a:gd name="connsiteX3" fmla="*/ 1402557 w 1727745"/>
                <a:gd name="connsiteY3" fmla="*/ 102393 h 676274"/>
                <a:gd name="connsiteX4" fmla="*/ 1233488 w 1727745"/>
                <a:gd name="connsiteY4" fmla="*/ 45243 h 676274"/>
                <a:gd name="connsiteX5" fmla="*/ 1052513 w 1727745"/>
                <a:gd name="connsiteY5" fmla="*/ 33337 h 676274"/>
                <a:gd name="connsiteX6" fmla="*/ 833438 w 1727745"/>
                <a:gd name="connsiteY6" fmla="*/ 11906 h 676274"/>
                <a:gd name="connsiteX7" fmla="*/ 666750 w 1727745"/>
                <a:gd name="connsiteY7" fmla="*/ 7143 h 676274"/>
                <a:gd name="connsiteX8" fmla="*/ 516732 w 1727745"/>
                <a:gd name="connsiteY8" fmla="*/ 0 h 676274"/>
                <a:gd name="connsiteX9" fmla="*/ 404813 w 1727745"/>
                <a:gd name="connsiteY9" fmla="*/ 0 h 676274"/>
                <a:gd name="connsiteX10" fmla="*/ 278607 w 1727745"/>
                <a:gd name="connsiteY10" fmla="*/ 9525 h 676274"/>
                <a:gd name="connsiteX11" fmla="*/ 133350 w 1727745"/>
                <a:gd name="connsiteY11" fmla="*/ 73818 h 676274"/>
                <a:gd name="connsiteX12" fmla="*/ 0 w 1727745"/>
                <a:gd name="connsiteY12" fmla="*/ 157162 h 676274"/>
                <a:gd name="connsiteX13" fmla="*/ 321469 w 1727745"/>
                <a:gd name="connsiteY13" fmla="*/ 171450 h 676274"/>
                <a:gd name="connsiteX14" fmla="*/ 607219 w 1727745"/>
                <a:gd name="connsiteY14" fmla="*/ 221456 h 676274"/>
                <a:gd name="connsiteX15" fmla="*/ 850107 w 1727745"/>
                <a:gd name="connsiteY15" fmla="*/ 271462 h 676274"/>
                <a:gd name="connsiteX16" fmla="*/ 1133475 w 1727745"/>
                <a:gd name="connsiteY16" fmla="*/ 397668 h 676274"/>
                <a:gd name="connsiteX17" fmla="*/ 1433513 w 1727745"/>
                <a:gd name="connsiteY17" fmla="*/ 545306 h 676274"/>
                <a:gd name="connsiteX18" fmla="*/ 1704975 w 1727745"/>
                <a:gd name="connsiteY18" fmla="*/ 676274 h 676274"/>
                <a:gd name="connsiteX0" fmla="*/ 1704975 w 1717365"/>
                <a:gd name="connsiteY0" fmla="*/ 676274 h 676274"/>
                <a:gd name="connsiteX1" fmla="*/ 1717365 w 1717365"/>
                <a:gd name="connsiteY1" fmla="*/ 273843 h 676274"/>
                <a:gd name="connsiteX2" fmla="*/ 1609725 w 1717365"/>
                <a:gd name="connsiteY2" fmla="*/ 200025 h 676274"/>
                <a:gd name="connsiteX3" fmla="*/ 1402557 w 1717365"/>
                <a:gd name="connsiteY3" fmla="*/ 102393 h 676274"/>
                <a:gd name="connsiteX4" fmla="*/ 1233488 w 1717365"/>
                <a:gd name="connsiteY4" fmla="*/ 45243 h 676274"/>
                <a:gd name="connsiteX5" fmla="*/ 1052513 w 1717365"/>
                <a:gd name="connsiteY5" fmla="*/ 33337 h 676274"/>
                <a:gd name="connsiteX6" fmla="*/ 833438 w 1717365"/>
                <a:gd name="connsiteY6" fmla="*/ 11906 h 676274"/>
                <a:gd name="connsiteX7" fmla="*/ 666750 w 1717365"/>
                <a:gd name="connsiteY7" fmla="*/ 7143 h 676274"/>
                <a:gd name="connsiteX8" fmla="*/ 516732 w 1717365"/>
                <a:gd name="connsiteY8" fmla="*/ 0 h 676274"/>
                <a:gd name="connsiteX9" fmla="*/ 404813 w 1717365"/>
                <a:gd name="connsiteY9" fmla="*/ 0 h 676274"/>
                <a:gd name="connsiteX10" fmla="*/ 278607 w 1717365"/>
                <a:gd name="connsiteY10" fmla="*/ 9525 h 676274"/>
                <a:gd name="connsiteX11" fmla="*/ 133350 w 1717365"/>
                <a:gd name="connsiteY11" fmla="*/ 73818 h 676274"/>
                <a:gd name="connsiteX12" fmla="*/ 0 w 1717365"/>
                <a:gd name="connsiteY12" fmla="*/ 157162 h 676274"/>
                <a:gd name="connsiteX13" fmla="*/ 321469 w 1717365"/>
                <a:gd name="connsiteY13" fmla="*/ 171450 h 676274"/>
                <a:gd name="connsiteX14" fmla="*/ 607219 w 1717365"/>
                <a:gd name="connsiteY14" fmla="*/ 221456 h 676274"/>
                <a:gd name="connsiteX15" fmla="*/ 850107 w 1717365"/>
                <a:gd name="connsiteY15" fmla="*/ 271462 h 676274"/>
                <a:gd name="connsiteX16" fmla="*/ 1133475 w 1717365"/>
                <a:gd name="connsiteY16" fmla="*/ 397668 h 676274"/>
                <a:gd name="connsiteX17" fmla="*/ 1433513 w 1717365"/>
                <a:gd name="connsiteY17" fmla="*/ 545306 h 676274"/>
                <a:gd name="connsiteX18" fmla="*/ 1704975 w 1717365"/>
                <a:gd name="connsiteY18" fmla="*/ 676274 h 676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17365" h="676274">
                  <a:moveTo>
                    <a:pt x="1704975" y="676274"/>
                  </a:moveTo>
                  <a:lnTo>
                    <a:pt x="1717365" y="273843"/>
                  </a:lnTo>
                  <a:lnTo>
                    <a:pt x="1609725" y="200025"/>
                  </a:lnTo>
                  <a:lnTo>
                    <a:pt x="1402557" y="102393"/>
                  </a:lnTo>
                  <a:lnTo>
                    <a:pt x="1233488" y="45243"/>
                  </a:lnTo>
                  <a:lnTo>
                    <a:pt x="1052513" y="33337"/>
                  </a:lnTo>
                  <a:lnTo>
                    <a:pt x="833438" y="11906"/>
                  </a:lnTo>
                  <a:lnTo>
                    <a:pt x="666750" y="7143"/>
                  </a:lnTo>
                  <a:lnTo>
                    <a:pt x="516732" y="0"/>
                  </a:lnTo>
                  <a:lnTo>
                    <a:pt x="404813" y="0"/>
                  </a:lnTo>
                  <a:lnTo>
                    <a:pt x="278607" y="9525"/>
                  </a:lnTo>
                  <a:lnTo>
                    <a:pt x="133350" y="73818"/>
                  </a:lnTo>
                  <a:lnTo>
                    <a:pt x="0" y="157162"/>
                  </a:lnTo>
                  <a:lnTo>
                    <a:pt x="321469" y="171450"/>
                  </a:lnTo>
                  <a:lnTo>
                    <a:pt x="607219" y="221456"/>
                  </a:lnTo>
                  <a:lnTo>
                    <a:pt x="850107" y="271462"/>
                  </a:lnTo>
                  <a:lnTo>
                    <a:pt x="1133475" y="397668"/>
                  </a:lnTo>
                  <a:lnTo>
                    <a:pt x="1433513" y="545306"/>
                  </a:lnTo>
                  <a:lnTo>
                    <a:pt x="1704975" y="676274"/>
                  </a:lnTo>
                  <a:close/>
                </a:path>
              </a:pathLst>
            </a:custGeom>
            <a:solidFill>
              <a:srgbClr val="FF0000">
                <a:alpha val="20000"/>
              </a:srgbClr>
            </a:solidFill>
            <a:ln w="6350" cap="flat" cmpd="sng" algn="ctr">
              <a:solidFill>
                <a:srgbClr val="FF0000"/>
              </a:solidFill>
              <a:prstDash val="solid"/>
            </a:ln>
            <a:effectLst/>
          </p:spPr>
          <p:txBody>
            <a:bodyPr rtlCol="0" anchor="ctr"/>
            <a:lstStyle/>
            <a:p>
              <a:pPr algn="ctr">
                <a:defRPr/>
              </a:pPr>
              <a:endParaRPr lang="en-US" kern="0">
                <a:solidFill>
                  <a:prstClr val="white"/>
                </a:solidFill>
              </a:endParaRPr>
            </a:p>
          </p:txBody>
        </p:sp>
        <p:sp>
          <p:nvSpPr>
            <p:cNvPr id="192" name="TextBox 191"/>
            <p:cNvSpPr txBox="1"/>
            <p:nvPr/>
          </p:nvSpPr>
          <p:spPr>
            <a:xfrm>
              <a:off x="3807975" y="5843611"/>
              <a:ext cx="642035" cy="156966"/>
            </a:xfrm>
            <a:prstGeom prst="rect">
              <a:avLst/>
            </a:prstGeom>
            <a:solidFill>
              <a:sysClr val="window" lastClr="FFFFFF"/>
            </a:solidFill>
          </p:spPr>
          <p:txBody>
            <a:bodyPr wrap="none" lIns="9144" tIns="9144" rIns="9144" bIns="9144" rtlCol="0">
              <a:spAutoFit/>
            </a:bodyPr>
            <a:lstStyle/>
            <a:p>
              <a:pPr>
                <a:defRPr/>
              </a:pPr>
              <a:r>
                <a:rPr lang="en-US" sz="900" kern="0" dirty="0" err="1">
                  <a:solidFill>
                    <a:prstClr val="black"/>
                  </a:solidFill>
                </a:rPr>
                <a:t>Lapeyrouse</a:t>
              </a:r>
              <a:endParaRPr lang="en-US" sz="900" kern="0" dirty="0">
                <a:solidFill>
                  <a:prstClr val="black"/>
                </a:solidFill>
              </a:endParaRPr>
            </a:p>
          </p:txBody>
        </p:sp>
        <p:sp>
          <p:nvSpPr>
            <p:cNvPr id="193" name="TextBox 192"/>
            <p:cNvSpPr txBox="1"/>
            <p:nvPr/>
          </p:nvSpPr>
          <p:spPr>
            <a:xfrm>
              <a:off x="2061070" y="5707605"/>
              <a:ext cx="776687" cy="156966"/>
            </a:xfrm>
            <a:prstGeom prst="rect">
              <a:avLst/>
            </a:prstGeom>
            <a:solidFill>
              <a:sysClr val="window" lastClr="FFFFFF"/>
            </a:solidFill>
          </p:spPr>
          <p:txBody>
            <a:bodyPr wrap="none" lIns="9144" tIns="9144" rIns="9144" bIns="9144" rtlCol="0">
              <a:spAutoFit/>
            </a:bodyPr>
            <a:lstStyle/>
            <a:p>
              <a:pPr>
                <a:defRPr/>
              </a:pPr>
              <a:r>
                <a:rPr lang="en-US" sz="900" kern="0" dirty="0">
                  <a:solidFill>
                    <a:prstClr val="black"/>
                  </a:solidFill>
                </a:rPr>
                <a:t>Bayou </a:t>
              </a:r>
              <a:r>
                <a:rPr lang="en-US" sz="900" kern="0" dirty="0" err="1">
                  <a:solidFill>
                    <a:prstClr val="black"/>
                  </a:solidFill>
                </a:rPr>
                <a:t>Rambio</a:t>
              </a:r>
              <a:endParaRPr lang="en-US" sz="900" kern="0" dirty="0">
                <a:solidFill>
                  <a:prstClr val="black"/>
                </a:solidFill>
              </a:endParaRPr>
            </a:p>
          </p:txBody>
        </p:sp>
        <p:sp>
          <p:nvSpPr>
            <p:cNvPr id="194" name="TextBox 193"/>
            <p:cNvSpPr txBox="1"/>
            <p:nvPr/>
          </p:nvSpPr>
          <p:spPr>
            <a:xfrm>
              <a:off x="1802572" y="4917862"/>
              <a:ext cx="448071" cy="156966"/>
            </a:xfrm>
            <a:prstGeom prst="rect">
              <a:avLst/>
            </a:prstGeom>
            <a:solidFill>
              <a:sysClr val="window" lastClr="FFFFFF"/>
            </a:solidFill>
          </p:spPr>
          <p:txBody>
            <a:bodyPr wrap="none" lIns="9144" tIns="9144" rIns="9144" bIns="9144" rtlCol="0">
              <a:spAutoFit/>
            </a:bodyPr>
            <a:lstStyle/>
            <a:p>
              <a:pPr>
                <a:defRPr/>
              </a:pPr>
              <a:r>
                <a:rPr lang="en-US" sz="900" kern="0" dirty="0" err="1">
                  <a:solidFill>
                    <a:prstClr val="black"/>
                  </a:solidFill>
                </a:rPr>
                <a:t>Delarge</a:t>
              </a:r>
              <a:endParaRPr lang="en-US" sz="900" kern="0" dirty="0">
                <a:solidFill>
                  <a:prstClr val="black"/>
                </a:solidFill>
              </a:endParaRPr>
            </a:p>
          </p:txBody>
        </p:sp>
        <p:sp>
          <p:nvSpPr>
            <p:cNvPr id="195" name="Freeform 194"/>
            <p:cNvSpPr/>
            <p:nvPr/>
          </p:nvSpPr>
          <p:spPr>
            <a:xfrm>
              <a:off x="3531459" y="4904959"/>
              <a:ext cx="540111" cy="438351"/>
            </a:xfrm>
            <a:custGeom>
              <a:avLst/>
              <a:gdLst>
                <a:gd name="connsiteX0" fmla="*/ 643812 w 643812"/>
                <a:gd name="connsiteY0" fmla="*/ 457200 h 522514"/>
                <a:gd name="connsiteX1" fmla="*/ 643812 w 643812"/>
                <a:gd name="connsiteY1" fmla="*/ 279918 h 522514"/>
                <a:gd name="connsiteX2" fmla="*/ 531845 w 643812"/>
                <a:gd name="connsiteY2" fmla="*/ 83976 h 522514"/>
                <a:gd name="connsiteX3" fmla="*/ 419877 w 643812"/>
                <a:gd name="connsiteY3" fmla="*/ 27992 h 522514"/>
                <a:gd name="connsiteX4" fmla="*/ 279918 w 643812"/>
                <a:gd name="connsiteY4" fmla="*/ 0 h 522514"/>
                <a:gd name="connsiteX5" fmla="*/ 121298 w 643812"/>
                <a:gd name="connsiteY5" fmla="*/ 65314 h 522514"/>
                <a:gd name="connsiteX6" fmla="*/ 27992 w 643812"/>
                <a:gd name="connsiteY6" fmla="*/ 158621 h 522514"/>
                <a:gd name="connsiteX7" fmla="*/ 0 w 643812"/>
                <a:gd name="connsiteY7" fmla="*/ 345233 h 522514"/>
                <a:gd name="connsiteX8" fmla="*/ 93306 w 643812"/>
                <a:gd name="connsiteY8" fmla="*/ 494523 h 522514"/>
                <a:gd name="connsiteX9" fmla="*/ 326571 w 643812"/>
                <a:gd name="connsiteY9" fmla="*/ 522514 h 522514"/>
                <a:gd name="connsiteX10" fmla="*/ 522514 w 643812"/>
                <a:gd name="connsiteY10" fmla="*/ 513184 h 522514"/>
                <a:gd name="connsiteX11" fmla="*/ 606489 w 643812"/>
                <a:gd name="connsiteY11" fmla="*/ 503853 h 522514"/>
                <a:gd name="connsiteX12" fmla="*/ 643812 w 643812"/>
                <a:gd name="connsiteY12" fmla="*/ 457200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3812" h="522514">
                  <a:moveTo>
                    <a:pt x="643812" y="457200"/>
                  </a:moveTo>
                  <a:lnTo>
                    <a:pt x="643812" y="279918"/>
                  </a:lnTo>
                  <a:lnTo>
                    <a:pt x="531845" y="83976"/>
                  </a:lnTo>
                  <a:lnTo>
                    <a:pt x="419877" y="27992"/>
                  </a:lnTo>
                  <a:lnTo>
                    <a:pt x="279918" y="0"/>
                  </a:lnTo>
                  <a:lnTo>
                    <a:pt x="121298" y="65314"/>
                  </a:lnTo>
                  <a:lnTo>
                    <a:pt x="27992" y="158621"/>
                  </a:lnTo>
                  <a:lnTo>
                    <a:pt x="0" y="345233"/>
                  </a:lnTo>
                  <a:lnTo>
                    <a:pt x="93306" y="494523"/>
                  </a:lnTo>
                  <a:lnTo>
                    <a:pt x="326571" y="522514"/>
                  </a:lnTo>
                  <a:lnTo>
                    <a:pt x="522514" y="513184"/>
                  </a:lnTo>
                  <a:lnTo>
                    <a:pt x="606489" y="503853"/>
                  </a:lnTo>
                  <a:lnTo>
                    <a:pt x="643812" y="457200"/>
                  </a:lnTo>
                  <a:close/>
                </a:path>
              </a:pathLst>
            </a:custGeom>
            <a:solidFill>
              <a:srgbClr val="FF0000">
                <a:alpha val="20000"/>
              </a:srgbClr>
            </a:solidFill>
            <a:ln w="6350" cap="flat" cmpd="sng" algn="ctr">
              <a:solidFill>
                <a:srgbClr val="FF0000"/>
              </a:solidFill>
              <a:prstDash val="solid"/>
            </a:ln>
            <a:effectLst/>
          </p:spPr>
          <p:txBody>
            <a:bodyPr rtlCol="0" anchor="ctr"/>
            <a:lstStyle/>
            <a:p>
              <a:pPr algn="ctr">
                <a:defRPr/>
              </a:pPr>
              <a:endParaRPr lang="en-US" kern="0">
                <a:solidFill>
                  <a:prstClr val="white"/>
                </a:solidFill>
              </a:endParaRPr>
            </a:p>
          </p:txBody>
        </p:sp>
        <p:sp>
          <p:nvSpPr>
            <p:cNvPr id="196" name="TextBox 195"/>
            <p:cNvSpPr txBox="1"/>
            <p:nvPr/>
          </p:nvSpPr>
          <p:spPr>
            <a:xfrm>
              <a:off x="3538329" y="5078100"/>
              <a:ext cx="573106" cy="156966"/>
            </a:xfrm>
            <a:prstGeom prst="rect">
              <a:avLst/>
            </a:prstGeom>
            <a:solidFill>
              <a:sysClr val="window" lastClr="FFFFFF"/>
            </a:solidFill>
          </p:spPr>
          <p:txBody>
            <a:bodyPr wrap="none" lIns="9144" tIns="9144" rIns="9144" bIns="9144" rtlCol="0">
              <a:spAutoFit/>
            </a:bodyPr>
            <a:lstStyle/>
            <a:p>
              <a:pPr>
                <a:defRPr/>
              </a:pPr>
              <a:r>
                <a:rPr lang="en-US" sz="900" kern="0" dirty="0">
                  <a:solidFill>
                    <a:prstClr val="black"/>
                  </a:solidFill>
                </a:rPr>
                <a:t>Lake </a:t>
              </a:r>
              <a:r>
                <a:rPr lang="en-US" sz="900" kern="0" dirty="0" err="1">
                  <a:solidFill>
                    <a:prstClr val="black"/>
                  </a:solidFill>
                </a:rPr>
                <a:t>Gero</a:t>
              </a:r>
              <a:endParaRPr lang="en-US" sz="900" kern="0" dirty="0">
                <a:solidFill>
                  <a:prstClr val="black"/>
                </a:solidFill>
              </a:endParaRPr>
            </a:p>
          </p:txBody>
        </p:sp>
        <p:sp>
          <p:nvSpPr>
            <p:cNvPr id="197" name="TextBox 196"/>
            <p:cNvSpPr txBox="1"/>
            <p:nvPr/>
          </p:nvSpPr>
          <p:spPr>
            <a:xfrm>
              <a:off x="4098706" y="4619134"/>
              <a:ext cx="876074" cy="156966"/>
            </a:xfrm>
            <a:prstGeom prst="rect">
              <a:avLst/>
            </a:prstGeom>
            <a:solidFill>
              <a:sysClr val="window" lastClr="FFFFFF"/>
            </a:solidFill>
          </p:spPr>
          <p:txBody>
            <a:bodyPr wrap="none" lIns="9144" tIns="9144" rIns="9144" bIns="9144" rtlCol="0">
              <a:spAutoFit/>
            </a:bodyPr>
            <a:lstStyle/>
            <a:p>
              <a:pPr>
                <a:defRPr/>
              </a:pPr>
              <a:r>
                <a:rPr lang="en-US" sz="900" kern="0" dirty="0">
                  <a:solidFill>
                    <a:prstClr val="black"/>
                  </a:solidFill>
                </a:rPr>
                <a:t>Lake Boudreaux</a:t>
              </a:r>
            </a:p>
          </p:txBody>
        </p:sp>
        <p:sp>
          <p:nvSpPr>
            <p:cNvPr id="198" name="Isosceles Triangle 197"/>
            <p:cNvSpPr/>
            <p:nvPr/>
          </p:nvSpPr>
          <p:spPr>
            <a:xfrm rot="10975671">
              <a:off x="4114266" y="5446461"/>
              <a:ext cx="91440" cy="91440"/>
            </a:xfrm>
            <a:prstGeom prst="triangle">
              <a:avLst/>
            </a:prstGeom>
            <a:solidFill>
              <a:sysClr val="windowText" lastClr="000000"/>
            </a:solidFill>
            <a:ln w="1905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99" name="Isosceles Triangle 198"/>
            <p:cNvSpPr/>
            <p:nvPr/>
          </p:nvSpPr>
          <p:spPr>
            <a:xfrm rot="12400683">
              <a:off x="4587628" y="5905002"/>
              <a:ext cx="91440" cy="91440"/>
            </a:xfrm>
            <a:prstGeom prst="triangle">
              <a:avLst/>
            </a:prstGeom>
            <a:solidFill>
              <a:sysClr val="windowText" lastClr="000000"/>
            </a:solidFill>
            <a:ln w="1905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200" name="Isosceles Triangle 199"/>
            <p:cNvSpPr/>
            <p:nvPr/>
          </p:nvSpPr>
          <p:spPr>
            <a:xfrm rot="10975671">
              <a:off x="2657336" y="5225782"/>
              <a:ext cx="91440" cy="91440"/>
            </a:xfrm>
            <a:prstGeom prst="triangle">
              <a:avLst/>
            </a:prstGeom>
            <a:solidFill>
              <a:sysClr val="windowText" lastClr="000000"/>
            </a:solidFill>
            <a:ln w="1905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201" name="Isosceles Triangle 200"/>
            <p:cNvSpPr/>
            <p:nvPr/>
          </p:nvSpPr>
          <p:spPr>
            <a:xfrm rot="10975671">
              <a:off x="2705331" y="5592639"/>
              <a:ext cx="91440" cy="91440"/>
            </a:xfrm>
            <a:prstGeom prst="triangle">
              <a:avLst/>
            </a:prstGeom>
            <a:solidFill>
              <a:sysClr val="windowText" lastClr="000000"/>
            </a:solidFill>
            <a:ln w="1905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202" name="Isosceles Triangle 201"/>
            <p:cNvSpPr/>
            <p:nvPr/>
          </p:nvSpPr>
          <p:spPr>
            <a:xfrm rot="8646741">
              <a:off x="1530085" y="5712009"/>
              <a:ext cx="91440" cy="91440"/>
            </a:xfrm>
            <a:prstGeom prst="triangle">
              <a:avLst/>
            </a:prstGeom>
            <a:solidFill>
              <a:sysClr val="windowText" lastClr="000000"/>
            </a:solidFill>
            <a:ln w="1905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203" name="Isosceles Triangle 202"/>
            <p:cNvSpPr/>
            <p:nvPr/>
          </p:nvSpPr>
          <p:spPr>
            <a:xfrm rot="9134092">
              <a:off x="1595567" y="6008720"/>
              <a:ext cx="91440" cy="91440"/>
            </a:xfrm>
            <a:prstGeom prst="triangle">
              <a:avLst/>
            </a:prstGeom>
            <a:solidFill>
              <a:sysClr val="windowText" lastClr="000000"/>
            </a:solidFill>
            <a:ln w="1905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204" name="Isosceles Triangle 203"/>
            <p:cNvSpPr/>
            <p:nvPr/>
          </p:nvSpPr>
          <p:spPr>
            <a:xfrm rot="8646741">
              <a:off x="1752969" y="4284201"/>
              <a:ext cx="91440" cy="91440"/>
            </a:xfrm>
            <a:prstGeom prst="triangle">
              <a:avLst/>
            </a:prstGeom>
            <a:solidFill>
              <a:sysClr val="windowText" lastClr="000000"/>
            </a:solidFill>
            <a:ln w="1905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205" name="Isosceles Triangle 204"/>
            <p:cNvSpPr/>
            <p:nvPr/>
          </p:nvSpPr>
          <p:spPr>
            <a:xfrm rot="10379595">
              <a:off x="1465923" y="3813328"/>
              <a:ext cx="91440" cy="91440"/>
            </a:xfrm>
            <a:prstGeom prst="triangle">
              <a:avLst/>
            </a:prstGeom>
            <a:solidFill>
              <a:sysClr val="windowText" lastClr="000000"/>
            </a:solidFill>
            <a:ln w="1905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206" name="Isosceles Triangle 205"/>
            <p:cNvSpPr/>
            <p:nvPr/>
          </p:nvSpPr>
          <p:spPr>
            <a:xfrm rot="10800000">
              <a:off x="2805804" y="4134325"/>
              <a:ext cx="91440" cy="91440"/>
            </a:xfrm>
            <a:prstGeom prst="triangle">
              <a:avLst/>
            </a:prstGeom>
            <a:solidFill>
              <a:sysClr val="windowText" lastClr="000000"/>
            </a:solidFill>
            <a:ln w="1905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207" name="Isosceles Triangle 206"/>
            <p:cNvSpPr/>
            <p:nvPr/>
          </p:nvSpPr>
          <p:spPr>
            <a:xfrm rot="6794596">
              <a:off x="4077775" y="3404735"/>
              <a:ext cx="91440" cy="91440"/>
            </a:xfrm>
            <a:prstGeom prst="triangle">
              <a:avLst/>
            </a:prstGeom>
            <a:solidFill>
              <a:sysClr val="windowText" lastClr="000000"/>
            </a:solidFill>
            <a:ln w="1905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208" name="Isosceles Triangle 207"/>
            <p:cNvSpPr/>
            <p:nvPr/>
          </p:nvSpPr>
          <p:spPr>
            <a:xfrm rot="9716071">
              <a:off x="4891371" y="4299731"/>
              <a:ext cx="91440" cy="91440"/>
            </a:xfrm>
            <a:prstGeom prst="triangle">
              <a:avLst/>
            </a:prstGeom>
            <a:solidFill>
              <a:sysClr val="windowText" lastClr="000000"/>
            </a:solidFill>
            <a:ln w="1905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209" name="Isosceles Triangle 208"/>
            <p:cNvSpPr/>
            <p:nvPr/>
          </p:nvSpPr>
          <p:spPr>
            <a:xfrm rot="12527736">
              <a:off x="3973316" y="4571790"/>
              <a:ext cx="91440" cy="91440"/>
            </a:xfrm>
            <a:prstGeom prst="triangle">
              <a:avLst/>
            </a:prstGeom>
            <a:solidFill>
              <a:sysClr val="windowText" lastClr="000000"/>
            </a:solidFill>
            <a:ln w="1905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210" name="Isosceles Triangle 209"/>
            <p:cNvSpPr/>
            <p:nvPr/>
          </p:nvSpPr>
          <p:spPr>
            <a:xfrm rot="14096046">
              <a:off x="3680248" y="4667808"/>
              <a:ext cx="91440" cy="91440"/>
            </a:xfrm>
            <a:prstGeom prst="triangle">
              <a:avLst/>
            </a:prstGeom>
            <a:solidFill>
              <a:sysClr val="windowText" lastClr="000000"/>
            </a:solidFill>
            <a:ln w="19050" cap="flat" cmpd="sng" algn="ctr">
              <a:noFill/>
              <a:prstDash val="solid"/>
            </a:ln>
            <a:effectLst/>
          </p:spPr>
          <p:txBody>
            <a:bodyPr rtlCol="0" anchor="ctr"/>
            <a:lstStyle/>
            <a:p>
              <a:pPr algn="ctr">
                <a:defRPr/>
              </a:pPr>
              <a:endParaRPr lang="en-US" kern="0">
                <a:solidFill>
                  <a:prstClr val="white"/>
                </a:solidFill>
                <a:latin typeface="Calibri"/>
              </a:endParaRPr>
            </a:p>
          </p:txBody>
        </p:sp>
      </p:grpSp>
      <p:sp>
        <p:nvSpPr>
          <p:cNvPr id="211" name="Rectangle 210"/>
          <p:cNvSpPr/>
          <p:nvPr/>
        </p:nvSpPr>
        <p:spPr>
          <a:xfrm>
            <a:off x="4902203" y="2935961"/>
            <a:ext cx="3721156" cy="3259931"/>
          </a:xfrm>
          <a:prstGeom prst="rect">
            <a:avLst/>
          </a:prstGeom>
          <a:noFill/>
          <a:ln w="25400" cap="flat" cmpd="sng" algn="ctr">
            <a:solidFill>
              <a:srgbClr val="0000FF"/>
            </a:solidFill>
            <a:prstDash val="solid"/>
          </a:ln>
          <a:effectLst/>
        </p:spPr>
        <p:txBody>
          <a:bodyPr rtlCol="0" anchor="ctr"/>
          <a:lstStyle/>
          <a:p>
            <a:pPr algn="ctr"/>
            <a:endParaRPr lang="en-US" kern="0">
              <a:solidFill>
                <a:prstClr val="white"/>
              </a:solidFill>
              <a:latin typeface="Calibri"/>
            </a:endParaRPr>
          </a:p>
        </p:txBody>
      </p:sp>
    </p:spTree>
    <p:extLst>
      <p:ext uri="{BB962C8B-B14F-4D97-AF65-F5344CB8AC3E}">
        <p14:creationId xmlns:p14="http://schemas.microsoft.com/office/powerpoint/2010/main" val="32223412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8759" y="2677880"/>
            <a:ext cx="4131633" cy="3291665"/>
            <a:chOff x="4265023" y="1797979"/>
            <a:chExt cx="4771821" cy="3801701"/>
          </a:xfrm>
        </p:grpSpPr>
        <p:sp>
          <p:nvSpPr>
            <p:cNvPr id="3" name="Freeform 2"/>
            <p:cNvSpPr/>
            <p:nvPr/>
          </p:nvSpPr>
          <p:spPr>
            <a:xfrm>
              <a:off x="5065736" y="3100320"/>
              <a:ext cx="296091" cy="182880"/>
            </a:xfrm>
            <a:custGeom>
              <a:avLst/>
              <a:gdLst>
                <a:gd name="connsiteX0" fmla="*/ 296091 w 296091"/>
                <a:gd name="connsiteY0" fmla="*/ 182880 h 182880"/>
                <a:gd name="connsiteX1" fmla="*/ 287382 w 296091"/>
                <a:gd name="connsiteY1" fmla="*/ 60960 h 182880"/>
                <a:gd name="connsiteX2" fmla="*/ 287382 w 296091"/>
                <a:gd name="connsiteY2" fmla="*/ 60960 h 182880"/>
                <a:gd name="connsiteX3" fmla="*/ 217714 w 296091"/>
                <a:gd name="connsiteY3" fmla="*/ 0 h 182880"/>
                <a:gd name="connsiteX4" fmla="*/ 121920 w 296091"/>
                <a:gd name="connsiteY4" fmla="*/ 0 h 182880"/>
                <a:gd name="connsiteX5" fmla="*/ 0 w 296091"/>
                <a:gd name="connsiteY5" fmla="*/ 34834 h 182880"/>
                <a:gd name="connsiteX6" fmla="*/ 148045 w 296091"/>
                <a:gd name="connsiteY6" fmla="*/ 113211 h 182880"/>
                <a:gd name="connsiteX7" fmla="*/ 296091 w 296091"/>
                <a:gd name="connsiteY7" fmla="*/ 18288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091" h="182880">
                  <a:moveTo>
                    <a:pt x="296091" y="182880"/>
                  </a:moveTo>
                  <a:lnTo>
                    <a:pt x="287382" y="60960"/>
                  </a:lnTo>
                  <a:lnTo>
                    <a:pt x="287382" y="60960"/>
                  </a:lnTo>
                  <a:lnTo>
                    <a:pt x="217714" y="0"/>
                  </a:lnTo>
                  <a:lnTo>
                    <a:pt x="121920" y="0"/>
                  </a:lnTo>
                  <a:lnTo>
                    <a:pt x="0" y="34834"/>
                  </a:lnTo>
                  <a:lnTo>
                    <a:pt x="148045" y="113211"/>
                  </a:lnTo>
                  <a:lnTo>
                    <a:pt x="296091" y="182880"/>
                  </a:lnTo>
                  <a:close/>
                </a:path>
              </a:pathLst>
            </a:custGeom>
            <a:solidFill>
              <a:srgbClr val="FFC000">
                <a:alpha val="50000"/>
              </a:srgbClr>
            </a:solidFill>
            <a:ln w="12700" cap="flat" cmpd="sng" algn="ctr">
              <a:noFill/>
              <a:prstDash val="solid"/>
            </a:ln>
            <a:effectLst>
              <a:glow rad="63500">
                <a:srgbClr val="FFC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4" name="Freeform 3"/>
            <p:cNvSpPr/>
            <p:nvPr/>
          </p:nvSpPr>
          <p:spPr>
            <a:xfrm>
              <a:off x="4551930" y="3718629"/>
              <a:ext cx="522514" cy="409302"/>
            </a:xfrm>
            <a:custGeom>
              <a:avLst/>
              <a:gdLst>
                <a:gd name="connsiteX0" fmla="*/ 522514 w 522514"/>
                <a:gd name="connsiteY0" fmla="*/ 235131 h 409302"/>
                <a:gd name="connsiteX1" fmla="*/ 487680 w 522514"/>
                <a:gd name="connsiteY1" fmla="*/ 148045 h 409302"/>
                <a:gd name="connsiteX2" fmla="*/ 487680 w 522514"/>
                <a:gd name="connsiteY2" fmla="*/ 0 h 409302"/>
                <a:gd name="connsiteX3" fmla="*/ 322217 w 522514"/>
                <a:gd name="connsiteY3" fmla="*/ 78377 h 409302"/>
                <a:gd name="connsiteX4" fmla="*/ 200297 w 522514"/>
                <a:gd name="connsiteY4" fmla="*/ 95794 h 409302"/>
                <a:gd name="connsiteX5" fmla="*/ 0 w 522514"/>
                <a:gd name="connsiteY5" fmla="*/ 409302 h 409302"/>
                <a:gd name="connsiteX6" fmla="*/ 409303 w 522514"/>
                <a:gd name="connsiteY6" fmla="*/ 296091 h 409302"/>
                <a:gd name="connsiteX7" fmla="*/ 522514 w 522514"/>
                <a:gd name="connsiteY7" fmla="*/ 235131 h 40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4" h="409302">
                  <a:moveTo>
                    <a:pt x="522514" y="235131"/>
                  </a:moveTo>
                  <a:lnTo>
                    <a:pt x="487680" y="148045"/>
                  </a:lnTo>
                  <a:lnTo>
                    <a:pt x="487680" y="0"/>
                  </a:lnTo>
                  <a:lnTo>
                    <a:pt x="322217" y="78377"/>
                  </a:lnTo>
                  <a:lnTo>
                    <a:pt x="200297" y="95794"/>
                  </a:lnTo>
                  <a:lnTo>
                    <a:pt x="0" y="409302"/>
                  </a:lnTo>
                  <a:lnTo>
                    <a:pt x="409303" y="296091"/>
                  </a:lnTo>
                  <a:lnTo>
                    <a:pt x="522514" y="235131"/>
                  </a:lnTo>
                  <a:close/>
                </a:path>
              </a:pathLst>
            </a:custGeom>
            <a:solidFill>
              <a:srgbClr val="00CC00">
                <a:alpha val="50000"/>
              </a:srgbClr>
            </a:solidFill>
            <a:ln w="12700" cap="flat" cmpd="sng" algn="ctr">
              <a:noFill/>
              <a:prstDash val="solid"/>
            </a:ln>
            <a:effectLst>
              <a:glow rad="63500">
                <a:srgbClr val="00CC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5" name="Freeform 4"/>
            <p:cNvSpPr/>
            <p:nvPr/>
          </p:nvSpPr>
          <p:spPr>
            <a:xfrm>
              <a:off x="5057027" y="3431246"/>
              <a:ext cx="670560" cy="505097"/>
            </a:xfrm>
            <a:custGeom>
              <a:avLst/>
              <a:gdLst>
                <a:gd name="connsiteX0" fmla="*/ 0 w 670560"/>
                <a:gd name="connsiteY0" fmla="*/ 261257 h 505097"/>
                <a:gd name="connsiteX1" fmla="*/ 17417 w 670560"/>
                <a:gd name="connsiteY1" fmla="*/ 409303 h 505097"/>
                <a:gd name="connsiteX2" fmla="*/ 60960 w 670560"/>
                <a:gd name="connsiteY2" fmla="*/ 505097 h 505097"/>
                <a:gd name="connsiteX3" fmla="*/ 304800 w 670560"/>
                <a:gd name="connsiteY3" fmla="*/ 339634 h 505097"/>
                <a:gd name="connsiteX4" fmla="*/ 522514 w 670560"/>
                <a:gd name="connsiteY4" fmla="*/ 130628 h 505097"/>
                <a:gd name="connsiteX5" fmla="*/ 670560 w 670560"/>
                <a:gd name="connsiteY5" fmla="*/ 52251 h 505097"/>
                <a:gd name="connsiteX6" fmla="*/ 487680 w 670560"/>
                <a:gd name="connsiteY6" fmla="*/ 0 h 505097"/>
                <a:gd name="connsiteX7" fmla="*/ 435429 w 670560"/>
                <a:gd name="connsiteY7" fmla="*/ 8708 h 505097"/>
                <a:gd name="connsiteX8" fmla="*/ 226423 w 670560"/>
                <a:gd name="connsiteY8" fmla="*/ 130628 h 505097"/>
                <a:gd name="connsiteX9" fmla="*/ 0 w 670560"/>
                <a:gd name="connsiteY9" fmla="*/ 261257 h 50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0" h="505097">
                  <a:moveTo>
                    <a:pt x="0" y="261257"/>
                  </a:moveTo>
                  <a:lnTo>
                    <a:pt x="17417" y="409303"/>
                  </a:lnTo>
                  <a:lnTo>
                    <a:pt x="60960" y="505097"/>
                  </a:lnTo>
                  <a:lnTo>
                    <a:pt x="304800" y="339634"/>
                  </a:lnTo>
                  <a:lnTo>
                    <a:pt x="522514" y="130628"/>
                  </a:lnTo>
                  <a:lnTo>
                    <a:pt x="670560" y="52251"/>
                  </a:lnTo>
                  <a:lnTo>
                    <a:pt x="487680" y="0"/>
                  </a:lnTo>
                  <a:lnTo>
                    <a:pt x="435429" y="8708"/>
                  </a:lnTo>
                  <a:lnTo>
                    <a:pt x="226423" y="130628"/>
                  </a:lnTo>
                  <a:lnTo>
                    <a:pt x="0" y="261257"/>
                  </a:lnTo>
                  <a:close/>
                </a:path>
              </a:pathLst>
            </a:custGeom>
            <a:solidFill>
              <a:srgbClr val="FFFF00">
                <a:alpha val="50000"/>
              </a:srgbClr>
            </a:solidFill>
            <a:ln w="12700" cap="flat" cmpd="sng" algn="ctr">
              <a:noFill/>
              <a:prstDash val="solid"/>
            </a:ln>
            <a:effectLst>
              <a:glow rad="63500">
                <a:srgbClr val="FFFF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6" name="Freeform 5"/>
            <p:cNvSpPr/>
            <p:nvPr/>
          </p:nvSpPr>
          <p:spPr>
            <a:xfrm>
              <a:off x="6871539" y="2020457"/>
              <a:ext cx="1311865" cy="609600"/>
            </a:xfrm>
            <a:custGeom>
              <a:avLst/>
              <a:gdLst>
                <a:gd name="connsiteX0" fmla="*/ 557349 w 1297577"/>
                <a:gd name="connsiteY0" fmla="*/ 0 h 609600"/>
                <a:gd name="connsiteX1" fmla="*/ 670560 w 1297577"/>
                <a:gd name="connsiteY1" fmla="*/ 139337 h 609600"/>
                <a:gd name="connsiteX2" fmla="*/ 775063 w 1297577"/>
                <a:gd name="connsiteY2" fmla="*/ 226423 h 609600"/>
                <a:gd name="connsiteX3" fmla="*/ 661851 w 1297577"/>
                <a:gd name="connsiteY3" fmla="*/ 261257 h 609600"/>
                <a:gd name="connsiteX4" fmla="*/ 400594 w 1297577"/>
                <a:gd name="connsiteY4" fmla="*/ 269966 h 609600"/>
                <a:gd name="connsiteX5" fmla="*/ 217714 w 1297577"/>
                <a:gd name="connsiteY5" fmla="*/ 304800 h 609600"/>
                <a:gd name="connsiteX6" fmla="*/ 0 w 1297577"/>
                <a:gd name="connsiteY6" fmla="*/ 391886 h 609600"/>
                <a:gd name="connsiteX7" fmla="*/ 409303 w 1297577"/>
                <a:gd name="connsiteY7" fmla="*/ 513806 h 609600"/>
                <a:gd name="connsiteX8" fmla="*/ 740229 w 1297577"/>
                <a:gd name="connsiteY8" fmla="*/ 609600 h 609600"/>
                <a:gd name="connsiteX9" fmla="*/ 1027611 w 1297577"/>
                <a:gd name="connsiteY9" fmla="*/ 330926 h 609600"/>
                <a:gd name="connsiteX10" fmla="*/ 1297577 w 1297577"/>
                <a:gd name="connsiteY10" fmla="*/ 95794 h 609600"/>
                <a:gd name="connsiteX11" fmla="*/ 557349 w 1297577"/>
                <a:gd name="connsiteY11" fmla="*/ 0 h 609600"/>
                <a:gd name="connsiteX0" fmla="*/ 571637 w 1311865"/>
                <a:gd name="connsiteY0" fmla="*/ 0 h 609600"/>
                <a:gd name="connsiteX1" fmla="*/ 684848 w 1311865"/>
                <a:gd name="connsiteY1" fmla="*/ 139337 h 609600"/>
                <a:gd name="connsiteX2" fmla="*/ 789351 w 1311865"/>
                <a:gd name="connsiteY2" fmla="*/ 226423 h 609600"/>
                <a:gd name="connsiteX3" fmla="*/ 676139 w 1311865"/>
                <a:gd name="connsiteY3" fmla="*/ 261257 h 609600"/>
                <a:gd name="connsiteX4" fmla="*/ 414882 w 1311865"/>
                <a:gd name="connsiteY4" fmla="*/ 269966 h 609600"/>
                <a:gd name="connsiteX5" fmla="*/ 232002 w 1311865"/>
                <a:gd name="connsiteY5" fmla="*/ 304800 h 609600"/>
                <a:gd name="connsiteX6" fmla="*/ 0 w 1311865"/>
                <a:gd name="connsiteY6" fmla="*/ 406174 h 609600"/>
                <a:gd name="connsiteX7" fmla="*/ 423591 w 1311865"/>
                <a:gd name="connsiteY7" fmla="*/ 513806 h 609600"/>
                <a:gd name="connsiteX8" fmla="*/ 754517 w 1311865"/>
                <a:gd name="connsiteY8" fmla="*/ 609600 h 609600"/>
                <a:gd name="connsiteX9" fmla="*/ 1041899 w 1311865"/>
                <a:gd name="connsiteY9" fmla="*/ 330926 h 609600"/>
                <a:gd name="connsiteX10" fmla="*/ 1311865 w 1311865"/>
                <a:gd name="connsiteY10" fmla="*/ 95794 h 609600"/>
                <a:gd name="connsiteX11" fmla="*/ 571637 w 1311865"/>
                <a:gd name="connsiteY11"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1865" h="609600">
                  <a:moveTo>
                    <a:pt x="571637" y="0"/>
                  </a:moveTo>
                  <a:lnTo>
                    <a:pt x="684848" y="139337"/>
                  </a:lnTo>
                  <a:lnTo>
                    <a:pt x="789351" y="226423"/>
                  </a:lnTo>
                  <a:lnTo>
                    <a:pt x="676139" y="261257"/>
                  </a:lnTo>
                  <a:lnTo>
                    <a:pt x="414882" y="269966"/>
                  </a:lnTo>
                  <a:lnTo>
                    <a:pt x="232002" y="304800"/>
                  </a:lnTo>
                  <a:lnTo>
                    <a:pt x="0" y="406174"/>
                  </a:lnTo>
                  <a:lnTo>
                    <a:pt x="423591" y="513806"/>
                  </a:lnTo>
                  <a:lnTo>
                    <a:pt x="754517" y="609600"/>
                  </a:lnTo>
                  <a:lnTo>
                    <a:pt x="1041899" y="330926"/>
                  </a:lnTo>
                  <a:lnTo>
                    <a:pt x="1311865" y="95794"/>
                  </a:lnTo>
                  <a:lnTo>
                    <a:pt x="571637" y="0"/>
                  </a:lnTo>
                  <a:close/>
                </a:path>
              </a:pathLst>
            </a:custGeom>
            <a:solidFill>
              <a:srgbClr val="C00000">
                <a:alpha val="50000"/>
              </a:srgbClr>
            </a:solidFill>
            <a:ln w="12700" cap="flat" cmpd="sng" algn="ctr">
              <a:noFill/>
              <a:prstDash val="solid"/>
            </a:ln>
            <a:effectLst>
              <a:glow rad="63500">
                <a:srgbClr val="C00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7" name="Freeform 6"/>
            <p:cNvSpPr/>
            <p:nvPr/>
          </p:nvSpPr>
          <p:spPr>
            <a:xfrm>
              <a:off x="5209019" y="2079853"/>
              <a:ext cx="893037" cy="376850"/>
            </a:xfrm>
            <a:custGeom>
              <a:avLst/>
              <a:gdLst>
                <a:gd name="connsiteX0" fmla="*/ 923109 w 923109"/>
                <a:gd name="connsiteY0" fmla="*/ 330925 h 374468"/>
                <a:gd name="connsiteX1" fmla="*/ 661852 w 923109"/>
                <a:gd name="connsiteY1" fmla="*/ 156754 h 374468"/>
                <a:gd name="connsiteX2" fmla="*/ 470263 w 923109"/>
                <a:gd name="connsiteY2" fmla="*/ 43542 h 374468"/>
                <a:gd name="connsiteX3" fmla="*/ 278675 w 923109"/>
                <a:gd name="connsiteY3" fmla="*/ 0 h 374468"/>
                <a:gd name="connsiteX4" fmla="*/ 0 w 923109"/>
                <a:gd name="connsiteY4" fmla="*/ 374468 h 374468"/>
                <a:gd name="connsiteX5" fmla="*/ 243840 w 923109"/>
                <a:gd name="connsiteY5" fmla="*/ 339634 h 374468"/>
                <a:gd name="connsiteX0" fmla="*/ 923109 w 923109"/>
                <a:gd name="connsiteY0" fmla="*/ 330925 h 374468"/>
                <a:gd name="connsiteX1" fmla="*/ 661852 w 923109"/>
                <a:gd name="connsiteY1" fmla="*/ 156754 h 374468"/>
                <a:gd name="connsiteX2" fmla="*/ 470263 w 923109"/>
                <a:gd name="connsiteY2" fmla="*/ 43542 h 374468"/>
                <a:gd name="connsiteX3" fmla="*/ 278675 w 923109"/>
                <a:gd name="connsiteY3" fmla="*/ 0 h 374468"/>
                <a:gd name="connsiteX4" fmla="*/ 0 w 923109"/>
                <a:gd name="connsiteY4" fmla="*/ 374468 h 374468"/>
                <a:gd name="connsiteX5" fmla="*/ 888275 w 923109"/>
                <a:gd name="connsiteY5" fmla="*/ 287382 h 374468"/>
                <a:gd name="connsiteX0" fmla="*/ 923109 w 923109"/>
                <a:gd name="connsiteY0" fmla="*/ 330925 h 374468"/>
                <a:gd name="connsiteX1" fmla="*/ 661852 w 923109"/>
                <a:gd name="connsiteY1" fmla="*/ 156754 h 374468"/>
                <a:gd name="connsiteX2" fmla="*/ 470263 w 923109"/>
                <a:gd name="connsiteY2" fmla="*/ 43542 h 374468"/>
                <a:gd name="connsiteX3" fmla="*/ 278675 w 923109"/>
                <a:gd name="connsiteY3" fmla="*/ 0 h 374468"/>
                <a:gd name="connsiteX4" fmla="*/ 0 w 923109"/>
                <a:gd name="connsiteY4" fmla="*/ 374468 h 374468"/>
                <a:gd name="connsiteX5" fmla="*/ 374469 w 923109"/>
                <a:gd name="connsiteY5" fmla="*/ 313508 h 374468"/>
                <a:gd name="connsiteX6" fmla="*/ 888275 w 923109"/>
                <a:gd name="connsiteY6" fmla="*/ 287382 h 374468"/>
                <a:gd name="connsiteX0" fmla="*/ 879566 w 888275"/>
                <a:gd name="connsiteY0" fmla="*/ 296091 h 374468"/>
                <a:gd name="connsiteX1" fmla="*/ 661852 w 888275"/>
                <a:gd name="connsiteY1" fmla="*/ 156754 h 374468"/>
                <a:gd name="connsiteX2" fmla="*/ 470263 w 888275"/>
                <a:gd name="connsiteY2" fmla="*/ 43542 h 374468"/>
                <a:gd name="connsiteX3" fmla="*/ 278675 w 888275"/>
                <a:gd name="connsiteY3" fmla="*/ 0 h 374468"/>
                <a:gd name="connsiteX4" fmla="*/ 0 w 888275"/>
                <a:gd name="connsiteY4" fmla="*/ 374468 h 374468"/>
                <a:gd name="connsiteX5" fmla="*/ 374469 w 888275"/>
                <a:gd name="connsiteY5" fmla="*/ 313508 h 374468"/>
                <a:gd name="connsiteX6" fmla="*/ 888275 w 888275"/>
                <a:gd name="connsiteY6" fmla="*/ 287382 h 374468"/>
                <a:gd name="connsiteX0" fmla="*/ 846228 w 854937"/>
                <a:gd name="connsiteY0" fmla="*/ 296091 h 372087"/>
                <a:gd name="connsiteX1" fmla="*/ 628514 w 854937"/>
                <a:gd name="connsiteY1" fmla="*/ 156754 h 372087"/>
                <a:gd name="connsiteX2" fmla="*/ 436925 w 854937"/>
                <a:gd name="connsiteY2" fmla="*/ 43542 h 372087"/>
                <a:gd name="connsiteX3" fmla="*/ 245337 w 854937"/>
                <a:gd name="connsiteY3" fmla="*/ 0 h 372087"/>
                <a:gd name="connsiteX4" fmla="*/ 0 w 854937"/>
                <a:gd name="connsiteY4" fmla="*/ 372087 h 372087"/>
                <a:gd name="connsiteX5" fmla="*/ 341131 w 854937"/>
                <a:gd name="connsiteY5" fmla="*/ 313508 h 372087"/>
                <a:gd name="connsiteX6" fmla="*/ 854937 w 854937"/>
                <a:gd name="connsiteY6" fmla="*/ 287382 h 372087"/>
                <a:gd name="connsiteX0" fmla="*/ 846228 w 854937"/>
                <a:gd name="connsiteY0" fmla="*/ 288947 h 364943"/>
                <a:gd name="connsiteX1" fmla="*/ 628514 w 854937"/>
                <a:gd name="connsiteY1" fmla="*/ 149610 h 364943"/>
                <a:gd name="connsiteX2" fmla="*/ 436925 w 854937"/>
                <a:gd name="connsiteY2" fmla="*/ 36398 h 364943"/>
                <a:gd name="connsiteX3" fmla="*/ 269149 w 854937"/>
                <a:gd name="connsiteY3" fmla="*/ 0 h 364943"/>
                <a:gd name="connsiteX4" fmla="*/ 0 w 854937"/>
                <a:gd name="connsiteY4" fmla="*/ 364943 h 364943"/>
                <a:gd name="connsiteX5" fmla="*/ 341131 w 854937"/>
                <a:gd name="connsiteY5" fmla="*/ 306364 h 364943"/>
                <a:gd name="connsiteX6" fmla="*/ 854937 w 854937"/>
                <a:gd name="connsiteY6" fmla="*/ 280238 h 364943"/>
                <a:gd name="connsiteX0" fmla="*/ 834322 w 843031"/>
                <a:gd name="connsiteY0" fmla="*/ 288947 h 364943"/>
                <a:gd name="connsiteX1" fmla="*/ 616608 w 843031"/>
                <a:gd name="connsiteY1" fmla="*/ 149610 h 364943"/>
                <a:gd name="connsiteX2" fmla="*/ 425019 w 843031"/>
                <a:gd name="connsiteY2" fmla="*/ 36398 h 364943"/>
                <a:gd name="connsiteX3" fmla="*/ 257243 w 843031"/>
                <a:gd name="connsiteY3" fmla="*/ 0 h 364943"/>
                <a:gd name="connsiteX4" fmla="*/ 0 w 843031"/>
                <a:gd name="connsiteY4" fmla="*/ 364943 h 364943"/>
                <a:gd name="connsiteX5" fmla="*/ 329225 w 843031"/>
                <a:gd name="connsiteY5" fmla="*/ 306364 h 364943"/>
                <a:gd name="connsiteX6" fmla="*/ 843031 w 843031"/>
                <a:gd name="connsiteY6" fmla="*/ 280238 h 364943"/>
                <a:gd name="connsiteX0" fmla="*/ 884328 w 893037"/>
                <a:gd name="connsiteY0" fmla="*/ 288947 h 376850"/>
                <a:gd name="connsiteX1" fmla="*/ 666614 w 893037"/>
                <a:gd name="connsiteY1" fmla="*/ 149610 h 376850"/>
                <a:gd name="connsiteX2" fmla="*/ 475025 w 893037"/>
                <a:gd name="connsiteY2" fmla="*/ 36398 h 376850"/>
                <a:gd name="connsiteX3" fmla="*/ 307249 w 893037"/>
                <a:gd name="connsiteY3" fmla="*/ 0 h 376850"/>
                <a:gd name="connsiteX4" fmla="*/ 0 w 893037"/>
                <a:gd name="connsiteY4" fmla="*/ 376850 h 376850"/>
                <a:gd name="connsiteX5" fmla="*/ 379231 w 893037"/>
                <a:gd name="connsiteY5" fmla="*/ 306364 h 376850"/>
                <a:gd name="connsiteX6" fmla="*/ 893037 w 893037"/>
                <a:gd name="connsiteY6" fmla="*/ 280238 h 376850"/>
                <a:gd name="connsiteX0" fmla="*/ 884328 w 893037"/>
                <a:gd name="connsiteY0" fmla="*/ 288947 h 376850"/>
                <a:gd name="connsiteX1" fmla="*/ 666614 w 893037"/>
                <a:gd name="connsiteY1" fmla="*/ 149610 h 376850"/>
                <a:gd name="connsiteX2" fmla="*/ 475025 w 893037"/>
                <a:gd name="connsiteY2" fmla="*/ 36398 h 376850"/>
                <a:gd name="connsiteX3" fmla="*/ 281056 w 893037"/>
                <a:gd name="connsiteY3" fmla="*/ 0 h 376850"/>
                <a:gd name="connsiteX4" fmla="*/ 0 w 893037"/>
                <a:gd name="connsiteY4" fmla="*/ 376850 h 376850"/>
                <a:gd name="connsiteX5" fmla="*/ 379231 w 893037"/>
                <a:gd name="connsiteY5" fmla="*/ 306364 h 376850"/>
                <a:gd name="connsiteX6" fmla="*/ 893037 w 893037"/>
                <a:gd name="connsiteY6" fmla="*/ 280238 h 37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3037" h="376850">
                  <a:moveTo>
                    <a:pt x="884328" y="288947"/>
                  </a:moveTo>
                  <a:lnTo>
                    <a:pt x="666614" y="149610"/>
                  </a:lnTo>
                  <a:lnTo>
                    <a:pt x="475025" y="36398"/>
                  </a:lnTo>
                  <a:lnTo>
                    <a:pt x="281056" y="0"/>
                  </a:lnTo>
                  <a:lnTo>
                    <a:pt x="0" y="376850"/>
                  </a:lnTo>
                  <a:cubicBezTo>
                    <a:pt x="139337" y="359433"/>
                    <a:pt x="239894" y="323781"/>
                    <a:pt x="379231" y="306364"/>
                  </a:cubicBezTo>
                  <a:lnTo>
                    <a:pt x="893037" y="280238"/>
                  </a:lnTo>
                </a:path>
              </a:pathLst>
            </a:custGeom>
            <a:solidFill>
              <a:srgbClr val="FFC000">
                <a:alpha val="50000"/>
              </a:srgbClr>
            </a:solidFill>
            <a:ln w="12700" cap="flat" cmpd="sng" algn="ctr">
              <a:noFill/>
              <a:prstDash val="solid"/>
            </a:ln>
            <a:effectLst>
              <a:glow rad="63500">
                <a:srgbClr val="FFC000">
                  <a:alpha val="50000"/>
                </a:srgbClr>
              </a:glow>
            </a:effectLst>
          </p:spPr>
          <p:txBody>
            <a:bodyPr rtlCol="0" anchor="ctr"/>
            <a:lstStyle/>
            <a:p>
              <a:pPr algn="ctr">
                <a:defRPr/>
              </a:pPr>
              <a:endParaRPr lang="en-US" kern="0">
                <a:solidFill>
                  <a:prstClr val="white"/>
                </a:solidFill>
                <a:latin typeface="Calibri"/>
              </a:endParaRPr>
            </a:p>
          </p:txBody>
        </p:sp>
        <p:sp>
          <p:nvSpPr>
            <p:cNvPr id="8" name="Freeform 7"/>
            <p:cNvSpPr/>
            <p:nvPr/>
          </p:nvSpPr>
          <p:spPr>
            <a:xfrm>
              <a:off x="7303838" y="2778103"/>
              <a:ext cx="365760" cy="609600"/>
            </a:xfrm>
            <a:custGeom>
              <a:avLst/>
              <a:gdLst>
                <a:gd name="connsiteX0" fmla="*/ 365760 w 365760"/>
                <a:gd name="connsiteY0" fmla="*/ 496388 h 609600"/>
                <a:gd name="connsiteX1" fmla="*/ 174172 w 365760"/>
                <a:gd name="connsiteY1" fmla="*/ 609600 h 609600"/>
                <a:gd name="connsiteX2" fmla="*/ 104503 w 365760"/>
                <a:gd name="connsiteY2" fmla="*/ 348343 h 609600"/>
                <a:gd name="connsiteX3" fmla="*/ 0 w 365760"/>
                <a:gd name="connsiteY3" fmla="*/ 0 h 609600"/>
                <a:gd name="connsiteX4" fmla="*/ 174172 w 365760"/>
                <a:gd name="connsiteY4" fmla="*/ 165463 h 609600"/>
                <a:gd name="connsiteX5" fmla="*/ 304800 w 365760"/>
                <a:gd name="connsiteY5" fmla="*/ 357051 h 609600"/>
                <a:gd name="connsiteX6" fmla="*/ 365760 w 365760"/>
                <a:gd name="connsiteY6" fmla="*/ 496388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60" h="609600">
                  <a:moveTo>
                    <a:pt x="365760" y="496388"/>
                  </a:moveTo>
                  <a:lnTo>
                    <a:pt x="174172" y="609600"/>
                  </a:lnTo>
                  <a:lnTo>
                    <a:pt x="104503" y="348343"/>
                  </a:lnTo>
                  <a:lnTo>
                    <a:pt x="0" y="0"/>
                  </a:lnTo>
                  <a:lnTo>
                    <a:pt x="174172" y="165463"/>
                  </a:lnTo>
                  <a:lnTo>
                    <a:pt x="304800" y="357051"/>
                  </a:lnTo>
                  <a:lnTo>
                    <a:pt x="365760" y="496388"/>
                  </a:lnTo>
                  <a:close/>
                </a:path>
              </a:pathLst>
            </a:custGeom>
            <a:solidFill>
              <a:srgbClr val="FFFF00">
                <a:alpha val="50000"/>
              </a:srgbClr>
            </a:solidFill>
            <a:ln w="12700" cap="flat" cmpd="sng" algn="ctr">
              <a:noFill/>
              <a:prstDash val="solid"/>
            </a:ln>
            <a:effectLst>
              <a:glow rad="63500">
                <a:srgbClr val="FFFF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9" name="Freeform 8"/>
            <p:cNvSpPr/>
            <p:nvPr/>
          </p:nvSpPr>
          <p:spPr>
            <a:xfrm>
              <a:off x="7504136" y="3318034"/>
              <a:ext cx="391885" cy="600892"/>
            </a:xfrm>
            <a:custGeom>
              <a:avLst/>
              <a:gdLst>
                <a:gd name="connsiteX0" fmla="*/ 156754 w 391885"/>
                <a:gd name="connsiteY0" fmla="*/ 0 h 600892"/>
                <a:gd name="connsiteX1" fmla="*/ 43542 w 391885"/>
                <a:gd name="connsiteY1" fmla="*/ 43543 h 600892"/>
                <a:gd name="connsiteX2" fmla="*/ 0 w 391885"/>
                <a:gd name="connsiteY2" fmla="*/ 87086 h 600892"/>
                <a:gd name="connsiteX3" fmla="*/ 43542 w 391885"/>
                <a:gd name="connsiteY3" fmla="*/ 269966 h 600892"/>
                <a:gd name="connsiteX4" fmla="*/ 139337 w 391885"/>
                <a:gd name="connsiteY4" fmla="*/ 461555 h 600892"/>
                <a:gd name="connsiteX5" fmla="*/ 209005 w 391885"/>
                <a:gd name="connsiteY5" fmla="*/ 557349 h 600892"/>
                <a:gd name="connsiteX6" fmla="*/ 391885 w 391885"/>
                <a:gd name="connsiteY6" fmla="*/ 600892 h 600892"/>
                <a:gd name="connsiteX7" fmla="*/ 252548 w 391885"/>
                <a:gd name="connsiteY7" fmla="*/ 261257 h 600892"/>
                <a:gd name="connsiteX8" fmla="*/ 156754 w 391885"/>
                <a:gd name="connsiteY8" fmla="*/ 0 h 60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885" h="600892">
                  <a:moveTo>
                    <a:pt x="156754" y="0"/>
                  </a:moveTo>
                  <a:lnTo>
                    <a:pt x="43542" y="43543"/>
                  </a:lnTo>
                  <a:lnTo>
                    <a:pt x="0" y="87086"/>
                  </a:lnTo>
                  <a:lnTo>
                    <a:pt x="43542" y="269966"/>
                  </a:lnTo>
                  <a:lnTo>
                    <a:pt x="139337" y="461555"/>
                  </a:lnTo>
                  <a:lnTo>
                    <a:pt x="209005" y="557349"/>
                  </a:lnTo>
                  <a:lnTo>
                    <a:pt x="391885" y="600892"/>
                  </a:lnTo>
                  <a:lnTo>
                    <a:pt x="252548" y="261257"/>
                  </a:lnTo>
                  <a:lnTo>
                    <a:pt x="156754" y="0"/>
                  </a:lnTo>
                  <a:close/>
                </a:path>
              </a:pathLst>
            </a:custGeom>
            <a:solidFill>
              <a:srgbClr val="FFC000">
                <a:alpha val="50000"/>
              </a:srgbClr>
            </a:solidFill>
            <a:ln w="12700" cap="flat" cmpd="sng" algn="ctr">
              <a:noFill/>
              <a:prstDash val="solid"/>
            </a:ln>
            <a:effectLst>
              <a:glow rad="63500">
                <a:srgbClr val="FFC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0" name="Freeform 9"/>
            <p:cNvSpPr/>
            <p:nvPr/>
          </p:nvSpPr>
          <p:spPr>
            <a:xfrm>
              <a:off x="7364796" y="2717143"/>
              <a:ext cx="1208043" cy="909977"/>
            </a:xfrm>
            <a:custGeom>
              <a:avLst/>
              <a:gdLst>
                <a:gd name="connsiteX0" fmla="*/ 1236618 w 1236618"/>
                <a:gd name="connsiteY0" fmla="*/ 313508 h 783771"/>
                <a:gd name="connsiteX1" fmla="*/ 1062446 w 1236618"/>
                <a:gd name="connsiteY1" fmla="*/ 252548 h 783771"/>
                <a:gd name="connsiteX2" fmla="*/ 870858 w 1236618"/>
                <a:gd name="connsiteY2" fmla="*/ 209006 h 783771"/>
                <a:gd name="connsiteX3" fmla="*/ 583475 w 1236618"/>
                <a:gd name="connsiteY3" fmla="*/ 200297 h 783771"/>
                <a:gd name="connsiteX4" fmla="*/ 365760 w 1236618"/>
                <a:gd name="connsiteY4" fmla="*/ 148046 h 783771"/>
                <a:gd name="connsiteX5" fmla="*/ 217715 w 1236618"/>
                <a:gd name="connsiteY5" fmla="*/ 78377 h 783771"/>
                <a:gd name="connsiteX6" fmla="*/ 0 w 1236618"/>
                <a:gd name="connsiteY6" fmla="*/ 0 h 783771"/>
                <a:gd name="connsiteX7" fmla="*/ 217715 w 1236618"/>
                <a:gd name="connsiteY7" fmla="*/ 243840 h 783771"/>
                <a:gd name="connsiteX8" fmla="*/ 357052 w 1236618"/>
                <a:gd name="connsiteY8" fmla="*/ 548640 h 783771"/>
                <a:gd name="connsiteX9" fmla="*/ 418012 w 1236618"/>
                <a:gd name="connsiteY9" fmla="*/ 783771 h 783771"/>
                <a:gd name="connsiteX10" fmla="*/ 505098 w 1236618"/>
                <a:gd name="connsiteY10" fmla="*/ 705394 h 783771"/>
                <a:gd name="connsiteX11" fmla="*/ 679269 w 1236618"/>
                <a:gd name="connsiteY11" fmla="*/ 661851 h 783771"/>
                <a:gd name="connsiteX12" fmla="*/ 809898 w 1236618"/>
                <a:gd name="connsiteY12" fmla="*/ 653143 h 783771"/>
                <a:gd name="connsiteX13" fmla="*/ 992778 w 1236618"/>
                <a:gd name="connsiteY13" fmla="*/ 748937 h 783771"/>
                <a:gd name="connsiteX14" fmla="*/ 1088572 w 1236618"/>
                <a:gd name="connsiteY14" fmla="*/ 496388 h 783771"/>
                <a:gd name="connsiteX15" fmla="*/ 1236618 w 1236618"/>
                <a:gd name="connsiteY15" fmla="*/ 313508 h 783771"/>
                <a:gd name="connsiteX0" fmla="*/ 1227093 w 1227093"/>
                <a:gd name="connsiteY0" fmla="*/ 313508 h 783771"/>
                <a:gd name="connsiteX1" fmla="*/ 1062446 w 1227093"/>
                <a:gd name="connsiteY1" fmla="*/ 252548 h 783771"/>
                <a:gd name="connsiteX2" fmla="*/ 870858 w 1227093"/>
                <a:gd name="connsiteY2" fmla="*/ 209006 h 783771"/>
                <a:gd name="connsiteX3" fmla="*/ 583475 w 1227093"/>
                <a:gd name="connsiteY3" fmla="*/ 200297 h 783771"/>
                <a:gd name="connsiteX4" fmla="*/ 365760 w 1227093"/>
                <a:gd name="connsiteY4" fmla="*/ 148046 h 783771"/>
                <a:gd name="connsiteX5" fmla="*/ 217715 w 1227093"/>
                <a:gd name="connsiteY5" fmla="*/ 78377 h 783771"/>
                <a:gd name="connsiteX6" fmla="*/ 0 w 1227093"/>
                <a:gd name="connsiteY6" fmla="*/ 0 h 783771"/>
                <a:gd name="connsiteX7" fmla="*/ 217715 w 1227093"/>
                <a:gd name="connsiteY7" fmla="*/ 243840 h 783771"/>
                <a:gd name="connsiteX8" fmla="*/ 357052 w 1227093"/>
                <a:gd name="connsiteY8" fmla="*/ 548640 h 783771"/>
                <a:gd name="connsiteX9" fmla="*/ 418012 w 1227093"/>
                <a:gd name="connsiteY9" fmla="*/ 783771 h 783771"/>
                <a:gd name="connsiteX10" fmla="*/ 505098 w 1227093"/>
                <a:gd name="connsiteY10" fmla="*/ 705394 h 783771"/>
                <a:gd name="connsiteX11" fmla="*/ 679269 w 1227093"/>
                <a:gd name="connsiteY11" fmla="*/ 661851 h 783771"/>
                <a:gd name="connsiteX12" fmla="*/ 809898 w 1227093"/>
                <a:gd name="connsiteY12" fmla="*/ 653143 h 783771"/>
                <a:gd name="connsiteX13" fmla="*/ 992778 w 1227093"/>
                <a:gd name="connsiteY13" fmla="*/ 748937 h 783771"/>
                <a:gd name="connsiteX14" fmla="*/ 1088572 w 1227093"/>
                <a:gd name="connsiteY14" fmla="*/ 496388 h 783771"/>
                <a:gd name="connsiteX15" fmla="*/ 1227093 w 1227093"/>
                <a:gd name="connsiteY15" fmla="*/ 313508 h 783771"/>
                <a:gd name="connsiteX0" fmla="*/ 1227093 w 1227093"/>
                <a:gd name="connsiteY0" fmla="*/ 313508 h 783771"/>
                <a:gd name="connsiteX1" fmla="*/ 1062446 w 1227093"/>
                <a:gd name="connsiteY1" fmla="*/ 252548 h 783771"/>
                <a:gd name="connsiteX2" fmla="*/ 870858 w 1227093"/>
                <a:gd name="connsiteY2" fmla="*/ 209006 h 783771"/>
                <a:gd name="connsiteX3" fmla="*/ 583475 w 1227093"/>
                <a:gd name="connsiteY3" fmla="*/ 200297 h 783771"/>
                <a:gd name="connsiteX4" fmla="*/ 365760 w 1227093"/>
                <a:gd name="connsiteY4" fmla="*/ 148046 h 783771"/>
                <a:gd name="connsiteX5" fmla="*/ 217715 w 1227093"/>
                <a:gd name="connsiteY5" fmla="*/ 78377 h 783771"/>
                <a:gd name="connsiteX6" fmla="*/ 0 w 1227093"/>
                <a:gd name="connsiteY6" fmla="*/ 0 h 783771"/>
                <a:gd name="connsiteX7" fmla="*/ 217715 w 1227093"/>
                <a:gd name="connsiteY7" fmla="*/ 243840 h 783771"/>
                <a:gd name="connsiteX8" fmla="*/ 357052 w 1227093"/>
                <a:gd name="connsiteY8" fmla="*/ 548640 h 783771"/>
                <a:gd name="connsiteX9" fmla="*/ 418012 w 1227093"/>
                <a:gd name="connsiteY9" fmla="*/ 783771 h 783771"/>
                <a:gd name="connsiteX10" fmla="*/ 505098 w 1227093"/>
                <a:gd name="connsiteY10" fmla="*/ 705394 h 783771"/>
                <a:gd name="connsiteX11" fmla="*/ 679269 w 1227093"/>
                <a:gd name="connsiteY11" fmla="*/ 661851 h 783771"/>
                <a:gd name="connsiteX12" fmla="*/ 809898 w 1227093"/>
                <a:gd name="connsiteY12" fmla="*/ 653143 h 783771"/>
                <a:gd name="connsiteX13" fmla="*/ 992778 w 1227093"/>
                <a:gd name="connsiteY13" fmla="*/ 748937 h 783771"/>
                <a:gd name="connsiteX14" fmla="*/ 1102860 w 1227093"/>
                <a:gd name="connsiteY14" fmla="*/ 520200 h 783771"/>
                <a:gd name="connsiteX15" fmla="*/ 1227093 w 1227093"/>
                <a:gd name="connsiteY15" fmla="*/ 313508 h 783771"/>
                <a:gd name="connsiteX0" fmla="*/ 1227093 w 1227093"/>
                <a:gd name="connsiteY0" fmla="*/ 313508 h 783771"/>
                <a:gd name="connsiteX1" fmla="*/ 1062446 w 1227093"/>
                <a:gd name="connsiteY1" fmla="*/ 252548 h 783771"/>
                <a:gd name="connsiteX2" fmla="*/ 870858 w 1227093"/>
                <a:gd name="connsiteY2" fmla="*/ 209006 h 783771"/>
                <a:gd name="connsiteX3" fmla="*/ 583475 w 1227093"/>
                <a:gd name="connsiteY3" fmla="*/ 200297 h 783771"/>
                <a:gd name="connsiteX4" fmla="*/ 365760 w 1227093"/>
                <a:gd name="connsiteY4" fmla="*/ 148046 h 783771"/>
                <a:gd name="connsiteX5" fmla="*/ 217715 w 1227093"/>
                <a:gd name="connsiteY5" fmla="*/ 78377 h 783771"/>
                <a:gd name="connsiteX6" fmla="*/ 0 w 1227093"/>
                <a:gd name="connsiteY6" fmla="*/ 0 h 783771"/>
                <a:gd name="connsiteX7" fmla="*/ 217715 w 1227093"/>
                <a:gd name="connsiteY7" fmla="*/ 243840 h 783771"/>
                <a:gd name="connsiteX8" fmla="*/ 357052 w 1227093"/>
                <a:gd name="connsiteY8" fmla="*/ 548640 h 783771"/>
                <a:gd name="connsiteX9" fmla="*/ 418012 w 1227093"/>
                <a:gd name="connsiteY9" fmla="*/ 783771 h 783771"/>
                <a:gd name="connsiteX10" fmla="*/ 505098 w 1227093"/>
                <a:gd name="connsiteY10" fmla="*/ 705394 h 783771"/>
                <a:gd name="connsiteX11" fmla="*/ 679269 w 1227093"/>
                <a:gd name="connsiteY11" fmla="*/ 661851 h 783771"/>
                <a:gd name="connsiteX12" fmla="*/ 809898 w 1227093"/>
                <a:gd name="connsiteY12" fmla="*/ 653143 h 783771"/>
                <a:gd name="connsiteX13" fmla="*/ 983253 w 1227093"/>
                <a:gd name="connsiteY13" fmla="*/ 720362 h 783771"/>
                <a:gd name="connsiteX14" fmla="*/ 1102860 w 1227093"/>
                <a:gd name="connsiteY14" fmla="*/ 520200 h 783771"/>
                <a:gd name="connsiteX15" fmla="*/ 1227093 w 1227093"/>
                <a:gd name="connsiteY15" fmla="*/ 313508 h 783771"/>
                <a:gd name="connsiteX0" fmla="*/ 1227093 w 1227093"/>
                <a:gd name="connsiteY0" fmla="*/ 313508 h 783771"/>
                <a:gd name="connsiteX1" fmla="*/ 1062446 w 1227093"/>
                <a:gd name="connsiteY1" fmla="*/ 252548 h 783771"/>
                <a:gd name="connsiteX2" fmla="*/ 870858 w 1227093"/>
                <a:gd name="connsiteY2" fmla="*/ 209006 h 783771"/>
                <a:gd name="connsiteX3" fmla="*/ 583475 w 1227093"/>
                <a:gd name="connsiteY3" fmla="*/ 200297 h 783771"/>
                <a:gd name="connsiteX4" fmla="*/ 365760 w 1227093"/>
                <a:gd name="connsiteY4" fmla="*/ 148046 h 783771"/>
                <a:gd name="connsiteX5" fmla="*/ 217715 w 1227093"/>
                <a:gd name="connsiteY5" fmla="*/ 78377 h 783771"/>
                <a:gd name="connsiteX6" fmla="*/ 0 w 1227093"/>
                <a:gd name="connsiteY6" fmla="*/ 0 h 783771"/>
                <a:gd name="connsiteX7" fmla="*/ 217715 w 1227093"/>
                <a:gd name="connsiteY7" fmla="*/ 243840 h 783771"/>
                <a:gd name="connsiteX8" fmla="*/ 357052 w 1227093"/>
                <a:gd name="connsiteY8" fmla="*/ 548640 h 783771"/>
                <a:gd name="connsiteX9" fmla="*/ 418012 w 1227093"/>
                <a:gd name="connsiteY9" fmla="*/ 783771 h 783771"/>
                <a:gd name="connsiteX10" fmla="*/ 505098 w 1227093"/>
                <a:gd name="connsiteY10" fmla="*/ 705394 h 783771"/>
                <a:gd name="connsiteX11" fmla="*/ 617358 w 1227093"/>
                <a:gd name="connsiteY11" fmla="*/ 663212 h 783771"/>
                <a:gd name="connsiteX12" fmla="*/ 679269 w 1227093"/>
                <a:gd name="connsiteY12" fmla="*/ 661851 h 783771"/>
                <a:gd name="connsiteX13" fmla="*/ 809898 w 1227093"/>
                <a:gd name="connsiteY13" fmla="*/ 653143 h 783771"/>
                <a:gd name="connsiteX14" fmla="*/ 983253 w 1227093"/>
                <a:gd name="connsiteY14" fmla="*/ 720362 h 783771"/>
                <a:gd name="connsiteX15" fmla="*/ 1102860 w 1227093"/>
                <a:gd name="connsiteY15" fmla="*/ 520200 h 783771"/>
                <a:gd name="connsiteX16" fmla="*/ 1227093 w 1227093"/>
                <a:gd name="connsiteY16" fmla="*/ 313508 h 783771"/>
                <a:gd name="connsiteX0" fmla="*/ 1217568 w 1217568"/>
                <a:gd name="connsiteY0" fmla="*/ 303983 h 783771"/>
                <a:gd name="connsiteX1" fmla="*/ 1062446 w 1217568"/>
                <a:gd name="connsiteY1" fmla="*/ 252548 h 783771"/>
                <a:gd name="connsiteX2" fmla="*/ 870858 w 1217568"/>
                <a:gd name="connsiteY2" fmla="*/ 209006 h 783771"/>
                <a:gd name="connsiteX3" fmla="*/ 583475 w 1217568"/>
                <a:gd name="connsiteY3" fmla="*/ 200297 h 783771"/>
                <a:gd name="connsiteX4" fmla="*/ 365760 w 1217568"/>
                <a:gd name="connsiteY4" fmla="*/ 148046 h 783771"/>
                <a:gd name="connsiteX5" fmla="*/ 217715 w 1217568"/>
                <a:gd name="connsiteY5" fmla="*/ 78377 h 783771"/>
                <a:gd name="connsiteX6" fmla="*/ 0 w 1217568"/>
                <a:gd name="connsiteY6" fmla="*/ 0 h 783771"/>
                <a:gd name="connsiteX7" fmla="*/ 217715 w 1217568"/>
                <a:gd name="connsiteY7" fmla="*/ 243840 h 783771"/>
                <a:gd name="connsiteX8" fmla="*/ 357052 w 1217568"/>
                <a:gd name="connsiteY8" fmla="*/ 548640 h 783771"/>
                <a:gd name="connsiteX9" fmla="*/ 418012 w 1217568"/>
                <a:gd name="connsiteY9" fmla="*/ 783771 h 783771"/>
                <a:gd name="connsiteX10" fmla="*/ 505098 w 1217568"/>
                <a:gd name="connsiteY10" fmla="*/ 705394 h 783771"/>
                <a:gd name="connsiteX11" fmla="*/ 617358 w 1217568"/>
                <a:gd name="connsiteY11" fmla="*/ 663212 h 783771"/>
                <a:gd name="connsiteX12" fmla="*/ 679269 w 1217568"/>
                <a:gd name="connsiteY12" fmla="*/ 661851 h 783771"/>
                <a:gd name="connsiteX13" fmla="*/ 809898 w 1217568"/>
                <a:gd name="connsiteY13" fmla="*/ 653143 h 783771"/>
                <a:gd name="connsiteX14" fmla="*/ 983253 w 1217568"/>
                <a:gd name="connsiteY14" fmla="*/ 720362 h 783771"/>
                <a:gd name="connsiteX15" fmla="*/ 1102860 w 1217568"/>
                <a:gd name="connsiteY15" fmla="*/ 520200 h 783771"/>
                <a:gd name="connsiteX16" fmla="*/ 1217568 w 1217568"/>
                <a:gd name="connsiteY16" fmla="*/ 303983 h 783771"/>
                <a:gd name="connsiteX0" fmla="*/ 1208043 w 1208043"/>
                <a:gd name="connsiteY0" fmla="*/ 303983 h 783771"/>
                <a:gd name="connsiteX1" fmla="*/ 1062446 w 1208043"/>
                <a:gd name="connsiteY1" fmla="*/ 252548 h 783771"/>
                <a:gd name="connsiteX2" fmla="*/ 870858 w 1208043"/>
                <a:gd name="connsiteY2" fmla="*/ 209006 h 783771"/>
                <a:gd name="connsiteX3" fmla="*/ 583475 w 1208043"/>
                <a:gd name="connsiteY3" fmla="*/ 200297 h 783771"/>
                <a:gd name="connsiteX4" fmla="*/ 365760 w 1208043"/>
                <a:gd name="connsiteY4" fmla="*/ 148046 h 783771"/>
                <a:gd name="connsiteX5" fmla="*/ 217715 w 1208043"/>
                <a:gd name="connsiteY5" fmla="*/ 78377 h 783771"/>
                <a:gd name="connsiteX6" fmla="*/ 0 w 1208043"/>
                <a:gd name="connsiteY6" fmla="*/ 0 h 783771"/>
                <a:gd name="connsiteX7" fmla="*/ 217715 w 1208043"/>
                <a:gd name="connsiteY7" fmla="*/ 243840 h 783771"/>
                <a:gd name="connsiteX8" fmla="*/ 357052 w 1208043"/>
                <a:gd name="connsiteY8" fmla="*/ 548640 h 783771"/>
                <a:gd name="connsiteX9" fmla="*/ 418012 w 1208043"/>
                <a:gd name="connsiteY9" fmla="*/ 783771 h 783771"/>
                <a:gd name="connsiteX10" fmla="*/ 505098 w 1208043"/>
                <a:gd name="connsiteY10" fmla="*/ 705394 h 783771"/>
                <a:gd name="connsiteX11" fmla="*/ 617358 w 1208043"/>
                <a:gd name="connsiteY11" fmla="*/ 663212 h 783771"/>
                <a:gd name="connsiteX12" fmla="*/ 679269 w 1208043"/>
                <a:gd name="connsiteY12" fmla="*/ 661851 h 783771"/>
                <a:gd name="connsiteX13" fmla="*/ 809898 w 1208043"/>
                <a:gd name="connsiteY13" fmla="*/ 653143 h 783771"/>
                <a:gd name="connsiteX14" fmla="*/ 983253 w 1208043"/>
                <a:gd name="connsiteY14" fmla="*/ 720362 h 783771"/>
                <a:gd name="connsiteX15" fmla="*/ 1102860 w 1208043"/>
                <a:gd name="connsiteY15" fmla="*/ 520200 h 783771"/>
                <a:gd name="connsiteX16" fmla="*/ 1208043 w 1208043"/>
                <a:gd name="connsiteY16" fmla="*/ 303983 h 783771"/>
                <a:gd name="connsiteX0" fmla="*/ 1208043 w 1208043"/>
                <a:gd name="connsiteY0" fmla="*/ 303983 h 909977"/>
                <a:gd name="connsiteX1" fmla="*/ 1062446 w 1208043"/>
                <a:gd name="connsiteY1" fmla="*/ 252548 h 909977"/>
                <a:gd name="connsiteX2" fmla="*/ 870858 w 1208043"/>
                <a:gd name="connsiteY2" fmla="*/ 209006 h 909977"/>
                <a:gd name="connsiteX3" fmla="*/ 583475 w 1208043"/>
                <a:gd name="connsiteY3" fmla="*/ 200297 h 909977"/>
                <a:gd name="connsiteX4" fmla="*/ 365760 w 1208043"/>
                <a:gd name="connsiteY4" fmla="*/ 148046 h 909977"/>
                <a:gd name="connsiteX5" fmla="*/ 217715 w 1208043"/>
                <a:gd name="connsiteY5" fmla="*/ 78377 h 909977"/>
                <a:gd name="connsiteX6" fmla="*/ 0 w 1208043"/>
                <a:gd name="connsiteY6" fmla="*/ 0 h 909977"/>
                <a:gd name="connsiteX7" fmla="*/ 217715 w 1208043"/>
                <a:gd name="connsiteY7" fmla="*/ 243840 h 909977"/>
                <a:gd name="connsiteX8" fmla="*/ 357052 w 1208043"/>
                <a:gd name="connsiteY8" fmla="*/ 548640 h 909977"/>
                <a:gd name="connsiteX9" fmla="*/ 463255 w 1208043"/>
                <a:gd name="connsiteY9" fmla="*/ 909977 h 909977"/>
                <a:gd name="connsiteX10" fmla="*/ 505098 w 1208043"/>
                <a:gd name="connsiteY10" fmla="*/ 705394 h 909977"/>
                <a:gd name="connsiteX11" fmla="*/ 617358 w 1208043"/>
                <a:gd name="connsiteY11" fmla="*/ 663212 h 909977"/>
                <a:gd name="connsiteX12" fmla="*/ 679269 w 1208043"/>
                <a:gd name="connsiteY12" fmla="*/ 661851 h 909977"/>
                <a:gd name="connsiteX13" fmla="*/ 809898 w 1208043"/>
                <a:gd name="connsiteY13" fmla="*/ 653143 h 909977"/>
                <a:gd name="connsiteX14" fmla="*/ 983253 w 1208043"/>
                <a:gd name="connsiteY14" fmla="*/ 720362 h 909977"/>
                <a:gd name="connsiteX15" fmla="*/ 1102860 w 1208043"/>
                <a:gd name="connsiteY15" fmla="*/ 520200 h 909977"/>
                <a:gd name="connsiteX16" fmla="*/ 1208043 w 1208043"/>
                <a:gd name="connsiteY16" fmla="*/ 303983 h 909977"/>
                <a:gd name="connsiteX0" fmla="*/ 1208043 w 1208043"/>
                <a:gd name="connsiteY0" fmla="*/ 303983 h 909977"/>
                <a:gd name="connsiteX1" fmla="*/ 1062446 w 1208043"/>
                <a:gd name="connsiteY1" fmla="*/ 252548 h 909977"/>
                <a:gd name="connsiteX2" fmla="*/ 870858 w 1208043"/>
                <a:gd name="connsiteY2" fmla="*/ 209006 h 909977"/>
                <a:gd name="connsiteX3" fmla="*/ 583475 w 1208043"/>
                <a:gd name="connsiteY3" fmla="*/ 200297 h 909977"/>
                <a:gd name="connsiteX4" fmla="*/ 365760 w 1208043"/>
                <a:gd name="connsiteY4" fmla="*/ 148046 h 909977"/>
                <a:gd name="connsiteX5" fmla="*/ 217715 w 1208043"/>
                <a:gd name="connsiteY5" fmla="*/ 78377 h 909977"/>
                <a:gd name="connsiteX6" fmla="*/ 0 w 1208043"/>
                <a:gd name="connsiteY6" fmla="*/ 0 h 909977"/>
                <a:gd name="connsiteX7" fmla="*/ 217715 w 1208043"/>
                <a:gd name="connsiteY7" fmla="*/ 243840 h 909977"/>
                <a:gd name="connsiteX8" fmla="*/ 321879 w 1208043"/>
                <a:gd name="connsiteY8" fmla="*/ 476113 h 909977"/>
                <a:gd name="connsiteX9" fmla="*/ 357052 w 1208043"/>
                <a:gd name="connsiteY9" fmla="*/ 548640 h 909977"/>
                <a:gd name="connsiteX10" fmla="*/ 463255 w 1208043"/>
                <a:gd name="connsiteY10" fmla="*/ 909977 h 909977"/>
                <a:gd name="connsiteX11" fmla="*/ 505098 w 1208043"/>
                <a:gd name="connsiteY11" fmla="*/ 705394 h 909977"/>
                <a:gd name="connsiteX12" fmla="*/ 617358 w 1208043"/>
                <a:gd name="connsiteY12" fmla="*/ 663212 h 909977"/>
                <a:gd name="connsiteX13" fmla="*/ 679269 w 1208043"/>
                <a:gd name="connsiteY13" fmla="*/ 661851 h 909977"/>
                <a:gd name="connsiteX14" fmla="*/ 809898 w 1208043"/>
                <a:gd name="connsiteY14" fmla="*/ 653143 h 909977"/>
                <a:gd name="connsiteX15" fmla="*/ 983253 w 1208043"/>
                <a:gd name="connsiteY15" fmla="*/ 720362 h 909977"/>
                <a:gd name="connsiteX16" fmla="*/ 1102860 w 1208043"/>
                <a:gd name="connsiteY16" fmla="*/ 520200 h 909977"/>
                <a:gd name="connsiteX17" fmla="*/ 1208043 w 1208043"/>
                <a:gd name="connsiteY17" fmla="*/ 303983 h 909977"/>
                <a:gd name="connsiteX0" fmla="*/ 1208043 w 1208043"/>
                <a:gd name="connsiteY0" fmla="*/ 303983 h 909977"/>
                <a:gd name="connsiteX1" fmla="*/ 1062446 w 1208043"/>
                <a:gd name="connsiteY1" fmla="*/ 252548 h 909977"/>
                <a:gd name="connsiteX2" fmla="*/ 870858 w 1208043"/>
                <a:gd name="connsiteY2" fmla="*/ 209006 h 909977"/>
                <a:gd name="connsiteX3" fmla="*/ 583475 w 1208043"/>
                <a:gd name="connsiteY3" fmla="*/ 200297 h 909977"/>
                <a:gd name="connsiteX4" fmla="*/ 365760 w 1208043"/>
                <a:gd name="connsiteY4" fmla="*/ 148046 h 909977"/>
                <a:gd name="connsiteX5" fmla="*/ 217715 w 1208043"/>
                <a:gd name="connsiteY5" fmla="*/ 78377 h 909977"/>
                <a:gd name="connsiteX6" fmla="*/ 0 w 1208043"/>
                <a:gd name="connsiteY6" fmla="*/ 0 h 909977"/>
                <a:gd name="connsiteX7" fmla="*/ 253434 w 1208043"/>
                <a:gd name="connsiteY7" fmla="*/ 308133 h 909977"/>
                <a:gd name="connsiteX8" fmla="*/ 321879 w 1208043"/>
                <a:gd name="connsiteY8" fmla="*/ 476113 h 909977"/>
                <a:gd name="connsiteX9" fmla="*/ 357052 w 1208043"/>
                <a:gd name="connsiteY9" fmla="*/ 548640 h 909977"/>
                <a:gd name="connsiteX10" fmla="*/ 463255 w 1208043"/>
                <a:gd name="connsiteY10" fmla="*/ 909977 h 909977"/>
                <a:gd name="connsiteX11" fmla="*/ 505098 w 1208043"/>
                <a:gd name="connsiteY11" fmla="*/ 705394 h 909977"/>
                <a:gd name="connsiteX12" fmla="*/ 617358 w 1208043"/>
                <a:gd name="connsiteY12" fmla="*/ 663212 h 909977"/>
                <a:gd name="connsiteX13" fmla="*/ 679269 w 1208043"/>
                <a:gd name="connsiteY13" fmla="*/ 661851 h 909977"/>
                <a:gd name="connsiteX14" fmla="*/ 809898 w 1208043"/>
                <a:gd name="connsiteY14" fmla="*/ 653143 h 909977"/>
                <a:gd name="connsiteX15" fmla="*/ 983253 w 1208043"/>
                <a:gd name="connsiteY15" fmla="*/ 720362 h 909977"/>
                <a:gd name="connsiteX16" fmla="*/ 1102860 w 1208043"/>
                <a:gd name="connsiteY16" fmla="*/ 520200 h 909977"/>
                <a:gd name="connsiteX17" fmla="*/ 1208043 w 1208043"/>
                <a:gd name="connsiteY17" fmla="*/ 303983 h 909977"/>
                <a:gd name="connsiteX0" fmla="*/ 1208043 w 1208043"/>
                <a:gd name="connsiteY0" fmla="*/ 303983 h 909977"/>
                <a:gd name="connsiteX1" fmla="*/ 1062446 w 1208043"/>
                <a:gd name="connsiteY1" fmla="*/ 252548 h 909977"/>
                <a:gd name="connsiteX2" fmla="*/ 870858 w 1208043"/>
                <a:gd name="connsiteY2" fmla="*/ 209006 h 909977"/>
                <a:gd name="connsiteX3" fmla="*/ 583475 w 1208043"/>
                <a:gd name="connsiteY3" fmla="*/ 200297 h 909977"/>
                <a:gd name="connsiteX4" fmla="*/ 365760 w 1208043"/>
                <a:gd name="connsiteY4" fmla="*/ 148046 h 909977"/>
                <a:gd name="connsiteX5" fmla="*/ 217715 w 1208043"/>
                <a:gd name="connsiteY5" fmla="*/ 78377 h 909977"/>
                <a:gd name="connsiteX6" fmla="*/ 0 w 1208043"/>
                <a:gd name="connsiteY6" fmla="*/ 0 h 909977"/>
                <a:gd name="connsiteX7" fmla="*/ 253434 w 1208043"/>
                <a:gd name="connsiteY7" fmla="*/ 308133 h 909977"/>
                <a:gd name="connsiteX8" fmla="*/ 321879 w 1208043"/>
                <a:gd name="connsiteY8" fmla="*/ 476113 h 909977"/>
                <a:gd name="connsiteX9" fmla="*/ 371340 w 1208043"/>
                <a:gd name="connsiteY9" fmla="*/ 617697 h 909977"/>
                <a:gd name="connsiteX10" fmla="*/ 463255 w 1208043"/>
                <a:gd name="connsiteY10" fmla="*/ 909977 h 909977"/>
                <a:gd name="connsiteX11" fmla="*/ 505098 w 1208043"/>
                <a:gd name="connsiteY11" fmla="*/ 705394 h 909977"/>
                <a:gd name="connsiteX12" fmla="*/ 617358 w 1208043"/>
                <a:gd name="connsiteY12" fmla="*/ 663212 h 909977"/>
                <a:gd name="connsiteX13" fmla="*/ 679269 w 1208043"/>
                <a:gd name="connsiteY13" fmla="*/ 661851 h 909977"/>
                <a:gd name="connsiteX14" fmla="*/ 809898 w 1208043"/>
                <a:gd name="connsiteY14" fmla="*/ 653143 h 909977"/>
                <a:gd name="connsiteX15" fmla="*/ 983253 w 1208043"/>
                <a:gd name="connsiteY15" fmla="*/ 720362 h 909977"/>
                <a:gd name="connsiteX16" fmla="*/ 1102860 w 1208043"/>
                <a:gd name="connsiteY16" fmla="*/ 520200 h 909977"/>
                <a:gd name="connsiteX17" fmla="*/ 1208043 w 1208043"/>
                <a:gd name="connsiteY17" fmla="*/ 303983 h 909977"/>
                <a:gd name="connsiteX0" fmla="*/ 1208043 w 1208043"/>
                <a:gd name="connsiteY0" fmla="*/ 303983 h 909977"/>
                <a:gd name="connsiteX1" fmla="*/ 1062446 w 1208043"/>
                <a:gd name="connsiteY1" fmla="*/ 252548 h 909977"/>
                <a:gd name="connsiteX2" fmla="*/ 870858 w 1208043"/>
                <a:gd name="connsiteY2" fmla="*/ 209006 h 909977"/>
                <a:gd name="connsiteX3" fmla="*/ 583475 w 1208043"/>
                <a:gd name="connsiteY3" fmla="*/ 200297 h 909977"/>
                <a:gd name="connsiteX4" fmla="*/ 365760 w 1208043"/>
                <a:gd name="connsiteY4" fmla="*/ 148046 h 909977"/>
                <a:gd name="connsiteX5" fmla="*/ 217715 w 1208043"/>
                <a:gd name="connsiteY5" fmla="*/ 78377 h 909977"/>
                <a:gd name="connsiteX6" fmla="*/ 0 w 1208043"/>
                <a:gd name="connsiteY6" fmla="*/ 0 h 909977"/>
                <a:gd name="connsiteX7" fmla="*/ 253434 w 1208043"/>
                <a:gd name="connsiteY7" fmla="*/ 308133 h 909977"/>
                <a:gd name="connsiteX8" fmla="*/ 321879 w 1208043"/>
                <a:gd name="connsiteY8" fmla="*/ 476113 h 909977"/>
                <a:gd name="connsiteX9" fmla="*/ 371340 w 1208043"/>
                <a:gd name="connsiteY9" fmla="*/ 617697 h 909977"/>
                <a:gd name="connsiteX10" fmla="*/ 463255 w 1208043"/>
                <a:gd name="connsiteY10" fmla="*/ 909977 h 909977"/>
                <a:gd name="connsiteX11" fmla="*/ 543198 w 1208043"/>
                <a:gd name="connsiteY11" fmla="*/ 812550 h 909977"/>
                <a:gd name="connsiteX12" fmla="*/ 617358 w 1208043"/>
                <a:gd name="connsiteY12" fmla="*/ 663212 h 909977"/>
                <a:gd name="connsiteX13" fmla="*/ 679269 w 1208043"/>
                <a:gd name="connsiteY13" fmla="*/ 661851 h 909977"/>
                <a:gd name="connsiteX14" fmla="*/ 809898 w 1208043"/>
                <a:gd name="connsiteY14" fmla="*/ 653143 h 909977"/>
                <a:gd name="connsiteX15" fmla="*/ 983253 w 1208043"/>
                <a:gd name="connsiteY15" fmla="*/ 720362 h 909977"/>
                <a:gd name="connsiteX16" fmla="*/ 1102860 w 1208043"/>
                <a:gd name="connsiteY16" fmla="*/ 520200 h 909977"/>
                <a:gd name="connsiteX17" fmla="*/ 1208043 w 1208043"/>
                <a:gd name="connsiteY17" fmla="*/ 303983 h 909977"/>
                <a:gd name="connsiteX0" fmla="*/ 1208043 w 1208043"/>
                <a:gd name="connsiteY0" fmla="*/ 303983 h 909977"/>
                <a:gd name="connsiteX1" fmla="*/ 1062446 w 1208043"/>
                <a:gd name="connsiteY1" fmla="*/ 252548 h 909977"/>
                <a:gd name="connsiteX2" fmla="*/ 870858 w 1208043"/>
                <a:gd name="connsiteY2" fmla="*/ 209006 h 909977"/>
                <a:gd name="connsiteX3" fmla="*/ 583475 w 1208043"/>
                <a:gd name="connsiteY3" fmla="*/ 200297 h 909977"/>
                <a:gd name="connsiteX4" fmla="*/ 365760 w 1208043"/>
                <a:gd name="connsiteY4" fmla="*/ 148046 h 909977"/>
                <a:gd name="connsiteX5" fmla="*/ 217715 w 1208043"/>
                <a:gd name="connsiteY5" fmla="*/ 78377 h 909977"/>
                <a:gd name="connsiteX6" fmla="*/ 0 w 1208043"/>
                <a:gd name="connsiteY6" fmla="*/ 0 h 909977"/>
                <a:gd name="connsiteX7" fmla="*/ 253434 w 1208043"/>
                <a:gd name="connsiteY7" fmla="*/ 308133 h 909977"/>
                <a:gd name="connsiteX8" fmla="*/ 321879 w 1208043"/>
                <a:gd name="connsiteY8" fmla="*/ 476113 h 909977"/>
                <a:gd name="connsiteX9" fmla="*/ 371340 w 1208043"/>
                <a:gd name="connsiteY9" fmla="*/ 617697 h 909977"/>
                <a:gd name="connsiteX10" fmla="*/ 463255 w 1208043"/>
                <a:gd name="connsiteY10" fmla="*/ 909977 h 909977"/>
                <a:gd name="connsiteX11" fmla="*/ 543198 w 1208043"/>
                <a:gd name="connsiteY11" fmla="*/ 812550 h 909977"/>
                <a:gd name="connsiteX12" fmla="*/ 626883 w 1208043"/>
                <a:gd name="connsiteY12" fmla="*/ 765606 h 909977"/>
                <a:gd name="connsiteX13" fmla="*/ 679269 w 1208043"/>
                <a:gd name="connsiteY13" fmla="*/ 661851 h 909977"/>
                <a:gd name="connsiteX14" fmla="*/ 809898 w 1208043"/>
                <a:gd name="connsiteY14" fmla="*/ 653143 h 909977"/>
                <a:gd name="connsiteX15" fmla="*/ 983253 w 1208043"/>
                <a:gd name="connsiteY15" fmla="*/ 720362 h 909977"/>
                <a:gd name="connsiteX16" fmla="*/ 1102860 w 1208043"/>
                <a:gd name="connsiteY16" fmla="*/ 520200 h 909977"/>
                <a:gd name="connsiteX17" fmla="*/ 1208043 w 1208043"/>
                <a:gd name="connsiteY17" fmla="*/ 303983 h 909977"/>
                <a:gd name="connsiteX0" fmla="*/ 1208043 w 1208043"/>
                <a:gd name="connsiteY0" fmla="*/ 303983 h 909977"/>
                <a:gd name="connsiteX1" fmla="*/ 1062446 w 1208043"/>
                <a:gd name="connsiteY1" fmla="*/ 252548 h 909977"/>
                <a:gd name="connsiteX2" fmla="*/ 870858 w 1208043"/>
                <a:gd name="connsiteY2" fmla="*/ 209006 h 909977"/>
                <a:gd name="connsiteX3" fmla="*/ 583475 w 1208043"/>
                <a:gd name="connsiteY3" fmla="*/ 200297 h 909977"/>
                <a:gd name="connsiteX4" fmla="*/ 365760 w 1208043"/>
                <a:gd name="connsiteY4" fmla="*/ 148046 h 909977"/>
                <a:gd name="connsiteX5" fmla="*/ 217715 w 1208043"/>
                <a:gd name="connsiteY5" fmla="*/ 78377 h 909977"/>
                <a:gd name="connsiteX6" fmla="*/ 0 w 1208043"/>
                <a:gd name="connsiteY6" fmla="*/ 0 h 909977"/>
                <a:gd name="connsiteX7" fmla="*/ 253434 w 1208043"/>
                <a:gd name="connsiteY7" fmla="*/ 308133 h 909977"/>
                <a:gd name="connsiteX8" fmla="*/ 321879 w 1208043"/>
                <a:gd name="connsiteY8" fmla="*/ 476113 h 909977"/>
                <a:gd name="connsiteX9" fmla="*/ 371340 w 1208043"/>
                <a:gd name="connsiteY9" fmla="*/ 617697 h 909977"/>
                <a:gd name="connsiteX10" fmla="*/ 463255 w 1208043"/>
                <a:gd name="connsiteY10" fmla="*/ 909977 h 909977"/>
                <a:gd name="connsiteX11" fmla="*/ 543198 w 1208043"/>
                <a:gd name="connsiteY11" fmla="*/ 812550 h 909977"/>
                <a:gd name="connsiteX12" fmla="*/ 626883 w 1208043"/>
                <a:gd name="connsiteY12" fmla="*/ 765606 h 909977"/>
                <a:gd name="connsiteX13" fmla="*/ 710225 w 1208043"/>
                <a:gd name="connsiteY13" fmla="*/ 749957 h 909977"/>
                <a:gd name="connsiteX14" fmla="*/ 809898 w 1208043"/>
                <a:gd name="connsiteY14" fmla="*/ 653143 h 909977"/>
                <a:gd name="connsiteX15" fmla="*/ 983253 w 1208043"/>
                <a:gd name="connsiteY15" fmla="*/ 720362 h 909977"/>
                <a:gd name="connsiteX16" fmla="*/ 1102860 w 1208043"/>
                <a:gd name="connsiteY16" fmla="*/ 520200 h 909977"/>
                <a:gd name="connsiteX17" fmla="*/ 1208043 w 1208043"/>
                <a:gd name="connsiteY17" fmla="*/ 303983 h 909977"/>
                <a:gd name="connsiteX0" fmla="*/ 1208043 w 1208043"/>
                <a:gd name="connsiteY0" fmla="*/ 303983 h 909977"/>
                <a:gd name="connsiteX1" fmla="*/ 1062446 w 1208043"/>
                <a:gd name="connsiteY1" fmla="*/ 252548 h 909977"/>
                <a:gd name="connsiteX2" fmla="*/ 870858 w 1208043"/>
                <a:gd name="connsiteY2" fmla="*/ 209006 h 909977"/>
                <a:gd name="connsiteX3" fmla="*/ 583475 w 1208043"/>
                <a:gd name="connsiteY3" fmla="*/ 200297 h 909977"/>
                <a:gd name="connsiteX4" fmla="*/ 365760 w 1208043"/>
                <a:gd name="connsiteY4" fmla="*/ 148046 h 909977"/>
                <a:gd name="connsiteX5" fmla="*/ 217715 w 1208043"/>
                <a:gd name="connsiteY5" fmla="*/ 78377 h 909977"/>
                <a:gd name="connsiteX6" fmla="*/ 0 w 1208043"/>
                <a:gd name="connsiteY6" fmla="*/ 0 h 909977"/>
                <a:gd name="connsiteX7" fmla="*/ 253434 w 1208043"/>
                <a:gd name="connsiteY7" fmla="*/ 308133 h 909977"/>
                <a:gd name="connsiteX8" fmla="*/ 321879 w 1208043"/>
                <a:gd name="connsiteY8" fmla="*/ 476113 h 909977"/>
                <a:gd name="connsiteX9" fmla="*/ 371340 w 1208043"/>
                <a:gd name="connsiteY9" fmla="*/ 617697 h 909977"/>
                <a:gd name="connsiteX10" fmla="*/ 463255 w 1208043"/>
                <a:gd name="connsiteY10" fmla="*/ 909977 h 909977"/>
                <a:gd name="connsiteX11" fmla="*/ 543198 w 1208043"/>
                <a:gd name="connsiteY11" fmla="*/ 812550 h 909977"/>
                <a:gd name="connsiteX12" fmla="*/ 626883 w 1208043"/>
                <a:gd name="connsiteY12" fmla="*/ 765606 h 909977"/>
                <a:gd name="connsiteX13" fmla="*/ 710225 w 1208043"/>
                <a:gd name="connsiteY13" fmla="*/ 749957 h 909977"/>
                <a:gd name="connsiteX14" fmla="*/ 821805 w 1208043"/>
                <a:gd name="connsiteY14" fmla="*/ 722200 h 909977"/>
                <a:gd name="connsiteX15" fmla="*/ 983253 w 1208043"/>
                <a:gd name="connsiteY15" fmla="*/ 720362 h 909977"/>
                <a:gd name="connsiteX16" fmla="*/ 1102860 w 1208043"/>
                <a:gd name="connsiteY16" fmla="*/ 520200 h 909977"/>
                <a:gd name="connsiteX17" fmla="*/ 1208043 w 1208043"/>
                <a:gd name="connsiteY17" fmla="*/ 303983 h 909977"/>
                <a:gd name="connsiteX0" fmla="*/ 1208043 w 1208043"/>
                <a:gd name="connsiteY0" fmla="*/ 303983 h 909977"/>
                <a:gd name="connsiteX1" fmla="*/ 1062446 w 1208043"/>
                <a:gd name="connsiteY1" fmla="*/ 252548 h 909977"/>
                <a:gd name="connsiteX2" fmla="*/ 870858 w 1208043"/>
                <a:gd name="connsiteY2" fmla="*/ 209006 h 909977"/>
                <a:gd name="connsiteX3" fmla="*/ 583475 w 1208043"/>
                <a:gd name="connsiteY3" fmla="*/ 200297 h 909977"/>
                <a:gd name="connsiteX4" fmla="*/ 365760 w 1208043"/>
                <a:gd name="connsiteY4" fmla="*/ 148046 h 909977"/>
                <a:gd name="connsiteX5" fmla="*/ 217715 w 1208043"/>
                <a:gd name="connsiteY5" fmla="*/ 78377 h 909977"/>
                <a:gd name="connsiteX6" fmla="*/ 0 w 1208043"/>
                <a:gd name="connsiteY6" fmla="*/ 0 h 909977"/>
                <a:gd name="connsiteX7" fmla="*/ 253434 w 1208043"/>
                <a:gd name="connsiteY7" fmla="*/ 308133 h 909977"/>
                <a:gd name="connsiteX8" fmla="*/ 321879 w 1208043"/>
                <a:gd name="connsiteY8" fmla="*/ 476113 h 909977"/>
                <a:gd name="connsiteX9" fmla="*/ 371340 w 1208043"/>
                <a:gd name="connsiteY9" fmla="*/ 617697 h 909977"/>
                <a:gd name="connsiteX10" fmla="*/ 463255 w 1208043"/>
                <a:gd name="connsiteY10" fmla="*/ 909977 h 909977"/>
                <a:gd name="connsiteX11" fmla="*/ 543198 w 1208043"/>
                <a:gd name="connsiteY11" fmla="*/ 812550 h 909977"/>
                <a:gd name="connsiteX12" fmla="*/ 626883 w 1208043"/>
                <a:gd name="connsiteY12" fmla="*/ 765606 h 909977"/>
                <a:gd name="connsiteX13" fmla="*/ 729275 w 1208043"/>
                <a:gd name="connsiteY13" fmla="*/ 728526 h 909977"/>
                <a:gd name="connsiteX14" fmla="*/ 821805 w 1208043"/>
                <a:gd name="connsiteY14" fmla="*/ 722200 h 909977"/>
                <a:gd name="connsiteX15" fmla="*/ 983253 w 1208043"/>
                <a:gd name="connsiteY15" fmla="*/ 720362 h 909977"/>
                <a:gd name="connsiteX16" fmla="*/ 1102860 w 1208043"/>
                <a:gd name="connsiteY16" fmla="*/ 520200 h 909977"/>
                <a:gd name="connsiteX17" fmla="*/ 1208043 w 1208043"/>
                <a:gd name="connsiteY17" fmla="*/ 303983 h 90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8043" h="909977">
                  <a:moveTo>
                    <a:pt x="1208043" y="303983"/>
                  </a:moveTo>
                  <a:lnTo>
                    <a:pt x="1062446" y="252548"/>
                  </a:lnTo>
                  <a:lnTo>
                    <a:pt x="870858" y="209006"/>
                  </a:lnTo>
                  <a:lnTo>
                    <a:pt x="583475" y="200297"/>
                  </a:lnTo>
                  <a:lnTo>
                    <a:pt x="365760" y="148046"/>
                  </a:lnTo>
                  <a:lnTo>
                    <a:pt x="217715" y="78377"/>
                  </a:lnTo>
                  <a:lnTo>
                    <a:pt x="0" y="0"/>
                  </a:lnTo>
                  <a:lnTo>
                    <a:pt x="253434" y="308133"/>
                  </a:lnTo>
                  <a:cubicBezTo>
                    <a:pt x="298474" y="402226"/>
                    <a:pt x="276839" y="382020"/>
                    <a:pt x="321879" y="476113"/>
                  </a:cubicBezTo>
                  <a:lnTo>
                    <a:pt x="371340" y="617697"/>
                  </a:lnTo>
                  <a:lnTo>
                    <a:pt x="463255" y="909977"/>
                  </a:lnTo>
                  <a:cubicBezTo>
                    <a:pt x="492284" y="883851"/>
                    <a:pt x="514169" y="838676"/>
                    <a:pt x="543198" y="812550"/>
                  </a:cubicBezTo>
                  <a:cubicBezTo>
                    <a:pt x="585380" y="800077"/>
                    <a:pt x="584701" y="778079"/>
                    <a:pt x="626883" y="765606"/>
                  </a:cubicBezTo>
                  <a:lnTo>
                    <a:pt x="729275" y="728526"/>
                  </a:lnTo>
                  <a:lnTo>
                    <a:pt x="821805" y="722200"/>
                  </a:lnTo>
                  <a:lnTo>
                    <a:pt x="983253" y="720362"/>
                  </a:lnTo>
                  <a:lnTo>
                    <a:pt x="1102860" y="520200"/>
                  </a:lnTo>
                  <a:lnTo>
                    <a:pt x="1208043" y="303983"/>
                  </a:lnTo>
                  <a:close/>
                </a:path>
              </a:pathLst>
            </a:custGeom>
            <a:solidFill>
              <a:srgbClr val="FFC000">
                <a:alpha val="50000"/>
              </a:srgbClr>
            </a:solidFill>
            <a:ln w="12700" cap="flat" cmpd="sng" algn="ctr">
              <a:noFill/>
              <a:prstDash val="solid"/>
            </a:ln>
            <a:effectLst>
              <a:glow rad="63500">
                <a:srgbClr val="FFC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1" name="Freeform 10"/>
            <p:cNvSpPr/>
            <p:nvPr/>
          </p:nvSpPr>
          <p:spPr>
            <a:xfrm>
              <a:off x="7822383" y="3445461"/>
              <a:ext cx="509067" cy="473465"/>
            </a:xfrm>
            <a:custGeom>
              <a:avLst/>
              <a:gdLst>
                <a:gd name="connsiteX0" fmla="*/ 522514 w 522514"/>
                <a:gd name="connsiteY0" fmla="*/ 87086 h 539932"/>
                <a:gd name="connsiteX1" fmla="*/ 418011 w 522514"/>
                <a:gd name="connsiteY1" fmla="*/ 26126 h 539932"/>
                <a:gd name="connsiteX2" fmla="*/ 252548 w 522514"/>
                <a:gd name="connsiteY2" fmla="*/ 0 h 539932"/>
                <a:gd name="connsiteX3" fmla="*/ 104502 w 522514"/>
                <a:gd name="connsiteY3" fmla="*/ 52252 h 539932"/>
                <a:gd name="connsiteX4" fmla="*/ 0 w 522514"/>
                <a:gd name="connsiteY4" fmla="*/ 148046 h 539932"/>
                <a:gd name="connsiteX5" fmla="*/ 78377 w 522514"/>
                <a:gd name="connsiteY5" fmla="*/ 418012 h 539932"/>
                <a:gd name="connsiteX6" fmla="*/ 130628 w 522514"/>
                <a:gd name="connsiteY6" fmla="*/ 505097 h 539932"/>
                <a:gd name="connsiteX7" fmla="*/ 304800 w 522514"/>
                <a:gd name="connsiteY7" fmla="*/ 539932 h 539932"/>
                <a:gd name="connsiteX8" fmla="*/ 365760 w 522514"/>
                <a:gd name="connsiteY8" fmla="*/ 374469 h 539932"/>
                <a:gd name="connsiteX9" fmla="*/ 426720 w 522514"/>
                <a:gd name="connsiteY9" fmla="*/ 209006 h 539932"/>
                <a:gd name="connsiteX10" fmla="*/ 522514 w 522514"/>
                <a:gd name="connsiteY10" fmla="*/ 87086 h 539932"/>
                <a:gd name="connsiteX0" fmla="*/ 522514 w 522514"/>
                <a:gd name="connsiteY0" fmla="*/ 87086 h 539932"/>
                <a:gd name="connsiteX1" fmla="*/ 418011 w 522514"/>
                <a:gd name="connsiteY1" fmla="*/ 26126 h 539932"/>
                <a:gd name="connsiteX2" fmla="*/ 252548 w 522514"/>
                <a:gd name="connsiteY2" fmla="*/ 0 h 539932"/>
                <a:gd name="connsiteX3" fmla="*/ 104502 w 522514"/>
                <a:gd name="connsiteY3" fmla="*/ 52252 h 539932"/>
                <a:gd name="connsiteX4" fmla="*/ 0 w 522514"/>
                <a:gd name="connsiteY4" fmla="*/ 148046 h 539932"/>
                <a:gd name="connsiteX5" fmla="*/ 78377 w 522514"/>
                <a:gd name="connsiteY5" fmla="*/ 418012 h 539932"/>
                <a:gd name="connsiteX6" fmla="*/ 130628 w 522514"/>
                <a:gd name="connsiteY6" fmla="*/ 505097 h 539932"/>
                <a:gd name="connsiteX7" fmla="*/ 304800 w 522514"/>
                <a:gd name="connsiteY7" fmla="*/ 539932 h 539932"/>
                <a:gd name="connsiteX8" fmla="*/ 365760 w 522514"/>
                <a:gd name="connsiteY8" fmla="*/ 374469 h 539932"/>
                <a:gd name="connsiteX9" fmla="*/ 433864 w 522514"/>
                <a:gd name="connsiteY9" fmla="*/ 189956 h 539932"/>
                <a:gd name="connsiteX10" fmla="*/ 522514 w 522514"/>
                <a:gd name="connsiteY10" fmla="*/ 87086 h 539932"/>
                <a:gd name="connsiteX0" fmla="*/ 522514 w 522514"/>
                <a:gd name="connsiteY0" fmla="*/ 87086 h 539932"/>
                <a:gd name="connsiteX1" fmla="*/ 418011 w 522514"/>
                <a:gd name="connsiteY1" fmla="*/ 26126 h 539932"/>
                <a:gd name="connsiteX2" fmla="*/ 252548 w 522514"/>
                <a:gd name="connsiteY2" fmla="*/ 0 h 539932"/>
                <a:gd name="connsiteX3" fmla="*/ 104502 w 522514"/>
                <a:gd name="connsiteY3" fmla="*/ 52252 h 539932"/>
                <a:gd name="connsiteX4" fmla="*/ 0 w 522514"/>
                <a:gd name="connsiteY4" fmla="*/ 148046 h 539932"/>
                <a:gd name="connsiteX5" fmla="*/ 78377 w 522514"/>
                <a:gd name="connsiteY5" fmla="*/ 418012 h 539932"/>
                <a:gd name="connsiteX6" fmla="*/ 130628 w 522514"/>
                <a:gd name="connsiteY6" fmla="*/ 505097 h 539932"/>
                <a:gd name="connsiteX7" fmla="*/ 304800 w 522514"/>
                <a:gd name="connsiteY7" fmla="*/ 539932 h 539932"/>
                <a:gd name="connsiteX8" fmla="*/ 365760 w 522514"/>
                <a:gd name="connsiteY8" fmla="*/ 374469 h 539932"/>
                <a:gd name="connsiteX9" fmla="*/ 424339 w 522514"/>
                <a:gd name="connsiteY9" fmla="*/ 180431 h 539932"/>
                <a:gd name="connsiteX10" fmla="*/ 522514 w 522514"/>
                <a:gd name="connsiteY10" fmla="*/ 87086 h 539932"/>
                <a:gd name="connsiteX0" fmla="*/ 522514 w 522514"/>
                <a:gd name="connsiteY0" fmla="*/ 87086 h 539932"/>
                <a:gd name="connsiteX1" fmla="*/ 418011 w 522514"/>
                <a:gd name="connsiteY1" fmla="*/ 26126 h 539932"/>
                <a:gd name="connsiteX2" fmla="*/ 252548 w 522514"/>
                <a:gd name="connsiteY2" fmla="*/ 0 h 539932"/>
                <a:gd name="connsiteX3" fmla="*/ 104502 w 522514"/>
                <a:gd name="connsiteY3" fmla="*/ 52252 h 539932"/>
                <a:gd name="connsiteX4" fmla="*/ 0 w 522514"/>
                <a:gd name="connsiteY4" fmla="*/ 148046 h 539932"/>
                <a:gd name="connsiteX5" fmla="*/ 78377 w 522514"/>
                <a:gd name="connsiteY5" fmla="*/ 418012 h 539932"/>
                <a:gd name="connsiteX6" fmla="*/ 130628 w 522514"/>
                <a:gd name="connsiteY6" fmla="*/ 505097 h 539932"/>
                <a:gd name="connsiteX7" fmla="*/ 304800 w 522514"/>
                <a:gd name="connsiteY7" fmla="*/ 539932 h 539932"/>
                <a:gd name="connsiteX8" fmla="*/ 365760 w 522514"/>
                <a:gd name="connsiteY8" fmla="*/ 374469 h 539932"/>
                <a:gd name="connsiteX9" fmla="*/ 424339 w 522514"/>
                <a:gd name="connsiteY9" fmla="*/ 197100 h 539932"/>
                <a:gd name="connsiteX10" fmla="*/ 522514 w 522514"/>
                <a:gd name="connsiteY10" fmla="*/ 87086 h 539932"/>
                <a:gd name="connsiteX0" fmla="*/ 522514 w 522514"/>
                <a:gd name="connsiteY0" fmla="*/ 87086 h 539932"/>
                <a:gd name="connsiteX1" fmla="*/ 418011 w 522514"/>
                <a:gd name="connsiteY1" fmla="*/ 26126 h 539932"/>
                <a:gd name="connsiteX2" fmla="*/ 252548 w 522514"/>
                <a:gd name="connsiteY2" fmla="*/ 0 h 539932"/>
                <a:gd name="connsiteX3" fmla="*/ 104502 w 522514"/>
                <a:gd name="connsiteY3" fmla="*/ 52252 h 539932"/>
                <a:gd name="connsiteX4" fmla="*/ 0 w 522514"/>
                <a:gd name="connsiteY4" fmla="*/ 148046 h 539932"/>
                <a:gd name="connsiteX5" fmla="*/ 78377 w 522514"/>
                <a:gd name="connsiteY5" fmla="*/ 418012 h 539932"/>
                <a:gd name="connsiteX6" fmla="*/ 130628 w 522514"/>
                <a:gd name="connsiteY6" fmla="*/ 505097 h 539932"/>
                <a:gd name="connsiteX7" fmla="*/ 304800 w 522514"/>
                <a:gd name="connsiteY7" fmla="*/ 539932 h 539932"/>
                <a:gd name="connsiteX8" fmla="*/ 365760 w 522514"/>
                <a:gd name="connsiteY8" fmla="*/ 374469 h 539932"/>
                <a:gd name="connsiteX9" fmla="*/ 426720 w 522514"/>
                <a:gd name="connsiteY9" fmla="*/ 216150 h 539932"/>
                <a:gd name="connsiteX10" fmla="*/ 522514 w 522514"/>
                <a:gd name="connsiteY10" fmla="*/ 87086 h 539932"/>
                <a:gd name="connsiteX0" fmla="*/ 509067 w 509067"/>
                <a:gd name="connsiteY0" fmla="*/ 87086 h 539932"/>
                <a:gd name="connsiteX1" fmla="*/ 404564 w 509067"/>
                <a:gd name="connsiteY1" fmla="*/ 26126 h 539932"/>
                <a:gd name="connsiteX2" fmla="*/ 239101 w 509067"/>
                <a:gd name="connsiteY2" fmla="*/ 0 h 539932"/>
                <a:gd name="connsiteX3" fmla="*/ 91055 w 509067"/>
                <a:gd name="connsiteY3" fmla="*/ 52252 h 539932"/>
                <a:gd name="connsiteX4" fmla="*/ 0 w 509067"/>
                <a:gd name="connsiteY4" fmla="*/ 295964 h 539932"/>
                <a:gd name="connsiteX5" fmla="*/ 64930 w 509067"/>
                <a:gd name="connsiteY5" fmla="*/ 418012 h 539932"/>
                <a:gd name="connsiteX6" fmla="*/ 117181 w 509067"/>
                <a:gd name="connsiteY6" fmla="*/ 505097 h 539932"/>
                <a:gd name="connsiteX7" fmla="*/ 291353 w 509067"/>
                <a:gd name="connsiteY7" fmla="*/ 539932 h 539932"/>
                <a:gd name="connsiteX8" fmla="*/ 352313 w 509067"/>
                <a:gd name="connsiteY8" fmla="*/ 374469 h 539932"/>
                <a:gd name="connsiteX9" fmla="*/ 413273 w 509067"/>
                <a:gd name="connsiteY9" fmla="*/ 216150 h 539932"/>
                <a:gd name="connsiteX10" fmla="*/ 509067 w 509067"/>
                <a:gd name="connsiteY10" fmla="*/ 87086 h 539932"/>
                <a:gd name="connsiteX0" fmla="*/ 509067 w 509067"/>
                <a:gd name="connsiteY0" fmla="*/ 87086 h 539932"/>
                <a:gd name="connsiteX1" fmla="*/ 404564 w 509067"/>
                <a:gd name="connsiteY1" fmla="*/ 26126 h 539932"/>
                <a:gd name="connsiteX2" fmla="*/ 239101 w 509067"/>
                <a:gd name="connsiteY2" fmla="*/ 0 h 539932"/>
                <a:gd name="connsiteX3" fmla="*/ 104502 w 509067"/>
                <a:gd name="connsiteY3" fmla="*/ 159828 h 539932"/>
                <a:gd name="connsiteX4" fmla="*/ 0 w 509067"/>
                <a:gd name="connsiteY4" fmla="*/ 295964 h 539932"/>
                <a:gd name="connsiteX5" fmla="*/ 64930 w 509067"/>
                <a:gd name="connsiteY5" fmla="*/ 418012 h 539932"/>
                <a:gd name="connsiteX6" fmla="*/ 117181 w 509067"/>
                <a:gd name="connsiteY6" fmla="*/ 505097 h 539932"/>
                <a:gd name="connsiteX7" fmla="*/ 291353 w 509067"/>
                <a:gd name="connsiteY7" fmla="*/ 539932 h 539932"/>
                <a:gd name="connsiteX8" fmla="*/ 352313 w 509067"/>
                <a:gd name="connsiteY8" fmla="*/ 374469 h 539932"/>
                <a:gd name="connsiteX9" fmla="*/ 413273 w 509067"/>
                <a:gd name="connsiteY9" fmla="*/ 216150 h 539932"/>
                <a:gd name="connsiteX10" fmla="*/ 509067 w 509067"/>
                <a:gd name="connsiteY10" fmla="*/ 87086 h 539932"/>
                <a:gd name="connsiteX0" fmla="*/ 509067 w 509067"/>
                <a:gd name="connsiteY0" fmla="*/ 60960 h 513806"/>
                <a:gd name="connsiteX1" fmla="*/ 404564 w 509067"/>
                <a:gd name="connsiteY1" fmla="*/ 0 h 513806"/>
                <a:gd name="connsiteX2" fmla="*/ 239101 w 509067"/>
                <a:gd name="connsiteY2" fmla="*/ 68003 h 513806"/>
                <a:gd name="connsiteX3" fmla="*/ 104502 w 509067"/>
                <a:gd name="connsiteY3" fmla="*/ 133702 h 513806"/>
                <a:gd name="connsiteX4" fmla="*/ 0 w 509067"/>
                <a:gd name="connsiteY4" fmla="*/ 269838 h 513806"/>
                <a:gd name="connsiteX5" fmla="*/ 64930 w 509067"/>
                <a:gd name="connsiteY5" fmla="*/ 391886 h 513806"/>
                <a:gd name="connsiteX6" fmla="*/ 117181 w 509067"/>
                <a:gd name="connsiteY6" fmla="*/ 478971 h 513806"/>
                <a:gd name="connsiteX7" fmla="*/ 291353 w 509067"/>
                <a:gd name="connsiteY7" fmla="*/ 513806 h 513806"/>
                <a:gd name="connsiteX8" fmla="*/ 352313 w 509067"/>
                <a:gd name="connsiteY8" fmla="*/ 348343 h 513806"/>
                <a:gd name="connsiteX9" fmla="*/ 413273 w 509067"/>
                <a:gd name="connsiteY9" fmla="*/ 190024 h 513806"/>
                <a:gd name="connsiteX10" fmla="*/ 509067 w 509067"/>
                <a:gd name="connsiteY10" fmla="*/ 60960 h 513806"/>
                <a:gd name="connsiteX0" fmla="*/ 509067 w 509067"/>
                <a:gd name="connsiteY0" fmla="*/ 20619 h 473465"/>
                <a:gd name="connsiteX1" fmla="*/ 404564 w 509067"/>
                <a:gd name="connsiteY1" fmla="*/ 0 h 473465"/>
                <a:gd name="connsiteX2" fmla="*/ 239101 w 509067"/>
                <a:gd name="connsiteY2" fmla="*/ 27662 h 473465"/>
                <a:gd name="connsiteX3" fmla="*/ 104502 w 509067"/>
                <a:gd name="connsiteY3" fmla="*/ 93361 h 473465"/>
                <a:gd name="connsiteX4" fmla="*/ 0 w 509067"/>
                <a:gd name="connsiteY4" fmla="*/ 229497 h 473465"/>
                <a:gd name="connsiteX5" fmla="*/ 64930 w 509067"/>
                <a:gd name="connsiteY5" fmla="*/ 351545 h 473465"/>
                <a:gd name="connsiteX6" fmla="*/ 117181 w 509067"/>
                <a:gd name="connsiteY6" fmla="*/ 438630 h 473465"/>
                <a:gd name="connsiteX7" fmla="*/ 291353 w 509067"/>
                <a:gd name="connsiteY7" fmla="*/ 473465 h 473465"/>
                <a:gd name="connsiteX8" fmla="*/ 352313 w 509067"/>
                <a:gd name="connsiteY8" fmla="*/ 308002 h 473465"/>
                <a:gd name="connsiteX9" fmla="*/ 413273 w 509067"/>
                <a:gd name="connsiteY9" fmla="*/ 149683 h 473465"/>
                <a:gd name="connsiteX10" fmla="*/ 509067 w 509067"/>
                <a:gd name="connsiteY10" fmla="*/ 20619 h 47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067" h="473465">
                  <a:moveTo>
                    <a:pt x="509067" y="20619"/>
                  </a:moveTo>
                  <a:lnTo>
                    <a:pt x="404564" y="0"/>
                  </a:lnTo>
                  <a:lnTo>
                    <a:pt x="239101" y="27662"/>
                  </a:lnTo>
                  <a:lnTo>
                    <a:pt x="104502" y="93361"/>
                  </a:lnTo>
                  <a:lnTo>
                    <a:pt x="0" y="229497"/>
                  </a:lnTo>
                  <a:lnTo>
                    <a:pt x="64930" y="351545"/>
                  </a:lnTo>
                  <a:lnTo>
                    <a:pt x="117181" y="438630"/>
                  </a:lnTo>
                  <a:lnTo>
                    <a:pt x="291353" y="473465"/>
                  </a:lnTo>
                  <a:lnTo>
                    <a:pt x="352313" y="308002"/>
                  </a:lnTo>
                  <a:lnTo>
                    <a:pt x="413273" y="149683"/>
                  </a:lnTo>
                  <a:lnTo>
                    <a:pt x="509067" y="20619"/>
                  </a:lnTo>
                  <a:close/>
                </a:path>
              </a:pathLst>
            </a:custGeom>
            <a:solidFill>
              <a:srgbClr val="FF0000">
                <a:alpha val="50000"/>
              </a:srgbClr>
            </a:solidFill>
            <a:ln w="12700" cap="flat" cmpd="sng" algn="ctr">
              <a:noFill/>
              <a:prstDash val="solid"/>
            </a:ln>
            <a:effectLst>
              <a:glow rad="63500">
                <a:srgbClr val="FF0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2" name="Freeform 11"/>
            <p:cNvSpPr/>
            <p:nvPr/>
          </p:nvSpPr>
          <p:spPr>
            <a:xfrm>
              <a:off x="6885826" y="3196114"/>
              <a:ext cx="757647" cy="661852"/>
            </a:xfrm>
            <a:custGeom>
              <a:avLst/>
              <a:gdLst>
                <a:gd name="connsiteX0" fmla="*/ 461554 w 740229"/>
                <a:gd name="connsiteY0" fmla="*/ 0 h 661852"/>
                <a:gd name="connsiteX1" fmla="*/ 226423 w 740229"/>
                <a:gd name="connsiteY1" fmla="*/ 78377 h 661852"/>
                <a:gd name="connsiteX2" fmla="*/ 113212 w 740229"/>
                <a:gd name="connsiteY2" fmla="*/ 139337 h 661852"/>
                <a:gd name="connsiteX3" fmla="*/ 0 w 740229"/>
                <a:gd name="connsiteY3" fmla="*/ 330926 h 661852"/>
                <a:gd name="connsiteX4" fmla="*/ 182880 w 740229"/>
                <a:gd name="connsiteY4" fmla="*/ 426720 h 661852"/>
                <a:gd name="connsiteX5" fmla="*/ 470263 w 740229"/>
                <a:gd name="connsiteY5" fmla="*/ 574766 h 661852"/>
                <a:gd name="connsiteX6" fmla="*/ 740229 w 740229"/>
                <a:gd name="connsiteY6" fmla="*/ 661852 h 661852"/>
                <a:gd name="connsiteX7" fmla="*/ 618309 w 740229"/>
                <a:gd name="connsiteY7" fmla="*/ 478972 h 661852"/>
                <a:gd name="connsiteX8" fmla="*/ 539932 w 740229"/>
                <a:gd name="connsiteY8" fmla="*/ 252549 h 661852"/>
                <a:gd name="connsiteX9" fmla="*/ 461554 w 740229"/>
                <a:gd name="connsiteY9" fmla="*/ 0 h 661852"/>
                <a:gd name="connsiteX0" fmla="*/ 478972 w 757647"/>
                <a:gd name="connsiteY0" fmla="*/ 0 h 661852"/>
                <a:gd name="connsiteX1" fmla="*/ 243841 w 757647"/>
                <a:gd name="connsiteY1" fmla="*/ 78377 h 661852"/>
                <a:gd name="connsiteX2" fmla="*/ 130630 w 757647"/>
                <a:gd name="connsiteY2" fmla="*/ 139337 h 661852"/>
                <a:gd name="connsiteX3" fmla="*/ 0 w 757647"/>
                <a:gd name="connsiteY3" fmla="*/ 374469 h 661852"/>
                <a:gd name="connsiteX4" fmla="*/ 200298 w 757647"/>
                <a:gd name="connsiteY4" fmla="*/ 426720 h 661852"/>
                <a:gd name="connsiteX5" fmla="*/ 487681 w 757647"/>
                <a:gd name="connsiteY5" fmla="*/ 574766 h 661852"/>
                <a:gd name="connsiteX6" fmla="*/ 757647 w 757647"/>
                <a:gd name="connsiteY6" fmla="*/ 661852 h 661852"/>
                <a:gd name="connsiteX7" fmla="*/ 635727 w 757647"/>
                <a:gd name="connsiteY7" fmla="*/ 478972 h 661852"/>
                <a:gd name="connsiteX8" fmla="*/ 557350 w 757647"/>
                <a:gd name="connsiteY8" fmla="*/ 252549 h 661852"/>
                <a:gd name="connsiteX9" fmla="*/ 478972 w 757647"/>
                <a:gd name="connsiteY9" fmla="*/ 0 h 66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647" h="661852">
                  <a:moveTo>
                    <a:pt x="478972" y="0"/>
                  </a:moveTo>
                  <a:lnTo>
                    <a:pt x="243841" y="78377"/>
                  </a:lnTo>
                  <a:lnTo>
                    <a:pt x="130630" y="139337"/>
                  </a:lnTo>
                  <a:lnTo>
                    <a:pt x="0" y="374469"/>
                  </a:lnTo>
                  <a:cubicBezTo>
                    <a:pt x="66766" y="391886"/>
                    <a:pt x="119018" y="393337"/>
                    <a:pt x="200298" y="426720"/>
                  </a:cubicBezTo>
                  <a:cubicBezTo>
                    <a:pt x="281578" y="460103"/>
                    <a:pt x="391887" y="525417"/>
                    <a:pt x="487681" y="574766"/>
                  </a:cubicBezTo>
                  <a:lnTo>
                    <a:pt x="757647" y="661852"/>
                  </a:lnTo>
                  <a:lnTo>
                    <a:pt x="635727" y="478972"/>
                  </a:lnTo>
                  <a:lnTo>
                    <a:pt x="557350" y="252549"/>
                  </a:lnTo>
                  <a:lnTo>
                    <a:pt x="478972" y="0"/>
                  </a:lnTo>
                  <a:close/>
                </a:path>
              </a:pathLst>
            </a:custGeom>
            <a:solidFill>
              <a:srgbClr val="FFFF00">
                <a:alpha val="50000"/>
              </a:srgbClr>
            </a:solidFill>
            <a:ln w="12700" cap="flat" cmpd="sng" algn="ctr">
              <a:noFill/>
              <a:prstDash val="solid"/>
            </a:ln>
            <a:effectLst>
              <a:glow rad="63500">
                <a:srgbClr val="FFFF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3" name="Freeform 12"/>
            <p:cNvSpPr/>
            <p:nvPr/>
          </p:nvSpPr>
          <p:spPr>
            <a:xfrm>
              <a:off x="4943816" y="3448663"/>
              <a:ext cx="365760" cy="200297"/>
            </a:xfrm>
            <a:custGeom>
              <a:avLst/>
              <a:gdLst>
                <a:gd name="connsiteX0" fmla="*/ 365760 w 365760"/>
                <a:gd name="connsiteY0" fmla="*/ 8708 h 200297"/>
                <a:gd name="connsiteX1" fmla="*/ 209005 w 365760"/>
                <a:gd name="connsiteY1" fmla="*/ 0 h 200297"/>
                <a:gd name="connsiteX2" fmla="*/ 121920 w 365760"/>
                <a:gd name="connsiteY2" fmla="*/ 34834 h 200297"/>
                <a:gd name="connsiteX3" fmla="*/ 0 w 365760"/>
                <a:gd name="connsiteY3" fmla="*/ 200297 h 200297"/>
                <a:gd name="connsiteX4" fmla="*/ 182880 w 365760"/>
                <a:gd name="connsiteY4" fmla="*/ 148046 h 200297"/>
                <a:gd name="connsiteX5" fmla="*/ 365760 w 365760"/>
                <a:gd name="connsiteY5" fmla="*/ 8708 h 20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 h="200297">
                  <a:moveTo>
                    <a:pt x="365760" y="8708"/>
                  </a:moveTo>
                  <a:lnTo>
                    <a:pt x="209005" y="0"/>
                  </a:lnTo>
                  <a:lnTo>
                    <a:pt x="121920" y="34834"/>
                  </a:lnTo>
                  <a:lnTo>
                    <a:pt x="0" y="200297"/>
                  </a:lnTo>
                  <a:lnTo>
                    <a:pt x="182880" y="148046"/>
                  </a:lnTo>
                  <a:lnTo>
                    <a:pt x="365760" y="8708"/>
                  </a:lnTo>
                  <a:close/>
                </a:path>
              </a:pathLst>
            </a:custGeom>
            <a:solidFill>
              <a:srgbClr val="FFC000">
                <a:alpha val="50000"/>
              </a:srgbClr>
            </a:solidFill>
            <a:ln w="12700" cap="flat" cmpd="sng" algn="ctr">
              <a:noFill/>
              <a:prstDash val="solid"/>
            </a:ln>
            <a:effectLst>
              <a:glow rad="63500">
                <a:srgbClr val="FFC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4" name="Freeform 13"/>
            <p:cNvSpPr/>
            <p:nvPr/>
          </p:nvSpPr>
          <p:spPr>
            <a:xfrm>
              <a:off x="4717393" y="3248366"/>
              <a:ext cx="661851" cy="496388"/>
            </a:xfrm>
            <a:custGeom>
              <a:avLst/>
              <a:gdLst>
                <a:gd name="connsiteX0" fmla="*/ 661851 w 661851"/>
                <a:gd name="connsiteY0" fmla="*/ 139337 h 496388"/>
                <a:gd name="connsiteX1" fmla="*/ 505097 w 661851"/>
                <a:gd name="connsiteY1" fmla="*/ 78377 h 496388"/>
                <a:gd name="connsiteX2" fmla="*/ 304800 w 661851"/>
                <a:gd name="connsiteY2" fmla="*/ 0 h 496388"/>
                <a:gd name="connsiteX3" fmla="*/ 130628 w 661851"/>
                <a:gd name="connsiteY3" fmla="*/ 261257 h 496388"/>
                <a:gd name="connsiteX4" fmla="*/ 0 w 661851"/>
                <a:gd name="connsiteY4" fmla="*/ 496388 h 496388"/>
                <a:gd name="connsiteX5" fmla="*/ 226423 w 661851"/>
                <a:gd name="connsiteY5" fmla="*/ 435428 h 496388"/>
                <a:gd name="connsiteX6" fmla="*/ 261257 w 661851"/>
                <a:gd name="connsiteY6" fmla="*/ 330925 h 496388"/>
                <a:gd name="connsiteX7" fmla="*/ 339634 w 661851"/>
                <a:gd name="connsiteY7" fmla="*/ 226423 h 496388"/>
                <a:gd name="connsiteX8" fmla="*/ 470263 w 661851"/>
                <a:gd name="connsiteY8" fmla="*/ 165463 h 496388"/>
                <a:gd name="connsiteX9" fmla="*/ 592183 w 661851"/>
                <a:gd name="connsiteY9" fmla="*/ 174171 h 496388"/>
                <a:gd name="connsiteX10" fmla="*/ 661851 w 661851"/>
                <a:gd name="connsiteY10" fmla="*/ 139337 h 49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1851" h="496388">
                  <a:moveTo>
                    <a:pt x="661851" y="139337"/>
                  </a:moveTo>
                  <a:lnTo>
                    <a:pt x="505097" y="78377"/>
                  </a:lnTo>
                  <a:lnTo>
                    <a:pt x="304800" y="0"/>
                  </a:lnTo>
                  <a:lnTo>
                    <a:pt x="130628" y="261257"/>
                  </a:lnTo>
                  <a:lnTo>
                    <a:pt x="0" y="496388"/>
                  </a:lnTo>
                  <a:lnTo>
                    <a:pt x="226423" y="435428"/>
                  </a:lnTo>
                  <a:lnTo>
                    <a:pt x="261257" y="330925"/>
                  </a:lnTo>
                  <a:lnTo>
                    <a:pt x="339634" y="226423"/>
                  </a:lnTo>
                  <a:lnTo>
                    <a:pt x="470263" y="165463"/>
                  </a:lnTo>
                  <a:lnTo>
                    <a:pt x="592183" y="174171"/>
                  </a:lnTo>
                  <a:lnTo>
                    <a:pt x="661851" y="139337"/>
                  </a:lnTo>
                  <a:close/>
                </a:path>
              </a:pathLst>
            </a:custGeom>
            <a:solidFill>
              <a:srgbClr val="FFFF00">
                <a:alpha val="50000"/>
              </a:srgbClr>
            </a:solidFill>
            <a:ln w="12700" cap="flat" cmpd="sng" algn="ctr">
              <a:noFill/>
              <a:prstDash val="solid"/>
            </a:ln>
            <a:effectLst>
              <a:glow rad="63500">
                <a:srgbClr val="FFFF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5" name="Freeform 14"/>
            <p:cNvSpPr/>
            <p:nvPr/>
          </p:nvSpPr>
          <p:spPr>
            <a:xfrm>
              <a:off x="6763271" y="2638765"/>
              <a:ext cx="584110" cy="931817"/>
            </a:xfrm>
            <a:custGeom>
              <a:avLst/>
              <a:gdLst>
                <a:gd name="connsiteX0" fmla="*/ 461554 w 461554"/>
                <a:gd name="connsiteY0" fmla="*/ 539932 h 600892"/>
                <a:gd name="connsiteX1" fmla="*/ 296091 w 461554"/>
                <a:gd name="connsiteY1" fmla="*/ 574766 h 600892"/>
                <a:gd name="connsiteX2" fmla="*/ 165463 w 461554"/>
                <a:gd name="connsiteY2" fmla="*/ 600892 h 600892"/>
                <a:gd name="connsiteX3" fmla="*/ 87086 w 461554"/>
                <a:gd name="connsiteY3" fmla="*/ 557349 h 600892"/>
                <a:gd name="connsiteX4" fmla="*/ 43543 w 461554"/>
                <a:gd name="connsiteY4" fmla="*/ 365760 h 600892"/>
                <a:gd name="connsiteX5" fmla="*/ 0 w 461554"/>
                <a:gd name="connsiteY5" fmla="*/ 217715 h 600892"/>
                <a:gd name="connsiteX6" fmla="*/ 17417 w 461554"/>
                <a:gd name="connsiteY6" fmla="*/ 95795 h 600892"/>
                <a:gd name="connsiteX7" fmla="*/ 121920 w 461554"/>
                <a:gd name="connsiteY7" fmla="*/ 17418 h 600892"/>
                <a:gd name="connsiteX8" fmla="*/ 209006 w 461554"/>
                <a:gd name="connsiteY8" fmla="*/ 0 h 600892"/>
                <a:gd name="connsiteX9" fmla="*/ 348343 w 461554"/>
                <a:gd name="connsiteY9" fmla="*/ 156755 h 600892"/>
                <a:gd name="connsiteX10" fmla="*/ 418011 w 461554"/>
                <a:gd name="connsiteY10" fmla="*/ 374469 h 600892"/>
                <a:gd name="connsiteX11" fmla="*/ 461554 w 461554"/>
                <a:gd name="connsiteY11" fmla="*/ 539932 h 600892"/>
                <a:gd name="connsiteX0" fmla="*/ 496388 w 496388"/>
                <a:gd name="connsiteY0" fmla="*/ 539932 h 905692"/>
                <a:gd name="connsiteX1" fmla="*/ 330925 w 496388"/>
                <a:gd name="connsiteY1" fmla="*/ 574766 h 905692"/>
                <a:gd name="connsiteX2" fmla="*/ 0 w 496388"/>
                <a:gd name="connsiteY2" fmla="*/ 905692 h 905692"/>
                <a:gd name="connsiteX3" fmla="*/ 121920 w 496388"/>
                <a:gd name="connsiteY3" fmla="*/ 557349 h 905692"/>
                <a:gd name="connsiteX4" fmla="*/ 78377 w 496388"/>
                <a:gd name="connsiteY4" fmla="*/ 365760 h 905692"/>
                <a:gd name="connsiteX5" fmla="*/ 34834 w 496388"/>
                <a:gd name="connsiteY5" fmla="*/ 217715 h 905692"/>
                <a:gd name="connsiteX6" fmla="*/ 52251 w 496388"/>
                <a:gd name="connsiteY6" fmla="*/ 95795 h 905692"/>
                <a:gd name="connsiteX7" fmla="*/ 156754 w 496388"/>
                <a:gd name="connsiteY7" fmla="*/ 17418 h 905692"/>
                <a:gd name="connsiteX8" fmla="*/ 243840 w 496388"/>
                <a:gd name="connsiteY8" fmla="*/ 0 h 905692"/>
                <a:gd name="connsiteX9" fmla="*/ 383177 w 496388"/>
                <a:gd name="connsiteY9" fmla="*/ 156755 h 905692"/>
                <a:gd name="connsiteX10" fmla="*/ 452845 w 496388"/>
                <a:gd name="connsiteY10" fmla="*/ 374469 h 905692"/>
                <a:gd name="connsiteX11" fmla="*/ 496388 w 496388"/>
                <a:gd name="connsiteY11" fmla="*/ 539932 h 905692"/>
                <a:gd name="connsiteX0" fmla="*/ 583474 w 583474"/>
                <a:gd name="connsiteY0" fmla="*/ 539932 h 905692"/>
                <a:gd name="connsiteX1" fmla="*/ 418011 w 583474"/>
                <a:gd name="connsiteY1" fmla="*/ 574766 h 905692"/>
                <a:gd name="connsiteX2" fmla="*/ 87086 w 583474"/>
                <a:gd name="connsiteY2" fmla="*/ 905692 h 905692"/>
                <a:gd name="connsiteX3" fmla="*/ 0 w 583474"/>
                <a:gd name="connsiteY3" fmla="*/ 870858 h 905692"/>
                <a:gd name="connsiteX4" fmla="*/ 165463 w 583474"/>
                <a:gd name="connsiteY4" fmla="*/ 365760 h 905692"/>
                <a:gd name="connsiteX5" fmla="*/ 121920 w 583474"/>
                <a:gd name="connsiteY5" fmla="*/ 217715 h 905692"/>
                <a:gd name="connsiteX6" fmla="*/ 139337 w 583474"/>
                <a:gd name="connsiteY6" fmla="*/ 95795 h 905692"/>
                <a:gd name="connsiteX7" fmla="*/ 243840 w 583474"/>
                <a:gd name="connsiteY7" fmla="*/ 17418 h 905692"/>
                <a:gd name="connsiteX8" fmla="*/ 330926 w 583474"/>
                <a:gd name="connsiteY8" fmla="*/ 0 h 905692"/>
                <a:gd name="connsiteX9" fmla="*/ 470263 w 583474"/>
                <a:gd name="connsiteY9" fmla="*/ 156755 h 905692"/>
                <a:gd name="connsiteX10" fmla="*/ 539931 w 583474"/>
                <a:gd name="connsiteY10" fmla="*/ 374469 h 905692"/>
                <a:gd name="connsiteX11" fmla="*/ 583474 w 583474"/>
                <a:gd name="connsiteY11" fmla="*/ 539932 h 905692"/>
                <a:gd name="connsiteX0" fmla="*/ 583474 w 583474"/>
                <a:gd name="connsiteY0" fmla="*/ 539932 h 905692"/>
                <a:gd name="connsiteX1" fmla="*/ 418011 w 583474"/>
                <a:gd name="connsiteY1" fmla="*/ 574766 h 905692"/>
                <a:gd name="connsiteX2" fmla="*/ 87086 w 583474"/>
                <a:gd name="connsiteY2" fmla="*/ 905692 h 905692"/>
                <a:gd name="connsiteX3" fmla="*/ 0 w 583474"/>
                <a:gd name="connsiteY3" fmla="*/ 870858 h 905692"/>
                <a:gd name="connsiteX4" fmla="*/ 130629 w 583474"/>
                <a:gd name="connsiteY4" fmla="*/ 653143 h 905692"/>
                <a:gd name="connsiteX5" fmla="*/ 165463 w 583474"/>
                <a:gd name="connsiteY5" fmla="*/ 365760 h 905692"/>
                <a:gd name="connsiteX6" fmla="*/ 121920 w 583474"/>
                <a:gd name="connsiteY6" fmla="*/ 217715 h 905692"/>
                <a:gd name="connsiteX7" fmla="*/ 139337 w 583474"/>
                <a:gd name="connsiteY7" fmla="*/ 95795 h 905692"/>
                <a:gd name="connsiteX8" fmla="*/ 243840 w 583474"/>
                <a:gd name="connsiteY8" fmla="*/ 17418 h 905692"/>
                <a:gd name="connsiteX9" fmla="*/ 330926 w 583474"/>
                <a:gd name="connsiteY9" fmla="*/ 0 h 905692"/>
                <a:gd name="connsiteX10" fmla="*/ 470263 w 583474"/>
                <a:gd name="connsiteY10" fmla="*/ 156755 h 905692"/>
                <a:gd name="connsiteX11" fmla="*/ 539931 w 583474"/>
                <a:gd name="connsiteY11" fmla="*/ 374469 h 905692"/>
                <a:gd name="connsiteX12" fmla="*/ 583474 w 583474"/>
                <a:gd name="connsiteY12" fmla="*/ 539932 h 905692"/>
                <a:gd name="connsiteX0" fmla="*/ 583474 w 583474"/>
                <a:gd name="connsiteY0" fmla="*/ 539932 h 905692"/>
                <a:gd name="connsiteX1" fmla="*/ 418011 w 583474"/>
                <a:gd name="connsiteY1" fmla="*/ 574766 h 905692"/>
                <a:gd name="connsiteX2" fmla="*/ 87086 w 583474"/>
                <a:gd name="connsiteY2" fmla="*/ 905692 h 905692"/>
                <a:gd name="connsiteX3" fmla="*/ 0 w 583474"/>
                <a:gd name="connsiteY3" fmla="*/ 870858 h 905692"/>
                <a:gd name="connsiteX4" fmla="*/ 130629 w 583474"/>
                <a:gd name="connsiteY4" fmla="*/ 653143 h 905692"/>
                <a:gd name="connsiteX5" fmla="*/ 165463 w 583474"/>
                <a:gd name="connsiteY5" fmla="*/ 478972 h 905692"/>
                <a:gd name="connsiteX6" fmla="*/ 165463 w 583474"/>
                <a:gd name="connsiteY6" fmla="*/ 365760 h 905692"/>
                <a:gd name="connsiteX7" fmla="*/ 121920 w 583474"/>
                <a:gd name="connsiteY7" fmla="*/ 217715 h 905692"/>
                <a:gd name="connsiteX8" fmla="*/ 139337 w 583474"/>
                <a:gd name="connsiteY8" fmla="*/ 95795 h 905692"/>
                <a:gd name="connsiteX9" fmla="*/ 243840 w 583474"/>
                <a:gd name="connsiteY9" fmla="*/ 17418 h 905692"/>
                <a:gd name="connsiteX10" fmla="*/ 330926 w 583474"/>
                <a:gd name="connsiteY10" fmla="*/ 0 h 905692"/>
                <a:gd name="connsiteX11" fmla="*/ 470263 w 583474"/>
                <a:gd name="connsiteY11" fmla="*/ 156755 h 905692"/>
                <a:gd name="connsiteX12" fmla="*/ 539931 w 583474"/>
                <a:gd name="connsiteY12" fmla="*/ 374469 h 905692"/>
                <a:gd name="connsiteX13" fmla="*/ 583474 w 583474"/>
                <a:gd name="connsiteY13" fmla="*/ 539932 h 905692"/>
                <a:gd name="connsiteX0" fmla="*/ 583474 w 583474"/>
                <a:gd name="connsiteY0" fmla="*/ 539932 h 905692"/>
                <a:gd name="connsiteX1" fmla="*/ 418011 w 583474"/>
                <a:gd name="connsiteY1" fmla="*/ 574766 h 905692"/>
                <a:gd name="connsiteX2" fmla="*/ 252549 w 583474"/>
                <a:gd name="connsiteY2" fmla="*/ 644435 h 905692"/>
                <a:gd name="connsiteX3" fmla="*/ 87086 w 583474"/>
                <a:gd name="connsiteY3" fmla="*/ 905692 h 905692"/>
                <a:gd name="connsiteX4" fmla="*/ 0 w 583474"/>
                <a:gd name="connsiteY4" fmla="*/ 870858 h 905692"/>
                <a:gd name="connsiteX5" fmla="*/ 130629 w 583474"/>
                <a:gd name="connsiteY5" fmla="*/ 653143 h 905692"/>
                <a:gd name="connsiteX6" fmla="*/ 165463 w 583474"/>
                <a:gd name="connsiteY6" fmla="*/ 478972 h 905692"/>
                <a:gd name="connsiteX7" fmla="*/ 165463 w 583474"/>
                <a:gd name="connsiteY7" fmla="*/ 365760 h 905692"/>
                <a:gd name="connsiteX8" fmla="*/ 121920 w 583474"/>
                <a:gd name="connsiteY8" fmla="*/ 217715 h 905692"/>
                <a:gd name="connsiteX9" fmla="*/ 139337 w 583474"/>
                <a:gd name="connsiteY9" fmla="*/ 95795 h 905692"/>
                <a:gd name="connsiteX10" fmla="*/ 243840 w 583474"/>
                <a:gd name="connsiteY10" fmla="*/ 17418 h 905692"/>
                <a:gd name="connsiteX11" fmla="*/ 330926 w 583474"/>
                <a:gd name="connsiteY11" fmla="*/ 0 h 905692"/>
                <a:gd name="connsiteX12" fmla="*/ 470263 w 583474"/>
                <a:gd name="connsiteY12" fmla="*/ 156755 h 905692"/>
                <a:gd name="connsiteX13" fmla="*/ 539931 w 583474"/>
                <a:gd name="connsiteY13" fmla="*/ 374469 h 905692"/>
                <a:gd name="connsiteX14" fmla="*/ 583474 w 583474"/>
                <a:gd name="connsiteY14" fmla="*/ 539932 h 905692"/>
                <a:gd name="connsiteX0" fmla="*/ 583474 w 583474"/>
                <a:gd name="connsiteY0" fmla="*/ 539932 h 905692"/>
                <a:gd name="connsiteX1" fmla="*/ 418011 w 583474"/>
                <a:gd name="connsiteY1" fmla="*/ 574766 h 905692"/>
                <a:gd name="connsiteX2" fmla="*/ 252549 w 583474"/>
                <a:gd name="connsiteY2" fmla="*/ 644435 h 905692"/>
                <a:gd name="connsiteX3" fmla="*/ 87086 w 583474"/>
                <a:gd name="connsiteY3" fmla="*/ 905692 h 905692"/>
                <a:gd name="connsiteX4" fmla="*/ 0 w 583474"/>
                <a:gd name="connsiteY4" fmla="*/ 870858 h 905692"/>
                <a:gd name="connsiteX5" fmla="*/ 174172 w 583474"/>
                <a:gd name="connsiteY5" fmla="*/ 653143 h 905692"/>
                <a:gd name="connsiteX6" fmla="*/ 165463 w 583474"/>
                <a:gd name="connsiteY6" fmla="*/ 478972 h 905692"/>
                <a:gd name="connsiteX7" fmla="*/ 165463 w 583474"/>
                <a:gd name="connsiteY7" fmla="*/ 365760 h 905692"/>
                <a:gd name="connsiteX8" fmla="*/ 121920 w 583474"/>
                <a:gd name="connsiteY8" fmla="*/ 217715 h 905692"/>
                <a:gd name="connsiteX9" fmla="*/ 139337 w 583474"/>
                <a:gd name="connsiteY9" fmla="*/ 95795 h 905692"/>
                <a:gd name="connsiteX10" fmla="*/ 243840 w 583474"/>
                <a:gd name="connsiteY10" fmla="*/ 17418 h 905692"/>
                <a:gd name="connsiteX11" fmla="*/ 330926 w 583474"/>
                <a:gd name="connsiteY11" fmla="*/ 0 h 905692"/>
                <a:gd name="connsiteX12" fmla="*/ 470263 w 583474"/>
                <a:gd name="connsiteY12" fmla="*/ 156755 h 905692"/>
                <a:gd name="connsiteX13" fmla="*/ 539931 w 583474"/>
                <a:gd name="connsiteY13" fmla="*/ 374469 h 905692"/>
                <a:gd name="connsiteX14" fmla="*/ 583474 w 583474"/>
                <a:gd name="connsiteY14" fmla="*/ 539932 h 905692"/>
                <a:gd name="connsiteX0" fmla="*/ 584110 w 584110"/>
                <a:gd name="connsiteY0" fmla="*/ 539932 h 905692"/>
                <a:gd name="connsiteX1" fmla="*/ 418647 w 584110"/>
                <a:gd name="connsiteY1" fmla="*/ 574766 h 905692"/>
                <a:gd name="connsiteX2" fmla="*/ 253185 w 584110"/>
                <a:gd name="connsiteY2" fmla="*/ 644435 h 905692"/>
                <a:gd name="connsiteX3" fmla="*/ 87722 w 584110"/>
                <a:gd name="connsiteY3" fmla="*/ 905692 h 905692"/>
                <a:gd name="connsiteX4" fmla="*/ 636 w 584110"/>
                <a:gd name="connsiteY4" fmla="*/ 870858 h 905692"/>
                <a:gd name="connsiteX5" fmla="*/ 79013 w 584110"/>
                <a:gd name="connsiteY5" fmla="*/ 783772 h 905692"/>
                <a:gd name="connsiteX6" fmla="*/ 174808 w 584110"/>
                <a:gd name="connsiteY6" fmla="*/ 653143 h 905692"/>
                <a:gd name="connsiteX7" fmla="*/ 166099 w 584110"/>
                <a:gd name="connsiteY7" fmla="*/ 478972 h 905692"/>
                <a:gd name="connsiteX8" fmla="*/ 166099 w 584110"/>
                <a:gd name="connsiteY8" fmla="*/ 365760 h 905692"/>
                <a:gd name="connsiteX9" fmla="*/ 122556 w 584110"/>
                <a:gd name="connsiteY9" fmla="*/ 217715 h 905692"/>
                <a:gd name="connsiteX10" fmla="*/ 139973 w 584110"/>
                <a:gd name="connsiteY10" fmla="*/ 95795 h 905692"/>
                <a:gd name="connsiteX11" fmla="*/ 244476 w 584110"/>
                <a:gd name="connsiteY11" fmla="*/ 17418 h 905692"/>
                <a:gd name="connsiteX12" fmla="*/ 331562 w 584110"/>
                <a:gd name="connsiteY12" fmla="*/ 0 h 905692"/>
                <a:gd name="connsiteX13" fmla="*/ 470899 w 584110"/>
                <a:gd name="connsiteY13" fmla="*/ 156755 h 905692"/>
                <a:gd name="connsiteX14" fmla="*/ 540567 w 584110"/>
                <a:gd name="connsiteY14" fmla="*/ 374469 h 905692"/>
                <a:gd name="connsiteX15" fmla="*/ 584110 w 584110"/>
                <a:gd name="connsiteY15" fmla="*/ 539932 h 905692"/>
                <a:gd name="connsiteX0" fmla="*/ 584110 w 584110"/>
                <a:gd name="connsiteY0" fmla="*/ 539932 h 905692"/>
                <a:gd name="connsiteX1" fmla="*/ 418647 w 584110"/>
                <a:gd name="connsiteY1" fmla="*/ 574766 h 905692"/>
                <a:gd name="connsiteX2" fmla="*/ 253185 w 584110"/>
                <a:gd name="connsiteY2" fmla="*/ 644435 h 905692"/>
                <a:gd name="connsiteX3" fmla="*/ 87722 w 584110"/>
                <a:gd name="connsiteY3" fmla="*/ 905692 h 905692"/>
                <a:gd name="connsiteX4" fmla="*/ 636 w 584110"/>
                <a:gd name="connsiteY4" fmla="*/ 870858 h 905692"/>
                <a:gd name="connsiteX5" fmla="*/ 79013 w 584110"/>
                <a:gd name="connsiteY5" fmla="*/ 783772 h 905692"/>
                <a:gd name="connsiteX6" fmla="*/ 174808 w 584110"/>
                <a:gd name="connsiteY6" fmla="*/ 653143 h 905692"/>
                <a:gd name="connsiteX7" fmla="*/ 139974 w 584110"/>
                <a:gd name="connsiteY7" fmla="*/ 461555 h 905692"/>
                <a:gd name="connsiteX8" fmla="*/ 166099 w 584110"/>
                <a:gd name="connsiteY8" fmla="*/ 365760 h 905692"/>
                <a:gd name="connsiteX9" fmla="*/ 122556 w 584110"/>
                <a:gd name="connsiteY9" fmla="*/ 217715 h 905692"/>
                <a:gd name="connsiteX10" fmla="*/ 139973 w 584110"/>
                <a:gd name="connsiteY10" fmla="*/ 95795 h 905692"/>
                <a:gd name="connsiteX11" fmla="*/ 244476 w 584110"/>
                <a:gd name="connsiteY11" fmla="*/ 17418 h 905692"/>
                <a:gd name="connsiteX12" fmla="*/ 331562 w 584110"/>
                <a:gd name="connsiteY12" fmla="*/ 0 h 905692"/>
                <a:gd name="connsiteX13" fmla="*/ 470899 w 584110"/>
                <a:gd name="connsiteY13" fmla="*/ 156755 h 905692"/>
                <a:gd name="connsiteX14" fmla="*/ 540567 w 584110"/>
                <a:gd name="connsiteY14" fmla="*/ 374469 h 905692"/>
                <a:gd name="connsiteX15" fmla="*/ 584110 w 584110"/>
                <a:gd name="connsiteY15" fmla="*/ 539932 h 905692"/>
                <a:gd name="connsiteX0" fmla="*/ 584110 w 584110"/>
                <a:gd name="connsiteY0" fmla="*/ 539932 h 905692"/>
                <a:gd name="connsiteX1" fmla="*/ 418647 w 584110"/>
                <a:gd name="connsiteY1" fmla="*/ 574766 h 905692"/>
                <a:gd name="connsiteX2" fmla="*/ 253185 w 584110"/>
                <a:gd name="connsiteY2" fmla="*/ 644435 h 905692"/>
                <a:gd name="connsiteX3" fmla="*/ 87722 w 584110"/>
                <a:gd name="connsiteY3" fmla="*/ 905692 h 905692"/>
                <a:gd name="connsiteX4" fmla="*/ 636 w 584110"/>
                <a:gd name="connsiteY4" fmla="*/ 870858 h 905692"/>
                <a:gd name="connsiteX5" fmla="*/ 79013 w 584110"/>
                <a:gd name="connsiteY5" fmla="*/ 783772 h 905692"/>
                <a:gd name="connsiteX6" fmla="*/ 174808 w 584110"/>
                <a:gd name="connsiteY6" fmla="*/ 653143 h 905692"/>
                <a:gd name="connsiteX7" fmla="*/ 139974 w 584110"/>
                <a:gd name="connsiteY7" fmla="*/ 461555 h 905692"/>
                <a:gd name="connsiteX8" fmla="*/ 122557 w 584110"/>
                <a:gd name="connsiteY8" fmla="*/ 339635 h 905692"/>
                <a:gd name="connsiteX9" fmla="*/ 122556 w 584110"/>
                <a:gd name="connsiteY9" fmla="*/ 217715 h 905692"/>
                <a:gd name="connsiteX10" fmla="*/ 139973 w 584110"/>
                <a:gd name="connsiteY10" fmla="*/ 95795 h 905692"/>
                <a:gd name="connsiteX11" fmla="*/ 244476 w 584110"/>
                <a:gd name="connsiteY11" fmla="*/ 17418 h 905692"/>
                <a:gd name="connsiteX12" fmla="*/ 331562 w 584110"/>
                <a:gd name="connsiteY12" fmla="*/ 0 h 905692"/>
                <a:gd name="connsiteX13" fmla="*/ 470899 w 584110"/>
                <a:gd name="connsiteY13" fmla="*/ 156755 h 905692"/>
                <a:gd name="connsiteX14" fmla="*/ 540567 w 584110"/>
                <a:gd name="connsiteY14" fmla="*/ 374469 h 905692"/>
                <a:gd name="connsiteX15" fmla="*/ 584110 w 584110"/>
                <a:gd name="connsiteY15" fmla="*/ 539932 h 905692"/>
                <a:gd name="connsiteX0" fmla="*/ 584110 w 584110"/>
                <a:gd name="connsiteY0" fmla="*/ 539932 h 905692"/>
                <a:gd name="connsiteX1" fmla="*/ 418647 w 584110"/>
                <a:gd name="connsiteY1" fmla="*/ 574766 h 905692"/>
                <a:gd name="connsiteX2" fmla="*/ 253185 w 584110"/>
                <a:gd name="connsiteY2" fmla="*/ 644435 h 905692"/>
                <a:gd name="connsiteX3" fmla="*/ 87722 w 584110"/>
                <a:gd name="connsiteY3" fmla="*/ 905692 h 905692"/>
                <a:gd name="connsiteX4" fmla="*/ 636 w 584110"/>
                <a:gd name="connsiteY4" fmla="*/ 870858 h 905692"/>
                <a:gd name="connsiteX5" fmla="*/ 79013 w 584110"/>
                <a:gd name="connsiteY5" fmla="*/ 783772 h 905692"/>
                <a:gd name="connsiteX6" fmla="*/ 174808 w 584110"/>
                <a:gd name="connsiteY6" fmla="*/ 653143 h 905692"/>
                <a:gd name="connsiteX7" fmla="*/ 139974 w 584110"/>
                <a:gd name="connsiteY7" fmla="*/ 461555 h 905692"/>
                <a:gd name="connsiteX8" fmla="*/ 122557 w 584110"/>
                <a:gd name="connsiteY8" fmla="*/ 339635 h 905692"/>
                <a:gd name="connsiteX9" fmla="*/ 61596 w 584110"/>
                <a:gd name="connsiteY9" fmla="*/ 191589 h 905692"/>
                <a:gd name="connsiteX10" fmla="*/ 139973 w 584110"/>
                <a:gd name="connsiteY10" fmla="*/ 95795 h 905692"/>
                <a:gd name="connsiteX11" fmla="*/ 244476 w 584110"/>
                <a:gd name="connsiteY11" fmla="*/ 17418 h 905692"/>
                <a:gd name="connsiteX12" fmla="*/ 331562 w 584110"/>
                <a:gd name="connsiteY12" fmla="*/ 0 h 905692"/>
                <a:gd name="connsiteX13" fmla="*/ 470899 w 584110"/>
                <a:gd name="connsiteY13" fmla="*/ 156755 h 905692"/>
                <a:gd name="connsiteX14" fmla="*/ 540567 w 584110"/>
                <a:gd name="connsiteY14" fmla="*/ 374469 h 905692"/>
                <a:gd name="connsiteX15" fmla="*/ 584110 w 584110"/>
                <a:gd name="connsiteY15" fmla="*/ 539932 h 905692"/>
                <a:gd name="connsiteX0" fmla="*/ 584110 w 584110"/>
                <a:gd name="connsiteY0" fmla="*/ 539932 h 905692"/>
                <a:gd name="connsiteX1" fmla="*/ 418647 w 584110"/>
                <a:gd name="connsiteY1" fmla="*/ 574766 h 905692"/>
                <a:gd name="connsiteX2" fmla="*/ 253185 w 584110"/>
                <a:gd name="connsiteY2" fmla="*/ 644435 h 905692"/>
                <a:gd name="connsiteX3" fmla="*/ 87722 w 584110"/>
                <a:gd name="connsiteY3" fmla="*/ 905692 h 905692"/>
                <a:gd name="connsiteX4" fmla="*/ 636 w 584110"/>
                <a:gd name="connsiteY4" fmla="*/ 870858 h 905692"/>
                <a:gd name="connsiteX5" fmla="*/ 79013 w 584110"/>
                <a:gd name="connsiteY5" fmla="*/ 783772 h 905692"/>
                <a:gd name="connsiteX6" fmla="*/ 174808 w 584110"/>
                <a:gd name="connsiteY6" fmla="*/ 653143 h 905692"/>
                <a:gd name="connsiteX7" fmla="*/ 139974 w 584110"/>
                <a:gd name="connsiteY7" fmla="*/ 461555 h 905692"/>
                <a:gd name="connsiteX8" fmla="*/ 122557 w 584110"/>
                <a:gd name="connsiteY8" fmla="*/ 339635 h 905692"/>
                <a:gd name="connsiteX9" fmla="*/ 61596 w 584110"/>
                <a:gd name="connsiteY9" fmla="*/ 191589 h 905692"/>
                <a:gd name="connsiteX10" fmla="*/ 96430 w 584110"/>
                <a:gd name="connsiteY10" fmla="*/ 34835 h 905692"/>
                <a:gd name="connsiteX11" fmla="*/ 244476 w 584110"/>
                <a:gd name="connsiteY11" fmla="*/ 17418 h 905692"/>
                <a:gd name="connsiteX12" fmla="*/ 331562 w 584110"/>
                <a:gd name="connsiteY12" fmla="*/ 0 h 905692"/>
                <a:gd name="connsiteX13" fmla="*/ 470899 w 584110"/>
                <a:gd name="connsiteY13" fmla="*/ 156755 h 905692"/>
                <a:gd name="connsiteX14" fmla="*/ 540567 w 584110"/>
                <a:gd name="connsiteY14" fmla="*/ 374469 h 905692"/>
                <a:gd name="connsiteX15" fmla="*/ 584110 w 584110"/>
                <a:gd name="connsiteY15" fmla="*/ 539932 h 905692"/>
                <a:gd name="connsiteX0" fmla="*/ 584110 w 584110"/>
                <a:gd name="connsiteY0" fmla="*/ 566057 h 931817"/>
                <a:gd name="connsiteX1" fmla="*/ 418647 w 584110"/>
                <a:gd name="connsiteY1" fmla="*/ 600891 h 931817"/>
                <a:gd name="connsiteX2" fmla="*/ 253185 w 584110"/>
                <a:gd name="connsiteY2" fmla="*/ 670560 h 931817"/>
                <a:gd name="connsiteX3" fmla="*/ 87722 w 584110"/>
                <a:gd name="connsiteY3" fmla="*/ 931817 h 931817"/>
                <a:gd name="connsiteX4" fmla="*/ 636 w 584110"/>
                <a:gd name="connsiteY4" fmla="*/ 896983 h 931817"/>
                <a:gd name="connsiteX5" fmla="*/ 79013 w 584110"/>
                <a:gd name="connsiteY5" fmla="*/ 809897 h 931817"/>
                <a:gd name="connsiteX6" fmla="*/ 174808 w 584110"/>
                <a:gd name="connsiteY6" fmla="*/ 679268 h 931817"/>
                <a:gd name="connsiteX7" fmla="*/ 139974 w 584110"/>
                <a:gd name="connsiteY7" fmla="*/ 487680 h 931817"/>
                <a:gd name="connsiteX8" fmla="*/ 122557 w 584110"/>
                <a:gd name="connsiteY8" fmla="*/ 365760 h 931817"/>
                <a:gd name="connsiteX9" fmla="*/ 61596 w 584110"/>
                <a:gd name="connsiteY9" fmla="*/ 217714 h 931817"/>
                <a:gd name="connsiteX10" fmla="*/ 96430 w 584110"/>
                <a:gd name="connsiteY10" fmla="*/ 60960 h 931817"/>
                <a:gd name="connsiteX11" fmla="*/ 209641 w 584110"/>
                <a:gd name="connsiteY11" fmla="*/ 0 h 931817"/>
                <a:gd name="connsiteX12" fmla="*/ 331562 w 584110"/>
                <a:gd name="connsiteY12" fmla="*/ 26125 h 931817"/>
                <a:gd name="connsiteX13" fmla="*/ 470899 w 584110"/>
                <a:gd name="connsiteY13" fmla="*/ 182880 h 931817"/>
                <a:gd name="connsiteX14" fmla="*/ 540567 w 584110"/>
                <a:gd name="connsiteY14" fmla="*/ 400594 h 931817"/>
                <a:gd name="connsiteX15" fmla="*/ 584110 w 584110"/>
                <a:gd name="connsiteY15" fmla="*/ 566057 h 93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4110" h="931817">
                  <a:moveTo>
                    <a:pt x="584110" y="566057"/>
                  </a:moveTo>
                  <a:cubicBezTo>
                    <a:pt x="528956" y="577668"/>
                    <a:pt x="473801" y="583474"/>
                    <a:pt x="418647" y="600891"/>
                  </a:cubicBezTo>
                  <a:cubicBezTo>
                    <a:pt x="363493" y="618308"/>
                    <a:pt x="308339" y="615406"/>
                    <a:pt x="253185" y="670560"/>
                  </a:cubicBezTo>
                  <a:cubicBezTo>
                    <a:pt x="198031" y="725714"/>
                    <a:pt x="141425" y="899886"/>
                    <a:pt x="87722" y="931817"/>
                  </a:cubicBezTo>
                  <a:lnTo>
                    <a:pt x="636" y="896983"/>
                  </a:lnTo>
                  <a:cubicBezTo>
                    <a:pt x="-6621" y="876663"/>
                    <a:pt x="49984" y="846183"/>
                    <a:pt x="79013" y="809897"/>
                  </a:cubicBezTo>
                  <a:cubicBezTo>
                    <a:pt x="108042" y="773611"/>
                    <a:pt x="154488" y="730068"/>
                    <a:pt x="174808" y="679268"/>
                  </a:cubicBezTo>
                  <a:cubicBezTo>
                    <a:pt x="177711" y="621211"/>
                    <a:pt x="137071" y="545737"/>
                    <a:pt x="139974" y="487680"/>
                  </a:cubicBezTo>
                  <a:lnTo>
                    <a:pt x="122557" y="365760"/>
                  </a:lnTo>
                  <a:cubicBezTo>
                    <a:pt x="122557" y="325120"/>
                    <a:pt x="61596" y="258354"/>
                    <a:pt x="61596" y="217714"/>
                  </a:cubicBezTo>
                  <a:lnTo>
                    <a:pt x="96430" y="60960"/>
                  </a:lnTo>
                  <a:lnTo>
                    <a:pt x="209641" y="0"/>
                  </a:lnTo>
                  <a:lnTo>
                    <a:pt x="331562" y="26125"/>
                  </a:lnTo>
                  <a:lnTo>
                    <a:pt x="470899" y="182880"/>
                  </a:lnTo>
                  <a:lnTo>
                    <a:pt x="540567" y="400594"/>
                  </a:lnTo>
                  <a:lnTo>
                    <a:pt x="584110" y="566057"/>
                  </a:lnTo>
                  <a:close/>
                </a:path>
              </a:pathLst>
            </a:custGeom>
            <a:solidFill>
              <a:srgbClr val="00CC00">
                <a:alpha val="50000"/>
              </a:srgbClr>
            </a:solidFill>
            <a:ln w="12700" cap="flat" cmpd="sng" algn="ctr">
              <a:noFill/>
              <a:prstDash val="solid"/>
            </a:ln>
            <a:effectLst>
              <a:glow rad="63500">
                <a:srgbClr val="00CC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6" name="Freeform 15"/>
            <p:cNvSpPr/>
            <p:nvPr/>
          </p:nvSpPr>
          <p:spPr>
            <a:xfrm>
              <a:off x="6406856" y="2490720"/>
              <a:ext cx="600891" cy="1018903"/>
            </a:xfrm>
            <a:custGeom>
              <a:avLst/>
              <a:gdLst>
                <a:gd name="connsiteX0" fmla="*/ 600891 w 600891"/>
                <a:gd name="connsiteY0" fmla="*/ 95794 h 1018903"/>
                <a:gd name="connsiteX1" fmla="*/ 444137 w 600891"/>
                <a:gd name="connsiteY1" fmla="*/ 174171 h 1018903"/>
                <a:gd name="connsiteX2" fmla="*/ 391885 w 600891"/>
                <a:gd name="connsiteY2" fmla="*/ 287383 h 1018903"/>
                <a:gd name="connsiteX3" fmla="*/ 426720 w 600891"/>
                <a:gd name="connsiteY3" fmla="*/ 470263 h 1018903"/>
                <a:gd name="connsiteX4" fmla="*/ 487680 w 600891"/>
                <a:gd name="connsiteY4" fmla="*/ 696686 h 1018903"/>
                <a:gd name="connsiteX5" fmla="*/ 478971 w 600891"/>
                <a:gd name="connsiteY5" fmla="*/ 896983 h 1018903"/>
                <a:gd name="connsiteX6" fmla="*/ 357051 w 600891"/>
                <a:gd name="connsiteY6" fmla="*/ 1018903 h 1018903"/>
                <a:gd name="connsiteX7" fmla="*/ 235131 w 600891"/>
                <a:gd name="connsiteY7" fmla="*/ 1001486 h 1018903"/>
                <a:gd name="connsiteX8" fmla="*/ 69668 w 600891"/>
                <a:gd name="connsiteY8" fmla="*/ 949234 h 1018903"/>
                <a:gd name="connsiteX9" fmla="*/ 200297 w 600891"/>
                <a:gd name="connsiteY9" fmla="*/ 818606 h 1018903"/>
                <a:gd name="connsiteX10" fmla="*/ 243840 w 600891"/>
                <a:gd name="connsiteY10" fmla="*/ 661851 h 1018903"/>
                <a:gd name="connsiteX11" fmla="*/ 217714 w 600891"/>
                <a:gd name="connsiteY11" fmla="*/ 478971 h 1018903"/>
                <a:gd name="connsiteX12" fmla="*/ 156754 w 600891"/>
                <a:gd name="connsiteY12" fmla="*/ 339634 h 1018903"/>
                <a:gd name="connsiteX13" fmla="*/ 34834 w 600891"/>
                <a:gd name="connsiteY13" fmla="*/ 252549 h 1018903"/>
                <a:gd name="connsiteX14" fmla="*/ 0 w 600891"/>
                <a:gd name="connsiteY14" fmla="*/ 191589 h 1018903"/>
                <a:gd name="connsiteX15" fmla="*/ 26125 w 600891"/>
                <a:gd name="connsiteY15" fmla="*/ 113211 h 1018903"/>
                <a:gd name="connsiteX16" fmla="*/ 165462 w 600891"/>
                <a:gd name="connsiteY16" fmla="*/ 52251 h 1018903"/>
                <a:gd name="connsiteX17" fmla="*/ 304800 w 600891"/>
                <a:gd name="connsiteY17" fmla="*/ 0 h 1018903"/>
                <a:gd name="connsiteX18" fmla="*/ 600891 w 600891"/>
                <a:gd name="connsiteY18" fmla="*/ 95794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0891" h="1018903">
                  <a:moveTo>
                    <a:pt x="600891" y="95794"/>
                  </a:moveTo>
                  <a:lnTo>
                    <a:pt x="444137" y="174171"/>
                  </a:lnTo>
                  <a:lnTo>
                    <a:pt x="391885" y="287383"/>
                  </a:lnTo>
                  <a:lnTo>
                    <a:pt x="426720" y="470263"/>
                  </a:lnTo>
                  <a:lnTo>
                    <a:pt x="487680" y="696686"/>
                  </a:lnTo>
                  <a:lnTo>
                    <a:pt x="478971" y="896983"/>
                  </a:lnTo>
                  <a:lnTo>
                    <a:pt x="357051" y="1018903"/>
                  </a:lnTo>
                  <a:lnTo>
                    <a:pt x="235131" y="1001486"/>
                  </a:lnTo>
                  <a:lnTo>
                    <a:pt x="69668" y="949234"/>
                  </a:lnTo>
                  <a:lnTo>
                    <a:pt x="200297" y="818606"/>
                  </a:lnTo>
                  <a:lnTo>
                    <a:pt x="243840" y="661851"/>
                  </a:lnTo>
                  <a:lnTo>
                    <a:pt x="217714" y="478971"/>
                  </a:lnTo>
                  <a:lnTo>
                    <a:pt x="156754" y="339634"/>
                  </a:lnTo>
                  <a:lnTo>
                    <a:pt x="34834" y="252549"/>
                  </a:lnTo>
                  <a:lnTo>
                    <a:pt x="0" y="191589"/>
                  </a:lnTo>
                  <a:lnTo>
                    <a:pt x="26125" y="113211"/>
                  </a:lnTo>
                  <a:lnTo>
                    <a:pt x="165462" y="52251"/>
                  </a:lnTo>
                  <a:lnTo>
                    <a:pt x="304800" y="0"/>
                  </a:lnTo>
                  <a:lnTo>
                    <a:pt x="600891" y="95794"/>
                  </a:lnTo>
                  <a:close/>
                </a:path>
              </a:pathLst>
            </a:custGeom>
            <a:solidFill>
              <a:srgbClr val="FFFF00">
                <a:alpha val="50000"/>
              </a:srgbClr>
            </a:solidFill>
            <a:ln w="12700" cap="flat" cmpd="sng" algn="ctr">
              <a:noFill/>
              <a:prstDash val="solid"/>
            </a:ln>
            <a:effectLst>
              <a:glow rad="63500">
                <a:srgbClr val="FFFF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7" name="Freeform 16"/>
            <p:cNvSpPr/>
            <p:nvPr/>
          </p:nvSpPr>
          <p:spPr>
            <a:xfrm>
              <a:off x="5640500" y="2464594"/>
              <a:ext cx="992777" cy="975360"/>
            </a:xfrm>
            <a:custGeom>
              <a:avLst/>
              <a:gdLst>
                <a:gd name="connsiteX0" fmla="*/ 209006 w 1001486"/>
                <a:gd name="connsiteY0" fmla="*/ 17417 h 975360"/>
                <a:gd name="connsiteX1" fmla="*/ 60960 w 1001486"/>
                <a:gd name="connsiteY1" fmla="*/ 165463 h 975360"/>
                <a:gd name="connsiteX2" fmla="*/ 0 w 1001486"/>
                <a:gd name="connsiteY2" fmla="*/ 278675 h 975360"/>
                <a:gd name="connsiteX3" fmla="*/ 26126 w 1001486"/>
                <a:gd name="connsiteY3" fmla="*/ 357052 h 975360"/>
                <a:gd name="connsiteX4" fmla="*/ 226423 w 1001486"/>
                <a:gd name="connsiteY4" fmla="*/ 400595 h 975360"/>
                <a:gd name="connsiteX5" fmla="*/ 478972 w 1001486"/>
                <a:gd name="connsiteY5" fmla="*/ 461555 h 975360"/>
                <a:gd name="connsiteX6" fmla="*/ 600892 w 1001486"/>
                <a:gd name="connsiteY6" fmla="*/ 548640 h 975360"/>
                <a:gd name="connsiteX7" fmla="*/ 635726 w 1001486"/>
                <a:gd name="connsiteY7" fmla="*/ 705395 h 975360"/>
                <a:gd name="connsiteX8" fmla="*/ 487680 w 1001486"/>
                <a:gd name="connsiteY8" fmla="*/ 914400 h 975360"/>
                <a:gd name="connsiteX9" fmla="*/ 775063 w 1001486"/>
                <a:gd name="connsiteY9" fmla="*/ 975360 h 975360"/>
                <a:gd name="connsiteX10" fmla="*/ 931817 w 1001486"/>
                <a:gd name="connsiteY10" fmla="*/ 827315 h 975360"/>
                <a:gd name="connsiteX11" fmla="*/ 992777 w 1001486"/>
                <a:gd name="connsiteY11" fmla="*/ 566057 h 975360"/>
                <a:gd name="connsiteX12" fmla="*/ 896983 w 1001486"/>
                <a:gd name="connsiteY12" fmla="*/ 374469 h 975360"/>
                <a:gd name="connsiteX13" fmla="*/ 801189 w 1001486"/>
                <a:gd name="connsiteY13" fmla="*/ 252549 h 975360"/>
                <a:gd name="connsiteX14" fmla="*/ 714103 w 1001486"/>
                <a:gd name="connsiteY14" fmla="*/ 165463 h 975360"/>
                <a:gd name="connsiteX15" fmla="*/ 731520 w 1001486"/>
                <a:gd name="connsiteY15" fmla="*/ 95795 h 975360"/>
                <a:gd name="connsiteX16" fmla="*/ 879566 w 1001486"/>
                <a:gd name="connsiteY16" fmla="*/ 52252 h 975360"/>
                <a:gd name="connsiteX17" fmla="*/ 1001486 w 1001486"/>
                <a:gd name="connsiteY17" fmla="*/ 8709 h 975360"/>
                <a:gd name="connsiteX18" fmla="*/ 705395 w 1001486"/>
                <a:gd name="connsiteY18" fmla="*/ 0 h 975360"/>
                <a:gd name="connsiteX19" fmla="*/ 444137 w 1001486"/>
                <a:gd name="connsiteY19" fmla="*/ 8709 h 975360"/>
                <a:gd name="connsiteX20" fmla="*/ 209006 w 1001486"/>
                <a:gd name="connsiteY20" fmla="*/ 17417 h 975360"/>
                <a:gd name="connsiteX0" fmla="*/ 209006 w 1001486"/>
                <a:gd name="connsiteY0" fmla="*/ 17417 h 975360"/>
                <a:gd name="connsiteX1" fmla="*/ 60960 w 1001486"/>
                <a:gd name="connsiteY1" fmla="*/ 165463 h 975360"/>
                <a:gd name="connsiteX2" fmla="*/ 0 w 1001486"/>
                <a:gd name="connsiteY2" fmla="*/ 278675 h 975360"/>
                <a:gd name="connsiteX3" fmla="*/ 26126 w 1001486"/>
                <a:gd name="connsiteY3" fmla="*/ 357052 h 975360"/>
                <a:gd name="connsiteX4" fmla="*/ 226423 w 1001486"/>
                <a:gd name="connsiteY4" fmla="*/ 400595 h 975360"/>
                <a:gd name="connsiteX5" fmla="*/ 478972 w 1001486"/>
                <a:gd name="connsiteY5" fmla="*/ 461555 h 975360"/>
                <a:gd name="connsiteX6" fmla="*/ 600892 w 1001486"/>
                <a:gd name="connsiteY6" fmla="*/ 548640 h 975360"/>
                <a:gd name="connsiteX7" fmla="*/ 635726 w 1001486"/>
                <a:gd name="connsiteY7" fmla="*/ 705395 h 975360"/>
                <a:gd name="connsiteX8" fmla="*/ 487680 w 1001486"/>
                <a:gd name="connsiteY8" fmla="*/ 914400 h 975360"/>
                <a:gd name="connsiteX9" fmla="*/ 775063 w 1001486"/>
                <a:gd name="connsiteY9" fmla="*/ 975360 h 975360"/>
                <a:gd name="connsiteX10" fmla="*/ 931817 w 1001486"/>
                <a:gd name="connsiteY10" fmla="*/ 827315 h 975360"/>
                <a:gd name="connsiteX11" fmla="*/ 992777 w 1001486"/>
                <a:gd name="connsiteY11" fmla="*/ 566057 h 975360"/>
                <a:gd name="connsiteX12" fmla="*/ 896983 w 1001486"/>
                <a:gd name="connsiteY12" fmla="*/ 374469 h 975360"/>
                <a:gd name="connsiteX13" fmla="*/ 801189 w 1001486"/>
                <a:gd name="connsiteY13" fmla="*/ 252549 h 975360"/>
                <a:gd name="connsiteX14" fmla="*/ 714103 w 1001486"/>
                <a:gd name="connsiteY14" fmla="*/ 165463 h 975360"/>
                <a:gd name="connsiteX15" fmla="*/ 769620 w 1001486"/>
                <a:gd name="connsiteY15" fmla="*/ 112464 h 975360"/>
                <a:gd name="connsiteX16" fmla="*/ 879566 w 1001486"/>
                <a:gd name="connsiteY16" fmla="*/ 52252 h 975360"/>
                <a:gd name="connsiteX17" fmla="*/ 1001486 w 1001486"/>
                <a:gd name="connsiteY17" fmla="*/ 8709 h 975360"/>
                <a:gd name="connsiteX18" fmla="*/ 705395 w 1001486"/>
                <a:gd name="connsiteY18" fmla="*/ 0 h 975360"/>
                <a:gd name="connsiteX19" fmla="*/ 444137 w 1001486"/>
                <a:gd name="connsiteY19" fmla="*/ 8709 h 975360"/>
                <a:gd name="connsiteX20" fmla="*/ 209006 w 1001486"/>
                <a:gd name="connsiteY20" fmla="*/ 17417 h 975360"/>
                <a:gd name="connsiteX0" fmla="*/ 209006 w 992777"/>
                <a:gd name="connsiteY0" fmla="*/ 17417 h 975360"/>
                <a:gd name="connsiteX1" fmla="*/ 60960 w 992777"/>
                <a:gd name="connsiteY1" fmla="*/ 165463 h 975360"/>
                <a:gd name="connsiteX2" fmla="*/ 0 w 992777"/>
                <a:gd name="connsiteY2" fmla="*/ 278675 h 975360"/>
                <a:gd name="connsiteX3" fmla="*/ 26126 w 992777"/>
                <a:gd name="connsiteY3" fmla="*/ 357052 h 975360"/>
                <a:gd name="connsiteX4" fmla="*/ 226423 w 992777"/>
                <a:gd name="connsiteY4" fmla="*/ 400595 h 975360"/>
                <a:gd name="connsiteX5" fmla="*/ 478972 w 992777"/>
                <a:gd name="connsiteY5" fmla="*/ 461555 h 975360"/>
                <a:gd name="connsiteX6" fmla="*/ 600892 w 992777"/>
                <a:gd name="connsiteY6" fmla="*/ 548640 h 975360"/>
                <a:gd name="connsiteX7" fmla="*/ 635726 w 992777"/>
                <a:gd name="connsiteY7" fmla="*/ 705395 h 975360"/>
                <a:gd name="connsiteX8" fmla="*/ 487680 w 992777"/>
                <a:gd name="connsiteY8" fmla="*/ 914400 h 975360"/>
                <a:gd name="connsiteX9" fmla="*/ 775063 w 992777"/>
                <a:gd name="connsiteY9" fmla="*/ 975360 h 975360"/>
                <a:gd name="connsiteX10" fmla="*/ 931817 w 992777"/>
                <a:gd name="connsiteY10" fmla="*/ 827315 h 975360"/>
                <a:gd name="connsiteX11" fmla="*/ 992777 w 992777"/>
                <a:gd name="connsiteY11" fmla="*/ 566057 h 975360"/>
                <a:gd name="connsiteX12" fmla="*/ 896983 w 992777"/>
                <a:gd name="connsiteY12" fmla="*/ 374469 h 975360"/>
                <a:gd name="connsiteX13" fmla="*/ 801189 w 992777"/>
                <a:gd name="connsiteY13" fmla="*/ 252549 h 975360"/>
                <a:gd name="connsiteX14" fmla="*/ 714103 w 992777"/>
                <a:gd name="connsiteY14" fmla="*/ 165463 h 975360"/>
                <a:gd name="connsiteX15" fmla="*/ 769620 w 992777"/>
                <a:gd name="connsiteY15" fmla="*/ 112464 h 975360"/>
                <a:gd name="connsiteX16" fmla="*/ 879566 w 992777"/>
                <a:gd name="connsiteY16" fmla="*/ 52252 h 975360"/>
                <a:gd name="connsiteX17" fmla="*/ 989580 w 992777"/>
                <a:gd name="connsiteY17" fmla="*/ 22996 h 975360"/>
                <a:gd name="connsiteX18" fmla="*/ 705395 w 992777"/>
                <a:gd name="connsiteY18" fmla="*/ 0 h 975360"/>
                <a:gd name="connsiteX19" fmla="*/ 444137 w 992777"/>
                <a:gd name="connsiteY19" fmla="*/ 8709 h 975360"/>
                <a:gd name="connsiteX20" fmla="*/ 209006 w 992777"/>
                <a:gd name="connsiteY20" fmla="*/ 17417 h 975360"/>
                <a:gd name="connsiteX0" fmla="*/ 209006 w 992777"/>
                <a:gd name="connsiteY0" fmla="*/ 17417 h 975360"/>
                <a:gd name="connsiteX1" fmla="*/ 60960 w 992777"/>
                <a:gd name="connsiteY1" fmla="*/ 165463 h 975360"/>
                <a:gd name="connsiteX2" fmla="*/ 0 w 992777"/>
                <a:gd name="connsiteY2" fmla="*/ 278675 h 975360"/>
                <a:gd name="connsiteX3" fmla="*/ 26126 w 992777"/>
                <a:gd name="connsiteY3" fmla="*/ 357052 h 975360"/>
                <a:gd name="connsiteX4" fmla="*/ 226423 w 992777"/>
                <a:gd name="connsiteY4" fmla="*/ 400595 h 975360"/>
                <a:gd name="connsiteX5" fmla="*/ 478972 w 992777"/>
                <a:gd name="connsiteY5" fmla="*/ 461555 h 975360"/>
                <a:gd name="connsiteX6" fmla="*/ 600892 w 992777"/>
                <a:gd name="connsiteY6" fmla="*/ 548640 h 975360"/>
                <a:gd name="connsiteX7" fmla="*/ 635726 w 992777"/>
                <a:gd name="connsiteY7" fmla="*/ 705395 h 975360"/>
                <a:gd name="connsiteX8" fmla="*/ 487680 w 992777"/>
                <a:gd name="connsiteY8" fmla="*/ 914400 h 975360"/>
                <a:gd name="connsiteX9" fmla="*/ 775063 w 992777"/>
                <a:gd name="connsiteY9" fmla="*/ 975360 h 975360"/>
                <a:gd name="connsiteX10" fmla="*/ 931817 w 992777"/>
                <a:gd name="connsiteY10" fmla="*/ 827315 h 975360"/>
                <a:gd name="connsiteX11" fmla="*/ 992777 w 992777"/>
                <a:gd name="connsiteY11" fmla="*/ 566057 h 975360"/>
                <a:gd name="connsiteX12" fmla="*/ 896983 w 992777"/>
                <a:gd name="connsiteY12" fmla="*/ 374469 h 975360"/>
                <a:gd name="connsiteX13" fmla="*/ 801189 w 992777"/>
                <a:gd name="connsiteY13" fmla="*/ 252549 h 975360"/>
                <a:gd name="connsiteX14" fmla="*/ 723628 w 992777"/>
                <a:gd name="connsiteY14" fmla="*/ 165463 h 975360"/>
                <a:gd name="connsiteX15" fmla="*/ 769620 w 992777"/>
                <a:gd name="connsiteY15" fmla="*/ 112464 h 975360"/>
                <a:gd name="connsiteX16" fmla="*/ 879566 w 992777"/>
                <a:gd name="connsiteY16" fmla="*/ 52252 h 975360"/>
                <a:gd name="connsiteX17" fmla="*/ 989580 w 992777"/>
                <a:gd name="connsiteY17" fmla="*/ 22996 h 975360"/>
                <a:gd name="connsiteX18" fmla="*/ 705395 w 992777"/>
                <a:gd name="connsiteY18" fmla="*/ 0 h 975360"/>
                <a:gd name="connsiteX19" fmla="*/ 444137 w 992777"/>
                <a:gd name="connsiteY19" fmla="*/ 8709 h 975360"/>
                <a:gd name="connsiteX20" fmla="*/ 209006 w 992777"/>
                <a:gd name="connsiteY20" fmla="*/ 17417 h 975360"/>
                <a:gd name="connsiteX0" fmla="*/ 209006 w 992777"/>
                <a:gd name="connsiteY0" fmla="*/ 17417 h 975360"/>
                <a:gd name="connsiteX1" fmla="*/ 110423 w 992777"/>
                <a:gd name="connsiteY1" fmla="*/ 96611 h 975360"/>
                <a:gd name="connsiteX2" fmla="*/ 60960 w 992777"/>
                <a:gd name="connsiteY2" fmla="*/ 165463 h 975360"/>
                <a:gd name="connsiteX3" fmla="*/ 0 w 992777"/>
                <a:gd name="connsiteY3" fmla="*/ 278675 h 975360"/>
                <a:gd name="connsiteX4" fmla="*/ 26126 w 992777"/>
                <a:gd name="connsiteY4" fmla="*/ 357052 h 975360"/>
                <a:gd name="connsiteX5" fmla="*/ 226423 w 992777"/>
                <a:gd name="connsiteY5" fmla="*/ 400595 h 975360"/>
                <a:gd name="connsiteX6" fmla="*/ 478972 w 992777"/>
                <a:gd name="connsiteY6" fmla="*/ 461555 h 975360"/>
                <a:gd name="connsiteX7" fmla="*/ 600892 w 992777"/>
                <a:gd name="connsiteY7" fmla="*/ 548640 h 975360"/>
                <a:gd name="connsiteX8" fmla="*/ 635726 w 992777"/>
                <a:gd name="connsiteY8" fmla="*/ 705395 h 975360"/>
                <a:gd name="connsiteX9" fmla="*/ 487680 w 992777"/>
                <a:gd name="connsiteY9" fmla="*/ 914400 h 975360"/>
                <a:gd name="connsiteX10" fmla="*/ 775063 w 992777"/>
                <a:gd name="connsiteY10" fmla="*/ 975360 h 975360"/>
                <a:gd name="connsiteX11" fmla="*/ 931817 w 992777"/>
                <a:gd name="connsiteY11" fmla="*/ 827315 h 975360"/>
                <a:gd name="connsiteX12" fmla="*/ 992777 w 992777"/>
                <a:gd name="connsiteY12" fmla="*/ 566057 h 975360"/>
                <a:gd name="connsiteX13" fmla="*/ 896983 w 992777"/>
                <a:gd name="connsiteY13" fmla="*/ 374469 h 975360"/>
                <a:gd name="connsiteX14" fmla="*/ 801189 w 992777"/>
                <a:gd name="connsiteY14" fmla="*/ 252549 h 975360"/>
                <a:gd name="connsiteX15" fmla="*/ 723628 w 992777"/>
                <a:gd name="connsiteY15" fmla="*/ 165463 h 975360"/>
                <a:gd name="connsiteX16" fmla="*/ 769620 w 992777"/>
                <a:gd name="connsiteY16" fmla="*/ 112464 h 975360"/>
                <a:gd name="connsiteX17" fmla="*/ 879566 w 992777"/>
                <a:gd name="connsiteY17" fmla="*/ 52252 h 975360"/>
                <a:gd name="connsiteX18" fmla="*/ 989580 w 992777"/>
                <a:gd name="connsiteY18" fmla="*/ 22996 h 975360"/>
                <a:gd name="connsiteX19" fmla="*/ 705395 w 992777"/>
                <a:gd name="connsiteY19" fmla="*/ 0 h 975360"/>
                <a:gd name="connsiteX20" fmla="*/ 444137 w 992777"/>
                <a:gd name="connsiteY20" fmla="*/ 8709 h 975360"/>
                <a:gd name="connsiteX21" fmla="*/ 209006 w 992777"/>
                <a:gd name="connsiteY21" fmla="*/ 17417 h 97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2777" h="975360">
                  <a:moveTo>
                    <a:pt x="209006" y="17417"/>
                  </a:moveTo>
                  <a:cubicBezTo>
                    <a:pt x="181701" y="43021"/>
                    <a:pt x="137728" y="71007"/>
                    <a:pt x="110423" y="96611"/>
                  </a:cubicBezTo>
                  <a:lnTo>
                    <a:pt x="60960" y="165463"/>
                  </a:lnTo>
                  <a:lnTo>
                    <a:pt x="0" y="278675"/>
                  </a:lnTo>
                  <a:lnTo>
                    <a:pt x="26126" y="357052"/>
                  </a:lnTo>
                  <a:lnTo>
                    <a:pt x="226423" y="400595"/>
                  </a:lnTo>
                  <a:lnTo>
                    <a:pt x="478972" y="461555"/>
                  </a:lnTo>
                  <a:lnTo>
                    <a:pt x="600892" y="548640"/>
                  </a:lnTo>
                  <a:lnTo>
                    <a:pt x="635726" y="705395"/>
                  </a:lnTo>
                  <a:lnTo>
                    <a:pt x="487680" y="914400"/>
                  </a:lnTo>
                  <a:lnTo>
                    <a:pt x="775063" y="975360"/>
                  </a:lnTo>
                  <a:lnTo>
                    <a:pt x="931817" y="827315"/>
                  </a:lnTo>
                  <a:lnTo>
                    <a:pt x="992777" y="566057"/>
                  </a:lnTo>
                  <a:lnTo>
                    <a:pt x="896983" y="374469"/>
                  </a:lnTo>
                  <a:lnTo>
                    <a:pt x="801189" y="252549"/>
                  </a:lnTo>
                  <a:lnTo>
                    <a:pt x="723628" y="165463"/>
                  </a:lnTo>
                  <a:lnTo>
                    <a:pt x="769620" y="112464"/>
                  </a:lnTo>
                  <a:lnTo>
                    <a:pt x="879566" y="52252"/>
                  </a:lnTo>
                  <a:lnTo>
                    <a:pt x="989580" y="22996"/>
                  </a:lnTo>
                  <a:lnTo>
                    <a:pt x="705395" y="0"/>
                  </a:lnTo>
                  <a:lnTo>
                    <a:pt x="444137" y="8709"/>
                  </a:lnTo>
                  <a:lnTo>
                    <a:pt x="209006" y="17417"/>
                  </a:lnTo>
                  <a:close/>
                </a:path>
              </a:pathLst>
            </a:custGeom>
            <a:solidFill>
              <a:srgbClr val="FFC000">
                <a:alpha val="50000"/>
              </a:srgbClr>
            </a:solidFill>
            <a:ln w="12700" cap="flat" cmpd="sng" algn="ctr">
              <a:noFill/>
              <a:prstDash val="solid"/>
            </a:ln>
            <a:effectLst>
              <a:glow rad="63500">
                <a:srgbClr val="FFC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8" name="Freeform 17"/>
            <p:cNvSpPr/>
            <p:nvPr/>
          </p:nvSpPr>
          <p:spPr>
            <a:xfrm>
              <a:off x="4974705" y="2482011"/>
              <a:ext cx="1284106" cy="885146"/>
            </a:xfrm>
            <a:custGeom>
              <a:avLst/>
              <a:gdLst>
                <a:gd name="connsiteX0" fmla="*/ 1140823 w 1288869"/>
                <a:gd name="connsiteY0" fmla="*/ 870858 h 870858"/>
                <a:gd name="connsiteX1" fmla="*/ 1271452 w 1288869"/>
                <a:gd name="connsiteY1" fmla="*/ 714103 h 870858"/>
                <a:gd name="connsiteX2" fmla="*/ 1288869 w 1288869"/>
                <a:gd name="connsiteY2" fmla="*/ 566058 h 870858"/>
                <a:gd name="connsiteX3" fmla="*/ 1140823 w 1288869"/>
                <a:gd name="connsiteY3" fmla="*/ 452846 h 870858"/>
                <a:gd name="connsiteX4" fmla="*/ 1036320 w 1288869"/>
                <a:gd name="connsiteY4" fmla="*/ 418012 h 870858"/>
                <a:gd name="connsiteX5" fmla="*/ 836023 w 1288869"/>
                <a:gd name="connsiteY5" fmla="*/ 383178 h 870858"/>
                <a:gd name="connsiteX6" fmla="*/ 670560 w 1288869"/>
                <a:gd name="connsiteY6" fmla="*/ 330926 h 870858"/>
                <a:gd name="connsiteX7" fmla="*/ 635726 w 1288869"/>
                <a:gd name="connsiteY7" fmla="*/ 278675 h 870858"/>
                <a:gd name="connsiteX8" fmla="*/ 679269 w 1288869"/>
                <a:gd name="connsiteY8" fmla="*/ 174172 h 870858"/>
                <a:gd name="connsiteX9" fmla="*/ 757646 w 1288869"/>
                <a:gd name="connsiteY9" fmla="*/ 60960 h 870858"/>
                <a:gd name="connsiteX10" fmla="*/ 844732 w 1288869"/>
                <a:gd name="connsiteY10" fmla="*/ 0 h 870858"/>
                <a:gd name="connsiteX11" fmla="*/ 731520 w 1288869"/>
                <a:gd name="connsiteY11" fmla="*/ 0 h 870858"/>
                <a:gd name="connsiteX12" fmla="*/ 557349 w 1288869"/>
                <a:gd name="connsiteY12" fmla="*/ 52252 h 870858"/>
                <a:gd name="connsiteX13" fmla="*/ 391886 w 1288869"/>
                <a:gd name="connsiteY13" fmla="*/ 87086 h 870858"/>
                <a:gd name="connsiteX14" fmla="*/ 243840 w 1288869"/>
                <a:gd name="connsiteY14" fmla="*/ 130629 h 870858"/>
                <a:gd name="connsiteX15" fmla="*/ 0 w 1288869"/>
                <a:gd name="connsiteY15" fmla="*/ 566058 h 870858"/>
                <a:gd name="connsiteX16" fmla="*/ 87086 w 1288869"/>
                <a:gd name="connsiteY16" fmla="*/ 618309 h 870858"/>
                <a:gd name="connsiteX17" fmla="*/ 261257 w 1288869"/>
                <a:gd name="connsiteY17" fmla="*/ 583475 h 870858"/>
                <a:gd name="connsiteX18" fmla="*/ 418012 w 1288869"/>
                <a:gd name="connsiteY18" fmla="*/ 635726 h 870858"/>
                <a:gd name="connsiteX19" fmla="*/ 426720 w 1288869"/>
                <a:gd name="connsiteY19" fmla="*/ 783772 h 870858"/>
                <a:gd name="connsiteX20" fmla="*/ 461555 w 1288869"/>
                <a:gd name="connsiteY20" fmla="*/ 818606 h 870858"/>
                <a:gd name="connsiteX21" fmla="*/ 853440 w 1288869"/>
                <a:gd name="connsiteY21" fmla="*/ 862149 h 870858"/>
                <a:gd name="connsiteX22" fmla="*/ 1140823 w 1288869"/>
                <a:gd name="connsiteY22" fmla="*/ 870858 h 870858"/>
                <a:gd name="connsiteX0" fmla="*/ 1121773 w 1288869"/>
                <a:gd name="connsiteY0" fmla="*/ 885146 h 885146"/>
                <a:gd name="connsiteX1" fmla="*/ 1271452 w 1288869"/>
                <a:gd name="connsiteY1" fmla="*/ 714103 h 885146"/>
                <a:gd name="connsiteX2" fmla="*/ 1288869 w 1288869"/>
                <a:gd name="connsiteY2" fmla="*/ 566058 h 885146"/>
                <a:gd name="connsiteX3" fmla="*/ 1140823 w 1288869"/>
                <a:gd name="connsiteY3" fmla="*/ 452846 h 885146"/>
                <a:gd name="connsiteX4" fmla="*/ 1036320 w 1288869"/>
                <a:gd name="connsiteY4" fmla="*/ 418012 h 885146"/>
                <a:gd name="connsiteX5" fmla="*/ 836023 w 1288869"/>
                <a:gd name="connsiteY5" fmla="*/ 383178 h 885146"/>
                <a:gd name="connsiteX6" fmla="*/ 670560 w 1288869"/>
                <a:gd name="connsiteY6" fmla="*/ 330926 h 885146"/>
                <a:gd name="connsiteX7" fmla="*/ 635726 w 1288869"/>
                <a:gd name="connsiteY7" fmla="*/ 278675 h 885146"/>
                <a:gd name="connsiteX8" fmla="*/ 679269 w 1288869"/>
                <a:gd name="connsiteY8" fmla="*/ 174172 h 885146"/>
                <a:gd name="connsiteX9" fmla="*/ 757646 w 1288869"/>
                <a:gd name="connsiteY9" fmla="*/ 60960 h 885146"/>
                <a:gd name="connsiteX10" fmla="*/ 844732 w 1288869"/>
                <a:gd name="connsiteY10" fmla="*/ 0 h 885146"/>
                <a:gd name="connsiteX11" fmla="*/ 731520 w 1288869"/>
                <a:gd name="connsiteY11" fmla="*/ 0 h 885146"/>
                <a:gd name="connsiteX12" fmla="*/ 557349 w 1288869"/>
                <a:gd name="connsiteY12" fmla="*/ 52252 h 885146"/>
                <a:gd name="connsiteX13" fmla="*/ 391886 w 1288869"/>
                <a:gd name="connsiteY13" fmla="*/ 87086 h 885146"/>
                <a:gd name="connsiteX14" fmla="*/ 243840 w 1288869"/>
                <a:gd name="connsiteY14" fmla="*/ 130629 h 885146"/>
                <a:gd name="connsiteX15" fmla="*/ 0 w 1288869"/>
                <a:gd name="connsiteY15" fmla="*/ 566058 h 885146"/>
                <a:gd name="connsiteX16" fmla="*/ 87086 w 1288869"/>
                <a:gd name="connsiteY16" fmla="*/ 618309 h 885146"/>
                <a:gd name="connsiteX17" fmla="*/ 261257 w 1288869"/>
                <a:gd name="connsiteY17" fmla="*/ 583475 h 885146"/>
                <a:gd name="connsiteX18" fmla="*/ 418012 w 1288869"/>
                <a:gd name="connsiteY18" fmla="*/ 635726 h 885146"/>
                <a:gd name="connsiteX19" fmla="*/ 426720 w 1288869"/>
                <a:gd name="connsiteY19" fmla="*/ 783772 h 885146"/>
                <a:gd name="connsiteX20" fmla="*/ 461555 w 1288869"/>
                <a:gd name="connsiteY20" fmla="*/ 818606 h 885146"/>
                <a:gd name="connsiteX21" fmla="*/ 853440 w 1288869"/>
                <a:gd name="connsiteY21" fmla="*/ 862149 h 885146"/>
                <a:gd name="connsiteX22" fmla="*/ 1121773 w 1288869"/>
                <a:gd name="connsiteY22" fmla="*/ 885146 h 885146"/>
                <a:gd name="connsiteX0" fmla="*/ 1121773 w 1288869"/>
                <a:gd name="connsiteY0" fmla="*/ 885146 h 885146"/>
                <a:gd name="connsiteX1" fmla="*/ 1271452 w 1288869"/>
                <a:gd name="connsiteY1" fmla="*/ 714103 h 885146"/>
                <a:gd name="connsiteX2" fmla="*/ 1288869 w 1288869"/>
                <a:gd name="connsiteY2" fmla="*/ 566058 h 885146"/>
                <a:gd name="connsiteX3" fmla="*/ 1140823 w 1288869"/>
                <a:gd name="connsiteY3" fmla="*/ 452846 h 885146"/>
                <a:gd name="connsiteX4" fmla="*/ 1036320 w 1288869"/>
                <a:gd name="connsiteY4" fmla="*/ 418012 h 885146"/>
                <a:gd name="connsiteX5" fmla="*/ 836023 w 1288869"/>
                <a:gd name="connsiteY5" fmla="*/ 383178 h 885146"/>
                <a:gd name="connsiteX6" fmla="*/ 670560 w 1288869"/>
                <a:gd name="connsiteY6" fmla="*/ 330926 h 885146"/>
                <a:gd name="connsiteX7" fmla="*/ 635726 w 1288869"/>
                <a:gd name="connsiteY7" fmla="*/ 278675 h 885146"/>
                <a:gd name="connsiteX8" fmla="*/ 679269 w 1288869"/>
                <a:gd name="connsiteY8" fmla="*/ 174172 h 885146"/>
                <a:gd name="connsiteX9" fmla="*/ 757646 w 1288869"/>
                <a:gd name="connsiteY9" fmla="*/ 60960 h 885146"/>
                <a:gd name="connsiteX10" fmla="*/ 844732 w 1288869"/>
                <a:gd name="connsiteY10" fmla="*/ 0 h 885146"/>
                <a:gd name="connsiteX11" fmla="*/ 731520 w 1288869"/>
                <a:gd name="connsiteY11" fmla="*/ 0 h 885146"/>
                <a:gd name="connsiteX12" fmla="*/ 557349 w 1288869"/>
                <a:gd name="connsiteY12" fmla="*/ 52252 h 885146"/>
                <a:gd name="connsiteX13" fmla="*/ 391886 w 1288869"/>
                <a:gd name="connsiteY13" fmla="*/ 87086 h 885146"/>
                <a:gd name="connsiteX14" fmla="*/ 272415 w 1288869"/>
                <a:gd name="connsiteY14" fmla="*/ 130629 h 885146"/>
                <a:gd name="connsiteX15" fmla="*/ 0 w 1288869"/>
                <a:gd name="connsiteY15" fmla="*/ 566058 h 885146"/>
                <a:gd name="connsiteX16" fmla="*/ 87086 w 1288869"/>
                <a:gd name="connsiteY16" fmla="*/ 618309 h 885146"/>
                <a:gd name="connsiteX17" fmla="*/ 261257 w 1288869"/>
                <a:gd name="connsiteY17" fmla="*/ 583475 h 885146"/>
                <a:gd name="connsiteX18" fmla="*/ 418012 w 1288869"/>
                <a:gd name="connsiteY18" fmla="*/ 635726 h 885146"/>
                <a:gd name="connsiteX19" fmla="*/ 426720 w 1288869"/>
                <a:gd name="connsiteY19" fmla="*/ 783772 h 885146"/>
                <a:gd name="connsiteX20" fmla="*/ 461555 w 1288869"/>
                <a:gd name="connsiteY20" fmla="*/ 818606 h 885146"/>
                <a:gd name="connsiteX21" fmla="*/ 853440 w 1288869"/>
                <a:gd name="connsiteY21" fmla="*/ 862149 h 885146"/>
                <a:gd name="connsiteX22" fmla="*/ 1121773 w 1288869"/>
                <a:gd name="connsiteY22"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82323 w 1284106"/>
                <a:gd name="connsiteY16" fmla="*/ 618309 h 885146"/>
                <a:gd name="connsiteX17" fmla="*/ 256494 w 1284106"/>
                <a:gd name="connsiteY17" fmla="*/ 583475 h 885146"/>
                <a:gd name="connsiteX18" fmla="*/ 413249 w 1284106"/>
                <a:gd name="connsiteY18" fmla="*/ 635726 h 885146"/>
                <a:gd name="connsiteX19" fmla="*/ 421957 w 1284106"/>
                <a:gd name="connsiteY19" fmla="*/ 783772 h 885146"/>
                <a:gd name="connsiteX20" fmla="*/ 456792 w 1284106"/>
                <a:gd name="connsiteY20" fmla="*/ 818606 h 885146"/>
                <a:gd name="connsiteX21" fmla="*/ 848677 w 1284106"/>
                <a:gd name="connsiteY21" fmla="*/ 862149 h 885146"/>
                <a:gd name="connsiteX22" fmla="*/ 1117010 w 1284106"/>
                <a:gd name="connsiteY22"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65654 w 1284106"/>
                <a:gd name="connsiteY16" fmla="*/ 625452 h 885146"/>
                <a:gd name="connsiteX17" fmla="*/ 256494 w 1284106"/>
                <a:gd name="connsiteY17" fmla="*/ 583475 h 885146"/>
                <a:gd name="connsiteX18" fmla="*/ 413249 w 1284106"/>
                <a:gd name="connsiteY18" fmla="*/ 635726 h 885146"/>
                <a:gd name="connsiteX19" fmla="*/ 421957 w 1284106"/>
                <a:gd name="connsiteY19" fmla="*/ 783772 h 885146"/>
                <a:gd name="connsiteX20" fmla="*/ 456792 w 1284106"/>
                <a:gd name="connsiteY20" fmla="*/ 818606 h 885146"/>
                <a:gd name="connsiteX21" fmla="*/ 848677 w 1284106"/>
                <a:gd name="connsiteY21" fmla="*/ 862149 h 885146"/>
                <a:gd name="connsiteX22" fmla="*/ 1117010 w 1284106"/>
                <a:gd name="connsiteY22"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65654 w 1284106"/>
                <a:gd name="connsiteY16" fmla="*/ 625452 h 885146"/>
                <a:gd name="connsiteX17" fmla="*/ 164237 w 1284106"/>
                <a:gd name="connsiteY17" fmla="*/ 593544 h 885146"/>
                <a:gd name="connsiteX18" fmla="*/ 256494 w 1284106"/>
                <a:gd name="connsiteY18" fmla="*/ 583475 h 885146"/>
                <a:gd name="connsiteX19" fmla="*/ 413249 w 1284106"/>
                <a:gd name="connsiteY19" fmla="*/ 635726 h 885146"/>
                <a:gd name="connsiteX20" fmla="*/ 421957 w 1284106"/>
                <a:gd name="connsiteY20" fmla="*/ 783772 h 885146"/>
                <a:gd name="connsiteX21" fmla="*/ 456792 w 1284106"/>
                <a:gd name="connsiteY21" fmla="*/ 818606 h 885146"/>
                <a:gd name="connsiteX22" fmla="*/ 848677 w 1284106"/>
                <a:gd name="connsiteY22" fmla="*/ 862149 h 885146"/>
                <a:gd name="connsiteX23" fmla="*/ 1117010 w 1284106"/>
                <a:gd name="connsiteY23"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65654 w 1284106"/>
                <a:gd name="connsiteY16" fmla="*/ 625452 h 885146"/>
                <a:gd name="connsiteX17" fmla="*/ 164237 w 1284106"/>
                <a:gd name="connsiteY17" fmla="*/ 593544 h 885146"/>
                <a:gd name="connsiteX18" fmla="*/ 256494 w 1284106"/>
                <a:gd name="connsiteY18" fmla="*/ 583475 h 885146"/>
                <a:gd name="connsiteX19" fmla="*/ 340450 w 1284106"/>
                <a:gd name="connsiteY19" fmla="*/ 598307 h 885146"/>
                <a:gd name="connsiteX20" fmla="*/ 413249 w 1284106"/>
                <a:gd name="connsiteY20" fmla="*/ 635726 h 885146"/>
                <a:gd name="connsiteX21" fmla="*/ 421957 w 1284106"/>
                <a:gd name="connsiteY21" fmla="*/ 783772 h 885146"/>
                <a:gd name="connsiteX22" fmla="*/ 456792 w 1284106"/>
                <a:gd name="connsiteY22" fmla="*/ 818606 h 885146"/>
                <a:gd name="connsiteX23" fmla="*/ 848677 w 1284106"/>
                <a:gd name="connsiteY23" fmla="*/ 862149 h 885146"/>
                <a:gd name="connsiteX24" fmla="*/ 1117010 w 1284106"/>
                <a:gd name="connsiteY24"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65654 w 1284106"/>
                <a:gd name="connsiteY16" fmla="*/ 625452 h 885146"/>
                <a:gd name="connsiteX17" fmla="*/ 164237 w 1284106"/>
                <a:gd name="connsiteY17" fmla="*/ 593544 h 885146"/>
                <a:gd name="connsiteX18" fmla="*/ 256494 w 1284106"/>
                <a:gd name="connsiteY18" fmla="*/ 583475 h 885146"/>
                <a:gd name="connsiteX19" fmla="*/ 340450 w 1284106"/>
                <a:gd name="connsiteY19" fmla="*/ 598307 h 885146"/>
                <a:gd name="connsiteX20" fmla="*/ 413249 w 1284106"/>
                <a:gd name="connsiteY20" fmla="*/ 635726 h 885146"/>
                <a:gd name="connsiteX21" fmla="*/ 429101 w 1284106"/>
                <a:gd name="connsiteY21" fmla="*/ 762341 h 885146"/>
                <a:gd name="connsiteX22" fmla="*/ 456792 w 1284106"/>
                <a:gd name="connsiteY22" fmla="*/ 818606 h 885146"/>
                <a:gd name="connsiteX23" fmla="*/ 848677 w 1284106"/>
                <a:gd name="connsiteY23" fmla="*/ 862149 h 885146"/>
                <a:gd name="connsiteX24" fmla="*/ 1117010 w 1284106"/>
                <a:gd name="connsiteY24"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65654 w 1284106"/>
                <a:gd name="connsiteY16" fmla="*/ 625452 h 885146"/>
                <a:gd name="connsiteX17" fmla="*/ 164237 w 1284106"/>
                <a:gd name="connsiteY17" fmla="*/ 593544 h 885146"/>
                <a:gd name="connsiteX18" fmla="*/ 256494 w 1284106"/>
                <a:gd name="connsiteY18" fmla="*/ 583475 h 885146"/>
                <a:gd name="connsiteX19" fmla="*/ 340450 w 1284106"/>
                <a:gd name="connsiteY19" fmla="*/ 598307 h 885146"/>
                <a:gd name="connsiteX20" fmla="*/ 413249 w 1284106"/>
                <a:gd name="connsiteY20" fmla="*/ 635726 h 885146"/>
                <a:gd name="connsiteX21" fmla="*/ 409506 w 1284106"/>
                <a:gd name="connsiteY21" fmla="*/ 691175 h 885146"/>
                <a:gd name="connsiteX22" fmla="*/ 429101 w 1284106"/>
                <a:gd name="connsiteY22" fmla="*/ 762341 h 885146"/>
                <a:gd name="connsiteX23" fmla="*/ 456792 w 1284106"/>
                <a:gd name="connsiteY23" fmla="*/ 818606 h 885146"/>
                <a:gd name="connsiteX24" fmla="*/ 848677 w 1284106"/>
                <a:gd name="connsiteY24" fmla="*/ 862149 h 885146"/>
                <a:gd name="connsiteX25" fmla="*/ 1117010 w 1284106"/>
                <a:gd name="connsiteY25"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65654 w 1284106"/>
                <a:gd name="connsiteY16" fmla="*/ 625452 h 885146"/>
                <a:gd name="connsiteX17" fmla="*/ 164237 w 1284106"/>
                <a:gd name="connsiteY17" fmla="*/ 593544 h 885146"/>
                <a:gd name="connsiteX18" fmla="*/ 256494 w 1284106"/>
                <a:gd name="connsiteY18" fmla="*/ 583475 h 885146"/>
                <a:gd name="connsiteX19" fmla="*/ 340450 w 1284106"/>
                <a:gd name="connsiteY19" fmla="*/ 598307 h 885146"/>
                <a:gd name="connsiteX20" fmla="*/ 398962 w 1284106"/>
                <a:gd name="connsiteY20" fmla="*/ 630963 h 885146"/>
                <a:gd name="connsiteX21" fmla="*/ 409506 w 1284106"/>
                <a:gd name="connsiteY21" fmla="*/ 691175 h 885146"/>
                <a:gd name="connsiteX22" fmla="*/ 429101 w 1284106"/>
                <a:gd name="connsiteY22" fmla="*/ 762341 h 885146"/>
                <a:gd name="connsiteX23" fmla="*/ 456792 w 1284106"/>
                <a:gd name="connsiteY23" fmla="*/ 818606 h 885146"/>
                <a:gd name="connsiteX24" fmla="*/ 848677 w 1284106"/>
                <a:gd name="connsiteY24" fmla="*/ 862149 h 885146"/>
                <a:gd name="connsiteX25" fmla="*/ 1117010 w 1284106"/>
                <a:gd name="connsiteY25"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65654 w 1284106"/>
                <a:gd name="connsiteY16" fmla="*/ 625452 h 885146"/>
                <a:gd name="connsiteX17" fmla="*/ 164237 w 1284106"/>
                <a:gd name="connsiteY17" fmla="*/ 593544 h 885146"/>
                <a:gd name="connsiteX18" fmla="*/ 256494 w 1284106"/>
                <a:gd name="connsiteY18" fmla="*/ 583475 h 885146"/>
                <a:gd name="connsiteX19" fmla="*/ 340450 w 1284106"/>
                <a:gd name="connsiteY19" fmla="*/ 598307 h 885146"/>
                <a:gd name="connsiteX20" fmla="*/ 398962 w 1284106"/>
                <a:gd name="connsiteY20" fmla="*/ 630963 h 885146"/>
                <a:gd name="connsiteX21" fmla="*/ 409506 w 1284106"/>
                <a:gd name="connsiteY21" fmla="*/ 691175 h 885146"/>
                <a:gd name="connsiteX22" fmla="*/ 429101 w 1284106"/>
                <a:gd name="connsiteY22" fmla="*/ 762341 h 885146"/>
                <a:gd name="connsiteX23" fmla="*/ 440123 w 1284106"/>
                <a:gd name="connsiteY23" fmla="*/ 813844 h 885146"/>
                <a:gd name="connsiteX24" fmla="*/ 848677 w 1284106"/>
                <a:gd name="connsiteY24" fmla="*/ 862149 h 885146"/>
                <a:gd name="connsiteX25" fmla="*/ 1117010 w 1284106"/>
                <a:gd name="connsiteY25"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65654 w 1284106"/>
                <a:gd name="connsiteY16" fmla="*/ 625452 h 885146"/>
                <a:gd name="connsiteX17" fmla="*/ 164237 w 1284106"/>
                <a:gd name="connsiteY17" fmla="*/ 593544 h 885146"/>
                <a:gd name="connsiteX18" fmla="*/ 256494 w 1284106"/>
                <a:gd name="connsiteY18" fmla="*/ 583475 h 885146"/>
                <a:gd name="connsiteX19" fmla="*/ 340450 w 1284106"/>
                <a:gd name="connsiteY19" fmla="*/ 598307 h 885146"/>
                <a:gd name="connsiteX20" fmla="*/ 398962 w 1284106"/>
                <a:gd name="connsiteY20" fmla="*/ 630963 h 885146"/>
                <a:gd name="connsiteX21" fmla="*/ 409506 w 1284106"/>
                <a:gd name="connsiteY21" fmla="*/ 691175 h 885146"/>
                <a:gd name="connsiteX22" fmla="*/ 429101 w 1284106"/>
                <a:gd name="connsiteY22" fmla="*/ 762341 h 885146"/>
                <a:gd name="connsiteX23" fmla="*/ 440123 w 1284106"/>
                <a:gd name="connsiteY23" fmla="*/ 813844 h 885146"/>
                <a:gd name="connsiteX24" fmla="*/ 666681 w 1284106"/>
                <a:gd name="connsiteY24" fmla="*/ 841194 h 885146"/>
                <a:gd name="connsiteX25" fmla="*/ 848677 w 1284106"/>
                <a:gd name="connsiteY25" fmla="*/ 862149 h 885146"/>
                <a:gd name="connsiteX26" fmla="*/ 1117010 w 1284106"/>
                <a:gd name="connsiteY26"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65654 w 1284106"/>
                <a:gd name="connsiteY16" fmla="*/ 625452 h 885146"/>
                <a:gd name="connsiteX17" fmla="*/ 164237 w 1284106"/>
                <a:gd name="connsiteY17" fmla="*/ 593544 h 885146"/>
                <a:gd name="connsiteX18" fmla="*/ 256494 w 1284106"/>
                <a:gd name="connsiteY18" fmla="*/ 583475 h 885146"/>
                <a:gd name="connsiteX19" fmla="*/ 340450 w 1284106"/>
                <a:gd name="connsiteY19" fmla="*/ 598307 h 885146"/>
                <a:gd name="connsiteX20" fmla="*/ 398962 w 1284106"/>
                <a:gd name="connsiteY20" fmla="*/ 630963 h 885146"/>
                <a:gd name="connsiteX21" fmla="*/ 409506 w 1284106"/>
                <a:gd name="connsiteY21" fmla="*/ 691175 h 885146"/>
                <a:gd name="connsiteX22" fmla="*/ 429101 w 1284106"/>
                <a:gd name="connsiteY22" fmla="*/ 762341 h 885146"/>
                <a:gd name="connsiteX23" fmla="*/ 430598 w 1284106"/>
                <a:gd name="connsiteY23" fmla="*/ 806700 h 885146"/>
                <a:gd name="connsiteX24" fmla="*/ 666681 w 1284106"/>
                <a:gd name="connsiteY24" fmla="*/ 841194 h 885146"/>
                <a:gd name="connsiteX25" fmla="*/ 848677 w 1284106"/>
                <a:gd name="connsiteY25" fmla="*/ 862149 h 885146"/>
                <a:gd name="connsiteX26" fmla="*/ 1117010 w 1284106"/>
                <a:gd name="connsiteY26" fmla="*/ 885146 h 88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84106" h="885146">
                  <a:moveTo>
                    <a:pt x="1117010" y="885146"/>
                  </a:moveTo>
                  <a:lnTo>
                    <a:pt x="1266689" y="714103"/>
                  </a:lnTo>
                  <a:lnTo>
                    <a:pt x="1284106" y="566058"/>
                  </a:lnTo>
                  <a:lnTo>
                    <a:pt x="1136060" y="452846"/>
                  </a:lnTo>
                  <a:lnTo>
                    <a:pt x="1031557" y="418012"/>
                  </a:lnTo>
                  <a:lnTo>
                    <a:pt x="831260" y="383178"/>
                  </a:lnTo>
                  <a:lnTo>
                    <a:pt x="665797" y="330926"/>
                  </a:lnTo>
                  <a:lnTo>
                    <a:pt x="630963" y="278675"/>
                  </a:lnTo>
                  <a:lnTo>
                    <a:pt x="674506" y="174172"/>
                  </a:lnTo>
                  <a:lnTo>
                    <a:pt x="752883" y="60960"/>
                  </a:lnTo>
                  <a:lnTo>
                    <a:pt x="839969" y="0"/>
                  </a:lnTo>
                  <a:lnTo>
                    <a:pt x="726757" y="0"/>
                  </a:lnTo>
                  <a:lnTo>
                    <a:pt x="552586" y="52252"/>
                  </a:lnTo>
                  <a:lnTo>
                    <a:pt x="387123" y="87086"/>
                  </a:lnTo>
                  <a:lnTo>
                    <a:pt x="267652" y="130629"/>
                  </a:lnTo>
                  <a:lnTo>
                    <a:pt x="0" y="575583"/>
                  </a:lnTo>
                  <a:lnTo>
                    <a:pt x="65654" y="625452"/>
                  </a:lnTo>
                  <a:cubicBezTo>
                    <a:pt x="96134" y="619579"/>
                    <a:pt x="133757" y="599417"/>
                    <a:pt x="164237" y="593544"/>
                  </a:cubicBezTo>
                  <a:lnTo>
                    <a:pt x="256494" y="583475"/>
                  </a:lnTo>
                  <a:cubicBezTo>
                    <a:pt x="279717" y="590800"/>
                    <a:pt x="317227" y="590982"/>
                    <a:pt x="340450" y="598307"/>
                  </a:cubicBezTo>
                  <a:lnTo>
                    <a:pt x="398962" y="630963"/>
                  </a:lnTo>
                  <a:cubicBezTo>
                    <a:pt x="400889" y="650240"/>
                    <a:pt x="407579" y="671898"/>
                    <a:pt x="409506" y="691175"/>
                  </a:cubicBezTo>
                  <a:lnTo>
                    <a:pt x="429101" y="762341"/>
                  </a:lnTo>
                  <a:lnTo>
                    <a:pt x="430598" y="806700"/>
                  </a:lnTo>
                  <a:cubicBezTo>
                    <a:pt x="502149" y="813435"/>
                    <a:pt x="595130" y="834459"/>
                    <a:pt x="666681" y="841194"/>
                  </a:cubicBezTo>
                  <a:lnTo>
                    <a:pt x="848677" y="862149"/>
                  </a:lnTo>
                  <a:lnTo>
                    <a:pt x="1117010" y="885146"/>
                  </a:lnTo>
                  <a:close/>
                </a:path>
              </a:pathLst>
            </a:custGeom>
            <a:solidFill>
              <a:srgbClr val="FF0000">
                <a:alpha val="50000"/>
              </a:srgbClr>
            </a:solidFill>
            <a:ln w="12700" cap="flat" cmpd="sng" algn="ctr">
              <a:noFill/>
              <a:prstDash val="solid"/>
            </a:ln>
            <a:effectLst>
              <a:glow rad="63500">
                <a:srgbClr val="FF0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9" name="Freeform 18"/>
            <p:cNvSpPr/>
            <p:nvPr/>
          </p:nvSpPr>
          <p:spPr>
            <a:xfrm>
              <a:off x="5509873" y="1797979"/>
              <a:ext cx="2133600" cy="623071"/>
            </a:xfrm>
            <a:custGeom>
              <a:avLst/>
              <a:gdLst>
                <a:gd name="connsiteX0" fmla="*/ 1942011 w 2133600"/>
                <a:gd name="connsiteY0" fmla="*/ 226423 h 618308"/>
                <a:gd name="connsiteX1" fmla="*/ 1550125 w 2133600"/>
                <a:gd name="connsiteY1" fmla="*/ 182880 h 618308"/>
                <a:gd name="connsiteX2" fmla="*/ 1219200 w 2133600"/>
                <a:gd name="connsiteY2" fmla="*/ 156754 h 618308"/>
                <a:gd name="connsiteX3" fmla="*/ 844731 w 2133600"/>
                <a:gd name="connsiteY3" fmla="*/ 113211 h 618308"/>
                <a:gd name="connsiteX4" fmla="*/ 609600 w 2133600"/>
                <a:gd name="connsiteY4" fmla="*/ 60960 h 618308"/>
                <a:gd name="connsiteX5" fmla="*/ 426720 w 2133600"/>
                <a:gd name="connsiteY5" fmla="*/ 26126 h 618308"/>
                <a:gd name="connsiteX6" fmla="*/ 209005 w 2133600"/>
                <a:gd name="connsiteY6" fmla="*/ 0 h 618308"/>
                <a:gd name="connsiteX7" fmla="*/ 0 w 2133600"/>
                <a:gd name="connsiteY7" fmla="*/ 200297 h 618308"/>
                <a:gd name="connsiteX8" fmla="*/ 322217 w 2133600"/>
                <a:gd name="connsiteY8" fmla="*/ 322217 h 618308"/>
                <a:gd name="connsiteX9" fmla="*/ 644434 w 2133600"/>
                <a:gd name="connsiteY9" fmla="*/ 505097 h 618308"/>
                <a:gd name="connsiteX10" fmla="*/ 766354 w 2133600"/>
                <a:gd name="connsiteY10" fmla="*/ 574766 h 618308"/>
                <a:gd name="connsiteX11" fmla="*/ 1271451 w 2133600"/>
                <a:gd name="connsiteY11" fmla="*/ 618308 h 618308"/>
                <a:gd name="connsiteX12" fmla="*/ 1349828 w 2133600"/>
                <a:gd name="connsiteY12" fmla="*/ 618308 h 618308"/>
                <a:gd name="connsiteX13" fmla="*/ 1576251 w 2133600"/>
                <a:gd name="connsiteY13" fmla="*/ 522514 h 618308"/>
                <a:gd name="connsiteX14" fmla="*/ 1854925 w 2133600"/>
                <a:gd name="connsiteY14" fmla="*/ 478971 h 618308"/>
                <a:gd name="connsiteX15" fmla="*/ 2133600 w 2133600"/>
                <a:gd name="connsiteY15" fmla="*/ 478971 h 618308"/>
                <a:gd name="connsiteX16" fmla="*/ 2063931 w 2133600"/>
                <a:gd name="connsiteY16" fmla="*/ 383177 h 618308"/>
                <a:gd name="connsiteX17" fmla="*/ 1942011 w 2133600"/>
                <a:gd name="connsiteY17" fmla="*/ 226423 h 618308"/>
                <a:gd name="connsiteX0" fmla="*/ 1942011 w 2133600"/>
                <a:gd name="connsiteY0" fmla="*/ 231186 h 623071"/>
                <a:gd name="connsiteX1" fmla="*/ 1550125 w 2133600"/>
                <a:gd name="connsiteY1" fmla="*/ 187643 h 623071"/>
                <a:gd name="connsiteX2" fmla="*/ 1219200 w 2133600"/>
                <a:gd name="connsiteY2" fmla="*/ 161517 h 623071"/>
                <a:gd name="connsiteX3" fmla="*/ 844731 w 2133600"/>
                <a:gd name="connsiteY3" fmla="*/ 117974 h 623071"/>
                <a:gd name="connsiteX4" fmla="*/ 609600 w 2133600"/>
                <a:gd name="connsiteY4" fmla="*/ 65723 h 623071"/>
                <a:gd name="connsiteX5" fmla="*/ 426720 w 2133600"/>
                <a:gd name="connsiteY5" fmla="*/ 30889 h 623071"/>
                <a:gd name="connsiteX6" fmla="*/ 178048 w 2133600"/>
                <a:gd name="connsiteY6" fmla="*/ 0 h 623071"/>
                <a:gd name="connsiteX7" fmla="*/ 0 w 2133600"/>
                <a:gd name="connsiteY7" fmla="*/ 205060 h 623071"/>
                <a:gd name="connsiteX8" fmla="*/ 322217 w 2133600"/>
                <a:gd name="connsiteY8" fmla="*/ 326980 h 623071"/>
                <a:gd name="connsiteX9" fmla="*/ 644434 w 2133600"/>
                <a:gd name="connsiteY9" fmla="*/ 509860 h 623071"/>
                <a:gd name="connsiteX10" fmla="*/ 766354 w 2133600"/>
                <a:gd name="connsiteY10" fmla="*/ 579529 h 623071"/>
                <a:gd name="connsiteX11" fmla="*/ 1271451 w 2133600"/>
                <a:gd name="connsiteY11" fmla="*/ 623071 h 623071"/>
                <a:gd name="connsiteX12" fmla="*/ 1349828 w 2133600"/>
                <a:gd name="connsiteY12" fmla="*/ 623071 h 623071"/>
                <a:gd name="connsiteX13" fmla="*/ 1576251 w 2133600"/>
                <a:gd name="connsiteY13" fmla="*/ 527277 h 623071"/>
                <a:gd name="connsiteX14" fmla="*/ 1854925 w 2133600"/>
                <a:gd name="connsiteY14" fmla="*/ 483734 h 623071"/>
                <a:gd name="connsiteX15" fmla="*/ 2133600 w 2133600"/>
                <a:gd name="connsiteY15" fmla="*/ 483734 h 623071"/>
                <a:gd name="connsiteX16" fmla="*/ 2063931 w 2133600"/>
                <a:gd name="connsiteY16" fmla="*/ 387940 h 623071"/>
                <a:gd name="connsiteX17" fmla="*/ 1942011 w 2133600"/>
                <a:gd name="connsiteY17" fmla="*/ 231186 h 62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3600" h="623071">
                  <a:moveTo>
                    <a:pt x="1942011" y="231186"/>
                  </a:moveTo>
                  <a:lnTo>
                    <a:pt x="1550125" y="187643"/>
                  </a:lnTo>
                  <a:lnTo>
                    <a:pt x="1219200" y="161517"/>
                  </a:lnTo>
                  <a:lnTo>
                    <a:pt x="844731" y="117974"/>
                  </a:lnTo>
                  <a:lnTo>
                    <a:pt x="609600" y="65723"/>
                  </a:lnTo>
                  <a:lnTo>
                    <a:pt x="426720" y="30889"/>
                  </a:lnTo>
                  <a:lnTo>
                    <a:pt x="178048" y="0"/>
                  </a:lnTo>
                  <a:lnTo>
                    <a:pt x="0" y="205060"/>
                  </a:lnTo>
                  <a:lnTo>
                    <a:pt x="322217" y="326980"/>
                  </a:lnTo>
                  <a:lnTo>
                    <a:pt x="644434" y="509860"/>
                  </a:lnTo>
                  <a:lnTo>
                    <a:pt x="766354" y="579529"/>
                  </a:lnTo>
                  <a:lnTo>
                    <a:pt x="1271451" y="623071"/>
                  </a:lnTo>
                  <a:lnTo>
                    <a:pt x="1349828" y="623071"/>
                  </a:lnTo>
                  <a:lnTo>
                    <a:pt x="1576251" y="527277"/>
                  </a:lnTo>
                  <a:lnTo>
                    <a:pt x="1854925" y="483734"/>
                  </a:lnTo>
                  <a:lnTo>
                    <a:pt x="2133600" y="483734"/>
                  </a:lnTo>
                  <a:lnTo>
                    <a:pt x="2063931" y="387940"/>
                  </a:lnTo>
                  <a:lnTo>
                    <a:pt x="1942011" y="231186"/>
                  </a:lnTo>
                  <a:close/>
                </a:path>
              </a:pathLst>
            </a:custGeom>
            <a:solidFill>
              <a:srgbClr val="FF0000">
                <a:alpha val="50000"/>
              </a:srgbClr>
            </a:solidFill>
            <a:ln w="12700" cap="flat" cmpd="sng" algn="ctr">
              <a:noFill/>
              <a:prstDash val="solid"/>
            </a:ln>
            <a:effectLst>
              <a:glow rad="63500">
                <a:srgbClr val="FF0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0" name="Freeform 19"/>
            <p:cNvSpPr/>
            <p:nvPr/>
          </p:nvSpPr>
          <p:spPr>
            <a:xfrm>
              <a:off x="8146906" y="2569098"/>
              <a:ext cx="654807" cy="261257"/>
            </a:xfrm>
            <a:custGeom>
              <a:avLst/>
              <a:gdLst>
                <a:gd name="connsiteX0" fmla="*/ 748937 w 748937"/>
                <a:gd name="connsiteY0" fmla="*/ 34834 h 296091"/>
                <a:gd name="connsiteX1" fmla="*/ 627017 w 748937"/>
                <a:gd name="connsiteY1" fmla="*/ 17417 h 296091"/>
                <a:gd name="connsiteX2" fmla="*/ 470262 w 748937"/>
                <a:gd name="connsiteY2" fmla="*/ 0 h 296091"/>
                <a:gd name="connsiteX3" fmla="*/ 313508 w 748937"/>
                <a:gd name="connsiteY3" fmla="*/ 8708 h 296091"/>
                <a:gd name="connsiteX4" fmla="*/ 165462 w 748937"/>
                <a:gd name="connsiteY4" fmla="*/ 69668 h 296091"/>
                <a:gd name="connsiteX5" fmla="*/ 52251 w 748937"/>
                <a:gd name="connsiteY5" fmla="*/ 174171 h 296091"/>
                <a:gd name="connsiteX6" fmla="*/ 0 w 748937"/>
                <a:gd name="connsiteY6" fmla="*/ 269966 h 296091"/>
                <a:gd name="connsiteX7" fmla="*/ 200297 w 748937"/>
                <a:gd name="connsiteY7" fmla="*/ 278674 h 296091"/>
                <a:gd name="connsiteX8" fmla="*/ 531222 w 748937"/>
                <a:gd name="connsiteY8" fmla="*/ 296091 h 296091"/>
                <a:gd name="connsiteX9" fmla="*/ 600891 w 748937"/>
                <a:gd name="connsiteY9" fmla="*/ 191588 h 296091"/>
                <a:gd name="connsiteX10" fmla="*/ 748937 w 748937"/>
                <a:gd name="connsiteY10" fmla="*/ 34834 h 296091"/>
                <a:gd name="connsiteX0" fmla="*/ 748937 w 748937"/>
                <a:gd name="connsiteY0" fmla="*/ 34834 h 296091"/>
                <a:gd name="connsiteX1" fmla="*/ 627017 w 748937"/>
                <a:gd name="connsiteY1" fmla="*/ 17417 h 296091"/>
                <a:gd name="connsiteX2" fmla="*/ 470262 w 748937"/>
                <a:gd name="connsiteY2" fmla="*/ 0 h 296091"/>
                <a:gd name="connsiteX3" fmla="*/ 313508 w 748937"/>
                <a:gd name="connsiteY3" fmla="*/ 8708 h 296091"/>
                <a:gd name="connsiteX4" fmla="*/ 165462 w 748937"/>
                <a:gd name="connsiteY4" fmla="*/ 69668 h 296091"/>
                <a:gd name="connsiteX5" fmla="*/ 159827 w 748937"/>
                <a:gd name="connsiteY5" fmla="*/ 227959 h 296091"/>
                <a:gd name="connsiteX6" fmla="*/ 0 w 748937"/>
                <a:gd name="connsiteY6" fmla="*/ 269966 h 296091"/>
                <a:gd name="connsiteX7" fmla="*/ 200297 w 748937"/>
                <a:gd name="connsiteY7" fmla="*/ 278674 h 296091"/>
                <a:gd name="connsiteX8" fmla="*/ 531222 w 748937"/>
                <a:gd name="connsiteY8" fmla="*/ 296091 h 296091"/>
                <a:gd name="connsiteX9" fmla="*/ 600891 w 748937"/>
                <a:gd name="connsiteY9" fmla="*/ 191588 h 296091"/>
                <a:gd name="connsiteX10" fmla="*/ 748937 w 748937"/>
                <a:gd name="connsiteY10" fmla="*/ 34834 h 296091"/>
                <a:gd name="connsiteX0" fmla="*/ 748937 w 748937"/>
                <a:gd name="connsiteY0" fmla="*/ 34834 h 296091"/>
                <a:gd name="connsiteX1" fmla="*/ 627017 w 748937"/>
                <a:gd name="connsiteY1" fmla="*/ 17417 h 296091"/>
                <a:gd name="connsiteX2" fmla="*/ 470262 w 748937"/>
                <a:gd name="connsiteY2" fmla="*/ 0 h 296091"/>
                <a:gd name="connsiteX3" fmla="*/ 313508 w 748937"/>
                <a:gd name="connsiteY3" fmla="*/ 8708 h 296091"/>
                <a:gd name="connsiteX4" fmla="*/ 259591 w 748937"/>
                <a:gd name="connsiteY4" fmla="*/ 123457 h 296091"/>
                <a:gd name="connsiteX5" fmla="*/ 159827 w 748937"/>
                <a:gd name="connsiteY5" fmla="*/ 227959 h 296091"/>
                <a:gd name="connsiteX6" fmla="*/ 0 w 748937"/>
                <a:gd name="connsiteY6" fmla="*/ 269966 h 296091"/>
                <a:gd name="connsiteX7" fmla="*/ 200297 w 748937"/>
                <a:gd name="connsiteY7" fmla="*/ 278674 h 296091"/>
                <a:gd name="connsiteX8" fmla="*/ 531222 w 748937"/>
                <a:gd name="connsiteY8" fmla="*/ 296091 h 296091"/>
                <a:gd name="connsiteX9" fmla="*/ 600891 w 748937"/>
                <a:gd name="connsiteY9" fmla="*/ 191588 h 296091"/>
                <a:gd name="connsiteX10" fmla="*/ 748937 w 748937"/>
                <a:gd name="connsiteY10" fmla="*/ 34834 h 296091"/>
                <a:gd name="connsiteX0" fmla="*/ 748937 w 748937"/>
                <a:gd name="connsiteY0" fmla="*/ 34834 h 296091"/>
                <a:gd name="connsiteX1" fmla="*/ 627017 w 748937"/>
                <a:gd name="connsiteY1" fmla="*/ 17417 h 296091"/>
                <a:gd name="connsiteX2" fmla="*/ 470262 w 748937"/>
                <a:gd name="connsiteY2" fmla="*/ 0 h 296091"/>
                <a:gd name="connsiteX3" fmla="*/ 407637 w 748937"/>
                <a:gd name="connsiteY3" fmla="*/ 89390 h 296091"/>
                <a:gd name="connsiteX4" fmla="*/ 259591 w 748937"/>
                <a:gd name="connsiteY4" fmla="*/ 123457 h 296091"/>
                <a:gd name="connsiteX5" fmla="*/ 159827 w 748937"/>
                <a:gd name="connsiteY5" fmla="*/ 227959 h 296091"/>
                <a:gd name="connsiteX6" fmla="*/ 0 w 748937"/>
                <a:gd name="connsiteY6" fmla="*/ 269966 h 296091"/>
                <a:gd name="connsiteX7" fmla="*/ 200297 w 748937"/>
                <a:gd name="connsiteY7" fmla="*/ 278674 h 296091"/>
                <a:gd name="connsiteX8" fmla="*/ 531222 w 748937"/>
                <a:gd name="connsiteY8" fmla="*/ 296091 h 296091"/>
                <a:gd name="connsiteX9" fmla="*/ 600891 w 748937"/>
                <a:gd name="connsiteY9" fmla="*/ 191588 h 296091"/>
                <a:gd name="connsiteX10" fmla="*/ 748937 w 748937"/>
                <a:gd name="connsiteY10" fmla="*/ 34834 h 296091"/>
                <a:gd name="connsiteX0" fmla="*/ 748937 w 748937"/>
                <a:gd name="connsiteY0" fmla="*/ 34834 h 296091"/>
                <a:gd name="connsiteX1" fmla="*/ 627017 w 748937"/>
                <a:gd name="connsiteY1" fmla="*/ 17417 h 296091"/>
                <a:gd name="connsiteX2" fmla="*/ 470262 w 748937"/>
                <a:gd name="connsiteY2" fmla="*/ 0 h 296091"/>
                <a:gd name="connsiteX3" fmla="*/ 407637 w 748937"/>
                <a:gd name="connsiteY3" fmla="*/ 89390 h 296091"/>
                <a:gd name="connsiteX4" fmla="*/ 299932 w 748937"/>
                <a:gd name="connsiteY4" fmla="*/ 123457 h 296091"/>
                <a:gd name="connsiteX5" fmla="*/ 159827 w 748937"/>
                <a:gd name="connsiteY5" fmla="*/ 227959 h 296091"/>
                <a:gd name="connsiteX6" fmla="*/ 0 w 748937"/>
                <a:gd name="connsiteY6" fmla="*/ 269966 h 296091"/>
                <a:gd name="connsiteX7" fmla="*/ 200297 w 748937"/>
                <a:gd name="connsiteY7" fmla="*/ 278674 h 296091"/>
                <a:gd name="connsiteX8" fmla="*/ 531222 w 748937"/>
                <a:gd name="connsiteY8" fmla="*/ 296091 h 296091"/>
                <a:gd name="connsiteX9" fmla="*/ 600891 w 748937"/>
                <a:gd name="connsiteY9" fmla="*/ 191588 h 296091"/>
                <a:gd name="connsiteX10" fmla="*/ 748937 w 748937"/>
                <a:gd name="connsiteY10" fmla="*/ 34834 h 296091"/>
                <a:gd name="connsiteX0" fmla="*/ 654807 w 654807"/>
                <a:gd name="connsiteY0" fmla="*/ 34834 h 296091"/>
                <a:gd name="connsiteX1" fmla="*/ 532887 w 654807"/>
                <a:gd name="connsiteY1" fmla="*/ 17417 h 296091"/>
                <a:gd name="connsiteX2" fmla="*/ 376132 w 654807"/>
                <a:gd name="connsiteY2" fmla="*/ 0 h 296091"/>
                <a:gd name="connsiteX3" fmla="*/ 313507 w 654807"/>
                <a:gd name="connsiteY3" fmla="*/ 89390 h 296091"/>
                <a:gd name="connsiteX4" fmla="*/ 205802 w 654807"/>
                <a:gd name="connsiteY4" fmla="*/ 123457 h 296091"/>
                <a:gd name="connsiteX5" fmla="*/ 65697 w 654807"/>
                <a:gd name="connsiteY5" fmla="*/ 227959 h 296091"/>
                <a:gd name="connsiteX6" fmla="*/ 0 w 654807"/>
                <a:gd name="connsiteY6" fmla="*/ 269966 h 296091"/>
                <a:gd name="connsiteX7" fmla="*/ 106167 w 654807"/>
                <a:gd name="connsiteY7" fmla="*/ 278674 h 296091"/>
                <a:gd name="connsiteX8" fmla="*/ 437092 w 654807"/>
                <a:gd name="connsiteY8" fmla="*/ 296091 h 296091"/>
                <a:gd name="connsiteX9" fmla="*/ 506761 w 654807"/>
                <a:gd name="connsiteY9" fmla="*/ 191588 h 296091"/>
                <a:gd name="connsiteX10" fmla="*/ 654807 w 654807"/>
                <a:gd name="connsiteY10" fmla="*/ 34834 h 296091"/>
                <a:gd name="connsiteX0" fmla="*/ 654807 w 654807"/>
                <a:gd name="connsiteY0" fmla="*/ 17417 h 278674"/>
                <a:gd name="connsiteX1" fmla="*/ 532887 w 654807"/>
                <a:gd name="connsiteY1" fmla="*/ 0 h 278674"/>
                <a:gd name="connsiteX2" fmla="*/ 429921 w 654807"/>
                <a:gd name="connsiteY2" fmla="*/ 36371 h 278674"/>
                <a:gd name="connsiteX3" fmla="*/ 313507 w 654807"/>
                <a:gd name="connsiteY3" fmla="*/ 71973 h 278674"/>
                <a:gd name="connsiteX4" fmla="*/ 205802 w 654807"/>
                <a:gd name="connsiteY4" fmla="*/ 106040 h 278674"/>
                <a:gd name="connsiteX5" fmla="*/ 65697 w 654807"/>
                <a:gd name="connsiteY5" fmla="*/ 210542 h 278674"/>
                <a:gd name="connsiteX6" fmla="*/ 0 w 654807"/>
                <a:gd name="connsiteY6" fmla="*/ 252549 h 278674"/>
                <a:gd name="connsiteX7" fmla="*/ 106167 w 654807"/>
                <a:gd name="connsiteY7" fmla="*/ 261257 h 278674"/>
                <a:gd name="connsiteX8" fmla="*/ 437092 w 654807"/>
                <a:gd name="connsiteY8" fmla="*/ 278674 h 278674"/>
                <a:gd name="connsiteX9" fmla="*/ 506761 w 654807"/>
                <a:gd name="connsiteY9" fmla="*/ 174171 h 278674"/>
                <a:gd name="connsiteX10" fmla="*/ 654807 w 654807"/>
                <a:gd name="connsiteY10" fmla="*/ 17417 h 278674"/>
                <a:gd name="connsiteX0" fmla="*/ 654807 w 654807"/>
                <a:gd name="connsiteY0" fmla="*/ 0 h 261257"/>
                <a:gd name="connsiteX1" fmla="*/ 505993 w 654807"/>
                <a:gd name="connsiteY1" fmla="*/ 36371 h 261257"/>
                <a:gd name="connsiteX2" fmla="*/ 429921 w 654807"/>
                <a:gd name="connsiteY2" fmla="*/ 18954 h 261257"/>
                <a:gd name="connsiteX3" fmla="*/ 313507 w 654807"/>
                <a:gd name="connsiteY3" fmla="*/ 54556 h 261257"/>
                <a:gd name="connsiteX4" fmla="*/ 205802 w 654807"/>
                <a:gd name="connsiteY4" fmla="*/ 88623 h 261257"/>
                <a:gd name="connsiteX5" fmla="*/ 65697 w 654807"/>
                <a:gd name="connsiteY5" fmla="*/ 193125 h 261257"/>
                <a:gd name="connsiteX6" fmla="*/ 0 w 654807"/>
                <a:gd name="connsiteY6" fmla="*/ 235132 h 261257"/>
                <a:gd name="connsiteX7" fmla="*/ 106167 w 654807"/>
                <a:gd name="connsiteY7" fmla="*/ 243840 h 261257"/>
                <a:gd name="connsiteX8" fmla="*/ 437092 w 654807"/>
                <a:gd name="connsiteY8" fmla="*/ 261257 h 261257"/>
                <a:gd name="connsiteX9" fmla="*/ 506761 w 654807"/>
                <a:gd name="connsiteY9" fmla="*/ 156754 h 261257"/>
                <a:gd name="connsiteX10" fmla="*/ 654807 w 654807"/>
                <a:gd name="connsiteY10"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807" h="261257">
                  <a:moveTo>
                    <a:pt x="654807" y="0"/>
                  </a:moveTo>
                  <a:lnTo>
                    <a:pt x="505993" y="36371"/>
                  </a:lnTo>
                  <a:lnTo>
                    <a:pt x="429921" y="18954"/>
                  </a:lnTo>
                  <a:lnTo>
                    <a:pt x="313507" y="54556"/>
                  </a:lnTo>
                  <a:lnTo>
                    <a:pt x="205802" y="88623"/>
                  </a:lnTo>
                  <a:lnTo>
                    <a:pt x="65697" y="193125"/>
                  </a:lnTo>
                  <a:lnTo>
                    <a:pt x="0" y="235132"/>
                  </a:lnTo>
                  <a:lnTo>
                    <a:pt x="106167" y="243840"/>
                  </a:lnTo>
                  <a:lnTo>
                    <a:pt x="437092" y="261257"/>
                  </a:lnTo>
                  <a:lnTo>
                    <a:pt x="506761" y="156754"/>
                  </a:lnTo>
                  <a:lnTo>
                    <a:pt x="654807" y="0"/>
                  </a:lnTo>
                  <a:close/>
                </a:path>
              </a:pathLst>
            </a:custGeom>
            <a:solidFill>
              <a:srgbClr val="FF0000">
                <a:alpha val="50000"/>
              </a:srgbClr>
            </a:solidFill>
            <a:ln w="12700" cap="flat" cmpd="sng" algn="ctr">
              <a:noFill/>
              <a:prstDash val="solid"/>
            </a:ln>
            <a:effectLst>
              <a:glow rad="63500">
                <a:srgbClr val="FF0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1" name="Freeform 20"/>
            <p:cNvSpPr/>
            <p:nvPr/>
          </p:nvSpPr>
          <p:spPr>
            <a:xfrm>
              <a:off x="7608638" y="2168503"/>
              <a:ext cx="1428206" cy="635726"/>
            </a:xfrm>
            <a:custGeom>
              <a:avLst/>
              <a:gdLst>
                <a:gd name="connsiteX0" fmla="*/ 1428206 w 1428206"/>
                <a:gd name="connsiteY0" fmla="*/ 43543 h 635726"/>
                <a:gd name="connsiteX1" fmla="*/ 1227909 w 1428206"/>
                <a:gd name="connsiteY1" fmla="*/ 0 h 635726"/>
                <a:gd name="connsiteX2" fmla="*/ 1071155 w 1428206"/>
                <a:gd name="connsiteY2" fmla="*/ 0 h 635726"/>
                <a:gd name="connsiteX3" fmla="*/ 896983 w 1428206"/>
                <a:gd name="connsiteY3" fmla="*/ 0 h 635726"/>
                <a:gd name="connsiteX4" fmla="*/ 757646 w 1428206"/>
                <a:gd name="connsiteY4" fmla="*/ 0 h 635726"/>
                <a:gd name="connsiteX5" fmla="*/ 600892 w 1428206"/>
                <a:gd name="connsiteY5" fmla="*/ 8708 h 635726"/>
                <a:gd name="connsiteX6" fmla="*/ 444138 w 1428206"/>
                <a:gd name="connsiteY6" fmla="*/ 156754 h 635726"/>
                <a:gd name="connsiteX7" fmla="*/ 252549 w 1428206"/>
                <a:gd name="connsiteY7" fmla="*/ 330926 h 635726"/>
                <a:gd name="connsiteX8" fmla="*/ 87086 w 1428206"/>
                <a:gd name="connsiteY8" fmla="*/ 470263 h 635726"/>
                <a:gd name="connsiteX9" fmla="*/ 0 w 1428206"/>
                <a:gd name="connsiteY9" fmla="*/ 539931 h 635726"/>
                <a:gd name="connsiteX10" fmla="*/ 243840 w 1428206"/>
                <a:gd name="connsiteY10" fmla="*/ 609600 h 635726"/>
                <a:gd name="connsiteX11" fmla="*/ 435429 w 1428206"/>
                <a:gd name="connsiteY11" fmla="*/ 635726 h 635726"/>
                <a:gd name="connsiteX12" fmla="*/ 513806 w 1428206"/>
                <a:gd name="connsiteY12" fmla="*/ 496388 h 635726"/>
                <a:gd name="connsiteX13" fmla="*/ 627018 w 1428206"/>
                <a:gd name="connsiteY13" fmla="*/ 400594 h 635726"/>
                <a:gd name="connsiteX14" fmla="*/ 827315 w 1428206"/>
                <a:gd name="connsiteY14" fmla="*/ 339634 h 635726"/>
                <a:gd name="connsiteX15" fmla="*/ 1062446 w 1428206"/>
                <a:gd name="connsiteY15" fmla="*/ 365760 h 635726"/>
                <a:gd name="connsiteX16" fmla="*/ 1219200 w 1428206"/>
                <a:gd name="connsiteY16" fmla="*/ 374468 h 635726"/>
                <a:gd name="connsiteX17" fmla="*/ 1262743 w 1428206"/>
                <a:gd name="connsiteY17" fmla="*/ 235131 h 635726"/>
                <a:gd name="connsiteX18" fmla="*/ 1341120 w 1428206"/>
                <a:gd name="connsiteY18" fmla="*/ 148046 h 635726"/>
                <a:gd name="connsiteX19" fmla="*/ 1428206 w 1428206"/>
                <a:gd name="connsiteY19" fmla="*/ 43543 h 635726"/>
                <a:gd name="connsiteX0" fmla="*/ 1428206 w 1428206"/>
                <a:gd name="connsiteY0" fmla="*/ 43543 h 635726"/>
                <a:gd name="connsiteX1" fmla="*/ 1227909 w 1428206"/>
                <a:gd name="connsiteY1" fmla="*/ 0 h 635726"/>
                <a:gd name="connsiteX2" fmla="*/ 1071155 w 1428206"/>
                <a:gd name="connsiteY2" fmla="*/ 0 h 635726"/>
                <a:gd name="connsiteX3" fmla="*/ 896983 w 1428206"/>
                <a:gd name="connsiteY3" fmla="*/ 0 h 635726"/>
                <a:gd name="connsiteX4" fmla="*/ 757646 w 1428206"/>
                <a:gd name="connsiteY4" fmla="*/ 0 h 635726"/>
                <a:gd name="connsiteX5" fmla="*/ 600892 w 1428206"/>
                <a:gd name="connsiteY5" fmla="*/ 8708 h 635726"/>
                <a:gd name="connsiteX6" fmla="*/ 444138 w 1428206"/>
                <a:gd name="connsiteY6" fmla="*/ 156754 h 635726"/>
                <a:gd name="connsiteX7" fmla="*/ 252549 w 1428206"/>
                <a:gd name="connsiteY7" fmla="*/ 330926 h 635726"/>
                <a:gd name="connsiteX8" fmla="*/ 87086 w 1428206"/>
                <a:gd name="connsiteY8" fmla="*/ 470263 h 635726"/>
                <a:gd name="connsiteX9" fmla="*/ 0 w 1428206"/>
                <a:gd name="connsiteY9" fmla="*/ 539931 h 635726"/>
                <a:gd name="connsiteX10" fmla="*/ 243840 w 1428206"/>
                <a:gd name="connsiteY10" fmla="*/ 609600 h 635726"/>
                <a:gd name="connsiteX11" fmla="*/ 514010 w 1428206"/>
                <a:gd name="connsiteY11" fmla="*/ 635726 h 635726"/>
                <a:gd name="connsiteX12" fmla="*/ 513806 w 1428206"/>
                <a:gd name="connsiteY12" fmla="*/ 496388 h 635726"/>
                <a:gd name="connsiteX13" fmla="*/ 627018 w 1428206"/>
                <a:gd name="connsiteY13" fmla="*/ 400594 h 635726"/>
                <a:gd name="connsiteX14" fmla="*/ 827315 w 1428206"/>
                <a:gd name="connsiteY14" fmla="*/ 339634 h 635726"/>
                <a:gd name="connsiteX15" fmla="*/ 1062446 w 1428206"/>
                <a:gd name="connsiteY15" fmla="*/ 365760 h 635726"/>
                <a:gd name="connsiteX16" fmla="*/ 1219200 w 1428206"/>
                <a:gd name="connsiteY16" fmla="*/ 374468 h 635726"/>
                <a:gd name="connsiteX17" fmla="*/ 1262743 w 1428206"/>
                <a:gd name="connsiteY17" fmla="*/ 235131 h 635726"/>
                <a:gd name="connsiteX18" fmla="*/ 1341120 w 1428206"/>
                <a:gd name="connsiteY18" fmla="*/ 148046 h 635726"/>
                <a:gd name="connsiteX19" fmla="*/ 1428206 w 1428206"/>
                <a:gd name="connsiteY19" fmla="*/ 43543 h 635726"/>
                <a:gd name="connsiteX0" fmla="*/ 1428206 w 1428206"/>
                <a:gd name="connsiteY0" fmla="*/ 43543 h 635726"/>
                <a:gd name="connsiteX1" fmla="*/ 1227909 w 1428206"/>
                <a:gd name="connsiteY1" fmla="*/ 0 h 635726"/>
                <a:gd name="connsiteX2" fmla="*/ 1071155 w 1428206"/>
                <a:gd name="connsiteY2" fmla="*/ 0 h 635726"/>
                <a:gd name="connsiteX3" fmla="*/ 896983 w 1428206"/>
                <a:gd name="connsiteY3" fmla="*/ 0 h 635726"/>
                <a:gd name="connsiteX4" fmla="*/ 757646 w 1428206"/>
                <a:gd name="connsiteY4" fmla="*/ 0 h 635726"/>
                <a:gd name="connsiteX5" fmla="*/ 600892 w 1428206"/>
                <a:gd name="connsiteY5" fmla="*/ 8708 h 635726"/>
                <a:gd name="connsiteX6" fmla="*/ 444138 w 1428206"/>
                <a:gd name="connsiteY6" fmla="*/ 156754 h 635726"/>
                <a:gd name="connsiteX7" fmla="*/ 252549 w 1428206"/>
                <a:gd name="connsiteY7" fmla="*/ 330926 h 635726"/>
                <a:gd name="connsiteX8" fmla="*/ 87086 w 1428206"/>
                <a:gd name="connsiteY8" fmla="*/ 470263 h 635726"/>
                <a:gd name="connsiteX9" fmla="*/ 0 w 1428206"/>
                <a:gd name="connsiteY9" fmla="*/ 539931 h 635726"/>
                <a:gd name="connsiteX10" fmla="*/ 243840 w 1428206"/>
                <a:gd name="connsiteY10" fmla="*/ 609600 h 635726"/>
                <a:gd name="connsiteX11" fmla="*/ 514010 w 1428206"/>
                <a:gd name="connsiteY11" fmla="*/ 635726 h 635726"/>
                <a:gd name="connsiteX12" fmla="*/ 590006 w 1428206"/>
                <a:gd name="connsiteY12" fmla="*/ 570207 h 635726"/>
                <a:gd name="connsiteX13" fmla="*/ 627018 w 1428206"/>
                <a:gd name="connsiteY13" fmla="*/ 400594 h 635726"/>
                <a:gd name="connsiteX14" fmla="*/ 827315 w 1428206"/>
                <a:gd name="connsiteY14" fmla="*/ 339634 h 635726"/>
                <a:gd name="connsiteX15" fmla="*/ 1062446 w 1428206"/>
                <a:gd name="connsiteY15" fmla="*/ 365760 h 635726"/>
                <a:gd name="connsiteX16" fmla="*/ 1219200 w 1428206"/>
                <a:gd name="connsiteY16" fmla="*/ 374468 h 635726"/>
                <a:gd name="connsiteX17" fmla="*/ 1262743 w 1428206"/>
                <a:gd name="connsiteY17" fmla="*/ 235131 h 635726"/>
                <a:gd name="connsiteX18" fmla="*/ 1341120 w 1428206"/>
                <a:gd name="connsiteY18" fmla="*/ 148046 h 635726"/>
                <a:gd name="connsiteX19" fmla="*/ 1428206 w 1428206"/>
                <a:gd name="connsiteY19" fmla="*/ 43543 h 635726"/>
                <a:gd name="connsiteX0" fmla="*/ 1428206 w 1428206"/>
                <a:gd name="connsiteY0" fmla="*/ 43543 h 635726"/>
                <a:gd name="connsiteX1" fmla="*/ 1227909 w 1428206"/>
                <a:gd name="connsiteY1" fmla="*/ 0 h 635726"/>
                <a:gd name="connsiteX2" fmla="*/ 1071155 w 1428206"/>
                <a:gd name="connsiteY2" fmla="*/ 0 h 635726"/>
                <a:gd name="connsiteX3" fmla="*/ 896983 w 1428206"/>
                <a:gd name="connsiteY3" fmla="*/ 0 h 635726"/>
                <a:gd name="connsiteX4" fmla="*/ 757646 w 1428206"/>
                <a:gd name="connsiteY4" fmla="*/ 0 h 635726"/>
                <a:gd name="connsiteX5" fmla="*/ 600892 w 1428206"/>
                <a:gd name="connsiteY5" fmla="*/ 8708 h 635726"/>
                <a:gd name="connsiteX6" fmla="*/ 444138 w 1428206"/>
                <a:gd name="connsiteY6" fmla="*/ 156754 h 635726"/>
                <a:gd name="connsiteX7" fmla="*/ 252549 w 1428206"/>
                <a:gd name="connsiteY7" fmla="*/ 330926 h 635726"/>
                <a:gd name="connsiteX8" fmla="*/ 87086 w 1428206"/>
                <a:gd name="connsiteY8" fmla="*/ 470263 h 635726"/>
                <a:gd name="connsiteX9" fmla="*/ 0 w 1428206"/>
                <a:gd name="connsiteY9" fmla="*/ 539931 h 635726"/>
                <a:gd name="connsiteX10" fmla="*/ 243840 w 1428206"/>
                <a:gd name="connsiteY10" fmla="*/ 609600 h 635726"/>
                <a:gd name="connsiteX11" fmla="*/ 514010 w 1428206"/>
                <a:gd name="connsiteY11" fmla="*/ 635726 h 635726"/>
                <a:gd name="connsiteX12" fmla="*/ 590006 w 1428206"/>
                <a:gd name="connsiteY12" fmla="*/ 570207 h 635726"/>
                <a:gd name="connsiteX13" fmla="*/ 724649 w 1428206"/>
                <a:gd name="connsiteY13" fmla="*/ 472031 h 635726"/>
                <a:gd name="connsiteX14" fmla="*/ 827315 w 1428206"/>
                <a:gd name="connsiteY14" fmla="*/ 339634 h 635726"/>
                <a:gd name="connsiteX15" fmla="*/ 1062446 w 1428206"/>
                <a:gd name="connsiteY15" fmla="*/ 365760 h 635726"/>
                <a:gd name="connsiteX16" fmla="*/ 1219200 w 1428206"/>
                <a:gd name="connsiteY16" fmla="*/ 374468 h 635726"/>
                <a:gd name="connsiteX17" fmla="*/ 1262743 w 1428206"/>
                <a:gd name="connsiteY17" fmla="*/ 235131 h 635726"/>
                <a:gd name="connsiteX18" fmla="*/ 1341120 w 1428206"/>
                <a:gd name="connsiteY18" fmla="*/ 148046 h 635726"/>
                <a:gd name="connsiteX19" fmla="*/ 1428206 w 1428206"/>
                <a:gd name="connsiteY19" fmla="*/ 43543 h 635726"/>
                <a:gd name="connsiteX0" fmla="*/ 1428206 w 1428206"/>
                <a:gd name="connsiteY0" fmla="*/ 43543 h 635726"/>
                <a:gd name="connsiteX1" fmla="*/ 1227909 w 1428206"/>
                <a:gd name="connsiteY1" fmla="*/ 0 h 635726"/>
                <a:gd name="connsiteX2" fmla="*/ 1071155 w 1428206"/>
                <a:gd name="connsiteY2" fmla="*/ 0 h 635726"/>
                <a:gd name="connsiteX3" fmla="*/ 896983 w 1428206"/>
                <a:gd name="connsiteY3" fmla="*/ 0 h 635726"/>
                <a:gd name="connsiteX4" fmla="*/ 757646 w 1428206"/>
                <a:gd name="connsiteY4" fmla="*/ 0 h 635726"/>
                <a:gd name="connsiteX5" fmla="*/ 600892 w 1428206"/>
                <a:gd name="connsiteY5" fmla="*/ 8708 h 635726"/>
                <a:gd name="connsiteX6" fmla="*/ 444138 w 1428206"/>
                <a:gd name="connsiteY6" fmla="*/ 156754 h 635726"/>
                <a:gd name="connsiteX7" fmla="*/ 252549 w 1428206"/>
                <a:gd name="connsiteY7" fmla="*/ 330926 h 635726"/>
                <a:gd name="connsiteX8" fmla="*/ 87086 w 1428206"/>
                <a:gd name="connsiteY8" fmla="*/ 470263 h 635726"/>
                <a:gd name="connsiteX9" fmla="*/ 0 w 1428206"/>
                <a:gd name="connsiteY9" fmla="*/ 539931 h 635726"/>
                <a:gd name="connsiteX10" fmla="*/ 243840 w 1428206"/>
                <a:gd name="connsiteY10" fmla="*/ 609600 h 635726"/>
                <a:gd name="connsiteX11" fmla="*/ 514010 w 1428206"/>
                <a:gd name="connsiteY11" fmla="*/ 635726 h 635726"/>
                <a:gd name="connsiteX12" fmla="*/ 590006 w 1428206"/>
                <a:gd name="connsiteY12" fmla="*/ 570207 h 635726"/>
                <a:gd name="connsiteX13" fmla="*/ 724649 w 1428206"/>
                <a:gd name="connsiteY13" fmla="*/ 472031 h 635726"/>
                <a:gd name="connsiteX14" fmla="*/ 834459 w 1428206"/>
                <a:gd name="connsiteY14" fmla="*/ 434884 h 635726"/>
                <a:gd name="connsiteX15" fmla="*/ 1062446 w 1428206"/>
                <a:gd name="connsiteY15" fmla="*/ 365760 h 635726"/>
                <a:gd name="connsiteX16" fmla="*/ 1219200 w 1428206"/>
                <a:gd name="connsiteY16" fmla="*/ 374468 h 635726"/>
                <a:gd name="connsiteX17" fmla="*/ 1262743 w 1428206"/>
                <a:gd name="connsiteY17" fmla="*/ 235131 h 635726"/>
                <a:gd name="connsiteX18" fmla="*/ 1341120 w 1428206"/>
                <a:gd name="connsiteY18" fmla="*/ 148046 h 635726"/>
                <a:gd name="connsiteX19" fmla="*/ 1428206 w 1428206"/>
                <a:gd name="connsiteY19" fmla="*/ 43543 h 635726"/>
                <a:gd name="connsiteX0" fmla="*/ 1428206 w 1428206"/>
                <a:gd name="connsiteY0" fmla="*/ 43543 h 635726"/>
                <a:gd name="connsiteX1" fmla="*/ 1227909 w 1428206"/>
                <a:gd name="connsiteY1" fmla="*/ 0 h 635726"/>
                <a:gd name="connsiteX2" fmla="*/ 1071155 w 1428206"/>
                <a:gd name="connsiteY2" fmla="*/ 0 h 635726"/>
                <a:gd name="connsiteX3" fmla="*/ 896983 w 1428206"/>
                <a:gd name="connsiteY3" fmla="*/ 0 h 635726"/>
                <a:gd name="connsiteX4" fmla="*/ 757646 w 1428206"/>
                <a:gd name="connsiteY4" fmla="*/ 0 h 635726"/>
                <a:gd name="connsiteX5" fmla="*/ 600892 w 1428206"/>
                <a:gd name="connsiteY5" fmla="*/ 8708 h 635726"/>
                <a:gd name="connsiteX6" fmla="*/ 444138 w 1428206"/>
                <a:gd name="connsiteY6" fmla="*/ 156754 h 635726"/>
                <a:gd name="connsiteX7" fmla="*/ 252549 w 1428206"/>
                <a:gd name="connsiteY7" fmla="*/ 330926 h 635726"/>
                <a:gd name="connsiteX8" fmla="*/ 87086 w 1428206"/>
                <a:gd name="connsiteY8" fmla="*/ 470263 h 635726"/>
                <a:gd name="connsiteX9" fmla="*/ 0 w 1428206"/>
                <a:gd name="connsiteY9" fmla="*/ 539931 h 635726"/>
                <a:gd name="connsiteX10" fmla="*/ 243840 w 1428206"/>
                <a:gd name="connsiteY10" fmla="*/ 609600 h 635726"/>
                <a:gd name="connsiteX11" fmla="*/ 514010 w 1428206"/>
                <a:gd name="connsiteY11" fmla="*/ 635726 h 635726"/>
                <a:gd name="connsiteX12" fmla="*/ 590006 w 1428206"/>
                <a:gd name="connsiteY12" fmla="*/ 570207 h 635726"/>
                <a:gd name="connsiteX13" fmla="*/ 724649 w 1428206"/>
                <a:gd name="connsiteY13" fmla="*/ 472031 h 635726"/>
                <a:gd name="connsiteX14" fmla="*/ 834459 w 1428206"/>
                <a:gd name="connsiteY14" fmla="*/ 434884 h 635726"/>
                <a:gd name="connsiteX15" fmla="*/ 969577 w 1428206"/>
                <a:gd name="connsiteY15" fmla="*/ 411003 h 635726"/>
                <a:gd name="connsiteX16" fmla="*/ 1219200 w 1428206"/>
                <a:gd name="connsiteY16" fmla="*/ 374468 h 635726"/>
                <a:gd name="connsiteX17" fmla="*/ 1262743 w 1428206"/>
                <a:gd name="connsiteY17" fmla="*/ 235131 h 635726"/>
                <a:gd name="connsiteX18" fmla="*/ 1341120 w 1428206"/>
                <a:gd name="connsiteY18" fmla="*/ 148046 h 635726"/>
                <a:gd name="connsiteX19" fmla="*/ 1428206 w 1428206"/>
                <a:gd name="connsiteY19" fmla="*/ 43543 h 635726"/>
                <a:gd name="connsiteX0" fmla="*/ 1428206 w 1428206"/>
                <a:gd name="connsiteY0" fmla="*/ 43543 h 635726"/>
                <a:gd name="connsiteX1" fmla="*/ 1227909 w 1428206"/>
                <a:gd name="connsiteY1" fmla="*/ 0 h 635726"/>
                <a:gd name="connsiteX2" fmla="*/ 1071155 w 1428206"/>
                <a:gd name="connsiteY2" fmla="*/ 0 h 635726"/>
                <a:gd name="connsiteX3" fmla="*/ 896983 w 1428206"/>
                <a:gd name="connsiteY3" fmla="*/ 0 h 635726"/>
                <a:gd name="connsiteX4" fmla="*/ 757646 w 1428206"/>
                <a:gd name="connsiteY4" fmla="*/ 0 h 635726"/>
                <a:gd name="connsiteX5" fmla="*/ 600892 w 1428206"/>
                <a:gd name="connsiteY5" fmla="*/ 8708 h 635726"/>
                <a:gd name="connsiteX6" fmla="*/ 444138 w 1428206"/>
                <a:gd name="connsiteY6" fmla="*/ 156754 h 635726"/>
                <a:gd name="connsiteX7" fmla="*/ 252549 w 1428206"/>
                <a:gd name="connsiteY7" fmla="*/ 330926 h 635726"/>
                <a:gd name="connsiteX8" fmla="*/ 87086 w 1428206"/>
                <a:gd name="connsiteY8" fmla="*/ 470263 h 635726"/>
                <a:gd name="connsiteX9" fmla="*/ 0 w 1428206"/>
                <a:gd name="connsiteY9" fmla="*/ 539931 h 635726"/>
                <a:gd name="connsiteX10" fmla="*/ 243840 w 1428206"/>
                <a:gd name="connsiteY10" fmla="*/ 609600 h 635726"/>
                <a:gd name="connsiteX11" fmla="*/ 514010 w 1428206"/>
                <a:gd name="connsiteY11" fmla="*/ 635726 h 635726"/>
                <a:gd name="connsiteX12" fmla="*/ 590006 w 1428206"/>
                <a:gd name="connsiteY12" fmla="*/ 570207 h 635726"/>
                <a:gd name="connsiteX13" fmla="*/ 724649 w 1428206"/>
                <a:gd name="connsiteY13" fmla="*/ 472031 h 635726"/>
                <a:gd name="connsiteX14" fmla="*/ 834459 w 1428206"/>
                <a:gd name="connsiteY14" fmla="*/ 434884 h 635726"/>
                <a:gd name="connsiteX15" fmla="*/ 969577 w 1428206"/>
                <a:gd name="connsiteY15" fmla="*/ 411003 h 635726"/>
                <a:gd name="connsiteX16" fmla="*/ 1068637 w 1428206"/>
                <a:gd name="connsiteY16" fmla="*/ 408010 h 635726"/>
                <a:gd name="connsiteX17" fmla="*/ 1219200 w 1428206"/>
                <a:gd name="connsiteY17" fmla="*/ 374468 h 635726"/>
                <a:gd name="connsiteX18" fmla="*/ 1262743 w 1428206"/>
                <a:gd name="connsiteY18" fmla="*/ 235131 h 635726"/>
                <a:gd name="connsiteX19" fmla="*/ 1341120 w 1428206"/>
                <a:gd name="connsiteY19" fmla="*/ 148046 h 635726"/>
                <a:gd name="connsiteX20" fmla="*/ 1428206 w 1428206"/>
                <a:gd name="connsiteY20" fmla="*/ 43543 h 635726"/>
                <a:gd name="connsiteX0" fmla="*/ 1428206 w 1428206"/>
                <a:gd name="connsiteY0" fmla="*/ 43543 h 635726"/>
                <a:gd name="connsiteX1" fmla="*/ 1227909 w 1428206"/>
                <a:gd name="connsiteY1" fmla="*/ 0 h 635726"/>
                <a:gd name="connsiteX2" fmla="*/ 1071155 w 1428206"/>
                <a:gd name="connsiteY2" fmla="*/ 0 h 635726"/>
                <a:gd name="connsiteX3" fmla="*/ 896983 w 1428206"/>
                <a:gd name="connsiteY3" fmla="*/ 0 h 635726"/>
                <a:gd name="connsiteX4" fmla="*/ 757646 w 1428206"/>
                <a:gd name="connsiteY4" fmla="*/ 0 h 635726"/>
                <a:gd name="connsiteX5" fmla="*/ 600892 w 1428206"/>
                <a:gd name="connsiteY5" fmla="*/ 8708 h 635726"/>
                <a:gd name="connsiteX6" fmla="*/ 444138 w 1428206"/>
                <a:gd name="connsiteY6" fmla="*/ 156754 h 635726"/>
                <a:gd name="connsiteX7" fmla="*/ 252549 w 1428206"/>
                <a:gd name="connsiteY7" fmla="*/ 330926 h 635726"/>
                <a:gd name="connsiteX8" fmla="*/ 87086 w 1428206"/>
                <a:gd name="connsiteY8" fmla="*/ 470263 h 635726"/>
                <a:gd name="connsiteX9" fmla="*/ 0 w 1428206"/>
                <a:gd name="connsiteY9" fmla="*/ 539931 h 635726"/>
                <a:gd name="connsiteX10" fmla="*/ 243840 w 1428206"/>
                <a:gd name="connsiteY10" fmla="*/ 609600 h 635726"/>
                <a:gd name="connsiteX11" fmla="*/ 514010 w 1428206"/>
                <a:gd name="connsiteY11" fmla="*/ 635726 h 635726"/>
                <a:gd name="connsiteX12" fmla="*/ 590006 w 1428206"/>
                <a:gd name="connsiteY12" fmla="*/ 570207 h 635726"/>
                <a:gd name="connsiteX13" fmla="*/ 724649 w 1428206"/>
                <a:gd name="connsiteY13" fmla="*/ 472031 h 635726"/>
                <a:gd name="connsiteX14" fmla="*/ 834459 w 1428206"/>
                <a:gd name="connsiteY14" fmla="*/ 434884 h 635726"/>
                <a:gd name="connsiteX15" fmla="*/ 943384 w 1428206"/>
                <a:gd name="connsiteY15" fmla="*/ 403859 h 635726"/>
                <a:gd name="connsiteX16" fmla="*/ 1068637 w 1428206"/>
                <a:gd name="connsiteY16" fmla="*/ 408010 h 635726"/>
                <a:gd name="connsiteX17" fmla="*/ 1219200 w 1428206"/>
                <a:gd name="connsiteY17" fmla="*/ 374468 h 635726"/>
                <a:gd name="connsiteX18" fmla="*/ 1262743 w 1428206"/>
                <a:gd name="connsiteY18" fmla="*/ 235131 h 635726"/>
                <a:gd name="connsiteX19" fmla="*/ 1341120 w 1428206"/>
                <a:gd name="connsiteY19" fmla="*/ 148046 h 635726"/>
                <a:gd name="connsiteX20" fmla="*/ 1428206 w 1428206"/>
                <a:gd name="connsiteY20" fmla="*/ 43543 h 635726"/>
                <a:gd name="connsiteX0" fmla="*/ 1428206 w 1428206"/>
                <a:gd name="connsiteY0" fmla="*/ 43543 h 635726"/>
                <a:gd name="connsiteX1" fmla="*/ 1227909 w 1428206"/>
                <a:gd name="connsiteY1" fmla="*/ 0 h 635726"/>
                <a:gd name="connsiteX2" fmla="*/ 1071155 w 1428206"/>
                <a:gd name="connsiteY2" fmla="*/ 0 h 635726"/>
                <a:gd name="connsiteX3" fmla="*/ 896983 w 1428206"/>
                <a:gd name="connsiteY3" fmla="*/ 0 h 635726"/>
                <a:gd name="connsiteX4" fmla="*/ 757646 w 1428206"/>
                <a:gd name="connsiteY4" fmla="*/ 0 h 635726"/>
                <a:gd name="connsiteX5" fmla="*/ 600892 w 1428206"/>
                <a:gd name="connsiteY5" fmla="*/ 8708 h 635726"/>
                <a:gd name="connsiteX6" fmla="*/ 444138 w 1428206"/>
                <a:gd name="connsiteY6" fmla="*/ 156754 h 635726"/>
                <a:gd name="connsiteX7" fmla="*/ 252549 w 1428206"/>
                <a:gd name="connsiteY7" fmla="*/ 330926 h 635726"/>
                <a:gd name="connsiteX8" fmla="*/ 87086 w 1428206"/>
                <a:gd name="connsiteY8" fmla="*/ 470263 h 635726"/>
                <a:gd name="connsiteX9" fmla="*/ 0 w 1428206"/>
                <a:gd name="connsiteY9" fmla="*/ 539931 h 635726"/>
                <a:gd name="connsiteX10" fmla="*/ 243840 w 1428206"/>
                <a:gd name="connsiteY10" fmla="*/ 609600 h 635726"/>
                <a:gd name="connsiteX11" fmla="*/ 514010 w 1428206"/>
                <a:gd name="connsiteY11" fmla="*/ 635726 h 635726"/>
                <a:gd name="connsiteX12" fmla="*/ 590006 w 1428206"/>
                <a:gd name="connsiteY12" fmla="*/ 570207 h 635726"/>
                <a:gd name="connsiteX13" fmla="*/ 724649 w 1428206"/>
                <a:gd name="connsiteY13" fmla="*/ 472031 h 635726"/>
                <a:gd name="connsiteX14" fmla="*/ 834459 w 1428206"/>
                <a:gd name="connsiteY14" fmla="*/ 434884 h 635726"/>
                <a:gd name="connsiteX15" fmla="*/ 943384 w 1428206"/>
                <a:gd name="connsiteY15" fmla="*/ 403859 h 635726"/>
                <a:gd name="connsiteX16" fmla="*/ 1068637 w 1428206"/>
                <a:gd name="connsiteY16" fmla="*/ 408010 h 635726"/>
                <a:gd name="connsiteX17" fmla="*/ 1159668 w 1428206"/>
                <a:gd name="connsiteY17" fmla="*/ 398281 h 635726"/>
                <a:gd name="connsiteX18" fmla="*/ 1262743 w 1428206"/>
                <a:gd name="connsiteY18" fmla="*/ 235131 h 635726"/>
                <a:gd name="connsiteX19" fmla="*/ 1341120 w 1428206"/>
                <a:gd name="connsiteY19" fmla="*/ 148046 h 635726"/>
                <a:gd name="connsiteX20" fmla="*/ 1428206 w 1428206"/>
                <a:gd name="connsiteY20" fmla="*/ 43543 h 63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8206" h="635726">
                  <a:moveTo>
                    <a:pt x="1428206" y="43543"/>
                  </a:moveTo>
                  <a:lnTo>
                    <a:pt x="1227909" y="0"/>
                  </a:lnTo>
                  <a:lnTo>
                    <a:pt x="1071155" y="0"/>
                  </a:lnTo>
                  <a:lnTo>
                    <a:pt x="896983" y="0"/>
                  </a:lnTo>
                  <a:lnTo>
                    <a:pt x="757646" y="0"/>
                  </a:lnTo>
                  <a:lnTo>
                    <a:pt x="600892" y="8708"/>
                  </a:lnTo>
                  <a:lnTo>
                    <a:pt x="444138" y="156754"/>
                  </a:lnTo>
                  <a:lnTo>
                    <a:pt x="252549" y="330926"/>
                  </a:lnTo>
                  <a:lnTo>
                    <a:pt x="87086" y="470263"/>
                  </a:lnTo>
                  <a:lnTo>
                    <a:pt x="0" y="539931"/>
                  </a:lnTo>
                  <a:lnTo>
                    <a:pt x="243840" y="609600"/>
                  </a:lnTo>
                  <a:lnTo>
                    <a:pt x="514010" y="635726"/>
                  </a:lnTo>
                  <a:lnTo>
                    <a:pt x="590006" y="570207"/>
                  </a:lnTo>
                  <a:lnTo>
                    <a:pt x="724649" y="472031"/>
                  </a:lnTo>
                  <a:lnTo>
                    <a:pt x="834459" y="434884"/>
                  </a:lnTo>
                  <a:lnTo>
                    <a:pt x="943384" y="403859"/>
                  </a:lnTo>
                  <a:cubicBezTo>
                    <a:pt x="986723" y="398099"/>
                    <a:pt x="1025298" y="413770"/>
                    <a:pt x="1068637" y="408010"/>
                  </a:cubicBezTo>
                  <a:lnTo>
                    <a:pt x="1159668" y="398281"/>
                  </a:lnTo>
                  <a:lnTo>
                    <a:pt x="1262743" y="235131"/>
                  </a:lnTo>
                  <a:lnTo>
                    <a:pt x="1341120" y="148046"/>
                  </a:lnTo>
                  <a:lnTo>
                    <a:pt x="1428206" y="43543"/>
                  </a:lnTo>
                  <a:close/>
                </a:path>
              </a:pathLst>
            </a:custGeom>
            <a:solidFill>
              <a:srgbClr val="FFC000">
                <a:alpha val="50000"/>
              </a:srgbClr>
            </a:solidFill>
            <a:ln w="12700" cap="flat" cmpd="sng" algn="ctr">
              <a:noFill/>
              <a:prstDash val="solid"/>
            </a:ln>
            <a:effectLst>
              <a:glow rad="63500">
                <a:srgbClr val="FFC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2" name="Freeform 21"/>
            <p:cNvSpPr/>
            <p:nvPr/>
          </p:nvSpPr>
          <p:spPr>
            <a:xfrm>
              <a:off x="6868410" y="3875384"/>
              <a:ext cx="1193074" cy="513806"/>
            </a:xfrm>
            <a:custGeom>
              <a:avLst/>
              <a:gdLst>
                <a:gd name="connsiteX0" fmla="*/ 1193074 w 1193074"/>
                <a:gd name="connsiteY0" fmla="*/ 287383 h 531223"/>
                <a:gd name="connsiteX1" fmla="*/ 975360 w 1193074"/>
                <a:gd name="connsiteY1" fmla="*/ 165463 h 531223"/>
                <a:gd name="connsiteX2" fmla="*/ 722811 w 1193074"/>
                <a:gd name="connsiteY2" fmla="*/ 78377 h 531223"/>
                <a:gd name="connsiteX3" fmla="*/ 522514 w 1193074"/>
                <a:gd name="connsiteY3" fmla="*/ 17417 h 531223"/>
                <a:gd name="connsiteX4" fmla="*/ 348343 w 1193074"/>
                <a:gd name="connsiteY4" fmla="*/ 0 h 531223"/>
                <a:gd name="connsiteX5" fmla="*/ 209006 w 1193074"/>
                <a:gd name="connsiteY5" fmla="*/ 8708 h 531223"/>
                <a:gd name="connsiteX6" fmla="*/ 0 w 1193074"/>
                <a:gd name="connsiteY6" fmla="*/ 121920 h 531223"/>
                <a:gd name="connsiteX7" fmla="*/ 278674 w 1193074"/>
                <a:gd name="connsiteY7" fmla="*/ 200297 h 531223"/>
                <a:gd name="connsiteX8" fmla="*/ 531223 w 1193074"/>
                <a:gd name="connsiteY8" fmla="*/ 296091 h 531223"/>
                <a:gd name="connsiteX9" fmla="*/ 836023 w 1193074"/>
                <a:gd name="connsiteY9" fmla="*/ 426720 h 531223"/>
                <a:gd name="connsiteX10" fmla="*/ 1071154 w 1193074"/>
                <a:gd name="connsiteY10" fmla="*/ 531223 h 531223"/>
                <a:gd name="connsiteX11" fmla="*/ 1105988 w 1193074"/>
                <a:gd name="connsiteY11" fmla="*/ 418011 h 531223"/>
                <a:gd name="connsiteX12" fmla="*/ 1193074 w 1193074"/>
                <a:gd name="connsiteY12" fmla="*/ 287383 h 531223"/>
                <a:gd name="connsiteX0" fmla="*/ 1193074 w 1193074"/>
                <a:gd name="connsiteY0" fmla="*/ 287383 h 531223"/>
                <a:gd name="connsiteX1" fmla="*/ 1001486 w 1193074"/>
                <a:gd name="connsiteY1" fmla="*/ 209006 h 531223"/>
                <a:gd name="connsiteX2" fmla="*/ 722811 w 1193074"/>
                <a:gd name="connsiteY2" fmla="*/ 78377 h 531223"/>
                <a:gd name="connsiteX3" fmla="*/ 522514 w 1193074"/>
                <a:gd name="connsiteY3" fmla="*/ 17417 h 531223"/>
                <a:gd name="connsiteX4" fmla="*/ 348343 w 1193074"/>
                <a:gd name="connsiteY4" fmla="*/ 0 h 531223"/>
                <a:gd name="connsiteX5" fmla="*/ 209006 w 1193074"/>
                <a:gd name="connsiteY5" fmla="*/ 8708 h 531223"/>
                <a:gd name="connsiteX6" fmla="*/ 0 w 1193074"/>
                <a:gd name="connsiteY6" fmla="*/ 121920 h 531223"/>
                <a:gd name="connsiteX7" fmla="*/ 278674 w 1193074"/>
                <a:gd name="connsiteY7" fmla="*/ 200297 h 531223"/>
                <a:gd name="connsiteX8" fmla="*/ 531223 w 1193074"/>
                <a:gd name="connsiteY8" fmla="*/ 296091 h 531223"/>
                <a:gd name="connsiteX9" fmla="*/ 836023 w 1193074"/>
                <a:gd name="connsiteY9" fmla="*/ 426720 h 531223"/>
                <a:gd name="connsiteX10" fmla="*/ 1071154 w 1193074"/>
                <a:gd name="connsiteY10" fmla="*/ 531223 h 531223"/>
                <a:gd name="connsiteX11" fmla="*/ 1105988 w 1193074"/>
                <a:gd name="connsiteY11" fmla="*/ 418011 h 531223"/>
                <a:gd name="connsiteX12" fmla="*/ 1193074 w 1193074"/>
                <a:gd name="connsiteY12" fmla="*/ 287383 h 531223"/>
                <a:gd name="connsiteX0" fmla="*/ 1193074 w 1193074"/>
                <a:gd name="connsiteY0" fmla="*/ 287383 h 531223"/>
                <a:gd name="connsiteX1" fmla="*/ 1001486 w 1193074"/>
                <a:gd name="connsiteY1" fmla="*/ 209006 h 531223"/>
                <a:gd name="connsiteX2" fmla="*/ 775062 w 1193074"/>
                <a:gd name="connsiteY2" fmla="*/ 104503 h 531223"/>
                <a:gd name="connsiteX3" fmla="*/ 522514 w 1193074"/>
                <a:gd name="connsiteY3" fmla="*/ 17417 h 531223"/>
                <a:gd name="connsiteX4" fmla="*/ 348343 w 1193074"/>
                <a:gd name="connsiteY4" fmla="*/ 0 h 531223"/>
                <a:gd name="connsiteX5" fmla="*/ 209006 w 1193074"/>
                <a:gd name="connsiteY5" fmla="*/ 8708 h 531223"/>
                <a:gd name="connsiteX6" fmla="*/ 0 w 1193074"/>
                <a:gd name="connsiteY6" fmla="*/ 121920 h 531223"/>
                <a:gd name="connsiteX7" fmla="*/ 278674 w 1193074"/>
                <a:gd name="connsiteY7" fmla="*/ 200297 h 531223"/>
                <a:gd name="connsiteX8" fmla="*/ 531223 w 1193074"/>
                <a:gd name="connsiteY8" fmla="*/ 296091 h 531223"/>
                <a:gd name="connsiteX9" fmla="*/ 836023 w 1193074"/>
                <a:gd name="connsiteY9" fmla="*/ 426720 h 531223"/>
                <a:gd name="connsiteX10" fmla="*/ 1071154 w 1193074"/>
                <a:gd name="connsiteY10" fmla="*/ 531223 h 531223"/>
                <a:gd name="connsiteX11" fmla="*/ 1105988 w 1193074"/>
                <a:gd name="connsiteY11" fmla="*/ 418011 h 531223"/>
                <a:gd name="connsiteX12" fmla="*/ 1193074 w 1193074"/>
                <a:gd name="connsiteY12" fmla="*/ 287383 h 531223"/>
                <a:gd name="connsiteX0" fmla="*/ 1193074 w 1193074"/>
                <a:gd name="connsiteY0" fmla="*/ 278675 h 522515"/>
                <a:gd name="connsiteX1" fmla="*/ 1001486 w 1193074"/>
                <a:gd name="connsiteY1" fmla="*/ 200298 h 522515"/>
                <a:gd name="connsiteX2" fmla="*/ 775062 w 1193074"/>
                <a:gd name="connsiteY2" fmla="*/ 95795 h 522515"/>
                <a:gd name="connsiteX3" fmla="*/ 522514 w 1193074"/>
                <a:gd name="connsiteY3" fmla="*/ 8709 h 522515"/>
                <a:gd name="connsiteX4" fmla="*/ 365760 w 1193074"/>
                <a:gd name="connsiteY4" fmla="*/ 17418 h 522515"/>
                <a:gd name="connsiteX5" fmla="*/ 209006 w 1193074"/>
                <a:gd name="connsiteY5" fmla="*/ 0 h 522515"/>
                <a:gd name="connsiteX6" fmla="*/ 0 w 1193074"/>
                <a:gd name="connsiteY6" fmla="*/ 113212 h 522515"/>
                <a:gd name="connsiteX7" fmla="*/ 278674 w 1193074"/>
                <a:gd name="connsiteY7" fmla="*/ 191589 h 522515"/>
                <a:gd name="connsiteX8" fmla="*/ 531223 w 1193074"/>
                <a:gd name="connsiteY8" fmla="*/ 287383 h 522515"/>
                <a:gd name="connsiteX9" fmla="*/ 836023 w 1193074"/>
                <a:gd name="connsiteY9" fmla="*/ 418012 h 522515"/>
                <a:gd name="connsiteX10" fmla="*/ 1071154 w 1193074"/>
                <a:gd name="connsiteY10" fmla="*/ 522515 h 522515"/>
                <a:gd name="connsiteX11" fmla="*/ 1105988 w 1193074"/>
                <a:gd name="connsiteY11" fmla="*/ 409303 h 522515"/>
                <a:gd name="connsiteX12" fmla="*/ 1193074 w 1193074"/>
                <a:gd name="connsiteY12" fmla="*/ 278675 h 522515"/>
                <a:gd name="connsiteX0" fmla="*/ 1193074 w 1193074"/>
                <a:gd name="connsiteY0" fmla="*/ 269966 h 513806"/>
                <a:gd name="connsiteX1" fmla="*/ 1001486 w 1193074"/>
                <a:gd name="connsiteY1" fmla="*/ 191589 h 513806"/>
                <a:gd name="connsiteX2" fmla="*/ 775062 w 1193074"/>
                <a:gd name="connsiteY2" fmla="*/ 87086 h 513806"/>
                <a:gd name="connsiteX3" fmla="*/ 522514 w 1193074"/>
                <a:gd name="connsiteY3" fmla="*/ 0 h 513806"/>
                <a:gd name="connsiteX4" fmla="*/ 365760 w 1193074"/>
                <a:gd name="connsiteY4" fmla="*/ 8709 h 513806"/>
                <a:gd name="connsiteX5" fmla="*/ 209006 w 1193074"/>
                <a:gd name="connsiteY5" fmla="*/ 26125 h 513806"/>
                <a:gd name="connsiteX6" fmla="*/ 0 w 1193074"/>
                <a:gd name="connsiteY6" fmla="*/ 104503 h 513806"/>
                <a:gd name="connsiteX7" fmla="*/ 278674 w 1193074"/>
                <a:gd name="connsiteY7" fmla="*/ 182880 h 513806"/>
                <a:gd name="connsiteX8" fmla="*/ 531223 w 1193074"/>
                <a:gd name="connsiteY8" fmla="*/ 278674 h 513806"/>
                <a:gd name="connsiteX9" fmla="*/ 836023 w 1193074"/>
                <a:gd name="connsiteY9" fmla="*/ 409303 h 513806"/>
                <a:gd name="connsiteX10" fmla="*/ 1071154 w 1193074"/>
                <a:gd name="connsiteY10" fmla="*/ 513806 h 513806"/>
                <a:gd name="connsiteX11" fmla="*/ 1105988 w 1193074"/>
                <a:gd name="connsiteY11" fmla="*/ 400594 h 513806"/>
                <a:gd name="connsiteX12" fmla="*/ 1193074 w 1193074"/>
                <a:gd name="connsiteY12" fmla="*/ 269966 h 51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3074" h="513806">
                  <a:moveTo>
                    <a:pt x="1193074" y="269966"/>
                  </a:moveTo>
                  <a:lnTo>
                    <a:pt x="1001486" y="191589"/>
                  </a:lnTo>
                  <a:lnTo>
                    <a:pt x="775062" y="87086"/>
                  </a:lnTo>
                  <a:lnTo>
                    <a:pt x="522514" y="0"/>
                  </a:lnTo>
                  <a:lnTo>
                    <a:pt x="365760" y="8709"/>
                  </a:lnTo>
                  <a:lnTo>
                    <a:pt x="209006" y="26125"/>
                  </a:lnTo>
                  <a:lnTo>
                    <a:pt x="0" y="104503"/>
                  </a:lnTo>
                  <a:lnTo>
                    <a:pt x="278674" y="182880"/>
                  </a:lnTo>
                  <a:lnTo>
                    <a:pt x="531223" y="278674"/>
                  </a:lnTo>
                  <a:lnTo>
                    <a:pt x="836023" y="409303"/>
                  </a:lnTo>
                  <a:lnTo>
                    <a:pt x="1071154" y="513806"/>
                  </a:lnTo>
                  <a:lnTo>
                    <a:pt x="1105988" y="400594"/>
                  </a:lnTo>
                  <a:lnTo>
                    <a:pt x="1193074" y="269966"/>
                  </a:lnTo>
                  <a:close/>
                </a:path>
              </a:pathLst>
            </a:custGeom>
            <a:solidFill>
              <a:srgbClr val="FFFF00">
                <a:alpha val="50000"/>
              </a:srgbClr>
            </a:solidFill>
            <a:ln w="12700" cap="flat" cmpd="sng" algn="ctr">
              <a:noFill/>
              <a:prstDash val="solid"/>
            </a:ln>
            <a:effectLst>
              <a:glow rad="63500">
                <a:srgbClr val="FFFF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3" name="Freeform 22"/>
            <p:cNvSpPr/>
            <p:nvPr/>
          </p:nvSpPr>
          <p:spPr>
            <a:xfrm>
              <a:off x="5370535" y="3474789"/>
              <a:ext cx="2764499" cy="666612"/>
            </a:xfrm>
            <a:custGeom>
              <a:avLst/>
              <a:gdLst>
                <a:gd name="connsiteX0" fmla="*/ 2081348 w 2081348"/>
                <a:gd name="connsiteY0" fmla="*/ 365760 h 487680"/>
                <a:gd name="connsiteX1" fmla="*/ 1881051 w 2081348"/>
                <a:gd name="connsiteY1" fmla="*/ 348342 h 487680"/>
                <a:gd name="connsiteX2" fmla="*/ 1654628 w 2081348"/>
                <a:gd name="connsiteY2" fmla="*/ 391885 h 487680"/>
                <a:gd name="connsiteX3" fmla="*/ 1445622 w 2081348"/>
                <a:gd name="connsiteY3" fmla="*/ 487680 h 487680"/>
                <a:gd name="connsiteX4" fmla="*/ 1227908 w 2081348"/>
                <a:gd name="connsiteY4" fmla="*/ 452845 h 487680"/>
                <a:gd name="connsiteX5" fmla="*/ 975360 w 2081348"/>
                <a:gd name="connsiteY5" fmla="*/ 418011 h 487680"/>
                <a:gd name="connsiteX6" fmla="*/ 653142 w 2081348"/>
                <a:gd name="connsiteY6" fmla="*/ 391885 h 487680"/>
                <a:gd name="connsiteX7" fmla="*/ 400594 w 2081348"/>
                <a:gd name="connsiteY7" fmla="*/ 391885 h 487680"/>
                <a:gd name="connsiteX8" fmla="*/ 121920 w 2081348"/>
                <a:gd name="connsiteY8" fmla="*/ 374468 h 487680"/>
                <a:gd name="connsiteX9" fmla="*/ 0 w 2081348"/>
                <a:gd name="connsiteY9" fmla="*/ 383177 h 487680"/>
                <a:gd name="connsiteX10" fmla="*/ 209005 w 2081348"/>
                <a:gd name="connsiteY10" fmla="*/ 174171 h 487680"/>
                <a:gd name="connsiteX11" fmla="*/ 409302 w 2081348"/>
                <a:gd name="connsiteY11" fmla="*/ 0 h 487680"/>
                <a:gd name="connsiteX12" fmla="*/ 740228 w 2081348"/>
                <a:gd name="connsiteY12" fmla="*/ 26125 h 487680"/>
                <a:gd name="connsiteX13" fmla="*/ 1036320 w 2081348"/>
                <a:gd name="connsiteY13" fmla="*/ 78377 h 487680"/>
                <a:gd name="connsiteX14" fmla="*/ 1402080 w 2081348"/>
                <a:gd name="connsiteY14" fmla="*/ 174171 h 487680"/>
                <a:gd name="connsiteX15" fmla="*/ 1672045 w 2081348"/>
                <a:gd name="connsiteY15" fmla="*/ 235131 h 487680"/>
                <a:gd name="connsiteX16" fmla="*/ 1872342 w 2081348"/>
                <a:gd name="connsiteY16" fmla="*/ 313508 h 487680"/>
                <a:gd name="connsiteX17" fmla="*/ 2081348 w 2081348"/>
                <a:gd name="connsiteY17" fmla="*/ 365760 h 487680"/>
                <a:gd name="connsiteX0" fmla="*/ 2081348 w 2778034"/>
                <a:gd name="connsiteY0" fmla="*/ 365760 h 661850"/>
                <a:gd name="connsiteX1" fmla="*/ 2778034 w 2778034"/>
                <a:gd name="connsiteY1" fmla="*/ 661850 h 661850"/>
                <a:gd name="connsiteX2" fmla="*/ 1654628 w 2778034"/>
                <a:gd name="connsiteY2" fmla="*/ 391885 h 661850"/>
                <a:gd name="connsiteX3" fmla="*/ 1445622 w 2778034"/>
                <a:gd name="connsiteY3" fmla="*/ 487680 h 661850"/>
                <a:gd name="connsiteX4" fmla="*/ 1227908 w 2778034"/>
                <a:gd name="connsiteY4" fmla="*/ 452845 h 661850"/>
                <a:gd name="connsiteX5" fmla="*/ 975360 w 2778034"/>
                <a:gd name="connsiteY5" fmla="*/ 418011 h 661850"/>
                <a:gd name="connsiteX6" fmla="*/ 653142 w 2778034"/>
                <a:gd name="connsiteY6" fmla="*/ 391885 h 661850"/>
                <a:gd name="connsiteX7" fmla="*/ 400594 w 2778034"/>
                <a:gd name="connsiteY7" fmla="*/ 391885 h 661850"/>
                <a:gd name="connsiteX8" fmla="*/ 121920 w 2778034"/>
                <a:gd name="connsiteY8" fmla="*/ 374468 h 661850"/>
                <a:gd name="connsiteX9" fmla="*/ 0 w 2778034"/>
                <a:gd name="connsiteY9" fmla="*/ 383177 h 661850"/>
                <a:gd name="connsiteX10" fmla="*/ 209005 w 2778034"/>
                <a:gd name="connsiteY10" fmla="*/ 174171 h 661850"/>
                <a:gd name="connsiteX11" fmla="*/ 409302 w 2778034"/>
                <a:gd name="connsiteY11" fmla="*/ 0 h 661850"/>
                <a:gd name="connsiteX12" fmla="*/ 740228 w 2778034"/>
                <a:gd name="connsiteY12" fmla="*/ 26125 h 661850"/>
                <a:gd name="connsiteX13" fmla="*/ 1036320 w 2778034"/>
                <a:gd name="connsiteY13" fmla="*/ 78377 h 661850"/>
                <a:gd name="connsiteX14" fmla="*/ 1402080 w 2778034"/>
                <a:gd name="connsiteY14" fmla="*/ 174171 h 661850"/>
                <a:gd name="connsiteX15" fmla="*/ 1672045 w 2778034"/>
                <a:gd name="connsiteY15" fmla="*/ 235131 h 661850"/>
                <a:gd name="connsiteX16" fmla="*/ 1872342 w 2778034"/>
                <a:gd name="connsiteY16" fmla="*/ 313508 h 661850"/>
                <a:gd name="connsiteX17" fmla="*/ 2081348 w 2778034"/>
                <a:gd name="connsiteY17" fmla="*/ 365760 h 661850"/>
                <a:gd name="connsiteX0" fmla="*/ 2081348 w 2778034"/>
                <a:gd name="connsiteY0" fmla="*/ 365760 h 661850"/>
                <a:gd name="connsiteX1" fmla="*/ 2778034 w 2778034"/>
                <a:gd name="connsiteY1" fmla="*/ 661850 h 661850"/>
                <a:gd name="connsiteX2" fmla="*/ 2264228 w 2778034"/>
                <a:gd name="connsiteY2" fmla="*/ 522514 h 661850"/>
                <a:gd name="connsiteX3" fmla="*/ 1654628 w 2778034"/>
                <a:gd name="connsiteY3" fmla="*/ 391885 h 661850"/>
                <a:gd name="connsiteX4" fmla="*/ 1445622 w 2778034"/>
                <a:gd name="connsiteY4" fmla="*/ 487680 h 661850"/>
                <a:gd name="connsiteX5" fmla="*/ 1227908 w 2778034"/>
                <a:gd name="connsiteY5" fmla="*/ 452845 h 661850"/>
                <a:gd name="connsiteX6" fmla="*/ 975360 w 2778034"/>
                <a:gd name="connsiteY6" fmla="*/ 418011 h 661850"/>
                <a:gd name="connsiteX7" fmla="*/ 653142 w 2778034"/>
                <a:gd name="connsiteY7" fmla="*/ 391885 h 661850"/>
                <a:gd name="connsiteX8" fmla="*/ 400594 w 2778034"/>
                <a:gd name="connsiteY8" fmla="*/ 391885 h 661850"/>
                <a:gd name="connsiteX9" fmla="*/ 121920 w 2778034"/>
                <a:gd name="connsiteY9" fmla="*/ 374468 h 661850"/>
                <a:gd name="connsiteX10" fmla="*/ 0 w 2778034"/>
                <a:gd name="connsiteY10" fmla="*/ 383177 h 661850"/>
                <a:gd name="connsiteX11" fmla="*/ 209005 w 2778034"/>
                <a:gd name="connsiteY11" fmla="*/ 174171 h 661850"/>
                <a:gd name="connsiteX12" fmla="*/ 409302 w 2778034"/>
                <a:gd name="connsiteY12" fmla="*/ 0 h 661850"/>
                <a:gd name="connsiteX13" fmla="*/ 740228 w 2778034"/>
                <a:gd name="connsiteY13" fmla="*/ 26125 h 661850"/>
                <a:gd name="connsiteX14" fmla="*/ 1036320 w 2778034"/>
                <a:gd name="connsiteY14" fmla="*/ 78377 h 661850"/>
                <a:gd name="connsiteX15" fmla="*/ 1402080 w 2778034"/>
                <a:gd name="connsiteY15" fmla="*/ 174171 h 661850"/>
                <a:gd name="connsiteX16" fmla="*/ 1672045 w 2778034"/>
                <a:gd name="connsiteY16" fmla="*/ 235131 h 661850"/>
                <a:gd name="connsiteX17" fmla="*/ 1872342 w 2778034"/>
                <a:gd name="connsiteY17" fmla="*/ 313508 h 661850"/>
                <a:gd name="connsiteX18" fmla="*/ 2081348 w 2778034"/>
                <a:gd name="connsiteY18" fmla="*/ 365760 h 661850"/>
                <a:gd name="connsiteX0" fmla="*/ 2081348 w 2786742"/>
                <a:gd name="connsiteY0" fmla="*/ 365760 h 661850"/>
                <a:gd name="connsiteX1" fmla="*/ 2786742 w 2786742"/>
                <a:gd name="connsiteY1" fmla="*/ 592182 h 661850"/>
                <a:gd name="connsiteX2" fmla="*/ 2778034 w 2786742"/>
                <a:gd name="connsiteY2" fmla="*/ 661850 h 661850"/>
                <a:gd name="connsiteX3" fmla="*/ 2264228 w 2786742"/>
                <a:gd name="connsiteY3" fmla="*/ 522514 h 661850"/>
                <a:gd name="connsiteX4" fmla="*/ 1654628 w 2786742"/>
                <a:gd name="connsiteY4" fmla="*/ 391885 h 661850"/>
                <a:gd name="connsiteX5" fmla="*/ 1445622 w 2786742"/>
                <a:gd name="connsiteY5" fmla="*/ 487680 h 661850"/>
                <a:gd name="connsiteX6" fmla="*/ 1227908 w 2786742"/>
                <a:gd name="connsiteY6" fmla="*/ 452845 h 661850"/>
                <a:gd name="connsiteX7" fmla="*/ 975360 w 2786742"/>
                <a:gd name="connsiteY7" fmla="*/ 418011 h 661850"/>
                <a:gd name="connsiteX8" fmla="*/ 653142 w 2786742"/>
                <a:gd name="connsiteY8" fmla="*/ 391885 h 661850"/>
                <a:gd name="connsiteX9" fmla="*/ 400594 w 2786742"/>
                <a:gd name="connsiteY9" fmla="*/ 391885 h 661850"/>
                <a:gd name="connsiteX10" fmla="*/ 121920 w 2786742"/>
                <a:gd name="connsiteY10" fmla="*/ 374468 h 661850"/>
                <a:gd name="connsiteX11" fmla="*/ 0 w 2786742"/>
                <a:gd name="connsiteY11" fmla="*/ 383177 h 661850"/>
                <a:gd name="connsiteX12" fmla="*/ 209005 w 2786742"/>
                <a:gd name="connsiteY12" fmla="*/ 174171 h 661850"/>
                <a:gd name="connsiteX13" fmla="*/ 409302 w 2786742"/>
                <a:gd name="connsiteY13" fmla="*/ 0 h 661850"/>
                <a:gd name="connsiteX14" fmla="*/ 740228 w 2786742"/>
                <a:gd name="connsiteY14" fmla="*/ 26125 h 661850"/>
                <a:gd name="connsiteX15" fmla="*/ 1036320 w 2786742"/>
                <a:gd name="connsiteY15" fmla="*/ 78377 h 661850"/>
                <a:gd name="connsiteX16" fmla="*/ 1402080 w 2786742"/>
                <a:gd name="connsiteY16" fmla="*/ 174171 h 661850"/>
                <a:gd name="connsiteX17" fmla="*/ 1672045 w 2786742"/>
                <a:gd name="connsiteY17" fmla="*/ 235131 h 661850"/>
                <a:gd name="connsiteX18" fmla="*/ 1872342 w 2786742"/>
                <a:gd name="connsiteY18" fmla="*/ 313508 h 661850"/>
                <a:gd name="connsiteX19" fmla="*/ 2081348 w 2786742"/>
                <a:gd name="connsiteY19" fmla="*/ 365760 h 661850"/>
                <a:gd name="connsiteX0" fmla="*/ 2081348 w 2786742"/>
                <a:gd name="connsiteY0" fmla="*/ 365760 h 661850"/>
                <a:gd name="connsiteX1" fmla="*/ 2786742 w 2786742"/>
                <a:gd name="connsiteY1" fmla="*/ 592182 h 661850"/>
                <a:gd name="connsiteX2" fmla="*/ 2778034 w 2786742"/>
                <a:gd name="connsiteY2" fmla="*/ 661850 h 661850"/>
                <a:gd name="connsiteX3" fmla="*/ 2264228 w 2786742"/>
                <a:gd name="connsiteY3" fmla="*/ 522514 h 661850"/>
                <a:gd name="connsiteX4" fmla="*/ 2029097 w 2786742"/>
                <a:gd name="connsiteY4" fmla="*/ 400594 h 661850"/>
                <a:gd name="connsiteX5" fmla="*/ 1654628 w 2786742"/>
                <a:gd name="connsiteY5" fmla="*/ 391885 h 661850"/>
                <a:gd name="connsiteX6" fmla="*/ 1445622 w 2786742"/>
                <a:gd name="connsiteY6" fmla="*/ 487680 h 661850"/>
                <a:gd name="connsiteX7" fmla="*/ 1227908 w 2786742"/>
                <a:gd name="connsiteY7" fmla="*/ 452845 h 661850"/>
                <a:gd name="connsiteX8" fmla="*/ 975360 w 2786742"/>
                <a:gd name="connsiteY8" fmla="*/ 418011 h 661850"/>
                <a:gd name="connsiteX9" fmla="*/ 653142 w 2786742"/>
                <a:gd name="connsiteY9" fmla="*/ 391885 h 661850"/>
                <a:gd name="connsiteX10" fmla="*/ 400594 w 2786742"/>
                <a:gd name="connsiteY10" fmla="*/ 391885 h 661850"/>
                <a:gd name="connsiteX11" fmla="*/ 121920 w 2786742"/>
                <a:gd name="connsiteY11" fmla="*/ 374468 h 661850"/>
                <a:gd name="connsiteX12" fmla="*/ 0 w 2786742"/>
                <a:gd name="connsiteY12" fmla="*/ 383177 h 661850"/>
                <a:gd name="connsiteX13" fmla="*/ 209005 w 2786742"/>
                <a:gd name="connsiteY13" fmla="*/ 174171 h 661850"/>
                <a:gd name="connsiteX14" fmla="*/ 409302 w 2786742"/>
                <a:gd name="connsiteY14" fmla="*/ 0 h 661850"/>
                <a:gd name="connsiteX15" fmla="*/ 740228 w 2786742"/>
                <a:gd name="connsiteY15" fmla="*/ 26125 h 661850"/>
                <a:gd name="connsiteX16" fmla="*/ 1036320 w 2786742"/>
                <a:gd name="connsiteY16" fmla="*/ 78377 h 661850"/>
                <a:gd name="connsiteX17" fmla="*/ 1402080 w 2786742"/>
                <a:gd name="connsiteY17" fmla="*/ 174171 h 661850"/>
                <a:gd name="connsiteX18" fmla="*/ 1672045 w 2786742"/>
                <a:gd name="connsiteY18" fmla="*/ 235131 h 661850"/>
                <a:gd name="connsiteX19" fmla="*/ 1872342 w 2786742"/>
                <a:gd name="connsiteY19" fmla="*/ 313508 h 661850"/>
                <a:gd name="connsiteX20" fmla="*/ 2081348 w 2786742"/>
                <a:gd name="connsiteY20" fmla="*/ 365760 h 661850"/>
                <a:gd name="connsiteX0" fmla="*/ 2081348 w 2786742"/>
                <a:gd name="connsiteY0" fmla="*/ 365760 h 661850"/>
                <a:gd name="connsiteX1" fmla="*/ 2786742 w 2786742"/>
                <a:gd name="connsiteY1" fmla="*/ 592182 h 661850"/>
                <a:gd name="connsiteX2" fmla="*/ 2778034 w 2786742"/>
                <a:gd name="connsiteY2" fmla="*/ 661850 h 661850"/>
                <a:gd name="connsiteX3" fmla="*/ 2360022 w 2786742"/>
                <a:gd name="connsiteY3" fmla="*/ 513806 h 661850"/>
                <a:gd name="connsiteX4" fmla="*/ 2029097 w 2786742"/>
                <a:gd name="connsiteY4" fmla="*/ 400594 h 661850"/>
                <a:gd name="connsiteX5" fmla="*/ 1654628 w 2786742"/>
                <a:gd name="connsiteY5" fmla="*/ 391885 h 661850"/>
                <a:gd name="connsiteX6" fmla="*/ 1445622 w 2786742"/>
                <a:gd name="connsiteY6" fmla="*/ 487680 h 661850"/>
                <a:gd name="connsiteX7" fmla="*/ 1227908 w 2786742"/>
                <a:gd name="connsiteY7" fmla="*/ 452845 h 661850"/>
                <a:gd name="connsiteX8" fmla="*/ 975360 w 2786742"/>
                <a:gd name="connsiteY8" fmla="*/ 418011 h 661850"/>
                <a:gd name="connsiteX9" fmla="*/ 653142 w 2786742"/>
                <a:gd name="connsiteY9" fmla="*/ 391885 h 661850"/>
                <a:gd name="connsiteX10" fmla="*/ 400594 w 2786742"/>
                <a:gd name="connsiteY10" fmla="*/ 391885 h 661850"/>
                <a:gd name="connsiteX11" fmla="*/ 121920 w 2786742"/>
                <a:gd name="connsiteY11" fmla="*/ 374468 h 661850"/>
                <a:gd name="connsiteX12" fmla="*/ 0 w 2786742"/>
                <a:gd name="connsiteY12" fmla="*/ 383177 h 661850"/>
                <a:gd name="connsiteX13" fmla="*/ 209005 w 2786742"/>
                <a:gd name="connsiteY13" fmla="*/ 174171 h 661850"/>
                <a:gd name="connsiteX14" fmla="*/ 409302 w 2786742"/>
                <a:gd name="connsiteY14" fmla="*/ 0 h 661850"/>
                <a:gd name="connsiteX15" fmla="*/ 740228 w 2786742"/>
                <a:gd name="connsiteY15" fmla="*/ 26125 h 661850"/>
                <a:gd name="connsiteX16" fmla="*/ 1036320 w 2786742"/>
                <a:gd name="connsiteY16" fmla="*/ 78377 h 661850"/>
                <a:gd name="connsiteX17" fmla="*/ 1402080 w 2786742"/>
                <a:gd name="connsiteY17" fmla="*/ 174171 h 661850"/>
                <a:gd name="connsiteX18" fmla="*/ 1672045 w 2786742"/>
                <a:gd name="connsiteY18" fmla="*/ 235131 h 661850"/>
                <a:gd name="connsiteX19" fmla="*/ 1872342 w 2786742"/>
                <a:gd name="connsiteY19" fmla="*/ 313508 h 661850"/>
                <a:gd name="connsiteX20" fmla="*/ 2081348 w 2786742"/>
                <a:gd name="connsiteY20" fmla="*/ 365760 h 661850"/>
                <a:gd name="connsiteX0" fmla="*/ 2081348 w 2778311"/>
                <a:gd name="connsiteY0" fmla="*/ 365760 h 661850"/>
                <a:gd name="connsiteX1" fmla="*/ 2762929 w 2778311"/>
                <a:gd name="connsiteY1" fmla="*/ 587419 h 661850"/>
                <a:gd name="connsiteX2" fmla="*/ 2778034 w 2778311"/>
                <a:gd name="connsiteY2" fmla="*/ 661850 h 661850"/>
                <a:gd name="connsiteX3" fmla="*/ 2360022 w 2778311"/>
                <a:gd name="connsiteY3" fmla="*/ 513806 h 661850"/>
                <a:gd name="connsiteX4" fmla="*/ 2029097 w 2778311"/>
                <a:gd name="connsiteY4" fmla="*/ 400594 h 661850"/>
                <a:gd name="connsiteX5" fmla="*/ 1654628 w 2778311"/>
                <a:gd name="connsiteY5" fmla="*/ 391885 h 661850"/>
                <a:gd name="connsiteX6" fmla="*/ 1445622 w 2778311"/>
                <a:gd name="connsiteY6" fmla="*/ 487680 h 661850"/>
                <a:gd name="connsiteX7" fmla="*/ 1227908 w 2778311"/>
                <a:gd name="connsiteY7" fmla="*/ 452845 h 661850"/>
                <a:gd name="connsiteX8" fmla="*/ 975360 w 2778311"/>
                <a:gd name="connsiteY8" fmla="*/ 418011 h 661850"/>
                <a:gd name="connsiteX9" fmla="*/ 653142 w 2778311"/>
                <a:gd name="connsiteY9" fmla="*/ 391885 h 661850"/>
                <a:gd name="connsiteX10" fmla="*/ 400594 w 2778311"/>
                <a:gd name="connsiteY10" fmla="*/ 391885 h 661850"/>
                <a:gd name="connsiteX11" fmla="*/ 121920 w 2778311"/>
                <a:gd name="connsiteY11" fmla="*/ 374468 h 661850"/>
                <a:gd name="connsiteX12" fmla="*/ 0 w 2778311"/>
                <a:gd name="connsiteY12" fmla="*/ 383177 h 661850"/>
                <a:gd name="connsiteX13" fmla="*/ 209005 w 2778311"/>
                <a:gd name="connsiteY13" fmla="*/ 174171 h 661850"/>
                <a:gd name="connsiteX14" fmla="*/ 409302 w 2778311"/>
                <a:gd name="connsiteY14" fmla="*/ 0 h 661850"/>
                <a:gd name="connsiteX15" fmla="*/ 740228 w 2778311"/>
                <a:gd name="connsiteY15" fmla="*/ 26125 h 661850"/>
                <a:gd name="connsiteX16" fmla="*/ 1036320 w 2778311"/>
                <a:gd name="connsiteY16" fmla="*/ 78377 h 661850"/>
                <a:gd name="connsiteX17" fmla="*/ 1402080 w 2778311"/>
                <a:gd name="connsiteY17" fmla="*/ 174171 h 661850"/>
                <a:gd name="connsiteX18" fmla="*/ 1672045 w 2778311"/>
                <a:gd name="connsiteY18" fmla="*/ 235131 h 661850"/>
                <a:gd name="connsiteX19" fmla="*/ 1872342 w 2778311"/>
                <a:gd name="connsiteY19" fmla="*/ 313508 h 661850"/>
                <a:gd name="connsiteX20" fmla="*/ 2081348 w 2778311"/>
                <a:gd name="connsiteY20" fmla="*/ 365760 h 661850"/>
                <a:gd name="connsiteX0" fmla="*/ 2081348 w 2764499"/>
                <a:gd name="connsiteY0" fmla="*/ 365760 h 666612"/>
                <a:gd name="connsiteX1" fmla="*/ 2762929 w 2764499"/>
                <a:gd name="connsiteY1" fmla="*/ 587419 h 666612"/>
                <a:gd name="connsiteX2" fmla="*/ 2763746 w 2764499"/>
                <a:gd name="connsiteY2" fmla="*/ 666612 h 666612"/>
                <a:gd name="connsiteX3" fmla="*/ 2360022 w 2764499"/>
                <a:gd name="connsiteY3" fmla="*/ 513806 h 666612"/>
                <a:gd name="connsiteX4" fmla="*/ 2029097 w 2764499"/>
                <a:gd name="connsiteY4" fmla="*/ 400594 h 666612"/>
                <a:gd name="connsiteX5" fmla="*/ 1654628 w 2764499"/>
                <a:gd name="connsiteY5" fmla="*/ 391885 h 666612"/>
                <a:gd name="connsiteX6" fmla="*/ 1445622 w 2764499"/>
                <a:gd name="connsiteY6" fmla="*/ 487680 h 666612"/>
                <a:gd name="connsiteX7" fmla="*/ 1227908 w 2764499"/>
                <a:gd name="connsiteY7" fmla="*/ 452845 h 666612"/>
                <a:gd name="connsiteX8" fmla="*/ 975360 w 2764499"/>
                <a:gd name="connsiteY8" fmla="*/ 418011 h 666612"/>
                <a:gd name="connsiteX9" fmla="*/ 653142 w 2764499"/>
                <a:gd name="connsiteY9" fmla="*/ 391885 h 666612"/>
                <a:gd name="connsiteX10" fmla="*/ 400594 w 2764499"/>
                <a:gd name="connsiteY10" fmla="*/ 391885 h 666612"/>
                <a:gd name="connsiteX11" fmla="*/ 121920 w 2764499"/>
                <a:gd name="connsiteY11" fmla="*/ 374468 h 666612"/>
                <a:gd name="connsiteX12" fmla="*/ 0 w 2764499"/>
                <a:gd name="connsiteY12" fmla="*/ 383177 h 666612"/>
                <a:gd name="connsiteX13" fmla="*/ 209005 w 2764499"/>
                <a:gd name="connsiteY13" fmla="*/ 174171 h 666612"/>
                <a:gd name="connsiteX14" fmla="*/ 409302 w 2764499"/>
                <a:gd name="connsiteY14" fmla="*/ 0 h 666612"/>
                <a:gd name="connsiteX15" fmla="*/ 740228 w 2764499"/>
                <a:gd name="connsiteY15" fmla="*/ 26125 h 666612"/>
                <a:gd name="connsiteX16" fmla="*/ 1036320 w 2764499"/>
                <a:gd name="connsiteY16" fmla="*/ 78377 h 666612"/>
                <a:gd name="connsiteX17" fmla="*/ 1402080 w 2764499"/>
                <a:gd name="connsiteY17" fmla="*/ 174171 h 666612"/>
                <a:gd name="connsiteX18" fmla="*/ 1672045 w 2764499"/>
                <a:gd name="connsiteY18" fmla="*/ 235131 h 666612"/>
                <a:gd name="connsiteX19" fmla="*/ 1872342 w 2764499"/>
                <a:gd name="connsiteY19" fmla="*/ 313508 h 666612"/>
                <a:gd name="connsiteX20" fmla="*/ 2081348 w 2764499"/>
                <a:gd name="connsiteY20" fmla="*/ 365760 h 66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4499" h="666612">
                  <a:moveTo>
                    <a:pt x="2081348" y="365760"/>
                  </a:moveTo>
                  <a:cubicBezTo>
                    <a:pt x="2209074" y="412206"/>
                    <a:pt x="2635203" y="540973"/>
                    <a:pt x="2762929" y="587419"/>
                  </a:cubicBezTo>
                  <a:cubicBezTo>
                    <a:pt x="2760026" y="610642"/>
                    <a:pt x="2766649" y="643389"/>
                    <a:pt x="2763746" y="666612"/>
                  </a:cubicBezTo>
                  <a:cubicBezTo>
                    <a:pt x="2577963" y="620167"/>
                    <a:pt x="2545805" y="560251"/>
                    <a:pt x="2360022" y="513806"/>
                  </a:cubicBezTo>
                  <a:cubicBezTo>
                    <a:pt x="2267131" y="493486"/>
                    <a:pt x="2121988" y="420914"/>
                    <a:pt x="2029097" y="400594"/>
                  </a:cubicBezTo>
                  <a:lnTo>
                    <a:pt x="1654628" y="391885"/>
                  </a:lnTo>
                  <a:lnTo>
                    <a:pt x="1445622" y="487680"/>
                  </a:lnTo>
                  <a:lnTo>
                    <a:pt x="1227908" y="452845"/>
                  </a:lnTo>
                  <a:lnTo>
                    <a:pt x="975360" y="418011"/>
                  </a:lnTo>
                  <a:lnTo>
                    <a:pt x="653142" y="391885"/>
                  </a:lnTo>
                  <a:lnTo>
                    <a:pt x="400594" y="391885"/>
                  </a:lnTo>
                  <a:lnTo>
                    <a:pt x="121920" y="374468"/>
                  </a:lnTo>
                  <a:lnTo>
                    <a:pt x="0" y="383177"/>
                  </a:lnTo>
                  <a:lnTo>
                    <a:pt x="209005" y="174171"/>
                  </a:lnTo>
                  <a:lnTo>
                    <a:pt x="409302" y="0"/>
                  </a:lnTo>
                  <a:lnTo>
                    <a:pt x="740228" y="26125"/>
                  </a:lnTo>
                  <a:lnTo>
                    <a:pt x="1036320" y="78377"/>
                  </a:lnTo>
                  <a:lnTo>
                    <a:pt x="1402080" y="174171"/>
                  </a:lnTo>
                  <a:lnTo>
                    <a:pt x="1672045" y="235131"/>
                  </a:lnTo>
                  <a:lnTo>
                    <a:pt x="1872342" y="313508"/>
                  </a:lnTo>
                  <a:lnTo>
                    <a:pt x="2081348" y="365760"/>
                  </a:lnTo>
                  <a:close/>
                </a:path>
              </a:pathLst>
            </a:custGeom>
            <a:solidFill>
              <a:srgbClr val="00CC00">
                <a:alpha val="50000"/>
              </a:srgbClr>
            </a:solidFill>
            <a:ln w="12700" cap="flat" cmpd="sng" algn="ctr">
              <a:noFill/>
              <a:prstDash val="solid"/>
            </a:ln>
            <a:effectLst>
              <a:glow rad="63500">
                <a:srgbClr val="00CC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4" name="Freeform 23"/>
            <p:cNvSpPr/>
            <p:nvPr/>
          </p:nvSpPr>
          <p:spPr>
            <a:xfrm>
              <a:off x="4830604" y="4798491"/>
              <a:ext cx="1245326" cy="226423"/>
            </a:xfrm>
            <a:custGeom>
              <a:avLst/>
              <a:gdLst>
                <a:gd name="connsiteX0" fmla="*/ 1245326 w 1245326"/>
                <a:gd name="connsiteY0" fmla="*/ 226423 h 226423"/>
                <a:gd name="connsiteX1" fmla="*/ 1123406 w 1245326"/>
                <a:gd name="connsiteY1" fmla="*/ 60960 h 226423"/>
                <a:gd name="connsiteX2" fmla="*/ 1018903 w 1245326"/>
                <a:gd name="connsiteY2" fmla="*/ 26126 h 226423"/>
                <a:gd name="connsiteX3" fmla="*/ 801189 w 1245326"/>
                <a:gd name="connsiteY3" fmla="*/ 34835 h 226423"/>
                <a:gd name="connsiteX4" fmla="*/ 600892 w 1245326"/>
                <a:gd name="connsiteY4" fmla="*/ 34835 h 226423"/>
                <a:gd name="connsiteX5" fmla="*/ 426720 w 1245326"/>
                <a:gd name="connsiteY5" fmla="*/ 0 h 226423"/>
                <a:gd name="connsiteX6" fmla="*/ 313509 w 1245326"/>
                <a:gd name="connsiteY6" fmla="*/ 0 h 226423"/>
                <a:gd name="connsiteX7" fmla="*/ 0 w 1245326"/>
                <a:gd name="connsiteY7" fmla="*/ 78378 h 226423"/>
                <a:gd name="connsiteX8" fmla="*/ 322217 w 1245326"/>
                <a:gd name="connsiteY8" fmla="*/ 139338 h 226423"/>
                <a:gd name="connsiteX9" fmla="*/ 792480 w 1245326"/>
                <a:gd name="connsiteY9" fmla="*/ 191589 h 226423"/>
                <a:gd name="connsiteX10" fmla="*/ 1088572 w 1245326"/>
                <a:gd name="connsiteY10" fmla="*/ 217715 h 226423"/>
                <a:gd name="connsiteX11" fmla="*/ 1245326 w 1245326"/>
                <a:gd name="connsiteY11" fmla="*/ 226423 h 22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5326" h="226423">
                  <a:moveTo>
                    <a:pt x="1245326" y="226423"/>
                  </a:moveTo>
                  <a:lnTo>
                    <a:pt x="1123406" y="60960"/>
                  </a:lnTo>
                  <a:lnTo>
                    <a:pt x="1018903" y="26126"/>
                  </a:lnTo>
                  <a:lnTo>
                    <a:pt x="801189" y="34835"/>
                  </a:lnTo>
                  <a:lnTo>
                    <a:pt x="600892" y="34835"/>
                  </a:lnTo>
                  <a:lnTo>
                    <a:pt x="426720" y="0"/>
                  </a:lnTo>
                  <a:lnTo>
                    <a:pt x="313509" y="0"/>
                  </a:lnTo>
                  <a:lnTo>
                    <a:pt x="0" y="78378"/>
                  </a:lnTo>
                  <a:lnTo>
                    <a:pt x="322217" y="139338"/>
                  </a:lnTo>
                  <a:lnTo>
                    <a:pt x="792480" y="191589"/>
                  </a:lnTo>
                  <a:lnTo>
                    <a:pt x="1088572" y="217715"/>
                  </a:lnTo>
                  <a:lnTo>
                    <a:pt x="1245326" y="226423"/>
                  </a:lnTo>
                  <a:close/>
                </a:path>
              </a:pathLst>
            </a:custGeom>
            <a:solidFill>
              <a:srgbClr val="9900CC">
                <a:alpha val="50000"/>
              </a:srgbClr>
            </a:solidFill>
            <a:ln w="12700" cap="flat" cmpd="sng" algn="ctr">
              <a:noFill/>
              <a:prstDash val="solid"/>
            </a:ln>
            <a:effectLst>
              <a:glow rad="63500">
                <a:srgbClr val="9900CC">
                  <a:alpha val="4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5" name="Freeform 24"/>
            <p:cNvSpPr/>
            <p:nvPr/>
          </p:nvSpPr>
          <p:spPr>
            <a:xfrm>
              <a:off x="4285162" y="4467566"/>
              <a:ext cx="2208780" cy="592183"/>
            </a:xfrm>
            <a:custGeom>
              <a:avLst/>
              <a:gdLst>
                <a:gd name="connsiteX0" fmla="*/ 2203268 w 2203268"/>
                <a:gd name="connsiteY0" fmla="*/ 566057 h 566057"/>
                <a:gd name="connsiteX1" fmla="*/ 2029097 w 2203268"/>
                <a:gd name="connsiteY1" fmla="*/ 400594 h 566057"/>
                <a:gd name="connsiteX2" fmla="*/ 1881051 w 2203268"/>
                <a:gd name="connsiteY2" fmla="*/ 174171 h 566057"/>
                <a:gd name="connsiteX3" fmla="*/ 1759131 w 2203268"/>
                <a:gd name="connsiteY3" fmla="*/ 52251 h 566057"/>
                <a:gd name="connsiteX4" fmla="*/ 1602377 w 2203268"/>
                <a:gd name="connsiteY4" fmla="*/ 26125 h 566057"/>
                <a:gd name="connsiteX5" fmla="*/ 1323702 w 2203268"/>
                <a:gd name="connsiteY5" fmla="*/ 95794 h 566057"/>
                <a:gd name="connsiteX6" fmla="*/ 1114697 w 2203268"/>
                <a:gd name="connsiteY6" fmla="*/ 78377 h 566057"/>
                <a:gd name="connsiteX7" fmla="*/ 879565 w 2203268"/>
                <a:gd name="connsiteY7" fmla="*/ 8708 h 566057"/>
                <a:gd name="connsiteX8" fmla="*/ 687977 w 2203268"/>
                <a:gd name="connsiteY8" fmla="*/ 0 h 566057"/>
                <a:gd name="connsiteX9" fmla="*/ 391885 w 2203268"/>
                <a:gd name="connsiteY9" fmla="*/ 60960 h 566057"/>
                <a:gd name="connsiteX10" fmla="*/ 104502 w 2203268"/>
                <a:gd name="connsiteY10" fmla="*/ 148045 h 566057"/>
                <a:gd name="connsiteX11" fmla="*/ 0 w 2203268"/>
                <a:gd name="connsiteY11" fmla="*/ 330925 h 566057"/>
                <a:gd name="connsiteX12" fmla="*/ 435428 w 2203268"/>
                <a:gd name="connsiteY12" fmla="*/ 374468 h 566057"/>
                <a:gd name="connsiteX13" fmla="*/ 592182 w 2203268"/>
                <a:gd name="connsiteY13" fmla="*/ 383177 h 566057"/>
                <a:gd name="connsiteX14" fmla="*/ 896982 w 2203268"/>
                <a:gd name="connsiteY14" fmla="*/ 304800 h 566057"/>
                <a:gd name="connsiteX15" fmla="*/ 1097280 w 2203268"/>
                <a:gd name="connsiteY15" fmla="*/ 339634 h 566057"/>
                <a:gd name="connsiteX16" fmla="*/ 1280160 w 2203268"/>
                <a:gd name="connsiteY16" fmla="*/ 357051 h 566057"/>
                <a:gd name="connsiteX17" fmla="*/ 1550125 w 2203268"/>
                <a:gd name="connsiteY17" fmla="*/ 339634 h 566057"/>
                <a:gd name="connsiteX18" fmla="*/ 1715588 w 2203268"/>
                <a:gd name="connsiteY18" fmla="*/ 374468 h 566057"/>
                <a:gd name="connsiteX19" fmla="*/ 1846217 w 2203268"/>
                <a:gd name="connsiteY19" fmla="*/ 557348 h 566057"/>
                <a:gd name="connsiteX20" fmla="*/ 2203268 w 2203268"/>
                <a:gd name="connsiteY20" fmla="*/ 566057 h 566057"/>
                <a:gd name="connsiteX0" fmla="*/ 2203268 w 2203268"/>
                <a:gd name="connsiteY0" fmla="*/ 566057 h 566057"/>
                <a:gd name="connsiteX1" fmla="*/ 2029097 w 2203268"/>
                <a:gd name="connsiteY1" fmla="*/ 400594 h 566057"/>
                <a:gd name="connsiteX2" fmla="*/ 1881051 w 2203268"/>
                <a:gd name="connsiteY2" fmla="*/ 174171 h 566057"/>
                <a:gd name="connsiteX3" fmla="*/ 1759131 w 2203268"/>
                <a:gd name="connsiteY3" fmla="*/ 52251 h 566057"/>
                <a:gd name="connsiteX4" fmla="*/ 1602377 w 2203268"/>
                <a:gd name="connsiteY4" fmla="*/ 26125 h 566057"/>
                <a:gd name="connsiteX5" fmla="*/ 1323702 w 2203268"/>
                <a:gd name="connsiteY5" fmla="*/ 95794 h 566057"/>
                <a:gd name="connsiteX6" fmla="*/ 1114697 w 2203268"/>
                <a:gd name="connsiteY6" fmla="*/ 78377 h 566057"/>
                <a:gd name="connsiteX7" fmla="*/ 879565 w 2203268"/>
                <a:gd name="connsiteY7" fmla="*/ 8708 h 566057"/>
                <a:gd name="connsiteX8" fmla="*/ 687977 w 2203268"/>
                <a:gd name="connsiteY8" fmla="*/ 0 h 566057"/>
                <a:gd name="connsiteX9" fmla="*/ 391885 w 2203268"/>
                <a:gd name="connsiteY9" fmla="*/ 60960 h 566057"/>
                <a:gd name="connsiteX10" fmla="*/ 104502 w 2203268"/>
                <a:gd name="connsiteY10" fmla="*/ 148045 h 566057"/>
                <a:gd name="connsiteX11" fmla="*/ 0 w 2203268"/>
                <a:gd name="connsiteY11" fmla="*/ 330925 h 566057"/>
                <a:gd name="connsiteX12" fmla="*/ 435428 w 2203268"/>
                <a:gd name="connsiteY12" fmla="*/ 374468 h 566057"/>
                <a:gd name="connsiteX13" fmla="*/ 592182 w 2203268"/>
                <a:gd name="connsiteY13" fmla="*/ 383177 h 566057"/>
                <a:gd name="connsiteX14" fmla="*/ 896982 w 2203268"/>
                <a:gd name="connsiteY14" fmla="*/ 304800 h 566057"/>
                <a:gd name="connsiteX15" fmla="*/ 1097280 w 2203268"/>
                <a:gd name="connsiteY15" fmla="*/ 339634 h 566057"/>
                <a:gd name="connsiteX16" fmla="*/ 1280160 w 2203268"/>
                <a:gd name="connsiteY16" fmla="*/ 357051 h 566057"/>
                <a:gd name="connsiteX17" fmla="*/ 1550125 w 2203268"/>
                <a:gd name="connsiteY17" fmla="*/ 339634 h 566057"/>
                <a:gd name="connsiteX18" fmla="*/ 1680753 w 2203268"/>
                <a:gd name="connsiteY18" fmla="*/ 374468 h 566057"/>
                <a:gd name="connsiteX19" fmla="*/ 1846217 w 2203268"/>
                <a:gd name="connsiteY19" fmla="*/ 557348 h 566057"/>
                <a:gd name="connsiteX20" fmla="*/ 2203268 w 2203268"/>
                <a:gd name="connsiteY20" fmla="*/ 566057 h 566057"/>
                <a:gd name="connsiteX0" fmla="*/ 2203268 w 2203268"/>
                <a:gd name="connsiteY0" fmla="*/ 566057 h 566057"/>
                <a:gd name="connsiteX1" fmla="*/ 2029097 w 2203268"/>
                <a:gd name="connsiteY1" fmla="*/ 400594 h 566057"/>
                <a:gd name="connsiteX2" fmla="*/ 1881051 w 2203268"/>
                <a:gd name="connsiteY2" fmla="*/ 174171 h 566057"/>
                <a:gd name="connsiteX3" fmla="*/ 1759131 w 2203268"/>
                <a:gd name="connsiteY3" fmla="*/ 52251 h 566057"/>
                <a:gd name="connsiteX4" fmla="*/ 1602377 w 2203268"/>
                <a:gd name="connsiteY4" fmla="*/ 26125 h 566057"/>
                <a:gd name="connsiteX5" fmla="*/ 1323702 w 2203268"/>
                <a:gd name="connsiteY5" fmla="*/ 95794 h 566057"/>
                <a:gd name="connsiteX6" fmla="*/ 1114697 w 2203268"/>
                <a:gd name="connsiteY6" fmla="*/ 78377 h 566057"/>
                <a:gd name="connsiteX7" fmla="*/ 879565 w 2203268"/>
                <a:gd name="connsiteY7" fmla="*/ 8708 h 566057"/>
                <a:gd name="connsiteX8" fmla="*/ 687977 w 2203268"/>
                <a:gd name="connsiteY8" fmla="*/ 0 h 566057"/>
                <a:gd name="connsiteX9" fmla="*/ 391885 w 2203268"/>
                <a:gd name="connsiteY9" fmla="*/ 60960 h 566057"/>
                <a:gd name="connsiteX10" fmla="*/ 104502 w 2203268"/>
                <a:gd name="connsiteY10" fmla="*/ 148045 h 566057"/>
                <a:gd name="connsiteX11" fmla="*/ 0 w 2203268"/>
                <a:gd name="connsiteY11" fmla="*/ 330925 h 566057"/>
                <a:gd name="connsiteX12" fmla="*/ 435428 w 2203268"/>
                <a:gd name="connsiteY12" fmla="*/ 374468 h 566057"/>
                <a:gd name="connsiteX13" fmla="*/ 592182 w 2203268"/>
                <a:gd name="connsiteY13" fmla="*/ 383177 h 566057"/>
                <a:gd name="connsiteX14" fmla="*/ 896982 w 2203268"/>
                <a:gd name="connsiteY14" fmla="*/ 304800 h 566057"/>
                <a:gd name="connsiteX15" fmla="*/ 1097280 w 2203268"/>
                <a:gd name="connsiteY15" fmla="*/ 339634 h 566057"/>
                <a:gd name="connsiteX16" fmla="*/ 1280160 w 2203268"/>
                <a:gd name="connsiteY16" fmla="*/ 357051 h 566057"/>
                <a:gd name="connsiteX17" fmla="*/ 1550125 w 2203268"/>
                <a:gd name="connsiteY17" fmla="*/ 339634 h 566057"/>
                <a:gd name="connsiteX18" fmla="*/ 1680753 w 2203268"/>
                <a:gd name="connsiteY18" fmla="*/ 374468 h 566057"/>
                <a:gd name="connsiteX19" fmla="*/ 1793965 w 2203268"/>
                <a:gd name="connsiteY19" fmla="*/ 557348 h 566057"/>
                <a:gd name="connsiteX20" fmla="*/ 2203268 w 2203268"/>
                <a:gd name="connsiteY20" fmla="*/ 566057 h 566057"/>
                <a:gd name="connsiteX0" fmla="*/ 2220686 w 2220686"/>
                <a:gd name="connsiteY0" fmla="*/ 592183 h 592183"/>
                <a:gd name="connsiteX1" fmla="*/ 2029097 w 2220686"/>
                <a:gd name="connsiteY1" fmla="*/ 400594 h 592183"/>
                <a:gd name="connsiteX2" fmla="*/ 1881051 w 2220686"/>
                <a:gd name="connsiteY2" fmla="*/ 174171 h 592183"/>
                <a:gd name="connsiteX3" fmla="*/ 1759131 w 2220686"/>
                <a:gd name="connsiteY3" fmla="*/ 52251 h 592183"/>
                <a:gd name="connsiteX4" fmla="*/ 1602377 w 2220686"/>
                <a:gd name="connsiteY4" fmla="*/ 26125 h 592183"/>
                <a:gd name="connsiteX5" fmla="*/ 1323702 w 2220686"/>
                <a:gd name="connsiteY5" fmla="*/ 95794 h 592183"/>
                <a:gd name="connsiteX6" fmla="*/ 1114697 w 2220686"/>
                <a:gd name="connsiteY6" fmla="*/ 78377 h 592183"/>
                <a:gd name="connsiteX7" fmla="*/ 879565 w 2220686"/>
                <a:gd name="connsiteY7" fmla="*/ 8708 h 592183"/>
                <a:gd name="connsiteX8" fmla="*/ 687977 w 2220686"/>
                <a:gd name="connsiteY8" fmla="*/ 0 h 592183"/>
                <a:gd name="connsiteX9" fmla="*/ 391885 w 2220686"/>
                <a:gd name="connsiteY9" fmla="*/ 60960 h 592183"/>
                <a:gd name="connsiteX10" fmla="*/ 104502 w 2220686"/>
                <a:gd name="connsiteY10" fmla="*/ 148045 h 592183"/>
                <a:gd name="connsiteX11" fmla="*/ 0 w 2220686"/>
                <a:gd name="connsiteY11" fmla="*/ 330925 h 592183"/>
                <a:gd name="connsiteX12" fmla="*/ 435428 w 2220686"/>
                <a:gd name="connsiteY12" fmla="*/ 374468 h 592183"/>
                <a:gd name="connsiteX13" fmla="*/ 592182 w 2220686"/>
                <a:gd name="connsiteY13" fmla="*/ 383177 h 592183"/>
                <a:gd name="connsiteX14" fmla="*/ 896982 w 2220686"/>
                <a:gd name="connsiteY14" fmla="*/ 304800 h 592183"/>
                <a:gd name="connsiteX15" fmla="*/ 1097280 w 2220686"/>
                <a:gd name="connsiteY15" fmla="*/ 339634 h 592183"/>
                <a:gd name="connsiteX16" fmla="*/ 1280160 w 2220686"/>
                <a:gd name="connsiteY16" fmla="*/ 357051 h 592183"/>
                <a:gd name="connsiteX17" fmla="*/ 1550125 w 2220686"/>
                <a:gd name="connsiteY17" fmla="*/ 339634 h 592183"/>
                <a:gd name="connsiteX18" fmla="*/ 1680753 w 2220686"/>
                <a:gd name="connsiteY18" fmla="*/ 374468 h 592183"/>
                <a:gd name="connsiteX19" fmla="*/ 1793965 w 2220686"/>
                <a:gd name="connsiteY19" fmla="*/ 557348 h 592183"/>
                <a:gd name="connsiteX20" fmla="*/ 2220686 w 2220686"/>
                <a:gd name="connsiteY20" fmla="*/ 592183 h 592183"/>
                <a:gd name="connsiteX0" fmla="*/ 2220686 w 2220686"/>
                <a:gd name="connsiteY0" fmla="*/ 592183 h 592183"/>
                <a:gd name="connsiteX1" fmla="*/ 2029097 w 2220686"/>
                <a:gd name="connsiteY1" fmla="*/ 400594 h 592183"/>
                <a:gd name="connsiteX2" fmla="*/ 1881051 w 2220686"/>
                <a:gd name="connsiteY2" fmla="*/ 174171 h 592183"/>
                <a:gd name="connsiteX3" fmla="*/ 1759131 w 2220686"/>
                <a:gd name="connsiteY3" fmla="*/ 52251 h 592183"/>
                <a:gd name="connsiteX4" fmla="*/ 1602377 w 2220686"/>
                <a:gd name="connsiteY4" fmla="*/ 26125 h 592183"/>
                <a:gd name="connsiteX5" fmla="*/ 1323702 w 2220686"/>
                <a:gd name="connsiteY5" fmla="*/ 95794 h 592183"/>
                <a:gd name="connsiteX6" fmla="*/ 1114697 w 2220686"/>
                <a:gd name="connsiteY6" fmla="*/ 78377 h 592183"/>
                <a:gd name="connsiteX7" fmla="*/ 879565 w 2220686"/>
                <a:gd name="connsiteY7" fmla="*/ 8708 h 592183"/>
                <a:gd name="connsiteX8" fmla="*/ 687977 w 2220686"/>
                <a:gd name="connsiteY8" fmla="*/ 0 h 592183"/>
                <a:gd name="connsiteX9" fmla="*/ 391885 w 2220686"/>
                <a:gd name="connsiteY9" fmla="*/ 60960 h 592183"/>
                <a:gd name="connsiteX10" fmla="*/ 104502 w 2220686"/>
                <a:gd name="connsiteY10" fmla="*/ 148045 h 592183"/>
                <a:gd name="connsiteX11" fmla="*/ 0 w 2220686"/>
                <a:gd name="connsiteY11" fmla="*/ 330925 h 592183"/>
                <a:gd name="connsiteX12" fmla="*/ 435428 w 2220686"/>
                <a:gd name="connsiteY12" fmla="*/ 374468 h 592183"/>
                <a:gd name="connsiteX13" fmla="*/ 592182 w 2220686"/>
                <a:gd name="connsiteY13" fmla="*/ 383177 h 592183"/>
                <a:gd name="connsiteX14" fmla="*/ 896982 w 2220686"/>
                <a:gd name="connsiteY14" fmla="*/ 304800 h 592183"/>
                <a:gd name="connsiteX15" fmla="*/ 1097280 w 2220686"/>
                <a:gd name="connsiteY15" fmla="*/ 339634 h 592183"/>
                <a:gd name="connsiteX16" fmla="*/ 1280160 w 2220686"/>
                <a:gd name="connsiteY16" fmla="*/ 357051 h 592183"/>
                <a:gd name="connsiteX17" fmla="*/ 1506582 w 2220686"/>
                <a:gd name="connsiteY17" fmla="*/ 365760 h 592183"/>
                <a:gd name="connsiteX18" fmla="*/ 1680753 w 2220686"/>
                <a:gd name="connsiteY18" fmla="*/ 374468 h 592183"/>
                <a:gd name="connsiteX19" fmla="*/ 1793965 w 2220686"/>
                <a:gd name="connsiteY19" fmla="*/ 557348 h 592183"/>
                <a:gd name="connsiteX20" fmla="*/ 2220686 w 2220686"/>
                <a:gd name="connsiteY20" fmla="*/ 592183 h 592183"/>
                <a:gd name="connsiteX0" fmla="*/ 2208780 w 2208780"/>
                <a:gd name="connsiteY0" fmla="*/ 592183 h 592183"/>
                <a:gd name="connsiteX1" fmla="*/ 2017191 w 2208780"/>
                <a:gd name="connsiteY1" fmla="*/ 400594 h 592183"/>
                <a:gd name="connsiteX2" fmla="*/ 1869145 w 2208780"/>
                <a:gd name="connsiteY2" fmla="*/ 174171 h 592183"/>
                <a:gd name="connsiteX3" fmla="*/ 1747225 w 2208780"/>
                <a:gd name="connsiteY3" fmla="*/ 52251 h 592183"/>
                <a:gd name="connsiteX4" fmla="*/ 1590471 w 2208780"/>
                <a:gd name="connsiteY4" fmla="*/ 26125 h 592183"/>
                <a:gd name="connsiteX5" fmla="*/ 1311796 w 2208780"/>
                <a:gd name="connsiteY5" fmla="*/ 95794 h 592183"/>
                <a:gd name="connsiteX6" fmla="*/ 1102791 w 2208780"/>
                <a:gd name="connsiteY6" fmla="*/ 78377 h 592183"/>
                <a:gd name="connsiteX7" fmla="*/ 867659 w 2208780"/>
                <a:gd name="connsiteY7" fmla="*/ 8708 h 592183"/>
                <a:gd name="connsiteX8" fmla="*/ 676071 w 2208780"/>
                <a:gd name="connsiteY8" fmla="*/ 0 h 592183"/>
                <a:gd name="connsiteX9" fmla="*/ 379979 w 2208780"/>
                <a:gd name="connsiteY9" fmla="*/ 60960 h 592183"/>
                <a:gd name="connsiteX10" fmla="*/ 92596 w 2208780"/>
                <a:gd name="connsiteY10" fmla="*/ 148045 h 592183"/>
                <a:gd name="connsiteX11" fmla="*/ 0 w 2208780"/>
                <a:gd name="connsiteY11" fmla="*/ 323781 h 592183"/>
                <a:gd name="connsiteX12" fmla="*/ 423522 w 2208780"/>
                <a:gd name="connsiteY12" fmla="*/ 374468 h 592183"/>
                <a:gd name="connsiteX13" fmla="*/ 580276 w 2208780"/>
                <a:gd name="connsiteY13" fmla="*/ 383177 h 592183"/>
                <a:gd name="connsiteX14" fmla="*/ 885076 w 2208780"/>
                <a:gd name="connsiteY14" fmla="*/ 304800 h 592183"/>
                <a:gd name="connsiteX15" fmla="*/ 1085374 w 2208780"/>
                <a:gd name="connsiteY15" fmla="*/ 339634 h 592183"/>
                <a:gd name="connsiteX16" fmla="*/ 1268254 w 2208780"/>
                <a:gd name="connsiteY16" fmla="*/ 357051 h 592183"/>
                <a:gd name="connsiteX17" fmla="*/ 1494676 w 2208780"/>
                <a:gd name="connsiteY17" fmla="*/ 365760 h 592183"/>
                <a:gd name="connsiteX18" fmla="*/ 1668847 w 2208780"/>
                <a:gd name="connsiteY18" fmla="*/ 374468 h 592183"/>
                <a:gd name="connsiteX19" fmla="*/ 1782059 w 2208780"/>
                <a:gd name="connsiteY19" fmla="*/ 557348 h 592183"/>
                <a:gd name="connsiteX20" fmla="*/ 2208780 w 2208780"/>
                <a:gd name="connsiteY20" fmla="*/ 592183 h 592183"/>
                <a:gd name="connsiteX0" fmla="*/ 2208780 w 2208780"/>
                <a:gd name="connsiteY0" fmla="*/ 592183 h 592183"/>
                <a:gd name="connsiteX1" fmla="*/ 2017191 w 2208780"/>
                <a:gd name="connsiteY1" fmla="*/ 400594 h 592183"/>
                <a:gd name="connsiteX2" fmla="*/ 1869145 w 2208780"/>
                <a:gd name="connsiteY2" fmla="*/ 174171 h 592183"/>
                <a:gd name="connsiteX3" fmla="*/ 1747225 w 2208780"/>
                <a:gd name="connsiteY3" fmla="*/ 52251 h 592183"/>
                <a:gd name="connsiteX4" fmla="*/ 1590471 w 2208780"/>
                <a:gd name="connsiteY4" fmla="*/ 26125 h 592183"/>
                <a:gd name="connsiteX5" fmla="*/ 1311796 w 2208780"/>
                <a:gd name="connsiteY5" fmla="*/ 95794 h 592183"/>
                <a:gd name="connsiteX6" fmla="*/ 1102791 w 2208780"/>
                <a:gd name="connsiteY6" fmla="*/ 78377 h 592183"/>
                <a:gd name="connsiteX7" fmla="*/ 867659 w 2208780"/>
                <a:gd name="connsiteY7" fmla="*/ 8708 h 592183"/>
                <a:gd name="connsiteX8" fmla="*/ 676071 w 2208780"/>
                <a:gd name="connsiteY8" fmla="*/ 0 h 592183"/>
                <a:gd name="connsiteX9" fmla="*/ 379979 w 2208780"/>
                <a:gd name="connsiteY9" fmla="*/ 60960 h 592183"/>
                <a:gd name="connsiteX10" fmla="*/ 92596 w 2208780"/>
                <a:gd name="connsiteY10" fmla="*/ 148045 h 592183"/>
                <a:gd name="connsiteX11" fmla="*/ 0 w 2208780"/>
                <a:gd name="connsiteY11" fmla="*/ 345212 h 592183"/>
                <a:gd name="connsiteX12" fmla="*/ 423522 w 2208780"/>
                <a:gd name="connsiteY12" fmla="*/ 374468 h 592183"/>
                <a:gd name="connsiteX13" fmla="*/ 580276 w 2208780"/>
                <a:gd name="connsiteY13" fmla="*/ 383177 h 592183"/>
                <a:gd name="connsiteX14" fmla="*/ 885076 w 2208780"/>
                <a:gd name="connsiteY14" fmla="*/ 304800 h 592183"/>
                <a:gd name="connsiteX15" fmla="*/ 1085374 w 2208780"/>
                <a:gd name="connsiteY15" fmla="*/ 339634 h 592183"/>
                <a:gd name="connsiteX16" fmla="*/ 1268254 w 2208780"/>
                <a:gd name="connsiteY16" fmla="*/ 357051 h 592183"/>
                <a:gd name="connsiteX17" fmla="*/ 1494676 w 2208780"/>
                <a:gd name="connsiteY17" fmla="*/ 365760 h 592183"/>
                <a:gd name="connsiteX18" fmla="*/ 1668847 w 2208780"/>
                <a:gd name="connsiteY18" fmla="*/ 374468 h 592183"/>
                <a:gd name="connsiteX19" fmla="*/ 1782059 w 2208780"/>
                <a:gd name="connsiteY19" fmla="*/ 557348 h 592183"/>
                <a:gd name="connsiteX20" fmla="*/ 2208780 w 2208780"/>
                <a:gd name="connsiteY20" fmla="*/ 592183 h 592183"/>
                <a:gd name="connsiteX0" fmla="*/ 2208780 w 2208780"/>
                <a:gd name="connsiteY0" fmla="*/ 592183 h 592183"/>
                <a:gd name="connsiteX1" fmla="*/ 2017191 w 2208780"/>
                <a:gd name="connsiteY1" fmla="*/ 400594 h 592183"/>
                <a:gd name="connsiteX2" fmla="*/ 1869145 w 2208780"/>
                <a:gd name="connsiteY2" fmla="*/ 174171 h 592183"/>
                <a:gd name="connsiteX3" fmla="*/ 1747225 w 2208780"/>
                <a:gd name="connsiteY3" fmla="*/ 52251 h 592183"/>
                <a:gd name="connsiteX4" fmla="*/ 1590471 w 2208780"/>
                <a:gd name="connsiteY4" fmla="*/ 26125 h 592183"/>
                <a:gd name="connsiteX5" fmla="*/ 1311796 w 2208780"/>
                <a:gd name="connsiteY5" fmla="*/ 95794 h 592183"/>
                <a:gd name="connsiteX6" fmla="*/ 1102791 w 2208780"/>
                <a:gd name="connsiteY6" fmla="*/ 78377 h 592183"/>
                <a:gd name="connsiteX7" fmla="*/ 867659 w 2208780"/>
                <a:gd name="connsiteY7" fmla="*/ 8708 h 592183"/>
                <a:gd name="connsiteX8" fmla="*/ 676071 w 2208780"/>
                <a:gd name="connsiteY8" fmla="*/ 0 h 592183"/>
                <a:gd name="connsiteX9" fmla="*/ 379979 w 2208780"/>
                <a:gd name="connsiteY9" fmla="*/ 60960 h 592183"/>
                <a:gd name="connsiteX10" fmla="*/ 92596 w 2208780"/>
                <a:gd name="connsiteY10" fmla="*/ 148045 h 592183"/>
                <a:gd name="connsiteX11" fmla="*/ 0 w 2208780"/>
                <a:gd name="connsiteY11" fmla="*/ 345212 h 592183"/>
                <a:gd name="connsiteX12" fmla="*/ 227511 w 2208780"/>
                <a:gd name="connsiteY12" fmla="*/ 343920 h 592183"/>
                <a:gd name="connsiteX13" fmla="*/ 423522 w 2208780"/>
                <a:gd name="connsiteY13" fmla="*/ 374468 h 592183"/>
                <a:gd name="connsiteX14" fmla="*/ 580276 w 2208780"/>
                <a:gd name="connsiteY14" fmla="*/ 383177 h 592183"/>
                <a:gd name="connsiteX15" fmla="*/ 885076 w 2208780"/>
                <a:gd name="connsiteY15" fmla="*/ 304800 h 592183"/>
                <a:gd name="connsiteX16" fmla="*/ 1085374 w 2208780"/>
                <a:gd name="connsiteY16" fmla="*/ 339634 h 592183"/>
                <a:gd name="connsiteX17" fmla="*/ 1268254 w 2208780"/>
                <a:gd name="connsiteY17" fmla="*/ 357051 h 592183"/>
                <a:gd name="connsiteX18" fmla="*/ 1494676 w 2208780"/>
                <a:gd name="connsiteY18" fmla="*/ 365760 h 592183"/>
                <a:gd name="connsiteX19" fmla="*/ 1668847 w 2208780"/>
                <a:gd name="connsiteY19" fmla="*/ 374468 h 592183"/>
                <a:gd name="connsiteX20" fmla="*/ 1782059 w 2208780"/>
                <a:gd name="connsiteY20" fmla="*/ 557348 h 592183"/>
                <a:gd name="connsiteX21" fmla="*/ 2208780 w 2208780"/>
                <a:gd name="connsiteY21" fmla="*/ 592183 h 592183"/>
                <a:gd name="connsiteX0" fmla="*/ 2208780 w 2208780"/>
                <a:gd name="connsiteY0" fmla="*/ 592183 h 592183"/>
                <a:gd name="connsiteX1" fmla="*/ 2017191 w 2208780"/>
                <a:gd name="connsiteY1" fmla="*/ 400594 h 592183"/>
                <a:gd name="connsiteX2" fmla="*/ 1869145 w 2208780"/>
                <a:gd name="connsiteY2" fmla="*/ 174171 h 592183"/>
                <a:gd name="connsiteX3" fmla="*/ 1747225 w 2208780"/>
                <a:gd name="connsiteY3" fmla="*/ 52251 h 592183"/>
                <a:gd name="connsiteX4" fmla="*/ 1590471 w 2208780"/>
                <a:gd name="connsiteY4" fmla="*/ 26125 h 592183"/>
                <a:gd name="connsiteX5" fmla="*/ 1311796 w 2208780"/>
                <a:gd name="connsiteY5" fmla="*/ 95794 h 592183"/>
                <a:gd name="connsiteX6" fmla="*/ 1102791 w 2208780"/>
                <a:gd name="connsiteY6" fmla="*/ 78377 h 592183"/>
                <a:gd name="connsiteX7" fmla="*/ 867659 w 2208780"/>
                <a:gd name="connsiteY7" fmla="*/ 8708 h 592183"/>
                <a:gd name="connsiteX8" fmla="*/ 676071 w 2208780"/>
                <a:gd name="connsiteY8" fmla="*/ 0 h 592183"/>
                <a:gd name="connsiteX9" fmla="*/ 379979 w 2208780"/>
                <a:gd name="connsiteY9" fmla="*/ 60960 h 592183"/>
                <a:gd name="connsiteX10" fmla="*/ 92596 w 2208780"/>
                <a:gd name="connsiteY10" fmla="*/ 148045 h 592183"/>
                <a:gd name="connsiteX11" fmla="*/ 0 w 2208780"/>
                <a:gd name="connsiteY11" fmla="*/ 345212 h 592183"/>
                <a:gd name="connsiteX12" fmla="*/ 227511 w 2208780"/>
                <a:gd name="connsiteY12" fmla="*/ 343920 h 592183"/>
                <a:gd name="connsiteX13" fmla="*/ 423522 w 2208780"/>
                <a:gd name="connsiteY13" fmla="*/ 374468 h 592183"/>
                <a:gd name="connsiteX14" fmla="*/ 575513 w 2208780"/>
                <a:gd name="connsiteY14" fmla="*/ 390321 h 592183"/>
                <a:gd name="connsiteX15" fmla="*/ 885076 w 2208780"/>
                <a:gd name="connsiteY15" fmla="*/ 304800 h 592183"/>
                <a:gd name="connsiteX16" fmla="*/ 1085374 w 2208780"/>
                <a:gd name="connsiteY16" fmla="*/ 339634 h 592183"/>
                <a:gd name="connsiteX17" fmla="*/ 1268254 w 2208780"/>
                <a:gd name="connsiteY17" fmla="*/ 357051 h 592183"/>
                <a:gd name="connsiteX18" fmla="*/ 1494676 w 2208780"/>
                <a:gd name="connsiteY18" fmla="*/ 365760 h 592183"/>
                <a:gd name="connsiteX19" fmla="*/ 1668847 w 2208780"/>
                <a:gd name="connsiteY19" fmla="*/ 374468 h 592183"/>
                <a:gd name="connsiteX20" fmla="*/ 1782059 w 2208780"/>
                <a:gd name="connsiteY20" fmla="*/ 557348 h 592183"/>
                <a:gd name="connsiteX21" fmla="*/ 2208780 w 2208780"/>
                <a:gd name="connsiteY21" fmla="*/ 592183 h 59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8780" h="592183">
                  <a:moveTo>
                    <a:pt x="2208780" y="592183"/>
                  </a:moveTo>
                  <a:lnTo>
                    <a:pt x="2017191" y="400594"/>
                  </a:lnTo>
                  <a:lnTo>
                    <a:pt x="1869145" y="174171"/>
                  </a:lnTo>
                  <a:lnTo>
                    <a:pt x="1747225" y="52251"/>
                  </a:lnTo>
                  <a:lnTo>
                    <a:pt x="1590471" y="26125"/>
                  </a:lnTo>
                  <a:lnTo>
                    <a:pt x="1311796" y="95794"/>
                  </a:lnTo>
                  <a:lnTo>
                    <a:pt x="1102791" y="78377"/>
                  </a:lnTo>
                  <a:lnTo>
                    <a:pt x="867659" y="8708"/>
                  </a:lnTo>
                  <a:lnTo>
                    <a:pt x="676071" y="0"/>
                  </a:lnTo>
                  <a:lnTo>
                    <a:pt x="379979" y="60960"/>
                  </a:lnTo>
                  <a:lnTo>
                    <a:pt x="92596" y="148045"/>
                  </a:lnTo>
                  <a:lnTo>
                    <a:pt x="0" y="345212"/>
                  </a:lnTo>
                  <a:cubicBezTo>
                    <a:pt x="79012" y="351131"/>
                    <a:pt x="148499" y="338001"/>
                    <a:pt x="227511" y="343920"/>
                  </a:cubicBezTo>
                  <a:lnTo>
                    <a:pt x="423522" y="374468"/>
                  </a:lnTo>
                  <a:lnTo>
                    <a:pt x="575513" y="390321"/>
                  </a:lnTo>
                  <a:lnTo>
                    <a:pt x="885076" y="304800"/>
                  </a:lnTo>
                  <a:lnTo>
                    <a:pt x="1085374" y="339634"/>
                  </a:lnTo>
                  <a:lnTo>
                    <a:pt x="1268254" y="357051"/>
                  </a:lnTo>
                  <a:lnTo>
                    <a:pt x="1494676" y="365760"/>
                  </a:lnTo>
                  <a:lnTo>
                    <a:pt x="1668847" y="374468"/>
                  </a:lnTo>
                  <a:lnTo>
                    <a:pt x="1782059" y="557348"/>
                  </a:lnTo>
                  <a:lnTo>
                    <a:pt x="2208780" y="592183"/>
                  </a:lnTo>
                  <a:close/>
                </a:path>
              </a:pathLst>
            </a:custGeom>
            <a:solidFill>
              <a:srgbClr val="3333CC">
                <a:alpha val="50000"/>
              </a:srgbClr>
            </a:solidFill>
            <a:ln w="12700" cap="flat" cmpd="sng" algn="ctr">
              <a:noFill/>
              <a:prstDash val="solid"/>
            </a:ln>
            <a:effectLst>
              <a:glow rad="63500">
                <a:srgbClr val="3333CC">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6" name="Freeform 25"/>
            <p:cNvSpPr/>
            <p:nvPr/>
          </p:nvSpPr>
          <p:spPr>
            <a:xfrm>
              <a:off x="4395176" y="3936343"/>
              <a:ext cx="2717074" cy="1166948"/>
            </a:xfrm>
            <a:custGeom>
              <a:avLst/>
              <a:gdLst>
                <a:gd name="connsiteX0" fmla="*/ 2717074 w 2717074"/>
                <a:gd name="connsiteY0" fmla="*/ 1166948 h 1166948"/>
                <a:gd name="connsiteX1" fmla="*/ 2455817 w 2717074"/>
                <a:gd name="connsiteY1" fmla="*/ 992777 h 1166948"/>
                <a:gd name="connsiteX2" fmla="*/ 2124891 w 2717074"/>
                <a:gd name="connsiteY2" fmla="*/ 766354 h 1166948"/>
                <a:gd name="connsiteX3" fmla="*/ 1924594 w 2717074"/>
                <a:gd name="connsiteY3" fmla="*/ 557348 h 1166948"/>
                <a:gd name="connsiteX4" fmla="*/ 1854925 w 2717074"/>
                <a:gd name="connsiteY4" fmla="*/ 322217 h 1166948"/>
                <a:gd name="connsiteX5" fmla="*/ 1889760 w 2717074"/>
                <a:gd name="connsiteY5" fmla="*/ 156754 h 1166948"/>
                <a:gd name="connsiteX6" fmla="*/ 1942011 w 2717074"/>
                <a:gd name="connsiteY6" fmla="*/ 43543 h 1166948"/>
                <a:gd name="connsiteX7" fmla="*/ 1785257 w 2717074"/>
                <a:gd name="connsiteY7" fmla="*/ 0 h 1166948"/>
                <a:gd name="connsiteX8" fmla="*/ 1619794 w 2717074"/>
                <a:gd name="connsiteY8" fmla="*/ 104503 h 1166948"/>
                <a:gd name="connsiteX9" fmla="*/ 1480457 w 2717074"/>
                <a:gd name="connsiteY9" fmla="*/ 191588 h 1166948"/>
                <a:gd name="connsiteX10" fmla="*/ 1306285 w 2717074"/>
                <a:gd name="connsiteY10" fmla="*/ 226423 h 1166948"/>
                <a:gd name="connsiteX11" fmla="*/ 1105988 w 2717074"/>
                <a:gd name="connsiteY11" fmla="*/ 252548 h 1166948"/>
                <a:gd name="connsiteX12" fmla="*/ 914400 w 2717074"/>
                <a:gd name="connsiteY12" fmla="*/ 226423 h 1166948"/>
                <a:gd name="connsiteX13" fmla="*/ 748937 w 2717074"/>
                <a:gd name="connsiteY13" fmla="*/ 95794 h 1166948"/>
                <a:gd name="connsiteX14" fmla="*/ 182880 w 2717074"/>
                <a:gd name="connsiteY14" fmla="*/ 278674 h 1166948"/>
                <a:gd name="connsiteX15" fmla="*/ 0 w 2717074"/>
                <a:gd name="connsiteY15" fmla="*/ 661851 h 1166948"/>
                <a:gd name="connsiteX16" fmla="*/ 313508 w 2717074"/>
                <a:gd name="connsiteY16" fmla="*/ 566057 h 1166948"/>
                <a:gd name="connsiteX17" fmla="*/ 600891 w 2717074"/>
                <a:gd name="connsiteY17" fmla="*/ 522514 h 1166948"/>
                <a:gd name="connsiteX18" fmla="*/ 870857 w 2717074"/>
                <a:gd name="connsiteY18" fmla="*/ 566057 h 1166948"/>
                <a:gd name="connsiteX19" fmla="*/ 1149531 w 2717074"/>
                <a:gd name="connsiteY19" fmla="*/ 627017 h 1166948"/>
                <a:gd name="connsiteX20" fmla="*/ 1349828 w 2717074"/>
                <a:gd name="connsiteY20" fmla="*/ 583474 h 1166948"/>
                <a:gd name="connsiteX21" fmla="*/ 1637211 w 2717074"/>
                <a:gd name="connsiteY21" fmla="*/ 566057 h 1166948"/>
                <a:gd name="connsiteX22" fmla="*/ 1785257 w 2717074"/>
                <a:gd name="connsiteY22" fmla="*/ 757646 h 1166948"/>
                <a:gd name="connsiteX23" fmla="*/ 1985554 w 2717074"/>
                <a:gd name="connsiteY23" fmla="*/ 992777 h 1166948"/>
                <a:gd name="connsiteX24" fmla="*/ 2116182 w 2717074"/>
                <a:gd name="connsiteY24" fmla="*/ 1114697 h 1166948"/>
                <a:gd name="connsiteX25" fmla="*/ 2717074 w 2717074"/>
                <a:gd name="connsiteY25" fmla="*/ 1166948 h 116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17074" h="1166948">
                  <a:moveTo>
                    <a:pt x="2717074" y="1166948"/>
                  </a:moveTo>
                  <a:lnTo>
                    <a:pt x="2455817" y="992777"/>
                  </a:lnTo>
                  <a:lnTo>
                    <a:pt x="2124891" y="766354"/>
                  </a:lnTo>
                  <a:lnTo>
                    <a:pt x="1924594" y="557348"/>
                  </a:lnTo>
                  <a:lnTo>
                    <a:pt x="1854925" y="322217"/>
                  </a:lnTo>
                  <a:lnTo>
                    <a:pt x="1889760" y="156754"/>
                  </a:lnTo>
                  <a:lnTo>
                    <a:pt x="1942011" y="43543"/>
                  </a:lnTo>
                  <a:lnTo>
                    <a:pt x="1785257" y="0"/>
                  </a:lnTo>
                  <a:lnTo>
                    <a:pt x="1619794" y="104503"/>
                  </a:lnTo>
                  <a:lnTo>
                    <a:pt x="1480457" y="191588"/>
                  </a:lnTo>
                  <a:lnTo>
                    <a:pt x="1306285" y="226423"/>
                  </a:lnTo>
                  <a:lnTo>
                    <a:pt x="1105988" y="252548"/>
                  </a:lnTo>
                  <a:lnTo>
                    <a:pt x="914400" y="226423"/>
                  </a:lnTo>
                  <a:lnTo>
                    <a:pt x="748937" y="95794"/>
                  </a:lnTo>
                  <a:lnTo>
                    <a:pt x="182880" y="278674"/>
                  </a:lnTo>
                  <a:lnTo>
                    <a:pt x="0" y="661851"/>
                  </a:lnTo>
                  <a:lnTo>
                    <a:pt x="313508" y="566057"/>
                  </a:lnTo>
                  <a:lnTo>
                    <a:pt x="600891" y="522514"/>
                  </a:lnTo>
                  <a:lnTo>
                    <a:pt x="870857" y="566057"/>
                  </a:lnTo>
                  <a:lnTo>
                    <a:pt x="1149531" y="627017"/>
                  </a:lnTo>
                  <a:lnTo>
                    <a:pt x="1349828" y="583474"/>
                  </a:lnTo>
                  <a:lnTo>
                    <a:pt x="1637211" y="566057"/>
                  </a:lnTo>
                  <a:lnTo>
                    <a:pt x="1785257" y="757646"/>
                  </a:lnTo>
                  <a:lnTo>
                    <a:pt x="1985554" y="992777"/>
                  </a:lnTo>
                  <a:lnTo>
                    <a:pt x="2116182" y="1114697"/>
                  </a:lnTo>
                  <a:lnTo>
                    <a:pt x="2717074" y="1166948"/>
                  </a:lnTo>
                  <a:close/>
                </a:path>
              </a:pathLst>
            </a:custGeom>
            <a:solidFill>
              <a:srgbClr val="0099FF">
                <a:alpha val="50000"/>
              </a:srgbClr>
            </a:solidFill>
            <a:ln w="12700" cap="flat" cmpd="sng" algn="ctr">
              <a:noFill/>
              <a:prstDash val="solid"/>
            </a:ln>
            <a:effectLst>
              <a:glow rad="63500">
                <a:srgbClr val="0099FF">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7" name="Freeform 26"/>
            <p:cNvSpPr/>
            <p:nvPr/>
          </p:nvSpPr>
          <p:spPr>
            <a:xfrm>
              <a:off x="6267518" y="3945051"/>
              <a:ext cx="1663338" cy="1175658"/>
            </a:xfrm>
            <a:custGeom>
              <a:avLst/>
              <a:gdLst>
                <a:gd name="connsiteX0" fmla="*/ 888275 w 1384663"/>
                <a:gd name="connsiteY0" fmla="*/ 1158240 h 1175658"/>
                <a:gd name="connsiteX1" fmla="*/ 696686 w 1384663"/>
                <a:gd name="connsiteY1" fmla="*/ 1053738 h 1175658"/>
                <a:gd name="connsiteX2" fmla="*/ 357052 w 1384663"/>
                <a:gd name="connsiteY2" fmla="*/ 827315 h 1175658"/>
                <a:gd name="connsiteX3" fmla="*/ 139338 w 1384663"/>
                <a:gd name="connsiteY3" fmla="*/ 627018 h 1175658"/>
                <a:gd name="connsiteX4" fmla="*/ 0 w 1384663"/>
                <a:gd name="connsiteY4" fmla="*/ 357052 h 1175658"/>
                <a:gd name="connsiteX5" fmla="*/ 17418 w 1384663"/>
                <a:gd name="connsiteY5" fmla="*/ 182880 h 1175658"/>
                <a:gd name="connsiteX6" fmla="*/ 113212 w 1384663"/>
                <a:gd name="connsiteY6" fmla="*/ 0 h 1175658"/>
                <a:gd name="connsiteX7" fmla="*/ 478972 w 1384663"/>
                <a:gd name="connsiteY7" fmla="*/ 87086 h 1175658"/>
                <a:gd name="connsiteX8" fmla="*/ 879566 w 1384663"/>
                <a:gd name="connsiteY8" fmla="*/ 182880 h 1175658"/>
                <a:gd name="connsiteX9" fmla="*/ 531223 w 1384663"/>
                <a:gd name="connsiteY9" fmla="*/ 217715 h 1175658"/>
                <a:gd name="connsiteX10" fmla="*/ 418012 w 1384663"/>
                <a:gd name="connsiteY10" fmla="*/ 330926 h 1175658"/>
                <a:gd name="connsiteX11" fmla="*/ 470263 w 1384663"/>
                <a:gd name="connsiteY11" fmla="*/ 505098 h 1175658"/>
                <a:gd name="connsiteX12" fmla="*/ 696686 w 1384663"/>
                <a:gd name="connsiteY12" fmla="*/ 687978 h 1175658"/>
                <a:gd name="connsiteX13" fmla="*/ 940526 w 1384663"/>
                <a:gd name="connsiteY13" fmla="*/ 862149 h 1175658"/>
                <a:gd name="connsiteX14" fmla="*/ 1210492 w 1384663"/>
                <a:gd name="connsiteY14" fmla="*/ 992778 h 1175658"/>
                <a:gd name="connsiteX15" fmla="*/ 1384663 w 1384663"/>
                <a:gd name="connsiteY15" fmla="*/ 1053738 h 1175658"/>
                <a:gd name="connsiteX16" fmla="*/ 1358538 w 1384663"/>
                <a:gd name="connsiteY16" fmla="*/ 1175658 h 1175658"/>
                <a:gd name="connsiteX17" fmla="*/ 1140823 w 1384663"/>
                <a:gd name="connsiteY17" fmla="*/ 1149532 h 1175658"/>
                <a:gd name="connsiteX18" fmla="*/ 888275 w 1384663"/>
                <a:gd name="connsiteY18"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715589 w 1715589"/>
                <a:gd name="connsiteY8" fmla="*/ 548640 h 1175658"/>
                <a:gd name="connsiteX9" fmla="*/ 531223 w 1715589"/>
                <a:gd name="connsiteY9" fmla="*/ 217715 h 1175658"/>
                <a:gd name="connsiteX10" fmla="*/ 418012 w 1715589"/>
                <a:gd name="connsiteY10" fmla="*/ 330926 h 1175658"/>
                <a:gd name="connsiteX11" fmla="*/ 470263 w 1715589"/>
                <a:gd name="connsiteY11" fmla="*/ 505098 h 1175658"/>
                <a:gd name="connsiteX12" fmla="*/ 696686 w 1715589"/>
                <a:gd name="connsiteY12" fmla="*/ 687978 h 1175658"/>
                <a:gd name="connsiteX13" fmla="*/ 940526 w 1715589"/>
                <a:gd name="connsiteY13" fmla="*/ 862149 h 1175658"/>
                <a:gd name="connsiteX14" fmla="*/ 1210492 w 1715589"/>
                <a:gd name="connsiteY14" fmla="*/ 992778 h 1175658"/>
                <a:gd name="connsiteX15" fmla="*/ 1384663 w 1715589"/>
                <a:gd name="connsiteY15" fmla="*/ 1053738 h 1175658"/>
                <a:gd name="connsiteX16" fmla="*/ 1358538 w 1715589"/>
                <a:gd name="connsiteY16" fmla="*/ 1175658 h 1175658"/>
                <a:gd name="connsiteX17" fmla="*/ 1140823 w 1715589"/>
                <a:gd name="connsiteY17" fmla="*/ 1149532 h 1175658"/>
                <a:gd name="connsiteX18" fmla="*/ 888275 w 1715589"/>
                <a:gd name="connsiteY18" fmla="*/ 1158240 h 1175658"/>
                <a:gd name="connsiteX0" fmla="*/ 888275 w 1733593"/>
                <a:gd name="connsiteY0" fmla="*/ 1158240 h 1175658"/>
                <a:gd name="connsiteX1" fmla="*/ 696686 w 1733593"/>
                <a:gd name="connsiteY1" fmla="*/ 1053738 h 1175658"/>
                <a:gd name="connsiteX2" fmla="*/ 357052 w 1733593"/>
                <a:gd name="connsiteY2" fmla="*/ 827315 h 1175658"/>
                <a:gd name="connsiteX3" fmla="*/ 139338 w 1733593"/>
                <a:gd name="connsiteY3" fmla="*/ 627018 h 1175658"/>
                <a:gd name="connsiteX4" fmla="*/ 0 w 1733593"/>
                <a:gd name="connsiteY4" fmla="*/ 357052 h 1175658"/>
                <a:gd name="connsiteX5" fmla="*/ 17418 w 1733593"/>
                <a:gd name="connsiteY5" fmla="*/ 182880 h 1175658"/>
                <a:gd name="connsiteX6" fmla="*/ 113212 w 1733593"/>
                <a:gd name="connsiteY6" fmla="*/ 0 h 1175658"/>
                <a:gd name="connsiteX7" fmla="*/ 478972 w 1733593"/>
                <a:gd name="connsiteY7" fmla="*/ 87086 h 1175658"/>
                <a:gd name="connsiteX8" fmla="*/ 1227909 w 1733593"/>
                <a:gd name="connsiteY8" fmla="*/ 304800 h 1175658"/>
                <a:gd name="connsiteX9" fmla="*/ 1715589 w 1733593"/>
                <a:gd name="connsiteY9" fmla="*/ 548640 h 1175658"/>
                <a:gd name="connsiteX10" fmla="*/ 531223 w 1733593"/>
                <a:gd name="connsiteY10" fmla="*/ 217715 h 1175658"/>
                <a:gd name="connsiteX11" fmla="*/ 418012 w 1733593"/>
                <a:gd name="connsiteY11" fmla="*/ 330926 h 1175658"/>
                <a:gd name="connsiteX12" fmla="*/ 470263 w 1733593"/>
                <a:gd name="connsiteY12" fmla="*/ 505098 h 1175658"/>
                <a:gd name="connsiteX13" fmla="*/ 696686 w 1733593"/>
                <a:gd name="connsiteY13" fmla="*/ 687978 h 1175658"/>
                <a:gd name="connsiteX14" fmla="*/ 940526 w 1733593"/>
                <a:gd name="connsiteY14" fmla="*/ 862149 h 1175658"/>
                <a:gd name="connsiteX15" fmla="*/ 1210492 w 1733593"/>
                <a:gd name="connsiteY15" fmla="*/ 992778 h 1175658"/>
                <a:gd name="connsiteX16" fmla="*/ 1384663 w 1733593"/>
                <a:gd name="connsiteY16" fmla="*/ 1053738 h 1175658"/>
                <a:gd name="connsiteX17" fmla="*/ 1358538 w 1733593"/>
                <a:gd name="connsiteY17" fmla="*/ 1175658 h 1175658"/>
                <a:gd name="connsiteX18" fmla="*/ 1140823 w 1733593"/>
                <a:gd name="connsiteY18" fmla="*/ 1149532 h 1175658"/>
                <a:gd name="connsiteX19" fmla="*/ 888275 w 1733593"/>
                <a:gd name="connsiteY19"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531223 w 1715589"/>
                <a:gd name="connsiteY11" fmla="*/ 217715 h 1175658"/>
                <a:gd name="connsiteX12" fmla="*/ 418012 w 1715589"/>
                <a:gd name="connsiteY12" fmla="*/ 330926 h 1175658"/>
                <a:gd name="connsiteX13" fmla="*/ 470263 w 1715589"/>
                <a:gd name="connsiteY13" fmla="*/ 505098 h 1175658"/>
                <a:gd name="connsiteX14" fmla="*/ 696686 w 1715589"/>
                <a:gd name="connsiteY14" fmla="*/ 687978 h 1175658"/>
                <a:gd name="connsiteX15" fmla="*/ 940526 w 1715589"/>
                <a:gd name="connsiteY15" fmla="*/ 862149 h 1175658"/>
                <a:gd name="connsiteX16" fmla="*/ 1210492 w 1715589"/>
                <a:gd name="connsiteY16" fmla="*/ 992778 h 1175658"/>
                <a:gd name="connsiteX17" fmla="*/ 1384663 w 1715589"/>
                <a:gd name="connsiteY17" fmla="*/ 1053738 h 1175658"/>
                <a:gd name="connsiteX18" fmla="*/ 1358538 w 1715589"/>
                <a:gd name="connsiteY18" fmla="*/ 1175658 h 1175658"/>
                <a:gd name="connsiteX19" fmla="*/ 1140823 w 1715589"/>
                <a:gd name="connsiteY19" fmla="*/ 1149532 h 1175658"/>
                <a:gd name="connsiteX20" fmla="*/ 888275 w 1715589"/>
                <a:gd name="connsiteY20"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531223 w 1715589"/>
                <a:gd name="connsiteY12" fmla="*/ 217715 h 1175658"/>
                <a:gd name="connsiteX13" fmla="*/ 418012 w 1715589"/>
                <a:gd name="connsiteY13" fmla="*/ 330926 h 1175658"/>
                <a:gd name="connsiteX14" fmla="*/ 470263 w 1715589"/>
                <a:gd name="connsiteY14" fmla="*/ 505098 h 1175658"/>
                <a:gd name="connsiteX15" fmla="*/ 696686 w 1715589"/>
                <a:gd name="connsiteY15" fmla="*/ 687978 h 1175658"/>
                <a:gd name="connsiteX16" fmla="*/ 940526 w 1715589"/>
                <a:gd name="connsiteY16" fmla="*/ 862149 h 1175658"/>
                <a:gd name="connsiteX17" fmla="*/ 1210492 w 1715589"/>
                <a:gd name="connsiteY17" fmla="*/ 992778 h 1175658"/>
                <a:gd name="connsiteX18" fmla="*/ 1384663 w 1715589"/>
                <a:gd name="connsiteY18" fmla="*/ 1053738 h 1175658"/>
                <a:gd name="connsiteX19" fmla="*/ 1358538 w 1715589"/>
                <a:gd name="connsiteY19" fmla="*/ 1175658 h 1175658"/>
                <a:gd name="connsiteX20" fmla="*/ 1140823 w 1715589"/>
                <a:gd name="connsiteY20" fmla="*/ 1149532 h 1175658"/>
                <a:gd name="connsiteX21" fmla="*/ 888275 w 1715589"/>
                <a:gd name="connsiteY21"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1071155 w 1715589"/>
                <a:gd name="connsiteY12" fmla="*/ 383178 h 1175658"/>
                <a:gd name="connsiteX13" fmla="*/ 531223 w 1715589"/>
                <a:gd name="connsiteY13" fmla="*/ 217715 h 1175658"/>
                <a:gd name="connsiteX14" fmla="*/ 418012 w 1715589"/>
                <a:gd name="connsiteY14" fmla="*/ 330926 h 1175658"/>
                <a:gd name="connsiteX15" fmla="*/ 470263 w 1715589"/>
                <a:gd name="connsiteY15" fmla="*/ 505098 h 1175658"/>
                <a:gd name="connsiteX16" fmla="*/ 696686 w 1715589"/>
                <a:gd name="connsiteY16" fmla="*/ 687978 h 1175658"/>
                <a:gd name="connsiteX17" fmla="*/ 940526 w 1715589"/>
                <a:gd name="connsiteY17" fmla="*/ 862149 h 1175658"/>
                <a:gd name="connsiteX18" fmla="*/ 1210492 w 1715589"/>
                <a:gd name="connsiteY18" fmla="*/ 992778 h 1175658"/>
                <a:gd name="connsiteX19" fmla="*/ 1384663 w 1715589"/>
                <a:gd name="connsiteY19" fmla="*/ 1053738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1071155 w 1715589"/>
                <a:gd name="connsiteY12" fmla="*/ 383178 h 1175658"/>
                <a:gd name="connsiteX13" fmla="*/ 1010194 w 1715589"/>
                <a:gd name="connsiteY13" fmla="*/ 452846 h 1175658"/>
                <a:gd name="connsiteX14" fmla="*/ 418012 w 1715589"/>
                <a:gd name="connsiteY14" fmla="*/ 330926 h 1175658"/>
                <a:gd name="connsiteX15" fmla="*/ 470263 w 1715589"/>
                <a:gd name="connsiteY15" fmla="*/ 505098 h 1175658"/>
                <a:gd name="connsiteX16" fmla="*/ 696686 w 1715589"/>
                <a:gd name="connsiteY16" fmla="*/ 687978 h 1175658"/>
                <a:gd name="connsiteX17" fmla="*/ 940526 w 1715589"/>
                <a:gd name="connsiteY17" fmla="*/ 862149 h 1175658"/>
                <a:gd name="connsiteX18" fmla="*/ 1210492 w 1715589"/>
                <a:gd name="connsiteY18" fmla="*/ 992778 h 1175658"/>
                <a:gd name="connsiteX19" fmla="*/ 1384663 w 1715589"/>
                <a:gd name="connsiteY19" fmla="*/ 1053738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1071155 w 1715589"/>
                <a:gd name="connsiteY12" fmla="*/ 383178 h 1175658"/>
                <a:gd name="connsiteX13" fmla="*/ 1010194 w 1715589"/>
                <a:gd name="connsiteY13" fmla="*/ 452846 h 1175658"/>
                <a:gd name="connsiteX14" fmla="*/ 949235 w 1715589"/>
                <a:gd name="connsiteY14" fmla="*/ 522515 h 1175658"/>
                <a:gd name="connsiteX15" fmla="*/ 470263 w 1715589"/>
                <a:gd name="connsiteY15" fmla="*/ 505098 h 1175658"/>
                <a:gd name="connsiteX16" fmla="*/ 696686 w 1715589"/>
                <a:gd name="connsiteY16" fmla="*/ 687978 h 1175658"/>
                <a:gd name="connsiteX17" fmla="*/ 940526 w 1715589"/>
                <a:gd name="connsiteY17" fmla="*/ 862149 h 1175658"/>
                <a:gd name="connsiteX18" fmla="*/ 1210492 w 1715589"/>
                <a:gd name="connsiteY18" fmla="*/ 992778 h 1175658"/>
                <a:gd name="connsiteX19" fmla="*/ 1384663 w 1715589"/>
                <a:gd name="connsiteY19" fmla="*/ 1053738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1071155 w 1715589"/>
                <a:gd name="connsiteY12" fmla="*/ 383178 h 1175658"/>
                <a:gd name="connsiteX13" fmla="*/ 1010194 w 1715589"/>
                <a:gd name="connsiteY13" fmla="*/ 452846 h 1175658"/>
                <a:gd name="connsiteX14" fmla="*/ 949235 w 1715589"/>
                <a:gd name="connsiteY14" fmla="*/ 522515 h 1175658"/>
                <a:gd name="connsiteX15" fmla="*/ 1001486 w 1715589"/>
                <a:gd name="connsiteY15" fmla="*/ 653143 h 1175658"/>
                <a:gd name="connsiteX16" fmla="*/ 696686 w 1715589"/>
                <a:gd name="connsiteY16" fmla="*/ 687978 h 1175658"/>
                <a:gd name="connsiteX17" fmla="*/ 940526 w 1715589"/>
                <a:gd name="connsiteY17" fmla="*/ 862149 h 1175658"/>
                <a:gd name="connsiteX18" fmla="*/ 1210492 w 1715589"/>
                <a:gd name="connsiteY18" fmla="*/ 992778 h 1175658"/>
                <a:gd name="connsiteX19" fmla="*/ 1384663 w 1715589"/>
                <a:gd name="connsiteY19" fmla="*/ 1053738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1071155 w 1715589"/>
                <a:gd name="connsiteY12" fmla="*/ 383178 h 1175658"/>
                <a:gd name="connsiteX13" fmla="*/ 1010194 w 1715589"/>
                <a:gd name="connsiteY13" fmla="*/ 452846 h 1175658"/>
                <a:gd name="connsiteX14" fmla="*/ 949235 w 1715589"/>
                <a:gd name="connsiteY14" fmla="*/ 522515 h 1175658"/>
                <a:gd name="connsiteX15" fmla="*/ 1001486 w 1715589"/>
                <a:gd name="connsiteY15" fmla="*/ 653143 h 1175658"/>
                <a:gd name="connsiteX16" fmla="*/ 1053737 w 1715589"/>
                <a:gd name="connsiteY16" fmla="*/ 731520 h 1175658"/>
                <a:gd name="connsiteX17" fmla="*/ 940526 w 1715589"/>
                <a:gd name="connsiteY17" fmla="*/ 862149 h 1175658"/>
                <a:gd name="connsiteX18" fmla="*/ 1210492 w 1715589"/>
                <a:gd name="connsiteY18" fmla="*/ 992778 h 1175658"/>
                <a:gd name="connsiteX19" fmla="*/ 1384663 w 1715589"/>
                <a:gd name="connsiteY19" fmla="*/ 1053738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1071155 w 1715589"/>
                <a:gd name="connsiteY12" fmla="*/ 383178 h 1175658"/>
                <a:gd name="connsiteX13" fmla="*/ 1010194 w 1715589"/>
                <a:gd name="connsiteY13" fmla="*/ 452846 h 1175658"/>
                <a:gd name="connsiteX14" fmla="*/ 949235 w 1715589"/>
                <a:gd name="connsiteY14" fmla="*/ 522515 h 1175658"/>
                <a:gd name="connsiteX15" fmla="*/ 1001486 w 1715589"/>
                <a:gd name="connsiteY15" fmla="*/ 653143 h 1175658"/>
                <a:gd name="connsiteX16" fmla="*/ 1053737 w 1715589"/>
                <a:gd name="connsiteY16" fmla="*/ 731520 h 1175658"/>
                <a:gd name="connsiteX17" fmla="*/ 1158240 w 1715589"/>
                <a:gd name="connsiteY17" fmla="*/ 862149 h 1175658"/>
                <a:gd name="connsiteX18" fmla="*/ 1210492 w 1715589"/>
                <a:gd name="connsiteY18" fmla="*/ 992778 h 1175658"/>
                <a:gd name="connsiteX19" fmla="*/ 1384663 w 1715589"/>
                <a:gd name="connsiteY19" fmla="*/ 1053738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1071155 w 1715589"/>
                <a:gd name="connsiteY12" fmla="*/ 383178 h 1175658"/>
                <a:gd name="connsiteX13" fmla="*/ 1010194 w 1715589"/>
                <a:gd name="connsiteY13" fmla="*/ 452846 h 1175658"/>
                <a:gd name="connsiteX14" fmla="*/ 949235 w 1715589"/>
                <a:gd name="connsiteY14" fmla="*/ 522515 h 1175658"/>
                <a:gd name="connsiteX15" fmla="*/ 1001486 w 1715589"/>
                <a:gd name="connsiteY15" fmla="*/ 653143 h 1175658"/>
                <a:gd name="connsiteX16" fmla="*/ 1053737 w 1715589"/>
                <a:gd name="connsiteY16" fmla="*/ 731520 h 1175658"/>
                <a:gd name="connsiteX17" fmla="*/ 1158240 w 1715589"/>
                <a:gd name="connsiteY17" fmla="*/ 862149 h 1175658"/>
                <a:gd name="connsiteX18" fmla="*/ 1280161 w 1715589"/>
                <a:gd name="connsiteY18" fmla="*/ 914401 h 1175658"/>
                <a:gd name="connsiteX19" fmla="*/ 1384663 w 1715589"/>
                <a:gd name="connsiteY19" fmla="*/ 1053738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1071155 w 1715589"/>
                <a:gd name="connsiteY12" fmla="*/ 383178 h 1175658"/>
                <a:gd name="connsiteX13" fmla="*/ 1010194 w 1715589"/>
                <a:gd name="connsiteY13" fmla="*/ 452846 h 1175658"/>
                <a:gd name="connsiteX14" fmla="*/ 949235 w 1715589"/>
                <a:gd name="connsiteY14" fmla="*/ 522515 h 1175658"/>
                <a:gd name="connsiteX15" fmla="*/ 1001486 w 1715589"/>
                <a:gd name="connsiteY15" fmla="*/ 653143 h 1175658"/>
                <a:gd name="connsiteX16" fmla="*/ 1053737 w 1715589"/>
                <a:gd name="connsiteY16" fmla="*/ 731520 h 1175658"/>
                <a:gd name="connsiteX17" fmla="*/ 1158240 w 1715589"/>
                <a:gd name="connsiteY17" fmla="*/ 862149 h 1175658"/>
                <a:gd name="connsiteX18" fmla="*/ 1280161 w 1715589"/>
                <a:gd name="connsiteY18" fmla="*/ 914401 h 1175658"/>
                <a:gd name="connsiteX19" fmla="*/ 1384663 w 1715589"/>
                <a:gd name="connsiteY19" fmla="*/ 1010195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1114698 w 1715589"/>
                <a:gd name="connsiteY12" fmla="*/ 409303 h 1175658"/>
                <a:gd name="connsiteX13" fmla="*/ 1010194 w 1715589"/>
                <a:gd name="connsiteY13" fmla="*/ 452846 h 1175658"/>
                <a:gd name="connsiteX14" fmla="*/ 949235 w 1715589"/>
                <a:gd name="connsiteY14" fmla="*/ 522515 h 1175658"/>
                <a:gd name="connsiteX15" fmla="*/ 1001486 w 1715589"/>
                <a:gd name="connsiteY15" fmla="*/ 653143 h 1175658"/>
                <a:gd name="connsiteX16" fmla="*/ 1053737 w 1715589"/>
                <a:gd name="connsiteY16" fmla="*/ 731520 h 1175658"/>
                <a:gd name="connsiteX17" fmla="*/ 1158240 w 1715589"/>
                <a:gd name="connsiteY17" fmla="*/ 862149 h 1175658"/>
                <a:gd name="connsiteX18" fmla="*/ 1280161 w 1715589"/>
                <a:gd name="connsiteY18" fmla="*/ 914401 h 1175658"/>
                <a:gd name="connsiteX19" fmla="*/ 1384663 w 1715589"/>
                <a:gd name="connsiteY19" fmla="*/ 1010195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593668 w 1715589"/>
                <a:gd name="connsiteY10" fmla="*/ 592184 h 1175658"/>
                <a:gd name="connsiteX11" fmla="*/ 1323703 w 1715589"/>
                <a:gd name="connsiteY11" fmla="*/ 452846 h 1175658"/>
                <a:gd name="connsiteX12" fmla="*/ 1114698 w 1715589"/>
                <a:gd name="connsiteY12" fmla="*/ 409303 h 1175658"/>
                <a:gd name="connsiteX13" fmla="*/ 1010194 w 1715589"/>
                <a:gd name="connsiteY13" fmla="*/ 452846 h 1175658"/>
                <a:gd name="connsiteX14" fmla="*/ 949235 w 1715589"/>
                <a:gd name="connsiteY14" fmla="*/ 522515 h 1175658"/>
                <a:gd name="connsiteX15" fmla="*/ 1001486 w 1715589"/>
                <a:gd name="connsiteY15" fmla="*/ 653143 h 1175658"/>
                <a:gd name="connsiteX16" fmla="*/ 1053737 w 1715589"/>
                <a:gd name="connsiteY16" fmla="*/ 731520 h 1175658"/>
                <a:gd name="connsiteX17" fmla="*/ 1158240 w 1715589"/>
                <a:gd name="connsiteY17" fmla="*/ 862149 h 1175658"/>
                <a:gd name="connsiteX18" fmla="*/ 1280161 w 1715589"/>
                <a:gd name="connsiteY18" fmla="*/ 914401 h 1175658"/>
                <a:gd name="connsiteX19" fmla="*/ 1384663 w 1715589"/>
                <a:gd name="connsiteY19" fmla="*/ 1010195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663338"/>
                <a:gd name="connsiteY0" fmla="*/ 1158240 h 1175658"/>
                <a:gd name="connsiteX1" fmla="*/ 696686 w 1663338"/>
                <a:gd name="connsiteY1" fmla="*/ 1053738 h 1175658"/>
                <a:gd name="connsiteX2" fmla="*/ 357052 w 1663338"/>
                <a:gd name="connsiteY2" fmla="*/ 827315 h 1175658"/>
                <a:gd name="connsiteX3" fmla="*/ 139338 w 1663338"/>
                <a:gd name="connsiteY3" fmla="*/ 627018 h 1175658"/>
                <a:gd name="connsiteX4" fmla="*/ 0 w 1663338"/>
                <a:gd name="connsiteY4" fmla="*/ 357052 h 1175658"/>
                <a:gd name="connsiteX5" fmla="*/ 17418 w 1663338"/>
                <a:gd name="connsiteY5" fmla="*/ 182880 h 1175658"/>
                <a:gd name="connsiteX6" fmla="*/ 113212 w 1663338"/>
                <a:gd name="connsiteY6" fmla="*/ 0 h 1175658"/>
                <a:gd name="connsiteX7" fmla="*/ 478972 w 1663338"/>
                <a:gd name="connsiteY7" fmla="*/ 87086 h 1175658"/>
                <a:gd name="connsiteX8" fmla="*/ 1227909 w 1663338"/>
                <a:gd name="connsiteY8" fmla="*/ 304800 h 1175658"/>
                <a:gd name="connsiteX9" fmla="*/ 1663338 w 1663338"/>
                <a:gd name="connsiteY9" fmla="*/ 548640 h 1175658"/>
                <a:gd name="connsiteX10" fmla="*/ 1593668 w 1663338"/>
                <a:gd name="connsiteY10" fmla="*/ 592184 h 1175658"/>
                <a:gd name="connsiteX11" fmla="*/ 1323703 w 1663338"/>
                <a:gd name="connsiteY11" fmla="*/ 452846 h 1175658"/>
                <a:gd name="connsiteX12" fmla="*/ 1114698 w 1663338"/>
                <a:gd name="connsiteY12" fmla="*/ 409303 h 1175658"/>
                <a:gd name="connsiteX13" fmla="*/ 1010194 w 1663338"/>
                <a:gd name="connsiteY13" fmla="*/ 452846 h 1175658"/>
                <a:gd name="connsiteX14" fmla="*/ 949235 w 1663338"/>
                <a:gd name="connsiteY14" fmla="*/ 522515 h 1175658"/>
                <a:gd name="connsiteX15" fmla="*/ 1001486 w 1663338"/>
                <a:gd name="connsiteY15" fmla="*/ 653143 h 1175658"/>
                <a:gd name="connsiteX16" fmla="*/ 1053737 w 1663338"/>
                <a:gd name="connsiteY16" fmla="*/ 731520 h 1175658"/>
                <a:gd name="connsiteX17" fmla="*/ 1158240 w 1663338"/>
                <a:gd name="connsiteY17" fmla="*/ 862149 h 1175658"/>
                <a:gd name="connsiteX18" fmla="*/ 1280161 w 1663338"/>
                <a:gd name="connsiteY18" fmla="*/ 914401 h 1175658"/>
                <a:gd name="connsiteX19" fmla="*/ 1384663 w 1663338"/>
                <a:gd name="connsiteY19" fmla="*/ 1010195 h 1175658"/>
                <a:gd name="connsiteX20" fmla="*/ 1358538 w 1663338"/>
                <a:gd name="connsiteY20" fmla="*/ 1175658 h 1175658"/>
                <a:gd name="connsiteX21" fmla="*/ 1140823 w 1663338"/>
                <a:gd name="connsiteY21" fmla="*/ 1149532 h 1175658"/>
                <a:gd name="connsiteX22" fmla="*/ 888275 w 1663338"/>
                <a:gd name="connsiteY22" fmla="*/ 1158240 h 117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63338" h="1175658">
                  <a:moveTo>
                    <a:pt x="888275" y="1158240"/>
                  </a:moveTo>
                  <a:lnTo>
                    <a:pt x="696686" y="1053738"/>
                  </a:lnTo>
                  <a:lnTo>
                    <a:pt x="357052" y="827315"/>
                  </a:lnTo>
                  <a:lnTo>
                    <a:pt x="139338" y="627018"/>
                  </a:lnTo>
                  <a:lnTo>
                    <a:pt x="0" y="357052"/>
                  </a:lnTo>
                  <a:lnTo>
                    <a:pt x="17418" y="182880"/>
                  </a:lnTo>
                  <a:lnTo>
                    <a:pt x="113212" y="0"/>
                  </a:lnTo>
                  <a:cubicBezTo>
                    <a:pt x="235132" y="29029"/>
                    <a:pt x="293189" y="36286"/>
                    <a:pt x="478972" y="87086"/>
                  </a:cubicBezTo>
                  <a:cubicBezTo>
                    <a:pt x="664755" y="137886"/>
                    <a:pt x="1021806" y="227874"/>
                    <a:pt x="1227909" y="304800"/>
                  </a:cubicBezTo>
                  <a:cubicBezTo>
                    <a:pt x="1434012" y="381726"/>
                    <a:pt x="1618344" y="518160"/>
                    <a:pt x="1663338" y="548640"/>
                  </a:cubicBezTo>
                  <a:cubicBezTo>
                    <a:pt x="1590767" y="528320"/>
                    <a:pt x="1666239" y="612504"/>
                    <a:pt x="1593668" y="592184"/>
                  </a:cubicBezTo>
                  <a:cubicBezTo>
                    <a:pt x="1448525" y="545738"/>
                    <a:pt x="1468846" y="499292"/>
                    <a:pt x="1323703" y="452846"/>
                  </a:cubicBezTo>
                  <a:cubicBezTo>
                    <a:pt x="1207589" y="418012"/>
                    <a:pt x="1230812" y="444137"/>
                    <a:pt x="1114698" y="409303"/>
                  </a:cubicBezTo>
                  <a:lnTo>
                    <a:pt x="1010194" y="452846"/>
                  </a:lnTo>
                  <a:lnTo>
                    <a:pt x="949235" y="522515"/>
                  </a:lnTo>
                  <a:lnTo>
                    <a:pt x="1001486" y="653143"/>
                  </a:lnTo>
                  <a:lnTo>
                    <a:pt x="1053737" y="731520"/>
                  </a:lnTo>
                  <a:lnTo>
                    <a:pt x="1158240" y="862149"/>
                  </a:lnTo>
                  <a:lnTo>
                    <a:pt x="1280161" y="914401"/>
                  </a:lnTo>
                  <a:lnTo>
                    <a:pt x="1384663" y="1010195"/>
                  </a:lnTo>
                  <a:lnTo>
                    <a:pt x="1358538" y="1175658"/>
                  </a:lnTo>
                  <a:lnTo>
                    <a:pt x="1140823" y="1149532"/>
                  </a:lnTo>
                  <a:lnTo>
                    <a:pt x="888275" y="1158240"/>
                  </a:lnTo>
                  <a:close/>
                </a:path>
              </a:pathLst>
            </a:custGeom>
            <a:solidFill>
              <a:srgbClr val="00CC00">
                <a:alpha val="50000"/>
              </a:srgbClr>
            </a:solidFill>
            <a:ln w="12700" cap="flat" cmpd="sng" algn="ctr">
              <a:noFill/>
              <a:prstDash val="solid"/>
            </a:ln>
            <a:effectLst>
              <a:glow rad="63500">
                <a:srgbClr val="00CC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8" name="Freeform 27"/>
            <p:cNvSpPr/>
            <p:nvPr/>
          </p:nvSpPr>
          <p:spPr>
            <a:xfrm>
              <a:off x="5161530" y="3901509"/>
              <a:ext cx="1010194" cy="278674"/>
            </a:xfrm>
            <a:custGeom>
              <a:avLst/>
              <a:gdLst>
                <a:gd name="connsiteX0" fmla="*/ 1010194 w 1010194"/>
                <a:gd name="connsiteY0" fmla="*/ 26125 h 278674"/>
                <a:gd name="connsiteX1" fmla="*/ 818606 w 1010194"/>
                <a:gd name="connsiteY1" fmla="*/ 182880 h 278674"/>
                <a:gd name="connsiteX2" fmla="*/ 635726 w 1010194"/>
                <a:gd name="connsiteY2" fmla="*/ 235131 h 278674"/>
                <a:gd name="connsiteX3" fmla="*/ 357051 w 1010194"/>
                <a:gd name="connsiteY3" fmla="*/ 278674 h 278674"/>
                <a:gd name="connsiteX4" fmla="*/ 191588 w 1010194"/>
                <a:gd name="connsiteY4" fmla="*/ 252548 h 278674"/>
                <a:gd name="connsiteX5" fmla="*/ 26126 w 1010194"/>
                <a:gd name="connsiteY5" fmla="*/ 139337 h 278674"/>
                <a:gd name="connsiteX6" fmla="*/ 0 w 1010194"/>
                <a:gd name="connsiteY6" fmla="*/ 113211 h 278674"/>
                <a:gd name="connsiteX7" fmla="*/ 156754 w 1010194"/>
                <a:gd name="connsiteY7" fmla="*/ 17417 h 278674"/>
                <a:gd name="connsiteX8" fmla="*/ 452846 w 1010194"/>
                <a:gd name="connsiteY8" fmla="*/ 0 h 278674"/>
                <a:gd name="connsiteX9" fmla="*/ 870857 w 1010194"/>
                <a:gd name="connsiteY9" fmla="*/ 17417 h 278674"/>
                <a:gd name="connsiteX10" fmla="*/ 1010194 w 1010194"/>
                <a:gd name="connsiteY10" fmla="*/ 26125 h 27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0194" h="278674">
                  <a:moveTo>
                    <a:pt x="1010194" y="26125"/>
                  </a:moveTo>
                  <a:lnTo>
                    <a:pt x="818606" y="182880"/>
                  </a:lnTo>
                  <a:lnTo>
                    <a:pt x="635726" y="235131"/>
                  </a:lnTo>
                  <a:lnTo>
                    <a:pt x="357051" y="278674"/>
                  </a:lnTo>
                  <a:lnTo>
                    <a:pt x="191588" y="252548"/>
                  </a:lnTo>
                  <a:lnTo>
                    <a:pt x="26126" y="139337"/>
                  </a:lnTo>
                  <a:lnTo>
                    <a:pt x="0" y="113211"/>
                  </a:lnTo>
                  <a:lnTo>
                    <a:pt x="156754" y="17417"/>
                  </a:lnTo>
                  <a:lnTo>
                    <a:pt x="452846" y="0"/>
                  </a:lnTo>
                  <a:lnTo>
                    <a:pt x="870857" y="17417"/>
                  </a:lnTo>
                  <a:lnTo>
                    <a:pt x="1010194" y="26125"/>
                  </a:lnTo>
                  <a:close/>
                </a:path>
              </a:pathLst>
            </a:custGeom>
            <a:solidFill>
              <a:srgbClr val="00CC00">
                <a:alpha val="50000"/>
              </a:srgbClr>
            </a:solidFill>
            <a:ln w="12700" cap="flat" cmpd="sng" algn="ctr">
              <a:noFill/>
              <a:prstDash val="solid"/>
            </a:ln>
            <a:effectLst>
              <a:glow rad="63500">
                <a:srgbClr val="00CC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9" name="Freeform 28"/>
            <p:cNvSpPr/>
            <p:nvPr/>
          </p:nvSpPr>
          <p:spPr>
            <a:xfrm>
              <a:off x="7251589" y="4362778"/>
              <a:ext cx="600892" cy="540217"/>
            </a:xfrm>
            <a:custGeom>
              <a:avLst/>
              <a:gdLst>
                <a:gd name="connsiteX0" fmla="*/ 1210491 w 1210491"/>
                <a:gd name="connsiteY0" fmla="*/ 357051 h 853440"/>
                <a:gd name="connsiteX1" fmla="*/ 1062446 w 1210491"/>
                <a:gd name="connsiteY1" fmla="*/ 243840 h 853440"/>
                <a:gd name="connsiteX2" fmla="*/ 879566 w 1210491"/>
                <a:gd name="connsiteY2" fmla="*/ 165463 h 853440"/>
                <a:gd name="connsiteX3" fmla="*/ 635726 w 1210491"/>
                <a:gd name="connsiteY3" fmla="*/ 60960 h 853440"/>
                <a:gd name="connsiteX4" fmla="*/ 435429 w 1210491"/>
                <a:gd name="connsiteY4" fmla="*/ 0 h 853440"/>
                <a:gd name="connsiteX5" fmla="*/ 174171 w 1210491"/>
                <a:gd name="connsiteY5" fmla="*/ 8709 h 853440"/>
                <a:gd name="connsiteX6" fmla="*/ 8709 w 1210491"/>
                <a:gd name="connsiteY6" fmla="*/ 87086 h 853440"/>
                <a:gd name="connsiteX7" fmla="*/ 0 w 1210491"/>
                <a:gd name="connsiteY7" fmla="*/ 174171 h 853440"/>
                <a:gd name="connsiteX8" fmla="*/ 78377 w 1210491"/>
                <a:gd name="connsiteY8" fmla="*/ 365760 h 853440"/>
                <a:gd name="connsiteX9" fmla="*/ 357051 w 1210491"/>
                <a:gd name="connsiteY9" fmla="*/ 574766 h 853440"/>
                <a:gd name="connsiteX10" fmla="*/ 635726 w 1210491"/>
                <a:gd name="connsiteY10" fmla="*/ 731520 h 853440"/>
                <a:gd name="connsiteX11" fmla="*/ 923109 w 1210491"/>
                <a:gd name="connsiteY11" fmla="*/ 853440 h 853440"/>
                <a:gd name="connsiteX12" fmla="*/ 975360 w 1210491"/>
                <a:gd name="connsiteY12" fmla="*/ 653143 h 853440"/>
                <a:gd name="connsiteX13" fmla="*/ 1036320 w 1210491"/>
                <a:gd name="connsiteY13" fmla="*/ 513806 h 853440"/>
                <a:gd name="connsiteX14" fmla="*/ 1123406 w 1210491"/>
                <a:gd name="connsiteY14" fmla="*/ 400594 h 853440"/>
                <a:gd name="connsiteX15" fmla="*/ 1210491 w 1210491"/>
                <a:gd name="connsiteY15" fmla="*/ 357051 h 853440"/>
                <a:gd name="connsiteX0" fmla="*/ 1210491 w 1210491"/>
                <a:gd name="connsiteY0" fmla="*/ 357051 h 853440"/>
                <a:gd name="connsiteX1" fmla="*/ 1062446 w 1210491"/>
                <a:gd name="connsiteY1" fmla="*/ 243840 h 853440"/>
                <a:gd name="connsiteX2" fmla="*/ 879566 w 1210491"/>
                <a:gd name="connsiteY2" fmla="*/ 165463 h 853440"/>
                <a:gd name="connsiteX3" fmla="*/ 635726 w 1210491"/>
                <a:gd name="connsiteY3" fmla="*/ 60960 h 853440"/>
                <a:gd name="connsiteX4" fmla="*/ 435429 w 1210491"/>
                <a:gd name="connsiteY4" fmla="*/ 0 h 853440"/>
                <a:gd name="connsiteX5" fmla="*/ 400594 w 1210491"/>
                <a:gd name="connsiteY5" fmla="*/ 200297 h 853440"/>
                <a:gd name="connsiteX6" fmla="*/ 8709 w 1210491"/>
                <a:gd name="connsiteY6" fmla="*/ 87086 h 853440"/>
                <a:gd name="connsiteX7" fmla="*/ 0 w 1210491"/>
                <a:gd name="connsiteY7" fmla="*/ 174171 h 853440"/>
                <a:gd name="connsiteX8" fmla="*/ 78377 w 1210491"/>
                <a:gd name="connsiteY8" fmla="*/ 365760 h 853440"/>
                <a:gd name="connsiteX9" fmla="*/ 357051 w 1210491"/>
                <a:gd name="connsiteY9" fmla="*/ 574766 h 853440"/>
                <a:gd name="connsiteX10" fmla="*/ 635726 w 1210491"/>
                <a:gd name="connsiteY10" fmla="*/ 731520 h 853440"/>
                <a:gd name="connsiteX11" fmla="*/ 923109 w 1210491"/>
                <a:gd name="connsiteY11" fmla="*/ 853440 h 853440"/>
                <a:gd name="connsiteX12" fmla="*/ 975360 w 1210491"/>
                <a:gd name="connsiteY12" fmla="*/ 653143 h 853440"/>
                <a:gd name="connsiteX13" fmla="*/ 1036320 w 1210491"/>
                <a:gd name="connsiteY13" fmla="*/ 513806 h 853440"/>
                <a:gd name="connsiteX14" fmla="*/ 1123406 w 1210491"/>
                <a:gd name="connsiteY14" fmla="*/ 400594 h 853440"/>
                <a:gd name="connsiteX15" fmla="*/ 1210491 w 1210491"/>
                <a:gd name="connsiteY15" fmla="*/ 357051 h 853440"/>
                <a:gd name="connsiteX0" fmla="*/ 1210491 w 1210491"/>
                <a:gd name="connsiteY0" fmla="*/ 296091 h 792480"/>
                <a:gd name="connsiteX1" fmla="*/ 1062446 w 1210491"/>
                <a:gd name="connsiteY1" fmla="*/ 182880 h 792480"/>
                <a:gd name="connsiteX2" fmla="*/ 879566 w 1210491"/>
                <a:gd name="connsiteY2" fmla="*/ 104503 h 792480"/>
                <a:gd name="connsiteX3" fmla="*/ 635726 w 1210491"/>
                <a:gd name="connsiteY3" fmla="*/ 0 h 792480"/>
                <a:gd name="connsiteX4" fmla="*/ 592184 w 1210491"/>
                <a:gd name="connsiteY4" fmla="*/ 148046 h 792480"/>
                <a:gd name="connsiteX5" fmla="*/ 400594 w 1210491"/>
                <a:gd name="connsiteY5" fmla="*/ 139337 h 792480"/>
                <a:gd name="connsiteX6" fmla="*/ 8709 w 1210491"/>
                <a:gd name="connsiteY6" fmla="*/ 26126 h 792480"/>
                <a:gd name="connsiteX7" fmla="*/ 0 w 1210491"/>
                <a:gd name="connsiteY7" fmla="*/ 113211 h 792480"/>
                <a:gd name="connsiteX8" fmla="*/ 78377 w 1210491"/>
                <a:gd name="connsiteY8" fmla="*/ 304800 h 792480"/>
                <a:gd name="connsiteX9" fmla="*/ 357051 w 1210491"/>
                <a:gd name="connsiteY9" fmla="*/ 513806 h 792480"/>
                <a:gd name="connsiteX10" fmla="*/ 635726 w 1210491"/>
                <a:gd name="connsiteY10" fmla="*/ 670560 h 792480"/>
                <a:gd name="connsiteX11" fmla="*/ 923109 w 1210491"/>
                <a:gd name="connsiteY11" fmla="*/ 792480 h 792480"/>
                <a:gd name="connsiteX12" fmla="*/ 975360 w 1210491"/>
                <a:gd name="connsiteY12" fmla="*/ 592183 h 792480"/>
                <a:gd name="connsiteX13" fmla="*/ 1036320 w 1210491"/>
                <a:gd name="connsiteY13" fmla="*/ 452846 h 792480"/>
                <a:gd name="connsiteX14" fmla="*/ 1123406 w 1210491"/>
                <a:gd name="connsiteY14" fmla="*/ 339634 h 792480"/>
                <a:gd name="connsiteX15" fmla="*/ 1210491 w 1210491"/>
                <a:gd name="connsiteY15" fmla="*/ 296091 h 792480"/>
                <a:gd name="connsiteX0" fmla="*/ 1210491 w 1210491"/>
                <a:gd name="connsiteY0" fmla="*/ 269965 h 766354"/>
                <a:gd name="connsiteX1" fmla="*/ 1062446 w 1210491"/>
                <a:gd name="connsiteY1" fmla="*/ 156754 h 766354"/>
                <a:gd name="connsiteX2" fmla="*/ 879566 w 1210491"/>
                <a:gd name="connsiteY2" fmla="*/ 78377 h 766354"/>
                <a:gd name="connsiteX3" fmla="*/ 714103 w 1210491"/>
                <a:gd name="connsiteY3" fmla="*/ 148045 h 766354"/>
                <a:gd name="connsiteX4" fmla="*/ 592184 w 1210491"/>
                <a:gd name="connsiteY4" fmla="*/ 121920 h 766354"/>
                <a:gd name="connsiteX5" fmla="*/ 400594 w 1210491"/>
                <a:gd name="connsiteY5" fmla="*/ 113211 h 766354"/>
                <a:gd name="connsiteX6" fmla="*/ 8709 w 1210491"/>
                <a:gd name="connsiteY6" fmla="*/ 0 h 766354"/>
                <a:gd name="connsiteX7" fmla="*/ 0 w 1210491"/>
                <a:gd name="connsiteY7" fmla="*/ 87085 h 766354"/>
                <a:gd name="connsiteX8" fmla="*/ 78377 w 1210491"/>
                <a:gd name="connsiteY8" fmla="*/ 278674 h 766354"/>
                <a:gd name="connsiteX9" fmla="*/ 357051 w 1210491"/>
                <a:gd name="connsiteY9" fmla="*/ 487680 h 766354"/>
                <a:gd name="connsiteX10" fmla="*/ 635726 w 1210491"/>
                <a:gd name="connsiteY10" fmla="*/ 644434 h 766354"/>
                <a:gd name="connsiteX11" fmla="*/ 923109 w 1210491"/>
                <a:gd name="connsiteY11" fmla="*/ 766354 h 766354"/>
                <a:gd name="connsiteX12" fmla="*/ 975360 w 1210491"/>
                <a:gd name="connsiteY12" fmla="*/ 566057 h 766354"/>
                <a:gd name="connsiteX13" fmla="*/ 1036320 w 1210491"/>
                <a:gd name="connsiteY13" fmla="*/ 426720 h 766354"/>
                <a:gd name="connsiteX14" fmla="*/ 1123406 w 1210491"/>
                <a:gd name="connsiteY14" fmla="*/ 313508 h 766354"/>
                <a:gd name="connsiteX15" fmla="*/ 1210491 w 1210491"/>
                <a:gd name="connsiteY15" fmla="*/ 269965 h 766354"/>
                <a:gd name="connsiteX0" fmla="*/ 1210491 w 1210491"/>
                <a:gd name="connsiteY0" fmla="*/ 269965 h 766354"/>
                <a:gd name="connsiteX1" fmla="*/ 1062446 w 1210491"/>
                <a:gd name="connsiteY1" fmla="*/ 156754 h 766354"/>
                <a:gd name="connsiteX2" fmla="*/ 853440 w 1210491"/>
                <a:gd name="connsiteY2" fmla="*/ 165463 h 766354"/>
                <a:gd name="connsiteX3" fmla="*/ 714103 w 1210491"/>
                <a:gd name="connsiteY3" fmla="*/ 148045 h 766354"/>
                <a:gd name="connsiteX4" fmla="*/ 592184 w 1210491"/>
                <a:gd name="connsiteY4" fmla="*/ 121920 h 766354"/>
                <a:gd name="connsiteX5" fmla="*/ 400594 w 1210491"/>
                <a:gd name="connsiteY5" fmla="*/ 113211 h 766354"/>
                <a:gd name="connsiteX6" fmla="*/ 8709 w 1210491"/>
                <a:gd name="connsiteY6" fmla="*/ 0 h 766354"/>
                <a:gd name="connsiteX7" fmla="*/ 0 w 1210491"/>
                <a:gd name="connsiteY7" fmla="*/ 87085 h 766354"/>
                <a:gd name="connsiteX8" fmla="*/ 78377 w 1210491"/>
                <a:gd name="connsiteY8" fmla="*/ 278674 h 766354"/>
                <a:gd name="connsiteX9" fmla="*/ 357051 w 1210491"/>
                <a:gd name="connsiteY9" fmla="*/ 487680 h 766354"/>
                <a:gd name="connsiteX10" fmla="*/ 635726 w 1210491"/>
                <a:gd name="connsiteY10" fmla="*/ 644434 h 766354"/>
                <a:gd name="connsiteX11" fmla="*/ 923109 w 1210491"/>
                <a:gd name="connsiteY11" fmla="*/ 766354 h 766354"/>
                <a:gd name="connsiteX12" fmla="*/ 975360 w 1210491"/>
                <a:gd name="connsiteY12" fmla="*/ 566057 h 766354"/>
                <a:gd name="connsiteX13" fmla="*/ 1036320 w 1210491"/>
                <a:gd name="connsiteY13" fmla="*/ 426720 h 766354"/>
                <a:gd name="connsiteX14" fmla="*/ 1123406 w 1210491"/>
                <a:gd name="connsiteY14" fmla="*/ 313508 h 766354"/>
                <a:gd name="connsiteX15" fmla="*/ 1210491 w 1210491"/>
                <a:gd name="connsiteY15" fmla="*/ 269965 h 766354"/>
                <a:gd name="connsiteX0" fmla="*/ 1210491 w 1210491"/>
                <a:gd name="connsiteY0" fmla="*/ 269965 h 766354"/>
                <a:gd name="connsiteX1" fmla="*/ 1036320 w 1210491"/>
                <a:gd name="connsiteY1" fmla="*/ 200296 h 766354"/>
                <a:gd name="connsiteX2" fmla="*/ 853440 w 1210491"/>
                <a:gd name="connsiteY2" fmla="*/ 165463 h 766354"/>
                <a:gd name="connsiteX3" fmla="*/ 714103 w 1210491"/>
                <a:gd name="connsiteY3" fmla="*/ 148045 h 766354"/>
                <a:gd name="connsiteX4" fmla="*/ 592184 w 1210491"/>
                <a:gd name="connsiteY4" fmla="*/ 121920 h 766354"/>
                <a:gd name="connsiteX5" fmla="*/ 400594 w 1210491"/>
                <a:gd name="connsiteY5" fmla="*/ 113211 h 766354"/>
                <a:gd name="connsiteX6" fmla="*/ 8709 w 1210491"/>
                <a:gd name="connsiteY6" fmla="*/ 0 h 766354"/>
                <a:gd name="connsiteX7" fmla="*/ 0 w 1210491"/>
                <a:gd name="connsiteY7" fmla="*/ 87085 h 766354"/>
                <a:gd name="connsiteX8" fmla="*/ 78377 w 1210491"/>
                <a:gd name="connsiteY8" fmla="*/ 278674 h 766354"/>
                <a:gd name="connsiteX9" fmla="*/ 357051 w 1210491"/>
                <a:gd name="connsiteY9" fmla="*/ 487680 h 766354"/>
                <a:gd name="connsiteX10" fmla="*/ 635726 w 1210491"/>
                <a:gd name="connsiteY10" fmla="*/ 644434 h 766354"/>
                <a:gd name="connsiteX11" fmla="*/ 923109 w 1210491"/>
                <a:gd name="connsiteY11" fmla="*/ 766354 h 766354"/>
                <a:gd name="connsiteX12" fmla="*/ 975360 w 1210491"/>
                <a:gd name="connsiteY12" fmla="*/ 566057 h 766354"/>
                <a:gd name="connsiteX13" fmla="*/ 1036320 w 1210491"/>
                <a:gd name="connsiteY13" fmla="*/ 426720 h 766354"/>
                <a:gd name="connsiteX14" fmla="*/ 1123406 w 1210491"/>
                <a:gd name="connsiteY14" fmla="*/ 313508 h 766354"/>
                <a:gd name="connsiteX15" fmla="*/ 1210491 w 1210491"/>
                <a:gd name="connsiteY15" fmla="*/ 269965 h 766354"/>
                <a:gd name="connsiteX0" fmla="*/ 1210491 w 1210491"/>
                <a:gd name="connsiteY0" fmla="*/ 269965 h 766354"/>
                <a:gd name="connsiteX1" fmla="*/ 1036320 w 1210491"/>
                <a:gd name="connsiteY1" fmla="*/ 200296 h 766354"/>
                <a:gd name="connsiteX2" fmla="*/ 853440 w 1210491"/>
                <a:gd name="connsiteY2" fmla="*/ 165463 h 766354"/>
                <a:gd name="connsiteX3" fmla="*/ 714103 w 1210491"/>
                <a:gd name="connsiteY3" fmla="*/ 148045 h 766354"/>
                <a:gd name="connsiteX4" fmla="*/ 592184 w 1210491"/>
                <a:gd name="connsiteY4" fmla="*/ 121920 h 766354"/>
                <a:gd name="connsiteX5" fmla="*/ 400594 w 1210491"/>
                <a:gd name="connsiteY5" fmla="*/ 113211 h 766354"/>
                <a:gd name="connsiteX6" fmla="*/ 8709 w 1210491"/>
                <a:gd name="connsiteY6" fmla="*/ 0 h 766354"/>
                <a:gd name="connsiteX7" fmla="*/ 0 w 1210491"/>
                <a:gd name="connsiteY7" fmla="*/ 87085 h 766354"/>
                <a:gd name="connsiteX8" fmla="*/ 78377 w 1210491"/>
                <a:gd name="connsiteY8" fmla="*/ 278674 h 766354"/>
                <a:gd name="connsiteX9" fmla="*/ 357051 w 1210491"/>
                <a:gd name="connsiteY9" fmla="*/ 487680 h 766354"/>
                <a:gd name="connsiteX10" fmla="*/ 635726 w 1210491"/>
                <a:gd name="connsiteY10" fmla="*/ 644434 h 766354"/>
                <a:gd name="connsiteX11" fmla="*/ 923109 w 1210491"/>
                <a:gd name="connsiteY11" fmla="*/ 766354 h 766354"/>
                <a:gd name="connsiteX12" fmla="*/ 975360 w 1210491"/>
                <a:gd name="connsiteY12" fmla="*/ 566057 h 766354"/>
                <a:gd name="connsiteX13" fmla="*/ 1036320 w 1210491"/>
                <a:gd name="connsiteY13" fmla="*/ 426720 h 766354"/>
                <a:gd name="connsiteX14" fmla="*/ 1123406 w 1210491"/>
                <a:gd name="connsiteY14" fmla="*/ 365760 h 766354"/>
                <a:gd name="connsiteX15" fmla="*/ 1210491 w 1210491"/>
                <a:gd name="connsiteY15" fmla="*/ 269965 h 766354"/>
                <a:gd name="connsiteX0" fmla="*/ 1149531 w 1149531"/>
                <a:gd name="connsiteY0" fmla="*/ 330925 h 766354"/>
                <a:gd name="connsiteX1" fmla="*/ 1036320 w 1149531"/>
                <a:gd name="connsiteY1" fmla="*/ 200296 h 766354"/>
                <a:gd name="connsiteX2" fmla="*/ 853440 w 1149531"/>
                <a:gd name="connsiteY2" fmla="*/ 165463 h 766354"/>
                <a:gd name="connsiteX3" fmla="*/ 714103 w 1149531"/>
                <a:gd name="connsiteY3" fmla="*/ 148045 h 766354"/>
                <a:gd name="connsiteX4" fmla="*/ 592184 w 1149531"/>
                <a:gd name="connsiteY4" fmla="*/ 121920 h 766354"/>
                <a:gd name="connsiteX5" fmla="*/ 400594 w 1149531"/>
                <a:gd name="connsiteY5" fmla="*/ 113211 h 766354"/>
                <a:gd name="connsiteX6" fmla="*/ 8709 w 1149531"/>
                <a:gd name="connsiteY6" fmla="*/ 0 h 766354"/>
                <a:gd name="connsiteX7" fmla="*/ 0 w 1149531"/>
                <a:gd name="connsiteY7" fmla="*/ 87085 h 766354"/>
                <a:gd name="connsiteX8" fmla="*/ 78377 w 1149531"/>
                <a:gd name="connsiteY8" fmla="*/ 278674 h 766354"/>
                <a:gd name="connsiteX9" fmla="*/ 357051 w 1149531"/>
                <a:gd name="connsiteY9" fmla="*/ 487680 h 766354"/>
                <a:gd name="connsiteX10" fmla="*/ 635726 w 1149531"/>
                <a:gd name="connsiteY10" fmla="*/ 644434 h 766354"/>
                <a:gd name="connsiteX11" fmla="*/ 923109 w 1149531"/>
                <a:gd name="connsiteY11" fmla="*/ 766354 h 766354"/>
                <a:gd name="connsiteX12" fmla="*/ 975360 w 1149531"/>
                <a:gd name="connsiteY12" fmla="*/ 566057 h 766354"/>
                <a:gd name="connsiteX13" fmla="*/ 1036320 w 1149531"/>
                <a:gd name="connsiteY13" fmla="*/ 426720 h 766354"/>
                <a:gd name="connsiteX14" fmla="*/ 1123406 w 1149531"/>
                <a:gd name="connsiteY14" fmla="*/ 365760 h 766354"/>
                <a:gd name="connsiteX15" fmla="*/ 1149531 w 1149531"/>
                <a:gd name="connsiteY15" fmla="*/ 330925 h 766354"/>
                <a:gd name="connsiteX0" fmla="*/ 1149531 w 1149531"/>
                <a:gd name="connsiteY0" fmla="*/ 330925 h 766354"/>
                <a:gd name="connsiteX1" fmla="*/ 1010195 w 1149531"/>
                <a:gd name="connsiteY1" fmla="*/ 226422 h 766354"/>
                <a:gd name="connsiteX2" fmla="*/ 853440 w 1149531"/>
                <a:gd name="connsiteY2" fmla="*/ 165463 h 766354"/>
                <a:gd name="connsiteX3" fmla="*/ 714103 w 1149531"/>
                <a:gd name="connsiteY3" fmla="*/ 148045 h 766354"/>
                <a:gd name="connsiteX4" fmla="*/ 592184 w 1149531"/>
                <a:gd name="connsiteY4" fmla="*/ 121920 h 766354"/>
                <a:gd name="connsiteX5" fmla="*/ 400594 w 1149531"/>
                <a:gd name="connsiteY5" fmla="*/ 113211 h 766354"/>
                <a:gd name="connsiteX6" fmla="*/ 8709 w 1149531"/>
                <a:gd name="connsiteY6" fmla="*/ 0 h 766354"/>
                <a:gd name="connsiteX7" fmla="*/ 0 w 1149531"/>
                <a:gd name="connsiteY7" fmla="*/ 87085 h 766354"/>
                <a:gd name="connsiteX8" fmla="*/ 78377 w 1149531"/>
                <a:gd name="connsiteY8" fmla="*/ 278674 h 766354"/>
                <a:gd name="connsiteX9" fmla="*/ 357051 w 1149531"/>
                <a:gd name="connsiteY9" fmla="*/ 487680 h 766354"/>
                <a:gd name="connsiteX10" fmla="*/ 635726 w 1149531"/>
                <a:gd name="connsiteY10" fmla="*/ 644434 h 766354"/>
                <a:gd name="connsiteX11" fmla="*/ 923109 w 1149531"/>
                <a:gd name="connsiteY11" fmla="*/ 766354 h 766354"/>
                <a:gd name="connsiteX12" fmla="*/ 975360 w 1149531"/>
                <a:gd name="connsiteY12" fmla="*/ 566057 h 766354"/>
                <a:gd name="connsiteX13" fmla="*/ 1036320 w 1149531"/>
                <a:gd name="connsiteY13" fmla="*/ 426720 h 766354"/>
                <a:gd name="connsiteX14" fmla="*/ 1123406 w 1149531"/>
                <a:gd name="connsiteY14" fmla="*/ 365760 h 766354"/>
                <a:gd name="connsiteX15" fmla="*/ 1149531 w 1149531"/>
                <a:gd name="connsiteY15" fmla="*/ 330925 h 766354"/>
                <a:gd name="connsiteX0" fmla="*/ 1149531 w 1149531"/>
                <a:gd name="connsiteY0" fmla="*/ 243840 h 679269"/>
                <a:gd name="connsiteX1" fmla="*/ 1010195 w 1149531"/>
                <a:gd name="connsiteY1" fmla="*/ 139337 h 679269"/>
                <a:gd name="connsiteX2" fmla="*/ 853440 w 1149531"/>
                <a:gd name="connsiteY2" fmla="*/ 78378 h 679269"/>
                <a:gd name="connsiteX3" fmla="*/ 714103 w 1149531"/>
                <a:gd name="connsiteY3" fmla="*/ 60960 h 679269"/>
                <a:gd name="connsiteX4" fmla="*/ 592184 w 1149531"/>
                <a:gd name="connsiteY4" fmla="*/ 34835 h 679269"/>
                <a:gd name="connsiteX5" fmla="*/ 400594 w 1149531"/>
                <a:gd name="connsiteY5" fmla="*/ 26126 h 679269"/>
                <a:gd name="connsiteX6" fmla="*/ 269966 w 1149531"/>
                <a:gd name="connsiteY6" fmla="*/ 43544 h 679269"/>
                <a:gd name="connsiteX7" fmla="*/ 0 w 1149531"/>
                <a:gd name="connsiteY7" fmla="*/ 0 h 679269"/>
                <a:gd name="connsiteX8" fmla="*/ 78377 w 1149531"/>
                <a:gd name="connsiteY8" fmla="*/ 191589 h 679269"/>
                <a:gd name="connsiteX9" fmla="*/ 357051 w 1149531"/>
                <a:gd name="connsiteY9" fmla="*/ 400595 h 679269"/>
                <a:gd name="connsiteX10" fmla="*/ 635726 w 1149531"/>
                <a:gd name="connsiteY10" fmla="*/ 557349 h 679269"/>
                <a:gd name="connsiteX11" fmla="*/ 923109 w 1149531"/>
                <a:gd name="connsiteY11" fmla="*/ 679269 h 679269"/>
                <a:gd name="connsiteX12" fmla="*/ 975360 w 1149531"/>
                <a:gd name="connsiteY12" fmla="*/ 478972 h 679269"/>
                <a:gd name="connsiteX13" fmla="*/ 1036320 w 1149531"/>
                <a:gd name="connsiteY13" fmla="*/ 339635 h 679269"/>
                <a:gd name="connsiteX14" fmla="*/ 1123406 w 1149531"/>
                <a:gd name="connsiteY14" fmla="*/ 278675 h 679269"/>
                <a:gd name="connsiteX15" fmla="*/ 1149531 w 1149531"/>
                <a:gd name="connsiteY15" fmla="*/ 243840 h 679269"/>
                <a:gd name="connsiteX0" fmla="*/ 1071154 w 1071154"/>
                <a:gd name="connsiteY0" fmla="*/ 217714 h 653143"/>
                <a:gd name="connsiteX1" fmla="*/ 931818 w 1071154"/>
                <a:gd name="connsiteY1" fmla="*/ 113211 h 653143"/>
                <a:gd name="connsiteX2" fmla="*/ 775063 w 1071154"/>
                <a:gd name="connsiteY2" fmla="*/ 52252 h 653143"/>
                <a:gd name="connsiteX3" fmla="*/ 635726 w 1071154"/>
                <a:gd name="connsiteY3" fmla="*/ 34834 h 653143"/>
                <a:gd name="connsiteX4" fmla="*/ 513807 w 1071154"/>
                <a:gd name="connsiteY4" fmla="*/ 8709 h 653143"/>
                <a:gd name="connsiteX5" fmla="*/ 322217 w 1071154"/>
                <a:gd name="connsiteY5" fmla="*/ 0 h 653143"/>
                <a:gd name="connsiteX6" fmla="*/ 191589 w 1071154"/>
                <a:gd name="connsiteY6" fmla="*/ 17418 h 653143"/>
                <a:gd name="connsiteX7" fmla="*/ 165463 w 1071154"/>
                <a:gd name="connsiteY7" fmla="*/ 104502 h 653143"/>
                <a:gd name="connsiteX8" fmla="*/ 0 w 1071154"/>
                <a:gd name="connsiteY8" fmla="*/ 165463 h 653143"/>
                <a:gd name="connsiteX9" fmla="*/ 278674 w 1071154"/>
                <a:gd name="connsiteY9" fmla="*/ 374469 h 653143"/>
                <a:gd name="connsiteX10" fmla="*/ 557349 w 1071154"/>
                <a:gd name="connsiteY10" fmla="*/ 531223 h 653143"/>
                <a:gd name="connsiteX11" fmla="*/ 844732 w 1071154"/>
                <a:gd name="connsiteY11" fmla="*/ 653143 h 653143"/>
                <a:gd name="connsiteX12" fmla="*/ 896983 w 1071154"/>
                <a:gd name="connsiteY12" fmla="*/ 452846 h 653143"/>
                <a:gd name="connsiteX13" fmla="*/ 957943 w 1071154"/>
                <a:gd name="connsiteY13" fmla="*/ 313509 h 653143"/>
                <a:gd name="connsiteX14" fmla="*/ 1045029 w 1071154"/>
                <a:gd name="connsiteY14" fmla="*/ 252549 h 653143"/>
                <a:gd name="connsiteX15" fmla="*/ 1071154 w 1071154"/>
                <a:gd name="connsiteY15" fmla="*/ 217714 h 653143"/>
                <a:gd name="connsiteX0" fmla="*/ 905691 w 905691"/>
                <a:gd name="connsiteY0" fmla="*/ 217714 h 653143"/>
                <a:gd name="connsiteX1" fmla="*/ 766355 w 905691"/>
                <a:gd name="connsiteY1" fmla="*/ 113211 h 653143"/>
                <a:gd name="connsiteX2" fmla="*/ 609600 w 905691"/>
                <a:gd name="connsiteY2" fmla="*/ 52252 h 653143"/>
                <a:gd name="connsiteX3" fmla="*/ 470263 w 905691"/>
                <a:gd name="connsiteY3" fmla="*/ 34834 h 653143"/>
                <a:gd name="connsiteX4" fmla="*/ 348344 w 905691"/>
                <a:gd name="connsiteY4" fmla="*/ 8709 h 653143"/>
                <a:gd name="connsiteX5" fmla="*/ 156754 w 905691"/>
                <a:gd name="connsiteY5" fmla="*/ 0 h 653143"/>
                <a:gd name="connsiteX6" fmla="*/ 26126 w 905691"/>
                <a:gd name="connsiteY6" fmla="*/ 17418 h 653143"/>
                <a:gd name="connsiteX7" fmla="*/ 0 w 905691"/>
                <a:gd name="connsiteY7" fmla="*/ 104502 h 653143"/>
                <a:gd name="connsiteX8" fmla="*/ 78377 w 905691"/>
                <a:gd name="connsiteY8" fmla="*/ 191589 h 653143"/>
                <a:gd name="connsiteX9" fmla="*/ 113211 w 905691"/>
                <a:gd name="connsiteY9" fmla="*/ 374469 h 653143"/>
                <a:gd name="connsiteX10" fmla="*/ 391886 w 905691"/>
                <a:gd name="connsiteY10" fmla="*/ 531223 h 653143"/>
                <a:gd name="connsiteX11" fmla="*/ 679269 w 905691"/>
                <a:gd name="connsiteY11" fmla="*/ 653143 h 653143"/>
                <a:gd name="connsiteX12" fmla="*/ 731520 w 905691"/>
                <a:gd name="connsiteY12" fmla="*/ 452846 h 653143"/>
                <a:gd name="connsiteX13" fmla="*/ 792480 w 905691"/>
                <a:gd name="connsiteY13" fmla="*/ 313509 h 653143"/>
                <a:gd name="connsiteX14" fmla="*/ 879566 w 905691"/>
                <a:gd name="connsiteY14" fmla="*/ 252549 h 653143"/>
                <a:gd name="connsiteX15" fmla="*/ 905691 w 905691"/>
                <a:gd name="connsiteY15" fmla="*/ 217714 h 653143"/>
                <a:gd name="connsiteX0" fmla="*/ 905691 w 905691"/>
                <a:gd name="connsiteY0" fmla="*/ 217714 h 653143"/>
                <a:gd name="connsiteX1" fmla="*/ 766355 w 905691"/>
                <a:gd name="connsiteY1" fmla="*/ 113211 h 653143"/>
                <a:gd name="connsiteX2" fmla="*/ 609600 w 905691"/>
                <a:gd name="connsiteY2" fmla="*/ 52252 h 653143"/>
                <a:gd name="connsiteX3" fmla="*/ 470263 w 905691"/>
                <a:gd name="connsiteY3" fmla="*/ 34834 h 653143"/>
                <a:gd name="connsiteX4" fmla="*/ 348344 w 905691"/>
                <a:gd name="connsiteY4" fmla="*/ 8709 h 653143"/>
                <a:gd name="connsiteX5" fmla="*/ 156754 w 905691"/>
                <a:gd name="connsiteY5" fmla="*/ 0 h 653143"/>
                <a:gd name="connsiteX6" fmla="*/ 191589 w 905691"/>
                <a:gd name="connsiteY6" fmla="*/ 95796 h 653143"/>
                <a:gd name="connsiteX7" fmla="*/ 0 w 905691"/>
                <a:gd name="connsiteY7" fmla="*/ 104502 h 653143"/>
                <a:gd name="connsiteX8" fmla="*/ 78377 w 905691"/>
                <a:gd name="connsiteY8" fmla="*/ 191589 h 653143"/>
                <a:gd name="connsiteX9" fmla="*/ 113211 w 905691"/>
                <a:gd name="connsiteY9" fmla="*/ 374469 h 653143"/>
                <a:gd name="connsiteX10" fmla="*/ 391886 w 905691"/>
                <a:gd name="connsiteY10" fmla="*/ 531223 h 653143"/>
                <a:gd name="connsiteX11" fmla="*/ 679269 w 905691"/>
                <a:gd name="connsiteY11" fmla="*/ 653143 h 653143"/>
                <a:gd name="connsiteX12" fmla="*/ 731520 w 905691"/>
                <a:gd name="connsiteY12" fmla="*/ 452846 h 653143"/>
                <a:gd name="connsiteX13" fmla="*/ 792480 w 905691"/>
                <a:gd name="connsiteY13" fmla="*/ 313509 h 653143"/>
                <a:gd name="connsiteX14" fmla="*/ 879566 w 905691"/>
                <a:gd name="connsiteY14" fmla="*/ 252549 h 653143"/>
                <a:gd name="connsiteX15" fmla="*/ 905691 w 905691"/>
                <a:gd name="connsiteY15" fmla="*/ 217714 h 653143"/>
                <a:gd name="connsiteX0" fmla="*/ 905691 w 905691"/>
                <a:gd name="connsiteY0" fmla="*/ 209005 h 644434"/>
                <a:gd name="connsiteX1" fmla="*/ 766355 w 905691"/>
                <a:gd name="connsiteY1" fmla="*/ 104502 h 644434"/>
                <a:gd name="connsiteX2" fmla="*/ 609600 w 905691"/>
                <a:gd name="connsiteY2" fmla="*/ 43543 h 644434"/>
                <a:gd name="connsiteX3" fmla="*/ 470263 w 905691"/>
                <a:gd name="connsiteY3" fmla="*/ 26125 h 644434"/>
                <a:gd name="connsiteX4" fmla="*/ 348344 w 905691"/>
                <a:gd name="connsiteY4" fmla="*/ 0 h 644434"/>
                <a:gd name="connsiteX5" fmla="*/ 252548 w 905691"/>
                <a:gd name="connsiteY5" fmla="*/ 17417 h 644434"/>
                <a:gd name="connsiteX6" fmla="*/ 191589 w 905691"/>
                <a:gd name="connsiteY6" fmla="*/ 87087 h 644434"/>
                <a:gd name="connsiteX7" fmla="*/ 0 w 905691"/>
                <a:gd name="connsiteY7" fmla="*/ 95793 h 644434"/>
                <a:gd name="connsiteX8" fmla="*/ 78377 w 905691"/>
                <a:gd name="connsiteY8" fmla="*/ 182880 h 644434"/>
                <a:gd name="connsiteX9" fmla="*/ 113211 w 905691"/>
                <a:gd name="connsiteY9" fmla="*/ 365760 h 644434"/>
                <a:gd name="connsiteX10" fmla="*/ 391886 w 905691"/>
                <a:gd name="connsiteY10" fmla="*/ 522514 h 644434"/>
                <a:gd name="connsiteX11" fmla="*/ 679269 w 905691"/>
                <a:gd name="connsiteY11" fmla="*/ 644434 h 644434"/>
                <a:gd name="connsiteX12" fmla="*/ 731520 w 905691"/>
                <a:gd name="connsiteY12" fmla="*/ 444137 h 644434"/>
                <a:gd name="connsiteX13" fmla="*/ 792480 w 905691"/>
                <a:gd name="connsiteY13" fmla="*/ 304800 h 644434"/>
                <a:gd name="connsiteX14" fmla="*/ 879566 w 905691"/>
                <a:gd name="connsiteY14" fmla="*/ 243840 h 644434"/>
                <a:gd name="connsiteX15" fmla="*/ 905691 w 905691"/>
                <a:gd name="connsiteY15" fmla="*/ 209005 h 644434"/>
                <a:gd name="connsiteX0" fmla="*/ 905691 w 905691"/>
                <a:gd name="connsiteY0" fmla="*/ 209005 h 644434"/>
                <a:gd name="connsiteX1" fmla="*/ 766355 w 905691"/>
                <a:gd name="connsiteY1" fmla="*/ 104502 h 644434"/>
                <a:gd name="connsiteX2" fmla="*/ 609600 w 905691"/>
                <a:gd name="connsiteY2" fmla="*/ 43543 h 644434"/>
                <a:gd name="connsiteX3" fmla="*/ 470263 w 905691"/>
                <a:gd name="connsiteY3" fmla="*/ 26125 h 644434"/>
                <a:gd name="connsiteX4" fmla="*/ 348344 w 905691"/>
                <a:gd name="connsiteY4" fmla="*/ 0 h 644434"/>
                <a:gd name="connsiteX5" fmla="*/ 252548 w 905691"/>
                <a:gd name="connsiteY5" fmla="*/ 17417 h 644434"/>
                <a:gd name="connsiteX6" fmla="*/ 191589 w 905691"/>
                <a:gd name="connsiteY6" fmla="*/ 87087 h 644434"/>
                <a:gd name="connsiteX7" fmla="*/ 0 w 905691"/>
                <a:gd name="connsiteY7" fmla="*/ 95793 h 644434"/>
                <a:gd name="connsiteX8" fmla="*/ 78377 w 905691"/>
                <a:gd name="connsiteY8" fmla="*/ 182880 h 644434"/>
                <a:gd name="connsiteX9" fmla="*/ 113211 w 905691"/>
                <a:gd name="connsiteY9" fmla="*/ 365760 h 644434"/>
                <a:gd name="connsiteX10" fmla="*/ 444137 w 905691"/>
                <a:gd name="connsiteY10" fmla="*/ 400594 h 644434"/>
                <a:gd name="connsiteX11" fmla="*/ 679269 w 905691"/>
                <a:gd name="connsiteY11" fmla="*/ 644434 h 644434"/>
                <a:gd name="connsiteX12" fmla="*/ 731520 w 905691"/>
                <a:gd name="connsiteY12" fmla="*/ 444137 h 644434"/>
                <a:gd name="connsiteX13" fmla="*/ 792480 w 905691"/>
                <a:gd name="connsiteY13" fmla="*/ 304800 h 644434"/>
                <a:gd name="connsiteX14" fmla="*/ 879566 w 905691"/>
                <a:gd name="connsiteY14" fmla="*/ 243840 h 644434"/>
                <a:gd name="connsiteX15" fmla="*/ 905691 w 905691"/>
                <a:gd name="connsiteY15" fmla="*/ 209005 h 644434"/>
                <a:gd name="connsiteX0" fmla="*/ 905691 w 905691"/>
                <a:gd name="connsiteY0" fmla="*/ 209005 h 583474"/>
                <a:gd name="connsiteX1" fmla="*/ 766355 w 905691"/>
                <a:gd name="connsiteY1" fmla="*/ 104502 h 583474"/>
                <a:gd name="connsiteX2" fmla="*/ 609600 w 905691"/>
                <a:gd name="connsiteY2" fmla="*/ 43543 h 583474"/>
                <a:gd name="connsiteX3" fmla="*/ 470263 w 905691"/>
                <a:gd name="connsiteY3" fmla="*/ 26125 h 583474"/>
                <a:gd name="connsiteX4" fmla="*/ 348344 w 905691"/>
                <a:gd name="connsiteY4" fmla="*/ 0 h 583474"/>
                <a:gd name="connsiteX5" fmla="*/ 252548 w 905691"/>
                <a:gd name="connsiteY5" fmla="*/ 17417 h 583474"/>
                <a:gd name="connsiteX6" fmla="*/ 191589 w 905691"/>
                <a:gd name="connsiteY6" fmla="*/ 87087 h 583474"/>
                <a:gd name="connsiteX7" fmla="*/ 0 w 905691"/>
                <a:gd name="connsiteY7" fmla="*/ 95793 h 583474"/>
                <a:gd name="connsiteX8" fmla="*/ 78377 w 905691"/>
                <a:gd name="connsiteY8" fmla="*/ 182880 h 583474"/>
                <a:gd name="connsiteX9" fmla="*/ 113211 w 905691"/>
                <a:gd name="connsiteY9" fmla="*/ 365760 h 583474"/>
                <a:gd name="connsiteX10" fmla="*/ 444137 w 905691"/>
                <a:gd name="connsiteY10" fmla="*/ 400594 h 583474"/>
                <a:gd name="connsiteX11" fmla="*/ 705395 w 905691"/>
                <a:gd name="connsiteY11" fmla="*/ 583474 h 583474"/>
                <a:gd name="connsiteX12" fmla="*/ 731520 w 905691"/>
                <a:gd name="connsiteY12" fmla="*/ 444137 h 583474"/>
                <a:gd name="connsiteX13" fmla="*/ 792480 w 905691"/>
                <a:gd name="connsiteY13" fmla="*/ 304800 h 583474"/>
                <a:gd name="connsiteX14" fmla="*/ 879566 w 905691"/>
                <a:gd name="connsiteY14" fmla="*/ 243840 h 583474"/>
                <a:gd name="connsiteX15" fmla="*/ 905691 w 905691"/>
                <a:gd name="connsiteY15" fmla="*/ 209005 h 583474"/>
                <a:gd name="connsiteX0" fmla="*/ 905691 w 905691"/>
                <a:gd name="connsiteY0" fmla="*/ 209005 h 583474"/>
                <a:gd name="connsiteX1" fmla="*/ 766355 w 905691"/>
                <a:gd name="connsiteY1" fmla="*/ 104502 h 583474"/>
                <a:gd name="connsiteX2" fmla="*/ 609600 w 905691"/>
                <a:gd name="connsiteY2" fmla="*/ 43543 h 583474"/>
                <a:gd name="connsiteX3" fmla="*/ 470263 w 905691"/>
                <a:gd name="connsiteY3" fmla="*/ 26125 h 583474"/>
                <a:gd name="connsiteX4" fmla="*/ 348344 w 905691"/>
                <a:gd name="connsiteY4" fmla="*/ 0 h 583474"/>
                <a:gd name="connsiteX5" fmla="*/ 252548 w 905691"/>
                <a:gd name="connsiteY5" fmla="*/ 17417 h 583474"/>
                <a:gd name="connsiteX6" fmla="*/ 191589 w 905691"/>
                <a:gd name="connsiteY6" fmla="*/ 87087 h 583474"/>
                <a:gd name="connsiteX7" fmla="*/ 0 w 905691"/>
                <a:gd name="connsiteY7" fmla="*/ 95793 h 583474"/>
                <a:gd name="connsiteX8" fmla="*/ 78377 w 905691"/>
                <a:gd name="connsiteY8" fmla="*/ 182880 h 583474"/>
                <a:gd name="connsiteX9" fmla="*/ 287383 w 905691"/>
                <a:gd name="connsiteY9" fmla="*/ 287383 h 583474"/>
                <a:gd name="connsiteX10" fmla="*/ 444137 w 905691"/>
                <a:gd name="connsiteY10" fmla="*/ 400594 h 583474"/>
                <a:gd name="connsiteX11" fmla="*/ 705395 w 905691"/>
                <a:gd name="connsiteY11" fmla="*/ 583474 h 583474"/>
                <a:gd name="connsiteX12" fmla="*/ 731520 w 905691"/>
                <a:gd name="connsiteY12" fmla="*/ 444137 h 583474"/>
                <a:gd name="connsiteX13" fmla="*/ 792480 w 905691"/>
                <a:gd name="connsiteY13" fmla="*/ 304800 h 583474"/>
                <a:gd name="connsiteX14" fmla="*/ 879566 w 905691"/>
                <a:gd name="connsiteY14" fmla="*/ 243840 h 583474"/>
                <a:gd name="connsiteX15" fmla="*/ 905691 w 905691"/>
                <a:gd name="connsiteY15" fmla="*/ 209005 h 583474"/>
                <a:gd name="connsiteX0" fmla="*/ 827314 w 827314"/>
                <a:gd name="connsiteY0" fmla="*/ 209005 h 583474"/>
                <a:gd name="connsiteX1" fmla="*/ 687978 w 827314"/>
                <a:gd name="connsiteY1" fmla="*/ 104502 h 583474"/>
                <a:gd name="connsiteX2" fmla="*/ 531223 w 827314"/>
                <a:gd name="connsiteY2" fmla="*/ 43543 h 583474"/>
                <a:gd name="connsiteX3" fmla="*/ 391886 w 827314"/>
                <a:gd name="connsiteY3" fmla="*/ 26125 h 583474"/>
                <a:gd name="connsiteX4" fmla="*/ 269967 w 827314"/>
                <a:gd name="connsiteY4" fmla="*/ 0 h 583474"/>
                <a:gd name="connsiteX5" fmla="*/ 174171 w 827314"/>
                <a:gd name="connsiteY5" fmla="*/ 17417 h 583474"/>
                <a:gd name="connsiteX6" fmla="*/ 113212 w 827314"/>
                <a:gd name="connsiteY6" fmla="*/ 87087 h 583474"/>
                <a:gd name="connsiteX7" fmla="*/ 0 w 827314"/>
                <a:gd name="connsiteY7" fmla="*/ 182880 h 583474"/>
                <a:gd name="connsiteX8" fmla="*/ 209006 w 827314"/>
                <a:gd name="connsiteY8" fmla="*/ 287383 h 583474"/>
                <a:gd name="connsiteX9" fmla="*/ 365760 w 827314"/>
                <a:gd name="connsiteY9" fmla="*/ 400594 h 583474"/>
                <a:gd name="connsiteX10" fmla="*/ 627018 w 827314"/>
                <a:gd name="connsiteY10" fmla="*/ 583474 h 583474"/>
                <a:gd name="connsiteX11" fmla="*/ 653143 w 827314"/>
                <a:gd name="connsiteY11" fmla="*/ 444137 h 583474"/>
                <a:gd name="connsiteX12" fmla="*/ 714103 w 827314"/>
                <a:gd name="connsiteY12" fmla="*/ 304800 h 583474"/>
                <a:gd name="connsiteX13" fmla="*/ 801189 w 827314"/>
                <a:gd name="connsiteY13" fmla="*/ 243840 h 583474"/>
                <a:gd name="connsiteX14" fmla="*/ 827314 w 827314"/>
                <a:gd name="connsiteY14" fmla="*/ 209005 h 583474"/>
                <a:gd name="connsiteX0" fmla="*/ 714102 w 714102"/>
                <a:gd name="connsiteY0" fmla="*/ 209005 h 583474"/>
                <a:gd name="connsiteX1" fmla="*/ 574766 w 714102"/>
                <a:gd name="connsiteY1" fmla="*/ 104502 h 583474"/>
                <a:gd name="connsiteX2" fmla="*/ 418011 w 714102"/>
                <a:gd name="connsiteY2" fmla="*/ 43543 h 583474"/>
                <a:gd name="connsiteX3" fmla="*/ 278674 w 714102"/>
                <a:gd name="connsiteY3" fmla="*/ 26125 h 583474"/>
                <a:gd name="connsiteX4" fmla="*/ 156755 w 714102"/>
                <a:gd name="connsiteY4" fmla="*/ 0 h 583474"/>
                <a:gd name="connsiteX5" fmla="*/ 60959 w 714102"/>
                <a:gd name="connsiteY5" fmla="*/ 17417 h 583474"/>
                <a:gd name="connsiteX6" fmla="*/ 0 w 714102"/>
                <a:gd name="connsiteY6" fmla="*/ 87087 h 583474"/>
                <a:gd name="connsiteX7" fmla="*/ 95794 w 714102"/>
                <a:gd name="connsiteY7" fmla="*/ 287383 h 583474"/>
                <a:gd name="connsiteX8" fmla="*/ 252548 w 714102"/>
                <a:gd name="connsiteY8" fmla="*/ 400594 h 583474"/>
                <a:gd name="connsiteX9" fmla="*/ 513806 w 714102"/>
                <a:gd name="connsiteY9" fmla="*/ 583474 h 583474"/>
                <a:gd name="connsiteX10" fmla="*/ 539931 w 714102"/>
                <a:gd name="connsiteY10" fmla="*/ 444137 h 583474"/>
                <a:gd name="connsiteX11" fmla="*/ 600891 w 714102"/>
                <a:gd name="connsiteY11" fmla="*/ 304800 h 583474"/>
                <a:gd name="connsiteX12" fmla="*/ 687977 w 714102"/>
                <a:gd name="connsiteY12" fmla="*/ 243840 h 583474"/>
                <a:gd name="connsiteX13" fmla="*/ 714102 w 714102"/>
                <a:gd name="connsiteY13" fmla="*/ 209005 h 583474"/>
                <a:gd name="connsiteX0" fmla="*/ 653143 w 653143"/>
                <a:gd name="connsiteY0" fmla="*/ 209005 h 583474"/>
                <a:gd name="connsiteX1" fmla="*/ 513807 w 653143"/>
                <a:gd name="connsiteY1" fmla="*/ 104502 h 583474"/>
                <a:gd name="connsiteX2" fmla="*/ 357052 w 653143"/>
                <a:gd name="connsiteY2" fmla="*/ 43543 h 583474"/>
                <a:gd name="connsiteX3" fmla="*/ 217715 w 653143"/>
                <a:gd name="connsiteY3" fmla="*/ 26125 h 583474"/>
                <a:gd name="connsiteX4" fmla="*/ 95796 w 653143"/>
                <a:gd name="connsiteY4" fmla="*/ 0 h 583474"/>
                <a:gd name="connsiteX5" fmla="*/ 0 w 653143"/>
                <a:gd name="connsiteY5" fmla="*/ 17417 h 583474"/>
                <a:gd name="connsiteX6" fmla="*/ 34835 w 653143"/>
                <a:gd name="connsiteY6" fmla="*/ 287383 h 583474"/>
                <a:gd name="connsiteX7" fmla="*/ 191589 w 653143"/>
                <a:gd name="connsiteY7" fmla="*/ 400594 h 583474"/>
                <a:gd name="connsiteX8" fmla="*/ 452847 w 653143"/>
                <a:gd name="connsiteY8" fmla="*/ 583474 h 583474"/>
                <a:gd name="connsiteX9" fmla="*/ 478972 w 653143"/>
                <a:gd name="connsiteY9" fmla="*/ 444137 h 583474"/>
                <a:gd name="connsiteX10" fmla="*/ 539932 w 653143"/>
                <a:gd name="connsiteY10" fmla="*/ 304800 h 583474"/>
                <a:gd name="connsiteX11" fmla="*/ 627018 w 653143"/>
                <a:gd name="connsiteY11" fmla="*/ 243840 h 583474"/>
                <a:gd name="connsiteX12" fmla="*/ 653143 w 653143"/>
                <a:gd name="connsiteY12" fmla="*/ 209005 h 583474"/>
                <a:gd name="connsiteX0" fmla="*/ 653143 w 653143"/>
                <a:gd name="connsiteY0" fmla="*/ 209005 h 583474"/>
                <a:gd name="connsiteX1" fmla="*/ 513807 w 653143"/>
                <a:gd name="connsiteY1" fmla="*/ 104502 h 583474"/>
                <a:gd name="connsiteX2" fmla="*/ 357052 w 653143"/>
                <a:gd name="connsiteY2" fmla="*/ 43543 h 583474"/>
                <a:gd name="connsiteX3" fmla="*/ 217715 w 653143"/>
                <a:gd name="connsiteY3" fmla="*/ 26125 h 583474"/>
                <a:gd name="connsiteX4" fmla="*/ 95796 w 653143"/>
                <a:gd name="connsiteY4" fmla="*/ 0 h 583474"/>
                <a:gd name="connsiteX5" fmla="*/ 0 w 653143"/>
                <a:gd name="connsiteY5" fmla="*/ 130628 h 583474"/>
                <a:gd name="connsiteX6" fmla="*/ 34835 w 653143"/>
                <a:gd name="connsiteY6" fmla="*/ 287383 h 583474"/>
                <a:gd name="connsiteX7" fmla="*/ 191589 w 653143"/>
                <a:gd name="connsiteY7" fmla="*/ 400594 h 583474"/>
                <a:gd name="connsiteX8" fmla="*/ 452847 w 653143"/>
                <a:gd name="connsiteY8" fmla="*/ 583474 h 583474"/>
                <a:gd name="connsiteX9" fmla="*/ 478972 w 653143"/>
                <a:gd name="connsiteY9" fmla="*/ 444137 h 583474"/>
                <a:gd name="connsiteX10" fmla="*/ 539932 w 653143"/>
                <a:gd name="connsiteY10" fmla="*/ 304800 h 583474"/>
                <a:gd name="connsiteX11" fmla="*/ 627018 w 653143"/>
                <a:gd name="connsiteY11" fmla="*/ 243840 h 583474"/>
                <a:gd name="connsiteX12" fmla="*/ 653143 w 653143"/>
                <a:gd name="connsiteY12" fmla="*/ 209005 h 583474"/>
                <a:gd name="connsiteX0" fmla="*/ 653143 w 653143"/>
                <a:gd name="connsiteY0" fmla="*/ 209005 h 583474"/>
                <a:gd name="connsiteX1" fmla="*/ 513807 w 653143"/>
                <a:gd name="connsiteY1" fmla="*/ 104502 h 583474"/>
                <a:gd name="connsiteX2" fmla="*/ 357052 w 653143"/>
                <a:gd name="connsiteY2" fmla="*/ 43543 h 583474"/>
                <a:gd name="connsiteX3" fmla="*/ 217715 w 653143"/>
                <a:gd name="connsiteY3" fmla="*/ 26125 h 583474"/>
                <a:gd name="connsiteX4" fmla="*/ 95796 w 653143"/>
                <a:gd name="connsiteY4" fmla="*/ 0 h 583474"/>
                <a:gd name="connsiteX5" fmla="*/ 0 w 653143"/>
                <a:gd name="connsiteY5" fmla="*/ 130628 h 583474"/>
                <a:gd name="connsiteX6" fmla="*/ 87087 w 653143"/>
                <a:gd name="connsiteY6" fmla="*/ 278674 h 583474"/>
                <a:gd name="connsiteX7" fmla="*/ 191589 w 653143"/>
                <a:gd name="connsiteY7" fmla="*/ 400594 h 583474"/>
                <a:gd name="connsiteX8" fmla="*/ 452847 w 653143"/>
                <a:gd name="connsiteY8" fmla="*/ 583474 h 583474"/>
                <a:gd name="connsiteX9" fmla="*/ 478972 w 653143"/>
                <a:gd name="connsiteY9" fmla="*/ 444137 h 583474"/>
                <a:gd name="connsiteX10" fmla="*/ 539932 w 653143"/>
                <a:gd name="connsiteY10" fmla="*/ 304800 h 583474"/>
                <a:gd name="connsiteX11" fmla="*/ 627018 w 653143"/>
                <a:gd name="connsiteY11" fmla="*/ 243840 h 583474"/>
                <a:gd name="connsiteX12" fmla="*/ 653143 w 653143"/>
                <a:gd name="connsiteY12" fmla="*/ 209005 h 583474"/>
                <a:gd name="connsiteX0" fmla="*/ 653143 w 653143"/>
                <a:gd name="connsiteY0" fmla="*/ 191873 h 566342"/>
                <a:gd name="connsiteX1" fmla="*/ 513807 w 653143"/>
                <a:gd name="connsiteY1" fmla="*/ 87370 h 566342"/>
                <a:gd name="connsiteX2" fmla="*/ 357052 w 653143"/>
                <a:gd name="connsiteY2" fmla="*/ 26411 h 566342"/>
                <a:gd name="connsiteX3" fmla="*/ 217715 w 653143"/>
                <a:gd name="connsiteY3" fmla="*/ 8993 h 566342"/>
                <a:gd name="connsiteX4" fmla="*/ 139339 w 653143"/>
                <a:gd name="connsiteY4" fmla="*/ 17702 h 566342"/>
                <a:gd name="connsiteX5" fmla="*/ 0 w 653143"/>
                <a:gd name="connsiteY5" fmla="*/ 113496 h 566342"/>
                <a:gd name="connsiteX6" fmla="*/ 87087 w 653143"/>
                <a:gd name="connsiteY6" fmla="*/ 261542 h 566342"/>
                <a:gd name="connsiteX7" fmla="*/ 191589 w 653143"/>
                <a:gd name="connsiteY7" fmla="*/ 383462 h 566342"/>
                <a:gd name="connsiteX8" fmla="*/ 452847 w 653143"/>
                <a:gd name="connsiteY8" fmla="*/ 566342 h 566342"/>
                <a:gd name="connsiteX9" fmla="*/ 478972 w 653143"/>
                <a:gd name="connsiteY9" fmla="*/ 427005 h 566342"/>
                <a:gd name="connsiteX10" fmla="*/ 539932 w 653143"/>
                <a:gd name="connsiteY10" fmla="*/ 287668 h 566342"/>
                <a:gd name="connsiteX11" fmla="*/ 627018 w 653143"/>
                <a:gd name="connsiteY11" fmla="*/ 226708 h 566342"/>
                <a:gd name="connsiteX12" fmla="*/ 653143 w 653143"/>
                <a:gd name="connsiteY12" fmla="*/ 191873 h 566342"/>
                <a:gd name="connsiteX0" fmla="*/ 600892 w 600892"/>
                <a:gd name="connsiteY0" fmla="*/ 191873 h 566342"/>
                <a:gd name="connsiteX1" fmla="*/ 461556 w 600892"/>
                <a:gd name="connsiteY1" fmla="*/ 87370 h 566342"/>
                <a:gd name="connsiteX2" fmla="*/ 304801 w 600892"/>
                <a:gd name="connsiteY2" fmla="*/ 26411 h 566342"/>
                <a:gd name="connsiteX3" fmla="*/ 165464 w 600892"/>
                <a:gd name="connsiteY3" fmla="*/ 8993 h 566342"/>
                <a:gd name="connsiteX4" fmla="*/ 87088 w 600892"/>
                <a:gd name="connsiteY4" fmla="*/ 17702 h 566342"/>
                <a:gd name="connsiteX5" fmla="*/ 0 w 600892"/>
                <a:gd name="connsiteY5" fmla="*/ 113496 h 566342"/>
                <a:gd name="connsiteX6" fmla="*/ 34836 w 600892"/>
                <a:gd name="connsiteY6" fmla="*/ 261542 h 566342"/>
                <a:gd name="connsiteX7" fmla="*/ 139338 w 600892"/>
                <a:gd name="connsiteY7" fmla="*/ 383462 h 566342"/>
                <a:gd name="connsiteX8" fmla="*/ 400596 w 600892"/>
                <a:gd name="connsiteY8" fmla="*/ 566342 h 566342"/>
                <a:gd name="connsiteX9" fmla="*/ 426721 w 600892"/>
                <a:gd name="connsiteY9" fmla="*/ 427005 h 566342"/>
                <a:gd name="connsiteX10" fmla="*/ 487681 w 600892"/>
                <a:gd name="connsiteY10" fmla="*/ 287668 h 566342"/>
                <a:gd name="connsiteX11" fmla="*/ 574767 w 600892"/>
                <a:gd name="connsiteY11" fmla="*/ 226708 h 566342"/>
                <a:gd name="connsiteX12" fmla="*/ 600892 w 600892"/>
                <a:gd name="connsiteY12" fmla="*/ 191873 h 566342"/>
                <a:gd name="connsiteX0" fmla="*/ 600892 w 600892"/>
                <a:gd name="connsiteY0" fmla="*/ 191873 h 540217"/>
                <a:gd name="connsiteX1" fmla="*/ 461556 w 600892"/>
                <a:gd name="connsiteY1" fmla="*/ 87370 h 540217"/>
                <a:gd name="connsiteX2" fmla="*/ 304801 w 600892"/>
                <a:gd name="connsiteY2" fmla="*/ 26411 h 540217"/>
                <a:gd name="connsiteX3" fmla="*/ 165464 w 600892"/>
                <a:gd name="connsiteY3" fmla="*/ 8993 h 540217"/>
                <a:gd name="connsiteX4" fmla="*/ 87088 w 600892"/>
                <a:gd name="connsiteY4" fmla="*/ 17702 h 540217"/>
                <a:gd name="connsiteX5" fmla="*/ 0 w 600892"/>
                <a:gd name="connsiteY5" fmla="*/ 113496 h 540217"/>
                <a:gd name="connsiteX6" fmla="*/ 34836 w 600892"/>
                <a:gd name="connsiteY6" fmla="*/ 261542 h 540217"/>
                <a:gd name="connsiteX7" fmla="*/ 139338 w 600892"/>
                <a:gd name="connsiteY7" fmla="*/ 383462 h 540217"/>
                <a:gd name="connsiteX8" fmla="*/ 409304 w 600892"/>
                <a:gd name="connsiteY8" fmla="*/ 540217 h 540217"/>
                <a:gd name="connsiteX9" fmla="*/ 426721 w 600892"/>
                <a:gd name="connsiteY9" fmla="*/ 427005 h 540217"/>
                <a:gd name="connsiteX10" fmla="*/ 487681 w 600892"/>
                <a:gd name="connsiteY10" fmla="*/ 287668 h 540217"/>
                <a:gd name="connsiteX11" fmla="*/ 574767 w 600892"/>
                <a:gd name="connsiteY11" fmla="*/ 226708 h 540217"/>
                <a:gd name="connsiteX12" fmla="*/ 600892 w 600892"/>
                <a:gd name="connsiteY12" fmla="*/ 191873 h 54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0892" h="540217">
                  <a:moveTo>
                    <a:pt x="600892" y="191873"/>
                  </a:moveTo>
                  <a:lnTo>
                    <a:pt x="461556" y="87370"/>
                  </a:lnTo>
                  <a:cubicBezTo>
                    <a:pt x="400596" y="61244"/>
                    <a:pt x="354150" y="39474"/>
                    <a:pt x="304801" y="26411"/>
                  </a:cubicBezTo>
                  <a:cubicBezTo>
                    <a:pt x="255452" y="13348"/>
                    <a:pt x="220618" y="-14230"/>
                    <a:pt x="165464" y="8993"/>
                  </a:cubicBezTo>
                  <a:lnTo>
                    <a:pt x="87088" y="17702"/>
                  </a:lnTo>
                  <a:lnTo>
                    <a:pt x="0" y="113496"/>
                  </a:lnTo>
                  <a:lnTo>
                    <a:pt x="34836" y="261542"/>
                  </a:lnTo>
                  <a:lnTo>
                    <a:pt x="139338" y="383462"/>
                  </a:lnTo>
                  <a:lnTo>
                    <a:pt x="409304" y="540217"/>
                  </a:lnTo>
                  <a:lnTo>
                    <a:pt x="426721" y="427005"/>
                  </a:lnTo>
                  <a:lnTo>
                    <a:pt x="487681" y="287668"/>
                  </a:lnTo>
                  <a:lnTo>
                    <a:pt x="574767" y="226708"/>
                  </a:lnTo>
                  <a:lnTo>
                    <a:pt x="600892" y="191873"/>
                  </a:lnTo>
                  <a:close/>
                </a:path>
              </a:pathLst>
            </a:custGeom>
            <a:solidFill>
              <a:srgbClr val="FFFF00">
                <a:alpha val="50000"/>
              </a:srgbClr>
            </a:solidFill>
            <a:ln w="12700" cap="flat" cmpd="sng" algn="ctr">
              <a:noFill/>
              <a:prstDash val="solid"/>
            </a:ln>
            <a:effectLst>
              <a:glow rad="63500">
                <a:srgbClr val="FFFF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30" name="Freeform 29"/>
            <p:cNvSpPr/>
            <p:nvPr/>
          </p:nvSpPr>
          <p:spPr>
            <a:xfrm>
              <a:off x="4561092" y="3459730"/>
              <a:ext cx="3365500" cy="1028700"/>
            </a:xfrm>
            <a:custGeom>
              <a:avLst/>
              <a:gdLst>
                <a:gd name="connsiteX0" fmla="*/ 1162050 w 3365500"/>
                <a:gd name="connsiteY0" fmla="*/ 0 h 1019175"/>
                <a:gd name="connsiteX1" fmla="*/ 1079500 w 3365500"/>
                <a:gd name="connsiteY1" fmla="*/ 60325 h 1019175"/>
                <a:gd name="connsiteX2" fmla="*/ 955675 w 3365500"/>
                <a:gd name="connsiteY2" fmla="*/ 158750 h 1019175"/>
                <a:gd name="connsiteX3" fmla="*/ 831850 w 3365500"/>
                <a:gd name="connsiteY3" fmla="*/ 269875 h 1019175"/>
                <a:gd name="connsiteX4" fmla="*/ 730250 w 3365500"/>
                <a:gd name="connsiteY4" fmla="*/ 361950 h 1019175"/>
                <a:gd name="connsiteX5" fmla="*/ 622300 w 3365500"/>
                <a:gd name="connsiteY5" fmla="*/ 444500 h 1019175"/>
                <a:gd name="connsiteX6" fmla="*/ 498475 w 3365500"/>
                <a:gd name="connsiteY6" fmla="*/ 508000 h 1019175"/>
                <a:gd name="connsiteX7" fmla="*/ 365125 w 3365500"/>
                <a:gd name="connsiteY7" fmla="*/ 565150 h 1019175"/>
                <a:gd name="connsiteX8" fmla="*/ 219075 w 3365500"/>
                <a:gd name="connsiteY8" fmla="*/ 612775 h 1019175"/>
                <a:gd name="connsiteX9" fmla="*/ 127000 w 3365500"/>
                <a:gd name="connsiteY9" fmla="*/ 635000 h 1019175"/>
                <a:gd name="connsiteX10" fmla="*/ 0 w 3365500"/>
                <a:gd name="connsiteY10" fmla="*/ 663575 h 1019175"/>
                <a:gd name="connsiteX11" fmla="*/ 25400 w 3365500"/>
                <a:gd name="connsiteY11" fmla="*/ 749300 h 1019175"/>
                <a:gd name="connsiteX12" fmla="*/ 193675 w 3365500"/>
                <a:gd name="connsiteY12" fmla="*/ 695325 h 1019175"/>
                <a:gd name="connsiteX13" fmla="*/ 409575 w 3365500"/>
                <a:gd name="connsiteY13" fmla="*/ 615950 h 1019175"/>
                <a:gd name="connsiteX14" fmla="*/ 546100 w 3365500"/>
                <a:gd name="connsiteY14" fmla="*/ 555625 h 1019175"/>
                <a:gd name="connsiteX15" fmla="*/ 742950 w 3365500"/>
                <a:gd name="connsiteY15" fmla="*/ 450850 h 1019175"/>
                <a:gd name="connsiteX16" fmla="*/ 873125 w 3365500"/>
                <a:gd name="connsiteY16" fmla="*/ 438150 h 1019175"/>
                <a:gd name="connsiteX17" fmla="*/ 1117600 w 3365500"/>
                <a:gd name="connsiteY17" fmla="*/ 434975 h 1019175"/>
                <a:gd name="connsiteX18" fmla="*/ 1409700 w 3365500"/>
                <a:gd name="connsiteY18" fmla="*/ 454025 h 1019175"/>
                <a:gd name="connsiteX19" fmla="*/ 1622425 w 3365500"/>
                <a:gd name="connsiteY19" fmla="*/ 469900 h 1019175"/>
                <a:gd name="connsiteX20" fmla="*/ 1889125 w 3365500"/>
                <a:gd name="connsiteY20" fmla="*/ 504825 h 1019175"/>
                <a:gd name="connsiteX21" fmla="*/ 2089150 w 3365500"/>
                <a:gd name="connsiteY21" fmla="*/ 536575 h 1019175"/>
                <a:gd name="connsiteX22" fmla="*/ 2333625 w 3365500"/>
                <a:gd name="connsiteY22" fmla="*/ 584200 h 1019175"/>
                <a:gd name="connsiteX23" fmla="*/ 2559050 w 3365500"/>
                <a:gd name="connsiteY23" fmla="*/ 660400 h 1019175"/>
                <a:gd name="connsiteX24" fmla="*/ 2794000 w 3365500"/>
                <a:gd name="connsiteY24" fmla="*/ 749300 h 1019175"/>
                <a:gd name="connsiteX25" fmla="*/ 3060700 w 3365500"/>
                <a:gd name="connsiteY25" fmla="*/ 841375 h 1019175"/>
                <a:gd name="connsiteX26" fmla="*/ 3165475 w 3365500"/>
                <a:gd name="connsiteY26" fmla="*/ 882650 h 1019175"/>
                <a:gd name="connsiteX27" fmla="*/ 3362325 w 3365500"/>
                <a:gd name="connsiteY27" fmla="*/ 1019175 h 1019175"/>
                <a:gd name="connsiteX28" fmla="*/ 3365500 w 3365500"/>
                <a:gd name="connsiteY28" fmla="*/ 939800 h 1019175"/>
                <a:gd name="connsiteX29" fmla="*/ 3225800 w 3365500"/>
                <a:gd name="connsiteY29" fmla="*/ 847725 h 1019175"/>
                <a:gd name="connsiteX30" fmla="*/ 3092450 w 3365500"/>
                <a:gd name="connsiteY30" fmla="*/ 796925 h 1019175"/>
                <a:gd name="connsiteX31" fmla="*/ 2955925 w 3365500"/>
                <a:gd name="connsiteY31" fmla="*/ 739775 h 1019175"/>
                <a:gd name="connsiteX32" fmla="*/ 2787650 w 3365500"/>
                <a:gd name="connsiteY32" fmla="*/ 676275 h 1019175"/>
                <a:gd name="connsiteX33" fmla="*/ 2584450 w 3365500"/>
                <a:gd name="connsiteY33" fmla="*/ 606425 h 1019175"/>
                <a:gd name="connsiteX34" fmla="*/ 2390775 w 3365500"/>
                <a:gd name="connsiteY34" fmla="*/ 542925 h 1019175"/>
                <a:gd name="connsiteX35" fmla="*/ 2225675 w 3365500"/>
                <a:gd name="connsiteY35" fmla="*/ 492125 h 1019175"/>
                <a:gd name="connsiteX36" fmla="*/ 1997075 w 3365500"/>
                <a:gd name="connsiteY36" fmla="*/ 460375 h 1019175"/>
                <a:gd name="connsiteX37" fmla="*/ 1822450 w 3365500"/>
                <a:gd name="connsiteY37" fmla="*/ 438150 h 1019175"/>
                <a:gd name="connsiteX38" fmla="*/ 1628775 w 3365500"/>
                <a:gd name="connsiteY38" fmla="*/ 419100 h 1019175"/>
                <a:gd name="connsiteX39" fmla="*/ 1406525 w 3365500"/>
                <a:gd name="connsiteY39" fmla="*/ 409575 h 1019175"/>
                <a:gd name="connsiteX40" fmla="*/ 1200150 w 3365500"/>
                <a:gd name="connsiteY40" fmla="*/ 396875 h 1019175"/>
                <a:gd name="connsiteX41" fmla="*/ 923925 w 3365500"/>
                <a:gd name="connsiteY41" fmla="*/ 387350 h 1019175"/>
                <a:gd name="connsiteX42" fmla="*/ 781050 w 3365500"/>
                <a:gd name="connsiteY42" fmla="*/ 377825 h 1019175"/>
                <a:gd name="connsiteX43" fmla="*/ 860425 w 3365500"/>
                <a:gd name="connsiteY43" fmla="*/ 314325 h 1019175"/>
                <a:gd name="connsiteX44" fmla="*/ 958850 w 3365500"/>
                <a:gd name="connsiteY44" fmla="*/ 219075 h 1019175"/>
                <a:gd name="connsiteX45" fmla="*/ 1098550 w 3365500"/>
                <a:gd name="connsiteY45" fmla="*/ 111125 h 1019175"/>
                <a:gd name="connsiteX46" fmla="*/ 1216025 w 3365500"/>
                <a:gd name="connsiteY46" fmla="*/ 3175 h 1019175"/>
                <a:gd name="connsiteX47" fmla="*/ 1162050 w 3365500"/>
                <a:gd name="connsiteY47" fmla="*/ 0 h 1019175"/>
                <a:gd name="connsiteX0" fmla="*/ 1158875 w 3365500"/>
                <a:gd name="connsiteY0" fmla="*/ 0 h 1028700"/>
                <a:gd name="connsiteX1" fmla="*/ 1079500 w 3365500"/>
                <a:gd name="connsiteY1" fmla="*/ 69850 h 1028700"/>
                <a:gd name="connsiteX2" fmla="*/ 955675 w 3365500"/>
                <a:gd name="connsiteY2" fmla="*/ 168275 h 1028700"/>
                <a:gd name="connsiteX3" fmla="*/ 831850 w 3365500"/>
                <a:gd name="connsiteY3" fmla="*/ 279400 h 1028700"/>
                <a:gd name="connsiteX4" fmla="*/ 730250 w 3365500"/>
                <a:gd name="connsiteY4" fmla="*/ 371475 h 1028700"/>
                <a:gd name="connsiteX5" fmla="*/ 622300 w 3365500"/>
                <a:gd name="connsiteY5" fmla="*/ 454025 h 1028700"/>
                <a:gd name="connsiteX6" fmla="*/ 498475 w 3365500"/>
                <a:gd name="connsiteY6" fmla="*/ 517525 h 1028700"/>
                <a:gd name="connsiteX7" fmla="*/ 365125 w 3365500"/>
                <a:gd name="connsiteY7" fmla="*/ 574675 h 1028700"/>
                <a:gd name="connsiteX8" fmla="*/ 219075 w 3365500"/>
                <a:gd name="connsiteY8" fmla="*/ 622300 h 1028700"/>
                <a:gd name="connsiteX9" fmla="*/ 127000 w 3365500"/>
                <a:gd name="connsiteY9" fmla="*/ 644525 h 1028700"/>
                <a:gd name="connsiteX10" fmla="*/ 0 w 3365500"/>
                <a:gd name="connsiteY10" fmla="*/ 673100 h 1028700"/>
                <a:gd name="connsiteX11" fmla="*/ 25400 w 3365500"/>
                <a:gd name="connsiteY11" fmla="*/ 758825 h 1028700"/>
                <a:gd name="connsiteX12" fmla="*/ 193675 w 3365500"/>
                <a:gd name="connsiteY12" fmla="*/ 704850 h 1028700"/>
                <a:gd name="connsiteX13" fmla="*/ 409575 w 3365500"/>
                <a:gd name="connsiteY13" fmla="*/ 625475 h 1028700"/>
                <a:gd name="connsiteX14" fmla="*/ 546100 w 3365500"/>
                <a:gd name="connsiteY14" fmla="*/ 565150 h 1028700"/>
                <a:gd name="connsiteX15" fmla="*/ 742950 w 3365500"/>
                <a:gd name="connsiteY15" fmla="*/ 460375 h 1028700"/>
                <a:gd name="connsiteX16" fmla="*/ 873125 w 3365500"/>
                <a:gd name="connsiteY16" fmla="*/ 447675 h 1028700"/>
                <a:gd name="connsiteX17" fmla="*/ 1117600 w 3365500"/>
                <a:gd name="connsiteY17" fmla="*/ 444500 h 1028700"/>
                <a:gd name="connsiteX18" fmla="*/ 1409700 w 3365500"/>
                <a:gd name="connsiteY18" fmla="*/ 463550 h 1028700"/>
                <a:gd name="connsiteX19" fmla="*/ 1622425 w 3365500"/>
                <a:gd name="connsiteY19" fmla="*/ 479425 h 1028700"/>
                <a:gd name="connsiteX20" fmla="*/ 1889125 w 3365500"/>
                <a:gd name="connsiteY20" fmla="*/ 514350 h 1028700"/>
                <a:gd name="connsiteX21" fmla="*/ 2089150 w 3365500"/>
                <a:gd name="connsiteY21" fmla="*/ 546100 h 1028700"/>
                <a:gd name="connsiteX22" fmla="*/ 2333625 w 3365500"/>
                <a:gd name="connsiteY22" fmla="*/ 593725 h 1028700"/>
                <a:gd name="connsiteX23" fmla="*/ 2559050 w 3365500"/>
                <a:gd name="connsiteY23" fmla="*/ 669925 h 1028700"/>
                <a:gd name="connsiteX24" fmla="*/ 2794000 w 3365500"/>
                <a:gd name="connsiteY24" fmla="*/ 758825 h 1028700"/>
                <a:gd name="connsiteX25" fmla="*/ 3060700 w 3365500"/>
                <a:gd name="connsiteY25" fmla="*/ 850900 h 1028700"/>
                <a:gd name="connsiteX26" fmla="*/ 3165475 w 3365500"/>
                <a:gd name="connsiteY26" fmla="*/ 892175 h 1028700"/>
                <a:gd name="connsiteX27" fmla="*/ 3362325 w 3365500"/>
                <a:gd name="connsiteY27" fmla="*/ 1028700 h 1028700"/>
                <a:gd name="connsiteX28" fmla="*/ 3365500 w 3365500"/>
                <a:gd name="connsiteY28" fmla="*/ 949325 h 1028700"/>
                <a:gd name="connsiteX29" fmla="*/ 3225800 w 3365500"/>
                <a:gd name="connsiteY29" fmla="*/ 857250 h 1028700"/>
                <a:gd name="connsiteX30" fmla="*/ 3092450 w 3365500"/>
                <a:gd name="connsiteY30" fmla="*/ 806450 h 1028700"/>
                <a:gd name="connsiteX31" fmla="*/ 2955925 w 3365500"/>
                <a:gd name="connsiteY31" fmla="*/ 749300 h 1028700"/>
                <a:gd name="connsiteX32" fmla="*/ 2787650 w 3365500"/>
                <a:gd name="connsiteY32" fmla="*/ 685800 h 1028700"/>
                <a:gd name="connsiteX33" fmla="*/ 2584450 w 3365500"/>
                <a:gd name="connsiteY33" fmla="*/ 615950 h 1028700"/>
                <a:gd name="connsiteX34" fmla="*/ 2390775 w 3365500"/>
                <a:gd name="connsiteY34" fmla="*/ 552450 h 1028700"/>
                <a:gd name="connsiteX35" fmla="*/ 2225675 w 3365500"/>
                <a:gd name="connsiteY35" fmla="*/ 501650 h 1028700"/>
                <a:gd name="connsiteX36" fmla="*/ 1997075 w 3365500"/>
                <a:gd name="connsiteY36" fmla="*/ 469900 h 1028700"/>
                <a:gd name="connsiteX37" fmla="*/ 1822450 w 3365500"/>
                <a:gd name="connsiteY37" fmla="*/ 447675 h 1028700"/>
                <a:gd name="connsiteX38" fmla="*/ 1628775 w 3365500"/>
                <a:gd name="connsiteY38" fmla="*/ 428625 h 1028700"/>
                <a:gd name="connsiteX39" fmla="*/ 1406525 w 3365500"/>
                <a:gd name="connsiteY39" fmla="*/ 419100 h 1028700"/>
                <a:gd name="connsiteX40" fmla="*/ 1200150 w 3365500"/>
                <a:gd name="connsiteY40" fmla="*/ 406400 h 1028700"/>
                <a:gd name="connsiteX41" fmla="*/ 923925 w 3365500"/>
                <a:gd name="connsiteY41" fmla="*/ 396875 h 1028700"/>
                <a:gd name="connsiteX42" fmla="*/ 781050 w 3365500"/>
                <a:gd name="connsiteY42" fmla="*/ 387350 h 1028700"/>
                <a:gd name="connsiteX43" fmla="*/ 860425 w 3365500"/>
                <a:gd name="connsiteY43" fmla="*/ 323850 h 1028700"/>
                <a:gd name="connsiteX44" fmla="*/ 958850 w 3365500"/>
                <a:gd name="connsiteY44" fmla="*/ 228600 h 1028700"/>
                <a:gd name="connsiteX45" fmla="*/ 1098550 w 3365500"/>
                <a:gd name="connsiteY45" fmla="*/ 120650 h 1028700"/>
                <a:gd name="connsiteX46" fmla="*/ 1216025 w 3365500"/>
                <a:gd name="connsiteY46" fmla="*/ 12700 h 1028700"/>
                <a:gd name="connsiteX47" fmla="*/ 1158875 w 3365500"/>
                <a:gd name="connsiteY47" fmla="*/ 0 h 1028700"/>
                <a:gd name="connsiteX0" fmla="*/ 1158875 w 3365500"/>
                <a:gd name="connsiteY0" fmla="*/ 0 h 1028700"/>
                <a:gd name="connsiteX1" fmla="*/ 1079500 w 3365500"/>
                <a:gd name="connsiteY1" fmla="*/ 69850 h 1028700"/>
                <a:gd name="connsiteX2" fmla="*/ 955675 w 3365500"/>
                <a:gd name="connsiteY2" fmla="*/ 168275 h 1028700"/>
                <a:gd name="connsiteX3" fmla="*/ 831850 w 3365500"/>
                <a:gd name="connsiteY3" fmla="*/ 279400 h 1028700"/>
                <a:gd name="connsiteX4" fmla="*/ 730250 w 3365500"/>
                <a:gd name="connsiteY4" fmla="*/ 371475 h 1028700"/>
                <a:gd name="connsiteX5" fmla="*/ 622300 w 3365500"/>
                <a:gd name="connsiteY5" fmla="*/ 454025 h 1028700"/>
                <a:gd name="connsiteX6" fmla="*/ 498475 w 3365500"/>
                <a:gd name="connsiteY6" fmla="*/ 517525 h 1028700"/>
                <a:gd name="connsiteX7" fmla="*/ 365125 w 3365500"/>
                <a:gd name="connsiteY7" fmla="*/ 574675 h 1028700"/>
                <a:gd name="connsiteX8" fmla="*/ 219075 w 3365500"/>
                <a:gd name="connsiteY8" fmla="*/ 622300 h 1028700"/>
                <a:gd name="connsiteX9" fmla="*/ 127000 w 3365500"/>
                <a:gd name="connsiteY9" fmla="*/ 644525 h 1028700"/>
                <a:gd name="connsiteX10" fmla="*/ 0 w 3365500"/>
                <a:gd name="connsiteY10" fmla="*/ 673100 h 1028700"/>
                <a:gd name="connsiteX11" fmla="*/ 25400 w 3365500"/>
                <a:gd name="connsiteY11" fmla="*/ 758825 h 1028700"/>
                <a:gd name="connsiteX12" fmla="*/ 193675 w 3365500"/>
                <a:gd name="connsiteY12" fmla="*/ 704850 h 1028700"/>
                <a:gd name="connsiteX13" fmla="*/ 409575 w 3365500"/>
                <a:gd name="connsiteY13" fmla="*/ 625475 h 1028700"/>
                <a:gd name="connsiteX14" fmla="*/ 546100 w 3365500"/>
                <a:gd name="connsiteY14" fmla="*/ 565150 h 1028700"/>
                <a:gd name="connsiteX15" fmla="*/ 742950 w 3365500"/>
                <a:gd name="connsiteY15" fmla="*/ 460375 h 1028700"/>
                <a:gd name="connsiteX16" fmla="*/ 873125 w 3365500"/>
                <a:gd name="connsiteY16" fmla="*/ 447675 h 1028700"/>
                <a:gd name="connsiteX17" fmla="*/ 1117600 w 3365500"/>
                <a:gd name="connsiteY17" fmla="*/ 444500 h 1028700"/>
                <a:gd name="connsiteX18" fmla="*/ 1409700 w 3365500"/>
                <a:gd name="connsiteY18" fmla="*/ 463550 h 1028700"/>
                <a:gd name="connsiteX19" fmla="*/ 1622425 w 3365500"/>
                <a:gd name="connsiteY19" fmla="*/ 479425 h 1028700"/>
                <a:gd name="connsiteX20" fmla="*/ 1889125 w 3365500"/>
                <a:gd name="connsiteY20" fmla="*/ 514350 h 1028700"/>
                <a:gd name="connsiteX21" fmla="*/ 2089150 w 3365500"/>
                <a:gd name="connsiteY21" fmla="*/ 546100 h 1028700"/>
                <a:gd name="connsiteX22" fmla="*/ 2333625 w 3365500"/>
                <a:gd name="connsiteY22" fmla="*/ 593725 h 1028700"/>
                <a:gd name="connsiteX23" fmla="*/ 2559050 w 3365500"/>
                <a:gd name="connsiteY23" fmla="*/ 669925 h 1028700"/>
                <a:gd name="connsiteX24" fmla="*/ 2794000 w 3365500"/>
                <a:gd name="connsiteY24" fmla="*/ 758825 h 1028700"/>
                <a:gd name="connsiteX25" fmla="*/ 3060700 w 3365500"/>
                <a:gd name="connsiteY25" fmla="*/ 850900 h 1028700"/>
                <a:gd name="connsiteX26" fmla="*/ 3165475 w 3365500"/>
                <a:gd name="connsiteY26" fmla="*/ 892175 h 1028700"/>
                <a:gd name="connsiteX27" fmla="*/ 3362325 w 3365500"/>
                <a:gd name="connsiteY27" fmla="*/ 1028700 h 1028700"/>
                <a:gd name="connsiteX28" fmla="*/ 3365500 w 3365500"/>
                <a:gd name="connsiteY28" fmla="*/ 949325 h 1028700"/>
                <a:gd name="connsiteX29" fmla="*/ 3225800 w 3365500"/>
                <a:gd name="connsiteY29" fmla="*/ 857250 h 1028700"/>
                <a:gd name="connsiteX30" fmla="*/ 3092450 w 3365500"/>
                <a:gd name="connsiteY30" fmla="*/ 806450 h 1028700"/>
                <a:gd name="connsiteX31" fmla="*/ 2955925 w 3365500"/>
                <a:gd name="connsiteY31" fmla="*/ 749300 h 1028700"/>
                <a:gd name="connsiteX32" fmla="*/ 2787650 w 3365500"/>
                <a:gd name="connsiteY32" fmla="*/ 685800 h 1028700"/>
                <a:gd name="connsiteX33" fmla="*/ 2584450 w 3365500"/>
                <a:gd name="connsiteY33" fmla="*/ 615950 h 1028700"/>
                <a:gd name="connsiteX34" fmla="*/ 2390775 w 3365500"/>
                <a:gd name="connsiteY34" fmla="*/ 552450 h 1028700"/>
                <a:gd name="connsiteX35" fmla="*/ 2225675 w 3365500"/>
                <a:gd name="connsiteY35" fmla="*/ 501650 h 1028700"/>
                <a:gd name="connsiteX36" fmla="*/ 1997075 w 3365500"/>
                <a:gd name="connsiteY36" fmla="*/ 469900 h 1028700"/>
                <a:gd name="connsiteX37" fmla="*/ 1822450 w 3365500"/>
                <a:gd name="connsiteY37" fmla="*/ 447675 h 1028700"/>
                <a:gd name="connsiteX38" fmla="*/ 1628775 w 3365500"/>
                <a:gd name="connsiteY38" fmla="*/ 428625 h 1028700"/>
                <a:gd name="connsiteX39" fmla="*/ 1406525 w 3365500"/>
                <a:gd name="connsiteY39" fmla="*/ 419100 h 1028700"/>
                <a:gd name="connsiteX40" fmla="*/ 1200150 w 3365500"/>
                <a:gd name="connsiteY40" fmla="*/ 406400 h 1028700"/>
                <a:gd name="connsiteX41" fmla="*/ 923925 w 3365500"/>
                <a:gd name="connsiteY41" fmla="*/ 396875 h 1028700"/>
                <a:gd name="connsiteX42" fmla="*/ 781050 w 3365500"/>
                <a:gd name="connsiteY42" fmla="*/ 387350 h 1028700"/>
                <a:gd name="connsiteX43" fmla="*/ 860425 w 3365500"/>
                <a:gd name="connsiteY43" fmla="*/ 323850 h 1028700"/>
                <a:gd name="connsiteX44" fmla="*/ 958850 w 3365500"/>
                <a:gd name="connsiteY44" fmla="*/ 228600 h 1028700"/>
                <a:gd name="connsiteX45" fmla="*/ 1098550 w 3365500"/>
                <a:gd name="connsiteY45" fmla="*/ 120650 h 1028700"/>
                <a:gd name="connsiteX46" fmla="*/ 1222375 w 3365500"/>
                <a:gd name="connsiteY46" fmla="*/ 3175 h 1028700"/>
                <a:gd name="connsiteX47" fmla="*/ 1158875 w 3365500"/>
                <a:gd name="connsiteY47"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365500" h="1028700">
                  <a:moveTo>
                    <a:pt x="1158875" y="0"/>
                  </a:moveTo>
                  <a:lnTo>
                    <a:pt x="1079500" y="69850"/>
                  </a:lnTo>
                  <a:lnTo>
                    <a:pt x="955675" y="168275"/>
                  </a:lnTo>
                  <a:lnTo>
                    <a:pt x="831850" y="279400"/>
                  </a:lnTo>
                  <a:lnTo>
                    <a:pt x="730250" y="371475"/>
                  </a:lnTo>
                  <a:lnTo>
                    <a:pt x="622300" y="454025"/>
                  </a:lnTo>
                  <a:lnTo>
                    <a:pt x="498475" y="517525"/>
                  </a:lnTo>
                  <a:lnTo>
                    <a:pt x="365125" y="574675"/>
                  </a:lnTo>
                  <a:lnTo>
                    <a:pt x="219075" y="622300"/>
                  </a:lnTo>
                  <a:lnTo>
                    <a:pt x="127000" y="644525"/>
                  </a:lnTo>
                  <a:lnTo>
                    <a:pt x="0" y="673100"/>
                  </a:lnTo>
                  <a:lnTo>
                    <a:pt x="25400" y="758825"/>
                  </a:lnTo>
                  <a:lnTo>
                    <a:pt x="193675" y="704850"/>
                  </a:lnTo>
                  <a:lnTo>
                    <a:pt x="409575" y="625475"/>
                  </a:lnTo>
                  <a:lnTo>
                    <a:pt x="546100" y="565150"/>
                  </a:lnTo>
                  <a:lnTo>
                    <a:pt x="742950" y="460375"/>
                  </a:lnTo>
                  <a:lnTo>
                    <a:pt x="873125" y="447675"/>
                  </a:lnTo>
                  <a:lnTo>
                    <a:pt x="1117600" y="444500"/>
                  </a:lnTo>
                  <a:lnTo>
                    <a:pt x="1409700" y="463550"/>
                  </a:lnTo>
                  <a:lnTo>
                    <a:pt x="1622425" y="479425"/>
                  </a:lnTo>
                  <a:lnTo>
                    <a:pt x="1889125" y="514350"/>
                  </a:lnTo>
                  <a:lnTo>
                    <a:pt x="2089150" y="546100"/>
                  </a:lnTo>
                  <a:lnTo>
                    <a:pt x="2333625" y="593725"/>
                  </a:lnTo>
                  <a:lnTo>
                    <a:pt x="2559050" y="669925"/>
                  </a:lnTo>
                  <a:lnTo>
                    <a:pt x="2794000" y="758825"/>
                  </a:lnTo>
                  <a:lnTo>
                    <a:pt x="3060700" y="850900"/>
                  </a:lnTo>
                  <a:lnTo>
                    <a:pt x="3165475" y="892175"/>
                  </a:lnTo>
                  <a:lnTo>
                    <a:pt x="3362325" y="1028700"/>
                  </a:lnTo>
                  <a:lnTo>
                    <a:pt x="3365500" y="949325"/>
                  </a:lnTo>
                  <a:lnTo>
                    <a:pt x="3225800" y="857250"/>
                  </a:lnTo>
                  <a:lnTo>
                    <a:pt x="3092450" y="806450"/>
                  </a:lnTo>
                  <a:lnTo>
                    <a:pt x="2955925" y="749300"/>
                  </a:lnTo>
                  <a:lnTo>
                    <a:pt x="2787650" y="685800"/>
                  </a:lnTo>
                  <a:lnTo>
                    <a:pt x="2584450" y="615950"/>
                  </a:lnTo>
                  <a:lnTo>
                    <a:pt x="2390775" y="552450"/>
                  </a:lnTo>
                  <a:lnTo>
                    <a:pt x="2225675" y="501650"/>
                  </a:lnTo>
                  <a:lnTo>
                    <a:pt x="1997075" y="469900"/>
                  </a:lnTo>
                  <a:lnTo>
                    <a:pt x="1822450" y="447675"/>
                  </a:lnTo>
                  <a:lnTo>
                    <a:pt x="1628775" y="428625"/>
                  </a:lnTo>
                  <a:lnTo>
                    <a:pt x="1406525" y="419100"/>
                  </a:lnTo>
                  <a:lnTo>
                    <a:pt x="1200150" y="406400"/>
                  </a:lnTo>
                  <a:lnTo>
                    <a:pt x="923925" y="396875"/>
                  </a:lnTo>
                  <a:lnTo>
                    <a:pt x="781050" y="387350"/>
                  </a:lnTo>
                  <a:lnTo>
                    <a:pt x="860425" y="323850"/>
                  </a:lnTo>
                  <a:lnTo>
                    <a:pt x="958850" y="228600"/>
                  </a:lnTo>
                  <a:lnTo>
                    <a:pt x="1098550" y="120650"/>
                  </a:lnTo>
                  <a:lnTo>
                    <a:pt x="1222375" y="3175"/>
                  </a:lnTo>
                  <a:lnTo>
                    <a:pt x="1158875" y="0"/>
                  </a:lnTo>
                  <a:close/>
                </a:path>
              </a:pathLst>
            </a:custGeom>
            <a:pattFill prst="ltVert">
              <a:fgClr>
                <a:sysClr val="windowText" lastClr="000000"/>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31" name="Freeform 30"/>
            <p:cNvSpPr/>
            <p:nvPr/>
          </p:nvSpPr>
          <p:spPr>
            <a:xfrm>
              <a:off x="4742067" y="3370830"/>
              <a:ext cx="774700" cy="457200"/>
            </a:xfrm>
            <a:custGeom>
              <a:avLst/>
              <a:gdLst>
                <a:gd name="connsiteX0" fmla="*/ 657225 w 742950"/>
                <a:gd name="connsiteY0" fmla="*/ 0 h 444500"/>
                <a:gd name="connsiteX1" fmla="*/ 584200 w 742950"/>
                <a:gd name="connsiteY1" fmla="*/ 60325 h 444500"/>
                <a:gd name="connsiteX2" fmla="*/ 504825 w 742950"/>
                <a:gd name="connsiteY2" fmla="*/ 127000 h 444500"/>
                <a:gd name="connsiteX3" fmla="*/ 393700 w 742950"/>
                <a:gd name="connsiteY3" fmla="*/ 200025 h 444500"/>
                <a:gd name="connsiteX4" fmla="*/ 285750 w 742950"/>
                <a:gd name="connsiteY4" fmla="*/ 269875 h 444500"/>
                <a:gd name="connsiteX5" fmla="*/ 146050 w 742950"/>
                <a:gd name="connsiteY5" fmla="*/ 320675 h 444500"/>
                <a:gd name="connsiteX6" fmla="*/ 0 w 742950"/>
                <a:gd name="connsiteY6" fmla="*/ 352425 h 444500"/>
                <a:gd name="connsiteX7" fmla="*/ 15875 w 742950"/>
                <a:gd name="connsiteY7" fmla="*/ 444500 h 444500"/>
                <a:gd name="connsiteX8" fmla="*/ 184150 w 742950"/>
                <a:gd name="connsiteY8" fmla="*/ 384175 h 444500"/>
                <a:gd name="connsiteX9" fmla="*/ 352425 w 742950"/>
                <a:gd name="connsiteY9" fmla="*/ 298450 h 444500"/>
                <a:gd name="connsiteX10" fmla="*/ 492125 w 742950"/>
                <a:gd name="connsiteY10" fmla="*/ 209550 h 444500"/>
                <a:gd name="connsiteX11" fmla="*/ 692150 w 742950"/>
                <a:gd name="connsiteY11" fmla="*/ 63500 h 444500"/>
                <a:gd name="connsiteX12" fmla="*/ 742950 w 742950"/>
                <a:gd name="connsiteY12" fmla="*/ 38100 h 444500"/>
                <a:gd name="connsiteX13" fmla="*/ 657225 w 742950"/>
                <a:gd name="connsiteY13" fmla="*/ 0 h 444500"/>
                <a:gd name="connsiteX0" fmla="*/ 657225 w 755650"/>
                <a:gd name="connsiteY0" fmla="*/ 0 h 444500"/>
                <a:gd name="connsiteX1" fmla="*/ 584200 w 755650"/>
                <a:gd name="connsiteY1" fmla="*/ 60325 h 444500"/>
                <a:gd name="connsiteX2" fmla="*/ 504825 w 755650"/>
                <a:gd name="connsiteY2" fmla="*/ 127000 h 444500"/>
                <a:gd name="connsiteX3" fmla="*/ 393700 w 755650"/>
                <a:gd name="connsiteY3" fmla="*/ 200025 h 444500"/>
                <a:gd name="connsiteX4" fmla="*/ 285750 w 755650"/>
                <a:gd name="connsiteY4" fmla="*/ 269875 h 444500"/>
                <a:gd name="connsiteX5" fmla="*/ 146050 w 755650"/>
                <a:gd name="connsiteY5" fmla="*/ 320675 h 444500"/>
                <a:gd name="connsiteX6" fmla="*/ 0 w 755650"/>
                <a:gd name="connsiteY6" fmla="*/ 352425 h 444500"/>
                <a:gd name="connsiteX7" fmla="*/ 15875 w 755650"/>
                <a:gd name="connsiteY7" fmla="*/ 444500 h 444500"/>
                <a:gd name="connsiteX8" fmla="*/ 184150 w 755650"/>
                <a:gd name="connsiteY8" fmla="*/ 384175 h 444500"/>
                <a:gd name="connsiteX9" fmla="*/ 352425 w 755650"/>
                <a:gd name="connsiteY9" fmla="*/ 298450 h 444500"/>
                <a:gd name="connsiteX10" fmla="*/ 492125 w 755650"/>
                <a:gd name="connsiteY10" fmla="*/ 209550 h 444500"/>
                <a:gd name="connsiteX11" fmla="*/ 692150 w 755650"/>
                <a:gd name="connsiteY11" fmla="*/ 63500 h 444500"/>
                <a:gd name="connsiteX12" fmla="*/ 755650 w 755650"/>
                <a:gd name="connsiteY12" fmla="*/ 38100 h 444500"/>
                <a:gd name="connsiteX13" fmla="*/ 657225 w 755650"/>
                <a:gd name="connsiteY13" fmla="*/ 0 h 444500"/>
                <a:gd name="connsiteX0" fmla="*/ 660400 w 755650"/>
                <a:gd name="connsiteY0" fmla="*/ 0 h 457200"/>
                <a:gd name="connsiteX1" fmla="*/ 584200 w 755650"/>
                <a:gd name="connsiteY1" fmla="*/ 73025 h 457200"/>
                <a:gd name="connsiteX2" fmla="*/ 504825 w 755650"/>
                <a:gd name="connsiteY2" fmla="*/ 139700 h 457200"/>
                <a:gd name="connsiteX3" fmla="*/ 393700 w 755650"/>
                <a:gd name="connsiteY3" fmla="*/ 212725 h 457200"/>
                <a:gd name="connsiteX4" fmla="*/ 285750 w 755650"/>
                <a:gd name="connsiteY4" fmla="*/ 282575 h 457200"/>
                <a:gd name="connsiteX5" fmla="*/ 146050 w 755650"/>
                <a:gd name="connsiteY5" fmla="*/ 333375 h 457200"/>
                <a:gd name="connsiteX6" fmla="*/ 0 w 755650"/>
                <a:gd name="connsiteY6" fmla="*/ 365125 h 457200"/>
                <a:gd name="connsiteX7" fmla="*/ 15875 w 755650"/>
                <a:gd name="connsiteY7" fmla="*/ 457200 h 457200"/>
                <a:gd name="connsiteX8" fmla="*/ 184150 w 755650"/>
                <a:gd name="connsiteY8" fmla="*/ 396875 h 457200"/>
                <a:gd name="connsiteX9" fmla="*/ 352425 w 755650"/>
                <a:gd name="connsiteY9" fmla="*/ 311150 h 457200"/>
                <a:gd name="connsiteX10" fmla="*/ 492125 w 755650"/>
                <a:gd name="connsiteY10" fmla="*/ 222250 h 457200"/>
                <a:gd name="connsiteX11" fmla="*/ 692150 w 755650"/>
                <a:gd name="connsiteY11" fmla="*/ 76200 h 457200"/>
                <a:gd name="connsiteX12" fmla="*/ 755650 w 755650"/>
                <a:gd name="connsiteY12" fmla="*/ 50800 h 457200"/>
                <a:gd name="connsiteX13" fmla="*/ 660400 w 755650"/>
                <a:gd name="connsiteY13" fmla="*/ 0 h 457200"/>
                <a:gd name="connsiteX0" fmla="*/ 660400 w 755650"/>
                <a:gd name="connsiteY0" fmla="*/ 0 h 457200"/>
                <a:gd name="connsiteX1" fmla="*/ 584200 w 755650"/>
                <a:gd name="connsiteY1" fmla="*/ 73025 h 457200"/>
                <a:gd name="connsiteX2" fmla="*/ 504825 w 755650"/>
                <a:gd name="connsiteY2" fmla="*/ 139700 h 457200"/>
                <a:gd name="connsiteX3" fmla="*/ 393700 w 755650"/>
                <a:gd name="connsiteY3" fmla="*/ 212725 h 457200"/>
                <a:gd name="connsiteX4" fmla="*/ 285750 w 755650"/>
                <a:gd name="connsiteY4" fmla="*/ 282575 h 457200"/>
                <a:gd name="connsiteX5" fmla="*/ 146050 w 755650"/>
                <a:gd name="connsiteY5" fmla="*/ 333375 h 457200"/>
                <a:gd name="connsiteX6" fmla="*/ 0 w 755650"/>
                <a:gd name="connsiteY6" fmla="*/ 365125 h 457200"/>
                <a:gd name="connsiteX7" fmla="*/ 15875 w 755650"/>
                <a:gd name="connsiteY7" fmla="*/ 457200 h 457200"/>
                <a:gd name="connsiteX8" fmla="*/ 184150 w 755650"/>
                <a:gd name="connsiteY8" fmla="*/ 396875 h 457200"/>
                <a:gd name="connsiteX9" fmla="*/ 352425 w 755650"/>
                <a:gd name="connsiteY9" fmla="*/ 311150 h 457200"/>
                <a:gd name="connsiteX10" fmla="*/ 492125 w 755650"/>
                <a:gd name="connsiteY10" fmla="*/ 222250 h 457200"/>
                <a:gd name="connsiteX11" fmla="*/ 668338 w 755650"/>
                <a:gd name="connsiteY11" fmla="*/ 100013 h 457200"/>
                <a:gd name="connsiteX12" fmla="*/ 755650 w 755650"/>
                <a:gd name="connsiteY12" fmla="*/ 50800 h 457200"/>
                <a:gd name="connsiteX13" fmla="*/ 660400 w 755650"/>
                <a:gd name="connsiteY13" fmla="*/ 0 h 457200"/>
                <a:gd name="connsiteX0" fmla="*/ 660400 w 774700"/>
                <a:gd name="connsiteY0" fmla="*/ 0 h 457200"/>
                <a:gd name="connsiteX1" fmla="*/ 584200 w 774700"/>
                <a:gd name="connsiteY1" fmla="*/ 73025 h 457200"/>
                <a:gd name="connsiteX2" fmla="*/ 504825 w 774700"/>
                <a:gd name="connsiteY2" fmla="*/ 139700 h 457200"/>
                <a:gd name="connsiteX3" fmla="*/ 393700 w 774700"/>
                <a:gd name="connsiteY3" fmla="*/ 212725 h 457200"/>
                <a:gd name="connsiteX4" fmla="*/ 285750 w 774700"/>
                <a:gd name="connsiteY4" fmla="*/ 282575 h 457200"/>
                <a:gd name="connsiteX5" fmla="*/ 146050 w 774700"/>
                <a:gd name="connsiteY5" fmla="*/ 333375 h 457200"/>
                <a:gd name="connsiteX6" fmla="*/ 0 w 774700"/>
                <a:gd name="connsiteY6" fmla="*/ 365125 h 457200"/>
                <a:gd name="connsiteX7" fmla="*/ 15875 w 774700"/>
                <a:gd name="connsiteY7" fmla="*/ 457200 h 457200"/>
                <a:gd name="connsiteX8" fmla="*/ 184150 w 774700"/>
                <a:gd name="connsiteY8" fmla="*/ 396875 h 457200"/>
                <a:gd name="connsiteX9" fmla="*/ 352425 w 774700"/>
                <a:gd name="connsiteY9" fmla="*/ 311150 h 457200"/>
                <a:gd name="connsiteX10" fmla="*/ 492125 w 774700"/>
                <a:gd name="connsiteY10" fmla="*/ 222250 h 457200"/>
                <a:gd name="connsiteX11" fmla="*/ 668338 w 774700"/>
                <a:gd name="connsiteY11" fmla="*/ 100013 h 457200"/>
                <a:gd name="connsiteX12" fmla="*/ 774700 w 774700"/>
                <a:gd name="connsiteY12" fmla="*/ 46037 h 457200"/>
                <a:gd name="connsiteX13" fmla="*/ 660400 w 774700"/>
                <a:gd name="connsiteY13"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4700" h="457200">
                  <a:moveTo>
                    <a:pt x="660400" y="0"/>
                  </a:moveTo>
                  <a:cubicBezTo>
                    <a:pt x="635000" y="24342"/>
                    <a:pt x="610129" y="49742"/>
                    <a:pt x="584200" y="73025"/>
                  </a:cubicBezTo>
                  <a:cubicBezTo>
                    <a:pt x="558271" y="96308"/>
                    <a:pt x="531283" y="117475"/>
                    <a:pt x="504825" y="139700"/>
                  </a:cubicBezTo>
                  <a:lnTo>
                    <a:pt x="393700" y="212725"/>
                  </a:lnTo>
                  <a:lnTo>
                    <a:pt x="285750" y="282575"/>
                  </a:lnTo>
                  <a:lnTo>
                    <a:pt x="146050" y="333375"/>
                  </a:lnTo>
                  <a:lnTo>
                    <a:pt x="0" y="365125"/>
                  </a:lnTo>
                  <a:lnTo>
                    <a:pt x="15875" y="457200"/>
                  </a:lnTo>
                  <a:lnTo>
                    <a:pt x="184150" y="396875"/>
                  </a:lnTo>
                  <a:lnTo>
                    <a:pt x="352425" y="311150"/>
                  </a:lnTo>
                  <a:lnTo>
                    <a:pt x="492125" y="222250"/>
                  </a:lnTo>
                  <a:lnTo>
                    <a:pt x="668338" y="100013"/>
                  </a:lnTo>
                  <a:lnTo>
                    <a:pt x="774700" y="46037"/>
                  </a:lnTo>
                  <a:lnTo>
                    <a:pt x="660400" y="0"/>
                  </a:lnTo>
                  <a:close/>
                </a:path>
              </a:pathLst>
            </a:custGeom>
            <a:pattFill prst="ltVert">
              <a:fgClr>
                <a:sysClr val="windowText" lastClr="000000"/>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32" name="Freeform 31"/>
            <p:cNvSpPr/>
            <p:nvPr/>
          </p:nvSpPr>
          <p:spPr>
            <a:xfrm>
              <a:off x="4973842" y="3066030"/>
              <a:ext cx="3175000" cy="1006475"/>
            </a:xfrm>
            <a:custGeom>
              <a:avLst/>
              <a:gdLst>
                <a:gd name="connsiteX0" fmla="*/ 3155950 w 3175000"/>
                <a:gd name="connsiteY0" fmla="*/ 838200 h 1006475"/>
                <a:gd name="connsiteX1" fmla="*/ 3022600 w 3175000"/>
                <a:gd name="connsiteY1" fmla="*/ 822325 h 1006475"/>
                <a:gd name="connsiteX2" fmla="*/ 2955925 w 3175000"/>
                <a:gd name="connsiteY2" fmla="*/ 822325 h 1006475"/>
                <a:gd name="connsiteX3" fmla="*/ 2927350 w 3175000"/>
                <a:gd name="connsiteY3" fmla="*/ 860425 h 1006475"/>
                <a:gd name="connsiteX4" fmla="*/ 2854325 w 3175000"/>
                <a:gd name="connsiteY4" fmla="*/ 831850 h 1006475"/>
                <a:gd name="connsiteX5" fmla="*/ 2765425 w 3175000"/>
                <a:gd name="connsiteY5" fmla="*/ 790575 h 1006475"/>
                <a:gd name="connsiteX6" fmla="*/ 2682875 w 3175000"/>
                <a:gd name="connsiteY6" fmla="*/ 765175 h 1006475"/>
                <a:gd name="connsiteX7" fmla="*/ 2660650 w 3175000"/>
                <a:gd name="connsiteY7" fmla="*/ 796925 h 1006475"/>
                <a:gd name="connsiteX8" fmla="*/ 2578100 w 3175000"/>
                <a:gd name="connsiteY8" fmla="*/ 755650 h 1006475"/>
                <a:gd name="connsiteX9" fmla="*/ 2365375 w 3175000"/>
                <a:gd name="connsiteY9" fmla="*/ 676275 h 1006475"/>
                <a:gd name="connsiteX10" fmla="*/ 2222500 w 3175000"/>
                <a:gd name="connsiteY10" fmla="*/ 612775 h 1006475"/>
                <a:gd name="connsiteX11" fmla="*/ 2066925 w 3175000"/>
                <a:gd name="connsiteY11" fmla="*/ 558800 h 1006475"/>
                <a:gd name="connsiteX12" fmla="*/ 1924050 w 3175000"/>
                <a:gd name="connsiteY12" fmla="*/ 498475 h 1006475"/>
                <a:gd name="connsiteX13" fmla="*/ 1809750 w 3175000"/>
                <a:gd name="connsiteY13" fmla="*/ 460375 h 1006475"/>
                <a:gd name="connsiteX14" fmla="*/ 1673225 w 3175000"/>
                <a:gd name="connsiteY14" fmla="*/ 422275 h 1006475"/>
                <a:gd name="connsiteX15" fmla="*/ 1517650 w 3175000"/>
                <a:gd name="connsiteY15" fmla="*/ 387350 h 1006475"/>
                <a:gd name="connsiteX16" fmla="*/ 1428750 w 3175000"/>
                <a:gd name="connsiteY16" fmla="*/ 355600 h 1006475"/>
                <a:gd name="connsiteX17" fmla="*/ 1292225 w 3175000"/>
                <a:gd name="connsiteY17" fmla="*/ 333375 h 1006475"/>
                <a:gd name="connsiteX18" fmla="*/ 1101725 w 3175000"/>
                <a:gd name="connsiteY18" fmla="*/ 304800 h 1006475"/>
                <a:gd name="connsiteX19" fmla="*/ 996950 w 3175000"/>
                <a:gd name="connsiteY19" fmla="*/ 292100 h 1006475"/>
                <a:gd name="connsiteX20" fmla="*/ 825500 w 3175000"/>
                <a:gd name="connsiteY20" fmla="*/ 279400 h 1006475"/>
                <a:gd name="connsiteX21" fmla="*/ 692150 w 3175000"/>
                <a:gd name="connsiteY21" fmla="*/ 269875 h 1006475"/>
                <a:gd name="connsiteX22" fmla="*/ 622300 w 3175000"/>
                <a:gd name="connsiteY22" fmla="*/ 260350 h 1006475"/>
                <a:gd name="connsiteX23" fmla="*/ 495300 w 3175000"/>
                <a:gd name="connsiteY23" fmla="*/ 234950 h 1006475"/>
                <a:gd name="connsiteX24" fmla="*/ 374650 w 3175000"/>
                <a:gd name="connsiteY24" fmla="*/ 212725 h 1006475"/>
                <a:gd name="connsiteX25" fmla="*/ 339725 w 3175000"/>
                <a:gd name="connsiteY25" fmla="*/ 209550 h 1006475"/>
                <a:gd name="connsiteX26" fmla="*/ 222250 w 3175000"/>
                <a:gd name="connsiteY26" fmla="*/ 142875 h 1006475"/>
                <a:gd name="connsiteX27" fmla="*/ 95250 w 3175000"/>
                <a:gd name="connsiteY27" fmla="*/ 69850 h 1006475"/>
                <a:gd name="connsiteX28" fmla="*/ 0 w 3175000"/>
                <a:gd name="connsiteY28" fmla="*/ 0 h 1006475"/>
                <a:gd name="connsiteX29" fmla="*/ 44450 w 3175000"/>
                <a:gd name="connsiteY29" fmla="*/ 161925 h 1006475"/>
                <a:gd name="connsiteX30" fmla="*/ 168275 w 3175000"/>
                <a:gd name="connsiteY30" fmla="*/ 219075 h 1006475"/>
                <a:gd name="connsiteX31" fmla="*/ 266700 w 3175000"/>
                <a:gd name="connsiteY31" fmla="*/ 263525 h 1006475"/>
                <a:gd name="connsiteX32" fmla="*/ 419100 w 3175000"/>
                <a:gd name="connsiteY32" fmla="*/ 307975 h 1006475"/>
                <a:gd name="connsiteX33" fmla="*/ 523875 w 3175000"/>
                <a:gd name="connsiteY33" fmla="*/ 349250 h 1006475"/>
                <a:gd name="connsiteX34" fmla="*/ 717550 w 3175000"/>
                <a:gd name="connsiteY34" fmla="*/ 396875 h 1006475"/>
                <a:gd name="connsiteX35" fmla="*/ 806450 w 3175000"/>
                <a:gd name="connsiteY35" fmla="*/ 403225 h 1006475"/>
                <a:gd name="connsiteX36" fmla="*/ 990600 w 3175000"/>
                <a:gd name="connsiteY36" fmla="*/ 409575 h 1006475"/>
                <a:gd name="connsiteX37" fmla="*/ 1206500 w 3175000"/>
                <a:gd name="connsiteY37" fmla="*/ 434975 h 1006475"/>
                <a:gd name="connsiteX38" fmla="*/ 1387475 w 3175000"/>
                <a:gd name="connsiteY38" fmla="*/ 482600 h 1006475"/>
                <a:gd name="connsiteX39" fmla="*/ 1616075 w 3175000"/>
                <a:gd name="connsiteY39" fmla="*/ 552450 h 1006475"/>
                <a:gd name="connsiteX40" fmla="*/ 1816100 w 3175000"/>
                <a:gd name="connsiteY40" fmla="*/ 590550 h 1006475"/>
                <a:gd name="connsiteX41" fmla="*/ 2000250 w 3175000"/>
                <a:gd name="connsiteY41" fmla="*/ 631825 h 1006475"/>
                <a:gd name="connsiteX42" fmla="*/ 2254250 w 3175000"/>
                <a:gd name="connsiteY42" fmla="*/ 698500 h 1006475"/>
                <a:gd name="connsiteX43" fmla="*/ 2508250 w 3175000"/>
                <a:gd name="connsiteY43" fmla="*/ 800100 h 1006475"/>
                <a:gd name="connsiteX44" fmla="*/ 2711450 w 3175000"/>
                <a:gd name="connsiteY44" fmla="*/ 863600 h 1006475"/>
                <a:gd name="connsiteX45" fmla="*/ 2984500 w 3175000"/>
                <a:gd name="connsiteY45" fmla="*/ 949325 h 1006475"/>
                <a:gd name="connsiteX46" fmla="*/ 3127375 w 3175000"/>
                <a:gd name="connsiteY46" fmla="*/ 990600 h 1006475"/>
                <a:gd name="connsiteX47" fmla="*/ 3175000 w 3175000"/>
                <a:gd name="connsiteY47" fmla="*/ 1006475 h 1006475"/>
                <a:gd name="connsiteX48" fmla="*/ 3155950 w 3175000"/>
                <a:gd name="connsiteY48" fmla="*/ 838200 h 100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75000" h="1006475">
                  <a:moveTo>
                    <a:pt x="3155950" y="838200"/>
                  </a:moveTo>
                  <a:lnTo>
                    <a:pt x="3022600" y="822325"/>
                  </a:lnTo>
                  <a:lnTo>
                    <a:pt x="2955925" y="822325"/>
                  </a:lnTo>
                  <a:lnTo>
                    <a:pt x="2927350" y="860425"/>
                  </a:lnTo>
                  <a:lnTo>
                    <a:pt x="2854325" y="831850"/>
                  </a:lnTo>
                  <a:lnTo>
                    <a:pt x="2765425" y="790575"/>
                  </a:lnTo>
                  <a:lnTo>
                    <a:pt x="2682875" y="765175"/>
                  </a:lnTo>
                  <a:lnTo>
                    <a:pt x="2660650" y="796925"/>
                  </a:lnTo>
                  <a:lnTo>
                    <a:pt x="2578100" y="755650"/>
                  </a:lnTo>
                  <a:lnTo>
                    <a:pt x="2365375" y="676275"/>
                  </a:lnTo>
                  <a:lnTo>
                    <a:pt x="2222500" y="612775"/>
                  </a:lnTo>
                  <a:lnTo>
                    <a:pt x="2066925" y="558800"/>
                  </a:lnTo>
                  <a:lnTo>
                    <a:pt x="1924050" y="498475"/>
                  </a:lnTo>
                  <a:lnTo>
                    <a:pt x="1809750" y="460375"/>
                  </a:lnTo>
                  <a:lnTo>
                    <a:pt x="1673225" y="422275"/>
                  </a:lnTo>
                  <a:lnTo>
                    <a:pt x="1517650" y="387350"/>
                  </a:lnTo>
                  <a:lnTo>
                    <a:pt x="1428750" y="355600"/>
                  </a:lnTo>
                  <a:lnTo>
                    <a:pt x="1292225" y="333375"/>
                  </a:lnTo>
                  <a:lnTo>
                    <a:pt x="1101725" y="304800"/>
                  </a:lnTo>
                  <a:lnTo>
                    <a:pt x="996950" y="292100"/>
                  </a:lnTo>
                  <a:lnTo>
                    <a:pt x="825500" y="279400"/>
                  </a:lnTo>
                  <a:lnTo>
                    <a:pt x="692150" y="269875"/>
                  </a:lnTo>
                  <a:lnTo>
                    <a:pt x="622300" y="260350"/>
                  </a:lnTo>
                  <a:lnTo>
                    <a:pt x="495300" y="234950"/>
                  </a:lnTo>
                  <a:lnTo>
                    <a:pt x="374650" y="212725"/>
                  </a:lnTo>
                  <a:lnTo>
                    <a:pt x="339725" y="209550"/>
                  </a:lnTo>
                  <a:lnTo>
                    <a:pt x="222250" y="142875"/>
                  </a:lnTo>
                  <a:lnTo>
                    <a:pt x="95250" y="69850"/>
                  </a:lnTo>
                  <a:lnTo>
                    <a:pt x="0" y="0"/>
                  </a:lnTo>
                  <a:lnTo>
                    <a:pt x="44450" y="161925"/>
                  </a:lnTo>
                  <a:lnTo>
                    <a:pt x="168275" y="219075"/>
                  </a:lnTo>
                  <a:lnTo>
                    <a:pt x="266700" y="263525"/>
                  </a:lnTo>
                  <a:lnTo>
                    <a:pt x="419100" y="307975"/>
                  </a:lnTo>
                  <a:lnTo>
                    <a:pt x="523875" y="349250"/>
                  </a:lnTo>
                  <a:lnTo>
                    <a:pt x="717550" y="396875"/>
                  </a:lnTo>
                  <a:lnTo>
                    <a:pt x="806450" y="403225"/>
                  </a:lnTo>
                  <a:lnTo>
                    <a:pt x="990600" y="409575"/>
                  </a:lnTo>
                  <a:lnTo>
                    <a:pt x="1206500" y="434975"/>
                  </a:lnTo>
                  <a:lnTo>
                    <a:pt x="1387475" y="482600"/>
                  </a:lnTo>
                  <a:lnTo>
                    <a:pt x="1616075" y="552450"/>
                  </a:lnTo>
                  <a:lnTo>
                    <a:pt x="1816100" y="590550"/>
                  </a:lnTo>
                  <a:lnTo>
                    <a:pt x="2000250" y="631825"/>
                  </a:lnTo>
                  <a:lnTo>
                    <a:pt x="2254250" y="698500"/>
                  </a:lnTo>
                  <a:lnTo>
                    <a:pt x="2508250" y="800100"/>
                  </a:lnTo>
                  <a:lnTo>
                    <a:pt x="2711450" y="863600"/>
                  </a:lnTo>
                  <a:lnTo>
                    <a:pt x="2984500" y="949325"/>
                  </a:lnTo>
                  <a:lnTo>
                    <a:pt x="3127375" y="990600"/>
                  </a:lnTo>
                  <a:lnTo>
                    <a:pt x="3175000" y="1006475"/>
                  </a:lnTo>
                  <a:lnTo>
                    <a:pt x="3155950" y="838200"/>
                  </a:lnTo>
                  <a:close/>
                </a:path>
              </a:pathLst>
            </a:custGeom>
            <a:pattFill prst="ltVert">
              <a:fgClr>
                <a:sysClr val="windowText" lastClr="000000"/>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33" name="Freeform 32"/>
            <p:cNvSpPr/>
            <p:nvPr/>
          </p:nvSpPr>
          <p:spPr>
            <a:xfrm>
              <a:off x="7209042" y="2700905"/>
              <a:ext cx="727075" cy="1228725"/>
            </a:xfrm>
            <a:custGeom>
              <a:avLst/>
              <a:gdLst>
                <a:gd name="connsiteX0" fmla="*/ 158750 w 758825"/>
                <a:gd name="connsiteY0" fmla="*/ 15875 h 1247775"/>
                <a:gd name="connsiteX1" fmla="*/ 247650 w 758825"/>
                <a:gd name="connsiteY1" fmla="*/ 123825 h 1247775"/>
                <a:gd name="connsiteX2" fmla="*/ 336550 w 758825"/>
                <a:gd name="connsiteY2" fmla="*/ 225425 h 1247775"/>
                <a:gd name="connsiteX3" fmla="*/ 425450 w 758825"/>
                <a:gd name="connsiteY3" fmla="*/ 327025 h 1247775"/>
                <a:gd name="connsiteX4" fmla="*/ 473075 w 758825"/>
                <a:gd name="connsiteY4" fmla="*/ 441325 h 1247775"/>
                <a:gd name="connsiteX5" fmla="*/ 536575 w 758825"/>
                <a:gd name="connsiteY5" fmla="*/ 606425 h 1247775"/>
                <a:gd name="connsiteX6" fmla="*/ 593725 w 758825"/>
                <a:gd name="connsiteY6" fmla="*/ 803275 h 1247775"/>
                <a:gd name="connsiteX7" fmla="*/ 660400 w 758825"/>
                <a:gd name="connsiteY7" fmla="*/ 971550 h 1247775"/>
                <a:gd name="connsiteX8" fmla="*/ 739775 w 758825"/>
                <a:gd name="connsiteY8" fmla="*/ 1165225 h 1247775"/>
                <a:gd name="connsiteX9" fmla="*/ 758825 w 758825"/>
                <a:gd name="connsiteY9" fmla="*/ 1209675 h 1247775"/>
                <a:gd name="connsiteX10" fmla="*/ 720725 w 758825"/>
                <a:gd name="connsiteY10" fmla="*/ 1247775 h 1247775"/>
                <a:gd name="connsiteX11" fmla="*/ 682625 w 758825"/>
                <a:gd name="connsiteY11" fmla="*/ 1165225 h 1247775"/>
                <a:gd name="connsiteX12" fmla="*/ 622300 w 758825"/>
                <a:gd name="connsiteY12" fmla="*/ 1035050 h 1247775"/>
                <a:gd name="connsiteX13" fmla="*/ 574675 w 758825"/>
                <a:gd name="connsiteY13" fmla="*/ 885825 h 1247775"/>
                <a:gd name="connsiteX14" fmla="*/ 523875 w 758825"/>
                <a:gd name="connsiteY14" fmla="*/ 723900 h 1247775"/>
                <a:gd name="connsiteX15" fmla="*/ 466725 w 758825"/>
                <a:gd name="connsiteY15" fmla="*/ 565150 h 1247775"/>
                <a:gd name="connsiteX16" fmla="*/ 390525 w 758825"/>
                <a:gd name="connsiteY16" fmla="*/ 377825 h 1247775"/>
                <a:gd name="connsiteX17" fmla="*/ 339725 w 758825"/>
                <a:gd name="connsiteY17" fmla="*/ 314325 h 1247775"/>
                <a:gd name="connsiteX18" fmla="*/ 250825 w 758825"/>
                <a:gd name="connsiteY18" fmla="*/ 219075 h 1247775"/>
                <a:gd name="connsiteX19" fmla="*/ 152400 w 758825"/>
                <a:gd name="connsiteY19" fmla="*/ 107950 h 1247775"/>
                <a:gd name="connsiteX20" fmla="*/ 111125 w 758825"/>
                <a:gd name="connsiteY20" fmla="*/ 63500 h 1247775"/>
                <a:gd name="connsiteX21" fmla="*/ 171450 w 758825"/>
                <a:gd name="connsiteY21" fmla="*/ 247650 h 1247775"/>
                <a:gd name="connsiteX22" fmla="*/ 234950 w 758825"/>
                <a:gd name="connsiteY22" fmla="*/ 460375 h 1247775"/>
                <a:gd name="connsiteX23" fmla="*/ 279400 w 758825"/>
                <a:gd name="connsiteY23" fmla="*/ 654050 h 1247775"/>
                <a:gd name="connsiteX24" fmla="*/ 336550 w 758825"/>
                <a:gd name="connsiteY24" fmla="*/ 831850 h 1247775"/>
                <a:gd name="connsiteX25" fmla="*/ 390525 w 758825"/>
                <a:gd name="connsiteY25" fmla="*/ 974725 h 1247775"/>
                <a:gd name="connsiteX26" fmla="*/ 492125 w 758825"/>
                <a:gd name="connsiteY26" fmla="*/ 1146175 h 1247775"/>
                <a:gd name="connsiteX27" fmla="*/ 454025 w 758825"/>
                <a:gd name="connsiteY27" fmla="*/ 1181100 h 1247775"/>
                <a:gd name="connsiteX28" fmla="*/ 415925 w 758825"/>
                <a:gd name="connsiteY28" fmla="*/ 1111250 h 1247775"/>
                <a:gd name="connsiteX29" fmla="*/ 327025 w 758825"/>
                <a:gd name="connsiteY29" fmla="*/ 933450 h 1247775"/>
                <a:gd name="connsiteX30" fmla="*/ 273050 w 758825"/>
                <a:gd name="connsiteY30" fmla="*/ 765175 h 1247775"/>
                <a:gd name="connsiteX31" fmla="*/ 206375 w 758825"/>
                <a:gd name="connsiteY31" fmla="*/ 581025 h 1247775"/>
                <a:gd name="connsiteX32" fmla="*/ 161925 w 758825"/>
                <a:gd name="connsiteY32" fmla="*/ 460375 h 1247775"/>
                <a:gd name="connsiteX33" fmla="*/ 123825 w 758825"/>
                <a:gd name="connsiteY33" fmla="*/ 295275 h 1247775"/>
                <a:gd name="connsiteX34" fmla="*/ 82550 w 758825"/>
                <a:gd name="connsiteY34" fmla="*/ 168275 h 1247775"/>
                <a:gd name="connsiteX35" fmla="*/ 0 w 758825"/>
                <a:gd name="connsiteY35" fmla="*/ 34925 h 1247775"/>
                <a:gd name="connsiteX36" fmla="*/ 101600 w 758825"/>
                <a:gd name="connsiteY36" fmla="*/ 0 h 1247775"/>
                <a:gd name="connsiteX37" fmla="*/ 158750 w 758825"/>
                <a:gd name="connsiteY37" fmla="*/ 15875 h 1247775"/>
                <a:gd name="connsiteX0" fmla="*/ 127000 w 727075"/>
                <a:gd name="connsiteY0" fmla="*/ 15875 h 1247775"/>
                <a:gd name="connsiteX1" fmla="*/ 215900 w 727075"/>
                <a:gd name="connsiteY1" fmla="*/ 123825 h 1247775"/>
                <a:gd name="connsiteX2" fmla="*/ 304800 w 727075"/>
                <a:gd name="connsiteY2" fmla="*/ 225425 h 1247775"/>
                <a:gd name="connsiteX3" fmla="*/ 393700 w 727075"/>
                <a:gd name="connsiteY3" fmla="*/ 327025 h 1247775"/>
                <a:gd name="connsiteX4" fmla="*/ 441325 w 727075"/>
                <a:gd name="connsiteY4" fmla="*/ 441325 h 1247775"/>
                <a:gd name="connsiteX5" fmla="*/ 504825 w 727075"/>
                <a:gd name="connsiteY5" fmla="*/ 606425 h 1247775"/>
                <a:gd name="connsiteX6" fmla="*/ 561975 w 727075"/>
                <a:gd name="connsiteY6" fmla="*/ 803275 h 1247775"/>
                <a:gd name="connsiteX7" fmla="*/ 628650 w 727075"/>
                <a:gd name="connsiteY7" fmla="*/ 971550 h 1247775"/>
                <a:gd name="connsiteX8" fmla="*/ 708025 w 727075"/>
                <a:gd name="connsiteY8" fmla="*/ 1165225 h 1247775"/>
                <a:gd name="connsiteX9" fmla="*/ 727075 w 727075"/>
                <a:gd name="connsiteY9" fmla="*/ 1209675 h 1247775"/>
                <a:gd name="connsiteX10" fmla="*/ 688975 w 727075"/>
                <a:gd name="connsiteY10" fmla="*/ 1247775 h 1247775"/>
                <a:gd name="connsiteX11" fmla="*/ 650875 w 727075"/>
                <a:gd name="connsiteY11" fmla="*/ 1165225 h 1247775"/>
                <a:gd name="connsiteX12" fmla="*/ 590550 w 727075"/>
                <a:gd name="connsiteY12" fmla="*/ 1035050 h 1247775"/>
                <a:gd name="connsiteX13" fmla="*/ 542925 w 727075"/>
                <a:gd name="connsiteY13" fmla="*/ 885825 h 1247775"/>
                <a:gd name="connsiteX14" fmla="*/ 492125 w 727075"/>
                <a:gd name="connsiteY14" fmla="*/ 723900 h 1247775"/>
                <a:gd name="connsiteX15" fmla="*/ 434975 w 727075"/>
                <a:gd name="connsiteY15" fmla="*/ 565150 h 1247775"/>
                <a:gd name="connsiteX16" fmla="*/ 358775 w 727075"/>
                <a:gd name="connsiteY16" fmla="*/ 377825 h 1247775"/>
                <a:gd name="connsiteX17" fmla="*/ 307975 w 727075"/>
                <a:gd name="connsiteY17" fmla="*/ 314325 h 1247775"/>
                <a:gd name="connsiteX18" fmla="*/ 219075 w 727075"/>
                <a:gd name="connsiteY18" fmla="*/ 219075 h 1247775"/>
                <a:gd name="connsiteX19" fmla="*/ 120650 w 727075"/>
                <a:gd name="connsiteY19" fmla="*/ 107950 h 1247775"/>
                <a:gd name="connsiteX20" fmla="*/ 79375 w 727075"/>
                <a:gd name="connsiteY20" fmla="*/ 63500 h 1247775"/>
                <a:gd name="connsiteX21" fmla="*/ 139700 w 727075"/>
                <a:gd name="connsiteY21" fmla="*/ 247650 h 1247775"/>
                <a:gd name="connsiteX22" fmla="*/ 203200 w 727075"/>
                <a:gd name="connsiteY22" fmla="*/ 460375 h 1247775"/>
                <a:gd name="connsiteX23" fmla="*/ 247650 w 727075"/>
                <a:gd name="connsiteY23" fmla="*/ 654050 h 1247775"/>
                <a:gd name="connsiteX24" fmla="*/ 304800 w 727075"/>
                <a:gd name="connsiteY24" fmla="*/ 831850 h 1247775"/>
                <a:gd name="connsiteX25" fmla="*/ 358775 w 727075"/>
                <a:gd name="connsiteY25" fmla="*/ 974725 h 1247775"/>
                <a:gd name="connsiteX26" fmla="*/ 460375 w 727075"/>
                <a:gd name="connsiteY26" fmla="*/ 1146175 h 1247775"/>
                <a:gd name="connsiteX27" fmla="*/ 422275 w 727075"/>
                <a:gd name="connsiteY27" fmla="*/ 1181100 h 1247775"/>
                <a:gd name="connsiteX28" fmla="*/ 384175 w 727075"/>
                <a:gd name="connsiteY28" fmla="*/ 1111250 h 1247775"/>
                <a:gd name="connsiteX29" fmla="*/ 295275 w 727075"/>
                <a:gd name="connsiteY29" fmla="*/ 933450 h 1247775"/>
                <a:gd name="connsiteX30" fmla="*/ 241300 w 727075"/>
                <a:gd name="connsiteY30" fmla="*/ 765175 h 1247775"/>
                <a:gd name="connsiteX31" fmla="*/ 174625 w 727075"/>
                <a:gd name="connsiteY31" fmla="*/ 581025 h 1247775"/>
                <a:gd name="connsiteX32" fmla="*/ 130175 w 727075"/>
                <a:gd name="connsiteY32" fmla="*/ 460375 h 1247775"/>
                <a:gd name="connsiteX33" fmla="*/ 92075 w 727075"/>
                <a:gd name="connsiteY33" fmla="*/ 295275 h 1247775"/>
                <a:gd name="connsiteX34" fmla="*/ 50800 w 727075"/>
                <a:gd name="connsiteY34" fmla="*/ 168275 h 1247775"/>
                <a:gd name="connsiteX35" fmla="*/ 0 w 727075"/>
                <a:gd name="connsiteY35" fmla="*/ 85725 h 1247775"/>
                <a:gd name="connsiteX36" fmla="*/ 69850 w 727075"/>
                <a:gd name="connsiteY36" fmla="*/ 0 h 1247775"/>
                <a:gd name="connsiteX37" fmla="*/ 127000 w 727075"/>
                <a:gd name="connsiteY37" fmla="*/ 15875 h 1247775"/>
                <a:gd name="connsiteX0" fmla="*/ 127000 w 727075"/>
                <a:gd name="connsiteY0" fmla="*/ 15875 h 1247775"/>
                <a:gd name="connsiteX1" fmla="*/ 215900 w 727075"/>
                <a:gd name="connsiteY1" fmla="*/ 123825 h 1247775"/>
                <a:gd name="connsiteX2" fmla="*/ 304800 w 727075"/>
                <a:gd name="connsiteY2" fmla="*/ 225425 h 1247775"/>
                <a:gd name="connsiteX3" fmla="*/ 393700 w 727075"/>
                <a:gd name="connsiteY3" fmla="*/ 327025 h 1247775"/>
                <a:gd name="connsiteX4" fmla="*/ 441325 w 727075"/>
                <a:gd name="connsiteY4" fmla="*/ 441325 h 1247775"/>
                <a:gd name="connsiteX5" fmla="*/ 504825 w 727075"/>
                <a:gd name="connsiteY5" fmla="*/ 606425 h 1247775"/>
                <a:gd name="connsiteX6" fmla="*/ 561975 w 727075"/>
                <a:gd name="connsiteY6" fmla="*/ 803275 h 1247775"/>
                <a:gd name="connsiteX7" fmla="*/ 628650 w 727075"/>
                <a:gd name="connsiteY7" fmla="*/ 971550 h 1247775"/>
                <a:gd name="connsiteX8" fmla="*/ 708025 w 727075"/>
                <a:gd name="connsiteY8" fmla="*/ 1165225 h 1247775"/>
                <a:gd name="connsiteX9" fmla="*/ 727075 w 727075"/>
                <a:gd name="connsiteY9" fmla="*/ 1209675 h 1247775"/>
                <a:gd name="connsiteX10" fmla="*/ 688975 w 727075"/>
                <a:gd name="connsiteY10" fmla="*/ 1247775 h 1247775"/>
                <a:gd name="connsiteX11" fmla="*/ 650875 w 727075"/>
                <a:gd name="connsiteY11" fmla="*/ 1165225 h 1247775"/>
                <a:gd name="connsiteX12" fmla="*/ 590550 w 727075"/>
                <a:gd name="connsiteY12" fmla="*/ 1035050 h 1247775"/>
                <a:gd name="connsiteX13" fmla="*/ 542925 w 727075"/>
                <a:gd name="connsiteY13" fmla="*/ 885825 h 1247775"/>
                <a:gd name="connsiteX14" fmla="*/ 492125 w 727075"/>
                <a:gd name="connsiteY14" fmla="*/ 723900 h 1247775"/>
                <a:gd name="connsiteX15" fmla="*/ 434975 w 727075"/>
                <a:gd name="connsiteY15" fmla="*/ 565150 h 1247775"/>
                <a:gd name="connsiteX16" fmla="*/ 358775 w 727075"/>
                <a:gd name="connsiteY16" fmla="*/ 377825 h 1247775"/>
                <a:gd name="connsiteX17" fmla="*/ 307975 w 727075"/>
                <a:gd name="connsiteY17" fmla="*/ 314325 h 1247775"/>
                <a:gd name="connsiteX18" fmla="*/ 219075 w 727075"/>
                <a:gd name="connsiteY18" fmla="*/ 219075 h 1247775"/>
                <a:gd name="connsiteX19" fmla="*/ 120650 w 727075"/>
                <a:gd name="connsiteY19" fmla="*/ 107950 h 1247775"/>
                <a:gd name="connsiteX20" fmla="*/ 79375 w 727075"/>
                <a:gd name="connsiteY20" fmla="*/ 76200 h 1247775"/>
                <a:gd name="connsiteX21" fmla="*/ 139700 w 727075"/>
                <a:gd name="connsiteY21" fmla="*/ 247650 h 1247775"/>
                <a:gd name="connsiteX22" fmla="*/ 203200 w 727075"/>
                <a:gd name="connsiteY22" fmla="*/ 460375 h 1247775"/>
                <a:gd name="connsiteX23" fmla="*/ 247650 w 727075"/>
                <a:gd name="connsiteY23" fmla="*/ 654050 h 1247775"/>
                <a:gd name="connsiteX24" fmla="*/ 304800 w 727075"/>
                <a:gd name="connsiteY24" fmla="*/ 831850 h 1247775"/>
                <a:gd name="connsiteX25" fmla="*/ 358775 w 727075"/>
                <a:gd name="connsiteY25" fmla="*/ 974725 h 1247775"/>
                <a:gd name="connsiteX26" fmla="*/ 460375 w 727075"/>
                <a:gd name="connsiteY26" fmla="*/ 1146175 h 1247775"/>
                <a:gd name="connsiteX27" fmla="*/ 422275 w 727075"/>
                <a:gd name="connsiteY27" fmla="*/ 1181100 h 1247775"/>
                <a:gd name="connsiteX28" fmla="*/ 384175 w 727075"/>
                <a:gd name="connsiteY28" fmla="*/ 1111250 h 1247775"/>
                <a:gd name="connsiteX29" fmla="*/ 295275 w 727075"/>
                <a:gd name="connsiteY29" fmla="*/ 933450 h 1247775"/>
                <a:gd name="connsiteX30" fmla="*/ 241300 w 727075"/>
                <a:gd name="connsiteY30" fmla="*/ 765175 h 1247775"/>
                <a:gd name="connsiteX31" fmla="*/ 174625 w 727075"/>
                <a:gd name="connsiteY31" fmla="*/ 581025 h 1247775"/>
                <a:gd name="connsiteX32" fmla="*/ 130175 w 727075"/>
                <a:gd name="connsiteY32" fmla="*/ 460375 h 1247775"/>
                <a:gd name="connsiteX33" fmla="*/ 92075 w 727075"/>
                <a:gd name="connsiteY33" fmla="*/ 295275 h 1247775"/>
                <a:gd name="connsiteX34" fmla="*/ 50800 w 727075"/>
                <a:gd name="connsiteY34" fmla="*/ 168275 h 1247775"/>
                <a:gd name="connsiteX35" fmla="*/ 0 w 727075"/>
                <a:gd name="connsiteY35" fmla="*/ 85725 h 1247775"/>
                <a:gd name="connsiteX36" fmla="*/ 69850 w 727075"/>
                <a:gd name="connsiteY36" fmla="*/ 0 h 1247775"/>
                <a:gd name="connsiteX37" fmla="*/ 127000 w 727075"/>
                <a:gd name="connsiteY37" fmla="*/ 15875 h 1247775"/>
                <a:gd name="connsiteX0" fmla="*/ 158750 w 727075"/>
                <a:gd name="connsiteY0" fmla="*/ 47625 h 1247775"/>
                <a:gd name="connsiteX1" fmla="*/ 215900 w 727075"/>
                <a:gd name="connsiteY1" fmla="*/ 123825 h 1247775"/>
                <a:gd name="connsiteX2" fmla="*/ 304800 w 727075"/>
                <a:gd name="connsiteY2" fmla="*/ 225425 h 1247775"/>
                <a:gd name="connsiteX3" fmla="*/ 393700 w 727075"/>
                <a:gd name="connsiteY3" fmla="*/ 327025 h 1247775"/>
                <a:gd name="connsiteX4" fmla="*/ 441325 w 727075"/>
                <a:gd name="connsiteY4" fmla="*/ 441325 h 1247775"/>
                <a:gd name="connsiteX5" fmla="*/ 504825 w 727075"/>
                <a:gd name="connsiteY5" fmla="*/ 606425 h 1247775"/>
                <a:gd name="connsiteX6" fmla="*/ 561975 w 727075"/>
                <a:gd name="connsiteY6" fmla="*/ 803275 h 1247775"/>
                <a:gd name="connsiteX7" fmla="*/ 628650 w 727075"/>
                <a:gd name="connsiteY7" fmla="*/ 971550 h 1247775"/>
                <a:gd name="connsiteX8" fmla="*/ 708025 w 727075"/>
                <a:gd name="connsiteY8" fmla="*/ 1165225 h 1247775"/>
                <a:gd name="connsiteX9" fmla="*/ 727075 w 727075"/>
                <a:gd name="connsiteY9" fmla="*/ 1209675 h 1247775"/>
                <a:gd name="connsiteX10" fmla="*/ 688975 w 727075"/>
                <a:gd name="connsiteY10" fmla="*/ 1247775 h 1247775"/>
                <a:gd name="connsiteX11" fmla="*/ 650875 w 727075"/>
                <a:gd name="connsiteY11" fmla="*/ 1165225 h 1247775"/>
                <a:gd name="connsiteX12" fmla="*/ 590550 w 727075"/>
                <a:gd name="connsiteY12" fmla="*/ 1035050 h 1247775"/>
                <a:gd name="connsiteX13" fmla="*/ 542925 w 727075"/>
                <a:gd name="connsiteY13" fmla="*/ 885825 h 1247775"/>
                <a:gd name="connsiteX14" fmla="*/ 492125 w 727075"/>
                <a:gd name="connsiteY14" fmla="*/ 723900 h 1247775"/>
                <a:gd name="connsiteX15" fmla="*/ 434975 w 727075"/>
                <a:gd name="connsiteY15" fmla="*/ 565150 h 1247775"/>
                <a:gd name="connsiteX16" fmla="*/ 358775 w 727075"/>
                <a:gd name="connsiteY16" fmla="*/ 377825 h 1247775"/>
                <a:gd name="connsiteX17" fmla="*/ 307975 w 727075"/>
                <a:gd name="connsiteY17" fmla="*/ 314325 h 1247775"/>
                <a:gd name="connsiteX18" fmla="*/ 219075 w 727075"/>
                <a:gd name="connsiteY18" fmla="*/ 219075 h 1247775"/>
                <a:gd name="connsiteX19" fmla="*/ 120650 w 727075"/>
                <a:gd name="connsiteY19" fmla="*/ 107950 h 1247775"/>
                <a:gd name="connsiteX20" fmla="*/ 79375 w 727075"/>
                <a:gd name="connsiteY20" fmla="*/ 76200 h 1247775"/>
                <a:gd name="connsiteX21" fmla="*/ 139700 w 727075"/>
                <a:gd name="connsiteY21" fmla="*/ 247650 h 1247775"/>
                <a:gd name="connsiteX22" fmla="*/ 203200 w 727075"/>
                <a:gd name="connsiteY22" fmla="*/ 460375 h 1247775"/>
                <a:gd name="connsiteX23" fmla="*/ 247650 w 727075"/>
                <a:gd name="connsiteY23" fmla="*/ 654050 h 1247775"/>
                <a:gd name="connsiteX24" fmla="*/ 304800 w 727075"/>
                <a:gd name="connsiteY24" fmla="*/ 831850 h 1247775"/>
                <a:gd name="connsiteX25" fmla="*/ 358775 w 727075"/>
                <a:gd name="connsiteY25" fmla="*/ 974725 h 1247775"/>
                <a:gd name="connsiteX26" fmla="*/ 460375 w 727075"/>
                <a:gd name="connsiteY26" fmla="*/ 1146175 h 1247775"/>
                <a:gd name="connsiteX27" fmla="*/ 422275 w 727075"/>
                <a:gd name="connsiteY27" fmla="*/ 1181100 h 1247775"/>
                <a:gd name="connsiteX28" fmla="*/ 384175 w 727075"/>
                <a:gd name="connsiteY28" fmla="*/ 1111250 h 1247775"/>
                <a:gd name="connsiteX29" fmla="*/ 295275 w 727075"/>
                <a:gd name="connsiteY29" fmla="*/ 933450 h 1247775"/>
                <a:gd name="connsiteX30" fmla="*/ 241300 w 727075"/>
                <a:gd name="connsiteY30" fmla="*/ 765175 h 1247775"/>
                <a:gd name="connsiteX31" fmla="*/ 174625 w 727075"/>
                <a:gd name="connsiteY31" fmla="*/ 581025 h 1247775"/>
                <a:gd name="connsiteX32" fmla="*/ 130175 w 727075"/>
                <a:gd name="connsiteY32" fmla="*/ 460375 h 1247775"/>
                <a:gd name="connsiteX33" fmla="*/ 92075 w 727075"/>
                <a:gd name="connsiteY33" fmla="*/ 295275 h 1247775"/>
                <a:gd name="connsiteX34" fmla="*/ 50800 w 727075"/>
                <a:gd name="connsiteY34" fmla="*/ 168275 h 1247775"/>
                <a:gd name="connsiteX35" fmla="*/ 0 w 727075"/>
                <a:gd name="connsiteY35" fmla="*/ 85725 h 1247775"/>
                <a:gd name="connsiteX36" fmla="*/ 69850 w 727075"/>
                <a:gd name="connsiteY36" fmla="*/ 0 h 1247775"/>
                <a:gd name="connsiteX37" fmla="*/ 158750 w 727075"/>
                <a:gd name="connsiteY37" fmla="*/ 47625 h 1247775"/>
                <a:gd name="connsiteX0" fmla="*/ 158750 w 727075"/>
                <a:gd name="connsiteY0" fmla="*/ 28575 h 1228725"/>
                <a:gd name="connsiteX1" fmla="*/ 215900 w 727075"/>
                <a:gd name="connsiteY1" fmla="*/ 104775 h 1228725"/>
                <a:gd name="connsiteX2" fmla="*/ 304800 w 727075"/>
                <a:gd name="connsiteY2" fmla="*/ 206375 h 1228725"/>
                <a:gd name="connsiteX3" fmla="*/ 393700 w 727075"/>
                <a:gd name="connsiteY3" fmla="*/ 307975 h 1228725"/>
                <a:gd name="connsiteX4" fmla="*/ 441325 w 727075"/>
                <a:gd name="connsiteY4" fmla="*/ 422275 h 1228725"/>
                <a:gd name="connsiteX5" fmla="*/ 504825 w 727075"/>
                <a:gd name="connsiteY5" fmla="*/ 587375 h 1228725"/>
                <a:gd name="connsiteX6" fmla="*/ 561975 w 727075"/>
                <a:gd name="connsiteY6" fmla="*/ 784225 h 1228725"/>
                <a:gd name="connsiteX7" fmla="*/ 628650 w 727075"/>
                <a:gd name="connsiteY7" fmla="*/ 952500 h 1228725"/>
                <a:gd name="connsiteX8" fmla="*/ 708025 w 727075"/>
                <a:gd name="connsiteY8" fmla="*/ 1146175 h 1228725"/>
                <a:gd name="connsiteX9" fmla="*/ 727075 w 727075"/>
                <a:gd name="connsiteY9" fmla="*/ 1190625 h 1228725"/>
                <a:gd name="connsiteX10" fmla="*/ 688975 w 727075"/>
                <a:gd name="connsiteY10" fmla="*/ 1228725 h 1228725"/>
                <a:gd name="connsiteX11" fmla="*/ 650875 w 727075"/>
                <a:gd name="connsiteY11" fmla="*/ 1146175 h 1228725"/>
                <a:gd name="connsiteX12" fmla="*/ 590550 w 727075"/>
                <a:gd name="connsiteY12" fmla="*/ 1016000 h 1228725"/>
                <a:gd name="connsiteX13" fmla="*/ 542925 w 727075"/>
                <a:gd name="connsiteY13" fmla="*/ 866775 h 1228725"/>
                <a:gd name="connsiteX14" fmla="*/ 492125 w 727075"/>
                <a:gd name="connsiteY14" fmla="*/ 704850 h 1228725"/>
                <a:gd name="connsiteX15" fmla="*/ 434975 w 727075"/>
                <a:gd name="connsiteY15" fmla="*/ 546100 h 1228725"/>
                <a:gd name="connsiteX16" fmla="*/ 358775 w 727075"/>
                <a:gd name="connsiteY16" fmla="*/ 358775 h 1228725"/>
                <a:gd name="connsiteX17" fmla="*/ 307975 w 727075"/>
                <a:gd name="connsiteY17" fmla="*/ 295275 h 1228725"/>
                <a:gd name="connsiteX18" fmla="*/ 219075 w 727075"/>
                <a:gd name="connsiteY18" fmla="*/ 200025 h 1228725"/>
                <a:gd name="connsiteX19" fmla="*/ 120650 w 727075"/>
                <a:gd name="connsiteY19" fmla="*/ 88900 h 1228725"/>
                <a:gd name="connsiteX20" fmla="*/ 79375 w 727075"/>
                <a:gd name="connsiteY20" fmla="*/ 57150 h 1228725"/>
                <a:gd name="connsiteX21" fmla="*/ 139700 w 727075"/>
                <a:gd name="connsiteY21" fmla="*/ 228600 h 1228725"/>
                <a:gd name="connsiteX22" fmla="*/ 203200 w 727075"/>
                <a:gd name="connsiteY22" fmla="*/ 441325 h 1228725"/>
                <a:gd name="connsiteX23" fmla="*/ 247650 w 727075"/>
                <a:gd name="connsiteY23" fmla="*/ 635000 h 1228725"/>
                <a:gd name="connsiteX24" fmla="*/ 304800 w 727075"/>
                <a:gd name="connsiteY24" fmla="*/ 812800 h 1228725"/>
                <a:gd name="connsiteX25" fmla="*/ 358775 w 727075"/>
                <a:gd name="connsiteY25" fmla="*/ 955675 h 1228725"/>
                <a:gd name="connsiteX26" fmla="*/ 460375 w 727075"/>
                <a:gd name="connsiteY26" fmla="*/ 1127125 h 1228725"/>
                <a:gd name="connsiteX27" fmla="*/ 422275 w 727075"/>
                <a:gd name="connsiteY27" fmla="*/ 1162050 h 1228725"/>
                <a:gd name="connsiteX28" fmla="*/ 384175 w 727075"/>
                <a:gd name="connsiteY28" fmla="*/ 1092200 h 1228725"/>
                <a:gd name="connsiteX29" fmla="*/ 295275 w 727075"/>
                <a:gd name="connsiteY29" fmla="*/ 914400 h 1228725"/>
                <a:gd name="connsiteX30" fmla="*/ 241300 w 727075"/>
                <a:gd name="connsiteY30" fmla="*/ 746125 h 1228725"/>
                <a:gd name="connsiteX31" fmla="*/ 174625 w 727075"/>
                <a:gd name="connsiteY31" fmla="*/ 561975 h 1228725"/>
                <a:gd name="connsiteX32" fmla="*/ 130175 w 727075"/>
                <a:gd name="connsiteY32" fmla="*/ 441325 h 1228725"/>
                <a:gd name="connsiteX33" fmla="*/ 92075 w 727075"/>
                <a:gd name="connsiteY33" fmla="*/ 276225 h 1228725"/>
                <a:gd name="connsiteX34" fmla="*/ 50800 w 727075"/>
                <a:gd name="connsiteY34" fmla="*/ 149225 h 1228725"/>
                <a:gd name="connsiteX35" fmla="*/ 0 w 727075"/>
                <a:gd name="connsiteY35" fmla="*/ 66675 h 1228725"/>
                <a:gd name="connsiteX36" fmla="*/ 130175 w 727075"/>
                <a:gd name="connsiteY36" fmla="*/ 0 h 1228725"/>
                <a:gd name="connsiteX37" fmla="*/ 158750 w 727075"/>
                <a:gd name="connsiteY37" fmla="*/ 28575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27075" h="1228725">
                  <a:moveTo>
                    <a:pt x="158750" y="28575"/>
                  </a:moveTo>
                  <a:lnTo>
                    <a:pt x="215900" y="104775"/>
                  </a:lnTo>
                  <a:lnTo>
                    <a:pt x="304800" y="206375"/>
                  </a:lnTo>
                  <a:lnTo>
                    <a:pt x="393700" y="307975"/>
                  </a:lnTo>
                  <a:lnTo>
                    <a:pt x="441325" y="422275"/>
                  </a:lnTo>
                  <a:lnTo>
                    <a:pt x="504825" y="587375"/>
                  </a:lnTo>
                  <a:lnTo>
                    <a:pt x="561975" y="784225"/>
                  </a:lnTo>
                  <a:lnTo>
                    <a:pt x="628650" y="952500"/>
                  </a:lnTo>
                  <a:lnTo>
                    <a:pt x="708025" y="1146175"/>
                  </a:lnTo>
                  <a:lnTo>
                    <a:pt x="727075" y="1190625"/>
                  </a:lnTo>
                  <a:lnTo>
                    <a:pt x="688975" y="1228725"/>
                  </a:lnTo>
                  <a:lnTo>
                    <a:pt x="650875" y="1146175"/>
                  </a:lnTo>
                  <a:lnTo>
                    <a:pt x="590550" y="1016000"/>
                  </a:lnTo>
                  <a:lnTo>
                    <a:pt x="542925" y="866775"/>
                  </a:lnTo>
                  <a:lnTo>
                    <a:pt x="492125" y="704850"/>
                  </a:lnTo>
                  <a:lnTo>
                    <a:pt x="434975" y="546100"/>
                  </a:lnTo>
                  <a:lnTo>
                    <a:pt x="358775" y="358775"/>
                  </a:lnTo>
                  <a:lnTo>
                    <a:pt x="307975" y="295275"/>
                  </a:lnTo>
                  <a:lnTo>
                    <a:pt x="219075" y="200025"/>
                  </a:lnTo>
                  <a:lnTo>
                    <a:pt x="120650" y="88900"/>
                  </a:lnTo>
                  <a:lnTo>
                    <a:pt x="79375" y="57150"/>
                  </a:lnTo>
                  <a:lnTo>
                    <a:pt x="139700" y="228600"/>
                  </a:lnTo>
                  <a:lnTo>
                    <a:pt x="203200" y="441325"/>
                  </a:lnTo>
                  <a:lnTo>
                    <a:pt x="247650" y="635000"/>
                  </a:lnTo>
                  <a:lnTo>
                    <a:pt x="304800" y="812800"/>
                  </a:lnTo>
                  <a:lnTo>
                    <a:pt x="358775" y="955675"/>
                  </a:lnTo>
                  <a:lnTo>
                    <a:pt x="460375" y="1127125"/>
                  </a:lnTo>
                  <a:lnTo>
                    <a:pt x="422275" y="1162050"/>
                  </a:lnTo>
                  <a:lnTo>
                    <a:pt x="384175" y="1092200"/>
                  </a:lnTo>
                  <a:lnTo>
                    <a:pt x="295275" y="914400"/>
                  </a:lnTo>
                  <a:lnTo>
                    <a:pt x="241300" y="746125"/>
                  </a:lnTo>
                  <a:lnTo>
                    <a:pt x="174625" y="561975"/>
                  </a:lnTo>
                  <a:lnTo>
                    <a:pt x="130175" y="441325"/>
                  </a:lnTo>
                  <a:lnTo>
                    <a:pt x="92075" y="276225"/>
                  </a:lnTo>
                  <a:lnTo>
                    <a:pt x="50800" y="149225"/>
                  </a:lnTo>
                  <a:lnTo>
                    <a:pt x="0" y="66675"/>
                  </a:lnTo>
                  <a:lnTo>
                    <a:pt x="130175" y="0"/>
                  </a:lnTo>
                  <a:lnTo>
                    <a:pt x="158750" y="28575"/>
                  </a:lnTo>
                  <a:close/>
                </a:path>
              </a:pathLst>
            </a:custGeom>
            <a:pattFill prst="ltVert">
              <a:fgClr>
                <a:sysClr val="windowText" lastClr="000000"/>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34" name="Freeform 33"/>
            <p:cNvSpPr/>
            <p:nvPr/>
          </p:nvSpPr>
          <p:spPr>
            <a:xfrm>
              <a:off x="5208792" y="2354827"/>
              <a:ext cx="3387725" cy="666750"/>
            </a:xfrm>
            <a:custGeom>
              <a:avLst/>
              <a:gdLst>
                <a:gd name="connsiteX0" fmla="*/ 3365500 w 3387725"/>
                <a:gd name="connsiteY0" fmla="*/ 469900 h 1574800"/>
                <a:gd name="connsiteX1" fmla="*/ 3267075 w 3387725"/>
                <a:gd name="connsiteY1" fmla="*/ 466725 h 1574800"/>
                <a:gd name="connsiteX2" fmla="*/ 3121025 w 3387725"/>
                <a:gd name="connsiteY2" fmla="*/ 466725 h 1574800"/>
                <a:gd name="connsiteX3" fmla="*/ 2949575 w 3387725"/>
                <a:gd name="connsiteY3" fmla="*/ 457200 h 1574800"/>
                <a:gd name="connsiteX4" fmla="*/ 2781300 w 3387725"/>
                <a:gd name="connsiteY4" fmla="*/ 447675 h 1574800"/>
                <a:gd name="connsiteX5" fmla="*/ 2670175 w 3387725"/>
                <a:gd name="connsiteY5" fmla="*/ 431800 h 1574800"/>
                <a:gd name="connsiteX6" fmla="*/ 2552700 w 3387725"/>
                <a:gd name="connsiteY6" fmla="*/ 403225 h 1574800"/>
                <a:gd name="connsiteX7" fmla="*/ 2393950 w 3387725"/>
                <a:gd name="connsiteY7" fmla="*/ 358775 h 1574800"/>
                <a:gd name="connsiteX8" fmla="*/ 2384425 w 3387725"/>
                <a:gd name="connsiteY8" fmla="*/ 257175 h 1574800"/>
                <a:gd name="connsiteX9" fmla="*/ 2244725 w 3387725"/>
                <a:gd name="connsiteY9" fmla="*/ 228600 h 1574800"/>
                <a:gd name="connsiteX10" fmla="*/ 2076450 w 3387725"/>
                <a:gd name="connsiteY10" fmla="*/ 187325 h 1574800"/>
                <a:gd name="connsiteX11" fmla="*/ 1920875 w 3387725"/>
                <a:gd name="connsiteY11" fmla="*/ 149225 h 1574800"/>
                <a:gd name="connsiteX12" fmla="*/ 1714500 w 3387725"/>
                <a:gd name="connsiteY12" fmla="*/ 92075 h 1574800"/>
                <a:gd name="connsiteX13" fmla="*/ 1562100 w 3387725"/>
                <a:gd name="connsiteY13" fmla="*/ 57150 h 1574800"/>
                <a:gd name="connsiteX14" fmla="*/ 1454150 w 3387725"/>
                <a:gd name="connsiteY14" fmla="*/ 38100 h 1574800"/>
                <a:gd name="connsiteX15" fmla="*/ 1327150 w 3387725"/>
                <a:gd name="connsiteY15" fmla="*/ 25400 h 1574800"/>
                <a:gd name="connsiteX16" fmla="*/ 1149350 w 3387725"/>
                <a:gd name="connsiteY16" fmla="*/ 19050 h 1574800"/>
                <a:gd name="connsiteX17" fmla="*/ 993775 w 3387725"/>
                <a:gd name="connsiteY17" fmla="*/ 0 h 1574800"/>
                <a:gd name="connsiteX18" fmla="*/ 996950 w 3387725"/>
                <a:gd name="connsiteY18" fmla="*/ 47625 h 1574800"/>
                <a:gd name="connsiteX19" fmla="*/ 889000 w 3387725"/>
                <a:gd name="connsiteY19" fmla="*/ 31750 h 1574800"/>
                <a:gd name="connsiteX20" fmla="*/ 739775 w 3387725"/>
                <a:gd name="connsiteY20" fmla="*/ 28575 h 1574800"/>
                <a:gd name="connsiteX21" fmla="*/ 571500 w 3387725"/>
                <a:gd name="connsiteY21" fmla="*/ 28575 h 1574800"/>
                <a:gd name="connsiteX22" fmla="*/ 387350 w 3387725"/>
                <a:gd name="connsiteY22" fmla="*/ 41275 h 1574800"/>
                <a:gd name="connsiteX23" fmla="*/ 219075 w 3387725"/>
                <a:gd name="connsiteY23" fmla="*/ 57150 h 1574800"/>
                <a:gd name="connsiteX24" fmla="*/ 0 w 3387725"/>
                <a:gd name="connsiteY24" fmla="*/ 111125 h 1574800"/>
                <a:gd name="connsiteX25" fmla="*/ 31750 w 3387725"/>
                <a:gd name="connsiteY25" fmla="*/ 260350 h 1574800"/>
                <a:gd name="connsiteX26" fmla="*/ 161925 w 3387725"/>
                <a:gd name="connsiteY26" fmla="*/ 203200 h 1574800"/>
                <a:gd name="connsiteX27" fmla="*/ 352425 w 3387725"/>
                <a:gd name="connsiteY27" fmla="*/ 168275 h 1574800"/>
                <a:gd name="connsiteX28" fmla="*/ 485775 w 3387725"/>
                <a:gd name="connsiteY28" fmla="*/ 139700 h 1574800"/>
                <a:gd name="connsiteX29" fmla="*/ 698500 w 3387725"/>
                <a:gd name="connsiteY29" fmla="*/ 127000 h 1574800"/>
                <a:gd name="connsiteX30" fmla="*/ 927100 w 3387725"/>
                <a:gd name="connsiteY30" fmla="*/ 117475 h 1574800"/>
                <a:gd name="connsiteX31" fmla="*/ 1120775 w 3387725"/>
                <a:gd name="connsiteY31" fmla="*/ 107950 h 1574800"/>
                <a:gd name="connsiteX32" fmla="*/ 1304925 w 3387725"/>
                <a:gd name="connsiteY32" fmla="*/ 123825 h 1574800"/>
                <a:gd name="connsiteX33" fmla="*/ 1473200 w 3387725"/>
                <a:gd name="connsiteY33" fmla="*/ 139700 h 1574800"/>
                <a:gd name="connsiteX34" fmla="*/ 1663700 w 3387725"/>
                <a:gd name="connsiteY34" fmla="*/ 193675 h 1574800"/>
                <a:gd name="connsiteX35" fmla="*/ 1790700 w 3387725"/>
                <a:gd name="connsiteY35" fmla="*/ 231775 h 1574800"/>
                <a:gd name="connsiteX36" fmla="*/ 1936750 w 3387725"/>
                <a:gd name="connsiteY36" fmla="*/ 323850 h 1574800"/>
                <a:gd name="connsiteX37" fmla="*/ 2028825 w 3387725"/>
                <a:gd name="connsiteY37" fmla="*/ 460375 h 1574800"/>
                <a:gd name="connsiteX38" fmla="*/ 2066925 w 3387725"/>
                <a:gd name="connsiteY38" fmla="*/ 542925 h 1574800"/>
                <a:gd name="connsiteX39" fmla="*/ 2120900 w 3387725"/>
                <a:gd name="connsiteY39" fmla="*/ 765175 h 1574800"/>
                <a:gd name="connsiteX40" fmla="*/ 2193925 w 3387725"/>
                <a:gd name="connsiteY40" fmla="*/ 962025 h 1574800"/>
                <a:gd name="connsiteX41" fmla="*/ 2244725 w 3387725"/>
                <a:gd name="connsiteY41" fmla="*/ 1111250 h 1574800"/>
                <a:gd name="connsiteX42" fmla="*/ 2295525 w 3387725"/>
                <a:gd name="connsiteY42" fmla="*/ 1263650 h 1574800"/>
                <a:gd name="connsiteX43" fmla="*/ 2359025 w 3387725"/>
                <a:gd name="connsiteY43" fmla="*/ 1393825 h 1574800"/>
                <a:gd name="connsiteX44" fmla="*/ 2416175 w 3387725"/>
                <a:gd name="connsiteY44" fmla="*/ 1501775 h 1574800"/>
                <a:gd name="connsiteX45" fmla="*/ 2447925 w 3387725"/>
                <a:gd name="connsiteY45" fmla="*/ 1470025 h 1574800"/>
                <a:gd name="connsiteX46" fmla="*/ 2390775 w 3387725"/>
                <a:gd name="connsiteY46" fmla="*/ 1362075 h 1574800"/>
                <a:gd name="connsiteX47" fmla="*/ 2355850 w 3387725"/>
                <a:gd name="connsiteY47" fmla="*/ 1295400 h 1574800"/>
                <a:gd name="connsiteX48" fmla="*/ 2301875 w 3387725"/>
                <a:gd name="connsiteY48" fmla="*/ 1136650 h 1574800"/>
                <a:gd name="connsiteX49" fmla="*/ 2247900 w 3387725"/>
                <a:gd name="connsiteY49" fmla="*/ 987425 h 1574800"/>
                <a:gd name="connsiteX50" fmla="*/ 2219325 w 3387725"/>
                <a:gd name="connsiteY50" fmla="*/ 869950 h 1574800"/>
                <a:gd name="connsiteX51" fmla="*/ 2184400 w 3387725"/>
                <a:gd name="connsiteY51" fmla="*/ 723900 h 1574800"/>
                <a:gd name="connsiteX52" fmla="*/ 2136775 w 3387725"/>
                <a:gd name="connsiteY52" fmla="*/ 571500 h 1574800"/>
                <a:gd name="connsiteX53" fmla="*/ 2082800 w 3387725"/>
                <a:gd name="connsiteY53" fmla="*/ 400050 h 1574800"/>
                <a:gd name="connsiteX54" fmla="*/ 2149475 w 3387725"/>
                <a:gd name="connsiteY54" fmla="*/ 469900 h 1574800"/>
                <a:gd name="connsiteX55" fmla="*/ 2225675 w 3387725"/>
                <a:gd name="connsiteY55" fmla="*/ 555625 h 1574800"/>
                <a:gd name="connsiteX56" fmla="*/ 2301875 w 3387725"/>
                <a:gd name="connsiteY56" fmla="*/ 638175 h 1574800"/>
                <a:gd name="connsiteX57" fmla="*/ 2362200 w 3387725"/>
                <a:gd name="connsiteY57" fmla="*/ 714375 h 1574800"/>
                <a:gd name="connsiteX58" fmla="*/ 2406650 w 3387725"/>
                <a:gd name="connsiteY58" fmla="*/ 819150 h 1574800"/>
                <a:gd name="connsiteX59" fmla="*/ 2444750 w 3387725"/>
                <a:gd name="connsiteY59" fmla="*/ 923925 h 1574800"/>
                <a:gd name="connsiteX60" fmla="*/ 2498725 w 3387725"/>
                <a:gd name="connsiteY60" fmla="*/ 1069975 h 1574800"/>
                <a:gd name="connsiteX61" fmla="*/ 2546350 w 3387725"/>
                <a:gd name="connsiteY61" fmla="*/ 1219200 h 1574800"/>
                <a:gd name="connsiteX62" fmla="*/ 2590800 w 3387725"/>
                <a:gd name="connsiteY62" fmla="*/ 1349375 h 1574800"/>
                <a:gd name="connsiteX63" fmla="*/ 2628900 w 3387725"/>
                <a:gd name="connsiteY63" fmla="*/ 1447800 h 1574800"/>
                <a:gd name="connsiteX64" fmla="*/ 2692400 w 3387725"/>
                <a:gd name="connsiteY64" fmla="*/ 1574800 h 1574800"/>
                <a:gd name="connsiteX65" fmla="*/ 2727325 w 3387725"/>
                <a:gd name="connsiteY65" fmla="*/ 1530350 h 1574800"/>
                <a:gd name="connsiteX66" fmla="*/ 2654300 w 3387725"/>
                <a:gd name="connsiteY66" fmla="*/ 1368425 h 1574800"/>
                <a:gd name="connsiteX67" fmla="*/ 2593975 w 3387725"/>
                <a:gd name="connsiteY67" fmla="*/ 1216025 h 1574800"/>
                <a:gd name="connsiteX68" fmla="*/ 2543175 w 3387725"/>
                <a:gd name="connsiteY68" fmla="*/ 1057275 h 1574800"/>
                <a:gd name="connsiteX69" fmla="*/ 2501900 w 3387725"/>
                <a:gd name="connsiteY69" fmla="*/ 923925 h 1574800"/>
                <a:gd name="connsiteX70" fmla="*/ 2451100 w 3387725"/>
                <a:gd name="connsiteY70" fmla="*/ 796925 h 1574800"/>
                <a:gd name="connsiteX71" fmla="*/ 2406650 w 3387725"/>
                <a:gd name="connsiteY71" fmla="*/ 673100 h 1574800"/>
                <a:gd name="connsiteX72" fmla="*/ 2317750 w 3387725"/>
                <a:gd name="connsiteY72" fmla="*/ 568325 h 1574800"/>
                <a:gd name="connsiteX73" fmla="*/ 2235200 w 3387725"/>
                <a:gd name="connsiteY73" fmla="*/ 469900 h 1574800"/>
                <a:gd name="connsiteX74" fmla="*/ 2136775 w 3387725"/>
                <a:gd name="connsiteY74" fmla="*/ 339725 h 1574800"/>
                <a:gd name="connsiteX75" fmla="*/ 2241550 w 3387725"/>
                <a:gd name="connsiteY75" fmla="*/ 393700 h 1574800"/>
                <a:gd name="connsiteX76" fmla="*/ 2374900 w 3387725"/>
                <a:gd name="connsiteY76" fmla="*/ 457200 h 1574800"/>
                <a:gd name="connsiteX77" fmla="*/ 2565400 w 3387725"/>
                <a:gd name="connsiteY77" fmla="*/ 514350 h 1574800"/>
                <a:gd name="connsiteX78" fmla="*/ 2733675 w 3387725"/>
                <a:gd name="connsiteY78" fmla="*/ 542925 h 1574800"/>
                <a:gd name="connsiteX79" fmla="*/ 2962275 w 3387725"/>
                <a:gd name="connsiteY79" fmla="*/ 571500 h 1574800"/>
                <a:gd name="connsiteX80" fmla="*/ 3140075 w 3387725"/>
                <a:gd name="connsiteY80" fmla="*/ 596900 h 1574800"/>
                <a:gd name="connsiteX81" fmla="*/ 3317875 w 3387725"/>
                <a:gd name="connsiteY81" fmla="*/ 644525 h 1574800"/>
                <a:gd name="connsiteX82" fmla="*/ 3387725 w 3387725"/>
                <a:gd name="connsiteY82" fmla="*/ 666750 h 1574800"/>
                <a:gd name="connsiteX83" fmla="*/ 3365500 w 3387725"/>
                <a:gd name="connsiteY83" fmla="*/ 469900 h 1574800"/>
                <a:gd name="connsiteX0" fmla="*/ 3365500 w 3387725"/>
                <a:gd name="connsiteY0" fmla="*/ 469900 h 1574800"/>
                <a:gd name="connsiteX1" fmla="*/ 3267075 w 3387725"/>
                <a:gd name="connsiteY1" fmla="*/ 466725 h 1574800"/>
                <a:gd name="connsiteX2" fmla="*/ 3121025 w 3387725"/>
                <a:gd name="connsiteY2" fmla="*/ 466725 h 1574800"/>
                <a:gd name="connsiteX3" fmla="*/ 2949575 w 3387725"/>
                <a:gd name="connsiteY3" fmla="*/ 457200 h 1574800"/>
                <a:gd name="connsiteX4" fmla="*/ 2781300 w 3387725"/>
                <a:gd name="connsiteY4" fmla="*/ 447675 h 1574800"/>
                <a:gd name="connsiteX5" fmla="*/ 2670175 w 3387725"/>
                <a:gd name="connsiteY5" fmla="*/ 431800 h 1574800"/>
                <a:gd name="connsiteX6" fmla="*/ 2552700 w 3387725"/>
                <a:gd name="connsiteY6" fmla="*/ 403225 h 1574800"/>
                <a:gd name="connsiteX7" fmla="*/ 2393950 w 3387725"/>
                <a:gd name="connsiteY7" fmla="*/ 358775 h 1574800"/>
                <a:gd name="connsiteX8" fmla="*/ 2384425 w 3387725"/>
                <a:gd name="connsiteY8" fmla="*/ 257175 h 1574800"/>
                <a:gd name="connsiteX9" fmla="*/ 2244725 w 3387725"/>
                <a:gd name="connsiteY9" fmla="*/ 228600 h 1574800"/>
                <a:gd name="connsiteX10" fmla="*/ 2076450 w 3387725"/>
                <a:gd name="connsiteY10" fmla="*/ 187325 h 1574800"/>
                <a:gd name="connsiteX11" fmla="*/ 1920875 w 3387725"/>
                <a:gd name="connsiteY11" fmla="*/ 149225 h 1574800"/>
                <a:gd name="connsiteX12" fmla="*/ 1714500 w 3387725"/>
                <a:gd name="connsiteY12" fmla="*/ 92075 h 1574800"/>
                <a:gd name="connsiteX13" fmla="*/ 1562100 w 3387725"/>
                <a:gd name="connsiteY13" fmla="*/ 57150 h 1574800"/>
                <a:gd name="connsiteX14" fmla="*/ 1454150 w 3387725"/>
                <a:gd name="connsiteY14" fmla="*/ 38100 h 1574800"/>
                <a:gd name="connsiteX15" fmla="*/ 1327150 w 3387725"/>
                <a:gd name="connsiteY15" fmla="*/ 25400 h 1574800"/>
                <a:gd name="connsiteX16" fmla="*/ 1149350 w 3387725"/>
                <a:gd name="connsiteY16" fmla="*/ 19050 h 1574800"/>
                <a:gd name="connsiteX17" fmla="*/ 993775 w 3387725"/>
                <a:gd name="connsiteY17" fmla="*/ 0 h 1574800"/>
                <a:gd name="connsiteX18" fmla="*/ 996950 w 3387725"/>
                <a:gd name="connsiteY18" fmla="*/ 47625 h 1574800"/>
                <a:gd name="connsiteX19" fmla="*/ 889000 w 3387725"/>
                <a:gd name="connsiteY19" fmla="*/ 31750 h 1574800"/>
                <a:gd name="connsiteX20" fmla="*/ 739775 w 3387725"/>
                <a:gd name="connsiteY20" fmla="*/ 28575 h 1574800"/>
                <a:gd name="connsiteX21" fmla="*/ 571500 w 3387725"/>
                <a:gd name="connsiteY21" fmla="*/ 28575 h 1574800"/>
                <a:gd name="connsiteX22" fmla="*/ 387350 w 3387725"/>
                <a:gd name="connsiteY22" fmla="*/ 41275 h 1574800"/>
                <a:gd name="connsiteX23" fmla="*/ 219075 w 3387725"/>
                <a:gd name="connsiteY23" fmla="*/ 57150 h 1574800"/>
                <a:gd name="connsiteX24" fmla="*/ 0 w 3387725"/>
                <a:gd name="connsiteY24" fmla="*/ 111125 h 1574800"/>
                <a:gd name="connsiteX25" fmla="*/ 31750 w 3387725"/>
                <a:gd name="connsiteY25" fmla="*/ 260350 h 1574800"/>
                <a:gd name="connsiteX26" fmla="*/ 161925 w 3387725"/>
                <a:gd name="connsiteY26" fmla="*/ 203200 h 1574800"/>
                <a:gd name="connsiteX27" fmla="*/ 352425 w 3387725"/>
                <a:gd name="connsiteY27" fmla="*/ 168275 h 1574800"/>
                <a:gd name="connsiteX28" fmla="*/ 485775 w 3387725"/>
                <a:gd name="connsiteY28" fmla="*/ 139700 h 1574800"/>
                <a:gd name="connsiteX29" fmla="*/ 698500 w 3387725"/>
                <a:gd name="connsiteY29" fmla="*/ 127000 h 1574800"/>
                <a:gd name="connsiteX30" fmla="*/ 927100 w 3387725"/>
                <a:gd name="connsiteY30" fmla="*/ 117475 h 1574800"/>
                <a:gd name="connsiteX31" fmla="*/ 1120775 w 3387725"/>
                <a:gd name="connsiteY31" fmla="*/ 107950 h 1574800"/>
                <a:gd name="connsiteX32" fmla="*/ 1304925 w 3387725"/>
                <a:gd name="connsiteY32" fmla="*/ 123825 h 1574800"/>
                <a:gd name="connsiteX33" fmla="*/ 1473200 w 3387725"/>
                <a:gd name="connsiteY33" fmla="*/ 139700 h 1574800"/>
                <a:gd name="connsiteX34" fmla="*/ 1663700 w 3387725"/>
                <a:gd name="connsiteY34" fmla="*/ 193675 h 1574800"/>
                <a:gd name="connsiteX35" fmla="*/ 1790700 w 3387725"/>
                <a:gd name="connsiteY35" fmla="*/ 231775 h 1574800"/>
                <a:gd name="connsiteX36" fmla="*/ 1936750 w 3387725"/>
                <a:gd name="connsiteY36" fmla="*/ 323850 h 1574800"/>
                <a:gd name="connsiteX37" fmla="*/ 2028825 w 3387725"/>
                <a:gd name="connsiteY37" fmla="*/ 460375 h 1574800"/>
                <a:gd name="connsiteX38" fmla="*/ 2066925 w 3387725"/>
                <a:gd name="connsiteY38" fmla="*/ 542925 h 1574800"/>
                <a:gd name="connsiteX39" fmla="*/ 2120900 w 3387725"/>
                <a:gd name="connsiteY39" fmla="*/ 765175 h 1574800"/>
                <a:gd name="connsiteX40" fmla="*/ 2193925 w 3387725"/>
                <a:gd name="connsiteY40" fmla="*/ 962025 h 1574800"/>
                <a:gd name="connsiteX41" fmla="*/ 2244725 w 3387725"/>
                <a:gd name="connsiteY41" fmla="*/ 1111250 h 1574800"/>
                <a:gd name="connsiteX42" fmla="*/ 2295525 w 3387725"/>
                <a:gd name="connsiteY42" fmla="*/ 1263650 h 1574800"/>
                <a:gd name="connsiteX43" fmla="*/ 2359025 w 3387725"/>
                <a:gd name="connsiteY43" fmla="*/ 1393825 h 1574800"/>
                <a:gd name="connsiteX44" fmla="*/ 2416175 w 3387725"/>
                <a:gd name="connsiteY44" fmla="*/ 1501775 h 1574800"/>
                <a:gd name="connsiteX45" fmla="*/ 2447925 w 3387725"/>
                <a:gd name="connsiteY45" fmla="*/ 1470025 h 1574800"/>
                <a:gd name="connsiteX46" fmla="*/ 2390775 w 3387725"/>
                <a:gd name="connsiteY46" fmla="*/ 1362075 h 1574800"/>
                <a:gd name="connsiteX47" fmla="*/ 2355850 w 3387725"/>
                <a:gd name="connsiteY47" fmla="*/ 1295400 h 1574800"/>
                <a:gd name="connsiteX48" fmla="*/ 2301875 w 3387725"/>
                <a:gd name="connsiteY48" fmla="*/ 1136650 h 1574800"/>
                <a:gd name="connsiteX49" fmla="*/ 2247900 w 3387725"/>
                <a:gd name="connsiteY49" fmla="*/ 987425 h 1574800"/>
                <a:gd name="connsiteX50" fmla="*/ 2219325 w 3387725"/>
                <a:gd name="connsiteY50" fmla="*/ 869950 h 1574800"/>
                <a:gd name="connsiteX51" fmla="*/ 2184400 w 3387725"/>
                <a:gd name="connsiteY51" fmla="*/ 723900 h 1574800"/>
                <a:gd name="connsiteX52" fmla="*/ 2136775 w 3387725"/>
                <a:gd name="connsiteY52" fmla="*/ 571500 h 1574800"/>
                <a:gd name="connsiteX53" fmla="*/ 2082800 w 3387725"/>
                <a:gd name="connsiteY53" fmla="*/ 400050 h 1574800"/>
                <a:gd name="connsiteX54" fmla="*/ 2149475 w 3387725"/>
                <a:gd name="connsiteY54" fmla="*/ 469900 h 1574800"/>
                <a:gd name="connsiteX55" fmla="*/ 2225675 w 3387725"/>
                <a:gd name="connsiteY55" fmla="*/ 555625 h 1574800"/>
                <a:gd name="connsiteX56" fmla="*/ 2301875 w 3387725"/>
                <a:gd name="connsiteY56" fmla="*/ 638175 h 1574800"/>
                <a:gd name="connsiteX57" fmla="*/ 2362200 w 3387725"/>
                <a:gd name="connsiteY57" fmla="*/ 714375 h 1574800"/>
                <a:gd name="connsiteX58" fmla="*/ 2406650 w 3387725"/>
                <a:gd name="connsiteY58" fmla="*/ 819150 h 1574800"/>
                <a:gd name="connsiteX59" fmla="*/ 2444750 w 3387725"/>
                <a:gd name="connsiteY59" fmla="*/ 923925 h 1574800"/>
                <a:gd name="connsiteX60" fmla="*/ 2498725 w 3387725"/>
                <a:gd name="connsiteY60" fmla="*/ 1069975 h 1574800"/>
                <a:gd name="connsiteX61" fmla="*/ 2546350 w 3387725"/>
                <a:gd name="connsiteY61" fmla="*/ 1219200 h 1574800"/>
                <a:gd name="connsiteX62" fmla="*/ 2590800 w 3387725"/>
                <a:gd name="connsiteY62" fmla="*/ 1349375 h 1574800"/>
                <a:gd name="connsiteX63" fmla="*/ 2628900 w 3387725"/>
                <a:gd name="connsiteY63" fmla="*/ 1447800 h 1574800"/>
                <a:gd name="connsiteX64" fmla="*/ 2692400 w 3387725"/>
                <a:gd name="connsiteY64" fmla="*/ 1574800 h 1574800"/>
                <a:gd name="connsiteX65" fmla="*/ 2654300 w 3387725"/>
                <a:gd name="connsiteY65" fmla="*/ 1368425 h 1574800"/>
                <a:gd name="connsiteX66" fmla="*/ 2593975 w 3387725"/>
                <a:gd name="connsiteY66" fmla="*/ 1216025 h 1574800"/>
                <a:gd name="connsiteX67" fmla="*/ 2543175 w 3387725"/>
                <a:gd name="connsiteY67" fmla="*/ 1057275 h 1574800"/>
                <a:gd name="connsiteX68" fmla="*/ 2501900 w 3387725"/>
                <a:gd name="connsiteY68" fmla="*/ 923925 h 1574800"/>
                <a:gd name="connsiteX69" fmla="*/ 2451100 w 3387725"/>
                <a:gd name="connsiteY69" fmla="*/ 796925 h 1574800"/>
                <a:gd name="connsiteX70" fmla="*/ 2406650 w 3387725"/>
                <a:gd name="connsiteY70" fmla="*/ 673100 h 1574800"/>
                <a:gd name="connsiteX71" fmla="*/ 2317750 w 3387725"/>
                <a:gd name="connsiteY71" fmla="*/ 568325 h 1574800"/>
                <a:gd name="connsiteX72" fmla="*/ 2235200 w 3387725"/>
                <a:gd name="connsiteY72" fmla="*/ 469900 h 1574800"/>
                <a:gd name="connsiteX73" fmla="*/ 2136775 w 3387725"/>
                <a:gd name="connsiteY73" fmla="*/ 339725 h 1574800"/>
                <a:gd name="connsiteX74" fmla="*/ 2241550 w 3387725"/>
                <a:gd name="connsiteY74" fmla="*/ 393700 h 1574800"/>
                <a:gd name="connsiteX75" fmla="*/ 2374900 w 3387725"/>
                <a:gd name="connsiteY75" fmla="*/ 457200 h 1574800"/>
                <a:gd name="connsiteX76" fmla="*/ 2565400 w 3387725"/>
                <a:gd name="connsiteY76" fmla="*/ 514350 h 1574800"/>
                <a:gd name="connsiteX77" fmla="*/ 2733675 w 3387725"/>
                <a:gd name="connsiteY77" fmla="*/ 542925 h 1574800"/>
                <a:gd name="connsiteX78" fmla="*/ 2962275 w 3387725"/>
                <a:gd name="connsiteY78" fmla="*/ 571500 h 1574800"/>
                <a:gd name="connsiteX79" fmla="*/ 3140075 w 3387725"/>
                <a:gd name="connsiteY79" fmla="*/ 596900 h 1574800"/>
                <a:gd name="connsiteX80" fmla="*/ 3317875 w 3387725"/>
                <a:gd name="connsiteY80" fmla="*/ 644525 h 1574800"/>
                <a:gd name="connsiteX81" fmla="*/ 3387725 w 3387725"/>
                <a:gd name="connsiteY81" fmla="*/ 666750 h 1574800"/>
                <a:gd name="connsiteX82" fmla="*/ 3365500 w 3387725"/>
                <a:gd name="connsiteY82" fmla="*/ 469900 h 1574800"/>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444750 w 3387725"/>
                <a:gd name="connsiteY59" fmla="*/ 923925 h 1501775"/>
                <a:gd name="connsiteX60" fmla="*/ 2498725 w 3387725"/>
                <a:gd name="connsiteY60" fmla="*/ 1069975 h 1501775"/>
                <a:gd name="connsiteX61" fmla="*/ 2546350 w 3387725"/>
                <a:gd name="connsiteY61" fmla="*/ 1219200 h 1501775"/>
                <a:gd name="connsiteX62" fmla="*/ 2590800 w 3387725"/>
                <a:gd name="connsiteY62" fmla="*/ 1349375 h 1501775"/>
                <a:gd name="connsiteX63" fmla="*/ 2628900 w 3387725"/>
                <a:gd name="connsiteY63" fmla="*/ 1447800 h 1501775"/>
                <a:gd name="connsiteX64" fmla="*/ 2654300 w 3387725"/>
                <a:gd name="connsiteY64" fmla="*/ 1368425 h 1501775"/>
                <a:gd name="connsiteX65" fmla="*/ 2593975 w 3387725"/>
                <a:gd name="connsiteY65" fmla="*/ 1216025 h 1501775"/>
                <a:gd name="connsiteX66" fmla="*/ 2543175 w 3387725"/>
                <a:gd name="connsiteY66" fmla="*/ 1057275 h 1501775"/>
                <a:gd name="connsiteX67" fmla="*/ 2501900 w 3387725"/>
                <a:gd name="connsiteY67" fmla="*/ 923925 h 1501775"/>
                <a:gd name="connsiteX68" fmla="*/ 2451100 w 3387725"/>
                <a:gd name="connsiteY68" fmla="*/ 796925 h 1501775"/>
                <a:gd name="connsiteX69" fmla="*/ 2406650 w 3387725"/>
                <a:gd name="connsiteY69" fmla="*/ 673100 h 1501775"/>
                <a:gd name="connsiteX70" fmla="*/ 2317750 w 3387725"/>
                <a:gd name="connsiteY70" fmla="*/ 568325 h 1501775"/>
                <a:gd name="connsiteX71" fmla="*/ 2235200 w 3387725"/>
                <a:gd name="connsiteY71" fmla="*/ 469900 h 1501775"/>
                <a:gd name="connsiteX72" fmla="*/ 2136775 w 3387725"/>
                <a:gd name="connsiteY72" fmla="*/ 339725 h 1501775"/>
                <a:gd name="connsiteX73" fmla="*/ 2241550 w 3387725"/>
                <a:gd name="connsiteY73" fmla="*/ 393700 h 1501775"/>
                <a:gd name="connsiteX74" fmla="*/ 2374900 w 3387725"/>
                <a:gd name="connsiteY74" fmla="*/ 457200 h 1501775"/>
                <a:gd name="connsiteX75" fmla="*/ 2565400 w 3387725"/>
                <a:gd name="connsiteY75" fmla="*/ 514350 h 1501775"/>
                <a:gd name="connsiteX76" fmla="*/ 2733675 w 3387725"/>
                <a:gd name="connsiteY76" fmla="*/ 542925 h 1501775"/>
                <a:gd name="connsiteX77" fmla="*/ 2962275 w 3387725"/>
                <a:gd name="connsiteY77" fmla="*/ 571500 h 1501775"/>
                <a:gd name="connsiteX78" fmla="*/ 3140075 w 3387725"/>
                <a:gd name="connsiteY78" fmla="*/ 596900 h 1501775"/>
                <a:gd name="connsiteX79" fmla="*/ 3317875 w 3387725"/>
                <a:gd name="connsiteY79" fmla="*/ 644525 h 1501775"/>
                <a:gd name="connsiteX80" fmla="*/ 3387725 w 3387725"/>
                <a:gd name="connsiteY80" fmla="*/ 666750 h 1501775"/>
                <a:gd name="connsiteX81" fmla="*/ 3365500 w 3387725"/>
                <a:gd name="connsiteY81"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444750 w 3387725"/>
                <a:gd name="connsiteY59" fmla="*/ 923925 h 1501775"/>
                <a:gd name="connsiteX60" fmla="*/ 2498725 w 3387725"/>
                <a:gd name="connsiteY60" fmla="*/ 1069975 h 1501775"/>
                <a:gd name="connsiteX61" fmla="*/ 2546350 w 3387725"/>
                <a:gd name="connsiteY61" fmla="*/ 1219200 h 1501775"/>
                <a:gd name="connsiteX62" fmla="*/ 2590800 w 3387725"/>
                <a:gd name="connsiteY62" fmla="*/ 1349375 h 1501775"/>
                <a:gd name="connsiteX63" fmla="*/ 2654300 w 3387725"/>
                <a:gd name="connsiteY63" fmla="*/ 1368425 h 1501775"/>
                <a:gd name="connsiteX64" fmla="*/ 2593975 w 3387725"/>
                <a:gd name="connsiteY64" fmla="*/ 1216025 h 1501775"/>
                <a:gd name="connsiteX65" fmla="*/ 2543175 w 3387725"/>
                <a:gd name="connsiteY65" fmla="*/ 1057275 h 1501775"/>
                <a:gd name="connsiteX66" fmla="*/ 2501900 w 3387725"/>
                <a:gd name="connsiteY66" fmla="*/ 923925 h 1501775"/>
                <a:gd name="connsiteX67" fmla="*/ 2451100 w 3387725"/>
                <a:gd name="connsiteY67" fmla="*/ 796925 h 1501775"/>
                <a:gd name="connsiteX68" fmla="*/ 2406650 w 3387725"/>
                <a:gd name="connsiteY68" fmla="*/ 673100 h 1501775"/>
                <a:gd name="connsiteX69" fmla="*/ 2317750 w 3387725"/>
                <a:gd name="connsiteY69" fmla="*/ 568325 h 1501775"/>
                <a:gd name="connsiteX70" fmla="*/ 2235200 w 3387725"/>
                <a:gd name="connsiteY70" fmla="*/ 469900 h 1501775"/>
                <a:gd name="connsiteX71" fmla="*/ 2136775 w 3387725"/>
                <a:gd name="connsiteY71" fmla="*/ 339725 h 1501775"/>
                <a:gd name="connsiteX72" fmla="*/ 2241550 w 3387725"/>
                <a:gd name="connsiteY72" fmla="*/ 393700 h 1501775"/>
                <a:gd name="connsiteX73" fmla="*/ 2374900 w 3387725"/>
                <a:gd name="connsiteY73" fmla="*/ 457200 h 1501775"/>
                <a:gd name="connsiteX74" fmla="*/ 2565400 w 3387725"/>
                <a:gd name="connsiteY74" fmla="*/ 514350 h 1501775"/>
                <a:gd name="connsiteX75" fmla="*/ 2733675 w 3387725"/>
                <a:gd name="connsiteY75" fmla="*/ 542925 h 1501775"/>
                <a:gd name="connsiteX76" fmla="*/ 2962275 w 3387725"/>
                <a:gd name="connsiteY76" fmla="*/ 571500 h 1501775"/>
                <a:gd name="connsiteX77" fmla="*/ 3140075 w 3387725"/>
                <a:gd name="connsiteY77" fmla="*/ 596900 h 1501775"/>
                <a:gd name="connsiteX78" fmla="*/ 3317875 w 3387725"/>
                <a:gd name="connsiteY78" fmla="*/ 644525 h 1501775"/>
                <a:gd name="connsiteX79" fmla="*/ 3387725 w 3387725"/>
                <a:gd name="connsiteY79" fmla="*/ 666750 h 1501775"/>
                <a:gd name="connsiteX80" fmla="*/ 3365500 w 3387725"/>
                <a:gd name="connsiteY80"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444750 w 3387725"/>
                <a:gd name="connsiteY59" fmla="*/ 923925 h 1501775"/>
                <a:gd name="connsiteX60" fmla="*/ 2498725 w 3387725"/>
                <a:gd name="connsiteY60" fmla="*/ 1069975 h 1501775"/>
                <a:gd name="connsiteX61" fmla="*/ 2546350 w 3387725"/>
                <a:gd name="connsiteY61" fmla="*/ 1219200 h 1501775"/>
                <a:gd name="connsiteX62" fmla="*/ 2590800 w 3387725"/>
                <a:gd name="connsiteY62" fmla="*/ 1349375 h 1501775"/>
                <a:gd name="connsiteX63" fmla="*/ 2593975 w 3387725"/>
                <a:gd name="connsiteY63" fmla="*/ 1216025 h 1501775"/>
                <a:gd name="connsiteX64" fmla="*/ 2543175 w 3387725"/>
                <a:gd name="connsiteY64" fmla="*/ 1057275 h 1501775"/>
                <a:gd name="connsiteX65" fmla="*/ 2501900 w 3387725"/>
                <a:gd name="connsiteY65" fmla="*/ 923925 h 1501775"/>
                <a:gd name="connsiteX66" fmla="*/ 2451100 w 3387725"/>
                <a:gd name="connsiteY66" fmla="*/ 796925 h 1501775"/>
                <a:gd name="connsiteX67" fmla="*/ 2406650 w 3387725"/>
                <a:gd name="connsiteY67" fmla="*/ 673100 h 1501775"/>
                <a:gd name="connsiteX68" fmla="*/ 2317750 w 3387725"/>
                <a:gd name="connsiteY68" fmla="*/ 568325 h 1501775"/>
                <a:gd name="connsiteX69" fmla="*/ 2235200 w 3387725"/>
                <a:gd name="connsiteY69" fmla="*/ 469900 h 1501775"/>
                <a:gd name="connsiteX70" fmla="*/ 2136775 w 3387725"/>
                <a:gd name="connsiteY70" fmla="*/ 339725 h 1501775"/>
                <a:gd name="connsiteX71" fmla="*/ 2241550 w 3387725"/>
                <a:gd name="connsiteY71" fmla="*/ 393700 h 1501775"/>
                <a:gd name="connsiteX72" fmla="*/ 2374900 w 3387725"/>
                <a:gd name="connsiteY72" fmla="*/ 457200 h 1501775"/>
                <a:gd name="connsiteX73" fmla="*/ 2565400 w 3387725"/>
                <a:gd name="connsiteY73" fmla="*/ 514350 h 1501775"/>
                <a:gd name="connsiteX74" fmla="*/ 2733675 w 3387725"/>
                <a:gd name="connsiteY74" fmla="*/ 542925 h 1501775"/>
                <a:gd name="connsiteX75" fmla="*/ 2962275 w 3387725"/>
                <a:gd name="connsiteY75" fmla="*/ 571500 h 1501775"/>
                <a:gd name="connsiteX76" fmla="*/ 3140075 w 3387725"/>
                <a:gd name="connsiteY76" fmla="*/ 596900 h 1501775"/>
                <a:gd name="connsiteX77" fmla="*/ 3317875 w 3387725"/>
                <a:gd name="connsiteY77" fmla="*/ 644525 h 1501775"/>
                <a:gd name="connsiteX78" fmla="*/ 3387725 w 3387725"/>
                <a:gd name="connsiteY78" fmla="*/ 666750 h 1501775"/>
                <a:gd name="connsiteX79" fmla="*/ 3365500 w 3387725"/>
                <a:gd name="connsiteY79"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444750 w 3387725"/>
                <a:gd name="connsiteY59" fmla="*/ 923925 h 1501775"/>
                <a:gd name="connsiteX60" fmla="*/ 2498725 w 3387725"/>
                <a:gd name="connsiteY60" fmla="*/ 1069975 h 1501775"/>
                <a:gd name="connsiteX61" fmla="*/ 2546350 w 3387725"/>
                <a:gd name="connsiteY61" fmla="*/ 1219200 h 1501775"/>
                <a:gd name="connsiteX62" fmla="*/ 2593975 w 3387725"/>
                <a:gd name="connsiteY62" fmla="*/ 1216025 h 1501775"/>
                <a:gd name="connsiteX63" fmla="*/ 2543175 w 3387725"/>
                <a:gd name="connsiteY63" fmla="*/ 1057275 h 1501775"/>
                <a:gd name="connsiteX64" fmla="*/ 2501900 w 3387725"/>
                <a:gd name="connsiteY64" fmla="*/ 923925 h 1501775"/>
                <a:gd name="connsiteX65" fmla="*/ 2451100 w 3387725"/>
                <a:gd name="connsiteY65" fmla="*/ 796925 h 1501775"/>
                <a:gd name="connsiteX66" fmla="*/ 2406650 w 3387725"/>
                <a:gd name="connsiteY66" fmla="*/ 673100 h 1501775"/>
                <a:gd name="connsiteX67" fmla="*/ 2317750 w 3387725"/>
                <a:gd name="connsiteY67" fmla="*/ 568325 h 1501775"/>
                <a:gd name="connsiteX68" fmla="*/ 2235200 w 3387725"/>
                <a:gd name="connsiteY68" fmla="*/ 469900 h 1501775"/>
                <a:gd name="connsiteX69" fmla="*/ 2136775 w 3387725"/>
                <a:gd name="connsiteY69" fmla="*/ 339725 h 1501775"/>
                <a:gd name="connsiteX70" fmla="*/ 2241550 w 3387725"/>
                <a:gd name="connsiteY70" fmla="*/ 393700 h 1501775"/>
                <a:gd name="connsiteX71" fmla="*/ 2374900 w 3387725"/>
                <a:gd name="connsiteY71" fmla="*/ 457200 h 1501775"/>
                <a:gd name="connsiteX72" fmla="*/ 2565400 w 3387725"/>
                <a:gd name="connsiteY72" fmla="*/ 514350 h 1501775"/>
                <a:gd name="connsiteX73" fmla="*/ 2733675 w 3387725"/>
                <a:gd name="connsiteY73" fmla="*/ 542925 h 1501775"/>
                <a:gd name="connsiteX74" fmla="*/ 2962275 w 3387725"/>
                <a:gd name="connsiteY74" fmla="*/ 571500 h 1501775"/>
                <a:gd name="connsiteX75" fmla="*/ 3140075 w 3387725"/>
                <a:gd name="connsiteY75" fmla="*/ 596900 h 1501775"/>
                <a:gd name="connsiteX76" fmla="*/ 3317875 w 3387725"/>
                <a:gd name="connsiteY76" fmla="*/ 644525 h 1501775"/>
                <a:gd name="connsiteX77" fmla="*/ 3387725 w 3387725"/>
                <a:gd name="connsiteY77" fmla="*/ 666750 h 1501775"/>
                <a:gd name="connsiteX78" fmla="*/ 3365500 w 3387725"/>
                <a:gd name="connsiteY78"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444750 w 3387725"/>
                <a:gd name="connsiteY59" fmla="*/ 923925 h 1501775"/>
                <a:gd name="connsiteX60" fmla="*/ 2498725 w 3387725"/>
                <a:gd name="connsiteY60" fmla="*/ 1069975 h 1501775"/>
                <a:gd name="connsiteX61" fmla="*/ 2593975 w 3387725"/>
                <a:gd name="connsiteY61" fmla="*/ 1216025 h 1501775"/>
                <a:gd name="connsiteX62" fmla="*/ 2543175 w 3387725"/>
                <a:gd name="connsiteY62" fmla="*/ 1057275 h 1501775"/>
                <a:gd name="connsiteX63" fmla="*/ 2501900 w 3387725"/>
                <a:gd name="connsiteY63" fmla="*/ 923925 h 1501775"/>
                <a:gd name="connsiteX64" fmla="*/ 2451100 w 3387725"/>
                <a:gd name="connsiteY64" fmla="*/ 796925 h 1501775"/>
                <a:gd name="connsiteX65" fmla="*/ 2406650 w 3387725"/>
                <a:gd name="connsiteY65" fmla="*/ 673100 h 1501775"/>
                <a:gd name="connsiteX66" fmla="*/ 2317750 w 3387725"/>
                <a:gd name="connsiteY66" fmla="*/ 568325 h 1501775"/>
                <a:gd name="connsiteX67" fmla="*/ 2235200 w 3387725"/>
                <a:gd name="connsiteY67" fmla="*/ 469900 h 1501775"/>
                <a:gd name="connsiteX68" fmla="*/ 2136775 w 3387725"/>
                <a:gd name="connsiteY68" fmla="*/ 339725 h 1501775"/>
                <a:gd name="connsiteX69" fmla="*/ 2241550 w 3387725"/>
                <a:gd name="connsiteY69" fmla="*/ 393700 h 1501775"/>
                <a:gd name="connsiteX70" fmla="*/ 2374900 w 3387725"/>
                <a:gd name="connsiteY70" fmla="*/ 457200 h 1501775"/>
                <a:gd name="connsiteX71" fmla="*/ 2565400 w 3387725"/>
                <a:gd name="connsiteY71" fmla="*/ 514350 h 1501775"/>
                <a:gd name="connsiteX72" fmla="*/ 2733675 w 3387725"/>
                <a:gd name="connsiteY72" fmla="*/ 542925 h 1501775"/>
                <a:gd name="connsiteX73" fmla="*/ 2962275 w 3387725"/>
                <a:gd name="connsiteY73" fmla="*/ 571500 h 1501775"/>
                <a:gd name="connsiteX74" fmla="*/ 3140075 w 3387725"/>
                <a:gd name="connsiteY74" fmla="*/ 596900 h 1501775"/>
                <a:gd name="connsiteX75" fmla="*/ 3317875 w 3387725"/>
                <a:gd name="connsiteY75" fmla="*/ 644525 h 1501775"/>
                <a:gd name="connsiteX76" fmla="*/ 3387725 w 3387725"/>
                <a:gd name="connsiteY76" fmla="*/ 666750 h 1501775"/>
                <a:gd name="connsiteX77" fmla="*/ 3365500 w 3387725"/>
                <a:gd name="connsiteY77"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444750 w 3387725"/>
                <a:gd name="connsiteY59" fmla="*/ 923925 h 1501775"/>
                <a:gd name="connsiteX60" fmla="*/ 2498725 w 3387725"/>
                <a:gd name="connsiteY60" fmla="*/ 1069975 h 1501775"/>
                <a:gd name="connsiteX61" fmla="*/ 2543175 w 3387725"/>
                <a:gd name="connsiteY61" fmla="*/ 1057275 h 1501775"/>
                <a:gd name="connsiteX62" fmla="*/ 2501900 w 3387725"/>
                <a:gd name="connsiteY62" fmla="*/ 923925 h 1501775"/>
                <a:gd name="connsiteX63" fmla="*/ 2451100 w 3387725"/>
                <a:gd name="connsiteY63" fmla="*/ 796925 h 1501775"/>
                <a:gd name="connsiteX64" fmla="*/ 2406650 w 3387725"/>
                <a:gd name="connsiteY64" fmla="*/ 673100 h 1501775"/>
                <a:gd name="connsiteX65" fmla="*/ 2317750 w 3387725"/>
                <a:gd name="connsiteY65" fmla="*/ 568325 h 1501775"/>
                <a:gd name="connsiteX66" fmla="*/ 2235200 w 3387725"/>
                <a:gd name="connsiteY66" fmla="*/ 469900 h 1501775"/>
                <a:gd name="connsiteX67" fmla="*/ 2136775 w 3387725"/>
                <a:gd name="connsiteY67" fmla="*/ 339725 h 1501775"/>
                <a:gd name="connsiteX68" fmla="*/ 2241550 w 3387725"/>
                <a:gd name="connsiteY68" fmla="*/ 393700 h 1501775"/>
                <a:gd name="connsiteX69" fmla="*/ 2374900 w 3387725"/>
                <a:gd name="connsiteY69" fmla="*/ 457200 h 1501775"/>
                <a:gd name="connsiteX70" fmla="*/ 2565400 w 3387725"/>
                <a:gd name="connsiteY70" fmla="*/ 514350 h 1501775"/>
                <a:gd name="connsiteX71" fmla="*/ 2733675 w 3387725"/>
                <a:gd name="connsiteY71" fmla="*/ 542925 h 1501775"/>
                <a:gd name="connsiteX72" fmla="*/ 2962275 w 3387725"/>
                <a:gd name="connsiteY72" fmla="*/ 571500 h 1501775"/>
                <a:gd name="connsiteX73" fmla="*/ 3140075 w 3387725"/>
                <a:gd name="connsiteY73" fmla="*/ 596900 h 1501775"/>
                <a:gd name="connsiteX74" fmla="*/ 3317875 w 3387725"/>
                <a:gd name="connsiteY74" fmla="*/ 644525 h 1501775"/>
                <a:gd name="connsiteX75" fmla="*/ 3387725 w 3387725"/>
                <a:gd name="connsiteY75" fmla="*/ 666750 h 1501775"/>
                <a:gd name="connsiteX76" fmla="*/ 3365500 w 3387725"/>
                <a:gd name="connsiteY76"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444750 w 3387725"/>
                <a:gd name="connsiteY59" fmla="*/ 923925 h 1501775"/>
                <a:gd name="connsiteX60" fmla="*/ 2498725 w 3387725"/>
                <a:gd name="connsiteY60" fmla="*/ 1069975 h 1501775"/>
                <a:gd name="connsiteX61" fmla="*/ 2501900 w 3387725"/>
                <a:gd name="connsiteY61" fmla="*/ 923925 h 1501775"/>
                <a:gd name="connsiteX62" fmla="*/ 2451100 w 3387725"/>
                <a:gd name="connsiteY62" fmla="*/ 796925 h 1501775"/>
                <a:gd name="connsiteX63" fmla="*/ 2406650 w 3387725"/>
                <a:gd name="connsiteY63" fmla="*/ 673100 h 1501775"/>
                <a:gd name="connsiteX64" fmla="*/ 2317750 w 3387725"/>
                <a:gd name="connsiteY64" fmla="*/ 568325 h 1501775"/>
                <a:gd name="connsiteX65" fmla="*/ 2235200 w 3387725"/>
                <a:gd name="connsiteY65" fmla="*/ 469900 h 1501775"/>
                <a:gd name="connsiteX66" fmla="*/ 2136775 w 3387725"/>
                <a:gd name="connsiteY66" fmla="*/ 339725 h 1501775"/>
                <a:gd name="connsiteX67" fmla="*/ 2241550 w 3387725"/>
                <a:gd name="connsiteY67" fmla="*/ 393700 h 1501775"/>
                <a:gd name="connsiteX68" fmla="*/ 2374900 w 3387725"/>
                <a:gd name="connsiteY68" fmla="*/ 457200 h 1501775"/>
                <a:gd name="connsiteX69" fmla="*/ 2565400 w 3387725"/>
                <a:gd name="connsiteY69" fmla="*/ 514350 h 1501775"/>
                <a:gd name="connsiteX70" fmla="*/ 2733675 w 3387725"/>
                <a:gd name="connsiteY70" fmla="*/ 542925 h 1501775"/>
                <a:gd name="connsiteX71" fmla="*/ 2962275 w 3387725"/>
                <a:gd name="connsiteY71" fmla="*/ 571500 h 1501775"/>
                <a:gd name="connsiteX72" fmla="*/ 3140075 w 3387725"/>
                <a:gd name="connsiteY72" fmla="*/ 596900 h 1501775"/>
                <a:gd name="connsiteX73" fmla="*/ 3317875 w 3387725"/>
                <a:gd name="connsiteY73" fmla="*/ 644525 h 1501775"/>
                <a:gd name="connsiteX74" fmla="*/ 3387725 w 3387725"/>
                <a:gd name="connsiteY74" fmla="*/ 666750 h 1501775"/>
                <a:gd name="connsiteX75" fmla="*/ 3365500 w 3387725"/>
                <a:gd name="connsiteY75"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444750 w 3387725"/>
                <a:gd name="connsiteY59" fmla="*/ 923925 h 1501775"/>
                <a:gd name="connsiteX60" fmla="*/ 2501900 w 3387725"/>
                <a:gd name="connsiteY60" fmla="*/ 923925 h 1501775"/>
                <a:gd name="connsiteX61" fmla="*/ 2451100 w 3387725"/>
                <a:gd name="connsiteY61" fmla="*/ 796925 h 1501775"/>
                <a:gd name="connsiteX62" fmla="*/ 2406650 w 3387725"/>
                <a:gd name="connsiteY62" fmla="*/ 673100 h 1501775"/>
                <a:gd name="connsiteX63" fmla="*/ 2317750 w 3387725"/>
                <a:gd name="connsiteY63" fmla="*/ 568325 h 1501775"/>
                <a:gd name="connsiteX64" fmla="*/ 2235200 w 3387725"/>
                <a:gd name="connsiteY64" fmla="*/ 469900 h 1501775"/>
                <a:gd name="connsiteX65" fmla="*/ 2136775 w 3387725"/>
                <a:gd name="connsiteY65" fmla="*/ 339725 h 1501775"/>
                <a:gd name="connsiteX66" fmla="*/ 2241550 w 3387725"/>
                <a:gd name="connsiteY66" fmla="*/ 393700 h 1501775"/>
                <a:gd name="connsiteX67" fmla="*/ 2374900 w 3387725"/>
                <a:gd name="connsiteY67" fmla="*/ 457200 h 1501775"/>
                <a:gd name="connsiteX68" fmla="*/ 2565400 w 3387725"/>
                <a:gd name="connsiteY68" fmla="*/ 514350 h 1501775"/>
                <a:gd name="connsiteX69" fmla="*/ 2733675 w 3387725"/>
                <a:gd name="connsiteY69" fmla="*/ 542925 h 1501775"/>
                <a:gd name="connsiteX70" fmla="*/ 2962275 w 3387725"/>
                <a:gd name="connsiteY70" fmla="*/ 571500 h 1501775"/>
                <a:gd name="connsiteX71" fmla="*/ 3140075 w 3387725"/>
                <a:gd name="connsiteY71" fmla="*/ 596900 h 1501775"/>
                <a:gd name="connsiteX72" fmla="*/ 3317875 w 3387725"/>
                <a:gd name="connsiteY72" fmla="*/ 644525 h 1501775"/>
                <a:gd name="connsiteX73" fmla="*/ 3387725 w 3387725"/>
                <a:gd name="connsiteY73" fmla="*/ 666750 h 1501775"/>
                <a:gd name="connsiteX74" fmla="*/ 3365500 w 3387725"/>
                <a:gd name="connsiteY74"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501900 w 3387725"/>
                <a:gd name="connsiteY59" fmla="*/ 923925 h 1501775"/>
                <a:gd name="connsiteX60" fmla="*/ 2451100 w 3387725"/>
                <a:gd name="connsiteY60" fmla="*/ 796925 h 1501775"/>
                <a:gd name="connsiteX61" fmla="*/ 2406650 w 3387725"/>
                <a:gd name="connsiteY61" fmla="*/ 673100 h 1501775"/>
                <a:gd name="connsiteX62" fmla="*/ 2317750 w 3387725"/>
                <a:gd name="connsiteY62" fmla="*/ 568325 h 1501775"/>
                <a:gd name="connsiteX63" fmla="*/ 2235200 w 3387725"/>
                <a:gd name="connsiteY63" fmla="*/ 469900 h 1501775"/>
                <a:gd name="connsiteX64" fmla="*/ 2136775 w 3387725"/>
                <a:gd name="connsiteY64" fmla="*/ 339725 h 1501775"/>
                <a:gd name="connsiteX65" fmla="*/ 2241550 w 3387725"/>
                <a:gd name="connsiteY65" fmla="*/ 393700 h 1501775"/>
                <a:gd name="connsiteX66" fmla="*/ 2374900 w 3387725"/>
                <a:gd name="connsiteY66" fmla="*/ 457200 h 1501775"/>
                <a:gd name="connsiteX67" fmla="*/ 2565400 w 3387725"/>
                <a:gd name="connsiteY67" fmla="*/ 514350 h 1501775"/>
                <a:gd name="connsiteX68" fmla="*/ 2733675 w 3387725"/>
                <a:gd name="connsiteY68" fmla="*/ 542925 h 1501775"/>
                <a:gd name="connsiteX69" fmla="*/ 2962275 w 3387725"/>
                <a:gd name="connsiteY69" fmla="*/ 571500 h 1501775"/>
                <a:gd name="connsiteX70" fmla="*/ 3140075 w 3387725"/>
                <a:gd name="connsiteY70" fmla="*/ 596900 h 1501775"/>
                <a:gd name="connsiteX71" fmla="*/ 3317875 w 3387725"/>
                <a:gd name="connsiteY71" fmla="*/ 644525 h 1501775"/>
                <a:gd name="connsiteX72" fmla="*/ 3387725 w 3387725"/>
                <a:gd name="connsiteY72" fmla="*/ 666750 h 1501775"/>
                <a:gd name="connsiteX73" fmla="*/ 3365500 w 3387725"/>
                <a:gd name="connsiteY73"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451100 w 3387725"/>
                <a:gd name="connsiteY59" fmla="*/ 796925 h 1501775"/>
                <a:gd name="connsiteX60" fmla="*/ 2406650 w 3387725"/>
                <a:gd name="connsiteY60" fmla="*/ 673100 h 1501775"/>
                <a:gd name="connsiteX61" fmla="*/ 2317750 w 3387725"/>
                <a:gd name="connsiteY61" fmla="*/ 568325 h 1501775"/>
                <a:gd name="connsiteX62" fmla="*/ 2235200 w 3387725"/>
                <a:gd name="connsiteY62" fmla="*/ 469900 h 1501775"/>
                <a:gd name="connsiteX63" fmla="*/ 2136775 w 3387725"/>
                <a:gd name="connsiteY63" fmla="*/ 339725 h 1501775"/>
                <a:gd name="connsiteX64" fmla="*/ 2241550 w 3387725"/>
                <a:gd name="connsiteY64" fmla="*/ 393700 h 1501775"/>
                <a:gd name="connsiteX65" fmla="*/ 2374900 w 3387725"/>
                <a:gd name="connsiteY65" fmla="*/ 457200 h 1501775"/>
                <a:gd name="connsiteX66" fmla="*/ 2565400 w 3387725"/>
                <a:gd name="connsiteY66" fmla="*/ 514350 h 1501775"/>
                <a:gd name="connsiteX67" fmla="*/ 2733675 w 3387725"/>
                <a:gd name="connsiteY67" fmla="*/ 542925 h 1501775"/>
                <a:gd name="connsiteX68" fmla="*/ 2962275 w 3387725"/>
                <a:gd name="connsiteY68" fmla="*/ 571500 h 1501775"/>
                <a:gd name="connsiteX69" fmla="*/ 3140075 w 3387725"/>
                <a:gd name="connsiteY69" fmla="*/ 596900 h 1501775"/>
                <a:gd name="connsiteX70" fmla="*/ 3317875 w 3387725"/>
                <a:gd name="connsiteY70" fmla="*/ 644525 h 1501775"/>
                <a:gd name="connsiteX71" fmla="*/ 3387725 w 3387725"/>
                <a:gd name="connsiteY71" fmla="*/ 666750 h 1501775"/>
                <a:gd name="connsiteX72" fmla="*/ 3365500 w 3387725"/>
                <a:gd name="connsiteY72"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51100 w 3387725"/>
                <a:gd name="connsiteY58" fmla="*/ 796925 h 1501775"/>
                <a:gd name="connsiteX59" fmla="*/ 2406650 w 3387725"/>
                <a:gd name="connsiteY59" fmla="*/ 673100 h 1501775"/>
                <a:gd name="connsiteX60" fmla="*/ 2317750 w 3387725"/>
                <a:gd name="connsiteY60" fmla="*/ 568325 h 1501775"/>
                <a:gd name="connsiteX61" fmla="*/ 2235200 w 3387725"/>
                <a:gd name="connsiteY61" fmla="*/ 469900 h 1501775"/>
                <a:gd name="connsiteX62" fmla="*/ 2136775 w 3387725"/>
                <a:gd name="connsiteY62" fmla="*/ 339725 h 1501775"/>
                <a:gd name="connsiteX63" fmla="*/ 2241550 w 3387725"/>
                <a:gd name="connsiteY63" fmla="*/ 393700 h 1501775"/>
                <a:gd name="connsiteX64" fmla="*/ 2374900 w 3387725"/>
                <a:gd name="connsiteY64" fmla="*/ 457200 h 1501775"/>
                <a:gd name="connsiteX65" fmla="*/ 2565400 w 3387725"/>
                <a:gd name="connsiteY65" fmla="*/ 514350 h 1501775"/>
                <a:gd name="connsiteX66" fmla="*/ 2733675 w 3387725"/>
                <a:gd name="connsiteY66" fmla="*/ 542925 h 1501775"/>
                <a:gd name="connsiteX67" fmla="*/ 2962275 w 3387725"/>
                <a:gd name="connsiteY67" fmla="*/ 571500 h 1501775"/>
                <a:gd name="connsiteX68" fmla="*/ 3140075 w 3387725"/>
                <a:gd name="connsiteY68" fmla="*/ 596900 h 1501775"/>
                <a:gd name="connsiteX69" fmla="*/ 3317875 w 3387725"/>
                <a:gd name="connsiteY69" fmla="*/ 644525 h 1501775"/>
                <a:gd name="connsiteX70" fmla="*/ 3387725 w 3387725"/>
                <a:gd name="connsiteY70" fmla="*/ 666750 h 1501775"/>
                <a:gd name="connsiteX71" fmla="*/ 3365500 w 3387725"/>
                <a:gd name="connsiteY71"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673100 h 1501775"/>
                <a:gd name="connsiteX59" fmla="*/ 2317750 w 3387725"/>
                <a:gd name="connsiteY59" fmla="*/ 568325 h 1501775"/>
                <a:gd name="connsiteX60" fmla="*/ 2235200 w 3387725"/>
                <a:gd name="connsiteY60" fmla="*/ 469900 h 1501775"/>
                <a:gd name="connsiteX61" fmla="*/ 2136775 w 3387725"/>
                <a:gd name="connsiteY61" fmla="*/ 339725 h 1501775"/>
                <a:gd name="connsiteX62" fmla="*/ 2241550 w 3387725"/>
                <a:gd name="connsiteY62" fmla="*/ 393700 h 1501775"/>
                <a:gd name="connsiteX63" fmla="*/ 2374900 w 3387725"/>
                <a:gd name="connsiteY63" fmla="*/ 457200 h 1501775"/>
                <a:gd name="connsiteX64" fmla="*/ 2565400 w 3387725"/>
                <a:gd name="connsiteY64" fmla="*/ 514350 h 1501775"/>
                <a:gd name="connsiteX65" fmla="*/ 2733675 w 3387725"/>
                <a:gd name="connsiteY65" fmla="*/ 542925 h 1501775"/>
                <a:gd name="connsiteX66" fmla="*/ 2962275 w 3387725"/>
                <a:gd name="connsiteY66" fmla="*/ 571500 h 1501775"/>
                <a:gd name="connsiteX67" fmla="*/ 3140075 w 3387725"/>
                <a:gd name="connsiteY67" fmla="*/ 596900 h 1501775"/>
                <a:gd name="connsiteX68" fmla="*/ 3317875 w 3387725"/>
                <a:gd name="connsiteY68" fmla="*/ 644525 h 1501775"/>
                <a:gd name="connsiteX69" fmla="*/ 3387725 w 3387725"/>
                <a:gd name="connsiteY69" fmla="*/ 666750 h 1501775"/>
                <a:gd name="connsiteX70" fmla="*/ 3365500 w 3387725"/>
                <a:gd name="connsiteY70"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317750 w 3387725"/>
                <a:gd name="connsiteY58" fmla="*/ 568325 h 1501775"/>
                <a:gd name="connsiteX59" fmla="*/ 2235200 w 3387725"/>
                <a:gd name="connsiteY59" fmla="*/ 469900 h 1501775"/>
                <a:gd name="connsiteX60" fmla="*/ 2136775 w 3387725"/>
                <a:gd name="connsiteY60" fmla="*/ 339725 h 1501775"/>
                <a:gd name="connsiteX61" fmla="*/ 2241550 w 3387725"/>
                <a:gd name="connsiteY61" fmla="*/ 393700 h 1501775"/>
                <a:gd name="connsiteX62" fmla="*/ 2374900 w 3387725"/>
                <a:gd name="connsiteY62" fmla="*/ 457200 h 1501775"/>
                <a:gd name="connsiteX63" fmla="*/ 2565400 w 3387725"/>
                <a:gd name="connsiteY63" fmla="*/ 514350 h 1501775"/>
                <a:gd name="connsiteX64" fmla="*/ 2733675 w 3387725"/>
                <a:gd name="connsiteY64" fmla="*/ 542925 h 1501775"/>
                <a:gd name="connsiteX65" fmla="*/ 2962275 w 3387725"/>
                <a:gd name="connsiteY65" fmla="*/ 571500 h 1501775"/>
                <a:gd name="connsiteX66" fmla="*/ 3140075 w 3387725"/>
                <a:gd name="connsiteY66" fmla="*/ 596900 h 1501775"/>
                <a:gd name="connsiteX67" fmla="*/ 3317875 w 3387725"/>
                <a:gd name="connsiteY67" fmla="*/ 644525 h 1501775"/>
                <a:gd name="connsiteX68" fmla="*/ 3387725 w 3387725"/>
                <a:gd name="connsiteY68" fmla="*/ 666750 h 1501775"/>
                <a:gd name="connsiteX69" fmla="*/ 3365500 w 3387725"/>
                <a:gd name="connsiteY69"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17750 w 3387725"/>
                <a:gd name="connsiteY57" fmla="*/ 568325 h 1501775"/>
                <a:gd name="connsiteX58" fmla="*/ 2235200 w 3387725"/>
                <a:gd name="connsiteY58" fmla="*/ 469900 h 1501775"/>
                <a:gd name="connsiteX59" fmla="*/ 2136775 w 3387725"/>
                <a:gd name="connsiteY59" fmla="*/ 339725 h 1501775"/>
                <a:gd name="connsiteX60" fmla="*/ 2241550 w 3387725"/>
                <a:gd name="connsiteY60" fmla="*/ 393700 h 1501775"/>
                <a:gd name="connsiteX61" fmla="*/ 2374900 w 3387725"/>
                <a:gd name="connsiteY61" fmla="*/ 457200 h 1501775"/>
                <a:gd name="connsiteX62" fmla="*/ 2565400 w 3387725"/>
                <a:gd name="connsiteY62" fmla="*/ 514350 h 1501775"/>
                <a:gd name="connsiteX63" fmla="*/ 2733675 w 3387725"/>
                <a:gd name="connsiteY63" fmla="*/ 542925 h 1501775"/>
                <a:gd name="connsiteX64" fmla="*/ 2962275 w 3387725"/>
                <a:gd name="connsiteY64" fmla="*/ 571500 h 1501775"/>
                <a:gd name="connsiteX65" fmla="*/ 3140075 w 3387725"/>
                <a:gd name="connsiteY65" fmla="*/ 596900 h 1501775"/>
                <a:gd name="connsiteX66" fmla="*/ 3317875 w 3387725"/>
                <a:gd name="connsiteY66" fmla="*/ 644525 h 1501775"/>
                <a:gd name="connsiteX67" fmla="*/ 3387725 w 3387725"/>
                <a:gd name="connsiteY67" fmla="*/ 666750 h 1501775"/>
                <a:gd name="connsiteX68" fmla="*/ 3365500 w 3387725"/>
                <a:gd name="connsiteY68"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17750 w 3387725"/>
                <a:gd name="connsiteY56" fmla="*/ 568325 h 1501775"/>
                <a:gd name="connsiteX57" fmla="*/ 2235200 w 3387725"/>
                <a:gd name="connsiteY57" fmla="*/ 469900 h 1501775"/>
                <a:gd name="connsiteX58" fmla="*/ 2136775 w 3387725"/>
                <a:gd name="connsiteY58" fmla="*/ 339725 h 1501775"/>
                <a:gd name="connsiteX59" fmla="*/ 2241550 w 3387725"/>
                <a:gd name="connsiteY59" fmla="*/ 393700 h 1501775"/>
                <a:gd name="connsiteX60" fmla="*/ 2374900 w 3387725"/>
                <a:gd name="connsiteY60" fmla="*/ 457200 h 1501775"/>
                <a:gd name="connsiteX61" fmla="*/ 2565400 w 3387725"/>
                <a:gd name="connsiteY61" fmla="*/ 514350 h 1501775"/>
                <a:gd name="connsiteX62" fmla="*/ 2733675 w 3387725"/>
                <a:gd name="connsiteY62" fmla="*/ 542925 h 1501775"/>
                <a:gd name="connsiteX63" fmla="*/ 2962275 w 3387725"/>
                <a:gd name="connsiteY63" fmla="*/ 571500 h 1501775"/>
                <a:gd name="connsiteX64" fmla="*/ 3140075 w 3387725"/>
                <a:gd name="connsiteY64" fmla="*/ 596900 h 1501775"/>
                <a:gd name="connsiteX65" fmla="*/ 3317875 w 3387725"/>
                <a:gd name="connsiteY65" fmla="*/ 644525 h 1501775"/>
                <a:gd name="connsiteX66" fmla="*/ 3387725 w 3387725"/>
                <a:gd name="connsiteY66" fmla="*/ 666750 h 1501775"/>
                <a:gd name="connsiteX67" fmla="*/ 3365500 w 3387725"/>
                <a:gd name="connsiteY67"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235200 w 3387725"/>
                <a:gd name="connsiteY56" fmla="*/ 469900 h 1501775"/>
                <a:gd name="connsiteX57" fmla="*/ 2136775 w 3387725"/>
                <a:gd name="connsiteY57" fmla="*/ 339725 h 1501775"/>
                <a:gd name="connsiteX58" fmla="*/ 2241550 w 3387725"/>
                <a:gd name="connsiteY58" fmla="*/ 393700 h 1501775"/>
                <a:gd name="connsiteX59" fmla="*/ 2374900 w 3387725"/>
                <a:gd name="connsiteY59" fmla="*/ 457200 h 1501775"/>
                <a:gd name="connsiteX60" fmla="*/ 2565400 w 3387725"/>
                <a:gd name="connsiteY60" fmla="*/ 514350 h 1501775"/>
                <a:gd name="connsiteX61" fmla="*/ 2733675 w 3387725"/>
                <a:gd name="connsiteY61" fmla="*/ 542925 h 1501775"/>
                <a:gd name="connsiteX62" fmla="*/ 2962275 w 3387725"/>
                <a:gd name="connsiteY62" fmla="*/ 571500 h 1501775"/>
                <a:gd name="connsiteX63" fmla="*/ 3140075 w 3387725"/>
                <a:gd name="connsiteY63" fmla="*/ 596900 h 1501775"/>
                <a:gd name="connsiteX64" fmla="*/ 3317875 w 3387725"/>
                <a:gd name="connsiteY64" fmla="*/ 644525 h 1501775"/>
                <a:gd name="connsiteX65" fmla="*/ 3387725 w 3387725"/>
                <a:gd name="connsiteY65" fmla="*/ 666750 h 1501775"/>
                <a:gd name="connsiteX66" fmla="*/ 3365500 w 3387725"/>
                <a:gd name="connsiteY66"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35200 w 3387725"/>
                <a:gd name="connsiteY55" fmla="*/ 469900 h 1501775"/>
                <a:gd name="connsiteX56" fmla="*/ 2136775 w 3387725"/>
                <a:gd name="connsiteY56" fmla="*/ 339725 h 1501775"/>
                <a:gd name="connsiteX57" fmla="*/ 2241550 w 3387725"/>
                <a:gd name="connsiteY57" fmla="*/ 393700 h 1501775"/>
                <a:gd name="connsiteX58" fmla="*/ 2374900 w 3387725"/>
                <a:gd name="connsiteY58" fmla="*/ 457200 h 1501775"/>
                <a:gd name="connsiteX59" fmla="*/ 2565400 w 3387725"/>
                <a:gd name="connsiteY59" fmla="*/ 514350 h 1501775"/>
                <a:gd name="connsiteX60" fmla="*/ 2733675 w 3387725"/>
                <a:gd name="connsiteY60" fmla="*/ 542925 h 1501775"/>
                <a:gd name="connsiteX61" fmla="*/ 2962275 w 3387725"/>
                <a:gd name="connsiteY61" fmla="*/ 571500 h 1501775"/>
                <a:gd name="connsiteX62" fmla="*/ 3140075 w 3387725"/>
                <a:gd name="connsiteY62" fmla="*/ 596900 h 1501775"/>
                <a:gd name="connsiteX63" fmla="*/ 3317875 w 3387725"/>
                <a:gd name="connsiteY63" fmla="*/ 644525 h 1501775"/>
                <a:gd name="connsiteX64" fmla="*/ 3387725 w 3387725"/>
                <a:gd name="connsiteY64" fmla="*/ 666750 h 1501775"/>
                <a:gd name="connsiteX65" fmla="*/ 3365500 w 3387725"/>
                <a:gd name="connsiteY65"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136775 w 3387725"/>
                <a:gd name="connsiteY55" fmla="*/ 339725 h 1501775"/>
                <a:gd name="connsiteX56" fmla="*/ 2241550 w 3387725"/>
                <a:gd name="connsiteY56" fmla="*/ 393700 h 1501775"/>
                <a:gd name="connsiteX57" fmla="*/ 2374900 w 3387725"/>
                <a:gd name="connsiteY57" fmla="*/ 457200 h 1501775"/>
                <a:gd name="connsiteX58" fmla="*/ 2565400 w 3387725"/>
                <a:gd name="connsiteY58" fmla="*/ 514350 h 1501775"/>
                <a:gd name="connsiteX59" fmla="*/ 2733675 w 3387725"/>
                <a:gd name="connsiteY59" fmla="*/ 542925 h 1501775"/>
                <a:gd name="connsiteX60" fmla="*/ 2962275 w 3387725"/>
                <a:gd name="connsiteY60" fmla="*/ 571500 h 1501775"/>
                <a:gd name="connsiteX61" fmla="*/ 3140075 w 3387725"/>
                <a:gd name="connsiteY61" fmla="*/ 596900 h 1501775"/>
                <a:gd name="connsiteX62" fmla="*/ 3317875 w 3387725"/>
                <a:gd name="connsiteY62" fmla="*/ 644525 h 1501775"/>
                <a:gd name="connsiteX63" fmla="*/ 3387725 w 3387725"/>
                <a:gd name="connsiteY63" fmla="*/ 666750 h 1501775"/>
                <a:gd name="connsiteX64" fmla="*/ 3365500 w 3387725"/>
                <a:gd name="connsiteY64"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36775 w 3387725"/>
                <a:gd name="connsiteY54" fmla="*/ 339725 h 1501775"/>
                <a:gd name="connsiteX55" fmla="*/ 2241550 w 3387725"/>
                <a:gd name="connsiteY55" fmla="*/ 393700 h 1501775"/>
                <a:gd name="connsiteX56" fmla="*/ 2374900 w 3387725"/>
                <a:gd name="connsiteY56" fmla="*/ 457200 h 1501775"/>
                <a:gd name="connsiteX57" fmla="*/ 2565400 w 3387725"/>
                <a:gd name="connsiteY57" fmla="*/ 514350 h 1501775"/>
                <a:gd name="connsiteX58" fmla="*/ 2733675 w 3387725"/>
                <a:gd name="connsiteY58" fmla="*/ 542925 h 1501775"/>
                <a:gd name="connsiteX59" fmla="*/ 2962275 w 3387725"/>
                <a:gd name="connsiteY59" fmla="*/ 571500 h 1501775"/>
                <a:gd name="connsiteX60" fmla="*/ 3140075 w 3387725"/>
                <a:gd name="connsiteY60" fmla="*/ 596900 h 1501775"/>
                <a:gd name="connsiteX61" fmla="*/ 3317875 w 3387725"/>
                <a:gd name="connsiteY61" fmla="*/ 644525 h 1501775"/>
                <a:gd name="connsiteX62" fmla="*/ 3387725 w 3387725"/>
                <a:gd name="connsiteY62" fmla="*/ 666750 h 1501775"/>
                <a:gd name="connsiteX63" fmla="*/ 3365500 w 3387725"/>
                <a:gd name="connsiteY63"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54225 w 3387725"/>
                <a:gd name="connsiteY53" fmla="*/ 323850 h 1501775"/>
                <a:gd name="connsiteX54" fmla="*/ 2136775 w 3387725"/>
                <a:gd name="connsiteY54" fmla="*/ 339725 h 1501775"/>
                <a:gd name="connsiteX55" fmla="*/ 2241550 w 3387725"/>
                <a:gd name="connsiteY55" fmla="*/ 393700 h 1501775"/>
                <a:gd name="connsiteX56" fmla="*/ 2374900 w 3387725"/>
                <a:gd name="connsiteY56" fmla="*/ 457200 h 1501775"/>
                <a:gd name="connsiteX57" fmla="*/ 2565400 w 3387725"/>
                <a:gd name="connsiteY57" fmla="*/ 514350 h 1501775"/>
                <a:gd name="connsiteX58" fmla="*/ 2733675 w 3387725"/>
                <a:gd name="connsiteY58" fmla="*/ 542925 h 1501775"/>
                <a:gd name="connsiteX59" fmla="*/ 2962275 w 3387725"/>
                <a:gd name="connsiteY59" fmla="*/ 571500 h 1501775"/>
                <a:gd name="connsiteX60" fmla="*/ 3140075 w 3387725"/>
                <a:gd name="connsiteY60" fmla="*/ 596900 h 1501775"/>
                <a:gd name="connsiteX61" fmla="*/ 3317875 w 3387725"/>
                <a:gd name="connsiteY61" fmla="*/ 644525 h 1501775"/>
                <a:gd name="connsiteX62" fmla="*/ 3387725 w 3387725"/>
                <a:gd name="connsiteY62" fmla="*/ 666750 h 1501775"/>
                <a:gd name="connsiteX63" fmla="*/ 3365500 w 3387725"/>
                <a:gd name="connsiteY63"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390775 w 3387725"/>
                <a:gd name="connsiteY45" fmla="*/ 1362075 h 1501775"/>
                <a:gd name="connsiteX46" fmla="*/ 2355850 w 3387725"/>
                <a:gd name="connsiteY46" fmla="*/ 1295400 h 1501775"/>
                <a:gd name="connsiteX47" fmla="*/ 2301875 w 3387725"/>
                <a:gd name="connsiteY47" fmla="*/ 1136650 h 1501775"/>
                <a:gd name="connsiteX48" fmla="*/ 2247900 w 3387725"/>
                <a:gd name="connsiteY48" fmla="*/ 987425 h 1501775"/>
                <a:gd name="connsiteX49" fmla="*/ 2219325 w 3387725"/>
                <a:gd name="connsiteY49" fmla="*/ 869950 h 1501775"/>
                <a:gd name="connsiteX50" fmla="*/ 2184400 w 3387725"/>
                <a:gd name="connsiteY50" fmla="*/ 723900 h 1501775"/>
                <a:gd name="connsiteX51" fmla="*/ 2136775 w 3387725"/>
                <a:gd name="connsiteY51" fmla="*/ 571500 h 1501775"/>
                <a:gd name="connsiteX52" fmla="*/ 2054225 w 3387725"/>
                <a:gd name="connsiteY52" fmla="*/ 323850 h 1501775"/>
                <a:gd name="connsiteX53" fmla="*/ 2136775 w 3387725"/>
                <a:gd name="connsiteY53" fmla="*/ 339725 h 1501775"/>
                <a:gd name="connsiteX54" fmla="*/ 2241550 w 3387725"/>
                <a:gd name="connsiteY54" fmla="*/ 393700 h 1501775"/>
                <a:gd name="connsiteX55" fmla="*/ 2374900 w 3387725"/>
                <a:gd name="connsiteY55" fmla="*/ 457200 h 1501775"/>
                <a:gd name="connsiteX56" fmla="*/ 2565400 w 3387725"/>
                <a:gd name="connsiteY56" fmla="*/ 514350 h 1501775"/>
                <a:gd name="connsiteX57" fmla="*/ 2733675 w 3387725"/>
                <a:gd name="connsiteY57" fmla="*/ 542925 h 1501775"/>
                <a:gd name="connsiteX58" fmla="*/ 2962275 w 3387725"/>
                <a:gd name="connsiteY58" fmla="*/ 571500 h 1501775"/>
                <a:gd name="connsiteX59" fmla="*/ 3140075 w 3387725"/>
                <a:gd name="connsiteY59" fmla="*/ 596900 h 1501775"/>
                <a:gd name="connsiteX60" fmla="*/ 3317875 w 3387725"/>
                <a:gd name="connsiteY60" fmla="*/ 644525 h 1501775"/>
                <a:gd name="connsiteX61" fmla="*/ 3387725 w 3387725"/>
                <a:gd name="connsiteY61" fmla="*/ 666750 h 1501775"/>
                <a:gd name="connsiteX62" fmla="*/ 3365500 w 3387725"/>
                <a:gd name="connsiteY62" fmla="*/ 469900 h 1501775"/>
                <a:gd name="connsiteX0" fmla="*/ 3365500 w 3387725"/>
                <a:gd name="connsiteY0" fmla="*/ 469900 h 1393825"/>
                <a:gd name="connsiteX1" fmla="*/ 3267075 w 3387725"/>
                <a:gd name="connsiteY1" fmla="*/ 466725 h 1393825"/>
                <a:gd name="connsiteX2" fmla="*/ 3121025 w 3387725"/>
                <a:gd name="connsiteY2" fmla="*/ 466725 h 1393825"/>
                <a:gd name="connsiteX3" fmla="*/ 2949575 w 3387725"/>
                <a:gd name="connsiteY3" fmla="*/ 457200 h 1393825"/>
                <a:gd name="connsiteX4" fmla="*/ 2781300 w 3387725"/>
                <a:gd name="connsiteY4" fmla="*/ 447675 h 1393825"/>
                <a:gd name="connsiteX5" fmla="*/ 2670175 w 3387725"/>
                <a:gd name="connsiteY5" fmla="*/ 431800 h 1393825"/>
                <a:gd name="connsiteX6" fmla="*/ 2552700 w 3387725"/>
                <a:gd name="connsiteY6" fmla="*/ 403225 h 1393825"/>
                <a:gd name="connsiteX7" fmla="*/ 2393950 w 3387725"/>
                <a:gd name="connsiteY7" fmla="*/ 358775 h 1393825"/>
                <a:gd name="connsiteX8" fmla="*/ 2384425 w 3387725"/>
                <a:gd name="connsiteY8" fmla="*/ 257175 h 1393825"/>
                <a:gd name="connsiteX9" fmla="*/ 2244725 w 3387725"/>
                <a:gd name="connsiteY9" fmla="*/ 228600 h 1393825"/>
                <a:gd name="connsiteX10" fmla="*/ 2076450 w 3387725"/>
                <a:gd name="connsiteY10" fmla="*/ 187325 h 1393825"/>
                <a:gd name="connsiteX11" fmla="*/ 1920875 w 3387725"/>
                <a:gd name="connsiteY11" fmla="*/ 149225 h 1393825"/>
                <a:gd name="connsiteX12" fmla="*/ 1714500 w 3387725"/>
                <a:gd name="connsiteY12" fmla="*/ 92075 h 1393825"/>
                <a:gd name="connsiteX13" fmla="*/ 1562100 w 3387725"/>
                <a:gd name="connsiteY13" fmla="*/ 57150 h 1393825"/>
                <a:gd name="connsiteX14" fmla="*/ 1454150 w 3387725"/>
                <a:gd name="connsiteY14" fmla="*/ 38100 h 1393825"/>
                <a:gd name="connsiteX15" fmla="*/ 1327150 w 3387725"/>
                <a:gd name="connsiteY15" fmla="*/ 25400 h 1393825"/>
                <a:gd name="connsiteX16" fmla="*/ 1149350 w 3387725"/>
                <a:gd name="connsiteY16" fmla="*/ 19050 h 1393825"/>
                <a:gd name="connsiteX17" fmla="*/ 993775 w 3387725"/>
                <a:gd name="connsiteY17" fmla="*/ 0 h 1393825"/>
                <a:gd name="connsiteX18" fmla="*/ 996950 w 3387725"/>
                <a:gd name="connsiteY18" fmla="*/ 47625 h 1393825"/>
                <a:gd name="connsiteX19" fmla="*/ 889000 w 3387725"/>
                <a:gd name="connsiteY19" fmla="*/ 31750 h 1393825"/>
                <a:gd name="connsiteX20" fmla="*/ 739775 w 3387725"/>
                <a:gd name="connsiteY20" fmla="*/ 28575 h 1393825"/>
                <a:gd name="connsiteX21" fmla="*/ 571500 w 3387725"/>
                <a:gd name="connsiteY21" fmla="*/ 28575 h 1393825"/>
                <a:gd name="connsiteX22" fmla="*/ 387350 w 3387725"/>
                <a:gd name="connsiteY22" fmla="*/ 41275 h 1393825"/>
                <a:gd name="connsiteX23" fmla="*/ 219075 w 3387725"/>
                <a:gd name="connsiteY23" fmla="*/ 57150 h 1393825"/>
                <a:gd name="connsiteX24" fmla="*/ 0 w 3387725"/>
                <a:gd name="connsiteY24" fmla="*/ 111125 h 1393825"/>
                <a:gd name="connsiteX25" fmla="*/ 31750 w 3387725"/>
                <a:gd name="connsiteY25" fmla="*/ 260350 h 1393825"/>
                <a:gd name="connsiteX26" fmla="*/ 161925 w 3387725"/>
                <a:gd name="connsiteY26" fmla="*/ 203200 h 1393825"/>
                <a:gd name="connsiteX27" fmla="*/ 352425 w 3387725"/>
                <a:gd name="connsiteY27" fmla="*/ 168275 h 1393825"/>
                <a:gd name="connsiteX28" fmla="*/ 485775 w 3387725"/>
                <a:gd name="connsiteY28" fmla="*/ 139700 h 1393825"/>
                <a:gd name="connsiteX29" fmla="*/ 698500 w 3387725"/>
                <a:gd name="connsiteY29" fmla="*/ 127000 h 1393825"/>
                <a:gd name="connsiteX30" fmla="*/ 927100 w 3387725"/>
                <a:gd name="connsiteY30" fmla="*/ 117475 h 1393825"/>
                <a:gd name="connsiteX31" fmla="*/ 1120775 w 3387725"/>
                <a:gd name="connsiteY31" fmla="*/ 107950 h 1393825"/>
                <a:gd name="connsiteX32" fmla="*/ 1304925 w 3387725"/>
                <a:gd name="connsiteY32" fmla="*/ 123825 h 1393825"/>
                <a:gd name="connsiteX33" fmla="*/ 1473200 w 3387725"/>
                <a:gd name="connsiteY33" fmla="*/ 139700 h 1393825"/>
                <a:gd name="connsiteX34" fmla="*/ 1663700 w 3387725"/>
                <a:gd name="connsiteY34" fmla="*/ 193675 h 1393825"/>
                <a:gd name="connsiteX35" fmla="*/ 1790700 w 3387725"/>
                <a:gd name="connsiteY35" fmla="*/ 231775 h 1393825"/>
                <a:gd name="connsiteX36" fmla="*/ 1936750 w 3387725"/>
                <a:gd name="connsiteY36" fmla="*/ 323850 h 1393825"/>
                <a:gd name="connsiteX37" fmla="*/ 2028825 w 3387725"/>
                <a:gd name="connsiteY37" fmla="*/ 460375 h 1393825"/>
                <a:gd name="connsiteX38" fmla="*/ 2066925 w 3387725"/>
                <a:gd name="connsiteY38" fmla="*/ 542925 h 1393825"/>
                <a:gd name="connsiteX39" fmla="*/ 2120900 w 3387725"/>
                <a:gd name="connsiteY39" fmla="*/ 765175 h 1393825"/>
                <a:gd name="connsiteX40" fmla="*/ 2193925 w 3387725"/>
                <a:gd name="connsiteY40" fmla="*/ 962025 h 1393825"/>
                <a:gd name="connsiteX41" fmla="*/ 2244725 w 3387725"/>
                <a:gd name="connsiteY41" fmla="*/ 1111250 h 1393825"/>
                <a:gd name="connsiteX42" fmla="*/ 2295525 w 3387725"/>
                <a:gd name="connsiteY42" fmla="*/ 1263650 h 1393825"/>
                <a:gd name="connsiteX43" fmla="*/ 2359025 w 3387725"/>
                <a:gd name="connsiteY43" fmla="*/ 1393825 h 1393825"/>
                <a:gd name="connsiteX44" fmla="*/ 2390775 w 3387725"/>
                <a:gd name="connsiteY44" fmla="*/ 1362075 h 1393825"/>
                <a:gd name="connsiteX45" fmla="*/ 2355850 w 3387725"/>
                <a:gd name="connsiteY45" fmla="*/ 1295400 h 1393825"/>
                <a:gd name="connsiteX46" fmla="*/ 2301875 w 3387725"/>
                <a:gd name="connsiteY46" fmla="*/ 1136650 h 1393825"/>
                <a:gd name="connsiteX47" fmla="*/ 2247900 w 3387725"/>
                <a:gd name="connsiteY47" fmla="*/ 987425 h 1393825"/>
                <a:gd name="connsiteX48" fmla="*/ 2219325 w 3387725"/>
                <a:gd name="connsiteY48" fmla="*/ 869950 h 1393825"/>
                <a:gd name="connsiteX49" fmla="*/ 2184400 w 3387725"/>
                <a:gd name="connsiteY49" fmla="*/ 723900 h 1393825"/>
                <a:gd name="connsiteX50" fmla="*/ 2136775 w 3387725"/>
                <a:gd name="connsiteY50" fmla="*/ 571500 h 1393825"/>
                <a:gd name="connsiteX51" fmla="*/ 2054225 w 3387725"/>
                <a:gd name="connsiteY51" fmla="*/ 323850 h 1393825"/>
                <a:gd name="connsiteX52" fmla="*/ 2136775 w 3387725"/>
                <a:gd name="connsiteY52" fmla="*/ 339725 h 1393825"/>
                <a:gd name="connsiteX53" fmla="*/ 2241550 w 3387725"/>
                <a:gd name="connsiteY53" fmla="*/ 393700 h 1393825"/>
                <a:gd name="connsiteX54" fmla="*/ 2374900 w 3387725"/>
                <a:gd name="connsiteY54" fmla="*/ 457200 h 1393825"/>
                <a:gd name="connsiteX55" fmla="*/ 2565400 w 3387725"/>
                <a:gd name="connsiteY55" fmla="*/ 514350 h 1393825"/>
                <a:gd name="connsiteX56" fmla="*/ 2733675 w 3387725"/>
                <a:gd name="connsiteY56" fmla="*/ 542925 h 1393825"/>
                <a:gd name="connsiteX57" fmla="*/ 2962275 w 3387725"/>
                <a:gd name="connsiteY57" fmla="*/ 571500 h 1393825"/>
                <a:gd name="connsiteX58" fmla="*/ 3140075 w 3387725"/>
                <a:gd name="connsiteY58" fmla="*/ 596900 h 1393825"/>
                <a:gd name="connsiteX59" fmla="*/ 3317875 w 3387725"/>
                <a:gd name="connsiteY59" fmla="*/ 644525 h 1393825"/>
                <a:gd name="connsiteX60" fmla="*/ 3387725 w 3387725"/>
                <a:gd name="connsiteY60" fmla="*/ 666750 h 1393825"/>
                <a:gd name="connsiteX61" fmla="*/ 3365500 w 3387725"/>
                <a:gd name="connsiteY61" fmla="*/ 469900 h 1393825"/>
                <a:gd name="connsiteX0" fmla="*/ 3365500 w 3387725"/>
                <a:gd name="connsiteY0" fmla="*/ 469900 h 1362075"/>
                <a:gd name="connsiteX1" fmla="*/ 3267075 w 3387725"/>
                <a:gd name="connsiteY1" fmla="*/ 466725 h 1362075"/>
                <a:gd name="connsiteX2" fmla="*/ 3121025 w 3387725"/>
                <a:gd name="connsiteY2" fmla="*/ 466725 h 1362075"/>
                <a:gd name="connsiteX3" fmla="*/ 2949575 w 3387725"/>
                <a:gd name="connsiteY3" fmla="*/ 457200 h 1362075"/>
                <a:gd name="connsiteX4" fmla="*/ 2781300 w 3387725"/>
                <a:gd name="connsiteY4" fmla="*/ 447675 h 1362075"/>
                <a:gd name="connsiteX5" fmla="*/ 2670175 w 3387725"/>
                <a:gd name="connsiteY5" fmla="*/ 431800 h 1362075"/>
                <a:gd name="connsiteX6" fmla="*/ 2552700 w 3387725"/>
                <a:gd name="connsiteY6" fmla="*/ 403225 h 1362075"/>
                <a:gd name="connsiteX7" fmla="*/ 2393950 w 3387725"/>
                <a:gd name="connsiteY7" fmla="*/ 358775 h 1362075"/>
                <a:gd name="connsiteX8" fmla="*/ 2384425 w 3387725"/>
                <a:gd name="connsiteY8" fmla="*/ 257175 h 1362075"/>
                <a:gd name="connsiteX9" fmla="*/ 2244725 w 3387725"/>
                <a:gd name="connsiteY9" fmla="*/ 228600 h 1362075"/>
                <a:gd name="connsiteX10" fmla="*/ 2076450 w 3387725"/>
                <a:gd name="connsiteY10" fmla="*/ 187325 h 1362075"/>
                <a:gd name="connsiteX11" fmla="*/ 1920875 w 3387725"/>
                <a:gd name="connsiteY11" fmla="*/ 149225 h 1362075"/>
                <a:gd name="connsiteX12" fmla="*/ 1714500 w 3387725"/>
                <a:gd name="connsiteY12" fmla="*/ 92075 h 1362075"/>
                <a:gd name="connsiteX13" fmla="*/ 1562100 w 3387725"/>
                <a:gd name="connsiteY13" fmla="*/ 57150 h 1362075"/>
                <a:gd name="connsiteX14" fmla="*/ 1454150 w 3387725"/>
                <a:gd name="connsiteY14" fmla="*/ 38100 h 1362075"/>
                <a:gd name="connsiteX15" fmla="*/ 1327150 w 3387725"/>
                <a:gd name="connsiteY15" fmla="*/ 25400 h 1362075"/>
                <a:gd name="connsiteX16" fmla="*/ 1149350 w 3387725"/>
                <a:gd name="connsiteY16" fmla="*/ 19050 h 1362075"/>
                <a:gd name="connsiteX17" fmla="*/ 993775 w 3387725"/>
                <a:gd name="connsiteY17" fmla="*/ 0 h 1362075"/>
                <a:gd name="connsiteX18" fmla="*/ 996950 w 3387725"/>
                <a:gd name="connsiteY18" fmla="*/ 47625 h 1362075"/>
                <a:gd name="connsiteX19" fmla="*/ 889000 w 3387725"/>
                <a:gd name="connsiteY19" fmla="*/ 31750 h 1362075"/>
                <a:gd name="connsiteX20" fmla="*/ 739775 w 3387725"/>
                <a:gd name="connsiteY20" fmla="*/ 28575 h 1362075"/>
                <a:gd name="connsiteX21" fmla="*/ 571500 w 3387725"/>
                <a:gd name="connsiteY21" fmla="*/ 28575 h 1362075"/>
                <a:gd name="connsiteX22" fmla="*/ 387350 w 3387725"/>
                <a:gd name="connsiteY22" fmla="*/ 41275 h 1362075"/>
                <a:gd name="connsiteX23" fmla="*/ 219075 w 3387725"/>
                <a:gd name="connsiteY23" fmla="*/ 57150 h 1362075"/>
                <a:gd name="connsiteX24" fmla="*/ 0 w 3387725"/>
                <a:gd name="connsiteY24" fmla="*/ 111125 h 1362075"/>
                <a:gd name="connsiteX25" fmla="*/ 31750 w 3387725"/>
                <a:gd name="connsiteY25" fmla="*/ 260350 h 1362075"/>
                <a:gd name="connsiteX26" fmla="*/ 161925 w 3387725"/>
                <a:gd name="connsiteY26" fmla="*/ 203200 h 1362075"/>
                <a:gd name="connsiteX27" fmla="*/ 352425 w 3387725"/>
                <a:gd name="connsiteY27" fmla="*/ 168275 h 1362075"/>
                <a:gd name="connsiteX28" fmla="*/ 485775 w 3387725"/>
                <a:gd name="connsiteY28" fmla="*/ 139700 h 1362075"/>
                <a:gd name="connsiteX29" fmla="*/ 698500 w 3387725"/>
                <a:gd name="connsiteY29" fmla="*/ 127000 h 1362075"/>
                <a:gd name="connsiteX30" fmla="*/ 927100 w 3387725"/>
                <a:gd name="connsiteY30" fmla="*/ 117475 h 1362075"/>
                <a:gd name="connsiteX31" fmla="*/ 1120775 w 3387725"/>
                <a:gd name="connsiteY31" fmla="*/ 107950 h 1362075"/>
                <a:gd name="connsiteX32" fmla="*/ 1304925 w 3387725"/>
                <a:gd name="connsiteY32" fmla="*/ 123825 h 1362075"/>
                <a:gd name="connsiteX33" fmla="*/ 1473200 w 3387725"/>
                <a:gd name="connsiteY33" fmla="*/ 139700 h 1362075"/>
                <a:gd name="connsiteX34" fmla="*/ 1663700 w 3387725"/>
                <a:gd name="connsiteY34" fmla="*/ 193675 h 1362075"/>
                <a:gd name="connsiteX35" fmla="*/ 1790700 w 3387725"/>
                <a:gd name="connsiteY35" fmla="*/ 231775 h 1362075"/>
                <a:gd name="connsiteX36" fmla="*/ 1936750 w 3387725"/>
                <a:gd name="connsiteY36" fmla="*/ 323850 h 1362075"/>
                <a:gd name="connsiteX37" fmla="*/ 2028825 w 3387725"/>
                <a:gd name="connsiteY37" fmla="*/ 460375 h 1362075"/>
                <a:gd name="connsiteX38" fmla="*/ 2066925 w 3387725"/>
                <a:gd name="connsiteY38" fmla="*/ 542925 h 1362075"/>
                <a:gd name="connsiteX39" fmla="*/ 2120900 w 3387725"/>
                <a:gd name="connsiteY39" fmla="*/ 765175 h 1362075"/>
                <a:gd name="connsiteX40" fmla="*/ 2193925 w 3387725"/>
                <a:gd name="connsiteY40" fmla="*/ 962025 h 1362075"/>
                <a:gd name="connsiteX41" fmla="*/ 2244725 w 3387725"/>
                <a:gd name="connsiteY41" fmla="*/ 1111250 h 1362075"/>
                <a:gd name="connsiteX42" fmla="*/ 2295525 w 3387725"/>
                <a:gd name="connsiteY42" fmla="*/ 1263650 h 1362075"/>
                <a:gd name="connsiteX43" fmla="*/ 2390775 w 3387725"/>
                <a:gd name="connsiteY43" fmla="*/ 1362075 h 1362075"/>
                <a:gd name="connsiteX44" fmla="*/ 2355850 w 3387725"/>
                <a:gd name="connsiteY44" fmla="*/ 1295400 h 1362075"/>
                <a:gd name="connsiteX45" fmla="*/ 2301875 w 3387725"/>
                <a:gd name="connsiteY45" fmla="*/ 1136650 h 1362075"/>
                <a:gd name="connsiteX46" fmla="*/ 2247900 w 3387725"/>
                <a:gd name="connsiteY46" fmla="*/ 987425 h 1362075"/>
                <a:gd name="connsiteX47" fmla="*/ 2219325 w 3387725"/>
                <a:gd name="connsiteY47" fmla="*/ 869950 h 1362075"/>
                <a:gd name="connsiteX48" fmla="*/ 2184400 w 3387725"/>
                <a:gd name="connsiteY48" fmla="*/ 723900 h 1362075"/>
                <a:gd name="connsiteX49" fmla="*/ 2136775 w 3387725"/>
                <a:gd name="connsiteY49" fmla="*/ 571500 h 1362075"/>
                <a:gd name="connsiteX50" fmla="*/ 2054225 w 3387725"/>
                <a:gd name="connsiteY50" fmla="*/ 323850 h 1362075"/>
                <a:gd name="connsiteX51" fmla="*/ 2136775 w 3387725"/>
                <a:gd name="connsiteY51" fmla="*/ 339725 h 1362075"/>
                <a:gd name="connsiteX52" fmla="*/ 2241550 w 3387725"/>
                <a:gd name="connsiteY52" fmla="*/ 393700 h 1362075"/>
                <a:gd name="connsiteX53" fmla="*/ 2374900 w 3387725"/>
                <a:gd name="connsiteY53" fmla="*/ 457200 h 1362075"/>
                <a:gd name="connsiteX54" fmla="*/ 2565400 w 3387725"/>
                <a:gd name="connsiteY54" fmla="*/ 514350 h 1362075"/>
                <a:gd name="connsiteX55" fmla="*/ 2733675 w 3387725"/>
                <a:gd name="connsiteY55" fmla="*/ 542925 h 1362075"/>
                <a:gd name="connsiteX56" fmla="*/ 2962275 w 3387725"/>
                <a:gd name="connsiteY56" fmla="*/ 571500 h 1362075"/>
                <a:gd name="connsiteX57" fmla="*/ 3140075 w 3387725"/>
                <a:gd name="connsiteY57" fmla="*/ 596900 h 1362075"/>
                <a:gd name="connsiteX58" fmla="*/ 3317875 w 3387725"/>
                <a:gd name="connsiteY58" fmla="*/ 644525 h 1362075"/>
                <a:gd name="connsiteX59" fmla="*/ 3387725 w 3387725"/>
                <a:gd name="connsiteY59" fmla="*/ 666750 h 1362075"/>
                <a:gd name="connsiteX60" fmla="*/ 3365500 w 3387725"/>
                <a:gd name="connsiteY60" fmla="*/ 469900 h 1362075"/>
                <a:gd name="connsiteX0" fmla="*/ 3365500 w 3387725"/>
                <a:gd name="connsiteY0" fmla="*/ 469900 h 1295400"/>
                <a:gd name="connsiteX1" fmla="*/ 3267075 w 3387725"/>
                <a:gd name="connsiteY1" fmla="*/ 466725 h 1295400"/>
                <a:gd name="connsiteX2" fmla="*/ 3121025 w 3387725"/>
                <a:gd name="connsiteY2" fmla="*/ 466725 h 1295400"/>
                <a:gd name="connsiteX3" fmla="*/ 2949575 w 3387725"/>
                <a:gd name="connsiteY3" fmla="*/ 457200 h 1295400"/>
                <a:gd name="connsiteX4" fmla="*/ 2781300 w 3387725"/>
                <a:gd name="connsiteY4" fmla="*/ 447675 h 1295400"/>
                <a:gd name="connsiteX5" fmla="*/ 2670175 w 3387725"/>
                <a:gd name="connsiteY5" fmla="*/ 431800 h 1295400"/>
                <a:gd name="connsiteX6" fmla="*/ 2552700 w 3387725"/>
                <a:gd name="connsiteY6" fmla="*/ 403225 h 1295400"/>
                <a:gd name="connsiteX7" fmla="*/ 2393950 w 3387725"/>
                <a:gd name="connsiteY7" fmla="*/ 358775 h 1295400"/>
                <a:gd name="connsiteX8" fmla="*/ 2384425 w 3387725"/>
                <a:gd name="connsiteY8" fmla="*/ 257175 h 1295400"/>
                <a:gd name="connsiteX9" fmla="*/ 2244725 w 3387725"/>
                <a:gd name="connsiteY9" fmla="*/ 228600 h 1295400"/>
                <a:gd name="connsiteX10" fmla="*/ 2076450 w 3387725"/>
                <a:gd name="connsiteY10" fmla="*/ 187325 h 1295400"/>
                <a:gd name="connsiteX11" fmla="*/ 1920875 w 3387725"/>
                <a:gd name="connsiteY11" fmla="*/ 149225 h 1295400"/>
                <a:gd name="connsiteX12" fmla="*/ 1714500 w 3387725"/>
                <a:gd name="connsiteY12" fmla="*/ 92075 h 1295400"/>
                <a:gd name="connsiteX13" fmla="*/ 1562100 w 3387725"/>
                <a:gd name="connsiteY13" fmla="*/ 57150 h 1295400"/>
                <a:gd name="connsiteX14" fmla="*/ 1454150 w 3387725"/>
                <a:gd name="connsiteY14" fmla="*/ 38100 h 1295400"/>
                <a:gd name="connsiteX15" fmla="*/ 1327150 w 3387725"/>
                <a:gd name="connsiteY15" fmla="*/ 25400 h 1295400"/>
                <a:gd name="connsiteX16" fmla="*/ 1149350 w 3387725"/>
                <a:gd name="connsiteY16" fmla="*/ 19050 h 1295400"/>
                <a:gd name="connsiteX17" fmla="*/ 993775 w 3387725"/>
                <a:gd name="connsiteY17" fmla="*/ 0 h 1295400"/>
                <a:gd name="connsiteX18" fmla="*/ 996950 w 3387725"/>
                <a:gd name="connsiteY18" fmla="*/ 47625 h 1295400"/>
                <a:gd name="connsiteX19" fmla="*/ 889000 w 3387725"/>
                <a:gd name="connsiteY19" fmla="*/ 31750 h 1295400"/>
                <a:gd name="connsiteX20" fmla="*/ 739775 w 3387725"/>
                <a:gd name="connsiteY20" fmla="*/ 28575 h 1295400"/>
                <a:gd name="connsiteX21" fmla="*/ 571500 w 3387725"/>
                <a:gd name="connsiteY21" fmla="*/ 28575 h 1295400"/>
                <a:gd name="connsiteX22" fmla="*/ 387350 w 3387725"/>
                <a:gd name="connsiteY22" fmla="*/ 41275 h 1295400"/>
                <a:gd name="connsiteX23" fmla="*/ 219075 w 3387725"/>
                <a:gd name="connsiteY23" fmla="*/ 57150 h 1295400"/>
                <a:gd name="connsiteX24" fmla="*/ 0 w 3387725"/>
                <a:gd name="connsiteY24" fmla="*/ 111125 h 1295400"/>
                <a:gd name="connsiteX25" fmla="*/ 31750 w 3387725"/>
                <a:gd name="connsiteY25" fmla="*/ 260350 h 1295400"/>
                <a:gd name="connsiteX26" fmla="*/ 161925 w 3387725"/>
                <a:gd name="connsiteY26" fmla="*/ 203200 h 1295400"/>
                <a:gd name="connsiteX27" fmla="*/ 352425 w 3387725"/>
                <a:gd name="connsiteY27" fmla="*/ 168275 h 1295400"/>
                <a:gd name="connsiteX28" fmla="*/ 485775 w 3387725"/>
                <a:gd name="connsiteY28" fmla="*/ 139700 h 1295400"/>
                <a:gd name="connsiteX29" fmla="*/ 698500 w 3387725"/>
                <a:gd name="connsiteY29" fmla="*/ 127000 h 1295400"/>
                <a:gd name="connsiteX30" fmla="*/ 927100 w 3387725"/>
                <a:gd name="connsiteY30" fmla="*/ 117475 h 1295400"/>
                <a:gd name="connsiteX31" fmla="*/ 1120775 w 3387725"/>
                <a:gd name="connsiteY31" fmla="*/ 107950 h 1295400"/>
                <a:gd name="connsiteX32" fmla="*/ 1304925 w 3387725"/>
                <a:gd name="connsiteY32" fmla="*/ 123825 h 1295400"/>
                <a:gd name="connsiteX33" fmla="*/ 1473200 w 3387725"/>
                <a:gd name="connsiteY33" fmla="*/ 139700 h 1295400"/>
                <a:gd name="connsiteX34" fmla="*/ 1663700 w 3387725"/>
                <a:gd name="connsiteY34" fmla="*/ 193675 h 1295400"/>
                <a:gd name="connsiteX35" fmla="*/ 1790700 w 3387725"/>
                <a:gd name="connsiteY35" fmla="*/ 231775 h 1295400"/>
                <a:gd name="connsiteX36" fmla="*/ 1936750 w 3387725"/>
                <a:gd name="connsiteY36" fmla="*/ 323850 h 1295400"/>
                <a:gd name="connsiteX37" fmla="*/ 2028825 w 3387725"/>
                <a:gd name="connsiteY37" fmla="*/ 460375 h 1295400"/>
                <a:gd name="connsiteX38" fmla="*/ 2066925 w 3387725"/>
                <a:gd name="connsiteY38" fmla="*/ 542925 h 1295400"/>
                <a:gd name="connsiteX39" fmla="*/ 2120900 w 3387725"/>
                <a:gd name="connsiteY39" fmla="*/ 765175 h 1295400"/>
                <a:gd name="connsiteX40" fmla="*/ 2193925 w 3387725"/>
                <a:gd name="connsiteY40" fmla="*/ 962025 h 1295400"/>
                <a:gd name="connsiteX41" fmla="*/ 2244725 w 3387725"/>
                <a:gd name="connsiteY41" fmla="*/ 1111250 h 1295400"/>
                <a:gd name="connsiteX42" fmla="*/ 2295525 w 3387725"/>
                <a:gd name="connsiteY42" fmla="*/ 1263650 h 1295400"/>
                <a:gd name="connsiteX43" fmla="*/ 2355850 w 3387725"/>
                <a:gd name="connsiteY43" fmla="*/ 1295400 h 1295400"/>
                <a:gd name="connsiteX44" fmla="*/ 2301875 w 3387725"/>
                <a:gd name="connsiteY44" fmla="*/ 1136650 h 1295400"/>
                <a:gd name="connsiteX45" fmla="*/ 2247900 w 3387725"/>
                <a:gd name="connsiteY45" fmla="*/ 987425 h 1295400"/>
                <a:gd name="connsiteX46" fmla="*/ 2219325 w 3387725"/>
                <a:gd name="connsiteY46" fmla="*/ 869950 h 1295400"/>
                <a:gd name="connsiteX47" fmla="*/ 2184400 w 3387725"/>
                <a:gd name="connsiteY47" fmla="*/ 723900 h 1295400"/>
                <a:gd name="connsiteX48" fmla="*/ 2136775 w 3387725"/>
                <a:gd name="connsiteY48" fmla="*/ 571500 h 1295400"/>
                <a:gd name="connsiteX49" fmla="*/ 2054225 w 3387725"/>
                <a:gd name="connsiteY49" fmla="*/ 323850 h 1295400"/>
                <a:gd name="connsiteX50" fmla="*/ 2136775 w 3387725"/>
                <a:gd name="connsiteY50" fmla="*/ 339725 h 1295400"/>
                <a:gd name="connsiteX51" fmla="*/ 2241550 w 3387725"/>
                <a:gd name="connsiteY51" fmla="*/ 393700 h 1295400"/>
                <a:gd name="connsiteX52" fmla="*/ 2374900 w 3387725"/>
                <a:gd name="connsiteY52" fmla="*/ 457200 h 1295400"/>
                <a:gd name="connsiteX53" fmla="*/ 2565400 w 3387725"/>
                <a:gd name="connsiteY53" fmla="*/ 514350 h 1295400"/>
                <a:gd name="connsiteX54" fmla="*/ 2733675 w 3387725"/>
                <a:gd name="connsiteY54" fmla="*/ 542925 h 1295400"/>
                <a:gd name="connsiteX55" fmla="*/ 2962275 w 3387725"/>
                <a:gd name="connsiteY55" fmla="*/ 571500 h 1295400"/>
                <a:gd name="connsiteX56" fmla="*/ 3140075 w 3387725"/>
                <a:gd name="connsiteY56" fmla="*/ 596900 h 1295400"/>
                <a:gd name="connsiteX57" fmla="*/ 3317875 w 3387725"/>
                <a:gd name="connsiteY57" fmla="*/ 644525 h 1295400"/>
                <a:gd name="connsiteX58" fmla="*/ 3387725 w 3387725"/>
                <a:gd name="connsiteY58" fmla="*/ 666750 h 1295400"/>
                <a:gd name="connsiteX59" fmla="*/ 3365500 w 3387725"/>
                <a:gd name="connsiteY59" fmla="*/ 469900 h 1295400"/>
                <a:gd name="connsiteX0" fmla="*/ 3365500 w 3387725"/>
                <a:gd name="connsiteY0" fmla="*/ 469900 h 1263650"/>
                <a:gd name="connsiteX1" fmla="*/ 3267075 w 3387725"/>
                <a:gd name="connsiteY1" fmla="*/ 466725 h 1263650"/>
                <a:gd name="connsiteX2" fmla="*/ 3121025 w 3387725"/>
                <a:gd name="connsiteY2" fmla="*/ 466725 h 1263650"/>
                <a:gd name="connsiteX3" fmla="*/ 2949575 w 3387725"/>
                <a:gd name="connsiteY3" fmla="*/ 457200 h 1263650"/>
                <a:gd name="connsiteX4" fmla="*/ 2781300 w 3387725"/>
                <a:gd name="connsiteY4" fmla="*/ 447675 h 1263650"/>
                <a:gd name="connsiteX5" fmla="*/ 2670175 w 3387725"/>
                <a:gd name="connsiteY5" fmla="*/ 431800 h 1263650"/>
                <a:gd name="connsiteX6" fmla="*/ 2552700 w 3387725"/>
                <a:gd name="connsiteY6" fmla="*/ 403225 h 1263650"/>
                <a:gd name="connsiteX7" fmla="*/ 2393950 w 3387725"/>
                <a:gd name="connsiteY7" fmla="*/ 358775 h 1263650"/>
                <a:gd name="connsiteX8" fmla="*/ 2384425 w 3387725"/>
                <a:gd name="connsiteY8" fmla="*/ 257175 h 1263650"/>
                <a:gd name="connsiteX9" fmla="*/ 2244725 w 3387725"/>
                <a:gd name="connsiteY9" fmla="*/ 228600 h 1263650"/>
                <a:gd name="connsiteX10" fmla="*/ 2076450 w 3387725"/>
                <a:gd name="connsiteY10" fmla="*/ 187325 h 1263650"/>
                <a:gd name="connsiteX11" fmla="*/ 1920875 w 3387725"/>
                <a:gd name="connsiteY11" fmla="*/ 149225 h 1263650"/>
                <a:gd name="connsiteX12" fmla="*/ 1714500 w 3387725"/>
                <a:gd name="connsiteY12" fmla="*/ 92075 h 1263650"/>
                <a:gd name="connsiteX13" fmla="*/ 1562100 w 3387725"/>
                <a:gd name="connsiteY13" fmla="*/ 57150 h 1263650"/>
                <a:gd name="connsiteX14" fmla="*/ 1454150 w 3387725"/>
                <a:gd name="connsiteY14" fmla="*/ 38100 h 1263650"/>
                <a:gd name="connsiteX15" fmla="*/ 1327150 w 3387725"/>
                <a:gd name="connsiteY15" fmla="*/ 25400 h 1263650"/>
                <a:gd name="connsiteX16" fmla="*/ 1149350 w 3387725"/>
                <a:gd name="connsiteY16" fmla="*/ 19050 h 1263650"/>
                <a:gd name="connsiteX17" fmla="*/ 993775 w 3387725"/>
                <a:gd name="connsiteY17" fmla="*/ 0 h 1263650"/>
                <a:gd name="connsiteX18" fmla="*/ 996950 w 3387725"/>
                <a:gd name="connsiteY18" fmla="*/ 47625 h 1263650"/>
                <a:gd name="connsiteX19" fmla="*/ 889000 w 3387725"/>
                <a:gd name="connsiteY19" fmla="*/ 31750 h 1263650"/>
                <a:gd name="connsiteX20" fmla="*/ 739775 w 3387725"/>
                <a:gd name="connsiteY20" fmla="*/ 28575 h 1263650"/>
                <a:gd name="connsiteX21" fmla="*/ 571500 w 3387725"/>
                <a:gd name="connsiteY21" fmla="*/ 28575 h 1263650"/>
                <a:gd name="connsiteX22" fmla="*/ 387350 w 3387725"/>
                <a:gd name="connsiteY22" fmla="*/ 41275 h 1263650"/>
                <a:gd name="connsiteX23" fmla="*/ 219075 w 3387725"/>
                <a:gd name="connsiteY23" fmla="*/ 57150 h 1263650"/>
                <a:gd name="connsiteX24" fmla="*/ 0 w 3387725"/>
                <a:gd name="connsiteY24" fmla="*/ 111125 h 1263650"/>
                <a:gd name="connsiteX25" fmla="*/ 31750 w 3387725"/>
                <a:gd name="connsiteY25" fmla="*/ 260350 h 1263650"/>
                <a:gd name="connsiteX26" fmla="*/ 161925 w 3387725"/>
                <a:gd name="connsiteY26" fmla="*/ 203200 h 1263650"/>
                <a:gd name="connsiteX27" fmla="*/ 352425 w 3387725"/>
                <a:gd name="connsiteY27" fmla="*/ 168275 h 1263650"/>
                <a:gd name="connsiteX28" fmla="*/ 485775 w 3387725"/>
                <a:gd name="connsiteY28" fmla="*/ 139700 h 1263650"/>
                <a:gd name="connsiteX29" fmla="*/ 698500 w 3387725"/>
                <a:gd name="connsiteY29" fmla="*/ 127000 h 1263650"/>
                <a:gd name="connsiteX30" fmla="*/ 927100 w 3387725"/>
                <a:gd name="connsiteY30" fmla="*/ 117475 h 1263650"/>
                <a:gd name="connsiteX31" fmla="*/ 1120775 w 3387725"/>
                <a:gd name="connsiteY31" fmla="*/ 107950 h 1263650"/>
                <a:gd name="connsiteX32" fmla="*/ 1304925 w 3387725"/>
                <a:gd name="connsiteY32" fmla="*/ 123825 h 1263650"/>
                <a:gd name="connsiteX33" fmla="*/ 1473200 w 3387725"/>
                <a:gd name="connsiteY33" fmla="*/ 139700 h 1263650"/>
                <a:gd name="connsiteX34" fmla="*/ 1663700 w 3387725"/>
                <a:gd name="connsiteY34" fmla="*/ 193675 h 1263650"/>
                <a:gd name="connsiteX35" fmla="*/ 1790700 w 3387725"/>
                <a:gd name="connsiteY35" fmla="*/ 231775 h 1263650"/>
                <a:gd name="connsiteX36" fmla="*/ 1936750 w 3387725"/>
                <a:gd name="connsiteY36" fmla="*/ 323850 h 1263650"/>
                <a:gd name="connsiteX37" fmla="*/ 2028825 w 3387725"/>
                <a:gd name="connsiteY37" fmla="*/ 460375 h 1263650"/>
                <a:gd name="connsiteX38" fmla="*/ 2066925 w 3387725"/>
                <a:gd name="connsiteY38" fmla="*/ 542925 h 1263650"/>
                <a:gd name="connsiteX39" fmla="*/ 2120900 w 3387725"/>
                <a:gd name="connsiteY39" fmla="*/ 765175 h 1263650"/>
                <a:gd name="connsiteX40" fmla="*/ 2193925 w 3387725"/>
                <a:gd name="connsiteY40" fmla="*/ 962025 h 1263650"/>
                <a:gd name="connsiteX41" fmla="*/ 2244725 w 3387725"/>
                <a:gd name="connsiteY41" fmla="*/ 1111250 h 1263650"/>
                <a:gd name="connsiteX42" fmla="*/ 2295525 w 3387725"/>
                <a:gd name="connsiteY42" fmla="*/ 1263650 h 1263650"/>
                <a:gd name="connsiteX43" fmla="*/ 2301875 w 3387725"/>
                <a:gd name="connsiteY43" fmla="*/ 1136650 h 1263650"/>
                <a:gd name="connsiteX44" fmla="*/ 2247900 w 3387725"/>
                <a:gd name="connsiteY44" fmla="*/ 987425 h 1263650"/>
                <a:gd name="connsiteX45" fmla="*/ 2219325 w 3387725"/>
                <a:gd name="connsiteY45" fmla="*/ 869950 h 1263650"/>
                <a:gd name="connsiteX46" fmla="*/ 2184400 w 3387725"/>
                <a:gd name="connsiteY46" fmla="*/ 723900 h 1263650"/>
                <a:gd name="connsiteX47" fmla="*/ 2136775 w 3387725"/>
                <a:gd name="connsiteY47" fmla="*/ 571500 h 1263650"/>
                <a:gd name="connsiteX48" fmla="*/ 2054225 w 3387725"/>
                <a:gd name="connsiteY48" fmla="*/ 323850 h 1263650"/>
                <a:gd name="connsiteX49" fmla="*/ 2136775 w 3387725"/>
                <a:gd name="connsiteY49" fmla="*/ 339725 h 1263650"/>
                <a:gd name="connsiteX50" fmla="*/ 2241550 w 3387725"/>
                <a:gd name="connsiteY50" fmla="*/ 393700 h 1263650"/>
                <a:gd name="connsiteX51" fmla="*/ 2374900 w 3387725"/>
                <a:gd name="connsiteY51" fmla="*/ 457200 h 1263650"/>
                <a:gd name="connsiteX52" fmla="*/ 2565400 w 3387725"/>
                <a:gd name="connsiteY52" fmla="*/ 514350 h 1263650"/>
                <a:gd name="connsiteX53" fmla="*/ 2733675 w 3387725"/>
                <a:gd name="connsiteY53" fmla="*/ 542925 h 1263650"/>
                <a:gd name="connsiteX54" fmla="*/ 2962275 w 3387725"/>
                <a:gd name="connsiteY54" fmla="*/ 571500 h 1263650"/>
                <a:gd name="connsiteX55" fmla="*/ 3140075 w 3387725"/>
                <a:gd name="connsiteY55" fmla="*/ 596900 h 1263650"/>
                <a:gd name="connsiteX56" fmla="*/ 3317875 w 3387725"/>
                <a:gd name="connsiteY56" fmla="*/ 644525 h 1263650"/>
                <a:gd name="connsiteX57" fmla="*/ 3387725 w 3387725"/>
                <a:gd name="connsiteY57" fmla="*/ 666750 h 1263650"/>
                <a:gd name="connsiteX58" fmla="*/ 3365500 w 3387725"/>
                <a:gd name="connsiteY58" fmla="*/ 469900 h 1263650"/>
                <a:gd name="connsiteX0" fmla="*/ 3365500 w 3387725"/>
                <a:gd name="connsiteY0" fmla="*/ 469900 h 1136650"/>
                <a:gd name="connsiteX1" fmla="*/ 3267075 w 3387725"/>
                <a:gd name="connsiteY1" fmla="*/ 466725 h 1136650"/>
                <a:gd name="connsiteX2" fmla="*/ 3121025 w 3387725"/>
                <a:gd name="connsiteY2" fmla="*/ 466725 h 1136650"/>
                <a:gd name="connsiteX3" fmla="*/ 2949575 w 3387725"/>
                <a:gd name="connsiteY3" fmla="*/ 457200 h 1136650"/>
                <a:gd name="connsiteX4" fmla="*/ 2781300 w 3387725"/>
                <a:gd name="connsiteY4" fmla="*/ 447675 h 1136650"/>
                <a:gd name="connsiteX5" fmla="*/ 2670175 w 3387725"/>
                <a:gd name="connsiteY5" fmla="*/ 431800 h 1136650"/>
                <a:gd name="connsiteX6" fmla="*/ 2552700 w 3387725"/>
                <a:gd name="connsiteY6" fmla="*/ 403225 h 1136650"/>
                <a:gd name="connsiteX7" fmla="*/ 2393950 w 3387725"/>
                <a:gd name="connsiteY7" fmla="*/ 358775 h 1136650"/>
                <a:gd name="connsiteX8" fmla="*/ 2384425 w 3387725"/>
                <a:gd name="connsiteY8" fmla="*/ 257175 h 1136650"/>
                <a:gd name="connsiteX9" fmla="*/ 2244725 w 3387725"/>
                <a:gd name="connsiteY9" fmla="*/ 228600 h 1136650"/>
                <a:gd name="connsiteX10" fmla="*/ 2076450 w 3387725"/>
                <a:gd name="connsiteY10" fmla="*/ 187325 h 1136650"/>
                <a:gd name="connsiteX11" fmla="*/ 1920875 w 3387725"/>
                <a:gd name="connsiteY11" fmla="*/ 149225 h 1136650"/>
                <a:gd name="connsiteX12" fmla="*/ 1714500 w 3387725"/>
                <a:gd name="connsiteY12" fmla="*/ 92075 h 1136650"/>
                <a:gd name="connsiteX13" fmla="*/ 1562100 w 3387725"/>
                <a:gd name="connsiteY13" fmla="*/ 57150 h 1136650"/>
                <a:gd name="connsiteX14" fmla="*/ 1454150 w 3387725"/>
                <a:gd name="connsiteY14" fmla="*/ 38100 h 1136650"/>
                <a:gd name="connsiteX15" fmla="*/ 1327150 w 3387725"/>
                <a:gd name="connsiteY15" fmla="*/ 25400 h 1136650"/>
                <a:gd name="connsiteX16" fmla="*/ 1149350 w 3387725"/>
                <a:gd name="connsiteY16" fmla="*/ 19050 h 1136650"/>
                <a:gd name="connsiteX17" fmla="*/ 993775 w 3387725"/>
                <a:gd name="connsiteY17" fmla="*/ 0 h 1136650"/>
                <a:gd name="connsiteX18" fmla="*/ 996950 w 3387725"/>
                <a:gd name="connsiteY18" fmla="*/ 47625 h 1136650"/>
                <a:gd name="connsiteX19" fmla="*/ 889000 w 3387725"/>
                <a:gd name="connsiteY19" fmla="*/ 31750 h 1136650"/>
                <a:gd name="connsiteX20" fmla="*/ 739775 w 3387725"/>
                <a:gd name="connsiteY20" fmla="*/ 28575 h 1136650"/>
                <a:gd name="connsiteX21" fmla="*/ 571500 w 3387725"/>
                <a:gd name="connsiteY21" fmla="*/ 28575 h 1136650"/>
                <a:gd name="connsiteX22" fmla="*/ 387350 w 3387725"/>
                <a:gd name="connsiteY22" fmla="*/ 41275 h 1136650"/>
                <a:gd name="connsiteX23" fmla="*/ 219075 w 3387725"/>
                <a:gd name="connsiteY23" fmla="*/ 57150 h 1136650"/>
                <a:gd name="connsiteX24" fmla="*/ 0 w 3387725"/>
                <a:gd name="connsiteY24" fmla="*/ 111125 h 1136650"/>
                <a:gd name="connsiteX25" fmla="*/ 31750 w 3387725"/>
                <a:gd name="connsiteY25" fmla="*/ 260350 h 1136650"/>
                <a:gd name="connsiteX26" fmla="*/ 161925 w 3387725"/>
                <a:gd name="connsiteY26" fmla="*/ 203200 h 1136650"/>
                <a:gd name="connsiteX27" fmla="*/ 352425 w 3387725"/>
                <a:gd name="connsiteY27" fmla="*/ 168275 h 1136650"/>
                <a:gd name="connsiteX28" fmla="*/ 485775 w 3387725"/>
                <a:gd name="connsiteY28" fmla="*/ 139700 h 1136650"/>
                <a:gd name="connsiteX29" fmla="*/ 698500 w 3387725"/>
                <a:gd name="connsiteY29" fmla="*/ 127000 h 1136650"/>
                <a:gd name="connsiteX30" fmla="*/ 927100 w 3387725"/>
                <a:gd name="connsiteY30" fmla="*/ 117475 h 1136650"/>
                <a:gd name="connsiteX31" fmla="*/ 1120775 w 3387725"/>
                <a:gd name="connsiteY31" fmla="*/ 107950 h 1136650"/>
                <a:gd name="connsiteX32" fmla="*/ 1304925 w 3387725"/>
                <a:gd name="connsiteY32" fmla="*/ 123825 h 1136650"/>
                <a:gd name="connsiteX33" fmla="*/ 1473200 w 3387725"/>
                <a:gd name="connsiteY33" fmla="*/ 139700 h 1136650"/>
                <a:gd name="connsiteX34" fmla="*/ 1663700 w 3387725"/>
                <a:gd name="connsiteY34" fmla="*/ 193675 h 1136650"/>
                <a:gd name="connsiteX35" fmla="*/ 1790700 w 3387725"/>
                <a:gd name="connsiteY35" fmla="*/ 231775 h 1136650"/>
                <a:gd name="connsiteX36" fmla="*/ 1936750 w 3387725"/>
                <a:gd name="connsiteY36" fmla="*/ 323850 h 1136650"/>
                <a:gd name="connsiteX37" fmla="*/ 2028825 w 3387725"/>
                <a:gd name="connsiteY37" fmla="*/ 460375 h 1136650"/>
                <a:gd name="connsiteX38" fmla="*/ 2066925 w 3387725"/>
                <a:gd name="connsiteY38" fmla="*/ 542925 h 1136650"/>
                <a:gd name="connsiteX39" fmla="*/ 2120900 w 3387725"/>
                <a:gd name="connsiteY39" fmla="*/ 765175 h 1136650"/>
                <a:gd name="connsiteX40" fmla="*/ 2193925 w 3387725"/>
                <a:gd name="connsiteY40" fmla="*/ 962025 h 1136650"/>
                <a:gd name="connsiteX41" fmla="*/ 2244725 w 3387725"/>
                <a:gd name="connsiteY41" fmla="*/ 1111250 h 1136650"/>
                <a:gd name="connsiteX42" fmla="*/ 2301875 w 3387725"/>
                <a:gd name="connsiteY42" fmla="*/ 1136650 h 1136650"/>
                <a:gd name="connsiteX43" fmla="*/ 2247900 w 3387725"/>
                <a:gd name="connsiteY43" fmla="*/ 987425 h 1136650"/>
                <a:gd name="connsiteX44" fmla="*/ 2219325 w 3387725"/>
                <a:gd name="connsiteY44" fmla="*/ 869950 h 1136650"/>
                <a:gd name="connsiteX45" fmla="*/ 2184400 w 3387725"/>
                <a:gd name="connsiteY45" fmla="*/ 723900 h 1136650"/>
                <a:gd name="connsiteX46" fmla="*/ 2136775 w 3387725"/>
                <a:gd name="connsiteY46" fmla="*/ 571500 h 1136650"/>
                <a:gd name="connsiteX47" fmla="*/ 2054225 w 3387725"/>
                <a:gd name="connsiteY47" fmla="*/ 323850 h 1136650"/>
                <a:gd name="connsiteX48" fmla="*/ 2136775 w 3387725"/>
                <a:gd name="connsiteY48" fmla="*/ 339725 h 1136650"/>
                <a:gd name="connsiteX49" fmla="*/ 2241550 w 3387725"/>
                <a:gd name="connsiteY49" fmla="*/ 393700 h 1136650"/>
                <a:gd name="connsiteX50" fmla="*/ 2374900 w 3387725"/>
                <a:gd name="connsiteY50" fmla="*/ 457200 h 1136650"/>
                <a:gd name="connsiteX51" fmla="*/ 2565400 w 3387725"/>
                <a:gd name="connsiteY51" fmla="*/ 514350 h 1136650"/>
                <a:gd name="connsiteX52" fmla="*/ 2733675 w 3387725"/>
                <a:gd name="connsiteY52" fmla="*/ 542925 h 1136650"/>
                <a:gd name="connsiteX53" fmla="*/ 2962275 w 3387725"/>
                <a:gd name="connsiteY53" fmla="*/ 571500 h 1136650"/>
                <a:gd name="connsiteX54" fmla="*/ 3140075 w 3387725"/>
                <a:gd name="connsiteY54" fmla="*/ 596900 h 1136650"/>
                <a:gd name="connsiteX55" fmla="*/ 3317875 w 3387725"/>
                <a:gd name="connsiteY55" fmla="*/ 644525 h 1136650"/>
                <a:gd name="connsiteX56" fmla="*/ 3387725 w 3387725"/>
                <a:gd name="connsiteY56" fmla="*/ 666750 h 1136650"/>
                <a:gd name="connsiteX57" fmla="*/ 3365500 w 3387725"/>
                <a:gd name="connsiteY57" fmla="*/ 469900 h 1136650"/>
                <a:gd name="connsiteX0" fmla="*/ 3365500 w 3387725"/>
                <a:gd name="connsiteY0" fmla="*/ 469900 h 1111250"/>
                <a:gd name="connsiteX1" fmla="*/ 3267075 w 3387725"/>
                <a:gd name="connsiteY1" fmla="*/ 466725 h 1111250"/>
                <a:gd name="connsiteX2" fmla="*/ 3121025 w 3387725"/>
                <a:gd name="connsiteY2" fmla="*/ 466725 h 1111250"/>
                <a:gd name="connsiteX3" fmla="*/ 2949575 w 3387725"/>
                <a:gd name="connsiteY3" fmla="*/ 457200 h 1111250"/>
                <a:gd name="connsiteX4" fmla="*/ 2781300 w 3387725"/>
                <a:gd name="connsiteY4" fmla="*/ 447675 h 1111250"/>
                <a:gd name="connsiteX5" fmla="*/ 2670175 w 3387725"/>
                <a:gd name="connsiteY5" fmla="*/ 431800 h 1111250"/>
                <a:gd name="connsiteX6" fmla="*/ 2552700 w 3387725"/>
                <a:gd name="connsiteY6" fmla="*/ 403225 h 1111250"/>
                <a:gd name="connsiteX7" fmla="*/ 2393950 w 3387725"/>
                <a:gd name="connsiteY7" fmla="*/ 358775 h 1111250"/>
                <a:gd name="connsiteX8" fmla="*/ 2384425 w 3387725"/>
                <a:gd name="connsiteY8" fmla="*/ 257175 h 1111250"/>
                <a:gd name="connsiteX9" fmla="*/ 2244725 w 3387725"/>
                <a:gd name="connsiteY9" fmla="*/ 228600 h 1111250"/>
                <a:gd name="connsiteX10" fmla="*/ 2076450 w 3387725"/>
                <a:gd name="connsiteY10" fmla="*/ 187325 h 1111250"/>
                <a:gd name="connsiteX11" fmla="*/ 1920875 w 3387725"/>
                <a:gd name="connsiteY11" fmla="*/ 149225 h 1111250"/>
                <a:gd name="connsiteX12" fmla="*/ 1714500 w 3387725"/>
                <a:gd name="connsiteY12" fmla="*/ 92075 h 1111250"/>
                <a:gd name="connsiteX13" fmla="*/ 1562100 w 3387725"/>
                <a:gd name="connsiteY13" fmla="*/ 57150 h 1111250"/>
                <a:gd name="connsiteX14" fmla="*/ 1454150 w 3387725"/>
                <a:gd name="connsiteY14" fmla="*/ 38100 h 1111250"/>
                <a:gd name="connsiteX15" fmla="*/ 1327150 w 3387725"/>
                <a:gd name="connsiteY15" fmla="*/ 25400 h 1111250"/>
                <a:gd name="connsiteX16" fmla="*/ 1149350 w 3387725"/>
                <a:gd name="connsiteY16" fmla="*/ 19050 h 1111250"/>
                <a:gd name="connsiteX17" fmla="*/ 993775 w 3387725"/>
                <a:gd name="connsiteY17" fmla="*/ 0 h 1111250"/>
                <a:gd name="connsiteX18" fmla="*/ 996950 w 3387725"/>
                <a:gd name="connsiteY18" fmla="*/ 47625 h 1111250"/>
                <a:gd name="connsiteX19" fmla="*/ 889000 w 3387725"/>
                <a:gd name="connsiteY19" fmla="*/ 31750 h 1111250"/>
                <a:gd name="connsiteX20" fmla="*/ 739775 w 3387725"/>
                <a:gd name="connsiteY20" fmla="*/ 28575 h 1111250"/>
                <a:gd name="connsiteX21" fmla="*/ 571500 w 3387725"/>
                <a:gd name="connsiteY21" fmla="*/ 28575 h 1111250"/>
                <a:gd name="connsiteX22" fmla="*/ 387350 w 3387725"/>
                <a:gd name="connsiteY22" fmla="*/ 41275 h 1111250"/>
                <a:gd name="connsiteX23" fmla="*/ 219075 w 3387725"/>
                <a:gd name="connsiteY23" fmla="*/ 57150 h 1111250"/>
                <a:gd name="connsiteX24" fmla="*/ 0 w 3387725"/>
                <a:gd name="connsiteY24" fmla="*/ 111125 h 1111250"/>
                <a:gd name="connsiteX25" fmla="*/ 31750 w 3387725"/>
                <a:gd name="connsiteY25" fmla="*/ 260350 h 1111250"/>
                <a:gd name="connsiteX26" fmla="*/ 161925 w 3387725"/>
                <a:gd name="connsiteY26" fmla="*/ 203200 h 1111250"/>
                <a:gd name="connsiteX27" fmla="*/ 352425 w 3387725"/>
                <a:gd name="connsiteY27" fmla="*/ 168275 h 1111250"/>
                <a:gd name="connsiteX28" fmla="*/ 485775 w 3387725"/>
                <a:gd name="connsiteY28" fmla="*/ 139700 h 1111250"/>
                <a:gd name="connsiteX29" fmla="*/ 698500 w 3387725"/>
                <a:gd name="connsiteY29" fmla="*/ 127000 h 1111250"/>
                <a:gd name="connsiteX30" fmla="*/ 927100 w 3387725"/>
                <a:gd name="connsiteY30" fmla="*/ 117475 h 1111250"/>
                <a:gd name="connsiteX31" fmla="*/ 1120775 w 3387725"/>
                <a:gd name="connsiteY31" fmla="*/ 107950 h 1111250"/>
                <a:gd name="connsiteX32" fmla="*/ 1304925 w 3387725"/>
                <a:gd name="connsiteY32" fmla="*/ 123825 h 1111250"/>
                <a:gd name="connsiteX33" fmla="*/ 1473200 w 3387725"/>
                <a:gd name="connsiteY33" fmla="*/ 139700 h 1111250"/>
                <a:gd name="connsiteX34" fmla="*/ 1663700 w 3387725"/>
                <a:gd name="connsiteY34" fmla="*/ 193675 h 1111250"/>
                <a:gd name="connsiteX35" fmla="*/ 1790700 w 3387725"/>
                <a:gd name="connsiteY35" fmla="*/ 231775 h 1111250"/>
                <a:gd name="connsiteX36" fmla="*/ 1936750 w 3387725"/>
                <a:gd name="connsiteY36" fmla="*/ 323850 h 1111250"/>
                <a:gd name="connsiteX37" fmla="*/ 2028825 w 3387725"/>
                <a:gd name="connsiteY37" fmla="*/ 460375 h 1111250"/>
                <a:gd name="connsiteX38" fmla="*/ 2066925 w 3387725"/>
                <a:gd name="connsiteY38" fmla="*/ 542925 h 1111250"/>
                <a:gd name="connsiteX39" fmla="*/ 2120900 w 3387725"/>
                <a:gd name="connsiteY39" fmla="*/ 765175 h 1111250"/>
                <a:gd name="connsiteX40" fmla="*/ 2193925 w 3387725"/>
                <a:gd name="connsiteY40" fmla="*/ 962025 h 1111250"/>
                <a:gd name="connsiteX41" fmla="*/ 2244725 w 3387725"/>
                <a:gd name="connsiteY41" fmla="*/ 1111250 h 1111250"/>
                <a:gd name="connsiteX42" fmla="*/ 2247900 w 3387725"/>
                <a:gd name="connsiteY42" fmla="*/ 987425 h 1111250"/>
                <a:gd name="connsiteX43" fmla="*/ 2219325 w 3387725"/>
                <a:gd name="connsiteY43" fmla="*/ 869950 h 1111250"/>
                <a:gd name="connsiteX44" fmla="*/ 2184400 w 3387725"/>
                <a:gd name="connsiteY44" fmla="*/ 723900 h 1111250"/>
                <a:gd name="connsiteX45" fmla="*/ 2136775 w 3387725"/>
                <a:gd name="connsiteY45" fmla="*/ 571500 h 1111250"/>
                <a:gd name="connsiteX46" fmla="*/ 2054225 w 3387725"/>
                <a:gd name="connsiteY46" fmla="*/ 323850 h 1111250"/>
                <a:gd name="connsiteX47" fmla="*/ 2136775 w 3387725"/>
                <a:gd name="connsiteY47" fmla="*/ 339725 h 1111250"/>
                <a:gd name="connsiteX48" fmla="*/ 2241550 w 3387725"/>
                <a:gd name="connsiteY48" fmla="*/ 393700 h 1111250"/>
                <a:gd name="connsiteX49" fmla="*/ 2374900 w 3387725"/>
                <a:gd name="connsiteY49" fmla="*/ 457200 h 1111250"/>
                <a:gd name="connsiteX50" fmla="*/ 2565400 w 3387725"/>
                <a:gd name="connsiteY50" fmla="*/ 514350 h 1111250"/>
                <a:gd name="connsiteX51" fmla="*/ 2733675 w 3387725"/>
                <a:gd name="connsiteY51" fmla="*/ 542925 h 1111250"/>
                <a:gd name="connsiteX52" fmla="*/ 2962275 w 3387725"/>
                <a:gd name="connsiteY52" fmla="*/ 571500 h 1111250"/>
                <a:gd name="connsiteX53" fmla="*/ 3140075 w 3387725"/>
                <a:gd name="connsiteY53" fmla="*/ 596900 h 1111250"/>
                <a:gd name="connsiteX54" fmla="*/ 3317875 w 3387725"/>
                <a:gd name="connsiteY54" fmla="*/ 644525 h 1111250"/>
                <a:gd name="connsiteX55" fmla="*/ 3387725 w 3387725"/>
                <a:gd name="connsiteY55" fmla="*/ 666750 h 1111250"/>
                <a:gd name="connsiteX56" fmla="*/ 3365500 w 3387725"/>
                <a:gd name="connsiteY56" fmla="*/ 469900 h 1111250"/>
                <a:gd name="connsiteX0" fmla="*/ 3365500 w 3387725"/>
                <a:gd name="connsiteY0" fmla="*/ 469900 h 987425"/>
                <a:gd name="connsiteX1" fmla="*/ 3267075 w 3387725"/>
                <a:gd name="connsiteY1" fmla="*/ 466725 h 987425"/>
                <a:gd name="connsiteX2" fmla="*/ 3121025 w 3387725"/>
                <a:gd name="connsiteY2" fmla="*/ 466725 h 987425"/>
                <a:gd name="connsiteX3" fmla="*/ 2949575 w 3387725"/>
                <a:gd name="connsiteY3" fmla="*/ 457200 h 987425"/>
                <a:gd name="connsiteX4" fmla="*/ 2781300 w 3387725"/>
                <a:gd name="connsiteY4" fmla="*/ 447675 h 987425"/>
                <a:gd name="connsiteX5" fmla="*/ 2670175 w 3387725"/>
                <a:gd name="connsiteY5" fmla="*/ 431800 h 987425"/>
                <a:gd name="connsiteX6" fmla="*/ 2552700 w 3387725"/>
                <a:gd name="connsiteY6" fmla="*/ 403225 h 987425"/>
                <a:gd name="connsiteX7" fmla="*/ 2393950 w 3387725"/>
                <a:gd name="connsiteY7" fmla="*/ 358775 h 987425"/>
                <a:gd name="connsiteX8" fmla="*/ 2384425 w 3387725"/>
                <a:gd name="connsiteY8" fmla="*/ 257175 h 987425"/>
                <a:gd name="connsiteX9" fmla="*/ 2244725 w 3387725"/>
                <a:gd name="connsiteY9" fmla="*/ 228600 h 987425"/>
                <a:gd name="connsiteX10" fmla="*/ 2076450 w 3387725"/>
                <a:gd name="connsiteY10" fmla="*/ 187325 h 987425"/>
                <a:gd name="connsiteX11" fmla="*/ 1920875 w 3387725"/>
                <a:gd name="connsiteY11" fmla="*/ 149225 h 987425"/>
                <a:gd name="connsiteX12" fmla="*/ 1714500 w 3387725"/>
                <a:gd name="connsiteY12" fmla="*/ 92075 h 987425"/>
                <a:gd name="connsiteX13" fmla="*/ 1562100 w 3387725"/>
                <a:gd name="connsiteY13" fmla="*/ 57150 h 987425"/>
                <a:gd name="connsiteX14" fmla="*/ 1454150 w 3387725"/>
                <a:gd name="connsiteY14" fmla="*/ 38100 h 987425"/>
                <a:gd name="connsiteX15" fmla="*/ 1327150 w 3387725"/>
                <a:gd name="connsiteY15" fmla="*/ 25400 h 987425"/>
                <a:gd name="connsiteX16" fmla="*/ 1149350 w 3387725"/>
                <a:gd name="connsiteY16" fmla="*/ 19050 h 987425"/>
                <a:gd name="connsiteX17" fmla="*/ 993775 w 3387725"/>
                <a:gd name="connsiteY17" fmla="*/ 0 h 987425"/>
                <a:gd name="connsiteX18" fmla="*/ 996950 w 3387725"/>
                <a:gd name="connsiteY18" fmla="*/ 47625 h 987425"/>
                <a:gd name="connsiteX19" fmla="*/ 889000 w 3387725"/>
                <a:gd name="connsiteY19" fmla="*/ 31750 h 987425"/>
                <a:gd name="connsiteX20" fmla="*/ 739775 w 3387725"/>
                <a:gd name="connsiteY20" fmla="*/ 28575 h 987425"/>
                <a:gd name="connsiteX21" fmla="*/ 571500 w 3387725"/>
                <a:gd name="connsiteY21" fmla="*/ 28575 h 987425"/>
                <a:gd name="connsiteX22" fmla="*/ 387350 w 3387725"/>
                <a:gd name="connsiteY22" fmla="*/ 41275 h 987425"/>
                <a:gd name="connsiteX23" fmla="*/ 219075 w 3387725"/>
                <a:gd name="connsiteY23" fmla="*/ 57150 h 987425"/>
                <a:gd name="connsiteX24" fmla="*/ 0 w 3387725"/>
                <a:gd name="connsiteY24" fmla="*/ 111125 h 987425"/>
                <a:gd name="connsiteX25" fmla="*/ 31750 w 3387725"/>
                <a:gd name="connsiteY25" fmla="*/ 260350 h 987425"/>
                <a:gd name="connsiteX26" fmla="*/ 161925 w 3387725"/>
                <a:gd name="connsiteY26" fmla="*/ 203200 h 987425"/>
                <a:gd name="connsiteX27" fmla="*/ 352425 w 3387725"/>
                <a:gd name="connsiteY27" fmla="*/ 168275 h 987425"/>
                <a:gd name="connsiteX28" fmla="*/ 485775 w 3387725"/>
                <a:gd name="connsiteY28" fmla="*/ 139700 h 987425"/>
                <a:gd name="connsiteX29" fmla="*/ 698500 w 3387725"/>
                <a:gd name="connsiteY29" fmla="*/ 127000 h 987425"/>
                <a:gd name="connsiteX30" fmla="*/ 927100 w 3387725"/>
                <a:gd name="connsiteY30" fmla="*/ 117475 h 987425"/>
                <a:gd name="connsiteX31" fmla="*/ 1120775 w 3387725"/>
                <a:gd name="connsiteY31" fmla="*/ 107950 h 987425"/>
                <a:gd name="connsiteX32" fmla="*/ 1304925 w 3387725"/>
                <a:gd name="connsiteY32" fmla="*/ 123825 h 987425"/>
                <a:gd name="connsiteX33" fmla="*/ 1473200 w 3387725"/>
                <a:gd name="connsiteY33" fmla="*/ 139700 h 987425"/>
                <a:gd name="connsiteX34" fmla="*/ 1663700 w 3387725"/>
                <a:gd name="connsiteY34" fmla="*/ 193675 h 987425"/>
                <a:gd name="connsiteX35" fmla="*/ 1790700 w 3387725"/>
                <a:gd name="connsiteY35" fmla="*/ 231775 h 987425"/>
                <a:gd name="connsiteX36" fmla="*/ 1936750 w 3387725"/>
                <a:gd name="connsiteY36" fmla="*/ 323850 h 987425"/>
                <a:gd name="connsiteX37" fmla="*/ 2028825 w 3387725"/>
                <a:gd name="connsiteY37" fmla="*/ 460375 h 987425"/>
                <a:gd name="connsiteX38" fmla="*/ 2066925 w 3387725"/>
                <a:gd name="connsiteY38" fmla="*/ 542925 h 987425"/>
                <a:gd name="connsiteX39" fmla="*/ 2120900 w 3387725"/>
                <a:gd name="connsiteY39" fmla="*/ 765175 h 987425"/>
                <a:gd name="connsiteX40" fmla="*/ 2193925 w 3387725"/>
                <a:gd name="connsiteY40" fmla="*/ 962025 h 987425"/>
                <a:gd name="connsiteX41" fmla="*/ 2247900 w 3387725"/>
                <a:gd name="connsiteY41" fmla="*/ 987425 h 987425"/>
                <a:gd name="connsiteX42" fmla="*/ 2219325 w 3387725"/>
                <a:gd name="connsiteY42" fmla="*/ 869950 h 987425"/>
                <a:gd name="connsiteX43" fmla="*/ 2184400 w 3387725"/>
                <a:gd name="connsiteY43" fmla="*/ 723900 h 987425"/>
                <a:gd name="connsiteX44" fmla="*/ 2136775 w 3387725"/>
                <a:gd name="connsiteY44" fmla="*/ 571500 h 987425"/>
                <a:gd name="connsiteX45" fmla="*/ 2054225 w 3387725"/>
                <a:gd name="connsiteY45" fmla="*/ 323850 h 987425"/>
                <a:gd name="connsiteX46" fmla="*/ 2136775 w 3387725"/>
                <a:gd name="connsiteY46" fmla="*/ 339725 h 987425"/>
                <a:gd name="connsiteX47" fmla="*/ 2241550 w 3387725"/>
                <a:gd name="connsiteY47" fmla="*/ 393700 h 987425"/>
                <a:gd name="connsiteX48" fmla="*/ 2374900 w 3387725"/>
                <a:gd name="connsiteY48" fmla="*/ 457200 h 987425"/>
                <a:gd name="connsiteX49" fmla="*/ 2565400 w 3387725"/>
                <a:gd name="connsiteY49" fmla="*/ 514350 h 987425"/>
                <a:gd name="connsiteX50" fmla="*/ 2733675 w 3387725"/>
                <a:gd name="connsiteY50" fmla="*/ 542925 h 987425"/>
                <a:gd name="connsiteX51" fmla="*/ 2962275 w 3387725"/>
                <a:gd name="connsiteY51" fmla="*/ 571500 h 987425"/>
                <a:gd name="connsiteX52" fmla="*/ 3140075 w 3387725"/>
                <a:gd name="connsiteY52" fmla="*/ 596900 h 987425"/>
                <a:gd name="connsiteX53" fmla="*/ 3317875 w 3387725"/>
                <a:gd name="connsiteY53" fmla="*/ 644525 h 987425"/>
                <a:gd name="connsiteX54" fmla="*/ 3387725 w 3387725"/>
                <a:gd name="connsiteY54" fmla="*/ 666750 h 987425"/>
                <a:gd name="connsiteX55" fmla="*/ 3365500 w 3387725"/>
                <a:gd name="connsiteY55" fmla="*/ 469900 h 987425"/>
                <a:gd name="connsiteX0" fmla="*/ 3365500 w 3387725"/>
                <a:gd name="connsiteY0" fmla="*/ 469900 h 962025"/>
                <a:gd name="connsiteX1" fmla="*/ 3267075 w 3387725"/>
                <a:gd name="connsiteY1" fmla="*/ 466725 h 962025"/>
                <a:gd name="connsiteX2" fmla="*/ 3121025 w 3387725"/>
                <a:gd name="connsiteY2" fmla="*/ 466725 h 962025"/>
                <a:gd name="connsiteX3" fmla="*/ 2949575 w 3387725"/>
                <a:gd name="connsiteY3" fmla="*/ 457200 h 962025"/>
                <a:gd name="connsiteX4" fmla="*/ 2781300 w 3387725"/>
                <a:gd name="connsiteY4" fmla="*/ 447675 h 962025"/>
                <a:gd name="connsiteX5" fmla="*/ 2670175 w 3387725"/>
                <a:gd name="connsiteY5" fmla="*/ 431800 h 962025"/>
                <a:gd name="connsiteX6" fmla="*/ 2552700 w 3387725"/>
                <a:gd name="connsiteY6" fmla="*/ 403225 h 962025"/>
                <a:gd name="connsiteX7" fmla="*/ 2393950 w 3387725"/>
                <a:gd name="connsiteY7" fmla="*/ 358775 h 962025"/>
                <a:gd name="connsiteX8" fmla="*/ 2384425 w 3387725"/>
                <a:gd name="connsiteY8" fmla="*/ 257175 h 962025"/>
                <a:gd name="connsiteX9" fmla="*/ 2244725 w 3387725"/>
                <a:gd name="connsiteY9" fmla="*/ 228600 h 962025"/>
                <a:gd name="connsiteX10" fmla="*/ 2076450 w 3387725"/>
                <a:gd name="connsiteY10" fmla="*/ 187325 h 962025"/>
                <a:gd name="connsiteX11" fmla="*/ 1920875 w 3387725"/>
                <a:gd name="connsiteY11" fmla="*/ 149225 h 962025"/>
                <a:gd name="connsiteX12" fmla="*/ 1714500 w 3387725"/>
                <a:gd name="connsiteY12" fmla="*/ 92075 h 962025"/>
                <a:gd name="connsiteX13" fmla="*/ 1562100 w 3387725"/>
                <a:gd name="connsiteY13" fmla="*/ 57150 h 962025"/>
                <a:gd name="connsiteX14" fmla="*/ 1454150 w 3387725"/>
                <a:gd name="connsiteY14" fmla="*/ 38100 h 962025"/>
                <a:gd name="connsiteX15" fmla="*/ 1327150 w 3387725"/>
                <a:gd name="connsiteY15" fmla="*/ 25400 h 962025"/>
                <a:gd name="connsiteX16" fmla="*/ 1149350 w 3387725"/>
                <a:gd name="connsiteY16" fmla="*/ 19050 h 962025"/>
                <a:gd name="connsiteX17" fmla="*/ 993775 w 3387725"/>
                <a:gd name="connsiteY17" fmla="*/ 0 h 962025"/>
                <a:gd name="connsiteX18" fmla="*/ 996950 w 3387725"/>
                <a:gd name="connsiteY18" fmla="*/ 47625 h 962025"/>
                <a:gd name="connsiteX19" fmla="*/ 889000 w 3387725"/>
                <a:gd name="connsiteY19" fmla="*/ 31750 h 962025"/>
                <a:gd name="connsiteX20" fmla="*/ 739775 w 3387725"/>
                <a:gd name="connsiteY20" fmla="*/ 28575 h 962025"/>
                <a:gd name="connsiteX21" fmla="*/ 571500 w 3387725"/>
                <a:gd name="connsiteY21" fmla="*/ 28575 h 962025"/>
                <a:gd name="connsiteX22" fmla="*/ 387350 w 3387725"/>
                <a:gd name="connsiteY22" fmla="*/ 41275 h 962025"/>
                <a:gd name="connsiteX23" fmla="*/ 219075 w 3387725"/>
                <a:gd name="connsiteY23" fmla="*/ 57150 h 962025"/>
                <a:gd name="connsiteX24" fmla="*/ 0 w 3387725"/>
                <a:gd name="connsiteY24" fmla="*/ 111125 h 962025"/>
                <a:gd name="connsiteX25" fmla="*/ 31750 w 3387725"/>
                <a:gd name="connsiteY25" fmla="*/ 260350 h 962025"/>
                <a:gd name="connsiteX26" fmla="*/ 161925 w 3387725"/>
                <a:gd name="connsiteY26" fmla="*/ 203200 h 962025"/>
                <a:gd name="connsiteX27" fmla="*/ 352425 w 3387725"/>
                <a:gd name="connsiteY27" fmla="*/ 168275 h 962025"/>
                <a:gd name="connsiteX28" fmla="*/ 485775 w 3387725"/>
                <a:gd name="connsiteY28" fmla="*/ 139700 h 962025"/>
                <a:gd name="connsiteX29" fmla="*/ 698500 w 3387725"/>
                <a:gd name="connsiteY29" fmla="*/ 127000 h 962025"/>
                <a:gd name="connsiteX30" fmla="*/ 927100 w 3387725"/>
                <a:gd name="connsiteY30" fmla="*/ 117475 h 962025"/>
                <a:gd name="connsiteX31" fmla="*/ 1120775 w 3387725"/>
                <a:gd name="connsiteY31" fmla="*/ 107950 h 962025"/>
                <a:gd name="connsiteX32" fmla="*/ 1304925 w 3387725"/>
                <a:gd name="connsiteY32" fmla="*/ 123825 h 962025"/>
                <a:gd name="connsiteX33" fmla="*/ 1473200 w 3387725"/>
                <a:gd name="connsiteY33" fmla="*/ 139700 h 962025"/>
                <a:gd name="connsiteX34" fmla="*/ 1663700 w 3387725"/>
                <a:gd name="connsiteY34" fmla="*/ 193675 h 962025"/>
                <a:gd name="connsiteX35" fmla="*/ 1790700 w 3387725"/>
                <a:gd name="connsiteY35" fmla="*/ 231775 h 962025"/>
                <a:gd name="connsiteX36" fmla="*/ 1936750 w 3387725"/>
                <a:gd name="connsiteY36" fmla="*/ 323850 h 962025"/>
                <a:gd name="connsiteX37" fmla="*/ 2028825 w 3387725"/>
                <a:gd name="connsiteY37" fmla="*/ 460375 h 962025"/>
                <a:gd name="connsiteX38" fmla="*/ 2066925 w 3387725"/>
                <a:gd name="connsiteY38" fmla="*/ 542925 h 962025"/>
                <a:gd name="connsiteX39" fmla="*/ 2120900 w 3387725"/>
                <a:gd name="connsiteY39" fmla="*/ 765175 h 962025"/>
                <a:gd name="connsiteX40" fmla="*/ 2193925 w 3387725"/>
                <a:gd name="connsiteY40" fmla="*/ 962025 h 962025"/>
                <a:gd name="connsiteX41" fmla="*/ 2219325 w 3387725"/>
                <a:gd name="connsiteY41" fmla="*/ 869950 h 962025"/>
                <a:gd name="connsiteX42" fmla="*/ 2184400 w 3387725"/>
                <a:gd name="connsiteY42" fmla="*/ 723900 h 962025"/>
                <a:gd name="connsiteX43" fmla="*/ 2136775 w 3387725"/>
                <a:gd name="connsiteY43" fmla="*/ 571500 h 962025"/>
                <a:gd name="connsiteX44" fmla="*/ 2054225 w 3387725"/>
                <a:gd name="connsiteY44" fmla="*/ 323850 h 962025"/>
                <a:gd name="connsiteX45" fmla="*/ 2136775 w 3387725"/>
                <a:gd name="connsiteY45" fmla="*/ 339725 h 962025"/>
                <a:gd name="connsiteX46" fmla="*/ 2241550 w 3387725"/>
                <a:gd name="connsiteY46" fmla="*/ 393700 h 962025"/>
                <a:gd name="connsiteX47" fmla="*/ 2374900 w 3387725"/>
                <a:gd name="connsiteY47" fmla="*/ 457200 h 962025"/>
                <a:gd name="connsiteX48" fmla="*/ 2565400 w 3387725"/>
                <a:gd name="connsiteY48" fmla="*/ 514350 h 962025"/>
                <a:gd name="connsiteX49" fmla="*/ 2733675 w 3387725"/>
                <a:gd name="connsiteY49" fmla="*/ 542925 h 962025"/>
                <a:gd name="connsiteX50" fmla="*/ 2962275 w 3387725"/>
                <a:gd name="connsiteY50" fmla="*/ 571500 h 962025"/>
                <a:gd name="connsiteX51" fmla="*/ 3140075 w 3387725"/>
                <a:gd name="connsiteY51" fmla="*/ 596900 h 962025"/>
                <a:gd name="connsiteX52" fmla="*/ 3317875 w 3387725"/>
                <a:gd name="connsiteY52" fmla="*/ 644525 h 962025"/>
                <a:gd name="connsiteX53" fmla="*/ 3387725 w 3387725"/>
                <a:gd name="connsiteY53" fmla="*/ 666750 h 962025"/>
                <a:gd name="connsiteX54" fmla="*/ 3365500 w 3387725"/>
                <a:gd name="connsiteY54" fmla="*/ 469900 h 962025"/>
                <a:gd name="connsiteX0" fmla="*/ 3365500 w 3387725"/>
                <a:gd name="connsiteY0" fmla="*/ 469900 h 869950"/>
                <a:gd name="connsiteX1" fmla="*/ 3267075 w 3387725"/>
                <a:gd name="connsiteY1" fmla="*/ 466725 h 869950"/>
                <a:gd name="connsiteX2" fmla="*/ 3121025 w 3387725"/>
                <a:gd name="connsiteY2" fmla="*/ 466725 h 869950"/>
                <a:gd name="connsiteX3" fmla="*/ 2949575 w 3387725"/>
                <a:gd name="connsiteY3" fmla="*/ 457200 h 869950"/>
                <a:gd name="connsiteX4" fmla="*/ 2781300 w 3387725"/>
                <a:gd name="connsiteY4" fmla="*/ 447675 h 869950"/>
                <a:gd name="connsiteX5" fmla="*/ 2670175 w 3387725"/>
                <a:gd name="connsiteY5" fmla="*/ 431800 h 869950"/>
                <a:gd name="connsiteX6" fmla="*/ 2552700 w 3387725"/>
                <a:gd name="connsiteY6" fmla="*/ 403225 h 869950"/>
                <a:gd name="connsiteX7" fmla="*/ 2393950 w 3387725"/>
                <a:gd name="connsiteY7" fmla="*/ 358775 h 869950"/>
                <a:gd name="connsiteX8" fmla="*/ 2384425 w 3387725"/>
                <a:gd name="connsiteY8" fmla="*/ 257175 h 869950"/>
                <a:gd name="connsiteX9" fmla="*/ 2244725 w 3387725"/>
                <a:gd name="connsiteY9" fmla="*/ 228600 h 869950"/>
                <a:gd name="connsiteX10" fmla="*/ 2076450 w 3387725"/>
                <a:gd name="connsiteY10" fmla="*/ 187325 h 869950"/>
                <a:gd name="connsiteX11" fmla="*/ 1920875 w 3387725"/>
                <a:gd name="connsiteY11" fmla="*/ 149225 h 869950"/>
                <a:gd name="connsiteX12" fmla="*/ 1714500 w 3387725"/>
                <a:gd name="connsiteY12" fmla="*/ 92075 h 869950"/>
                <a:gd name="connsiteX13" fmla="*/ 1562100 w 3387725"/>
                <a:gd name="connsiteY13" fmla="*/ 57150 h 869950"/>
                <a:gd name="connsiteX14" fmla="*/ 1454150 w 3387725"/>
                <a:gd name="connsiteY14" fmla="*/ 38100 h 869950"/>
                <a:gd name="connsiteX15" fmla="*/ 1327150 w 3387725"/>
                <a:gd name="connsiteY15" fmla="*/ 25400 h 869950"/>
                <a:gd name="connsiteX16" fmla="*/ 1149350 w 3387725"/>
                <a:gd name="connsiteY16" fmla="*/ 19050 h 869950"/>
                <a:gd name="connsiteX17" fmla="*/ 993775 w 3387725"/>
                <a:gd name="connsiteY17" fmla="*/ 0 h 869950"/>
                <a:gd name="connsiteX18" fmla="*/ 996950 w 3387725"/>
                <a:gd name="connsiteY18" fmla="*/ 47625 h 869950"/>
                <a:gd name="connsiteX19" fmla="*/ 889000 w 3387725"/>
                <a:gd name="connsiteY19" fmla="*/ 31750 h 869950"/>
                <a:gd name="connsiteX20" fmla="*/ 739775 w 3387725"/>
                <a:gd name="connsiteY20" fmla="*/ 28575 h 869950"/>
                <a:gd name="connsiteX21" fmla="*/ 571500 w 3387725"/>
                <a:gd name="connsiteY21" fmla="*/ 28575 h 869950"/>
                <a:gd name="connsiteX22" fmla="*/ 387350 w 3387725"/>
                <a:gd name="connsiteY22" fmla="*/ 41275 h 869950"/>
                <a:gd name="connsiteX23" fmla="*/ 219075 w 3387725"/>
                <a:gd name="connsiteY23" fmla="*/ 57150 h 869950"/>
                <a:gd name="connsiteX24" fmla="*/ 0 w 3387725"/>
                <a:gd name="connsiteY24" fmla="*/ 111125 h 869950"/>
                <a:gd name="connsiteX25" fmla="*/ 31750 w 3387725"/>
                <a:gd name="connsiteY25" fmla="*/ 260350 h 869950"/>
                <a:gd name="connsiteX26" fmla="*/ 161925 w 3387725"/>
                <a:gd name="connsiteY26" fmla="*/ 203200 h 869950"/>
                <a:gd name="connsiteX27" fmla="*/ 352425 w 3387725"/>
                <a:gd name="connsiteY27" fmla="*/ 168275 h 869950"/>
                <a:gd name="connsiteX28" fmla="*/ 485775 w 3387725"/>
                <a:gd name="connsiteY28" fmla="*/ 139700 h 869950"/>
                <a:gd name="connsiteX29" fmla="*/ 698500 w 3387725"/>
                <a:gd name="connsiteY29" fmla="*/ 127000 h 869950"/>
                <a:gd name="connsiteX30" fmla="*/ 927100 w 3387725"/>
                <a:gd name="connsiteY30" fmla="*/ 117475 h 869950"/>
                <a:gd name="connsiteX31" fmla="*/ 1120775 w 3387725"/>
                <a:gd name="connsiteY31" fmla="*/ 107950 h 869950"/>
                <a:gd name="connsiteX32" fmla="*/ 1304925 w 3387725"/>
                <a:gd name="connsiteY32" fmla="*/ 123825 h 869950"/>
                <a:gd name="connsiteX33" fmla="*/ 1473200 w 3387725"/>
                <a:gd name="connsiteY33" fmla="*/ 139700 h 869950"/>
                <a:gd name="connsiteX34" fmla="*/ 1663700 w 3387725"/>
                <a:gd name="connsiteY34" fmla="*/ 193675 h 869950"/>
                <a:gd name="connsiteX35" fmla="*/ 1790700 w 3387725"/>
                <a:gd name="connsiteY35" fmla="*/ 231775 h 869950"/>
                <a:gd name="connsiteX36" fmla="*/ 1936750 w 3387725"/>
                <a:gd name="connsiteY36" fmla="*/ 323850 h 869950"/>
                <a:gd name="connsiteX37" fmla="*/ 2028825 w 3387725"/>
                <a:gd name="connsiteY37" fmla="*/ 460375 h 869950"/>
                <a:gd name="connsiteX38" fmla="*/ 2066925 w 3387725"/>
                <a:gd name="connsiteY38" fmla="*/ 542925 h 869950"/>
                <a:gd name="connsiteX39" fmla="*/ 2120900 w 3387725"/>
                <a:gd name="connsiteY39" fmla="*/ 765175 h 869950"/>
                <a:gd name="connsiteX40" fmla="*/ 2219325 w 3387725"/>
                <a:gd name="connsiteY40" fmla="*/ 869950 h 869950"/>
                <a:gd name="connsiteX41" fmla="*/ 2184400 w 3387725"/>
                <a:gd name="connsiteY41" fmla="*/ 723900 h 869950"/>
                <a:gd name="connsiteX42" fmla="*/ 2136775 w 3387725"/>
                <a:gd name="connsiteY42" fmla="*/ 571500 h 869950"/>
                <a:gd name="connsiteX43" fmla="*/ 2054225 w 3387725"/>
                <a:gd name="connsiteY43" fmla="*/ 323850 h 869950"/>
                <a:gd name="connsiteX44" fmla="*/ 2136775 w 3387725"/>
                <a:gd name="connsiteY44" fmla="*/ 339725 h 869950"/>
                <a:gd name="connsiteX45" fmla="*/ 2241550 w 3387725"/>
                <a:gd name="connsiteY45" fmla="*/ 393700 h 869950"/>
                <a:gd name="connsiteX46" fmla="*/ 2374900 w 3387725"/>
                <a:gd name="connsiteY46" fmla="*/ 457200 h 869950"/>
                <a:gd name="connsiteX47" fmla="*/ 2565400 w 3387725"/>
                <a:gd name="connsiteY47" fmla="*/ 514350 h 869950"/>
                <a:gd name="connsiteX48" fmla="*/ 2733675 w 3387725"/>
                <a:gd name="connsiteY48" fmla="*/ 542925 h 869950"/>
                <a:gd name="connsiteX49" fmla="*/ 2962275 w 3387725"/>
                <a:gd name="connsiteY49" fmla="*/ 571500 h 869950"/>
                <a:gd name="connsiteX50" fmla="*/ 3140075 w 3387725"/>
                <a:gd name="connsiteY50" fmla="*/ 596900 h 869950"/>
                <a:gd name="connsiteX51" fmla="*/ 3317875 w 3387725"/>
                <a:gd name="connsiteY51" fmla="*/ 644525 h 869950"/>
                <a:gd name="connsiteX52" fmla="*/ 3387725 w 3387725"/>
                <a:gd name="connsiteY52" fmla="*/ 666750 h 869950"/>
                <a:gd name="connsiteX53" fmla="*/ 3365500 w 3387725"/>
                <a:gd name="connsiteY53" fmla="*/ 469900 h 869950"/>
                <a:gd name="connsiteX0" fmla="*/ 3365500 w 3387725"/>
                <a:gd name="connsiteY0" fmla="*/ 469900 h 765175"/>
                <a:gd name="connsiteX1" fmla="*/ 3267075 w 3387725"/>
                <a:gd name="connsiteY1" fmla="*/ 466725 h 765175"/>
                <a:gd name="connsiteX2" fmla="*/ 3121025 w 3387725"/>
                <a:gd name="connsiteY2" fmla="*/ 466725 h 765175"/>
                <a:gd name="connsiteX3" fmla="*/ 2949575 w 3387725"/>
                <a:gd name="connsiteY3" fmla="*/ 457200 h 765175"/>
                <a:gd name="connsiteX4" fmla="*/ 2781300 w 3387725"/>
                <a:gd name="connsiteY4" fmla="*/ 447675 h 765175"/>
                <a:gd name="connsiteX5" fmla="*/ 2670175 w 3387725"/>
                <a:gd name="connsiteY5" fmla="*/ 431800 h 765175"/>
                <a:gd name="connsiteX6" fmla="*/ 2552700 w 3387725"/>
                <a:gd name="connsiteY6" fmla="*/ 403225 h 765175"/>
                <a:gd name="connsiteX7" fmla="*/ 2393950 w 3387725"/>
                <a:gd name="connsiteY7" fmla="*/ 358775 h 765175"/>
                <a:gd name="connsiteX8" fmla="*/ 2384425 w 3387725"/>
                <a:gd name="connsiteY8" fmla="*/ 257175 h 765175"/>
                <a:gd name="connsiteX9" fmla="*/ 2244725 w 3387725"/>
                <a:gd name="connsiteY9" fmla="*/ 228600 h 765175"/>
                <a:gd name="connsiteX10" fmla="*/ 2076450 w 3387725"/>
                <a:gd name="connsiteY10" fmla="*/ 187325 h 765175"/>
                <a:gd name="connsiteX11" fmla="*/ 1920875 w 3387725"/>
                <a:gd name="connsiteY11" fmla="*/ 149225 h 765175"/>
                <a:gd name="connsiteX12" fmla="*/ 1714500 w 3387725"/>
                <a:gd name="connsiteY12" fmla="*/ 92075 h 765175"/>
                <a:gd name="connsiteX13" fmla="*/ 1562100 w 3387725"/>
                <a:gd name="connsiteY13" fmla="*/ 57150 h 765175"/>
                <a:gd name="connsiteX14" fmla="*/ 1454150 w 3387725"/>
                <a:gd name="connsiteY14" fmla="*/ 38100 h 765175"/>
                <a:gd name="connsiteX15" fmla="*/ 1327150 w 3387725"/>
                <a:gd name="connsiteY15" fmla="*/ 25400 h 765175"/>
                <a:gd name="connsiteX16" fmla="*/ 1149350 w 3387725"/>
                <a:gd name="connsiteY16" fmla="*/ 19050 h 765175"/>
                <a:gd name="connsiteX17" fmla="*/ 993775 w 3387725"/>
                <a:gd name="connsiteY17" fmla="*/ 0 h 765175"/>
                <a:gd name="connsiteX18" fmla="*/ 996950 w 3387725"/>
                <a:gd name="connsiteY18" fmla="*/ 47625 h 765175"/>
                <a:gd name="connsiteX19" fmla="*/ 889000 w 3387725"/>
                <a:gd name="connsiteY19" fmla="*/ 31750 h 765175"/>
                <a:gd name="connsiteX20" fmla="*/ 739775 w 3387725"/>
                <a:gd name="connsiteY20" fmla="*/ 28575 h 765175"/>
                <a:gd name="connsiteX21" fmla="*/ 571500 w 3387725"/>
                <a:gd name="connsiteY21" fmla="*/ 28575 h 765175"/>
                <a:gd name="connsiteX22" fmla="*/ 387350 w 3387725"/>
                <a:gd name="connsiteY22" fmla="*/ 41275 h 765175"/>
                <a:gd name="connsiteX23" fmla="*/ 219075 w 3387725"/>
                <a:gd name="connsiteY23" fmla="*/ 57150 h 765175"/>
                <a:gd name="connsiteX24" fmla="*/ 0 w 3387725"/>
                <a:gd name="connsiteY24" fmla="*/ 111125 h 765175"/>
                <a:gd name="connsiteX25" fmla="*/ 31750 w 3387725"/>
                <a:gd name="connsiteY25" fmla="*/ 260350 h 765175"/>
                <a:gd name="connsiteX26" fmla="*/ 161925 w 3387725"/>
                <a:gd name="connsiteY26" fmla="*/ 203200 h 765175"/>
                <a:gd name="connsiteX27" fmla="*/ 352425 w 3387725"/>
                <a:gd name="connsiteY27" fmla="*/ 168275 h 765175"/>
                <a:gd name="connsiteX28" fmla="*/ 485775 w 3387725"/>
                <a:gd name="connsiteY28" fmla="*/ 139700 h 765175"/>
                <a:gd name="connsiteX29" fmla="*/ 698500 w 3387725"/>
                <a:gd name="connsiteY29" fmla="*/ 127000 h 765175"/>
                <a:gd name="connsiteX30" fmla="*/ 927100 w 3387725"/>
                <a:gd name="connsiteY30" fmla="*/ 117475 h 765175"/>
                <a:gd name="connsiteX31" fmla="*/ 1120775 w 3387725"/>
                <a:gd name="connsiteY31" fmla="*/ 107950 h 765175"/>
                <a:gd name="connsiteX32" fmla="*/ 1304925 w 3387725"/>
                <a:gd name="connsiteY32" fmla="*/ 123825 h 765175"/>
                <a:gd name="connsiteX33" fmla="*/ 1473200 w 3387725"/>
                <a:gd name="connsiteY33" fmla="*/ 139700 h 765175"/>
                <a:gd name="connsiteX34" fmla="*/ 1663700 w 3387725"/>
                <a:gd name="connsiteY34" fmla="*/ 193675 h 765175"/>
                <a:gd name="connsiteX35" fmla="*/ 1790700 w 3387725"/>
                <a:gd name="connsiteY35" fmla="*/ 231775 h 765175"/>
                <a:gd name="connsiteX36" fmla="*/ 1936750 w 3387725"/>
                <a:gd name="connsiteY36" fmla="*/ 323850 h 765175"/>
                <a:gd name="connsiteX37" fmla="*/ 2028825 w 3387725"/>
                <a:gd name="connsiteY37" fmla="*/ 460375 h 765175"/>
                <a:gd name="connsiteX38" fmla="*/ 2066925 w 3387725"/>
                <a:gd name="connsiteY38" fmla="*/ 542925 h 765175"/>
                <a:gd name="connsiteX39" fmla="*/ 2120900 w 3387725"/>
                <a:gd name="connsiteY39" fmla="*/ 765175 h 765175"/>
                <a:gd name="connsiteX40" fmla="*/ 2184400 w 3387725"/>
                <a:gd name="connsiteY40" fmla="*/ 723900 h 765175"/>
                <a:gd name="connsiteX41" fmla="*/ 2136775 w 3387725"/>
                <a:gd name="connsiteY41" fmla="*/ 571500 h 765175"/>
                <a:gd name="connsiteX42" fmla="*/ 2054225 w 3387725"/>
                <a:gd name="connsiteY42" fmla="*/ 323850 h 765175"/>
                <a:gd name="connsiteX43" fmla="*/ 2136775 w 3387725"/>
                <a:gd name="connsiteY43" fmla="*/ 339725 h 765175"/>
                <a:gd name="connsiteX44" fmla="*/ 2241550 w 3387725"/>
                <a:gd name="connsiteY44" fmla="*/ 393700 h 765175"/>
                <a:gd name="connsiteX45" fmla="*/ 2374900 w 3387725"/>
                <a:gd name="connsiteY45" fmla="*/ 457200 h 765175"/>
                <a:gd name="connsiteX46" fmla="*/ 2565400 w 3387725"/>
                <a:gd name="connsiteY46" fmla="*/ 514350 h 765175"/>
                <a:gd name="connsiteX47" fmla="*/ 2733675 w 3387725"/>
                <a:gd name="connsiteY47" fmla="*/ 542925 h 765175"/>
                <a:gd name="connsiteX48" fmla="*/ 2962275 w 3387725"/>
                <a:gd name="connsiteY48" fmla="*/ 571500 h 765175"/>
                <a:gd name="connsiteX49" fmla="*/ 3140075 w 3387725"/>
                <a:gd name="connsiteY49" fmla="*/ 596900 h 765175"/>
                <a:gd name="connsiteX50" fmla="*/ 3317875 w 3387725"/>
                <a:gd name="connsiteY50" fmla="*/ 644525 h 765175"/>
                <a:gd name="connsiteX51" fmla="*/ 3387725 w 3387725"/>
                <a:gd name="connsiteY51" fmla="*/ 666750 h 765175"/>
                <a:gd name="connsiteX52" fmla="*/ 3365500 w 3387725"/>
                <a:gd name="connsiteY52" fmla="*/ 469900 h 765175"/>
                <a:gd name="connsiteX0" fmla="*/ 3365500 w 3387725"/>
                <a:gd name="connsiteY0" fmla="*/ 469900 h 765175"/>
                <a:gd name="connsiteX1" fmla="*/ 3267075 w 3387725"/>
                <a:gd name="connsiteY1" fmla="*/ 466725 h 765175"/>
                <a:gd name="connsiteX2" fmla="*/ 3121025 w 3387725"/>
                <a:gd name="connsiteY2" fmla="*/ 466725 h 765175"/>
                <a:gd name="connsiteX3" fmla="*/ 2949575 w 3387725"/>
                <a:gd name="connsiteY3" fmla="*/ 457200 h 765175"/>
                <a:gd name="connsiteX4" fmla="*/ 2781300 w 3387725"/>
                <a:gd name="connsiteY4" fmla="*/ 447675 h 765175"/>
                <a:gd name="connsiteX5" fmla="*/ 2670175 w 3387725"/>
                <a:gd name="connsiteY5" fmla="*/ 431800 h 765175"/>
                <a:gd name="connsiteX6" fmla="*/ 2552700 w 3387725"/>
                <a:gd name="connsiteY6" fmla="*/ 403225 h 765175"/>
                <a:gd name="connsiteX7" fmla="*/ 2393950 w 3387725"/>
                <a:gd name="connsiteY7" fmla="*/ 358775 h 765175"/>
                <a:gd name="connsiteX8" fmla="*/ 2384425 w 3387725"/>
                <a:gd name="connsiteY8" fmla="*/ 257175 h 765175"/>
                <a:gd name="connsiteX9" fmla="*/ 2244725 w 3387725"/>
                <a:gd name="connsiteY9" fmla="*/ 228600 h 765175"/>
                <a:gd name="connsiteX10" fmla="*/ 2076450 w 3387725"/>
                <a:gd name="connsiteY10" fmla="*/ 187325 h 765175"/>
                <a:gd name="connsiteX11" fmla="*/ 1920875 w 3387725"/>
                <a:gd name="connsiteY11" fmla="*/ 149225 h 765175"/>
                <a:gd name="connsiteX12" fmla="*/ 1714500 w 3387725"/>
                <a:gd name="connsiteY12" fmla="*/ 92075 h 765175"/>
                <a:gd name="connsiteX13" fmla="*/ 1562100 w 3387725"/>
                <a:gd name="connsiteY13" fmla="*/ 57150 h 765175"/>
                <a:gd name="connsiteX14" fmla="*/ 1454150 w 3387725"/>
                <a:gd name="connsiteY14" fmla="*/ 38100 h 765175"/>
                <a:gd name="connsiteX15" fmla="*/ 1327150 w 3387725"/>
                <a:gd name="connsiteY15" fmla="*/ 25400 h 765175"/>
                <a:gd name="connsiteX16" fmla="*/ 1149350 w 3387725"/>
                <a:gd name="connsiteY16" fmla="*/ 19050 h 765175"/>
                <a:gd name="connsiteX17" fmla="*/ 993775 w 3387725"/>
                <a:gd name="connsiteY17" fmla="*/ 0 h 765175"/>
                <a:gd name="connsiteX18" fmla="*/ 996950 w 3387725"/>
                <a:gd name="connsiteY18" fmla="*/ 47625 h 765175"/>
                <a:gd name="connsiteX19" fmla="*/ 889000 w 3387725"/>
                <a:gd name="connsiteY19" fmla="*/ 31750 h 765175"/>
                <a:gd name="connsiteX20" fmla="*/ 739775 w 3387725"/>
                <a:gd name="connsiteY20" fmla="*/ 28575 h 765175"/>
                <a:gd name="connsiteX21" fmla="*/ 571500 w 3387725"/>
                <a:gd name="connsiteY21" fmla="*/ 28575 h 765175"/>
                <a:gd name="connsiteX22" fmla="*/ 387350 w 3387725"/>
                <a:gd name="connsiteY22" fmla="*/ 41275 h 765175"/>
                <a:gd name="connsiteX23" fmla="*/ 219075 w 3387725"/>
                <a:gd name="connsiteY23" fmla="*/ 57150 h 765175"/>
                <a:gd name="connsiteX24" fmla="*/ 0 w 3387725"/>
                <a:gd name="connsiteY24" fmla="*/ 111125 h 765175"/>
                <a:gd name="connsiteX25" fmla="*/ 31750 w 3387725"/>
                <a:gd name="connsiteY25" fmla="*/ 260350 h 765175"/>
                <a:gd name="connsiteX26" fmla="*/ 161925 w 3387725"/>
                <a:gd name="connsiteY26" fmla="*/ 203200 h 765175"/>
                <a:gd name="connsiteX27" fmla="*/ 352425 w 3387725"/>
                <a:gd name="connsiteY27" fmla="*/ 168275 h 765175"/>
                <a:gd name="connsiteX28" fmla="*/ 485775 w 3387725"/>
                <a:gd name="connsiteY28" fmla="*/ 139700 h 765175"/>
                <a:gd name="connsiteX29" fmla="*/ 698500 w 3387725"/>
                <a:gd name="connsiteY29" fmla="*/ 127000 h 765175"/>
                <a:gd name="connsiteX30" fmla="*/ 927100 w 3387725"/>
                <a:gd name="connsiteY30" fmla="*/ 117475 h 765175"/>
                <a:gd name="connsiteX31" fmla="*/ 1120775 w 3387725"/>
                <a:gd name="connsiteY31" fmla="*/ 107950 h 765175"/>
                <a:gd name="connsiteX32" fmla="*/ 1304925 w 3387725"/>
                <a:gd name="connsiteY32" fmla="*/ 123825 h 765175"/>
                <a:gd name="connsiteX33" fmla="*/ 1473200 w 3387725"/>
                <a:gd name="connsiteY33" fmla="*/ 139700 h 765175"/>
                <a:gd name="connsiteX34" fmla="*/ 1663700 w 3387725"/>
                <a:gd name="connsiteY34" fmla="*/ 193675 h 765175"/>
                <a:gd name="connsiteX35" fmla="*/ 1790700 w 3387725"/>
                <a:gd name="connsiteY35" fmla="*/ 231775 h 765175"/>
                <a:gd name="connsiteX36" fmla="*/ 1936750 w 3387725"/>
                <a:gd name="connsiteY36" fmla="*/ 323850 h 765175"/>
                <a:gd name="connsiteX37" fmla="*/ 2028825 w 3387725"/>
                <a:gd name="connsiteY37" fmla="*/ 460375 h 765175"/>
                <a:gd name="connsiteX38" fmla="*/ 2066925 w 3387725"/>
                <a:gd name="connsiteY38" fmla="*/ 542925 h 765175"/>
                <a:gd name="connsiteX39" fmla="*/ 2120900 w 3387725"/>
                <a:gd name="connsiteY39" fmla="*/ 765175 h 765175"/>
                <a:gd name="connsiteX40" fmla="*/ 2136775 w 3387725"/>
                <a:gd name="connsiteY40" fmla="*/ 571500 h 765175"/>
                <a:gd name="connsiteX41" fmla="*/ 2054225 w 3387725"/>
                <a:gd name="connsiteY41" fmla="*/ 323850 h 765175"/>
                <a:gd name="connsiteX42" fmla="*/ 2136775 w 3387725"/>
                <a:gd name="connsiteY42" fmla="*/ 339725 h 765175"/>
                <a:gd name="connsiteX43" fmla="*/ 2241550 w 3387725"/>
                <a:gd name="connsiteY43" fmla="*/ 393700 h 765175"/>
                <a:gd name="connsiteX44" fmla="*/ 2374900 w 3387725"/>
                <a:gd name="connsiteY44" fmla="*/ 457200 h 765175"/>
                <a:gd name="connsiteX45" fmla="*/ 2565400 w 3387725"/>
                <a:gd name="connsiteY45" fmla="*/ 514350 h 765175"/>
                <a:gd name="connsiteX46" fmla="*/ 2733675 w 3387725"/>
                <a:gd name="connsiteY46" fmla="*/ 542925 h 765175"/>
                <a:gd name="connsiteX47" fmla="*/ 2962275 w 3387725"/>
                <a:gd name="connsiteY47" fmla="*/ 571500 h 765175"/>
                <a:gd name="connsiteX48" fmla="*/ 3140075 w 3387725"/>
                <a:gd name="connsiteY48" fmla="*/ 596900 h 765175"/>
                <a:gd name="connsiteX49" fmla="*/ 3317875 w 3387725"/>
                <a:gd name="connsiteY49" fmla="*/ 644525 h 765175"/>
                <a:gd name="connsiteX50" fmla="*/ 3387725 w 3387725"/>
                <a:gd name="connsiteY50" fmla="*/ 666750 h 765175"/>
                <a:gd name="connsiteX51" fmla="*/ 3365500 w 3387725"/>
                <a:gd name="connsiteY51" fmla="*/ 469900 h 765175"/>
                <a:gd name="connsiteX0" fmla="*/ 3365500 w 3387725"/>
                <a:gd name="connsiteY0" fmla="*/ 469900 h 666750"/>
                <a:gd name="connsiteX1" fmla="*/ 3267075 w 3387725"/>
                <a:gd name="connsiteY1" fmla="*/ 466725 h 666750"/>
                <a:gd name="connsiteX2" fmla="*/ 3121025 w 3387725"/>
                <a:gd name="connsiteY2" fmla="*/ 466725 h 666750"/>
                <a:gd name="connsiteX3" fmla="*/ 2949575 w 3387725"/>
                <a:gd name="connsiteY3" fmla="*/ 457200 h 666750"/>
                <a:gd name="connsiteX4" fmla="*/ 2781300 w 3387725"/>
                <a:gd name="connsiteY4" fmla="*/ 447675 h 666750"/>
                <a:gd name="connsiteX5" fmla="*/ 2670175 w 3387725"/>
                <a:gd name="connsiteY5" fmla="*/ 431800 h 666750"/>
                <a:gd name="connsiteX6" fmla="*/ 2552700 w 3387725"/>
                <a:gd name="connsiteY6" fmla="*/ 403225 h 666750"/>
                <a:gd name="connsiteX7" fmla="*/ 2393950 w 3387725"/>
                <a:gd name="connsiteY7" fmla="*/ 358775 h 666750"/>
                <a:gd name="connsiteX8" fmla="*/ 2384425 w 3387725"/>
                <a:gd name="connsiteY8" fmla="*/ 257175 h 666750"/>
                <a:gd name="connsiteX9" fmla="*/ 2244725 w 3387725"/>
                <a:gd name="connsiteY9" fmla="*/ 228600 h 666750"/>
                <a:gd name="connsiteX10" fmla="*/ 2076450 w 3387725"/>
                <a:gd name="connsiteY10" fmla="*/ 187325 h 666750"/>
                <a:gd name="connsiteX11" fmla="*/ 1920875 w 3387725"/>
                <a:gd name="connsiteY11" fmla="*/ 149225 h 666750"/>
                <a:gd name="connsiteX12" fmla="*/ 1714500 w 3387725"/>
                <a:gd name="connsiteY12" fmla="*/ 92075 h 666750"/>
                <a:gd name="connsiteX13" fmla="*/ 1562100 w 3387725"/>
                <a:gd name="connsiteY13" fmla="*/ 57150 h 666750"/>
                <a:gd name="connsiteX14" fmla="*/ 1454150 w 3387725"/>
                <a:gd name="connsiteY14" fmla="*/ 38100 h 666750"/>
                <a:gd name="connsiteX15" fmla="*/ 1327150 w 3387725"/>
                <a:gd name="connsiteY15" fmla="*/ 25400 h 666750"/>
                <a:gd name="connsiteX16" fmla="*/ 1149350 w 3387725"/>
                <a:gd name="connsiteY16" fmla="*/ 19050 h 666750"/>
                <a:gd name="connsiteX17" fmla="*/ 993775 w 3387725"/>
                <a:gd name="connsiteY17" fmla="*/ 0 h 666750"/>
                <a:gd name="connsiteX18" fmla="*/ 996950 w 3387725"/>
                <a:gd name="connsiteY18" fmla="*/ 47625 h 666750"/>
                <a:gd name="connsiteX19" fmla="*/ 889000 w 3387725"/>
                <a:gd name="connsiteY19" fmla="*/ 31750 h 666750"/>
                <a:gd name="connsiteX20" fmla="*/ 739775 w 3387725"/>
                <a:gd name="connsiteY20" fmla="*/ 28575 h 666750"/>
                <a:gd name="connsiteX21" fmla="*/ 571500 w 3387725"/>
                <a:gd name="connsiteY21" fmla="*/ 28575 h 666750"/>
                <a:gd name="connsiteX22" fmla="*/ 387350 w 3387725"/>
                <a:gd name="connsiteY22" fmla="*/ 41275 h 666750"/>
                <a:gd name="connsiteX23" fmla="*/ 219075 w 3387725"/>
                <a:gd name="connsiteY23" fmla="*/ 57150 h 666750"/>
                <a:gd name="connsiteX24" fmla="*/ 0 w 3387725"/>
                <a:gd name="connsiteY24" fmla="*/ 111125 h 666750"/>
                <a:gd name="connsiteX25" fmla="*/ 31750 w 3387725"/>
                <a:gd name="connsiteY25" fmla="*/ 260350 h 666750"/>
                <a:gd name="connsiteX26" fmla="*/ 161925 w 3387725"/>
                <a:gd name="connsiteY26" fmla="*/ 203200 h 666750"/>
                <a:gd name="connsiteX27" fmla="*/ 352425 w 3387725"/>
                <a:gd name="connsiteY27" fmla="*/ 168275 h 666750"/>
                <a:gd name="connsiteX28" fmla="*/ 485775 w 3387725"/>
                <a:gd name="connsiteY28" fmla="*/ 139700 h 666750"/>
                <a:gd name="connsiteX29" fmla="*/ 698500 w 3387725"/>
                <a:gd name="connsiteY29" fmla="*/ 127000 h 666750"/>
                <a:gd name="connsiteX30" fmla="*/ 927100 w 3387725"/>
                <a:gd name="connsiteY30" fmla="*/ 117475 h 666750"/>
                <a:gd name="connsiteX31" fmla="*/ 1120775 w 3387725"/>
                <a:gd name="connsiteY31" fmla="*/ 107950 h 666750"/>
                <a:gd name="connsiteX32" fmla="*/ 1304925 w 3387725"/>
                <a:gd name="connsiteY32" fmla="*/ 123825 h 666750"/>
                <a:gd name="connsiteX33" fmla="*/ 1473200 w 3387725"/>
                <a:gd name="connsiteY33" fmla="*/ 139700 h 666750"/>
                <a:gd name="connsiteX34" fmla="*/ 1663700 w 3387725"/>
                <a:gd name="connsiteY34" fmla="*/ 193675 h 666750"/>
                <a:gd name="connsiteX35" fmla="*/ 1790700 w 3387725"/>
                <a:gd name="connsiteY35" fmla="*/ 231775 h 666750"/>
                <a:gd name="connsiteX36" fmla="*/ 1936750 w 3387725"/>
                <a:gd name="connsiteY36" fmla="*/ 323850 h 666750"/>
                <a:gd name="connsiteX37" fmla="*/ 2028825 w 3387725"/>
                <a:gd name="connsiteY37" fmla="*/ 460375 h 666750"/>
                <a:gd name="connsiteX38" fmla="*/ 2066925 w 3387725"/>
                <a:gd name="connsiteY38" fmla="*/ 542925 h 666750"/>
                <a:gd name="connsiteX39" fmla="*/ 2136775 w 3387725"/>
                <a:gd name="connsiteY39" fmla="*/ 571500 h 666750"/>
                <a:gd name="connsiteX40" fmla="*/ 2054225 w 3387725"/>
                <a:gd name="connsiteY40" fmla="*/ 323850 h 666750"/>
                <a:gd name="connsiteX41" fmla="*/ 2136775 w 3387725"/>
                <a:gd name="connsiteY41" fmla="*/ 339725 h 666750"/>
                <a:gd name="connsiteX42" fmla="*/ 2241550 w 3387725"/>
                <a:gd name="connsiteY42" fmla="*/ 393700 h 666750"/>
                <a:gd name="connsiteX43" fmla="*/ 2374900 w 3387725"/>
                <a:gd name="connsiteY43" fmla="*/ 457200 h 666750"/>
                <a:gd name="connsiteX44" fmla="*/ 2565400 w 3387725"/>
                <a:gd name="connsiteY44" fmla="*/ 514350 h 666750"/>
                <a:gd name="connsiteX45" fmla="*/ 2733675 w 3387725"/>
                <a:gd name="connsiteY45" fmla="*/ 542925 h 666750"/>
                <a:gd name="connsiteX46" fmla="*/ 2962275 w 3387725"/>
                <a:gd name="connsiteY46" fmla="*/ 571500 h 666750"/>
                <a:gd name="connsiteX47" fmla="*/ 3140075 w 3387725"/>
                <a:gd name="connsiteY47" fmla="*/ 596900 h 666750"/>
                <a:gd name="connsiteX48" fmla="*/ 3317875 w 3387725"/>
                <a:gd name="connsiteY48" fmla="*/ 644525 h 666750"/>
                <a:gd name="connsiteX49" fmla="*/ 3387725 w 3387725"/>
                <a:gd name="connsiteY49" fmla="*/ 666750 h 666750"/>
                <a:gd name="connsiteX50" fmla="*/ 3365500 w 3387725"/>
                <a:gd name="connsiteY50" fmla="*/ 469900 h 666750"/>
                <a:gd name="connsiteX0" fmla="*/ 3365500 w 3387725"/>
                <a:gd name="connsiteY0" fmla="*/ 469900 h 666750"/>
                <a:gd name="connsiteX1" fmla="*/ 3267075 w 3387725"/>
                <a:gd name="connsiteY1" fmla="*/ 466725 h 666750"/>
                <a:gd name="connsiteX2" fmla="*/ 3121025 w 3387725"/>
                <a:gd name="connsiteY2" fmla="*/ 466725 h 666750"/>
                <a:gd name="connsiteX3" fmla="*/ 2949575 w 3387725"/>
                <a:gd name="connsiteY3" fmla="*/ 457200 h 666750"/>
                <a:gd name="connsiteX4" fmla="*/ 2781300 w 3387725"/>
                <a:gd name="connsiteY4" fmla="*/ 447675 h 666750"/>
                <a:gd name="connsiteX5" fmla="*/ 2670175 w 3387725"/>
                <a:gd name="connsiteY5" fmla="*/ 431800 h 666750"/>
                <a:gd name="connsiteX6" fmla="*/ 2552700 w 3387725"/>
                <a:gd name="connsiteY6" fmla="*/ 403225 h 666750"/>
                <a:gd name="connsiteX7" fmla="*/ 2393950 w 3387725"/>
                <a:gd name="connsiteY7" fmla="*/ 358775 h 666750"/>
                <a:gd name="connsiteX8" fmla="*/ 2384425 w 3387725"/>
                <a:gd name="connsiteY8" fmla="*/ 257175 h 666750"/>
                <a:gd name="connsiteX9" fmla="*/ 2244725 w 3387725"/>
                <a:gd name="connsiteY9" fmla="*/ 228600 h 666750"/>
                <a:gd name="connsiteX10" fmla="*/ 2076450 w 3387725"/>
                <a:gd name="connsiteY10" fmla="*/ 187325 h 666750"/>
                <a:gd name="connsiteX11" fmla="*/ 1920875 w 3387725"/>
                <a:gd name="connsiteY11" fmla="*/ 149225 h 666750"/>
                <a:gd name="connsiteX12" fmla="*/ 1714500 w 3387725"/>
                <a:gd name="connsiteY12" fmla="*/ 92075 h 666750"/>
                <a:gd name="connsiteX13" fmla="*/ 1562100 w 3387725"/>
                <a:gd name="connsiteY13" fmla="*/ 57150 h 666750"/>
                <a:gd name="connsiteX14" fmla="*/ 1454150 w 3387725"/>
                <a:gd name="connsiteY14" fmla="*/ 38100 h 666750"/>
                <a:gd name="connsiteX15" fmla="*/ 1327150 w 3387725"/>
                <a:gd name="connsiteY15" fmla="*/ 25400 h 666750"/>
                <a:gd name="connsiteX16" fmla="*/ 1149350 w 3387725"/>
                <a:gd name="connsiteY16" fmla="*/ 19050 h 666750"/>
                <a:gd name="connsiteX17" fmla="*/ 993775 w 3387725"/>
                <a:gd name="connsiteY17" fmla="*/ 0 h 666750"/>
                <a:gd name="connsiteX18" fmla="*/ 996950 w 3387725"/>
                <a:gd name="connsiteY18" fmla="*/ 47625 h 666750"/>
                <a:gd name="connsiteX19" fmla="*/ 889000 w 3387725"/>
                <a:gd name="connsiteY19" fmla="*/ 31750 h 666750"/>
                <a:gd name="connsiteX20" fmla="*/ 739775 w 3387725"/>
                <a:gd name="connsiteY20" fmla="*/ 28575 h 666750"/>
                <a:gd name="connsiteX21" fmla="*/ 571500 w 3387725"/>
                <a:gd name="connsiteY21" fmla="*/ 28575 h 666750"/>
                <a:gd name="connsiteX22" fmla="*/ 387350 w 3387725"/>
                <a:gd name="connsiteY22" fmla="*/ 41275 h 666750"/>
                <a:gd name="connsiteX23" fmla="*/ 219075 w 3387725"/>
                <a:gd name="connsiteY23" fmla="*/ 57150 h 666750"/>
                <a:gd name="connsiteX24" fmla="*/ 0 w 3387725"/>
                <a:gd name="connsiteY24" fmla="*/ 111125 h 666750"/>
                <a:gd name="connsiteX25" fmla="*/ 31750 w 3387725"/>
                <a:gd name="connsiteY25" fmla="*/ 260350 h 666750"/>
                <a:gd name="connsiteX26" fmla="*/ 161925 w 3387725"/>
                <a:gd name="connsiteY26" fmla="*/ 203200 h 666750"/>
                <a:gd name="connsiteX27" fmla="*/ 352425 w 3387725"/>
                <a:gd name="connsiteY27" fmla="*/ 168275 h 666750"/>
                <a:gd name="connsiteX28" fmla="*/ 485775 w 3387725"/>
                <a:gd name="connsiteY28" fmla="*/ 139700 h 666750"/>
                <a:gd name="connsiteX29" fmla="*/ 698500 w 3387725"/>
                <a:gd name="connsiteY29" fmla="*/ 127000 h 666750"/>
                <a:gd name="connsiteX30" fmla="*/ 927100 w 3387725"/>
                <a:gd name="connsiteY30" fmla="*/ 117475 h 666750"/>
                <a:gd name="connsiteX31" fmla="*/ 1120775 w 3387725"/>
                <a:gd name="connsiteY31" fmla="*/ 107950 h 666750"/>
                <a:gd name="connsiteX32" fmla="*/ 1304925 w 3387725"/>
                <a:gd name="connsiteY32" fmla="*/ 123825 h 666750"/>
                <a:gd name="connsiteX33" fmla="*/ 1473200 w 3387725"/>
                <a:gd name="connsiteY33" fmla="*/ 139700 h 666750"/>
                <a:gd name="connsiteX34" fmla="*/ 1663700 w 3387725"/>
                <a:gd name="connsiteY34" fmla="*/ 193675 h 666750"/>
                <a:gd name="connsiteX35" fmla="*/ 1790700 w 3387725"/>
                <a:gd name="connsiteY35" fmla="*/ 231775 h 666750"/>
                <a:gd name="connsiteX36" fmla="*/ 1936750 w 3387725"/>
                <a:gd name="connsiteY36" fmla="*/ 323850 h 666750"/>
                <a:gd name="connsiteX37" fmla="*/ 2028825 w 3387725"/>
                <a:gd name="connsiteY37" fmla="*/ 460375 h 666750"/>
                <a:gd name="connsiteX38" fmla="*/ 2136775 w 3387725"/>
                <a:gd name="connsiteY38" fmla="*/ 571500 h 666750"/>
                <a:gd name="connsiteX39" fmla="*/ 2054225 w 3387725"/>
                <a:gd name="connsiteY39" fmla="*/ 323850 h 666750"/>
                <a:gd name="connsiteX40" fmla="*/ 2136775 w 3387725"/>
                <a:gd name="connsiteY40" fmla="*/ 339725 h 666750"/>
                <a:gd name="connsiteX41" fmla="*/ 2241550 w 3387725"/>
                <a:gd name="connsiteY41" fmla="*/ 393700 h 666750"/>
                <a:gd name="connsiteX42" fmla="*/ 2374900 w 3387725"/>
                <a:gd name="connsiteY42" fmla="*/ 457200 h 666750"/>
                <a:gd name="connsiteX43" fmla="*/ 2565400 w 3387725"/>
                <a:gd name="connsiteY43" fmla="*/ 514350 h 666750"/>
                <a:gd name="connsiteX44" fmla="*/ 2733675 w 3387725"/>
                <a:gd name="connsiteY44" fmla="*/ 542925 h 666750"/>
                <a:gd name="connsiteX45" fmla="*/ 2962275 w 3387725"/>
                <a:gd name="connsiteY45" fmla="*/ 571500 h 666750"/>
                <a:gd name="connsiteX46" fmla="*/ 3140075 w 3387725"/>
                <a:gd name="connsiteY46" fmla="*/ 596900 h 666750"/>
                <a:gd name="connsiteX47" fmla="*/ 3317875 w 3387725"/>
                <a:gd name="connsiteY47" fmla="*/ 644525 h 666750"/>
                <a:gd name="connsiteX48" fmla="*/ 3387725 w 3387725"/>
                <a:gd name="connsiteY48" fmla="*/ 666750 h 666750"/>
                <a:gd name="connsiteX49" fmla="*/ 3365500 w 3387725"/>
                <a:gd name="connsiteY49" fmla="*/ 469900 h 666750"/>
                <a:gd name="connsiteX0" fmla="*/ 3365500 w 3387725"/>
                <a:gd name="connsiteY0" fmla="*/ 469900 h 666750"/>
                <a:gd name="connsiteX1" fmla="*/ 3267075 w 3387725"/>
                <a:gd name="connsiteY1" fmla="*/ 466725 h 666750"/>
                <a:gd name="connsiteX2" fmla="*/ 3121025 w 3387725"/>
                <a:gd name="connsiteY2" fmla="*/ 466725 h 666750"/>
                <a:gd name="connsiteX3" fmla="*/ 2949575 w 3387725"/>
                <a:gd name="connsiteY3" fmla="*/ 457200 h 666750"/>
                <a:gd name="connsiteX4" fmla="*/ 2781300 w 3387725"/>
                <a:gd name="connsiteY4" fmla="*/ 447675 h 666750"/>
                <a:gd name="connsiteX5" fmla="*/ 2670175 w 3387725"/>
                <a:gd name="connsiteY5" fmla="*/ 431800 h 666750"/>
                <a:gd name="connsiteX6" fmla="*/ 2552700 w 3387725"/>
                <a:gd name="connsiteY6" fmla="*/ 403225 h 666750"/>
                <a:gd name="connsiteX7" fmla="*/ 2393950 w 3387725"/>
                <a:gd name="connsiteY7" fmla="*/ 358775 h 666750"/>
                <a:gd name="connsiteX8" fmla="*/ 2384425 w 3387725"/>
                <a:gd name="connsiteY8" fmla="*/ 257175 h 666750"/>
                <a:gd name="connsiteX9" fmla="*/ 2244725 w 3387725"/>
                <a:gd name="connsiteY9" fmla="*/ 228600 h 666750"/>
                <a:gd name="connsiteX10" fmla="*/ 2076450 w 3387725"/>
                <a:gd name="connsiteY10" fmla="*/ 187325 h 666750"/>
                <a:gd name="connsiteX11" fmla="*/ 1920875 w 3387725"/>
                <a:gd name="connsiteY11" fmla="*/ 149225 h 666750"/>
                <a:gd name="connsiteX12" fmla="*/ 1714500 w 3387725"/>
                <a:gd name="connsiteY12" fmla="*/ 92075 h 666750"/>
                <a:gd name="connsiteX13" fmla="*/ 1562100 w 3387725"/>
                <a:gd name="connsiteY13" fmla="*/ 57150 h 666750"/>
                <a:gd name="connsiteX14" fmla="*/ 1454150 w 3387725"/>
                <a:gd name="connsiteY14" fmla="*/ 38100 h 666750"/>
                <a:gd name="connsiteX15" fmla="*/ 1327150 w 3387725"/>
                <a:gd name="connsiteY15" fmla="*/ 25400 h 666750"/>
                <a:gd name="connsiteX16" fmla="*/ 1149350 w 3387725"/>
                <a:gd name="connsiteY16" fmla="*/ 19050 h 666750"/>
                <a:gd name="connsiteX17" fmla="*/ 993775 w 3387725"/>
                <a:gd name="connsiteY17" fmla="*/ 0 h 666750"/>
                <a:gd name="connsiteX18" fmla="*/ 996950 w 3387725"/>
                <a:gd name="connsiteY18" fmla="*/ 47625 h 666750"/>
                <a:gd name="connsiteX19" fmla="*/ 889000 w 3387725"/>
                <a:gd name="connsiteY19" fmla="*/ 31750 h 666750"/>
                <a:gd name="connsiteX20" fmla="*/ 739775 w 3387725"/>
                <a:gd name="connsiteY20" fmla="*/ 28575 h 666750"/>
                <a:gd name="connsiteX21" fmla="*/ 571500 w 3387725"/>
                <a:gd name="connsiteY21" fmla="*/ 28575 h 666750"/>
                <a:gd name="connsiteX22" fmla="*/ 387350 w 3387725"/>
                <a:gd name="connsiteY22" fmla="*/ 41275 h 666750"/>
                <a:gd name="connsiteX23" fmla="*/ 219075 w 3387725"/>
                <a:gd name="connsiteY23" fmla="*/ 57150 h 666750"/>
                <a:gd name="connsiteX24" fmla="*/ 0 w 3387725"/>
                <a:gd name="connsiteY24" fmla="*/ 111125 h 666750"/>
                <a:gd name="connsiteX25" fmla="*/ 31750 w 3387725"/>
                <a:gd name="connsiteY25" fmla="*/ 260350 h 666750"/>
                <a:gd name="connsiteX26" fmla="*/ 161925 w 3387725"/>
                <a:gd name="connsiteY26" fmla="*/ 203200 h 666750"/>
                <a:gd name="connsiteX27" fmla="*/ 352425 w 3387725"/>
                <a:gd name="connsiteY27" fmla="*/ 168275 h 666750"/>
                <a:gd name="connsiteX28" fmla="*/ 485775 w 3387725"/>
                <a:gd name="connsiteY28" fmla="*/ 139700 h 666750"/>
                <a:gd name="connsiteX29" fmla="*/ 698500 w 3387725"/>
                <a:gd name="connsiteY29" fmla="*/ 127000 h 666750"/>
                <a:gd name="connsiteX30" fmla="*/ 927100 w 3387725"/>
                <a:gd name="connsiteY30" fmla="*/ 117475 h 666750"/>
                <a:gd name="connsiteX31" fmla="*/ 1120775 w 3387725"/>
                <a:gd name="connsiteY31" fmla="*/ 107950 h 666750"/>
                <a:gd name="connsiteX32" fmla="*/ 1304925 w 3387725"/>
                <a:gd name="connsiteY32" fmla="*/ 123825 h 666750"/>
                <a:gd name="connsiteX33" fmla="*/ 1473200 w 3387725"/>
                <a:gd name="connsiteY33" fmla="*/ 139700 h 666750"/>
                <a:gd name="connsiteX34" fmla="*/ 1663700 w 3387725"/>
                <a:gd name="connsiteY34" fmla="*/ 193675 h 666750"/>
                <a:gd name="connsiteX35" fmla="*/ 1790700 w 3387725"/>
                <a:gd name="connsiteY35" fmla="*/ 231775 h 666750"/>
                <a:gd name="connsiteX36" fmla="*/ 1936750 w 3387725"/>
                <a:gd name="connsiteY36" fmla="*/ 323850 h 666750"/>
                <a:gd name="connsiteX37" fmla="*/ 2028825 w 3387725"/>
                <a:gd name="connsiteY37" fmla="*/ 460375 h 666750"/>
                <a:gd name="connsiteX38" fmla="*/ 2054225 w 3387725"/>
                <a:gd name="connsiteY38" fmla="*/ 323850 h 666750"/>
                <a:gd name="connsiteX39" fmla="*/ 2136775 w 3387725"/>
                <a:gd name="connsiteY39" fmla="*/ 339725 h 666750"/>
                <a:gd name="connsiteX40" fmla="*/ 2241550 w 3387725"/>
                <a:gd name="connsiteY40" fmla="*/ 393700 h 666750"/>
                <a:gd name="connsiteX41" fmla="*/ 2374900 w 3387725"/>
                <a:gd name="connsiteY41" fmla="*/ 457200 h 666750"/>
                <a:gd name="connsiteX42" fmla="*/ 2565400 w 3387725"/>
                <a:gd name="connsiteY42" fmla="*/ 514350 h 666750"/>
                <a:gd name="connsiteX43" fmla="*/ 2733675 w 3387725"/>
                <a:gd name="connsiteY43" fmla="*/ 542925 h 666750"/>
                <a:gd name="connsiteX44" fmla="*/ 2962275 w 3387725"/>
                <a:gd name="connsiteY44" fmla="*/ 571500 h 666750"/>
                <a:gd name="connsiteX45" fmla="*/ 3140075 w 3387725"/>
                <a:gd name="connsiteY45" fmla="*/ 596900 h 666750"/>
                <a:gd name="connsiteX46" fmla="*/ 3317875 w 3387725"/>
                <a:gd name="connsiteY46" fmla="*/ 644525 h 666750"/>
                <a:gd name="connsiteX47" fmla="*/ 3387725 w 3387725"/>
                <a:gd name="connsiteY47" fmla="*/ 666750 h 666750"/>
                <a:gd name="connsiteX48" fmla="*/ 3365500 w 3387725"/>
                <a:gd name="connsiteY48" fmla="*/ 469900 h 666750"/>
                <a:gd name="connsiteX0" fmla="*/ 3365500 w 3387725"/>
                <a:gd name="connsiteY0" fmla="*/ 469900 h 666750"/>
                <a:gd name="connsiteX1" fmla="*/ 3267075 w 3387725"/>
                <a:gd name="connsiteY1" fmla="*/ 466725 h 666750"/>
                <a:gd name="connsiteX2" fmla="*/ 3121025 w 3387725"/>
                <a:gd name="connsiteY2" fmla="*/ 466725 h 666750"/>
                <a:gd name="connsiteX3" fmla="*/ 2949575 w 3387725"/>
                <a:gd name="connsiteY3" fmla="*/ 457200 h 666750"/>
                <a:gd name="connsiteX4" fmla="*/ 2781300 w 3387725"/>
                <a:gd name="connsiteY4" fmla="*/ 447675 h 666750"/>
                <a:gd name="connsiteX5" fmla="*/ 2670175 w 3387725"/>
                <a:gd name="connsiteY5" fmla="*/ 431800 h 666750"/>
                <a:gd name="connsiteX6" fmla="*/ 2552700 w 3387725"/>
                <a:gd name="connsiteY6" fmla="*/ 403225 h 666750"/>
                <a:gd name="connsiteX7" fmla="*/ 2393950 w 3387725"/>
                <a:gd name="connsiteY7" fmla="*/ 358775 h 666750"/>
                <a:gd name="connsiteX8" fmla="*/ 2384425 w 3387725"/>
                <a:gd name="connsiteY8" fmla="*/ 257175 h 666750"/>
                <a:gd name="connsiteX9" fmla="*/ 2244725 w 3387725"/>
                <a:gd name="connsiteY9" fmla="*/ 228600 h 666750"/>
                <a:gd name="connsiteX10" fmla="*/ 2076450 w 3387725"/>
                <a:gd name="connsiteY10" fmla="*/ 187325 h 666750"/>
                <a:gd name="connsiteX11" fmla="*/ 1920875 w 3387725"/>
                <a:gd name="connsiteY11" fmla="*/ 149225 h 666750"/>
                <a:gd name="connsiteX12" fmla="*/ 1714500 w 3387725"/>
                <a:gd name="connsiteY12" fmla="*/ 92075 h 666750"/>
                <a:gd name="connsiteX13" fmla="*/ 1562100 w 3387725"/>
                <a:gd name="connsiteY13" fmla="*/ 57150 h 666750"/>
                <a:gd name="connsiteX14" fmla="*/ 1454150 w 3387725"/>
                <a:gd name="connsiteY14" fmla="*/ 38100 h 666750"/>
                <a:gd name="connsiteX15" fmla="*/ 1327150 w 3387725"/>
                <a:gd name="connsiteY15" fmla="*/ 25400 h 666750"/>
                <a:gd name="connsiteX16" fmla="*/ 1149350 w 3387725"/>
                <a:gd name="connsiteY16" fmla="*/ 19050 h 666750"/>
                <a:gd name="connsiteX17" fmla="*/ 993775 w 3387725"/>
                <a:gd name="connsiteY17" fmla="*/ 0 h 666750"/>
                <a:gd name="connsiteX18" fmla="*/ 996950 w 3387725"/>
                <a:gd name="connsiteY18" fmla="*/ 47625 h 666750"/>
                <a:gd name="connsiteX19" fmla="*/ 889000 w 3387725"/>
                <a:gd name="connsiteY19" fmla="*/ 31750 h 666750"/>
                <a:gd name="connsiteX20" fmla="*/ 739775 w 3387725"/>
                <a:gd name="connsiteY20" fmla="*/ 28575 h 666750"/>
                <a:gd name="connsiteX21" fmla="*/ 571500 w 3387725"/>
                <a:gd name="connsiteY21" fmla="*/ 28575 h 666750"/>
                <a:gd name="connsiteX22" fmla="*/ 387350 w 3387725"/>
                <a:gd name="connsiteY22" fmla="*/ 41275 h 666750"/>
                <a:gd name="connsiteX23" fmla="*/ 219075 w 3387725"/>
                <a:gd name="connsiteY23" fmla="*/ 57150 h 666750"/>
                <a:gd name="connsiteX24" fmla="*/ 0 w 3387725"/>
                <a:gd name="connsiteY24" fmla="*/ 111125 h 666750"/>
                <a:gd name="connsiteX25" fmla="*/ 31750 w 3387725"/>
                <a:gd name="connsiteY25" fmla="*/ 260350 h 666750"/>
                <a:gd name="connsiteX26" fmla="*/ 161925 w 3387725"/>
                <a:gd name="connsiteY26" fmla="*/ 203200 h 666750"/>
                <a:gd name="connsiteX27" fmla="*/ 352425 w 3387725"/>
                <a:gd name="connsiteY27" fmla="*/ 168275 h 666750"/>
                <a:gd name="connsiteX28" fmla="*/ 485775 w 3387725"/>
                <a:gd name="connsiteY28" fmla="*/ 139700 h 666750"/>
                <a:gd name="connsiteX29" fmla="*/ 698500 w 3387725"/>
                <a:gd name="connsiteY29" fmla="*/ 127000 h 666750"/>
                <a:gd name="connsiteX30" fmla="*/ 927100 w 3387725"/>
                <a:gd name="connsiteY30" fmla="*/ 117475 h 666750"/>
                <a:gd name="connsiteX31" fmla="*/ 1120775 w 3387725"/>
                <a:gd name="connsiteY31" fmla="*/ 107950 h 666750"/>
                <a:gd name="connsiteX32" fmla="*/ 1304925 w 3387725"/>
                <a:gd name="connsiteY32" fmla="*/ 123825 h 666750"/>
                <a:gd name="connsiteX33" fmla="*/ 1473200 w 3387725"/>
                <a:gd name="connsiteY33" fmla="*/ 139700 h 666750"/>
                <a:gd name="connsiteX34" fmla="*/ 1663700 w 3387725"/>
                <a:gd name="connsiteY34" fmla="*/ 193675 h 666750"/>
                <a:gd name="connsiteX35" fmla="*/ 1790700 w 3387725"/>
                <a:gd name="connsiteY35" fmla="*/ 231775 h 666750"/>
                <a:gd name="connsiteX36" fmla="*/ 1936750 w 3387725"/>
                <a:gd name="connsiteY36" fmla="*/ 323850 h 666750"/>
                <a:gd name="connsiteX37" fmla="*/ 1974850 w 3387725"/>
                <a:gd name="connsiteY37" fmla="*/ 361950 h 666750"/>
                <a:gd name="connsiteX38" fmla="*/ 2054225 w 3387725"/>
                <a:gd name="connsiteY38" fmla="*/ 323850 h 666750"/>
                <a:gd name="connsiteX39" fmla="*/ 2136775 w 3387725"/>
                <a:gd name="connsiteY39" fmla="*/ 339725 h 666750"/>
                <a:gd name="connsiteX40" fmla="*/ 2241550 w 3387725"/>
                <a:gd name="connsiteY40" fmla="*/ 393700 h 666750"/>
                <a:gd name="connsiteX41" fmla="*/ 2374900 w 3387725"/>
                <a:gd name="connsiteY41" fmla="*/ 457200 h 666750"/>
                <a:gd name="connsiteX42" fmla="*/ 2565400 w 3387725"/>
                <a:gd name="connsiteY42" fmla="*/ 514350 h 666750"/>
                <a:gd name="connsiteX43" fmla="*/ 2733675 w 3387725"/>
                <a:gd name="connsiteY43" fmla="*/ 542925 h 666750"/>
                <a:gd name="connsiteX44" fmla="*/ 2962275 w 3387725"/>
                <a:gd name="connsiteY44" fmla="*/ 571500 h 666750"/>
                <a:gd name="connsiteX45" fmla="*/ 3140075 w 3387725"/>
                <a:gd name="connsiteY45" fmla="*/ 596900 h 666750"/>
                <a:gd name="connsiteX46" fmla="*/ 3317875 w 3387725"/>
                <a:gd name="connsiteY46" fmla="*/ 644525 h 666750"/>
                <a:gd name="connsiteX47" fmla="*/ 3387725 w 3387725"/>
                <a:gd name="connsiteY47" fmla="*/ 666750 h 666750"/>
                <a:gd name="connsiteX48" fmla="*/ 3365500 w 3387725"/>
                <a:gd name="connsiteY48" fmla="*/ 469900 h 666750"/>
                <a:gd name="connsiteX0" fmla="*/ 3365500 w 3387725"/>
                <a:gd name="connsiteY0" fmla="*/ 469900 h 666750"/>
                <a:gd name="connsiteX1" fmla="*/ 3267075 w 3387725"/>
                <a:gd name="connsiteY1" fmla="*/ 466725 h 666750"/>
                <a:gd name="connsiteX2" fmla="*/ 3121025 w 3387725"/>
                <a:gd name="connsiteY2" fmla="*/ 466725 h 666750"/>
                <a:gd name="connsiteX3" fmla="*/ 2949575 w 3387725"/>
                <a:gd name="connsiteY3" fmla="*/ 457200 h 666750"/>
                <a:gd name="connsiteX4" fmla="*/ 2781300 w 3387725"/>
                <a:gd name="connsiteY4" fmla="*/ 447675 h 666750"/>
                <a:gd name="connsiteX5" fmla="*/ 2670175 w 3387725"/>
                <a:gd name="connsiteY5" fmla="*/ 431800 h 666750"/>
                <a:gd name="connsiteX6" fmla="*/ 2552700 w 3387725"/>
                <a:gd name="connsiteY6" fmla="*/ 403225 h 666750"/>
                <a:gd name="connsiteX7" fmla="*/ 2393950 w 3387725"/>
                <a:gd name="connsiteY7" fmla="*/ 358775 h 666750"/>
                <a:gd name="connsiteX8" fmla="*/ 2384425 w 3387725"/>
                <a:gd name="connsiteY8" fmla="*/ 257175 h 666750"/>
                <a:gd name="connsiteX9" fmla="*/ 2244725 w 3387725"/>
                <a:gd name="connsiteY9" fmla="*/ 228600 h 666750"/>
                <a:gd name="connsiteX10" fmla="*/ 2076450 w 3387725"/>
                <a:gd name="connsiteY10" fmla="*/ 187325 h 666750"/>
                <a:gd name="connsiteX11" fmla="*/ 1920875 w 3387725"/>
                <a:gd name="connsiteY11" fmla="*/ 149225 h 666750"/>
                <a:gd name="connsiteX12" fmla="*/ 1714500 w 3387725"/>
                <a:gd name="connsiteY12" fmla="*/ 92075 h 666750"/>
                <a:gd name="connsiteX13" fmla="*/ 1562100 w 3387725"/>
                <a:gd name="connsiteY13" fmla="*/ 57150 h 666750"/>
                <a:gd name="connsiteX14" fmla="*/ 1454150 w 3387725"/>
                <a:gd name="connsiteY14" fmla="*/ 38100 h 666750"/>
                <a:gd name="connsiteX15" fmla="*/ 1327150 w 3387725"/>
                <a:gd name="connsiteY15" fmla="*/ 25400 h 666750"/>
                <a:gd name="connsiteX16" fmla="*/ 1149350 w 3387725"/>
                <a:gd name="connsiteY16" fmla="*/ 19050 h 666750"/>
                <a:gd name="connsiteX17" fmla="*/ 993775 w 3387725"/>
                <a:gd name="connsiteY17" fmla="*/ 0 h 666750"/>
                <a:gd name="connsiteX18" fmla="*/ 996950 w 3387725"/>
                <a:gd name="connsiteY18" fmla="*/ 47625 h 666750"/>
                <a:gd name="connsiteX19" fmla="*/ 889000 w 3387725"/>
                <a:gd name="connsiteY19" fmla="*/ 31750 h 666750"/>
                <a:gd name="connsiteX20" fmla="*/ 739775 w 3387725"/>
                <a:gd name="connsiteY20" fmla="*/ 28575 h 666750"/>
                <a:gd name="connsiteX21" fmla="*/ 571500 w 3387725"/>
                <a:gd name="connsiteY21" fmla="*/ 28575 h 666750"/>
                <a:gd name="connsiteX22" fmla="*/ 387350 w 3387725"/>
                <a:gd name="connsiteY22" fmla="*/ 41275 h 666750"/>
                <a:gd name="connsiteX23" fmla="*/ 219075 w 3387725"/>
                <a:gd name="connsiteY23" fmla="*/ 57150 h 666750"/>
                <a:gd name="connsiteX24" fmla="*/ 0 w 3387725"/>
                <a:gd name="connsiteY24" fmla="*/ 111125 h 666750"/>
                <a:gd name="connsiteX25" fmla="*/ 31750 w 3387725"/>
                <a:gd name="connsiteY25" fmla="*/ 260350 h 666750"/>
                <a:gd name="connsiteX26" fmla="*/ 161925 w 3387725"/>
                <a:gd name="connsiteY26" fmla="*/ 203200 h 666750"/>
                <a:gd name="connsiteX27" fmla="*/ 352425 w 3387725"/>
                <a:gd name="connsiteY27" fmla="*/ 168275 h 666750"/>
                <a:gd name="connsiteX28" fmla="*/ 485775 w 3387725"/>
                <a:gd name="connsiteY28" fmla="*/ 139700 h 666750"/>
                <a:gd name="connsiteX29" fmla="*/ 698500 w 3387725"/>
                <a:gd name="connsiteY29" fmla="*/ 127000 h 666750"/>
                <a:gd name="connsiteX30" fmla="*/ 927100 w 3387725"/>
                <a:gd name="connsiteY30" fmla="*/ 117475 h 666750"/>
                <a:gd name="connsiteX31" fmla="*/ 1120775 w 3387725"/>
                <a:gd name="connsiteY31" fmla="*/ 107950 h 666750"/>
                <a:gd name="connsiteX32" fmla="*/ 1304925 w 3387725"/>
                <a:gd name="connsiteY32" fmla="*/ 123825 h 666750"/>
                <a:gd name="connsiteX33" fmla="*/ 1473200 w 3387725"/>
                <a:gd name="connsiteY33" fmla="*/ 139700 h 666750"/>
                <a:gd name="connsiteX34" fmla="*/ 1663700 w 3387725"/>
                <a:gd name="connsiteY34" fmla="*/ 193675 h 666750"/>
                <a:gd name="connsiteX35" fmla="*/ 1790700 w 3387725"/>
                <a:gd name="connsiteY35" fmla="*/ 231775 h 666750"/>
                <a:gd name="connsiteX36" fmla="*/ 1936750 w 3387725"/>
                <a:gd name="connsiteY36" fmla="*/ 323850 h 666750"/>
                <a:gd name="connsiteX37" fmla="*/ 2003425 w 3387725"/>
                <a:gd name="connsiteY37" fmla="*/ 412750 h 666750"/>
                <a:gd name="connsiteX38" fmla="*/ 2054225 w 3387725"/>
                <a:gd name="connsiteY38" fmla="*/ 323850 h 666750"/>
                <a:gd name="connsiteX39" fmla="*/ 2136775 w 3387725"/>
                <a:gd name="connsiteY39" fmla="*/ 339725 h 666750"/>
                <a:gd name="connsiteX40" fmla="*/ 2241550 w 3387725"/>
                <a:gd name="connsiteY40" fmla="*/ 393700 h 666750"/>
                <a:gd name="connsiteX41" fmla="*/ 2374900 w 3387725"/>
                <a:gd name="connsiteY41" fmla="*/ 457200 h 666750"/>
                <a:gd name="connsiteX42" fmla="*/ 2565400 w 3387725"/>
                <a:gd name="connsiteY42" fmla="*/ 514350 h 666750"/>
                <a:gd name="connsiteX43" fmla="*/ 2733675 w 3387725"/>
                <a:gd name="connsiteY43" fmla="*/ 542925 h 666750"/>
                <a:gd name="connsiteX44" fmla="*/ 2962275 w 3387725"/>
                <a:gd name="connsiteY44" fmla="*/ 571500 h 666750"/>
                <a:gd name="connsiteX45" fmla="*/ 3140075 w 3387725"/>
                <a:gd name="connsiteY45" fmla="*/ 596900 h 666750"/>
                <a:gd name="connsiteX46" fmla="*/ 3317875 w 3387725"/>
                <a:gd name="connsiteY46" fmla="*/ 644525 h 666750"/>
                <a:gd name="connsiteX47" fmla="*/ 3387725 w 3387725"/>
                <a:gd name="connsiteY47" fmla="*/ 666750 h 666750"/>
                <a:gd name="connsiteX48" fmla="*/ 3365500 w 3387725"/>
                <a:gd name="connsiteY48" fmla="*/ 469900 h 666750"/>
                <a:gd name="connsiteX0" fmla="*/ 3365500 w 3387725"/>
                <a:gd name="connsiteY0" fmla="*/ 469900 h 666750"/>
                <a:gd name="connsiteX1" fmla="*/ 3267075 w 3387725"/>
                <a:gd name="connsiteY1" fmla="*/ 466725 h 666750"/>
                <a:gd name="connsiteX2" fmla="*/ 3121025 w 3387725"/>
                <a:gd name="connsiteY2" fmla="*/ 466725 h 666750"/>
                <a:gd name="connsiteX3" fmla="*/ 2949575 w 3387725"/>
                <a:gd name="connsiteY3" fmla="*/ 457200 h 666750"/>
                <a:gd name="connsiteX4" fmla="*/ 2781300 w 3387725"/>
                <a:gd name="connsiteY4" fmla="*/ 447675 h 666750"/>
                <a:gd name="connsiteX5" fmla="*/ 2670175 w 3387725"/>
                <a:gd name="connsiteY5" fmla="*/ 431800 h 666750"/>
                <a:gd name="connsiteX6" fmla="*/ 2552700 w 3387725"/>
                <a:gd name="connsiteY6" fmla="*/ 403225 h 666750"/>
                <a:gd name="connsiteX7" fmla="*/ 2393950 w 3387725"/>
                <a:gd name="connsiteY7" fmla="*/ 358775 h 666750"/>
                <a:gd name="connsiteX8" fmla="*/ 2384425 w 3387725"/>
                <a:gd name="connsiteY8" fmla="*/ 257175 h 666750"/>
                <a:gd name="connsiteX9" fmla="*/ 2244725 w 3387725"/>
                <a:gd name="connsiteY9" fmla="*/ 228600 h 666750"/>
                <a:gd name="connsiteX10" fmla="*/ 2076450 w 3387725"/>
                <a:gd name="connsiteY10" fmla="*/ 187325 h 666750"/>
                <a:gd name="connsiteX11" fmla="*/ 1920875 w 3387725"/>
                <a:gd name="connsiteY11" fmla="*/ 149225 h 666750"/>
                <a:gd name="connsiteX12" fmla="*/ 1714500 w 3387725"/>
                <a:gd name="connsiteY12" fmla="*/ 92075 h 666750"/>
                <a:gd name="connsiteX13" fmla="*/ 1562100 w 3387725"/>
                <a:gd name="connsiteY13" fmla="*/ 57150 h 666750"/>
                <a:gd name="connsiteX14" fmla="*/ 1454150 w 3387725"/>
                <a:gd name="connsiteY14" fmla="*/ 38100 h 666750"/>
                <a:gd name="connsiteX15" fmla="*/ 1327150 w 3387725"/>
                <a:gd name="connsiteY15" fmla="*/ 25400 h 666750"/>
                <a:gd name="connsiteX16" fmla="*/ 1149350 w 3387725"/>
                <a:gd name="connsiteY16" fmla="*/ 19050 h 666750"/>
                <a:gd name="connsiteX17" fmla="*/ 993775 w 3387725"/>
                <a:gd name="connsiteY17" fmla="*/ 0 h 666750"/>
                <a:gd name="connsiteX18" fmla="*/ 996950 w 3387725"/>
                <a:gd name="connsiteY18" fmla="*/ 47625 h 666750"/>
                <a:gd name="connsiteX19" fmla="*/ 889000 w 3387725"/>
                <a:gd name="connsiteY19" fmla="*/ 31750 h 666750"/>
                <a:gd name="connsiteX20" fmla="*/ 739775 w 3387725"/>
                <a:gd name="connsiteY20" fmla="*/ 28575 h 666750"/>
                <a:gd name="connsiteX21" fmla="*/ 571500 w 3387725"/>
                <a:gd name="connsiteY21" fmla="*/ 28575 h 666750"/>
                <a:gd name="connsiteX22" fmla="*/ 387350 w 3387725"/>
                <a:gd name="connsiteY22" fmla="*/ 41275 h 666750"/>
                <a:gd name="connsiteX23" fmla="*/ 219075 w 3387725"/>
                <a:gd name="connsiteY23" fmla="*/ 57150 h 666750"/>
                <a:gd name="connsiteX24" fmla="*/ 0 w 3387725"/>
                <a:gd name="connsiteY24" fmla="*/ 111125 h 666750"/>
                <a:gd name="connsiteX25" fmla="*/ 31750 w 3387725"/>
                <a:gd name="connsiteY25" fmla="*/ 260350 h 666750"/>
                <a:gd name="connsiteX26" fmla="*/ 161925 w 3387725"/>
                <a:gd name="connsiteY26" fmla="*/ 203200 h 666750"/>
                <a:gd name="connsiteX27" fmla="*/ 352425 w 3387725"/>
                <a:gd name="connsiteY27" fmla="*/ 168275 h 666750"/>
                <a:gd name="connsiteX28" fmla="*/ 485775 w 3387725"/>
                <a:gd name="connsiteY28" fmla="*/ 139700 h 666750"/>
                <a:gd name="connsiteX29" fmla="*/ 698500 w 3387725"/>
                <a:gd name="connsiteY29" fmla="*/ 127000 h 666750"/>
                <a:gd name="connsiteX30" fmla="*/ 927100 w 3387725"/>
                <a:gd name="connsiteY30" fmla="*/ 117475 h 666750"/>
                <a:gd name="connsiteX31" fmla="*/ 1120775 w 3387725"/>
                <a:gd name="connsiteY31" fmla="*/ 107950 h 666750"/>
                <a:gd name="connsiteX32" fmla="*/ 1304925 w 3387725"/>
                <a:gd name="connsiteY32" fmla="*/ 123825 h 666750"/>
                <a:gd name="connsiteX33" fmla="*/ 1473200 w 3387725"/>
                <a:gd name="connsiteY33" fmla="*/ 139700 h 666750"/>
                <a:gd name="connsiteX34" fmla="*/ 1663700 w 3387725"/>
                <a:gd name="connsiteY34" fmla="*/ 193675 h 666750"/>
                <a:gd name="connsiteX35" fmla="*/ 1790700 w 3387725"/>
                <a:gd name="connsiteY35" fmla="*/ 231775 h 666750"/>
                <a:gd name="connsiteX36" fmla="*/ 1936750 w 3387725"/>
                <a:gd name="connsiteY36" fmla="*/ 323850 h 666750"/>
                <a:gd name="connsiteX37" fmla="*/ 2003425 w 3387725"/>
                <a:gd name="connsiteY37" fmla="*/ 412750 h 666750"/>
                <a:gd name="connsiteX38" fmla="*/ 2054225 w 3387725"/>
                <a:gd name="connsiteY38" fmla="*/ 323850 h 666750"/>
                <a:gd name="connsiteX39" fmla="*/ 2174875 w 3387725"/>
                <a:gd name="connsiteY39" fmla="*/ 355600 h 666750"/>
                <a:gd name="connsiteX40" fmla="*/ 2241550 w 3387725"/>
                <a:gd name="connsiteY40" fmla="*/ 393700 h 666750"/>
                <a:gd name="connsiteX41" fmla="*/ 2374900 w 3387725"/>
                <a:gd name="connsiteY41" fmla="*/ 457200 h 666750"/>
                <a:gd name="connsiteX42" fmla="*/ 2565400 w 3387725"/>
                <a:gd name="connsiteY42" fmla="*/ 514350 h 666750"/>
                <a:gd name="connsiteX43" fmla="*/ 2733675 w 3387725"/>
                <a:gd name="connsiteY43" fmla="*/ 542925 h 666750"/>
                <a:gd name="connsiteX44" fmla="*/ 2962275 w 3387725"/>
                <a:gd name="connsiteY44" fmla="*/ 571500 h 666750"/>
                <a:gd name="connsiteX45" fmla="*/ 3140075 w 3387725"/>
                <a:gd name="connsiteY45" fmla="*/ 596900 h 666750"/>
                <a:gd name="connsiteX46" fmla="*/ 3317875 w 3387725"/>
                <a:gd name="connsiteY46" fmla="*/ 644525 h 666750"/>
                <a:gd name="connsiteX47" fmla="*/ 3387725 w 3387725"/>
                <a:gd name="connsiteY47" fmla="*/ 666750 h 666750"/>
                <a:gd name="connsiteX48" fmla="*/ 3365500 w 3387725"/>
                <a:gd name="connsiteY48" fmla="*/ 469900 h 666750"/>
                <a:gd name="connsiteX0" fmla="*/ 3365500 w 3387725"/>
                <a:gd name="connsiteY0" fmla="*/ 469900 h 666750"/>
                <a:gd name="connsiteX1" fmla="*/ 3267075 w 3387725"/>
                <a:gd name="connsiteY1" fmla="*/ 466725 h 666750"/>
                <a:gd name="connsiteX2" fmla="*/ 3121025 w 3387725"/>
                <a:gd name="connsiteY2" fmla="*/ 466725 h 666750"/>
                <a:gd name="connsiteX3" fmla="*/ 2949575 w 3387725"/>
                <a:gd name="connsiteY3" fmla="*/ 457200 h 666750"/>
                <a:gd name="connsiteX4" fmla="*/ 2781300 w 3387725"/>
                <a:gd name="connsiteY4" fmla="*/ 447675 h 666750"/>
                <a:gd name="connsiteX5" fmla="*/ 2670175 w 3387725"/>
                <a:gd name="connsiteY5" fmla="*/ 431800 h 666750"/>
                <a:gd name="connsiteX6" fmla="*/ 2552700 w 3387725"/>
                <a:gd name="connsiteY6" fmla="*/ 403225 h 666750"/>
                <a:gd name="connsiteX7" fmla="*/ 2393950 w 3387725"/>
                <a:gd name="connsiteY7" fmla="*/ 358775 h 666750"/>
                <a:gd name="connsiteX8" fmla="*/ 2384425 w 3387725"/>
                <a:gd name="connsiteY8" fmla="*/ 257175 h 666750"/>
                <a:gd name="connsiteX9" fmla="*/ 2244725 w 3387725"/>
                <a:gd name="connsiteY9" fmla="*/ 228600 h 666750"/>
                <a:gd name="connsiteX10" fmla="*/ 2076450 w 3387725"/>
                <a:gd name="connsiteY10" fmla="*/ 187325 h 666750"/>
                <a:gd name="connsiteX11" fmla="*/ 1920875 w 3387725"/>
                <a:gd name="connsiteY11" fmla="*/ 149225 h 666750"/>
                <a:gd name="connsiteX12" fmla="*/ 1714500 w 3387725"/>
                <a:gd name="connsiteY12" fmla="*/ 92075 h 666750"/>
                <a:gd name="connsiteX13" fmla="*/ 1562100 w 3387725"/>
                <a:gd name="connsiteY13" fmla="*/ 57150 h 666750"/>
                <a:gd name="connsiteX14" fmla="*/ 1454150 w 3387725"/>
                <a:gd name="connsiteY14" fmla="*/ 38100 h 666750"/>
                <a:gd name="connsiteX15" fmla="*/ 1327150 w 3387725"/>
                <a:gd name="connsiteY15" fmla="*/ 25400 h 666750"/>
                <a:gd name="connsiteX16" fmla="*/ 1149350 w 3387725"/>
                <a:gd name="connsiteY16" fmla="*/ 19050 h 666750"/>
                <a:gd name="connsiteX17" fmla="*/ 993775 w 3387725"/>
                <a:gd name="connsiteY17" fmla="*/ 0 h 666750"/>
                <a:gd name="connsiteX18" fmla="*/ 996950 w 3387725"/>
                <a:gd name="connsiteY18" fmla="*/ 47625 h 666750"/>
                <a:gd name="connsiteX19" fmla="*/ 889000 w 3387725"/>
                <a:gd name="connsiteY19" fmla="*/ 31750 h 666750"/>
                <a:gd name="connsiteX20" fmla="*/ 739775 w 3387725"/>
                <a:gd name="connsiteY20" fmla="*/ 28575 h 666750"/>
                <a:gd name="connsiteX21" fmla="*/ 571500 w 3387725"/>
                <a:gd name="connsiteY21" fmla="*/ 28575 h 666750"/>
                <a:gd name="connsiteX22" fmla="*/ 387350 w 3387725"/>
                <a:gd name="connsiteY22" fmla="*/ 41275 h 666750"/>
                <a:gd name="connsiteX23" fmla="*/ 219075 w 3387725"/>
                <a:gd name="connsiteY23" fmla="*/ 57150 h 666750"/>
                <a:gd name="connsiteX24" fmla="*/ 0 w 3387725"/>
                <a:gd name="connsiteY24" fmla="*/ 111125 h 666750"/>
                <a:gd name="connsiteX25" fmla="*/ 31750 w 3387725"/>
                <a:gd name="connsiteY25" fmla="*/ 260350 h 666750"/>
                <a:gd name="connsiteX26" fmla="*/ 161925 w 3387725"/>
                <a:gd name="connsiteY26" fmla="*/ 203200 h 666750"/>
                <a:gd name="connsiteX27" fmla="*/ 352425 w 3387725"/>
                <a:gd name="connsiteY27" fmla="*/ 168275 h 666750"/>
                <a:gd name="connsiteX28" fmla="*/ 485775 w 3387725"/>
                <a:gd name="connsiteY28" fmla="*/ 139700 h 666750"/>
                <a:gd name="connsiteX29" fmla="*/ 698500 w 3387725"/>
                <a:gd name="connsiteY29" fmla="*/ 127000 h 666750"/>
                <a:gd name="connsiteX30" fmla="*/ 927100 w 3387725"/>
                <a:gd name="connsiteY30" fmla="*/ 117475 h 666750"/>
                <a:gd name="connsiteX31" fmla="*/ 1120775 w 3387725"/>
                <a:gd name="connsiteY31" fmla="*/ 107950 h 666750"/>
                <a:gd name="connsiteX32" fmla="*/ 1304925 w 3387725"/>
                <a:gd name="connsiteY32" fmla="*/ 123825 h 666750"/>
                <a:gd name="connsiteX33" fmla="*/ 1473200 w 3387725"/>
                <a:gd name="connsiteY33" fmla="*/ 139700 h 666750"/>
                <a:gd name="connsiteX34" fmla="*/ 1663700 w 3387725"/>
                <a:gd name="connsiteY34" fmla="*/ 193675 h 666750"/>
                <a:gd name="connsiteX35" fmla="*/ 1790700 w 3387725"/>
                <a:gd name="connsiteY35" fmla="*/ 231775 h 666750"/>
                <a:gd name="connsiteX36" fmla="*/ 1936750 w 3387725"/>
                <a:gd name="connsiteY36" fmla="*/ 323850 h 666750"/>
                <a:gd name="connsiteX37" fmla="*/ 2003425 w 3387725"/>
                <a:gd name="connsiteY37" fmla="*/ 412750 h 666750"/>
                <a:gd name="connsiteX38" fmla="*/ 2133600 w 3387725"/>
                <a:gd name="connsiteY38" fmla="*/ 342900 h 666750"/>
                <a:gd name="connsiteX39" fmla="*/ 2174875 w 3387725"/>
                <a:gd name="connsiteY39" fmla="*/ 355600 h 666750"/>
                <a:gd name="connsiteX40" fmla="*/ 2241550 w 3387725"/>
                <a:gd name="connsiteY40" fmla="*/ 393700 h 666750"/>
                <a:gd name="connsiteX41" fmla="*/ 2374900 w 3387725"/>
                <a:gd name="connsiteY41" fmla="*/ 457200 h 666750"/>
                <a:gd name="connsiteX42" fmla="*/ 2565400 w 3387725"/>
                <a:gd name="connsiteY42" fmla="*/ 514350 h 666750"/>
                <a:gd name="connsiteX43" fmla="*/ 2733675 w 3387725"/>
                <a:gd name="connsiteY43" fmla="*/ 542925 h 666750"/>
                <a:gd name="connsiteX44" fmla="*/ 2962275 w 3387725"/>
                <a:gd name="connsiteY44" fmla="*/ 571500 h 666750"/>
                <a:gd name="connsiteX45" fmla="*/ 3140075 w 3387725"/>
                <a:gd name="connsiteY45" fmla="*/ 596900 h 666750"/>
                <a:gd name="connsiteX46" fmla="*/ 3317875 w 3387725"/>
                <a:gd name="connsiteY46" fmla="*/ 644525 h 666750"/>
                <a:gd name="connsiteX47" fmla="*/ 3387725 w 3387725"/>
                <a:gd name="connsiteY47" fmla="*/ 666750 h 666750"/>
                <a:gd name="connsiteX48" fmla="*/ 3365500 w 3387725"/>
                <a:gd name="connsiteY48" fmla="*/ 46990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87725" h="666750">
                  <a:moveTo>
                    <a:pt x="3365500" y="469900"/>
                  </a:moveTo>
                  <a:lnTo>
                    <a:pt x="3267075" y="466725"/>
                  </a:lnTo>
                  <a:lnTo>
                    <a:pt x="3121025" y="466725"/>
                  </a:lnTo>
                  <a:lnTo>
                    <a:pt x="2949575" y="457200"/>
                  </a:lnTo>
                  <a:lnTo>
                    <a:pt x="2781300" y="447675"/>
                  </a:lnTo>
                  <a:lnTo>
                    <a:pt x="2670175" y="431800"/>
                  </a:lnTo>
                  <a:lnTo>
                    <a:pt x="2552700" y="403225"/>
                  </a:lnTo>
                  <a:lnTo>
                    <a:pt x="2393950" y="358775"/>
                  </a:lnTo>
                  <a:lnTo>
                    <a:pt x="2384425" y="257175"/>
                  </a:lnTo>
                  <a:lnTo>
                    <a:pt x="2244725" y="228600"/>
                  </a:lnTo>
                  <a:lnTo>
                    <a:pt x="2076450" y="187325"/>
                  </a:lnTo>
                  <a:lnTo>
                    <a:pt x="1920875" y="149225"/>
                  </a:lnTo>
                  <a:lnTo>
                    <a:pt x="1714500" y="92075"/>
                  </a:lnTo>
                  <a:lnTo>
                    <a:pt x="1562100" y="57150"/>
                  </a:lnTo>
                  <a:lnTo>
                    <a:pt x="1454150" y="38100"/>
                  </a:lnTo>
                  <a:lnTo>
                    <a:pt x="1327150" y="25400"/>
                  </a:lnTo>
                  <a:lnTo>
                    <a:pt x="1149350" y="19050"/>
                  </a:lnTo>
                  <a:lnTo>
                    <a:pt x="993775" y="0"/>
                  </a:lnTo>
                  <a:lnTo>
                    <a:pt x="996950" y="47625"/>
                  </a:lnTo>
                  <a:lnTo>
                    <a:pt x="889000" y="31750"/>
                  </a:lnTo>
                  <a:lnTo>
                    <a:pt x="739775" y="28575"/>
                  </a:lnTo>
                  <a:lnTo>
                    <a:pt x="571500" y="28575"/>
                  </a:lnTo>
                  <a:lnTo>
                    <a:pt x="387350" y="41275"/>
                  </a:lnTo>
                  <a:lnTo>
                    <a:pt x="219075" y="57150"/>
                  </a:lnTo>
                  <a:lnTo>
                    <a:pt x="0" y="111125"/>
                  </a:lnTo>
                  <a:lnTo>
                    <a:pt x="31750" y="260350"/>
                  </a:lnTo>
                  <a:lnTo>
                    <a:pt x="161925" y="203200"/>
                  </a:lnTo>
                  <a:lnTo>
                    <a:pt x="352425" y="168275"/>
                  </a:lnTo>
                  <a:lnTo>
                    <a:pt x="485775" y="139700"/>
                  </a:lnTo>
                  <a:lnTo>
                    <a:pt x="698500" y="127000"/>
                  </a:lnTo>
                  <a:lnTo>
                    <a:pt x="927100" y="117475"/>
                  </a:lnTo>
                  <a:lnTo>
                    <a:pt x="1120775" y="107950"/>
                  </a:lnTo>
                  <a:lnTo>
                    <a:pt x="1304925" y="123825"/>
                  </a:lnTo>
                  <a:lnTo>
                    <a:pt x="1473200" y="139700"/>
                  </a:lnTo>
                  <a:lnTo>
                    <a:pt x="1663700" y="193675"/>
                  </a:lnTo>
                  <a:lnTo>
                    <a:pt x="1790700" y="231775"/>
                  </a:lnTo>
                  <a:lnTo>
                    <a:pt x="1936750" y="323850"/>
                  </a:lnTo>
                  <a:lnTo>
                    <a:pt x="2003425" y="412750"/>
                  </a:lnTo>
                  <a:lnTo>
                    <a:pt x="2133600" y="342900"/>
                  </a:lnTo>
                  <a:lnTo>
                    <a:pt x="2174875" y="355600"/>
                  </a:lnTo>
                  <a:lnTo>
                    <a:pt x="2241550" y="393700"/>
                  </a:lnTo>
                  <a:lnTo>
                    <a:pt x="2374900" y="457200"/>
                  </a:lnTo>
                  <a:lnTo>
                    <a:pt x="2565400" y="514350"/>
                  </a:lnTo>
                  <a:lnTo>
                    <a:pt x="2733675" y="542925"/>
                  </a:lnTo>
                  <a:lnTo>
                    <a:pt x="2962275" y="571500"/>
                  </a:lnTo>
                  <a:lnTo>
                    <a:pt x="3140075" y="596900"/>
                  </a:lnTo>
                  <a:lnTo>
                    <a:pt x="3317875" y="644525"/>
                  </a:lnTo>
                  <a:lnTo>
                    <a:pt x="3387725" y="666750"/>
                  </a:lnTo>
                  <a:lnTo>
                    <a:pt x="3365500" y="469900"/>
                  </a:lnTo>
                  <a:close/>
                </a:path>
              </a:pathLst>
            </a:custGeom>
            <a:pattFill prst="ltVert">
              <a:fgClr>
                <a:sysClr val="windowText" lastClr="000000"/>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35" name="Freeform 34"/>
            <p:cNvSpPr/>
            <p:nvPr/>
          </p:nvSpPr>
          <p:spPr>
            <a:xfrm>
              <a:off x="7396367" y="4447155"/>
              <a:ext cx="438150" cy="393700"/>
            </a:xfrm>
            <a:custGeom>
              <a:avLst/>
              <a:gdLst>
                <a:gd name="connsiteX0" fmla="*/ 447675 w 447675"/>
                <a:gd name="connsiteY0" fmla="*/ 123825 h 400050"/>
                <a:gd name="connsiteX1" fmla="*/ 333375 w 447675"/>
                <a:gd name="connsiteY1" fmla="*/ 38100 h 400050"/>
                <a:gd name="connsiteX2" fmla="*/ 180975 w 447675"/>
                <a:gd name="connsiteY2" fmla="*/ 0 h 400050"/>
                <a:gd name="connsiteX3" fmla="*/ 85725 w 447675"/>
                <a:gd name="connsiteY3" fmla="*/ 0 h 400050"/>
                <a:gd name="connsiteX4" fmla="*/ 0 w 447675"/>
                <a:gd name="connsiteY4" fmla="*/ 57150 h 400050"/>
                <a:gd name="connsiteX5" fmla="*/ 28575 w 447675"/>
                <a:gd name="connsiteY5" fmla="*/ 190500 h 400050"/>
                <a:gd name="connsiteX6" fmla="*/ 133350 w 447675"/>
                <a:gd name="connsiteY6" fmla="*/ 323850 h 400050"/>
                <a:gd name="connsiteX7" fmla="*/ 276225 w 447675"/>
                <a:gd name="connsiteY7" fmla="*/ 400050 h 400050"/>
                <a:gd name="connsiteX0" fmla="*/ 447675 w 447675"/>
                <a:gd name="connsiteY0" fmla="*/ 123825 h 393700"/>
                <a:gd name="connsiteX1" fmla="*/ 333375 w 447675"/>
                <a:gd name="connsiteY1" fmla="*/ 38100 h 393700"/>
                <a:gd name="connsiteX2" fmla="*/ 180975 w 447675"/>
                <a:gd name="connsiteY2" fmla="*/ 0 h 393700"/>
                <a:gd name="connsiteX3" fmla="*/ 85725 w 447675"/>
                <a:gd name="connsiteY3" fmla="*/ 0 h 393700"/>
                <a:gd name="connsiteX4" fmla="*/ 0 w 447675"/>
                <a:gd name="connsiteY4" fmla="*/ 57150 h 393700"/>
                <a:gd name="connsiteX5" fmla="*/ 28575 w 447675"/>
                <a:gd name="connsiteY5" fmla="*/ 190500 h 393700"/>
                <a:gd name="connsiteX6" fmla="*/ 133350 w 447675"/>
                <a:gd name="connsiteY6" fmla="*/ 323850 h 393700"/>
                <a:gd name="connsiteX7" fmla="*/ 263525 w 447675"/>
                <a:gd name="connsiteY7" fmla="*/ 393700 h 393700"/>
                <a:gd name="connsiteX0" fmla="*/ 447675 w 447675"/>
                <a:gd name="connsiteY0" fmla="*/ 123825 h 393700"/>
                <a:gd name="connsiteX1" fmla="*/ 333375 w 447675"/>
                <a:gd name="connsiteY1" fmla="*/ 38100 h 393700"/>
                <a:gd name="connsiteX2" fmla="*/ 180975 w 447675"/>
                <a:gd name="connsiteY2" fmla="*/ 0 h 393700"/>
                <a:gd name="connsiteX3" fmla="*/ 85725 w 447675"/>
                <a:gd name="connsiteY3" fmla="*/ 0 h 393700"/>
                <a:gd name="connsiteX4" fmla="*/ 0 w 447675"/>
                <a:gd name="connsiteY4" fmla="*/ 57150 h 393700"/>
                <a:gd name="connsiteX5" fmla="*/ 28575 w 447675"/>
                <a:gd name="connsiteY5" fmla="*/ 190500 h 393700"/>
                <a:gd name="connsiteX6" fmla="*/ 76200 w 447675"/>
                <a:gd name="connsiteY6" fmla="*/ 269875 h 393700"/>
                <a:gd name="connsiteX7" fmla="*/ 133350 w 447675"/>
                <a:gd name="connsiteY7" fmla="*/ 323850 h 393700"/>
                <a:gd name="connsiteX8" fmla="*/ 263525 w 447675"/>
                <a:gd name="connsiteY8" fmla="*/ 393700 h 393700"/>
                <a:gd name="connsiteX0" fmla="*/ 447675 w 447675"/>
                <a:gd name="connsiteY0" fmla="*/ 123825 h 393700"/>
                <a:gd name="connsiteX1" fmla="*/ 333375 w 447675"/>
                <a:gd name="connsiteY1" fmla="*/ 38100 h 393700"/>
                <a:gd name="connsiteX2" fmla="*/ 180975 w 447675"/>
                <a:gd name="connsiteY2" fmla="*/ 0 h 393700"/>
                <a:gd name="connsiteX3" fmla="*/ 85725 w 447675"/>
                <a:gd name="connsiteY3" fmla="*/ 0 h 393700"/>
                <a:gd name="connsiteX4" fmla="*/ 0 w 447675"/>
                <a:gd name="connsiteY4" fmla="*/ 57150 h 393700"/>
                <a:gd name="connsiteX5" fmla="*/ 3175 w 447675"/>
                <a:gd name="connsiteY5" fmla="*/ 130175 h 393700"/>
                <a:gd name="connsiteX6" fmla="*/ 28575 w 447675"/>
                <a:gd name="connsiteY6" fmla="*/ 190500 h 393700"/>
                <a:gd name="connsiteX7" fmla="*/ 76200 w 447675"/>
                <a:gd name="connsiteY7" fmla="*/ 269875 h 393700"/>
                <a:gd name="connsiteX8" fmla="*/ 133350 w 447675"/>
                <a:gd name="connsiteY8" fmla="*/ 323850 h 393700"/>
                <a:gd name="connsiteX9" fmla="*/ 263525 w 447675"/>
                <a:gd name="connsiteY9" fmla="*/ 393700 h 393700"/>
                <a:gd name="connsiteX0" fmla="*/ 447675 w 447675"/>
                <a:gd name="connsiteY0" fmla="*/ 123825 h 393700"/>
                <a:gd name="connsiteX1" fmla="*/ 333375 w 447675"/>
                <a:gd name="connsiteY1" fmla="*/ 38100 h 393700"/>
                <a:gd name="connsiteX2" fmla="*/ 180975 w 447675"/>
                <a:gd name="connsiteY2" fmla="*/ 0 h 393700"/>
                <a:gd name="connsiteX3" fmla="*/ 85725 w 447675"/>
                <a:gd name="connsiteY3" fmla="*/ 0 h 393700"/>
                <a:gd name="connsiteX4" fmla="*/ 38100 w 447675"/>
                <a:gd name="connsiteY4" fmla="*/ 15875 h 393700"/>
                <a:gd name="connsiteX5" fmla="*/ 0 w 447675"/>
                <a:gd name="connsiteY5" fmla="*/ 57150 h 393700"/>
                <a:gd name="connsiteX6" fmla="*/ 3175 w 447675"/>
                <a:gd name="connsiteY6" fmla="*/ 130175 h 393700"/>
                <a:gd name="connsiteX7" fmla="*/ 28575 w 447675"/>
                <a:gd name="connsiteY7" fmla="*/ 190500 h 393700"/>
                <a:gd name="connsiteX8" fmla="*/ 76200 w 447675"/>
                <a:gd name="connsiteY8" fmla="*/ 269875 h 393700"/>
                <a:gd name="connsiteX9" fmla="*/ 133350 w 447675"/>
                <a:gd name="connsiteY9" fmla="*/ 323850 h 393700"/>
                <a:gd name="connsiteX10" fmla="*/ 263525 w 447675"/>
                <a:gd name="connsiteY10" fmla="*/ 393700 h 393700"/>
                <a:gd name="connsiteX0" fmla="*/ 438150 w 438150"/>
                <a:gd name="connsiteY0" fmla="*/ 107950 h 393700"/>
                <a:gd name="connsiteX1" fmla="*/ 333375 w 438150"/>
                <a:gd name="connsiteY1" fmla="*/ 38100 h 393700"/>
                <a:gd name="connsiteX2" fmla="*/ 180975 w 438150"/>
                <a:gd name="connsiteY2" fmla="*/ 0 h 393700"/>
                <a:gd name="connsiteX3" fmla="*/ 85725 w 438150"/>
                <a:gd name="connsiteY3" fmla="*/ 0 h 393700"/>
                <a:gd name="connsiteX4" fmla="*/ 38100 w 438150"/>
                <a:gd name="connsiteY4" fmla="*/ 15875 h 393700"/>
                <a:gd name="connsiteX5" fmla="*/ 0 w 438150"/>
                <a:gd name="connsiteY5" fmla="*/ 57150 h 393700"/>
                <a:gd name="connsiteX6" fmla="*/ 3175 w 438150"/>
                <a:gd name="connsiteY6" fmla="*/ 130175 h 393700"/>
                <a:gd name="connsiteX7" fmla="*/ 28575 w 438150"/>
                <a:gd name="connsiteY7" fmla="*/ 190500 h 393700"/>
                <a:gd name="connsiteX8" fmla="*/ 76200 w 438150"/>
                <a:gd name="connsiteY8" fmla="*/ 269875 h 393700"/>
                <a:gd name="connsiteX9" fmla="*/ 133350 w 438150"/>
                <a:gd name="connsiteY9" fmla="*/ 323850 h 393700"/>
                <a:gd name="connsiteX10" fmla="*/ 263525 w 438150"/>
                <a:gd name="connsiteY10" fmla="*/ 39370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50" h="393700">
                  <a:moveTo>
                    <a:pt x="438150" y="107950"/>
                  </a:moveTo>
                  <a:lnTo>
                    <a:pt x="333375" y="38100"/>
                  </a:lnTo>
                  <a:lnTo>
                    <a:pt x="180975" y="0"/>
                  </a:lnTo>
                  <a:lnTo>
                    <a:pt x="85725" y="0"/>
                  </a:lnTo>
                  <a:cubicBezTo>
                    <a:pt x="67733" y="12700"/>
                    <a:pt x="56092" y="3175"/>
                    <a:pt x="38100" y="15875"/>
                  </a:cubicBezTo>
                  <a:lnTo>
                    <a:pt x="0" y="57150"/>
                  </a:lnTo>
                  <a:cubicBezTo>
                    <a:pt x="4233" y="81492"/>
                    <a:pt x="-1058" y="105833"/>
                    <a:pt x="3175" y="130175"/>
                  </a:cubicBezTo>
                  <a:lnTo>
                    <a:pt x="28575" y="190500"/>
                  </a:lnTo>
                  <a:cubicBezTo>
                    <a:pt x="44450" y="210608"/>
                    <a:pt x="60325" y="249767"/>
                    <a:pt x="76200" y="269875"/>
                  </a:cubicBezTo>
                  <a:lnTo>
                    <a:pt x="133350" y="323850"/>
                  </a:lnTo>
                  <a:lnTo>
                    <a:pt x="263525" y="39370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36" name="Freeform 35"/>
            <p:cNvSpPr/>
            <p:nvPr/>
          </p:nvSpPr>
          <p:spPr>
            <a:xfrm>
              <a:off x="6672467" y="4132830"/>
              <a:ext cx="952500" cy="857250"/>
            </a:xfrm>
            <a:custGeom>
              <a:avLst/>
              <a:gdLst>
                <a:gd name="connsiteX0" fmla="*/ 523875 w 942975"/>
                <a:gd name="connsiteY0" fmla="*/ 9525 h 857250"/>
                <a:gd name="connsiteX1" fmla="*/ 352425 w 942975"/>
                <a:gd name="connsiteY1" fmla="*/ 0 h 857250"/>
                <a:gd name="connsiteX2" fmla="*/ 161925 w 942975"/>
                <a:gd name="connsiteY2" fmla="*/ 9525 h 857250"/>
                <a:gd name="connsiteX3" fmla="*/ 9525 w 942975"/>
                <a:gd name="connsiteY3" fmla="*/ 85725 h 857250"/>
                <a:gd name="connsiteX4" fmla="*/ 0 w 942975"/>
                <a:gd name="connsiteY4" fmla="*/ 219075 h 857250"/>
                <a:gd name="connsiteX5" fmla="*/ 133350 w 942975"/>
                <a:gd name="connsiteY5" fmla="*/ 381000 h 857250"/>
                <a:gd name="connsiteX6" fmla="*/ 361950 w 942975"/>
                <a:gd name="connsiteY6" fmla="*/ 571500 h 857250"/>
                <a:gd name="connsiteX7" fmla="*/ 619125 w 942975"/>
                <a:gd name="connsiteY7" fmla="*/ 733425 h 857250"/>
                <a:gd name="connsiteX8" fmla="*/ 942975 w 942975"/>
                <a:gd name="connsiteY8" fmla="*/ 857250 h 857250"/>
                <a:gd name="connsiteX0" fmla="*/ 454025 w 942975"/>
                <a:gd name="connsiteY0" fmla="*/ 3175 h 857250"/>
                <a:gd name="connsiteX1" fmla="*/ 352425 w 942975"/>
                <a:gd name="connsiteY1" fmla="*/ 0 h 857250"/>
                <a:gd name="connsiteX2" fmla="*/ 161925 w 942975"/>
                <a:gd name="connsiteY2" fmla="*/ 9525 h 857250"/>
                <a:gd name="connsiteX3" fmla="*/ 9525 w 942975"/>
                <a:gd name="connsiteY3" fmla="*/ 85725 h 857250"/>
                <a:gd name="connsiteX4" fmla="*/ 0 w 942975"/>
                <a:gd name="connsiteY4" fmla="*/ 219075 h 857250"/>
                <a:gd name="connsiteX5" fmla="*/ 133350 w 942975"/>
                <a:gd name="connsiteY5" fmla="*/ 381000 h 857250"/>
                <a:gd name="connsiteX6" fmla="*/ 361950 w 942975"/>
                <a:gd name="connsiteY6" fmla="*/ 571500 h 857250"/>
                <a:gd name="connsiteX7" fmla="*/ 619125 w 942975"/>
                <a:gd name="connsiteY7" fmla="*/ 733425 h 857250"/>
                <a:gd name="connsiteX8" fmla="*/ 942975 w 942975"/>
                <a:gd name="connsiteY8" fmla="*/ 857250 h 857250"/>
                <a:gd name="connsiteX0" fmla="*/ 454025 w 942975"/>
                <a:gd name="connsiteY0" fmla="*/ 3175 h 857250"/>
                <a:gd name="connsiteX1" fmla="*/ 352425 w 942975"/>
                <a:gd name="connsiteY1" fmla="*/ 0 h 857250"/>
                <a:gd name="connsiteX2" fmla="*/ 244475 w 942975"/>
                <a:gd name="connsiteY2" fmla="*/ 3175 h 857250"/>
                <a:gd name="connsiteX3" fmla="*/ 161925 w 942975"/>
                <a:gd name="connsiteY3" fmla="*/ 9525 h 857250"/>
                <a:gd name="connsiteX4" fmla="*/ 9525 w 942975"/>
                <a:gd name="connsiteY4" fmla="*/ 85725 h 857250"/>
                <a:gd name="connsiteX5" fmla="*/ 0 w 942975"/>
                <a:gd name="connsiteY5" fmla="*/ 219075 h 857250"/>
                <a:gd name="connsiteX6" fmla="*/ 133350 w 942975"/>
                <a:gd name="connsiteY6" fmla="*/ 381000 h 857250"/>
                <a:gd name="connsiteX7" fmla="*/ 361950 w 942975"/>
                <a:gd name="connsiteY7" fmla="*/ 571500 h 857250"/>
                <a:gd name="connsiteX8" fmla="*/ 619125 w 942975"/>
                <a:gd name="connsiteY8" fmla="*/ 733425 h 857250"/>
                <a:gd name="connsiteX9" fmla="*/ 942975 w 942975"/>
                <a:gd name="connsiteY9" fmla="*/ 857250 h 857250"/>
                <a:gd name="connsiteX0" fmla="*/ 454025 w 942975"/>
                <a:gd name="connsiteY0" fmla="*/ 3175 h 857250"/>
                <a:gd name="connsiteX1" fmla="*/ 352425 w 942975"/>
                <a:gd name="connsiteY1" fmla="*/ 0 h 857250"/>
                <a:gd name="connsiteX2" fmla="*/ 244475 w 942975"/>
                <a:gd name="connsiteY2" fmla="*/ 3175 h 857250"/>
                <a:gd name="connsiteX3" fmla="*/ 161925 w 942975"/>
                <a:gd name="connsiteY3" fmla="*/ 9525 h 857250"/>
                <a:gd name="connsiteX4" fmla="*/ 73025 w 942975"/>
                <a:gd name="connsiteY4" fmla="*/ 34925 h 857250"/>
                <a:gd name="connsiteX5" fmla="*/ 9525 w 942975"/>
                <a:gd name="connsiteY5" fmla="*/ 85725 h 857250"/>
                <a:gd name="connsiteX6" fmla="*/ 0 w 942975"/>
                <a:gd name="connsiteY6" fmla="*/ 219075 h 857250"/>
                <a:gd name="connsiteX7" fmla="*/ 133350 w 942975"/>
                <a:gd name="connsiteY7" fmla="*/ 381000 h 857250"/>
                <a:gd name="connsiteX8" fmla="*/ 361950 w 942975"/>
                <a:gd name="connsiteY8" fmla="*/ 571500 h 857250"/>
                <a:gd name="connsiteX9" fmla="*/ 619125 w 942975"/>
                <a:gd name="connsiteY9" fmla="*/ 733425 h 857250"/>
                <a:gd name="connsiteX10" fmla="*/ 942975 w 942975"/>
                <a:gd name="connsiteY10" fmla="*/ 857250 h 857250"/>
                <a:gd name="connsiteX0" fmla="*/ 463550 w 952500"/>
                <a:gd name="connsiteY0" fmla="*/ 3175 h 857250"/>
                <a:gd name="connsiteX1" fmla="*/ 361950 w 952500"/>
                <a:gd name="connsiteY1" fmla="*/ 0 h 857250"/>
                <a:gd name="connsiteX2" fmla="*/ 254000 w 952500"/>
                <a:gd name="connsiteY2" fmla="*/ 3175 h 857250"/>
                <a:gd name="connsiteX3" fmla="*/ 171450 w 952500"/>
                <a:gd name="connsiteY3" fmla="*/ 9525 h 857250"/>
                <a:gd name="connsiteX4" fmla="*/ 82550 w 952500"/>
                <a:gd name="connsiteY4" fmla="*/ 34925 h 857250"/>
                <a:gd name="connsiteX5" fmla="*/ 19050 w 952500"/>
                <a:gd name="connsiteY5" fmla="*/ 85725 h 857250"/>
                <a:gd name="connsiteX6" fmla="*/ 0 w 952500"/>
                <a:gd name="connsiteY6" fmla="*/ 139700 h 857250"/>
                <a:gd name="connsiteX7" fmla="*/ 9525 w 952500"/>
                <a:gd name="connsiteY7" fmla="*/ 219075 h 857250"/>
                <a:gd name="connsiteX8" fmla="*/ 142875 w 952500"/>
                <a:gd name="connsiteY8" fmla="*/ 381000 h 857250"/>
                <a:gd name="connsiteX9" fmla="*/ 371475 w 952500"/>
                <a:gd name="connsiteY9" fmla="*/ 571500 h 857250"/>
                <a:gd name="connsiteX10" fmla="*/ 628650 w 952500"/>
                <a:gd name="connsiteY10" fmla="*/ 733425 h 857250"/>
                <a:gd name="connsiteX11" fmla="*/ 952500 w 952500"/>
                <a:gd name="connsiteY11" fmla="*/ 857250 h 857250"/>
                <a:gd name="connsiteX0" fmla="*/ 463550 w 952500"/>
                <a:gd name="connsiteY0" fmla="*/ 3175 h 857250"/>
                <a:gd name="connsiteX1" fmla="*/ 361950 w 952500"/>
                <a:gd name="connsiteY1" fmla="*/ 0 h 857250"/>
                <a:gd name="connsiteX2" fmla="*/ 254000 w 952500"/>
                <a:gd name="connsiteY2" fmla="*/ 3175 h 857250"/>
                <a:gd name="connsiteX3" fmla="*/ 171450 w 952500"/>
                <a:gd name="connsiteY3" fmla="*/ 9525 h 857250"/>
                <a:gd name="connsiteX4" fmla="*/ 82550 w 952500"/>
                <a:gd name="connsiteY4" fmla="*/ 34925 h 857250"/>
                <a:gd name="connsiteX5" fmla="*/ 19050 w 952500"/>
                <a:gd name="connsiteY5" fmla="*/ 85725 h 857250"/>
                <a:gd name="connsiteX6" fmla="*/ 0 w 952500"/>
                <a:gd name="connsiteY6" fmla="*/ 139700 h 857250"/>
                <a:gd name="connsiteX7" fmla="*/ 9525 w 952500"/>
                <a:gd name="connsiteY7" fmla="*/ 219075 h 857250"/>
                <a:gd name="connsiteX8" fmla="*/ 50800 w 952500"/>
                <a:gd name="connsiteY8" fmla="*/ 288925 h 857250"/>
                <a:gd name="connsiteX9" fmla="*/ 142875 w 952500"/>
                <a:gd name="connsiteY9" fmla="*/ 381000 h 857250"/>
                <a:gd name="connsiteX10" fmla="*/ 371475 w 952500"/>
                <a:gd name="connsiteY10" fmla="*/ 571500 h 857250"/>
                <a:gd name="connsiteX11" fmla="*/ 628650 w 952500"/>
                <a:gd name="connsiteY11" fmla="*/ 733425 h 857250"/>
                <a:gd name="connsiteX12" fmla="*/ 952500 w 952500"/>
                <a:gd name="connsiteY12" fmla="*/ 8572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2500" h="857250">
                  <a:moveTo>
                    <a:pt x="463550" y="3175"/>
                  </a:moveTo>
                  <a:lnTo>
                    <a:pt x="361950" y="0"/>
                  </a:lnTo>
                  <a:cubicBezTo>
                    <a:pt x="333375" y="0"/>
                    <a:pt x="282575" y="3175"/>
                    <a:pt x="254000" y="3175"/>
                  </a:cubicBezTo>
                  <a:lnTo>
                    <a:pt x="171450" y="9525"/>
                  </a:lnTo>
                  <a:cubicBezTo>
                    <a:pt x="151342" y="17992"/>
                    <a:pt x="102658" y="26458"/>
                    <a:pt x="82550" y="34925"/>
                  </a:cubicBezTo>
                  <a:lnTo>
                    <a:pt x="19050" y="85725"/>
                  </a:lnTo>
                  <a:cubicBezTo>
                    <a:pt x="16933" y="99483"/>
                    <a:pt x="2117" y="125942"/>
                    <a:pt x="0" y="139700"/>
                  </a:cubicBezTo>
                  <a:lnTo>
                    <a:pt x="9525" y="219075"/>
                  </a:lnTo>
                  <a:cubicBezTo>
                    <a:pt x="22225" y="233892"/>
                    <a:pt x="38100" y="274108"/>
                    <a:pt x="50800" y="288925"/>
                  </a:cubicBezTo>
                  <a:lnTo>
                    <a:pt x="142875" y="381000"/>
                  </a:lnTo>
                  <a:lnTo>
                    <a:pt x="371475" y="571500"/>
                  </a:lnTo>
                  <a:lnTo>
                    <a:pt x="628650" y="733425"/>
                  </a:lnTo>
                  <a:lnTo>
                    <a:pt x="952500" y="85725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37" name="Freeform 36"/>
            <p:cNvSpPr/>
            <p:nvPr/>
          </p:nvSpPr>
          <p:spPr>
            <a:xfrm>
              <a:off x="6323217" y="3999480"/>
              <a:ext cx="930275" cy="1114425"/>
            </a:xfrm>
            <a:custGeom>
              <a:avLst/>
              <a:gdLst>
                <a:gd name="connsiteX0" fmla="*/ 304800 w 923925"/>
                <a:gd name="connsiteY0" fmla="*/ 0 h 1114425"/>
                <a:gd name="connsiteX1" fmla="*/ 114300 w 923925"/>
                <a:gd name="connsiteY1" fmla="*/ 57150 h 1114425"/>
                <a:gd name="connsiteX2" fmla="*/ 19050 w 923925"/>
                <a:gd name="connsiteY2" fmla="*/ 133350 h 1114425"/>
                <a:gd name="connsiteX3" fmla="*/ 0 w 923925"/>
                <a:gd name="connsiteY3" fmla="*/ 342900 h 1114425"/>
                <a:gd name="connsiteX4" fmla="*/ 85725 w 923925"/>
                <a:gd name="connsiteY4" fmla="*/ 542925 h 1114425"/>
                <a:gd name="connsiteX5" fmla="*/ 361950 w 923925"/>
                <a:gd name="connsiteY5" fmla="*/ 733425 h 1114425"/>
                <a:gd name="connsiteX6" fmla="*/ 571500 w 923925"/>
                <a:gd name="connsiteY6" fmla="*/ 904875 h 1114425"/>
                <a:gd name="connsiteX7" fmla="*/ 923925 w 923925"/>
                <a:gd name="connsiteY7" fmla="*/ 1114425 h 1114425"/>
                <a:gd name="connsiteX0" fmla="*/ 311150 w 930275"/>
                <a:gd name="connsiteY0" fmla="*/ 0 h 1114425"/>
                <a:gd name="connsiteX1" fmla="*/ 120650 w 930275"/>
                <a:gd name="connsiteY1" fmla="*/ 57150 h 1114425"/>
                <a:gd name="connsiteX2" fmla="*/ 25400 w 930275"/>
                <a:gd name="connsiteY2" fmla="*/ 133350 h 1114425"/>
                <a:gd name="connsiteX3" fmla="*/ 0 w 930275"/>
                <a:gd name="connsiteY3" fmla="*/ 225425 h 1114425"/>
                <a:gd name="connsiteX4" fmla="*/ 6350 w 930275"/>
                <a:gd name="connsiteY4" fmla="*/ 342900 h 1114425"/>
                <a:gd name="connsiteX5" fmla="*/ 92075 w 930275"/>
                <a:gd name="connsiteY5" fmla="*/ 542925 h 1114425"/>
                <a:gd name="connsiteX6" fmla="*/ 368300 w 930275"/>
                <a:gd name="connsiteY6" fmla="*/ 733425 h 1114425"/>
                <a:gd name="connsiteX7" fmla="*/ 577850 w 930275"/>
                <a:gd name="connsiteY7" fmla="*/ 904875 h 1114425"/>
                <a:gd name="connsiteX8" fmla="*/ 930275 w 930275"/>
                <a:gd name="connsiteY8" fmla="*/ 1114425 h 1114425"/>
                <a:gd name="connsiteX0" fmla="*/ 311150 w 930275"/>
                <a:gd name="connsiteY0" fmla="*/ 0 h 1114425"/>
                <a:gd name="connsiteX1" fmla="*/ 120650 w 930275"/>
                <a:gd name="connsiteY1" fmla="*/ 57150 h 1114425"/>
                <a:gd name="connsiteX2" fmla="*/ 66675 w 930275"/>
                <a:gd name="connsiteY2" fmla="*/ 85725 h 1114425"/>
                <a:gd name="connsiteX3" fmla="*/ 25400 w 930275"/>
                <a:gd name="connsiteY3" fmla="*/ 133350 h 1114425"/>
                <a:gd name="connsiteX4" fmla="*/ 0 w 930275"/>
                <a:gd name="connsiteY4" fmla="*/ 225425 h 1114425"/>
                <a:gd name="connsiteX5" fmla="*/ 6350 w 930275"/>
                <a:gd name="connsiteY5" fmla="*/ 342900 h 1114425"/>
                <a:gd name="connsiteX6" fmla="*/ 92075 w 930275"/>
                <a:gd name="connsiteY6" fmla="*/ 542925 h 1114425"/>
                <a:gd name="connsiteX7" fmla="*/ 368300 w 930275"/>
                <a:gd name="connsiteY7" fmla="*/ 733425 h 1114425"/>
                <a:gd name="connsiteX8" fmla="*/ 577850 w 930275"/>
                <a:gd name="connsiteY8" fmla="*/ 904875 h 1114425"/>
                <a:gd name="connsiteX9" fmla="*/ 930275 w 930275"/>
                <a:gd name="connsiteY9" fmla="*/ 1114425 h 1114425"/>
                <a:gd name="connsiteX0" fmla="*/ 311150 w 930275"/>
                <a:gd name="connsiteY0" fmla="*/ 0 h 1114425"/>
                <a:gd name="connsiteX1" fmla="*/ 180975 w 930275"/>
                <a:gd name="connsiteY1" fmla="*/ 34925 h 1114425"/>
                <a:gd name="connsiteX2" fmla="*/ 120650 w 930275"/>
                <a:gd name="connsiteY2" fmla="*/ 57150 h 1114425"/>
                <a:gd name="connsiteX3" fmla="*/ 66675 w 930275"/>
                <a:gd name="connsiteY3" fmla="*/ 85725 h 1114425"/>
                <a:gd name="connsiteX4" fmla="*/ 25400 w 930275"/>
                <a:gd name="connsiteY4" fmla="*/ 133350 h 1114425"/>
                <a:gd name="connsiteX5" fmla="*/ 0 w 930275"/>
                <a:gd name="connsiteY5" fmla="*/ 225425 h 1114425"/>
                <a:gd name="connsiteX6" fmla="*/ 6350 w 930275"/>
                <a:gd name="connsiteY6" fmla="*/ 342900 h 1114425"/>
                <a:gd name="connsiteX7" fmla="*/ 92075 w 930275"/>
                <a:gd name="connsiteY7" fmla="*/ 542925 h 1114425"/>
                <a:gd name="connsiteX8" fmla="*/ 368300 w 930275"/>
                <a:gd name="connsiteY8" fmla="*/ 733425 h 1114425"/>
                <a:gd name="connsiteX9" fmla="*/ 577850 w 930275"/>
                <a:gd name="connsiteY9" fmla="*/ 904875 h 1114425"/>
                <a:gd name="connsiteX10" fmla="*/ 930275 w 930275"/>
                <a:gd name="connsiteY10" fmla="*/ 1114425 h 1114425"/>
                <a:gd name="connsiteX0" fmla="*/ 311150 w 930275"/>
                <a:gd name="connsiteY0" fmla="*/ 0 h 1114425"/>
                <a:gd name="connsiteX1" fmla="*/ 180975 w 930275"/>
                <a:gd name="connsiteY1" fmla="*/ 34925 h 1114425"/>
                <a:gd name="connsiteX2" fmla="*/ 120650 w 930275"/>
                <a:gd name="connsiteY2" fmla="*/ 57150 h 1114425"/>
                <a:gd name="connsiteX3" fmla="*/ 66675 w 930275"/>
                <a:gd name="connsiteY3" fmla="*/ 85725 h 1114425"/>
                <a:gd name="connsiteX4" fmla="*/ 25400 w 930275"/>
                <a:gd name="connsiteY4" fmla="*/ 133350 h 1114425"/>
                <a:gd name="connsiteX5" fmla="*/ 0 w 930275"/>
                <a:gd name="connsiteY5" fmla="*/ 225425 h 1114425"/>
                <a:gd name="connsiteX6" fmla="*/ 6350 w 930275"/>
                <a:gd name="connsiteY6" fmla="*/ 342900 h 1114425"/>
                <a:gd name="connsiteX7" fmla="*/ 38100 w 930275"/>
                <a:gd name="connsiteY7" fmla="*/ 438150 h 1114425"/>
                <a:gd name="connsiteX8" fmla="*/ 92075 w 930275"/>
                <a:gd name="connsiteY8" fmla="*/ 542925 h 1114425"/>
                <a:gd name="connsiteX9" fmla="*/ 368300 w 930275"/>
                <a:gd name="connsiteY9" fmla="*/ 733425 h 1114425"/>
                <a:gd name="connsiteX10" fmla="*/ 577850 w 930275"/>
                <a:gd name="connsiteY10" fmla="*/ 904875 h 1114425"/>
                <a:gd name="connsiteX11" fmla="*/ 930275 w 930275"/>
                <a:gd name="connsiteY11" fmla="*/ 1114425 h 1114425"/>
                <a:gd name="connsiteX0" fmla="*/ 311150 w 930275"/>
                <a:gd name="connsiteY0" fmla="*/ 0 h 1114425"/>
                <a:gd name="connsiteX1" fmla="*/ 180975 w 930275"/>
                <a:gd name="connsiteY1" fmla="*/ 34925 h 1114425"/>
                <a:gd name="connsiteX2" fmla="*/ 120650 w 930275"/>
                <a:gd name="connsiteY2" fmla="*/ 57150 h 1114425"/>
                <a:gd name="connsiteX3" fmla="*/ 66675 w 930275"/>
                <a:gd name="connsiteY3" fmla="*/ 85725 h 1114425"/>
                <a:gd name="connsiteX4" fmla="*/ 25400 w 930275"/>
                <a:gd name="connsiteY4" fmla="*/ 133350 h 1114425"/>
                <a:gd name="connsiteX5" fmla="*/ 0 w 930275"/>
                <a:gd name="connsiteY5" fmla="*/ 225425 h 1114425"/>
                <a:gd name="connsiteX6" fmla="*/ 6350 w 930275"/>
                <a:gd name="connsiteY6" fmla="*/ 342900 h 1114425"/>
                <a:gd name="connsiteX7" fmla="*/ 38100 w 930275"/>
                <a:gd name="connsiteY7" fmla="*/ 438150 h 1114425"/>
                <a:gd name="connsiteX8" fmla="*/ 92075 w 930275"/>
                <a:gd name="connsiteY8" fmla="*/ 542925 h 1114425"/>
                <a:gd name="connsiteX9" fmla="*/ 219075 w 930275"/>
                <a:gd name="connsiteY9" fmla="*/ 644525 h 1114425"/>
                <a:gd name="connsiteX10" fmla="*/ 368300 w 930275"/>
                <a:gd name="connsiteY10" fmla="*/ 733425 h 1114425"/>
                <a:gd name="connsiteX11" fmla="*/ 577850 w 930275"/>
                <a:gd name="connsiteY11" fmla="*/ 904875 h 1114425"/>
                <a:gd name="connsiteX12" fmla="*/ 930275 w 930275"/>
                <a:gd name="connsiteY12" fmla="*/ 1114425 h 1114425"/>
                <a:gd name="connsiteX0" fmla="*/ 311150 w 930275"/>
                <a:gd name="connsiteY0" fmla="*/ 0 h 1114425"/>
                <a:gd name="connsiteX1" fmla="*/ 180975 w 930275"/>
                <a:gd name="connsiteY1" fmla="*/ 34925 h 1114425"/>
                <a:gd name="connsiteX2" fmla="*/ 120650 w 930275"/>
                <a:gd name="connsiteY2" fmla="*/ 57150 h 1114425"/>
                <a:gd name="connsiteX3" fmla="*/ 66675 w 930275"/>
                <a:gd name="connsiteY3" fmla="*/ 85725 h 1114425"/>
                <a:gd name="connsiteX4" fmla="*/ 25400 w 930275"/>
                <a:gd name="connsiteY4" fmla="*/ 133350 h 1114425"/>
                <a:gd name="connsiteX5" fmla="*/ 0 w 930275"/>
                <a:gd name="connsiteY5" fmla="*/ 225425 h 1114425"/>
                <a:gd name="connsiteX6" fmla="*/ 6350 w 930275"/>
                <a:gd name="connsiteY6" fmla="*/ 342900 h 1114425"/>
                <a:gd name="connsiteX7" fmla="*/ 38100 w 930275"/>
                <a:gd name="connsiteY7" fmla="*/ 438150 h 1114425"/>
                <a:gd name="connsiteX8" fmla="*/ 92075 w 930275"/>
                <a:gd name="connsiteY8" fmla="*/ 542925 h 1114425"/>
                <a:gd name="connsiteX9" fmla="*/ 219075 w 930275"/>
                <a:gd name="connsiteY9" fmla="*/ 644525 h 1114425"/>
                <a:gd name="connsiteX10" fmla="*/ 374650 w 930275"/>
                <a:gd name="connsiteY10" fmla="*/ 822325 h 1114425"/>
                <a:gd name="connsiteX11" fmla="*/ 577850 w 930275"/>
                <a:gd name="connsiteY11" fmla="*/ 904875 h 1114425"/>
                <a:gd name="connsiteX12" fmla="*/ 930275 w 930275"/>
                <a:gd name="connsiteY12" fmla="*/ 1114425 h 1114425"/>
                <a:gd name="connsiteX0" fmla="*/ 311150 w 930275"/>
                <a:gd name="connsiteY0" fmla="*/ 0 h 1114425"/>
                <a:gd name="connsiteX1" fmla="*/ 180975 w 930275"/>
                <a:gd name="connsiteY1" fmla="*/ 34925 h 1114425"/>
                <a:gd name="connsiteX2" fmla="*/ 120650 w 930275"/>
                <a:gd name="connsiteY2" fmla="*/ 57150 h 1114425"/>
                <a:gd name="connsiteX3" fmla="*/ 66675 w 930275"/>
                <a:gd name="connsiteY3" fmla="*/ 85725 h 1114425"/>
                <a:gd name="connsiteX4" fmla="*/ 25400 w 930275"/>
                <a:gd name="connsiteY4" fmla="*/ 133350 h 1114425"/>
                <a:gd name="connsiteX5" fmla="*/ 0 w 930275"/>
                <a:gd name="connsiteY5" fmla="*/ 225425 h 1114425"/>
                <a:gd name="connsiteX6" fmla="*/ 6350 w 930275"/>
                <a:gd name="connsiteY6" fmla="*/ 342900 h 1114425"/>
                <a:gd name="connsiteX7" fmla="*/ 38100 w 930275"/>
                <a:gd name="connsiteY7" fmla="*/ 438150 h 1114425"/>
                <a:gd name="connsiteX8" fmla="*/ 92075 w 930275"/>
                <a:gd name="connsiteY8" fmla="*/ 542925 h 1114425"/>
                <a:gd name="connsiteX9" fmla="*/ 219075 w 930275"/>
                <a:gd name="connsiteY9" fmla="*/ 644525 h 1114425"/>
                <a:gd name="connsiteX10" fmla="*/ 393700 w 930275"/>
                <a:gd name="connsiteY10" fmla="*/ 796925 h 1114425"/>
                <a:gd name="connsiteX11" fmla="*/ 577850 w 930275"/>
                <a:gd name="connsiteY11" fmla="*/ 904875 h 1114425"/>
                <a:gd name="connsiteX12" fmla="*/ 930275 w 930275"/>
                <a:gd name="connsiteY12" fmla="*/ 1114425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0275" h="1114425">
                  <a:moveTo>
                    <a:pt x="311150" y="0"/>
                  </a:moveTo>
                  <a:cubicBezTo>
                    <a:pt x="265642" y="14817"/>
                    <a:pt x="226483" y="20108"/>
                    <a:pt x="180975" y="34925"/>
                  </a:cubicBezTo>
                  <a:lnTo>
                    <a:pt x="120650" y="57150"/>
                  </a:lnTo>
                  <a:cubicBezTo>
                    <a:pt x="102658" y="69850"/>
                    <a:pt x="84667" y="73025"/>
                    <a:pt x="66675" y="85725"/>
                  </a:cubicBezTo>
                  <a:lnTo>
                    <a:pt x="25400" y="133350"/>
                  </a:lnTo>
                  <a:cubicBezTo>
                    <a:pt x="23283" y="155575"/>
                    <a:pt x="2117" y="203200"/>
                    <a:pt x="0" y="225425"/>
                  </a:cubicBezTo>
                  <a:lnTo>
                    <a:pt x="6350" y="342900"/>
                  </a:lnTo>
                  <a:cubicBezTo>
                    <a:pt x="15875" y="367242"/>
                    <a:pt x="28575" y="413808"/>
                    <a:pt x="38100" y="438150"/>
                  </a:cubicBezTo>
                  <a:lnTo>
                    <a:pt x="92075" y="542925"/>
                  </a:lnTo>
                  <a:cubicBezTo>
                    <a:pt x="130175" y="567267"/>
                    <a:pt x="180975" y="620183"/>
                    <a:pt x="219075" y="644525"/>
                  </a:cubicBezTo>
                  <a:lnTo>
                    <a:pt x="393700" y="796925"/>
                  </a:lnTo>
                  <a:lnTo>
                    <a:pt x="577850" y="904875"/>
                  </a:lnTo>
                  <a:lnTo>
                    <a:pt x="930275" y="1114425"/>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38" name="Freeform 37"/>
            <p:cNvSpPr/>
            <p:nvPr/>
          </p:nvSpPr>
          <p:spPr>
            <a:xfrm>
              <a:off x="4503942" y="4285230"/>
              <a:ext cx="2187575" cy="781050"/>
            </a:xfrm>
            <a:custGeom>
              <a:avLst/>
              <a:gdLst>
                <a:gd name="connsiteX0" fmla="*/ 2209800 w 2209800"/>
                <a:gd name="connsiteY0" fmla="*/ 781050 h 781050"/>
                <a:gd name="connsiteX1" fmla="*/ 1943100 w 2209800"/>
                <a:gd name="connsiteY1" fmla="*/ 542925 h 781050"/>
                <a:gd name="connsiteX2" fmla="*/ 1781175 w 2209800"/>
                <a:gd name="connsiteY2" fmla="*/ 361950 h 781050"/>
                <a:gd name="connsiteX3" fmla="*/ 1657350 w 2209800"/>
                <a:gd name="connsiteY3" fmla="*/ 180975 h 781050"/>
                <a:gd name="connsiteX4" fmla="*/ 1590675 w 2209800"/>
                <a:gd name="connsiteY4" fmla="*/ 66675 h 781050"/>
                <a:gd name="connsiteX5" fmla="*/ 1504950 w 2209800"/>
                <a:gd name="connsiteY5" fmla="*/ 57150 h 781050"/>
                <a:gd name="connsiteX6" fmla="*/ 1295400 w 2209800"/>
                <a:gd name="connsiteY6" fmla="*/ 85725 h 781050"/>
                <a:gd name="connsiteX7" fmla="*/ 1076325 w 2209800"/>
                <a:gd name="connsiteY7" fmla="*/ 123825 h 781050"/>
                <a:gd name="connsiteX8" fmla="*/ 885825 w 2209800"/>
                <a:gd name="connsiteY8" fmla="*/ 104775 h 781050"/>
                <a:gd name="connsiteX9" fmla="*/ 771525 w 2209800"/>
                <a:gd name="connsiteY9" fmla="*/ 38100 h 781050"/>
                <a:gd name="connsiteX10" fmla="*/ 695325 w 2209800"/>
                <a:gd name="connsiteY10" fmla="*/ 0 h 781050"/>
                <a:gd name="connsiteX11" fmla="*/ 466725 w 2209800"/>
                <a:gd name="connsiteY11" fmla="*/ 47625 h 781050"/>
                <a:gd name="connsiteX12" fmla="*/ 295275 w 2209800"/>
                <a:gd name="connsiteY12" fmla="*/ 66675 h 781050"/>
                <a:gd name="connsiteX13" fmla="*/ 0 w 2209800"/>
                <a:gd name="connsiteY13" fmla="*/ 95250 h 781050"/>
                <a:gd name="connsiteX0" fmla="*/ 2187575 w 2187575"/>
                <a:gd name="connsiteY0" fmla="*/ 781050 h 781050"/>
                <a:gd name="connsiteX1" fmla="*/ 1920875 w 2187575"/>
                <a:gd name="connsiteY1" fmla="*/ 542925 h 781050"/>
                <a:gd name="connsiteX2" fmla="*/ 1758950 w 2187575"/>
                <a:gd name="connsiteY2" fmla="*/ 361950 h 781050"/>
                <a:gd name="connsiteX3" fmla="*/ 1635125 w 2187575"/>
                <a:gd name="connsiteY3" fmla="*/ 180975 h 781050"/>
                <a:gd name="connsiteX4" fmla="*/ 1568450 w 2187575"/>
                <a:gd name="connsiteY4" fmla="*/ 66675 h 781050"/>
                <a:gd name="connsiteX5" fmla="*/ 1482725 w 2187575"/>
                <a:gd name="connsiteY5" fmla="*/ 57150 h 781050"/>
                <a:gd name="connsiteX6" fmla="*/ 1273175 w 2187575"/>
                <a:gd name="connsiteY6" fmla="*/ 85725 h 781050"/>
                <a:gd name="connsiteX7" fmla="*/ 1054100 w 2187575"/>
                <a:gd name="connsiteY7" fmla="*/ 123825 h 781050"/>
                <a:gd name="connsiteX8" fmla="*/ 863600 w 2187575"/>
                <a:gd name="connsiteY8" fmla="*/ 104775 h 781050"/>
                <a:gd name="connsiteX9" fmla="*/ 749300 w 2187575"/>
                <a:gd name="connsiteY9" fmla="*/ 38100 h 781050"/>
                <a:gd name="connsiteX10" fmla="*/ 673100 w 2187575"/>
                <a:gd name="connsiteY10" fmla="*/ 0 h 781050"/>
                <a:gd name="connsiteX11" fmla="*/ 444500 w 2187575"/>
                <a:gd name="connsiteY11" fmla="*/ 47625 h 781050"/>
                <a:gd name="connsiteX12" fmla="*/ 273050 w 2187575"/>
                <a:gd name="connsiteY12" fmla="*/ 66675 h 781050"/>
                <a:gd name="connsiteX13" fmla="*/ 0 w 2187575"/>
                <a:gd name="connsiteY13" fmla="*/ 9525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7575" h="781050">
                  <a:moveTo>
                    <a:pt x="2187575" y="781050"/>
                  </a:moveTo>
                  <a:lnTo>
                    <a:pt x="1920875" y="542925"/>
                  </a:lnTo>
                  <a:lnTo>
                    <a:pt x="1758950" y="361950"/>
                  </a:lnTo>
                  <a:lnTo>
                    <a:pt x="1635125" y="180975"/>
                  </a:lnTo>
                  <a:lnTo>
                    <a:pt x="1568450" y="66675"/>
                  </a:lnTo>
                  <a:lnTo>
                    <a:pt x="1482725" y="57150"/>
                  </a:lnTo>
                  <a:lnTo>
                    <a:pt x="1273175" y="85725"/>
                  </a:lnTo>
                  <a:lnTo>
                    <a:pt x="1054100" y="123825"/>
                  </a:lnTo>
                  <a:lnTo>
                    <a:pt x="863600" y="104775"/>
                  </a:lnTo>
                  <a:lnTo>
                    <a:pt x="749300" y="38100"/>
                  </a:lnTo>
                  <a:lnTo>
                    <a:pt x="673100" y="0"/>
                  </a:lnTo>
                  <a:lnTo>
                    <a:pt x="444500" y="47625"/>
                  </a:lnTo>
                  <a:lnTo>
                    <a:pt x="273050" y="66675"/>
                  </a:lnTo>
                  <a:lnTo>
                    <a:pt x="0" y="9525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39" name="Freeform 38"/>
            <p:cNvSpPr/>
            <p:nvPr/>
          </p:nvSpPr>
          <p:spPr>
            <a:xfrm>
              <a:off x="4319792" y="4551930"/>
              <a:ext cx="2076450" cy="504825"/>
            </a:xfrm>
            <a:custGeom>
              <a:avLst/>
              <a:gdLst>
                <a:gd name="connsiteX0" fmla="*/ 2076450 w 2076450"/>
                <a:gd name="connsiteY0" fmla="*/ 504825 h 504825"/>
                <a:gd name="connsiteX1" fmla="*/ 1895475 w 2076450"/>
                <a:gd name="connsiteY1" fmla="*/ 352425 h 504825"/>
                <a:gd name="connsiteX2" fmla="*/ 1714500 w 2076450"/>
                <a:gd name="connsiteY2" fmla="*/ 114300 h 504825"/>
                <a:gd name="connsiteX3" fmla="*/ 1619250 w 2076450"/>
                <a:gd name="connsiteY3" fmla="*/ 9525 h 504825"/>
                <a:gd name="connsiteX4" fmla="*/ 1428750 w 2076450"/>
                <a:gd name="connsiteY4" fmla="*/ 57150 h 504825"/>
                <a:gd name="connsiteX5" fmla="*/ 1171575 w 2076450"/>
                <a:gd name="connsiteY5" fmla="*/ 114300 h 504825"/>
                <a:gd name="connsiteX6" fmla="*/ 962025 w 2076450"/>
                <a:gd name="connsiteY6" fmla="*/ 66675 h 504825"/>
                <a:gd name="connsiteX7" fmla="*/ 819150 w 2076450"/>
                <a:gd name="connsiteY7" fmla="*/ 0 h 504825"/>
                <a:gd name="connsiteX8" fmla="*/ 647700 w 2076450"/>
                <a:gd name="connsiteY8" fmla="*/ 9525 h 504825"/>
                <a:gd name="connsiteX9" fmla="*/ 390525 w 2076450"/>
                <a:gd name="connsiteY9" fmla="*/ 76200 h 504825"/>
                <a:gd name="connsiteX10" fmla="*/ 0 w 2076450"/>
                <a:gd name="connsiteY10" fmla="*/ 16192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6450" h="504825">
                  <a:moveTo>
                    <a:pt x="2076450" y="504825"/>
                  </a:moveTo>
                  <a:lnTo>
                    <a:pt x="1895475" y="352425"/>
                  </a:lnTo>
                  <a:lnTo>
                    <a:pt x="1714500" y="114300"/>
                  </a:lnTo>
                  <a:lnTo>
                    <a:pt x="1619250" y="9525"/>
                  </a:lnTo>
                  <a:lnTo>
                    <a:pt x="1428750" y="57150"/>
                  </a:lnTo>
                  <a:lnTo>
                    <a:pt x="1171575" y="114300"/>
                  </a:lnTo>
                  <a:lnTo>
                    <a:pt x="962025" y="66675"/>
                  </a:lnTo>
                  <a:lnTo>
                    <a:pt x="819150" y="0"/>
                  </a:lnTo>
                  <a:lnTo>
                    <a:pt x="647700" y="9525"/>
                  </a:lnTo>
                  <a:lnTo>
                    <a:pt x="390525" y="76200"/>
                  </a:lnTo>
                  <a:lnTo>
                    <a:pt x="0" y="161925"/>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40" name="Freeform 39"/>
            <p:cNvSpPr/>
            <p:nvPr/>
          </p:nvSpPr>
          <p:spPr>
            <a:xfrm>
              <a:off x="5154817" y="3932805"/>
              <a:ext cx="879475" cy="219075"/>
            </a:xfrm>
            <a:custGeom>
              <a:avLst/>
              <a:gdLst>
                <a:gd name="connsiteX0" fmla="*/ 866775 w 866775"/>
                <a:gd name="connsiteY0" fmla="*/ 0 h 219075"/>
                <a:gd name="connsiteX1" fmla="*/ 762000 w 866775"/>
                <a:gd name="connsiteY1" fmla="*/ 104775 h 219075"/>
                <a:gd name="connsiteX2" fmla="*/ 628650 w 866775"/>
                <a:gd name="connsiteY2" fmla="*/ 180975 h 219075"/>
                <a:gd name="connsiteX3" fmla="*/ 466725 w 866775"/>
                <a:gd name="connsiteY3" fmla="*/ 209550 h 219075"/>
                <a:gd name="connsiteX4" fmla="*/ 323850 w 866775"/>
                <a:gd name="connsiteY4" fmla="*/ 219075 h 219075"/>
                <a:gd name="connsiteX5" fmla="*/ 142875 w 866775"/>
                <a:gd name="connsiteY5" fmla="*/ 161925 h 219075"/>
                <a:gd name="connsiteX6" fmla="*/ 0 w 866775"/>
                <a:gd name="connsiteY6" fmla="*/ 76200 h 219075"/>
                <a:gd name="connsiteX0" fmla="*/ 879475 w 879475"/>
                <a:gd name="connsiteY0" fmla="*/ 0 h 219075"/>
                <a:gd name="connsiteX1" fmla="*/ 774700 w 879475"/>
                <a:gd name="connsiteY1" fmla="*/ 104775 h 219075"/>
                <a:gd name="connsiteX2" fmla="*/ 641350 w 879475"/>
                <a:gd name="connsiteY2" fmla="*/ 180975 h 219075"/>
                <a:gd name="connsiteX3" fmla="*/ 479425 w 879475"/>
                <a:gd name="connsiteY3" fmla="*/ 209550 h 219075"/>
                <a:gd name="connsiteX4" fmla="*/ 336550 w 879475"/>
                <a:gd name="connsiteY4" fmla="*/ 219075 h 219075"/>
                <a:gd name="connsiteX5" fmla="*/ 155575 w 879475"/>
                <a:gd name="connsiteY5" fmla="*/ 161925 h 219075"/>
                <a:gd name="connsiteX6" fmla="*/ 0 w 879475"/>
                <a:gd name="connsiteY6" fmla="*/ 6985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9475" h="219075">
                  <a:moveTo>
                    <a:pt x="879475" y="0"/>
                  </a:moveTo>
                  <a:lnTo>
                    <a:pt x="774700" y="104775"/>
                  </a:lnTo>
                  <a:lnTo>
                    <a:pt x="641350" y="180975"/>
                  </a:lnTo>
                  <a:lnTo>
                    <a:pt x="479425" y="209550"/>
                  </a:lnTo>
                  <a:lnTo>
                    <a:pt x="336550" y="219075"/>
                  </a:lnTo>
                  <a:lnTo>
                    <a:pt x="155575" y="161925"/>
                  </a:lnTo>
                  <a:lnTo>
                    <a:pt x="0" y="6985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41" name="Freeform 40"/>
            <p:cNvSpPr/>
            <p:nvPr/>
          </p:nvSpPr>
          <p:spPr>
            <a:xfrm>
              <a:off x="5935867" y="3542281"/>
              <a:ext cx="393700" cy="336550"/>
            </a:xfrm>
            <a:custGeom>
              <a:avLst/>
              <a:gdLst>
                <a:gd name="connsiteX0" fmla="*/ 371475 w 371475"/>
                <a:gd name="connsiteY0" fmla="*/ 0 h 314325"/>
                <a:gd name="connsiteX1" fmla="*/ 257175 w 371475"/>
                <a:gd name="connsiteY1" fmla="*/ 152400 h 314325"/>
                <a:gd name="connsiteX2" fmla="*/ 85725 w 371475"/>
                <a:gd name="connsiteY2" fmla="*/ 266700 h 314325"/>
                <a:gd name="connsiteX3" fmla="*/ 0 w 371475"/>
                <a:gd name="connsiteY3" fmla="*/ 314325 h 314325"/>
                <a:gd name="connsiteX0" fmla="*/ 393700 w 393700"/>
                <a:gd name="connsiteY0" fmla="*/ 0 h 336550"/>
                <a:gd name="connsiteX1" fmla="*/ 279400 w 393700"/>
                <a:gd name="connsiteY1" fmla="*/ 152400 h 336550"/>
                <a:gd name="connsiteX2" fmla="*/ 107950 w 393700"/>
                <a:gd name="connsiteY2" fmla="*/ 266700 h 336550"/>
                <a:gd name="connsiteX3" fmla="*/ 0 w 393700"/>
                <a:gd name="connsiteY3" fmla="*/ 336550 h 336550"/>
                <a:gd name="connsiteX0" fmla="*/ 393700 w 393700"/>
                <a:gd name="connsiteY0" fmla="*/ 0 h 336550"/>
                <a:gd name="connsiteX1" fmla="*/ 279400 w 393700"/>
                <a:gd name="connsiteY1" fmla="*/ 152400 h 336550"/>
                <a:gd name="connsiteX2" fmla="*/ 187325 w 393700"/>
                <a:gd name="connsiteY2" fmla="*/ 222249 h 336550"/>
                <a:gd name="connsiteX3" fmla="*/ 107950 w 393700"/>
                <a:gd name="connsiteY3" fmla="*/ 266700 h 336550"/>
                <a:gd name="connsiteX4" fmla="*/ 0 w 393700"/>
                <a:gd name="connsiteY4" fmla="*/ 336550 h 336550"/>
                <a:gd name="connsiteX0" fmla="*/ 393700 w 393700"/>
                <a:gd name="connsiteY0" fmla="*/ 0 h 336550"/>
                <a:gd name="connsiteX1" fmla="*/ 279400 w 393700"/>
                <a:gd name="connsiteY1" fmla="*/ 152400 h 336550"/>
                <a:gd name="connsiteX2" fmla="*/ 187325 w 393700"/>
                <a:gd name="connsiteY2" fmla="*/ 222249 h 336550"/>
                <a:gd name="connsiteX3" fmla="*/ 127000 w 393700"/>
                <a:gd name="connsiteY3" fmla="*/ 266700 h 336550"/>
                <a:gd name="connsiteX4" fmla="*/ 0 w 393700"/>
                <a:gd name="connsiteY4" fmla="*/ 336550 h 33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00" h="336550">
                  <a:moveTo>
                    <a:pt x="393700" y="0"/>
                  </a:moveTo>
                  <a:lnTo>
                    <a:pt x="279400" y="152400"/>
                  </a:lnTo>
                  <a:cubicBezTo>
                    <a:pt x="242358" y="178858"/>
                    <a:pt x="224367" y="195791"/>
                    <a:pt x="187325" y="222249"/>
                  </a:cubicBezTo>
                  <a:lnTo>
                    <a:pt x="127000" y="266700"/>
                  </a:lnTo>
                  <a:lnTo>
                    <a:pt x="0" y="33655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42" name="Freeform 41"/>
            <p:cNvSpPr/>
            <p:nvPr/>
          </p:nvSpPr>
          <p:spPr>
            <a:xfrm>
              <a:off x="6488317" y="3723255"/>
              <a:ext cx="574675" cy="193675"/>
            </a:xfrm>
            <a:custGeom>
              <a:avLst/>
              <a:gdLst>
                <a:gd name="connsiteX0" fmla="*/ 523875 w 523875"/>
                <a:gd name="connsiteY0" fmla="*/ 0 h 161925"/>
                <a:gd name="connsiteX1" fmla="*/ 361950 w 523875"/>
                <a:gd name="connsiteY1" fmla="*/ 19050 h 161925"/>
                <a:gd name="connsiteX2" fmla="*/ 161925 w 523875"/>
                <a:gd name="connsiteY2" fmla="*/ 66675 h 161925"/>
                <a:gd name="connsiteX3" fmla="*/ 0 w 523875"/>
                <a:gd name="connsiteY3" fmla="*/ 161925 h 161925"/>
                <a:gd name="connsiteX0" fmla="*/ 574675 w 574675"/>
                <a:gd name="connsiteY0" fmla="*/ 0 h 193675"/>
                <a:gd name="connsiteX1" fmla="*/ 412750 w 574675"/>
                <a:gd name="connsiteY1" fmla="*/ 19050 h 193675"/>
                <a:gd name="connsiteX2" fmla="*/ 212725 w 574675"/>
                <a:gd name="connsiteY2" fmla="*/ 66675 h 193675"/>
                <a:gd name="connsiteX3" fmla="*/ 0 w 574675"/>
                <a:gd name="connsiteY3" fmla="*/ 193675 h 193675"/>
                <a:gd name="connsiteX0" fmla="*/ 574675 w 574675"/>
                <a:gd name="connsiteY0" fmla="*/ 0 h 193675"/>
                <a:gd name="connsiteX1" fmla="*/ 412750 w 574675"/>
                <a:gd name="connsiteY1" fmla="*/ 19050 h 193675"/>
                <a:gd name="connsiteX2" fmla="*/ 212725 w 574675"/>
                <a:gd name="connsiteY2" fmla="*/ 66675 h 193675"/>
                <a:gd name="connsiteX3" fmla="*/ 98425 w 574675"/>
                <a:gd name="connsiteY3" fmla="*/ 127000 h 193675"/>
                <a:gd name="connsiteX4" fmla="*/ 0 w 574675"/>
                <a:gd name="connsiteY4" fmla="*/ 193675 h 193675"/>
                <a:gd name="connsiteX0" fmla="*/ 574675 w 574675"/>
                <a:gd name="connsiteY0" fmla="*/ 0 h 193675"/>
                <a:gd name="connsiteX1" fmla="*/ 412750 w 574675"/>
                <a:gd name="connsiteY1" fmla="*/ 19050 h 193675"/>
                <a:gd name="connsiteX2" fmla="*/ 314325 w 574675"/>
                <a:gd name="connsiteY2" fmla="*/ 34925 h 193675"/>
                <a:gd name="connsiteX3" fmla="*/ 212725 w 574675"/>
                <a:gd name="connsiteY3" fmla="*/ 66675 h 193675"/>
                <a:gd name="connsiteX4" fmla="*/ 98425 w 574675"/>
                <a:gd name="connsiteY4" fmla="*/ 127000 h 193675"/>
                <a:gd name="connsiteX5" fmla="*/ 0 w 574675"/>
                <a:gd name="connsiteY5" fmla="*/ 193675 h 19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5" h="193675">
                  <a:moveTo>
                    <a:pt x="574675" y="0"/>
                  </a:moveTo>
                  <a:lnTo>
                    <a:pt x="412750" y="19050"/>
                  </a:lnTo>
                  <a:cubicBezTo>
                    <a:pt x="371475" y="27517"/>
                    <a:pt x="355600" y="26458"/>
                    <a:pt x="314325" y="34925"/>
                  </a:cubicBezTo>
                  <a:lnTo>
                    <a:pt x="212725" y="66675"/>
                  </a:lnTo>
                  <a:cubicBezTo>
                    <a:pt x="183092" y="83608"/>
                    <a:pt x="128058" y="110067"/>
                    <a:pt x="98425" y="127000"/>
                  </a:cubicBezTo>
                  <a:lnTo>
                    <a:pt x="0" y="193675"/>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43" name="Freeform 42"/>
            <p:cNvSpPr/>
            <p:nvPr/>
          </p:nvSpPr>
          <p:spPr>
            <a:xfrm>
              <a:off x="5532642" y="3688330"/>
              <a:ext cx="225425" cy="177800"/>
            </a:xfrm>
            <a:custGeom>
              <a:avLst/>
              <a:gdLst>
                <a:gd name="connsiteX0" fmla="*/ 200025 w 200025"/>
                <a:gd name="connsiteY0" fmla="*/ 152400 h 152400"/>
                <a:gd name="connsiteX1" fmla="*/ 47625 w 200025"/>
                <a:gd name="connsiteY1" fmla="*/ 95250 h 152400"/>
                <a:gd name="connsiteX2" fmla="*/ 0 w 200025"/>
                <a:gd name="connsiteY2" fmla="*/ 0 h 152400"/>
                <a:gd name="connsiteX0" fmla="*/ 225425 w 225425"/>
                <a:gd name="connsiteY0" fmla="*/ 177800 h 177800"/>
                <a:gd name="connsiteX1" fmla="*/ 73025 w 225425"/>
                <a:gd name="connsiteY1" fmla="*/ 120650 h 177800"/>
                <a:gd name="connsiteX2" fmla="*/ 0 w 225425"/>
                <a:gd name="connsiteY2" fmla="*/ 0 h 177800"/>
                <a:gd name="connsiteX0" fmla="*/ 225425 w 225425"/>
                <a:gd name="connsiteY0" fmla="*/ 177800 h 177800"/>
                <a:gd name="connsiteX1" fmla="*/ 73025 w 225425"/>
                <a:gd name="connsiteY1" fmla="*/ 120650 h 177800"/>
                <a:gd name="connsiteX2" fmla="*/ 25400 w 225425"/>
                <a:gd name="connsiteY2" fmla="*/ 53975 h 177800"/>
                <a:gd name="connsiteX3" fmla="*/ 0 w 225425"/>
                <a:gd name="connsiteY3" fmla="*/ 0 h 177800"/>
                <a:gd name="connsiteX0" fmla="*/ 225425 w 225425"/>
                <a:gd name="connsiteY0" fmla="*/ 177800 h 177800"/>
                <a:gd name="connsiteX1" fmla="*/ 133350 w 225425"/>
                <a:gd name="connsiteY1" fmla="*/ 142875 h 177800"/>
                <a:gd name="connsiteX2" fmla="*/ 73025 w 225425"/>
                <a:gd name="connsiteY2" fmla="*/ 120650 h 177800"/>
                <a:gd name="connsiteX3" fmla="*/ 25400 w 225425"/>
                <a:gd name="connsiteY3" fmla="*/ 53975 h 177800"/>
                <a:gd name="connsiteX4" fmla="*/ 0 w 225425"/>
                <a:gd name="connsiteY4" fmla="*/ 0 h 17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25" h="177800">
                  <a:moveTo>
                    <a:pt x="225425" y="177800"/>
                  </a:moveTo>
                  <a:cubicBezTo>
                    <a:pt x="198967" y="166158"/>
                    <a:pt x="159808" y="154517"/>
                    <a:pt x="133350" y="142875"/>
                  </a:cubicBezTo>
                  <a:lnTo>
                    <a:pt x="73025" y="120650"/>
                  </a:lnTo>
                  <a:cubicBezTo>
                    <a:pt x="60325" y="100542"/>
                    <a:pt x="38100" y="74083"/>
                    <a:pt x="25400" y="53975"/>
                  </a:cubicBezTo>
                  <a:lnTo>
                    <a:pt x="0" y="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44" name="Freeform 43"/>
            <p:cNvSpPr/>
            <p:nvPr/>
          </p:nvSpPr>
          <p:spPr>
            <a:xfrm>
              <a:off x="5170692" y="3634355"/>
              <a:ext cx="73025" cy="231775"/>
            </a:xfrm>
            <a:custGeom>
              <a:avLst/>
              <a:gdLst>
                <a:gd name="connsiteX0" fmla="*/ 0 w 66675"/>
                <a:gd name="connsiteY0" fmla="*/ 0 h 257175"/>
                <a:gd name="connsiteX1" fmla="*/ 0 w 66675"/>
                <a:gd name="connsiteY1" fmla="*/ 152400 h 257175"/>
                <a:gd name="connsiteX2" fmla="*/ 66675 w 66675"/>
                <a:gd name="connsiteY2" fmla="*/ 257175 h 257175"/>
                <a:gd name="connsiteX0" fmla="*/ 0 w 66675"/>
                <a:gd name="connsiteY0" fmla="*/ 0 h 244475"/>
                <a:gd name="connsiteX1" fmla="*/ 0 w 66675"/>
                <a:gd name="connsiteY1" fmla="*/ 139700 h 244475"/>
                <a:gd name="connsiteX2" fmla="*/ 66675 w 66675"/>
                <a:gd name="connsiteY2" fmla="*/ 244475 h 244475"/>
                <a:gd name="connsiteX0" fmla="*/ 0 w 66675"/>
                <a:gd name="connsiteY0" fmla="*/ 0 h 244475"/>
                <a:gd name="connsiteX1" fmla="*/ 0 w 66675"/>
                <a:gd name="connsiteY1" fmla="*/ 139700 h 244475"/>
                <a:gd name="connsiteX2" fmla="*/ 25400 w 66675"/>
                <a:gd name="connsiteY2" fmla="*/ 184150 h 244475"/>
                <a:gd name="connsiteX3" fmla="*/ 66675 w 66675"/>
                <a:gd name="connsiteY3" fmla="*/ 244475 h 244475"/>
                <a:gd name="connsiteX0" fmla="*/ 0 w 73025"/>
                <a:gd name="connsiteY0" fmla="*/ 0 h 231775"/>
                <a:gd name="connsiteX1" fmla="*/ 6350 w 73025"/>
                <a:gd name="connsiteY1" fmla="*/ 127000 h 231775"/>
                <a:gd name="connsiteX2" fmla="*/ 31750 w 73025"/>
                <a:gd name="connsiteY2" fmla="*/ 171450 h 231775"/>
                <a:gd name="connsiteX3" fmla="*/ 73025 w 73025"/>
                <a:gd name="connsiteY3" fmla="*/ 231775 h 231775"/>
              </a:gdLst>
              <a:ahLst/>
              <a:cxnLst>
                <a:cxn ang="0">
                  <a:pos x="connsiteX0" y="connsiteY0"/>
                </a:cxn>
                <a:cxn ang="0">
                  <a:pos x="connsiteX1" y="connsiteY1"/>
                </a:cxn>
                <a:cxn ang="0">
                  <a:pos x="connsiteX2" y="connsiteY2"/>
                </a:cxn>
                <a:cxn ang="0">
                  <a:pos x="connsiteX3" y="connsiteY3"/>
                </a:cxn>
              </a:cxnLst>
              <a:rect l="l" t="t" r="r" b="b"/>
              <a:pathLst>
                <a:path w="73025" h="231775">
                  <a:moveTo>
                    <a:pt x="0" y="0"/>
                  </a:moveTo>
                  <a:lnTo>
                    <a:pt x="6350" y="127000"/>
                  </a:lnTo>
                  <a:cubicBezTo>
                    <a:pt x="13758" y="137583"/>
                    <a:pt x="24342" y="160867"/>
                    <a:pt x="31750" y="171450"/>
                  </a:cubicBezTo>
                  <a:lnTo>
                    <a:pt x="73025" y="231775"/>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45" name="Freeform 44"/>
            <p:cNvSpPr/>
            <p:nvPr/>
          </p:nvSpPr>
          <p:spPr>
            <a:xfrm>
              <a:off x="5427867" y="2954624"/>
              <a:ext cx="635000" cy="400332"/>
            </a:xfrm>
            <a:custGeom>
              <a:avLst/>
              <a:gdLst>
                <a:gd name="connsiteX0" fmla="*/ 542925 w 619125"/>
                <a:gd name="connsiteY0" fmla="*/ 390525 h 390525"/>
                <a:gd name="connsiteX1" fmla="*/ 619125 w 619125"/>
                <a:gd name="connsiteY1" fmla="*/ 285750 h 390525"/>
                <a:gd name="connsiteX2" fmla="*/ 619125 w 619125"/>
                <a:gd name="connsiteY2" fmla="*/ 190500 h 390525"/>
                <a:gd name="connsiteX3" fmla="*/ 561975 w 619125"/>
                <a:gd name="connsiteY3" fmla="*/ 76200 h 390525"/>
                <a:gd name="connsiteX4" fmla="*/ 409575 w 619125"/>
                <a:gd name="connsiteY4" fmla="*/ 0 h 390525"/>
                <a:gd name="connsiteX5" fmla="*/ 228600 w 619125"/>
                <a:gd name="connsiteY5" fmla="*/ 19050 h 390525"/>
                <a:gd name="connsiteX6" fmla="*/ 85725 w 619125"/>
                <a:gd name="connsiteY6" fmla="*/ 76200 h 390525"/>
                <a:gd name="connsiteX7" fmla="*/ 0 w 619125"/>
                <a:gd name="connsiteY7" fmla="*/ 161925 h 390525"/>
                <a:gd name="connsiteX8" fmla="*/ 0 w 619125"/>
                <a:gd name="connsiteY8" fmla="*/ 285750 h 390525"/>
                <a:gd name="connsiteX9" fmla="*/ 38100 w 619125"/>
                <a:gd name="connsiteY9" fmla="*/ 371475 h 390525"/>
                <a:gd name="connsiteX0" fmla="*/ 542925 w 619125"/>
                <a:gd name="connsiteY0" fmla="*/ 390525 h 390525"/>
                <a:gd name="connsiteX1" fmla="*/ 619125 w 619125"/>
                <a:gd name="connsiteY1" fmla="*/ 285750 h 390525"/>
                <a:gd name="connsiteX2" fmla="*/ 619125 w 619125"/>
                <a:gd name="connsiteY2" fmla="*/ 190500 h 390525"/>
                <a:gd name="connsiteX3" fmla="*/ 561975 w 619125"/>
                <a:gd name="connsiteY3" fmla="*/ 76200 h 390525"/>
                <a:gd name="connsiteX4" fmla="*/ 409575 w 619125"/>
                <a:gd name="connsiteY4" fmla="*/ 0 h 390525"/>
                <a:gd name="connsiteX5" fmla="*/ 228600 w 619125"/>
                <a:gd name="connsiteY5" fmla="*/ 19050 h 390525"/>
                <a:gd name="connsiteX6" fmla="*/ 85725 w 619125"/>
                <a:gd name="connsiteY6" fmla="*/ 76200 h 390525"/>
                <a:gd name="connsiteX7" fmla="*/ 0 w 619125"/>
                <a:gd name="connsiteY7" fmla="*/ 161925 h 390525"/>
                <a:gd name="connsiteX8" fmla="*/ 0 w 619125"/>
                <a:gd name="connsiteY8" fmla="*/ 285750 h 390525"/>
                <a:gd name="connsiteX9" fmla="*/ 19050 w 619125"/>
                <a:gd name="connsiteY9" fmla="*/ 333375 h 390525"/>
                <a:gd name="connsiteX0" fmla="*/ 536575 w 619125"/>
                <a:gd name="connsiteY0" fmla="*/ 393700 h 393700"/>
                <a:gd name="connsiteX1" fmla="*/ 619125 w 619125"/>
                <a:gd name="connsiteY1" fmla="*/ 285750 h 393700"/>
                <a:gd name="connsiteX2" fmla="*/ 619125 w 619125"/>
                <a:gd name="connsiteY2" fmla="*/ 190500 h 393700"/>
                <a:gd name="connsiteX3" fmla="*/ 561975 w 619125"/>
                <a:gd name="connsiteY3" fmla="*/ 76200 h 393700"/>
                <a:gd name="connsiteX4" fmla="*/ 409575 w 619125"/>
                <a:gd name="connsiteY4" fmla="*/ 0 h 393700"/>
                <a:gd name="connsiteX5" fmla="*/ 228600 w 619125"/>
                <a:gd name="connsiteY5" fmla="*/ 19050 h 393700"/>
                <a:gd name="connsiteX6" fmla="*/ 85725 w 619125"/>
                <a:gd name="connsiteY6" fmla="*/ 76200 h 393700"/>
                <a:gd name="connsiteX7" fmla="*/ 0 w 619125"/>
                <a:gd name="connsiteY7" fmla="*/ 161925 h 393700"/>
                <a:gd name="connsiteX8" fmla="*/ 0 w 619125"/>
                <a:gd name="connsiteY8" fmla="*/ 285750 h 393700"/>
                <a:gd name="connsiteX9" fmla="*/ 19050 w 619125"/>
                <a:gd name="connsiteY9" fmla="*/ 333375 h 393700"/>
                <a:gd name="connsiteX0" fmla="*/ 552450 w 635000"/>
                <a:gd name="connsiteY0" fmla="*/ 393700 h 393700"/>
                <a:gd name="connsiteX1" fmla="*/ 635000 w 635000"/>
                <a:gd name="connsiteY1" fmla="*/ 285750 h 393700"/>
                <a:gd name="connsiteX2" fmla="*/ 635000 w 635000"/>
                <a:gd name="connsiteY2" fmla="*/ 190500 h 393700"/>
                <a:gd name="connsiteX3" fmla="*/ 577850 w 635000"/>
                <a:gd name="connsiteY3" fmla="*/ 76200 h 393700"/>
                <a:gd name="connsiteX4" fmla="*/ 425450 w 635000"/>
                <a:gd name="connsiteY4" fmla="*/ 0 h 393700"/>
                <a:gd name="connsiteX5" fmla="*/ 244475 w 635000"/>
                <a:gd name="connsiteY5" fmla="*/ 19050 h 393700"/>
                <a:gd name="connsiteX6" fmla="*/ 101600 w 635000"/>
                <a:gd name="connsiteY6" fmla="*/ 76200 h 393700"/>
                <a:gd name="connsiteX7" fmla="*/ 15875 w 635000"/>
                <a:gd name="connsiteY7" fmla="*/ 161925 h 393700"/>
                <a:gd name="connsiteX8" fmla="*/ 0 w 635000"/>
                <a:gd name="connsiteY8" fmla="*/ 228599 h 393700"/>
                <a:gd name="connsiteX9" fmla="*/ 15875 w 635000"/>
                <a:gd name="connsiteY9" fmla="*/ 285750 h 393700"/>
                <a:gd name="connsiteX10" fmla="*/ 34925 w 635000"/>
                <a:gd name="connsiteY10" fmla="*/ 333375 h 393700"/>
                <a:gd name="connsiteX0" fmla="*/ 552450 w 635000"/>
                <a:gd name="connsiteY0" fmla="*/ 393700 h 393700"/>
                <a:gd name="connsiteX1" fmla="*/ 635000 w 635000"/>
                <a:gd name="connsiteY1" fmla="*/ 285750 h 393700"/>
                <a:gd name="connsiteX2" fmla="*/ 635000 w 635000"/>
                <a:gd name="connsiteY2" fmla="*/ 190500 h 393700"/>
                <a:gd name="connsiteX3" fmla="*/ 577850 w 635000"/>
                <a:gd name="connsiteY3" fmla="*/ 76200 h 393700"/>
                <a:gd name="connsiteX4" fmla="*/ 425450 w 635000"/>
                <a:gd name="connsiteY4" fmla="*/ 0 h 393700"/>
                <a:gd name="connsiteX5" fmla="*/ 244475 w 635000"/>
                <a:gd name="connsiteY5" fmla="*/ 19050 h 393700"/>
                <a:gd name="connsiteX6" fmla="*/ 101600 w 635000"/>
                <a:gd name="connsiteY6" fmla="*/ 76200 h 393700"/>
                <a:gd name="connsiteX7" fmla="*/ 50800 w 635000"/>
                <a:gd name="connsiteY7" fmla="*/ 114299 h 393700"/>
                <a:gd name="connsiteX8" fmla="*/ 15875 w 635000"/>
                <a:gd name="connsiteY8" fmla="*/ 161925 h 393700"/>
                <a:gd name="connsiteX9" fmla="*/ 0 w 635000"/>
                <a:gd name="connsiteY9" fmla="*/ 228599 h 393700"/>
                <a:gd name="connsiteX10" fmla="*/ 15875 w 635000"/>
                <a:gd name="connsiteY10" fmla="*/ 285750 h 393700"/>
                <a:gd name="connsiteX11" fmla="*/ 34925 w 635000"/>
                <a:gd name="connsiteY11" fmla="*/ 333375 h 393700"/>
                <a:gd name="connsiteX0" fmla="*/ 552450 w 635000"/>
                <a:gd name="connsiteY0" fmla="*/ 393700 h 393700"/>
                <a:gd name="connsiteX1" fmla="*/ 635000 w 635000"/>
                <a:gd name="connsiteY1" fmla="*/ 285750 h 393700"/>
                <a:gd name="connsiteX2" fmla="*/ 635000 w 635000"/>
                <a:gd name="connsiteY2" fmla="*/ 190500 h 393700"/>
                <a:gd name="connsiteX3" fmla="*/ 577850 w 635000"/>
                <a:gd name="connsiteY3" fmla="*/ 76200 h 393700"/>
                <a:gd name="connsiteX4" fmla="*/ 425450 w 635000"/>
                <a:gd name="connsiteY4" fmla="*/ 0 h 393700"/>
                <a:gd name="connsiteX5" fmla="*/ 244475 w 635000"/>
                <a:gd name="connsiteY5" fmla="*/ 19050 h 393700"/>
                <a:gd name="connsiteX6" fmla="*/ 146050 w 635000"/>
                <a:gd name="connsiteY6" fmla="*/ 41274 h 393700"/>
                <a:gd name="connsiteX7" fmla="*/ 101600 w 635000"/>
                <a:gd name="connsiteY7" fmla="*/ 76200 h 393700"/>
                <a:gd name="connsiteX8" fmla="*/ 50800 w 635000"/>
                <a:gd name="connsiteY8" fmla="*/ 114299 h 393700"/>
                <a:gd name="connsiteX9" fmla="*/ 15875 w 635000"/>
                <a:gd name="connsiteY9" fmla="*/ 161925 h 393700"/>
                <a:gd name="connsiteX10" fmla="*/ 0 w 635000"/>
                <a:gd name="connsiteY10" fmla="*/ 228599 h 393700"/>
                <a:gd name="connsiteX11" fmla="*/ 15875 w 635000"/>
                <a:gd name="connsiteY11" fmla="*/ 285750 h 393700"/>
                <a:gd name="connsiteX12" fmla="*/ 34925 w 635000"/>
                <a:gd name="connsiteY12" fmla="*/ 333375 h 393700"/>
                <a:gd name="connsiteX0" fmla="*/ 552450 w 635000"/>
                <a:gd name="connsiteY0" fmla="*/ 400332 h 400332"/>
                <a:gd name="connsiteX1" fmla="*/ 635000 w 635000"/>
                <a:gd name="connsiteY1" fmla="*/ 292382 h 400332"/>
                <a:gd name="connsiteX2" fmla="*/ 635000 w 635000"/>
                <a:gd name="connsiteY2" fmla="*/ 197132 h 400332"/>
                <a:gd name="connsiteX3" fmla="*/ 577850 w 635000"/>
                <a:gd name="connsiteY3" fmla="*/ 82832 h 400332"/>
                <a:gd name="connsiteX4" fmla="*/ 425450 w 635000"/>
                <a:gd name="connsiteY4" fmla="*/ 6632 h 400332"/>
                <a:gd name="connsiteX5" fmla="*/ 323850 w 635000"/>
                <a:gd name="connsiteY5" fmla="*/ 281 h 400332"/>
                <a:gd name="connsiteX6" fmla="*/ 244475 w 635000"/>
                <a:gd name="connsiteY6" fmla="*/ 25682 h 400332"/>
                <a:gd name="connsiteX7" fmla="*/ 146050 w 635000"/>
                <a:gd name="connsiteY7" fmla="*/ 47906 h 400332"/>
                <a:gd name="connsiteX8" fmla="*/ 101600 w 635000"/>
                <a:gd name="connsiteY8" fmla="*/ 82832 h 400332"/>
                <a:gd name="connsiteX9" fmla="*/ 50800 w 635000"/>
                <a:gd name="connsiteY9" fmla="*/ 120931 h 400332"/>
                <a:gd name="connsiteX10" fmla="*/ 15875 w 635000"/>
                <a:gd name="connsiteY10" fmla="*/ 168557 h 400332"/>
                <a:gd name="connsiteX11" fmla="*/ 0 w 635000"/>
                <a:gd name="connsiteY11" fmla="*/ 235231 h 400332"/>
                <a:gd name="connsiteX12" fmla="*/ 15875 w 635000"/>
                <a:gd name="connsiteY12" fmla="*/ 292382 h 400332"/>
                <a:gd name="connsiteX13" fmla="*/ 34925 w 635000"/>
                <a:gd name="connsiteY13" fmla="*/ 340007 h 400332"/>
                <a:gd name="connsiteX0" fmla="*/ 552450 w 635000"/>
                <a:gd name="connsiteY0" fmla="*/ 400332 h 400332"/>
                <a:gd name="connsiteX1" fmla="*/ 635000 w 635000"/>
                <a:gd name="connsiteY1" fmla="*/ 292382 h 400332"/>
                <a:gd name="connsiteX2" fmla="*/ 635000 w 635000"/>
                <a:gd name="connsiteY2" fmla="*/ 197132 h 400332"/>
                <a:gd name="connsiteX3" fmla="*/ 577850 w 635000"/>
                <a:gd name="connsiteY3" fmla="*/ 82832 h 400332"/>
                <a:gd name="connsiteX4" fmla="*/ 501650 w 635000"/>
                <a:gd name="connsiteY4" fmla="*/ 28856 h 400332"/>
                <a:gd name="connsiteX5" fmla="*/ 425450 w 635000"/>
                <a:gd name="connsiteY5" fmla="*/ 6632 h 400332"/>
                <a:gd name="connsiteX6" fmla="*/ 323850 w 635000"/>
                <a:gd name="connsiteY6" fmla="*/ 281 h 400332"/>
                <a:gd name="connsiteX7" fmla="*/ 244475 w 635000"/>
                <a:gd name="connsiteY7" fmla="*/ 25682 h 400332"/>
                <a:gd name="connsiteX8" fmla="*/ 146050 w 635000"/>
                <a:gd name="connsiteY8" fmla="*/ 47906 h 400332"/>
                <a:gd name="connsiteX9" fmla="*/ 101600 w 635000"/>
                <a:gd name="connsiteY9" fmla="*/ 82832 h 400332"/>
                <a:gd name="connsiteX10" fmla="*/ 50800 w 635000"/>
                <a:gd name="connsiteY10" fmla="*/ 120931 h 400332"/>
                <a:gd name="connsiteX11" fmla="*/ 15875 w 635000"/>
                <a:gd name="connsiteY11" fmla="*/ 168557 h 400332"/>
                <a:gd name="connsiteX12" fmla="*/ 0 w 635000"/>
                <a:gd name="connsiteY12" fmla="*/ 235231 h 400332"/>
                <a:gd name="connsiteX13" fmla="*/ 15875 w 635000"/>
                <a:gd name="connsiteY13" fmla="*/ 292382 h 400332"/>
                <a:gd name="connsiteX14" fmla="*/ 34925 w 635000"/>
                <a:gd name="connsiteY14" fmla="*/ 340007 h 400332"/>
                <a:gd name="connsiteX0" fmla="*/ 552450 w 635000"/>
                <a:gd name="connsiteY0" fmla="*/ 400332 h 400332"/>
                <a:gd name="connsiteX1" fmla="*/ 635000 w 635000"/>
                <a:gd name="connsiteY1" fmla="*/ 292382 h 400332"/>
                <a:gd name="connsiteX2" fmla="*/ 635000 w 635000"/>
                <a:gd name="connsiteY2" fmla="*/ 197132 h 400332"/>
                <a:gd name="connsiteX3" fmla="*/ 612775 w 635000"/>
                <a:gd name="connsiteY3" fmla="*/ 133631 h 400332"/>
                <a:gd name="connsiteX4" fmla="*/ 577850 w 635000"/>
                <a:gd name="connsiteY4" fmla="*/ 82832 h 400332"/>
                <a:gd name="connsiteX5" fmla="*/ 501650 w 635000"/>
                <a:gd name="connsiteY5" fmla="*/ 28856 h 400332"/>
                <a:gd name="connsiteX6" fmla="*/ 425450 w 635000"/>
                <a:gd name="connsiteY6" fmla="*/ 6632 h 400332"/>
                <a:gd name="connsiteX7" fmla="*/ 323850 w 635000"/>
                <a:gd name="connsiteY7" fmla="*/ 281 h 400332"/>
                <a:gd name="connsiteX8" fmla="*/ 244475 w 635000"/>
                <a:gd name="connsiteY8" fmla="*/ 25682 h 400332"/>
                <a:gd name="connsiteX9" fmla="*/ 146050 w 635000"/>
                <a:gd name="connsiteY9" fmla="*/ 47906 h 400332"/>
                <a:gd name="connsiteX10" fmla="*/ 101600 w 635000"/>
                <a:gd name="connsiteY10" fmla="*/ 82832 h 400332"/>
                <a:gd name="connsiteX11" fmla="*/ 50800 w 635000"/>
                <a:gd name="connsiteY11" fmla="*/ 120931 h 400332"/>
                <a:gd name="connsiteX12" fmla="*/ 15875 w 635000"/>
                <a:gd name="connsiteY12" fmla="*/ 168557 h 400332"/>
                <a:gd name="connsiteX13" fmla="*/ 0 w 635000"/>
                <a:gd name="connsiteY13" fmla="*/ 235231 h 400332"/>
                <a:gd name="connsiteX14" fmla="*/ 15875 w 635000"/>
                <a:gd name="connsiteY14" fmla="*/ 292382 h 400332"/>
                <a:gd name="connsiteX15" fmla="*/ 34925 w 635000"/>
                <a:gd name="connsiteY15" fmla="*/ 340007 h 400332"/>
                <a:gd name="connsiteX0" fmla="*/ 552450 w 635000"/>
                <a:gd name="connsiteY0" fmla="*/ 400332 h 400332"/>
                <a:gd name="connsiteX1" fmla="*/ 593725 w 635000"/>
                <a:gd name="connsiteY1" fmla="*/ 349531 h 400332"/>
                <a:gd name="connsiteX2" fmla="*/ 635000 w 635000"/>
                <a:gd name="connsiteY2" fmla="*/ 292382 h 400332"/>
                <a:gd name="connsiteX3" fmla="*/ 635000 w 635000"/>
                <a:gd name="connsiteY3" fmla="*/ 197132 h 400332"/>
                <a:gd name="connsiteX4" fmla="*/ 612775 w 635000"/>
                <a:gd name="connsiteY4" fmla="*/ 133631 h 400332"/>
                <a:gd name="connsiteX5" fmla="*/ 577850 w 635000"/>
                <a:gd name="connsiteY5" fmla="*/ 82832 h 400332"/>
                <a:gd name="connsiteX6" fmla="*/ 501650 w 635000"/>
                <a:gd name="connsiteY6" fmla="*/ 28856 h 400332"/>
                <a:gd name="connsiteX7" fmla="*/ 425450 w 635000"/>
                <a:gd name="connsiteY7" fmla="*/ 6632 h 400332"/>
                <a:gd name="connsiteX8" fmla="*/ 323850 w 635000"/>
                <a:gd name="connsiteY8" fmla="*/ 281 h 400332"/>
                <a:gd name="connsiteX9" fmla="*/ 244475 w 635000"/>
                <a:gd name="connsiteY9" fmla="*/ 25682 h 400332"/>
                <a:gd name="connsiteX10" fmla="*/ 146050 w 635000"/>
                <a:gd name="connsiteY10" fmla="*/ 47906 h 400332"/>
                <a:gd name="connsiteX11" fmla="*/ 101600 w 635000"/>
                <a:gd name="connsiteY11" fmla="*/ 82832 h 400332"/>
                <a:gd name="connsiteX12" fmla="*/ 50800 w 635000"/>
                <a:gd name="connsiteY12" fmla="*/ 120931 h 400332"/>
                <a:gd name="connsiteX13" fmla="*/ 15875 w 635000"/>
                <a:gd name="connsiteY13" fmla="*/ 168557 h 400332"/>
                <a:gd name="connsiteX14" fmla="*/ 0 w 635000"/>
                <a:gd name="connsiteY14" fmla="*/ 235231 h 400332"/>
                <a:gd name="connsiteX15" fmla="*/ 15875 w 635000"/>
                <a:gd name="connsiteY15" fmla="*/ 292382 h 400332"/>
                <a:gd name="connsiteX16" fmla="*/ 34925 w 635000"/>
                <a:gd name="connsiteY16" fmla="*/ 340007 h 40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5000" h="400332">
                  <a:moveTo>
                    <a:pt x="552450" y="400332"/>
                  </a:moveTo>
                  <a:cubicBezTo>
                    <a:pt x="566208" y="378107"/>
                    <a:pt x="579967" y="371756"/>
                    <a:pt x="593725" y="349531"/>
                  </a:cubicBezTo>
                  <a:lnTo>
                    <a:pt x="635000" y="292382"/>
                  </a:lnTo>
                  <a:lnTo>
                    <a:pt x="635000" y="197132"/>
                  </a:lnTo>
                  <a:cubicBezTo>
                    <a:pt x="624417" y="175965"/>
                    <a:pt x="623358" y="154798"/>
                    <a:pt x="612775" y="133631"/>
                  </a:cubicBezTo>
                  <a:lnTo>
                    <a:pt x="577850" y="82832"/>
                  </a:lnTo>
                  <a:cubicBezTo>
                    <a:pt x="547158" y="65898"/>
                    <a:pt x="532342" y="45790"/>
                    <a:pt x="501650" y="28856"/>
                  </a:cubicBezTo>
                  <a:lnTo>
                    <a:pt x="425450" y="6632"/>
                  </a:lnTo>
                  <a:cubicBezTo>
                    <a:pt x="391583" y="8748"/>
                    <a:pt x="357717" y="-1835"/>
                    <a:pt x="323850" y="281"/>
                  </a:cubicBezTo>
                  <a:lnTo>
                    <a:pt x="244475" y="25682"/>
                  </a:lnTo>
                  <a:cubicBezTo>
                    <a:pt x="211667" y="36265"/>
                    <a:pt x="178858" y="37323"/>
                    <a:pt x="146050" y="47906"/>
                  </a:cubicBezTo>
                  <a:lnTo>
                    <a:pt x="101600" y="82832"/>
                  </a:lnTo>
                  <a:cubicBezTo>
                    <a:pt x="84667" y="99765"/>
                    <a:pt x="67733" y="103998"/>
                    <a:pt x="50800" y="120931"/>
                  </a:cubicBezTo>
                  <a:lnTo>
                    <a:pt x="15875" y="168557"/>
                  </a:lnTo>
                  <a:cubicBezTo>
                    <a:pt x="15875" y="185490"/>
                    <a:pt x="0" y="218298"/>
                    <a:pt x="0" y="235231"/>
                  </a:cubicBezTo>
                  <a:lnTo>
                    <a:pt x="15875" y="292382"/>
                  </a:lnTo>
                  <a:lnTo>
                    <a:pt x="34925" y="340007"/>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46" name="Freeform 45"/>
            <p:cNvSpPr/>
            <p:nvPr/>
          </p:nvSpPr>
          <p:spPr>
            <a:xfrm>
              <a:off x="5948567" y="2475480"/>
              <a:ext cx="533400" cy="923925"/>
            </a:xfrm>
            <a:custGeom>
              <a:avLst/>
              <a:gdLst>
                <a:gd name="connsiteX0" fmla="*/ 304800 w 504825"/>
                <a:gd name="connsiteY0" fmla="*/ 914400 h 914400"/>
                <a:gd name="connsiteX1" fmla="*/ 466725 w 504825"/>
                <a:gd name="connsiteY1" fmla="*/ 800100 h 914400"/>
                <a:gd name="connsiteX2" fmla="*/ 504825 w 504825"/>
                <a:gd name="connsiteY2" fmla="*/ 561975 h 914400"/>
                <a:gd name="connsiteX3" fmla="*/ 438150 w 504825"/>
                <a:gd name="connsiteY3" fmla="*/ 390525 h 914400"/>
                <a:gd name="connsiteX4" fmla="*/ 285750 w 504825"/>
                <a:gd name="connsiteY4" fmla="*/ 276225 h 914400"/>
                <a:gd name="connsiteX5" fmla="*/ 95250 w 504825"/>
                <a:gd name="connsiteY5" fmla="*/ 200025 h 914400"/>
                <a:gd name="connsiteX6" fmla="*/ 0 w 504825"/>
                <a:gd name="connsiteY6" fmla="*/ 161925 h 914400"/>
                <a:gd name="connsiteX7" fmla="*/ 0 w 504825"/>
                <a:gd name="connsiteY7" fmla="*/ 85725 h 914400"/>
                <a:gd name="connsiteX8" fmla="*/ 133350 w 504825"/>
                <a:gd name="connsiteY8" fmla="*/ 28575 h 914400"/>
                <a:gd name="connsiteX9" fmla="*/ 285750 w 504825"/>
                <a:gd name="connsiteY9" fmla="*/ 0 h 914400"/>
                <a:gd name="connsiteX0" fmla="*/ 304800 w 504825"/>
                <a:gd name="connsiteY0" fmla="*/ 923925 h 923925"/>
                <a:gd name="connsiteX1" fmla="*/ 466725 w 504825"/>
                <a:gd name="connsiteY1" fmla="*/ 800100 h 923925"/>
                <a:gd name="connsiteX2" fmla="*/ 504825 w 504825"/>
                <a:gd name="connsiteY2" fmla="*/ 561975 h 923925"/>
                <a:gd name="connsiteX3" fmla="*/ 438150 w 504825"/>
                <a:gd name="connsiteY3" fmla="*/ 390525 h 923925"/>
                <a:gd name="connsiteX4" fmla="*/ 285750 w 504825"/>
                <a:gd name="connsiteY4" fmla="*/ 276225 h 923925"/>
                <a:gd name="connsiteX5" fmla="*/ 95250 w 504825"/>
                <a:gd name="connsiteY5" fmla="*/ 200025 h 923925"/>
                <a:gd name="connsiteX6" fmla="*/ 0 w 504825"/>
                <a:gd name="connsiteY6" fmla="*/ 161925 h 923925"/>
                <a:gd name="connsiteX7" fmla="*/ 0 w 504825"/>
                <a:gd name="connsiteY7" fmla="*/ 85725 h 923925"/>
                <a:gd name="connsiteX8" fmla="*/ 133350 w 504825"/>
                <a:gd name="connsiteY8" fmla="*/ 28575 h 923925"/>
                <a:gd name="connsiteX9" fmla="*/ 285750 w 504825"/>
                <a:gd name="connsiteY9" fmla="*/ 0 h 923925"/>
                <a:gd name="connsiteX0" fmla="*/ 304800 w 504825"/>
                <a:gd name="connsiteY0" fmla="*/ 923925 h 923925"/>
                <a:gd name="connsiteX1" fmla="*/ 387350 w 504825"/>
                <a:gd name="connsiteY1" fmla="*/ 863600 h 923925"/>
                <a:gd name="connsiteX2" fmla="*/ 466725 w 504825"/>
                <a:gd name="connsiteY2" fmla="*/ 800100 h 923925"/>
                <a:gd name="connsiteX3" fmla="*/ 504825 w 504825"/>
                <a:gd name="connsiteY3" fmla="*/ 561975 h 923925"/>
                <a:gd name="connsiteX4" fmla="*/ 438150 w 504825"/>
                <a:gd name="connsiteY4" fmla="*/ 390525 h 923925"/>
                <a:gd name="connsiteX5" fmla="*/ 285750 w 504825"/>
                <a:gd name="connsiteY5" fmla="*/ 276225 h 923925"/>
                <a:gd name="connsiteX6" fmla="*/ 95250 w 504825"/>
                <a:gd name="connsiteY6" fmla="*/ 200025 h 923925"/>
                <a:gd name="connsiteX7" fmla="*/ 0 w 504825"/>
                <a:gd name="connsiteY7" fmla="*/ 161925 h 923925"/>
                <a:gd name="connsiteX8" fmla="*/ 0 w 504825"/>
                <a:gd name="connsiteY8" fmla="*/ 85725 h 923925"/>
                <a:gd name="connsiteX9" fmla="*/ 133350 w 504825"/>
                <a:gd name="connsiteY9" fmla="*/ 28575 h 923925"/>
                <a:gd name="connsiteX10" fmla="*/ 285750 w 504825"/>
                <a:gd name="connsiteY10" fmla="*/ 0 h 923925"/>
                <a:gd name="connsiteX0" fmla="*/ 304800 w 504825"/>
                <a:gd name="connsiteY0" fmla="*/ 923925 h 923925"/>
                <a:gd name="connsiteX1" fmla="*/ 387350 w 504825"/>
                <a:gd name="connsiteY1" fmla="*/ 863600 h 923925"/>
                <a:gd name="connsiteX2" fmla="*/ 466725 w 504825"/>
                <a:gd name="connsiteY2" fmla="*/ 800100 h 923925"/>
                <a:gd name="connsiteX3" fmla="*/ 501650 w 504825"/>
                <a:gd name="connsiteY3" fmla="*/ 695325 h 923925"/>
                <a:gd name="connsiteX4" fmla="*/ 504825 w 504825"/>
                <a:gd name="connsiteY4" fmla="*/ 561975 h 923925"/>
                <a:gd name="connsiteX5" fmla="*/ 438150 w 504825"/>
                <a:gd name="connsiteY5" fmla="*/ 390525 h 923925"/>
                <a:gd name="connsiteX6" fmla="*/ 285750 w 504825"/>
                <a:gd name="connsiteY6" fmla="*/ 276225 h 923925"/>
                <a:gd name="connsiteX7" fmla="*/ 95250 w 504825"/>
                <a:gd name="connsiteY7" fmla="*/ 200025 h 923925"/>
                <a:gd name="connsiteX8" fmla="*/ 0 w 504825"/>
                <a:gd name="connsiteY8" fmla="*/ 161925 h 923925"/>
                <a:gd name="connsiteX9" fmla="*/ 0 w 504825"/>
                <a:gd name="connsiteY9" fmla="*/ 85725 h 923925"/>
                <a:gd name="connsiteX10" fmla="*/ 133350 w 504825"/>
                <a:gd name="connsiteY10" fmla="*/ 28575 h 923925"/>
                <a:gd name="connsiteX11" fmla="*/ 285750 w 504825"/>
                <a:gd name="connsiteY11" fmla="*/ 0 h 923925"/>
                <a:gd name="connsiteX0" fmla="*/ 304800 w 504825"/>
                <a:gd name="connsiteY0" fmla="*/ 923925 h 923925"/>
                <a:gd name="connsiteX1" fmla="*/ 387350 w 504825"/>
                <a:gd name="connsiteY1" fmla="*/ 863600 h 923925"/>
                <a:gd name="connsiteX2" fmla="*/ 466725 w 504825"/>
                <a:gd name="connsiteY2" fmla="*/ 800100 h 923925"/>
                <a:gd name="connsiteX3" fmla="*/ 501650 w 504825"/>
                <a:gd name="connsiteY3" fmla="*/ 695325 h 923925"/>
                <a:gd name="connsiteX4" fmla="*/ 504825 w 504825"/>
                <a:gd name="connsiteY4" fmla="*/ 561975 h 923925"/>
                <a:gd name="connsiteX5" fmla="*/ 473075 w 504825"/>
                <a:gd name="connsiteY5" fmla="*/ 460375 h 923925"/>
                <a:gd name="connsiteX6" fmla="*/ 438150 w 504825"/>
                <a:gd name="connsiteY6" fmla="*/ 390525 h 923925"/>
                <a:gd name="connsiteX7" fmla="*/ 285750 w 504825"/>
                <a:gd name="connsiteY7" fmla="*/ 276225 h 923925"/>
                <a:gd name="connsiteX8" fmla="*/ 95250 w 504825"/>
                <a:gd name="connsiteY8" fmla="*/ 200025 h 923925"/>
                <a:gd name="connsiteX9" fmla="*/ 0 w 504825"/>
                <a:gd name="connsiteY9" fmla="*/ 161925 h 923925"/>
                <a:gd name="connsiteX10" fmla="*/ 0 w 504825"/>
                <a:gd name="connsiteY10" fmla="*/ 85725 h 923925"/>
                <a:gd name="connsiteX11" fmla="*/ 133350 w 504825"/>
                <a:gd name="connsiteY11" fmla="*/ 28575 h 923925"/>
                <a:gd name="connsiteX12" fmla="*/ 285750 w 504825"/>
                <a:gd name="connsiteY12" fmla="*/ 0 h 923925"/>
                <a:gd name="connsiteX0" fmla="*/ 304800 w 504825"/>
                <a:gd name="connsiteY0" fmla="*/ 923925 h 923925"/>
                <a:gd name="connsiteX1" fmla="*/ 387350 w 504825"/>
                <a:gd name="connsiteY1" fmla="*/ 863600 h 923925"/>
                <a:gd name="connsiteX2" fmla="*/ 466725 w 504825"/>
                <a:gd name="connsiteY2" fmla="*/ 800100 h 923925"/>
                <a:gd name="connsiteX3" fmla="*/ 501650 w 504825"/>
                <a:gd name="connsiteY3" fmla="*/ 695325 h 923925"/>
                <a:gd name="connsiteX4" fmla="*/ 504825 w 504825"/>
                <a:gd name="connsiteY4" fmla="*/ 561975 h 923925"/>
                <a:gd name="connsiteX5" fmla="*/ 473075 w 504825"/>
                <a:gd name="connsiteY5" fmla="*/ 460375 h 923925"/>
                <a:gd name="connsiteX6" fmla="*/ 438150 w 504825"/>
                <a:gd name="connsiteY6" fmla="*/ 390525 h 923925"/>
                <a:gd name="connsiteX7" fmla="*/ 361950 w 504825"/>
                <a:gd name="connsiteY7" fmla="*/ 311150 h 923925"/>
                <a:gd name="connsiteX8" fmla="*/ 285750 w 504825"/>
                <a:gd name="connsiteY8" fmla="*/ 276225 h 923925"/>
                <a:gd name="connsiteX9" fmla="*/ 95250 w 504825"/>
                <a:gd name="connsiteY9" fmla="*/ 200025 h 923925"/>
                <a:gd name="connsiteX10" fmla="*/ 0 w 504825"/>
                <a:gd name="connsiteY10" fmla="*/ 161925 h 923925"/>
                <a:gd name="connsiteX11" fmla="*/ 0 w 504825"/>
                <a:gd name="connsiteY11" fmla="*/ 85725 h 923925"/>
                <a:gd name="connsiteX12" fmla="*/ 133350 w 504825"/>
                <a:gd name="connsiteY12" fmla="*/ 28575 h 923925"/>
                <a:gd name="connsiteX13" fmla="*/ 285750 w 504825"/>
                <a:gd name="connsiteY13" fmla="*/ 0 h 923925"/>
                <a:gd name="connsiteX0" fmla="*/ 304800 w 504825"/>
                <a:gd name="connsiteY0" fmla="*/ 923925 h 923925"/>
                <a:gd name="connsiteX1" fmla="*/ 387350 w 504825"/>
                <a:gd name="connsiteY1" fmla="*/ 863600 h 923925"/>
                <a:gd name="connsiteX2" fmla="*/ 466725 w 504825"/>
                <a:gd name="connsiteY2" fmla="*/ 800100 h 923925"/>
                <a:gd name="connsiteX3" fmla="*/ 501650 w 504825"/>
                <a:gd name="connsiteY3" fmla="*/ 695325 h 923925"/>
                <a:gd name="connsiteX4" fmla="*/ 504825 w 504825"/>
                <a:gd name="connsiteY4" fmla="*/ 561975 h 923925"/>
                <a:gd name="connsiteX5" fmla="*/ 473075 w 504825"/>
                <a:gd name="connsiteY5" fmla="*/ 460375 h 923925"/>
                <a:gd name="connsiteX6" fmla="*/ 438150 w 504825"/>
                <a:gd name="connsiteY6" fmla="*/ 390525 h 923925"/>
                <a:gd name="connsiteX7" fmla="*/ 361950 w 504825"/>
                <a:gd name="connsiteY7" fmla="*/ 311150 h 923925"/>
                <a:gd name="connsiteX8" fmla="*/ 285750 w 504825"/>
                <a:gd name="connsiteY8" fmla="*/ 276225 h 923925"/>
                <a:gd name="connsiteX9" fmla="*/ 215900 w 504825"/>
                <a:gd name="connsiteY9" fmla="*/ 244475 h 923925"/>
                <a:gd name="connsiteX10" fmla="*/ 95250 w 504825"/>
                <a:gd name="connsiteY10" fmla="*/ 200025 h 923925"/>
                <a:gd name="connsiteX11" fmla="*/ 0 w 504825"/>
                <a:gd name="connsiteY11" fmla="*/ 161925 h 923925"/>
                <a:gd name="connsiteX12" fmla="*/ 0 w 504825"/>
                <a:gd name="connsiteY12" fmla="*/ 85725 h 923925"/>
                <a:gd name="connsiteX13" fmla="*/ 133350 w 504825"/>
                <a:gd name="connsiteY13" fmla="*/ 28575 h 923925"/>
                <a:gd name="connsiteX14" fmla="*/ 285750 w 504825"/>
                <a:gd name="connsiteY14" fmla="*/ 0 h 923925"/>
                <a:gd name="connsiteX0" fmla="*/ 333375 w 533400"/>
                <a:gd name="connsiteY0" fmla="*/ 923925 h 923925"/>
                <a:gd name="connsiteX1" fmla="*/ 415925 w 533400"/>
                <a:gd name="connsiteY1" fmla="*/ 863600 h 923925"/>
                <a:gd name="connsiteX2" fmla="*/ 495300 w 533400"/>
                <a:gd name="connsiteY2" fmla="*/ 800100 h 923925"/>
                <a:gd name="connsiteX3" fmla="*/ 530225 w 533400"/>
                <a:gd name="connsiteY3" fmla="*/ 695325 h 923925"/>
                <a:gd name="connsiteX4" fmla="*/ 533400 w 533400"/>
                <a:gd name="connsiteY4" fmla="*/ 561975 h 923925"/>
                <a:gd name="connsiteX5" fmla="*/ 501650 w 533400"/>
                <a:gd name="connsiteY5" fmla="*/ 460375 h 923925"/>
                <a:gd name="connsiteX6" fmla="*/ 466725 w 533400"/>
                <a:gd name="connsiteY6" fmla="*/ 390525 h 923925"/>
                <a:gd name="connsiteX7" fmla="*/ 390525 w 533400"/>
                <a:gd name="connsiteY7" fmla="*/ 311150 h 923925"/>
                <a:gd name="connsiteX8" fmla="*/ 314325 w 533400"/>
                <a:gd name="connsiteY8" fmla="*/ 276225 h 923925"/>
                <a:gd name="connsiteX9" fmla="*/ 244475 w 533400"/>
                <a:gd name="connsiteY9" fmla="*/ 244475 h 923925"/>
                <a:gd name="connsiteX10" fmla="*/ 123825 w 533400"/>
                <a:gd name="connsiteY10" fmla="*/ 200025 h 923925"/>
                <a:gd name="connsiteX11" fmla="*/ 28575 w 533400"/>
                <a:gd name="connsiteY11" fmla="*/ 161925 h 923925"/>
                <a:gd name="connsiteX12" fmla="*/ 0 w 533400"/>
                <a:gd name="connsiteY12" fmla="*/ 120650 h 923925"/>
                <a:gd name="connsiteX13" fmla="*/ 28575 w 533400"/>
                <a:gd name="connsiteY13" fmla="*/ 85725 h 923925"/>
                <a:gd name="connsiteX14" fmla="*/ 161925 w 533400"/>
                <a:gd name="connsiteY14" fmla="*/ 28575 h 923925"/>
                <a:gd name="connsiteX15" fmla="*/ 314325 w 533400"/>
                <a:gd name="connsiteY15" fmla="*/ 0 h 923925"/>
                <a:gd name="connsiteX0" fmla="*/ 333375 w 533400"/>
                <a:gd name="connsiteY0" fmla="*/ 923925 h 923925"/>
                <a:gd name="connsiteX1" fmla="*/ 415925 w 533400"/>
                <a:gd name="connsiteY1" fmla="*/ 863600 h 923925"/>
                <a:gd name="connsiteX2" fmla="*/ 495300 w 533400"/>
                <a:gd name="connsiteY2" fmla="*/ 800100 h 923925"/>
                <a:gd name="connsiteX3" fmla="*/ 530225 w 533400"/>
                <a:gd name="connsiteY3" fmla="*/ 695325 h 923925"/>
                <a:gd name="connsiteX4" fmla="*/ 533400 w 533400"/>
                <a:gd name="connsiteY4" fmla="*/ 561975 h 923925"/>
                <a:gd name="connsiteX5" fmla="*/ 501650 w 533400"/>
                <a:gd name="connsiteY5" fmla="*/ 460375 h 923925"/>
                <a:gd name="connsiteX6" fmla="*/ 466725 w 533400"/>
                <a:gd name="connsiteY6" fmla="*/ 390525 h 923925"/>
                <a:gd name="connsiteX7" fmla="*/ 390525 w 533400"/>
                <a:gd name="connsiteY7" fmla="*/ 311150 h 923925"/>
                <a:gd name="connsiteX8" fmla="*/ 314325 w 533400"/>
                <a:gd name="connsiteY8" fmla="*/ 276225 h 923925"/>
                <a:gd name="connsiteX9" fmla="*/ 244475 w 533400"/>
                <a:gd name="connsiteY9" fmla="*/ 244475 h 923925"/>
                <a:gd name="connsiteX10" fmla="*/ 123825 w 533400"/>
                <a:gd name="connsiteY10" fmla="*/ 200025 h 923925"/>
                <a:gd name="connsiteX11" fmla="*/ 28575 w 533400"/>
                <a:gd name="connsiteY11" fmla="*/ 161925 h 923925"/>
                <a:gd name="connsiteX12" fmla="*/ 0 w 533400"/>
                <a:gd name="connsiteY12" fmla="*/ 120650 h 923925"/>
                <a:gd name="connsiteX13" fmla="*/ 28575 w 533400"/>
                <a:gd name="connsiteY13" fmla="*/ 85725 h 923925"/>
                <a:gd name="connsiteX14" fmla="*/ 79375 w 533400"/>
                <a:gd name="connsiteY14" fmla="*/ 57150 h 923925"/>
                <a:gd name="connsiteX15" fmla="*/ 161925 w 533400"/>
                <a:gd name="connsiteY15" fmla="*/ 28575 h 923925"/>
                <a:gd name="connsiteX16" fmla="*/ 314325 w 533400"/>
                <a:gd name="connsiteY16"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3400" h="923925">
                  <a:moveTo>
                    <a:pt x="333375" y="923925"/>
                  </a:moveTo>
                  <a:cubicBezTo>
                    <a:pt x="361950" y="899583"/>
                    <a:pt x="387350" y="887942"/>
                    <a:pt x="415925" y="863600"/>
                  </a:cubicBezTo>
                  <a:lnTo>
                    <a:pt x="495300" y="800100"/>
                  </a:lnTo>
                  <a:cubicBezTo>
                    <a:pt x="500592" y="759883"/>
                    <a:pt x="524933" y="735542"/>
                    <a:pt x="530225" y="695325"/>
                  </a:cubicBezTo>
                  <a:cubicBezTo>
                    <a:pt x="531283" y="650875"/>
                    <a:pt x="532342" y="606425"/>
                    <a:pt x="533400" y="561975"/>
                  </a:cubicBezTo>
                  <a:cubicBezTo>
                    <a:pt x="521758" y="535517"/>
                    <a:pt x="513292" y="486833"/>
                    <a:pt x="501650" y="460375"/>
                  </a:cubicBezTo>
                  <a:lnTo>
                    <a:pt x="466725" y="390525"/>
                  </a:lnTo>
                  <a:cubicBezTo>
                    <a:pt x="440267" y="369358"/>
                    <a:pt x="416983" y="332317"/>
                    <a:pt x="390525" y="311150"/>
                  </a:cubicBezTo>
                  <a:lnTo>
                    <a:pt x="314325" y="276225"/>
                  </a:lnTo>
                  <a:cubicBezTo>
                    <a:pt x="291042" y="268817"/>
                    <a:pt x="267758" y="251883"/>
                    <a:pt x="244475" y="244475"/>
                  </a:cubicBezTo>
                  <a:lnTo>
                    <a:pt x="123825" y="200025"/>
                  </a:lnTo>
                  <a:cubicBezTo>
                    <a:pt x="87842" y="186267"/>
                    <a:pt x="60325" y="174625"/>
                    <a:pt x="28575" y="161925"/>
                  </a:cubicBezTo>
                  <a:cubicBezTo>
                    <a:pt x="27517" y="148167"/>
                    <a:pt x="1058" y="134408"/>
                    <a:pt x="0" y="120650"/>
                  </a:cubicBezTo>
                  <a:lnTo>
                    <a:pt x="28575" y="85725"/>
                  </a:lnTo>
                  <a:cubicBezTo>
                    <a:pt x="42333" y="77258"/>
                    <a:pt x="65617" y="65617"/>
                    <a:pt x="79375" y="57150"/>
                  </a:cubicBezTo>
                  <a:lnTo>
                    <a:pt x="161925" y="28575"/>
                  </a:lnTo>
                  <a:lnTo>
                    <a:pt x="314325" y="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47" name="Freeform 46"/>
            <p:cNvSpPr/>
            <p:nvPr/>
          </p:nvSpPr>
          <p:spPr>
            <a:xfrm>
              <a:off x="4996067" y="2532630"/>
              <a:ext cx="514350" cy="533400"/>
            </a:xfrm>
            <a:custGeom>
              <a:avLst/>
              <a:gdLst>
                <a:gd name="connsiteX0" fmla="*/ 514350 w 514350"/>
                <a:gd name="connsiteY0" fmla="*/ 0 h 533400"/>
                <a:gd name="connsiteX1" fmla="*/ 514350 w 514350"/>
                <a:gd name="connsiteY1" fmla="*/ 190500 h 533400"/>
                <a:gd name="connsiteX2" fmla="*/ 438150 w 514350"/>
                <a:gd name="connsiteY2" fmla="*/ 342900 h 533400"/>
                <a:gd name="connsiteX3" fmla="*/ 323850 w 514350"/>
                <a:gd name="connsiteY3" fmla="*/ 438150 h 533400"/>
                <a:gd name="connsiteX4" fmla="*/ 190500 w 514350"/>
                <a:gd name="connsiteY4" fmla="*/ 485775 h 533400"/>
                <a:gd name="connsiteX5" fmla="*/ 0 w 514350"/>
                <a:gd name="connsiteY5" fmla="*/ 5334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50" h="533400">
                  <a:moveTo>
                    <a:pt x="514350" y="0"/>
                  </a:moveTo>
                  <a:lnTo>
                    <a:pt x="514350" y="190500"/>
                  </a:lnTo>
                  <a:lnTo>
                    <a:pt x="438150" y="342900"/>
                  </a:lnTo>
                  <a:lnTo>
                    <a:pt x="323850" y="438150"/>
                  </a:lnTo>
                  <a:lnTo>
                    <a:pt x="190500" y="485775"/>
                  </a:lnTo>
                  <a:lnTo>
                    <a:pt x="0" y="53340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48" name="Freeform 47"/>
            <p:cNvSpPr/>
            <p:nvPr/>
          </p:nvSpPr>
          <p:spPr>
            <a:xfrm>
              <a:off x="6628017" y="2570731"/>
              <a:ext cx="301625" cy="908050"/>
            </a:xfrm>
            <a:custGeom>
              <a:avLst/>
              <a:gdLst>
                <a:gd name="connsiteX0" fmla="*/ 295275 w 295275"/>
                <a:gd name="connsiteY0" fmla="*/ 0 h 904875"/>
                <a:gd name="connsiteX1" fmla="*/ 123825 w 295275"/>
                <a:gd name="connsiteY1" fmla="*/ 85725 h 904875"/>
                <a:gd name="connsiteX2" fmla="*/ 66675 w 295275"/>
                <a:gd name="connsiteY2" fmla="*/ 152400 h 904875"/>
                <a:gd name="connsiteX3" fmla="*/ 66675 w 295275"/>
                <a:gd name="connsiteY3" fmla="*/ 247650 h 904875"/>
                <a:gd name="connsiteX4" fmla="*/ 133350 w 295275"/>
                <a:gd name="connsiteY4" fmla="*/ 419100 h 904875"/>
                <a:gd name="connsiteX5" fmla="*/ 200025 w 295275"/>
                <a:gd name="connsiteY5" fmla="*/ 619125 h 904875"/>
                <a:gd name="connsiteX6" fmla="*/ 190500 w 295275"/>
                <a:gd name="connsiteY6" fmla="*/ 723900 h 904875"/>
                <a:gd name="connsiteX7" fmla="*/ 104775 w 295275"/>
                <a:gd name="connsiteY7" fmla="*/ 857250 h 904875"/>
                <a:gd name="connsiteX8" fmla="*/ 0 w 295275"/>
                <a:gd name="connsiteY8" fmla="*/ 904875 h 904875"/>
                <a:gd name="connsiteX0" fmla="*/ 301625 w 301625"/>
                <a:gd name="connsiteY0" fmla="*/ 0 h 908050"/>
                <a:gd name="connsiteX1" fmla="*/ 130175 w 301625"/>
                <a:gd name="connsiteY1" fmla="*/ 85725 h 908050"/>
                <a:gd name="connsiteX2" fmla="*/ 73025 w 301625"/>
                <a:gd name="connsiteY2" fmla="*/ 152400 h 908050"/>
                <a:gd name="connsiteX3" fmla="*/ 73025 w 301625"/>
                <a:gd name="connsiteY3" fmla="*/ 247650 h 908050"/>
                <a:gd name="connsiteX4" fmla="*/ 139700 w 301625"/>
                <a:gd name="connsiteY4" fmla="*/ 419100 h 908050"/>
                <a:gd name="connsiteX5" fmla="*/ 206375 w 301625"/>
                <a:gd name="connsiteY5" fmla="*/ 619125 h 908050"/>
                <a:gd name="connsiteX6" fmla="*/ 196850 w 301625"/>
                <a:gd name="connsiteY6" fmla="*/ 723900 h 908050"/>
                <a:gd name="connsiteX7" fmla="*/ 111125 w 301625"/>
                <a:gd name="connsiteY7" fmla="*/ 857250 h 908050"/>
                <a:gd name="connsiteX8" fmla="*/ 0 w 301625"/>
                <a:gd name="connsiteY8" fmla="*/ 908050 h 908050"/>
                <a:gd name="connsiteX0" fmla="*/ 301625 w 301625"/>
                <a:gd name="connsiteY0" fmla="*/ 0 h 908050"/>
                <a:gd name="connsiteX1" fmla="*/ 130175 w 301625"/>
                <a:gd name="connsiteY1" fmla="*/ 85725 h 908050"/>
                <a:gd name="connsiteX2" fmla="*/ 73025 w 301625"/>
                <a:gd name="connsiteY2" fmla="*/ 152400 h 908050"/>
                <a:gd name="connsiteX3" fmla="*/ 73025 w 301625"/>
                <a:gd name="connsiteY3" fmla="*/ 247650 h 908050"/>
                <a:gd name="connsiteX4" fmla="*/ 139700 w 301625"/>
                <a:gd name="connsiteY4" fmla="*/ 419100 h 908050"/>
                <a:gd name="connsiteX5" fmla="*/ 206375 w 301625"/>
                <a:gd name="connsiteY5" fmla="*/ 619125 h 908050"/>
                <a:gd name="connsiteX6" fmla="*/ 196850 w 301625"/>
                <a:gd name="connsiteY6" fmla="*/ 723900 h 908050"/>
                <a:gd name="connsiteX7" fmla="*/ 155575 w 301625"/>
                <a:gd name="connsiteY7" fmla="*/ 803274 h 908050"/>
                <a:gd name="connsiteX8" fmla="*/ 111125 w 301625"/>
                <a:gd name="connsiteY8" fmla="*/ 857250 h 908050"/>
                <a:gd name="connsiteX9" fmla="*/ 0 w 301625"/>
                <a:gd name="connsiteY9" fmla="*/ 908050 h 908050"/>
                <a:gd name="connsiteX0" fmla="*/ 301625 w 301625"/>
                <a:gd name="connsiteY0" fmla="*/ 0 h 908050"/>
                <a:gd name="connsiteX1" fmla="*/ 130175 w 301625"/>
                <a:gd name="connsiteY1" fmla="*/ 85725 h 908050"/>
                <a:gd name="connsiteX2" fmla="*/ 73025 w 301625"/>
                <a:gd name="connsiteY2" fmla="*/ 152400 h 908050"/>
                <a:gd name="connsiteX3" fmla="*/ 73025 w 301625"/>
                <a:gd name="connsiteY3" fmla="*/ 247650 h 908050"/>
                <a:gd name="connsiteX4" fmla="*/ 139700 w 301625"/>
                <a:gd name="connsiteY4" fmla="*/ 419100 h 908050"/>
                <a:gd name="connsiteX5" fmla="*/ 206375 w 301625"/>
                <a:gd name="connsiteY5" fmla="*/ 619125 h 908050"/>
                <a:gd name="connsiteX6" fmla="*/ 209550 w 301625"/>
                <a:gd name="connsiteY6" fmla="*/ 704850 h 908050"/>
                <a:gd name="connsiteX7" fmla="*/ 155575 w 301625"/>
                <a:gd name="connsiteY7" fmla="*/ 803274 h 908050"/>
                <a:gd name="connsiteX8" fmla="*/ 111125 w 301625"/>
                <a:gd name="connsiteY8" fmla="*/ 857250 h 908050"/>
                <a:gd name="connsiteX9" fmla="*/ 0 w 301625"/>
                <a:gd name="connsiteY9" fmla="*/ 908050 h 908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625" h="908050">
                  <a:moveTo>
                    <a:pt x="301625" y="0"/>
                  </a:moveTo>
                  <a:lnTo>
                    <a:pt x="130175" y="85725"/>
                  </a:lnTo>
                  <a:lnTo>
                    <a:pt x="73025" y="152400"/>
                  </a:lnTo>
                  <a:lnTo>
                    <a:pt x="73025" y="247650"/>
                  </a:lnTo>
                  <a:lnTo>
                    <a:pt x="139700" y="419100"/>
                  </a:lnTo>
                  <a:lnTo>
                    <a:pt x="206375" y="619125"/>
                  </a:lnTo>
                  <a:lnTo>
                    <a:pt x="209550" y="704850"/>
                  </a:lnTo>
                  <a:cubicBezTo>
                    <a:pt x="195792" y="723900"/>
                    <a:pt x="169333" y="784224"/>
                    <a:pt x="155575" y="803274"/>
                  </a:cubicBezTo>
                  <a:lnTo>
                    <a:pt x="111125" y="857250"/>
                  </a:lnTo>
                  <a:lnTo>
                    <a:pt x="0" y="90805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49" name="Freeform 48"/>
            <p:cNvSpPr/>
            <p:nvPr/>
          </p:nvSpPr>
          <p:spPr>
            <a:xfrm>
              <a:off x="6964566" y="3278756"/>
              <a:ext cx="415925" cy="304800"/>
            </a:xfrm>
            <a:custGeom>
              <a:avLst/>
              <a:gdLst>
                <a:gd name="connsiteX0" fmla="*/ 419100 w 419100"/>
                <a:gd name="connsiteY0" fmla="*/ 0 h 304800"/>
                <a:gd name="connsiteX1" fmla="*/ 314325 w 419100"/>
                <a:gd name="connsiteY1" fmla="*/ 19050 h 304800"/>
                <a:gd name="connsiteX2" fmla="*/ 161925 w 419100"/>
                <a:gd name="connsiteY2" fmla="*/ 66675 h 304800"/>
                <a:gd name="connsiteX3" fmla="*/ 47625 w 419100"/>
                <a:gd name="connsiteY3" fmla="*/ 171450 h 304800"/>
                <a:gd name="connsiteX4" fmla="*/ 0 w 419100"/>
                <a:gd name="connsiteY4" fmla="*/ 304800 h 304800"/>
                <a:gd name="connsiteX0" fmla="*/ 403225 w 403225"/>
                <a:gd name="connsiteY0" fmla="*/ 0 h 301625"/>
                <a:gd name="connsiteX1" fmla="*/ 314325 w 403225"/>
                <a:gd name="connsiteY1" fmla="*/ 15875 h 301625"/>
                <a:gd name="connsiteX2" fmla="*/ 161925 w 403225"/>
                <a:gd name="connsiteY2" fmla="*/ 63500 h 301625"/>
                <a:gd name="connsiteX3" fmla="*/ 47625 w 403225"/>
                <a:gd name="connsiteY3" fmla="*/ 168275 h 301625"/>
                <a:gd name="connsiteX4" fmla="*/ 0 w 403225"/>
                <a:gd name="connsiteY4" fmla="*/ 301625 h 301625"/>
                <a:gd name="connsiteX0" fmla="*/ 415925 w 415925"/>
                <a:gd name="connsiteY0" fmla="*/ 0 h 304800"/>
                <a:gd name="connsiteX1" fmla="*/ 327025 w 415925"/>
                <a:gd name="connsiteY1" fmla="*/ 15875 h 304800"/>
                <a:gd name="connsiteX2" fmla="*/ 174625 w 415925"/>
                <a:gd name="connsiteY2" fmla="*/ 63500 h 304800"/>
                <a:gd name="connsiteX3" fmla="*/ 60325 w 415925"/>
                <a:gd name="connsiteY3" fmla="*/ 168275 h 304800"/>
                <a:gd name="connsiteX4" fmla="*/ 0 w 415925"/>
                <a:gd name="connsiteY4" fmla="*/ 304800 h 304800"/>
                <a:gd name="connsiteX0" fmla="*/ 415925 w 415925"/>
                <a:gd name="connsiteY0" fmla="*/ 0 h 304800"/>
                <a:gd name="connsiteX1" fmla="*/ 327025 w 415925"/>
                <a:gd name="connsiteY1" fmla="*/ 15875 h 304800"/>
                <a:gd name="connsiteX2" fmla="*/ 174625 w 415925"/>
                <a:gd name="connsiteY2" fmla="*/ 63500 h 304800"/>
                <a:gd name="connsiteX3" fmla="*/ 60325 w 415925"/>
                <a:gd name="connsiteY3" fmla="*/ 168275 h 304800"/>
                <a:gd name="connsiteX4" fmla="*/ 25401 w 415925"/>
                <a:gd name="connsiteY4" fmla="*/ 231774 h 304800"/>
                <a:gd name="connsiteX5" fmla="*/ 0 w 415925"/>
                <a:gd name="connsiteY5" fmla="*/ 304800 h 304800"/>
                <a:gd name="connsiteX0" fmla="*/ 415925 w 415925"/>
                <a:gd name="connsiteY0" fmla="*/ 0 h 304800"/>
                <a:gd name="connsiteX1" fmla="*/ 327025 w 415925"/>
                <a:gd name="connsiteY1" fmla="*/ 15875 h 304800"/>
                <a:gd name="connsiteX2" fmla="*/ 174625 w 415925"/>
                <a:gd name="connsiteY2" fmla="*/ 63500 h 304800"/>
                <a:gd name="connsiteX3" fmla="*/ 111126 w 415925"/>
                <a:gd name="connsiteY3" fmla="*/ 101599 h 304800"/>
                <a:gd name="connsiteX4" fmla="*/ 60325 w 415925"/>
                <a:gd name="connsiteY4" fmla="*/ 168275 h 304800"/>
                <a:gd name="connsiteX5" fmla="*/ 25401 w 415925"/>
                <a:gd name="connsiteY5" fmla="*/ 231774 h 304800"/>
                <a:gd name="connsiteX6" fmla="*/ 0 w 415925"/>
                <a:gd name="connsiteY6" fmla="*/ 304800 h 304800"/>
                <a:gd name="connsiteX0" fmla="*/ 415925 w 415925"/>
                <a:gd name="connsiteY0" fmla="*/ 0 h 304800"/>
                <a:gd name="connsiteX1" fmla="*/ 327025 w 415925"/>
                <a:gd name="connsiteY1" fmla="*/ 15875 h 304800"/>
                <a:gd name="connsiteX2" fmla="*/ 231776 w 415925"/>
                <a:gd name="connsiteY2" fmla="*/ 38099 h 304800"/>
                <a:gd name="connsiteX3" fmla="*/ 174625 w 415925"/>
                <a:gd name="connsiteY3" fmla="*/ 63500 h 304800"/>
                <a:gd name="connsiteX4" fmla="*/ 111126 w 415925"/>
                <a:gd name="connsiteY4" fmla="*/ 101599 h 304800"/>
                <a:gd name="connsiteX5" fmla="*/ 60325 w 415925"/>
                <a:gd name="connsiteY5" fmla="*/ 168275 h 304800"/>
                <a:gd name="connsiteX6" fmla="*/ 25401 w 415925"/>
                <a:gd name="connsiteY6" fmla="*/ 231774 h 304800"/>
                <a:gd name="connsiteX7" fmla="*/ 0 w 415925"/>
                <a:gd name="connsiteY7"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925" h="304800">
                  <a:moveTo>
                    <a:pt x="415925" y="0"/>
                  </a:moveTo>
                  <a:lnTo>
                    <a:pt x="327025" y="15875"/>
                  </a:lnTo>
                  <a:cubicBezTo>
                    <a:pt x="288925" y="26458"/>
                    <a:pt x="269876" y="27516"/>
                    <a:pt x="231776" y="38099"/>
                  </a:cubicBezTo>
                  <a:lnTo>
                    <a:pt x="174625" y="63500"/>
                  </a:lnTo>
                  <a:cubicBezTo>
                    <a:pt x="153459" y="81491"/>
                    <a:pt x="132292" y="83608"/>
                    <a:pt x="111126" y="101599"/>
                  </a:cubicBezTo>
                  <a:lnTo>
                    <a:pt x="60325" y="168275"/>
                  </a:lnTo>
                  <a:cubicBezTo>
                    <a:pt x="51859" y="189441"/>
                    <a:pt x="33867" y="210608"/>
                    <a:pt x="25401" y="231774"/>
                  </a:cubicBezTo>
                  <a:lnTo>
                    <a:pt x="0" y="30480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50" name="Freeform 49"/>
            <p:cNvSpPr/>
            <p:nvPr/>
          </p:nvSpPr>
          <p:spPr>
            <a:xfrm>
              <a:off x="7872617" y="3513705"/>
              <a:ext cx="403225" cy="219075"/>
            </a:xfrm>
            <a:custGeom>
              <a:avLst/>
              <a:gdLst>
                <a:gd name="connsiteX0" fmla="*/ 447675 w 447675"/>
                <a:gd name="connsiteY0" fmla="*/ 38100 h 219075"/>
                <a:gd name="connsiteX1" fmla="*/ 342900 w 447675"/>
                <a:gd name="connsiteY1" fmla="*/ 0 h 219075"/>
                <a:gd name="connsiteX2" fmla="*/ 152400 w 447675"/>
                <a:gd name="connsiteY2" fmla="*/ 38100 h 219075"/>
                <a:gd name="connsiteX3" fmla="*/ 57150 w 447675"/>
                <a:gd name="connsiteY3" fmla="*/ 104775 h 219075"/>
                <a:gd name="connsiteX4" fmla="*/ 0 w 447675"/>
                <a:gd name="connsiteY4" fmla="*/ 219075 h 219075"/>
                <a:gd name="connsiteX0" fmla="*/ 415925 w 415925"/>
                <a:gd name="connsiteY0" fmla="*/ 22225 h 219075"/>
                <a:gd name="connsiteX1" fmla="*/ 342900 w 415925"/>
                <a:gd name="connsiteY1" fmla="*/ 0 h 219075"/>
                <a:gd name="connsiteX2" fmla="*/ 152400 w 415925"/>
                <a:gd name="connsiteY2" fmla="*/ 38100 h 219075"/>
                <a:gd name="connsiteX3" fmla="*/ 57150 w 415925"/>
                <a:gd name="connsiteY3" fmla="*/ 104775 h 219075"/>
                <a:gd name="connsiteX4" fmla="*/ 0 w 415925"/>
                <a:gd name="connsiteY4" fmla="*/ 219075 h 219075"/>
                <a:gd name="connsiteX0" fmla="*/ 415925 w 415925"/>
                <a:gd name="connsiteY0" fmla="*/ 22225 h 219075"/>
                <a:gd name="connsiteX1" fmla="*/ 342900 w 415925"/>
                <a:gd name="connsiteY1" fmla="*/ 0 h 219075"/>
                <a:gd name="connsiteX2" fmla="*/ 238125 w 415925"/>
                <a:gd name="connsiteY2" fmla="*/ 9525 h 219075"/>
                <a:gd name="connsiteX3" fmla="*/ 152400 w 415925"/>
                <a:gd name="connsiteY3" fmla="*/ 38100 h 219075"/>
                <a:gd name="connsiteX4" fmla="*/ 57150 w 415925"/>
                <a:gd name="connsiteY4" fmla="*/ 104775 h 219075"/>
                <a:gd name="connsiteX5" fmla="*/ 0 w 415925"/>
                <a:gd name="connsiteY5" fmla="*/ 219075 h 219075"/>
                <a:gd name="connsiteX0" fmla="*/ 415925 w 415925"/>
                <a:gd name="connsiteY0" fmla="*/ 22225 h 219075"/>
                <a:gd name="connsiteX1" fmla="*/ 342900 w 415925"/>
                <a:gd name="connsiteY1" fmla="*/ 0 h 219075"/>
                <a:gd name="connsiteX2" fmla="*/ 238125 w 415925"/>
                <a:gd name="connsiteY2" fmla="*/ 9525 h 219075"/>
                <a:gd name="connsiteX3" fmla="*/ 152400 w 415925"/>
                <a:gd name="connsiteY3" fmla="*/ 38100 h 219075"/>
                <a:gd name="connsiteX4" fmla="*/ 104775 w 415925"/>
                <a:gd name="connsiteY4" fmla="*/ 63500 h 219075"/>
                <a:gd name="connsiteX5" fmla="*/ 57150 w 415925"/>
                <a:gd name="connsiteY5" fmla="*/ 104775 h 219075"/>
                <a:gd name="connsiteX6" fmla="*/ 0 w 415925"/>
                <a:gd name="connsiteY6" fmla="*/ 219075 h 219075"/>
                <a:gd name="connsiteX0" fmla="*/ 415925 w 415925"/>
                <a:gd name="connsiteY0" fmla="*/ 22225 h 219075"/>
                <a:gd name="connsiteX1" fmla="*/ 342900 w 415925"/>
                <a:gd name="connsiteY1" fmla="*/ 0 h 219075"/>
                <a:gd name="connsiteX2" fmla="*/ 238125 w 415925"/>
                <a:gd name="connsiteY2" fmla="*/ 9525 h 219075"/>
                <a:gd name="connsiteX3" fmla="*/ 152400 w 415925"/>
                <a:gd name="connsiteY3" fmla="*/ 38100 h 219075"/>
                <a:gd name="connsiteX4" fmla="*/ 104775 w 415925"/>
                <a:gd name="connsiteY4" fmla="*/ 63500 h 219075"/>
                <a:gd name="connsiteX5" fmla="*/ 57150 w 415925"/>
                <a:gd name="connsiteY5" fmla="*/ 104775 h 219075"/>
                <a:gd name="connsiteX6" fmla="*/ 25400 w 415925"/>
                <a:gd name="connsiteY6" fmla="*/ 152400 h 219075"/>
                <a:gd name="connsiteX7" fmla="*/ 0 w 415925"/>
                <a:gd name="connsiteY7" fmla="*/ 219075 h 219075"/>
                <a:gd name="connsiteX0" fmla="*/ 403225 w 403225"/>
                <a:gd name="connsiteY0" fmla="*/ 22225 h 219075"/>
                <a:gd name="connsiteX1" fmla="*/ 342900 w 403225"/>
                <a:gd name="connsiteY1" fmla="*/ 0 h 219075"/>
                <a:gd name="connsiteX2" fmla="*/ 238125 w 403225"/>
                <a:gd name="connsiteY2" fmla="*/ 9525 h 219075"/>
                <a:gd name="connsiteX3" fmla="*/ 152400 w 403225"/>
                <a:gd name="connsiteY3" fmla="*/ 38100 h 219075"/>
                <a:gd name="connsiteX4" fmla="*/ 104775 w 403225"/>
                <a:gd name="connsiteY4" fmla="*/ 63500 h 219075"/>
                <a:gd name="connsiteX5" fmla="*/ 57150 w 403225"/>
                <a:gd name="connsiteY5" fmla="*/ 104775 h 219075"/>
                <a:gd name="connsiteX6" fmla="*/ 25400 w 403225"/>
                <a:gd name="connsiteY6" fmla="*/ 152400 h 219075"/>
                <a:gd name="connsiteX7" fmla="*/ 0 w 403225"/>
                <a:gd name="connsiteY7" fmla="*/ 21907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225" h="219075">
                  <a:moveTo>
                    <a:pt x="403225" y="22225"/>
                  </a:moveTo>
                  <a:lnTo>
                    <a:pt x="342900" y="0"/>
                  </a:lnTo>
                  <a:cubicBezTo>
                    <a:pt x="315383" y="5292"/>
                    <a:pt x="265642" y="4233"/>
                    <a:pt x="238125" y="9525"/>
                  </a:cubicBezTo>
                  <a:lnTo>
                    <a:pt x="152400" y="38100"/>
                  </a:lnTo>
                  <a:cubicBezTo>
                    <a:pt x="140758" y="46567"/>
                    <a:pt x="116417" y="55033"/>
                    <a:pt x="104775" y="63500"/>
                  </a:cubicBezTo>
                  <a:lnTo>
                    <a:pt x="57150" y="104775"/>
                  </a:lnTo>
                  <a:cubicBezTo>
                    <a:pt x="50800" y="115358"/>
                    <a:pt x="31750" y="141817"/>
                    <a:pt x="25400" y="152400"/>
                  </a:cubicBezTo>
                  <a:lnTo>
                    <a:pt x="0" y="219075"/>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51" name="Freeform 50"/>
            <p:cNvSpPr/>
            <p:nvPr/>
          </p:nvSpPr>
          <p:spPr>
            <a:xfrm>
              <a:off x="7879761" y="2896961"/>
              <a:ext cx="514350" cy="154850"/>
            </a:xfrm>
            <a:custGeom>
              <a:avLst/>
              <a:gdLst>
                <a:gd name="connsiteX0" fmla="*/ 561975 w 561975"/>
                <a:gd name="connsiteY0" fmla="*/ 38100 h 133350"/>
                <a:gd name="connsiteX1" fmla="*/ 361950 w 561975"/>
                <a:gd name="connsiteY1" fmla="*/ 85725 h 133350"/>
                <a:gd name="connsiteX2" fmla="*/ 209550 w 561975"/>
                <a:gd name="connsiteY2" fmla="*/ 133350 h 133350"/>
                <a:gd name="connsiteX3" fmla="*/ 104775 w 561975"/>
                <a:gd name="connsiteY3" fmla="*/ 123825 h 133350"/>
                <a:gd name="connsiteX4" fmla="*/ 0 w 561975"/>
                <a:gd name="connsiteY4" fmla="*/ 0 h 133350"/>
                <a:gd name="connsiteX0" fmla="*/ 492919 w 492919"/>
                <a:gd name="connsiteY0" fmla="*/ 50006 h 133350"/>
                <a:gd name="connsiteX1" fmla="*/ 361950 w 492919"/>
                <a:gd name="connsiteY1" fmla="*/ 85725 h 133350"/>
                <a:gd name="connsiteX2" fmla="*/ 209550 w 492919"/>
                <a:gd name="connsiteY2" fmla="*/ 133350 h 133350"/>
                <a:gd name="connsiteX3" fmla="*/ 104775 w 492919"/>
                <a:gd name="connsiteY3" fmla="*/ 123825 h 133350"/>
                <a:gd name="connsiteX4" fmla="*/ 0 w 492919"/>
                <a:gd name="connsiteY4" fmla="*/ 0 h 133350"/>
                <a:gd name="connsiteX0" fmla="*/ 492919 w 492919"/>
                <a:gd name="connsiteY0" fmla="*/ 50006 h 133350"/>
                <a:gd name="connsiteX1" fmla="*/ 361950 w 492919"/>
                <a:gd name="connsiteY1" fmla="*/ 85725 h 133350"/>
                <a:gd name="connsiteX2" fmla="*/ 283369 w 492919"/>
                <a:gd name="connsiteY2" fmla="*/ 116681 h 133350"/>
                <a:gd name="connsiteX3" fmla="*/ 209550 w 492919"/>
                <a:gd name="connsiteY3" fmla="*/ 133350 h 133350"/>
                <a:gd name="connsiteX4" fmla="*/ 104775 w 492919"/>
                <a:gd name="connsiteY4" fmla="*/ 123825 h 133350"/>
                <a:gd name="connsiteX5" fmla="*/ 0 w 492919"/>
                <a:gd name="connsiteY5" fmla="*/ 0 h 133350"/>
                <a:gd name="connsiteX0" fmla="*/ 492919 w 492919"/>
                <a:gd name="connsiteY0" fmla="*/ 50006 h 138181"/>
                <a:gd name="connsiteX1" fmla="*/ 361950 w 492919"/>
                <a:gd name="connsiteY1" fmla="*/ 85725 h 138181"/>
                <a:gd name="connsiteX2" fmla="*/ 283369 w 492919"/>
                <a:gd name="connsiteY2" fmla="*/ 116681 h 138181"/>
                <a:gd name="connsiteX3" fmla="*/ 209550 w 492919"/>
                <a:gd name="connsiteY3" fmla="*/ 133350 h 138181"/>
                <a:gd name="connsiteX4" fmla="*/ 145256 w 492919"/>
                <a:gd name="connsiteY4" fmla="*/ 138113 h 138181"/>
                <a:gd name="connsiteX5" fmla="*/ 104775 w 492919"/>
                <a:gd name="connsiteY5" fmla="*/ 123825 h 138181"/>
                <a:gd name="connsiteX6" fmla="*/ 0 w 492919"/>
                <a:gd name="connsiteY6" fmla="*/ 0 h 138181"/>
                <a:gd name="connsiteX0" fmla="*/ 514350 w 514350"/>
                <a:gd name="connsiteY0" fmla="*/ 66675 h 154850"/>
                <a:gd name="connsiteX1" fmla="*/ 383381 w 514350"/>
                <a:gd name="connsiteY1" fmla="*/ 102394 h 154850"/>
                <a:gd name="connsiteX2" fmla="*/ 304800 w 514350"/>
                <a:gd name="connsiteY2" fmla="*/ 133350 h 154850"/>
                <a:gd name="connsiteX3" fmla="*/ 230981 w 514350"/>
                <a:gd name="connsiteY3" fmla="*/ 150019 h 154850"/>
                <a:gd name="connsiteX4" fmla="*/ 166687 w 514350"/>
                <a:gd name="connsiteY4" fmla="*/ 154782 h 154850"/>
                <a:gd name="connsiteX5" fmla="*/ 126206 w 514350"/>
                <a:gd name="connsiteY5" fmla="*/ 140494 h 154850"/>
                <a:gd name="connsiteX6" fmla="*/ 0 w 514350"/>
                <a:gd name="connsiteY6" fmla="*/ 0 h 15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350" h="154850">
                  <a:moveTo>
                    <a:pt x="514350" y="66675"/>
                  </a:moveTo>
                  <a:lnTo>
                    <a:pt x="383381" y="102394"/>
                  </a:lnTo>
                  <a:cubicBezTo>
                    <a:pt x="361950" y="108744"/>
                    <a:pt x="326231" y="127000"/>
                    <a:pt x="304800" y="133350"/>
                  </a:cubicBezTo>
                  <a:lnTo>
                    <a:pt x="230981" y="150019"/>
                  </a:lnTo>
                  <a:cubicBezTo>
                    <a:pt x="215106" y="149225"/>
                    <a:pt x="182562" y="155576"/>
                    <a:pt x="166687" y="154782"/>
                  </a:cubicBezTo>
                  <a:lnTo>
                    <a:pt x="126206" y="140494"/>
                  </a:lnTo>
                  <a:lnTo>
                    <a:pt x="0" y="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52" name="Freeform 51"/>
            <p:cNvSpPr/>
            <p:nvPr/>
          </p:nvSpPr>
          <p:spPr>
            <a:xfrm>
              <a:off x="7129667" y="2375400"/>
              <a:ext cx="647700" cy="128655"/>
            </a:xfrm>
            <a:custGeom>
              <a:avLst/>
              <a:gdLst>
                <a:gd name="connsiteX0" fmla="*/ 647700 w 647700"/>
                <a:gd name="connsiteY0" fmla="*/ 104775 h 123825"/>
                <a:gd name="connsiteX1" fmla="*/ 552450 w 647700"/>
                <a:gd name="connsiteY1" fmla="*/ 38100 h 123825"/>
                <a:gd name="connsiteX2" fmla="*/ 381000 w 647700"/>
                <a:gd name="connsiteY2" fmla="*/ 0 h 123825"/>
                <a:gd name="connsiteX3" fmla="*/ 180975 w 647700"/>
                <a:gd name="connsiteY3" fmla="*/ 19050 h 123825"/>
                <a:gd name="connsiteX4" fmla="*/ 0 w 647700"/>
                <a:gd name="connsiteY4" fmla="*/ 123825 h 123825"/>
                <a:gd name="connsiteX0" fmla="*/ 647700 w 647700"/>
                <a:gd name="connsiteY0" fmla="*/ 97631 h 123825"/>
                <a:gd name="connsiteX1" fmla="*/ 552450 w 647700"/>
                <a:gd name="connsiteY1" fmla="*/ 38100 h 123825"/>
                <a:gd name="connsiteX2" fmla="*/ 381000 w 647700"/>
                <a:gd name="connsiteY2" fmla="*/ 0 h 123825"/>
                <a:gd name="connsiteX3" fmla="*/ 180975 w 647700"/>
                <a:gd name="connsiteY3" fmla="*/ 19050 h 123825"/>
                <a:gd name="connsiteX4" fmla="*/ 0 w 647700"/>
                <a:gd name="connsiteY4" fmla="*/ 123825 h 123825"/>
                <a:gd name="connsiteX0" fmla="*/ 647700 w 647700"/>
                <a:gd name="connsiteY0" fmla="*/ 97631 h 123825"/>
                <a:gd name="connsiteX1" fmla="*/ 552450 w 647700"/>
                <a:gd name="connsiteY1" fmla="*/ 38100 h 123825"/>
                <a:gd name="connsiteX2" fmla="*/ 461963 w 647700"/>
                <a:gd name="connsiteY2" fmla="*/ 9525 h 123825"/>
                <a:gd name="connsiteX3" fmla="*/ 381000 w 647700"/>
                <a:gd name="connsiteY3" fmla="*/ 0 h 123825"/>
                <a:gd name="connsiteX4" fmla="*/ 180975 w 647700"/>
                <a:gd name="connsiteY4" fmla="*/ 19050 h 123825"/>
                <a:gd name="connsiteX5" fmla="*/ 0 w 647700"/>
                <a:gd name="connsiteY5" fmla="*/ 123825 h 123825"/>
                <a:gd name="connsiteX0" fmla="*/ 647700 w 647700"/>
                <a:gd name="connsiteY0" fmla="*/ 102461 h 128655"/>
                <a:gd name="connsiteX1" fmla="*/ 552450 w 647700"/>
                <a:gd name="connsiteY1" fmla="*/ 42930 h 128655"/>
                <a:gd name="connsiteX2" fmla="*/ 461963 w 647700"/>
                <a:gd name="connsiteY2" fmla="*/ 14355 h 128655"/>
                <a:gd name="connsiteX3" fmla="*/ 381000 w 647700"/>
                <a:gd name="connsiteY3" fmla="*/ 4830 h 128655"/>
                <a:gd name="connsiteX4" fmla="*/ 288131 w 647700"/>
                <a:gd name="connsiteY4" fmla="*/ 68 h 128655"/>
                <a:gd name="connsiteX5" fmla="*/ 180975 w 647700"/>
                <a:gd name="connsiteY5" fmla="*/ 23880 h 128655"/>
                <a:gd name="connsiteX6" fmla="*/ 0 w 647700"/>
                <a:gd name="connsiteY6" fmla="*/ 128655 h 128655"/>
                <a:gd name="connsiteX0" fmla="*/ 647700 w 647700"/>
                <a:gd name="connsiteY0" fmla="*/ 102461 h 128655"/>
                <a:gd name="connsiteX1" fmla="*/ 552450 w 647700"/>
                <a:gd name="connsiteY1" fmla="*/ 42930 h 128655"/>
                <a:gd name="connsiteX2" fmla="*/ 461963 w 647700"/>
                <a:gd name="connsiteY2" fmla="*/ 14355 h 128655"/>
                <a:gd name="connsiteX3" fmla="*/ 381000 w 647700"/>
                <a:gd name="connsiteY3" fmla="*/ 4830 h 128655"/>
                <a:gd name="connsiteX4" fmla="*/ 288131 w 647700"/>
                <a:gd name="connsiteY4" fmla="*/ 68 h 128655"/>
                <a:gd name="connsiteX5" fmla="*/ 180975 w 647700"/>
                <a:gd name="connsiteY5" fmla="*/ 23880 h 128655"/>
                <a:gd name="connsiteX6" fmla="*/ 121444 w 647700"/>
                <a:gd name="connsiteY6" fmla="*/ 50074 h 128655"/>
                <a:gd name="connsiteX7" fmla="*/ 0 w 647700"/>
                <a:gd name="connsiteY7" fmla="*/ 128655 h 12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700" h="128655">
                  <a:moveTo>
                    <a:pt x="647700" y="102461"/>
                  </a:moveTo>
                  <a:lnTo>
                    <a:pt x="552450" y="42930"/>
                  </a:lnTo>
                  <a:cubicBezTo>
                    <a:pt x="524669" y="36580"/>
                    <a:pt x="489744" y="20705"/>
                    <a:pt x="461963" y="14355"/>
                  </a:cubicBezTo>
                  <a:lnTo>
                    <a:pt x="381000" y="4830"/>
                  </a:lnTo>
                  <a:cubicBezTo>
                    <a:pt x="360363" y="5624"/>
                    <a:pt x="308768" y="-726"/>
                    <a:pt x="288131" y="68"/>
                  </a:cubicBezTo>
                  <a:lnTo>
                    <a:pt x="180975" y="23880"/>
                  </a:lnTo>
                  <a:cubicBezTo>
                    <a:pt x="166688" y="31818"/>
                    <a:pt x="135731" y="42136"/>
                    <a:pt x="121444" y="50074"/>
                  </a:cubicBezTo>
                  <a:lnTo>
                    <a:pt x="0" y="128655"/>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53" name="Freeform 52"/>
            <p:cNvSpPr/>
            <p:nvPr/>
          </p:nvSpPr>
          <p:spPr>
            <a:xfrm>
              <a:off x="5958092" y="1827780"/>
              <a:ext cx="1123950" cy="342900"/>
            </a:xfrm>
            <a:custGeom>
              <a:avLst/>
              <a:gdLst>
                <a:gd name="connsiteX0" fmla="*/ 1123950 w 1123950"/>
                <a:gd name="connsiteY0" fmla="*/ 152400 h 342900"/>
                <a:gd name="connsiteX1" fmla="*/ 1076325 w 1123950"/>
                <a:gd name="connsiteY1" fmla="*/ 304800 h 342900"/>
                <a:gd name="connsiteX2" fmla="*/ 1019175 w 1123950"/>
                <a:gd name="connsiteY2" fmla="*/ 342900 h 342900"/>
                <a:gd name="connsiteX3" fmla="*/ 828675 w 1123950"/>
                <a:gd name="connsiteY3" fmla="*/ 333375 h 342900"/>
                <a:gd name="connsiteX4" fmla="*/ 609600 w 1123950"/>
                <a:gd name="connsiteY4" fmla="*/ 314325 h 342900"/>
                <a:gd name="connsiteX5" fmla="*/ 381000 w 1123950"/>
                <a:gd name="connsiteY5" fmla="*/ 323850 h 342900"/>
                <a:gd name="connsiteX6" fmla="*/ 152400 w 1123950"/>
                <a:gd name="connsiteY6" fmla="*/ 257175 h 342900"/>
                <a:gd name="connsiteX7" fmla="*/ 38100 w 1123950"/>
                <a:gd name="connsiteY7" fmla="*/ 161925 h 342900"/>
                <a:gd name="connsiteX8" fmla="*/ 0 w 1123950"/>
                <a:gd name="connsiteY8"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950" h="342900">
                  <a:moveTo>
                    <a:pt x="1123950" y="152400"/>
                  </a:moveTo>
                  <a:lnTo>
                    <a:pt x="1076325" y="304800"/>
                  </a:lnTo>
                  <a:lnTo>
                    <a:pt x="1019175" y="342900"/>
                  </a:lnTo>
                  <a:lnTo>
                    <a:pt x="828675" y="333375"/>
                  </a:lnTo>
                  <a:lnTo>
                    <a:pt x="609600" y="314325"/>
                  </a:lnTo>
                  <a:lnTo>
                    <a:pt x="381000" y="323850"/>
                  </a:lnTo>
                  <a:lnTo>
                    <a:pt x="152400" y="257175"/>
                  </a:lnTo>
                  <a:lnTo>
                    <a:pt x="38100" y="161925"/>
                  </a:lnTo>
                  <a:lnTo>
                    <a:pt x="0" y="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54" name="Freeform 53"/>
            <p:cNvSpPr/>
            <p:nvPr/>
          </p:nvSpPr>
          <p:spPr>
            <a:xfrm>
              <a:off x="7532098" y="2027805"/>
              <a:ext cx="416719" cy="300038"/>
            </a:xfrm>
            <a:custGeom>
              <a:avLst/>
              <a:gdLst>
                <a:gd name="connsiteX0" fmla="*/ 409575 w 409575"/>
                <a:gd name="connsiteY0" fmla="*/ 295275 h 295275"/>
                <a:gd name="connsiteX1" fmla="*/ 285750 w 409575"/>
                <a:gd name="connsiteY1" fmla="*/ 180975 h 295275"/>
                <a:gd name="connsiteX2" fmla="*/ 142875 w 409575"/>
                <a:gd name="connsiteY2" fmla="*/ 123825 h 295275"/>
                <a:gd name="connsiteX3" fmla="*/ 0 w 409575"/>
                <a:gd name="connsiteY3" fmla="*/ 0 h 295275"/>
                <a:gd name="connsiteX0" fmla="*/ 390525 w 390525"/>
                <a:gd name="connsiteY0" fmla="*/ 271463 h 271463"/>
                <a:gd name="connsiteX1" fmla="*/ 285750 w 390525"/>
                <a:gd name="connsiteY1" fmla="*/ 180975 h 271463"/>
                <a:gd name="connsiteX2" fmla="*/ 142875 w 390525"/>
                <a:gd name="connsiteY2" fmla="*/ 123825 h 271463"/>
                <a:gd name="connsiteX3" fmla="*/ 0 w 390525"/>
                <a:gd name="connsiteY3" fmla="*/ 0 h 271463"/>
                <a:gd name="connsiteX0" fmla="*/ 416719 w 416719"/>
                <a:gd name="connsiteY0" fmla="*/ 300038 h 300038"/>
                <a:gd name="connsiteX1" fmla="*/ 311944 w 416719"/>
                <a:gd name="connsiteY1" fmla="*/ 209550 h 300038"/>
                <a:gd name="connsiteX2" fmla="*/ 169069 w 416719"/>
                <a:gd name="connsiteY2" fmla="*/ 152400 h 300038"/>
                <a:gd name="connsiteX3" fmla="*/ 0 w 416719"/>
                <a:gd name="connsiteY3" fmla="*/ 0 h 300038"/>
              </a:gdLst>
              <a:ahLst/>
              <a:cxnLst>
                <a:cxn ang="0">
                  <a:pos x="connsiteX0" y="connsiteY0"/>
                </a:cxn>
                <a:cxn ang="0">
                  <a:pos x="connsiteX1" y="connsiteY1"/>
                </a:cxn>
                <a:cxn ang="0">
                  <a:pos x="connsiteX2" y="connsiteY2"/>
                </a:cxn>
                <a:cxn ang="0">
                  <a:pos x="connsiteX3" y="connsiteY3"/>
                </a:cxn>
              </a:cxnLst>
              <a:rect l="l" t="t" r="r" b="b"/>
              <a:pathLst>
                <a:path w="416719" h="300038">
                  <a:moveTo>
                    <a:pt x="416719" y="300038"/>
                  </a:moveTo>
                  <a:lnTo>
                    <a:pt x="311944" y="209550"/>
                  </a:lnTo>
                  <a:lnTo>
                    <a:pt x="169069" y="152400"/>
                  </a:lnTo>
                  <a:lnTo>
                    <a:pt x="0" y="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55" name="Freeform 54"/>
            <p:cNvSpPr/>
            <p:nvPr/>
          </p:nvSpPr>
          <p:spPr>
            <a:xfrm>
              <a:off x="8094073" y="2287361"/>
              <a:ext cx="769144" cy="169069"/>
            </a:xfrm>
            <a:custGeom>
              <a:avLst/>
              <a:gdLst>
                <a:gd name="connsiteX0" fmla="*/ 752475 w 752475"/>
                <a:gd name="connsiteY0" fmla="*/ 133350 h 161925"/>
                <a:gd name="connsiteX1" fmla="*/ 590550 w 752475"/>
                <a:gd name="connsiteY1" fmla="*/ 161925 h 161925"/>
                <a:gd name="connsiteX2" fmla="*/ 361950 w 752475"/>
                <a:gd name="connsiteY2" fmla="*/ 104775 h 161925"/>
                <a:gd name="connsiteX3" fmla="*/ 161925 w 752475"/>
                <a:gd name="connsiteY3" fmla="*/ 0 h 161925"/>
                <a:gd name="connsiteX4" fmla="*/ 0 w 752475"/>
                <a:gd name="connsiteY4" fmla="*/ 0 h 161925"/>
                <a:gd name="connsiteX0" fmla="*/ 769144 w 769144"/>
                <a:gd name="connsiteY0" fmla="*/ 133350 h 161925"/>
                <a:gd name="connsiteX1" fmla="*/ 607219 w 769144"/>
                <a:gd name="connsiteY1" fmla="*/ 161925 h 161925"/>
                <a:gd name="connsiteX2" fmla="*/ 378619 w 769144"/>
                <a:gd name="connsiteY2" fmla="*/ 104775 h 161925"/>
                <a:gd name="connsiteX3" fmla="*/ 178594 w 769144"/>
                <a:gd name="connsiteY3" fmla="*/ 0 h 161925"/>
                <a:gd name="connsiteX4" fmla="*/ 0 w 769144"/>
                <a:gd name="connsiteY4" fmla="*/ 0 h 161925"/>
                <a:gd name="connsiteX0" fmla="*/ 769144 w 769144"/>
                <a:gd name="connsiteY0" fmla="*/ 140494 h 169069"/>
                <a:gd name="connsiteX1" fmla="*/ 607219 w 769144"/>
                <a:gd name="connsiteY1" fmla="*/ 169069 h 169069"/>
                <a:gd name="connsiteX2" fmla="*/ 378619 w 769144"/>
                <a:gd name="connsiteY2" fmla="*/ 111919 h 169069"/>
                <a:gd name="connsiteX3" fmla="*/ 178594 w 769144"/>
                <a:gd name="connsiteY3" fmla="*/ 7144 h 169069"/>
                <a:gd name="connsiteX4" fmla="*/ 78582 w 769144"/>
                <a:gd name="connsiteY4" fmla="*/ 0 h 169069"/>
                <a:gd name="connsiteX5" fmla="*/ 0 w 769144"/>
                <a:gd name="connsiteY5" fmla="*/ 7144 h 169069"/>
                <a:gd name="connsiteX0" fmla="*/ 769144 w 769144"/>
                <a:gd name="connsiteY0" fmla="*/ 140494 h 169069"/>
                <a:gd name="connsiteX1" fmla="*/ 607219 w 769144"/>
                <a:gd name="connsiteY1" fmla="*/ 169069 h 169069"/>
                <a:gd name="connsiteX2" fmla="*/ 447675 w 769144"/>
                <a:gd name="connsiteY2" fmla="*/ 133350 h 169069"/>
                <a:gd name="connsiteX3" fmla="*/ 378619 w 769144"/>
                <a:gd name="connsiteY3" fmla="*/ 111919 h 169069"/>
                <a:gd name="connsiteX4" fmla="*/ 178594 w 769144"/>
                <a:gd name="connsiteY4" fmla="*/ 7144 h 169069"/>
                <a:gd name="connsiteX5" fmla="*/ 78582 w 769144"/>
                <a:gd name="connsiteY5" fmla="*/ 0 h 169069"/>
                <a:gd name="connsiteX6" fmla="*/ 0 w 769144"/>
                <a:gd name="connsiteY6" fmla="*/ 7144 h 16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9144" h="169069">
                  <a:moveTo>
                    <a:pt x="769144" y="140494"/>
                  </a:moveTo>
                  <a:lnTo>
                    <a:pt x="607219" y="169069"/>
                  </a:lnTo>
                  <a:cubicBezTo>
                    <a:pt x="558007" y="155575"/>
                    <a:pt x="496887" y="146844"/>
                    <a:pt x="447675" y="133350"/>
                  </a:cubicBezTo>
                  <a:lnTo>
                    <a:pt x="378619" y="111919"/>
                  </a:lnTo>
                  <a:lnTo>
                    <a:pt x="178594" y="7144"/>
                  </a:lnTo>
                  <a:cubicBezTo>
                    <a:pt x="150813" y="6350"/>
                    <a:pt x="106363" y="794"/>
                    <a:pt x="78582" y="0"/>
                  </a:cubicBezTo>
                  <a:lnTo>
                    <a:pt x="0" y="7144"/>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56" name="Freeform 55"/>
            <p:cNvSpPr/>
            <p:nvPr/>
          </p:nvSpPr>
          <p:spPr>
            <a:xfrm>
              <a:off x="8241711" y="2649312"/>
              <a:ext cx="457200" cy="166688"/>
            </a:xfrm>
            <a:custGeom>
              <a:avLst/>
              <a:gdLst>
                <a:gd name="connsiteX0" fmla="*/ 504825 w 504825"/>
                <a:gd name="connsiteY0" fmla="*/ 0 h 180975"/>
                <a:gd name="connsiteX1" fmla="*/ 285750 w 504825"/>
                <a:gd name="connsiteY1" fmla="*/ 28575 h 180975"/>
                <a:gd name="connsiteX2" fmla="*/ 152400 w 504825"/>
                <a:gd name="connsiteY2" fmla="*/ 76200 h 180975"/>
                <a:gd name="connsiteX3" fmla="*/ 0 w 504825"/>
                <a:gd name="connsiteY3" fmla="*/ 180975 h 180975"/>
                <a:gd name="connsiteX0" fmla="*/ 488156 w 488156"/>
                <a:gd name="connsiteY0" fmla="*/ 0 h 169069"/>
                <a:gd name="connsiteX1" fmla="*/ 269081 w 488156"/>
                <a:gd name="connsiteY1" fmla="*/ 28575 h 169069"/>
                <a:gd name="connsiteX2" fmla="*/ 135731 w 488156"/>
                <a:gd name="connsiteY2" fmla="*/ 76200 h 169069"/>
                <a:gd name="connsiteX3" fmla="*/ 0 w 488156"/>
                <a:gd name="connsiteY3" fmla="*/ 169069 h 169069"/>
                <a:gd name="connsiteX0" fmla="*/ 488156 w 488156"/>
                <a:gd name="connsiteY0" fmla="*/ 0 h 169069"/>
                <a:gd name="connsiteX1" fmla="*/ 269081 w 488156"/>
                <a:gd name="connsiteY1" fmla="*/ 28575 h 169069"/>
                <a:gd name="connsiteX2" fmla="*/ 195261 w 488156"/>
                <a:gd name="connsiteY2" fmla="*/ 38100 h 169069"/>
                <a:gd name="connsiteX3" fmla="*/ 135731 w 488156"/>
                <a:gd name="connsiteY3" fmla="*/ 76200 h 169069"/>
                <a:gd name="connsiteX4" fmla="*/ 0 w 488156"/>
                <a:gd name="connsiteY4" fmla="*/ 169069 h 169069"/>
                <a:gd name="connsiteX0" fmla="*/ 488156 w 488156"/>
                <a:gd name="connsiteY0" fmla="*/ 0 h 169069"/>
                <a:gd name="connsiteX1" fmla="*/ 350043 w 488156"/>
                <a:gd name="connsiteY1" fmla="*/ 4763 h 169069"/>
                <a:gd name="connsiteX2" fmla="*/ 269081 w 488156"/>
                <a:gd name="connsiteY2" fmla="*/ 28575 h 169069"/>
                <a:gd name="connsiteX3" fmla="*/ 195261 w 488156"/>
                <a:gd name="connsiteY3" fmla="*/ 38100 h 169069"/>
                <a:gd name="connsiteX4" fmla="*/ 135731 w 488156"/>
                <a:gd name="connsiteY4" fmla="*/ 76200 h 169069"/>
                <a:gd name="connsiteX5" fmla="*/ 0 w 488156"/>
                <a:gd name="connsiteY5" fmla="*/ 169069 h 169069"/>
                <a:gd name="connsiteX0" fmla="*/ 488156 w 488156"/>
                <a:gd name="connsiteY0" fmla="*/ 0 h 169069"/>
                <a:gd name="connsiteX1" fmla="*/ 350043 w 488156"/>
                <a:gd name="connsiteY1" fmla="*/ 4763 h 169069"/>
                <a:gd name="connsiteX2" fmla="*/ 261937 w 488156"/>
                <a:gd name="connsiteY2" fmla="*/ 14288 h 169069"/>
                <a:gd name="connsiteX3" fmla="*/ 195261 w 488156"/>
                <a:gd name="connsiteY3" fmla="*/ 38100 h 169069"/>
                <a:gd name="connsiteX4" fmla="*/ 135731 w 488156"/>
                <a:gd name="connsiteY4" fmla="*/ 76200 h 169069"/>
                <a:gd name="connsiteX5" fmla="*/ 0 w 488156"/>
                <a:gd name="connsiteY5" fmla="*/ 169069 h 169069"/>
                <a:gd name="connsiteX0" fmla="*/ 471487 w 471487"/>
                <a:gd name="connsiteY0" fmla="*/ 0 h 169069"/>
                <a:gd name="connsiteX1" fmla="*/ 350043 w 471487"/>
                <a:gd name="connsiteY1" fmla="*/ 4763 h 169069"/>
                <a:gd name="connsiteX2" fmla="*/ 261937 w 471487"/>
                <a:gd name="connsiteY2" fmla="*/ 14288 h 169069"/>
                <a:gd name="connsiteX3" fmla="*/ 195261 w 471487"/>
                <a:gd name="connsiteY3" fmla="*/ 38100 h 169069"/>
                <a:gd name="connsiteX4" fmla="*/ 135731 w 471487"/>
                <a:gd name="connsiteY4" fmla="*/ 76200 h 169069"/>
                <a:gd name="connsiteX5" fmla="*/ 0 w 471487"/>
                <a:gd name="connsiteY5" fmla="*/ 169069 h 169069"/>
                <a:gd name="connsiteX0" fmla="*/ 457200 w 457200"/>
                <a:gd name="connsiteY0" fmla="*/ 0 h 166688"/>
                <a:gd name="connsiteX1" fmla="*/ 350043 w 457200"/>
                <a:gd name="connsiteY1" fmla="*/ 2382 h 166688"/>
                <a:gd name="connsiteX2" fmla="*/ 261937 w 457200"/>
                <a:gd name="connsiteY2" fmla="*/ 11907 h 166688"/>
                <a:gd name="connsiteX3" fmla="*/ 195261 w 457200"/>
                <a:gd name="connsiteY3" fmla="*/ 35719 h 166688"/>
                <a:gd name="connsiteX4" fmla="*/ 135731 w 457200"/>
                <a:gd name="connsiteY4" fmla="*/ 73819 h 166688"/>
                <a:gd name="connsiteX5" fmla="*/ 0 w 457200"/>
                <a:gd name="connsiteY5" fmla="*/ 166688 h 16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166688">
                  <a:moveTo>
                    <a:pt x="457200" y="0"/>
                  </a:moveTo>
                  <a:cubicBezTo>
                    <a:pt x="414337" y="4763"/>
                    <a:pt x="392906" y="-2381"/>
                    <a:pt x="350043" y="2382"/>
                  </a:cubicBezTo>
                  <a:lnTo>
                    <a:pt x="261937" y="11907"/>
                  </a:lnTo>
                  <a:cubicBezTo>
                    <a:pt x="236537" y="20638"/>
                    <a:pt x="220661" y="26988"/>
                    <a:pt x="195261" y="35719"/>
                  </a:cubicBezTo>
                  <a:lnTo>
                    <a:pt x="135731" y="73819"/>
                  </a:lnTo>
                  <a:lnTo>
                    <a:pt x="0" y="166688"/>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57" name="Freeform 56"/>
            <p:cNvSpPr/>
            <p:nvPr/>
          </p:nvSpPr>
          <p:spPr>
            <a:xfrm>
              <a:off x="5498511" y="1999230"/>
              <a:ext cx="714375" cy="404813"/>
            </a:xfrm>
            <a:custGeom>
              <a:avLst/>
              <a:gdLst>
                <a:gd name="connsiteX0" fmla="*/ 0 w 714375"/>
                <a:gd name="connsiteY0" fmla="*/ 0 h 404813"/>
                <a:gd name="connsiteX1" fmla="*/ 85725 w 714375"/>
                <a:gd name="connsiteY1" fmla="*/ 21431 h 404813"/>
                <a:gd name="connsiteX2" fmla="*/ 207169 w 714375"/>
                <a:gd name="connsiteY2" fmla="*/ 69056 h 404813"/>
                <a:gd name="connsiteX3" fmla="*/ 321469 w 714375"/>
                <a:gd name="connsiteY3" fmla="*/ 111919 h 404813"/>
                <a:gd name="connsiteX4" fmla="*/ 414337 w 714375"/>
                <a:gd name="connsiteY4" fmla="*/ 169069 h 404813"/>
                <a:gd name="connsiteX5" fmla="*/ 547687 w 714375"/>
                <a:gd name="connsiteY5" fmla="*/ 250031 h 404813"/>
                <a:gd name="connsiteX6" fmla="*/ 638175 w 714375"/>
                <a:gd name="connsiteY6" fmla="*/ 302419 h 404813"/>
                <a:gd name="connsiteX7" fmla="*/ 714375 w 714375"/>
                <a:gd name="connsiteY7" fmla="*/ 361950 h 404813"/>
                <a:gd name="connsiteX8" fmla="*/ 704850 w 714375"/>
                <a:gd name="connsiteY8" fmla="*/ 404813 h 404813"/>
                <a:gd name="connsiteX9" fmla="*/ 604837 w 714375"/>
                <a:gd name="connsiteY9" fmla="*/ 347663 h 404813"/>
                <a:gd name="connsiteX10" fmla="*/ 514350 w 714375"/>
                <a:gd name="connsiteY10" fmla="*/ 297656 h 404813"/>
                <a:gd name="connsiteX11" fmla="*/ 400050 w 714375"/>
                <a:gd name="connsiteY11" fmla="*/ 235744 h 404813"/>
                <a:gd name="connsiteX12" fmla="*/ 304800 w 714375"/>
                <a:gd name="connsiteY12" fmla="*/ 180975 h 404813"/>
                <a:gd name="connsiteX13" fmla="*/ 221456 w 714375"/>
                <a:gd name="connsiteY13" fmla="*/ 126206 h 404813"/>
                <a:gd name="connsiteX14" fmla="*/ 166687 w 714375"/>
                <a:gd name="connsiteY14" fmla="*/ 109538 h 404813"/>
                <a:gd name="connsiteX15" fmla="*/ 92869 w 714375"/>
                <a:gd name="connsiteY15" fmla="*/ 88106 h 404813"/>
                <a:gd name="connsiteX16" fmla="*/ 16669 w 714375"/>
                <a:gd name="connsiteY16" fmla="*/ 69056 h 404813"/>
                <a:gd name="connsiteX17" fmla="*/ 2381 w 714375"/>
                <a:gd name="connsiteY17" fmla="*/ 66675 h 404813"/>
                <a:gd name="connsiteX18" fmla="*/ 0 w 714375"/>
                <a:gd name="connsiteY18" fmla="*/ 0 h 40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4375" h="404813">
                  <a:moveTo>
                    <a:pt x="0" y="0"/>
                  </a:moveTo>
                  <a:lnTo>
                    <a:pt x="85725" y="21431"/>
                  </a:lnTo>
                  <a:lnTo>
                    <a:pt x="207169" y="69056"/>
                  </a:lnTo>
                  <a:lnTo>
                    <a:pt x="321469" y="111919"/>
                  </a:lnTo>
                  <a:lnTo>
                    <a:pt x="414337" y="169069"/>
                  </a:lnTo>
                  <a:lnTo>
                    <a:pt x="547687" y="250031"/>
                  </a:lnTo>
                  <a:lnTo>
                    <a:pt x="638175" y="302419"/>
                  </a:lnTo>
                  <a:lnTo>
                    <a:pt x="714375" y="361950"/>
                  </a:lnTo>
                  <a:lnTo>
                    <a:pt x="704850" y="404813"/>
                  </a:lnTo>
                  <a:lnTo>
                    <a:pt x="604837" y="347663"/>
                  </a:lnTo>
                  <a:lnTo>
                    <a:pt x="514350" y="297656"/>
                  </a:lnTo>
                  <a:lnTo>
                    <a:pt x="400050" y="235744"/>
                  </a:lnTo>
                  <a:lnTo>
                    <a:pt x="304800" y="180975"/>
                  </a:lnTo>
                  <a:lnTo>
                    <a:pt x="221456" y="126206"/>
                  </a:lnTo>
                  <a:lnTo>
                    <a:pt x="166687" y="109538"/>
                  </a:lnTo>
                  <a:lnTo>
                    <a:pt x="92869" y="88106"/>
                  </a:lnTo>
                  <a:lnTo>
                    <a:pt x="16669" y="69056"/>
                  </a:lnTo>
                  <a:lnTo>
                    <a:pt x="2381" y="66675"/>
                  </a:lnTo>
                  <a:cubicBezTo>
                    <a:pt x="1587" y="44450"/>
                    <a:pt x="794" y="22225"/>
                    <a:pt x="0" y="0"/>
                  </a:cubicBezTo>
                  <a:close/>
                </a:path>
              </a:pathLst>
            </a:custGeom>
            <a:pattFill prst="ltVert">
              <a:fgClr>
                <a:sysClr val="windowText" lastClr="000000"/>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58" name="Freeform 57"/>
            <p:cNvSpPr/>
            <p:nvPr/>
          </p:nvSpPr>
          <p:spPr>
            <a:xfrm>
              <a:off x="4265023" y="5252016"/>
              <a:ext cx="3340894" cy="347663"/>
            </a:xfrm>
            <a:custGeom>
              <a:avLst/>
              <a:gdLst>
                <a:gd name="connsiteX0" fmla="*/ 3343275 w 3343275"/>
                <a:gd name="connsiteY0" fmla="*/ 371475 h 371475"/>
                <a:gd name="connsiteX1" fmla="*/ 0 w 3343275"/>
                <a:gd name="connsiteY1" fmla="*/ 0 h 371475"/>
                <a:gd name="connsiteX0" fmla="*/ 3407569 w 3407569"/>
                <a:gd name="connsiteY0" fmla="*/ 376238 h 376238"/>
                <a:gd name="connsiteX1" fmla="*/ 0 w 3407569"/>
                <a:gd name="connsiteY1" fmla="*/ 0 h 376238"/>
                <a:gd name="connsiteX0" fmla="*/ 3340894 w 3340894"/>
                <a:gd name="connsiteY0" fmla="*/ 347663 h 347663"/>
                <a:gd name="connsiteX1" fmla="*/ 0 w 3340894"/>
                <a:gd name="connsiteY1" fmla="*/ 0 h 347663"/>
              </a:gdLst>
              <a:ahLst/>
              <a:cxnLst>
                <a:cxn ang="0">
                  <a:pos x="connsiteX0" y="connsiteY0"/>
                </a:cxn>
                <a:cxn ang="0">
                  <a:pos x="connsiteX1" y="connsiteY1"/>
                </a:cxn>
              </a:cxnLst>
              <a:rect l="l" t="t" r="r" b="b"/>
              <a:pathLst>
                <a:path w="3340894" h="347663">
                  <a:moveTo>
                    <a:pt x="3340894" y="347663"/>
                  </a:move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59" name="Freeform 58"/>
            <p:cNvSpPr/>
            <p:nvPr/>
          </p:nvSpPr>
          <p:spPr>
            <a:xfrm>
              <a:off x="9028316" y="2211980"/>
              <a:ext cx="6350" cy="587350"/>
            </a:xfrm>
            <a:custGeom>
              <a:avLst/>
              <a:gdLst>
                <a:gd name="connsiteX0" fmla="*/ 0 w 0"/>
                <a:gd name="connsiteY0" fmla="*/ 0 h 590550"/>
                <a:gd name="connsiteX1" fmla="*/ 0 w 0"/>
                <a:gd name="connsiteY1" fmla="*/ 590550 h 590550"/>
                <a:gd name="connsiteX0" fmla="*/ 0 w 1389"/>
                <a:gd name="connsiteY0" fmla="*/ 0 h 9635"/>
                <a:gd name="connsiteX1" fmla="*/ 1389 w 1389"/>
                <a:gd name="connsiteY1" fmla="*/ 9635 h 9635"/>
              </a:gdLst>
              <a:ahLst/>
              <a:cxnLst>
                <a:cxn ang="0">
                  <a:pos x="connsiteX0" y="connsiteY0"/>
                </a:cxn>
                <a:cxn ang="0">
                  <a:pos x="connsiteX1" y="connsiteY1"/>
                </a:cxn>
              </a:cxnLst>
              <a:rect l="l" t="t" r="r" b="b"/>
              <a:pathLst>
                <a:path w="1389" h="9635">
                  <a:moveTo>
                    <a:pt x="0" y="0"/>
                  </a:moveTo>
                  <a:lnTo>
                    <a:pt x="1389" y="9635"/>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60" name="Freeform 59"/>
            <p:cNvSpPr/>
            <p:nvPr/>
          </p:nvSpPr>
          <p:spPr>
            <a:xfrm>
              <a:off x="8217896" y="2170681"/>
              <a:ext cx="804069" cy="38100"/>
            </a:xfrm>
            <a:custGeom>
              <a:avLst/>
              <a:gdLst>
                <a:gd name="connsiteX0" fmla="*/ 800100 w 800100"/>
                <a:gd name="connsiteY0" fmla="*/ 47625 h 47625"/>
                <a:gd name="connsiteX1" fmla="*/ 542925 w 800100"/>
                <a:gd name="connsiteY1" fmla="*/ 9525 h 47625"/>
                <a:gd name="connsiteX2" fmla="*/ 209550 w 800100"/>
                <a:gd name="connsiteY2" fmla="*/ 9525 h 47625"/>
                <a:gd name="connsiteX3" fmla="*/ 0 w 800100"/>
                <a:gd name="connsiteY3" fmla="*/ 0 h 47625"/>
                <a:gd name="connsiteX0" fmla="*/ 812007 w 812007"/>
                <a:gd name="connsiteY0" fmla="*/ 38100 h 38100"/>
                <a:gd name="connsiteX1" fmla="*/ 554832 w 812007"/>
                <a:gd name="connsiteY1" fmla="*/ 0 h 38100"/>
                <a:gd name="connsiteX2" fmla="*/ 221457 w 812007"/>
                <a:gd name="connsiteY2" fmla="*/ 0 h 38100"/>
                <a:gd name="connsiteX3" fmla="*/ 0 w 812007"/>
                <a:gd name="connsiteY3" fmla="*/ 2382 h 38100"/>
                <a:gd name="connsiteX0" fmla="*/ 826294 w 826294"/>
                <a:gd name="connsiteY0" fmla="*/ 38100 h 38100"/>
                <a:gd name="connsiteX1" fmla="*/ 569119 w 826294"/>
                <a:gd name="connsiteY1" fmla="*/ 0 h 38100"/>
                <a:gd name="connsiteX2" fmla="*/ 235744 w 826294"/>
                <a:gd name="connsiteY2" fmla="*/ 0 h 38100"/>
                <a:gd name="connsiteX3" fmla="*/ 0 w 826294"/>
                <a:gd name="connsiteY3" fmla="*/ 2382 h 38100"/>
                <a:gd name="connsiteX0" fmla="*/ 804069 w 804069"/>
                <a:gd name="connsiteY0" fmla="*/ 38100 h 38100"/>
                <a:gd name="connsiteX1" fmla="*/ 569119 w 804069"/>
                <a:gd name="connsiteY1" fmla="*/ 0 h 38100"/>
                <a:gd name="connsiteX2" fmla="*/ 235744 w 804069"/>
                <a:gd name="connsiteY2" fmla="*/ 0 h 38100"/>
                <a:gd name="connsiteX3" fmla="*/ 0 w 804069"/>
                <a:gd name="connsiteY3" fmla="*/ 2382 h 38100"/>
              </a:gdLst>
              <a:ahLst/>
              <a:cxnLst>
                <a:cxn ang="0">
                  <a:pos x="connsiteX0" y="connsiteY0"/>
                </a:cxn>
                <a:cxn ang="0">
                  <a:pos x="connsiteX1" y="connsiteY1"/>
                </a:cxn>
                <a:cxn ang="0">
                  <a:pos x="connsiteX2" y="connsiteY2"/>
                </a:cxn>
                <a:cxn ang="0">
                  <a:pos x="connsiteX3" y="connsiteY3"/>
                </a:cxn>
              </a:cxnLst>
              <a:rect l="l" t="t" r="r" b="b"/>
              <a:pathLst>
                <a:path w="804069" h="38100">
                  <a:moveTo>
                    <a:pt x="804069" y="38100"/>
                  </a:moveTo>
                  <a:lnTo>
                    <a:pt x="569119" y="0"/>
                  </a:lnTo>
                  <a:lnTo>
                    <a:pt x="235744" y="0"/>
                  </a:lnTo>
                  <a:lnTo>
                    <a:pt x="0" y="2382"/>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61" name="Freeform 60"/>
            <p:cNvSpPr/>
            <p:nvPr/>
          </p:nvSpPr>
          <p:spPr>
            <a:xfrm>
              <a:off x="5681867" y="1799206"/>
              <a:ext cx="2500312" cy="304800"/>
            </a:xfrm>
            <a:custGeom>
              <a:avLst/>
              <a:gdLst>
                <a:gd name="connsiteX0" fmla="*/ 2457450 w 2457450"/>
                <a:gd name="connsiteY0" fmla="*/ 295275 h 295275"/>
                <a:gd name="connsiteX1" fmla="*/ 2028825 w 2457450"/>
                <a:gd name="connsiteY1" fmla="*/ 247650 h 295275"/>
                <a:gd name="connsiteX2" fmla="*/ 1466850 w 2457450"/>
                <a:gd name="connsiteY2" fmla="*/ 180975 h 295275"/>
                <a:gd name="connsiteX3" fmla="*/ 1038225 w 2457450"/>
                <a:gd name="connsiteY3" fmla="*/ 152400 h 295275"/>
                <a:gd name="connsiteX4" fmla="*/ 590550 w 2457450"/>
                <a:gd name="connsiteY4" fmla="*/ 95250 h 295275"/>
                <a:gd name="connsiteX5" fmla="*/ 304800 w 2457450"/>
                <a:gd name="connsiteY5" fmla="*/ 28575 h 295275"/>
                <a:gd name="connsiteX6" fmla="*/ 0 w 2457450"/>
                <a:gd name="connsiteY6" fmla="*/ 0 h 295275"/>
                <a:gd name="connsiteX0" fmla="*/ 2500312 w 2500312"/>
                <a:gd name="connsiteY0" fmla="*/ 304800 h 304800"/>
                <a:gd name="connsiteX1" fmla="*/ 2028825 w 2500312"/>
                <a:gd name="connsiteY1" fmla="*/ 247650 h 304800"/>
                <a:gd name="connsiteX2" fmla="*/ 1466850 w 2500312"/>
                <a:gd name="connsiteY2" fmla="*/ 180975 h 304800"/>
                <a:gd name="connsiteX3" fmla="*/ 1038225 w 2500312"/>
                <a:gd name="connsiteY3" fmla="*/ 152400 h 304800"/>
                <a:gd name="connsiteX4" fmla="*/ 590550 w 2500312"/>
                <a:gd name="connsiteY4" fmla="*/ 95250 h 304800"/>
                <a:gd name="connsiteX5" fmla="*/ 304800 w 2500312"/>
                <a:gd name="connsiteY5" fmla="*/ 28575 h 304800"/>
                <a:gd name="connsiteX6" fmla="*/ 0 w 2500312"/>
                <a:gd name="connsiteY6"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312" h="304800">
                  <a:moveTo>
                    <a:pt x="2500312" y="304800"/>
                  </a:moveTo>
                  <a:lnTo>
                    <a:pt x="2028825" y="247650"/>
                  </a:lnTo>
                  <a:lnTo>
                    <a:pt x="1466850" y="180975"/>
                  </a:lnTo>
                  <a:lnTo>
                    <a:pt x="1038225" y="152400"/>
                  </a:lnTo>
                  <a:lnTo>
                    <a:pt x="590550" y="95250"/>
                  </a:lnTo>
                  <a:lnTo>
                    <a:pt x="304800" y="28575"/>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62" name="Freeform 61"/>
            <p:cNvSpPr/>
            <p:nvPr/>
          </p:nvSpPr>
          <p:spPr>
            <a:xfrm>
              <a:off x="5498511" y="1801586"/>
              <a:ext cx="183356" cy="197644"/>
            </a:xfrm>
            <a:custGeom>
              <a:avLst/>
              <a:gdLst>
                <a:gd name="connsiteX0" fmla="*/ 180975 w 180975"/>
                <a:gd name="connsiteY0" fmla="*/ 0 h 171450"/>
                <a:gd name="connsiteX1" fmla="*/ 0 w 180975"/>
                <a:gd name="connsiteY1" fmla="*/ 171450 h 171450"/>
                <a:gd name="connsiteX0" fmla="*/ 183356 w 183356"/>
                <a:gd name="connsiteY0" fmla="*/ 0 h 209550"/>
                <a:gd name="connsiteX1" fmla="*/ 0 w 183356"/>
                <a:gd name="connsiteY1" fmla="*/ 209550 h 209550"/>
                <a:gd name="connsiteX0" fmla="*/ 183356 w 183356"/>
                <a:gd name="connsiteY0" fmla="*/ 0 h 197644"/>
                <a:gd name="connsiteX1" fmla="*/ 0 w 183356"/>
                <a:gd name="connsiteY1" fmla="*/ 197644 h 197644"/>
              </a:gdLst>
              <a:ahLst/>
              <a:cxnLst>
                <a:cxn ang="0">
                  <a:pos x="connsiteX0" y="connsiteY0"/>
                </a:cxn>
                <a:cxn ang="0">
                  <a:pos x="connsiteX1" y="connsiteY1"/>
                </a:cxn>
              </a:cxnLst>
              <a:rect l="l" t="t" r="r" b="b"/>
              <a:pathLst>
                <a:path w="183356" h="197644">
                  <a:moveTo>
                    <a:pt x="183356" y="0"/>
                  </a:moveTo>
                  <a:lnTo>
                    <a:pt x="0" y="197644"/>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63" name="Freeform 62"/>
            <p:cNvSpPr/>
            <p:nvPr/>
          </p:nvSpPr>
          <p:spPr>
            <a:xfrm>
              <a:off x="5212759" y="2065906"/>
              <a:ext cx="285751" cy="392906"/>
            </a:xfrm>
            <a:custGeom>
              <a:avLst/>
              <a:gdLst>
                <a:gd name="connsiteX0" fmla="*/ 285750 w 285750"/>
                <a:gd name="connsiteY0" fmla="*/ 0 h 390525"/>
                <a:gd name="connsiteX1" fmla="*/ 0 w 285750"/>
                <a:gd name="connsiteY1" fmla="*/ 390525 h 390525"/>
                <a:gd name="connsiteX0" fmla="*/ 292894 w 292894"/>
                <a:gd name="connsiteY0" fmla="*/ 0 h 416719"/>
                <a:gd name="connsiteX1" fmla="*/ 0 w 292894"/>
                <a:gd name="connsiteY1" fmla="*/ 416719 h 416719"/>
                <a:gd name="connsiteX0" fmla="*/ 307182 w 307182"/>
                <a:gd name="connsiteY0" fmla="*/ 0 h 421481"/>
                <a:gd name="connsiteX1" fmla="*/ 0 w 307182"/>
                <a:gd name="connsiteY1" fmla="*/ 421481 h 421481"/>
                <a:gd name="connsiteX0" fmla="*/ 285751 w 285751"/>
                <a:gd name="connsiteY0" fmla="*/ 0 h 392906"/>
                <a:gd name="connsiteX1" fmla="*/ 0 w 285751"/>
                <a:gd name="connsiteY1" fmla="*/ 392906 h 392906"/>
              </a:gdLst>
              <a:ahLst/>
              <a:cxnLst>
                <a:cxn ang="0">
                  <a:pos x="connsiteX0" y="connsiteY0"/>
                </a:cxn>
                <a:cxn ang="0">
                  <a:pos x="connsiteX1" y="connsiteY1"/>
                </a:cxn>
              </a:cxnLst>
              <a:rect l="l" t="t" r="r" b="b"/>
              <a:pathLst>
                <a:path w="285751" h="392906">
                  <a:moveTo>
                    <a:pt x="285751" y="0"/>
                  </a:moveTo>
                  <a:lnTo>
                    <a:pt x="0" y="392906"/>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64" name="Freeform 63"/>
            <p:cNvSpPr/>
            <p:nvPr/>
          </p:nvSpPr>
          <p:spPr>
            <a:xfrm>
              <a:off x="4969874" y="2611211"/>
              <a:ext cx="269080" cy="452438"/>
            </a:xfrm>
            <a:custGeom>
              <a:avLst/>
              <a:gdLst>
                <a:gd name="connsiteX0" fmla="*/ 247650 w 247650"/>
                <a:gd name="connsiteY0" fmla="*/ 0 h 419100"/>
                <a:gd name="connsiteX1" fmla="*/ 0 w 247650"/>
                <a:gd name="connsiteY1" fmla="*/ 419100 h 419100"/>
                <a:gd name="connsiteX0" fmla="*/ 254793 w 254793"/>
                <a:gd name="connsiteY0" fmla="*/ 0 h 445294"/>
                <a:gd name="connsiteX1" fmla="*/ 0 w 254793"/>
                <a:gd name="connsiteY1" fmla="*/ 445294 h 445294"/>
                <a:gd name="connsiteX0" fmla="*/ 269080 w 269080"/>
                <a:gd name="connsiteY0" fmla="*/ 0 h 452438"/>
                <a:gd name="connsiteX1" fmla="*/ 0 w 269080"/>
                <a:gd name="connsiteY1" fmla="*/ 452438 h 452438"/>
              </a:gdLst>
              <a:ahLst/>
              <a:cxnLst>
                <a:cxn ang="0">
                  <a:pos x="connsiteX0" y="connsiteY0"/>
                </a:cxn>
                <a:cxn ang="0">
                  <a:pos x="connsiteX1" y="connsiteY1"/>
                </a:cxn>
              </a:cxnLst>
              <a:rect l="l" t="t" r="r" b="b"/>
              <a:pathLst>
                <a:path w="269080" h="452438">
                  <a:moveTo>
                    <a:pt x="269080" y="0"/>
                  </a:moveTo>
                  <a:lnTo>
                    <a:pt x="0" y="452438"/>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65" name="Freeform 64"/>
            <p:cNvSpPr/>
            <p:nvPr/>
          </p:nvSpPr>
          <p:spPr>
            <a:xfrm>
              <a:off x="4734129" y="3227955"/>
              <a:ext cx="290513" cy="502443"/>
            </a:xfrm>
            <a:custGeom>
              <a:avLst/>
              <a:gdLst>
                <a:gd name="connsiteX0" fmla="*/ 276225 w 276225"/>
                <a:gd name="connsiteY0" fmla="*/ 0 h 457200"/>
                <a:gd name="connsiteX1" fmla="*/ 0 w 276225"/>
                <a:gd name="connsiteY1" fmla="*/ 457200 h 457200"/>
                <a:gd name="connsiteX0" fmla="*/ 290513 w 290513"/>
                <a:gd name="connsiteY0" fmla="*/ 0 h 502443"/>
                <a:gd name="connsiteX1" fmla="*/ 0 w 290513"/>
                <a:gd name="connsiteY1" fmla="*/ 502443 h 502443"/>
                <a:gd name="connsiteX0" fmla="*/ 290513 w 290513"/>
                <a:gd name="connsiteY0" fmla="*/ 0 h 502443"/>
                <a:gd name="connsiteX1" fmla="*/ 107157 w 290513"/>
                <a:gd name="connsiteY1" fmla="*/ 295275 h 502443"/>
                <a:gd name="connsiteX2" fmla="*/ 0 w 290513"/>
                <a:gd name="connsiteY2" fmla="*/ 502443 h 502443"/>
              </a:gdLst>
              <a:ahLst/>
              <a:cxnLst>
                <a:cxn ang="0">
                  <a:pos x="connsiteX0" y="connsiteY0"/>
                </a:cxn>
                <a:cxn ang="0">
                  <a:pos x="connsiteX1" y="connsiteY1"/>
                </a:cxn>
                <a:cxn ang="0">
                  <a:pos x="connsiteX2" y="connsiteY2"/>
                </a:cxn>
              </a:cxnLst>
              <a:rect l="l" t="t" r="r" b="b"/>
              <a:pathLst>
                <a:path w="290513" h="502443">
                  <a:moveTo>
                    <a:pt x="290513" y="0"/>
                  </a:moveTo>
                  <a:cubicBezTo>
                    <a:pt x="238126" y="89694"/>
                    <a:pt x="159544" y="205581"/>
                    <a:pt x="107157" y="295275"/>
                  </a:cubicBezTo>
                  <a:lnTo>
                    <a:pt x="0" y="502443"/>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66" name="Freeform 65"/>
            <p:cNvSpPr/>
            <p:nvPr/>
          </p:nvSpPr>
          <p:spPr>
            <a:xfrm>
              <a:off x="4557915" y="3818505"/>
              <a:ext cx="209551" cy="314325"/>
            </a:xfrm>
            <a:custGeom>
              <a:avLst/>
              <a:gdLst>
                <a:gd name="connsiteX0" fmla="*/ 200025 w 200025"/>
                <a:gd name="connsiteY0" fmla="*/ 0 h 295275"/>
                <a:gd name="connsiteX1" fmla="*/ 0 w 200025"/>
                <a:gd name="connsiteY1" fmla="*/ 295275 h 295275"/>
                <a:gd name="connsiteX0" fmla="*/ 204788 w 204788"/>
                <a:gd name="connsiteY0" fmla="*/ 0 h 307181"/>
                <a:gd name="connsiteX1" fmla="*/ 0 w 204788"/>
                <a:gd name="connsiteY1" fmla="*/ 307181 h 307181"/>
                <a:gd name="connsiteX0" fmla="*/ 209551 w 209551"/>
                <a:gd name="connsiteY0" fmla="*/ 0 h 314325"/>
                <a:gd name="connsiteX1" fmla="*/ 0 w 209551"/>
                <a:gd name="connsiteY1" fmla="*/ 314325 h 314325"/>
              </a:gdLst>
              <a:ahLst/>
              <a:cxnLst>
                <a:cxn ang="0">
                  <a:pos x="connsiteX0" y="connsiteY0"/>
                </a:cxn>
                <a:cxn ang="0">
                  <a:pos x="connsiteX1" y="connsiteY1"/>
                </a:cxn>
              </a:cxnLst>
              <a:rect l="l" t="t" r="r" b="b"/>
              <a:pathLst>
                <a:path w="209551" h="314325">
                  <a:moveTo>
                    <a:pt x="209551" y="0"/>
                  </a:moveTo>
                  <a:lnTo>
                    <a:pt x="0" y="314325"/>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67" name="Freeform 66"/>
            <p:cNvSpPr/>
            <p:nvPr/>
          </p:nvSpPr>
          <p:spPr>
            <a:xfrm>
              <a:off x="4269787" y="4228079"/>
              <a:ext cx="311941" cy="583408"/>
            </a:xfrm>
            <a:custGeom>
              <a:avLst/>
              <a:gdLst>
                <a:gd name="connsiteX0" fmla="*/ 333375 w 333375"/>
                <a:gd name="connsiteY0" fmla="*/ 0 h 571500"/>
                <a:gd name="connsiteX1" fmla="*/ 228600 w 333375"/>
                <a:gd name="connsiteY1" fmla="*/ 209550 h 571500"/>
                <a:gd name="connsiteX2" fmla="*/ 0 w 333375"/>
                <a:gd name="connsiteY2" fmla="*/ 571500 h 571500"/>
                <a:gd name="connsiteX0" fmla="*/ 354806 w 354806"/>
                <a:gd name="connsiteY0" fmla="*/ 0 h 590550"/>
                <a:gd name="connsiteX1" fmla="*/ 228600 w 354806"/>
                <a:gd name="connsiteY1" fmla="*/ 228600 h 590550"/>
                <a:gd name="connsiteX2" fmla="*/ 0 w 354806"/>
                <a:gd name="connsiteY2" fmla="*/ 590550 h 590550"/>
                <a:gd name="connsiteX0" fmla="*/ 347662 w 347662"/>
                <a:gd name="connsiteY0" fmla="*/ 0 h 578644"/>
                <a:gd name="connsiteX1" fmla="*/ 228600 w 347662"/>
                <a:gd name="connsiteY1" fmla="*/ 216694 h 578644"/>
                <a:gd name="connsiteX2" fmla="*/ 0 w 347662"/>
                <a:gd name="connsiteY2" fmla="*/ 578644 h 578644"/>
                <a:gd name="connsiteX0" fmla="*/ 335755 w 335755"/>
                <a:gd name="connsiteY0" fmla="*/ 0 h 581026"/>
                <a:gd name="connsiteX1" fmla="*/ 228600 w 335755"/>
                <a:gd name="connsiteY1" fmla="*/ 219076 h 581026"/>
                <a:gd name="connsiteX2" fmla="*/ 0 w 335755"/>
                <a:gd name="connsiteY2" fmla="*/ 581026 h 581026"/>
                <a:gd name="connsiteX0" fmla="*/ 321467 w 321467"/>
                <a:gd name="connsiteY0" fmla="*/ 0 h 578645"/>
                <a:gd name="connsiteX1" fmla="*/ 214312 w 321467"/>
                <a:gd name="connsiteY1" fmla="*/ 219076 h 578645"/>
                <a:gd name="connsiteX2" fmla="*/ 0 w 321467"/>
                <a:gd name="connsiteY2" fmla="*/ 578645 h 578645"/>
                <a:gd name="connsiteX0" fmla="*/ 319085 w 319085"/>
                <a:gd name="connsiteY0" fmla="*/ 0 h 592933"/>
                <a:gd name="connsiteX1" fmla="*/ 211930 w 319085"/>
                <a:gd name="connsiteY1" fmla="*/ 219076 h 592933"/>
                <a:gd name="connsiteX2" fmla="*/ 0 w 319085"/>
                <a:gd name="connsiteY2" fmla="*/ 592933 h 592933"/>
                <a:gd name="connsiteX0" fmla="*/ 319085 w 319085"/>
                <a:gd name="connsiteY0" fmla="*/ 0 h 592933"/>
                <a:gd name="connsiteX1" fmla="*/ 197643 w 319085"/>
                <a:gd name="connsiteY1" fmla="*/ 233363 h 592933"/>
                <a:gd name="connsiteX2" fmla="*/ 0 w 319085"/>
                <a:gd name="connsiteY2" fmla="*/ 592933 h 592933"/>
                <a:gd name="connsiteX0" fmla="*/ 311941 w 311941"/>
                <a:gd name="connsiteY0" fmla="*/ 0 h 583408"/>
                <a:gd name="connsiteX1" fmla="*/ 197643 w 311941"/>
                <a:gd name="connsiteY1" fmla="*/ 223838 h 583408"/>
                <a:gd name="connsiteX2" fmla="*/ 0 w 311941"/>
                <a:gd name="connsiteY2" fmla="*/ 583408 h 583408"/>
              </a:gdLst>
              <a:ahLst/>
              <a:cxnLst>
                <a:cxn ang="0">
                  <a:pos x="connsiteX0" y="connsiteY0"/>
                </a:cxn>
                <a:cxn ang="0">
                  <a:pos x="connsiteX1" y="connsiteY1"/>
                </a:cxn>
                <a:cxn ang="0">
                  <a:pos x="connsiteX2" y="connsiteY2"/>
                </a:cxn>
              </a:cxnLst>
              <a:rect l="l" t="t" r="r" b="b"/>
              <a:pathLst>
                <a:path w="311941" h="583408">
                  <a:moveTo>
                    <a:pt x="311941" y="0"/>
                  </a:moveTo>
                  <a:lnTo>
                    <a:pt x="197643" y="223838"/>
                  </a:lnTo>
                  <a:cubicBezTo>
                    <a:pt x="127000" y="348457"/>
                    <a:pt x="70643" y="458789"/>
                    <a:pt x="0" y="583408"/>
                  </a:cubicBez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68" name="Freeform 67"/>
            <p:cNvSpPr/>
            <p:nvPr/>
          </p:nvSpPr>
          <p:spPr>
            <a:xfrm>
              <a:off x="8577467" y="2218305"/>
              <a:ext cx="447675" cy="609600"/>
            </a:xfrm>
            <a:custGeom>
              <a:avLst/>
              <a:gdLst>
                <a:gd name="connsiteX0" fmla="*/ 447675 w 447675"/>
                <a:gd name="connsiteY0" fmla="*/ 0 h 628650"/>
                <a:gd name="connsiteX1" fmla="*/ 314325 w 447675"/>
                <a:gd name="connsiteY1" fmla="*/ 190500 h 628650"/>
                <a:gd name="connsiteX2" fmla="*/ 219075 w 447675"/>
                <a:gd name="connsiteY2" fmla="*/ 352425 h 628650"/>
                <a:gd name="connsiteX3" fmla="*/ 123825 w 447675"/>
                <a:gd name="connsiteY3" fmla="*/ 447675 h 628650"/>
                <a:gd name="connsiteX4" fmla="*/ 0 w 447675"/>
                <a:gd name="connsiteY4" fmla="*/ 628650 h 628650"/>
                <a:gd name="connsiteX0" fmla="*/ 447675 w 447675"/>
                <a:gd name="connsiteY0" fmla="*/ 0 h 609600"/>
                <a:gd name="connsiteX1" fmla="*/ 314325 w 447675"/>
                <a:gd name="connsiteY1" fmla="*/ 171450 h 609600"/>
                <a:gd name="connsiteX2" fmla="*/ 219075 w 447675"/>
                <a:gd name="connsiteY2" fmla="*/ 333375 h 609600"/>
                <a:gd name="connsiteX3" fmla="*/ 123825 w 447675"/>
                <a:gd name="connsiteY3" fmla="*/ 428625 h 609600"/>
                <a:gd name="connsiteX4" fmla="*/ 0 w 447675"/>
                <a:gd name="connsiteY4" fmla="*/ 6096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609600">
                  <a:moveTo>
                    <a:pt x="447675" y="0"/>
                  </a:moveTo>
                  <a:lnTo>
                    <a:pt x="314325" y="171450"/>
                  </a:lnTo>
                  <a:lnTo>
                    <a:pt x="219075" y="333375"/>
                  </a:lnTo>
                  <a:lnTo>
                    <a:pt x="123825" y="428625"/>
                  </a:lnTo>
                  <a:lnTo>
                    <a:pt x="0" y="60960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69" name="Freeform 68"/>
            <p:cNvSpPr/>
            <p:nvPr/>
          </p:nvSpPr>
          <p:spPr>
            <a:xfrm>
              <a:off x="7598773" y="2099241"/>
              <a:ext cx="583406" cy="516732"/>
            </a:xfrm>
            <a:custGeom>
              <a:avLst/>
              <a:gdLst>
                <a:gd name="connsiteX0" fmla="*/ 638175 w 638175"/>
                <a:gd name="connsiteY0" fmla="*/ 0 h 533400"/>
                <a:gd name="connsiteX1" fmla="*/ 533400 w 638175"/>
                <a:gd name="connsiteY1" fmla="*/ 85725 h 533400"/>
                <a:gd name="connsiteX2" fmla="*/ 323850 w 638175"/>
                <a:gd name="connsiteY2" fmla="*/ 285750 h 533400"/>
                <a:gd name="connsiteX3" fmla="*/ 76200 w 638175"/>
                <a:gd name="connsiteY3" fmla="*/ 476250 h 533400"/>
                <a:gd name="connsiteX4" fmla="*/ 0 w 638175"/>
                <a:gd name="connsiteY4" fmla="*/ 533400 h 533400"/>
                <a:gd name="connsiteX5" fmla="*/ 0 w 638175"/>
                <a:gd name="connsiteY5" fmla="*/ 533400 h 533400"/>
                <a:gd name="connsiteX0" fmla="*/ 640257 w 640257"/>
                <a:gd name="connsiteY0" fmla="*/ 0 h 534678"/>
                <a:gd name="connsiteX1" fmla="*/ 535482 w 640257"/>
                <a:gd name="connsiteY1" fmla="*/ 85725 h 534678"/>
                <a:gd name="connsiteX2" fmla="*/ 325932 w 640257"/>
                <a:gd name="connsiteY2" fmla="*/ 285750 h 534678"/>
                <a:gd name="connsiteX3" fmla="*/ 78282 w 640257"/>
                <a:gd name="connsiteY3" fmla="*/ 476250 h 534678"/>
                <a:gd name="connsiteX4" fmla="*/ 2082 w 640257"/>
                <a:gd name="connsiteY4" fmla="*/ 533400 h 534678"/>
                <a:gd name="connsiteX5" fmla="*/ 23513 w 640257"/>
                <a:gd name="connsiteY5" fmla="*/ 514350 h 534678"/>
                <a:gd name="connsiteX0" fmla="*/ 638175 w 638175"/>
                <a:gd name="connsiteY0" fmla="*/ 0 h 533400"/>
                <a:gd name="connsiteX1" fmla="*/ 533400 w 638175"/>
                <a:gd name="connsiteY1" fmla="*/ 85725 h 533400"/>
                <a:gd name="connsiteX2" fmla="*/ 323850 w 638175"/>
                <a:gd name="connsiteY2" fmla="*/ 285750 h 533400"/>
                <a:gd name="connsiteX3" fmla="*/ 76200 w 638175"/>
                <a:gd name="connsiteY3" fmla="*/ 476250 h 533400"/>
                <a:gd name="connsiteX4" fmla="*/ 0 w 638175"/>
                <a:gd name="connsiteY4" fmla="*/ 533400 h 533400"/>
                <a:gd name="connsiteX0" fmla="*/ 607219 w 607219"/>
                <a:gd name="connsiteY0" fmla="*/ 0 h 511969"/>
                <a:gd name="connsiteX1" fmla="*/ 502444 w 607219"/>
                <a:gd name="connsiteY1" fmla="*/ 85725 h 511969"/>
                <a:gd name="connsiteX2" fmla="*/ 292894 w 607219"/>
                <a:gd name="connsiteY2" fmla="*/ 285750 h 511969"/>
                <a:gd name="connsiteX3" fmla="*/ 45244 w 607219"/>
                <a:gd name="connsiteY3" fmla="*/ 476250 h 511969"/>
                <a:gd name="connsiteX4" fmla="*/ 0 w 607219"/>
                <a:gd name="connsiteY4" fmla="*/ 511969 h 511969"/>
                <a:gd name="connsiteX0" fmla="*/ 588169 w 588169"/>
                <a:gd name="connsiteY0" fmla="*/ 0 h 502444"/>
                <a:gd name="connsiteX1" fmla="*/ 483394 w 588169"/>
                <a:gd name="connsiteY1" fmla="*/ 85725 h 502444"/>
                <a:gd name="connsiteX2" fmla="*/ 273844 w 588169"/>
                <a:gd name="connsiteY2" fmla="*/ 285750 h 502444"/>
                <a:gd name="connsiteX3" fmla="*/ 26194 w 588169"/>
                <a:gd name="connsiteY3" fmla="*/ 476250 h 502444"/>
                <a:gd name="connsiteX4" fmla="*/ 0 w 588169"/>
                <a:gd name="connsiteY4" fmla="*/ 502444 h 502444"/>
                <a:gd name="connsiteX0" fmla="*/ 583406 w 583406"/>
                <a:gd name="connsiteY0" fmla="*/ 0 h 516732"/>
                <a:gd name="connsiteX1" fmla="*/ 483394 w 583406"/>
                <a:gd name="connsiteY1" fmla="*/ 100013 h 516732"/>
                <a:gd name="connsiteX2" fmla="*/ 273844 w 583406"/>
                <a:gd name="connsiteY2" fmla="*/ 300038 h 516732"/>
                <a:gd name="connsiteX3" fmla="*/ 26194 w 583406"/>
                <a:gd name="connsiteY3" fmla="*/ 490538 h 516732"/>
                <a:gd name="connsiteX4" fmla="*/ 0 w 583406"/>
                <a:gd name="connsiteY4" fmla="*/ 516732 h 51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06" h="516732">
                  <a:moveTo>
                    <a:pt x="583406" y="0"/>
                  </a:moveTo>
                  <a:lnTo>
                    <a:pt x="483394" y="100013"/>
                  </a:lnTo>
                  <a:lnTo>
                    <a:pt x="273844" y="300038"/>
                  </a:lnTo>
                  <a:lnTo>
                    <a:pt x="26194" y="490538"/>
                  </a:lnTo>
                  <a:lnTo>
                    <a:pt x="0" y="516732"/>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0" name="Freeform 69"/>
            <p:cNvSpPr/>
            <p:nvPr/>
          </p:nvSpPr>
          <p:spPr>
            <a:xfrm>
              <a:off x="7603535" y="2711225"/>
              <a:ext cx="983457" cy="116680"/>
            </a:xfrm>
            <a:custGeom>
              <a:avLst/>
              <a:gdLst>
                <a:gd name="connsiteX0" fmla="*/ 1000125 w 1000125"/>
                <a:gd name="connsiteY0" fmla="*/ 85725 h 85725"/>
                <a:gd name="connsiteX1" fmla="*/ 800100 w 1000125"/>
                <a:gd name="connsiteY1" fmla="*/ 76200 h 85725"/>
                <a:gd name="connsiteX2" fmla="*/ 581025 w 1000125"/>
                <a:gd name="connsiteY2" fmla="*/ 76200 h 85725"/>
                <a:gd name="connsiteX3" fmla="*/ 247650 w 1000125"/>
                <a:gd name="connsiteY3" fmla="*/ 38100 h 85725"/>
                <a:gd name="connsiteX4" fmla="*/ 0 w 1000125"/>
                <a:gd name="connsiteY4" fmla="*/ 0 h 85725"/>
                <a:gd name="connsiteX0" fmla="*/ 976313 w 976313"/>
                <a:gd name="connsiteY0" fmla="*/ 104775 h 104775"/>
                <a:gd name="connsiteX1" fmla="*/ 776288 w 976313"/>
                <a:gd name="connsiteY1" fmla="*/ 95250 h 104775"/>
                <a:gd name="connsiteX2" fmla="*/ 557213 w 976313"/>
                <a:gd name="connsiteY2" fmla="*/ 95250 h 104775"/>
                <a:gd name="connsiteX3" fmla="*/ 223838 w 976313"/>
                <a:gd name="connsiteY3" fmla="*/ 57150 h 104775"/>
                <a:gd name="connsiteX4" fmla="*/ 0 w 976313"/>
                <a:gd name="connsiteY4" fmla="*/ 0 h 104775"/>
                <a:gd name="connsiteX0" fmla="*/ 995363 w 995363"/>
                <a:gd name="connsiteY0" fmla="*/ 109537 h 109537"/>
                <a:gd name="connsiteX1" fmla="*/ 795338 w 995363"/>
                <a:gd name="connsiteY1" fmla="*/ 100012 h 109537"/>
                <a:gd name="connsiteX2" fmla="*/ 576263 w 995363"/>
                <a:gd name="connsiteY2" fmla="*/ 100012 h 109537"/>
                <a:gd name="connsiteX3" fmla="*/ 242888 w 995363"/>
                <a:gd name="connsiteY3" fmla="*/ 61912 h 109537"/>
                <a:gd name="connsiteX4" fmla="*/ 0 w 995363"/>
                <a:gd name="connsiteY4" fmla="*/ 0 h 109537"/>
                <a:gd name="connsiteX0" fmla="*/ 1004888 w 1004888"/>
                <a:gd name="connsiteY0" fmla="*/ 116680 h 116680"/>
                <a:gd name="connsiteX1" fmla="*/ 804863 w 1004888"/>
                <a:gd name="connsiteY1" fmla="*/ 107155 h 116680"/>
                <a:gd name="connsiteX2" fmla="*/ 585788 w 1004888"/>
                <a:gd name="connsiteY2" fmla="*/ 107155 h 116680"/>
                <a:gd name="connsiteX3" fmla="*/ 252413 w 1004888"/>
                <a:gd name="connsiteY3" fmla="*/ 69055 h 116680"/>
                <a:gd name="connsiteX4" fmla="*/ 0 w 1004888"/>
                <a:gd name="connsiteY4" fmla="*/ 0 h 116680"/>
                <a:gd name="connsiteX0" fmla="*/ 983457 w 983457"/>
                <a:gd name="connsiteY0" fmla="*/ 116680 h 116680"/>
                <a:gd name="connsiteX1" fmla="*/ 783432 w 983457"/>
                <a:gd name="connsiteY1" fmla="*/ 107155 h 116680"/>
                <a:gd name="connsiteX2" fmla="*/ 564357 w 983457"/>
                <a:gd name="connsiteY2" fmla="*/ 107155 h 116680"/>
                <a:gd name="connsiteX3" fmla="*/ 230982 w 983457"/>
                <a:gd name="connsiteY3" fmla="*/ 69055 h 116680"/>
                <a:gd name="connsiteX4" fmla="*/ 0 w 983457"/>
                <a:gd name="connsiteY4" fmla="*/ 0 h 11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457" h="116680">
                  <a:moveTo>
                    <a:pt x="983457" y="116680"/>
                  </a:moveTo>
                  <a:lnTo>
                    <a:pt x="783432" y="107155"/>
                  </a:lnTo>
                  <a:lnTo>
                    <a:pt x="564357" y="107155"/>
                  </a:lnTo>
                  <a:lnTo>
                    <a:pt x="230982" y="69055"/>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1" name="Freeform 70"/>
            <p:cNvSpPr/>
            <p:nvPr/>
          </p:nvSpPr>
          <p:spPr>
            <a:xfrm>
              <a:off x="6212886" y="2356418"/>
              <a:ext cx="1383506" cy="264319"/>
            </a:xfrm>
            <a:custGeom>
              <a:avLst/>
              <a:gdLst>
                <a:gd name="connsiteX0" fmla="*/ 1333500 w 1333500"/>
                <a:gd name="connsiteY0" fmla="*/ 266700 h 266700"/>
                <a:gd name="connsiteX1" fmla="*/ 1047750 w 1333500"/>
                <a:gd name="connsiteY1" fmla="*/ 180975 h 266700"/>
                <a:gd name="connsiteX2" fmla="*/ 685800 w 1333500"/>
                <a:gd name="connsiteY2" fmla="*/ 66675 h 266700"/>
                <a:gd name="connsiteX3" fmla="*/ 447675 w 1333500"/>
                <a:gd name="connsiteY3" fmla="*/ 19050 h 266700"/>
                <a:gd name="connsiteX4" fmla="*/ 152400 w 1333500"/>
                <a:gd name="connsiteY4" fmla="*/ 0 h 266700"/>
                <a:gd name="connsiteX5" fmla="*/ 0 w 1333500"/>
                <a:gd name="connsiteY5" fmla="*/ 9525 h 266700"/>
                <a:gd name="connsiteX0" fmla="*/ 1309688 w 1309688"/>
                <a:gd name="connsiteY0" fmla="*/ 266700 h 266700"/>
                <a:gd name="connsiteX1" fmla="*/ 1023938 w 1309688"/>
                <a:gd name="connsiteY1" fmla="*/ 180975 h 266700"/>
                <a:gd name="connsiteX2" fmla="*/ 661988 w 1309688"/>
                <a:gd name="connsiteY2" fmla="*/ 66675 h 266700"/>
                <a:gd name="connsiteX3" fmla="*/ 423863 w 1309688"/>
                <a:gd name="connsiteY3" fmla="*/ 19050 h 266700"/>
                <a:gd name="connsiteX4" fmla="*/ 128588 w 1309688"/>
                <a:gd name="connsiteY4" fmla="*/ 0 h 266700"/>
                <a:gd name="connsiteX5" fmla="*/ 0 w 1309688"/>
                <a:gd name="connsiteY5" fmla="*/ 2382 h 266700"/>
                <a:gd name="connsiteX0" fmla="*/ 1335882 w 1335882"/>
                <a:gd name="connsiteY0" fmla="*/ 280986 h 280986"/>
                <a:gd name="connsiteX1" fmla="*/ 1050132 w 1335882"/>
                <a:gd name="connsiteY1" fmla="*/ 195261 h 280986"/>
                <a:gd name="connsiteX2" fmla="*/ 688182 w 1335882"/>
                <a:gd name="connsiteY2" fmla="*/ 80961 h 280986"/>
                <a:gd name="connsiteX3" fmla="*/ 450057 w 1335882"/>
                <a:gd name="connsiteY3" fmla="*/ 33336 h 280986"/>
                <a:gd name="connsiteX4" fmla="*/ 154782 w 1335882"/>
                <a:gd name="connsiteY4" fmla="*/ 14286 h 280986"/>
                <a:gd name="connsiteX5" fmla="*/ 0 w 1335882"/>
                <a:gd name="connsiteY5" fmla="*/ 0 h 280986"/>
                <a:gd name="connsiteX0" fmla="*/ 1362075 w 1362075"/>
                <a:gd name="connsiteY0" fmla="*/ 276224 h 276224"/>
                <a:gd name="connsiteX1" fmla="*/ 1050132 w 1362075"/>
                <a:gd name="connsiteY1" fmla="*/ 195261 h 276224"/>
                <a:gd name="connsiteX2" fmla="*/ 688182 w 1362075"/>
                <a:gd name="connsiteY2" fmla="*/ 80961 h 276224"/>
                <a:gd name="connsiteX3" fmla="*/ 450057 w 1362075"/>
                <a:gd name="connsiteY3" fmla="*/ 33336 h 276224"/>
                <a:gd name="connsiteX4" fmla="*/ 154782 w 1362075"/>
                <a:gd name="connsiteY4" fmla="*/ 14286 h 276224"/>
                <a:gd name="connsiteX5" fmla="*/ 0 w 1362075"/>
                <a:gd name="connsiteY5" fmla="*/ 0 h 276224"/>
                <a:gd name="connsiteX0" fmla="*/ 1373981 w 1373981"/>
                <a:gd name="connsiteY0" fmla="*/ 269081 h 269081"/>
                <a:gd name="connsiteX1" fmla="*/ 1050132 w 1373981"/>
                <a:gd name="connsiteY1" fmla="*/ 195261 h 269081"/>
                <a:gd name="connsiteX2" fmla="*/ 688182 w 1373981"/>
                <a:gd name="connsiteY2" fmla="*/ 80961 h 269081"/>
                <a:gd name="connsiteX3" fmla="*/ 450057 w 1373981"/>
                <a:gd name="connsiteY3" fmla="*/ 33336 h 269081"/>
                <a:gd name="connsiteX4" fmla="*/ 154782 w 1373981"/>
                <a:gd name="connsiteY4" fmla="*/ 14286 h 269081"/>
                <a:gd name="connsiteX5" fmla="*/ 0 w 1373981"/>
                <a:gd name="connsiteY5" fmla="*/ 0 h 269081"/>
                <a:gd name="connsiteX0" fmla="*/ 1383506 w 1383506"/>
                <a:gd name="connsiteY0" fmla="*/ 264319 h 264319"/>
                <a:gd name="connsiteX1" fmla="*/ 1050132 w 1383506"/>
                <a:gd name="connsiteY1" fmla="*/ 195261 h 264319"/>
                <a:gd name="connsiteX2" fmla="*/ 688182 w 1383506"/>
                <a:gd name="connsiteY2" fmla="*/ 80961 h 264319"/>
                <a:gd name="connsiteX3" fmla="*/ 450057 w 1383506"/>
                <a:gd name="connsiteY3" fmla="*/ 33336 h 264319"/>
                <a:gd name="connsiteX4" fmla="*/ 154782 w 1383506"/>
                <a:gd name="connsiteY4" fmla="*/ 14286 h 264319"/>
                <a:gd name="connsiteX5" fmla="*/ 0 w 1383506"/>
                <a:gd name="connsiteY5" fmla="*/ 0 h 264319"/>
                <a:gd name="connsiteX0" fmla="*/ 1383506 w 1383506"/>
                <a:gd name="connsiteY0" fmla="*/ 264319 h 264319"/>
                <a:gd name="connsiteX1" fmla="*/ 1042988 w 1383506"/>
                <a:gd name="connsiteY1" fmla="*/ 178592 h 264319"/>
                <a:gd name="connsiteX2" fmla="*/ 688182 w 1383506"/>
                <a:gd name="connsiteY2" fmla="*/ 80961 h 264319"/>
                <a:gd name="connsiteX3" fmla="*/ 450057 w 1383506"/>
                <a:gd name="connsiteY3" fmla="*/ 33336 h 264319"/>
                <a:gd name="connsiteX4" fmla="*/ 154782 w 1383506"/>
                <a:gd name="connsiteY4" fmla="*/ 14286 h 264319"/>
                <a:gd name="connsiteX5" fmla="*/ 0 w 1383506"/>
                <a:gd name="connsiteY5" fmla="*/ 0 h 26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506" h="264319">
                  <a:moveTo>
                    <a:pt x="1383506" y="264319"/>
                  </a:moveTo>
                  <a:lnTo>
                    <a:pt x="1042988" y="178592"/>
                  </a:lnTo>
                  <a:cubicBezTo>
                    <a:pt x="927101" y="148032"/>
                    <a:pt x="808832" y="119061"/>
                    <a:pt x="688182" y="80961"/>
                  </a:cubicBezTo>
                  <a:lnTo>
                    <a:pt x="450057" y="33336"/>
                  </a:lnTo>
                  <a:lnTo>
                    <a:pt x="154782" y="14286"/>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2" name="Freeform 71"/>
            <p:cNvSpPr/>
            <p:nvPr/>
          </p:nvSpPr>
          <p:spPr>
            <a:xfrm>
              <a:off x="5210380" y="2380230"/>
              <a:ext cx="992982" cy="83344"/>
            </a:xfrm>
            <a:custGeom>
              <a:avLst/>
              <a:gdLst>
                <a:gd name="connsiteX0" fmla="*/ 962025 w 962025"/>
                <a:gd name="connsiteY0" fmla="*/ 19050 h 76200"/>
                <a:gd name="connsiteX1" fmla="*/ 771525 w 962025"/>
                <a:gd name="connsiteY1" fmla="*/ 0 h 76200"/>
                <a:gd name="connsiteX2" fmla="*/ 409575 w 962025"/>
                <a:gd name="connsiteY2" fmla="*/ 9525 h 76200"/>
                <a:gd name="connsiteX3" fmla="*/ 142875 w 962025"/>
                <a:gd name="connsiteY3" fmla="*/ 38100 h 76200"/>
                <a:gd name="connsiteX4" fmla="*/ 0 w 962025"/>
                <a:gd name="connsiteY4" fmla="*/ 76200 h 76200"/>
                <a:gd name="connsiteX0" fmla="*/ 976313 w 976313"/>
                <a:gd name="connsiteY0" fmla="*/ 19050 h 83344"/>
                <a:gd name="connsiteX1" fmla="*/ 785813 w 976313"/>
                <a:gd name="connsiteY1" fmla="*/ 0 h 83344"/>
                <a:gd name="connsiteX2" fmla="*/ 423863 w 976313"/>
                <a:gd name="connsiteY2" fmla="*/ 9525 h 83344"/>
                <a:gd name="connsiteX3" fmla="*/ 157163 w 976313"/>
                <a:gd name="connsiteY3" fmla="*/ 38100 h 83344"/>
                <a:gd name="connsiteX4" fmla="*/ 0 w 976313"/>
                <a:gd name="connsiteY4" fmla="*/ 83344 h 83344"/>
                <a:gd name="connsiteX0" fmla="*/ 992982 w 992982"/>
                <a:gd name="connsiteY0" fmla="*/ 19050 h 83344"/>
                <a:gd name="connsiteX1" fmla="*/ 785813 w 992982"/>
                <a:gd name="connsiteY1" fmla="*/ 0 h 83344"/>
                <a:gd name="connsiteX2" fmla="*/ 423863 w 992982"/>
                <a:gd name="connsiteY2" fmla="*/ 9525 h 83344"/>
                <a:gd name="connsiteX3" fmla="*/ 157163 w 992982"/>
                <a:gd name="connsiteY3" fmla="*/ 38100 h 83344"/>
                <a:gd name="connsiteX4" fmla="*/ 0 w 992982"/>
                <a:gd name="connsiteY4" fmla="*/ 83344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982" h="83344">
                  <a:moveTo>
                    <a:pt x="992982" y="19050"/>
                  </a:moveTo>
                  <a:cubicBezTo>
                    <a:pt x="923926" y="12700"/>
                    <a:pt x="880666" y="1587"/>
                    <a:pt x="785813" y="0"/>
                  </a:cubicBezTo>
                  <a:lnTo>
                    <a:pt x="423863" y="9525"/>
                  </a:lnTo>
                  <a:lnTo>
                    <a:pt x="157163" y="38100"/>
                  </a:lnTo>
                  <a:lnTo>
                    <a:pt x="0" y="83344"/>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3" name="Freeform 72"/>
            <p:cNvSpPr/>
            <p:nvPr/>
          </p:nvSpPr>
          <p:spPr>
            <a:xfrm>
              <a:off x="5496130" y="2063524"/>
              <a:ext cx="700087" cy="335756"/>
            </a:xfrm>
            <a:custGeom>
              <a:avLst/>
              <a:gdLst>
                <a:gd name="connsiteX0" fmla="*/ 638175 w 638175"/>
                <a:gd name="connsiteY0" fmla="*/ 304800 h 304800"/>
                <a:gd name="connsiteX1" fmla="*/ 400050 w 638175"/>
                <a:gd name="connsiteY1" fmla="*/ 180975 h 304800"/>
                <a:gd name="connsiteX2" fmla="*/ 200025 w 638175"/>
                <a:gd name="connsiteY2" fmla="*/ 47625 h 304800"/>
                <a:gd name="connsiteX3" fmla="*/ 0 w 638175"/>
                <a:gd name="connsiteY3" fmla="*/ 0 h 304800"/>
                <a:gd name="connsiteX0" fmla="*/ 642937 w 642937"/>
                <a:gd name="connsiteY0" fmla="*/ 297656 h 297656"/>
                <a:gd name="connsiteX1" fmla="*/ 404812 w 642937"/>
                <a:gd name="connsiteY1" fmla="*/ 173831 h 297656"/>
                <a:gd name="connsiteX2" fmla="*/ 204787 w 642937"/>
                <a:gd name="connsiteY2" fmla="*/ 40481 h 297656"/>
                <a:gd name="connsiteX3" fmla="*/ 0 w 642937"/>
                <a:gd name="connsiteY3" fmla="*/ 0 h 297656"/>
                <a:gd name="connsiteX0" fmla="*/ 642937 w 642937"/>
                <a:gd name="connsiteY0" fmla="*/ 297656 h 297656"/>
                <a:gd name="connsiteX1" fmla="*/ 404812 w 642937"/>
                <a:gd name="connsiteY1" fmla="*/ 173831 h 297656"/>
                <a:gd name="connsiteX2" fmla="*/ 204787 w 642937"/>
                <a:gd name="connsiteY2" fmla="*/ 54768 h 297656"/>
                <a:gd name="connsiteX3" fmla="*/ 0 w 642937"/>
                <a:gd name="connsiteY3" fmla="*/ 0 h 297656"/>
                <a:gd name="connsiteX0" fmla="*/ 700087 w 700087"/>
                <a:gd name="connsiteY0" fmla="*/ 335756 h 335756"/>
                <a:gd name="connsiteX1" fmla="*/ 404812 w 700087"/>
                <a:gd name="connsiteY1" fmla="*/ 173831 h 335756"/>
                <a:gd name="connsiteX2" fmla="*/ 204787 w 700087"/>
                <a:gd name="connsiteY2" fmla="*/ 54768 h 335756"/>
                <a:gd name="connsiteX3" fmla="*/ 0 w 700087"/>
                <a:gd name="connsiteY3" fmla="*/ 0 h 335756"/>
              </a:gdLst>
              <a:ahLst/>
              <a:cxnLst>
                <a:cxn ang="0">
                  <a:pos x="connsiteX0" y="connsiteY0"/>
                </a:cxn>
                <a:cxn ang="0">
                  <a:pos x="connsiteX1" y="connsiteY1"/>
                </a:cxn>
                <a:cxn ang="0">
                  <a:pos x="connsiteX2" y="connsiteY2"/>
                </a:cxn>
                <a:cxn ang="0">
                  <a:pos x="connsiteX3" y="connsiteY3"/>
                </a:cxn>
              </a:cxnLst>
              <a:rect l="l" t="t" r="r" b="b"/>
              <a:pathLst>
                <a:path w="700087" h="335756">
                  <a:moveTo>
                    <a:pt x="700087" y="335756"/>
                  </a:moveTo>
                  <a:lnTo>
                    <a:pt x="404812" y="173831"/>
                  </a:lnTo>
                  <a:lnTo>
                    <a:pt x="204787" y="54768"/>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4" name="Freeform 73"/>
            <p:cNvSpPr/>
            <p:nvPr/>
          </p:nvSpPr>
          <p:spPr>
            <a:xfrm>
              <a:off x="5498510" y="2001612"/>
              <a:ext cx="719137" cy="357188"/>
            </a:xfrm>
            <a:custGeom>
              <a:avLst/>
              <a:gdLst>
                <a:gd name="connsiteX0" fmla="*/ 752475 w 752475"/>
                <a:gd name="connsiteY0" fmla="*/ 381000 h 381000"/>
                <a:gd name="connsiteX1" fmla="*/ 542925 w 752475"/>
                <a:gd name="connsiteY1" fmla="*/ 266700 h 381000"/>
                <a:gd name="connsiteX2" fmla="*/ 342900 w 752475"/>
                <a:gd name="connsiteY2" fmla="*/ 142875 h 381000"/>
                <a:gd name="connsiteX3" fmla="*/ 85725 w 752475"/>
                <a:gd name="connsiteY3" fmla="*/ 38100 h 381000"/>
                <a:gd name="connsiteX4" fmla="*/ 0 w 752475"/>
                <a:gd name="connsiteY4" fmla="*/ 0 h 381000"/>
                <a:gd name="connsiteX0" fmla="*/ 742950 w 742950"/>
                <a:gd name="connsiteY0" fmla="*/ 395287 h 395287"/>
                <a:gd name="connsiteX1" fmla="*/ 542925 w 742950"/>
                <a:gd name="connsiteY1" fmla="*/ 266700 h 395287"/>
                <a:gd name="connsiteX2" fmla="*/ 342900 w 742950"/>
                <a:gd name="connsiteY2" fmla="*/ 142875 h 395287"/>
                <a:gd name="connsiteX3" fmla="*/ 85725 w 742950"/>
                <a:gd name="connsiteY3" fmla="*/ 38100 h 395287"/>
                <a:gd name="connsiteX4" fmla="*/ 0 w 742950"/>
                <a:gd name="connsiteY4" fmla="*/ 0 h 395287"/>
                <a:gd name="connsiteX0" fmla="*/ 742950 w 742950"/>
                <a:gd name="connsiteY0" fmla="*/ 395287 h 395287"/>
                <a:gd name="connsiteX1" fmla="*/ 647700 w 742950"/>
                <a:gd name="connsiteY1" fmla="*/ 319088 h 395287"/>
                <a:gd name="connsiteX2" fmla="*/ 542925 w 742950"/>
                <a:gd name="connsiteY2" fmla="*/ 266700 h 395287"/>
                <a:gd name="connsiteX3" fmla="*/ 342900 w 742950"/>
                <a:gd name="connsiteY3" fmla="*/ 142875 h 395287"/>
                <a:gd name="connsiteX4" fmla="*/ 85725 w 742950"/>
                <a:gd name="connsiteY4" fmla="*/ 38100 h 395287"/>
                <a:gd name="connsiteX5" fmla="*/ 0 w 742950"/>
                <a:gd name="connsiteY5" fmla="*/ 0 h 395287"/>
                <a:gd name="connsiteX0" fmla="*/ 742950 w 742950"/>
                <a:gd name="connsiteY0" fmla="*/ 395287 h 395287"/>
                <a:gd name="connsiteX1" fmla="*/ 650081 w 742950"/>
                <a:gd name="connsiteY1" fmla="*/ 328613 h 395287"/>
                <a:gd name="connsiteX2" fmla="*/ 542925 w 742950"/>
                <a:gd name="connsiteY2" fmla="*/ 266700 h 395287"/>
                <a:gd name="connsiteX3" fmla="*/ 342900 w 742950"/>
                <a:gd name="connsiteY3" fmla="*/ 142875 h 395287"/>
                <a:gd name="connsiteX4" fmla="*/ 85725 w 742950"/>
                <a:gd name="connsiteY4" fmla="*/ 38100 h 395287"/>
                <a:gd name="connsiteX5" fmla="*/ 0 w 742950"/>
                <a:gd name="connsiteY5" fmla="*/ 0 h 395287"/>
                <a:gd name="connsiteX0" fmla="*/ 716756 w 716756"/>
                <a:gd name="connsiteY0" fmla="*/ 378619 h 378619"/>
                <a:gd name="connsiteX1" fmla="*/ 650081 w 716756"/>
                <a:gd name="connsiteY1" fmla="*/ 328613 h 378619"/>
                <a:gd name="connsiteX2" fmla="*/ 542925 w 716756"/>
                <a:gd name="connsiteY2" fmla="*/ 266700 h 378619"/>
                <a:gd name="connsiteX3" fmla="*/ 342900 w 716756"/>
                <a:gd name="connsiteY3" fmla="*/ 142875 h 378619"/>
                <a:gd name="connsiteX4" fmla="*/ 85725 w 716756"/>
                <a:gd name="connsiteY4" fmla="*/ 38100 h 378619"/>
                <a:gd name="connsiteX5" fmla="*/ 0 w 716756"/>
                <a:gd name="connsiteY5" fmla="*/ 0 h 378619"/>
                <a:gd name="connsiteX0" fmla="*/ 719137 w 719137"/>
                <a:gd name="connsiteY0" fmla="*/ 357188 h 357188"/>
                <a:gd name="connsiteX1" fmla="*/ 652462 w 719137"/>
                <a:gd name="connsiteY1" fmla="*/ 307182 h 357188"/>
                <a:gd name="connsiteX2" fmla="*/ 545306 w 719137"/>
                <a:gd name="connsiteY2" fmla="*/ 245269 h 357188"/>
                <a:gd name="connsiteX3" fmla="*/ 345281 w 719137"/>
                <a:gd name="connsiteY3" fmla="*/ 121444 h 357188"/>
                <a:gd name="connsiteX4" fmla="*/ 88106 w 719137"/>
                <a:gd name="connsiteY4" fmla="*/ 16669 h 357188"/>
                <a:gd name="connsiteX5" fmla="*/ 0 w 719137"/>
                <a:gd name="connsiteY5" fmla="*/ 0 h 35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137" h="357188">
                  <a:moveTo>
                    <a:pt x="719137" y="357188"/>
                  </a:moveTo>
                  <a:cubicBezTo>
                    <a:pt x="689768" y="338932"/>
                    <a:pt x="681831" y="325438"/>
                    <a:pt x="652462" y="307182"/>
                  </a:cubicBezTo>
                  <a:lnTo>
                    <a:pt x="545306" y="245269"/>
                  </a:lnTo>
                  <a:lnTo>
                    <a:pt x="345281" y="121444"/>
                  </a:lnTo>
                  <a:lnTo>
                    <a:pt x="88106" y="16669"/>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5" name="Freeform 74"/>
            <p:cNvSpPr/>
            <p:nvPr/>
          </p:nvSpPr>
          <p:spPr>
            <a:xfrm>
              <a:off x="7929766" y="3885180"/>
              <a:ext cx="202407" cy="21431"/>
            </a:xfrm>
            <a:custGeom>
              <a:avLst/>
              <a:gdLst>
                <a:gd name="connsiteX0" fmla="*/ 228600 w 228600"/>
                <a:gd name="connsiteY0" fmla="*/ 28575 h 28575"/>
                <a:gd name="connsiteX1" fmla="*/ 0 w 228600"/>
                <a:gd name="connsiteY1" fmla="*/ 0 h 28575"/>
                <a:gd name="connsiteX0" fmla="*/ 216694 w 216694"/>
                <a:gd name="connsiteY0" fmla="*/ 23813 h 23813"/>
                <a:gd name="connsiteX1" fmla="*/ 0 w 216694"/>
                <a:gd name="connsiteY1" fmla="*/ 0 h 23813"/>
                <a:gd name="connsiteX0" fmla="*/ 202407 w 202407"/>
                <a:gd name="connsiteY0" fmla="*/ 21431 h 21431"/>
                <a:gd name="connsiteX1" fmla="*/ 0 w 202407"/>
                <a:gd name="connsiteY1" fmla="*/ 0 h 21431"/>
              </a:gdLst>
              <a:ahLst/>
              <a:cxnLst>
                <a:cxn ang="0">
                  <a:pos x="connsiteX0" y="connsiteY0"/>
                </a:cxn>
                <a:cxn ang="0">
                  <a:pos x="connsiteX1" y="connsiteY1"/>
                </a:cxn>
              </a:cxnLst>
              <a:rect l="l" t="t" r="r" b="b"/>
              <a:pathLst>
                <a:path w="202407" h="21431">
                  <a:moveTo>
                    <a:pt x="202407" y="21431"/>
                  </a:move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6" name="Freeform 75"/>
            <p:cNvSpPr/>
            <p:nvPr/>
          </p:nvSpPr>
          <p:spPr>
            <a:xfrm>
              <a:off x="7663067" y="3828030"/>
              <a:ext cx="228600" cy="95250"/>
            </a:xfrm>
            <a:custGeom>
              <a:avLst/>
              <a:gdLst>
                <a:gd name="connsiteX0" fmla="*/ 228600 w 228600"/>
                <a:gd name="connsiteY0" fmla="*/ 95250 h 95250"/>
                <a:gd name="connsiteX1" fmla="*/ 0 w 228600"/>
                <a:gd name="connsiteY1" fmla="*/ 0 h 95250"/>
              </a:gdLst>
              <a:ahLst/>
              <a:cxnLst>
                <a:cxn ang="0">
                  <a:pos x="connsiteX0" y="connsiteY0"/>
                </a:cxn>
                <a:cxn ang="0">
                  <a:pos x="connsiteX1" y="connsiteY1"/>
                </a:cxn>
              </a:cxnLst>
              <a:rect l="l" t="t" r="r" b="b"/>
              <a:pathLst>
                <a:path w="228600" h="95250">
                  <a:moveTo>
                    <a:pt x="228600" y="95250"/>
                  </a:move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7" name="Freeform 76"/>
            <p:cNvSpPr/>
            <p:nvPr/>
          </p:nvSpPr>
          <p:spPr>
            <a:xfrm>
              <a:off x="4969873" y="3063648"/>
              <a:ext cx="2650332" cy="790574"/>
            </a:xfrm>
            <a:custGeom>
              <a:avLst/>
              <a:gdLst>
                <a:gd name="connsiteX0" fmla="*/ 2628900 w 2628900"/>
                <a:gd name="connsiteY0" fmla="*/ 800100 h 800100"/>
                <a:gd name="connsiteX1" fmla="*/ 2295525 w 2628900"/>
                <a:gd name="connsiteY1" fmla="*/ 647700 h 800100"/>
                <a:gd name="connsiteX2" fmla="*/ 1857375 w 2628900"/>
                <a:gd name="connsiteY2" fmla="*/ 476250 h 800100"/>
                <a:gd name="connsiteX3" fmla="*/ 1428750 w 2628900"/>
                <a:gd name="connsiteY3" fmla="*/ 361950 h 800100"/>
                <a:gd name="connsiteX4" fmla="*/ 1190625 w 2628900"/>
                <a:gd name="connsiteY4" fmla="*/ 314325 h 800100"/>
                <a:gd name="connsiteX5" fmla="*/ 895350 w 2628900"/>
                <a:gd name="connsiteY5" fmla="*/ 285750 h 800100"/>
                <a:gd name="connsiteX6" fmla="*/ 647700 w 2628900"/>
                <a:gd name="connsiteY6" fmla="*/ 266700 h 800100"/>
                <a:gd name="connsiteX7" fmla="*/ 333375 w 2628900"/>
                <a:gd name="connsiteY7" fmla="*/ 209550 h 800100"/>
                <a:gd name="connsiteX8" fmla="*/ 95250 w 2628900"/>
                <a:gd name="connsiteY8" fmla="*/ 76200 h 800100"/>
                <a:gd name="connsiteX9" fmla="*/ 0 w 2628900"/>
                <a:gd name="connsiteY9" fmla="*/ 0 h 800100"/>
                <a:gd name="connsiteX0" fmla="*/ 2643188 w 2643188"/>
                <a:gd name="connsiteY0" fmla="*/ 788193 h 788193"/>
                <a:gd name="connsiteX1" fmla="*/ 2295525 w 2643188"/>
                <a:gd name="connsiteY1" fmla="*/ 647700 h 788193"/>
                <a:gd name="connsiteX2" fmla="*/ 1857375 w 2643188"/>
                <a:gd name="connsiteY2" fmla="*/ 476250 h 788193"/>
                <a:gd name="connsiteX3" fmla="*/ 1428750 w 2643188"/>
                <a:gd name="connsiteY3" fmla="*/ 361950 h 788193"/>
                <a:gd name="connsiteX4" fmla="*/ 1190625 w 2643188"/>
                <a:gd name="connsiteY4" fmla="*/ 314325 h 788193"/>
                <a:gd name="connsiteX5" fmla="*/ 895350 w 2643188"/>
                <a:gd name="connsiteY5" fmla="*/ 285750 h 788193"/>
                <a:gd name="connsiteX6" fmla="*/ 647700 w 2643188"/>
                <a:gd name="connsiteY6" fmla="*/ 266700 h 788193"/>
                <a:gd name="connsiteX7" fmla="*/ 333375 w 2643188"/>
                <a:gd name="connsiteY7" fmla="*/ 209550 h 788193"/>
                <a:gd name="connsiteX8" fmla="*/ 95250 w 2643188"/>
                <a:gd name="connsiteY8" fmla="*/ 76200 h 788193"/>
                <a:gd name="connsiteX9" fmla="*/ 0 w 2643188"/>
                <a:gd name="connsiteY9" fmla="*/ 0 h 788193"/>
                <a:gd name="connsiteX0" fmla="*/ 2650332 w 2650332"/>
                <a:gd name="connsiteY0" fmla="*/ 790574 h 790574"/>
                <a:gd name="connsiteX1" fmla="*/ 2302669 w 2650332"/>
                <a:gd name="connsiteY1" fmla="*/ 650081 h 790574"/>
                <a:gd name="connsiteX2" fmla="*/ 1864519 w 2650332"/>
                <a:gd name="connsiteY2" fmla="*/ 478631 h 790574"/>
                <a:gd name="connsiteX3" fmla="*/ 1435894 w 2650332"/>
                <a:gd name="connsiteY3" fmla="*/ 364331 h 790574"/>
                <a:gd name="connsiteX4" fmla="*/ 1197769 w 2650332"/>
                <a:gd name="connsiteY4" fmla="*/ 316706 h 790574"/>
                <a:gd name="connsiteX5" fmla="*/ 902494 w 2650332"/>
                <a:gd name="connsiteY5" fmla="*/ 288131 h 790574"/>
                <a:gd name="connsiteX6" fmla="*/ 654844 w 2650332"/>
                <a:gd name="connsiteY6" fmla="*/ 269081 h 790574"/>
                <a:gd name="connsiteX7" fmla="*/ 340519 w 2650332"/>
                <a:gd name="connsiteY7" fmla="*/ 211931 h 790574"/>
                <a:gd name="connsiteX8" fmla="*/ 102394 w 2650332"/>
                <a:gd name="connsiteY8" fmla="*/ 78581 h 790574"/>
                <a:gd name="connsiteX9" fmla="*/ 0 w 2650332"/>
                <a:gd name="connsiteY9" fmla="*/ 0 h 7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0332" h="790574">
                  <a:moveTo>
                    <a:pt x="2650332" y="790574"/>
                  </a:moveTo>
                  <a:lnTo>
                    <a:pt x="2302669" y="650081"/>
                  </a:lnTo>
                  <a:lnTo>
                    <a:pt x="1864519" y="478631"/>
                  </a:lnTo>
                  <a:lnTo>
                    <a:pt x="1435894" y="364331"/>
                  </a:lnTo>
                  <a:lnTo>
                    <a:pt x="1197769" y="316706"/>
                  </a:lnTo>
                  <a:lnTo>
                    <a:pt x="902494" y="288131"/>
                  </a:lnTo>
                  <a:lnTo>
                    <a:pt x="654844" y="269081"/>
                  </a:lnTo>
                  <a:lnTo>
                    <a:pt x="340519" y="211931"/>
                  </a:lnTo>
                  <a:lnTo>
                    <a:pt x="102394" y="78581"/>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8" name="Freeform 77"/>
            <p:cNvSpPr/>
            <p:nvPr/>
          </p:nvSpPr>
          <p:spPr>
            <a:xfrm>
              <a:off x="5227048" y="2465955"/>
              <a:ext cx="2395537" cy="1395412"/>
            </a:xfrm>
            <a:custGeom>
              <a:avLst/>
              <a:gdLst>
                <a:gd name="connsiteX0" fmla="*/ 2419350 w 2419350"/>
                <a:gd name="connsiteY0" fmla="*/ 1371600 h 1371600"/>
                <a:gd name="connsiteX1" fmla="*/ 2295525 w 2419350"/>
                <a:gd name="connsiteY1" fmla="*/ 1152525 h 1371600"/>
                <a:gd name="connsiteX2" fmla="*/ 2228850 w 2419350"/>
                <a:gd name="connsiteY2" fmla="*/ 942975 h 1371600"/>
                <a:gd name="connsiteX3" fmla="*/ 2133600 w 2419350"/>
                <a:gd name="connsiteY3" fmla="*/ 685800 h 1371600"/>
                <a:gd name="connsiteX4" fmla="*/ 2057400 w 2419350"/>
                <a:gd name="connsiteY4" fmla="*/ 390525 h 1371600"/>
                <a:gd name="connsiteX5" fmla="*/ 1924050 w 2419350"/>
                <a:gd name="connsiteY5" fmla="*/ 200025 h 1371600"/>
                <a:gd name="connsiteX6" fmla="*/ 1771650 w 2419350"/>
                <a:gd name="connsiteY6" fmla="*/ 114300 h 1371600"/>
                <a:gd name="connsiteX7" fmla="*/ 1485900 w 2419350"/>
                <a:gd name="connsiteY7" fmla="*/ 28575 h 1371600"/>
                <a:gd name="connsiteX8" fmla="*/ 1143000 w 2419350"/>
                <a:gd name="connsiteY8" fmla="*/ 0 h 1371600"/>
                <a:gd name="connsiteX9" fmla="*/ 800100 w 2419350"/>
                <a:gd name="connsiteY9" fmla="*/ 9525 h 1371600"/>
                <a:gd name="connsiteX10" fmla="*/ 485775 w 2419350"/>
                <a:gd name="connsiteY10" fmla="*/ 28575 h 1371600"/>
                <a:gd name="connsiteX11" fmla="*/ 161925 w 2419350"/>
                <a:gd name="connsiteY11" fmla="*/ 85725 h 1371600"/>
                <a:gd name="connsiteX12" fmla="*/ 0 w 2419350"/>
                <a:gd name="connsiteY12" fmla="*/ 133350 h 1371600"/>
                <a:gd name="connsiteX0" fmla="*/ 2416968 w 2416968"/>
                <a:gd name="connsiteY0" fmla="*/ 1395412 h 1395412"/>
                <a:gd name="connsiteX1" fmla="*/ 2295525 w 2416968"/>
                <a:gd name="connsiteY1" fmla="*/ 1152525 h 1395412"/>
                <a:gd name="connsiteX2" fmla="*/ 2228850 w 2416968"/>
                <a:gd name="connsiteY2" fmla="*/ 942975 h 1395412"/>
                <a:gd name="connsiteX3" fmla="*/ 2133600 w 2416968"/>
                <a:gd name="connsiteY3" fmla="*/ 685800 h 1395412"/>
                <a:gd name="connsiteX4" fmla="*/ 2057400 w 2416968"/>
                <a:gd name="connsiteY4" fmla="*/ 390525 h 1395412"/>
                <a:gd name="connsiteX5" fmla="*/ 1924050 w 2416968"/>
                <a:gd name="connsiteY5" fmla="*/ 200025 h 1395412"/>
                <a:gd name="connsiteX6" fmla="*/ 1771650 w 2416968"/>
                <a:gd name="connsiteY6" fmla="*/ 114300 h 1395412"/>
                <a:gd name="connsiteX7" fmla="*/ 1485900 w 2416968"/>
                <a:gd name="connsiteY7" fmla="*/ 28575 h 1395412"/>
                <a:gd name="connsiteX8" fmla="*/ 1143000 w 2416968"/>
                <a:gd name="connsiteY8" fmla="*/ 0 h 1395412"/>
                <a:gd name="connsiteX9" fmla="*/ 800100 w 2416968"/>
                <a:gd name="connsiteY9" fmla="*/ 9525 h 1395412"/>
                <a:gd name="connsiteX10" fmla="*/ 485775 w 2416968"/>
                <a:gd name="connsiteY10" fmla="*/ 28575 h 1395412"/>
                <a:gd name="connsiteX11" fmla="*/ 161925 w 2416968"/>
                <a:gd name="connsiteY11" fmla="*/ 85725 h 1395412"/>
                <a:gd name="connsiteX12" fmla="*/ 0 w 2416968"/>
                <a:gd name="connsiteY12" fmla="*/ 133350 h 1395412"/>
                <a:gd name="connsiteX0" fmla="*/ 2395537 w 2395537"/>
                <a:gd name="connsiteY0" fmla="*/ 1395412 h 1395412"/>
                <a:gd name="connsiteX1" fmla="*/ 2274094 w 2395537"/>
                <a:gd name="connsiteY1" fmla="*/ 1152525 h 1395412"/>
                <a:gd name="connsiteX2" fmla="*/ 2207419 w 2395537"/>
                <a:gd name="connsiteY2" fmla="*/ 942975 h 1395412"/>
                <a:gd name="connsiteX3" fmla="*/ 2112169 w 2395537"/>
                <a:gd name="connsiteY3" fmla="*/ 685800 h 1395412"/>
                <a:gd name="connsiteX4" fmla="*/ 2035969 w 2395537"/>
                <a:gd name="connsiteY4" fmla="*/ 390525 h 1395412"/>
                <a:gd name="connsiteX5" fmla="*/ 1902619 w 2395537"/>
                <a:gd name="connsiteY5" fmla="*/ 200025 h 1395412"/>
                <a:gd name="connsiteX6" fmla="*/ 1750219 w 2395537"/>
                <a:gd name="connsiteY6" fmla="*/ 114300 h 1395412"/>
                <a:gd name="connsiteX7" fmla="*/ 1464469 w 2395537"/>
                <a:gd name="connsiteY7" fmla="*/ 28575 h 1395412"/>
                <a:gd name="connsiteX8" fmla="*/ 1121569 w 2395537"/>
                <a:gd name="connsiteY8" fmla="*/ 0 h 1395412"/>
                <a:gd name="connsiteX9" fmla="*/ 778669 w 2395537"/>
                <a:gd name="connsiteY9" fmla="*/ 9525 h 1395412"/>
                <a:gd name="connsiteX10" fmla="*/ 464344 w 2395537"/>
                <a:gd name="connsiteY10" fmla="*/ 28575 h 1395412"/>
                <a:gd name="connsiteX11" fmla="*/ 140494 w 2395537"/>
                <a:gd name="connsiteY11" fmla="*/ 85725 h 1395412"/>
                <a:gd name="connsiteX12" fmla="*/ 0 w 2395537"/>
                <a:gd name="connsiteY12" fmla="*/ 152400 h 1395412"/>
                <a:gd name="connsiteX0" fmla="*/ 2395537 w 2395537"/>
                <a:gd name="connsiteY0" fmla="*/ 1395412 h 1395412"/>
                <a:gd name="connsiteX1" fmla="*/ 2274094 w 2395537"/>
                <a:gd name="connsiteY1" fmla="*/ 1152525 h 1395412"/>
                <a:gd name="connsiteX2" fmla="*/ 2207419 w 2395537"/>
                <a:gd name="connsiteY2" fmla="*/ 942975 h 1395412"/>
                <a:gd name="connsiteX3" fmla="*/ 2112169 w 2395537"/>
                <a:gd name="connsiteY3" fmla="*/ 685800 h 1395412"/>
                <a:gd name="connsiteX4" fmla="*/ 2035969 w 2395537"/>
                <a:gd name="connsiteY4" fmla="*/ 390525 h 1395412"/>
                <a:gd name="connsiteX5" fmla="*/ 1902619 w 2395537"/>
                <a:gd name="connsiteY5" fmla="*/ 200025 h 1395412"/>
                <a:gd name="connsiteX6" fmla="*/ 1750219 w 2395537"/>
                <a:gd name="connsiteY6" fmla="*/ 114300 h 1395412"/>
                <a:gd name="connsiteX7" fmla="*/ 1464469 w 2395537"/>
                <a:gd name="connsiteY7" fmla="*/ 28575 h 1395412"/>
                <a:gd name="connsiteX8" fmla="*/ 1121569 w 2395537"/>
                <a:gd name="connsiteY8" fmla="*/ 0 h 1395412"/>
                <a:gd name="connsiteX9" fmla="*/ 778669 w 2395537"/>
                <a:gd name="connsiteY9" fmla="*/ 9525 h 1395412"/>
                <a:gd name="connsiteX10" fmla="*/ 464344 w 2395537"/>
                <a:gd name="connsiteY10" fmla="*/ 28575 h 1395412"/>
                <a:gd name="connsiteX11" fmla="*/ 154782 w 2395537"/>
                <a:gd name="connsiteY11" fmla="*/ 88106 h 1395412"/>
                <a:gd name="connsiteX12" fmla="*/ 0 w 2395537"/>
                <a:gd name="connsiteY12" fmla="*/ 152400 h 139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5537" h="1395412">
                  <a:moveTo>
                    <a:pt x="2395537" y="1395412"/>
                  </a:moveTo>
                  <a:lnTo>
                    <a:pt x="2274094" y="1152525"/>
                  </a:lnTo>
                  <a:lnTo>
                    <a:pt x="2207419" y="942975"/>
                  </a:lnTo>
                  <a:lnTo>
                    <a:pt x="2112169" y="685800"/>
                  </a:lnTo>
                  <a:lnTo>
                    <a:pt x="2035969" y="390525"/>
                  </a:lnTo>
                  <a:lnTo>
                    <a:pt x="1902619" y="200025"/>
                  </a:lnTo>
                  <a:lnTo>
                    <a:pt x="1750219" y="114300"/>
                  </a:lnTo>
                  <a:lnTo>
                    <a:pt x="1464469" y="28575"/>
                  </a:lnTo>
                  <a:lnTo>
                    <a:pt x="1121569" y="0"/>
                  </a:lnTo>
                  <a:lnTo>
                    <a:pt x="778669" y="9525"/>
                  </a:lnTo>
                  <a:lnTo>
                    <a:pt x="464344" y="28575"/>
                  </a:lnTo>
                  <a:lnTo>
                    <a:pt x="154782" y="88106"/>
                  </a:lnTo>
                  <a:lnTo>
                    <a:pt x="0" y="15240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9" name="Freeform 78"/>
            <p:cNvSpPr/>
            <p:nvPr/>
          </p:nvSpPr>
          <p:spPr>
            <a:xfrm>
              <a:off x="7291591" y="2751705"/>
              <a:ext cx="373857" cy="1081087"/>
            </a:xfrm>
            <a:custGeom>
              <a:avLst/>
              <a:gdLst>
                <a:gd name="connsiteX0" fmla="*/ 0 w 381000"/>
                <a:gd name="connsiteY0" fmla="*/ 0 h 1095375"/>
                <a:gd name="connsiteX1" fmla="*/ 85725 w 381000"/>
                <a:gd name="connsiteY1" fmla="*/ 266700 h 1095375"/>
                <a:gd name="connsiteX2" fmla="*/ 161925 w 381000"/>
                <a:gd name="connsiteY2" fmla="*/ 581025 h 1095375"/>
                <a:gd name="connsiteX3" fmla="*/ 276225 w 381000"/>
                <a:gd name="connsiteY3" fmla="*/ 914400 h 1095375"/>
                <a:gd name="connsiteX4" fmla="*/ 381000 w 381000"/>
                <a:gd name="connsiteY4" fmla="*/ 1095375 h 1095375"/>
                <a:gd name="connsiteX0" fmla="*/ 0 w 373857"/>
                <a:gd name="connsiteY0" fmla="*/ 0 h 1081087"/>
                <a:gd name="connsiteX1" fmla="*/ 85725 w 373857"/>
                <a:gd name="connsiteY1" fmla="*/ 266700 h 1081087"/>
                <a:gd name="connsiteX2" fmla="*/ 161925 w 373857"/>
                <a:gd name="connsiteY2" fmla="*/ 581025 h 1081087"/>
                <a:gd name="connsiteX3" fmla="*/ 276225 w 373857"/>
                <a:gd name="connsiteY3" fmla="*/ 914400 h 1081087"/>
                <a:gd name="connsiteX4" fmla="*/ 373857 w 373857"/>
                <a:gd name="connsiteY4" fmla="*/ 1081087 h 1081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857" h="1081087">
                  <a:moveTo>
                    <a:pt x="0" y="0"/>
                  </a:moveTo>
                  <a:lnTo>
                    <a:pt x="85725" y="266700"/>
                  </a:lnTo>
                  <a:lnTo>
                    <a:pt x="161925" y="581025"/>
                  </a:lnTo>
                  <a:lnTo>
                    <a:pt x="276225" y="914400"/>
                  </a:lnTo>
                  <a:lnTo>
                    <a:pt x="373857" y="1081087"/>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0" name="Freeform 79"/>
            <p:cNvSpPr/>
            <p:nvPr/>
          </p:nvSpPr>
          <p:spPr>
            <a:xfrm>
              <a:off x="7291592" y="2754084"/>
              <a:ext cx="600074" cy="1169195"/>
            </a:xfrm>
            <a:custGeom>
              <a:avLst/>
              <a:gdLst>
                <a:gd name="connsiteX0" fmla="*/ 0 w 571500"/>
                <a:gd name="connsiteY0" fmla="*/ 0 h 1123950"/>
                <a:gd name="connsiteX1" fmla="*/ 161925 w 571500"/>
                <a:gd name="connsiteY1" fmla="*/ 161925 h 1123950"/>
                <a:gd name="connsiteX2" fmla="*/ 276225 w 571500"/>
                <a:gd name="connsiteY2" fmla="*/ 323850 h 1123950"/>
                <a:gd name="connsiteX3" fmla="*/ 381000 w 571500"/>
                <a:gd name="connsiteY3" fmla="*/ 609600 h 1123950"/>
                <a:gd name="connsiteX4" fmla="*/ 485775 w 571500"/>
                <a:gd name="connsiteY4" fmla="*/ 933450 h 1123950"/>
                <a:gd name="connsiteX5" fmla="*/ 571500 w 571500"/>
                <a:gd name="connsiteY5" fmla="*/ 1123950 h 1123950"/>
                <a:gd name="connsiteX0" fmla="*/ 0 w 585787"/>
                <a:gd name="connsiteY0" fmla="*/ 0 h 1166813"/>
                <a:gd name="connsiteX1" fmla="*/ 176212 w 585787"/>
                <a:gd name="connsiteY1" fmla="*/ 204788 h 1166813"/>
                <a:gd name="connsiteX2" fmla="*/ 290512 w 585787"/>
                <a:gd name="connsiteY2" fmla="*/ 366713 h 1166813"/>
                <a:gd name="connsiteX3" fmla="*/ 395287 w 585787"/>
                <a:gd name="connsiteY3" fmla="*/ 652463 h 1166813"/>
                <a:gd name="connsiteX4" fmla="*/ 500062 w 585787"/>
                <a:gd name="connsiteY4" fmla="*/ 976313 h 1166813"/>
                <a:gd name="connsiteX5" fmla="*/ 585787 w 585787"/>
                <a:gd name="connsiteY5" fmla="*/ 1166813 h 1166813"/>
                <a:gd name="connsiteX0" fmla="*/ 0 w 585787"/>
                <a:gd name="connsiteY0" fmla="*/ 0 h 1166813"/>
                <a:gd name="connsiteX1" fmla="*/ 176212 w 585787"/>
                <a:gd name="connsiteY1" fmla="*/ 204788 h 1166813"/>
                <a:gd name="connsiteX2" fmla="*/ 247651 w 585787"/>
                <a:gd name="connsiteY2" fmla="*/ 288133 h 1166813"/>
                <a:gd name="connsiteX3" fmla="*/ 290512 w 585787"/>
                <a:gd name="connsiteY3" fmla="*/ 366713 h 1166813"/>
                <a:gd name="connsiteX4" fmla="*/ 395287 w 585787"/>
                <a:gd name="connsiteY4" fmla="*/ 652463 h 1166813"/>
                <a:gd name="connsiteX5" fmla="*/ 500062 w 585787"/>
                <a:gd name="connsiteY5" fmla="*/ 976313 h 1166813"/>
                <a:gd name="connsiteX6" fmla="*/ 585787 w 585787"/>
                <a:gd name="connsiteY6" fmla="*/ 1166813 h 1166813"/>
                <a:gd name="connsiteX0" fmla="*/ 0 w 600074"/>
                <a:gd name="connsiteY0" fmla="*/ 0 h 1169195"/>
                <a:gd name="connsiteX1" fmla="*/ 190499 w 600074"/>
                <a:gd name="connsiteY1" fmla="*/ 207170 h 1169195"/>
                <a:gd name="connsiteX2" fmla="*/ 261938 w 600074"/>
                <a:gd name="connsiteY2" fmla="*/ 290515 h 1169195"/>
                <a:gd name="connsiteX3" fmla="*/ 304799 w 600074"/>
                <a:gd name="connsiteY3" fmla="*/ 369095 h 1169195"/>
                <a:gd name="connsiteX4" fmla="*/ 409574 w 600074"/>
                <a:gd name="connsiteY4" fmla="*/ 654845 h 1169195"/>
                <a:gd name="connsiteX5" fmla="*/ 514349 w 600074"/>
                <a:gd name="connsiteY5" fmla="*/ 978695 h 1169195"/>
                <a:gd name="connsiteX6" fmla="*/ 600074 w 600074"/>
                <a:gd name="connsiteY6" fmla="*/ 1169195 h 116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4" h="1169195">
                  <a:moveTo>
                    <a:pt x="0" y="0"/>
                  </a:moveTo>
                  <a:lnTo>
                    <a:pt x="190499" y="207170"/>
                  </a:lnTo>
                  <a:cubicBezTo>
                    <a:pt x="207962" y="234952"/>
                    <a:pt x="244475" y="262733"/>
                    <a:pt x="261938" y="290515"/>
                  </a:cubicBezTo>
                  <a:lnTo>
                    <a:pt x="304799" y="369095"/>
                  </a:lnTo>
                  <a:lnTo>
                    <a:pt x="409574" y="654845"/>
                  </a:lnTo>
                  <a:lnTo>
                    <a:pt x="514349" y="978695"/>
                  </a:lnTo>
                  <a:lnTo>
                    <a:pt x="600074" y="1169195"/>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1" name="Freeform 80"/>
            <p:cNvSpPr/>
            <p:nvPr/>
          </p:nvSpPr>
          <p:spPr>
            <a:xfrm>
              <a:off x="7339217" y="2694555"/>
              <a:ext cx="600075" cy="1200150"/>
            </a:xfrm>
            <a:custGeom>
              <a:avLst/>
              <a:gdLst>
                <a:gd name="connsiteX0" fmla="*/ 0 w 600075"/>
                <a:gd name="connsiteY0" fmla="*/ 0 h 1200150"/>
                <a:gd name="connsiteX1" fmla="*/ 161925 w 600075"/>
                <a:gd name="connsiteY1" fmla="*/ 200025 h 1200150"/>
                <a:gd name="connsiteX2" fmla="*/ 276225 w 600075"/>
                <a:gd name="connsiteY2" fmla="*/ 333375 h 1200150"/>
                <a:gd name="connsiteX3" fmla="*/ 381000 w 600075"/>
                <a:gd name="connsiteY3" fmla="*/ 581025 h 1200150"/>
                <a:gd name="connsiteX4" fmla="*/ 466725 w 600075"/>
                <a:gd name="connsiteY4" fmla="*/ 923925 h 1200150"/>
                <a:gd name="connsiteX5" fmla="*/ 600075 w 600075"/>
                <a:gd name="connsiteY5" fmla="*/ 1200150 h 1200150"/>
                <a:gd name="connsiteX0" fmla="*/ 0 w 600075"/>
                <a:gd name="connsiteY0" fmla="*/ 0 h 1200150"/>
                <a:gd name="connsiteX1" fmla="*/ 161925 w 600075"/>
                <a:gd name="connsiteY1" fmla="*/ 200025 h 1200150"/>
                <a:gd name="connsiteX2" fmla="*/ 276225 w 600075"/>
                <a:gd name="connsiteY2" fmla="*/ 333375 h 1200150"/>
                <a:gd name="connsiteX3" fmla="*/ 381000 w 600075"/>
                <a:gd name="connsiteY3" fmla="*/ 581025 h 1200150"/>
                <a:gd name="connsiteX4" fmla="*/ 471487 w 600075"/>
                <a:gd name="connsiteY4" fmla="*/ 907256 h 1200150"/>
                <a:gd name="connsiteX5" fmla="*/ 600075 w 600075"/>
                <a:gd name="connsiteY5" fmla="*/ 1200150 h 1200150"/>
                <a:gd name="connsiteX0" fmla="*/ 0 w 600075"/>
                <a:gd name="connsiteY0" fmla="*/ 0 h 1200150"/>
                <a:gd name="connsiteX1" fmla="*/ 161925 w 600075"/>
                <a:gd name="connsiteY1" fmla="*/ 200025 h 1200150"/>
                <a:gd name="connsiteX2" fmla="*/ 276225 w 600075"/>
                <a:gd name="connsiteY2" fmla="*/ 333375 h 1200150"/>
                <a:gd name="connsiteX3" fmla="*/ 366713 w 600075"/>
                <a:gd name="connsiteY3" fmla="*/ 576263 h 1200150"/>
                <a:gd name="connsiteX4" fmla="*/ 471487 w 600075"/>
                <a:gd name="connsiteY4" fmla="*/ 907256 h 1200150"/>
                <a:gd name="connsiteX5" fmla="*/ 600075 w 600075"/>
                <a:gd name="connsiteY5" fmla="*/ 1200150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 h="1200150">
                  <a:moveTo>
                    <a:pt x="0" y="0"/>
                  </a:moveTo>
                  <a:lnTo>
                    <a:pt x="161925" y="200025"/>
                  </a:lnTo>
                  <a:lnTo>
                    <a:pt x="276225" y="333375"/>
                  </a:lnTo>
                  <a:lnTo>
                    <a:pt x="366713" y="576263"/>
                  </a:lnTo>
                  <a:lnTo>
                    <a:pt x="471487" y="907256"/>
                  </a:lnTo>
                  <a:lnTo>
                    <a:pt x="600075" y="120015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2" name="Freeform 81"/>
            <p:cNvSpPr/>
            <p:nvPr/>
          </p:nvSpPr>
          <p:spPr>
            <a:xfrm>
              <a:off x="7339216" y="2694555"/>
              <a:ext cx="1254919" cy="326231"/>
            </a:xfrm>
            <a:custGeom>
              <a:avLst/>
              <a:gdLst>
                <a:gd name="connsiteX0" fmla="*/ 1276350 w 1276350"/>
                <a:gd name="connsiteY0" fmla="*/ 304800 h 304800"/>
                <a:gd name="connsiteX1" fmla="*/ 971550 w 1276350"/>
                <a:gd name="connsiteY1" fmla="*/ 247650 h 304800"/>
                <a:gd name="connsiteX2" fmla="*/ 495300 w 1276350"/>
                <a:gd name="connsiteY2" fmla="*/ 190500 h 304800"/>
                <a:gd name="connsiteX3" fmla="*/ 228600 w 1276350"/>
                <a:gd name="connsiteY3" fmla="*/ 114300 h 304800"/>
                <a:gd name="connsiteX4" fmla="*/ 0 w 1276350"/>
                <a:gd name="connsiteY4" fmla="*/ 0 h 304800"/>
                <a:gd name="connsiteX0" fmla="*/ 1254919 w 1254919"/>
                <a:gd name="connsiteY0" fmla="*/ 326231 h 326231"/>
                <a:gd name="connsiteX1" fmla="*/ 971550 w 1254919"/>
                <a:gd name="connsiteY1" fmla="*/ 247650 h 326231"/>
                <a:gd name="connsiteX2" fmla="*/ 495300 w 1254919"/>
                <a:gd name="connsiteY2" fmla="*/ 190500 h 326231"/>
                <a:gd name="connsiteX3" fmla="*/ 228600 w 1254919"/>
                <a:gd name="connsiteY3" fmla="*/ 114300 h 326231"/>
                <a:gd name="connsiteX4" fmla="*/ 0 w 1254919"/>
                <a:gd name="connsiteY4" fmla="*/ 0 h 326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919" h="326231">
                  <a:moveTo>
                    <a:pt x="1254919" y="326231"/>
                  </a:moveTo>
                  <a:lnTo>
                    <a:pt x="971550" y="247650"/>
                  </a:lnTo>
                  <a:lnTo>
                    <a:pt x="495300" y="190500"/>
                  </a:lnTo>
                  <a:lnTo>
                    <a:pt x="228600" y="114300"/>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3" name="Freeform 82"/>
            <p:cNvSpPr/>
            <p:nvPr/>
          </p:nvSpPr>
          <p:spPr>
            <a:xfrm>
              <a:off x="5346110" y="3475605"/>
              <a:ext cx="2809875" cy="597693"/>
            </a:xfrm>
            <a:custGeom>
              <a:avLst/>
              <a:gdLst>
                <a:gd name="connsiteX0" fmla="*/ 2819400 w 2819400"/>
                <a:gd name="connsiteY0" fmla="*/ 581025 h 581025"/>
                <a:gd name="connsiteX1" fmla="*/ 2466975 w 2819400"/>
                <a:gd name="connsiteY1" fmla="*/ 495300 h 581025"/>
                <a:gd name="connsiteX2" fmla="*/ 2162175 w 2819400"/>
                <a:gd name="connsiteY2" fmla="*/ 400050 h 581025"/>
                <a:gd name="connsiteX3" fmla="*/ 1838325 w 2819400"/>
                <a:gd name="connsiteY3" fmla="*/ 276225 h 581025"/>
                <a:gd name="connsiteX4" fmla="*/ 1619250 w 2819400"/>
                <a:gd name="connsiteY4" fmla="*/ 219075 h 581025"/>
                <a:gd name="connsiteX5" fmla="*/ 1333500 w 2819400"/>
                <a:gd name="connsiteY5" fmla="*/ 161925 h 581025"/>
                <a:gd name="connsiteX6" fmla="*/ 1095375 w 2819400"/>
                <a:gd name="connsiteY6" fmla="*/ 95250 h 581025"/>
                <a:gd name="connsiteX7" fmla="*/ 1000125 w 2819400"/>
                <a:gd name="connsiteY7" fmla="*/ 66675 h 581025"/>
                <a:gd name="connsiteX8" fmla="*/ 838200 w 2819400"/>
                <a:gd name="connsiteY8" fmla="*/ 9525 h 581025"/>
                <a:gd name="connsiteX9" fmla="*/ 609600 w 2819400"/>
                <a:gd name="connsiteY9" fmla="*/ 0 h 581025"/>
                <a:gd name="connsiteX10" fmla="*/ 438150 w 2819400"/>
                <a:gd name="connsiteY10" fmla="*/ 0 h 581025"/>
                <a:gd name="connsiteX11" fmla="*/ 276225 w 2819400"/>
                <a:gd name="connsiteY11" fmla="*/ 142875 h 581025"/>
                <a:gd name="connsiteX12" fmla="*/ 0 w 2819400"/>
                <a:gd name="connsiteY12" fmla="*/ 352425 h 581025"/>
                <a:gd name="connsiteX0" fmla="*/ 2817019 w 2817019"/>
                <a:gd name="connsiteY0" fmla="*/ 597693 h 597693"/>
                <a:gd name="connsiteX1" fmla="*/ 2466975 w 2817019"/>
                <a:gd name="connsiteY1" fmla="*/ 495300 h 597693"/>
                <a:gd name="connsiteX2" fmla="*/ 2162175 w 2817019"/>
                <a:gd name="connsiteY2" fmla="*/ 400050 h 597693"/>
                <a:gd name="connsiteX3" fmla="*/ 1838325 w 2817019"/>
                <a:gd name="connsiteY3" fmla="*/ 276225 h 597693"/>
                <a:gd name="connsiteX4" fmla="*/ 1619250 w 2817019"/>
                <a:gd name="connsiteY4" fmla="*/ 219075 h 597693"/>
                <a:gd name="connsiteX5" fmla="*/ 1333500 w 2817019"/>
                <a:gd name="connsiteY5" fmla="*/ 161925 h 597693"/>
                <a:gd name="connsiteX6" fmla="*/ 1095375 w 2817019"/>
                <a:gd name="connsiteY6" fmla="*/ 95250 h 597693"/>
                <a:gd name="connsiteX7" fmla="*/ 1000125 w 2817019"/>
                <a:gd name="connsiteY7" fmla="*/ 66675 h 597693"/>
                <a:gd name="connsiteX8" fmla="*/ 838200 w 2817019"/>
                <a:gd name="connsiteY8" fmla="*/ 9525 h 597693"/>
                <a:gd name="connsiteX9" fmla="*/ 609600 w 2817019"/>
                <a:gd name="connsiteY9" fmla="*/ 0 h 597693"/>
                <a:gd name="connsiteX10" fmla="*/ 438150 w 2817019"/>
                <a:gd name="connsiteY10" fmla="*/ 0 h 597693"/>
                <a:gd name="connsiteX11" fmla="*/ 276225 w 2817019"/>
                <a:gd name="connsiteY11" fmla="*/ 142875 h 597693"/>
                <a:gd name="connsiteX12" fmla="*/ 0 w 2817019"/>
                <a:gd name="connsiteY12" fmla="*/ 352425 h 597693"/>
                <a:gd name="connsiteX0" fmla="*/ 2809875 w 2809875"/>
                <a:gd name="connsiteY0" fmla="*/ 597693 h 597693"/>
                <a:gd name="connsiteX1" fmla="*/ 2459831 w 2809875"/>
                <a:gd name="connsiteY1" fmla="*/ 495300 h 597693"/>
                <a:gd name="connsiteX2" fmla="*/ 2155031 w 2809875"/>
                <a:gd name="connsiteY2" fmla="*/ 400050 h 597693"/>
                <a:gd name="connsiteX3" fmla="*/ 1831181 w 2809875"/>
                <a:gd name="connsiteY3" fmla="*/ 276225 h 597693"/>
                <a:gd name="connsiteX4" fmla="*/ 1612106 w 2809875"/>
                <a:gd name="connsiteY4" fmla="*/ 219075 h 597693"/>
                <a:gd name="connsiteX5" fmla="*/ 1326356 w 2809875"/>
                <a:gd name="connsiteY5" fmla="*/ 161925 h 597693"/>
                <a:gd name="connsiteX6" fmla="*/ 1088231 w 2809875"/>
                <a:gd name="connsiteY6" fmla="*/ 95250 h 597693"/>
                <a:gd name="connsiteX7" fmla="*/ 992981 w 2809875"/>
                <a:gd name="connsiteY7" fmla="*/ 66675 h 597693"/>
                <a:gd name="connsiteX8" fmla="*/ 831056 w 2809875"/>
                <a:gd name="connsiteY8" fmla="*/ 9525 h 597693"/>
                <a:gd name="connsiteX9" fmla="*/ 602456 w 2809875"/>
                <a:gd name="connsiteY9" fmla="*/ 0 h 597693"/>
                <a:gd name="connsiteX10" fmla="*/ 431006 w 2809875"/>
                <a:gd name="connsiteY10" fmla="*/ 0 h 597693"/>
                <a:gd name="connsiteX11" fmla="*/ 269081 w 2809875"/>
                <a:gd name="connsiteY11" fmla="*/ 142875 h 597693"/>
                <a:gd name="connsiteX12" fmla="*/ 0 w 2809875"/>
                <a:gd name="connsiteY12" fmla="*/ 373856 h 597693"/>
                <a:gd name="connsiteX0" fmla="*/ 2809875 w 2809875"/>
                <a:gd name="connsiteY0" fmla="*/ 597693 h 597693"/>
                <a:gd name="connsiteX1" fmla="*/ 2459831 w 2809875"/>
                <a:gd name="connsiteY1" fmla="*/ 495300 h 597693"/>
                <a:gd name="connsiteX2" fmla="*/ 2155031 w 2809875"/>
                <a:gd name="connsiteY2" fmla="*/ 400050 h 597693"/>
                <a:gd name="connsiteX3" fmla="*/ 1831181 w 2809875"/>
                <a:gd name="connsiteY3" fmla="*/ 276225 h 597693"/>
                <a:gd name="connsiteX4" fmla="*/ 1612106 w 2809875"/>
                <a:gd name="connsiteY4" fmla="*/ 219075 h 597693"/>
                <a:gd name="connsiteX5" fmla="*/ 1326356 w 2809875"/>
                <a:gd name="connsiteY5" fmla="*/ 161925 h 597693"/>
                <a:gd name="connsiteX6" fmla="*/ 1088231 w 2809875"/>
                <a:gd name="connsiteY6" fmla="*/ 95250 h 597693"/>
                <a:gd name="connsiteX7" fmla="*/ 992981 w 2809875"/>
                <a:gd name="connsiteY7" fmla="*/ 66675 h 597693"/>
                <a:gd name="connsiteX8" fmla="*/ 831056 w 2809875"/>
                <a:gd name="connsiteY8" fmla="*/ 9525 h 597693"/>
                <a:gd name="connsiteX9" fmla="*/ 602456 w 2809875"/>
                <a:gd name="connsiteY9" fmla="*/ 0 h 597693"/>
                <a:gd name="connsiteX10" fmla="*/ 431006 w 2809875"/>
                <a:gd name="connsiteY10" fmla="*/ 0 h 597693"/>
                <a:gd name="connsiteX11" fmla="*/ 269081 w 2809875"/>
                <a:gd name="connsiteY11" fmla="*/ 142875 h 597693"/>
                <a:gd name="connsiteX12" fmla="*/ 138113 w 2809875"/>
                <a:gd name="connsiteY12" fmla="*/ 240506 h 597693"/>
                <a:gd name="connsiteX13" fmla="*/ 0 w 2809875"/>
                <a:gd name="connsiteY13" fmla="*/ 373856 h 597693"/>
                <a:gd name="connsiteX0" fmla="*/ 2809875 w 2809875"/>
                <a:gd name="connsiteY0" fmla="*/ 597693 h 597693"/>
                <a:gd name="connsiteX1" fmla="*/ 2459831 w 2809875"/>
                <a:gd name="connsiteY1" fmla="*/ 495300 h 597693"/>
                <a:gd name="connsiteX2" fmla="*/ 2155031 w 2809875"/>
                <a:gd name="connsiteY2" fmla="*/ 400050 h 597693"/>
                <a:gd name="connsiteX3" fmla="*/ 1831181 w 2809875"/>
                <a:gd name="connsiteY3" fmla="*/ 276225 h 597693"/>
                <a:gd name="connsiteX4" fmla="*/ 1612106 w 2809875"/>
                <a:gd name="connsiteY4" fmla="*/ 219075 h 597693"/>
                <a:gd name="connsiteX5" fmla="*/ 1326356 w 2809875"/>
                <a:gd name="connsiteY5" fmla="*/ 161925 h 597693"/>
                <a:gd name="connsiteX6" fmla="*/ 1088231 w 2809875"/>
                <a:gd name="connsiteY6" fmla="*/ 95250 h 597693"/>
                <a:gd name="connsiteX7" fmla="*/ 992981 w 2809875"/>
                <a:gd name="connsiteY7" fmla="*/ 66675 h 597693"/>
                <a:gd name="connsiteX8" fmla="*/ 833437 w 2809875"/>
                <a:gd name="connsiteY8" fmla="*/ 26194 h 597693"/>
                <a:gd name="connsiteX9" fmla="*/ 602456 w 2809875"/>
                <a:gd name="connsiteY9" fmla="*/ 0 h 597693"/>
                <a:gd name="connsiteX10" fmla="*/ 431006 w 2809875"/>
                <a:gd name="connsiteY10" fmla="*/ 0 h 597693"/>
                <a:gd name="connsiteX11" fmla="*/ 269081 w 2809875"/>
                <a:gd name="connsiteY11" fmla="*/ 142875 h 597693"/>
                <a:gd name="connsiteX12" fmla="*/ 138113 w 2809875"/>
                <a:gd name="connsiteY12" fmla="*/ 240506 h 597693"/>
                <a:gd name="connsiteX13" fmla="*/ 0 w 2809875"/>
                <a:gd name="connsiteY13" fmla="*/ 373856 h 59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9875" h="597693">
                  <a:moveTo>
                    <a:pt x="2809875" y="597693"/>
                  </a:moveTo>
                  <a:lnTo>
                    <a:pt x="2459831" y="495300"/>
                  </a:lnTo>
                  <a:lnTo>
                    <a:pt x="2155031" y="400050"/>
                  </a:lnTo>
                  <a:lnTo>
                    <a:pt x="1831181" y="276225"/>
                  </a:lnTo>
                  <a:lnTo>
                    <a:pt x="1612106" y="219075"/>
                  </a:lnTo>
                  <a:lnTo>
                    <a:pt x="1326356" y="161925"/>
                  </a:lnTo>
                  <a:lnTo>
                    <a:pt x="1088231" y="95250"/>
                  </a:lnTo>
                  <a:lnTo>
                    <a:pt x="992981" y="66675"/>
                  </a:lnTo>
                  <a:lnTo>
                    <a:pt x="833437" y="26194"/>
                  </a:lnTo>
                  <a:lnTo>
                    <a:pt x="602456" y="0"/>
                  </a:lnTo>
                  <a:lnTo>
                    <a:pt x="431006" y="0"/>
                  </a:lnTo>
                  <a:lnTo>
                    <a:pt x="269081" y="142875"/>
                  </a:lnTo>
                  <a:cubicBezTo>
                    <a:pt x="223044" y="183356"/>
                    <a:pt x="184150" y="200025"/>
                    <a:pt x="138113" y="240506"/>
                  </a:cubicBezTo>
                  <a:lnTo>
                    <a:pt x="0" y="373856"/>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4" name="Freeform 83"/>
            <p:cNvSpPr/>
            <p:nvPr/>
          </p:nvSpPr>
          <p:spPr>
            <a:xfrm>
              <a:off x="5481842" y="3418454"/>
              <a:ext cx="238125" cy="54769"/>
            </a:xfrm>
            <a:custGeom>
              <a:avLst/>
              <a:gdLst>
                <a:gd name="connsiteX0" fmla="*/ 228600 w 228600"/>
                <a:gd name="connsiteY0" fmla="*/ 57150 h 57150"/>
                <a:gd name="connsiteX1" fmla="*/ 0 w 228600"/>
                <a:gd name="connsiteY1" fmla="*/ 0 h 57150"/>
                <a:gd name="connsiteX0" fmla="*/ 238125 w 238125"/>
                <a:gd name="connsiteY0" fmla="*/ 54769 h 54769"/>
                <a:gd name="connsiteX1" fmla="*/ 0 w 238125"/>
                <a:gd name="connsiteY1" fmla="*/ 0 h 54769"/>
              </a:gdLst>
              <a:ahLst/>
              <a:cxnLst>
                <a:cxn ang="0">
                  <a:pos x="connsiteX0" y="connsiteY0"/>
                </a:cxn>
                <a:cxn ang="0">
                  <a:pos x="connsiteX1" y="connsiteY1"/>
                </a:cxn>
              </a:cxnLst>
              <a:rect l="l" t="t" r="r" b="b"/>
              <a:pathLst>
                <a:path w="238125" h="54769">
                  <a:moveTo>
                    <a:pt x="238125" y="54769"/>
                  </a:move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5" name="Freeform 84"/>
            <p:cNvSpPr/>
            <p:nvPr/>
          </p:nvSpPr>
          <p:spPr>
            <a:xfrm>
              <a:off x="4762705" y="3420837"/>
              <a:ext cx="719137" cy="402432"/>
            </a:xfrm>
            <a:custGeom>
              <a:avLst/>
              <a:gdLst>
                <a:gd name="connsiteX0" fmla="*/ 733425 w 733425"/>
                <a:gd name="connsiteY0" fmla="*/ 0 h 409575"/>
                <a:gd name="connsiteX1" fmla="*/ 466725 w 733425"/>
                <a:gd name="connsiteY1" fmla="*/ 200025 h 409575"/>
                <a:gd name="connsiteX2" fmla="*/ 247650 w 733425"/>
                <a:gd name="connsiteY2" fmla="*/ 323850 h 409575"/>
                <a:gd name="connsiteX3" fmla="*/ 0 w 733425"/>
                <a:gd name="connsiteY3" fmla="*/ 409575 h 409575"/>
                <a:gd name="connsiteX0" fmla="*/ 723900 w 723900"/>
                <a:gd name="connsiteY0" fmla="*/ 0 h 388144"/>
                <a:gd name="connsiteX1" fmla="*/ 466725 w 723900"/>
                <a:gd name="connsiteY1" fmla="*/ 178594 h 388144"/>
                <a:gd name="connsiteX2" fmla="*/ 247650 w 723900"/>
                <a:gd name="connsiteY2" fmla="*/ 302419 h 388144"/>
                <a:gd name="connsiteX3" fmla="*/ 0 w 723900"/>
                <a:gd name="connsiteY3" fmla="*/ 388144 h 388144"/>
                <a:gd name="connsiteX0" fmla="*/ 719137 w 719137"/>
                <a:gd name="connsiteY0" fmla="*/ 0 h 402432"/>
                <a:gd name="connsiteX1" fmla="*/ 461962 w 719137"/>
                <a:gd name="connsiteY1" fmla="*/ 178594 h 402432"/>
                <a:gd name="connsiteX2" fmla="*/ 242887 w 719137"/>
                <a:gd name="connsiteY2" fmla="*/ 302419 h 402432"/>
                <a:gd name="connsiteX3" fmla="*/ 0 w 719137"/>
                <a:gd name="connsiteY3" fmla="*/ 402432 h 402432"/>
                <a:gd name="connsiteX0" fmla="*/ 719137 w 719137"/>
                <a:gd name="connsiteY0" fmla="*/ 0 h 402432"/>
                <a:gd name="connsiteX1" fmla="*/ 461962 w 719137"/>
                <a:gd name="connsiteY1" fmla="*/ 178594 h 402432"/>
                <a:gd name="connsiteX2" fmla="*/ 252412 w 719137"/>
                <a:gd name="connsiteY2" fmla="*/ 302419 h 402432"/>
                <a:gd name="connsiteX3" fmla="*/ 0 w 719137"/>
                <a:gd name="connsiteY3" fmla="*/ 402432 h 402432"/>
              </a:gdLst>
              <a:ahLst/>
              <a:cxnLst>
                <a:cxn ang="0">
                  <a:pos x="connsiteX0" y="connsiteY0"/>
                </a:cxn>
                <a:cxn ang="0">
                  <a:pos x="connsiteX1" y="connsiteY1"/>
                </a:cxn>
                <a:cxn ang="0">
                  <a:pos x="connsiteX2" y="connsiteY2"/>
                </a:cxn>
                <a:cxn ang="0">
                  <a:pos x="connsiteX3" y="connsiteY3"/>
                </a:cxn>
              </a:cxnLst>
              <a:rect l="l" t="t" r="r" b="b"/>
              <a:pathLst>
                <a:path w="719137" h="402432">
                  <a:moveTo>
                    <a:pt x="719137" y="0"/>
                  </a:moveTo>
                  <a:lnTo>
                    <a:pt x="461962" y="178594"/>
                  </a:lnTo>
                  <a:lnTo>
                    <a:pt x="252412" y="302419"/>
                  </a:lnTo>
                  <a:lnTo>
                    <a:pt x="0" y="402432"/>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6" name="Freeform 85"/>
            <p:cNvSpPr/>
            <p:nvPr/>
          </p:nvSpPr>
          <p:spPr>
            <a:xfrm>
              <a:off x="4731748" y="3380354"/>
              <a:ext cx="661988" cy="354805"/>
            </a:xfrm>
            <a:custGeom>
              <a:avLst/>
              <a:gdLst>
                <a:gd name="connsiteX0" fmla="*/ 666750 w 666750"/>
                <a:gd name="connsiteY0" fmla="*/ 0 h 352425"/>
                <a:gd name="connsiteX1" fmla="*/ 523875 w 666750"/>
                <a:gd name="connsiteY1" fmla="*/ 114300 h 352425"/>
                <a:gd name="connsiteX2" fmla="*/ 323850 w 666750"/>
                <a:gd name="connsiteY2" fmla="*/ 257175 h 352425"/>
                <a:gd name="connsiteX3" fmla="*/ 190500 w 666750"/>
                <a:gd name="connsiteY3" fmla="*/ 304800 h 352425"/>
                <a:gd name="connsiteX4" fmla="*/ 0 w 666750"/>
                <a:gd name="connsiteY4" fmla="*/ 352425 h 352425"/>
                <a:gd name="connsiteX0" fmla="*/ 664369 w 664369"/>
                <a:gd name="connsiteY0" fmla="*/ 0 h 361950"/>
                <a:gd name="connsiteX1" fmla="*/ 523875 w 664369"/>
                <a:gd name="connsiteY1" fmla="*/ 123825 h 361950"/>
                <a:gd name="connsiteX2" fmla="*/ 323850 w 664369"/>
                <a:gd name="connsiteY2" fmla="*/ 266700 h 361950"/>
                <a:gd name="connsiteX3" fmla="*/ 190500 w 664369"/>
                <a:gd name="connsiteY3" fmla="*/ 314325 h 361950"/>
                <a:gd name="connsiteX4" fmla="*/ 0 w 664369"/>
                <a:gd name="connsiteY4" fmla="*/ 361950 h 361950"/>
                <a:gd name="connsiteX0" fmla="*/ 664369 w 664369"/>
                <a:gd name="connsiteY0" fmla="*/ 0 h 361950"/>
                <a:gd name="connsiteX1" fmla="*/ 523875 w 664369"/>
                <a:gd name="connsiteY1" fmla="*/ 123825 h 361950"/>
                <a:gd name="connsiteX2" fmla="*/ 347663 w 664369"/>
                <a:gd name="connsiteY2" fmla="*/ 240506 h 361950"/>
                <a:gd name="connsiteX3" fmla="*/ 190500 w 664369"/>
                <a:gd name="connsiteY3" fmla="*/ 314325 h 361950"/>
                <a:gd name="connsiteX4" fmla="*/ 0 w 664369"/>
                <a:gd name="connsiteY4" fmla="*/ 361950 h 361950"/>
                <a:gd name="connsiteX0" fmla="*/ 654844 w 654844"/>
                <a:gd name="connsiteY0" fmla="*/ 0 h 359568"/>
                <a:gd name="connsiteX1" fmla="*/ 514350 w 654844"/>
                <a:gd name="connsiteY1" fmla="*/ 123825 h 359568"/>
                <a:gd name="connsiteX2" fmla="*/ 338138 w 654844"/>
                <a:gd name="connsiteY2" fmla="*/ 240506 h 359568"/>
                <a:gd name="connsiteX3" fmla="*/ 180975 w 654844"/>
                <a:gd name="connsiteY3" fmla="*/ 314325 h 359568"/>
                <a:gd name="connsiteX4" fmla="*/ 0 w 654844"/>
                <a:gd name="connsiteY4" fmla="*/ 359568 h 359568"/>
                <a:gd name="connsiteX0" fmla="*/ 661988 w 661988"/>
                <a:gd name="connsiteY0" fmla="*/ 0 h 354805"/>
                <a:gd name="connsiteX1" fmla="*/ 521494 w 661988"/>
                <a:gd name="connsiteY1" fmla="*/ 123825 h 354805"/>
                <a:gd name="connsiteX2" fmla="*/ 345282 w 661988"/>
                <a:gd name="connsiteY2" fmla="*/ 240506 h 354805"/>
                <a:gd name="connsiteX3" fmla="*/ 188119 w 661988"/>
                <a:gd name="connsiteY3" fmla="*/ 314325 h 354805"/>
                <a:gd name="connsiteX4" fmla="*/ 0 w 661988"/>
                <a:gd name="connsiteY4" fmla="*/ 354805 h 354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988" h="354805">
                  <a:moveTo>
                    <a:pt x="661988" y="0"/>
                  </a:moveTo>
                  <a:lnTo>
                    <a:pt x="521494" y="123825"/>
                  </a:lnTo>
                  <a:lnTo>
                    <a:pt x="345282" y="240506"/>
                  </a:lnTo>
                  <a:lnTo>
                    <a:pt x="188119" y="314325"/>
                  </a:lnTo>
                  <a:lnTo>
                    <a:pt x="0" y="354805"/>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7" name="Freeform 86"/>
            <p:cNvSpPr/>
            <p:nvPr/>
          </p:nvSpPr>
          <p:spPr>
            <a:xfrm>
              <a:off x="5024642" y="3237480"/>
              <a:ext cx="371475" cy="142875"/>
            </a:xfrm>
            <a:custGeom>
              <a:avLst/>
              <a:gdLst>
                <a:gd name="connsiteX0" fmla="*/ 371475 w 371475"/>
                <a:gd name="connsiteY0" fmla="*/ 142875 h 142875"/>
                <a:gd name="connsiteX1" fmla="*/ 190500 w 371475"/>
                <a:gd name="connsiteY1" fmla="*/ 85725 h 142875"/>
                <a:gd name="connsiteX2" fmla="*/ 0 w 371475"/>
                <a:gd name="connsiteY2" fmla="*/ 0 h 142875"/>
              </a:gdLst>
              <a:ahLst/>
              <a:cxnLst>
                <a:cxn ang="0">
                  <a:pos x="connsiteX0" y="connsiteY0"/>
                </a:cxn>
                <a:cxn ang="0">
                  <a:pos x="connsiteX1" y="connsiteY1"/>
                </a:cxn>
                <a:cxn ang="0">
                  <a:pos x="connsiteX2" y="connsiteY2"/>
                </a:cxn>
              </a:cxnLst>
              <a:rect l="l" t="t" r="r" b="b"/>
              <a:pathLst>
                <a:path w="371475" h="142875">
                  <a:moveTo>
                    <a:pt x="371475" y="142875"/>
                  </a:moveTo>
                  <a:lnTo>
                    <a:pt x="190500" y="85725"/>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8" name="Freeform 87"/>
            <p:cNvSpPr/>
            <p:nvPr/>
          </p:nvSpPr>
          <p:spPr>
            <a:xfrm>
              <a:off x="4555535" y="3475605"/>
              <a:ext cx="1162051" cy="657225"/>
            </a:xfrm>
            <a:custGeom>
              <a:avLst/>
              <a:gdLst>
                <a:gd name="connsiteX0" fmla="*/ 1171575 w 1171575"/>
                <a:gd name="connsiteY0" fmla="*/ 0 h 647700"/>
                <a:gd name="connsiteX1" fmla="*/ 942975 w 1171575"/>
                <a:gd name="connsiteY1" fmla="*/ 180975 h 647700"/>
                <a:gd name="connsiteX2" fmla="*/ 752475 w 1171575"/>
                <a:gd name="connsiteY2" fmla="*/ 361950 h 647700"/>
                <a:gd name="connsiteX3" fmla="*/ 561975 w 1171575"/>
                <a:gd name="connsiteY3" fmla="*/ 485775 h 647700"/>
                <a:gd name="connsiteX4" fmla="*/ 361950 w 1171575"/>
                <a:gd name="connsiteY4" fmla="*/ 581025 h 647700"/>
                <a:gd name="connsiteX5" fmla="*/ 85725 w 1171575"/>
                <a:gd name="connsiteY5" fmla="*/ 647700 h 647700"/>
                <a:gd name="connsiteX6" fmla="*/ 0 w 1171575"/>
                <a:gd name="connsiteY6" fmla="*/ 647700 h 647700"/>
                <a:gd name="connsiteX0" fmla="*/ 1169194 w 1169194"/>
                <a:gd name="connsiteY0" fmla="*/ 0 h 638175"/>
                <a:gd name="connsiteX1" fmla="*/ 942975 w 1169194"/>
                <a:gd name="connsiteY1" fmla="*/ 171450 h 638175"/>
                <a:gd name="connsiteX2" fmla="*/ 752475 w 1169194"/>
                <a:gd name="connsiteY2" fmla="*/ 352425 h 638175"/>
                <a:gd name="connsiteX3" fmla="*/ 561975 w 1169194"/>
                <a:gd name="connsiteY3" fmla="*/ 476250 h 638175"/>
                <a:gd name="connsiteX4" fmla="*/ 361950 w 1169194"/>
                <a:gd name="connsiteY4" fmla="*/ 571500 h 638175"/>
                <a:gd name="connsiteX5" fmla="*/ 85725 w 1169194"/>
                <a:gd name="connsiteY5" fmla="*/ 638175 h 638175"/>
                <a:gd name="connsiteX6" fmla="*/ 0 w 1169194"/>
                <a:gd name="connsiteY6" fmla="*/ 638175 h 638175"/>
                <a:gd name="connsiteX0" fmla="*/ 1162051 w 1162051"/>
                <a:gd name="connsiteY0" fmla="*/ 0 h 657225"/>
                <a:gd name="connsiteX1" fmla="*/ 935832 w 1162051"/>
                <a:gd name="connsiteY1" fmla="*/ 171450 h 657225"/>
                <a:gd name="connsiteX2" fmla="*/ 745332 w 1162051"/>
                <a:gd name="connsiteY2" fmla="*/ 352425 h 657225"/>
                <a:gd name="connsiteX3" fmla="*/ 554832 w 1162051"/>
                <a:gd name="connsiteY3" fmla="*/ 476250 h 657225"/>
                <a:gd name="connsiteX4" fmla="*/ 354807 w 1162051"/>
                <a:gd name="connsiteY4" fmla="*/ 571500 h 657225"/>
                <a:gd name="connsiteX5" fmla="*/ 78582 w 1162051"/>
                <a:gd name="connsiteY5" fmla="*/ 638175 h 657225"/>
                <a:gd name="connsiteX6" fmla="*/ 0 w 1162051"/>
                <a:gd name="connsiteY6"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051" h="657225">
                  <a:moveTo>
                    <a:pt x="1162051" y="0"/>
                  </a:moveTo>
                  <a:lnTo>
                    <a:pt x="935832" y="171450"/>
                  </a:lnTo>
                  <a:lnTo>
                    <a:pt x="745332" y="352425"/>
                  </a:lnTo>
                  <a:lnTo>
                    <a:pt x="554832" y="476250"/>
                  </a:lnTo>
                  <a:lnTo>
                    <a:pt x="354807" y="571500"/>
                  </a:lnTo>
                  <a:lnTo>
                    <a:pt x="78582" y="638175"/>
                  </a:lnTo>
                  <a:lnTo>
                    <a:pt x="0" y="657225"/>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9" name="Freeform 88"/>
            <p:cNvSpPr/>
            <p:nvPr/>
          </p:nvSpPr>
          <p:spPr>
            <a:xfrm>
              <a:off x="4588873" y="3923280"/>
              <a:ext cx="711994" cy="295275"/>
            </a:xfrm>
            <a:custGeom>
              <a:avLst/>
              <a:gdLst>
                <a:gd name="connsiteX0" fmla="*/ 723900 w 723900"/>
                <a:gd name="connsiteY0" fmla="*/ 0 h 266700"/>
                <a:gd name="connsiteX1" fmla="*/ 476250 w 723900"/>
                <a:gd name="connsiteY1" fmla="*/ 133350 h 266700"/>
                <a:gd name="connsiteX2" fmla="*/ 285750 w 723900"/>
                <a:gd name="connsiteY2" fmla="*/ 200025 h 266700"/>
                <a:gd name="connsiteX3" fmla="*/ 0 w 723900"/>
                <a:gd name="connsiteY3" fmla="*/ 266700 h 266700"/>
                <a:gd name="connsiteX0" fmla="*/ 704850 w 704850"/>
                <a:gd name="connsiteY0" fmla="*/ 0 h 292894"/>
                <a:gd name="connsiteX1" fmla="*/ 457200 w 704850"/>
                <a:gd name="connsiteY1" fmla="*/ 133350 h 292894"/>
                <a:gd name="connsiteX2" fmla="*/ 266700 w 704850"/>
                <a:gd name="connsiteY2" fmla="*/ 200025 h 292894"/>
                <a:gd name="connsiteX3" fmla="*/ 0 w 704850"/>
                <a:gd name="connsiteY3" fmla="*/ 292894 h 292894"/>
                <a:gd name="connsiteX0" fmla="*/ 711994 w 711994"/>
                <a:gd name="connsiteY0" fmla="*/ 0 h 295275"/>
                <a:gd name="connsiteX1" fmla="*/ 464344 w 711994"/>
                <a:gd name="connsiteY1" fmla="*/ 133350 h 295275"/>
                <a:gd name="connsiteX2" fmla="*/ 273844 w 711994"/>
                <a:gd name="connsiteY2" fmla="*/ 200025 h 295275"/>
                <a:gd name="connsiteX3" fmla="*/ 0 w 711994"/>
                <a:gd name="connsiteY3" fmla="*/ 295275 h 295275"/>
              </a:gdLst>
              <a:ahLst/>
              <a:cxnLst>
                <a:cxn ang="0">
                  <a:pos x="connsiteX0" y="connsiteY0"/>
                </a:cxn>
                <a:cxn ang="0">
                  <a:pos x="connsiteX1" y="connsiteY1"/>
                </a:cxn>
                <a:cxn ang="0">
                  <a:pos x="connsiteX2" y="connsiteY2"/>
                </a:cxn>
                <a:cxn ang="0">
                  <a:pos x="connsiteX3" y="connsiteY3"/>
                </a:cxn>
              </a:cxnLst>
              <a:rect l="l" t="t" r="r" b="b"/>
              <a:pathLst>
                <a:path w="711994" h="295275">
                  <a:moveTo>
                    <a:pt x="711994" y="0"/>
                  </a:moveTo>
                  <a:lnTo>
                    <a:pt x="464344" y="133350"/>
                  </a:lnTo>
                  <a:lnTo>
                    <a:pt x="273844" y="200025"/>
                  </a:lnTo>
                  <a:lnTo>
                    <a:pt x="0" y="295275"/>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0" name="Freeform 89"/>
            <p:cNvSpPr/>
            <p:nvPr/>
          </p:nvSpPr>
          <p:spPr>
            <a:xfrm>
              <a:off x="5346111" y="3851843"/>
              <a:ext cx="2583656" cy="557212"/>
            </a:xfrm>
            <a:custGeom>
              <a:avLst/>
              <a:gdLst>
                <a:gd name="connsiteX0" fmla="*/ 2590800 w 2590800"/>
                <a:gd name="connsiteY0" fmla="*/ 552450 h 552450"/>
                <a:gd name="connsiteX1" fmla="*/ 2428875 w 2590800"/>
                <a:gd name="connsiteY1" fmla="*/ 457200 h 552450"/>
                <a:gd name="connsiteX2" fmla="*/ 2085975 w 2590800"/>
                <a:gd name="connsiteY2" fmla="*/ 323850 h 552450"/>
                <a:gd name="connsiteX3" fmla="*/ 1752600 w 2590800"/>
                <a:gd name="connsiteY3" fmla="*/ 200025 h 552450"/>
                <a:gd name="connsiteX4" fmla="*/ 1438275 w 2590800"/>
                <a:gd name="connsiteY4" fmla="*/ 104775 h 552450"/>
                <a:gd name="connsiteX5" fmla="*/ 1028700 w 2590800"/>
                <a:gd name="connsiteY5" fmla="*/ 47625 h 552450"/>
                <a:gd name="connsiteX6" fmla="*/ 723900 w 2590800"/>
                <a:gd name="connsiteY6" fmla="*/ 28575 h 552450"/>
                <a:gd name="connsiteX7" fmla="*/ 371475 w 2590800"/>
                <a:gd name="connsiteY7" fmla="*/ 9525 h 552450"/>
                <a:gd name="connsiteX8" fmla="*/ 0 w 2590800"/>
                <a:gd name="connsiteY8" fmla="*/ 0 h 552450"/>
                <a:gd name="connsiteX0" fmla="*/ 2583656 w 2583656"/>
                <a:gd name="connsiteY0" fmla="*/ 557212 h 557212"/>
                <a:gd name="connsiteX1" fmla="*/ 2421731 w 2583656"/>
                <a:gd name="connsiteY1" fmla="*/ 461962 h 557212"/>
                <a:gd name="connsiteX2" fmla="*/ 2078831 w 2583656"/>
                <a:gd name="connsiteY2" fmla="*/ 328612 h 557212"/>
                <a:gd name="connsiteX3" fmla="*/ 1745456 w 2583656"/>
                <a:gd name="connsiteY3" fmla="*/ 204787 h 557212"/>
                <a:gd name="connsiteX4" fmla="*/ 1431131 w 2583656"/>
                <a:gd name="connsiteY4" fmla="*/ 109537 h 557212"/>
                <a:gd name="connsiteX5" fmla="*/ 1021556 w 2583656"/>
                <a:gd name="connsiteY5" fmla="*/ 52387 h 557212"/>
                <a:gd name="connsiteX6" fmla="*/ 716756 w 2583656"/>
                <a:gd name="connsiteY6" fmla="*/ 33337 h 557212"/>
                <a:gd name="connsiteX7" fmla="*/ 364331 w 2583656"/>
                <a:gd name="connsiteY7" fmla="*/ 14287 h 557212"/>
                <a:gd name="connsiteX8" fmla="*/ 0 w 2583656"/>
                <a:gd name="connsiteY8" fmla="*/ 0 h 55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656" h="557212">
                  <a:moveTo>
                    <a:pt x="2583656" y="557212"/>
                  </a:moveTo>
                  <a:lnTo>
                    <a:pt x="2421731" y="461962"/>
                  </a:lnTo>
                  <a:lnTo>
                    <a:pt x="2078831" y="328612"/>
                  </a:lnTo>
                  <a:lnTo>
                    <a:pt x="1745456" y="204787"/>
                  </a:lnTo>
                  <a:lnTo>
                    <a:pt x="1431131" y="109537"/>
                  </a:lnTo>
                  <a:lnTo>
                    <a:pt x="1021556" y="52387"/>
                  </a:lnTo>
                  <a:lnTo>
                    <a:pt x="716756" y="33337"/>
                  </a:lnTo>
                  <a:lnTo>
                    <a:pt x="364331" y="14287"/>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1" name="Freeform 90"/>
            <p:cNvSpPr/>
            <p:nvPr/>
          </p:nvSpPr>
          <p:spPr>
            <a:xfrm>
              <a:off x="5298484" y="3902907"/>
              <a:ext cx="2626519" cy="584730"/>
            </a:xfrm>
            <a:custGeom>
              <a:avLst/>
              <a:gdLst>
                <a:gd name="connsiteX0" fmla="*/ 2619375 w 2619375"/>
                <a:gd name="connsiteY0" fmla="*/ 581025 h 581025"/>
                <a:gd name="connsiteX1" fmla="*/ 2400300 w 2619375"/>
                <a:gd name="connsiteY1" fmla="*/ 438150 h 581025"/>
                <a:gd name="connsiteX2" fmla="*/ 1962150 w 2619375"/>
                <a:gd name="connsiteY2" fmla="*/ 285750 h 581025"/>
                <a:gd name="connsiteX3" fmla="*/ 1552575 w 2619375"/>
                <a:gd name="connsiteY3" fmla="*/ 142875 h 581025"/>
                <a:gd name="connsiteX4" fmla="*/ 1133475 w 2619375"/>
                <a:gd name="connsiteY4" fmla="*/ 66675 h 581025"/>
                <a:gd name="connsiteX5" fmla="*/ 752475 w 2619375"/>
                <a:gd name="connsiteY5" fmla="*/ 28575 h 581025"/>
                <a:gd name="connsiteX6" fmla="*/ 361950 w 2619375"/>
                <a:gd name="connsiteY6" fmla="*/ 0 h 581025"/>
                <a:gd name="connsiteX7" fmla="*/ 0 w 2619375"/>
                <a:gd name="connsiteY7" fmla="*/ 9525 h 581025"/>
                <a:gd name="connsiteX0" fmla="*/ 2595562 w 2595562"/>
                <a:gd name="connsiteY0" fmla="*/ 583406 h 583406"/>
                <a:gd name="connsiteX1" fmla="*/ 2400300 w 2595562"/>
                <a:gd name="connsiteY1" fmla="*/ 438150 h 583406"/>
                <a:gd name="connsiteX2" fmla="*/ 1962150 w 2595562"/>
                <a:gd name="connsiteY2" fmla="*/ 285750 h 583406"/>
                <a:gd name="connsiteX3" fmla="*/ 1552575 w 2595562"/>
                <a:gd name="connsiteY3" fmla="*/ 142875 h 583406"/>
                <a:gd name="connsiteX4" fmla="*/ 1133475 w 2595562"/>
                <a:gd name="connsiteY4" fmla="*/ 66675 h 583406"/>
                <a:gd name="connsiteX5" fmla="*/ 752475 w 2595562"/>
                <a:gd name="connsiteY5" fmla="*/ 28575 h 583406"/>
                <a:gd name="connsiteX6" fmla="*/ 361950 w 2595562"/>
                <a:gd name="connsiteY6" fmla="*/ 0 h 583406"/>
                <a:gd name="connsiteX7" fmla="*/ 0 w 2595562"/>
                <a:gd name="connsiteY7" fmla="*/ 9525 h 583406"/>
                <a:gd name="connsiteX0" fmla="*/ 2595562 w 2595562"/>
                <a:gd name="connsiteY0" fmla="*/ 583406 h 583406"/>
                <a:gd name="connsiteX1" fmla="*/ 2386012 w 2595562"/>
                <a:gd name="connsiteY1" fmla="*/ 442913 h 583406"/>
                <a:gd name="connsiteX2" fmla="*/ 1962150 w 2595562"/>
                <a:gd name="connsiteY2" fmla="*/ 285750 h 583406"/>
                <a:gd name="connsiteX3" fmla="*/ 1552575 w 2595562"/>
                <a:gd name="connsiteY3" fmla="*/ 142875 h 583406"/>
                <a:gd name="connsiteX4" fmla="*/ 1133475 w 2595562"/>
                <a:gd name="connsiteY4" fmla="*/ 66675 h 583406"/>
                <a:gd name="connsiteX5" fmla="*/ 752475 w 2595562"/>
                <a:gd name="connsiteY5" fmla="*/ 28575 h 583406"/>
                <a:gd name="connsiteX6" fmla="*/ 361950 w 2595562"/>
                <a:gd name="connsiteY6" fmla="*/ 0 h 583406"/>
                <a:gd name="connsiteX7" fmla="*/ 0 w 2595562"/>
                <a:gd name="connsiteY7" fmla="*/ 9525 h 583406"/>
                <a:gd name="connsiteX0" fmla="*/ 2626519 w 2626519"/>
                <a:gd name="connsiteY0" fmla="*/ 583608 h 583608"/>
                <a:gd name="connsiteX1" fmla="*/ 2416969 w 2626519"/>
                <a:gd name="connsiteY1" fmla="*/ 443115 h 583608"/>
                <a:gd name="connsiteX2" fmla="*/ 1993107 w 2626519"/>
                <a:gd name="connsiteY2" fmla="*/ 285952 h 583608"/>
                <a:gd name="connsiteX3" fmla="*/ 1583532 w 2626519"/>
                <a:gd name="connsiteY3" fmla="*/ 143077 h 583608"/>
                <a:gd name="connsiteX4" fmla="*/ 1164432 w 2626519"/>
                <a:gd name="connsiteY4" fmla="*/ 66877 h 583608"/>
                <a:gd name="connsiteX5" fmla="*/ 783432 w 2626519"/>
                <a:gd name="connsiteY5" fmla="*/ 28777 h 583608"/>
                <a:gd name="connsiteX6" fmla="*/ 392907 w 2626519"/>
                <a:gd name="connsiteY6" fmla="*/ 202 h 583608"/>
                <a:gd name="connsiteX7" fmla="*/ 0 w 2626519"/>
                <a:gd name="connsiteY7" fmla="*/ 16871 h 583608"/>
                <a:gd name="connsiteX0" fmla="*/ 2626519 w 2626519"/>
                <a:gd name="connsiteY0" fmla="*/ 584730 h 584730"/>
                <a:gd name="connsiteX1" fmla="*/ 2416969 w 2626519"/>
                <a:gd name="connsiteY1" fmla="*/ 444237 h 584730"/>
                <a:gd name="connsiteX2" fmla="*/ 1993107 w 2626519"/>
                <a:gd name="connsiteY2" fmla="*/ 287074 h 584730"/>
                <a:gd name="connsiteX3" fmla="*/ 1583532 w 2626519"/>
                <a:gd name="connsiteY3" fmla="*/ 144199 h 584730"/>
                <a:gd name="connsiteX4" fmla="*/ 1164432 w 2626519"/>
                <a:gd name="connsiteY4" fmla="*/ 67999 h 584730"/>
                <a:gd name="connsiteX5" fmla="*/ 783432 w 2626519"/>
                <a:gd name="connsiteY5" fmla="*/ 29899 h 584730"/>
                <a:gd name="connsiteX6" fmla="*/ 392907 w 2626519"/>
                <a:gd name="connsiteY6" fmla="*/ 1324 h 584730"/>
                <a:gd name="connsiteX7" fmla="*/ 111921 w 2626519"/>
                <a:gd name="connsiteY7" fmla="*/ 6086 h 584730"/>
                <a:gd name="connsiteX8" fmla="*/ 0 w 2626519"/>
                <a:gd name="connsiteY8" fmla="*/ 17993 h 58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6519" h="584730">
                  <a:moveTo>
                    <a:pt x="2626519" y="584730"/>
                  </a:moveTo>
                  <a:lnTo>
                    <a:pt x="2416969" y="444237"/>
                  </a:lnTo>
                  <a:lnTo>
                    <a:pt x="1993107" y="287074"/>
                  </a:lnTo>
                  <a:cubicBezTo>
                    <a:pt x="1854201" y="237068"/>
                    <a:pt x="1720057" y="191824"/>
                    <a:pt x="1583532" y="144199"/>
                  </a:cubicBezTo>
                  <a:lnTo>
                    <a:pt x="1164432" y="67999"/>
                  </a:lnTo>
                  <a:lnTo>
                    <a:pt x="783432" y="29899"/>
                  </a:lnTo>
                  <a:cubicBezTo>
                    <a:pt x="653257" y="20374"/>
                    <a:pt x="504825" y="5293"/>
                    <a:pt x="392907" y="1324"/>
                  </a:cubicBezTo>
                  <a:cubicBezTo>
                    <a:pt x="280989" y="-2645"/>
                    <a:pt x="177405" y="3308"/>
                    <a:pt x="111921" y="6086"/>
                  </a:cubicBezTo>
                  <a:cubicBezTo>
                    <a:pt x="46437" y="8864"/>
                    <a:pt x="27385" y="16009"/>
                    <a:pt x="0" y="17993"/>
                  </a:cubicBez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2" name="Freeform 91"/>
            <p:cNvSpPr/>
            <p:nvPr/>
          </p:nvSpPr>
          <p:spPr>
            <a:xfrm>
              <a:off x="8579848" y="2825524"/>
              <a:ext cx="11907" cy="197644"/>
            </a:xfrm>
            <a:custGeom>
              <a:avLst/>
              <a:gdLst>
                <a:gd name="connsiteX0" fmla="*/ 0 w 11907"/>
                <a:gd name="connsiteY0" fmla="*/ 0 h 197644"/>
                <a:gd name="connsiteX1" fmla="*/ 11907 w 11907"/>
                <a:gd name="connsiteY1" fmla="*/ 197644 h 197644"/>
              </a:gdLst>
              <a:ahLst/>
              <a:cxnLst>
                <a:cxn ang="0">
                  <a:pos x="connsiteX0" y="connsiteY0"/>
                </a:cxn>
                <a:cxn ang="0">
                  <a:pos x="connsiteX1" y="connsiteY1"/>
                </a:cxn>
              </a:cxnLst>
              <a:rect l="l" t="t" r="r" b="b"/>
              <a:pathLst>
                <a:path w="11907" h="197644">
                  <a:moveTo>
                    <a:pt x="0" y="0"/>
                  </a:moveTo>
                  <a:lnTo>
                    <a:pt x="11907" y="197644"/>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3" name="Freeform 92"/>
            <p:cNvSpPr/>
            <p:nvPr/>
          </p:nvSpPr>
          <p:spPr>
            <a:xfrm>
              <a:off x="8134555" y="3906611"/>
              <a:ext cx="9525" cy="161925"/>
            </a:xfrm>
            <a:custGeom>
              <a:avLst/>
              <a:gdLst>
                <a:gd name="connsiteX0" fmla="*/ 0 w 9525"/>
                <a:gd name="connsiteY0" fmla="*/ 0 h 161925"/>
                <a:gd name="connsiteX1" fmla="*/ 9525 w 9525"/>
                <a:gd name="connsiteY1" fmla="*/ 161925 h 161925"/>
              </a:gdLst>
              <a:ahLst/>
              <a:cxnLst>
                <a:cxn ang="0">
                  <a:pos x="connsiteX0" y="connsiteY0"/>
                </a:cxn>
                <a:cxn ang="0">
                  <a:pos x="connsiteX1" y="connsiteY1"/>
                </a:cxn>
              </a:cxnLst>
              <a:rect l="l" t="t" r="r" b="b"/>
              <a:pathLst>
                <a:path w="9525" h="161925">
                  <a:moveTo>
                    <a:pt x="0" y="0"/>
                  </a:moveTo>
                  <a:lnTo>
                    <a:pt x="9525" y="161925"/>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4" name="Freeform 93"/>
            <p:cNvSpPr/>
            <p:nvPr/>
          </p:nvSpPr>
          <p:spPr>
            <a:xfrm>
              <a:off x="7915479" y="4394768"/>
              <a:ext cx="7143" cy="100802"/>
            </a:xfrm>
            <a:custGeom>
              <a:avLst/>
              <a:gdLst>
                <a:gd name="connsiteX0" fmla="*/ 0 w 2382"/>
                <a:gd name="connsiteY0" fmla="*/ 0 h 88106"/>
                <a:gd name="connsiteX1" fmla="*/ 2382 w 2382"/>
                <a:gd name="connsiteY1" fmla="*/ 88106 h 88106"/>
                <a:gd name="connsiteX0" fmla="*/ 29987 w 29987"/>
                <a:gd name="connsiteY0" fmla="*/ 0 h 11441"/>
                <a:gd name="connsiteX1" fmla="*/ 0 w 29987"/>
                <a:gd name="connsiteY1" fmla="*/ 11441 h 11441"/>
              </a:gdLst>
              <a:ahLst/>
              <a:cxnLst>
                <a:cxn ang="0">
                  <a:pos x="connsiteX0" y="connsiteY0"/>
                </a:cxn>
                <a:cxn ang="0">
                  <a:pos x="connsiteX1" y="connsiteY1"/>
                </a:cxn>
              </a:cxnLst>
              <a:rect l="l" t="t" r="r" b="b"/>
              <a:pathLst>
                <a:path w="29987" h="11441">
                  <a:moveTo>
                    <a:pt x="29987" y="0"/>
                  </a:moveTo>
                  <a:lnTo>
                    <a:pt x="0" y="11441"/>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5" name="Freeform 94"/>
            <p:cNvSpPr/>
            <p:nvPr/>
          </p:nvSpPr>
          <p:spPr>
            <a:xfrm>
              <a:off x="4738892" y="3728018"/>
              <a:ext cx="19050" cy="92868"/>
            </a:xfrm>
            <a:custGeom>
              <a:avLst/>
              <a:gdLst>
                <a:gd name="connsiteX0" fmla="*/ 0 w 19050"/>
                <a:gd name="connsiteY0" fmla="*/ 0 h 92868"/>
                <a:gd name="connsiteX1" fmla="*/ 19050 w 19050"/>
                <a:gd name="connsiteY1" fmla="*/ 92868 h 92868"/>
              </a:gdLst>
              <a:ahLst/>
              <a:cxnLst>
                <a:cxn ang="0">
                  <a:pos x="connsiteX0" y="connsiteY0"/>
                </a:cxn>
                <a:cxn ang="0">
                  <a:pos x="connsiteX1" y="connsiteY1"/>
                </a:cxn>
              </a:cxnLst>
              <a:rect l="l" t="t" r="r" b="b"/>
              <a:pathLst>
                <a:path w="19050" h="92868">
                  <a:moveTo>
                    <a:pt x="0" y="0"/>
                  </a:moveTo>
                  <a:lnTo>
                    <a:pt x="19050" y="92868"/>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6" name="Freeform 95"/>
            <p:cNvSpPr/>
            <p:nvPr/>
          </p:nvSpPr>
          <p:spPr>
            <a:xfrm>
              <a:off x="4974636" y="3063649"/>
              <a:ext cx="42862" cy="171450"/>
            </a:xfrm>
            <a:custGeom>
              <a:avLst/>
              <a:gdLst>
                <a:gd name="connsiteX0" fmla="*/ 0 w 42862"/>
                <a:gd name="connsiteY0" fmla="*/ 0 h 171450"/>
                <a:gd name="connsiteX1" fmla="*/ 42862 w 42862"/>
                <a:gd name="connsiteY1" fmla="*/ 171450 h 171450"/>
              </a:gdLst>
              <a:ahLst/>
              <a:cxnLst>
                <a:cxn ang="0">
                  <a:pos x="connsiteX0" y="connsiteY0"/>
                </a:cxn>
                <a:cxn ang="0">
                  <a:pos x="connsiteX1" y="connsiteY1"/>
                </a:cxn>
              </a:cxnLst>
              <a:rect l="l" t="t" r="r" b="b"/>
              <a:pathLst>
                <a:path w="42862" h="171450">
                  <a:moveTo>
                    <a:pt x="0" y="0"/>
                  </a:moveTo>
                  <a:lnTo>
                    <a:pt x="42862" y="17145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7" name="Freeform 96"/>
            <p:cNvSpPr/>
            <p:nvPr/>
          </p:nvSpPr>
          <p:spPr>
            <a:xfrm>
              <a:off x="4560298" y="4132830"/>
              <a:ext cx="28575" cy="88106"/>
            </a:xfrm>
            <a:custGeom>
              <a:avLst/>
              <a:gdLst>
                <a:gd name="connsiteX0" fmla="*/ 0 w 28575"/>
                <a:gd name="connsiteY0" fmla="*/ 0 h 88106"/>
                <a:gd name="connsiteX1" fmla="*/ 28575 w 28575"/>
                <a:gd name="connsiteY1" fmla="*/ 88106 h 88106"/>
              </a:gdLst>
              <a:ahLst/>
              <a:cxnLst>
                <a:cxn ang="0">
                  <a:pos x="connsiteX0" y="connsiteY0"/>
                </a:cxn>
                <a:cxn ang="0">
                  <a:pos x="connsiteX1" y="connsiteY1"/>
                </a:cxn>
              </a:cxnLst>
              <a:rect l="l" t="t" r="r" b="b"/>
              <a:pathLst>
                <a:path w="28575" h="88106">
                  <a:moveTo>
                    <a:pt x="0" y="0"/>
                  </a:moveTo>
                  <a:lnTo>
                    <a:pt x="28575" y="88106"/>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8" name="Freeform 97"/>
            <p:cNvSpPr/>
            <p:nvPr/>
          </p:nvSpPr>
          <p:spPr>
            <a:xfrm>
              <a:off x="5210380" y="2458812"/>
              <a:ext cx="26193" cy="159544"/>
            </a:xfrm>
            <a:custGeom>
              <a:avLst/>
              <a:gdLst>
                <a:gd name="connsiteX0" fmla="*/ 0 w 21431"/>
                <a:gd name="connsiteY0" fmla="*/ 0 h 142875"/>
                <a:gd name="connsiteX1" fmla="*/ 21431 w 21431"/>
                <a:gd name="connsiteY1" fmla="*/ 142875 h 142875"/>
                <a:gd name="connsiteX0" fmla="*/ 0 w 26193"/>
                <a:gd name="connsiteY0" fmla="*/ 0 h 159544"/>
                <a:gd name="connsiteX1" fmla="*/ 26193 w 26193"/>
                <a:gd name="connsiteY1" fmla="*/ 159544 h 159544"/>
              </a:gdLst>
              <a:ahLst/>
              <a:cxnLst>
                <a:cxn ang="0">
                  <a:pos x="connsiteX0" y="connsiteY0"/>
                </a:cxn>
                <a:cxn ang="0">
                  <a:pos x="connsiteX1" y="connsiteY1"/>
                </a:cxn>
              </a:cxnLst>
              <a:rect l="l" t="t" r="r" b="b"/>
              <a:pathLst>
                <a:path w="26193" h="159544">
                  <a:moveTo>
                    <a:pt x="0" y="0"/>
                  </a:moveTo>
                  <a:lnTo>
                    <a:pt x="26193" y="159544"/>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9" name="Freeform 98"/>
            <p:cNvSpPr/>
            <p:nvPr/>
          </p:nvSpPr>
          <p:spPr>
            <a:xfrm>
              <a:off x="5496130" y="1999230"/>
              <a:ext cx="4762" cy="64294"/>
            </a:xfrm>
            <a:custGeom>
              <a:avLst/>
              <a:gdLst>
                <a:gd name="connsiteX0" fmla="*/ 0 w 4762"/>
                <a:gd name="connsiteY0" fmla="*/ 0 h 64294"/>
                <a:gd name="connsiteX1" fmla="*/ 4762 w 4762"/>
                <a:gd name="connsiteY1" fmla="*/ 64294 h 64294"/>
              </a:gdLst>
              <a:ahLst/>
              <a:cxnLst>
                <a:cxn ang="0">
                  <a:pos x="connsiteX0" y="connsiteY0"/>
                </a:cxn>
                <a:cxn ang="0">
                  <a:pos x="connsiteX1" y="connsiteY1"/>
                </a:cxn>
              </a:cxnLst>
              <a:rect l="l" t="t" r="r" b="b"/>
              <a:pathLst>
                <a:path w="4762" h="64294">
                  <a:moveTo>
                    <a:pt x="0" y="0"/>
                  </a:moveTo>
                  <a:lnTo>
                    <a:pt x="4762" y="64294"/>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00" name="Freeform 99"/>
            <p:cNvSpPr/>
            <p:nvPr/>
          </p:nvSpPr>
          <p:spPr>
            <a:xfrm>
              <a:off x="6203361" y="2349274"/>
              <a:ext cx="2381" cy="52387"/>
            </a:xfrm>
            <a:custGeom>
              <a:avLst/>
              <a:gdLst>
                <a:gd name="connsiteX0" fmla="*/ 2381 w 2381"/>
                <a:gd name="connsiteY0" fmla="*/ 0 h 52387"/>
                <a:gd name="connsiteX1" fmla="*/ 0 w 2381"/>
                <a:gd name="connsiteY1" fmla="*/ 52387 h 52387"/>
              </a:gdLst>
              <a:ahLst/>
              <a:cxnLst>
                <a:cxn ang="0">
                  <a:pos x="connsiteX0" y="connsiteY0"/>
                </a:cxn>
                <a:cxn ang="0">
                  <a:pos x="connsiteX1" y="connsiteY1"/>
                </a:cxn>
              </a:cxnLst>
              <a:rect l="l" t="t" r="r" b="b"/>
              <a:pathLst>
                <a:path w="2381" h="52387">
                  <a:moveTo>
                    <a:pt x="2381" y="0"/>
                  </a:moveTo>
                  <a:lnTo>
                    <a:pt x="0" y="52387"/>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01" name="Freeform 100"/>
            <p:cNvSpPr/>
            <p:nvPr/>
          </p:nvSpPr>
          <p:spPr>
            <a:xfrm>
              <a:off x="7591630" y="2168299"/>
              <a:ext cx="619125" cy="552451"/>
            </a:xfrm>
            <a:custGeom>
              <a:avLst/>
              <a:gdLst>
                <a:gd name="connsiteX0" fmla="*/ 619125 w 619125"/>
                <a:gd name="connsiteY0" fmla="*/ 0 h 557213"/>
                <a:gd name="connsiteX1" fmla="*/ 528637 w 619125"/>
                <a:gd name="connsiteY1" fmla="*/ 80963 h 557213"/>
                <a:gd name="connsiteX2" fmla="*/ 340518 w 619125"/>
                <a:gd name="connsiteY2" fmla="*/ 257175 h 557213"/>
                <a:gd name="connsiteX3" fmla="*/ 176212 w 619125"/>
                <a:gd name="connsiteY3" fmla="*/ 407194 h 557213"/>
                <a:gd name="connsiteX4" fmla="*/ 35718 w 619125"/>
                <a:gd name="connsiteY4" fmla="*/ 528638 h 557213"/>
                <a:gd name="connsiteX5" fmla="*/ 0 w 619125"/>
                <a:gd name="connsiteY5" fmla="*/ 557213 h 557213"/>
                <a:gd name="connsiteX0" fmla="*/ 638175 w 638175"/>
                <a:gd name="connsiteY0" fmla="*/ 0 h 559595"/>
                <a:gd name="connsiteX1" fmla="*/ 547687 w 638175"/>
                <a:gd name="connsiteY1" fmla="*/ 80963 h 559595"/>
                <a:gd name="connsiteX2" fmla="*/ 359568 w 638175"/>
                <a:gd name="connsiteY2" fmla="*/ 257175 h 559595"/>
                <a:gd name="connsiteX3" fmla="*/ 195262 w 638175"/>
                <a:gd name="connsiteY3" fmla="*/ 407194 h 559595"/>
                <a:gd name="connsiteX4" fmla="*/ 54768 w 638175"/>
                <a:gd name="connsiteY4" fmla="*/ 528638 h 559595"/>
                <a:gd name="connsiteX5" fmla="*/ 0 w 638175"/>
                <a:gd name="connsiteY5" fmla="*/ 559595 h 559595"/>
                <a:gd name="connsiteX0" fmla="*/ 638175 w 638175"/>
                <a:gd name="connsiteY0" fmla="*/ 0 h 559595"/>
                <a:gd name="connsiteX1" fmla="*/ 547687 w 638175"/>
                <a:gd name="connsiteY1" fmla="*/ 80963 h 559595"/>
                <a:gd name="connsiteX2" fmla="*/ 359568 w 638175"/>
                <a:gd name="connsiteY2" fmla="*/ 257175 h 559595"/>
                <a:gd name="connsiteX3" fmla="*/ 195262 w 638175"/>
                <a:gd name="connsiteY3" fmla="*/ 407194 h 559595"/>
                <a:gd name="connsiteX4" fmla="*/ 78580 w 638175"/>
                <a:gd name="connsiteY4" fmla="*/ 504826 h 559595"/>
                <a:gd name="connsiteX5" fmla="*/ 0 w 638175"/>
                <a:gd name="connsiteY5" fmla="*/ 559595 h 559595"/>
                <a:gd name="connsiteX0" fmla="*/ 619125 w 619125"/>
                <a:gd name="connsiteY0" fmla="*/ 0 h 552451"/>
                <a:gd name="connsiteX1" fmla="*/ 547687 w 619125"/>
                <a:gd name="connsiteY1" fmla="*/ 73819 h 552451"/>
                <a:gd name="connsiteX2" fmla="*/ 359568 w 619125"/>
                <a:gd name="connsiteY2" fmla="*/ 250031 h 552451"/>
                <a:gd name="connsiteX3" fmla="*/ 195262 w 619125"/>
                <a:gd name="connsiteY3" fmla="*/ 400050 h 552451"/>
                <a:gd name="connsiteX4" fmla="*/ 78580 w 619125"/>
                <a:gd name="connsiteY4" fmla="*/ 497682 h 552451"/>
                <a:gd name="connsiteX5" fmla="*/ 0 w 619125"/>
                <a:gd name="connsiteY5" fmla="*/ 552451 h 552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9125" h="552451">
                  <a:moveTo>
                    <a:pt x="619125" y="0"/>
                  </a:moveTo>
                  <a:lnTo>
                    <a:pt x="547687" y="73819"/>
                  </a:lnTo>
                  <a:lnTo>
                    <a:pt x="359568" y="250031"/>
                  </a:lnTo>
                  <a:lnTo>
                    <a:pt x="195262" y="400050"/>
                  </a:lnTo>
                  <a:lnTo>
                    <a:pt x="78580" y="497682"/>
                  </a:lnTo>
                  <a:lnTo>
                    <a:pt x="0" y="552451"/>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02" name="Freeform 101"/>
            <p:cNvSpPr/>
            <p:nvPr/>
          </p:nvSpPr>
          <p:spPr>
            <a:xfrm>
              <a:off x="7594012" y="2618351"/>
              <a:ext cx="4762" cy="95255"/>
            </a:xfrm>
            <a:custGeom>
              <a:avLst/>
              <a:gdLst>
                <a:gd name="connsiteX0" fmla="*/ 0 w 2381"/>
                <a:gd name="connsiteY0" fmla="*/ 0 h 90487"/>
                <a:gd name="connsiteX1" fmla="*/ 2381 w 2381"/>
                <a:gd name="connsiteY1" fmla="*/ 90487 h 90487"/>
                <a:gd name="connsiteX0" fmla="*/ 40176 w 40344"/>
                <a:gd name="connsiteY0" fmla="*/ 0 h 10790"/>
                <a:gd name="connsiteX1" fmla="*/ 172 w 40344"/>
                <a:gd name="connsiteY1" fmla="*/ 10790 h 10790"/>
                <a:gd name="connsiteX0" fmla="*/ 0 w 20000"/>
                <a:gd name="connsiteY0" fmla="*/ 0 h 10527"/>
                <a:gd name="connsiteX1" fmla="*/ 20000 w 20000"/>
                <a:gd name="connsiteY1" fmla="*/ 10527 h 10527"/>
              </a:gdLst>
              <a:ahLst/>
              <a:cxnLst>
                <a:cxn ang="0">
                  <a:pos x="connsiteX0" y="connsiteY0"/>
                </a:cxn>
                <a:cxn ang="0">
                  <a:pos x="connsiteX1" y="connsiteY1"/>
                </a:cxn>
              </a:cxnLst>
              <a:rect l="l" t="t" r="r" b="b"/>
              <a:pathLst>
                <a:path w="20000" h="10527">
                  <a:moveTo>
                    <a:pt x="0" y="0"/>
                  </a:moveTo>
                  <a:cubicBezTo>
                    <a:pt x="3335" y="3333"/>
                    <a:pt x="16665" y="7194"/>
                    <a:pt x="20000" y="10527"/>
                  </a:cubicBez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03" name="Freeform 102"/>
            <p:cNvSpPr/>
            <p:nvPr/>
          </p:nvSpPr>
          <p:spPr>
            <a:xfrm>
              <a:off x="8182180" y="2099243"/>
              <a:ext cx="35718" cy="73818"/>
            </a:xfrm>
            <a:custGeom>
              <a:avLst/>
              <a:gdLst>
                <a:gd name="connsiteX0" fmla="*/ 0 w 35718"/>
                <a:gd name="connsiteY0" fmla="*/ 0 h 73818"/>
                <a:gd name="connsiteX1" fmla="*/ 35718 w 35718"/>
                <a:gd name="connsiteY1" fmla="*/ 73818 h 73818"/>
              </a:gdLst>
              <a:ahLst/>
              <a:cxnLst>
                <a:cxn ang="0">
                  <a:pos x="connsiteX0" y="connsiteY0"/>
                </a:cxn>
                <a:cxn ang="0">
                  <a:pos x="connsiteX1" y="connsiteY1"/>
                </a:cxn>
              </a:cxnLst>
              <a:rect l="l" t="t" r="r" b="b"/>
              <a:pathLst>
                <a:path w="35718" h="73818">
                  <a:moveTo>
                    <a:pt x="0" y="0"/>
                  </a:moveTo>
                  <a:lnTo>
                    <a:pt x="35718" y="73818"/>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04" name="Freeform 103"/>
            <p:cNvSpPr/>
            <p:nvPr/>
          </p:nvSpPr>
          <p:spPr>
            <a:xfrm>
              <a:off x="7896430" y="3882799"/>
              <a:ext cx="38100" cy="45244"/>
            </a:xfrm>
            <a:custGeom>
              <a:avLst/>
              <a:gdLst>
                <a:gd name="connsiteX0" fmla="*/ 38100 w 38100"/>
                <a:gd name="connsiteY0" fmla="*/ 0 h 45244"/>
                <a:gd name="connsiteX1" fmla="*/ 0 w 38100"/>
                <a:gd name="connsiteY1" fmla="*/ 45244 h 45244"/>
              </a:gdLst>
              <a:ahLst/>
              <a:cxnLst>
                <a:cxn ang="0">
                  <a:pos x="connsiteX0" y="connsiteY0"/>
                </a:cxn>
                <a:cxn ang="0">
                  <a:pos x="connsiteX1" y="connsiteY1"/>
                </a:cxn>
              </a:cxnLst>
              <a:rect l="l" t="t" r="r" b="b"/>
              <a:pathLst>
                <a:path w="38100" h="45244">
                  <a:moveTo>
                    <a:pt x="38100" y="0"/>
                  </a:moveTo>
                  <a:lnTo>
                    <a:pt x="0" y="45244"/>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05" name="Freeform 104"/>
            <p:cNvSpPr/>
            <p:nvPr/>
          </p:nvSpPr>
          <p:spPr>
            <a:xfrm>
              <a:off x="7629730" y="3825649"/>
              <a:ext cx="38100" cy="38100"/>
            </a:xfrm>
            <a:custGeom>
              <a:avLst/>
              <a:gdLst>
                <a:gd name="connsiteX0" fmla="*/ 38100 w 38100"/>
                <a:gd name="connsiteY0" fmla="*/ 0 h 38100"/>
                <a:gd name="connsiteX1" fmla="*/ 0 w 38100"/>
                <a:gd name="connsiteY1" fmla="*/ 38100 h 38100"/>
              </a:gdLst>
              <a:ahLst/>
              <a:cxnLst>
                <a:cxn ang="0">
                  <a:pos x="connsiteX0" y="connsiteY0"/>
                </a:cxn>
                <a:cxn ang="0">
                  <a:pos x="connsiteX1" y="connsiteY1"/>
                </a:cxn>
              </a:cxnLst>
              <a:rect l="l" t="t" r="r" b="b"/>
              <a:pathLst>
                <a:path w="38100" h="38100">
                  <a:moveTo>
                    <a:pt x="38100" y="0"/>
                  </a:moveTo>
                  <a:lnTo>
                    <a:pt x="0" y="3810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06" name="Freeform 105"/>
            <p:cNvSpPr/>
            <p:nvPr/>
          </p:nvSpPr>
          <p:spPr>
            <a:xfrm>
              <a:off x="7594011" y="2104005"/>
              <a:ext cx="626269" cy="609600"/>
            </a:xfrm>
            <a:custGeom>
              <a:avLst/>
              <a:gdLst>
                <a:gd name="connsiteX0" fmla="*/ 585787 w 626269"/>
                <a:gd name="connsiteY0" fmla="*/ 0 h 609600"/>
                <a:gd name="connsiteX1" fmla="*/ 461962 w 626269"/>
                <a:gd name="connsiteY1" fmla="*/ 121444 h 609600"/>
                <a:gd name="connsiteX2" fmla="*/ 364331 w 626269"/>
                <a:gd name="connsiteY2" fmla="*/ 214313 h 609600"/>
                <a:gd name="connsiteX3" fmla="*/ 276225 w 626269"/>
                <a:gd name="connsiteY3" fmla="*/ 302419 h 609600"/>
                <a:gd name="connsiteX4" fmla="*/ 154781 w 626269"/>
                <a:gd name="connsiteY4" fmla="*/ 392906 h 609600"/>
                <a:gd name="connsiteX5" fmla="*/ 30956 w 626269"/>
                <a:gd name="connsiteY5" fmla="*/ 492919 h 609600"/>
                <a:gd name="connsiteX6" fmla="*/ 0 w 626269"/>
                <a:gd name="connsiteY6" fmla="*/ 521494 h 609600"/>
                <a:gd name="connsiteX7" fmla="*/ 9525 w 626269"/>
                <a:gd name="connsiteY7" fmla="*/ 609600 h 609600"/>
                <a:gd name="connsiteX8" fmla="*/ 166687 w 626269"/>
                <a:gd name="connsiteY8" fmla="*/ 490538 h 609600"/>
                <a:gd name="connsiteX9" fmla="*/ 319087 w 626269"/>
                <a:gd name="connsiteY9" fmla="*/ 347663 h 609600"/>
                <a:gd name="connsiteX10" fmla="*/ 438150 w 626269"/>
                <a:gd name="connsiteY10" fmla="*/ 242888 h 609600"/>
                <a:gd name="connsiteX11" fmla="*/ 588169 w 626269"/>
                <a:gd name="connsiteY11" fmla="*/ 95250 h 609600"/>
                <a:gd name="connsiteX12" fmla="*/ 626269 w 626269"/>
                <a:gd name="connsiteY12" fmla="*/ 64294 h 609600"/>
                <a:gd name="connsiteX13" fmla="*/ 585787 w 626269"/>
                <a:gd name="connsiteY13"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6269" h="609600">
                  <a:moveTo>
                    <a:pt x="585787" y="0"/>
                  </a:moveTo>
                  <a:lnTo>
                    <a:pt x="461962" y="121444"/>
                  </a:lnTo>
                  <a:lnTo>
                    <a:pt x="364331" y="214313"/>
                  </a:lnTo>
                  <a:lnTo>
                    <a:pt x="276225" y="302419"/>
                  </a:lnTo>
                  <a:lnTo>
                    <a:pt x="154781" y="392906"/>
                  </a:lnTo>
                  <a:lnTo>
                    <a:pt x="30956" y="492919"/>
                  </a:lnTo>
                  <a:lnTo>
                    <a:pt x="0" y="521494"/>
                  </a:lnTo>
                  <a:lnTo>
                    <a:pt x="9525" y="609600"/>
                  </a:lnTo>
                  <a:lnTo>
                    <a:pt x="166687" y="490538"/>
                  </a:lnTo>
                  <a:lnTo>
                    <a:pt x="319087" y="347663"/>
                  </a:lnTo>
                  <a:lnTo>
                    <a:pt x="438150" y="242888"/>
                  </a:lnTo>
                  <a:lnTo>
                    <a:pt x="588169" y="95250"/>
                  </a:lnTo>
                  <a:lnTo>
                    <a:pt x="626269" y="64294"/>
                  </a:lnTo>
                  <a:lnTo>
                    <a:pt x="585787" y="0"/>
                  </a:lnTo>
                  <a:close/>
                </a:path>
              </a:pathLst>
            </a:custGeom>
            <a:pattFill prst="ltVert">
              <a:fgClr>
                <a:sysClr val="windowText" lastClr="000000"/>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07" name="Freeform 106"/>
            <p:cNvSpPr/>
            <p:nvPr/>
          </p:nvSpPr>
          <p:spPr>
            <a:xfrm>
              <a:off x="4935107" y="4824617"/>
              <a:ext cx="1062446" cy="191589"/>
            </a:xfrm>
            <a:custGeom>
              <a:avLst/>
              <a:gdLst>
                <a:gd name="connsiteX0" fmla="*/ 1062446 w 1062446"/>
                <a:gd name="connsiteY0" fmla="*/ 191589 h 191589"/>
                <a:gd name="connsiteX1" fmla="*/ 966651 w 1062446"/>
                <a:gd name="connsiteY1" fmla="*/ 60960 h 191589"/>
                <a:gd name="connsiteX2" fmla="*/ 827314 w 1062446"/>
                <a:gd name="connsiteY2" fmla="*/ 34834 h 191589"/>
                <a:gd name="connsiteX3" fmla="*/ 548640 w 1062446"/>
                <a:gd name="connsiteY3" fmla="*/ 43543 h 191589"/>
                <a:gd name="connsiteX4" fmla="*/ 357051 w 1062446"/>
                <a:gd name="connsiteY4" fmla="*/ 34834 h 191589"/>
                <a:gd name="connsiteX5" fmla="*/ 269966 w 1062446"/>
                <a:gd name="connsiteY5" fmla="*/ 0 h 191589"/>
                <a:gd name="connsiteX6" fmla="*/ 0 w 1062446"/>
                <a:gd name="connsiteY6" fmla="*/ 60960 h 19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446" h="191589">
                  <a:moveTo>
                    <a:pt x="1062446" y="191589"/>
                  </a:moveTo>
                  <a:lnTo>
                    <a:pt x="966651" y="60960"/>
                  </a:lnTo>
                  <a:lnTo>
                    <a:pt x="827314" y="34834"/>
                  </a:lnTo>
                  <a:lnTo>
                    <a:pt x="548640" y="43543"/>
                  </a:lnTo>
                  <a:lnTo>
                    <a:pt x="357051" y="34834"/>
                  </a:lnTo>
                  <a:lnTo>
                    <a:pt x="269966" y="0"/>
                  </a:lnTo>
                  <a:lnTo>
                    <a:pt x="0" y="6096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08" name="Freeform 107"/>
            <p:cNvSpPr/>
            <p:nvPr/>
          </p:nvSpPr>
          <p:spPr>
            <a:xfrm>
              <a:off x="6882561" y="3918953"/>
              <a:ext cx="1142456" cy="264359"/>
            </a:xfrm>
            <a:custGeom>
              <a:avLst/>
              <a:gdLst>
                <a:gd name="connsiteX0" fmla="*/ 1123406 w 1123406"/>
                <a:gd name="connsiteY0" fmla="*/ 287383 h 287383"/>
                <a:gd name="connsiteX1" fmla="*/ 949235 w 1123406"/>
                <a:gd name="connsiteY1" fmla="*/ 200297 h 287383"/>
                <a:gd name="connsiteX2" fmla="*/ 635726 w 1123406"/>
                <a:gd name="connsiteY2" fmla="*/ 69669 h 287383"/>
                <a:gd name="connsiteX3" fmla="*/ 426720 w 1123406"/>
                <a:gd name="connsiteY3" fmla="*/ 17417 h 287383"/>
                <a:gd name="connsiteX4" fmla="*/ 217715 w 1123406"/>
                <a:gd name="connsiteY4" fmla="*/ 0 h 287383"/>
                <a:gd name="connsiteX5" fmla="*/ 0 w 1123406"/>
                <a:gd name="connsiteY5" fmla="*/ 60960 h 287383"/>
                <a:gd name="connsiteX0" fmla="*/ 1161506 w 1161506"/>
                <a:gd name="connsiteY0" fmla="*/ 287383 h 287383"/>
                <a:gd name="connsiteX1" fmla="*/ 987335 w 1161506"/>
                <a:gd name="connsiteY1" fmla="*/ 200297 h 287383"/>
                <a:gd name="connsiteX2" fmla="*/ 673826 w 1161506"/>
                <a:gd name="connsiteY2" fmla="*/ 69669 h 287383"/>
                <a:gd name="connsiteX3" fmla="*/ 464820 w 1161506"/>
                <a:gd name="connsiteY3" fmla="*/ 17417 h 287383"/>
                <a:gd name="connsiteX4" fmla="*/ 255815 w 1161506"/>
                <a:gd name="connsiteY4" fmla="*/ 0 h 287383"/>
                <a:gd name="connsiteX5" fmla="*/ 0 w 1161506"/>
                <a:gd name="connsiteY5" fmla="*/ 70485 h 287383"/>
                <a:gd name="connsiteX0" fmla="*/ 1161506 w 1161506"/>
                <a:gd name="connsiteY0" fmla="*/ 287383 h 287383"/>
                <a:gd name="connsiteX1" fmla="*/ 987335 w 1161506"/>
                <a:gd name="connsiteY1" fmla="*/ 200297 h 287383"/>
                <a:gd name="connsiteX2" fmla="*/ 673826 w 1161506"/>
                <a:gd name="connsiteY2" fmla="*/ 69669 h 287383"/>
                <a:gd name="connsiteX3" fmla="*/ 464820 w 1161506"/>
                <a:gd name="connsiteY3" fmla="*/ 17417 h 287383"/>
                <a:gd name="connsiteX4" fmla="*/ 255815 w 1161506"/>
                <a:gd name="connsiteY4" fmla="*/ 0 h 287383"/>
                <a:gd name="connsiteX5" fmla="*/ 113756 w 1161506"/>
                <a:gd name="connsiteY5" fmla="*/ 22588 h 287383"/>
                <a:gd name="connsiteX6" fmla="*/ 0 w 1161506"/>
                <a:gd name="connsiteY6" fmla="*/ 70485 h 287383"/>
                <a:gd name="connsiteX0" fmla="*/ 1161506 w 1161506"/>
                <a:gd name="connsiteY0" fmla="*/ 273095 h 273095"/>
                <a:gd name="connsiteX1" fmla="*/ 987335 w 1161506"/>
                <a:gd name="connsiteY1" fmla="*/ 186009 h 273095"/>
                <a:gd name="connsiteX2" fmla="*/ 673826 w 1161506"/>
                <a:gd name="connsiteY2" fmla="*/ 55381 h 273095"/>
                <a:gd name="connsiteX3" fmla="*/ 464820 w 1161506"/>
                <a:gd name="connsiteY3" fmla="*/ 3129 h 273095"/>
                <a:gd name="connsiteX4" fmla="*/ 232003 w 1161506"/>
                <a:gd name="connsiteY4" fmla="*/ 0 h 273095"/>
                <a:gd name="connsiteX5" fmla="*/ 113756 w 1161506"/>
                <a:gd name="connsiteY5" fmla="*/ 8300 h 273095"/>
                <a:gd name="connsiteX6" fmla="*/ 0 w 1161506"/>
                <a:gd name="connsiteY6" fmla="*/ 56197 h 273095"/>
                <a:gd name="connsiteX0" fmla="*/ 1161506 w 1161506"/>
                <a:gd name="connsiteY0" fmla="*/ 274324 h 274324"/>
                <a:gd name="connsiteX1" fmla="*/ 987335 w 1161506"/>
                <a:gd name="connsiteY1" fmla="*/ 187238 h 274324"/>
                <a:gd name="connsiteX2" fmla="*/ 673826 w 1161506"/>
                <a:gd name="connsiteY2" fmla="*/ 56610 h 274324"/>
                <a:gd name="connsiteX3" fmla="*/ 464820 w 1161506"/>
                <a:gd name="connsiteY3" fmla="*/ 4358 h 274324"/>
                <a:gd name="connsiteX4" fmla="*/ 232003 w 1161506"/>
                <a:gd name="connsiteY4" fmla="*/ 1229 h 274324"/>
                <a:gd name="connsiteX5" fmla="*/ 113756 w 1161506"/>
                <a:gd name="connsiteY5" fmla="*/ 9529 h 274324"/>
                <a:gd name="connsiteX6" fmla="*/ 0 w 1161506"/>
                <a:gd name="connsiteY6" fmla="*/ 57426 h 274324"/>
                <a:gd name="connsiteX0" fmla="*/ 1161506 w 1161506"/>
                <a:gd name="connsiteY0" fmla="*/ 278646 h 278646"/>
                <a:gd name="connsiteX1" fmla="*/ 987335 w 1161506"/>
                <a:gd name="connsiteY1" fmla="*/ 191560 h 278646"/>
                <a:gd name="connsiteX2" fmla="*/ 673826 w 1161506"/>
                <a:gd name="connsiteY2" fmla="*/ 60932 h 278646"/>
                <a:gd name="connsiteX3" fmla="*/ 464820 w 1161506"/>
                <a:gd name="connsiteY3" fmla="*/ 8680 h 278646"/>
                <a:gd name="connsiteX4" fmla="*/ 255816 w 1161506"/>
                <a:gd name="connsiteY4" fmla="*/ 789 h 278646"/>
                <a:gd name="connsiteX5" fmla="*/ 113756 w 1161506"/>
                <a:gd name="connsiteY5" fmla="*/ 13851 h 278646"/>
                <a:gd name="connsiteX6" fmla="*/ 0 w 1161506"/>
                <a:gd name="connsiteY6" fmla="*/ 61748 h 278646"/>
                <a:gd name="connsiteX0" fmla="*/ 1161506 w 1161506"/>
                <a:gd name="connsiteY0" fmla="*/ 278646 h 278646"/>
                <a:gd name="connsiteX1" fmla="*/ 987335 w 1161506"/>
                <a:gd name="connsiteY1" fmla="*/ 191560 h 278646"/>
                <a:gd name="connsiteX2" fmla="*/ 673826 w 1161506"/>
                <a:gd name="connsiteY2" fmla="*/ 60932 h 278646"/>
                <a:gd name="connsiteX3" fmla="*/ 556669 w 1161506"/>
                <a:gd name="connsiteY3" fmla="*/ 18614 h 278646"/>
                <a:gd name="connsiteX4" fmla="*/ 464820 w 1161506"/>
                <a:gd name="connsiteY4" fmla="*/ 8680 h 278646"/>
                <a:gd name="connsiteX5" fmla="*/ 255816 w 1161506"/>
                <a:gd name="connsiteY5" fmla="*/ 789 h 278646"/>
                <a:gd name="connsiteX6" fmla="*/ 113756 w 1161506"/>
                <a:gd name="connsiteY6" fmla="*/ 13851 h 278646"/>
                <a:gd name="connsiteX7" fmla="*/ 0 w 1161506"/>
                <a:gd name="connsiteY7" fmla="*/ 61748 h 278646"/>
                <a:gd name="connsiteX0" fmla="*/ 1161506 w 1161506"/>
                <a:gd name="connsiteY0" fmla="*/ 278646 h 278646"/>
                <a:gd name="connsiteX1" fmla="*/ 987335 w 1161506"/>
                <a:gd name="connsiteY1" fmla="*/ 191560 h 278646"/>
                <a:gd name="connsiteX2" fmla="*/ 832894 w 1161506"/>
                <a:gd name="connsiteY2" fmla="*/ 113864 h 278646"/>
                <a:gd name="connsiteX3" fmla="*/ 673826 w 1161506"/>
                <a:gd name="connsiteY3" fmla="*/ 60932 h 278646"/>
                <a:gd name="connsiteX4" fmla="*/ 556669 w 1161506"/>
                <a:gd name="connsiteY4" fmla="*/ 18614 h 278646"/>
                <a:gd name="connsiteX5" fmla="*/ 464820 w 1161506"/>
                <a:gd name="connsiteY5" fmla="*/ 8680 h 278646"/>
                <a:gd name="connsiteX6" fmla="*/ 255816 w 1161506"/>
                <a:gd name="connsiteY6" fmla="*/ 789 h 278646"/>
                <a:gd name="connsiteX7" fmla="*/ 113756 w 1161506"/>
                <a:gd name="connsiteY7" fmla="*/ 13851 h 278646"/>
                <a:gd name="connsiteX8" fmla="*/ 0 w 1161506"/>
                <a:gd name="connsiteY8" fmla="*/ 61748 h 278646"/>
                <a:gd name="connsiteX0" fmla="*/ 1142456 w 1142456"/>
                <a:gd name="connsiteY0" fmla="*/ 264359 h 264359"/>
                <a:gd name="connsiteX1" fmla="*/ 987335 w 1142456"/>
                <a:gd name="connsiteY1" fmla="*/ 191560 h 264359"/>
                <a:gd name="connsiteX2" fmla="*/ 832894 w 1142456"/>
                <a:gd name="connsiteY2" fmla="*/ 113864 h 264359"/>
                <a:gd name="connsiteX3" fmla="*/ 673826 w 1142456"/>
                <a:gd name="connsiteY3" fmla="*/ 60932 h 264359"/>
                <a:gd name="connsiteX4" fmla="*/ 556669 w 1142456"/>
                <a:gd name="connsiteY4" fmla="*/ 18614 h 264359"/>
                <a:gd name="connsiteX5" fmla="*/ 464820 w 1142456"/>
                <a:gd name="connsiteY5" fmla="*/ 8680 h 264359"/>
                <a:gd name="connsiteX6" fmla="*/ 255816 w 1142456"/>
                <a:gd name="connsiteY6" fmla="*/ 789 h 264359"/>
                <a:gd name="connsiteX7" fmla="*/ 113756 w 1142456"/>
                <a:gd name="connsiteY7" fmla="*/ 13851 h 264359"/>
                <a:gd name="connsiteX8" fmla="*/ 0 w 1142456"/>
                <a:gd name="connsiteY8" fmla="*/ 61748 h 26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456" h="264359">
                  <a:moveTo>
                    <a:pt x="1142456" y="264359"/>
                  </a:moveTo>
                  <a:lnTo>
                    <a:pt x="987335" y="191560"/>
                  </a:lnTo>
                  <a:cubicBezTo>
                    <a:pt x="923155" y="165661"/>
                    <a:pt x="897074" y="139763"/>
                    <a:pt x="832894" y="113864"/>
                  </a:cubicBezTo>
                  <a:lnTo>
                    <a:pt x="673826" y="60932"/>
                  </a:lnTo>
                  <a:cubicBezTo>
                    <a:pt x="630011" y="48413"/>
                    <a:pt x="600484" y="31133"/>
                    <a:pt x="556669" y="18614"/>
                  </a:cubicBezTo>
                  <a:lnTo>
                    <a:pt x="464820" y="8680"/>
                  </a:lnTo>
                  <a:cubicBezTo>
                    <a:pt x="387214" y="7637"/>
                    <a:pt x="361997" y="-2930"/>
                    <a:pt x="255816" y="789"/>
                  </a:cubicBezTo>
                  <a:cubicBezTo>
                    <a:pt x="221163" y="8318"/>
                    <a:pt x="148409" y="6322"/>
                    <a:pt x="113756" y="13851"/>
                  </a:cubicBezTo>
                  <a:lnTo>
                    <a:pt x="0" y="61748"/>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09" name="Freeform 108"/>
            <p:cNvSpPr/>
            <p:nvPr/>
          </p:nvSpPr>
          <p:spPr>
            <a:xfrm>
              <a:off x="7925005" y="4087586"/>
              <a:ext cx="226218" cy="504825"/>
            </a:xfrm>
            <a:custGeom>
              <a:avLst/>
              <a:gdLst>
                <a:gd name="connsiteX0" fmla="*/ 219075 w 226218"/>
                <a:gd name="connsiteY0" fmla="*/ 0 h 504825"/>
                <a:gd name="connsiteX1" fmla="*/ 171450 w 226218"/>
                <a:gd name="connsiteY1" fmla="*/ 35719 h 504825"/>
                <a:gd name="connsiteX2" fmla="*/ 128587 w 226218"/>
                <a:gd name="connsiteY2" fmla="*/ 80963 h 504825"/>
                <a:gd name="connsiteX3" fmla="*/ 100012 w 226218"/>
                <a:gd name="connsiteY3" fmla="*/ 111919 h 504825"/>
                <a:gd name="connsiteX4" fmla="*/ 73818 w 226218"/>
                <a:gd name="connsiteY4" fmla="*/ 145257 h 504825"/>
                <a:gd name="connsiteX5" fmla="*/ 47625 w 226218"/>
                <a:gd name="connsiteY5" fmla="*/ 195263 h 504825"/>
                <a:gd name="connsiteX6" fmla="*/ 23812 w 226218"/>
                <a:gd name="connsiteY6" fmla="*/ 259557 h 504825"/>
                <a:gd name="connsiteX7" fmla="*/ 0 w 226218"/>
                <a:gd name="connsiteY7" fmla="*/ 323850 h 504825"/>
                <a:gd name="connsiteX8" fmla="*/ 2381 w 226218"/>
                <a:gd name="connsiteY8" fmla="*/ 504825 h 504825"/>
                <a:gd name="connsiteX9" fmla="*/ 33337 w 226218"/>
                <a:gd name="connsiteY9" fmla="*/ 438150 h 504825"/>
                <a:gd name="connsiteX10" fmla="*/ 76200 w 226218"/>
                <a:gd name="connsiteY10" fmla="*/ 342900 h 504825"/>
                <a:gd name="connsiteX11" fmla="*/ 126206 w 226218"/>
                <a:gd name="connsiteY11" fmla="*/ 254794 h 504825"/>
                <a:gd name="connsiteX12" fmla="*/ 171450 w 226218"/>
                <a:gd name="connsiteY12" fmla="*/ 200025 h 504825"/>
                <a:gd name="connsiteX13" fmla="*/ 226218 w 226218"/>
                <a:gd name="connsiteY13" fmla="*/ 154782 h 504825"/>
                <a:gd name="connsiteX14" fmla="*/ 226218 w 226218"/>
                <a:gd name="connsiteY14" fmla="*/ 61913 h 504825"/>
                <a:gd name="connsiteX15" fmla="*/ 219075 w 226218"/>
                <a:gd name="connsiteY15" fmla="*/ 0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218" h="504825">
                  <a:moveTo>
                    <a:pt x="219075" y="0"/>
                  </a:moveTo>
                  <a:lnTo>
                    <a:pt x="171450" y="35719"/>
                  </a:lnTo>
                  <a:lnTo>
                    <a:pt x="128587" y="80963"/>
                  </a:lnTo>
                  <a:lnTo>
                    <a:pt x="100012" y="111919"/>
                  </a:lnTo>
                  <a:lnTo>
                    <a:pt x="73818" y="145257"/>
                  </a:lnTo>
                  <a:lnTo>
                    <a:pt x="47625" y="195263"/>
                  </a:lnTo>
                  <a:lnTo>
                    <a:pt x="23812" y="259557"/>
                  </a:lnTo>
                  <a:lnTo>
                    <a:pt x="0" y="323850"/>
                  </a:lnTo>
                  <a:cubicBezTo>
                    <a:pt x="794" y="384175"/>
                    <a:pt x="1587" y="444500"/>
                    <a:pt x="2381" y="504825"/>
                  </a:cubicBezTo>
                  <a:lnTo>
                    <a:pt x="33337" y="438150"/>
                  </a:lnTo>
                  <a:lnTo>
                    <a:pt x="76200" y="342900"/>
                  </a:lnTo>
                  <a:lnTo>
                    <a:pt x="126206" y="254794"/>
                  </a:lnTo>
                  <a:lnTo>
                    <a:pt x="171450" y="200025"/>
                  </a:lnTo>
                  <a:lnTo>
                    <a:pt x="226218" y="154782"/>
                  </a:lnTo>
                  <a:lnTo>
                    <a:pt x="226218" y="61913"/>
                  </a:lnTo>
                  <a:lnTo>
                    <a:pt x="219075" y="0"/>
                  </a:lnTo>
                  <a:close/>
                </a:path>
              </a:pathLst>
            </a:custGeom>
            <a:pattFill prst="lgConfetti">
              <a:fgClr>
                <a:srgbClr val="EEECE1">
                  <a:lumMod val="75000"/>
                </a:srgbClr>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10" name="Freeform 109"/>
            <p:cNvSpPr/>
            <p:nvPr/>
          </p:nvSpPr>
          <p:spPr>
            <a:xfrm>
              <a:off x="8139317" y="3054124"/>
              <a:ext cx="445294" cy="1054894"/>
            </a:xfrm>
            <a:custGeom>
              <a:avLst/>
              <a:gdLst>
                <a:gd name="connsiteX0" fmla="*/ 445294 w 445294"/>
                <a:gd name="connsiteY0" fmla="*/ 0 h 1054894"/>
                <a:gd name="connsiteX1" fmla="*/ 385763 w 445294"/>
                <a:gd name="connsiteY1" fmla="*/ 100012 h 1054894"/>
                <a:gd name="connsiteX2" fmla="*/ 338138 w 445294"/>
                <a:gd name="connsiteY2" fmla="*/ 173831 h 1054894"/>
                <a:gd name="connsiteX3" fmla="*/ 295275 w 445294"/>
                <a:gd name="connsiteY3" fmla="*/ 257175 h 1054894"/>
                <a:gd name="connsiteX4" fmla="*/ 233363 w 445294"/>
                <a:gd name="connsiteY4" fmla="*/ 350044 h 1054894"/>
                <a:gd name="connsiteX5" fmla="*/ 192881 w 445294"/>
                <a:gd name="connsiteY5" fmla="*/ 414337 h 1054894"/>
                <a:gd name="connsiteX6" fmla="*/ 152400 w 445294"/>
                <a:gd name="connsiteY6" fmla="*/ 483394 h 1054894"/>
                <a:gd name="connsiteX7" fmla="*/ 114300 w 445294"/>
                <a:gd name="connsiteY7" fmla="*/ 542925 h 1054894"/>
                <a:gd name="connsiteX8" fmla="*/ 78581 w 445294"/>
                <a:gd name="connsiteY8" fmla="*/ 621506 h 1054894"/>
                <a:gd name="connsiteX9" fmla="*/ 40481 w 445294"/>
                <a:gd name="connsiteY9" fmla="*/ 733425 h 1054894"/>
                <a:gd name="connsiteX10" fmla="*/ 0 w 445294"/>
                <a:gd name="connsiteY10" fmla="*/ 854869 h 1054894"/>
                <a:gd name="connsiteX11" fmla="*/ 11906 w 445294"/>
                <a:gd name="connsiteY11" fmla="*/ 940594 h 1054894"/>
                <a:gd name="connsiteX12" fmla="*/ 26194 w 445294"/>
                <a:gd name="connsiteY12" fmla="*/ 1054894 h 1054894"/>
                <a:gd name="connsiteX13" fmla="*/ 71438 w 445294"/>
                <a:gd name="connsiteY13" fmla="*/ 940594 h 1054894"/>
                <a:gd name="connsiteX14" fmla="*/ 107156 w 445294"/>
                <a:gd name="connsiteY14" fmla="*/ 831056 h 1054894"/>
                <a:gd name="connsiteX15" fmla="*/ 166688 w 445294"/>
                <a:gd name="connsiteY15" fmla="*/ 688181 h 1054894"/>
                <a:gd name="connsiteX16" fmla="*/ 226219 w 445294"/>
                <a:gd name="connsiteY16" fmla="*/ 571500 h 1054894"/>
                <a:gd name="connsiteX17" fmla="*/ 292894 w 445294"/>
                <a:gd name="connsiteY17" fmla="*/ 450056 h 1054894"/>
                <a:gd name="connsiteX18" fmla="*/ 359569 w 445294"/>
                <a:gd name="connsiteY18" fmla="*/ 345281 h 1054894"/>
                <a:gd name="connsiteX19" fmla="*/ 404813 w 445294"/>
                <a:gd name="connsiteY19" fmla="*/ 271462 h 1054894"/>
                <a:gd name="connsiteX20" fmla="*/ 445294 w 445294"/>
                <a:gd name="connsiteY20" fmla="*/ 209550 h 1054894"/>
                <a:gd name="connsiteX21" fmla="*/ 445294 w 445294"/>
                <a:gd name="connsiteY21" fmla="*/ 0 h 1054894"/>
                <a:gd name="connsiteX0" fmla="*/ 445294 w 445294"/>
                <a:gd name="connsiteY0" fmla="*/ 0 h 1054894"/>
                <a:gd name="connsiteX1" fmla="*/ 385763 w 445294"/>
                <a:gd name="connsiteY1" fmla="*/ 100012 h 1054894"/>
                <a:gd name="connsiteX2" fmla="*/ 338138 w 445294"/>
                <a:gd name="connsiteY2" fmla="*/ 173831 h 1054894"/>
                <a:gd name="connsiteX3" fmla="*/ 295275 w 445294"/>
                <a:gd name="connsiteY3" fmla="*/ 257175 h 1054894"/>
                <a:gd name="connsiteX4" fmla="*/ 233363 w 445294"/>
                <a:gd name="connsiteY4" fmla="*/ 350044 h 1054894"/>
                <a:gd name="connsiteX5" fmla="*/ 192881 w 445294"/>
                <a:gd name="connsiteY5" fmla="*/ 414337 h 1054894"/>
                <a:gd name="connsiteX6" fmla="*/ 152400 w 445294"/>
                <a:gd name="connsiteY6" fmla="*/ 483394 h 1054894"/>
                <a:gd name="connsiteX7" fmla="*/ 109538 w 445294"/>
                <a:gd name="connsiteY7" fmla="*/ 550069 h 1054894"/>
                <a:gd name="connsiteX8" fmla="*/ 78581 w 445294"/>
                <a:gd name="connsiteY8" fmla="*/ 621506 h 1054894"/>
                <a:gd name="connsiteX9" fmla="*/ 40481 w 445294"/>
                <a:gd name="connsiteY9" fmla="*/ 733425 h 1054894"/>
                <a:gd name="connsiteX10" fmla="*/ 0 w 445294"/>
                <a:gd name="connsiteY10" fmla="*/ 854869 h 1054894"/>
                <a:gd name="connsiteX11" fmla="*/ 11906 w 445294"/>
                <a:gd name="connsiteY11" fmla="*/ 940594 h 1054894"/>
                <a:gd name="connsiteX12" fmla="*/ 26194 w 445294"/>
                <a:gd name="connsiteY12" fmla="*/ 1054894 h 1054894"/>
                <a:gd name="connsiteX13" fmla="*/ 71438 w 445294"/>
                <a:gd name="connsiteY13" fmla="*/ 940594 h 1054894"/>
                <a:gd name="connsiteX14" fmla="*/ 107156 w 445294"/>
                <a:gd name="connsiteY14" fmla="*/ 831056 h 1054894"/>
                <a:gd name="connsiteX15" fmla="*/ 166688 w 445294"/>
                <a:gd name="connsiteY15" fmla="*/ 688181 h 1054894"/>
                <a:gd name="connsiteX16" fmla="*/ 226219 w 445294"/>
                <a:gd name="connsiteY16" fmla="*/ 571500 h 1054894"/>
                <a:gd name="connsiteX17" fmla="*/ 292894 w 445294"/>
                <a:gd name="connsiteY17" fmla="*/ 450056 h 1054894"/>
                <a:gd name="connsiteX18" fmla="*/ 359569 w 445294"/>
                <a:gd name="connsiteY18" fmla="*/ 345281 h 1054894"/>
                <a:gd name="connsiteX19" fmla="*/ 404813 w 445294"/>
                <a:gd name="connsiteY19" fmla="*/ 271462 h 1054894"/>
                <a:gd name="connsiteX20" fmla="*/ 445294 w 445294"/>
                <a:gd name="connsiteY20" fmla="*/ 209550 h 1054894"/>
                <a:gd name="connsiteX21" fmla="*/ 445294 w 445294"/>
                <a:gd name="connsiteY21" fmla="*/ 0 h 1054894"/>
                <a:gd name="connsiteX0" fmla="*/ 445294 w 445294"/>
                <a:gd name="connsiteY0" fmla="*/ 0 h 1054894"/>
                <a:gd name="connsiteX1" fmla="*/ 385763 w 445294"/>
                <a:gd name="connsiteY1" fmla="*/ 100012 h 1054894"/>
                <a:gd name="connsiteX2" fmla="*/ 338138 w 445294"/>
                <a:gd name="connsiteY2" fmla="*/ 173831 h 1054894"/>
                <a:gd name="connsiteX3" fmla="*/ 295275 w 445294"/>
                <a:gd name="connsiteY3" fmla="*/ 257175 h 1054894"/>
                <a:gd name="connsiteX4" fmla="*/ 233363 w 445294"/>
                <a:gd name="connsiteY4" fmla="*/ 350044 h 1054894"/>
                <a:gd name="connsiteX5" fmla="*/ 192881 w 445294"/>
                <a:gd name="connsiteY5" fmla="*/ 414337 h 1054894"/>
                <a:gd name="connsiteX6" fmla="*/ 152400 w 445294"/>
                <a:gd name="connsiteY6" fmla="*/ 483394 h 1054894"/>
                <a:gd name="connsiteX7" fmla="*/ 109538 w 445294"/>
                <a:gd name="connsiteY7" fmla="*/ 550069 h 1054894"/>
                <a:gd name="connsiteX8" fmla="*/ 78581 w 445294"/>
                <a:gd name="connsiteY8" fmla="*/ 621506 h 1054894"/>
                <a:gd name="connsiteX9" fmla="*/ 40481 w 445294"/>
                <a:gd name="connsiteY9" fmla="*/ 733425 h 1054894"/>
                <a:gd name="connsiteX10" fmla="*/ 0 w 445294"/>
                <a:gd name="connsiteY10" fmla="*/ 854869 h 1054894"/>
                <a:gd name="connsiteX11" fmla="*/ 11906 w 445294"/>
                <a:gd name="connsiteY11" fmla="*/ 940594 h 1054894"/>
                <a:gd name="connsiteX12" fmla="*/ 26194 w 445294"/>
                <a:gd name="connsiteY12" fmla="*/ 1054894 h 1054894"/>
                <a:gd name="connsiteX13" fmla="*/ 71438 w 445294"/>
                <a:gd name="connsiteY13" fmla="*/ 940594 h 1054894"/>
                <a:gd name="connsiteX14" fmla="*/ 107156 w 445294"/>
                <a:gd name="connsiteY14" fmla="*/ 831056 h 1054894"/>
                <a:gd name="connsiteX15" fmla="*/ 178594 w 445294"/>
                <a:gd name="connsiteY15" fmla="*/ 673893 h 1054894"/>
                <a:gd name="connsiteX16" fmla="*/ 226219 w 445294"/>
                <a:gd name="connsiteY16" fmla="*/ 571500 h 1054894"/>
                <a:gd name="connsiteX17" fmla="*/ 292894 w 445294"/>
                <a:gd name="connsiteY17" fmla="*/ 450056 h 1054894"/>
                <a:gd name="connsiteX18" fmla="*/ 359569 w 445294"/>
                <a:gd name="connsiteY18" fmla="*/ 345281 h 1054894"/>
                <a:gd name="connsiteX19" fmla="*/ 404813 w 445294"/>
                <a:gd name="connsiteY19" fmla="*/ 271462 h 1054894"/>
                <a:gd name="connsiteX20" fmla="*/ 445294 w 445294"/>
                <a:gd name="connsiteY20" fmla="*/ 209550 h 1054894"/>
                <a:gd name="connsiteX21" fmla="*/ 445294 w 445294"/>
                <a:gd name="connsiteY21" fmla="*/ 0 h 1054894"/>
                <a:gd name="connsiteX0" fmla="*/ 445294 w 445294"/>
                <a:gd name="connsiteY0" fmla="*/ 0 h 1054894"/>
                <a:gd name="connsiteX1" fmla="*/ 385763 w 445294"/>
                <a:gd name="connsiteY1" fmla="*/ 100012 h 1054894"/>
                <a:gd name="connsiteX2" fmla="*/ 338138 w 445294"/>
                <a:gd name="connsiteY2" fmla="*/ 173831 h 1054894"/>
                <a:gd name="connsiteX3" fmla="*/ 295275 w 445294"/>
                <a:gd name="connsiteY3" fmla="*/ 257175 h 1054894"/>
                <a:gd name="connsiteX4" fmla="*/ 233363 w 445294"/>
                <a:gd name="connsiteY4" fmla="*/ 350044 h 1054894"/>
                <a:gd name="connsiteX5" fmla="*/ 192881 w 445294"/>
                <a:gd name="connsiteY5" fmla="*/ 414337 h 1054894"/>
                <a:gd name="connsiteX6" fmla="*/ 152400 w 445294"/>
                <a:gd name="connsiteY6" fmla="*/ 483394 h 1054894"/>
                <a:gd name="connsiteX7" fmla="*/ 109538 w 445294"/>
                <a:gd name="connsiteY7" fmla="*/ 550069 h 1054894"/>
                <a:gd name="connsiteX8" fmla="*/ 78581 w 445294"/>
                <a:gd name="connsiteY8" fmla="*/ 621506 h 1054894"/>
                <a:gd name="connsiteX9" fmla="*/ 40481 w 445294"/>
                <a:gd name="connsiteY9" fmla="*/ 733425 h 1054894"/>
                <a:gd name="connsiteX10" fmla="*/ 0 w 445294"/>
                <a:gd name="connsiteY10" fmla="*/ 854869 h 1054894"/>
                <a:gd name="connsiteX11" fmla="*/ 11906 w 445294"/>
                <a:gd name="connsiteY11" fmla="*/ 940594 h 1054894"/>
                <a:gd name="connsiteX12" fmla="*/ 26194 w 445294"/>
                <a:gd name="connsiteY12" fmla="*/ 1054894 h 1054894"/>
                <a:gd name="connsiteX13" fmla="*/ 71438 w 445294"/>
                <a:gd name="connsiteY13" fmla="*/ 940594 h 1054894"/>
                <a:gd name="connsiteX14" fmla="*/ 107156 w 445294"/>
                <a:gd name="connsiteY14" fmla="*/ 831056 h 1054894"/>
                <a:gd name="connsiteX15" fmla="*/ 178594 w 445294"/>
                <a:gd name="connsiteY15" fmla="*/ 673893 h 1054894"/>
                <a:gd name="connsiteX16" fmla="*/ 240506 w 445294"/>
                <a:gd name="connsiteY16" fmla="*/ 559594 h 1054894"/>
                <a:gd name="connsiteX17" fmla="*/ 292894 w 445294"/>
                <a:gd name="connsiteY17" fmla="*/ 450056 h 1054894"/>
                <a:gd name="connsiteX18" fmla="*/ 359569 w 445294"/>
                <a:gd name="connsiteY18" fmla="*/ 345281 h 1054894"/>
                <a:gd name="connsiteX19" fmla="*/ 404813 w 445294"/>
                <a:gd name="connsiteY19" fmla="*/ 271462 h 1054894"/>
                <a:gd name="connsiteX20" fmla="*/ 445294 w 445294"/>
                <a:gd name="connsiteY20" fmla="*/ 209550 h 1054894"/>
                <a:gd name="connsiteX21" fmla="*/ 445294 w 445294"/>
                <a:gd name="connsiteY21" fmla="*/ 0 h 105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5294" h="1054894">
                  <a:moveTo>
                    <a:pt x="445294" y="0"/>
                  </a:moveTo>
                  <a:lnTo>
                    <a:pt x="385763" y="100012"/>
                  </a:lnTo>
                  <a:lnTo>
                    <a:pt x="338138" y="173831"/>
                  </a:lnTo>
                  <a:lnTo>
                    <a:pt x="295275" y="257175"/>
                  </a:lnTo>
                  <a:lnTo>
                    <a:pt x="233363" y="350044"/>
                  </a:lnTo>
                  <a:lnTo>
                    <a:pt x="192881" y="414337"/>
                  </a:lnTo>
                  <a:lnTo>
                    <a:pt x="152400" y="483394"/>
                  </a:lnTo>
                  <a:lnTo>
                    <a:pt x="109538" y="550069"/>
                  </a:lnTo>
                  <a:lnTo>
                    <a:pt x="78581" y="621506"/>
                  </a:lnTo>
                  <a:lnTo>
                    <a:pt x="40481" y="733425"/>
                  </a:lnTo>
                  <a:lnTo>
                    <a:pt x="0" y="854869"/>
                  </a:lnTo>
                  <a:lnTo>
                    <a:pt x="11906" y="940594"/>
                  </a:lnTo>
                  <a:lnTo>
                    <a:pt x="26194" y="1054894"/>
                  </a:lnTo>
                  <a:lnTo>
                    <a:pt x="71438" y="940594"/>
                  </a:lnTo>
                  <a:lnTo>
                    <a:pt x="107156" y="831056"/>
                  </a:lnTo>
                  <a:lnTo>
                    <a:pt x="178594" y="673893"/>
                  </a:lnTo>
                  <a:lnTo>
                    <a:pt x="240506" y="559594"/>
                  </a:lnTo>
                  <a:lnTo>
                    <a:pt x="292894" y="450056"/>
                  </a:lnTo>
                  <a:lnTo>
                    <a:pt x="359569" y="345281"/>
                  </a:lnTo>
                  <a:lnTo>
                    <a:pt x="404813" y="271462"/>
                  </a:lnTo>
                  <a:lnTo>
                    <a:pt x="445294" y="209550"/>
                  </a:lnTo>
                  <a:cubicBezTo>
                    <a:pt x="444500" y="142081"/>
                    <a:pt x="443707" y="74613"/>
                    <a:pt x="445294" y="0"/>
                  </a:cubicBezTo>
                  <a:close/>
                </a:path>
              </a:pathLst>
            </a:custGeom>
            <a:pattFill prst="lgConfetti">
              <a:fgClr>
                <a:srgbClr val="EEECE1">
                  <a:lumMod val="75000"/>
                </a:srgbClr>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11" name="Freeform 110"/>
            <p:cNvSpPr/>
            <p:nvPr/>
          </p:nvSpPr>
          <p:spPr>
            <a:xfrm>
              <a:off x="8586992" y="2237355"/>
              <a:ext cx="442913" cy="764381"/>
            </a:xfrm>
            <a:custGeom>
              <a:avLst/>
              <a:gdLst>
                <a:gd name="connsiteX0" fmla="*/ 435769 w 442913"/>
                <a:gd name="connsiteY0" fmla="*/ 0 h 764381"/>
                <a:gd name="connsiteX1" fmla="*/ 397669 w 442913"/>
                <a:gd name="connsiteY1" fmla="*/ 42863 h 764381"/>
                <a:gd name="connsiteX2" fmla="*/ 354806 w 442913"/>
                <a:gd name="connsiteY2" fmla="*/ 102394 h 764381"/>
                <a:gd name="connsiteX3" fmla="*/ 304800 w 442913"/>
                <a:gd name="connsiteY3" fmla="*/ 169069 h 764381"/>
                <a:gd name="connsiteX4" fmla="*/ 271463 w 442913"/>
                <a:gd name="connsiteY4" fmla="*/ 226219 h 764381"/>
                <a:gd name="connsiteX5" fmla="*/ 238125 w 442913"/>
                <a:gd name="connsiteY5" fmla="*/ 283369 h 764381"/>
                <a:gd name="connsiteX6" fmla="*/ 216694 w 442913"/>
                <a:gd name="connsiteY6" fmla="*/ 323850 h 764381"/>
                <a:gd name="connsiteX7" fmla="*/ 169069 w 442913"/>
                <a:gd name="connsiteY7" fmla="*/ 366713 h 764381"/>
                <a:gd name="connsiteX8" fmla="*/ 121444 w 442913"/>
                <a:gd name="connsiteY8" fmla="*/ 416719 h 764381"/>
                <a:gd name="connsiteX9" fmla="*/ 97631 w 442913"/>
                <a:gd name="connsiteY9" fmla="*/ 452438 h 764381"/>
                <a:gd name="connsiteX10" fmla="*/ 52388 w 442913"/>
                <a:gd name="connsiteY10" fmla="*/ 519113 h 764381"/>
                <a:gd name="connsiteX11" fmla="*/ 0 w 442913"/>
                <a:gd name="connsiteY11" fmla="*/ 592931 h 764381"/>
                <a:gd name="connsiteX12" fmla="*/ 11906 w 442913"/>
                <a:gd name="connsiteY12" fmla="*/ 764381 h 764381"/>
                <a:gd name="connsiteX13" fmla="*/ 85725 w 442913"/>
                <a:gd name="connsiteY13" fmla="*/ 659606 h 764381"/>
                <a:gd name="connsiteX14" fmla="*/ 159544 w 442913"/>
                <a:gd name="connsiteY14" fmla="*/ 564356 h 764381"/>
                <a:gd name="connsiteX15" fmla="*/ 257175 w 442913"/>
                <a:gd name="connsiteY15" fmla="*/ 445294 h 764381"/>
                <a:gd name="connsiteX16" fmla="*/ 316706 w 442913"/>
                <a:gd name="connsiteY16" fmla="*/ 376238 h 764381"/>
                <a:gd name="connsiteX17" fmla="*/ 357188 w 442913"/>
                <a:gd name="connsiteY17" fmla="*/ 304800 h 764381"/>
                <a:gd name="connsiteX18" fmla="*/ 442913 w 442913"/>
                <a:gd name="connsiteY18" fmla="*/ 192881 h 764381"/>
                <a:gd name="connsiteX19" fmla="*/ 435769 w 442913"/>
                <a:gd name="connsiteY19" fmla="*/ 0 h 764381"/>
                <a:gd name="connsiteX0" fmla="*/ 435769 w 442913"/>
                <a:gd name="connsiteY0" fmla="*/ 0 h 764381"/>
                <a:gd name="connsiteX1" fmla="*/ 397669 w 442913"/>
                <a:gd name="connsiteY1" fmla="*/ 42863 h 764381"/>
                <a:gd name="connsiteX2" fmla="*/ 354806 w 442913"/>
                <a:gd name="connsiteY2" fmla="*/ 102394 h 764381"/>
                <a:gd name="connsiteX3" fmla="*/ 304800 w 442913"/>
                <a:gd name="connsiteY3" fmla="*/ 169069 h 764381"/>
                <a:gd name="connsiteX4" fmla="*/ 271463 w 442913"/>
                <a:gd name="connsiteY4" fmla="*/ 226219 h 764381"/>
                <a:gd name="connsiteX5" fmla="*/ 238125 w 442913"/>
                <a:gd name="connsiteY5" fmla="*/ 283369 h 764381"/>
                <a:gd name="connsiteX6" fmla="*/ 207169 w 442913"/>
                <a:gd name="connsiteY6" fmla="*/ 335756 h 764381"/>
                <a:gd name="connsiteX7" fmla="*/ 169069 w 442913"/>
                <a:gd name="connsiteY7" fmla="*/ 366713 h 764381"/>
                <a:gd name="connsiteX8" fmla="*/ 121444 w 442913"/>
                <a:gd name="connsiteY8" fmla="*/ 416719 h 764381"/>
                <a:gd name="connsiteX9" fmla="*/ 97631 w 442913"/>
                <a:gd name="connsiteY9" fmla="*/ 452438 h 764381"/>
                <a:gd name="connsiteX10" fmla="*/ 52388 w 442913"/>
                <a:gd name="connsiteY10" fmla="*/ 519113 h 764381"/>
                <a:gd name="connsiteX11" fmla="*/ 0 w 442913"/>
                <a:gd name="connsiteY11" fmla="*/ 592931 h 764381"/>
                <a:gd name="connsiteX12" fmla="*/ 11906 w 442913"/>
                <a:gd name="connsiteY12" fmla="*/ 764381 h 764381"/>
                <a:gd name="connsiteX13" fmla="*/ 85725 w 442913"/>
                <a:gd name="connsiteY13" fmla="*/ 659606 h 764381"/>
                <a:gd name="connsiteX14" fmla="*/ 159544 w 442913"/>
                <a:gd name="connsiteY14" fmla="*/ 564356 h 764381"/>
                <a:gd name="connsiteX15" fmla="*/ 257175 w 442913"/>
                <a:gd name="connsiteY15" fmla="*/ 445294 h 764381"/>
                <a:gd name="connsiteX16" fmla="*/ 316706 w 442913"/>
                <a:gd name="connsiteY16" fmla="*/ 376238 h 764381"/>
                <a:gd name="connsiteX17" fmla="*/ 357188 w 442913"/>
                <a:gd name="connsiteY17" fmla="*/ 304800 h 764381"/>
                <a:gd name="connsiteX18" fmla="*/ 442913 w 442913"/>
                <a:gd name="connsiteY18" fmla="*/ 192881 h 764381"/>
                <a:gd name="connsiteX19" fmla="*/ 435769 w 442913"/>
                <a:gd name="connsiteY19" fmla="*/ 0 h 764381"/>
                <a:gd name="connsiteX0" fmla="*/ 435769 w 442913"/>
                <a:gd name="connsiteY0" fmla="*/ 0 h 764381"/>
                <a:gd name="connsiteX1" fmla="*/ 397669 w 442913"/>
                <a:gd name="connsiteY1" fmla="*/ 42863 h 764381"/>
                <a:gd name="connsiteX2" fmla="*/ 354806 w 442913"/>
                <a:gd name="connsiteY2" fmla="*/ 102394 h 764381"/>
                <a:gd name="connsiteX3" fmla="*/ 304800 w 442913"/>
                <a:gd name="connsiteY3" fmla="*/ 169069 h 764381"/>
                <a:gd name="connsiteX4" fmla="*/ 271463 w 442913"/>
                <a:gd name="connsiteY4" fmla="*/ 226219 h 764381"/>
                <a:gd name="connsiteX5" fmla="*/ 247650 w 442913"/>
                <a:gd name="connsiteY5" fmla="*/ 269082 h 764381"/>
                <a:gd name="connsiteX6" fmla="*/ 207169 w 442913"/>
                <a:gd name="connsiteY6" fmla="*/ 335756 h 764381"/>
                <a:gd name="connsiteX7" fmla="*/ 169069 w 442913"/>
                <a:gd name="connsiteY7" fmla="*/ 366713 h 764381"/>
                <a:gd name="connsiteX8" fmla="*/ 121444 w 442913"/>
                <a:gd name="connsiteY8" fmla="*/ 416719 h 764381"/>
                <a:gd name="connsiteX9" fmla="*/ 97631 w 442913"/>
                <a:gd name="connsiteY9" fmla="*/ 452438 h 764381"/>
                <a:gd name="connsiteX10" fmla="*/ 52388 w 442913"/>
                <a:gd name="connsiteY10" fmla="*/ 519113 h 764381"/>
                <a:gd name="connsiteX11" fmla="*/ 0 w 442913"/>
                <a:gd name="connsiteY11" fmla="*/ 592931 h 764381"/>
                <a:gd name="connsiteX12" fmla="*/ 11906 w 442913"/>
                <a:gd name="connsiteY12" fmla="*/ 764381 h 764381"/>
                <a:gd name="connsiteX13" fmla="*/ 85725 w 442913"/>
                <a:gd name="connsiteY13" fmla="*/ 659606 h 764381"/>
                <a:gd name="connsiteX14" fmla="*/ 159544 w 442913"/>
                <a:gd name="connsiteY14" fmla="*/ 564356 h 764381"/>
                <a:gd name="connsiteX15" fmla="*/ 257175 w 442913"/>
                <a:gd name="connsiteY15" fmla="*/ 445294 h 764381"/>
                <a:gd name="connsiteX16" fmla="*/ 316706 w 442913"/>
                <a:gd name="connsiteY16" fmla="*/ 376238 h 764381"/>
                <a:gd name="connsiteX17" fmla="*/ 357188 w 442913"/>
                <a:gd name="connsiteY17" fmla="*/ 304800 h 764381"/>
                <a:gd name="connsiteX18" fmla="*/ 442913 w 442913"/>
                <a:gd name="connsiteY18" fmla="*/ 192881 h 764381"/>
                <a:gd name="connsiteX19" fmla="*/ 435769 w 442913"/>
                <a:gd name="connsiteY19" fmla="*/ 0 h 764381"/>
                <a:gd name="connsiteX0" fmla="*/ 435769 w 442913"/>
                <a:gd name="connsiteY0" fmla="*/ 0 h 764381"/>
                <a:gd name="connsiteX1" fmla="*/ 397669 w 442913"/>
                <a:gd name="connsiteY1" fmla="*/ 42863 h 764381"/>
                <a:gd name="connsiteX2" fmla="*/ 354806 w 442913"/>
                <a:gd name="connsiteY2" fmla="*/ 102394 h 764381"/>
                <a:gd name="connsiteX3" fmla="*/ 304800 w 442913"/>
                <a:gd name="connsiteY3" fmla="*/ 169069 h 764381"/>
                <a:gd name="connsiteX4" fmla="*/ 271463 w 442913"/>
                <a:gd name="connsiteY4" fmla="*/ 226219 h 764381"/>
                <a:gd name="connsiteX5" fmla="*/ 247650 w 442913"/>
                <a:gd name="connsiteY5" fmla="*/ 269082 h 764381"/>
                <a:gd name="connsiteX6" fmla="*/ 211932 w 442913"/>
                <a:gd name="connsiteY6" fmla="*/ 316706 h 764381"/>
                <a:gd name="connsiteX7" fmla="*/ 169069 w 442913"/>
                <a:gd name="connsiteY7" fmla="*/ 366713 h 764381"/>
                <a:gd name="connsiteX8" fmla="*/ 121444 w 442913"/>
                <a:gd name="connsiteY8" fmla="*/ 416719 h 764381"/>
                <a:gd name="connsiteX9" fmla="*/ 97631 w 442913"/>
                <a:gd name="connsiteY9" fmla="*/ 452438 h 764381"/>
                <a:gd name="connsiteX10" fmla="*/ 52388 w 442913"/>
                <a:gd name="connsiteY10" fmla="*/ 519113 h 764381"/>
                <a:gd name="connsiteX11" fmla="*/ 0 w 442913"/>
                <a:gd name="connsiteY11" fmla="*/ 592931 h 764381"/>
                <a:gd name="connsiteX12" fmla="*/ 11906 w 442913"/>
                <a:gd name="connsiteY12" fmla="*/ 764381 h 764381"/>
                <a:gd name="connsiteX13" fmla="*/ 85725 w 442913"/>
                <a:gd name="connsiteY13" fmla="*/ 659606 h 764381"/>
                <a:gd name="connsiteX14" fmla="*/ 159544 w 442913"/>
                <a:gd name="connsiteY14" fmla="*/ 564356 h 764381"/>
                <a:gd name="connsiteX15" fmla="*/ 257175 w 442913"/>
                <a:gd name="connsiteY15" fmla="*/ 445294 h 764381"/>
                <a:gd name="connsiteX16" fmla="*/ 316706 w 442913"/>
                <a:gd name="connsiteY16" fmla="*/ 376238 h 764381"/>
                <a:gd name="connsiteX17" fmla="*/ 357188 w 442913"/>
                <a:gd name="connsiteY17" fmla="*/ 304800 h 764381"/>
                <a:gd name="connsiteX18" fmla="*/ 442913 w 442913"/>
                <a:gd name="connsiteY18" fmla="*/ 192881 h 764381"/>
                <a:gd name="connsiteX19" fmla="*/ 435769 w 442913"/>
                <a:gd name="connsiteY19" fmla="*/ 0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2913" h="764381">
                  <a:moveTo>
                    <a:pt x="435769" y="0"/>
                  </a:moveTo>
                  <a:lnTo>
                    <a:pt x="397669" y="42863"/>
                  </a:lnTo>
                  <a:lnTo>
                    <a:pt x="354806" y="102394"/>
                  </a:lnTo>
                  <a:lnTo>
                    <a:pt x="304800" y="169069"/>
                  </a:lnTo>
                  <a:cubicBezTo>
                    <a:pt x="293688" y="188119"/>
                    <a:pt x="280988" y="209550"/>
                    <a:pt x="271463" y="226219"/>
                  </a:cubicBezTo>
                  <a:cubicBezTo>
                    <a:pt x="261938" y="242888"/>
                    <a:pt x="255588" y="254794"/>
                    <a:pt x="247650" y="269082"/>
                  </a:cubicBezTo>
                  <a:lnTo>
                    <a:pt x="211932" y="316706"/>
                  </a:lnTo>
                  <a:lnTo>
                    <a:pt x="169069" y="366713"/>
                  </a:lnTo>
                  <a:lnTo>
                    <a:pt x="121444" y="416719"/>
                  </a:lnTo>
                  <a:lnTo>
                    <a:pt x="97631" y="452438"/>
                  </a:lnTo>
                  <a:lnTo>
                    <a:pt x="52388" y="519113"/>
                  </a:lnTo>
                  <a:lnTo>
                    <a:pt x="0" y="592931"/>
                  </a:lnTo>
                  <a:lnTo>
                    <a:pt x="11906" y="764381"/>
                  </a:lnTo>
                  <a:lnTo>
                    <a:pt x="85725" y="659606"/>
                  </a:lnTo>
                  <a:lnTo>
                    <a:pt x="159544" y="564356"/>
                  </a:lnTo>
                  <a:lnTo>
                    <a:pt x="257175" y="445294"/>
                  </a:lnTo>
                  <a:lnTo>
                    <a:pt x="316706" y="376238"/>
                  </a:lnTo>
                  <a:lnTo>
                    <a:pt x="357188" y="304800"/>
                  </a:lnTo>
                  <a:lnTo>
                    <a:pt x="442913" y="192881"/>
                  </a:lnTo>
                  <a:lnTo>
                    <a:pt x="435769" y="0"/>
                  </a:lnTo>
                  <a:close/>
                </a:path>
              </a:pathLst>
            </a:custGeom>
            <a:pattFill prst="lgConfetti">
              <a:fgClr>
                <a:srgbClr val="EEECE1">
                  <a:lumMod val="75000"/>
                </a:srgbClr>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12" name="Freeform 111"/>
            <p:cNvSpPr/>
            <p:nvPr/>
          </p:nvSpPr>
          <p:spPr>
            <a:xfrm>
              <a:off x="4267405" y="4823393"/>
              <a:ext cx="3328987" cy="500062"/>
            </a:xfrm>
            <a:custGeom>
              <a:avLst/>
              <a:gdLst>
                <a:gd name="connsiteX0" fmla="*/ 3324225 w 3328987"/>
                <a:gd name="connsiteY0" fmla="*/ 295275 h 500062"/>
                <a:gd name="connsiteX1" fmla="*/ 3186112 w 3328987"/>
                <a:gd name="connsiteY1" fmla="*/ 285750 h 500062"/>
                <a:gd name="connsiteX2" fmla="*/ 2943225 w 3328987"/>
                <a:gd name="connsiteY2" fmla="*/ 276225 h 500062"/>
                <a:gd name="connsiteX3" fmla="*/ 2747962 w 3328987"/>
                <a:gd name="connsiteY3" fmla="*/ 261937 h 500062"/>
                <a:gd name="connsiteX4" fmla="*/ 2395537 w 3328987"/>
                <a:gd name="connsiteY4" fmla="*/ 233362 h 500062"/>
                <a:gd name="connsiteX5" fmla="*/ 2100262 w 3328987"/>
                <a:gd name="connsiteY5" fmla="*/ 219075 h 500062"/>
                <a:gd name="connsiteX6" fmla="*/ 1771650 w 3328987"/>
                <a:gd name="connsiteY6" fmla="*/ 195262 h 500062"/>
                <a:gd name="connsiteX7" fmla="*/ 1528762 w 3328987"/>
                <a:gd name="connsiteY7" fmla="*/ 166687 h 500062"/>
                <a:gd name="connsiteX8" fmla="*/ 1228725 w 3328987"/>
                <a:gd name="connsiteY8" fmla="*/ 142875 h 500062"/>
                <a:gd name="connsiteX9" fmla="*/ 985837 w 3328987"/>
                <a:gd name="connsiteY9" fmla="*/ 123825 h 500062"/>
                <a:gd name="connsiteX10" fmla="*/ 742950 w 3328987"/>
                <a:gd name="connsiteY10" fmla="*/ 80962 h 500062"/>
                <a:gd name="connsiteX11" fmla="*/ 528637 w 3328987"/>
                <a:gd name="connsiteY11" fmla="*/ 38100 h 500062"/>
                <a:gd name="connsiteX12" fmla="*/ 266700 w 3328987"/>
                <a:gd name="connsiteY12" fmla="*/ 0 h 500062"/>
                <a:gd name="connsiteX13" fmla="*/ 95250 w 3328987"/>
                <a:gd name="connsiteY13" fmla="*/ 0 h 500062"/>
                <a:gd name="connsiteX14" fmla="*/ 4762 w 3328987"/>
                <a:gd name="connsiteY14" fmla="*/ 4762 h 500062"/>
                <a:gd name="connsiteX15" fmla="*/ 0 w 3328987"/>
                <a:gd name="connsiteY15" fmla="*/ 171450 h 500062"/>
                <a:gd name="connsiteX16" fmla="*/ 247650 w 3328987"/>
                <a:gd name="connsiteY16" fmla="*/ 180975 h 500062"/>
                <a:gd name="connsiteX17" fmla="*/ 547687 w 3328987"/>
                <a:gd name="connsiteY17" fmla="*/ 209550 h 500062"/>
                <a:gd name="connsiteX18" fmla="*/ 909637 w 3328987"/>
                <a:gd name="connsiteY18" fmla="*/ 266700 h 500062"/>
                <a:gd name="connsiteX19" fmla="*/ 1285875 w 3328987"/>
                <a:gd name="connsiteY19" fmla="*/ 304800 h 500062"/>
                <a:gd name="connsiteX20" fmla="*/ 1514475 w 3328987"/>
                <a:gd name="connsiteY20" fmla="*/ 328612 h 500062"/>
                <a:gd name="connsiteX21" fmla="*/ 1871662 w 3328987"/>
                <a:gd name="connsiteY21" fmla="*/ 357187 h 500062"/>
                <a:gd name="connsiteX22" fmla="*/ 2176462 w 3328987"/>
                <a:gd name="connsiteY22" fmla="*/ 390525 h 500062"/>
                <a:gd name="connsiteX23" fmla="*/ 2557462 w 3328987"/>
                <a:gd name="connsiteY23" fmla="*/ 395287 h 500062"/>
                <a:gd name="connsiteX24" fmla="*/ 2967037 w 3328987"/>
                <a:gd name="connsiteY24" fmla="*/ 428625 h 500062"/>
                <a:gd name="connsiteX25" fmla="*/ 3200400 w 3328987"/>
                <a:gd name="connsiteY25" fmla="*/ 466725 h 500062"/>
                <a:gd name="connsiteX26" fmla="*/ 3328987 w 3328987"/>
                <a:gd name="connsiteY26" fmla="*/ 500062 h 500062"/>
                <a:gd name="connsiteX27" fmla="*/ 3324225 w 3328987"/>
                <a:gd name="connsiteY27" fmla="*/ 295275 h 500062"/>
                <a:gd name="connsiteX0" fmla="*/ 3324225 w 3328987"/>
                <a:gd name="connsiteY0" fmla="*/ 295275 h 500062"/>
                <a:gd name="connsiteX1" fmla="*/ 3186112 w 3328987"/>
                <a:gd name="connsiteY1" fmla="*/ 285750 h 500062"/>
                <a:gd name="connsiteX2" fmla="*/ 2943225 w 3328987"/>
                <a:gd name="connsiteY2" fmla="*/ 276225 h 500062"/>
                <a:gd name="connsiteX3" fmla="*/ 2714624 w 3328987"/>
                <a:gd name="connsiteY3" fmla="*/ 247649 h 500062"/>
                <a:gd name="connsiteX4" fmla="*/ 2395537 w 3328987"/>
                <a:gd name="connsiteY4" fmla="*/ 233362 h 500062"/>
                <a:gd name="connsiteX5" fmla="*/ 2100262 w 3328987"/>
                <a:gd name="connsiteY5" fmla="*/ 219075 h 500062"/>
                <a:gd name="connsiteX6" fmla="*/ 1771650 w 3328987"/>
                <a:gd name="connsiteY6" fmla="*/ 195262 h 500062"/>
                <a:gd name="connsiteX7" fmla="*/ 1528762 w 3328987"/>
                <a:gd name="connsiteY7" fmla="*/ 166687 h 500062"/>
                <a:gd name="connsiteX8" fmla="*/ 1228725 w 3328987"/>
                <a:gd name="connsiteY8" fmla="*/ 142875 h 500062"/>
                <a:gd name="connsiteX9" fmla="*/ 985837 w 3328987"/>
                <a:gd name="connsiteY9" fmla="*/ 123825 h 500062"/>
                <a:gd name="connsiteX10" fmla="*/ 742950 w 3328987"/>
                <a:gd name="connsiteY10" fmla="*/ 80962 h 500062"/>
                <a:gd name="connsiteX11" fmla="*/ 528637 w 3328987"/>
                <a:gd name="connsiteY11" fmla="*/ 38100 h 500062"/>
                <a:gd name="connsiteX12" fmla="*/ 266700 w 3328987"/>
                <a:gd name="connsiteY12" fmla="*/ 0 h 500062"/>
                <a:gd name="connsiteX13" fmla="*/ 95250 w 3328987"/>
                <a:gd name="connsiteY13" fmla="*/ 0 h 500062"/>
                <a:gd name="connsiteX14" fmla="*/ 4762 w 3328987"/>
                <a:gd name="connsiteY14" fmla="*/ 4762 h 500062"/>
                <a:gd name="connsiteX15" fmla="*/ 0 w 3328987"/>
                <a:gd name="connsiteY15" fmla="*/ 171450 h 500062"/>
                <a:gd name="connsiteX16" fmla="*/ 247650 w 3328987"/>
                <a:gd name="connsiteY16" fmla="*/ 180975 h 500062"/>
                <a:gd name="connsiteX17" fmla="*/ 547687 w 3328987"/>
                <a:gd name="connsiteY17" fmla="*/ 209550 h 500062"/>
                <a:gd name="connsiteX18" fmla="*/ 909637 w 3328987"/>
                <a:gd name="connsiteY18" fmla="*/ 266700 h 500062"/>
                <a:gd name="connsiteX19" fmla="*/ 1285875 w 3328987"/>
                <a:gd name="connsiteY19" fmla="*/ 304800 h 500062"/>
                <a:gd name="connsiteX20" fmla="*/ 1514475 w 3328987"/>
                <a:gd name="connsiteY20" fmla="*/ 328612 h 500062"/>
                <a:gd name="connsiteX21" fmla="*/ 1871662 w 3328987"/>
                <a:gd name="connsiteY21" fmla="*/ 357187 h 500062"/>
                <a:gd name="connsiteX22" fmla="*/ 2176462 w 3328987"/>
                <a:gd name="connsiteY22" fmla="*/ 390525 h 500062"/>
                <a:gd name="connsiteX23" fmla="*/ 2557462 w 3328987"/>
                <a:gd name="connsiteY23" fmla="*/ 395287 h 500062"/>
                <a:gd name="connsiteX24" fmla="*/ 2967037 w 3328987"/>
                <a:gd name="connsiteY24" fmla="*/ 428625 h 500062"/>
                <a:gd name="connsiteX25" fmla="*/ 3200400 w 3328987"/>
                <a:gd name="connsiteY25" fmla="*/ 466725 h 500062"/>
                <a:gd name="connsiteX26" fmla="*/ 3328987 w 3328987"/>
                <a:gd name="connsiteY26" fmla="*/ 500062 h 500062"/>
                <a:gd name="connsiteX27" fmla="*/ 3324225 w 3328987"/>
                <a:gd name="connsiteY27" fmla="*/ 295275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28987" h="500062">
                  <a:moveTo>
                    <a:pt x="3324225" y="295275"/>
                  </a:moveTo>
                  <a:lnTo>
                    <a:pt x="3186112" y="285750"/>
                  </a:lnTo>
                  <a:lnTo>
                    <a:pt x="2943225" y="276225"/>
                  </a:lnTo>
                  <a:lnTo>
                    <a:pt x="2714624" y="247649"/>
                  </a:lnTo>
                  <a:lnTo>
                    <a:pt x="2395537" y="233362"/>
                  </a:lnTo>
                  <a:lnTo>
                    <a:pt x="2100262" y="219075"/>
                  </a:lnTo>
                  <a:lnTo>
                    <a:pt x="1771650" y="195262"/>
                  </a:lnTo>
                  <a:lnTo>
                    <a:pt x="1528762" y="166687"/>
                  </a:lnTo>
                  <a:lnTo>
                    <a:pt x="1228725" y="142875"/>
                  </a:lnTo>
                  <a:lnTo>
                    <a:pt x="985837" y="123825"/>
                  </a:lnTo>
                  <a:lnTo>
                    <a:pt x="742950" y="80962"/>
                  </a:lnTo>
                  <a:lnTo>
                    <a:pt x="528637" y="38100"/>
                  </a:lnTo>
                  <a:lnTo>
                    <a:pt x="266700" y="0"/>
                  </a:lnTo>
                  <a:lnTo>
                    <a:pt x="95250" y="0"/>
                  </a:lnTo>
                  <a:lnTo>
                    <a:pt x="4762" y="4762"/>
                  </a:lnTo>
                  <a:lnTo>
                    <a:pt x="0" y="171450"/>
                  </a:lnTo>
                  <a:lnTo>
                    <a:pt x="247650" y="180975"/>
                  </a:lnTo>
                  <a:lnTo>
                    <a:pt x="547687" y="209550"/>
                  </a:lnTo>
                  <a:lnTo>
                    <a:pt x="909637" y="266700"/>
                  </a:lnTo>
                  <a:lnTo>
                    <a:pt x="1285875" y="304800"/>
                  </a:lnTo>
                  <a:lnTo>
                    <a:pt x="1514475" y="328612"/>
                  </a:lnTo>
                  <a:lnTo>
                    <a:pt x="1871662" y="357187"/>
                  </a:lnTo>
                  <a:lnTo>
                    <a:pt x="2176462" y="390525"/>
                  </a:lnTo>
                  <a:lnTo>
                    <a:pt x="2557462" y="395287"/>
                  </a:lnTo>
                  <a:lnTo>
                    <a:pt x="2967037" y="428625"/>
                  </a:lnTo>
                  <a:lnTo>
                    <a:pt x="3200400" y="466725"/>
                  </a:lnTo>
                  <a:lnTo>
                    <a:pt x="3328987" y="500062"/>
                  </a:lnTo>
                  <a:lnTo>
                    <a:pt x="3324225" y="295275"/>
                  </a:lnTo>
                  <a:close/>
                </a:path>
              </a:pathLst>
            </a:custGeom>
            <a:pattFill prst="lgConfetti">
              <a:fgClr>
                <a:srgbClr val="EEECE1">
                  <a:lumMod val="75000"/>
                </a:srgbClr>
              </a:fgClr>
              <a:bgClr>
                <a:sysClr val="window" lastClr="FFFFFF"/>
              </a:bgClr>
            </a:pattFill>
            <a:ln w="127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13" name="Freeform 112"/>
            <p:cNvSpPr/>
            <p:nvPr/>
          </p:nvSpPr>
          <p:spPr>
            <a:xfrm>
              <a:off x="4269786" y="4813867"/>
              <a:ext cx="3314699" cy="300037"/>
            </a:xfrm>
            <a:custGeom>
              <a:avLst/>
              <a:gdLst>
                <a:gd name="connsiteX0" fmla="*/ 3267075 w 3267075"/>
                <a:gd name="connsiteY0" fmla="*/ 314325 h 314325"/>
                <a:gd name="connsiteX1" fmla="*/ 3028950 w 3267075"/>
                <a:gd name="connsiteY1" fmla="*/ 295275 h 314325"/>
                <a:gd name="connsiteX2" fmla="*/ 2533650 w 3267075"/>
                <a:gd name="connsiteY2" fmla="*/ 247650 h 314325"/>
                <a:gd name="connsiteX3" fmla="*/ 2009775 w 3267075"/>
                <a:gd name="connsiteY3" fmla="*/ 228600 h 314325"/>
                <a:gd name="connsiteX4" fmla="*/ 1638300 w 3267075"/>
                <a:gd name="connsiteY4" fmla="*/ 200025 h 314325"/>
                <a:gd name="connsiteX5" fmla="*/ 1285875 w 3267075"/>
                <a:gd name="connsiteY5" fmla="*/ 171450 h 314325"/>
                <a:gd name="connsiteX6" fmla="*/ 847725 w 3267075"/>
                <a:gd name="connsiteY6" fmla="*/ 123825 h 314325"/>
                <a:gd name="connsiteX7" fmla="*/ 371475 w 3267075"/>
                <a:gd name="connsiteY7" fmla="*/ 38100 h 314325"/>
                <a:gd name="connsiteX8" fmla="*/ 180975 w 3267075"/>
                <a:gd name="connsiteY8" fmla="*/ 9525 h 314325"/>
                <a:gd name="connsiteX9" fmla="*/ 0 w 3267075"/>
                <a:gd name="connsiteY9" fmla="*/ 0 h 314325"/>
                <a:gd name="connsiteX0" fmla="*/ 3274218 w 3274218"/>
                <a:gd name="connsiteY0" fmla="*/ 304800 h 304800"/>
                <a:gd name="connsiteX1" fmla="*/ 3028950 w 3274218"/>
                <a:gd name="connsiteY1" fmla="*/ 295275 h 304800"/>
                <a:gd name="connsiteX2" fmla="*/ 2533650 w 3274218"/>
                <a:gd name="connsiteY2" fmla="*/ 247650 h 304800"/>
                <a:gd name="connsiteX3" fmla="*/ 2009775 w 3274218"/>
                <a:gd name="connsiteY3" fmla="*/ 228600 h 304800"/>
                <a:gd name="connsiteX4" fmla="*/ 1638300 w 3274218"/>
                <a:gd name="connsiteY4" fmla="*/ 200025 h 304800"/>
                <a:gd name="connsiteX5" fmla="*/ 1285875 w 3274218"/>
                <a:gd name="connsiteY5" fmla="*/ 171450 h 304800"/>
                <a:gd name="connsiteX6" fmla="*/ 847725 w 3274218"/>
                <a:gd name="connsiteY6" fmla="*/ 123825 h 304800"/>
                <a:gd name="connsiteX7" fmla="*/ 371475 w 3274218"/>
                <a:gd name="connsiteY7" fmla="*/ 38100 h 304800"/>
                <a:gd name="connsiteX8" fmla="*/ 180975 w 3274218"/>
                <a:gd name="connsiteY8" fmla="*/ 9525 h 304800"/>
                <a:gd name="connsiteX9" fmla="*/ 0 w 3274218"/>
                <a:gd name="connsiteY9" fmla="*/ 0 h 304800"/>
                <a:gd name="connsiteX0" fmla="*/ 3312318 w 3312318"/>
                <a:gd name="connsiteY0" fmla="*/ 319087 h 319087"/>
                <a:gd name="connsiteX1" fmla="*/ 3067050 w 3312318"/>
                <a:gd name="connsiteY1" fmla="*/ 309562 h 319087"/>
                <a:gd name="connsiteX2" fmla="*/ 2571750 w 3312318"/>
                <a:gd name="connsiteY2" fmla="*/ 261937 h 319087"/>
                <a:gd name="connsiteX3" fmla="*/ 2047875 w 3312318"/>
                <a:gd name="connsiteY3" fmla="*/ 242887 h 319087"/>
                <a:gd name="connsiteX4" fmla="*/ 1676400 w 3312318"/>
                <a:gd name="connsiteY4" fmla="*/ 214312 h 319087"/>
                <a:gd name="connsiteX5" fmla="*/ 1323975 w 3312318"/>
                <a:gd name="connsiteY5" fmla="*/ 185737 h 319087"/>
                <a:gd name="connsiteX6" fmla="*/ 885825 w 3312318"/>
                <a:gd name="connsiteY6" fmla="*/ 138112 h 319087"/>
                <a:gd name="connsiteX7" fmla="*/ 409575 w 3312318"/>
                <a:gd name="connsiteY7" fmla="*/ 52387 h 319087"/>
                <a:gd name="connsiteX8" fmla="*/ 219075 w 3312318"/>
                <a:gd name="connsiteY8" fmla="*/ 23812 h 319087"/>
                <a:gd name="connsiteX9" fmla="*/ 0 w 3312318"/>
                <a:gd name="connsiteY9" fmla="*/ 0 h 319087"/>
                <a:gd name="connsiteX0" fmla="*/ 3314699 w 3314699"/>
                <a:gd name="connsiteY0" fmla="*/ 300037 h 300037"/>
                <a:gd name="connsiteX1" fmla="*/ 3069431 w 3314699"/>
                <a:gd name="connsiteY1" fmla="*/ 290512 h 300037"/>
                <a:gd name="connsiteX2" fmla="*/ 2574131 w 3314699"/>
                <a:gd name="connsiteY2" fmla="*/ 242887 h 300037"/>
                <a:gd name="connsiteX3" fmla="*/ 2050256 w 3314699"/>
                <a:gd name="connsiteY3" fmla="*/ 223837 h 300037"/>
                <a:gd name="connsiteX4" fmla="*/ 1678781 w 3314699"/>
                <a:gd name="connsiteY4" fmla="*/ 195262 h 300037"/>
                <a:gd name="connsiteX5" fmla="*/ 1326356 w 3314699"/>
                <a:gd name="connsiteY5" fmla="*/ 166687 h 300037"/>
                <a:gd name="connsiteX6" fmla="*/ 888206 w 3314699"/>
                <a:gd name="connsiteY6" fmla="*/ 119062 h 300037"/>
                <a:gd name="connsiteX7" fmla="*/ 411956 w 3314699"/>
                <a:gd name="connsiteY7" fmla="*/ 33337 h 300037"/>
                <a:gd name="connsiteX8" fmla="*/ 221456 w 3314699"/>
                <a:gd name="connsiteY8" fmla="*/ 4762 h 300037"/>
                <a:gd name="connsiteX9" fmla="*/ 0 w 3314699"/>
                <a:gd name="connsiteY9" fmla="*/ 0 h 3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4699" h="300037">
                  <a:moveTo>
                    <a:pt x="3314699" y="300037"/>
                  </a:moveTo>
                  <a:cubicBezTo>
                    <a:pt x="3232943" y="296862"/>
                    <a:pt x="3192859" y="300037"/>
                    <a:pt x="3069431" y="290512"/>
                  </a:cubicBezTo>
                  <a:cubicBezTo>
                    <a:pt x="2946003" y="280987"/>
                    <a:pt x="2739231" y="258762"/>
                    <a:pt x="2574131" y="242887"/>
                  </a:cubicBezTo>
                  <a:lnTo>
                    <a:pt x="2050256" y="223837"/>
                  </a:lnTo>
                  <a:lnTo>
                    <a:pt x="1678781" y="195262"/>
                  </a:lnTo>
                  <a:lnTo>
                    <a:pt x="1326356" y="166687"/>
                  </a:lnTo>
                  <a:lnTo>
                    <a:pt x="888206" y="119062"/>
                  </a:lnTo>
                  <a:lnTo>
                    <a:pt x="411956" y="33337"/>
                  </a:lnTo>
                  <a:lnTo>
                    <a:pt x="221456" y="4762"/>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14" name="Freeform 113"/>
            <p:cNvSpPr/>
            <p:nvPr/>
          </p:nvSpPr>
          <p:spPr>
            <a:xfrm>
              <a:off x="4267405" y="4994843"/>
              <a:ext cx="3333750" cy="600075"/>
            </a:xfrm>
            <a:custGeom>
              <a:avLst/>
              <a:gdLst>
                <a:gd name="connsiteX0" fmla="*/ 3314700 w 3333750"/>
                <a:gd name="connsiteY0" fmla="*/ 333375 h 600075"/>
                <a:gd name="connsiteX1" fmla="*/ 3152775 w 3333750"/>
                <a:gd name="connsiteY1" fmla="*/ 280987 h 600075"/>
                <a:gd name="connsiteX2" fmla="*/ 2957512 w 3333750"/>
                <a:gd name="connsiteY2" fmla="*/ 261937 h 600075"/>
                <a:gd name="connsiteX3" fmla="*/ 2705100 w 3333750"/>
                <a:gd name="connsiteY3" fmla="*/ 223837 h 600075"/>
                <a:gd name="connsiteX4" fmla="*/ 2419350 w 3333750"/>
                <a:gd name="connsiteY4" fmla="*/ 219075 h 600075"/>
                <a:gd name="connsiteX5" fmla="*/ 2138362 w 3333750"/>
                <a:gd name="connsiteY5" fmla="*/ 219075 h 600075"/>
                <a:gd name="connsiteX6" fmla="*/ 1943100 w 3333750"/>
                <a:gd name="connsiteY6" fmla="*/ 185737 h 600075"/>
                <a:gd name="connsiteX7" fmla="*/ 1633537 w 3333750"/>
                <a:gd name="connsiteY7" fmla="*/ 166687 h 600075"/>
                <a:gd name="connsiteX8" fmla="*/ 1347787 w 3333750"/>
                <a:gd name="connsiteY8" fmla="*/ 138112 h 600075"/>
                <a:gd name="connsiteX9" fmla="*/ 966787 w 3333750"/>
                <a:gd name="connsiteY9" fmla="*/ 95250 h 600075"/>
                <a:gd name="connsiteX10" fmla="*/ 700087 w 3333750"/>
                <a:gd name="connsiteY10" fmla="*/ 61912 h 600075"/>
                <a:gd name="connsiteX11" fmla="*/ 447675 w 3333750"/>
                <a:gd name="connsiteY11" fmla="*/ 23812 h 600075"/>
                <a:gd name="connsiteX12" fmla="*/ 238125 w 3333750"/>
                <a:gd name="connsiteY12" fmla="*/ 0 h 600075"/>
                <a:gd name="connsiteX13" fmla="*/ 4762 w 3333750"/>
                <a:gd name="connsiteY13" fmla="*/ 0 h 600075"/>
                <a:gd name="connsiteX14" fmla="*/ 0 w 3333750"/>
                <a:gd name="connsiteY14" fmla="*/ 252412 h 600075"/>
                <a:gd name="connsiteX15" fmla="*/ 3333750 w 3333750"/>
                <a:gd name="connsiteY15" fmla="*/ 600075 h 600075"/>
                <a:gd name="connsiteX16" fmla="*/ 3314700 w 3333750"/>
                <a:gd name="connsiteY16" fmla="*/ 333375 h 600075"/>
                <a:gd name="connsiteX0" fmla="*/ 3328987 w 3333750"/>
                <a:gd name="connsiteY0" fmla="*/ 333375 h 600075"/>
                <a:gd name="connsiteX1" fmla="*/ 3152775 w 3333750"/>
                <a:gd name="connsiteY1" fmla="*/ 280987 h 600075"/>
                <a:gd name="connsiteX2" fmla="*/ 2957512 w 3333750"/>
                <a:gd name="connsiteY2" fmla="*/ 261937 h 600075"/>
                <a:gd name="connsiteX3" fmla="*/ 2705100 w 3333750"/>
                <a:gd name="connsiteY3" fmla="*/ 223837 h 600075"/>
                <a:gd name="connsiteX4" fmla="*/ 2419350 w 3333750"/>
                <a:gd name="connsiteY4" fmla="*/ 219075 h 600075"/>
                <a:gd name="connsiteX5" fmla="*/ 2138362 w 3333750"/>
                <a:gd name="connsiteY5" fmla="*/ 219075 h 600075"/>
                <a:gd name="connsiteX6" fmla="*/ 1943100 w 3333750"/>
                <a:gd name="connsiteY6" fmla="*/ 185737 h 600075"/>
                <a:gd name="connsiteX7" fmla="*/ 1633537 w 3333750"/>
                <a:gd name="connsiteY7" fmla="*/ 166687 h 600075"/>
                <a:gd name="connsiteX8" fmla="*/ 1347787 w 3333750"/>
                <a:gd name="connsiteY8" fmla="*/ 138112 h 600075"/>
                <a:gd name="connsiteX9" fmla="*/ 966787 w 3333750"/>
                <a:gd name="connsiteY9" fmla="*/ 95250 h 600075"/>
                <a:gd name="connsiteX10" fmla="*/ 700087 w 3333750"/>
                <a:gd name="connsiteY10" fmla="*/ 61912 h 600075"/>
                <a:gd name="connsiteX11" fmla="*/ 447675 w 3333750"/>
                <a:gd name="connsiteY11" fmla="*/ 23812 h 600075"/>
                <a:gd name="connsiteX12" fmla="*/ 238125 w 3333750"/>
                <a:gd name="connsiteY12" fmla="*/ 0 h 600075"/>
                <a:gd name="connsiteX13" fmla="*/ 4762 w 3333750"/>
                <a:gd name="connsiteY13" fmla="*/ 0 h 600075"/>
                <a:gd name="connsiteX14" fmla="*/ 0 w 3333750"/>
                <a:gd name="connsiteY14" fmla="*/ 252412 h 600075"/>
                <a:gd name="connsiteX15" fmla="*/ 3333750 w 3333750"/>
                <a:gd name="connsiteY15" fmla="*/ 600075 h 600075"/>
                <a:gd name="connsiteX16" fmla="*/ 3328987 w 3333750"/>
                <a:gd name="connsiteY16" fmla="*/ 333375 h 600075"/>
                <a:gd name="connsiteX0" fmla="*/ 3331368 w 3333750"/>
                <a:gd name="connsiteY0" fmla="*/ 347663 h 600075"/>
                <a:gd name="connsiteX1" fmla="*/ 3152775 w 3333750"/>
                <a:gd name="connsiteY1" fmla="*/ 280987 h 600075"/>
                <a:gd name="connsiteX2" fmla="*/ 2957512 w 3333750"/>
                <a:gd name="connsiteY2" fmla="*/ 261937 h 600075"/>
                <a:gd name="connsiteX3" fmla="*/ 2705100 w 3333750"/>
                <a:gd name="connsiteY3" fmla="*/ 223837 h 600075"/>
                <a:gd name="connsiteX4" fmla="*/ 2419350 w 3333750"/>
                <a:gd name="connsiteY4" fmla="*/ 219075 h 600075"/>
                <a:gd name="connsiteX5" fmla="*/ 2138362 w 3333750"/>
                <a:gd name="connsiteY5" fmla="*/ 219075 h 600075"/>
                <a:gd name="connsiteX6" fmla="*/ 1943100 w 3333750"/>
                <a:gd name="connsiteY6" fmla="*/ 185737 h 600075"/>
                <a:gd name="connsiteX7" fmla="*/ 1633537 w 3333750"/>
                <a:gd name="connsiteY7" fmla="*/ 166687 h 600075"/>
                <a:gd name="connsiteX8" fmla="*/ 1347787 w 3333750"/>
                <a:gd name="connsiteY8" fmla="*/ 138112 h 600075"/>
                <a:gd name="connsiteX9" fmla="*/ 966787 w 3333750"/>
                <a:gd name="connsiteY9" fmla="*/ 95250 h 600075"/>
                <a:gd name="connsiteX10" fmla="*/ 700087 w 3333750"/>
                <a:gd name="connsiteY10" fmla="*/ 61912 h 600075"/>
                <a:gd name="connsiteX11" fmla="*/ 447675 w 3333750"/>
                <a:gd name="connsiteY11" fmla="*/ 23812 h 600075"/>
                <a:gd name="connsiteX12" fmla="*/ 238125 w 3333750"/>
                <a:gd name="connsiteY12" fmla="*/ 0 h 600075"/>
                <a:gd name="connsiteX13" fmla="*/ 4762 w 3333750"/>
                <a:gd name="connsiteY13" fmla="*/ 0 h 600075"/>
                <a:gd name="connsiteX14" fmla="*/ 0 w 3333750"/>
                <a:gd name="connsiteY14" fmla="*/ 252412 h 600075"/>
                <a:gd name="connsiteX15" fmla="*/ 3333750 w 3333750"/>
                <a:gd name="connsiteY15" fmla="*/ 600075 h 600075"/>
                <a:gd name="connsiteX16" fmla="*/ 3331368 w 3333750"/>
                <a:gd name="connsiteY16" fmla="*/ 347663 h 600075"/>
                <a:gd name="connsiteX0" fmla="*/ 3331368 w 3333750"/>
                <a:gd name="connsiteY0" fmla="*/ 338138 h 600075"/>
                <a:gd name="connsiteX1" fmla="*/ 3152775 w 3333750"/>
                <a:gd name="connsiteY1" fmla="*/ 280987 h 600075"/>
                <a:gd name="connsiteX2" fmla="*/ 2957512 w 3333750"/>
                <a:gd name="connsiteY2" fmla="*/ 261937 h 600075"/>
                <a:gd name="connsiteX3" fmla="*/ 2705100 w 3333750"/>
                <a:gd name="connsiteY3" fmla="*/ 223837 h 600075"/>
                <a:gd name="connsiteX4" fmla="*/ 2419350 w 3333750"/>
                <a:gd name="connsiteY4" fmla="*/ 219075 h 600075"/>
                <a:gd name="connsiteX5" fmla="*/ 2138362 w 3333750"/>
                <a:gd name="connsiteY5" fmla="*/ 219075 h 600075"/>
                <a:gd name="connsiteX6" fmla="*/ 1943100 w 3333750"/>
                <a:gd name="connsiteY6" fmla="*/ 185737 h 600075"/>
                <a:gd name="connsiteX7" fmla="*/ 1633537 w 3333750"/>
                <a:gd name="connsiteY7" fmla="*/ 166687 h 600075"/>
                <a:gd name="connsiteX8" fmla="*/ 1347787 w 3333750"/>
                <a:gd name="connsiteY8" fmla="*/ 138112 h 600075"/>
                <a:gd name="connsiteX9" fmla="*/ 966787 w 3333750"/>
                <a:gd name="connsiteY9" fmla="*/ 95250 h 600075"/>
                <a:gd name="connsiteX10" fmla="*/ 700087 w 3333750"/>
                <a:gd name="connsiteY10" fmla="*/ 61912 h 600075"/>
                <a:gd name="connsiteX11" fmla="*/ 447675 w 3333750"/>
                <a:gd name="connsiteY11" fmla="*/ 23812 h 600075"/>
                <a:gd name="connsiteX12" fmla="*/ 238125 w 3333750"/>
                <a:gd name="connsiteY12" fmla="*/ 0 h 600075"/>
                <a:gd name="connsiteX13" fmla="*/ 4762 w 3333750"/>
                <a:gd name="connsiteY13" fmla="*/ 0 h 600075"/>
                <a:gd name="connsiteX14" fmla="*/ 0 w 3333750"/>
                <a:gd name="connsiteY14" fmla="*/ 252412 h 600075"/>
                <a:gd name="connsiteX15" fmla="*/ 3333750 w 3333750"/>
                <a:gd name="connsiteY15" fmla="*/ 600075 h 600075"/>
                <a:gd name="connsiteX16" fmla="*/ 3331368 w 3333750"/>
                <a:gd name="connsiteY16" fmla="*/ 338138 h 600075"/>
                <a:gd name="connsiteX0" fmla="*/ 3328987 w 3333750"/>
                <a:gd name="connsiteY0" fmla="*/ 328613 h 600075"/>
                <a:gd name="connsiteX1" fmla="*/ 3152775 w 3333750"/>
                <a:gd name="connsiteY1" fmla="*/ 280987 h 600075"/>
                <a:gd name="connsiteX2" fmla="*/ 2957512 w 3333750"/>
                <a:gd name="connsiteY2" fmla="*/ 261937 h 600075"/>
                <a:gd name="connsiteX3" fmla="*/ 2705100 w 3333750"/>
                <a:gd name="connsiteY3" fmla="*/ 223837 h 600075"/>
                <a:gd name="connsiteX4" fmla="*/ 2419350 w 3333750"/>
                <a:gd name="connsiteY4" fmla="*/ 219075 h 600075"/>
                <a:gd name="connsiteX5" fmla="*/ 2138362 w 3333750"/>
                <a:gd name="connsiteY5" fmla="*/ 219075 h 600075"/>
                <a:gd name="connsiteX6" fmla="*/ 1943100 w 3333750"/>
                <a:gd name="connsiteY6" fmla="*/ 185737 h 600075"/>
                <a:gd name="connsiteX7" fmla="*/ 1633537 w 3333750"/>
                <a:gd name="connsiteY7" fmla="*/ 166687 h 600075"/>
                <a:gd name="connsiteX8" fmla="*/ 1347787 w 3333750"/>
                <a:gd name="connsiteY8" fmla="*/ 138112 h 600075"/>
                <a:gd name="connsiteX9" fmla="*/ 966787 w 3333750"/>
                <a:gd name="connsiteY9" fmla="*/ 95250 h 600075"/>
                <a:gd name="connsiteX10" fmla="*/ 700087 w 3333750"/>
                <a:gd name="connsiteY10" fmla="*/ 61912 h 600075"/>
                <a:gd name="connsiteX11" fmla="*/ 447675 w 3333750"/>
                <a:gd name="connsiteY11" fmla="*/ 23812 h 600075"/>
                <a:gd name="connsiteX12" fmla="*/ 238125 w 3333750"/>
                <a:gd name="connsiteY12" fmla="*/ 0 h 600075"/>
                <a:gd name="connsiteX13" fmla="*/ 4762 w 3333750"/>
                <a:gd name="connsiteY13" fmla="*/ 0 h 600075"/>
                <a:gd name="connsiteX14" fmla="*/ 0 w 3333750"/>
                <a:gd name="connsiteY14" fmla="*/ 252412 h 600075"/>
                <a:gd name="connsiteX15" fmla="*/ 3333750 w 3333750"/>
                <a:gd name="connsiteY15" fmla="*/ 600075 h 600075"/>
                <a:gd name="connsiteX16" fmla="*/ 3328987 w 3333750"/>
                <a:gd name="connsiteY16" fmla="*/ 328613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33750" h="600075">
                  <a:moveTo>
                    <a:pt x="3328987" y="328613"/>
                  </a:moveTo>
                  <a:lnTo>
                    <a:pt x="3152775" y="280987"/>
                  </a:lnTo>
                  <a:lnTo>
                    <a:pt x="2957512" y="261937"/>
                  </a:lnTo>
                  <a:lnTo>
                    <a:pt x="2705100" y="223837"/>
                  </a:lnTo>
                  <a:lnTo>
                    <a:pt x="2419350" y="219075"/>
                  </a:lnTo>
                  <a:lnTo>
                    <a:pt x="2138362" y="219075"/>
                  </a:lnTo>
                  <a:lnTo>
                    <a:pt x="1943100" y="185737"/>
                  </a:lnTo>
                  <a:lnTo>
                    <a:pt x="1633537" y="166687"/>
                  </a:lnTo>
                  <a:lnTo>
                    <a:pt x="1347787" y="138112"/>
                  </a:lnTo>
                  <a:lnTo>
                    <a:pt x="966787" y="95250"/>
                  </a:lnTo>
                  <a:lnTo>
                    <a:pt x="700087" y="61912"/>
                  </a:lnTo>
                  <a:lnTo>
                    <a:pt x="447675" y="23812"/>
                  </a:lnTo>
                  <a:lnTo>
                    <a:pt x="238125" y="0"/>
                  </a:lnTo>
                  <a:lnTo>
                    <a:pt x="4762" y="0"/>
                  </a:lnTo>
                  <a:cubicBezTo>
                    <a:pt x="3175" y="84137"/>
                    <a:pt x="1587" y="168275"/>
                    <a:pt x="0" y="252412"/>
                  </a:cubicBezTo>
                  <a:lnTo>
                    <a:pt x="3333750" y="600075"/>
                  </a:lnTo>
                  <a:cubicBezTo>
                    <a:pt x="3332162" y="511175"/>
                    <a:pt x="3330575" y="417513"/>
                    <a:pt x="3328987" y="328613"/>
                  </a:cubicBezTo>
                  <a:close/>
                </a:path>
              </a:pathLst>
            </a:custGeom>
            <a:pattFill prst="pct60">
              <a:fgClr>
                <a:sysClr val="window" lastClr="FFFFFF">
                  <a:lumMod val="50000"/>
                </a:sysClr>
              </a:fgClr>
              <a:bgClr>
                <a:sysClr val="window" lastClr="FFFFFF"/>
              </a:bgClr>
            </a:pattFill>
            <a:ln w="127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15" name="Freeform 114"/>
            <p:cNvSpPr/>
            <p:nvPr/>
          </p:nvSpPr>
          <p:spPr>
            <a:xfrm>
              <a:off x="8596517" y="2432618"/>
              <a:ext cx="438150" cy="1209675"/>
            </a:xfrm>
            <a:custGeom>
              <a:avLst/>
              <a:gdLst>
                <a:gd name="connsiteX0" fmla="*/ 438150 w 438150"/>
                <a:gd name="connsiteY0" fmla="*/ 0 h 1209675"/>
                <a:gd name="connsiteX1" fmla="*/ 323850 w 438150"/>
                <a:gd name="connsiteY1" fmla="*/ 138112 h 1209675"/>
                <a:gd name="connsiteX2" fmla="*/ 214313 w 438150"/>
                <a:gd name="connsiteY2" fmla="*/ 290512 h 1209675"/>
                <a:gd name="connsiteX3" fmla="*/ 76200 w 438150"/>
                <a:gd name="connsiteY3" fmla="*/ 461962 h 1209675"/>
                <a:gd name="connsiteX4" fmla="*/ 9525 w 438150"/>
                <a:gd name="connsiteY4" fmla="*/ 585787 h 1209675"/>
                <a:gd name="connsiteX5" fmla="*/ 0 w 438150"/>
                <a:gd name="connsiteY5" fmla="*/ 1209675 h 1209675"/>
                <a:gd name="connsiteX6" fmla="*/ 438150 w 438150"/>
                <a:gd name="connsiteY6" fmla="*/ 366712 h 1209675"/>
                <a:gd name="connsiteX7" fmla="*/ 438150 w 438150"/>
                <a:gd name="connsiteY7" fmla="*/ 0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150" h="1209675">
                  <a:moveTo>
                    <a:pt x="438150" y="0"/>
                  </a:moveTo>
                  <a:lnTo>
                    <a:pt x="323850" y="138112"/>
                  </a:lnTo>
                  <a:lnTo>
                    <a:pt x="214313" y="290512"/>
                  </a:lnTo>
                  <a:lnTo>
                    <a:pt x="76200" y="461962"/>
                  </a:lnTo>
                  <a:lnTo>
                    <a:pt x="9525" y="585787"/>
                  </a:lnTo>
                  <a:lnTo>
                    <a:pt x="0" y="1209675"/>
                  </a:lnTo>
                  <a:lnTo>
                    <a:pt x="438150" y="366712"/>
                  </a:lnTo>
                  <a:lnTo>
                    <a:pt x="438150" y="0"/>
                  </a:lnTo>
                  <a:close/>
                </a:path>
              </a:pathLst>
            </a:custGeom>
            <a:pattFill prst="pct60">
              <a:fgClr>
                <a:sysClr val="window" lastClr="FFFFFF">
                  <a:lumMod val="50000"/>
                </a:sysClr>
              </a:fgClr>
              <a:bgClr>
                <a:sysClr val="window" lastClr="FFFFFF"/>
              </a:bgClr>
            </a:pattFill>
            <a:ln w="127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16" name="Freeform 115"/>
            <p:cNvSpPr/>
            <p:nvPr/>
          </p:nvSpPr>
          <p:spPr>
            <a:xfrm>
              <a:off x="8136936" y="3273199"/>
              <a:ext cx="445294" cy="1264444"/>
            </a:xfrm>
            <a:custGeom>
              <a:avLst/>
              <a:gdLst>
                <a:gd name="connsiteX0" fmla="*/ 442913 w 452438"/>
                <a:gd name="connsiteY0" fmla="*/ 0 h 1281113"/>
                <a:gd name="connsiteX1" fmla="*/ 333375 w 452438"/>
                <a:gd name="connsiteY1" fmla="*/ 176213 h 1281113"/>
                <a:gd name="connsiteX2" fmla="*/ 242888 w 452438"/>
                <a:gd name="connsiteY2" fmla="*/ 352425 h 1281113"/>
                <a:gd name="connsiteX3" fmla="*/ 61913 w 452438"/>
                <a:gd name="connsiteY3" fmla="*/ 700088 h 1281113"/>
                <a:gd name="connsiteX4" fmla="*/ 33338 w 452438"/>
                <a:gd name="connsiteY4" fmla="*/ 842963 h 1281113"/>
                <a:gd name="connsiteX5" fmla="*/ 42863 w 452438"/>
                <a:gd name="connsiteY5" fmla="*/ 1028700 h 1281113"/>
                <a:gd name="connsiteX6" fmla="*/ 0 w 452438"/>
                <a:gd name="connsiteY6" fmla="*/ 1281113 h 1281113"/>
                <a:gd name="connsiteX7" fmla="*/ 452438 w 452438"/>
                <a:gd name="connsiteY7" fmla="*/ 423863 h 1281113"/>
                <a:gd name="connsiteX8" fmla="*/ 452438 w 452438"/>
                <a:gd name="connsiteY8" fmla="*/ 233363 h 1281113"/>
                <a:gd name="connsiteX9" fmla="*/ 442913 w 452438"/>
                <a:gd name="connsiteY9" fmla="*/ 0 h 1281113"/>
                <a:gd name="connsiteX0" fmla="*/ 452438 w 452438"/>
                <a:gd name="connsiteY0" fmla="*/ 0 h 1283494"/>
                <a:gd name="connsiteX1" fmla="*/ 333375 w 452438"/>
                <a:gd name="connsiteY1" fmla="*/ 178594 h 1283494"/>
                <a:gd name="connsiteX2" fmla="*/ 242888 w 452438"/>
                <a:gd name="connsiteY2" fmla="*/ 354806 h 1283494"/>
                <a:gd name="connsiteX3" fmla="*/ 61913 w 452438"/>
                <a:gd name="connsiteY3" fmla="*/ 702469 h 1283494"/>
                <a:gd name="connsiteX4" fmla="*/ 33338 w 452438"/>
                <a:gd name="connsiteY4" fmla="*/ 845344 h 1283494"/>
                <a:gd name="connsiteX5" fmla="*/ 42863 w 452438"/>
                <a:gd name="connsiteY5" fmla="*/ 1031081 h 1283494"/>
                <a:gd name="connsiteX6" fmla="*/ 0 w 452438"/>
                <a:gd name="connsiteY6" fmla="*/ 1283494 h 1283494"/>
                <a:gd name="connsiteX7" fmla="*/ 452438 w 452438"/>
                <a:gd name="connsiteY7" fmla="*/ 426244 h 1283494"/>
                <a:gd name="connsiteX8" fmla="*/ 452438 w 452438"/>
                <a:gd name="connsiteY8" fmla="*/ 235744 h 1283494"/>
                <a:gd name="connsiteX9" fmla="*/ 452438 w 452438"/>
                <a:gd name="connsiteY9" fmla="*/ 0 h 1283494"/>
                <a:gd name="connsiteX0" fmla="*/ 452438 w 452438"/>
                <a:gd name="connsiteY0" fmla="*/ 0 h 1283494"/>
                <a:gd name="connsiteX1" fmla="*/ 333375 w 452438"/>
                <a:gd name="connsiteY1" fmla="*/ 178594 h 1283494"/>
                <a:gd name="connsiteX2" fmla="*/ 242888 w 452438"/>
                <a:gd name="connsiteY2" fmla="*/ 354806 h 1283494"/>
                <a:gd name="connsiteX3" fmla="*/ 61913 w 452438"/>
                <a:gd name="connsiteY3" fmla="*/ 702469 h 1283494"/>
                <a:gd name="connsiteX4" fmla="*/ 33338 w 452438"/>
                <a:gd name="connsiteY4" fmla="*/ 845344 h 1283494"/>
                <a:gd name="connsiteX5" fmla="*/ 38101 w 452438"/>
                <a:gd name="connsiteY5" fmla="*/ 1050131 h 1283494"/>
                <a:gd name="connsiteX6" fmla="*/ 0 w 452438"/>
                <a:gd name="connsiteY6" fmla="*/ 1283494 h 1283494"/>
                <a:gd name="connsiteX7" fmla="*/ 452438 w 452438"/>
                <a:gd name="connsiteY7" fmla="*/ 426244 h 1283494"/>
                <a:gd name="connsiteX8" fmla="*/ 452438 w 452438"/>
                <a:gd name="connsiteY8" fmla="*/ 235744 h 1283494"/>
                <a:gd name="connsiteX9" fmla="*/ 452438 w 452438"/>
                <a:gd name="connsiteY9" fmla="*/ 0 h 1283494"/>
                <a:gd name="connsiteX0" fmla="*/ 445294 w 445294"/>
                <a:gd name="connsiteY0" fmla="*/ 0 h 1264444"/>
                <a:gd name="connsiteX1" fmla="*/ 326231 w 445294"/>
                <a:gd name="connsiteY1" fmla="*/ 178594 h 1264444"/>
                <a:gd name="connsiteX2" fmla="*/ 235744 w 445294"/>
                <a:gd name="connsiteY2" fmla="*/ 354806 h 1264444"/>
                <a:gd name="connsiteX3" fmla="*/ 54769 w 445294"/>
                <a:gd name="connsiteY3" fmla="*/ 702469 h 1264444"/>
                <a:gd name="connsiteX4" fmla="*/ 26194 w 445294"/>
                <a:gd name="connsiteY4" fmla="*/ 845344 h 1264444"/>
                <a:gd name="connsiteX5" fmla="*/ 30957 w 445294"/>
                <a:gd name="connsiteY5" fmla="*/ 1050131 h 1264444"/>
                <a:gd name="connsiteX6" fmla="*/ 0 w 445294"/>
                <a:gd name="connsiteY6" fmla="*/ 1264444 h 1264444"/>
                <a:gd name="connsiteX7" fmla="*/ 445294 w 445294"/>
                <a:gd name="connsiteY7" fmla="*/ 426244 h 1264444"/>
                <a:gd name="connsiteX8" fmla="*/ 445294 w 445294"/>
                <a:gd name="connsiteY8" fmla="*/ 235744 h 1264444"/>
                <a:gd name="connsiteX9" fmla="*/ 445294 w 445294"/>
                <a:gd name="connsiteY9" fmla="*/ 0 h 126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294" h="1264444">
                  <a:moveTo>
                    <a:pt x="445294" y="0"/>
                  </a:moveTo>
                  <a:lnTo>
                    <a:pt x="326231" y="178594"/>
                  </a:lnTo>
                  <a:lnTo>
                    <a:pt x="235744" y="354806"/>
                  </a:lnTo>
                  <a:lnTo>
                    <a:pt x="54769" y="702469"/>
                  </a:lnTo>
                  <a:lnTo>
                    <a:pt x="26194" y="845344"/>
                  </a:lnTo>
                  <a:lnTo>
                    <a:pt x="30957" y="1050131"/>
                  </a:lnTo>
                  <a:lnTo>
                    <a:pt x="0" y="1264444"/>
                  </a:lnTo>
                  <a:lnTo>
                    <a:pt x="445294" y="426244"/>
                  </a:lnTo>
                  <a:lnTo>
                    <a:pt x="445294" y="235744"/>
                  </a:lnTo>
                  <a:lnTo>
                    <a:pt x="445294" y="0"/>
                  </a:lnTo>
                  <a:close/>
                </a:path>
              </a:pathLst>
            </a:custGeom>
            <a:pattFill prst="pct60">
              <a:fgClr>
                <a:sysClr val="window" lastClr="FFFFFF">
                  <a:lumMod val="50000"/>
                </a:sysClr>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17" name="Freeform 116"/>
            <p:cNvSpPr/>
            <p:nvPr/>
          </p:nvSpPr>
          <p:spPr>
            <a:xfrm>
              <a:off x="7891667" y="4223318"/>
              <a:ext cx="261938" cy="809625"/>
            </a:xfrm>
            <a:custGeom>
              <a:avLst/>
              <a:gdLst>
                <a:gd name="connsiteX0" fmla="*/ 0 w 261938"/>
                <a:gd name="connsiteY0" fmla="*/ 809625 h 809625"/>
                <a:gd name="connsiteX1" fmla="*/ 223838 w 261938"/>
                <a:gd name="connsiteY1" fmla="*/ 366712 h 809625"/>
                <a:gd name="connsiteX2" fmla="*/ 257175 w 261938"/>
                <a:gd name="connsiteY2" fmla="*/ 195262 h 809625"/>
                <a:gd name="connsiteX3" fmla="*/ 261938 w 261938"/>
                <a:gd name="connsiteY3" fmla="*/ 0 h 809625"/>
                <a:gd name="connsiteX4" fmla="*/ 176213 w 261938"/>
                <a:gd name="connsiteY4" fmla="*/ 85725 h 809625"/>
                <a:gd name="connsiteX5" fmla="*/ 90488 w 261938"/>
                <a:gd name="connsiteY5" fmla="*/ 252412 h 809625"/>
                <a:gd name="connsiteX6" fmla="*/ 28575 w 261938"/>
                <a:gd name="connsiteY6" fmla="*/ 371475 h 809625"/>
                <a:gd name="connsiteX7" fmla="*/ 0 w 261938"/>
                <a:gd name="connsiteY7" fmla="*/ 80962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938" h="809625">
                  <a:moveTo>
                    <a:pt x="0" y="809625"/>
                  </a:moveTo>
                  <a:lnTo>
                    <a:pt x="223838" y="366712"/>
                  </a:lnTo>
                  <a:lnTo>
                    <a:pt x="257175" y="195262"/>
                  </a:lnTo>
                  <a:lnTo>
                    <a:pt x="261938" y="0"/>
                  </a:lnTo>
                  <a:lnTo>
                    <a:pt x="176213" y="85725"/>
                  </a:lnTo>
                  <a:lnTo>
                    <a:pt x="90488" y="252412"/>
                  </a:lnTo>
                  <a:lnTo>
                    <a:pt x="28575" y="371475"/>
                  </a:lnTo>
                  <a:lnTo>
                    <a:pt x="0" y="809625"/>
                  </a:lnTo>
                  <a:close/>
                </a:path>
              </a:pathLst>
            </a:custGeom>
            <a:pattFill prst="pct60">
              <a:fgClr>
                <a:sysClr val="window" lastClr="FFFFFF">
                  <a:lumMod val="50000"/>
                </a:sysClr>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18" name="Freeform 117"/>
            <p:cNvSpPr/>
            <p:nvPr/>
          </p:nvSpPr>
          <p:spPr>
            <a:xfrm>
              <a:off x="7596392" y="4713855"/>
              <a:ext cx="300038" cy="866775"/>
            </a:xfrm>
            <a:custGeom>
              <a:avLst/>
              <a:gdLst>
                <a:gd name="connsiteX0" fmla="*/ 295275 w 295275"/>
                <a:gd name="connsiteY0" fmla="*/ 0 h 866775"/>
                <a:gd name="connsiteX1" fmla="*/ 209550 w 295275"/>
                <a:gd name="connsiteY1" fmla="*/ 71438 h 866775"/>
                <a:gd name="connsiteX2" fmla="*/ 157162 w 295275"/>
                <a:gd name="connsiteY2" fmla="*/ 195263 h 866775"/>
                <a:gd name="connsiteX3" fmla="*/ 95250 w 295275"/>
                <a:gd name="connsiteY3" fmla="*/ 366713 h 866775"/>
                <a:gd name="connsiteX4" fmla="*/ 0 w 295275"/>
                <a:gd name="connsiteY4" fmla="*/ 604838 h 866775"/>
                <a:gd name="connsiteX5" fmla="*/ 9525 w 295275"/>
                <a:gd name="connsiteY5" fmla="*/ 866775 h 866775"/>
                <a:gd name="connsiteX6" fmla="*/ 271462 w 295275"/>
                <a:gd name="connsiteY6" fmla="*/ 357188 h 866775"/>
                <a:gd name="connsiteX7" fmla="*/ 295275 w 295275"/>
                <a:gd name="connsiteY7" fmla="*/ 0 h 866775"/>
                <a:gd name="connsiteX0" fmla="*/ 295275 w 295275"/>
                <a:gd name="connsiteY0" fmla="*/ 0 h 866775"/>
                <a:gd name="connsiteX1" fmla="*/ 209550 w 295275"/>
                <a:gd name="connsiteY1" fmla="*/ 71438 h 866775"/>
                <a:gd name="connsiteX2" fmla="*/ 166687 w 295275"/>
                <a:gd name="connsiteY2" fmla="*/ 154781 h 866775"/>
                <a:gd name="connsiteX3" fmla="*/ 157162 w 295275"/>
                <a:gd name="connsiteY3" fmla="*/ 195263 h 866775"/>
                <a:gd name="connsiteX4" fmla="*/ 95250 w 295275"/>
                <a:gd name="connsiteY4" fmla="*/ 366713 h 866775"/>
                <a:gd name="connsiteX5" fmla="*/ 0 w 295275"/>
                <a:gd name="connsiteY5" fmla="*/ 604838 h 866775"/>
                <a:gd name="connsiteX6" fmla="*/ 9525 w 295275"/>
                <a:gd name="connsiteY6" fmla="*/ 866775 h 866775"/>
                <a:gd name="connsiteX7" fmla="*/ 271462 w 295275"/>
                <a:gd name="connsiteY7" fmla="*/ 357188 h 866775"/>
                <a:gd name="connsiteX8" fmla="*/ 295275 w 295275"/>
                <a:gd name="connsiteY8" fmla="*/ 0 h 866775"/>
                <a:gd name="connsiteX0" fmla="*/ 295275 w 295275"/>
                <a:gd name="connsiteY0" fmla="*/ 0 h 866775"/>
                <a:gd name="connsiteX1" fmla="*/ 216693 w 295275"/>
                <a:gd name="connsiteY1" fmla="*/ 71438 h 866775"/>
                <a:gd name="connsiteX2" fmla="*/ 166687 w 295275"/>
                <a:gd name="connsiteY2" fmla="*/ 154781 h 866775"/>
                <a:gd name="connsiteX3" fmla="*/ 157162 w 295275"/>
                <a:gd name="connsiteY3" fmla="*/ 195263 h 866775"/>
                <a:gd name="connsiteX4" fmla="*/ 95250 w 295275"/>
                <a:gd name="connsiteY4" fmla="*/ 366713 h 866775"/>
                <a:gd name="connsiteX5" fmla="*/ 0 w 295275"/>
                <a:gd name="connsiteY5" fmla="*/ 604838 h 866775"/>
                <a:gd name="connsiteX6" fmla="*/ 9525 w 295275"/>
                <a:gd name="connsiteY6" fmla="*/ 866775 h 866775"/>
                <a:gd name="connsiteX7" fmla="*/ 271462 w 295275"/>
                <a:gd name="connsiteY7" fmla="*/ 357188 h 866775"/>
                <a:gd name="connsiteX8" fmla="*/ 295275 w 295275"/>
                <a:gd name="connsiteY8" fmla="*/ 0 h 866775"/>
                <a:gd name="connsiteX0" fmla="*/ 300038 w 300038"/>
                <a:gd name="connsiteY0" fmla="*/ 0 h 866775"/>
                <a:gd name="connsiteX1" fmla="*/ 221456 w 300038"/>
                <a:gd name="connsiteY1" fmla="*/ 71438 h 866775"/>
                <a:gd name="connsiteX2" fmla="*/ 171450 w 300038"/>
                <a:gd name="connsiteY2" fmla="*/ 154781 h 866775"/>
                <a:gd name="connsiteX3" fmla="*/ 161925 w 300038"/>
                <a:gd name="connsiteY3" fmla="*/ 195263 h 866775"/>
                <a:gd name="connsiteX4" fmla="*/ 100013 w 300038"/>
                <a:gd name="connsiteY4" fmla="*/ 366713 h 866775"/>
                <a:gd name="connsiteX5" fmla="*/ 0 w 300038"/>
                <a:gd name="connsiteY5" fmla="*/ 616744 h 866775"/>
                <a:gd name="connsiteX6" fmla="*/ 14288 w 300038"/>
                <a:gd name="connsiteY6" fmla="*/ 866775 h 866775"/>
                <a:gd name="connsiteX7" fmla="*/ 276225 w 300038"/>
                <a:gd name="connsiteY7" fmla="*/ 357188 h 866775"/>
                <a:gd name="connsiteX8" fmla="*/ 300038 w 300038"/>
                <a:gd name="connsiteY8" fmla="*/ 0 h 866775"/>
                <a:gd name="connsiteX0" fmla="*/ 300038 w 300038"/>
                <a:gd name="connsiteY0" fmla="*/ 0 h 866775"/>
                <a:gd name="connsiteX1" fmla="*/ 221456 w 300038"/>
                <a:gd name="connsiteY1" fmla="*/ 71438 h 866775"/>
                <a:gd name="connsiteX2" fmla="*/ 171450 w 300038"/>
                <a:gd name="connsiteY2" fmla="*/ 154781 h 866775"/>
                <a:gd name="connsiteX3" fmla="*/ 161925 w 300038"/>
                <a:gd name="connsiteY3" fmla="*/ 195263 h 866775"/>
                <a:gd name="connsiteX4" fmla="*/ 100013 w 300038"/>
                <a:gd name="connsiteY4" fmla="*/ 366713 h 866775"/>
                <a:gd name="connsiteX5" fmla="*/ 61913 w 300038"/>
                <a:gd name="connsiteY5" fmla="*/ 476250 h 866775"/>
                <a:gd name="connsiteX6" fmla="*/ 0 w 300038"/>
                <a:gd name="connsiteY6" fmla="*/ 616744 h 866775"/>
                <a:gd name="connsiteX7" fmla="*/ 14288 w 300038"/>
                <a:gd name="connsiteY7" fmla="*/ 866775 h 866775"/>
                <a:gd name="connsiteX8" fmla="*/ 276225 w 300038"/>
                <a:gd name="connsiteY8" fmla="*/ 357188 h 866775"/>
                <a:gd name="connsiteX9" fmla="*/ 300038 w 300038"/>
                <a:gd name="connsiteY9" fmla="*/ 0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038" h="866775">
                  <a:moveTo>
                    <a:pt x="300038" y="0"/>
                  </a:moveTo>
                  <a:lnTo>
                    <a:pt x="221456" y="71438"/>
                  </a:lnTo>
                  <a:cubicBezTo>
                    <a:pt x="212725" y="95250"/>
                    <a:pt x="180181" y="130969"/>
                    <a:pt x="171450" y="154781"/>
                  </a:cubicBezTo>
                  <a:lnTo>
                    <a:pt x="161925" y="195263"/>
                  </a:lnTo>
                  <a:lnTo>
                    <a:pt x="100013" y="366713"/>
                  </a:lnTo>
                  <a:cubicBezTo>
                    <a:pt x="87313" y="397669"/>
                    <a:pt x="74613" y="445294"/>
                    <a:pt x="61913" y="476250"/>
                  </a:cubicBezTo>
                  <a:lnTo>
                    <a:pt x="0" y="616744"/>
                  </a:lnTo>
                  <a:lnTo>
                    <a:pt x="14288" y="866775"/>
                  </a:lnTo>
                  <a:lnTo>
                    <a:pt x="276225" y="357188"/>
                  </a:lnTo>
                  <a:lnTo>
                    <a:pt x="300038" y="0"/>
                  </a:lnTo>
                  <a:close/>
                </a:path>
              </a:pathLst>
            </a:custGeom>
            <a:pattFill prst="pct60">
              <a:fgClr>
                <a:sysClr val="window" lastClr="FFFFFF">
                  <a:lumMod val="50000"/>
                </a:sysClr>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19" name="Freeform 118"/>
            <p:cNvSpPr/>
            <p:nvPr/>
          </p:nvSpPr>
          <p:spPr>
            <a:xfrm>
              <a:off x="7593535" y="4524649"/>
              <a:ext cx="318098" cy="805610"/>
            </a:xfrm>
            <a:custGeom>
              <a:avLst/>
              <a:gdLst>
                <a:gd name="connsiteX0" fmla="*/ 313508 w 313508"/>
                <a:gd name="connsiteY0" fmla="*/ 0 h 635726"/>
                <a:gd name="connsiteX1" fmla="*/ 235131 w 313508"/>
                <a:gd name="connsiteY1" fmla="*/ 52251 h 635726"/>
                <a:gd name="connsiteX2" fmla="*/ 165463 w 313508"/>
                <a:gd name="connsiteY2" fmla="*/ 217714 h 635726"/>
                <a:gd name="connsiteX3" fmla="*/ 104503 w 313508"/>
                <a:gd name="connsiteY3" fmla="*/ 418011 h 635726"/>
                <a:gd name="connsiteX4" fmla="*/ 17417 w 313508"/>
                <a:gd name="connsiteY4" fmla="*/ 635726 h 635726"/>
                <a:gd name="connsiteX5" fmla="*/ 0 w 313508"/>
                <a:gd name="connsiteY5" fmla="*/ 348343 h 635726"/>
                <a:gd name="connsiteX6" fmla="*/ 60960 w 313508"/>
                <a:gd name="connsiteY6" fmla="*/ 113211 h 635726"/>
                <a:gd name="connsiteX0" fmla="*/ 313508 w 313508"/>
                <a:gd name="connsiteY0" fmla="*/ 43543 h 679269"/>
                <a:gd name="connsiteX1" fmla="*/ 235131 w 313508"/>
                <a:gd name="connsiteY1" fmla="*/ 95794 h 679269"/>
                <a:gd name="connsiteX2" fmla="*/ 165463 w 313508"/>
                <a:gd name="connsiteY2" fmla="*/ 261257 h 679269"/>
                <a:gd name="connsiteX3" fmla="*/ 104503 w 313508"/>
                <a:gd name="connsiteY3" fmla="*/ 461554 h 679269"/>
                <a:gd name="connsiteX4" fmla="*/ 17417 w 313508"/>
                <a:gd name="connsiteY4" fmla="*/ 679269 h 679269"/>
                <a:gd name="connsiteX5" fmla="*/ 0 w 313508"/>
                <a:gd name="connsiteY5" fmla="*/ 391886 h 679269"/>
                <a:gd name="connsiteX6" fmla="*/ 121920 w 313508"/>
                <a:gd name="connsiteY6" fmla="*/ 0 h 679269"/>
                <a:gd name="connsiteX0" fmla="*/ 313508 w 313509"/>
                <a:gd name="connsiteY0" fmla="*/ 287383 h 923109"/>
                <a:gd name="connsiteX1" fmla="*/ 235131 w 313509"/>
                <a:gd name="connsiteY1" fmla="*/ 339634 h 923109"/>
                <a:gd name="connsiteX2" fmla="*/ 165463 w 313509"/>
                <a:gd name="connsiteY2" fmla="*/ 505097 h 923109"/>
                <a:gd name="connsiteX3" fmla="*/ 104503 w 313509"/>
                <a:gd name="connsiteY3" fmla="*/ 705394 h 923109"/>
                <a:gd name="connsiteX4" fmla="*/ 17417 w 313509"/>
                <a:gd name="connsiteY4" fmla="*/ 923109 h 923109"/>
                <a:gd name="connsiteX5" fmla="*/ 0 w 313509"/>
                <a:gd name="connsiteY5" fmla="*/ 635726 h 923109"/>
                <a:gd name="connsiteX6" fmla="*/ 313509 w 313509"/>
                <a:gd name="connsiteY6" fmla="*/ 0 h 923109"/>
                <a:gd name="connsiteX0" fmla="*/ 313508 w 313509"/>
                <a:gd name="connsiteY0" fmla="*/ 287383 h 923109"/>
                <a:gd name="connsiteX1" fmla="*/ 235131 w 313509"/>
                <a:gd name="connsiteY1" fmla="*/ 339634 h 923109"/>
                <a:gd name="connsiteX2" fmla="*/ 165463 w 313509"/>
                <a:gd name="connsiteY2" fmla="*/ 505097 h 923109"/>
                <a:gd name="connsiteX3" fmla="*/ 104503 w 313509"/>
                <a:gd name="connsiteY3" fmla="*/ 705394 h 923109"/>
                <a:gd name="connsiteX4" fmla="*/ 17417 w 313509"/>
                <a:gd name="connsiteY4" fmla="*/ 923109 h 923109"/>
                <a:gd name="connsiteX5" fmla="*/ 0 w 313509"/>
                <a:gd name="connsiteY5" fmla="*/ 635726 h 923109"/>
                <a:gd name="connsiteX6" fmla="*/ 121920 w 313509"/>
                <a:gd name="connsiteY6" fmla="*/ 243841 h 923109"/>
                <a:gd name="connsiteX7" fmla="*/ 313509 w 313509"/>
                <a:gd name="connsiteY7" fmla="*/ 0 h 923109"/>
                <a:gd name="connsiteX0" fmla="*/ 304799 w 313509"/>
                <a:gd name="connsiteY0" fmla="*/ 0 h 975360"/>
                <a:gd name="connsiteX1" fmla="*/ 235131 w 313509"/>
                <a:gd name="connsiteY1" fmla="*/ 391885 h 975360"/>
                <a:gd name="connsiteX2" fmla="*/ 165463 w 313509"/>
                <a:gd name="connsiteY2" fmla="*/ 557348 h 975360"/>
                <a:gd name="connsiteX3" fmla="*/ 104503 w 313509"/>
                <a:gd name="connsiteY3" fmla="*/ 757645 h 975360"/>
                <a:gd name="connsiteX4" fmla="*/ 17417 w 313509"/>
                <a:gd name="connsiteY4" fmla="*/ 975360 h 975360"/>
                <a:gd name="connsiteX5" fmla="*/ 0 w 313509"/>
                <a:gd name="connsiteY5" fmla="*/ 687977 h 975360"/>
                <a:gd name="connsiteX6" fmla="*/ 121920 w 313509"/>
                <a:gd name="connsiteY6" fmla="*/ 296092 h 975360"/>
                <a:gd name="connsiteX7" fmla="*/ 313509 w 313509"/>
                <a:gd name="connsiteY7" fmla="*/ 52251 h 975360"/>
                <a:gd name="connsiteX0" fmla="*/ 304799 w 313509"/>
                <a:gd name="connsiteY0" fmla="*/ 0 h 975360"/>
                <a:gd name="connsiteX1" fmla="*/ 296091 w 313509"/>
                <a:gd name="connsiteY1" fmla="*/ 400595 h 975360"/>
                <a:gd name="connsiteX2" fmla="*/ 235131 w 313509"/>
                <a:gd name="connsiteY2" fmla="*/ 391885 h 975360"/>
                <a:gd name="connsiteX3" fmla="*/ 165463 w 313509"/>
                <a:gd name="connsiteY3" fmla="*/ 557348 h 975360"/>
                <a:gd name="connsiteX4" fmla="*/ 104503 w 313509"/>
                <a:gd name="connsiteY4" fmla="*/ 757645 h 975360"/>
                <a:gd name="connsiteX5" fmla="*/ 17417 w 313509"/>
                <a:gd name="connsiteY5" fmla="*/ 975360 h 975360"/>
                <a:gd name="connsiteX6" fmla="*/ 0 w 313509"/>
                <a:gd name="connsiteY6" fmla="*/ 687977 h 975360"/>
                <a:gd name="connsiteX7" fmla="*/ 121920 w 313509"/>
                <a:gd name="connsiteY7" fmla="*/ 296092 h 975360"/>
                <a:gd name="connsiteX8" fmla="*/ 313509 w 313509"/>
                <a:gd name="connsiteY8" fmla="*/ 52251 h 975360"/>
                <a:gd name="connsiteX0" fmla="*/ 304799 w 313509"/>
                <a:gd name="connsiteY0" fmla="*/ 0 h 975360"/>
                <a:gd name="connsiteX1" fmla="*/ 296091 w 313509"/>
                <a:gd name="connsiteY1" fmla="*/ 400595 h 975360"/>
                <a:gd name="connsiteX2" fmla="*/ 235131 w 313509"/>
                <a:gd name="connsiteY2" fmla="*/ 391885 h 975360"/>
                <a:gd name="connsiteX3" fmla="*/ 165463 w 313509"/>
                <a:gd name="connsiteY3" fmla="*/ 557348 h 975360"/>
                <a:gd name="connsiteX4" fmla="*/ 104503 w 313509"/>
                <a:gd name="connsiteY4" fmla="*/ 757645 h 975360"/>
                <a:gd name="connsiteX5" fmla="*/ 17417 w 313509"/>
                <a:gd name="connsiteY5" fmla="*/ 975360 h 975360"/>
                <a:gd name="connsiteX6" fmla="*/ 0 w 313509"/>
                <a:gd name="connsiteY6" fmla="*/ 687977 h 975360"/>
                <a:gd name="connsiteX7" fmla="*/ 121920 w 313509"/>
                <a:gd name="connsiteY7" fmla="*/ 296092 h 975360"/>
                <a:gd name="connsiteX8" fmla="*/ 313509 w 313509"/>
                <a:gd name="connsiteY8" fmla="*/ 52251 h 975360"/>
                <a:gd name="connsiteX0" fmla="*/ 304799 w 313509"/>
                <a:gd name="connsiteY0" fmla="*/ 0 h 975360"/>
                <a:gd name="connsiteX1" fmla="*/ 296091 w 313509"/>
                <a:gd name="connsiteY1" fmla="*/ 400595 h 975360"/>
                <a:gd name="connsiteX2" fmla="*/ 217714 w 313509"/>
                <a:gd name="connsiteY2" fmla="*/ 444136 h 975360"/>
                <a:gd name="connsiteX3" fmla="*/ 165463 w 313509"/>
                <a:gd name="connsiteY3" fmla="*/ 557348 h 975360"/>
                <a:gd name="connsiteX4" fmla="*/ 104503 w 313509"/>
                <a:gd name="connsiteY4" fmla="*/ 757645 h 975360"/>
                <a:gd name="connsiteX5" fmla="*/ 17417 w 313509"/>
                <a:gd name="connsiteY5" fmla="*/ 975360 h 975360"/>
                <a:gd name="connsiteX6" fmla="*/ 0 w 313509"/>
                <a:gd name="connsiteY6" fmla="*/ 687977 h 975360"/>
                <a:gd name="connsiteX7" fmla="*/ 121920 w 313509"/>
                <a:gd name="connsiteY7" fmla="*/ 296092 h 975360"/>
                <a:gd name="connsiteX8" fmla="*/ 313509 w 313509"/>
                <a:gd name="connsiteY8" fmla="*/ 52251 h 975360"/>
                <a:gd name="connsiteX0" fmla="*/ 304799 w 313509"/>
                <a:gd name="connsiteY0" fmla="*/ 0 h 975360"/>
                <a:gd name="connsiteX1" fmla="*/ 296091 w 313509"/>
                <a:gd name="connsiteY1" fmla="*/ 400595 h 975360"/>
                <a:gd name="connsiteX2" fmla="*/ 217714 w 313509"/>
                <a:gd name="connsiteY2" fmla="*/ 444136 h 975360"/>
                <a:gd name="connsiteX3" fmla="*/ 165463 w 313509"/>
                <a:gd name="connsiteY3" fmla="*/ 557348 h 975360"/>
                <a:gd name="connsiteX4" fmla="*/ 104503 w 313509"/>
                <a:gd name="connsiteY4" fmla="*/ 757645 h 975360"/>
                <a:gd name="connsiteX5" fmla="*/ 17417 w 313509"/>
                <a:gd name="connsiteY5" fmla="*/ 975360 h 975360"/>
                <a:gd name="connsiteX6" fmla="*/ 0 w 313509"/>
                <a:gd name="connsiteY6" fmla="*/ 687977 h 975360"/>
                <a:gd name="connsiteX7" fmla="*/ 121920 w 313509"/>
                <a:gd name="connsiteY7" fmla="*/ 296092 h 975360"/>
                <a:gd name="connsiteX8" fmla="*/ 182880 w 313509"/>
                <a:gd name="connsiteY8" fmla="*/ 182881 h 975360"/>
                <a:gd name="connsiteX9" fmla="*/ 313509 w 313509"/>
                <a:gd name="connsiteY9" fmla="*/ 52251 h 975360"/>
                <a:gd name="connsiteX0" fmla="*/ 304799 w 313509"/>
                <a:gd name="connsiteY0" fmla="*/ 0 h 975360"/>
                <a:gd name="connsiteX1" fmla="*/ 296091 w 313509"/>
                <a:gd name="connsiteY1" fmla="*/ 400595 h 975360"/>
                <a:gd name="connsiteX2" fmla="*/ 217714 w 313509"/>
                <a:gd name="connsiteY2" fmla="*/ 444136 h 975360"/>
                <a:gd name="connsiteX3" fmla="*/ 165463 w 313509"/>
                <a:gd name="connsiteY3" fmla="*/ 557348 h 975360"/>
                <a:gd name="connsiteX4" fmla="*/ 104503 w 313509"/>
                <a:gd name="connsiteY4" fmla="*/ 757645 h 975360"/>
                <a:gd name="connsiteX5" fmla="*/ 17417 w 313509"/>
                <a:gd name="connsiteY5" fmla="*/ 975360 h 975360"/>
                <a:gd name="connsiteX6" fmla="*/ 0 w 313509"/>
                <a:gd name="connsiteY6" fmla="*/ 687977 h 975360"/>
                <a:gd name="connsiteX7" fmla="*/ 69668 w 313509"/>
                <a:gd name="connsiteY7" fmla="*/ 435429 h 975360"/>
                <a:gd name="connsiteX8" fmla="*/ 121920 w 313509"/>
                <a:gd name="connsiteY8" fmla="*/ 296092 h 975360"/>
                <a:gd name="connsiteX9" fmla="*/ 182880 w 313509"/>
                <a:gd name="connsiteY9" fmla="*/ 182881 h 975360"/>
                <a:gd name="connsiteX10" fmla="*/ 313509 w 313509"/>
                <a:gd name="connsiteY10" fmla="*/ 52251 h 975360"/>
                <a:gd name="connsiteX0" fmla="*/ 304799 w 304799"/>
                <a:gd name="connsiteY0" fmla="*/ 0 h 975360"/>
                <a:gd name="connsiteX1" fmla="*/ 296091 w 304799"/>
                <a:gd name="connsiteY1" fmla="*/ 400595 h 975360"/>
                <a:gd name="connsiteX2" fmla="*/ 217714 w 304799"/>
                <a:gd name="connsiteY2" fmla="*/ 444136 h 975360"/>
                <a:gd name="connsiteX3" fmla="*/ 165463 w 304799"/>
                <a:gd name="connsiteY3" fmla="*/ 557348 h 975360"/>
                <a:gd name="connsiteX4" fmla="*/ 104503 w 304799"/>
                <a:gd name="connsiteY4" fmla="*/ 757645 h 975360"/>
                <a:gd name="connsiteX5" fmla="*/ 17417 w 304799"/>
                <a:gd name="connsiteY5" fmla="*/ 975360 h 975360"/>
                <a:gd name="connsiteX6" fmla="*/ 0 w 304799"/>
                <a:gd name="connsiteY6" fmla="*/ 687977 h 975360"/>
                <a:gd name="connsiteX7" fmla="*/ 69668 w 304799"/>
                <a:gd name="connsiteY7" fmla="*/ 435429 h 975360"/>
                <a:gd name="connsiteX8" fmla="*/ 121920 w 304799"/>
                <a:gd name="connsiteY8" fmla="*/ 296092 h 975360"/>
                <a:gd name="connsiteX9" fmla="*/ 182880 w 304799"/>
                <a:gd name="connsiteY9" fmla="*/ 182881 h 975360"/>
                <a:gd name="connsiteX10" fmla="*/ 287384 w 304799"/>
                <a:gd name="connsiteY10" fmla="*/ 60960 h 975360"/>
                <a:gd name="connsiteX0" fmla="*/ 313508 w 313508"/>
                <a:gd name="connsiteY0" fmla="*/ 0 h 931817"/>
                <a:gd name="connsiteX1" fmla="*/ 296091 w 313508"/>
                <a:gd name="connsiteY1" fmla="*/ 357052 h 931817"/>
                <a:gd name="connsiteX2" fmla="*/ 217714 w 313508"/>
                <a:gd name="connsiteY2" fmla="*/ 400593 h 931817"/>
                <a:gd name="connsiteX3" fmla="*/ 165463 w 313508"/>
                <a:gd name="connsiteY3" fmla="*/ 513805 h 931817"/>
                <a:gd name="connsiteX4" fmla="*/ 104503 w 313508"/>
                <a:gd name="connsiteY4" fmla="*/ 714102 h 931817"/>
                <a:gd name="connsiteX5" fmla="*/ 17417 w 313508"/>
                <a:gd name="connsiteY5" fmla="*/ 931817 h 931817"/>
                <a:gd name="connsiteX6" fmla="*/ 0 w 313508"/>
                <a:gd name="connsiteY6" fmla="*/ 644434 h 931817"/>
                <a:gd name="connsiteX7" fmla="*/ 69668 w 313508"/>
                <a:gd name="connsiteY7" fmla="*/ 391886 h 931817"/>
                <a:gd name="connsiteX8" fmla="*/ 121920 w 313508"/>
                <a:gd name="connsiteY8" fmla="*/ 252549 h 931817"/>
                <a:gd name="connsiteX9" fmla="*/ 182880 w 313508"/>
                <a:gd name="connsiteY9" fmla="*/ 139338 h 931817"/>
                <a:gd name="connsiteX10" fmla="*/ 287384 w 313508"/>
                <a:gd name="connsiteY10" fmla="*/ 17417 h 931817"/>
                <a:gd name="connsiteX0" fmla="*/ 313508 w 313508"/>
                <a:gd name="connsiteY0" fmla="*/ 0 h 931817"/>
                <a:gd name="connsiteX1" fmla="*/ 296091 w 313508"/>
                <a:gd name="connsiteY1" fmla="*/ 357052 h 931817"/>
                <a:gd name="connsiteX2" fmla="*/ 217714 w 313508"/>
                <a:gd name="connsiteY2" fmla="*/ 400593 h 931817"/>
                <a:gd name="connsiteX3" fmla="*/ 165463 w 313508"/>
                <a:gd name="connsiteY3" fmla="*/ 513805 h 931817"/>
                <a:gd name="connsiteX4" fmla="*/ 104503 w 313508"/>
                <a:gd name="connsiteY4" fmla="*/ 714102 h 931817"/>
                <a:gd name="connsiteX5" fmla="*/ 17417 w 313508"/>
                <a:gd name="connsiteY5" fmla="*/ 931817 h 931817"/>
                <a:gd name="connsiteX6" fmla="*/ 0 w 313508"/>
                <a:gd name="connsiteY6" fmla="*/ 644434 h 931817"/>
                <a:gd name="connsiteX7" fmla="*/ 69668 w 313508"/>
                <a:gd name="connsiteY7" fmla="*/ 391886 h 931817"/>
                <a:gd name="connsiteX8" fmla="*/ 105251 w 313508"/>
                <a:gd name="connsiteY8" fmla="*/ 264455 h 931817"/>
                <a:gd name="connsiteX9" fmla="*/ 182880 w 313508"/>
                <a:gd name="connsiteY9" fmla="*/ 139338 h 931817"/>
                <a:gd name="connsiteX10" fmla="*/ 287384 w 313508"/>
                <a:gd name="connsiteY10" fmla="*/ 17417 h 931817"/>
                <a:gd name="connsiteX0" fmla="*/ 313508 w 313508"/>
                <a:gd name="connsiteY0" fmla="*/ 0 h 931817"/>
                <a:gd name="connsiteX1" fmla="*/ 296091 w 313508"/>
                <a:gd name="connsiteY1" fmla="*/ 357052 h 931817"/>
                <a:gd name="connsiteX2" fmla="*/ 217714 w 313508"/>
                <a:gd name="connsiteY2" fmla="*/ 400593 h 931817"/>
                <a:gd name="connsiteX3" fmla="*/ 165463 w 313508"/>
                <a:gd name="connsiteY3" fmla="*/ 513805 h 931817"/>
                <a:gd name="connsiteX4" fmla="*/ 104503 w 313508"/>
                <a:gd name="connsiteY4" fmla="*/ 714102 h 931817"/>
                <a:gd name="connsiteX5" fmla="*/ 17417 w 313508"/>
                <a:gd name="connsiteY5" fmla="*/ 931817 h 931817"/>
                <a:gd name="connsiteX6" fmla="*/ 0 w 313508"/>
                <a:gd name="connsiteY6" fmla="*/ 644434 h 931817"/>
                <a:gd name="connsiteX7" fmla="*/ 69668 w 313508"/>
                <a:gd name="connsiteY7" fmla="*/ 391886 h 931817"/>
                <a:gd name="connsiteX8" fmla="*/ 105251 w 313508"/>
                <a:gd name="connsiteY8" fmla="*/ 264455 h 931817"/>
                <a:gd name="connsiteX9" fmla="*/ 178118 w 313508"/>
                <a:gd name="connsiteY9" fmla="*/ 146482 h 931817"/>
                <a:gd name="connsiteX10" fmla="*/ 287384 w 313508"/>
                <a:gd name="connsiteY10" fmla="*/ 17417 h 931817"/>
                <a:gd name="connsiteX0" fmla="*/ 313508 w 313508"/>
                <a:gd name="connsiteY0" fmla="*/ 0 h 931817"/>
                <a:gd name="connsiteX1" fmla="*/ 296091 w 313508"/>
                <a:gd name="connsiteY1" fmla="*/ 357052 h 931817"/>
                <a:gd name="connsiteX2" fmla="*/ 217714 w 313508"/>
                <a:gd name="connsiteY2" fmla="*/ 400593 h 931817"/>
                <a:gd name="connsiteX3" fmla="*/ 165463 w 313508"/>
                <a:gd name="connsiteY3" fmla="*/ 513805 h 931817"/>
                <a:gd name="connsiteX4" fmla="*/ 104503 w 313508"/>
                <a:gd name="connsiteY4" fmla="*/ 714102 h 931817"/>
                <a:gd name="connsiteX5" fmla="*/ 17417 w 313508"/>
                <a:gd name="connsiteY5" fmla="*/ 931817 h 931817"/>
                <a:gd name="connsiteX6" fmla="*/ 0 w 313508"/>
                <a:gd name="connsiteY6" fmla="*/ 644434 h 931817"/>
                <a:gd name="connsiteX7" fmla="*/ 69668 w 313508"/>
                <a:gd name="connsiteY7" fmla="*/ 391886 h 931817"/>
                <a:gd name="connsiteX8" fmla="*/ 105251 w 313508"/>
                <a:gd name="connsiteY8" fmla="*/ 264455 h 931817"/>
                <a:gd name="connsiteX9" fmla="*/ 178118 w 313508"/>
                <a:gd name="connsiteY9" fmla="*/ 146482 h 931817"/>
                <a:gd name="connsiteX10" fmla="*/ 287384 w 313508"/>
                <a:gd name="connsiteY10" fmla="*/ 17417 h 931817"/>
                <a:gd name="connsiteX0" fmla="*/ 313508 w 313508"/>
                <a:gd name="connsiteY0" fmla="*/ 0 h 931817"/>
                <a:gd name="connsiteX1" fmla="*/ 296091 w 313508"/>
                <a:gd name="connsiteY1" fmla="*/ 357052 h 931817"/>
                <a:gd name="connsiteX2" fmla="*/ 217714 w 313508"/>
                <a:gd name="connsiteY2" fmla="*/ 400593 h 931817"/>
                <a:gd name="connsiteX3" fmla="*/ 165463 w 313508"/>
                <a:gd name="connsiteY3" fmla="*/ 513805 h 931817"/>
                <a:gd name="connsiteX4" fmla="*/ 104503 w 313508"/>
                <a:gd name="connsiteY4" fmla="*/ 714102 h 931817"/>
                <a:gd name="connsiteX5" fmla="*/ 17417 w 313508"/>
                <a:gd name="connsiteY5" fmla="*/ 931817 h 931817"/>
                <a:gd name="connsiteX6" fmla="*/ 0 w 313508"/>
                <a:gd name="connsiteY6" fmla="*/ 644434 h 931817"/>
                <a:gd name="connsiteX7" fmla="*/ 55381 w 313508"/>
                <a:gd name="connsiteY7" fmla="*/ 399030 h 931817"/>
                <a:gd name="connsiteX8" fmla="*/ 105251 w 313508"/>
                <a:gd name="connsiteY8" fmla="*/ 264455 h 931817"/>
                <a:gd name="connsiteX9" fmla="*/ 178118 w 313508"/>
                <a:gd name="connsiteY9" fmla="*/ 146482 h 931817"/>
                <a:gd name="connsiteX10" fmla="*/ 287384 w 313508"/>
                <a:gd name="connsiteY10" fmla="*/ 17417 h 931817"/>
                <a:gd name="connsiteX0" fmla="*/ 315889 w 315889"/>
                <a:gd name="connsiteY0" fmla="*/ 0 h 931817"/>
                <a:gd name="connsiteX1" fmla="*/ 298472 w 315889"/>
                <a:gd name="connsiteY1" fmla="*/ 357052 h 931817"/>
                <a:gd name="connsiteX2" fmla="*/ 220095 w 315889"/>
                <a:gd name="connsiteY2" fmla="*/ 400593 h 931817"/>
                <a:gd name="connsiteX3" fmla="*/ 167844 w 315889"/>
                <a:gd name="connsiteY3" fmla="*/ 513805 h 931817"/>
                <a:gd name="connsiteX4" fmla="*/ 106884 w 315889"/>
                <a:gd name="connsiteY4" fmla="*/ 714102 h 931817"/>
                <a:gd name="connsiteX5" fmla="*/ 19798 w 315889"/>
                <a:gd name="connsiteY5" fmla="*/ 931817 h 931817"/>
                <a:gd name="connsiteX6" fmla="*/ 0 w 315889"/>
                <a:gd name="connsiteY6" fmla="*/ 613478 h 931817"/>
                <a:gd name="connsiteX7" fmla="*/ 57762 w 315889"/>
                <a:gd name="connsiteY7" fmla="*/ 399030 h 931817"/>
                <a:gd name="connsiteX8" fmla="*/ 107632 w 315889"/>
                <a:gd name="connsiteY8" fmla="*/ 264455 h 931817"/>
                <a:gd name="connsiteX9" fmla="*/ 180499 w 315889"/>
                <a:gd name="connsiteY9" fmla="*/ 146482 h 931817"/>
                <a:gd name="connsiteX10" fmla="*/ 289765 w 315889"/>
                <a:gd name="connsiteY10" fmla="*/ 17417 h 931817"/>
                <a:gd name="connsiteX0" fmla="*/ 315889 w 315889"/>
                <a:gd name="connsiteY0" fmla="*/ 0 h 931817"/>
                <a:gd name="connsiteX1" fmla="*/ 298472 w 315889"/>
                <a:gd name="connsiteY1" fmla="*/ 357052 h 931817"/>
                <a:gd name="connsiteX2" fmla="*/ 220095 w 315889"/>
                <a:gd name="connsiteY2" fmla="*/ 400593 h 931817"/>
                <a:gd name="connsiteX3" fmla="*/ 167844 w 315889"/>
                <a:gd name="connsiteY3" fmla="*/ 513805 h 931817"/>
                <a:gd name="connsiteX4" fmla="*/ 106884 w 315889"/>
                <a:gd name="connsiteY4" fmla="*/ 714102 h 931817"/>
                <a:gd name="connsiteX5" fmla="*/ 19798 w 315889"/>
                <a:gd name="connsiteY5" fmla="*/ 931817 h 931817"/>
                <a:gd name="connsiteX6" fmla="*/ 0 w 315889"/>
                <a:gd name="connsiteY6" fmla="*/ 613478 h 931817"/>
                <a:gd name="connsiteX7" fmla="*/ 57762 w 315889"/>
                <a:gd name="connsiteY7" fmla="*/ 399030 h 931817"/>
                <a:gd name="connsiteX8" fmla="*/ 107632 w 315889"/>
                <a:gd name="connsiteY8" fmla="*/ 264455 h 931817"/>
                <a:gd name="connsiteX9" fmla="*/ 180499 w 315889"/>
                <a:gd name="connsiteY9" fmla="*/ 146482 h 931817"/>
                <a:gd name="connsiteX10" fmla="*/ 289765 w 315889"/>
                <a:gd name="connsiteY10" fmla="*/ 17417 h 931817"/>
                <a:gd name="connsiteX0" fmla="*/ 315889 w 315889"/>
                <a:gd name="connsiteY0" fmla="*/ 0 h 931817"/>
                <a:gd name="connsiteX1" fmla="*/ 298472 w 315889"/>
                <a:gd name="connsiteY1" fmla="*/ 357052 h 931817"/>
                <a:gd name="connsiteX2" fmla="*/ 220095 w 315889"/>
                <a:gd name="connsiteY2" fmla="*/ 400593 h 931817"/>
                <a:gd name="connsiteX3" fmla="*/ 167844 w 315889"/>
                <a:gd name="connsiteY3" fmla="*/ 513805 h 931817"/>
                <a:gd name="connsiteX4" fmla="*/ 106884 w 315889"/>
                <a:gd name="connsiteY4" fmla="*/ 714102 h 931817"/>
                <a:gd name="connsiteX5" fmla="*/ 19798 w 315889"/>
                <a:gd name="connsiteY5" fmla="*/ 931817 h 931817"/>
                <a:gd name="connsiteX6" fmla="*/ 0 w 315889"/>
                <a:gd name="connsiteY6" fmla="*/ 613478 h 931817"/>
                <a:gd name="connsiteX7" fmla="*/ 69669 w 315889"/>
                <a:gd name="connsiteY7" fmla="*/ 391886 h 931817"/>
                <a:gd name="connsiteX8" fmla="*/ 107632 w 315889"/>
                <a:gd name="connsiteY8" fmla="*/ 264455 h 931817"/>
                <a:gd name="connsiteX9" fmla="*/ 180499 w 315889"/>
                <a:gd name="connsiteY9" fmla="*/ 146482 h 931817"/>
                <a:gd name="connsiteX10" fmla="*/ 289765 w 315889"/>
                <a:gd name="connsiteY10" fmla="*/ 17417 h 931817"/>
                <a:gd name="connsiteX0" fmla="*/ 315889 w 315889"/>
                <a:gd name="connsiteY0" fmla="*/ 0 h 931817"/>
                <a:gd name="connsiteX1" fmla="*/ 298472 w 315889"/>
                <a:gd name="connsiteY1" fmla="*/ 357052 h 931817"/>
                <a:gd name="connsiteX2" fmla="*/ 220095 w 315889"/>
                <a:gd name="connsiteY2" fmla="*/ 400593 h 931817"/>
                <a:gd name="connsiteX3" fmla="*/ 167844 w 315889"/>
                <a:gd name="connsiteY3" fmla="*/ 513805 h 931817"/>
                <a:gd name="connsiteX4" fmla="*/ 106884 w 315889"/>
                <a:gd name="connsiteY4" fmla="*/ 714102 h 931817"/>
                <a:gd name="connsiteX5" fmla="*/ 19798 w 315889"/>
                <a:gd name="connsiteY5" fmla="*/ 931817 h 931817"/>
                <a:gd name="connsiteX6" fmla="*/ 0 w 315889"/>
                <a:gd name="connsiteY6" fmla="*/ 613478 h 931817"/>
                <a:gd name="connsiteX7" fmla="*/ 69669 w 315889"/>
                <a:gd name="connsiteY7" fmla="*/ 391886 h 931817"/>
                <a:gd name="connsiteX8" fmla="*/ 107632 w 315889"/>
                <a:gd name="connsiteY8" fmla="*/ 264455 h 931817"/>
                <a:gd name="connsiteX9" fmla="*/ 180499 w 315889"/>
                <a:gd name="connsiteY9" fmla="*/ 146482 h 931817"/>
                <a:gd name="connsiteX10" fmla="*/ 294528 w 315889"/>
                <a:gd name="connsiteY10" fmla="*/ 36467 h 931817"/>
                <a:gd name="connsiteX0" fmla="*/ 315889 w 315889"/>
                <a:gd name="connsiteY0" fmla="*/ 0 h 917529"/>
                <a:gd name="connsiteX1" fmla="*/ 298472 w 315889"/>
                <a:gd name="connsiteY1" fmla="*/ 342764 h 917529"/>
                <a:gd name="connsiteX2" fmla="*/ 220095 w 315889"/>
                <a:gd name="connsiteY2" fmla="*/ 386305 h 917529"/>
                <a:gd name="connsiteX3" fmla="*/ 167844 w 315889"/>
                <a:gd name="connsiteY3" fmla="*/ 499517 h 917529"/>
                <a:gd name="connsiteX4" fmla="*/ 106884 w 315889"/>
                <a:gd name="connsiteY4" fmla="*/ 699814 h 917529"/>
                <a:gd name="connsiteX5" fmla="*/ 19798 w 315889"/>
                <a:gd name="connsiteY5" fmla="*/ 917529 h 917529"/>
                <a:gd name="connsiteX6" fmla="*/ 0 w 315889"/>
                <a:gd name="connsiteY6" fmla="*/ 599190 h 917529"/>
                <a:gd name="connsiteX7" fmla="*/ 69669 w 315889"/>
                <a:gd name="connsiteY7" fmla="*/ 377598 h 917529"/>
                <a:gd name="connsiteX8" fmla="*/ 107632 w 315889"/>
                <a:gd name="connsiteY8" fmla="*/ 250167 h 917529"/>
                <a:gd name="connsiteX9" fmla="*/ 180499 w 315889"/>
                <a:gd name="connsiteY9" fmla="*/ 132194 h 917529"/>
                <a:gd name="connsiteX10" fmla="*/ 294528 w 315889"/>
                <a:gd name="connsiteY10" fmla="*/ 22179 h 917529"/>
                <a:gd name="connsiteX0" fmla="*/ 315889 w 315889"/>
                <a:gd name="connsiteY0" fmla="*/ 0 h 917529"/>
                <a:gd name="connsiteX1" fmla="*/ 298472 w 315889"/>
                <a:gd name="connsiteY1" fmla="*/ 342764 h 917529"/>
                <a:gd name="connsiteX2" fmla="*/ 220095 w 315889"/>
                <a:gd name="connsiteY2" fmla="*/ 386305 h 917529"/>
                <a:gd name="connsiteX3" fmla="*/ 167844 w 315889"/>
                <a:gd name="connsiteY3" fmla="*/ 499517 h 917529"/>
                <a:gd name="connsiteX4" fmla="*/ 106884 w 315889"/>
                <a:gd name="connsiteY4" fmla="*/ 699814 h 917529"/>
                <a:gd name="connsiteX5" fmla="*/ 19798 w 315889"/>
                <a:gd name="connsiteY5" fmla="*/ 917529 h 917529"/>
                <a:gd name="connsiteX6" fmla="*/ 0 w 315889"/>
                <a:gd name="connsiteY6" fmla="*/ 599190 h 917529"/>
                <a:gd name="connsiteX7" fmla="*/ 69669 w 315889"/>
                <a:gd name="connsiteY7" fmla="*/ 377598 h 917529"/>
                <a:gd name="connsiteX8" fmla="*/ 107632 w 315889"/>
                <a:gd name="connsiteY8" fmla="*/ 250167 h 917529"/>
                <a:gd name="connsiteX9" fmla="*/ 180499 w 315889"/>
                <a:gd name="connsiteY9" fmla="*/ 132194 h 917529"/>
                <a:gd name="connsiteX10" fmla="*/ 236968 w 315889"/>
                <a:gd name="connsiteY10" fmla="*/ 74907 h 917529"/>
                <a:gd name="connsiteX11" fmla="*/ 294528 w 315889"/>
                <a:gd name="connsiteY11" fmla="*/ 22179 h 917529"/>
                <a:gd name="connsiteX0" fmla="*/ 313508 w 313508"/>
                <a:gd name="connsiteY0" fmla="*/ 0 h 908004"/>
                <a:gd name="connsiteX1" fmla="*/ 298472 w 313508"/>
                <a:gd name="connsiteY1" fmla="*/ 333239 h 908004"/>
                <a:gd name="connsiteX2" fmla="*/ 220095 w 313508"/>
                <a:gd name="connsiteY2" fmla="*/ 376780 h 908004"/>
                <a:gd name="connsiteX3" fmla="*/ 167844 w 313508"/>
                <a:gd name="connsiteY3" fmla="*/ 489992 h 908004"/>
                <a:gd name="connsiteX4" fmla="*/ 106884 w 313508"/>
                <a:gd name="connsiteY4" fmla="*/ 690289 h 908004"/>
                <a:gd name="connsiteX5" fmla="*/ 19798 w 313508"/>
                <a:gd name="connsiteY5" fmla="*/ 908004 h 908004"/>
                <a:gd name="connsiteX6" fmla="*/ 0 w 313508"/>
                <a:gd name="connsiteY6" fmla="*/ 589665 h 908004"/>
                <a:gd name="connsiteX7" fmla="*/ 69669 w 313508"/>
                <a:gd name="connsiteY7" fmla="*/ 368073 h 908004"/>
                <a:gd name="connsiteX8" fmla="*/ 107632 w 313508"/>
                <a:gd name="connsiteY8" fmla="*/ 240642 h 908004"/>
                <a:gd name="connsiteX9" fmla="*/ 180499 w 313508"/>
                <a:gd name="connsiteY9" fmla="*/ 122669 h 908004"/>
                <a:gd name="connsiteX10" fmla="*/ 236968 w 313508"/>
                <a:gd name="connsiteY10" fmla="*/ 65382 h 908004"/>
                <a:gd name="connsiteX11" fmla="*/ 294528 w 313508"/>
                <a:gd name="connsiteY11" fmla="*/ 12654 h 908004"/>
                <a:gd name="connsiteX0" fmla="*/ 313508 w 313508"/>
                <a:gd name="connsiteY0" fmla="*/ 0 h 908004"/>
                <a:gd name="connsiteX1" fmla="*/ 298881 w 313508"/>
                <a:gd name="connsiteY1" fmla="*/ 191588 h 908004"/>
                <a:gd name="connsiteX2" fmla="*/ 298472 w 313508"/>
                <a:gd name="connsiteY2" fmla="*/ 333239 h 908004"/>
                <a:gd name="connsiteX3" fmla="*/ 220095 w 313508"/>
                <a:gd name="connsiteY3" fmla="*/ 376780 h 908004"/>
                <a:gd name="connsiteX4" fmla="*/ 167844 w 313508"/>
                <a:gd name="connsiteY4" fmla="*/ 489992 h 908004"/>
                <a:gd name="connsiteX5" fmla="*/ 106884 w 313508"/>
                <a:gd name="connsiteY5" fmla="*/ 690289 h 908004"/>
                <a:gd name="connsiteX6" fmla="*/ 19798 w 313508"/>
                <a:gd name="connsiteY6" fmla="*/ 908004 h 908004"/>
                <a:gd name="connsiteX7" fmla="*/ 0 w 313508"/>
                <a:gd name="connsiteY7" fmla="*/ 589665 h 908004"/>
                <a:gd name="connsiteX8" fmla="*/ 69669 w 313508"/>
                <a:gd name="connsiteY8" fmla="*/ 368073 h 908004"/>
                <a:gd name="connsiteX9" fmla="*/ 107632 w 313508"/>
                <a:gd name="connsiteY9" fmla="*/ 240642 h 908004"/>
                <a:gd name="connsiteX10" fmla="*/ 180499 w 313508"/>
                <a:gd name="connsiteY10" fmla="*/ 122669 h 908004"/>
                <a:gd name="connsiteX11" fmla="*/ 236968 w 313508"/>
                <a:gd name="connsiteY11" fmla="*/ 65382 h 908004"/>
                <a:gd name="connsiteX12" fmla="*/ 294528 w 313508"/>
                <a:gd name="connsiteY12" fmla="*/ 12654 h 908004"/>
                <a:gd name="connsiteX0" fmla="*/ 313508 w 313508"/>
                <a:gd name="connsiteY0" fmla="*/ 0 h 908004"/>
                <a:gd name="connsiteX1" fmla="*/ 298881 w 313508"/>
                <a:gd name="connsiteY1" fmla="*/ 191588 h 908004"/>
                <a:gd name="connsiteX2" fmla="*/ 298472 w 313508"/>
                <a:gd name="connsiteY2" fmla="*/ 333239 h 908004"/>
                <a:gd name="connsiteX3" fmla="*/ 253637 w 313508"/>
                <a:gd name="connsiteY3" fmla="*/ 351131 h 908004"/>
                <a:gd name="connsiteX4" fmla="*/ 220095 w 313508"/>
                <a:gd name="connsiteY4" fmla="*/ 376780 h 908004"/>
                <a:gd name="connsiteX5" fmla="*/ 167844 w 313508"/>
                <a:gd name="connsiteY5" fmla="*/ 489992 h 908004"/>
                <a:gd name="connsiteX6" fmla="*/ 106884 w 313508"/>
                <a:gd name="connsiteY6" fmla="*/ 690289 h 908004"/>
                <a:gd name="connsiteX7" fmla="*/ 19798 w 313508"/>
                <a:gd name="connsiteY7" fmla="*/ 908004 h 908004"/>
                <a:gd name="connsiteX8" fmla="*/ 0 w 313508"/>
                <a:gd name="connsiteY8" fmla="*/ 589665 h 908004"/>
                <a:gd name="connsiteX9" fmla="*/ 69669 w 313508"/>
                <a:gd name="connsiteY9" fmla="*/ 368073 h 908004"/>
                <a:gd name="connsiteX10" fmla="*/ 107632 w 313508"/>
                <a:gd name="connsiteY10" fmla="*/ 240642 h 908004"/>
                <a:gd name="connsiteX11" fmla="*/ 180499 w 313508"/>
                <a:gd name="connsiteY11" fmla="*/ 122669 h 908004"/>
                <a:gd name="connsiteX12" fmla="*/ 236968 w 313508"/>
                <a:gd name="connsiteY12" fmla="*/ 65382 h 908004"/>
                <a:gd name="connsiteX13" fmla="*/ 294528 w 313508"/>
                <a:gd name="connsiteY13" fmla="*/ 12654 h 908004"/>
                <a:gd name="connsiteX0" fmla="*/ 313508 w 313508"/>
                <a:gd name="connsiteY0" fmla="*/ 0 h 908004"/>
                <a:gd name="connsiteX1" fmla="*/ 298881 w 313508"/>
                <a:gd name="connsiteY1" fmla="*/ 191588 h 908004"/>
                <a:gd name="connsiteX2" fmla="*/ 286565 w 313508"/>
                <a:gd name="connsiteY2" fmla="*/ 252277 h 908004"/>
                <a:gd name="connsiteX3" fmla="*/ 253637 w 313508"/>
                <a:gd name="connsiteY3" fmla="*/ 351131 h 908004"/>
                <a:gd name="connsiteX4" fmla="*/ 220095 w 313508"/>
                <a:gd name="connsiteY4" fmla="*/ 376780 h 908004"/>
                <a:gd name="connsiteX5" fmla="*/ 167844 w 313508"/>
                <a:gd name="connsiteY5" fmla="*/ 489992 h 908004"/>
                <a:gd name="connsiteX6" fmla="*/ 106884 w 313508"/>
                <a:gd name="connsiteY6" fmla="*/ 690289 h 908004"/>
                <a:gd name="connsiteX7" fmla="*/ 19798 w 313508"/>
                <a:gd name="connsiteY7" fmla="*/ 908004 h 908004"/>
                <a:gd name="connsiteX8" fmla="*/ 0 w 313508"/>
                <a:gd name="connsiteY8" fmla="*/ 589665 h 908004"/>
                <a:gd name="connsiteX9" fmla="*/ 69669 w 313508"/>
                <a:gd name="connsiteY9" fmla="*/ 368073 h 908004"/>
                <a:gd name="connsiteX10" fmla="*/ 107632 w 313508"/>
                <a:gd name="connsiteY10" fmla="*/ 240642 h 908004"/>
                <a:gd name="connsiteX11" fmla="*/ 180499 w 313508"/>
                <a:gd name="connsiteY11" fmla="*/ 122669 h 908004"/>
                <a:gd name="connsiteX12" fmla="*/ 236968 w 313508"/>
                <a:gd name="connsiteY12" fmla="*/ 65382 h 908004"/>
                <a:gd name="connsiteX13" fmla="*/ 294528 w 313508"/>
                <a:gd name="connsiteY13" fmla="*/ 12654 h 908004"/>
                <a:gd name="connsiteX0" fmla="*/ 313508 w 313508"/>
                <a:gd name="connsiteY0" fmla="*/ 0 h 908004"/>
                <a:gd name="connsiteX1" fmla="*/ 298881 w 313508"/>
                <a:gd name="connsiteY1" fmla="*/ 191588 h 908004"/>
                <a:gd name="connsiteX2" fmla="*/ 286565 w 313508"/>
                <a:gd name="connsiteY2" fmla="*/ 252277 h 908004"/>
                <a:gd name="connsiteX3" fmla="*/ 225062 w 313508"/>
                <a:gd name="connsiteY3" fmla="*/ 263025 h 908004"/>
                <a:gd name="connsiteX4" fmla="*/ 220095 w 313508"/>
                <a:gd name="connsiteY4" fmla="*/ 376780 h 908004"/>
                <a:gd name="connsiteX5" fmla="*/ 167844 w 313508"/>
                <a:gd name="connsiteY5" fmla="*/ 489992 h 908004"/>
                <a:gd name="connsiteX6" fmla="*/ 106884 w 313508"/>
                <a:gd name="connsiteY6" fmla="*/ 690289 h 908004"/>
                <a:gd name="connsiteX7" fmla="*/ 19798 w 313508"/>
                <a:gd name="connsiteY7" fmla="*/ 908004 h 908004"/>
                <a:gd name="connsiteX8" fmla="*/ 0 w 313508"/>
                <a:gd name="connsiteY8" fmla="*/ 589665 h 908004"/>
                <a:gd name="connsiteX9" fmla="*/ 69669 w 313508"/>
                <a:gd name="connsiteY9" fmla="*/ 368073 h 908004"/>
                <a:gd name="connsiteX10" fmla="*/ 107632 w 313508"/>
                <a:gd name="connsiteY10" fmla="*/ 240642 h 908004"/>
                <a:gd name="connsiteX11" fmla="*/ 180499 w 313508"/>
                <a:gd name="connsiteY11" fmla="*/ 122669 h 908004"/>
                <a:gd name="connsiteX12" fmla="*/ 236968 w 313508"/>
                <a:gd name="connsiteY12" fmla="*/ 65382 h 908004"/>
                <a:gd name="connsiteX13" fmla="*/ 294528 w 313508"/>
                <a:gd name="connsiteY13" fmla="*/ 12654 h 908004"/>
                <a:gd name="connsiteX0" fmla="*/ 313508 w 313508"/>
                <a:gd name="connsiteY0" fmla="*/ 0 h 908004"/>
                <a:gd name="connsiteX1" fmla="*/ 298881 w 313508"/>
                <a:gd name="connsiteY1" fmla="*/ 191588 h 908004"/>
                <a:gd name="connsiteX2" fmla="*/ 262753 w 313508"/>
                <a:gd name="connsiteY2" fmla="*/ 233227 h 908004"/>
                <a:gd name="connsiteX3" fmla="*/ 225062 w 313508"/>
                <a:gd name="connsiteY3" fmla="*/ 263025 h 908004"/>
                <a:gd name="connsiteX4" fmla="*/ 220095 w 313508"/>
                <a:gd name="connsiteY4" fmla="*/ 376780 h 908004"/>
                <a:gd name="connsiteX5" fmla="*/ 167844 w 313508"/>
                <a:gd name="connsiteY5" fmla="*/ 489992 h 908004"/>
                <a:gd name="connsiteX6" fmla="*/ 106884 w 313508"/>
                <a:gd name="connsiteY6" fmla="*/ 690289 h 908004"/>
                <a:gd name="connsiteX7" fmla="*/ 19798 w 313508"/>
                <a:gd name="connsiteY7" fmla="*/ 908004 h 908004"/>
                <a:gd name="connsiteX8" fmla="*/ 0 w 313508"/>
                <a:gd name="connsiteY8" fmla="*/ 589665 h 908004"/>
                <a:gd name="connsiteX9" fmla="*/ 69669 w 313508"/>
                <a:gd name="connsiteY9" fmla="*/ 368073 h 908004"/>
                <a:gd name="connsiteX10" fmla="*/ 107632 w 313508"/>
                <a:gd name="connsiteY10" fmla="*/ 240642 h 908004"/>
                <a:gd name="connsiteX11" fmla="*/ 180499 w 313508"/>
                <a:gd name="connsiteY11" fmla="*/ 122669 h 908004"/>
                <a:gd name="connsiteX12" fmla="*/ 236968 w 313508"/>
                <a:gd name="connsiteY12" fmla="*/ 65382 h 908004"/>
                <a:gd name="connsiteX13" fmla="*/ 294528 w 313508"/>
                <a:gd name="connsiteY13" fmla="*/ 12654 h 908004"/>
                <a:gd name="connsiteX0" fmla="*/ 313508 w 313508"/>
                <a:gd name="connsiteY0" fmla="*/ 0 h 908004"/>
                <a:gd name="connsiteX1" fmla="*/ 298881 w 313508"/>
                <a:gd name="connsiteY1" fmla="*/ 191588 h 908004"/>
                <a:gd name="connsiteX2" fmla="*/ 262753 w 313508"/>
                <a:gd name="connsiteY2" fmla="*/ 233227 h 908004"/>
                <a:gd name="connsiteX3" fmla="*/ 225062 w 313508"/>
                <a:gd name="connsiteY3" fmla="*/ 263025 h 908004"/>
                <a:gd name="connsiteX4" fmla="*/ 220095 w 313508"/>
                <a:gd name="connsiteY4" fmla="*/ 376780 h 908004"/>
                <a:gd name="connsiteX5" fmla="*/ 167844 w 313508"/>
                <a:gd name="connsiteY5" fmla="*/ 489992 h 908004"/>
                <a:gd name="connsiteX6" fmla="*/ 106884 w 313508"/>
                <a:gd name="connsiteY6" fmla="*/ 690289 h 908004"/>
                <a:gd name="connsiteX7" fmla="*/ 19798 w 313508"/>
                <a:gd name="connsiteY7" fmla="*/ 908004 h 908004"/>
                <a:gd name="connsiteX8" fmla="*/ 0 w 313508"/>
                <a:gd name="connsiteY8" fmla="*/ 589665 h 908004"/>
                <a:gd name="connsiteX9" fmla="*/ 69669 w 313508"/>
                <a:gd name="connsiteY9" fmla="*/ 368073 h 908004"/>
                <a:gd name="connsiteX10" fmla="*/ 107632 w 313508"/>
                <a:gd name="connsiteY10" fmla="*/ 240642 h 908004"/>
                <a:gd name="connsiteX11" fmla="*/ 180499 w 313508"/>
                <a:gd name="connsiteY11" fmla="*/ 122669 h 908004"/>
                <a:gd name="connsiteX12" fmla="*/ 236968 w 313508"/>
                <a:gd name="connsiteY12" fmla="*/ 65382 h 908004"/>
                <a:gd name="connsiteX13" fmla="*/ 294528 w 313508"/>
                <a:gd name="connsiteY13" fmla="*/ 12654 h 908004"/>
                <a:gd name="connsiteX0" fmla="*/ 313508 w 313508"/>
                <a:gd name="connsiteY0" fmla="*/ 0 h 908004"/>
                <a:gd name="connsiteX1" fmla="*/ 298881 w 313508"/>
                <a:gd name="connsiteY1" fmla="*/ 191588 h 908004"/>
                <a:gd name="connsiteX2" fmla="*/ 262753 w 313508"/>
                <a:gd name="connsiteY2" fmla="*/ 233227 h 908004"/>
                <a:gd name="connsiteX3" fmla="*/ 225062 w 313508"/>
                <a:gd name="connsiteY3" fmla="*/ 263025 h 908004"/>
                <a:gd name="connsiteX4" fmla="*/ 179613 w 313508"/>
                <a:gd name="connsiteY4" fmla="*/ 324393 h 908004"/>
                <a:gd name="connsiteX5" fmla="*/ 167844 w 313508"/>
                <a:gd name="connsiteY5" fmla="*/ 489992 h 908004"/>
                <a:gd name="connsiteX6" fmla="*/ 106884 w 313508"/>
                <a:gd name="connsiteY6" fmla="*/ 690289 h 908004"/>
                <a:gd name="connsiteX7" fmla="*/ 19798 w 313508"/>
                <a:gd name="connsiteY7" fmla="*/ 908004 h 908004"/>
                <a:gd name="connsiteX8" fmla="*/ 0 w 313508"/>
                <a:gd name="connsiteY8" fmla="*/ 589665 h 908004"/>
                <a:gd name="connsiteX9" fmla="*/ 69669 w 313508"/>
                <a:gd name="connsiteY9" fmla="*/ 368073 h 908004"/>
                <a:gd name="connsiteX10" fmla="*/ 107632 w 313508"/>
                <a:gd name="connsiteY10" fmla="*/ 240642 h 908004"/>
                <a:gd name="connsiteX11" fmla="*/ 180499 w 313508"/>
                <a:gd name="connsiteY11" fmla="*/ 122669 h 908004"/>
                <a:gd name="connsiteX12" fmla="*/ 236968 w 313508"/>
                <a:gd name="connsiteY12" fmla="*/ 65382 h 908004"/>
                <a:gd name="connsiteX13" fmla="*/ 294528 w 313508"/>
                <a:gd name="connsiteY13" fmla="*/ 12654 h 908004"/>
                <a:gd name="connsiteX0" fmla="*/ 313508 w 313508"/>
                <a:gd name="connsiteY0" fmla="*/ 0 h 908004"/>
                <a:gd name="connsiteX1" fmla="*/ 298881 w 313508"/>
                <a:gd name="connsiteY1" fmla="*/ 191588 h 908004"/>
                <a:gd name="connsiteX2" fmla="*/ 262753 w 313508"/>
                <a:gd name="connsiteY2" fmla="*/ 233227 h 908004"/>
                <a:gd name="connsiteX3" fmla="*/ 225062 w 313508"/>
                <a:gd name="connsiteY3" fmla="*/ 263025 h 908004"/>
                <a:gd name="connsiteX4" fmla="*/ 179613 w 313508"/>
                <a:gd name="connsiteY4" fmla="*/ 324393 h 908004"/>
                <a:gd name="connsiteX5" fmla="*/ 132125 w 313508"/>
                <a:gd name="connsiteY5" fmla="*/ 485229 h 908004"/>
                <a:gd name="connsiteX6" fmla="*/ 106884 w 313508"/>
                <a:gd name="connsiteY6" fmla="*/ 690289 h 908004"/>
                <a:gd name="connsiteX7" fmla="*/ 19798 w 313508"/>
                <a:gd name="connsiteY7" fmla="*/ 908004 h 908004"/>
                <a:gd name="connsiteX8" fmla="*/ 0 w 313508"/>
                <a:gd name="connsiteY8" fmla="*/ 589665 h 908004"/>
                <a:gd name="connsiteX9" fmla="*/ 69669 w 313508"/>
                <a:gd name="connsiteY9" fmla="*/ 368073 h 908004"/>
                <a:gd name="connsiteX10" fmla="*/ 107632 w 313508"/>
                <a:gd name="connsiteY10" fmla="*/ 240642 h 908004"/>
                <a:gd name="connsiteX11" fmla="*/ 180499 w 313508"/>
                <a:gd name="connsiteY11" fmla="*/ 122669 h 908004"/>
                <a:gd name="connsiteX12" fmla="*/ 236968 w 313508"/>
                <a:gd name="connsiteY12" fmla="*/ 65382 h 908004"/>
                <a:gd name="connsiteX13" fmla="*/ 294528 w 313508"/>
                <a:gd name="connsiteY13" fmla="*/ 12654 h 908004"/>
                <a:gd name="connsiteX0" fmla="*/ 313508 w 313508"/>
                <a:gd name="connsiteY0" fmla="*/ 0 h 908004"/>
                <a:gd name="connsiteX1" fmla="*/ 298881 w 313508"/>
                <a:gd name="connsiteY1" fmla="*/ 191588 h 908004"/>
                <a:gd name="connsiteX2" fmla="*/ 262753 w 313508"/>
                <a:gd name="connsiteY2" fmla="*/ 233227 h 908004"/>
                <a:gd name="connsiteX3" fmla="*/ 225062 w 313508"/>
                <a:gd name="connsiteY3" fmla="*/ 263025 h 908004"/>
                <a:gd name="connsiteX4" fmla="*/ 179613 w 313508"/>
                <a:gd name="connsiteY4" fmla="*/ 324393 h 908004"/>
                <a:gd name="connsiteX5" fmla="*/ 132125 w 313508"/>
                <a:gd name="connsiteY5" fmla="*/ 485229 h 908004"/>
                <a:gd name="connsiteX6" fmla="*/ 78309 w 313508"/>
                <a:gd name="connsiteY6" fmla="*/ 640283 h 908004"/>
                <a:gd name="connsiteX7" fmla="*/ 19798 w 313508"/>
                <a:gd name="connsiteY7" fmla="*/ 908004 h 908004"/>
                <a:gd name="connsiteX8" fmla="*/ 0 w 313508"/>
                <a:gd name="connsiteY8" fmla="*/ 589665 h 908004"/>
                <a:gd name="connsiteX9" fmla="*/ 69669 w 313508"/>
                <a:gd name="connsiteY9" fmla="*/ 368073 h 908004"/>
                <a:gd name="connsiteX10" fmla="*/ 107632 w 313508"/>
                <a:gd name="connsiteY10" fmla="*/ 240642 h 908004"/>
                <a:gd name="connsiteX11" fmla="*/ 180499 w 313508"/>
                <a:gd name="connsiteY11" fmla="*/ 122669 h 908004"/>
                <a:gd name="connsiteX12" fmla="*/ 236968 w 313508"/>
                <a:gd name="connsiteY12" fmla="*/ 65382 h 908004"/>
                <a:gd name="connsiteX13" fmla="*/ 294528 w 313508"/>
                <a:gd name="connsiteY13" fmla="*/ 12654 h 908004"/>
                <a:gd name="connsiteX0" fmla="*/ 317522 w 317522"/>
                <a:gd name="connsiteY0" fmla="*/ 0 h 848473"/>
                <a:gd name="connsiteX1" fmla="*/ 302895 w 317522"/>
                <a:gd name="connsiteY1" fmla="*/ 191588 h 848473"/>
                <a:gd name="connsiteX2" fmla="*/ 266767 w 317522"/>
                <a:gd name="connsiteY2" fmla="*/ 233227 h 848473"/>
                <a:gd name="connsiteX3" fmla="*/ 229076 w 317522"/>
                <a:gd name="connsiteY3" fmla="*/ 263025 h 848473"/>
                <a:gd name="connsiteX4" fmla="*/ 183627 w 317522"/>
                <a:gd name="connsiteY4" fmla="*/ 324393 h 848473"/>
                <a:gd name="connsiteX5" fmla="*/ 136139 w 317522"/>
                <a:gd name="connsiteY5" fmla="*/ 485229 h 848473"/>
                <a:gd name="connsiteX6" fmla="*/ 82323 w 317522"/>
                <a:gd name="connsiteY6" fmla="*/ 640283 h 848473"/>
                <a:gd name="connsiteX7" fmla="*/ 0 w 317522"/>
                <a:gd name="connsiteY7" fmla="*/ 848473 h 848473"/>
                <a:gd name="connsiteX8" fmla="*/ 4014 w 317522"/>
                <a:gd name="connsiteY8" fmla="*/ 589665 h 848473"/>
                <a:gd name="connsiteX9" fmla="*/ 73683 w 317522"/>
                <a:gd name="connsiteY9" fmla="*/ 368073 h 848473"/>
                <a:gd name="connsiteX10" fmla="*/ 111646 w 317522"/>
                <a:gd name="connsiteY10" fmla="*/ 240642 h 848473"/>
                <a:gd name="connsiteX11" fmla="*/ 184513 w 317522"/>
                <a:gd name="connsiteY11" fmla="*/ 122669 h 848473"/>
                <a:gd name="connsiteX12" fmla="*/ 240982 w 317522"/>
                <a:gd name="connsiteY12" fmla="*/ 65382 h 848473"/>
                <a:gd name="connsiteX13" fmla="*/ 298542 w 317522"/>
                <a:gd name="connsiteY13" fmla="*/ 12654 h 848473"/>
                <a:gd name="connsiteX0" fmla="*/ 317522 w 317522"/>
                <a:gd name="connsiteY0" fmla="*/ 0 h 848473"/>
                <a:gd name="connsiteX1" fmla="*/ 302895 w 317522"/>
                <a:gd name="connsiteY1" fmla="*/ 191588 h 848473"/>
                <a:gd name="connsiteX2" fmla="*/ 266767 w 317522"/>
                <a:gd name="connsiteY2" fmla="*/ 233227 h 848473"/>
                <a:gd name="connsiteX3" fmla="*/ 229076 w 317522"/>
                <a:gd name="connsiteY3" fmla="*/ 263025 h 848473"/>
                <a:gd name="connsiteX4" fmla="*/ 183627 w 317522"/>
                <a:gd name="connsiteY4" fmla="*/ 324393 h 848473"/>
                <a:gd name="connsiteX5" fmla="*/ 136139 w 317522"/>
                <a:gd name="connsiteY5" fmla="*/ 485229 h 848473"/>
                <a:gd name="connsiteX6" fmla="*/ 79942 w 317522"/>
                <a:gd name="connsiteY6" fmla="*/ 623614 h 848473"/>
                <a:gd name="connsiteX7" fmla="*/ 0 w 317522"/>
                <a:gd name="connsiteY7" fmla="*/ 848473 h 848473"/>
                <a:gd name="connsiteX8" fmla="*/ 4014 w 317522"/>
                <a:gd name="connsiteY8" fmla="*/ 589665 h 848473"/>
                <a:gd name="connsiteX9" fmla="*/ 73683 w 317522"/>
                <a:gd name="connsiteY9" fmla="*/ 368073 h 848473"/>
                <a:gd name="connsiteX10" fmla="*/ 111646 w 317522"/>
                <a:gd name="connsiteY10" fmla="*/ 240642 h 848473"/>
                <a:gd name="connsiteX11" fmla="*/ 184513 w 317522"/>
                <a:gd name="connsiteY11" fmla="*/ 122669 h 848473"/>
                <a:gd name="connsiteX12" fmla="*/ 240982 w 317522"/>
                <a:gd name="connsiteY12" fmla="*/ 65382 h 848473"/>
                <a:gd name="connsiteX13" fmla="*/ 298542 w 317522"/>
                <a:gd name="connsiteY13" fmla="*/ 12654 h 848473"/>
                <a:gd name="connsiteX0" fmla="*/ 317522 w 317522"/>
                <a:gd name="connsiteY0" fmla="*/ 0 h 848473"/>
                <a:gd name="connsiteX1" fmla="*/ 302895 w 317522"/>
                <a:gd name="connsiteY1" fmla="*/ 191588 h 848473"/>
                <a:gd name="connsiteX2" fmla="*/ 266767 w 317522"/>
                <a:gd name="connsiteY2" fmla="*/ 233227 h 848473"/>
                <a:gd name="connsiteX3" fmla="*/ 229076 w 317522"/>
                <a:gd name="connsiteY3" fmla="*/ 263025 h 848473"/>
                <a:gd name="connsiteX4" fmla="*/ 183627 w 317522"/>
                <a:gd name="connsiteY4" fmla="*/ 324393 h 848473"/>
                <a:gd name="connsiteX5" fmla="*/ 136139 w 317522"/>
                <a:gd name="connsiteY5" fmla="*/ 485229 h 848473"/>
                <a:gd name="connsiteX6" fmla="*/ 79942 w 317522"/>
                <a:gd name="connsiteY6" fmla="*/ 623614 h 848473"/>
                <a:gd name="connsiteX7" fmla="*/ 0 w 317522"/>
                <a:gd name="connsiteY7" fmla="*/ 848473 h 848473"/>
                <a:gd name="connsiteX8" fmla="*/ 4014 w 317522"/>
                <a:gd name="connsiteY8" fmla="*/ 589665 h 848473"/>
                <a:gd name="connsiteX9" fmla="*/ 64158 w 317522"/>
                <a:gd name="connsiteY9" fmla="*/ 372835 h 848473"/>
                <a:gd name="connsiteX10" fmla="*/ 111646 w 317522"/>
                <a:gd name="connsiteY10" fmla="*/ 240642 h 848473"/>
                <a:gd name="connsiteX11" fmla="*/ 184513 w 317522"/>
                <a:gd name="connsiteY11" fmla="*/ 122669 h 848473"/>
                <a:gd name="connsiteX12" fmla="*/ 240982 w 317522"/>
                <a:gd name="connsiteY12" fmla="*/ 65382 h 848473"/>
                <a:gd name="connsiteX13" fmla="*/ 298542 w 317522"/>
                <a:gd name="connsiteY13" fmla="*/ 12654 h 848473"/>
                <a:gd name="connsiteX0" fmla="*/ 317522 w 317522"/>
                <a:gd name="connsiteY0" fmla="*/ 0 h 848473"/>
                <a:gd name="connsiteX1" fmla="*/ 302895 w 317522"/>
                <a:gd name="connsiteY1" fmla="*/ 191588 h 848473"/>
                <a:gd name="connsiteX2" fmla="*/ 266767 w 317522"/>
                <a:gd name="connsiteY2" fmla="*/ 233227 h 848473"/>
                <a:gd name="connsiteX3" fmla="*/ 229076 w 317522"/>
                <a:gd name="connsiteY3" fmla="*/ 263025 h 848473"/>
                <a:gd name="connsiteX4" fmla="*/ 183627 w 317522"/>
                <a:gd name="connsiteY4" fmla="*/ 324393 h 848473"/>
                <a:gd name="connsiteX5" fmla="*/ 136139 w 317522"/>
                <a:gd name="connsiteY5" fmla="*/ 485229 h 848473"/>
                <a:gd name="connsiteX6" fmla="*/ 79942 w 317522"/>
                <a:gd name="connsiteY6" fmla="*/ 623614 h 848473"/>
                <a:gd name="connsiteX7" fmla="*/ 0 w 317522"/>
                <a:gd name="connsiteY7" fmla="*/ 848473 h 848473"/>
                <a:gd name="connsiteX8" fmla="*/ 4014 w 317522"/>
                <a:gd name="connsiteY8" fmla="*/ 589665 h 848473"/>
                <a:gd name="connsiteX9" fmla="*/ 64158 w 317522"/>
                <a:gd name="connsiteY9" fmla="*/ 372835 h 848473"/>
                <a:gd name="connsiteX10" fmla="*/ 111646 w 317522"/>
                <a:gd name="connsiteY10" fmla="*/ 240642 h 848473"/>
                <a:gd name="connsiteX11" fmla="*/ 184513 w 317522"/>
                <a:gd name="connsiteY11" fmla="*/ 122669 h 848473"/>
                <a:gd name="connsiteX12" fmla="*/ 240982 w 317522"/>
                <a:gd name="connsiteY12" fmla="*/ 65382 h 848473"/>
                <a:gd name="connsiteX13" fmla="*/ 298542 w 317522"/>
                <a:gd name="connsiteY13" fmla="*/ 12654 h 848473"/>
                <a:gd name="connsiteX0" fmla="*/ 317522 w 317522"/>
                <a:gd name="connsiteY0" fmla="*/ 0 h 848473"/>
                <a:gd name="connsiteX1" fmla="*/ 302895 w 317522"/>
                <a:gd name="connsiteY1" fmla="*/ 198732 h 848473"/>
                <a:gd name="connsiteX2" fmla="*/ 266767 w 317522"/>
                <a:gd name="connsiteY2" fmla="*/ 233227 h 848473"/>
                <a:gd name="connsiteX3" fmla="*/ 229076 w 317522"/>
                <a:gd name="connsiteY3" fmla="*/ 263025 h 848473"/>
                <a:gd name="connsiteX4" fmla="*/ 183627 w 317522"/>
                <a:gd name="connsiteY4" fmla="*/ 324393 h 848473"/>
                <a:gd name="connsiteX5" fmla="*/ 136139 w 317522"/>
                <a:gd name="connsiteY5" fmla="*/ 485229 h 848473"/>
                <a:gd name="connsiteX6" fmla="*/ 79942 w 317522"/>
                <a:gd name="connsiteY6" fmla="*/ 623614 h 848473"/>
                <a:gd name="connsiteX7" fmla="*/ 0 w 317522"/>
                <a:gd name="connsiteY7" fmla="*/ 848473 h 848473"/>
                <a:gd name="connsiteX8" fmla="*/ 4014 w 317522"/>
                <a:gd name="connsiteY8" fmla="*/ 589665 h 848473"/>
                <a:gd name="connsiteX9" fmla="*/ 64158 w 317522"/>
                <a:gd name="connsiteY9" fmla="*/ 372835 h 848473"/>
                <a:gd name="connsiteX10" fmla="*/ 111646 w 317522"/>
                <a:gd name="connsiteY10" fmla="*/ 240642 h 848473"/>
                <a:gd name="connsiteX11" fmla="*/ 184513 w 317522"/>
                <a:gd name="connsiteY11" fmla="*/ 122669 h 848473"/>
                <a:gd name="connsiteX12" fmla="*/ 240982 w 317522"/>
                <a:gd name="connsiteY12" fmla="*/ 65382 h 848473"/>
                <a:gd name="connsiteX13" fmla="*/ 298542 w 317522"/>
                <a:gd name="connsiteY13" fmla="*/ 12654 h 848473"/>
                <a:gd name="connsiteX0" fmla="*/ 317522 w 317522"/>
                <a:gd name="connsiteY0" fmla="*/ 0 h 848473"/>
                <a:gd name="connsiteX1" fmla="*/ 302895 w 317522"/>
                <a:gd name="connsiteY1" fmla="*/ 198732 h 848473"/>
                <a:gd name="connsiteX2" fmla="*/ 266767 w 317522"/>
                <a:gd name="connsiteY2" fmla="*/ 233227 h 848473"/>
                <a:gd name="connsiteX3" fmla="*/ 229076 w 317522"/>
                <a:gd name="connsiteY3" fmla="*/ 263025 h 848473"/>
                <a:gd name="connsiteX4" fmla="*/ 183627 w 317522"/>
                <a:gd name="connsiteY4" fmla="*/ 324393 h 848473"/>
                <a:gd name="connsiteX5" fmla="*/ 136139 w 317522"/>
                <a:gd name="connsiteY5" fmla="*/ 485229 h 848473"/>
                <a:gd name="connsiteX6" fmla="*/ 79942 w 317522"/>
                <a:gd name="connsiteY6" fmla="*/ 623614 h 848473"/>
                <a:gd name="connsiteX7" fmla="*/ 0 w 317522"/>
                <a:gd name="connsiteY7" fmla="*/ 848473 h 848473"/>
                <a:gd name="connsiteX8" fmla="*/ 4014 w 317522"/>
                <a:gd name="connsiteY8" fmla="*/ 589665 h 848473"/>
                <a:gd name="connsiteX9" fmla="*/ 64158 w 317522"/>
                <a:gd name="connsiteY9" fmla="*/ 372835 h 848473"/>
                <a:gd name="connsiteX10" fmla="*/ 111646 w 317522"/>
                <a:gd name="connsiteY10" fmla="*/ 240642 h 848473"/>
                <a:gd name="connsiteX11" fmla="*/ 184513 w 317522"/>
                <a:gd name="connsiteY11" fmla="*/ 122669 h 848473"/>
                <a:gd name="connsiteX12" fmla="*/ 240982 w 317522"/>
                <a:gd name="connsiteY12" fmla="*/ 65382 h 848473"/>
                <a:gd name="connsiteX13" fmla="*/ 298542 w 317522"/>
                <a:gd name="connsiteY13" fmla="*/ 12654 h 848473"/>
                <a:gd name="connsiteX0" fmla="*/ 317522 w 317522"/>
                <a:gd name="connsiteY0" fmla="*/ 0 h 848473"/>
                <a:gd name="connsiteX1" fmla="*/ 302895 w 317522"/>
                <a:gd name="connsiteY1" fmla="*/ 198732 h 848473"/>
                <a:gd name="connsiteX2" fmla="*/ 259623 w 317522"/>
                <a:gd name="connsiteY2" fmla="*/ 233227 h 848473"/>
                <a:gd name="connsiteX3" fmla="*/ 229076 w 317522"/>
                <a:gd name="connsiteY3" fmla="*/ 263025 h 848473"/>
                <a:gd name="connsiteX4" fmla="*/ 183627 w 317522"/>
                <a:gd name="connsiteY4" fmla="*/ 324393 h 848473"/>
                <a:gd name="connsiteX5" fmla="*/ 136139 w 317522"/>
                <a:gd name="connsiteY5" fmla="*/ 485229 h 848473"/>
                <a:gd name="connsiteX6" fmla="*/ 79942 w 317522"/>
                <a:gd name="connsiteY6" fmla="*/ 623614 h 848473"/>
                <a:gd name="connsiteX7" fmla="*/ 0 w 317522"/>
                <a:gd name="connsiteY7" fmla="*/ 848473 h 848473"/>
                <a:gd name="connsiteX8" fmla="*/ 4014 w 317522"/>
                <a:gd name="connsiteY8" fmla="*/ 589665 h 848473"/>
                <a:gd name="connsiteX9" fmla="*/ 64158 w 317522"/>
                <a:gd name="connsiteY9" fmla="*/ 372835 h 848473"/>
                <a:gd name="connsiteX10" fmla="*/ 111646 w 317522"/>
                <a:gd name="connsiteY10" fmla="*/ 240642 h 848473"/>
                <a:gd name="connsiteX11" fmla="*/ 184513 w 317522"/>
                <a:gd name="connsiteY11" fmla="*/ 122669 h 848473"/>
                <a:gd name="connsiteX12" fmla="*/ 240982 w 317522"/>
                <a:gd name="connsiteY12" fmla="*/ 65382 h 848473"/>
                <a:gd name="connsiteX13" fmla="*/ 298542 w 317522"/>
                <a:gd name="connsiteY13" fmla="*/ 12654 h 848473"/>
                <a:gd name="connsiteX0" fmla="*/ 317522 w 317522"/>
                <a:gd name="connsiteY0" fmla="*/ 0 h 848473"/>
                <a:gd name="connsiteX1" fmla="*/ 302895 w 317522"/>
                <a:gd name="connsiteY1" fmla="*/ 198732 h 848473"/>
                <a:gd name="connsiteX2" fmla="*/ 259623 w 317522"/>
                <a:gd name="connsiteY2" fmla="*/ 233227 h 848473"/>
                <a:gd name="connsiteX3" fmla="*/ 229076 w 317522"/>
                <a:gd name="connsiteY3" fmla="*/ 263025 h 848473"/>
                <a:gd name="connsiteX4" fmla="*/ 178864 w 317522"/>
                <a:gd name="connsiteY4" fmla="*/ 336299 h 848473"/>
                <a:gd name="connsiteX5" fmla="*/ 136139 w 317522"/>
                <a:gd name="connsiteY5" fmla="*/ 485229 h 848473"/>
                <a:gd name="connsiteX6" fmla="*/ 79942 w 317522"/>
                <a:gd name="connsiteY6" fmla="*/ 623614 h 848473"/>
                <a:gd name="connsiteX7" fmla="*/ 0 w 317522"/>
                <a:gd name="connsiteY7" fmla="*/ 848473 h 848473"/>
                <a:gd name="connsiteX8" fmla="*/ 4014 w 317522"/>
                <a:gd name="connsiteY8" fmla="*/ 589665 h 848473"/>
                <a:gd name="connsiteX9" fmla="*/ 64158 w 317522"/>
                <a:gd name="connsiteY9" fmla="*/ 372835 h 848473"/>
                <a:gd name="connsiteX10" fmla="*/ 111646 w 317522"/>
                <a:gd name="connsiteY10" fmla="*/ 240642 h 848473"/>
                <a:gd name="connsiteX11" fmla="*/ 184513 w 317522"/>
                <a:gd name="connsiteY11" fmla="*/ 122669 h 848473"/>
                <a:gd name="connsiteX12" fmla="*/ 240982 w 317522"/>
                <a:gd name="connsiteY12" fmla="*/ 65382 h 848473"/>
                <a:gd name="connsiteX13" fmla="*/ 298542 w 317522"/>
                <a:gd name="connsiteY13" fmla="*/ 12654 h 848473"/>
                <a:gd name="connsiteX0" fmla="*/ 317522 w 317522"/>
                <a:gd name="connsiteY0" fmla="*/ 0 h 848473"/>
                <a:gd name="connsiteX1" fmla="*/ 302895 w 317522"/>
                <a:gd name="connsiteY1" fmla="*/ 198732 h 848473"/>
                <a:gd name="connsiteX2" fmla="*/ 259623 w 317522"/>
                <a:gd name="connsiteY2" fmla="*/ 233227 h 848473"/>
                <a:gd name="connsiteX3" fmla="*/ 229076 w 317522"/>
                <a:gd name="connsiteY3" fmla="*/ 263025 h 848473"/>
                <a:gd name="connsiteX4" fmla="*/ 178864 w 317522"/>
                <a:gd name="connsiteY4" fmla="*/ 336299 h 848473"/>
                <a:gd name="connsiteX5" fmla="*/ 136139 w 317522"/>
                <a:gd name="connsiteY5" fmla="*/ 485229 h 848473"/>
                <a:gd name="connsiteX6" fmla="*/ 75179 w 317522"/>
                <a:gd name="connsiteY6" fmla="*/ 654570 h 848473"/>
                <a:gd name="connsiteX7" fmla="*/ 0 w 317522"/>
                <a:gd name="connsiteY7" fmla="*/ 848473 h 848473"/>
                <a:gd name="connsiteX8" fmla="*/ 4014 w 317522"/>
                <a:gd name="connsiteY8" fmla="*/ 589665 h 848473"/>
                <a:gd name="connsiteX9" fmla="*/ 64158 w 317522"/>
                <a:gd name="connsiteY9" fmla="*/ 372835 h 848473"/>
                <a:gd name="connsiteX10" fmla="*/ 111646 w 317522"/>
                <a:gd name="connsiteY10" fmla="*/ 240642 h 848473"/>
                <a:gd name="connsiteX11" fmla="*/ 184513 w 317522"/>
                <a:gd name="connsiteY11" fmla="*/ 122669 h 848473"/>
                <a:gd name="connsiteX12" fmla="*/ 240982 w 317522"/>
                <a:gd name="connsiteY12" fmla="*/ 65382 h 848473"/>
                <a:gd name="connsiteX13" fmla="*/ 298542 w 317522"/>
                <a:gd name="connsiteY13" fmla="*/ 12654 h 848473"/>
                <a:gd name="connsiteX0" fmla="*/ 317522 w 317522"/>
                <a:gd name="connsiteY0" fmla="*/ 0 h 848473"/>
                <a:gd name="connsiteX1" fmla="*/ 302895 w 317522"/>
                <a:gd name="connsiteY1" fmla="*/ 198732 h 848473"/>
                <a:gd name="connsiteX2" fmla="*/ 259623 w 317522"/>
                <a:gd name="connsiteY2" fmla="*/ 233227 h 848473"/>
                <a:gd name="connsiteX3" fmla="*/ 229076 w 317522"/>
                <a:gd name="connsiteY3" fmla="*/ 263025 h 848473"/>
                <a:gd name="connsiteX4" fmla="*/ 178864 w 317522"/>
                <a:gd name="connsiteY4" fmla="*/ 336299 h 848473"/>
                <a:gd name="connsiteX5" fmla="*/ 136139 w 317522"/>
                <a:gd name="connsiteY5" fmla="*/ 485229 h 848473"/>
                <a:gd name="connsiteX6" fmla="*/ 75179 w 317522"/>
                <a:gd name="connsiteY6" fmla="*/ 654570 h 848473"/>
                <a:gd name="connsiteX7" fmla="*/ 0 w 317522"/>
                <a:gd name="connsiteY7" fmla="*/ 848473 h 848473"/>
                <a:gd name="connsiteX8" fmla="*/ 4014 w 317522"/>
                <a:gd name="connsiteY8" fmla="*/ 589665 h 848473"/>
                <a:gd name="connsiteX9" fmla="*/ 64158 w 317522"/>
                <a:gd name="connsiteY9" fmla="*/ 372835 h 848473"/>
                <a:gd name="connsiteX10" fmla="*/ 111646 w 317522"/>
                <a:gd name="connsiteY10" fmla="*/ 240642 h 848473"/>
                <a:gd name="connsiteX11" fmla="*/ 184513 w 317522"/>
                <a:gd name="connsiteY11" fmla="*/ 122669 h 848473"/>
                <a:gd name="connsiteX12" fmla="*/ 229076 w 317522"/>
                <a:gd name="connsiteY12" fmla="*/ 70145 h 848473"/>
                <a:gd name="connsiteX13" fmla="*/ 298542 w 317522"/>
                <a:gd name="connsiteY13" fmla="*/ 12654 h 848473"/>
                <a:gd name="connsiteX0" fmla="*/ 317522 w 317522"/>
                <a:gd name="connsiteY0" fmla="*/ 0 h 848473"/>
                <a:gd name="connsiteX1" fmla="*/ 302895 w 317522"/>
                <a:gd name="connsiteY1" fmla="*/ 198732 h 848473"/>
                <a:gd name="connsiteX2" fmla="*/ 259623 w 317522"/>
                <a:gd name="connsiteY2" fmla="*/ 233227 h 848473"/>
                <a:gd name="connsiteX3" fmla="*/ 229076 w 317522"/>
                <a:gd name="connsiteY3" fmla="*/ 263025 h 848473"/>
                <a:gd name="connsiteX4" fmla="*/ 178864 w 317522"/>
                <a:gd name="connsiteY4" fmla="*/ 336299 h 848473"/>
                <a:gd name="connsiteX5" fmla="*/ 136139 w 317522"/>
                <a:gd name="connsiteY5" fmla="*/ 485229 h 848473"/>
                <a:gd name="connsiteX6" fmla="*/ 75179 w 317522"/>
                <a:gd name="connsiteY6" fmla="*/ 654570 h 848473"/>
                <a:gd name="connsiteX7" fmla="*/ 0 w 317522"/>
                <a:gd name="connsiteY7" fmla="*/ 848473 h 848473"/>
                <a:gd name="connsiteX8" fmla="*/ 4014 w 317522"/>
                <a:gd name="connsiteY8" fmla="*/ 589665 h 848473"/>
                <a:gd name="connsiteX9" fmla="*/ 64158 w 317522"/>
                <a:gd name="connsiteY9" fmla="*/ 372835 h 848473"/>
                <a:gd name="connsiteX10" fmla="*/ 111646 w 317522"/>
                <a:gd name="connsiteY10" fmla="*/ 240642 h 848473"/>
                <a:gd name="connsiteX11" fmla="*/ 138588 w 317522"/>
                <a:gd name="connsiteY11" fmla="*/ 189207 h 848473"/>
                <a:gd name="connsiteX12" fmla="*/ 184513 w 317522"/>
                <a:gd name="connsiteY12" fmla="*/ 122669 h 848473"/>
                <a:gd name="connsiteX13" fmla="*/ 229076 w 317522"/>
                <a:gd name="connsiteY13" fmla="*/ 70145 h 848473"/>
                <a:gd name="connsiteX14" fmla="*/ 298542 w 317522"/>
                <a:gd name="connsiteY14" fmla="*/ 12654 h 848473"/>
                <a:gd name="connsiteX0" fmla="*/ 317522 w 317522"/>
                <a:gd name="connsiteY0" fmla="*/ 0 h 848473"/>
                <a:gd name="connsiteX1" fmla="*/ 302895 w 317522"/>
                <a:gd name="connsiteY1" fmla="*/ 198732 h 848473"/>
                <a:gd name="connsiteX2" fmla="*/ 259623 w 317522"/>
                <a:gd name="connsiteY2" fmla="*/ 233227 h 848473"/>
                <a:gd name="connsiteX3" fmla="*/ 229076 w 317522"/>
                <a:gd name="connsiteY3" fmla="*/ 263025 h 848473"/>
                <a:gd name="connsiteX4" fmla="*/ 178864 w 317522"/>
                <a:gd name="connsiteY4" fmla="*/ 336299 h 848473"/>
                <a:gd name="connsiteX5" fmla="*/ 136139 w 317522"/>
                <a:gd name="connsiteY5" fmla="*/ 485229 h 848473"/>
                <a:gd name="connsiteX6" fmla="*/ 75179 w 317522"/>
                <a:gd name="connsiteY6" fmla="*/ 654570 h 848473"/>
                <a:gd name="connsiteX7" fmla="*/ 0 w 317522"/>
                <a:gd name="connsiteY7" fmla="*/ 848473 h 848473"/>
                <a:gd name="connsiteX8" fmla="*/ 4014 w 317522"/>
                <a:gd name="connsiteY8" fmla="*/ 589665 h 848473"/>
                <a:gd name="connsiteX9" fmla="*/ 33813 w 317522"/>
                <a:gd name="connsiteY9" fmla="*/ 472576 h 848473"/>
                <a:gd name="connsiteX10" fmla="*/ 64158 w 317522"/>
                <a:gd name="connsiteY10" fmla="*/ 372835 h 848473"/>
                <a:gd name="connsiteX11" fmla="*/ 111646 w 317522"/>
                <a:gd name="connsiteY11" fmla="*/ 240642 h 848473"/>
                <a:gd name="connsiteX12" fmla="*/ 138588 w 317522"/>
                <a:gd name="connsiteY12" fmla="*/ 189207 h 848473"/>
                <a:gd name="connsiteX13" fmla="*/ 184513 w 317522"/>
                <a:gd name="connsiteY13" fmla="*/ 122669 h 848473"/>
                <a:gd name="connsiteX14" fmla="*/ 229076 w 317522"/>
                <a:gd name="connsiteY14" fmla="*/ 70145 h 848473"/>
                <a:gd name="connsiteX15" fmla="*/ 298542 w 317522"/>
                <a:gd name="connsiteY15" fmla="*/ 12654 h 848473"/>
                <a:gd name="connsiteX0" fmla="*/ 317522 w 317522"/>
                <a:gd name="connsiteY0" fmla="*/ 0 h 848473"/>
                <a:gd name="connsiteX1" fmla="*/ 302895 w 317522"/>
                <a:gd name="connsiteY1" fmla="*/ 198732 h 848473"/>
                <a:gd name="connsiteX2" fmla="*/ 259623 w 317522"/>
                <a:gd name="connsiteY2" fmla="*/ 233227 h 848473"/>
                <a:gd name="connsiteX3" fmla="*/ 229076 w 317522"/>
                <a:gd name="connsiteY3" fmla="*/ 263025 h 848473"/>
                <a:gd name="connsiteX4" fmla="*/ 178864 w 317522"/>
                <a:gd name="connsiteY4" fmla="*/ 336299 h 848473"/>
                <a:gd name="connsiteX5" fmla="*/ 136139 w 317522"/>
                <a:gd name="connsiteY5" fmla="*/ 485229 h 848473"/>
                <a:gd name="connsiteX6" fmla="*/ 75179 w 317522"/>
                <a:gd name="connsiteY6" fmla="*/ 654570 h 848473"/>
                <a:gd name="connsiteX7" fmla="*/ 0 w 317522"/>
                <a:gd name="connsiteY7" fmla="*/ 848473 h 848473"/>
                <a:gd name="connsiteX8" fmla="*/ 4014 w 317522"/>
                <a:gd name="connsiteY8" fmla="*/ 589665 h 848473"/>
                <a:gd name="connsiteX9" fmla="*/ 33813 w 317522"/>
                <a:gd name="connsiteY9" fmla="*/ 472576 h 848473"/>
                <a:gd name="connsiteX10" fmla="*/ 64158 w 317522"/>
                <a:gd name="connsiteY10" fmla="*/ 372835 h 848473"/>
                <a:gd name="connsiteX11" fmla="*/ 86201 w 317522"/>
                <a:gd name="connsiteY11" fmla="*/ 305889 h 848473"/>
                <a:gd name="connsiteX12" fmla="*/ 111646 w 317522"/>
                <a:gd name="connsiteY12" fmla="*/ 240642 h 848473"/>
                <a:gd name="connsiteX13" fmla="*/ 138588 w 317522"/>
                <a:gd name="connsiteY13" fmla="*/ 189207 h 848473"/>
                <a:gd name="connsiteX14" fmla="*/ 184513 w 317522"/>
                <a:gd name="connsiteY14" fmla="*/ 122669 h 848473"/>
                <a:gd name="connsiteX15" fmla="*/ 229076 w 317522"/>
                <a:gd name="connsiteY15" fmla="*/ 70145 h 848473"/>
                <a:gd name="connsiteX16" fmla="*/ 298542 w 317522"/>
                <a:gd name="connsiteY16" fmla="*/ 12654 h 848473"/>
                <a:gd name="connsiteX0" fmla="*/ 317522 w 317522"/>
                <a:gd name="connsiteY0" fmla="*/ 0 h 848473"/>
                <a:gd name="connsiteX1" fmla="*/ 302895 w 317522"/>
                <a:gd name="connsiteY1" fmla="*/ 198732 h 848473"/>
                <a:gd name="connsiteX2" fmla="*/ 259623 w 317522"/>
                <a:gd name="connsiteY2" fmla="*/ 233227 h 848473"/>
                <a:gd name="connsiteX3" fmla="*/ 229076 w 317522"/>
                <a:gd name="connsiteY3" fmla="*/ 263025 h 848473"/>
                <a:gd name="connsiteX4" fmla="*/ 178864 w 317522"/>
                <a:gd name="connsiteY4" fmla="*/ 336299 h 848473"/>
                <a:gd name="connsiteX5" fmla="*/ 136139 w 317522"/>
                <a:gd name="connsiteY5" fmla="*/ 485229 h 848473"/>
                <a:gd name="connsiteX6" fmla="*/ 75179 w 317522"/>
                <a:gd name="connsiteY6" fmla="*/ 654570 h 848473"/>
                <a:gd name="connsiteX7" fmla="*/ 0 w 317522"/>
                <a:gd name="connsiteY7" fmla="*/ 848473 h 848473"/>
                <a:gd name="connsiteX8" fmla="*/ 4014 w 317522"/>
                <a:gd name="connsiteY8" fmla="*/ 589665 h 848473"/>
                <a:gd name="connsiteX9" fmla="*/ 33813 w 317522"/>
                <a:gd name="connsiteY9" fmla="*/ 472576 h 848473"/>
                <a:gd name="connsiteX10" fmla="*/ 64158 w 317522"/>
                <a:gd name="connsiteY10" fmla="*/ 372835 h 848473"/>
                <a:gd name="connsiteX11" fmla="*/ 86201 w 317522"/>
                <a:gd name="connsiteY11" fmla="*/ 305889 h 848473"/>
                <a:gd name="connsiteX12" fmla="*/ 111646 w 317522"/>
                <a:gd name="connsiteY12" fmla="*/ 240642 h 848473"/>
                <a:gd name="connsiteX13" fmla="*/ 138588 w 317522"/>
                <a:gd name="connsiteY13" fmla="*/ 189207 h 848473"/>
                <a:gd name="connsiteX14" fmla="*/ 184513 w 317522"/>
                <a:gd name="connsiteY14" fmla="*/ 122669 h 848473"/>
                <a:gd name="connsiteX15" fmla="*/ 229076 w 317522"/>
                <a:gd name="connsiteY15" fmla="*/ 70145 h 848473"/>
                <a:gd name="connsiteX16" fmla="*/ 286636 w 317522"/>
                <a:gd name="connsiteY16" fmla="*/ 19798 h 848473"/>
                <a:gd name="connsiteX0" fmla="*/ 307997 w 307997"/>
                <a:gd name="connsiteY0" fmla="*/ 0 h 846092"/>
                <a:gd name="connsiteX1" fmla="*/ 302895 w 307997"/>
                <a:gd name="connsiteY1" fmla="*/ 196351 h 846092"/>
                <a:gd name="connsiteX2" fmla="*/ 259623 w 307997"/>
                <a:gd name="connsiteY2" fmla="*/ 230846 h 846092"/>
                <a:gd name="connsiteX3" fmla="*/ 229076 w 307997"/>
                <a:gd name="connsiteY3" fmla="*/ 260644 h 846092"/>
                <a:gd name="connsiteX4" fmla="*/ 178864 w 307997"/>
                <a:gd name="connsiteY4" fmla="*/ 333918 h 846092"/>
                <a:gd name="connsiteX5" fmla="*/ 136139 w 307997"/>
                <a:gd name="connsiteY5" fmla="*/ 482848 h 846092"/>
                <a:gd name="connsiteX6" fmla="*/ 75179 w 307997"/>
                <a:gd name="connsiteY6" fmla="*/ 652189 h 846092"/>
                <a:gd name="connsiteX7" fmla="*/ 0 w 307997"/>
                <a:gd name="connsiteY7" fmla="*/ 846092 h 846092"/>
                <a:gd name="connsiteX8" fmla="*/ 4014 w 307997"/>
                <a:gd name="connsiteY8" fmla="*/ 587284 h 846092"/>
                <a:gd name="connsiteX9" fmla="*/ 33813 w 307997"/>
                <a:gd name="connsiteY9" fmla="*/ 470195 h 846092"/>
                <a:gd name="connsiteX10" fmla="*/ 64158 w 307997"/>
                <a:gd name="connsiteY10" fmla="*/ 370454 h 846092"/>
                <a:gd name="connsiteX11" fmla="*/ 86201 w 307997"/>
                <a:gd name="connsiteY11" fmla="*/ 303508 h 846092"/>
                <a:gd name="connsiteX12" fmla="*/ 111646 w 307997"/>
                <a:gd name="connsiteY12" fmla="*/ 238261 h 846092"/>
                <a:gd name="connsiteX13" fmla="*/ 138588 w 307997"/>
                <a:gd name="connsiteY13" fmla="*/ 186826 h 846092"/>
                <a:gd name="connsiteX14" fmla="*/ 184513 w 307997"/>
                <a:gd name="connsiteY14" fmla="*/ 120288 h 846092"/>
                <a:gd name="connsiteX15" fmla="*/ 229076 w 307997"/>
                <a:gd name="connsiteY15" fmla="*/ 67764 h 846092"/>
                <a:gd name="connsiteX16" fmla="*/ 286636 w 307997"/>
                <a:gd name="connsiteY16" fmla="*/ 17417 h 846092"/>
                <a:gd name="connsiteX0" fmla="*/ 307997 w 307997"/>
                <a:gd name="connsiteY0" fmla="*/ 0 h 846092"/>
                <a:gd name="connsiteX1" fmla="*/ 307658 w 307997"/>
                <a:gd name="connsiteY1" fmla="*/ 84432 h 846092"/>
                <a:gd name="connsiteX2" fmla="*/ 302895 w 307997"/>
                <a:gd name="connsiteY2" fmla="*/ 196351 h 846092"/>
                <a:gd name="connsiteX3" fmla="*/ 259623 w 307997"/>
                <a:gd name="connsiteY3" fmla="*/ 230846 h 846092"/>
                <a:gd name="connsiteX4" fmla="*/ 229076 w 307997"/>
                <a:gd name="connsiteY4" fmla="*/ 260644 h 846092"/>
                <a:gd name="connsiteX5" fmla="*/ 178864 w 307997"/>
                <a:gd name="connsiteY5" fmla="*/ 333918 h 846092"/>
                <a:gd name="connsiteX6" fmla="*/ 136139 w 307997"/>
                <a:gd name="connsiteY6" fmla="*/ 482848 h 846092"/>
                <a:gd name="connsiteX7" fmla="*/ 75179 w 307997"/>
                <a:gd name="connsiteY7" fmla="*/ 652189 h 846092"/>
                <a:gd name="connsiteX8" fmla="*/ 0 w 307997"/>
                <a:gd name="connsiteY8" fmla="*/ 846092 h 846092"/>
                <a:gd name="connsiteX9" fmla="*/ 4014 w 307997"/>
                <a:gd name="connsiteY9" fmla="*/ 587284 h 846092"/>
                <a:gd name="connsiteX10" fmla="*/ 33813 w 307997"/>
                <a:gd name="connsiteY10" fmla="*/ 470195 h 846092"/>
                <a:gd name="connsiteX11" fmla="*/ 64158 w 307997"/>
                <a:gd name="connsiteY11" fmla="*/ 370454 h 846092"/>
                <a:gd name="connsiteX12" fmla="*/ 86201 w 307997"/>
                <a:gd name="connsiteY12" fmla="*/ 303508 h 846092"/>
                <a:gd name="connsiteX13" fmla="*/ 111646 w 307997"/>
                <a:gd name="connsiteY13" fmla="*/ 238261 h 846092"/>
                <a:gd name="connsiteX14" fmla="*/ 138588 w 307997"/>
                <a:gd name="connsiteY14" fmla="*/ 186826 h 846092"/>
                <a:gd name="connsiteX15" fmla="*/ 184513 w 307997"/>
                <a:gd name="connsiteY15" fmla="*/ 120288 h 846092"/>
                <a:gd name="connsiteX16" fmla="*/ 229076 w 307997"/>
                <a:gd name="connsiteY16" fmla="*/ 67764 h 846092"/>
                <a:gd name="connsiteX17" fmla="*/ 286636 w 307997"/>
                <a:gd name="connsiteY17" fmla="*/ 17417 h 846092"/>
                <a:gd name="connsiteX0" fmla="*/ 307997 w 307997"/>
                <a:gd name="connsiteY0" fmla="*/ 0 h 846092"/>
                <a:gd name="connsiteX1" fmla="*/ 307658 w 307997"/>
                <a:gd name="connsiteY1" fmla="*/ 84432 h 846092"/>
                <a:gd name="connsiteX2" fmla="*/ 302895 w 307997"/>
                <a:gd name="connsiteY2" fmla="*/ 196351 h 846092"/>
                <a:gd name="connsiteX3" fmla="*/ 259623 w 307997"/>
                <a:gd name="connsiteY3" fmla="*/ 230846 h 846092"/>
                <a:gd name="connsiteX4" fmla="*/ 229076 w 307997"/>
                <a:gd name="connsiteY4" fmla="*/ 260644 h 846092"/>
                <a:gd name="connsiteX5" fmla="*/ 178864 w 307997"/>
                <a:gd name="connsiteY5" fmla="*/ 333918 h 846092"/>
                <a:gd name="connsiteX6" fmla="*/ 136139 w 307997"/>
                <a:gd name="connsiteY6" fmla="*/ 482848 h 846092"/>
                <a:gd name="connsiteX7" fmla="*/ 75179 w 307997"/>
                <a:gd name="connsiteY7" fmla="*/ 652189 h 846092"/>
                <a:gd name="connsiteX8" fmla="*/ 0 w 307997"/>
                <a:gd name="connsiteY8" fmla="*/ 846092 h 846092"/>
                <a:gd name="connsiteX9" fmla="*/ 4014 w 307997"/>
                <a:gd name="connsiteY9" fmla="*/ 587284 h 846092"/>
                <a:gd name="connsiteX10" fmla="*/ 33813 w 307997"/>
                <a:gd name="connsiteY10" fmla="*/ 470195 h 846092"/>
                <a:gd name="connsiteX11" fmla="*/ 64158 w 307997"/>
                <a:gd name="connsiteY11" fmla="*/ 370454 h 846092"/>
                <a:gd name="connsiteX12" fmla="*/ 86201 w 307997"/>
                <a:gd name="connsiteY12" fmla="*/ 303508 h 846092"/>
                <a:gd name="connsiteX13" fmla="*/ 111646 w 307997"/>
                <a:gd name="connsiteY13" fmla="*/ 238261 h 846092"/>
                <a:gd name="connsiteX14" fmla="*/ 138588 w 307997"/>
                <a:gd name="connsiteY14" fmla="*/ 177301 h 846092"/>
                <a:gd name="connsiteX15" fmla="*/ 184513 w 307997"/>
                <a:gd name="connsiteY15" fmla="*/ 120288 h 846092"/>
                <a:gd name="connsiteX16" fmla="*/ 229076 w 307997"/>
                <a:gd name="connsiteY16" fmla="*/ 67764 h 846092"/>
                <a:gd name="connsiteX17" fmla="*/ 286636 w 307997"/>
                <a:gd name="connsiteY17" fmla="*/ 17417 h 846092"/>
                <a:gd name="connsiteX0" fmla="*/ 307997 w 307997"/>
                <a:gd name="connsiteY0" fmla="*/ 0 h 846092"/>
                <a:gd name="connsiteX1" fmla="*/ 307658 w 307997"/>
                <a:gd name="connsiteY1" fmla="*/ 84432 h 846092"/>
                <a:gd name="connsiteX2" fmla="*/ 302895 w 307997"/>
                <a:gd name="connsiteY2" fmla="*/ 196351 h 846092"/>
                <a:gd name="connsiteX3" fmla="*/ 259623 w 307997"/>
                <a:gd name="connsiteY3" fmla="*/ 230846 h 846092"/>
                <a:gd name="connsiteX4" fmla="*/ 229076 w 307997"/>
                <a:gd name="connsiteY4" fmla="*/ 260644 h 846092"/>
                <a:gd name="connsiteX5" fmla="*/ 178864 w 307997"/>
                <a:gd name="connsiteY5" fmla="*/ 333918 h 846092"/>
                <a:gd name="connsiteX6" fmla="*/ 136139 w 307997"/>
                <a:gd name="connsiteY6" fmla="*/ 482848 h 846092"/>
                <a:gd name="connsiteX7" fmla="*/ 75179 w 307997"/>
                <a:gd name="connsiteY7" fmla="*/ 652189 h 846092"/>
                <a:gd name="connsiteX8" fmla="*/ 0 w 307997"/>
                <a:gd name="connsiteY8" fmla="*/ 846092 h 846092"/>
                <a:gd name="connsiteX9" fmla="*/ 4014 w 307997"/>
                <a:gd name="connsiteY9" fmla="*/ 587284 h 846092"/>
                <a:gd name="connsiteX10" fmla="*/ 33813 w 307997"/>
                <a:gd name="connsiteY10" fmla="*/ 470195 h 846092"/>
                <a:gd name="connsiteX11" fmla="*/ 64158 w 307997"/>
                <a:gd name="connsiteY11" fmla="*/ 370454 h 846092"/>
                <a:gd name="connsiteX12" fmla="*/ 86201 w 307997"/>
                <a:gd name="connsiteY12" fmla="*/ 303508 h 846092"/>
                <a:gd name="connsiteX13" fmla="*/ 111646 w 307997"/>
                <a:gd name="connsiteY13" fmla="*/ 238261 h 846092"/>
                <a:gd name="connsiteX14" fmla="*/ 138588 w 307997"/>
                <a:gd name="connsiteY14" fmla="*/ 177301 h 846092"/>
                <a:gd name="connsiteX15" fmla="*/ 184513 w 307997"/>
                <a:gd name="connsiteY15" fmla="*/ 110763 h 846092"/>
                <a:gd name="connsiteX16" fmla="*/ 229076 w 307997"/>
                <a:gd name="connsiteY16" fmla="*/ 67764 h 846092"/>
                <a:gd name="connsiteX17" fmla="*/ 286636 w 307997"/>
                <a:gd name="connsiteY17" fmla="*/ 17417 h 846092"/>
                <a:gd name="connsiteX0" fmla="*/ 307997 w 307997"/>
                <a:gd name="connsiteY0" fmla="*/ 0 h 846092"/>
                <a:gd name="connsiteX1" fmla="*/ 307658 w 307997"/>
                <a:gd name="connsiteY1" fmla="*/ 84432 h 846092"/>
                <a:gd name="connsiteX2" fmla="*/ 302895 w 307997"/>
                <a:gd name="connsiteY2" fmla="*/ 196351 h 846092"/>
                <a:gd name="connsiteX3" fmla="*/ 259623 w 307997"/>
                <a:gd name="connsiteY3" fmla="*/ 230846 h 846092"/>
                <a:gd name="connsiteX4" fmla="*/ 229076 w 307997"/>
                <a:gd name="connsiteY4" fmla="*/ 260644 h 846092"/>
                <a:gd name="connsiteX5" fmla="*/ 178864 w 307997"/>
                <a:gd name="connsiteY5" fmla="*/ 333918 h 846092"/>
                <a:gd name="connsiteX6" fmla="*/ 136139 w 307997"/>
                <a:gd name="connsiteY6" fmla="*/ 482848 h 846092"/>
                <a:gd name="connsiteX7" fmla="*/ 75179 w 307997"/>
                <a:gd name="connsiteY7" fmla="*/ 652189 h 846092"/>
                <a:gd name="connsiteX8" fmla="*/ 0 w 307997"/>
                <a:gd name="connsiteY8" fmla="*/ 846092 h 846092"/>
                <a:gd name="connsiteX9" fmla="*/ 4014 w 307997"/>
                <a:gd name="connsiteY9" fmla="*/ 587284 h 846092"/>
                <a:gd name="connsiteX10" fmla="*/ 33813 w 307997"/>
                <a:gd name="connsiteY10" fmla="*/ 470195 h 846092"/>
                <a:gd name="connsiteX11" fmla="*/ 64158 w 307997"/>
                <a:gd name="connsiteY11" fmla="*/ 370454 h 846092"/>
                <a:gd name="connsiteX12" fmla="*/ 86201 w 307997"/>
                <a:gd name="connsiteY12" fmla="*/ 303508 h 846092"/>
                <a:gd name="connsiteX13" fmla="*/ 102121 w 307997"/>
                <a:gd name="connsiteY13" fmla="*/ 243023 h 846092"/>
                <a:gd name="connsiteX14" fmla="*/ 138588 w 307997"/>
                <a:gd name="connsiteY14" fmla="*/ 177301 h 846092"/>
                <a:gd name="connsiteX15" fmla="*/ 184513 w 307997"/>
                <a:gd name="connsiteY15" fmla="*/ 110763 h 846092"/>
                <a:gd name="connsiteX16" fmla="*/ 229076 w 307997"/>
                <a:gd name="connsiteY16" fmla="*/ 67764 h 846092"/>
                <a:gd name="connsiteX17" fmla="*/ 286636 w 307997"/>
                <a:gd name="connsiteY17" fmla="*/ 17417 h 846092"/>
                <a:gd name="connsiteX0" fmla="*/ 307997 w 307997"/>
                <a:gd name="connsiteY0" fmla="*/ 0 h 846092"/>
                <a:gd name="connsiteX1" fmla="*/ 307658 w 307997"/>
                <a:gd name="connsiteY1" fmla="*/ 84432 h 846092"/>
                <a:gd name="connsiteX2" fmla="*/ 302895 w 307997"/>
                <a:gd name="connsiteY2" fmla="*/ 196351 h 846092"/>
                <a:gd name="connsiteX3" fmla="*/ 259623 w 307997"/>
                <a:gd name="connsiteY3" fmla="*/ 230846 h 846092"/>
                <a:gd name="connsiteX4" fmla="*/ 229076 w 307997"/>
                <a:gd name="connsiteY4" fmla="*/ 260644 h 846092"/>
                <a:gd name="connsiteX5" fmla="*/ 178864 w 307997"/>
                <a:gd name="connsiteY5" fmla="*/ 333918 h 846092"/>
                <a:gd name="connsiteX6" fmla="*/ 136139 w 307997"/>
                <a:gd name="connsiteY6" fmla="*/ 482848 h 846092"/>
                <a:gd name="connsiteX7" fmla="*/ 75179 w 307997"/>
                <a:gd name="connsiteY7" fmla="*/ 652189 h 846092"/>
                <a:gd name="connsiteX8" fmla="*/ 0 w 307997"/>
                <a:gd name="connsiteY8" fmla="*/ 846092 h 846092"/>
                <a:gd name="connsiteX9" fmla="*/ 4014 w 307997"/>
                <a:gd name="connsiteY9" fmla="*/ 587284 h 846092"/>
                <a:gd name="connsiteX10" fmla="*/ 33813 w 307997"/>
                <a:gd name="connsiteY10" fmla="*/ 470195 h 846092"/>
                <a:gd name="connsiteX11" fmla="*/ 64158 w 307997"/>
                <a:gd name="connsiteY11" fmla="*/ 370454 h 846092"/>
                <a:gd name="connsiteX12" fmla="*/ 81438 w 307997"/>
                <a:gd name="connsiteY12" fmla="*/ 315415 h 846092"/>
                <a:gd name="connsiteX13" fmla="*/ 102121 w 307997"/>
                <a:gd name="connsiteY13" fmla="*/ 243023 h 846092"/>
                <a:gd name="connsiteX14" fmla="*/ 138588 w 307997"/>
                <a:gd name="connsiteY14" fmla="*/ 177301 h 846092"/>
                <a:gd name="connsiteX15" fmla="*/ 184513 w 307997"/>
                <a:gd name="connsiteY15" fmla="*/ 110763 h 846092"/>
                <a:gd name="connsiteX16" fmla="*/ 229076 w 307997"/>
                <a:gd name="connsiteY16" fmla="*/ 67764 h 846092"/>
                <a:gd name="connsiteX17" fmla="*/ 286636 w 307997"/>
                <a:gd name="connsiteY17" fmla="*/ 17417 h 846092"/>
                <a:gd name="connsiteX0" fmla="*/ 307997 w 307997"/>
                <a:gd name="connsiteY0" fmla="*/ 0 h 846092"/>
                <a:gd name="connsiteX1" fmla="*/ 307658 w 307997"/>
                <a:gd name="connsiteY1" fmla="*/ 84432 h 846092"/>
                <a:gd name="connsiteX2" fmla="*/ 302895 w 307997"/>
                <a:gd name="connsiteY2" fmla="*/ 196351 h 846092"/>
                <a:gd name="connsiteX3" fmla="*/ 259623 w 307997"/>
                <a:gd name="connsiteY3" fmla="*/ 230846 h 846092"/>
                <a:gd name="connsiteX4" fmla="*/ 229076 w 307997"/>
                <a:gd name="connsiteY4" fmla="*/ 260644 h 846092"/>
                <a:gd name="connsiteX5" fmla="*/ 178864 w 307997"/>
                <a:gd name="connsiteY5" fmla="*/ 333918 h 846092"/>
                <a:gd name="connsiteX6" fmla="*/ 136139 w 307997"/>
                <a:gd name="connsiteY6" fmla="*/ 482848 h 846092"/>
                <a:gd name="connsiteX7" fmla="*/ 75179 w 307997"/>
                <a:gd name="connsiteY7" fmla="*/ 652189 h 846092"/>
                <a:gd name="connsiteX8" fmla="*/ 0 w 307997"/>
                <a:gd name="connsiteY8" fmla="*/ 846092 h 846092"/>
                <a:gd name="connsiteX9" fmla="*/ 4014 w 307997"/>
                <a:gd name="connsiteY9" fmla="*/ 587284 h 846092"/>
                <a:gd name="connsiteX10" fmla="*/ 33813 w 307997"/>
                <a:gd name="connsiteY10" fmla="*/ 470195 h 846092"/>
                <a:gd name="connsiteX11" fmla="*/ 59395 w 307997"/>
                <a:gd name="connsiteY11" fmla="*/ 379979 h 846092"/>
                <a:gd name="connsiteX12" fmla="*/ 81438 w 307997"/>
                <a:gd name="connsiteY12" fmla="*/ 315415 h 846092"/>
                <a:gd name="connsiteX13" fmla="*/ 102121 w 307997"/>
                <a:gd name="connsiteY13" fmla="*/ 243023 h 846092"/>
                <a:gd name="connsiteX14" fmla="*/ 138588 w 307997"/>
                <a:gd name="connsiteY14" fmla="*/ 177301 h 846092"/>
                <a:gd name="connsiteX15" fmla="*/ 184513 w 307997"/>
                <a:gd name="connsiteY15" fmla="*/ 110763 h 846092"/>
                <a:gd name="connsiteX16" fmla="*/ 229076 w 307997"/>
                <a:gd name="connsiteY16" fmla="*/ 67764 h 846092"/>
                <a:gd name="connsiteX17" fmla="*/ 286636 w 307997"/>
                <a:gd name="connsiteY17" fmla="*/ 17417 h 846092"/>
                <a:gd name="connsiteX0" fmla="*/ 307997 w 317228"/>
                <a:gd name="connsiteY0" fmla="*/ 0 h 846092"/>
                <a:gd name="connsiteX1" fmla="*/ 317183 w 317228"/>
                <a:gd name="connsiteY1" fmla="*/ 117769 h 846092"/>
                <a:gd name="connsiteX2" fmla="*/ 302895 w 317228"/>
                <a:gd name="connsiteY2" fmla="*/ 196351 h 846092"/>
                <a:gd name="connsiteX3" fmla="*/ 259623 w 317228"/>
                <a:gd name="connsiteY3" fmla="*/ 230846 h 846092"/>
                <a:gd name="connsiteX4" fmla="*/ 229076 w 317228"/>
                <a:gd name="connsiteY4" fmla="*/ 260644 h 846092"/>
                <a:gd name="connsiteX5" fmla="*/ 178864 w 317228"/>
                <a:gd name="connsiteY5" fmla="*/ 333918 h 846092"/>
                <a:gd name="connsiteX6" fmla="*/ 136139 w 317228"/>
                <a:gd name="connsiteY6" fmla="*/ 482848 h 846092"/>
                <a:gd name="connsiteX7" fmla="*/ 75179 w 317228"/>
                <a:gd name="connsiteY7" fmla="*/ 652189 h 846092"/>
                <a:gd name="connsiteX8" fmla="*/ 0 w 317228"/>
                <a:gd name="connsiteY8" fmla="*/ 846092 h 846092"/>
                <a:gd name="connsiteX9" fmla="*/ 4014 w 317228"/>
                <a:gd name="connsiteY9" fmla="*/ 587284 h 846092"/>
                <a:gd name="connsiteX10" fmla="*/ 33813 w 317228"/>
                <a:gd name="connsiteY10" fmla="*/ 470195 h 846092"/>
                <a:gd name="connsiteX11" fmla="*/ 59395 w 317228"/>
                <a:gd name="connsiteY11" fmla="*/ 379979 h 846092"/>
                <a:gd name="connsiteX12" fmla="*/ 81438 w 317228"/>
                <a:gd name="connsiteY12" fmla="*/ 315415 h 846092"/>
                <a:gd name="connsiteX13" fmla="*/ 102121 w 317228"/>
                <a:gd name="connsiteY13" fmla="*/ 243023 h 846092"/>
                <a:gd name="connsiteX14" fmla="*/ 138588 w 317228"/>
                <a:gd name="connsiteY14" fmla="*/ 177301 h 846092"/>
                <a:gd name="connsiteX15" fmla="*/ 184513 w 317228"/>
                <a:gd name="connsiteY15" fmla="*/ 110763 h 846092"/>
                <a:gd name="connsiteX16" fmla="*/ 229076 w 317228"/>
                <a:gd name="connsiteY16" fmla="*/ 67764 h 846092"/>
                <a:gd name="connsiteX17" fmla="*/ 286636 w 317228"/>
                <a:gd name="connsiteY17" fmla="*/ 17417 h 846092"/>
                <a:gd name="connsiteX0" fmla="*/ 317522 w 318098"/>
                <a:gd name="connsiteY0" fmla="*/ 1633 h 828675"/>
                <a:gd name="connsiteX1" fmla="*/ 317183 w 318098"/>
                <a:gd name="connsiteY1" fmla="*/ 100352 h 828675"/>
                <a:gd name="connsiteX2" fmla="*/ 302895 w 318098"/>
                <a:gd name="connsiteY2" fmla="*/ 178934 h 828675"/>
                <a:gd name="connsiteX3" fmla="*/ 259623 w 318098"/>
                <a:gd name="connsiteY3" fmla="*/ 213429 h 828675"/>
                <a:gd name="connsiteX4" fmla="*/ 229076 w 318098"/>
                <a:gd name="connsiteY4" fmla="*/ 243227 h 828675"/>
                <a:gd name="connsiteX5" fmla="*/ 178864 w 318098"/>
                <a:gd name="connsiteY5" fmla="*/ 316501 h 828675"/>
                <a:gd name="connsiteX6" fmla="*/ 136139 w 318098"/>
                <a:gd name="connsiteY6" fmla="*/ 465431 h 828675"/>
                <a:gd name="connsiteX7" fmla="*/ 75179 w 318098"/>
                <a:gd name="connsiteY7" fmla="*/ 634772 h 828675"/>
                <a:gd name="connsiteX8" fmla="*/ 0 w 318098"/>
                <a:gd name="connsiteY8" fmla="*/ 828675 h 828675"/>
                <a:gd name="connsiteX9" fmla="*/ 4014 w 318098"/>
                <a:gd name="connsiteY9" fmla="*/ 569867 h 828675"/>
                <a:gd name="connsiteX10" fmla="*/ 33813 w 318098"/>
                <a:gd name="connsiteY10" fmla="*/ 452778 h 828675"/>
                <a:gd name="connsiteX11" fmla="*/ 59395 w 318098"/>
                <a:gd name="connsiteY11" fmla="*/ 362562 h 828675"/>
                <a:gd name="connsiteX12" fmla="*/ 81438 w 318098"/>
                <a:gd name="connsiteY12" fmla="*/ 297998 h 828675"/>
                <a:gd name="connsiteX13" fmla="*/ 102121 w 318098"/>
                <a:gd name="connsiteY13" fmla="*/ 225606 h 828675"/>
                <a:gd name="connsiteX14" fmla="*/ 138588 w 318098"/>
                <a:gd name="connsiteY14" fmla="*/ 159884 h 828675"/>
                <a:gd name="connsiteX15" fmla="*/ 184513 w 318098"/>
                <a:gd name="connsiteY15" fmla="*/ 93346 h 828675"/>
                <a:gd name="connsiteX16" fmla="*/ 229076 w 318098"/>
                <a:gd name="connsiteY16" fmla="*/ 50347 h 828675"/>
                <a:gd name="connsiteX17" fmla="*/ 286636 w 318098"/>
                <a:gd name="connsiteY17" fmla="*/ 0 h 828675"/>
                <a:gd name="connsiteX0" fmla="*/ 317522 w 318098"/>
                <a:gd name="connsiteY0" fmla="*/ 0 h 841329"/>
                <a:gd name="connsiteX1" fmla="*/ 317183 w 318098"/>
                <a:gd name="connsiteY1" fmla="*/ 113006 h 841329"/>
                <a:gd name="connsiteX2" fmla="*/ 302895 w 318098"/>
                <a:gd name="connsiteY2" fmla="*/ 191588 h 841329"/>
                <a:gd name="connsiteX3" fmla="*/ 259623 w 318098"/>
                <a:gd name="connsiteY3" fmla="*/ 226083 h 841329"/>
                <a:gd name="connsiteX4" fmla="*/ 229076 w 318098"/>
                <a:gd name="connsiteY4" fmla="*/ 255881 h 841329"/>
                <a:gd name="connsiteX5" fmla="*/ 178864 w 318098"/>
                <a:gd name="connsiteY5" fmla="*/ 329155 h 841329"/>
                <a:gd name="connsiteX6" fmla="*/ 136139 w 318098"/>
                <a:gd name="connsiteY6" fmla="*/ 478085 h 841329"/>
                <a:gd name="connsiteX7" fmla="*/ 75179 w 318098"/>
                <a:gd name="connsiteY7" fmla="*/ 647426 h 841329"/>
                <a:gd name="connsiteX8" fmla="*/ 0 w 318098"/>
                <a:gd name="connsiteY8" fmla="*/ 841329 h 841329"/>
                <a:gd name="connsiteX9" fmla="*/ 4014 w 318098"/>
                <a:gd name="connsiteY9" fmla="*/ 582521 h 841329"/>
                <a:gd name="connsiteX10" fmla="*/ 33813 w 318098"/>
                <a:gd name="connsiteY10" fmla="*/ 465432 h 841329"/>
                <a:gd name="connsiteX11" fmla="*/ 59395 w 318098"/>
                <a:gd name="connsiteY11" fmla="*/ 375216 h 841329"/>
                <a:gd name="connsiteX12" fmla="*/ 81438 w 318098"/>
                <a:gd name="connsiteY12" fmla="*/ 310652 h 841329"/>
                <a:gd name="connsiteX13" fmla="*/ 102121 w 318098"/>
                <a:gd name="connsiteY13" fmla="*/ 238260 h 841329"/>
                <a:gd name="connsiteX14" fmla="*/ 138588 w 318098"/>
                <a:gd name="connsiteY14" fmla="*/ 172538 h 841329"/>
                <a:gd name="connsiteX15" fmla="*/ 184513 w 318098"/>
                <a:gd name="connsiteY15" fmla="*/ 106000 h 841329"/>
                <a:gd name="connsiteX16" fmla="*/ 229076 w 318098"/>
                <a:gd name="connsiteY16" fmla="*/ 63001 h 841329"/>
                <a:gd name="connsiteX17" fmla="*/ 286636 w 318098"/>
                <a:gd name="connsiteY17" fmla="*/ 12654 h 841329"/>
                <a:gd name="connsiteX0" fmla="*/ 317522 w 318098"/>
                <a:gd name="connsiteY0" fmla="*/ 0 h 805610"/>
                <a:gd name="connsiteX1" fmla="*/ 317183 w 318098"/>
                <a:gd name="connsiteY1" fmla="*/ 113006 h 805610"/>
                <a:gd name="connsiteX2" fmla="*/ 302895 w 318098"/>
                <a:gd name="connsiteY2" fmla="*/ 191588 h 805610"/>
                <a:gd name="connsiteX3" fmla="*/ 259623 w 318098"/>
                <a:gd name="connsiteY3" fmla="*/ 226083 h 805610"/>
                <a:gd name="connsiteX4" fmla="*/ 229076 w 318098"/>
                <a:gd name="connsiteY4" fmla="*/ 255881 h 805610"/>
                <a:gd name="connsiteX5" fmla="*/ 178864 w 318098"/>
                <a:gd name="connsiteY5" fmla="*/ 329155 h 805610"/>
                <a:gd name="connsiteX6" fmla="*/ 136139 w 318098"/>
                <a:gd name="connsiteY6" fmla="*/ 478085 h 805610"/>
                <a:gd name="connsiteX7" fmla="*/ 75179 w 318098"/>
                <a:gd name="connsiteY7" fmla="*/ 647426 h 805610"/>
                <a:gd name="connsiteX8" fmla="*/ 0 w 318098"/>
                <a:gd name="connsiteY8" fmla="*/ 805610 h 805610"/>
                <a:gd name="connsiteX9" fmla="*/ 4014 w 318098"/>
                <a:gd name="connsiteY9" fmla="*/ 582521 h 805610"/>
                <a:gd name="connsiteX10" fmla="*/ 33813 w 318098"/>
                <a:gd name="connsiteY10" fmla="*/ 465432 h 805610"/>
                <a:gd name="connsiteX11" fmla="*/ 59395 w 318098"/>
                <a:gd name="connsiteY11" fmla="*/ 375216 h 805610"/>
                <a:gd name="connsiteX12" fmla="*/ 81438 w 318098"/>
                <a:gd name="connsiteY12" fmla="*/ 310652 h 805610"/>
                <a:gd name="connsiteX13" fmla="*/ 102121 w 318098"/>
                <a:gd name="connsiteY13" fmla="*/ 238260 h 805610"/>
                <a:gd name="connsiteX14" fmla="*/ 138588 w 318098"/>
                <a:gd name="connsiteY14" fmla="*/ 172538 h 805610"/>
                <a:gd name="connsiteX15" fmla="*/ 184513 w 318098"/>
                <a:gd name="connsiteY15" fmla="*/ 106000 h 805610"/>
                <a:gd name="connsiteX16" fmla="*/ 229076 w 318098"/>
                <a:gd name="connsiteY16" fmla="*/ 63001 h 805610"/>
                <a:gd name="connsiteX17" fmla="*/ 286636 w 318098"/>
                <a:gd name="connsiteY17" fmla="*/ 12654 h 80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8098" h="805610">
                  <a:moveTo>
                    <a:pt x="317522" y="0"/>
                  </a:moveTo>
                  <a:cubicBezTo>
                    <a:pt x="316275" y="15659"/>
                    <a:pt x="319621" y="81075"/>
                    <a:pt x="317183" y="113006"/>
                  </a:cubicBezTo>
                  <a:cubicBezTo>
                    <a:pt x="314745" y="144937"/>
                    <a:pt x="309710" y="168773"/>
                    <a:pt x="302895" y="191588"/>
                  </a:cubicBezTo>
                  <a:cubicBezTo>
                    <a:pt x="278958" y="213790"/>
                    <a:pt x="282642" y="203064"/>
                    <a:pt x="259623" y="226083"/>
                  </a:cubicBezTo>
                  <a:cubicBezTo>
                    <a:pt x="247059" y="234428"/>
                    <a:pt x="241640" y="247536"/>
                    <a:pt x="229076" y="255881"/>
                  </a:cubicBezTo>
                  <a:lnTo>
                    <a:pt x="178864" y="329155"/>
                  </a:lnTo>
                  <a:lnTo>
                    <a:pt x="136139" y="478085"/>
                  </a:lnTo>
                  <a:lnTo>
                    <a:pt x="75179" y="647426"/>
                  </a:lnTo>
                  <a:lnTo>
                    <a:pt x="0" y="805610"/>
                  </a:lnTo>
                  <a:lnTo>
                    <a:pt x="4014" y="582521"/>
                  </a:lnTo>
                  <a:cubicBezTo>
                    <a:pt x="11237" y="517887"/>
                    <a:pt x="23789" y="501570"/>
                    <a:pt x="33813" y="465432"/>
                  </a:cubicBezTo>
                  <a:cubicBezTo>
                    <a:pt x="43837" y="429294"/>
                    <a:pt x="50267" y="406569"/>
                    <a:pt x="59395" y="375216"/>
                  </a:cubicBezTo>
                  <a:cubicBezTo>
                    <a:pt x="68523" y="343863"/>
                    <a:pt x="73523" y="332684"/>
                    <a:pt x="81438" y="310652"/>
                  </a:cubicBezTo>
                  <a:cubicBezTo>
                    <a:pt x="89353" y="288620"/>
                    <a:pt x="93787" y="254135"/>
                    <a:pt x="102121" y="238260"/>
                  </a:cubicBezTo>
                  <a:cubicBezTo>
                    <a:pt x="110455" y="222385"/>
                    <a:pt x="126444" y="192200"/>
                    <a:pt x="138588" y="172538"/>
                  </a:cubicBezTo>
                  <a:cubicBezTo>
                    <a:pt x="150732" y="152876"/>
                    <a:pt x="170622" y="124653"/>
                    <a:pt x="184513" y="106000"/>
                  </a:cubicBezTo>
                  <a:cubicBezTo>
                    <a:pt x="207305" y="85317"/>
                    <a:pt x="206284" y="83684"/>
                    <a:pt x="229076" y="63001"/>
                  </a:cubicBezTo>
                  <a:lnTo>
                    <a:pt x="286636" y="12654"/>
                  </a:lnTo>
                </a:path>
              </a:pathLst>
            </a:custGeom>
            <a:pattFill prst="lgConfetti">
              <a:fgClr>
                <a:srgbClr val="EEECE1">
                  <a:lumMod val="75000"/>
                </a:srgbClr>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a:solidFill>
                  <a:prstClr val="white"/>
                </a:solidFill>
                <a:latin typeface="Calibri"/>
              </a:endParaRPr>
            </a:p>
          </p:txBody>
        </p:sp>
        <p:sp>
          <p:nvSpPr>
            <p:cNvPr id="120" name="Freeform 119"/>
            <p:cNvSpPr/>
            <p:nvPr/>
          </p:nvSpPr>
          <p:spPr>
            <a:xfrm>
              <a:off x="7883366" y="4406606"/>
              <a:ext cx="30072" cy="641916"/>
            </a:xfrm>
            <a:custGeom>
              <a:avLst/>
              <a:gdLst>
                <a:gd name="connsiteX0" fmla="*/ 34834 w 34834"/>
                <a:gd name="connsiteY0" fmla="*/ 0 h 696685"/>
                <a:gd name="connsiteX1" fmla="*/ 34834 w 34834"/>
                <a:gd name="connsiteY1" fmla="*/ 191588 h 696685"/>
                <a:gd name="connsiteX2" fmla="*/ 17417 w 34834"/>
                <a:gd name="connsiteY2" fmla="*/ 461554 h 696685"/>
                <a:gd name="connsiteX3" fmla="*/ 0 w 34834"/>
                <a:gd name="connsiteY3" fmla="*/ 696685 h 696685"/>
                <a:gd name="connsiteX0" fmla="*/ 34834 w 34834"/>
                <a:gd name="connsiteY0" fmla="*/ 0 h 668110"/>
                <a:gd name="connsiteX1" fmla="*/ 34834 w 34834"/>
                <a:gd name="connsiteY1" fmla="*/ 191588 h 668110"/>
                <a:gd name="connsiteX2" fmla="*/ 17417 w 34834"/>
                <a:gd name="connsiteY2" fmla="*/ 461554 h 668110"/>
                <a:gd name="connsiteX3" fmla="*/ 0 w 34834"/>
                <a:gd name="connsiteY3" fmla="*/ 668110 h 668110"/>
                <a:gd name="connsiteX0" fmla="*/ 30072 w 30072"/>
                <a:gd name="connsiteY0" fmla="*/ 0 h 632391"/>
                <a:gd name="connsiteX1" fmla="*/ 30072 w 30072"/>
                <a:gd name="connsiteY1" fmla="*/ 191588 h 632391"/>
                <a:gd name="connsiteX2" fmla="*/ 12655 w 30072"/>
                <a:gd name="connsiteY2" fmla="*/ 461554 h 632391"/>
                <a:gd name="connsiteX3" fmla="*/ 0 w 30072"/>
                <a:gd name="connsiteY3" fmla="*/ 632391 h 632391"/>
                <a:gd name="connsiteX0" fmla="*/ 30072 w 30072"/>
                <a:gd name="connsiteY0" fmla="*/ 0 h 641916"/>
                <a:gd name="connsiteX1" fmla="*/ 30072 w 30072"/>
                <a:gd name="connsiteY1" fmla="*/ 191588 h 641916"/>
                <a:gd name="connsiteX2" fmla="*/ 12655 w 30072"/>
                <a:gd name="connsiteY2" fmla="*/ 461554 h 641916"/>
                <a:gd name="connsiteX3" fmla="*/ 0 w 30072"/>
                <a:gd name="connsiteY3" fmla="*/ 641916 h 641916"/>
              </a:gdLst>
              <a:ahLst/>
              <a:cxnLst>
                <a:cxn ang="0">
                  <a:pos x="connsiteX0" y="connsiteY0"/>
                </a:cxn>
                <a:cxn ang="0">
                  <a:pos x="connsiteX1" y="connsiteY1"/>
                </a:cxn>
                <a:cxn ang="0">
                  <a:pos x="connsiteX2" y="connsiteY2"/>
                </a:cxn>
                <a:cxn ang="0">
                  <a:pos x="connsiteX3" y="connsiteY3"/>
                </a:cxn>
              </a:cxnLst>
              <a:rect l="l" t="t" r="r" b="b"/>
              <a:pathLst>
                <a:path w="30072" h="641916">
                  <a:moveTo>
                    <a:pt x="30072" y="0"/>
                  </a:moveTo>
                  <a:lnTo>
                    <a:pt x="30072" y="191588"/>
                  </a:lnTo>
                  <a:lnTo>
                    <a:pt x="12655" y="461554"/>
                  </a:lnTo>
                  <a:lnTo>
                    <a:pt x="0" y="641916"/>
                  </a:lnTo>
                </a:path>
              </a:pathLst>
            </a:custGeom>
            <a:noFill/>
            <a:ln w="1905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21" name="Freeform 120"/>
            <p:cNvSpPr/>
            <p:nvPr/>
          </p:nvSpPr>
          <p:spPr>
            <a:xfrm>
              <a:off x="7613062" y="4516212"/>
              <a:ext cx="300036" cy="531018"/>
            </a:xfrm>
            <a:custGeom>
              <a:avLst/>
              <a:gdLst>
                <a:gd name="connsiteX0" fmla="*/ 0 w 271462"/>
                <a:gd name="connsiteY0" fmla="*/ 509587 h 509587"/>
                <a:gd name="connsiteX1" fmla="*/ 271462 w 271462"/>
                <a:gd name="connsiteY1" fmla="*/ 0 h 509587"/>
                <a:gd name="connsiteX2" fmla="*/ 152400 w 271462"/>
                <a:gd name="connsiteY2" fmla="*/ 104775 h 509587"/>
                <a:gd name="connsiteX3" fmla="*/ 90487 w 271462"/>
                <a:gd name="connsiteY3" fmla="*/ 209550 h 509587"/>
                <a:gd name="connsiteX4" fmla="*/ 33337 w 271462"/>
                <a:gd name="connsiteY4" fmla="*/ 366712 h 509587"/>
                <a:gd name="connsiteX5" fmla="*/ 0 w 271462"/>
                <a:gd name="connsiteY5" fmla="*/ 509587 h 509587"/>
                <a:gd name="connsiteX0" fmla="*/ 0 w 273843"/>
                <a:gd name="connsiteY0" fmla="*/ 521493 h 521493"/>
                <a:gd name="connsiteX1" fmla="*/ 273843 w 273843"/>
                <a:gd name="connsiteY1" fmla="*/ 0 h 521493"/>
                <a:gd name="connsiteX2" fmla="*/ 152400 w 273843"/>
                <a:gd name="connsiteY2" fmla="*/ 116681 h 521493"/>
                <a:gd name="connsiteX3" fmla="*/ 90487 w 273843"/>
                <a:gd name="connsiteY3" fmla="*/ 221456 h 521493"/>
                <a:gd name="connsiteX4" fmla="*/ 33337 w 273843"/>
                <a:gd name="connsiteY4" fmla="*/ 378618 h 521493"/>
                <a:gd name="connsiteX5" fmla="*/ 0 w 273843"/>
                <a:gd name="connsiteY5" fmla="*/ 521493 h 521493"/>
                <a:gd name="connsiteX0" fmla="*/ 0 w 273843"/>
                <a:gd name="connsiteY0" fmla="*/ 521493 h 521493"/>
                <a:gd name="connsiteX1" fmla="*/ 273843 w 273843"/>
                <a:gd name="connsiteY1" fmla="*/ 0 h 521493"/>
                <a:gd name="connsiteX2" fmla="*/ 200025 w 273843"/>
                <a:gd name="connsiteY2" fmla="*/ 61912 h 521493"/>
                <a:gd name="connsiteX3" fmla="*/ 152400 w 273843"/>
                <a:gd name="connsiteY3" fmla="*/ 116681 h 521493"/>
                <a:gd name="connsiteX4" fmla="*/ 90487 w 273843"/>
                <a:gd name="connsiteY4" fmla="*/ 221456 h 521493"/>
                <a:gd name="connsiteX5" fmla="*/ 33337 w 273843"/>
                <a:gd name="connsiteY5" fmla="*/ 378618 h 521493"/>
                <a:gd name="connsiteX6" fmla="*/ 0 w 273843"/>
                <a:gd name="connsiteY6" fmla="*/ 521493 h 521493"/>
                <a:gd name="connsiteX0" fmla="*/ 0 w 273843"/>
                <a:gd name="connsiteY0" fmla="*/ 521493 h 521493"/>
                <a:gd name="connsiteX1" fmla="*/ 273843 w 273843"/>
                <a:gd name="connsiteY1" fmla="*/ 0 h 521493"/>
                <a:gd name="connsiteX2" fmla="*/ 200025 w 273843"/>
                <a:gd name="connsiteY2" fmla="*/ 61912 h 521493"/>
                <a:gd name="connsiteX3" fmla="*/ 152400 w 273843"/>
                <a:gd name="connsiteY3" fmla="*/ 116681 h 521493"/>
                <a:gd name="connsiteX4" fmla="*/ 111918 w 273843"/>
                <a:gd name="connsiteY4" fmla="*/ 161924 h 521493"/>
                <a:gd name="connsiteX5" fmla="*/ 90487 w 273843"/>
                <a:gd name="connsiteY5" fmla="*/ 221456 h 521493"/>
                <a:gd name="connsiteX6" fmla="*/ 33337 w 273843"/>
                <a:gd name="connsiteY6" fmla="*/ 378618 h 521493"/>
                <a:gd name="connsiteX7" fmla="*/ 0 w 273843"/>
                <a:gd name="connsiteY7" fmla="*/ 521493 h 521493"/>
                <a:gd name="connsiteX0" fmla="*/ 0 w 273843"/>
                <a:gd name="connsiteY0" fmla="*/ 521493 h 521493"/>
                <a:gd name="connsiteX1" fmla="*/ 273843 w 273843"/>
                <a:gd name="connsiteY1" fmla="*/ 0 h 521493"/>
                <a:gd name="connsiteX2" fmla="*/ 200025 w 273843"/>
                <a:gd name="connsiteY2" fmla="*/ 61912 h 521493"/>
                <a:gd name="connsiteX3" fmla="*/ 152400 w 273843"/>
                <a:gd name="connsiteY3" fmla="*/ 116681 h 521493"/>
                <a:gd name="connsiteX4" fmla="*/ 111918 w 273843"/>
                <a:gd name="connsiteY4" fmla="*/ 161924 h 521493"/>
                <a:gd name="connsiteX5" fmla="*/ 90487 w 273843"/>
                <a:gd name="connsiteY5" fmla="*/ 221456 h 521493"/>
                <a:gd name="connsiteX6" fmla="*/ 69056 w 273843"/>
                <a:gd name="connsiteY6" fmla="*/ 261937 h 521493"/>
                <a:gd name="connsiteX7" fmla="*/ 33337 w 273843"/>
                <a:gd name="connsiteY7" fmla="*/ 378618 h 521493"/>
                <a:gd name="connsiteX8" fmla="*/ 0 w 273843"/>
                <a:gd name="connsiteY8" fmla="*/ 521493 h 521493"/>
                <a:gd name="connsiteX0" fmla="*/ 0 w 273843"/>
                <a:gd name="connsiteY0" fmla="*/ 521493 h 521493"/>
                <a:gd name="connsiteX1" fmla="*/ 273843 w 273843"/>
                <a:gd name="connsiteY1" fmla="*/ 0 h 521493"/>
                <a:gd name="connsiteX2" fmla="*/ 200025 w 273843"/>
                <a:gd name="connsiteY2" fmla="*/ 61912 h 521493"/>
                <a:gd name="connsiteX3" fmla="*/ 152400 w 273843"/>
                <a:gd name="connsiteY3" fmla="*/ 116681 h 521493"/>
                <a:gd name="connsiteX4" fmla="*/ 119062 w 273843"/>
                <a:gd name="connsiteY4" fmla="*/ 157161 h 521493"/>
                <a:gd name="connsiteX5" fmla="*/ 90487 w 273843"/>
                <a:gd name="connsiteY5" fmla="*/ 221456 h 521493"/>
                <a:gd name="connsiteX6" fmla="*/ 69056 w 273843"/>
                <a:gd name="connsiteY6" fmla="*/ 261937 h 521493"/>
                <a:gd name="connsiteX7" fmla="*/ 33337 w 273843"/>
                <a:gd name="connsiteY7" fmla="*/ 378618 h 521493"/>
                <a:gd name="connsiteX8" fmla="*/ 0 w 273843"/>
                <a:gd name="connsiteY8" fmla="*/ 521493 h 521493"/>
                <a:gd name="connsiteX0" fmla="*/ 0 w 273843"/>
                <a:gd name="connsiteY0" fmla="*/ 521493 h 521493"/>
                <a:gd name="connsiteX1" fmla="*/ 273843 w 273843"/>
                <a:gd name="connsiteY1" fmla="*/ 0 h 521493"/>
                <a:gd name="connsiteX2" fmla="*/ 200025 w 273843"/>
                <a:gd name="connsiteY2" fmla="*/ 61912 h 521493"/>
                <a:gd name="connsiteX3" fmla="*/ 152400 w 273843"/>
                <a:gd name="connsiteY3" fmla="*/ 116681 h 521493"/>
                <a:gd name="connsiteX4" fmla="*/ 119062 w 273843"/>
                <a:gd name="connsiteY4" fmla="*/ 157161 h 521493"/>
                <a:gd name="connsiteX5" fmla="*/ 92868 w 273843"/>
                <a:gd name="connsiteY5" fmla="*/ 216693 h 521493"/>
                <a:gd name="connsiteX6" fmla="*/ 69056 w 273843"/>
                <a:gd name="connsiteY6" fmla="*/ 261937 h 521493"/>
                <a:gd name="connsiteX7" fmla="*/ 33337 w 273843"/>
                <a:gd name="connsiteY7" fmla="*/ 378618 h 521493"/>
                <a:gd name="connsiteX8" fmla="*/ 0 w 273843"/>
                <a:gd name="connsiteY8" fmla="*/ 521493 h 521493"/>
                <a:gd name="connsiteX0" fmla="*/ 0 w 273843"/>
                <a:gd name="connsiteY0" fmla="*/ 521493 h 521493"/>
                <a:gd name="connsiteX1" fmla="*/ 273843 w 273843"/>
                <a:gd name="connsiteY1" fmla="*/ 0 h 521493"/>
                <a:gd name="connsiteX2" fmla="*/ 200025 w 273843"/>
                <a:gd name="connsiteY2" fmla="*/ 61912 h 521493"/>
                <a:gd name="connsiteX3" fmla="*/ 152400 w 273843"/>
                <a:gd name="connsiteY3" fmla="*/ 116681 h 521493"/>
                <a:gd name="connsiteX4" fmla="*/ 119062 w 273843"/>
                <a:gd name="connsiteY4" fmla="*/ 157161 h 521493"/>
                <a:gd name="connsiteX5" fmla="*/ 92868 w 273843"/>
                <a:gd name="connsiteY5" fmla="*/ 216693 h 521493"/>
                <a:gd name="connsiteX6" fmla="*/ 69056 w 273843"/>
                <a:gd name="connsiteY6" fmla="*/ 261937 h 521493"/>
                <a:gd name="connsiteX7" fmla="*/ 42862 w 273843"/>
                <a:gd name="connsiteY7" fmla="*/ 319087 h 521493"/>
                <a:gd name="connsiteX8" fmla="*/ 33337 w 273843"/>
                <a:gd name="connsiteY8" fmla="*/ 378618 h 521493"/>
                <a:gd name="connsiteX9" fmla="*/ 0 w 273843"/>
                <a:gd name="connsiteY9" fmla="*/ 521493 h 521493"/>
                <a:gd name="connsiteX0" fmla="*/ 0 w 273843"/>
                <a:gd name="connsiteY0" fmla="*/ 521493 h 521493"/>
                <a:gd name="connsiteX1" fmla="*/ 273843 w 273843"/>
                <a:gd name="connsiteY1" fmla="*/ 0 h 521493"/>
                <a:gd name="connsiteX2" fmla="*/ 200025 w 273843"/>
                <a:gd name="connsiteY2" fmla="*/ 61912 h 521493"/>
                <a:gd name="connsiteX3" fmla="*/ 152400 w 273843"/>
                <a:gd name="connsiteY3" fmla="*/ 116681 h 521493"/>
                <a:gd name="connsiteX4" fmla="*/ 119062 w 273843"/>
                <a:gd name="connsiteY4" fmla="*/ 157161 h 521493"/>
                <a:gd name="connsiteX5" fmla="*/ 92868 w 273843"/>
                <a:gd name="connsiteY5" fmla="*/ 216693 h 521493"/>
                <a:gd name="connsiteX6" fmla="*/ 69056 w 273843"/>
                <a:gd name="connsiteY6" fmla="*/ 261937 h 521493"/>
                <a:gd name="connsiteX7" fmla="*/ 42862 w 273843"/>
                <a:gd name="connsiteY7" fmla="*/ 319087 h 521493"/>
                <a:gd name="connsiteX8" fmla="*/ 30956 w 273843"/>
                <a:gd name="connsiteY8" fmla="*/ 383381 h 521493"/>
                <a:gd name="connsiteX9" fmla="*/ 0 w 273843"/>
                <a:gd name="connsiteY9" fmla="*/ 521493 h 521493"/>
                <a:gd name="connsiteX0" fmla="*/ 0 w 273843"/>
                <a:gd name="connsiteY0" fmla="*/ 521493 h 521493"/>
                <a:gd name="connsiteX1" fmla="*/ 273843 w 273843"/>
                <a:gd name="connsiteY1" fmla="*/ 0 h 521493"/>
                <a:gd name="connsiteX2" fmla="*/ 200025 w 273843"/>
                <a:gd name="connsiteY2" fmla="*/ 61912 h 521493"/>
                <a:gd name="connsiteX3" fmla="*/ 152400 w 273843"/>
                <a:gd name="connsiteY3" fmla="*/ 116681 h 521493"/>
                <a:gd name="connsiteX4" fmla="*/ 119062 w 273843"/>
                <a:gd name="connsiteY4" fmla="*/ 157161 h 521493"/>
                <a:gd name="connsiteX5" fmla="*/ 92868 w 273843"/>
                <a:gd name="connsiteY5" fmla="*/ 216693 h 521493"/>
                <a:gd name="connsiteX6" fmla="*/ 69056 w 273843"/>
                <a:gd name="connsiteY6" fmla="*/ 261937 h 521493"/>
                <a:gd name="connsiteX7" fmla="*/ 42862 w 273843"/>
                <a:gd name="connsiteY7" fmla="*/ 319087 h 521493"/>
                <a:gd name="connsiteX8" fmla="*/ 30956 w 273843"/>
                <a:gd name="connsiteY8" fmla="*/ 383381 h 521493"/>
                <a:gd name="connsiteX9" fmla="*/ 4762 w 273843"/>
                <a:gd name="connsiteY9" fmla="*/ 469106 h 521493"/>
                <a:gd name="connsiteX10" fmla="*/ 0 w 273843"/>
                <a:gd name="connsiteY10" fmla="*/ 521493 h 521493"/>
                <a:gd name="connsiteX0" fmla="*/ 0 w 280986"/>
                <a:gd name="connsiteY0" fmla="*/ 521493 h 521493"/>
                <a:gd name="connsiteX1" fmla="*/ 280986 w 280986"/>
                <a:gd name="connsiteY1" fmla="*/ 0 h 521493"/>
                <a:gd name="connsiteX2" fmla="*/ 207168 w 280986"/>
                <a:gd name="connsiteY2" fmla="*/ 61912 h 521493"/>
                <a:gd name="connsiteX3" fmla="*/ 159543 w 280986"/>
                <a:gd name="connsiteY3" fmla="*/ 116681 h 521493"/>
                <a:gd name="connsiteX4" fmla="*/ 126205 w 280986"/>
                <a:gd name="connsiteY4" fmla="*/ 157161 h 521493"/>
                <a:gd name="connsiteX5" fmla="*/ 100011 w 280986"/>
                <a:gd name="connsiteY5" fmla="*/ 216693 h 521493"/>
                <a:gd name="connsiteX6" fmla="*/ 76199 w 280986"/>
                <a:gd name="connsiteY6" fmla="*/ 261937 h 521493"/>
                <a:gd name="connsiteX7" fmla="*/ 50005 w 280986"/>
                <a:gd name="connsiteY7" fmla="*/ 319087 h 521493"/>
                <a:gd name="connsiteX8" fmla="*/ 38099 w 280986"/>
                <a:gd name="connsiteY8" fmla="*/ 383381 h 521493"/>
                <a:gd name="connsiteX9" fmla="*/ 11905 w 280986"/>
                <a:gd name="connsiteY9" fmla="*/ 469106 h 521493"/>
                <a:gd name="connsiteX10" fmla="*/ 0 w 280986"/>
                <a:gd name="connsiteY10" fmla="*/ 521493 h 521493"/>
                <a:gd name="connsiteX0" fmla="*/ 0 w 280986"/>
                <a:gd name="connsiteY0" fmla="*/ 521493 h 521493"/>
                <a:gd name="connsiteX1" fmla="*/ 280986 w 280986"/>
                <a:gd name="connsiteY1" fmla="*/ 0 h 521493"/>
                <a:gd name="connsiteX2" fmla="*/ 207168 w 280986"/>
                <a:gd name="connsiteY2" fmla="*/ 61912 h 521493"/>
                <a:gd name="connsiteX3" fmla="*/ 159543 w 280986"/>
                <a:gd name="connsiteY3" fmla="*/ 116681 h 521493"/>
                <a:gd name="connsiteX4" fmla="*/ 126205 w 280986"/>
                <a:gd name="connsiteY4" fmla="*/ 157161 h 521493"/>
                <a:gd name="connsiteX5" fmla="*/ 100011 w 280986"/>
                <a:gd name="connsiteY5" fmla="*/ 209549 h 521493"/>
                <a:gd name="connsiteX6" fmla="*/ 76199 w 280986"/>
                <a:gd name="connsiteY6" fmla="*/ 261937 h 521493"/>
                <a:gd name="connsiteX7" fmla="*/ 50005 w 280986"/>
                <a:gd name="connsiteY7" fmla="*/ 319087 h 521493"/>
                <a:gd name="connsiteX8" fmla="*/ 38099 w 280986"/>
                <a:gd name="connsiteY8" fmla="*/ 383381 h 521493"/>
                <a:gd name="connsiteX9" fmla="*/ 11905 w 280986"/>
                <a:gd name="connsiteY9" fmla="*/ 469106 h 521493"/>
                <a:gd name="connsiteX10" fmla="*/ 0 w 280986"/>
                <a:gd name="connsiteY10" fmla="*/ 521493 h 521493"/>
                <a:gd name="connsiteX0" fmla="*/ 0 w 280986"/>
                <a:gd name="connsiteY0" fmla="*/ 521493 h 521493"/>
                <a:gd name="connsiteX1" fmla="*/ 280986 w 280986"/>
                <a:gd name="connsiteY1" fmla="*/ 0 h 521493"/>
                <a:gd name="connsiteX2" fmla="*/ 207168 w 280986"/>
                <a:gd name="connsiteY2" fmla="*/ 61912 h 521493"/>
                <a:gd name="connsiteX3" fmla="*/ 173830 w 280986"/>
                <a:gd name="connsiteY3" fmla="*/ 95249 h 521493"/>
                <a:gd name="connsiteX4" fmla="*/ 159543 w 280986"/>
                <a:gd name="connsiteY4" fmla="*/ 116681 h 521493"/>
                <a:gd name="connsiteX5" fmla="*/ 126205 w 280986"/>
                <a:gd name="connsiteY5" fmla="*/ 157161 h 521493"/>
                <a:gd name="connsiteX6" fmla="*/ 100011 w 280986"/>
                <a:gd name="connsiteY6" fmla="*/ 209549 h 521493"/>
                <a:gd name="connsiteX7" fmla="*/ 76199 w 280986"/>
                <a:gd name="connsiteY7" fmla="*/ 261937 h 521493"/>
                <a:gd name="connsiteX8" fmla="*/ 50005 w 280986"/>
                <a:gd name="connsiteY8" fmla="*/ 319087 h 521493"/>
                <a:gd name="connsiteX9" fmla="*/ 38099 w 280986"/>
                <a:gd name="connsiteY9" fmla="*/ 383381 h 521493"/>
                <a:gd name="connsiteX10" fmla="*/ 11905 w 280986"/>
                <a:gd name="connsiteY10" fmla="*/ 469106 h 521493"/>
                <a:gd name="connsiteX11" fmla="*/ 0 w 280986"/>
                <a:gd name="connsiteY11" fmla="*/ 521493 h 521493"/>
                <a:gd name="connsiteX0" fmla="*/ 0 w 280986"/>
                <a:gd name="connsiteY0" fmla="*/ 521493 h 521493"/>
                <a:gd name="connsiteX1" fmla="*/ 280986 w 280986"/>
                <a:gd name="connsiteY1" fmla="*/ 0 h 521493"/>
                <a:gd name="connsiteX2" fmla="*/ 207168 w 280986"/>
                <a:gd name="connsiteY2" fmla="*/ 61912 h 521493"/>
                <a:gd name="connsiteX3" fmla="*/ 173830 w 280986"/>
                <a:gd name="connsiteY3" fmla="*/ 95249 h 521493"/>
                <a:gd name="connsiteX4" fmla="*/ 159543 w 280986"/>
                <a:gd name="connsiteY4" fmla="*/ 116681 h 521493"/>
                <a:gd name="connsiteX5" fmla="*/ 126205 w 280986"/>
                <a:gd name="connsiteY5" fmla="*/ 157161 h 521493"/>
                <a:gd name="connsiteX6" fmla="*/ 100011 w 280986"/>
                <a:gd name="connsiteY6" fmla="*/ 209549 h 521493"/>
                <a:gd name="connsiteX7" fmla="*/ 76199 w 280986"/>
                <a:gd name="connsiteY7" fmla="*/ 261937 h 521493"/>
                <a:gd name="connsiteX8" fmla="*/ 50005 w 280986"/>
                <a:gd name="connsiteY8" fmla="*/ 319087 h 521493"/>
                <a:gd name="connsiteX9" fmla="*/ 30955 w 280986"/>
                <a:gd name="connsiteY9" fmla="*/ 395287 h 521493"/>
                <a:gd name="connsiteX10" fmla="*/ 11905 w 280986"/>
                <a:gd name="connsiteY10" fmla="*/ 469106 h 521493"/>
                <a:gd name="connsiteX11" fmla="*/ 0 w 280986"/>
                <a:gd name="connsiteY11" fmla="*/ 521493 h 521493"/>
                <a:gd name="connsiteX0" fmla="*/ 0 w 300036"/>
                <a:gd name="connsiteY0" fmla="*/ 531018 h 531018"/>
                <a:gd name="connsiteX1" fmla="*/ 300036 w 300036"/>
                <a:gd name="connsiteY1" fmla="*/ 0 h 531018"/>
                <a:gd name="connsiteX2" fmla="*/ 207168 w 300036"/>
                <a:gd name="connsiteY2" fmla="*/ 71437 h 531018"/>
                <a:gd name="connsiteX3" fmla="*/ 173830 w 300036"/>
                <a:gd name="connsiteY3" fmla="*/ 104774 h 531018"/>
                <a:gd name="connsiteX4" fmla="*/ 159543 w 300036"/>
                <a:gd name="connsiteY4" fmla="*/ 126206 h 531018"/>
                <a:gd name="connsiteX5" fmla="*/ 126205 w 300036"/>
                <a:gd name="connsiteY5" fmla="*/ 166686 h 531018"/>
                <a:gd name="connsiteX6" fmla="*/ 100011 w 300036"/>
                <a:gd name="connsiteY6" fmla="*/ 219074 h 531018"/>
                <a:gd name="connsiteX7" fmla="*/ 76199 w 300036"/>
                <a:gd name="connsiteY7" fmla="*/ 271462 h 531018"/>
                <a:gd name="connsiteX8" fmla="*/ 50005 w 300036"/>
                <a:gd name="connsiteY8" fmla="*/ 328612 h 531018"/>
                <a:gd name="connsiteX9" fmla="*/ 30955 w 300036"/>
                <a:gd name="connsiteY9" fmla="*/ 404812 h 531018"/>
                <a:gd name="connsiteX10" fmla="*/ 11905 w 300036"/>
                <a:gd name="connsiteY10" fmla="*/ 478631 h 531018"/>
                <a:gd name="connsiteX11" fmla="*/ 0 w 300036"/>
                <a:gd name="connsiteY11" fmla="*/ 531018 h 531018"/>
                <a:gd name="connsiteX0" fmla="*/ 0 w 313865"/>
                <a:gd name="connsiteY0" fmla="*/ 562603 h 562603"/>
                <a:gd name="connsiteX1" fmla="*/ 300036 w 313865"/>
                <a:gd name="connsiteY1" fmla="*/ 31585 h 562603"/>
                <a:gd name="connsiteX2" fmla="*/ 257174 w 313865"/>
                <a:gd name="connsiteY2" fmla="*/ 64922 h 562603"/>
                <a:gd name="connsiteX3" fmla="*/ 207168 w 313865"/>
                <a:gd name="connsiteY3" fmla="*/ 103022 h 562603"/>
                <a:gd name="connsiteX4" fmla="*/ 173830 w 313865"/>
                <a:gd name="connsiteY4" fmla="*/ 136359 h 562603"/>
                <a:gd name="connsiteX5" fmla="*/ 159543 w 313865"/>
                <a:gd name="connsiteY5" fmla="*/ 157791 h 562603"/>
                <a:gd name="connsiteX6" fmla="*/ 126205 w 313865"/>
                <a:gd name="connsiteY6" fmla="*/ 198271 h 562603"/>
                <a:gd name="connsiteX7" fmla="*/ 100011 w 313865"/>
                <a:gd name="connsiteY7" fmla="*/ 250659 h 562603"/>
                <a:gd name="connsiteX8" fmla="*/ 76199 w 313865"/>
                <a:gd name="connsiteY8" fmla="*/ 303047 h 562603"/>
                <a:gd name="connsiteX9" fmla="*/ 50005 w 313865"/>
                <a:gd name="connsiteY9" fmla="*/ 360197 h 562603"/>
                <a:gd name="connsiteX10" fmla="*/ 30955 w 313865"/>
                <a:gd name="connsiteY10" fmla="*/ 436397 h 562603"/>
                <a:gd name="connsiteX11" fmla="*/ 11905 w 313865"/>
                <a:gd name="connsiteY11" fmla="*/ 510216 h 562603"/>
                <a:gd name="connsiteX12" fmla="*/ 0 w 313865"/>
                <a:gd name="connsiteY12" fmla="*/ 562603 h 562603"/>
                <a:gd name="connsiteX0" fmla="*/ 0 w 313259"/>
                <a:gd name="connsiteY0" fmla="*/ 562156 h 562156"/>
                <a:gd name="connsiteX1" fmla="*/ 300036 w 313259"/>
                <a:gd name="connsiteY1" fmla="*/ 31138 h 562156"/>
                <a:gd name="connsiteX2" fmla="*/ 252412 w 313259"/>
                <a:gd name="connsiteY2" fmla="*/ 66856 h 562156"/>
                <a:gd name="connsiteX3" fmla="*/ 207168 w 313259"/>
                <a:gd name="connsiteY3" fmla="*/ 102575 h 562156"/>
                <a:gd name="connsiteX4" fmla="*/ 173830 w 313259"/>
                <a:gd name="connsiteY4" fmla="*/ 135912 h 562156"/>
                <a:gd name="connsiteX5" fmla="*/ 159543 w 313259"/>
                <a:gd name="connsiteY5" fmla="*/ 157344 h 562156"/>
                <a:gd name="connsiteX6" fmla="*/ 126205 w 313259"/>
                <a:gd name="connsiteY6" fmla="*/ 197824 h 562156"/>
                <a:gd name="connsiteX7" fmla="*/ 100011 w 313259"/>
                <a:gd name="connsiteY7" fmla="*/ 250212 h 562156"/>
                <a:gd name="connsiteX8" fmla="*/ 76199 w 313259"/>
                <a:gd name="connsiteY8" fmla="*/ 302600 h 562156"/>
                <a:gd name="connsiteX9" fmla="*/ 50005 w 313259"/>
                <a:gd name="connsiteY9" fmla="*/ 359750 h 562156"/>
                <a:gd name="connsiteX10" fmla="*/ 30955 w 313259"/>
                <a:gd name="connsiteY10" fmla="*/ 435950 h 562156"/>
                <a:gd name="connsiteX11" fmla="*/ 11905 w 313259"/>
                <a:gd name="connsiteY11" fmla="*/ 509769 h 562156"/>
                <a:gd name="connsiteX12" fmla="*/ 0 w 313259"/>
                <a:gd name="connsiteY12" fmla="*/ 562156 h 562156"/>
                <a:gd name="connsiteX0" fmla="*/ 0 w 300036"/>
                <a:gd name="connsiteY0" fmla="*/ 531018 h 531018"/>
                <a:gd name="connsiteX1" fmla="*/ 300036 w 300036"/>
                <a:gd name="connsiteY1" fmla="*/ 0 h 531018"/>
                <a:gd name="connsiteX2" fmla="*/ 252412 w 300036"/>
                <a:gd name="connsiteY2" fmla="*/ 35718 h 531018"/>
                <a:gd name="connsiteX3" fmla="*/ 207168 w 300036"/>
                <a:gd name="connsiteY3" fmla="*/ 71437 h 531018"/>
                <a:gd name="connsiteX4" fmla="*/ 173830 w 300036"/>
                <a:gd name="connsiteY4" fmla="*/ 104774 h 531018"/>
                <a:gd name="connsiteX5" fmla="*/ 159543 w 300036"/>
                <a:gd name="connsiteY5" fmla="*/ 126206 h 531018"/>
                <a:gd name="connsiteX6" fmla="*/ 126205 w 300036"/>
                <a:gd name="connsiteY6" fmla="*/ 166686 h 531018"/>
                <a:gd name="connsiteX7" fmla="*/ 100011 w 300036"/>
                <a:gd name="connsiteY7" fmla="*/ 219074 h 531018"/>
                <a:gd name="connsiteX8" fmla="*/ 76199 w 300036"/>
                <a:gd name="connsiteY8" fmla="*/ 271462 h 531018"/>
                <a:gd name="connsiteX9" fmla="*/ 50005 w 300036"/>
                <a:gd name="connsiteY9" fmla="*/ 328612 h 531018"/>
                <a:gd name="connsiteX10" fmla="*/ 30955 w 300036"/>
                <a:gd name="connsiteY10" fmla="*/ 404812 h 531018"/>
                <a:gd name="connsiteX11" fmla="*/ 11905 w 300036"/>
                <a:gd name="connsiteY11" fmla="*/ 478631 h 531018"/>
                <a:gd name="connsiteX12" fmla="*/ 0 w 300036"/>
                <a:gd name="connsiteY12" fmla="*/ 531018 h 531018"/>
                <a:gd name="connsiteX0" fmla="*/ 0 w 300036"/>
                <a:gd name="connsiteY0" fmla="*/ 531018 h 531018"/>
                <a:gd name="connsiteX1" fmla="*/ 300036 w 300036"/>
                <a:gd name="connsiteY1" fmla="*/ 0 h 531018"/>
                <a:gd name="connsiteX2" fmla="*/ 252412 w 300036"/>
                <a:gd name="connsiteY2" fmla="*/ 30956 h 531018"/>
                <a:gd name="connsiteX3" fmla="*/ 207168 w 300036"/>
                <a:gd name="connsiteY3" fmla="*/ 71437 h 531018"/>
                <a:gd name="connsiteX4" fmla="*/ 173830 w 300036"/>
                <a:gd name="connsiteY4" fmla="*/ 104774 h 531018"/>
                <a:gd name="connsiteX5" fmla="*/ 159543 w 300036"/>
                <a:gd name="connsiteY5" fmla="*/ 126206 h 531018"/>
                <a:gd name="connsiteX6" fmla="*/ 126205 w 300036"/>
                <a:gd name="connsiteY6" fmla="*/ 166686 h 531018"/>
                <a:gd name="connsiteX7" fmla="*/ 100011 w 300036"/>
                <a:gd name="connsiteY7" fmla="*/ 219074 h 531018"/>
                <a:gd name="connsiteX8" fmla="*/ 76199 w 300036"/>
                <a:gd name="connsiteY8" fmla="*/ 271462 h 531018"/>
                <a:gd name="connsiteX9" fmla="*/ 50005 w 300036"/>
                <a:gd name="connsiteY9" fmla="*/ 328612 h 531018"/>
                <a:gd name="connsiteX10" fmla="*/ 30955 w 300036"/>
                <a:gd name="connsiteY10" fmla="*/ 404812 h 531018"/>
                <a:gd name="connsiteX11" fmla="*/ 11905 w 300036"/>
                <a:gd name="connsiteY11" fmla="*/ 478631 h 531018"/>
                <a:gd name="connsiteX12" fmla="*/ 0 w 300036"/>
                <a:gd name="connsiteY12" fmla="*/ 531018 h 53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036" h="531018">
                  <a:moveTo>
                    <a:pt x="0" y="531018"/>
                  </a:moveTo>
                  <a:lnTo>
                    <a:pt x="300036" y="0"/>
                  </a:lnTo>
                  <a:cubicBezTo>
                    <a:pt x="271858" y="12700"/>
                    <a:pt x="267890" y="19050"/>
                    <a:pt x="252412" y="30956"/>
                  </a:cubicBezTo>
                  <a:cubicBezTo>
                    <a:pt x="236934" y="42862"/>
                    <a:pt x="221455" y="59928"/>
                    <a:pt x="207168" y="71437"/>
                  </a:cubicBezTo>
                  <a:cubicBezTo>
                    <a:pt x="196055" y="83343"/>
                    <a:pt x="184943" y="92868"/>
                    <a:pt x="173830" y="104774"/>
                  </a:cubicBezTo>
                  <a:lnTo>
                    <a:pt x="159543" y="126206"/>
                  </a:lnTo>
                  <a:cubicBezTo>
                    <a:pt x="152399" y="136525"/>
                    <a:pt x="133349" y="156367"/>
                    <a:pt x="126205" y="166686"/>
                  </a:cubicBezTo>
                  <a:lnTo>
                    <a:pt x="100011" y="219074"/>
                  </a:lnTo>
                  <a:cubicBezTo>
                    <a:pt x="96836" y="228599"/>
                    <a:pt x="79374" y="261937"/>
                    <a:pt x="76199" y="271462"/>
                  </a:cubicBezTo>
                  <a:cubicBezTo>
                    <a:pt x="70643" y="287337"/>
                    <a:pt x="55561" y="312737"/>
                    <a:pt x="50005" y="328612"/>
                  </a:cubicBezTo>
                  <a:lnTo>
                    <a:pt x="30955" y="404812"/>
                  </a:lnTo>
                  <a:lnTo>
                    <a:pt x="11905" y="478631"/>
                  </a:lnTo>
                  <a:lnTo>
                    <a:pt x="0" y="531018"/>
                  </a:lnTo>
                  <a:close/>
                </a:path>
              </a:pathLst>
            </a:custGeom>
            <a:solidFill>
              <a:srgbClr val="FF33CC">
                <a:alpha val="50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a:solidFill>
                  <a:prstClr val="white"/>
                </a:solidFill>
                <a:latin typeface="Calibri"/>
              </a:endParaRPr>
            </a:p>
          </p:txBody>
        </p:sp>
        <p:sp>
          <p:nvSpPr>
            <p:cNvPr id="122" name="Freeform 121"/>
            <p:cNvSpPr/>
            <p:nvPr/>
          </p:nvSpPr>
          <p:spPr>
            <a:xfrm>
              <a:off x="7584486" y="4504306"/>
              <a:ext cx="321468" cy="604838"/>
            </a:xfrm>
            <a:custGeom>
              <a:avLst/>
              <a:gdLst>
                <a:gd name="connsiteX0" fmla="*/ 333375 w 333375"/>
                <a:gd name="connsiteY0" fmla="*/ 0 h 638175"/>
                <a:gd name="connsiteX1" fmla="*/ 228600 w 333375"/>
                <a:gd name="connsiteY1" fmla="*/ 85725 h 638175"/>
                <a:gd name="connsiteX2" fmla="*/ 133350 w 333375"/>
                <a:gd name="connsiteY2" fmla="*/ 209550 h 638175"/>
                <a:gd name="connsiteX3" fmla="*/ 76200 w 333375"/>
                <a:gd name="connsiteY3" fmla="*/ 381000 h 638175"/>
                <a:gd name="connsiteX4" fmla="*/ 0 w 333375"/>
                <a:gd name="connsiteY4" fmla="*/ 638175 h 638175"/>
                <a:gd name="connsiteX0" fmla="*/ 333375 w 333375"/>
                <a:gd name="connsiteY0" fmla="*/ 0 h 638175"/>
                <a:gd name="connsiteX1" fmla="*/ 228600 w 333375"/>
                <a:gd name="connsiteY1" fmla="*/ 85725 h 638175"/>
                <a:gd name="connsiteX2" fmla="*/ 133350 w 333375"/>
                <a:gd name="connsiteY2" fmla="*/ 209550 h 638175"/>
                <a:gd name="connsiteX3" fmla="*/ 88106 w 333375"/>
                <a:gd name="connsiteY3" fmla="*/ 307181 h 638175"/>
                <a:gd name="connsiteX4" fmla="*/ 76200 w 333375"/>
                <a:gd name="connsiteY4" fmla="*/ 381000 h 638175"/>
                <a:gd name="connsiteX5" fmla="*/ 0 w 333375"/>
                <a:gd name="connsiteY5" fmla="*/ 638175 h 638175"/>
                <a:gd name="connsiteX0" fmla="*/ 333375 w 333375"/>
                <a:gd name="connsiteY0" fmla="*/ 0 h 638175"/>
                <a:gd name="connsiteX1" fmla="*/ 228600 w 333375"/>
                <a:gd name="connsiteY1" fmla="*/ 85725 h 638175"/>
                <a:gd name="connsiteX2" fmla="*/ 166688 w 333375"/>
                <a:gd name="connsiteY2" fmla="*/ 161925 h 638175"/>
                <a:gd name="connsiteX3" fmla="*/ 133350 w 333375"/>
                <a:gd name="connsiteY3" fmla="*/ 209550 h 638175"/>
                <a:gd name="connsiteX4" fmla="*/ 88106 w 333375"/>
                <a:gd name="connsiteY4" fmla="*/ 307181 h 638175"/>
                <a:gd name="connsiteX5" fmla="*/ 76200 w 333375"/>
                <a:gd name="connsiteY5" fmla="*/ 381000 h 638175"/>
                <a:gd name="connsiteX6" fmla="*/ 0 w 333375"/>
                <a:gd name="connsiteY6" fmla="*/ 638175 h 638175"/>
                <a:gd name="connsiteX0" fmla="*/ 333375 w 333375"/>
                <a:gd name="connsiteY0" fmla="*/ 0 h 638175"/>
                <a:gd name="connsiteX1" fmla="*/ 228600 w 333375"/>
                <a:gd name="connsiteY1" fmla="*/ 85725 h 638175"/>
                <a:gd name="connsiteX2" fmla="*/ 166688 w 333375"/>
                <a:gd name="connsiteY2" fmla="*/ 161925 h 638175"/>
                <a:gd name="connsiteX3" fmla="*/ 133350 w 333375"/>
                <a:gd name="connsiteY3" fmla="*/ 209550 h 638175"/>
                <a:gd name="connsiteX4" fmla="*/ 88106 w 333375"/>
                <a:gd name="connsiteY4" fmla="*/ 307181 h 638175"/>
                <a:gd name="connsiteX5" fmla="*/ 50006 w 333375"/>
                <a:gd name="connsiteY5" fmla="*/ 426244 h 638175"/>
                <a:gd name="connsiteX6" fmla="*/ 0 w 333375"/>
                <a:gd name="connsiteY6" fmla="*/ 638175 h 638175"/>
                <a:gd name="connsiteX0" fmla="*/ 335756 w 335756"/>
                <a:gd name="connsiteY0" fmla="*/ 0 h 614363"/>
                <a:gd name="connsiteX1" fmla="*/ 230981 w 335756"/>
                <a:gd name="connsiteY1" fmla="*/ 85725 h 614363"/>
                <a:gd name="connsiteX2" fmla="*/ 169069 w 335756"/>
                <a:gd name="connsiteY2" fmla="*/ 161925 h 614363"/>
                <a:gd name="connsiteX3" fmla="*/ 135731 w 335756"/>
                <a:gd name="connsiteY3" fmla="*/ 209550 h 614363"/>
                <a:gd name="connsiteX4" fmla="*/ 90487 w 335756"/>
                <a:gd name="connsiteY4" fmla="*/ 307181 h 614363"/>
                <a:gd name="connsiteX5" fmla="*/ 52387 w 335756"/>
                <a:gd name="connsiteY5" fmla="*/ 426244 h 614363"/>
                <a:gd name="connsiteX6" fmla="*/ 0 w 335756"/>
                <a:gd name="connsiteY6" fmla="*/ 614363 h 614363"/>
                <a:gd name="connsiteX0" fmla="*/ 321468 w 321468"/>
                <a:gd name="connsiteY0" fmla="*/ 0 h 604838"/>
                <a:gd name="connsiteX1" fmla="*/ 230981 w 321468"/>
                <a:gd name="connsiteY1" fmla="*/ 76200 h 604838"/>
                <a:gd name="connsiteX2" fmla="*/ 169069 w 321468"/>
                <a:gd name="connsiteY2" fmla="*/ 152400 h 604838"/>
                <a:gd name="connsiteX3" fmla="*/ 135731 w 321468"/>
                <a:gd name="connsiteY3" fmla="*/ 200025 h 604838"/>
                <a:gd name="connsiteX4" fmla="*/ 90487 w 321468"/>
                <a:gd name="connsiteY4" fmla="*/ 297656 h 604838"/>
                <a:gd name="connsiteX5" fmla="*/ 52387 w 321468"/>
                <a:gd name="connsiteY5" fmla="*/ 416719 h 604838"/>
                <a:gd name="connsiteX6" fmla="*/ 0 w 321468"/>
                <a:gd name="connsiteY6" fmla="*/ 604838 h 60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468" h="604838">
                  <a:moveTo>
                    <a:pt x="321468" y="0"/>
                  </a:moveTo>
                  <a:cubicBezTo>
                    <a:pt x="286543" y="28575"/>
                    <a:pt x="265906" y="47625"/>
                    <a:pt x="230981" y="76200"/>
                  </a:cubicBezTo>
                  <a:cubicBezTo>
                    <a:pt x="208756" y="107156"/>
                    <a:pt x="191294" y="121444"/>
                    <a:pt x="169069" y="152400"/>
                  </a:cubicBezTo>
                  <a:lnTo>
                    <a:pt x="135731" y="200025"/>
                  </a:lnTo>
                  <a:cubicBezTo>
                    <a:pt x="127000" y="225425"/>
                    <a:pt x="99218" y="272256"/>
                    <a:pt x="90487" y="297656"/>
                  </a:cubicBezTo>
                  <a:lnTo>
                    <a:pt x="52387" y="416719"/>
                  </a:lnTo>
                  <a:lnTo>
                    <a:pt x="0" y="604838"/>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23" name="Freeform 122"/>
            <p:cNvSpPr/>
            <p:nvPr/>
          </p:nvSpPr>
          <p:spPr>
            <a:xfrm>
              <a:off x="6493873" y="4063774"/>
              <a:ext cx="1109663" cy="983456"/>
            </a:xfrm>
            <a:custGeom>
              <a:avLst/>
              <a:gdLst>
                <a:gd name="connsiteX0" fmla="*/ 1109663 w 1109663"/>
                <a:gd name="connsiteY0" fmla="*/ 983456 h 983456"/>
                <a:gd name="connsiteX1" fmla="*/ 1040607 w 1109663"/>
                <a:gd name="connsiteY1" fmla="*/ 966787 h 983456"/>
                <a:gd name="connsiteX2" fmla="*/ 902494 w 1109663"/>
                <a:gd name="connsiteY2" fmla="*/ 926306 h 983456"/>
                <a:gd name="connsiteX3" fmla="*/ 745332 w 1109663"/>
                <a:gd name="connsiteY3" fmla="*/ 862012 h 983456"/>
                <a:gd name="connsiteX4" fmla="*/ 561975 w 1109663"/>
                <a:gd name="connsiteY4" fmla="*/ 776287 h 983456"/>
                <a:gd name="connsiteX5" fmla="*/ 431007 w 1109663"/>
                <a:gd name="connsiteY5" fmla="*/ 697706 h 983456"/>
                <a:gd name="connsiteX6" fmla="*/ 323850 w 1109663"/>
                <a:gd name="connsiteY6" fmla="*/ 621506 h 983456"/>
                <a:gd name="connsiteX7" fmla="*/ 209550 w 1109663"/>
                <a:gd name="connsiteY7" fmla="*/ 523875 h 983456"/>
                <a:gd name="connsiteX8" fmla="*/ 135732 w 1109663"/>
                <a:gd name="connsiteY8" fmla="*/ 452437 h 983456"/>
                <a:gd name="connsiteX9" fmla="*/ 73819 w 1109663"/>
                <a:gd name="connsiteY9" fmla="*/ 361950 h 983456"/>
                <a:gd name="connsiteX10" fmla="*/ 7144 w 1109663"/>
                <a:gd name="connsiteY10" fmla="*/ 245269 h 983456"/>
                <a:gd name="connsiteX11" fmla="*/ 0 w 1109663"/>
                <a:gd name="connsiteY11" fmla="*/ 154781 h 983456"/>
                <a:gd name="connsiteX12" fmla="*/ 42863 w 1109663"/>
                <a:gd name="connsiteY12" fmla="*/ 85725 h 983456"/>
                <a:gd name="connsiteX13" fmla="*/ 123825 w 1109663"/>
                <a:gd name="connsiteY13" fmla="*/ 50006 h 983456"/>
                <a:gd name="connsiteX14" fmla="*/ 257175 w 1109663"/>
                <a:gd name="connsiteY14" fmla="*/ 16669 h 983456"/>
                <a:gd name="connsiteX15" fmla="*/ 350044 w 1109663"/>
                <a:gd name="connsiteY15" fmla="*/ 0 h 983456"/>
                <a:gd name="connsiteX16" fmla="*/ 416719 w 1109663"/>
                <a:gd name="connsiteY16" fmla="*/ 0 h 98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9663" h="983456">
                  <a:moveTo>
                    <a:pt x="1109663" y="983456"/>
                  </a:moveTo>
                  <a:lnTo>
                    <a:pt x="1040607" y="966787"/>
                  </a:lnTo>
                  <a:lnTo>
                    <a:pt x="902494" y="926306"/>
                  </a:lnTo>
                  <a:lnTo>
                    <a:pt x="745332" y="862012"/>
                  </a:lnTo>
                  <a:lnTo>
                    <a:pt x="561975" y="776287"/>
                  </a:lnTo>
                  <a:lnTo>
                    <a:pt x="431007" y="697706"/>
                  </a:lnTo>
                  <a:lnTo>
                    <a:pt x="323850" y="621506"/>
                  </a:lnTo>
                  <a:lnTo>
                    <a:pt x="209550" y="523875"/>
                  </a:lnTo>
                  <a:lnTo>
                    <a:pt x="135732" y="452437"/>
                  </a:lnTo>
                  <a:lnTo>
                    <a:pt x="73819" y="361950"/>
                  </a:lnTo>
                  <a:lnTo>
                    <a:pt x="7144" y="245269"/>
                  </a:lnTo>
                  <a:lnTo>
                    <a:pt x="0" y="154781"/>
                  </a:lnTo>
                  <a:lnTo>
                    <a:pt x="42863" y="85725"/>
                  </a:lnTo>
                  <a:lnTo>
                    <a:pt x="123825" y="50006"/>
                  </a:lnTo>
                  <a:lnTo>
                    <a:pt x="257175" y="16669"/>
                  </a:lnTo>
                  <a:lnTo>
                    <a:pt x="350044" y="0"/>
                  </a:lnTo>
                  <a:lnTo>
                    <a:pt x="416719" y="0"/>
                  </a:lnTo>
                </a:path>
              </a:pathLst>
            </a:custGeom>
            <a:noFill/>
            <a:ln w="6985" cap="flat" cmpd="sng" algn="ctr">
              <a:solidFill>
                <a:srgbClr val="FF33CC"/>
              </a:solidFill>
              <a:prstDash val="lgDash"/>
            </a:ln>
            <a:effectLst/>
          </p:spPr>
          <p:txBody>
            <a:bodyPr rtlCol="0" anchor="ctr"/>
            <a:lstStyle/>
            <a:p>
              <a:pPr algn="ctr">
                <a:defRPr/>
              </a:pPr>
              <a:endParaRPr lang="en-US" kern="0">
                <a:solidFill>
                  <a:prstClr val="white"/>
                </a:solidFill>
                <a:latin typeface="Calibri"/>
              </a:endParaRPr>
            </a:p>
          </p:txBody>
        </p:sp>
        <p:sp>
          <p:nvSpPr>
            <p:cNvPr id="124" name="Freeform 123"/>
            <p:cNvSpPr/>
            <p:nvPr/>
          </p:nvSpPr>
          <p:spPr>
            <a:xfrm>
              <a:off x="7586867" y="5094855"/>
              <a:ext cx="19050" cy="504825"/>
            </a:xfrm>
            <a:custGeom>
              <a:avLst/>
              <a:gdLst>
                <a:gd name="connsiteX0" fmla="*/ 0 w 19050"/>
                <a:gd name="connsiteY0" fmla="*/ 0 h 504825"/>
                <a:gd name="connsiteX1" fmla="*/ 19050 w 19050"/>
                <a:gd name="connsiteY1" fmla="*/ 504825 h 504825"/>
              </a:gdLst>
              <a:ahLst/>
              <a:cxnLst>
                <a:cxn ang="0">
                  <a:pos x="connsiteX0" y="connsiteY0"/>
                </a:cxn>
                <a:cxn ang="0">
                  <a:pos x="connsiteX1" y="connsiteY1"/>
                </a:cxn>
              </a:cxnLst>
              <a:rect l="l" t="t" r="r" b="b"/>
              <a:pathLst>
                <a:path w="19050" h="504825">
                  <a:moveTo>
                    <a:pt x="0" y="0"/>
                  </a:moveTo>
                  <a:lnTo>
                    <a:pt x="19050" y="504825"/>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25" name="Freeform 124"/>
            <p:cNvSpPr/>
            <p:nvPr/>
          </p:nvSpPr>
          <p:spPr>
            <a:xfrm>
              <a:off x="7922555" y="4113780"/>
              <a:ext cx="192949" cy="350045"/>
            </a:xfrm>
            <a:custGeom>
              <a:avLst/>
              <a:gdLst>
                <a:gd name="connsiteX0" fmla="*/ 185738 w 185738"/>
                <a:gd name="connsiteY0" fmla="*/ 0 h 338138"/>
                <a:gd name="connsiteX1" fmla="*/ 0 w 185738"/>
                <a:gd name="connsiteY1" fmla="*/ 338138 h 338138"/>
                <a:gd name="connsiteX2" fmla="*/ 0 w 185738"/>
                <a:gd name="connsiteY2" fmla="*/ 288131 h 338138"/>
                <a:gd name="connsiteX3" fmla="*/ 38100 w 185738"/>
                <a:gd name="connsiteY3" fmla="*/ 190500 h 338138"/>
                <a:gd name="connsiteX4" fmla="*/ 76200 w 185738"/>
                <a:gd name="connsiteY4" fmla="*/ 111919 h 338138"/>
                <a:gd name="connsiteX5" fmla="*/ 121444 w 185738"/>
                <a:gd name="connsiteY5" fmla="*/ 61913 h 338138"/>
                <a:gd name="connsiteX6" fmla="*/ 185738 w 185738"/>
                <a:gd name="connsiteY6" fmla="*/ 0 h 338138"/>
                <a:gd name="connsiteX0" fmla="*/ 185738 w 185738"/>
                <a:gd name="connsiteY0" fmla="*/ 0 h 338138"/>
                <a:gd name="connsiteX1" fmla="*/ 0 w 185738"/>
                <a:gd name="connsiteY1" fmla="*/ 338138 h 338138"/>
                <a:gd name="connsiteX2" fmla="*/ 0 w 185738"/>
                <a:gd name="connsiteY2" fmla="*/ 288131 h 338138"/>
                <a:gd name="connsiteX3" fmla="*/ 38100 w 185738"/>
                <a:gd name="connsiteY3" fmla="*/ 190500 h 338138"/>
                <a:gd name="connsiteX4" fmla="*/ 76200 w 185738"/>
                <a:gd name="connsiteY4" fmla="*/ 111919 h 338138"/>
                <a:gd name="connsiteX5" fmla="*/ 121444 w 185738"/>
                <a:gd name="connsiteY5" fmla="*/ 61913 h 338138"/>
                <a:gd name="connsiteX6" fmla="*/ 145256 w 185738"/>
                <a:gd name="connsiteY6" fmla="*/ 33338 h 338138"/>
                <a:gd name="connsiteX7" fmla="*/ 185738 w 185738"/>
                <a:gd name="connsiteY7" fmla="*/ 0 h 338138"/>
                <a:gd name="connsiteX0" fmla="*/ 185738 w 185738"/>
                <a:gd name="connsiteY0" fmla="*/ 0 h 338138"/>
                <a:gd name="connsiteX1" fmla="*/ 0 w 185738"/>
                <a:gd name="connsiteY1" fmla="*/ 338138 h 338138"/>
                <a:gd name="connsiteX2" fmla="*/ 0 w 185738"/>
                <a:gd name="connsiteY2" fmla="*/ 288131 h 338138"/>
                <a:gd name="connsiteX3" fmla="*/ 38100 w 185738"/>
                <a:gd name="connsiteY3" fmla="*/ 190500 h 338138"/>
                <a:gd name="connsiteX4" fmla="*/ 76200 w 185738"/>
                <a:gd name="connsiteY4" fmla="*/ 111919 h 338138"/>
                <a:gd name="connsiteX5" fmla="*/ 119063 w 185738"/>
                <a:gd name="connsiteY5" fmla="*/ 76200 h 338138"/>
                <a:gd name="connsiteX6" fmla="*/ 145256 w 185738"/>
                <a:gd name="connsiteY6" fmla="*/ 33338 h 338138"/>
                <a:gd name="connsiteX7" fmla="*/ 185738 w 185738"/>
                <a:gd name="connsiteY7" fmla="*/ 0 h 338138"/>
                <a:gd name="connsiteX0" fmla="*/ 185738 w 185738"/>
                <a:gd name="connsiteY0" fmla="*/ 0 h 338138"/>
                <a:gd name="connsiteX1" fmla="*/ 0 w 185738"/>
                <a:gd name="connsiteY1" fmla="*/ 338138 h 338138"/>
                <a:gd name="connsiteX2" fmla="*/ 0 w 185738"/>
                <a:gd name="connsiteY2" fmla="*/ 288131 h 338138"/>
                <a:gd name="connsiteX3" fmla="*/ 38100 w 185738"/>
                <a:gd name="connsiteY3" fmla="*/ 190500 h 338138"/>
                <a:gd name="connsiteX4" fmla="*/ 76200 w 185738"/>
                <a:gd name="connsiteY4" fmla="*/ 111919 h 338138"/>
                <a:gd name="connsiteX5" fmla="*/ 109538 w 185738"/>
                <a:gd name="connsiteY5" fmla="*/ 80962 h 338138"/>
                <a:gd name="connsiteX6" fmla="*/ 145256 w 185738"/>
                <a:gd name="connsiteY6" fmla="*/ 33338 h 338138"/>
                <a:gd name="connsiteX7" fmla="*/ 185738 w 185738"/>
                <a:gd name="connsiteY7" fmla="*/ 0 h 338138"/>
                <a:gd name="connsiteX0" fmla="*/ 185738 w 185738"/>
                <a:gd name="connsiteY0" fmla="*/ 0 h 338138"/>
                <a:gd name="connsiteX1" fmla="*/ 0 w 185738"/>
                <a:gd name="connsiteY1" fmla="*/ 338138 h 338138"/>
                <a:gd name="connsiteX2" fmla="*/ 0 w 185738"/>
                <a:gd name="connsiteY2" fmla="*/ 288131 h 338138"/>
                <a:gd name="connsiteX3" fmla="*/ 38100 w 185738"/>
                <a:gd name="connsiteY3" fmla="*/ 190500 h 338138"/>
                <a:gd name="connsiteX4" fmla="*/ 76200 w 185738"/>
                <a:gd name="connsiteY4" fmla="*/ 111919 h 338138"/>
                <a:gd name="connsiteX5" fmla="*/ 109538 w 185738"/>
                <a:gd name="connsiteY5" fmla="*/ 71437 h 338138"/>
                <a:gd name="connsiteX6" fmla="*/ 145256 w 185738"/>
                <a:gd name="connsiteY6" fmla="*/ 33338 h 338138"/>
                <a:gd name="connsiteX7" fmla="*/ 185738 w 185738"/>
                <a:gd name="connsiteY7" fmla="*/ 0 h 338138"/>
                <a:gd name="connsiteX0" fmla="*/ 188119 w 188119"/>
                <a:gd name="connsiteY0" fmla="*/ 0 h 350045"/>
                <a:gd name="connsiteX1" fmla="*/ 0 w 188119"/>
                <a:gd name="connsiteY1" fmla="*/ 350045 h 350045"/>
                <a:gd name="connsiteX2" fmla="*/ 2381 w 188119"/>
                <a:gd name="connsiteY2" fmla="*/ 288131 h 350045"/>
                <a:gd name="connsiteX3" fmla="*/ 40481 w 188119"/>
                <a:gd name="connsiteY3" fmla="*/ 190500 h 350045"/>
                <a:gd name="connsiteX4" fmla="*/ 78581 w 188119"/>
                <a:gd name="connsiteY4" fmla="*/ 111919 h 350045"/>
                <a:gd name="connsiteX5" fmla="*/ 111919 w 188119"/>
                <a:gd name="connsiteY5" fmla="*/ 71437 h 350045"/>
                <a:gd name="connsiteX6" fmla="*/ 147637 w 188119"/>
                <a:gd name="connsiteY6" fmla="*/ 33338 h 350045"/>
                <a:gd name="connsiteX7" fmla="*/ 188119 w 188119"/>
                <a:gd name="connsiteY7" fmla="*/ 0 h 350045"/>
                <a:gd name="connsiteX0" fmla="*/ 192949 w 192949"/>
                <a:gd name="connsiteY0" fmla="*/ 0 h 350045"/>
                <a:gd name="connsiteX1" fmla="*/ 4830 w 192949"/>
                <a:gd name="connsiteY1" fmla="*/ 350045 h 350045"/>
                <a:gd name="connsiteX2" fmla="*/ 68 w 192949"/>
                <a:gd name="connsiteY2" fmla="*/ 290513 h 350045"/>
                <a:gd name="connsiteX3" fmla="*/ 45311 w 192949"/>
                <a:gd name="connsiteY3" fmla="*/ 190500 h 350045"/>
                <a:gd name="connsiteX4" fmla="*/ 83411 w 192949"/>
                <a:gd name="connsiteY4" fmla="*/ 111919 h 350045"/>
                <a:gd name="connsiteX5" fmla="*/ 116749 w 192949"/>
                <a:gd name="connsiteY5" fmla="*/ 71437 h 350045"/>
                <a:gd name="connsiteX6" fmla="*/ 152467 w 192949"/>
                <a:gd name="connsiteY6" fmla="*/ 33338 h 350045"/>
                <a:gd name="connsiteX7" fmla="*/ 192949 w 192949"/>
                <a:gd name="connsiteY7" fmla="*/ 0 h 35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949" h="350045">
                  <a:moveTo>
                    <a:pt x="192949" y="0"/>
                  </a:moveTo>
                  <a:lnTo>
                    <a:pt x="4830" y="350045"/>
                  </a:lnTo>
                  <a:cubicBezTo>
                    <a:pt x="5624" y="329407"/>
                    <a:pt x="-726" y="311151"/>
                    <a:pt x="68" y="290513"/>
                  </a:cubicBezTo>
                  <a:lnTo>
                    <a:pt x="45311" y="190500"/>
                  </a:lnTo>
                  <a:lnTo>
                    <a:pt x="83411" y="111919"/>
                  </a:lnTo>
                  <a:lnTo>
                    <a:pt x="116749" y="71437"/>
                  </a:lnTo>
                  <a:cubicBezTo>
                    <a:pt x="123893" y="64293"/>
                    <a:pt x="145323" y="40482"/>
                    <a:pt x="152467" y="33338"/>
                  </a:cubicBezTo>
                  <a:lnTo>
                    <a:pt x="192949" y="0"/>
                  </a:lnTo>
                  <a:close/>
                </a:path>
              </a:pathLst>
            </a:custGeom>
            <a:solidFill>
              <a:srgbClr val="FF33CC">
                <a:alpha val="50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a:solidFill>
                  <a:prstClr val="white"/>
                </a:solidFill>
                <a:latin typeface="Calibri"/>
              </a:endParaRPr>
            </a:p>
          </p:txBody>
        </p:sp>
        <p:sp>
          <p:nvSpPr>
            <p:cNvPr id="126" name="Freeform 125"/>
            <p:cNvSpPr/>
            <p:nvPr/>
          </p:nvSpPr>
          <p:spPr>
            <a:xfrm>
              <a:off x="7922623" y="4068537"/>
              <a:ext cx="230981" cy="333374"/>
            </a:xfrm>
            <a:custGeom>
              <a:avLst/>
              <a:gdLst>
                <a:gd name="connsiteX0" fmla="*/ 238125 w 238125"/>
                <a:gd name="connsiteY0" fmla="*/ 0 h 323850"/>
                <a:gd name="connsiteX1" fmla="*/ 66675 w 238125"/>
                <a:gd name="connsiteY1" fmla="*/ 161925 h 323850"/>
                <a:gd name="connsiteX2" fmla="*/ 0 w 238125"/>
                <a:gd name="connsiteY2" fmla="*/ 323850 h 323850"/>
                <a:gd name="connsiteX0" fmla="*/ 223837 w 223837"/>
                <a:gd name="connsiteY0" fmla="*/ 0 h 321468"/>
                <a:gd name="connsiteX1" fmla="*/ 66675 w 223837"/>
                <a:gd name="connsiteY1" fmla="*/ 159543 h 321468"/>
                <a:gd name="connsiteX2" fmla="*/ 0 w 223837"/>
                <a:gd name="connsiteY2" fmla="*/ 321468 h 321468"/>
                <a:gd name="connsiteX0" fmla="*/ 223837 w 223837"/>
                <a:gd name="connsiteY0" fmla="*/ 0 h 321468"/>
                <a:gd name="connsiteX1" fmla="*/ 133350 w 223837"/>
                <a:gd name="connsiteY1" fmla="*/ 80962 h 321468"/>
                <a:gd name="connsiteX2" fmla="*/ 66675 w 223837"/>
                <a:gd name="connsiteY2" fmla="*/ 159543 h 321468"/>
                <a:gd name="connsiteX3" fmla="*/ 0 w 223837"/>
                <a:gd name="connsiteY3" fmla="*/ 321468 h 321468"/>
                <a:gd name="connsiteX0" fmla="*/ 223837 w 223837"/>
                <a:gd name="connsiteY0" fmla="*/ 0 h 321468"/>
                <a:gd name="connsiteX1" fmla="*/ 133350 w 223837"/>
                <a:gd name="connsiteY1" fmla="*/ 80962 h 321468"/>
                <a:gd name="connsiteX2" fmla="*/ 66675 w 223837"/>
                <a:gd name="connsiteY2" fmla="*/ 159543 h 321468"/>
                <a:gd name="connsiteX3" fmla="*/ 35719 w 223837"/>
                <a:gd name="connsiteY3" fmla="*/ 223837 h 321468"/>
                <a:gd name="connsiteX4" fmla="*/ 0 w 223837"/>
                <a:gd name="connsiteY4" fmla="*/ 321468 h 321468"/>
                <a:gd name="connsiteX0" fmla="*/ 230981 w 230981"/>
                <a:gd name="connsiteY0" fmla="*/ 0 h 333374"/>
                <a:gd name="connsiteX1" fmla="*/ 140494 w 230981"/>
                <a:gd name="connsiteY1" fmla="*/ 80962 h 333374"/>
                <a:gd name="connsiteX2" fmla="*/ 73819 w 230981"/>
                <a:gd name="connsiteY2" fmla="*/ 159543 h 333374"/>
                <a:gd name="connsiteX3" fmla="*/ 42863 w 230981"/>
                <a:gd name="connsiteY3" fmla="*/ 223837 h 333374"/>
                <a:gd name="connsiteX4" fmla="*/ 0 w 230981"/>
                <a:gd name="connsiteY4" fmla="*/ 333374 h 333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 h="333374">
                  <a:moveTo>
                    <a:pt x="230981" y="0"/>
                  </a:moveTo>
                  <a:cubicBezTo>
                    <a:pt x="206375" y="23812"/>
                    <a:pt x="165100" y="57150"/>
                    <a:pt x="140494" y="80962"/>
                  </a:cubicBezTo>
                  <a:lnTo>
                    <a:pt x="73819" y="159543"/>
                  </a:lnTo>
                  <a:cubicBezTo>
                    <a:pt x="67469" y="177006"/>
                    <a:pt x="49213" y="206374"/>
                    <a:pt x="42863" y="223837"/>
                  </a:cubicBezTo>
                  <a:lnTo>
                    <a:pt x="0" y="333374"/>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27" name="Freeform 126"/>
            <p:cNvSpPr/>
            <p:nvPr/>
          </p:nvSpPr>
          <p:spPr>
            <a:xfrm>
              <a:off x="6770098" y="3842317"/>
              <a:ext cx="1343025" cy="269082"/>
            </a:xfrm>
            <a:custGeom>
              <a:avLst/>
              <a:gdLst>
                <a:gd name="connsiteX0" fmla="*/ 1343025 w 1343025"/>
                <a:gd name="connsiteY0" fmla="*/ 257175 h 257175"/>
                <a:gd name="connsiteX1" fmla="*/ 1343025 w 1343025"/>
                <a:gd name="connsiteY1" fmla="*/ 257175 h 257175"/>
                <a:gd name="connsiteX2" fmla="*/ 1209675 w 1343025"/>
                <a:gd name="connsiteY2" fmla="*/ 216694 h 257175"/>
                <a:gd name="connsiteX3" fmla="*/ 1045369 w 1343025"/>
                <a:gd name="connsiteY3" fmla="*/ 159544 h 257175"/>
                <a:gd name="connsiteX4" fmla="*/ 871538 w 1343025"/>
                <a:gd name="connsiteY4" fmla="*/ 100013 h 257175"/>
                <a:gd name="connsiteX5" fmla="*/ 726282 w 1343025"/>
                <a:gd name="connsiteY5" fmla="*/ 50006 h 257175"/>
                <a:gd name="connsiteX6" fmla="*/ 590550 w 1343025"/>
                <a:gd name="connsiteY6" fmla="*/ 11906 h 257175"/>
                <a:gd name="connsiteX7" fmla="*/ 469107 w 1343025"/>
                <a:gd name="connsiteY7" fmla="*/ 0 h 257175"/>
                <a:gd name="connsiteX8" fmla="*/ 335757 w 1343025"/>
                <a:gd name="connsiteY8" fmla="*/ 2381 h 257175"/>
                <a:gd name="connsiteX9" fmla="*/ 221457 w 1343025"/>
                <a:gd name="connsiteY9" fmla="*/ 7144 h 257175"/>
                <a:gd name="connsiteX10" fmla="*/ 202407 w 1343025"/>
                <a:gd name="connsiteY10" fmla="*/ 16669 h 257175"/>
                <a:gd name="connsiteX11" fmla="*/ 47625 w 1343025"/>
                <a:gd name="connsiteY11" fmla="*/ 73819 h 257175"/>
                <a:gd name="connsiteX12" fmla="*/ 0 w 1343025"/>
                <a:gd name="connsiteY12" fmla="*/ 109538 h 257175"/>
                <a:gd name="connsiteX0" fmla="*/ 1343025 w 1343025"/>
                <a:gd name="connsiteY0" fmla="*/ 257175 h 257175"/>
                <a:gd name="connsiteX1" fmla="*/ 1343025 w 1343025"/>
                <a:gd name="connsiteY1" fmla="*/ 257175 h 257175"/>
                <a:gd name="connsiteX2" fmla="*/ 1209675 w 1343025"/>
                <a:gd name="connsiteY2" fmla="*/ 216694 h 257175"/>
                <a:gd name="connsiteX3" fmla="*/ 1045369 w 1343025"/>
                <a:gd name="connsiteY3" fmla="*/ 159544 h 257175"/>
                <a:gd name="connsiteX4" fmla="*/ 871538 w 1343025"/>
                <a:gd name="connsiteY4" fmla="*/ 100013 h 257175"/>
                <a:gd name="connsiteX5" fmla="*/ 726282 w 1343025"/>
                <a:gd name="connsiteY5" fmla="*/ 50006 h 257175"/>
                <a:gd name="connsiteX6" fmla="*/ 590550 w 1343025"/>
                <a:gd name="connsiteY6" fmla="*/ 11906 h 257175"/>
                <a:gd name="connsiteX7" fmla="*/ 469107 w 1343025"/>
                <a:gd name="connsiteY7" fmla="*/ 0 h 257175"/>
                <a:gd name="connsiteX8" fmla="*/ 335757 w 1343025"/>
                <a:gd name="connsiteY8" fmla="*/ 2381 h 257175"/>
                <a:gd name="connsiteX9" fmla="*/ 221457 w 1343025"/>
                <a:gd name="connsiteY9" fmla="*/ 7144 h 257175"/>
                <a:gd name="connsiteX10" fmla="*/ 154782 w 1343025"/>
                <a:gd name="connsiteY10" fmla="*/ 35719 h 257175"/>
                <a:gd name="connsiteX11" fmla="*/ 47625 w 1343025"/>
                <a:gd name="connsiteY11" fmla="*/ 73819 h 257175"/>
                <a:gd name="connsiteX12" fmla="*/ 0 w 1343025"/>
                <a:gd name="connsiteY12" fmla="*/ 109538 h 257175"/>
                <a:gd name="connsiteX0" fmla="*/ 1343025 w 1343025"/>
                <a:gd name="connsiteY0" fmla="*/ 257175 h 257175"/>
                <a:gd name="connsiteX1" fmla="*/ 1343025 w 1343025"/>
                <a:gd name="connsiteY1" fmla="*/ 257175 h 257175"/>
                <a:gd name="connsiteX2" fmla="*/ 1209675 w 1343025"/>
                <a:gd name="connsiteY2" fmla="*/ 216694 h 257175"/>
                <a:gd name="connsiteX3" fmla="*/ 1045369 w 1343025"/>
                <a:gd name="connsiteY3" fmla="*/ 159544 h 257175"/>
                <a:gd name="connsiteX4" fmla="*/ 871538 w 1343025"/>
                <a:gd name="connsiteY4" fmla="*/ 100013 h 257175"/>
                <a:gd name="connsiteX5" fmla="*/ 726282 w 1343025"/>
                <a:gd name="connsiteY5" fmla="*/ 50006 h 257175"/>
                <a:gd name="connsiteX6" fmla="*/ 590550 w 1343025"/>
                <a:gd name="connsiteY6" fmla="*/ 11906 h 257175"/>
                <a:gd name="connsiteX7" fmla="*/ 469107 w 1343025"/>
                <a:gd name="connsiteY7" fmla="*/ 0 h 257175"/>
                <a:gd name="connsiteX8" fmla="*/ 335757 w 1343025"/>
                <a:gd name="connsiteY8" fmla="*/ 2381 h 257175"/>
                <a:gd name="connsiteX9" fmla="*/ 221457 w 1343025"/>
                <a:gd name="connsiteY9" fmla="*/ 7144 h 257175"/>
                <a:gd name="connsiteX10" fmla="*/ 154782 w 1343025"/>
                <a:gd name="connsiteY10" fmla="*/ 35719 h 257175"/>
                <a:gd name="connsiteX11" fmla="*/ 64294 w 1343025"/>
                <a:gd name="connsiteY11" fmla="*/ 73819 h 257175"/>
                <a:gd name="connsiteX12" fmla="*/ 0 w 1343025"/>
                <a:gd name="connsiteY12" fmla="*/ 109538 h 257175"/>
                <a:gd name="connsiteX0" fmla="*/ 1343025 w 1343025"/>
                <a:gd name="connsiteY0" fmla="*/ 257175 h 257175"/>
                <a:gd name="connsiteX1" fmla="*/ 1343025 w 1343025"/>
                <a:gd name="connsiteY1" fmla="*/ 257175 h 257175"/>
                <a:gd name="connsiteX2" fmla="*/ 1209675 w 1343025"/>
                <a:gd name="connsiteY2" fmla="*/ 216694 h 257175"/>
                <a:gd name="connsiteX3" fmla="*/ 1045369 w 1343025"/>
                <a:gd name="connsiteY3" fmla="*/ 159544 h 257175"/>
                <a:gd name="connsiteX4" fmla="*/ 871538 w 1343025"/>
                <a:gd name="connsiteY4" fmla="*/ 100013 h 257175"/>
                <a:gd name="connsiteX5" fmla="*/ 726282 w 1343025"/>
                <a:gd name="connsiteY5" fmla="*/ 50006 h 257175"/>
                <a:gd name="connsiteX6" fmla="*/ 590550 w 1343025"/>
                <a:gd name="connsiteY6" fmla="*/ 11906 h 257175"/>
                <a:gd name="connsiteX7" fmla="*/ 469107 w 1343025"/>
                <a:gd name="connsiteY7" fmla="*/ 0 h 257175"/>
                <a:gd name="connsiteX8" fmla="*/ 335757 w 1343025"/>
                <a:gd name="connsiteY8" fmla="*/ 2381 h 257175"/>
                <a:gd name="connsiteX9" fmla="*/ 245269 w 1343025"/>
                <a:gd name="connsiteY9" fmla="*/ 4763 h 257175"/>
                <a:gd name="connsiteX10" fmla="*/ 154782 w 1343025"/>
                <a:gd name="connsiteY10" fmla="*/ 35719 h 257175"/>
                <a:gd name="connsiteX11" fmla="*/ 64294 w 1343025"/>
                <a:gd name="connsiteY11" fmla="*/ 73819 h 257175"/>
                <a:gd name="connsiteX12" fmla="*/ 0 w 1343025"/>
                <a:gd name="connsiteY12" fmla="*/ 109538 h 257175"/>
                <a:gd name="connsiteX0" fmla="*/ 1343025 w 1343025"/>
                <a:gd name="connsiteY0" fmla="*/ 261938 h 261938"/>
                <a:gd name="connsiteX1" fmla="*/ 1343025 w 1343025"/>
                <a:gd name="connsiteY1" fmla="*/ 261938 h 261938"/>
                <a:gd name="connsiteX2" fmla="*/ 1209675 w 1343025"/>
                <a:gd name="connsiteY2" fmla="*/ 221457 h 261938"/>
                <a:gd name="connsiteX3" fmla="*/ 1045369 w 1343025"/>
                <a:gd name="connsiteY3" fmla="*/ 164307 h 261938"/>
                <a:gd name="connsiteX4" fmla="*/ 871538 w 1343025"/>
                <a:gd name="connsiteY4" fmla="*/ 104776 h 261938"/>
                <a:gd name="connsiteX5" fmla="*/ 726282 w 1343025"/>
                <a:gd name="connsiteY5" fmla="*/ 54769 h 261938"/>
                <a:gd name="connsiteX6" fmla="*/ 590550 w 1343025"/>
                <a:gd name="connsiteY6" fmla="*/ 16669 h 261938"/>
                <a:gd name="connsiteX7" fmla="*/ 469107 w 1343025"/>
                <a:gd name="connsiteY7" fmla="*/ 4763 h 261938"/>
                <a:gd name="connsiteX8" fmla="*/ 347663 w 1343025"/>
                <a:gd name="connsiteY8" fmla="*/ 0 h 261938"/>
                <a:gd name="connsiteX9" fmla="*/ 245269 w 1343025"/>
                <a:gd name="connsiteY9" fmla="*/ 9526 h 261938"/>
                <a:gd name="connsiteX10" fmla="*/ 154782 w 1343025"/>
                <a:gd name="connsiteY10" fmla="*/ 40482 h 261938"/>
                <a:gd name="connsiteX11" fmla="*/ 64294 w 1343025"/>
                <a:gd name="connsiteY11" fmla="*/ 78582 h 261938"/>
                <a:gd name="connsiteX12" fmla="*/ 0 w 1343025"/>
                <a:gd name="connsiteY12" fmla="*/ 114301 h 261938"/>
                <a:gd name="connsiteX0" fmla="*/ 1343025 w 1343025"/>
                <a:gd name="connsiteY0" fmla="*/ 261938 h 261938"/>
                <a:gd name="connsiteX1" fmla="*/ 1343025 w 1343025"/>
                <a:gd name="connsiteY1" fmla="*/ 261938 h 261938"/>
                <a:gd name="connsiteX2" fmla="*/ 1209675 w 1343025"/>
                <a:gd name="connsiteY2" fmla="*/ 221457 h 261938"/>
                <a:gd name="connsiteX3" fmla="*/ 1045369 w 1343025"/>
                <a:gd name="connsiteY3" fmla="*/ 164307 h 261938"/>
                <a:gd name="connsiteX4" fmla="*/ 871538 w 1343025"/>
                <a:gd name="connsiteY4" fmla="*/ 104776 h 261938"/>
                <a:gd name="connsiteX5" fmla="*/ 726282 w 1343025"/>
                <a:gd name="connsiteY5" fmla="*/ 54769 h 261938"/>
                <a:gd name="connsiteX6" fmla="*/ 616744 w 1343025"/>
                <a:gd name="connsiteY6" fmla="*/ 16669 h 261938"/>
                <a:gd name="connsiteX7" fmla="*/ 469107 w 1343025"/>
                <a:gd name="connsiteY7" fmla="*/ 4763 h 261938"/>
                <a:gd name="connsiteX8" fmla="*/ 347663 w 1343025"/>
                <a:gd name="connsiteY8" fmla="*/ 0 h 261938"/>
                <a:gd name="connsiteX9" fmla="*/ 245269 w 1343025"/>
                <a:gd name="connsiteY9" fmla="*/ 9526 h 261938"/>
                <a:gd name="connsiteX10" fmla="*/ 154782 w 1343025"/>
                <a:gd name="connsiteY10" fmla="*/ 40482 h 261938"/>
                <a:gd name="connsiteX11" fmla="*/ 64294 w 1343025"/>
                <a:gd name="connsiteY11" fmla="*/ 78582 h 261938"/>
                <a:gd name="connsiteX12" fmla="*/ 0 w 1343025"/>
                <a:gd name="connsiteY12" fmla="*/ 114301 h 261938"/>
                <a:gd name="connsiteX0" fmla="*/ 1343025 w 1343025"/>
                <a:gd name="connsiteY0" fmla="*/ 261938 h 261938"/>
                <a:gd name="connsiteX1" fmla="*/ 1343025 w 1343025"/>
                <a:gd name="connsiteY1" fmla="*/ 261938 h 261938"/>
                <a:gd name="connsiteX2" fmla="*/ 1209675 w 1343025"/>
                <a:gd name="connsiteY2" fmla="*/ 221457 h 261938"/>
                <a:gd name="connsiteX3" fmla="*/ 1045369 w 1343025"/>
                <a:gd name="connsiteY3" fmla="*/ 164307 h 261938"/>
                <a:gd name="connsiteX4" fmla="*/ 871538 w 1343025"/>
                <a:gd name="connsiteY4" fmla="*/ 104776 h 261938"/>
                <a:gd name="connsiteX5" fmla="*/ 723901 w 1343025"/>
                <a:gd name="connsiteY5" fmla="*/ 42862 h 261938"/>
                <a:gd name="connsiteX6" fmla="*/ 616744 w 1343025"/>
                <a:gd name="connsiteY6" fmla="*/ 16669 h 261938"/>
                <a:gd name="connsiteX7" fmla="*/ 469107 w 1343025"/>
                <a:gd name="connsiteY7" fmla="*/ 4763 h 261938"/>
                <a:gd name="connsiteX8" fmla="*/ 347663 w 1343025"/>
                <a:gd name="connsiteY8" fmla="*/ 0 h 261938"/>
                <a:gd name="connsiteX9" fmla="*/ 245269 w 1343025"/>
                <a:gd name="connsiteY9" fmla="*/ 9526 h 261938"/>
                <a:gd name="connsiteX10" fmla="*/ 154782 w 1343025"/>
                <a:gd name="connsiteY10" fmla="*/ 40482 h 261938"/>
                <a:gd name="connsiteX11" fmla="*/ 64294 w 1343025"/>
                <a:gd name="connsiteY11" fmla="*/ 78582 h 261938"/>
                <a:gd name="connsiteX12" fmla="*/ 0 w 1343025"/>
                <a:gd name="connsiteY12" fmla="*/ 114301 h 261938"/>
                <a:gd name="connsiteX0" fmla="*/ 1343025 w 1343025"/>
                <a:gd name="connsiteY0" fmla="*/ 261938 h 261938"/>
                <a:gd name="connsiteX1" fmla="*/ 1343025 w 1343025"/>
                <a:gd name="connsiteY1" fmla="*/ 261938 h 261938"/>
                <a:gd name="connsiteX2" fmla="*/ 1209675 w 1343025"/>
                <a:gd name="connsiteY2" fmla="*/ 221457 h 261938"/>
                <a:gd name="connsiteX3" fmla="*/ 1045369 w 1343025"/>
                <a:gd name="connsiteY3" fmla="*/ 164307 h 261938"/>
                <a:gd name="connsiteX4" fmla="*/ 900113 w 1343025"/>
                <a:gd name="connsiteY4" fmla="*/ 104776 h 261938"/>
                <a:gd name="connsiteX5" fmla="*/ 723901 w 1343025"/>
                <a:gd name="connsiteY5" fmla="*/ 42862 h 261938"/>
                <a:gd name="connsiteX6" fmla="*/ 616744 w 1343025"/>
                <a:gd name="connsiteY6" fmla="*/ 16669 h 261938"/>
                <a:gd name="connsiteX7" fmla="*/ 469107 w 1343025"/>
                <a:gd name="connsiteY7" fmla="*/ 4763 h 261938"/>
                <a:gd name="connsiteX8" fmla="*/ 347663 w 1343025"/>
                <a:gd name="connsiteY8" fmla="*/ 0 h 261938"/>
                <a:gd name="connsiteX9" fmla="*/ 245269 w 1343025"/>
                <a:gd name="connsiteY9" fmla="*/ 9526 h 261938"/>
                <a:gd name="connsiteX10" fmla="*/ 154782 w 1343025"/>
                <a:gd name="connsiteY10" fmla="*/ 40482 h 261938"/>
                <a:gd name="connsiteX11" fmla="*/ 64294 w 1343025"/>
                <a:gd name="connsiteY11" fmla="*/ 78582 h 261938"/>
                <a:gd name="connsiteX12" fmla="*/ 0 w 1343025"/>
                <a:gd name="connsiteY12" fmla="*/ 114301 h 261938"/>
                <a:gd name="connsiteX0" fmla="*/ 1343025 w 1343025"/>
                <a:gd name="connsiteY0" fmla="*/ 261938 h 261938"/>
                <a:gd name="connsiteX1" fmla="*/ 1343025 w 1343025"/>
                <a:gd name="connsiteY1" fmla="*/ 261938 h 261938"/>
                <a:gd name="connsiteX2" fmla="*/ 1209675 w 1343025"/>
                <a:gd name="connsiteY2" fmla="*/ 221457 h 261938"/>
                <a:gd name="connsiteX3" fmla="*/ 1071563 w 1343025"/>
                <a:gd name="connsiteY3" fmla="*/ 164307 h 261938"/>
                <a:gd name="connsiteX4" fmla="*/ 900113 w 1343025"/>
                <a:gd name="connsiteY4" fmla="*/ 104776 h 261938"/>
                <a:gd name="connsiteX5" fmla="*/ 723901 w 1343025"/>
                <a:gd name="connsiteY5" fmla="*/ 42862 h 261938"/>
                <a:gd name="connsiteX6" fmla="*/ 616744 w 1343025"/>
                <a:gd name="connsiteY6" fmla="*/ 16669 h 261938"/>
                <a:gd name="connsiteX7" fmla="*/ 469107 w 1343025"/>
                <a:gd name="connsiteY7" fmla="*/ 4763 h 261938"/>
                <a:gd name="connsiteX8" fmla="*/ 347663 w 1343025"/>
                <a:gd name="connsiteY8" fmla="*/ 0 h 261938"/>
                <a:gd name="connsiteX9" fmla="*/ 245269 w 1343025"/>
                <a:gd name="connsiteY9" fmla="*/ 9526 h 261938"/>
                <a:gd name="connsiteX10" fmla="*/ 154782 w 1343025"/>
                <a:gd name="connsiteY10" fmla="*/ 40482 h 261938"/>
                <a:gd name="connsiteX11" fmla="*/ 64294 w 1343025"/>
                <a:gd name="connsiteY11" fmla="*/ 78582 h 261938"/>
                <a:gd name="connsiteX12" fmla="*/ 0 w 1343025"/>
                <a:gd name="connsiteY12" fmla="*/ 114301 h 261938"/>
                <a:gd name="connsiteX0" fmla="*/ 1343025 w 1343025"/>
                <a:gd name="connsiteY0" fmla="*/ 261938 h 269082"/>
                <a:gd name="connsiteX1" fmla="*/ 1343025 w 1343025"/>
                <a:gd name="connsiteY1" fmla="*/ 269082 h 269082"/>
                <a:gd name="connsiteX2" fmla="*/ 1209675 w 1343025"/>
                <a:gd name="connsiteY2" fmla="*/ 221457 h 269082"/>
                <a:gd name="connsiteX3" fmla="*/ 1071563 w 1343025"/>
                <a:gd name="connsiteY3" fmla="*/ 164307 h 269082"/>
                <a:gd name="connsiteX4" fmla="*/ 900113 w 1343025"/>
                <a:gd name="connsiteY4" fmla="*/ 104776 h 269082"/>
                <a:gd name="connsiteX5" fmla="*/ 723901 w 1343025"/>
                <a:gd name="connsiteY5" fmla="*/ 42862 h 269082"/>
                <a:gd name="connsiteX6" fmla="*/ 616744 w 1343025"/>
                <a:gd name="connsiteY6" fmla="*/ 16669 h 269082"/>
                <a:gd name="connsiteX7" fmla="*/ 469107 w 1343025"/>
                <a:gd name="connsiteY7" fmla="*/ 4763 h 269082"/>
                <a:gd name="connsiteX8" fmla="*/ 347663 w 1343025"/>
                <a:gd name="connsiteY8" fmla="*/ 0 h 269082"/>
                <a:gd name="connsiteX9" fmla="*/ 245269 w 1343025"/>
                <a:gd name="connsiteY9" fmla="*/ 9526 h 269082"/>
                <a:gd name="connsiteX10" fmla="*/ 154782 w 1343025"/>
                <a:gd name="connsiteY10" fmla="*/ 40482 h 269082"/>
                <a:gd name="connsiteX11" fmla="*/ 64294 w 1343025"/>
                <a:gd name="connsiteY11" fmla="*/ 78582 h 269082"/>
                <a:gd name="connsiteX12" fmla="*/ 0 w 1343025"/>
                <a:gd name="connsiteY12" fmla="*/ 114301 h 26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3025" h="269082">
                  <a:moveTo>
                    <a:pt x="1343025" y="261938"/>
                  </a:moveTo>
                  <a:lnTo>
                    <a:pt x="1343025" y="269082"/>
                  </a:lnTo>
                  <a:lnTo>
                    <a:pt x="1209675" y="221457"/>
                  </a:lnTo>
                  <a:cubicBezTo>
                    <a:pt x="1154906" y="202407"/>
                    <a:pt x="1123157" y="183754"/>
                    <a:pt x="1071563" y="164307"/>
                  </a:cubicBezTo>
                  <a:cubicBezTo>
                    <a:pt x="1019969" y="144860"/>
                    <a:pt x="958057" y="125017"/>
                    <a:pt x="900113" y="104776"/>
                  </a:cubicBezTo>
                  <a:cubicBezTo>
                    <a:pt x="842169" y="84535"/>
                    <a:pt x="773113" y="63500"/>
                    <a:pt x="723901" y="42862"/>
                  </a:cubicBezTo>
                  <a:lnTo>
                    <a:pt x="616744" y="16669"/>
                  </a:lnTo>
                  <a:lnTo>
                    <a:pt x="469107" y="4763"/>
                  </a:lnTo>
                  <a:lnTo>
                    <a:pt x="347663" y="0"/>
                  </a:lnTo>
                  <a:lnTo>
                    <a:pt x="245269" y="9526"/>
                  </a:lnTo>
                  <a:cubicBezTo>
                    <a:pt x="215107" y="19845"/>
                    <a:pt x="184944" y="28973"/>
                    <a:pt x="154782" y="40482"/>
                  </a:cubicBezTo>
                  <a:cubicBezTo>
                    <a:pt x="124620" y="51991"/>
                    <a:pt x="94457" y="65882"/>
                    <a:pt x="64294" y="78582"/>
                  </a:cubicBezTo>
                  <a:lnTo>
                    <a:pt x="0" y="114301"/>
                  </a:lnTo>
                </a:path>
              </a:pathLst>
            </a:custGeom>
            <a:noFill/>
            <a:ln w="6985" cap="flat" cmpd="sng" algn="ctr">
              <a:solidFill>
                <a:srgbClr val="FF33CC"/>
              </a:solidFill>
              <a:prstDash val="lgDash"/>
            </a:ln>
            <a:effectLst/>
          </p:spPr>
          <p:txBody>
            <a:bodyPr rtlCol="0" anchor="ctr"/>
            <a:lstStyle/>
            <a:p>
              <a:pPr algn="ctr">
                <a:defRPr/>
              </a:pPr>
              <a:endParaRPr lang="en-US" kern="0">
                <a:solidFill>
                  <a:prstClr val="white"/>
                </a:solidFill>
                <a:latin typeface="Calibri"/>
              </a:endParaRPr>
            </a:p>
          </p:txBody>
        </p:sp>
        <p:sp>
          <p:nvSpPr>
            <p:cNvPr id="128" name="Freeform 127"/>
            <p:cNvSpPr/>
            <p:nvPr/>
          </p:nvSpPr>
          <p:spPr>
            <a:xfrm>
              <a:off x="8575290" y="2830355"/>
              <a:ext cx="17417" cy="831056"/>
            </a:xfrm>
            <a:custGeom>
              <a:avLst/>
              <a:gdLst>
                <a:gd name="connsiteX0" fmla="*/ 0 w 43543"/>
                <a:gd name="connsiteY0" fmla="*/ 0 h 836023"/>
                <a:gd name="connsiteX1" fmla="*/ 17417 w 43543"/>
                <a:gd name="connsiteY1" fmla="*/ 200297 h 836023"/>
                <a:gd name="connsiteX2" fmla="*/ 43543 w 43543"/>
                <a:gd name="connsiteY2" fmla="*/ 513806 h 836023"/>
                <a:gd name="connsiteX3" fmla="*/ 43543 w 43543"/>
                <a:gd name="connsiteY3" fmla="*/ 836023 h 836023"/>
                <a:gd name="connsiteX0" fmla="*/ 0 w 43543"/>
                <a:gd name="connsiteY0" fmla="*/ 0 h 914400"/>
                <a:gd name="connsiteX1" fmla="*/ 17417 w 43543"/>
                <a:gd name="connsiteY1" fmla="*/ 200297 h 914400"/>
                <a:gd name="connsiteX2" fmla="*/ 43543 w 43543"/>
                <a:gd name="connsiteY2" fmla="*/ 513806 h 914400"/>
                <a:gd name="connsiteX3" fmla="*/ 17417 w 43543"/>
                <a:gd name="connsiteY3" fmla="*/ 914400 h 914400"/>
                <a:gd name="connsiteX0" fmla="*/ 0 w 17417"/>
                <a:gd name="connsiteY0" fmla="*/ 0 h 914400"/>
                <a:gd name="connsiteX1" fmla="*/ 17417 w 17417"/>
                <a:gd name="connsiteY1" fmla="*/ 200297 h 914400"/>
                <a:gd name="connsiteX2" fmla="*/ 17417 w 17417"/>
                <a:gd name="connsiteY2" fmla="*/ 539932 h 914400"/>
                <a:gd name="connsiteX3" fmla="*/ 17417 w 17417"/>
                <a:gd name="connsiteY3" fmla="*/ 914400 h 914400"/>
                <a:gd name="connsiteX0" fmla="*/ 0 w 17417"/>
                <a:gd name="connsiteY0" fmla="*/ 0 h 862012"/>
                <a:gd name="connsiteX1" fmla="*/ 17417 w 17417"/>
                <a:gd name="connsiteY1" fmla="*/ 200297 h 862012"/>
                <a:gd name="connsiteX2" fmla="*/ 17417 w 17417"/>
                <a:gd name="connsiteY2" fmla="*/ 539932 h 862012"/>
                <a:gd name="connsiteX3" fmla="*/ 7892 w 17417"/>
                <a:gd name="connsiteY3" fmla="*/ 862012 h 862012"/>
                <a:gd name="connsiteX0" fmla="*/ 0 w 17417"/>
                <a:gd name="connsiteY0" fmla="*/ 0 h 831056"/>
                <a:gd name="connsiteX1" fmla="*/ 17417 w 17417"/>
                <a:gd name="connsiteY1" fmla="*/ 200297 h 831056"/>
                <a:gd name="connsiteX2" fmla="*/ 17417 w 17417"/>
                <a:gd name="connsiteY2" fmla="*/ 539932 h 831056"/>
                <a:gd name="connsiteX3" fmla="*/ 17417 w 17417"/>
                <a:gd name="connsiteY3" fmla="*/ 831056 h 831056"/>
              </a:gdLst>
              <a:ahLst/>
              <a:cxnLst>
                <a:cxn ang="0">
                  <a:pos x="connsiteX0" y="connsiteY0"/>
                </a:cxn>
                <a:cxn ang="0">
                  <a:pos x="connsiteX1" y="connsiteY1"/>
                </a:cxn>
                <a:cxn ang="0">
                  <a:pos x="connsiteX2" y="connsiteY2"/>
                </a:cxn>
                <a:cxn ang="0">
                  <a:pos x="connsiteX3" y="connsiteY3"/>
                </a:cxn>
              </a:cxnLst>
              <a:rect l="l" t="t" r="r" b="b"/>
              <a:pathLst>
                <a:path w="17417" h="831056">
                  <a:moveTo>
                    <a:pt x="0" y="0"/>
                  </a:moveTo>
                  <a:lnTo>
                    <a:pt x="17417" y="200297"/>
                  </a:lnTo>
                  <a:lnTo>
                    <a:pt x="17417" y="539932"/>
                  </a:lnTo>
                  <a:lnTo>
                    <a:pt x="17417" y="831056"/>
                  </a:lnTo>
                </a:path>
              </a:pathLst>
            </a:custGeom>
            <a:noFill/>
            <a:ln w="1905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29" name="Freeform 128"/>
            <p:cNvSpPr/>
            <p:nvPr/>
          </p:nvSpPr>
          <p:spPr>
            <a:xfrm>
              <a:off x="7596391" y="2799330"/>
              <a:ext cx="1438275" cy="2800350"/>
            </a:xfrm>
            <a:custGeom>
              <a:avLst/>
              <a:gdLst>
                <a:gd name="connsiteX0" fmla="*/ 1352550 w 1352550"/>
                <a:gd name="connsiteY0" fmla="*/ 0 h 2819400"/>
                <a:gd name="connsiteX1" fmla="*/ 0 w 1352550"/>
                <a:gd name="connsiteY1" fmla="*/ 2819400 h 2819400"/>
                <a:gd name="connsiteX0" fmla="*/ 1409700 w 1409700"/>
                <a:gd name="connsiteY0" fmla="*/ 0 h 2800350"/>
                <a:gd name="connsiteX1" fmla="*/ 0 w 1409700"/>
                <a:gd name="connsiteY1" fmla="*/ 2800350 h 2800350"/>
                <a:gd name="connsiteX0" fmla="*/ 1438275 w 1438275"/>
                <a:gd name="connsiteY0" fmla="*/ 0 h 2800350"/>
                <a:gd name="connsiteX1" fmla="*/ 0 w 1438275"/>
                <a:gd name="connsiteY1" fmla="*/ 2800350 h 2800350"/>
              </a:gdLst>
              <a:ahLst/>
              <a:cxnLst>
                <a:cxn ang="0">
                  <a:pos x="connsiteX0" y="connsiteY0"/>
                </a:cxn>
                <a:cxn ang="0">
                  <a:pos x="connsiteX1" y="connsiteY1"/>
                </a:cxn>
              </a:cxnLst>
              <a:rect l="l" t="t" r="r" b="b"/>
              <a:pathLst>
                <a:path w="1438275" h="2800350">
                  <a:moveTo>
                    <a:pt x="1438275" y="0"/>
                  </a:moveTo>
                  <a:lnTo>
                    <a:pt x="0" y="280035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30" name="Freeform 129"/>
            <p:cNvSpPr/>
            <p:nvPr/>
          </p:nvSpPr>
          <p:spPr>
            <a:xfrm>
              <a:off x="8136936" y="3399405"/>
              <a:ext cx="238125" cy="535781"/>
            </a:xfrm>
            <a:custGeom>
              <a:avLst/>
              <a:gdLst>
                <a:gd name="connsiteX0" fmla="*/ 238125 w 238125"/>
                <a:gd name="connsiteY0" fmla="*/ 0 h 535781"/>
                <a:gd name="connsiteX1" fmla="*/ 11906 w 238125"/>
                <a:gd name="connsiteY1" fmla="*/ 535781 h 535781"/>
                <a:gd name="connsiteX2" fmla="*/ 0 w 238125"/>
                <a:gd name="connsiteY2" fmla="*/ 507206 h 535781"/>
                <a:gd name="connsiteX3" fmla="*/ 33337 w 238125"/>
                <a:gd name="connsiteY3" fmla="*/ 414338 h 535781"/>
                <a:gd name="connsiteX4" fmla="*/ 80962 w 238125"/>
                <a:gd name="connsiteY4" fmla="*/ 273844 h 535781"/>
                <a:gd name="connsiteX5" fmla="*/ 126206 w 238125"/>
                <a:gd name="connsiteY5" fmla="*/ 180975 h 535781"/>
                <a:gd name="connsiteX6" fmla="*/ 238125 w 238125"/>
                <a:gd name="connsiteY6" fmla="*/ 0 h 535781"/>
                <a:gd name="connsiteX0" fmla="*/ 238125 w 238125"/>
                <a:gd name="connsiteY0" fmla="*/ 0 h 535781"/>
                <a:gd name="connsiteX1" fmla="*/ 11906 w 238125"/>
                <a:gd name="connsiteY1" fmla="*/ 535781 h 535781"/>
                <a:gd name="connsiteX2" fmla="*/ 0 w 238125"/>
                <a:gd name="connsiteY2" fmla="*/ 507206 h 535781"/>
                <a:gd name="connsiteX3" fmla="*/ 33337 w 238125"/>
                <a:gd name="connsiteY3" fmla="*/ 414338 h 535781"/>
                <a:gd name="connsiteX4" fmla="*/ 80962 w 238125"/>
                <a:gd name="connsiteY4" fmla="*/ 273844 h 535781"/>
                <a:gd name="connsiteX5" fmla="*/ 114299 w 238125"/>
                <a:gd name="connsiteY5" fmla="*/ 192881 h 535781"/>
                <a:gd name="connsiteX6" fmla="*/ 238125 w 238125"/>
                <a:gd name="connsiteY6" fmla="*/ 0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125" h="535781">
                  <a:moveTo>
                    <a:pt x="238125" y="0"/>
                  </a:moveTo>
                  <a:lnTo>
                    <a:pt x="11906" y="535781"/>
                  </a:lnTo>
                  <a:lnTo>
                    <a:pt x="0" y="507206"/>
                  </a:lnTo>
                  <a:lnTo>
                    <a:pt x="33337" y="414338"/>
                  </a:lnTo>
                  <a:lnTo>
                    <a:pt x="80962" y="273844"/>
                  </a:lnTo>
                  <a:lnTo>
                    <a:pt x="114299" y="192881"/>
                  </a:lnTo>
                  <a:lnTo>
                    <a:pt x="238125" y="0"/>
                  </a:lnTo>
                  <a:close/>
                </a:path>
              </a:pathLst>
            </a:custGeom>
            <a:solidFill>
              <a:srgbClr val="FF33CC">
                <a:alpha val="50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31" name="Freeform 130"/>
            <p:cNvSpPr/>
            <p:nvPr/>
          </p:nvSpPr>
          <p:spPr>
            <a:xfrm>
              <a:off x="8129792" y="3018405"/>
              <a:ext cx="466725" cy="895350"/>
            </a:xfrm>
            <a:custGeom>
              <a:avLst/>
              <a:gdLst>
                <a:gd name="connsiteX0" fmla="*/ 466725 w 466725"/>
                <a:gd name="connsiteY0" fmla="*/ 0 h 895350"/>
                <a:gd name="connsiteX1" fmla="*/ 285750 w 466725"/>
                <a:gd name="connsiteY1" fmla="*/ 304800 h 895350"/>
                <a:gd name="connsiteX2" fmla="*/ 104775 w 466725"/>
                <a:gd name="connsiteY2" fmla="*/ 590550 h 895350"/>
                <a:gd name="connsiteX3" fmla="*/ 0 w 466725"/>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466725" h="895350">
                  <a:moveTo>
                    <a:pt x="466725" y="0"/>
                  </a:moveTo>
                  <a:lnTo>
                    <a:pt x="285750" y="304800"/>
                  </a:lnTo>
                  <a:lnTo>
                    <a:pt x="104775" y="590550"/>
                  </a:lnTo>
                  <a:lnTo>
                    <a:pt x="0" y="89535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32" name="Freeform 131"/>
            <p:cNvSpPr/>
            <p:nvPr/>
          </p:nvSpPr>
          <p:spPr>
            <a:xfrm>
              <a:off x="7803561" y="3380358"/>
              <a:ext cx="559594" cy="185738"/>
            </a:xfrm>
            <a:custGeom>
              <a:avLst/>
              <a:gdLst>
                <a:gd name="connsiteX0" fmla="*/ 585788 w 585788"/>
                <a:gd name="connsiteY0" fmla="*/ 76200 h 147637"/>
                <a:gd name="connsiteX1" fmla="*/ 535781 w 585788"/>
                <a:gd name="connsiteY1" fmla="*/ 52387 h 147637"/>
                <a:gd name="connsiteX2" fmla="*/ 457200 w 585788"/>
                <a:gd name="connsiteY2" fmla="*/ 23812 h 147637"/>
                <a:gd name="connsiteX3" fmla="*/ 371475 w 585788"/>
                <a:gd name="connsiteY3" fmla="*/ 7143 h 147637"/>
                <a:gd name="connsiteX4" fmla="*/ 278606 w 585788"/>
                <a:gd name="connsiteY4" fmla="*/ 0 h 147637"/>
                <a:gd name="connsiteX5" fmla="*/ 252413 w 585788"/>
                <a:gd name="connsiteY5" fmla="*/ 7143 h 147637"/>
                <a:gd name="connsiteX6" fmla="*/ 245269 w 585788"/>
                <a:gd name="connsiteY6" fmla="*/ 9525 h 147637"/>
                <a:gd name="connsiteX7" fmla="*/ 157163 w 585788"/>
                <a:gd name="connsiteY7" fmla="*/ 28575 h 147637"/>
                <a:gd name="connsiteX8" fmla="*/ 80963 w 585788"/>
                <a:gd name="connsiteY8" fmla="*/ 69056 h 147637"/>
                <a:gd name="connsiteX9" fmla="*/ 0 w 585788"/>
                <a:gd name="connsiteY9" fmla="*/ 147637 h 147637"/>
                <a:gd name="connsiteX0" fmla="*/ 559594 w 559594"/>
                <a:gd name="connsiteY0" fmla="*/ 76200 h 247650"/>
                <a:gd name="connsiteX1" fmla="*/ 509587 w 559594"/>
                <a:gd name="connsiteY1" fmla="*/ 52387 h 247650"/>
                <a:gd name="connsiteX2" fmla="*/ 431006 w 559594"/>
                <a:gd name="connsiteY2" fmla="*/ 23812 h 247650"/>
                <a:gd name="connsiteX3" fmla="*/ 345281 w 559594"/>
                <a:gd name="connsiteY3" fmla="*/ 7143 h 247650"/>
                <a:gd name="connsiteX4" fmla="*/ 252412 w 559594"/>
                <a:gd name="connsiteY4" fmla="*/ 0 h 247650"/>
                <a:gd name="connsiteX5" fmla="*/ 226219 w 559594"/>
                <a:gd name="connsiteY5" fmla="*/ 7143 h 247650"/>
                <a:gd name="connsiteX6" fmla="*/ 219075 w 559594"/>
                <a:gd name="connsiteY6" fmla="*/ 9525 h 247650"/>
                <a:gd name="connsiteX7" fmla="*/ 130969 w 559594"/>
                <a:gd name="connsiteY7" fmla="*/ 28575 h 247650"/>
                <a:gd name="connsiteX8" fmla="*/ 54769 w 559594"/>
                <a:gd name="connsiteY8" fmla="*/ 69056 h 247650"/>
                <a:gd name="connsiteX9" fmla="*/ 0 w 559594"/>
                <a:gd name="connsiteY9" fmla="*/ 247650 h 247650"/>
                <a:gd name="connsiteX0" fmla="*/ 559594 w 559594"/>
                <a:gd name="connsiteY0" fmla="*/ 76200 h 247650"/>
                <a:gd name="connsiteX1" fmla="*/ 509587 w 559594"/>
                <a:gd name="connsiteY1" fmla="*/ 52387 h 247650"/>
                <a:gd name="connsiteX2" fmla="*/ 431006 w 559594"/>
                <a:gd name="connsiteY2" fmla="*/ 23812 h 247650"/>
                <a:gd name="connsiteX3" fmla="*/ 345281 w 559594"/>
                <a:gd name="connsiteY3" fmla="*/ 7143 h 247650"/>
                <a:gd name="connsiteX4" fmla="*/ 252412 w 559594"/>
                <a:gd name="connsiteY4" fmla="*/ 0 h 247650"/>
                <a:gd name="connsiteX5" fmla="*/ 226219 w 559594"/>
                <a:gd name="connsiteY5" fmla="*/ 7143 h 247650"/>
                <a:gd name="connsiteX6" fmla="*/ 219075 w 559594"/>
                <a:gd name="connsiteY6" fmla="*/ 9525 h 247650"/>
                <a:gd name="connsiteX7" fmla="*/ 130969 w 559594"/>
                <a:gd name="connsiteY7" fmla="*/ 28575 h 247650"/>
                <a:gd name="connsiteX8" fmla="*/ 71438 w 559594"/>
                <a:gd name="connsiteY8" fmla="*/ 161925 h 247650"/>
                <a:gd name="connsiteX9" fmla="*/ 0 w 559594"/>
                <a:gd name="connsiteY9" fmla="*/ 247650 h 247650"/>
                <a:gd name="connsiteX0" fmla="*/ 559594 w 559594"/>
                <a:gd name="connsiteY0" fmla="*/ 76200 h 247650"/>
                <a:gd name="connsiteX1" fmla="*/ 509587 w 559594"/>
                <a:gd name="connsiteY1" fmla="*/ 52387 h 247650"/>
                <a:gd name="connsiteX2" fmla="*/ 431006 w 559594"/>
                <a:gd name="connsiteY2" fmla="*/ 23812 h 247650"/>
                <a:gd name="connsiteX3" fmla="*/ 345281 w 559594"/>
                <a:gd name="connsiteY3" fmla="*/ 7143 h 247650"/>
                <a:gd name="connsiteX4" fmla="*/ 252412 w 559594"/>
                <a:gd name="connsiteY4" fmla="*/ 0 h 247650"/>
                <a:gd name="connsiteX5" fmla="*/ 226219 w 559594"/>
                <a:gd name="connsiteY5" fmla="*/ 7143 h 247650"/>
                <a:gd name="connsiteX6" fmla="*/ 219075 w 559594"/>
                <a:gd name="connsiteY6" fmla="*/ 9525 h 247650"/>
                <a:gd name="connsiteX7" fmla="*/ 121444 w 559594"/>
                <a:gd name="connsiteY7" fmla="*/ 119063 h 247650"/>
                <a:gd name="connsiteX8" fmla="*/ 71438 w 559594"/>
                <a:gd name="connsiteY8" fmla="*/ 161925 h 247650"/>
                <a:gd name="connsiteX9" fmla="*/ 0 w 559594"/>
                <a:gd name="connsiteY9" fmla="*/ 247650 h 247650"/>
                <a:gd name="connsiteX0" fmla="*/ 559594 w 559594"/>
                <a:gd name="connsiteY0" fmla="*/ 76200 h 247650"/>
                <a:gd name="connsiteX1" fmla="*/ 509587 w 559594"/>
                <a:gd name="connsiteY1" fmla="*/ 52387 h 247650"/>
                <a:gd name="connsiteX2" fmla="*/ 431006 w 559594"/>
                <a:gd name="connsiteY2" fmla="*/ 23812 h 247650"/>
                <a:gd name="connsiteX3" fmla="*/ 345281 w 559594"/>
                <a:gd name="connsiteY3" fmla="*/ 7143 h 247650"/>
                <a:gd name="connsiteX4" fmla="*/ 252412 w 559594"/>
                <a:gd name="connsiteY4" fmla="*/ 0 h 247650"/>
                <a:gd name="connsiteX5" fmla="*/ 226219 w 559594"/>
                <a:gd name="connsiteY5" fmla="*/ 7143 h 247650"/>
                <a:gd name="connsiteX6" fmla="*/ 176212 w 559594"/>
                <a:gd name="connsiteY6" fmla="*/ 88106 h 247650"/>
                <a:gd name="connsiteX7" fmla="*/ 121444 w 559594"/>
                <a:gd name="connsiteY7" fmla="*/ 119063 h 247650"/>
                <a:gd name="connsiteX8" fmla="*/ 71438 w 559594"/>
                <a:gd name="connsiteY8" fmla="*/ 161925 h 247650"/>
                <a:gd name="connsiteX9" fmla="*/ 0 w 559594"/>
                <a:gd name="connsiteY9" fmla="*/ 247650 h 247650"/>
                <a:gd name="connsiteX0" fmla="*/ 559594 w 559594"/>
                <a:gd name="connsiteY0" fmla="*/ 69057 h 240507"/>
                <a:gd name="connsiteX1" fmla="*/ 509587 w 559594"/>
                <a:gd name="connsiteY1" fmla="*/ 45244 h 240507"/>
                <a:gd name="connsiteX2" fmla="*/ 431006 w 559594"/>
                <a:gd name="connsiteY2" fmla="*/ 16669 h 240507"/>
                <a:gd name="connsiteX3" fmla="*/ 345281 w 559594"/>
                <a:gd name="connsiteY3" fmla="*/ 0 h 240507"/>
                <a:gd name="connsiteX4" fmla="*/ 300037 w 559594"/>
                <a:gd name="connsiteY4" fmla="*/ 57150 h 240507"/>
                <a:gd name="connsiteX5" fmla="*/ 226219 w 559594"/>
                <a:gd name="connsiteY5" fmla="*/ 0 h 240507"/>
                <a:gd name="connsiteX6" fmla="*/ 176212 w 559594"/>
                <a:gd name="connsiteY6" fmla="*/ 80963 h 240507"/>
                <a:gd name="connsiteX7" fmla="*/ 121444 w 559594"/>
                <a:gd name="connsiteY7" fmla="*/ 111920 h 240507"/>
                <a:gd name="connsiteX8" fmla="*/ 71438 w 559594"/>
                <a:gd name="connsiteY8" fmla="*/ 154782 h 240507"/>
                <a:gd name="connsiteX9" fmla="*/ 0 w 559594"/>
                <a:gd name="connsiteY9" fmla="*/ 240507 h 240507"/>
                <a:gd name="connsiteX0" fmla="*/ 559594 w 559594"/>
                <a:gd name="connsiteY0" fmla="*/ 69057 h 240507"/>
                <a:gd name="connsiteX1" fmla="*/ 509587 w 559594"/>
                <a:gd name="connsiteY1" fmla="*/ 45244 h 240507"/>
                <a:gd name="connsiteX2" fmla="*/ 431006 w 559594"/>
                <a:gd name="connsiteY2" fmla="*/ 16669 h 240507"/>
                <a:gd name="connsiteX3" fmla="*/ 345281 w 559594"/>
                <a:gd name="connsiteY3" fmla="*/ 0 h 240507"/>
                <a:gd name="connsiteX4" fmla="*/ 300037 w 559594"/>
                <a:gd name="connsiteY4" fmla="*/ 57150 h 240507"/>
                <a:gd name="connsiteX5" fmla="*/ 235744 w 559594"/>
                <a:gd name="connsiteY5" fmla="*/ 64294 h 240507"/>
                <a:gd name="connsiteX6" fmla="*/ 176212 w 559594"/>
                <a:gd name="connsiteY6" fmla="*/ 80963 h 240507"/>
                <a:gd name="connsiteX7" fmla="*/ 121444 w 559594"/>
                <a:gd name="connsiteY7" fmla="*/ 111920 h 240507"/>
                <a:gd name="connsiteX8" fmla="*/ 71438 w 559594"/>
                <a:gd name="connsiteY8" fmla="*/ 154782 h 240507"/>
                <a:gd name="connsiteX9" fmla="*/ 0 w 559594"/>
                <a:gd name="connsiteY9" fmla="*/ 240507 h 240507"/>
                <a:gd name="connsiteX0" fmla="*/ 559594 w 559594"/>
                <a:gd name="connsiteY0" fmla="*/ 52388 h 223838"/>
                <a:gd name="connsiteX1" fmla="*/ 509587 w 559594"/>
                <a:gd name="connsiteY1" fmla="*/ 28575 h 223838"/>
                <a:gd name="connsiteX2" fmla="*/ 431006 w 559594"/>
                <a:gd name="connsiteY2" fmla="*/ 0 h 223838"/>
                <a:gd name="connsiteX3" fmla="*/ 347662 w 559594"/>
                <a:gd name="connsiteY3" fmla="*/ 38100 h 223838"/>
                <a:gd name="connsiteX4" fmla="*/ 300037 w 559594"/>
                <a:gd name="connsiteY4" fmla="*/ 40481 h 223838"/>
                <a:gd name="connsiteX5" fmla="*/ 235744 w 559594"/>
                <a:gd name="connsiteY5" fmla="*/ 47625 h 223838"/>
                <a:gd name="connsiteX6" fmla="*/ 176212 w 559594"/>
                <a:gd name="connsiteY6" fmla="*/ 64294 h 223838"/>
                <a:gd name="connsiteX7" fmla="*/ 121444 w 559594"/>
                <a:gd name="connsiteY7" fmla="*/ 95251 h 223838"/>
                <a:gd name="connsiteX8" fmla="*/ 71438 w 559594"/>
                <a:gd name="connsiteY8" fmla="*/ 138113 h 223838"/>
                <a:gd name="connsiteX9" fmla="*/ 0 w 559594"/>
                <a:gd name="connsiteY9" fmla="*/ 223838 h 223838"/>
                <a:gd name="connsiteX0" fmla="*/ 559594 w 559594"/>
                <a:gd name="connsiteY0" fmla="*/ 23813 h 195263"/>
                <a:gd name="connsiteX1" fmla="*/ 509587 w 559594"/>
                <a:gd name="connsiteY1" fmla="*/ 0 h 195263"/>
                <a:gd name="connsiteX2" fmla="*/ 431006 w 559594"/>
                <a:gd name="connsiteY2" fmla="*/ 14287 h 195263"/>
                <a:gd name="connsiteX3" fmla="*/ 347662 w 559594"/>
                <a:gd name="connsiteY3" fmla="*/ 9525 h 195263"/>
                <a:gd name="connsiteX4" fmla="*/ 300037 w 559594"/>
                <a:gd name="connsiteY4" fmla="*/ 11906 h 195263"/>
                <a:gd name="connsiteX5" fmla="*/ 235744 w 559594"/>
                <a:gd name="connsiteY5" fmla="*/ 19050 h 195263"/>
                <a:gd name="connsiteX6" fmla="*/ 176212 w 559594"/>
                <a:gd name="connsiteY6" fmla="*/ 35719 h 195263"/>
                <a:gd name="connsiteX7" fmla="*/ 121444 w 559594"/>
                <a:gd name="connsiteY7" fmla="*/ 66676 h 195263"/>
                <a:gd name="connsiteX8" fmla="*/ 71438 w 559594"/>
                <a:gd name="connsiteY8" fmla="*/ 109538 h 195263"/>
                <a:gd name="connsiteX9" fmla="*/ 0 w 559594"/>
                <a:gd name="connsiteY9" fmla="*/ 195263 h 195263"/>
                <a:gd name="connsiteX0" fmla="*/ 559594 w 559594"/>
                <a:gd name="connsiteY0" fmla="*/ 14288 h 185738"/>
                <a:gd name="connsiteX1" fmla="*/ 504825 w 559594"/>
                <a:gd name="connsiteY1" fmla="*/ 7144 h 185738"/>
                <a:gd name="connsiteX2" fmla="*/ 431006 w 559594"/>
                <a:gd name="connsiteY2" fmla="*/ 4762 h 185738"/>
                <a:gd name="connsiteX3" fmla="*/ 347662 w 559594"/>
                <a:gd name="connsiteY3" fmla="*/ 0 h 185738"/>
                <a:gd name="connsiteX4" fmla="*/ 300037 w 559594"/>
                <a:gd name="connsiteY4" fmla="*/ 2381 h 185738"/>
                <a:gd name="connsiteX5" fmla="*/ 235744 w 559594"/>
                <a:gd name="connsiteY5" fmla="*/ 9525 h 185738"/>
                <a:gd name="connsiteX6" fmla="*/ 176212 w 559594"/>
                <a:gd name="connsiteY6" fmla="*/ 26194 h 185738"/>
                <a:gd name="connsiteX7" fmla="*/ 121444 w 559594"/>
                <a:gd name="connsiteY7" fmla="*/ 57151 h 185738"/>
                <a:gd name="connsiteX8" fmla="*/ 71438 w 559594"/>
                <a:gd name="connsiteY8" fmla="*/ 100013 h 185738"/>
                <a:gd name="connsiteX9" fmla="*/ 0 w 559594"/>
                <a:gd name="connsiteY9" fmla="*/ 185738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594" h="185738">
                  <a:moveTo>
                    <a:pt x="559594" y="14288"/>
                  </a:moveTo>
                  <a:lnTo>
                    <a:pt x="504825" y="7144"/>
                  </a:lnTo>
                  <a:lnTo>
                    <a:pt x="431006" y="4762"/>
                  </a:lnTo>
                  <a:lnTo>
                    <a:pt x="347662" y="0"/>
                  </a:lnTo>
                  <a:lnTo>
                    <a:pt x="300037" y="2381"/>
                  </a:lnTo>
                  <a:lnTo>
                    <a:pt x="235744" y="9525"/>
                  </a:lnTo>
                  <a:lnTo>
                    <a:pt x="176212" y="26194"/>
                  </a:lnTo>
                  <a:lnTo>
                    <a:pt x="121444" y="57151"/>
                  </a:lnTo>
                  <a:lnTo>
                    <a:pt x="71438" y="100013"/>
                  </a:lnTo>
                  <a:cubicBezTo>
                    <a:pt x="44450" y="126207"/>
                    <a:pt x="26988" y="159544"/>
                    <a:pt x="0" y="185738"/>
                  </a:cubicBezTo>
                </a:path>
              </a:pathLst>
            </a:custGeom>
            <a:noFill/>
            <a:ln w="6985" cap="flat" cmpd="sng" algn="ctr">
              <a:solidFill>
                <a:srgbClr val="FF33CC"/>
              </a:solidFill>
              <a:prstDash val="lgDash"/>
            </a:ln>
            <a:effectLst/>
          </p:spPr>
          <p:txBody>
            <a:bodyPr rtlCol="0" anchor="ctr"/>
            <a:lstStyle/>
            <a:p>
              <a:pPr algn="ctr">
                <a:defRPr/>
              </a:pPr>
              <a:endParaRPr lang="en-US" kern="0">
                <a:solidFill>
                  <a:prstClr val="white"/>
                </a:solidFill>
                <a:latin typeface="Calibri"/>
              </a:endParaRPr>
            </a:p>
          </p:txBody>
        </p:sp>
        <p:sp>
          <p:nvSpPr>
            <p:cNvPr id="133" name="Freeform 132"/>
            <p:cNvSpPr/>
            <p:nvPr/>
          </p:nvSpPr>
          <p:spPr>
            <a:xfrm>
              <a:off x="5083153" y="3936343"/>
              <a:ext cx="1062445" cy="278674"/>
            </a:xfrm>
            <a:custGeom>
              <a:avLst/>
              <a:gdLst>
                <a:gd name="connsiteX0" fmla="*/ 1062445 w 1062445"/>
                <a:gd name="connsiteY0" fmla="*/ 0 h 278674"/>
                <a:gd name="connsiteX1" fmla="*/ 1062445 w 1062445"/>
                <a:gd name="connsiteY1" fmla="*/ 0 h 278674"/>
                <a:gd name="connsiteX2" fmla="*/ 914400 w 1062445"/>
                <a:gd name="connsiteY2" fmla="*/ 165463 h 278674"/>
                <a:gd name="connsiteX3" fmla="*/ 722811 w 1062445"/>
                <a:gd name="connsiteY3" fmla="*/ 235131 h 278674"/>
                <a:gd name="connsiteX4" fmla="*/ 522514 w 1062445"/>
                <a:gd name="connsiteY4" fmla="*/ 278674 h 278674"/>
                <a:gd name="connsiteX5" fmla="*/ 322217 w 1062445"/>
                <a:gd name="connsiteY5" fmla="*/ 278674 h 278674"/>
                <a:gd name="connsiteX6" fmla="*/ 191588 w 1062445"/>
                <a:gd name="connsiteY6" fmla="*/ 243840 h 278674"/>
                <a:gd name="connsiteX7" fmla="*/ 87085 w 1062445"/>
                <a:gd name="connsiteY7" fmla="*/ 191588 h 278674"/>
                <a:gd name="connsiteX8" fmla="*/ 0 w 1062445"/>
                <a:gd name="connsiteY8" fmla="*/ 130628 h 27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445" h="278674">
                  <a:moveTo>
                    <a:pt x="1062445" y="0"/>
                  </a:moveTo>
                  <a:lnTo>
                    <a:pt x="1062445" y="0"/>
                  </a:lnTo>
                  <a:lnTo>
                    <a:pt x="914400" y="165463"/>
                  </a:lnTo>
                  <a:lnTo>
                    <a:pt x="722811" y="235131"/>
                  </a:lnTo>
                  <a:lnTo>
                    <a:pt x="522514" y="278674"/>
                  </a:lnTo>
                  <a:lnTo>
                    <a:pt x="322217" y="278674"/>
                  </a:lnTo>
                  <a:lnTo>
                    <a:pt x="191588" y="243840"/>
                  </a:lnTo>
                  <a:lnTo>
                    <a:pt x="87085" y="191588"/>
                  </a:lnTo>
                  <a:lnTo>
                    <a:pt x="0" y="130628"/>
                  </a:lnTo>
                </a:path>
              </a:pathLst>
            </a:custGeom>
            <a:noFill/>
            <a:ln w="6985" cap="flat" cmpd="sng" algn="ctr">
              <a:solidFill>
                <a:srgbClr val="FF33CC"/>
              </a:solidFill>
              <a:prstDash val="lgDash"/>
            </a:ln>
            <a:effectLst/>
          </p:spPr>
          <p:txBody>
            <a:bodyPr rtlCol="0" anchor="ctr"/>
            <a:lstStyle/>
            <a:p>
              <a:pPr algn="ctr">
                <a:defRPr/>
              </a:pPr>
              <a:endParaRPr lang="en-US" kern="0">
                <a:solidFill>
                  <a:prstClr val="white"/>
                </a:solidFill>
                <a:latin typeface="Calibri"/>
              </a:endParaRPr>
            </a:p>
          </p:txBody>
        </p:sp>
        <p:sp>
          <p:nvSpPr>
            <p:cNvPr id="134" name="Freeform 133"/>
            <p:cNvSpPr/>
            <p:nvPr/>
          </p:nvSpPr>
          <p:spPr>
            <a:xfrm>
              <a:off x="6049804" y="3544457"/>
              <a:ext cx="365760" cy="339634"/>
            </a:xfrm>
            <a:custGeom>
              <a:avLst/>
              <a:gdLst>
                <a:gd name="connsiteX0" fmla="*/ 365760 w 365760"/>
                <a:gd name="connsiteY0" fmla="*/ 0 h 339634"/>
                <a:gd name="connsiteX1" fmla="*/ 287383 w 365760"/>
                <a:gd name="connsiteY1" fmla="*/ 139337 h 339634"/>
                <a:gd name="connsiteX2" fmla="*/ 182880 w 365760"/>
                <a:gd name="connsiteY2" fmla="*/ 226423 h 339634"/>
                <a:gd name="connsiteX3" fmla="*/ 0 w 365760"/>
                <a:gd name="connsiteY3" fmla="*/ 339634 h 339634"/>
              </a:gdLst>
              <a:ahLst/>
              <a:cxnLst>
                <a:cxn ang="0">
                  <a:pos x="connsiteX0" y="connsiteY0"/>
                </a:cxn>
                <a:cxn ang="0">
                  <a:pos x="connsiteX1" y="connsiteY1"/>
                </a:cxn>
                <a:cxn ang="0">
                  <a:pos x="connsiteX2" y="connsiteY2"/>
                </a:cxn>
                <a:cxn ang="0">
                  <a:pos x="connsiteX3" y="connsiteY3"/>
                </a:cxn>
              </a:cxnLst>
              <a:rect l="l" t="t" r="r" b="b"/>
              <a:pathLst>
                <a:path w="365760" h="339634">
                  <a:moveTo>
                    <a:pt x="365760" y="0"/>
                  </a:moveTo>
                  <a:lnTo>
                    <a:pt x="287383" y="139337"/>
                  </a:lnTo>
                  <a:lnTo>
                    <a:pt x="182880" y="226423"/>
                  </a:lnTo>
                  <a:lnTo>
                    <a:pt x="0" y="339634"/>
                  </a:lnTo>
                </a:path>
              </a:pathLst>
            </a:custGeom>
            <a:noFill/>
            <a:ln w="6985" cap="flat" cmpd="sng" algn="ctr">
              <a:solidFill>
                <a:srgbClr val="FF33CC"/>
              </a:solidFill>
              <a:prstDash val="lgDash"/>
            </a:ln>
            <a:effectLst/>
          </p:spPr>
          <p:txBody>
            <a:bodyPr rtlCol="0" anchor="ctr"/>
            <a:lstStyle/>
            <a:p>
              <a:pPr algn="ctr">
                <a:defRPr/>
              </a:pPr>
              <a:endParaRPr lang="en-US" kern="0">
                <a:solidFill>
                  <a:prstClr val="white"/>
                </a:solidFill>
                <a:latin typeface="Calibri"/>
              </a:endParaRPr>
            </a:p>
          </p:txBody>
        </p:sp>
        <p:sp>
          <p:nvSpPr>
            <p:cNvPr id="135" name="Freeform 134"/>
            <p:cNvSpPr/>
            <p:nvPr/>
          </p:nvSpPr>
          <p:spPr>
            <a:xfrm>
              <a:off x="5396661" y="2908731"/>
              <a:ext cx="775063" cy="470263"/>
            </a:xfrm>
            <a:custGeom>
              <a:avLst/>
              <a:gdLst>
                <a:gd name="connsiteX0" fmla="*/ 661852 w 775063"/>
                <a:gd name="connsiteY0" fmla="*/ 470263 h 470263"/>
                <a:gd name="connsiteX1" fmla="*/ 740229 w 775063"/>
                <a:gd name="connsiteY1" fmla="*/ 339635 h 470263"/>
                <a:gd name="connsiteX2" fmla="*/ 775063 w 775063"/>
                <a:gd name="connsiteY2" fmla="*/ 226423 h 470263"/>
                <a:gd name="connsiteX3" fmla="*/ 731520 w 775063"/>
                <a:gd name="connsiteY3" fmla="*/ 130629 h 470263"/>
                <a:gd name="connsiteX4" fmla="*/ 592183 w 775063"/>
                <a:gd name="connsiteY4" fmla="*/ 34835 h 470263"/>
                <a:gd name="connsiteX5" fmla="*/ 444137 w 775063"/>
                <a:gd name="connsiteY5" fmla="*/ 0 h 470263"/>
                <a:gd name="connsiteX6" fmla="*/ 322217 w 775063"/>
                <a:gd name="connsiteY6" fmla="*/ 0 h 470263"/>
                <a:gd name="connsiteX7" fmla="*/ 121920 w 775063"/>
                <a:gd name="connsiteY7" fmla="*/ 78378 h 470263"/>
                <a:gd name="connsiteX8" fmla="*/ 8709 w 775063"/>
                <a:gd name="connsiteY8" fmla="*/ 182880 h 470263"/>
                <a:gd name="connsiteX9" fmla="*/ 0 w 775063"/>
                <a:gd name="connsiteY9" fmla="*/ 287383 h 470263"/>
                <a:gd name="connsiteX10" fmla="*/ 17417 w 775063"/>
                <a:gd name="connsiteY10" fmla="*/ 391886 h 47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5063" h="470263">
                  <a:moveTo>
                    <a:pt x="661852" y="470263"/>
                  </a:moveTo>
                  <a:lnTo>
                    <a:pt x="740229" y="339635"/>
                  </a:lnTo>
                  <a:lnTo>
                    <a:pt x="775063" y="226423"/>
                  </a:lnTo>
                  <a:lnTo>
                    <a:pt x="731520" y="130629"/>
                  </a:lnTo>
                  <a:lnTo>
                    <a:pt x="592183" y="34835"/>
                  </a:lnTo>
                  <a:lnTo>
                    <a:pt x="444137" y="0"/>
                  </a:lnTo>
                  <a:lnTo>
                    <a:pt x="322217" y="0"/>
                  </a:lnTo>
                  <a:lnTo>
                    <a:pt x="121920" y="78378"/>
                  </a:lnTo>
                  <a:lnTo>
                    <a:pt x="8709" y="182880"/>
                  </a:lnTo>
                  <a:lnTo>
                    <a:pt x="0" y="287383"/>
                  </a:lnTo>
                  <a:lnTo>
                    <a:pt x="17417" y="391886"/>
                  </a:lnTo>
                </a:path>
              </a:pathLst>
            </a:custGeom>
            <a:noFill/>
            <a:ln w="6985" cap="flat" cmpd="sng" algn="ctr">
              <a:solidFill>
                <a:srgbClr val="FF33CC"/>
              </a:solidFill>
              <a:prstDash val="lgDash"/>
            </a:ln>
            <a:effectLst/>
          </p:spPr>
          <p:txBody>
            <a:bodyPr rtlCol="0" anchor="ctr"/>
            <a:lstStyle/>
            <a:p>
              <a:pPr algn="ctr">
                <a:defRPr/>
              </a:pPr>
              <a:endParaRPr lang="en-US" kern="0">
                <a:solidFill>
                  <a:prstClr val="white"/>
                </a:solidFill>
                <a:latin typeface="Calibri"/>
              </a:endParaRPr>
            </a:p>
          </p:txBody>
        </p:sp>
        <p:sp>
          <p:nvSpPr>
            <p:cNvPr id="136" name="Freeform 135"/>
            <p:cNvSpPr/>
            <p:nvPr/>
          </p:nvSpPr>
          <p:spPr>
            <a:xfrm>
              <a:off x="5218475" y="2462219"/>
              <a:ext cx="15103" cy="151176"/>
            </a:xfrm>
            <a:custGeom>
              <a:avLst/>
              <a:gdLst>
                <a:gd name="connsiteX0" fmla="*/ 8709 w 8709"/>
                <a:gd name="connsiteY0" fmla="*/ 0 h 165463"/>
                <a:gd name="connsiteX1" fmla="*/ 8709 w 8709"/>
                <a:gd name="connsiteY1" fmla="*/ 0 h 165463"/>
                <a:gd name="connsiteX2" fmla="*/ 0 w 8709"/>
                <a:gd name="connsiteY2" fmla="*/ 165463 h 165463"/>
                <a:gd name="connsiteX0" fmla="*/ 30365 w 30365"/>
                <a:gd name="connsiteY0" fmla="*/ 144 h 10144"/>
                <a:gd name="connsiteX1" fmla="*/ 288 w 30365"/>
                <a:gd name="connsiteY1" fmla="*/ 0 h 10144"/>
                <a:gd name="connsiteX2" fmla="*/ 20365 w 30365"/>
                <a:gd name="connsiteY2" fmla="*/ 10144 h 10144"/>
                <a:gd name="connsiteX0" fmla="*/ 30341 w 30341"/>
                <a:gd name="connsiteY0" fmla="*/ 144 h 9137"/>
                <a:gd name="connsiteX1" fmla="*/ 264 w 30341"/>
                <a:gd name="connsiteY1" fmla="*/ 0 h 9137"/>
                <a:gd name="connsiteX2" fmla="*/ 23075 w 30341"/>
                <a:gd name="connsiteY2" fmla="*/ 9137 h 9137"/>
                <a:gd name="connsiteX0" fmla="*/ 2395 w 2395"/>
                <a:gd name="connsiteY0" fmla="*/ 0 h 9842"/>
                <a:gd name="connsiteX1" fmla="*/ 0 w 2395"/>
                <a:gd name="connsiteY1" fmla="*/ 9842 h 9842"/>
                <a:gd name="connsiteX0" fmla="*/ 0 w 23863"/>
                <a:gd name="connsiteY0" fmla="*/ 0 h 10160"/>
                <a:gd name="connsiteX1" fmla="*/ 23863 w 23863"/>
                <a:gd name="connsiteY1" fmla="*/ 10160 h 10160"/>
              </a:gdLst>
              <a:ahLst/>
              <a:cxnLst>
                <a:cxn ang="0">
                  <a:pos x="connsiteX0" y="connsiteY0"/>
                </a:cxn>
                <a:cxn ang="0">
                  <a:pos x="connsiteX1" y="connsiteY1"/>
                </a:cxn>
              </a:cxnLst>
              <a:rect l="l" t="t" r="r" b="b"/>
              <a:pathLst>
                <a:path w="23863" h="10160">
                  <a:moveTo>
                    <a:pt x="0" y="0"/>
                  </a:moveTo>
                  <a:lnTo>
                    <a:pt x="23863" y="10160"/>
                  </a:lnTo>
                </a:path>
              </a:pathLst>
            </a:custGeom>
            <a:noFill/>
            <a:ln w="1905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37" name="Freeform 136"/>
            <p:cNvSpPr/>
            <p:nvPr/>
          </p:nvSpPr>
          <p:spPr>
            <a:xfrm>
              <a:off x="5498035" y="2005421"/>
              <a:ext cx="3129" cy="65519"/>
            </a:xfrm>
            <a:custGeom>
              <a:avLst/>
              <a:gdLst>
                <a:gd name="connsiteX0" fmla="*/ 0 w 17417"/>
                <a:gd name="connsiteY0" fmla="*/ 0 h 139337"/>
                <a:gd name="connsiteX1" fmla="*/ 0 w 17417"/>
                <a:gd name="connsiteY1" fmla="*/ 0 h 139337"/>
                <a:gd name="connsiteX2" fmla="*/ 17417 w 17417"/>
                <a:gd name="connsiteY2" fmla="*/ 139337 h 139337"/>
                <a:gd name="connsiteX0" fmla="*/ 0 w 17417"/>
                <a:gd name="connsiteY0" fmla="*/ 0 h 139337"/>
                <a:gd name="connsiteX1" fmla="*/ 14288 w 17417"/>
                <a:gd name="connsiteY1" fmla="*/ 2381 h 139337"/>
                <a:gd name="connsiteX2" fmla="*/ 17417 w 17417"/>
                <a:gd name="connsiteY2" fmla="*/ 139337 h 139337"/>
                <a:gd name="connsiteX0" fmla="*/ 0 w 17417"/>
                <a:gd name="connsiteY0" fmla="*/ 0 h 67900"/>
                <a:gd name="connsiteX1" fmla="*/ 14288 w 17417"/>
                <a:gd name="connsiteY1" fmla="*/ 2381 h 67900"/>
                <a:gd name="connsiteX2" fmla="*/ 17417 w 17417"/>
                <a:gd name="connsiteY2" fmla="*/ 67900 h 67900"/>
                <a:gd name="connsiteX0" fmla="*/ 0 w 12655"/>
                <a:gd name="connsiteY0" fmla="*/ 30956 h 65519"/>
                <a:gd name="connsiteX1" fmla="*/ 9526 w 12655"/>
                <a:gd name="connsiteY1" fmla="*/ 0 h 65519"/>
                <a:gd name="connsiteX2" fmla="*/ 12655 w 12655"/>
                <a:gd name="connsiteY2" fmla="*/ 65519 h 65519"/>
                <a:gd name="connsiteX0" fmla="*/ 0 w 3129"/>
                <a:gd name="connsiteY0" fmla="*/ 0 h 65519"/>
                <a:gd name="connsiteX1" fmla="*/ 3129 w 3129"/>
                <a:gd name="connsiteY1" fmla="*/ 65519 h 65519"/>
              </a:gdLst>
              <a:ahLst/>
              <a:cxnLst>
                <a:cxn ang="0">
                  <a:pos x="connsiteX0" y="connsiteY0"/>
                </a:cxn>
                <a:cxn ang="0">
                  <a:pos x="connsiteX1" y="connsiteY1"/>
                </a:cxn>
              </a:cxnLst>
              <a:rect l="l" t="t" r="r" b="b"/>
              <a:pathLst>
                <a:path w="3129" h="65519">
                  <a:moveTo>
                    <a:pt x="0" y="0"/>
                  </a:moveTo>
                  <a:cubicBezTo>
                    <a:pt x="5806" y="46446"/>
                    <a:pt x="-2677" y="19073"/>
                    <a:pt x="3129" y="65519"/>
                  </a:cubicBezTo>
                </a:path>
              </a:pathLst>
            </a:custGeom>
            <a:noFill/>
            <a:ln w="1905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38" name="Freeform 137"/>
            <p:cNvSpPr/>
            <p:nvPr/>
          </p:nvSpPr>
          <p:spPr>
            <a:xfrm>
              <a:off x="4980965" y="3063649"/>
              <a:ext cx="31772" cy="179745"/>
            </a:xfrm>
            <a:custGeom>
              <a:avLst/>
              <a:gdLst>
                <a:gd name="connsiteX0" fmla="*/ 8709 w 8709"/>
                <a:gd name="connsiteY0" fmla="*/ 0 h 165463"/>
                <a:gd name="connsiteX1" fmla="*/ 8709 w 8709"/>
                <a:gd name="connsiteY1" fmla="*/ 0 h 165463"/>
                <a:gd name="connsiteX2" fmla="*/ 0 w 8709"/>
                <a:gd name="connsiteY2" fmla="*/ 165463 h 165463"/>
                <a:gd name="connsiteX0" fmla="*/ 30365 w 30365"/>
                <a:gd name="connsiteY0" fmla="*/ 144 h 10144"/>
                <a:gd name="connsiteX1" fmla="*/ 288 w 30365"/>
                <a:gd name="connsiteY1" fmla="*/ 0 h 10144"/>
                <a:gd name="connsiteX2" fmla="*/ 20365 w 30365"/>
                <a:gd name="connsiteY2" fmla="*/ 10144 h 10144"/>
                <a:gd name="connsiteX0" fmla="*/ 30341 w 30341"/>
                <a:gd name="connsiteY0" fmla="*/ 144 h 9137"/>
                <a:gd name="connsiteX1" fmla="*/ 264 w 30341"/>
                <a:gd name="connsiteY1" fmla="*/ 0 h 9137"/>
                <a:gd name="connsiteX2" fmla="*/ 23075 w 30341"/>
                <a:gd name="connsiteY2" fmla="*/ 9137 h 9137"/>
                <a:gd name="connsiteX0" fmla="*/ 2395 w 2395"/>
                <a:gd name="connsiteY0" fmla="*/ 0 h 9842"/>
                <a:gd name="connsiteX1" fmla="*/ 0 w 2395"/>
                <a:gd name="connsiteY1" fmla="*/ 9842 h 9842"/>
                <a:gd name="connsiteX0" fmla="*/ 0 w 23863"/>
                <a:gd name="connsiteY0" fmla="*/ 0 h 10160"/>
                <a:gd name="connsiteX1" fmla="*/ 23863 w 23863"/>
                <a:gd name="connsiteY1" fmla="*/ 10160 h 10160"/>
                <a:gd name="connsiteX0" fmla="*/ 0 w 50200"/>
                <a:gd name="connsiteY0" fmla="*/ 0 h 12080"/>
                <a:gd name="connsiteX1" fmla="*/ 50200 w 50200"/>
                <a:gd name="connsiteY1" fmla="*/ 12080 h 12080"/>
              </a:gdLst>
              <a:ahLst/>
              <a:cxnLst>
                <a:cxn ang="0">
                  <a:pos x="connsiteX0" y="connsiteY0"/>
                </a:cxn>
                <a:cxn ang="0">
                  <a:pos x="connsiteX1" y="connsiteY1"/>
                </a:cxn>
              </a:cxnLst>
              <a:rect l="l" t="t" r="r" b="b"/>
              <a:pathLst>
                <a:path w="50200" h="12080">
                  <a:moveTo>
                    <a:pt x="0" y="0"/>
                  </a:moveTo>
                  <a:lnTo>
                    <a:pt x="50200" y="12080"/>
                  </a:lnTo>
                </a:path>
              </a:pathLst>
            </a:custGeom>
            <a:noFill/>
            <a:ln w="1905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39" name="Freeform 138"/>
            <p:cNvSpPr/>
            <p:nvPr/>
          </p:nvSpPr>
          <p:spPr>
            <a:xfrm>
              <a:off x="4741241" y="3733212"/>
              <a:ext cx="19866" cy="96405"/>
            </a:xfrm>
            <a:custGeom>
              <a:avLst/>
              <a:gdLst>
                <a:gd name="connsiteX0" fmla="*/ 8709 w 8709"/>
                <a:gd name="connsiteY0" fmla="*/ 0 h 165463"/>
                <a:gd name="connsiteX1" fmla="*/ 8709 w 8709"/>
                <a:gd name="connsiteY1" fmla="*/ 0 h 165463"/>
                <a:gd name="connsiteX2" fmla="*/ 0 w 8709"/>
                <a:gd name="connsiteY2" fmla="*/ 165463 h 165463"/>
                <a:gd name="connsiteX0" fmla="*/ 30365 w 30365"/>
                <a:gd name="connsiteY0" fmla="*/ 144 h 10144"/>
                <a:gd name="connsiteX1" fmla="*/ 288 w 30365"/>
                <a:gd name="connsiteY1" fmla="*/ 0 h 10144"/>
                <a:gd name="connsiteX2" fmla="*/ 20365 w 30365"/>
                <a:gd name="connsiteY2" fmla="*/ 10144 h 10144"/>
                <a:gd name="connsiteX0" fmla="*/ 30341 w 30341"/>
                <a:gd name="connsiteY0" fmla="*/ 144 h 9137"/>
                <a:gd name="connsiteX1" fmla="*/ 264 w 30341"/>
                <a:gd name="connsiteY1" fmla="*/ 0 h 9137"/>
                <a:gd name="connsiteX2" fmla="*/ 23075 w 30341"/>
                <a:gd name="connsiteY2" fmla="*/ 9137 h 9137"/>
                <a:gd name="connsiteX0" fmla="*/ 2395 w 2395"/>
                <a:gd name="connsiteY0" fmla="*/ 0 h 9842"/>
                <a:gd name="connsiteX1" fmla="*/ 0 w 2395"/>
                <a:gd name="connsiteY1" fmla="*/ 9842 h 9842"/>
                <a:gd name="connsiteX0" fmla="*/ 0 w 23863"/>
                <a:gd name="connsiteY0" fmla="*/ 0 h 10160"/>
                <a:gd name="connsiteX1" fmla="*/ 23863 w 23863"/>
                <a:gd name="connsiteY1" fmla="*/ 10160 h 10160"/>
                <a:gd name="connsiteX0" fmla="*/ 0 w 50200"/>
                <a:gd name="connsiteY0" fmla="*/ 0 h 12080"/>
                <a:gd name="connsiteX1" fmla="*/ 50200 w 50200"/>
                <a:gd name="connsiteY1" fmla="*/ 12080 h 12080"/>
                <a:gd name="connsiteX0" fmla="*/ 0 w 31388"/>
                <a:gd name="connsiteY0" fmla="*/ 0 h 6479"/>
                <a:gd name="connsiteX1" fmla="*/ 31388 w 31388"/>
                <a:gd name="connsiteY1" fmla="*/ 6479 h 6479"/>
              </a:gdLst>
              <a:ahLst/>
              <a:cxnLst>
                <a:cxn ang="0">
                  <a:pos x="connsiteX0" y="connsiteY0"/>
                </a:cxn>
                <a:cxn ang="0">
                  <a:pos x="connsiteX1" y="connsiteY1"/>
                </a:cxn>
              </a:cxnLst>
              <a:rect l="l" t="t" r="r" b="b"/>
              <a:pathLst>
                <a:path w="31388" h="6479">
                  <a:moveTo>
                    <a:pt x="0" y="0"/>
                  </a:moveTo>
                  <a:lnTo>
                    <a:pt x="31388" y="6479"/>
                  </a:lnTo>
                </a:path>
              </a:pathLst>
            </a:custGeom>
            <a:noFill/>
            <a:ln w="1905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40" name="Freeform 139"/>
            <p:cNvSpPr/>
            <p:nvPr/>
          </p:nvSpPr>
          <p:spPr>
            <a:xfrm>
              <a:off x="4564652" y="4130449"/>
              <a:ext cx="19866" cy="96405"/>
            </a:xfrm>
            <a:custGeom>
              <a:avLst/>
              <a:gdLst>
                <a:gd name="connsiteX0" fmla="*/ 8709 w 8709"/>
                <a:gd name="connsiteY0" fmla="*/ 0 h 165463"/>
                <a:gd name="connsiteX1" fmla="*/ 8709 w 8709"/>
                <a:gd name="connsiteY1" fmla="*/ 0 h 165463"/>
                <a:gd name="connsiteX2" fmla="*/ 0 w 8709"/>
                <a:gd name="connsiteY2" fmla="*/ 165463 h 165463"/>
                <a:gd name="connsiteX0" fmla="*/ 30365 w 30365"/>
                <a:gd name="connsiteY0" fmla="*/ 144 h 10144"/>
                <a:gd name="connsiteX1" fmla="*/ 288 w 30365"/>
                <a:gd name="connsiteY1" fmla="*/ 0 h 10144"/>
                <a:gd name="connsiteX2" fmla="*/ 20365 w 30365"/>
                <a:gd name="connsiteY2" fmla="*/ 10144 h 10144"/>
                <a:gd name="connsiteX0" fmla="*/ 30341 w 30341"/>
                <a:gd name="connsiteY0" fmla="*/ 144 h 9137"/>
                <a:gd name="connsiteX1" fmla="*/ 264 w 30341"/>
                <a:gd name="connsiteY1" fmla="*/ 0 h 9137"/>
                <a:gd name="connsiteX2" fmla="*/ 23075 w 30341"/>
                <a:gd name="connsiteY2" fmla="*/ 9137 h 9137"/>
                <a:gd name="connsiteX0" fmla="*/ 2395 w 2395"/>
                <a:gd name="connsiteY0" fmla="*/ 0 h 9842"/>
                <a:gd name="connsiteX1" fmla="*/ 0 w 2395"/>
                <a:gd name="connsiteY1" fmla="*/ 9842 h 9842"/>
                <a:gd name="connsiteX0" fmla="*/ 0 w 23863"/>
                <a:gd name="connsiteY0" fmla="*/ 0 h 10160"/>
                <a:gd name="connsiteX1" fmla="*/ 23863 w 23863"/>
                <a:gd name="connsiteY1" fmla="*/ 10160 h 10160"/>
                <a:gd name="connsiteX0" fmla="*/ 0 w 50200"/>
                <a:gd name="connsiteY0" fmla="*/ 0 h 12080"/>
                <a:gd name="connsiteX1" fmla="*/ 50200 w 50200"/>
                <a:gd name="connsiteY1" fmla="*/ 12080 h 12080"/>
                <a:gd name="connsiteX0" fmla="*/ 0 w 31388"/>
                <a:gd name="connsiteY0" fmla="*/ 0 h 6479"/>
                <a:gd name="connsiteX1" fmla="*/ 31388 w 31388"/>
                <a:gd name="connsiteY1" fmla="*/ 6479 h 6479"/>
              </a:gdLst>
              <a:ahLst/>
              <a:cxnLst>
                <a:cxn ang="0">
                  <a:pos x="connsiteX0" y="connsiteY0"/>
                </a:cxn>
                <a:cxn ang="0">
                  <a:pos x="connsiteX1" y="connsiteY1"/>
                </a:cxn>
              </a:cxnLst>
              <a:rect l="l" t="t" r="r" b="b"/>
              <a:pathLst>
                <a:path w="31388" h="6479">
                  <a:moveTo>
                    <a:pt x="0" y="0"/>
                  </a:moveTo>
                  <a:lnTo>
                    <a:pt x="31388" y="6479"/>
                  </a:lnTo>
                </a:path>
              </a:pathLst>
            </a:custGeom>
            <a:noFill/>
            <a:ln w="1905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49" name="Freeform 148"/>
            <p:cNvSpPr/>
            <p:nvPr/>
          </p:nvSpPr>
          <p:spPr>
            <a:xfrm>
              <a:off x="8131153" y="3918925"/>
              <a:ext cx="26125" cy="641167"/>
            </a:xfrm>
            <a:custGeom>
              <a:avLst/>
              <a:gdLst>
                <a:gd name="connsiteX0" fmla="*/ 8709 w 34834"/>
                <a:gd name="connsiteY0" fmla="*/ 0 h 679268"/>
                <a:gd name="connsiteX1" fmla="*/ 34834 w 34834"/>
                <a:gd name="connsiteY1" fmla="*/ 217714 h 679268"/>
                <a:gd name="connsiteX2" fmla="*/ 34834 w 34834"/>
                <a:gd name="connsiteY2" fmla="*/ 435428 h 679268"/>
                <a:gd name="connsiteX3" fmla="*/ 0 w 34834"/>
                <a:gd name="connsiteY3" fmla="*/ 679268 h 679268"/>
                <a:gd name="connsiteX0" fmla="*/ 3946 w 30071"/>
                <a:gd name="connsiteY0" fmla="*/ 0 h 653074"/>
                <a:gd name="connsiteX1" fmla="*/ 30071 w 30071"/>
                <a:gd name="connsiteY1" fmla="*/ 217714 h 653074"/>
                <a:gd name="connsiteX2" fmla="*/ 30071 w 30071"/>
                <a:gd name="connsiteY2" fmla="*/ 435428 h 653074"/>
                <a:gd name="connsiteX3" fmla="*/ 0 w 30071"/>
                <a:gd name="connsiteY3" fmla="*/ 653074 h 653074"/>
                <a:gd name="connsiteX0" fmla="*/ 0 w 26125"/>
                <a:gd name="connsiteY0" fmla="*/ 0 h 641167"/>
                <a:gd name="connsiteX1" fmla="*/ 26125 w 26125"/>
                <a:gd name="connsiteY1" fmla="*/ 217714 h 641167"/>
                <a:gd name="connsiteX2" fmla="*/ 26125 w 26125"/>
                <a:gd name="connsiteY2" fmla="*/ 435428 h 641167"/>
                <a:gd name="connsiteX3" fmla="*/ 3197 w 26125"/>
                <a:gd name="connsiteY3" fmla="*/ 641167 h 641167"/>
              </a:gdLst>
              <a:ahLst/>
              <a:cxnLst>
                <a:cxn ang="0">
                  <a:pos x="connsiteX0" y="connsiteY0"/>
                </a:cxn>
                <a:cxn ang="0">
                  <a:pos x="connsiteX1" y="connsiteY1"/>
                </a:cxn>
                <a:cxn ang="0">
                  <a:pos x="connsiteX2" y="connsiteY2"/>
                </a:cxn>
                <a:cxn ang="0">
                  <a:pos x="connsiteX3" y="connsiteY3"/>
                </a:cxn>
              </a:cxnLst>
              <a:rect l="l" t="t" r="r" b="b"/>
              <a:pathLst>
                <a:path w="26125" h="641167">
                  <a:moveTo>
                    <a:pt x="0" y="0"/>
                  </a:moveTo>
                  <a:lnTo>
                    <a:pt x="26125" y="217714"/>
                  </a:lnTo>
                  <a:lnTo>
                    <a:pt x="26125" y="435428"/>
                  </a:lnTo>
                  <a:cubicBezTo>
                    <a:pt x="14514" y="516708"/>
                    <a:pt x="14808" y="559887"/>
                    <a:pt x="3197" y="641167"/>
                  </a:cubicBezTo>
                </a:path>
              </a:pathLst>
            </a:custGeom>
            <a:noFill/>
            <a:ln w="1905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50" name="Freeform 149"/>
            <p:cNvSpPr/>
            <p:nvPr/>
          </p:nvSpPr>
          <p:spPr>
            <a:xfrm>
              <a:off x="7053263" y="3350419"/>
              <a:ext cx="414337" cy="347995"/>
            </a:xfrm>
            <a:custGeom>
              <a:avLst/>
              <a:gdLst>
                <a:gd name="connsiteX0" fmla="*/ 390525 w 395287"/>
                <a:gd name="connsiteY0" fmla="*/ 176212 h 280987"/>
                <a:gd name="connsiteX1" fmla="*/ 352425 w 395287"/>
                <a:gd name="connsiteY1" fmla="*/ 90487 h 280987"/>
                <a:gd name="connsiteX2" fmla="*/ 309562 w 395287"/>
                <a:gd name="connsiteY2" fmla="*/ 19050 h 280987"/>
                <a:gd name="connsiteX3" fmla="*/ 252412 w 395287"/>
                <a:gd name="connsiteY3" fmla="*/ 0 h 280987"/>
                <a:gd name="connsiteX4" fmla="*/ 171450 w 395287"/>
                <a:gd name="connsiteY4" fmla="*/ 0 h 280987"/>
                <a:gd name="connsiteX5" fmla="*/ 61912 w 395287"/>
                <a:gd name="connsiteY5" fmla="*/ 38100 h 280987"/>
                <a:gd name="connsiteX6" fmla="*/ 0 w 395287"/>
                <a:gd name="connsiteY6" fmla="*/ 90487 h 280987"/>
                <a:gd name="connsiteX7" fmla="*/ 0 w 395287"/>
                <a:gd name="connsiteY7" fmla="*/ 171450 h 280987"/>
                <a:gd name="connsiteX8" fmla="*/ 61912 w 395287"/>
                <a:gd name="connsiteY8" fmla="*/ 223837 h 280987"/>
                <a:gd name="connsiteX9" fmla="*/ 285750 w 395287"/>
                <a:gd name="connsiteY9" fmla="*/ 280987 h 280987"/>
                <a:gd name="connsiteX10" fmla="*/ 371475 w 395287"/>
                <a:gd name="connsiteY10" fmla="*/ 271462 h 280987"/>
                <a:gd name="connsiteX11" fmla="*/ 395287 w 395287"/>
                <a:gd name="connsiteY11" fmla="*/ 238125 h 280987"/>
                <a:gd name="connsiteX12" fmla="*/ 390525 w 395287"/>
                <a:gd name="connsiteY12" fmla="*/ 176212 h 280987"/>
                <a:gd name="connsiteX0" fmla="*/ 390525 w 395287"/>
                <a:gd name="connsiteY0" fmla="*/ 228600 h 333375"/>
                <a:gd name="connsiteX1" fmla="*/ 352425 w 395287"/>
                <a:gd name="connsiteY1" fmla="*/ 142875 h 333375"/>
                <a:gd name="connsiteX2" fmla="*/ 309562 w 395287"/>
                <a:gd name="connsiteY2" fmla="*/ 71438 h 333375"/>
                <a:gd name="connsiteX3" fmla="*/ 252412 w 395287"/>
                <a:gd name="connsiteY3" fmla="*/ 52388 h 333375"/>
                <a:gd name="connsiteX4" fmla="*/ 154781 w 395287"/>
                <a:gd name="connsiteY4" fmla="*/ 0 h 333375"/>
                <a:gd name="connsiteX5" fmla="*/ 61912 w 395287"/>
                <a:gd name="connsiteY5" fmla="*/ 90488 h 333375"/>
                <a:gd name="connsiteX6" fmla="*/ 0 w 395287"/>
                <a:gd name="connsiteY6" fmla="*/ 142875 h 333375"/>
                <a:gd name="connsiteX7" fmla="*/ 0 w 395287"/>
                <a:gd name="connsiteY7" fmla="*/ 223838 h 333375"/>
                <a:gd name="connsiteX8" fmla="*/ 61912 w 395287"/>
                <a:gd name="connsiteY8" fmla="*/ 276225 h 333375"/>
                <a:gd name="connsiteX9" fmla="*/ 285750 w 395287"/>
                <a:gd name="connsiteY9" fmla="*/ 333375 h 333375"/>
                <a:gd name="connsiteX10" fmla="*/ 371475 w 395287"/>
                <a:gd name="connsiteY10" fmla="*/ 323850 h 333375"/>
                <a:gd name="connsiteX11" fmla="*/ 395287 w 395287"/>
                <a:gd name="connsiteY11" fmla="*/ 290513 h 333375"/>
                <a:gd name="connsiteX12" fmla="*/ 390525 w 395287"/>
                <a:gd name="connsiteY12" fmla="*/ 228600 h 333375"/>
                <a:gd name="connsiteX0" fmla="*/ 390525 w 395287"/>
                <a:gd name="connsiteY0" fmla="*/ 228600 h 333375"/>
                <a:gd name="connsiteX1" fmla="*/ 352425 w 395287"/>
                <a:gd name="connsiteY1" fmla="*/ 142875 h 333375"/>
                <a:gd name="connsiteX2" fmla="*/ 309562 w 395287"/>
                <a:gd name="connsiteY2" fmla="*/ 71438 h 333375"/>
                <a:gd name="connsiteX3" fmla="*/ 252412 w 395287"/>
                <a:gd name="connsiteY3" fmla="*/ 52388 h 333375"/>
                <a:gd name="connsiteX4" fmla="*/ 154781 w 395287"/>
                <a:gd name="connsiteY4" fmla="*/ 0 h 333375"/>
                <a:gd name="connsiteX5" fmla="*/ 35718 w 395287"/>
                <a:gd name="connsiteY5" fmla="*/ 45244 h 333375"/>
                <a:gd name="connsiteX6" fmla="*/ 0 w 395287"/>
                <a:gd name="connsiteY6" fmla="*/ 142875 h 333375"/>
                <a:gd name="connsiteX7" fmla="*/ 0 w 395287"/>
                <a:gd name="connsiteY7" fmla="*/ 223838 h 333375"/>
                <a:gd name="connsiteX8" fmla="*/ 61912 w 395287"/>
                <a:gd name="connsiteY8" fmla="*/ 276225 h 333375"/>
                <a:gd name="connsiteX9" fmla="*/ 285750 w 395287"/>
                <a:gd name="connsiteY9" fmla="*/ 333375 h 333375"/>
                <a:gd name="connsiteX10" fmla="*/ 371475 w 395287"/>
                <a:gd name="connsiteY10" fmla="*/ 323850 h 333375"/>
                <a:gd name="connsiteX11" fmla="*/ 395287 w 395287"/>
                <a:gd name="connsiteY11" fmla="*/ 290513 h 333375"/>
                <a:gd name="connsiteX12" fmla="*/ 390525 w 395287"/>
                <a:gd name="connsiteY12" fmla="*/ 228600 h 333375"/>
                <a:gd name="connsiteX0" fmla="*/ 390525 w 395287"/>
                <a:gd name="connsiteY0" fmla="*/ 240506 h 345281"/>
                <a:gd name="connsiteX1" fmla="*/ 352425 w 395287"/>
                <a:gd name="connsiteY1" fmla="*/ 154781 h 345281"/>
                <a:gd name="connsiteX2" fmla="*/ 309562 w 395287"/>
                <a:gd name="connsiteY2" fmla="*/ 83344 h 345281"/>
                <a:gd name="connsiteX3" fmla="*/ 250030 w 395287"/>
                <a:gd name="connsiteY3" fmla="*/ 0 h 345281"/>
                <a:gd name="connsiteX4" fmla="*/ 154781 w 395287"/>
                <a:gd name="connsiteY4" fmla="*/ 11906 h 345281"/>
                <a:gd name="connsiteX5" fmla="*/ 35718 w 395287"/>
                <a:gd name="connsiteY5" fmla="*/ 57150 h 345281"/>
                <a:gd name="connsiteX6" fmla="*/ 0 w 395287"/>
                <a:gd name="connsiteY6" fmla="*/ 154781 h 345281"/>
                <a:gd name="connsiteX7" fmla="*/ 0 w 395287"/>
                <a:gd name="connsiteY7" fmla="*/ 235744 h 345281"/>
                <a:gd name="connsiteX8" fmla="*/ 61912 w 395287"/>
                <a:gd name="connsiteY8" fmla="*/ 288131 h 345281"/>
                <a:gd name="connsiteX9" fmla="*/ 285750 w 395287"/>
                <a:gd name="connsiteY9" fmla="*/ 345281 h 345281"/>
                <a:gd name="connsiteX10" fmla="*/ 371475 w 395287"/>
                <a:gd name="connsiteY10" fmla="*/ 335756 h 345281"/>
                <a:gd name="connsiteX11" fmla="*/ 395287 w 395287"/>
                <a:gd name="connsiteY11" fmla="*/ 302419 h 345281"/>
                <a:gd name="connsiteX12" fmla="*/ 390525 w 395287"/>
                <a:gd name="connsiteY12" fmla="*/ 240506 h 345281"/>
                <a:gd name="connsiteX0" fmla="*/ 390525 w 395287"/>
                <a:gd name="connsiteY0" fmla="*/ 240506 h 345281"/>
                <a:gd name="connsiteX1" fmla="*/ 352425 w 395287"/>
                <a:gd name="connsiteY1" fmla="*/ 154781 h 345281"/>
                <a:gd name="connsiteX2" fmla="*/ 309562 w 395287"/>
                <a:gd name="connsiteY2" fmla="*/ 83344 h 345281"/>
                <a:gd name="connsiteX3" fmla="*/ 300037 w 395287"/>
                <a:gd name="connsiteY3" fmla="*/ 47625 h 345281"/>
                <a:gd name="connsiteX4" fmla="*/ 250030 w 395287"/>
                <a:gd name="connsiteY4" fmla="*/ 0 h 345281"/>
                <a:gd name="connsiteX5" fmla="*/ 154781 w 395287"/>
                <a:gd name="connsiteY5" fmla="*/ 11906 h 345281"/>
                <a:gd name="connsiteX6" fmla="*/ 35718 w 395287"/>
                <a:gd name="connsiteY6" fmla="*/ 57150 h 345281"/>
                <a:gd name="connsiteX7" fmla="*/ 0 w 395287"/>
                <a:gd name="connsiteY7" fmla="*/ 154781 h 345281"/>
                <a:gd name="connsiteX8" fmla="*/ 0 w 395287"/>
                <a:gd name="connsiteY8" fmla="*/ 235744 h 345281"/>
                <a:gd name="connsiteX9" fmla="*/ 61912 w 395287"/>
                <a:gd name="connsiteY9" fmla="*/ 288131 h 345281"/>
                <a:gd name="connsiteX10" fmla="*/ 285750 w 395287"/>
                <a:gd name="connsiteY10" fmla="*/ 345281 h 345281"/>
                <a:gd name="connsiteX11" fmla="*/ 371475 w 395287"/>
                <a:gd name="connsiteY11" fmla="*/ 335756 h 345281"/>
                <a:gd name="connsiteX12" fmla="*/ 395287 w 395287"/>
                <a:gd name="connsiteY12" fmla="*/ 302419 h 345281"/>
                <a:gd name="connsiteX13" fmla="*/ 390525 w 395287"/>
                <a:gd name="connsiteY13" fmla="*/ 240506 h 345281"/>
                <a:gd name="connsiteX0" fmla="*/ 390525 w 395287"/>
                <a:gd name="connsiteY0" fmla="*/ 240506 h 345281"/>
                <a:gd name="connsiteX1" fmla="*/ 352425 w 395287"/>
                <a:gd name="connsiteY1" fmla="*/ 154781 h 345281"/>
                <a:gd name="connsiteX2" fmla="*/ 330993 w 395287"/>
                <a:gd name="connsiteY2" fmla="*/ 85726 h 345281"/>
                <a:gd name="connsiteX3" fmla="*/ 300037 w 395287"/>
                <a:gd name="connsiteY3" fmla="*/ 47625 h 345281"/>
                <a:gd name="connsiteX4" fmla="*/ 250030 w 395287"/>
                <a:gd name="connsiteY4" fmla="*/ 0 h 345281"/>
                <a:gd name="connsiteX5" fmla="*/ 154781 w 395287"/>
                <a:gd name="connsiteY5" fmla="*/ 11906 h 345281"/>
                <a:gd name="connsiteX6" fmla="*/ 35718 w 395287"/>
                <a:gd name="connsiteY6" fmla="*/ 57150 h 345281"/>
                <a:gd name="connsiteX7" fmla="*/ 0 w 395287"/>
                <a:gd name="connsiteY7" fmla="*/ 154781 h 345281"/>
                <a:gd name="connsiteX8" fmla="*/ 0 w 395287"/>
                <a:gd name="connsiteY8" fmla="*/ 235744 h 345281"/>
                <a:gd name="connsiteX9" fmla="*/ 61912 w 395287"/>
                <a:gd name="connsiteY9" fmla="*/ 288131 h 345281"/>
                <a:gd name="connsiteX10" fmla="*/ 285750 w 395287"/>
                <a:gd name="connsiteY10" fmla="*/ 345281 h 345281"/>
                <a:gd name="connsiteX11" fmla="*/ 371475 w 395287"/>
                <a:gd name="connsiteY11" fmla="*/ 335756 h 345281"/>
                <a:gd name="connsiteX12" fmla="*/ 395287 w 395287"/>
                <a:gd name="connsiteY12" fmla="*/ 302419 h 345281"/>
                <a:gd name="connsiteX13" fmla="*/ 390525 w 395287"/>
                <a:gd name="connsiteY13" fmla="*/ 240506 h 345281"/>
                <a:gd name="connsiteX0" fmla="*/ 390525 w 395287"/>
                <a:gd name="connsiteY0" fmla="*/ 240506 h 342900"/>
                <a:gd name="connsiteX1" fmla="*/ 352425 w 395287"/>
                <a:gd name="connsiteY1" fmla="*/ 154781 h 342900"/>
                <a:gd name="connsiteX2" fmla="*/ 330993 w 395287"/>
                <a:gd name="connsiteY2" fmla="*/ 85726 h 342900"/>
                <a:gd name="connsiteX3" fmla="*/ 300037 w 395287"/>
                <a:gd name="connsiteY3" fmla="*/ 47625 h 342900"/>
                <a:gd name="connsiteX4" fmla="*/ 250030 w 395287"/>
                <a:gd name="connsiteY4" fmla="*/ 0 h 342900"/>
                <a:gd name="connsiteX5" fmla="*/ 154781 w 395287"/>
                <a:gd name="connsiteY5" fmla="*/ 11906 h 342900"/>
                <a:gd name="connsiteX6" fmla="*/ 35718 w 395287"/>
                <a:gd name="connsiteY6" fmla="*/ 57150 h 342900"/>
                <a:gd name="connsiteX7" fmla="*/ 0 w 395287"/>
                <a:gd name="connsiteY7" fmla="*/ 154781 h 342900"/>
                <a:gd name="connsiteX8" fmla="*/ 0 w 395287"/>
                <a:gd name="connsiteY8" fmla="*/ 235744 h 342900"/>
                <a:gd name="connsiteX9" fmla="*/ 61912 w 395287"/>
                <a:gd name="connsiteY9" fmla="*/ 288131 h 342900"/>
                <a:gd name="connsiteX10" fmla="*/ 228600 w 395287"/>
                <a:gd name="connsiteY10" fmla="*/ 342900 h 342900"/>
                <a:gd name="connsiteX11" fmla="*/ 371475 w 395287"/>
                <a:gd name="connsiteY11" fmla="*/ 335756 h 342900"/>
                <a:gd name="connsiteX12" fmla="*/ 395287 w 395287"/>
                <a:gd name="connsiteY12" fmla="*/ 302419 h 342900"/>
                <a:gd name="connsiteX13" fmla="*/ 390525 w 395287"/>
                <a:gd name="connsiteY13" fmla="*/ 240506 h 342900"/>
                <a:gd name="connsiteX0" fmla="*/ 390525 w 395287"/>
                <a:gd name="connsiteY0" fmla="*/ 240506 h 357520"/>
                <a:gd name="connsiteX1" fmla="*/ 352425 w 395287"/>
                <a:gd name="connsiteY1" fmla="*/ 154781 h 357520"/>
                <a:gd name="connsiteX2" fmla="*/ 330993 w 395287"/>
                <a:gd name="connsiteY2" fmla="*/ 85726 h 357520"/>
                <a:gd name="connsiteX3" fmla="*/ 300037 w 395287"/>
                <a:gd name="connsiteY3" fmla="*/ 47625 h 357520"/>
                <a:gd name="connsiteX4" fmla="*/ 250030 w 395287"/>
                <a:gd name="connsiteY4" fmla="*/ 0 h 357520"/>
                <a:gd name="connsiteX5" fmla="*/ 154781 w 395287"/>
                <a:gd name="connsiteY5" fmla="*/ 11906 h 357520"/>
                <a:gd name="connsiteX6" fmla="*/ 35718 w 395287"/>
                <a:gd name="connsiteY6" fmla="*/ 57150 h 357520"/>
                <a:gd name="connsiteX7" fmla="*/ 0 w 395287"/>
                <a:gd name="connsiteY7" fmla="*/ 154781 h 357520"/>
                <a:gd name="connsiteX8" fmla="*/ 0 w 395287"/>
                <a:gd name="connsiteY8" fmla="*/ 235744 h 357520"/>
                <a:gd name="connsiteX9" fmla="*/ 61912 w 395287"/>
                <a:gd name="connsiteY9" fmla="*/ 288131 h 357520"/>
                <a:gd name="connsiteX10" fmla="*/ 228600 w 395287"/>
                <a:gd name="connsiteY10" fmla="*/ 342900 h 357520"/>
                <a:gd name="connsiteX11" fmla="*/ 304800 w 395287"/>
                <a:gd name="connsiteY11" fmla="*/ 357187 h 357520"/>
                <a:gd name="connsiteX12" fmla="*/ 371475 w 395287"/>
                <a:gd name="connsiteY12" fmla="*/ 335756 h 357520"/>
                <a:gd name="connsiteX13" fmla="*/ 395287 w 395287"/>
                <a:gd name="connsiteY13" fmla="*/ 302419 h 357520"/>
                <a:gd name="connsiteX14" fmla="*/ 390525 w 395287"/>
                <a:gd name="connsiteY14" fmla="*/ 240506 h 357520"/>
                <a:gd name="connsiteX0" fmla="*/ 390525 w 395287"/>
                <a:gd name="connsiteY0" fmla="*/ 240506 h 357520"/>
                <a:gd name="connsiteX1" fmla="*/ 366713 w 395287"/>
                <a:gd name="connsiteY1" fmla="*/ 161924 h 357520"/>
                <a:gd name="connsiteX2" fmla="*/ 330993 w 395287"/>
                <a:gd name="connsiteY2" fmla="*/ 85726 h 357520"/>
                <a:gd name="connsiteX3" fmla="*/ 300037 w 395287"/>
                <a:gd name="connsiteY3" fmla="*/ 47625 h 357520"/>
                <a:gd name="connsiteX4" fmla="*/ 250030 w 395287"/>
                <a:gd name="connsiteY4" fmla="*/ 0 h 357520"/>
                <a:gd name="connsiteX5" fmla="*/ 154781 w 395287"/>
                <a:gd name="connsiteY5" fmla="*/ 11906 h 357520"/>
                <a:gd name="connsiteX6" fmla="*/ 35718 w 395287"/>
                <a:gd name="connsiteY6" fmla="*/ 57150 h 357520"/>
                <a:gd name="connsiteX7" fmla="*/ 0 w 395287"/>
                <a:gd name="connsiteY7" fmla="*/ 154781 h 357520"/>
                <a:gd name="connsiteX8" fmla="*/ 0 w 395287"/>
                <a:gd name="connsiteY8" fmla="*/ 235744 h 357520"/>
                <a:gd name="connsiteX9" fmla="*/ 61912 w 395287"/>
                <a:gd name="connsiteY9" fmla="*/ 288131 h 357520"/>
                <a:gd name="connsiteX10" fmla="*/ 228600 w 395287"/>
                <a:gd name="connsiteY10" fmla="*/ 342900 h 357520"/>
                <a:gd name="connsiteX11" fmla="*/ 304800 w 395287"/>
                <a:gd name="connsiteY11" fmla="*/ 357187 h 357520"/>
                <a:gd name="connsiteX12" fmla="*/ 371475 w 395287"/>
                <a:gd name="connsiteY12" fmla="*/ 335756 h 357520"/>
                <a:gd name="connsiteX13" fmla="*/ 395287 w 395287"/>
                <a:gd name="connsiteY13" fmla="*/ 302419 h 357520"/>
                <a:gd name="connsiteX14" fmla="*/ 390525 w 395287"/>
                <a:gd name="connsiteY14" fmla="*/ 240506 h 357520"/>
                <a:gd name="connsiteX0" fmla="*/ 390525 w 395287"/>
                <a:gd name="connsiteY0" fmla="*/ 245269 h 362283"/>
                <a:gd name="connsiteX1" fmla="*/ 366713 w 395287"/>
                <a:gd name="connsiteY1" fmla="*/ 166687 h 362283"/>
                <a:gd name="connsiteX2" fmla="*/ 330993 w 395287"/>
                <a:gd name="connsiteY2" fmla="*/ 90489 h 362283"/>
                <a:gd name="connsiteX3" fmla="*/ 300037 w 395287"/>
                <a:gd name="connsiteY3" fmla="*/ 52388 h 362283"/>
                <a:gd name="connsiteX4" fmla="*/ 250030 w 395287"/>
                <a:gd name="connsiteY4" fmla="*/ 4763 h 362283"/>
                <a:gd name="connsiteX5" fmla="*/ 157162 w 395287"/>
                <a:gd name="connsiteY5" fmla="*/ 0 h 362283"/>
                <a:gd name="connsiteX6" fmla="*/ 35718 w 395287"/>
                <a:gd name="connsiteY6" fmla="*/ 61913 h 362283"/>
                <a:gd name="connsiteX7" fmla="*/ 0 w 395287"/>
                <a:gd name="connsiteY7" fmla="*/ 159544 h 362283"/>
                <a:gd name="connsiteX8" fmla="*/ 0 w 395287"/>
                <a:gd name="connsiteY8" fmla="*/ 240507 h 362283"/>
                <a:gd name="connsiteX9" fmla="*/ 61912 w 395287"/>
                <a:gd name="connsiteY9" fmla="*/ 292894 h 362283"/>
                <a:gd name="connsiteX10" fmla="*/ 228600 w 395287"/>
                <a:gd name="connsiteY10" fmla="*/ 347663 h 362283"/>
                <a:gd name="connsiteX11" fmla="*/ 304800 w 395287"/>
                <a:gd name="connsiteY11" fmla="*/ 361950 h 362283"/>
                <a:gd name="connsiteX12" fmla="*/ 371475 w 395287"/>
                <a:gd name="connsiteY12" fmla="*/ 340519 h 362283"/>
                <a:gd name="connsiteX13" fmla="*/ 395287 w 395287"/>
                <a:gd name="connsiteY13" fmla="*/ 307182 h 362283"/>
                <a:gd name="connsiteX14" fmla="*/ 390525 w 395287"/>
                <a:gd name="connsiteY14" fmla="*/ 245269 h 362283"/>
                <a:gd name="connsiteX0" fmla="*/ 409575 w 414337"/>
                <a:gd name="connsiteY0" fmla="*/ 245269 h 362283"/>
                <a:gd name="connsiteX1" fmla="*/ 385763 w 414337"/>
                <a:gd name="connsiteY1" fmla="*/ 166687 h 362283"/>
                <a:gd name="connsiteX2" fmla="*/ 350043 w 414337"/>
                <a:gd name="connsiteY2" fmla="*/ 90489 h 362283"/>
                <a:gd name="connsiteX3" fmla="*/ 319087 w 414337"/>
                <a:gd name="connsiteY3" fmla="*/ 52388 h 362283"/>
                <a:gd name="connsiteX4" fmla="*/ 269080 w 414337"/>
                <a:gd name="connsiteY4" fmla="*/ 4763 h 362283"/>
                <a:gd name="connsiteX5" fmla="*/ 176212 w 414337"/>
                <a:gd name="connsiteY5" fmla="*/ 0 h 362283"/>
                <a:gd name="connsiteX6" fmla="*/ 54768 w 414337"/>
                <a:gd name="connsiteY6" fmla="*/ 61913 h 362283"/>
                <a:gd name="connsiteX7" fmla="*/ 0 w 414337"/>
                <a:gd name="connsiteY7" fmla="*/ 161925 h 362283"/>
                <a:gd name="connsiteX8" fmla="*/ 19050 w 414337"/>
                <a:gd name="connsiteY8" fmla="*/ 240507 h 362283"/>
                <a:gd name="connsiteX9" fmla="*/ 80962 w 414337"/>
                <a:gd name="connsiteY9" fmla="*/ 292894 h 362283"/>
                <a:gd name="connsiteX10" fmla="*/ 247650 w 414337"/>
                <a:gd name="connsiteY10" fmla="*/ 347663 h 362283"/>
                <a:gd name="connsiteX11" fmla="*/ 323850 w 414337"/>
                <a:gd name="connsiteY11" fmla="*/ 361950 h 362283"/>
                <a:gd name="connsiteX12" fmla="*/ 390525 w 414337"/>
                <a:gd name="connsiteY12" fmla="*/ 340519 h 362283"/>
                <a:gd name="connsiteX13" fmla="*/ 414337 w 414337"/>
                <a:gd name="connsiteY13" fmla="*/ 307182 h 362283"/>
                <a:gd name="connsiteX14" fmla="*/ 409575 w 414337"/>
                <a:gd name="connsiteY14" fmla="*/ 245269 h 362283"/>
                <a:gd name="connsiteX0" fmla="*/ 409575 w 414337"/>
                <a:gd name="connsiteY0" fmla="*/ 245269 h 362283"/>
                <a:gd name="connsiteX1" fmla="*/ 385763 w 414337"/>
                <a:gd name="connsiteY1" fmla="*/ 166687 h 362283"/>
                <a:gd name="connsiteX2" fmla="*/ 350043 w 414337"/>
                <a:gd name="connsiteY2" fmla="*/ 90489 h 362283"/>
                <a:gd name="connsiteX3" fmla="*/ 319087 w 414337"/>
                <a:gd name="connsiteY3" fmla="*/ 52388 h 362283"/>
                <a:gd name="connsiteX4" fmla="*/ 269080 w 414337"/>
                <a:gd name="connsiteY4" fmla="*/ 4763 h 362283"/>
                <a:gd name="connsiteX5" fmla="*/ 176212 w 414337"/>
                <a:gd name="connsiteY5" fmla="*/ 0 h 362283"/>
                <a:gd name="connsiteX6" fmla="*/ 54768 w 414337"/>
                <a:gd name="connsiteY6" fmla="*/ 61913 h 362283"/>
                <a:gd name="connsiteX7" fmla="*/ 0 w 414337"/>
                <a:gd name="connsiteY7" fmla="*/ 161925 h 362283"/>
                <a:gd name="connsiteX8" fmla="*/ 2381 w 414337"/>
                <a:gd name="connsiteY8" fmla="*/ 240507 h 362283"/>
                <a:gd name="connsiteX9" fmla="*/ 80962 w 414337"/>
                <a:gd name="connsiteY9" fmla="*/ 292894 h 362283"/>
                <a:gd name="connsiteX10" fmla="*/ 247650 w 414337"/>
                <a:gd name="connsiteY10" fmla="*/ 347663 h 362283"/>
                <a:gd name="connsiteX11" fmla="*/ 323850 w 414337"/>
                <a:gd name="connsiteY11" fmla="*/ 361950 h 362283"/>
                <a:gd name="connsiteX12" fmla="*/ 390525 w 414337"/>
                <a:gd name="connsiteY12" fmla="*/ 340519 h 362283"/>
                <a:gd name="connsiteX13" fmla="*/ 414337 w 414337"/>
                <a:gd name="connsiteY13" fmla="*/ 307182 h 362283"/>
                <a:gd name="connsiteX14" fmla="*/ 409575 w 414337"/>
                <a:gd name="connsiteY14" fmla="*/ 245269 h 362283"/>
                <a:gd name="connsiteX0" fmla="*/ 409575 w 414337"/>
                <a:gd name="connsiteY0" fmla="*/ 240506 h 357520"/>
                <a:gd name="connsiteX1" fmla="*/ 385763 w 414337"/>
                <a:gd name="connsiteY1" fmla="*/ 161924 h 357520"/>
                <a:gd name="connsiteX2" fmla="*/ 350043 w 414337"/>
                <a:gd name="connsiteY2" fmla="*/ 85726 h 357520"/>
                <a:gd name="connsiteX3" fmla="*/ 319087 w 414337"/>
                <a:gd name="connsiteY3" fmla="*/ 47625 h 357520"/>
                <a:gd name="connsiteX4" fmla="*/ 269080 w 414337"/>
                <a:gd name="connsiteY4" fmla="*/ 0 h 357520"/>
                <a:gd name="connsiteX5" fmla="*/ 166687 w 414337"/>
                <a:gd name="connsiteY5" fmla="*/ 14287 h 357520"/>
                <a:gd name="connsiteX6" fmla="*/ 54768 w 414337"/>
                <a:gd name="connsiteY6" fmla="*/ 57150 h 357520"/>
                <a:gd name="connsiteX7" fmla="*/ 0 w 414337"/>
                <a:gd name="connsiteY7" fmla="*/ 157162 h 357520"/>
                <a:gd name="connsiteX8" fmla="*/ 2381 w 414337"/>
                <a:gd name="connsiteY8" fmla="*/ 235744 h 357520"/>
                <a:gd name="connsiteX9" fmla="*/ 80962 w 414337"/>
                <a:gd name="connsiteY9" fmla="*/ 288131 h 357520"/>
                <a:gd name="connsiteX10" fmla="*/ 247650 w 414337"/>
                <a:gd name="connsiteY10" fmla="*/ 342900 h 357520"/>
                <a:gd name="connsiteX11" fmla="*/ 323850 w 414337"/>
                <a:gd name="connsiteY11" fmla="*/ 357187 h 357520"/>
                <a:gd name="connsiteX12" fmla="*/ 390525 w 414337"/>
                <a:gd name="connsiteY12" fmla="*/ 335756 h 357520"/>
                <a:gd name="connsiteX13" fmla="*/ 414337 w 414337"/>
                <a:gd name="connsiteY13" fmla="*/ 302419 h 357520"/>
                <a:gd name="connsiteX14" fmla="*/ 409575 w 414337"/>
                <a:gd name="connsiteY14" fmla="*/ 240506 h 357520"/>
                <a:gd name="connsiteX0" fmla="*/ 409575 w 414337"/>
                <a:gd name="connsiteY0" fmla="*/ 230981 h 347995"/>
                <a:gd name="connsiteX1" fmla="*/ 385763 w 414337"/>
                <a:gd name="connsiteY1" fmla="*/ 152399 h 347995"/>
                <a:gd name="connsiteX2" fmla="*/ 350043 w 414337"/>
                <a:gd name="connsiteY2" fmla="*/ 76201 h 347995"/>
                <a:gd name="connsiteX3" fmla="*/ 319087 w 414337"/>
                <a:gd name="connsiteY3" fmla="*/ 38100 h 347995"/>
                <a:gd name="connsiteX4" fmla="*/ 278605 w 414337"/>
                <a:gd name="connsiteY4" fmla="*/ 0 h 347995"/>
                <a:gd name="connsiteX5" fmla="*/ 166687 w 414337"/>
                <a:gd name="connsiteY5" fmla="*/ 4762 h 347995"/>
                <a:gd name="connsiteX6" fmla="*/ 54768 w 414337"/>
                <a:gd name="connsiteY6" fmla="*/ 47625 h 347995"/>
                <a:gd name="connsiteX7" fmla="*/ 0 w 414337"/>
                <a:gd name="connsiteY7" fmla="*/ 147637 h 347995"/>
                <a:gd name="connsiteX8" fmla="*/ 2381 w 414337"/>
                <a:gd name="connsiteY8" fmla="*/ 226219 h 347995"/>
                <a:gd name="connsiteX9" fmla="*/ 80962 w 414337"/>
                <a:gd name="connsiteY9" fmla="*/ 278606 h 347995"/>
                <a:gd name="connsiteX10" fmla="*/ 247650 w 414337"/>
                <a:gd name="connsiteY10" fmla="*/ 333375 h 347995"/>
                <a:gd name="connsiteX11" fmla="*/ 323850 w 414337"/>
                <a:gd name="connsiteY11" fmla="*/ 347662 h 347995"/>
                <a:gd name="connsiteX12" fmla="*/ 390525 w 414337"/>
                <a:gd name="connsiteY12" fmla="*/ 326231 h 347995"/>
                <a:gd name="connsiteX13" fmla="*/ 414337 w 414337"/>
                <a:gd name="connsiteY13" fmla="*/ 292894 h 347995"/>
                <a:gd name="connsiteX14" fmla="*/ 409575 w 414337"/>
                <a:gd name="connsiteY14" fmla="*/ 230981 h 347995"/>
                <a:gd name="connsiteX0" fmla="*/ 409575 w 414337"/>
                <a:gd name="connsiteY0" fmla="*/ 230981 h 347995"/>
                <a:gd name="connsiteX1" fmla="*/ 385763 w 414337"/>
                <a:gd name="connsiteY1" fmla="*/ 152399 h 347995"/>
                <a:gd name="connsiteX2" fmla="*/ 350043 w 414337"/>
                <a:gd name="connsiteY2" fmla="*/ 76201 h 347995"/>
                <a:gd name="connsiteX3" fmla="*/ 328612 w 414337"/>
                <a:gd name="connsiteY3" fmla="*/ 38100 h 347995"/>
                <a:gd name="connsiteX4" fmla="*/ 278605 w 414337"/>
                <a:gd name="connsiteY4" fmla="*/ 0 h 347995"/>
                <a:gd name="connsiteX5" fmla="*/ 166687 w 414337"/>
                <a:gd name="connsiteY5" fmla="*/ 4762 h 347995"/>
                <a:gd name="connsiteX6" fmla="*/ 54768 w 414337"/>
                <a:gd name="connsiteY6" fmla="*/ 47625 h 347995"/>
                <a:gd name="connsiteX7" fmla="*/ 0 w 414337"/>
                <a:gd name="connsiteY7" fmla="*/ 147637 h 347995"/>
                <a:gd name="connsiteX8" fmla="*/ 2381 w 414337"/>
                <a:gd name="connsiteY8" fmla="*/ 226219 h 347995"/>
                <a:gd name="connsiteX9" fmla="*/ 80962 w 414337"/>
                <a:gd name="connsiteY9" fmla="*/ 278606 h 347995"/>
                <a:gd name="connsiteX10" fmla="*/ 247650 w 414337"/>
                <a:gd name="connsiteY10" fmla="*/ 333375 h 347995"/>
                <a:gd name="connsiteX11" fmla="*/ 323850 w 414337"/>
                <a:gd name="connsiteY11" fmla="*/ 347662 h 347995"/>
                <a:gd name="connsiteX12" fmla="*/ 390525 w 414337"/>
                <a:gd name="connsiteY12" fmla="*/ 326231 h 347995"/>
                <a:gd name="connsiteX13" fmla="*/ 414337 w 414337"/>
                <a:gd name="connsiteY13" fmla="*/ 292894 h 347995"/>
                <a:gd name="connsiteX14" fmla="*/ 409575 w 414337"/>
                <a:gd name="connsiteY14" fmla="*/ 230981 h 34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4337" h="347995">
                  <a:moveTo>
                    <a:pt x="409575" y="230981"/>
                  </a:moveTo>
                  <a:lnTo>
                    <a:pt x="385763" y="152399"/>
                  </a:lnTo>
                  <a:lnTo>
                    <a:pt x="350043" y="76201"/>
                  </a:lnTo>
                  <a:cubicBezTo>
                    <a:pt x="341312" y="65088"/>
                    <a:pt x="337343" y="49213"/>
                    <a:pt x="328612" y="38100"/>
                  </a:cubicBezTo>
                  <a:lnTo>
                    <a:pt x="278605" y="0"/>
                  </a:lnTo>
                  <a:lnTo>
                    <a:pt x="166687" y="4762"/>
                  </a:lnTo>
                  <a:lnTo>
                    <a:pt x="54768" y="47625"/>
                  </a:lnTo>
                  <a:lnTo>
                    <a:pt x="0" y="147637"/>
                  </a:lnTo>
                  <a:cubicBezTo>
                    <a:pt x="794" y="173831"/>
                    <a:pt x="1587" y="200025"/>
                    <a:pt x="2381" y="226219"/>
                  </a:cubicBezTo>
                  <a:lnTo>
                    <a:pt x="80962" y="278606"/>
                  </a:lnTo>
                  <a:lnTo>
                    <a:pt x="247650" y="333375"/>
                  </a:lnTo>
                  <a:cubicBezTo>
                    <a:pt x="273050" y="330200"/>
                    <a:pt x="298450" y="350837"/>
                    <a:pt x="323850" y="347662"/>
                  </a:cubicBezTo>
                  <a:lnTo>
                    <a:pt x="390525" y="326231"/>
                  </a:lnTo>
                  <a:lnTo>
                    <a:pt x="414337" y="292894"/>
                  </a:lnTo>
                  <a:lnTo>
                    <a:pt x="409575" y="230981"/>
                  </a:lnTo>
                  <a:close/>
                </a:path>
              </a:pathLst>
            </a:custGeom>
            <a:noFill/>
            <a:ln w="6985" cap="flat" cmpd="sng" algn="ctr">
              <a:solidFill>
                <a:srgbClr val="FF33CC"/>
              </a:solidFill>
              <a:prstDash val="lgDash"/>
            </a:ln>
            <a:effectLst/>
          </p:spPr>
          <p:txBody>
            <a:bodyPr rtlCol="0" anchor="ctr"/>
            <a:lstStyle/>
            <a:p>
              <a:pPr algn="ctr">
                <a:defRPr/>
              </a:pPr>
              <a:endParaRPr lang="en-US" kern="0">
                <a:solidFill>
                  <a:prstClr val="white"/>
                </a:solidFill>
                <a:latin typeface="Calibri"/>
              </a:endParaRPr>
            </a:p>
          </p:txBody>
        </p:sp>
        <p:sp>
          <p:nvSpPr>
            <p:cNvPr id="151" name="Freeform 150"/>
            <p:cNvSpPr/>
            <p:nvPr/>
          </p:nvSpPr>
          <p:spPr>
            <a:xfrm>
              <a:off x="7624763" y="3014663"/>
              <a:ext cx="890587" cy="142875"/>
            </a:xfrm>
            <a:custGeom>
              <a:avLst/>
              <a:gdLst>
                <a:gd name="connsiteX0" fmla="*/ 890587 w 890587"/>
                <a:gd name="connsiteY0" fmla="*/ 0 h 142875"/>
                <a:gd name="connsiteX1" fmla="*/ 733425 w 890587"/>
                <a:gd name="connsiteY1" fmla="*/ 28575 h 142875"/>
                <a:gd name="connsiteX2" fmla="*/ 614362 w 890587"/>
                <a:gd name="connsiteY2" fmla="*/ 90487 h 142875"/>
                <a:gd name="connsiteX3" fmla="*/ 509587 w 890587"/>
                <a:gd name="connsiteY3" fmla="*/ 123825 h 142875"/>
                <a:gd name="connsiteX4" fmla="*/ 400050 w 890587"/>
                <a:gd name="connsiteY4" fmla="*/ 142875 h 142875"/>
                <a:gd name="connsiteX5" fmla="*/ 138112 w 890587"/>
                <a:gd name="connsiteY5" fmla="*/ 66675 h 142875"/>
                <a:gd name="connsiteX6" fmla="*/ 0 w 890587"/>
                <a:gd name="connsiteY6" fmla="*/ 1428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587" h="142875">
                  <a:moveTo>
                    <a:pt x="890587" y="0"/>
                  </a:moveTo>
                  <a:lnTo>
                    <a:pt x="733425" y="28575"/>
                  </a:lnTo>
                  <a:lnTo>
                    <a:pt x="614362" y="90487"/>
                  </a:lnTo>
                  <a:lnTo>
                    <a:pt x="509587" y="123825"/>
                  </a:lnTo>
                  <a:lnTo>
                    <a:pt x="400050" y="142875"/>
                  </a:lnTo>
                  <a:lnTo>
                    <a:pt x="138112" y="66675"/>
                  </a:lnTo>
                  <a:lnTo>
                    <a:pt x="0" y="14287"/>
                  </a:lnTo>
                </a:path>
              </a:pathLst>
            </a:custGeom>
            <a:noFill/>
            <a:ln w="6985" cap="flat" cmpd="sng" algn="ctr">
              <a:solidFill>
                <a:srgbClr val="FF33CC"/>
              </a:solidFill>
              <a:prstDash val="lgDash"/>
            </a:ln>
            <a:effectLst/>
          </p:spPr>
          <p:txBody>
            <a:bodyPr rtlCol="0" anchor="ctr"/>
            <a:lstStyle/>
            <a:p>
              <a:pPr algn="ctr">
                <a:defRPr/>
              </a:pPr>
              <a:endParaRPr lang="en-US" kern="0">
                <a:solidFill>
                  <a:prstClr val="white"/>
                </a:solidFill>
                <a:latin typeface="Calibri"/>
              </a:endParaRPr>
            </a:p>
          </p:txBody>
        </p:sp>
      </p:grpSp>
      <p:sp>
        <p:nvSpPr>
          <p:cNvPr id="156" name="Freeform 155"/>
          <p:cNvSpPr/>
          <p:nvPr/>
        </p:nvSpPr>
        <p:spPr>
          <a:xfrm>
            <a:off x="4729536" y="3027382"/>
            <a:ext cx="0" cy="511322"/>
          </a:xfrm>
          <a:custGeom>
            <a:avLst/>
            <a:gdLst>
              <a:gd name="connsiteX0" fmla="*/ 0 w 0"/>
              <a:gd name="connsiteY0" fmla="*/ 0 h 590550"/>
              <a:gd name="connsiteX1" fmla="*/ 0 w 0"/>
              <a:gd name="connsiteY1" fmla="*/ 590550 h 590550"/>
            </a:gdLst>
            <a:ahLst/>
            <a:cxnLst>
              <a:cxn ang="0">
                <a:pos x="connsiteX0" y="connsiteY0"/>
              </a:cxn>
              <a:cxn ang="0">
                <a:pos x="connsiteX1" y="connsiteY1"/>
              </a:cxn>
            </a:cxnLst>
            <a:rect l="l" t="t" r="r" b="b"/>
            <a:pathLst>
              <a:path h="590550">
                <a:moveTo>
                  <a:pt x="0" y="0"/>
                </a:moveTo>
                <a:lnTo>
                  <a:pt x="0" y="59055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57" name="Freeform 156"/>
          <p:cNvSpPr/>
          <p:nvPr/>
        </p:nvSpPr>
        <p:spPr>
          <a:xfrm>
            <a:off x="4729536" y="1557233"/>
            <a:ext cx="0" cy="2591759"/>
          </a:xfrm>
          <a:custGeom>
            <a:avLst/>
            <a:gdLst>
              <a:gd name="connsiteX0" fmla="*/ 0 w 0"/>
              <a:gd name="connsiteY0" fmla="*/ 0 h 3009900"/>
              <a:gd name="connsiteX1" fmla="*/ 0 w 0"/>
              <a:gd name="connsiteY1" fmla="*/ 3009900 h 3009900"/>
              <a:gd name="connsiteX0" fmla="*/ 0 w 0"/>
              <a:gd name="connsiteY0" fmla="*/ 0 h 9945"/>
              <a:gd name="connsiteX1" fmla="*/ 0 w 0"/>
              <a:gd name="connsiteY1" fmla="*/ 9945 h 9945"/>
            </a:gdLst>
            <a:ahLst/>
            <a:cxnLst>
              <a:cxn ang="0">
                <a:pos x="connsiteX0" y="connsiteY0"/>
              </a:cxn>
              <a:cxn ang="0">
                <a:pos x="connsiteX1" y="connsiteY1"/>
              </a:cxn>
            </a:cxnLst>
            <a:rect l="l" t="t" r="r" b="b"/>
            <a:pathLst>
              <a:path h="9945">
                <a:moveTo>
                  <a:pt x="0" y="0"/>
                </a:moveTo>
                <a:lnTo>
                  <a:pt x="0" y="9945"/>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58" name="Freeform 157"/>
          <p:cNvSpPr/>
          <p:nvPr/>
        </p:nvSpPr>
        <p:spPr>
          <a:xfrm>
            <a:off x="603913" y="3753053"/>
            <a:ext cx="0" cy="2589674"/>
          </a:xfrm>
          <a:custGeom>
            <a:avLst/>
            <a:gdLst>
              <a:gd name="connsiteX0" fmla="*/ 0 w 0"/>
              <a:gd name="connsiteY0" fmla="*/ 0 h 3009900"/>
              <a:gd name="connsiteX1" fmla="*/ 0 w 0"/>
              <a:gd name="connsiteY1" fmla="*/ 3009900 h 3009900"/>
              <a:gd name="connsiteX0" fmla="*/ 0 w 0"/>
              <a:gd name="connsiteY0" fmla="*/ 0 h 9937"/>
              <a:gd name="connsiteX1" fmla="*/ 0 w 0"/>
              <a:gd name="connsiteY1" fmla="*/ 9937 h 9937"/>
            </a:gdLst>
            <a:ahLst/>
            <a:cxnLst>
              <a:cxn ang="0">
                <a:pos x="connsiteX0" y="connsiteY0"/>
              </a:cxn>
              <a:cxn ang="0">
                <a:pos x="connsiteX1" y="connsiteY1"/>
              </a:cxn>
            </a:cxnLst>
            <a:rect l="l" t="t" r="r" b="b"/>
            <a:pathLst>
              <a:path h="9937">
                <a:moveTo>
                  <a:pt x="0" y="0"/>
                </a:moveTo>
                <a:lnTo>
                  <a:pt x="0" y="9937"/>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59" name="Freeform 158"/>
          <p:cNvSpPr/>
          <p:nvPr/>
        </p:nvSpPr>
        <p:spPr>
          <a:xfrm>
            <a:off x="1834795" y="1229508"/>
            <a:ext cx="0" cy="1467490"/>
          </a:xfrm>
          <a:custGeom>
            <a:avLst/>
            <a:gdLst>
              <a:gd name="connsiteX0" fmla="*/ 0 w 0"/>
              <a:gd name="connsiteY0" fmla="*/ 0 h 3009900"/>
              <a:gd name="connsiteX1" fmla="*/ 0 w 0"/>
              <a:gd name="connsiteY1" fmla="*/ 3009900 h 3009900"/>
              <a:gd name="connsiteX0" fmla="*/ 0 w 0"/>
              <a:gd name="connsiteY0" fmla="*/ 0 h 5631"/>
              <a:gd name="connsiteX1" fmla="*/ 8709 w 0"/>
              <a:gd name="connsiteY1" fmla="*/ 5631 h 5631"/>
            </a:gdLst>
            <a:ahLst/>
            <a:cxnLst>
              <a:cxn ang="0">
                <a:pos x="connsiteX0" y="connsiteY0"/>
              </a:cxn>
              <a:cxn ang="0">
                <a:pos x="connsiteX1" y="connsiteY1"/>
              </a:cxn>
            </a:cxnLst>
            <a:rect l="l" t="t" r="r" b="b"/>
            <a:pathLst>
              <a:path h="5631">
                <a:moveTo>
                  <a:pt x="0" y="0"/>
                </a:moveTo>
                <a:cubicBezTo>
                  <a:pt x="0" y="3333"/>
                  <a:pt x="8709" y="2298"/>
                  <a:pt x="8709" y="5631"/>
                </a:cubicBez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60" name="Freeform 159"/>
          <p:cNvSpPr/>
          <p:nvPr/>
        </p:nvSpPr>
        <p:spPr>
          <a:xfrm>
            <a:off x="3484220" y="4099508"/>
            <a:ext cx="0" cy="2606092"/>
          </a:xfrm>
          <a:custGeom>
            <a:avLst/>
            <a:gdLst>
              <a:gd name="connsiteX0" fmla="*/ 0 w 0"/>
              <a:gd name="connsiteY0" fmla="*/ 0 h 3009900"/>
              <a:gd name="connsiteX1" fmla="*/ 0 w 0"/>
              <a:gd name="connsiteY1" fmla="*/ 3009900 h 3009900"/>
            </a:gdLst>
            <a:ahLst/>
            <a:cxnLst>
              <a:cxn ang="0">
                <a:pos x="connsiteX0" y="connsiteY0"/>
              </a:cxn>
              <a:cxn ang="0">
                <a:pos x="connsiteX1" y="connsiteY1"/>
              </a:cxn>
            </a:cxnLst>
            <a:rect l="l" t="t" r="r" b="b"/>
            <a:pathLst>
              <a:path h="3009900">
                <a:moveTo>
                  <a:pt x="0" y="0"/>
                </a:moveTo>
                <a:lnTo>
                  <a:pt x="0" y="300990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61" name="Freeform 160"/>
          <p:cNvSpPr/>
          <p:nvPr/>
        </p:nvSpPr>
        <p:spPr>
          <a:xfrm>
            <a:off x="601851" y="1219200"/>
            <a:ext cx="1237069" cy="2538053"/>
          </a:xfrm>
          <a:custGeom>
            <a:avLst/>
            <a:gdLst>
              <a:gd name="connsiteX0" fmla="*/ 1419225 w 1419225"/>
              <a:gd name="connsiteY0" fmla="*/ 0 h 2686050"/>
              <a:gd name="connsiteX1" fmla="*/ 0 w 1419225"/>
              <a:gd name="connsiteY1" fmla="*/ 2686050 h 2686050"/>
              <a:gd name="connsiteX0" fmla="*/ 1419225 w 1419225"/>
              <a:gd name="connsiteY0" fmla="*/ 0 h 2724150"/>
              <a:gd name="connsiteX1" fmla="*/ 0 w 1419225"/>
              <a:gd name="connsiteY1" fmla="*/ 2724150 h 2724150"/>
              <a:gd name="connsiteX0" fmla="*/ 1419225 w 1419225"/>
              <a:gd name="connsiteY0" fmla="*/ 0 h 2790825"/>
              <a:gd name="connsiteX1" fmla="*/ 0 w 1419225"/>
              <a:gd name="connsiteY1" fmla="*/ 2790825 h 2790825"/>
              <a:gd name="connsiteX0" fmla="*/ 1438275 w 1438275"/>
              <a:gd name="connsiteY0" fmla="*/ 0 h 2886075"/>
              <a:gd name="connsiteX1" fmla="*/ 0 w 1438275"/>
              <a:gd name="connsiteY1" fmla="*/ 2886075 h 2886075"/>
              <a:gd name="connsiteX0" fmla="*/ 1443037 w 1443037"/>
              <a:gd name="connsiteY0" fmla="*/ 0 h 2900363"/>
              <a:gd name="connsiteX1" fmla="*/ 0 w 1443037"/>
              <a:gd name="connsiteY1" fmla="*/ 2900363 h 2900363"/>
              <a:gd name="connsiteX0" fmla="*/ 1428750 w 1428750"/>
              <a:gd name="connsiteY0" fmla="*/ 0 h 2931319"/>
              <a:gd name="connsiteX1" fmla="*/ 0 w 1428750"/>
              <a:gd name="connsiteY1" fmla="*/ 2931319 h 2931319"/>
            </a:gdLst>
            <a:ahLst/>
            <a:cxnLst>
              <a:cxn ang="0">
                <a:pos x="connsiteX0" y="connsiteY0"/>
              </a:cxn>
              <a:cxn ang="0">
                <a:pos x="connsiteX1" y="connsiteY1"/>
              </a:cxn>
            </a:cxnLst>
            <a:rect l="l" t="t" r="r" b="b"/>
            <a:pathLst>
              <a:path w="1428750" h="2931319">
                <a:moveTo>
                  <a:pt x="1428750" y="0"/>
                </a:moveTo>
                <a:lnTo>
                  <a:pt x="0" y="2931319"/>
                </a:lnTo>
              </a:path>
            </a:pathLst>
          </a:custGeom>
          <a:noFill/>
          <a:ln w="12700" cap="flat" cmpd="sng" algn="ctr">
            <a:solidFill>
              <a:sysClr val="windowText" lastClr="000000"/>
            </a:solidFill>
            <a:prstDash val="solid"/>
          </a:ln>
          <a:effectLst/>
        </p:spPr>
        <p:txBody>
          <a:bodyPr rtlCol="0" anchor="ctr"/>
          <a:lstStyle/>
          <a:p>
            <a:pPr algn="ctr">
              <a:defRPr/>
            </a:pPr>
            <a:endParaRPr lang="en-US" kern="0" dirty="0">
              <a:solidFill>
                <a:prstClr val="white"/>
              </a:solidFill>
              <a:latin typeface="Calibri"/>
            </a:endParaRPr>
          </a:p>
        </p:txBody>
      </p:sp>
      <p:sp>
        <p:nvSpPr>
          <p:cNvPr id="162" name="Freeform 161"/>
          <p:cNvSpPr/>
          <p:nvPr/>
        </p:nvSpPr>
        <p:spPr>
          <a:xfrm>
            <a:off x="3486282" y="1563518"/>
            <a:ext cx="1241193" cy="2538053"/>
          </a:xfrm>
          <a:custGeom>
            <a:avLst/>
            <a:gdLst>
              <a:gd name="connsiteX0" fmla="*/ 1447800 w 1447800"/>
              <a:gd name="connsiteY0" fmla="*/ 0 h 2676525"/>
              <a:gd name="connsiteX1" fmla="*/ 0 w 1447800"/>
              <a:gd name="connsiteY1" fmla="*/ 2676525 h 2676525"/>
              <a:gd name="connsiteX0" fmla="*/ 1438275 w 1438275"/>
              <a:gd name="connsiteY0" fmla="*/ 0 h 2771775"/>
              <a:gd name="connsiteX1" fmla="*/ 0 w 1438275"/>
              <a:gd name="connsiteY1" fmla="*/ 2771775 h 2771775"/>
              <a:gd name="connsiteX0" fmla="*/ 1438275 w 1438275"/>
              <a:gd name="connsiteY0" fmla="*/ 0 h 2943225"/>
              <a:gd name="connsiteX1" fmla="*/ 0 w 1438275"/>
              <a:gd name="connsiteY1" fmla="*/ 2943225 h 2943225"/>
              <a:gd name="connsiteX0" fmla="*/ 1445419 w 1445419"/>
              <a:gd name="connsiteY0" fmla="*/ 0 h 2964656"/>
              <a:gd name="connsiteX1" fmla="*/ 0 w 1445419"/>
              <a:gd name="connsiteY1" fmla="*/ 2964656 h 2964656"/>
              <a:gd name="connsiteX0" fmla="*/ 1433513 w 1433513"/>
              <a:gd name="connsiteY0" fmla="*/ 0 h 2931319"/>
              <a:gd name="connsiteX1" fmla="*/ 0 w 1433513"/>
              <a:gd name="connsiteY1" fmla="*/ 2931319 h 2931319"/>
            </a:gdLst>
            <a:ahLst/>
            <a:cxnLst>
              <a:cxn ang="0">
                <a:pos x="connsiteX0" y="connsiteY0"/>
              </a:cxn>
              <a:cxn ang="0">
                <a:pos x="connsiteX1" y="connsiteY1"/>
              </a:cxn>
            </a:cxnLst>
            <a:rect l="l" t="t" r="r" b="b"/>
            <a:pathLst>
              <a:path w="1433513" h="2931319">
                <a:moveTo>
                  <a:pt x="1433513" y="0"/>
                </a:moveTo>
                <a:lnTo>
                  <a:pt x="0" y="2931319"/>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63" name="Freeform 162"/>
          <p:cNvSpPr/>
          <p:nvPr/>
        </p:nvSpPr>
        <p:spPr>
          <a:xfrm>
            <a:off x="3486282" y="4132497"/>
            <a:ext cx="1243254" cy="2568979"/>
          </a:xfrm>
          <a:custGeom>
            <a:avLst/>
            <a:gdLst>
              <a:gd name="connsiteX0" fmla="*/ 1352550 w 1352550"/>
              <a:gd name="connsiteY0" fmla="*/ 0 h 2828925"/>
              <a:gd name="connsiteX1" fmla="*/ 0 w 1352550"/>
              <a:gd name="connsiteY1" fmla="*/ 2828925 h 2828925"/>
              <a:gd name="connsiteX0" fmla="*/ 1409700 w 1409700"/>
              <a:gd name="connsiteY0" fmla="*/ 0 h 2933700"/>
              <a:gd name="connsiteX1" fmla="*/ 0 w 1409700"/>
              <a:gd name="connsiteY1" fmla="*/ 2933700 h 2933700"/>
              <a:gd name="connsiteX0" fmla="*/ 1428750 w 1428750"/>
              <a:gd name="connsiteY0" fmla="*/ 0 h 2971800"/>
              <a:gd name="connsiteX1" fmla="*/ 0 w 1428750"/>
              <a:gd name="connsiteY1" fmla="*/ 2971800 h 2971800"/>
              <a:gd name="connsiteX0" fmla="*/ 1435894 w 1435894"/>
              <a:gd name="connsiteY0" fmla="*/ 0 h 2967037"/>
              <a:gd name="connsiteX1" fmla="*/ 0 w 1435894"/>
              <a:gd name="connsiteY1" fmla="*/ 2967037 h 2967037"/>
            </a:gdLst>
            <a:ahLst/>
            <a:cxnLst>
              <a:cxn ang="0">
                <a:pos x="connsiteX0" y="connsiteY0"/>
              </a:cxn>
              <a:cxn ang="0">
                <a:pos x="connsiteX1" y="connsiteY1"/>
              </a:cxn>
            </a:cxnLst>
            <a:rect l="l" t="t" r="r" b="b"/>
            <a:pathLst>
              <a:path w="1435894" h="2967037">
                <a:moveTo>
                  <a:pt x="1435894" y="0"/>
                </a:moveTo>
                <a:cubicBezTo>
                  <a:pt x="959644" y="990600"/>
                  <a:pt x="476250" y="1976437"/>
                  <a:pt x="0" y="2967037"/>
                </a:cubicBez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64" name="Freeform 163"/>
          <p:cNvSpPr/>
          <p:nvPr/>
        </p:nvSpPr>
        <p:spPr>
          <a:xfrm>
            <a:off x="599788" y="6340664"/>
            <a:ext cx="2888554" cy="362874"/>
          </a:xfrm>
          <a:custGeom>
            <a:avLst/>
            <a:gdLst>
              <a:gd name="connsiteX0" fmla="*/ 3333750 w 3333750"/>
              <a:gd name="connsiteY0" fmla="*/ 390525 h 390525"/>
              <a:gd name="connsiteX1" fmla="*/ 0 w 3333750"/>
              <a:gd name="connsiteY1" fmla="*/ 0 h 390525"/>
              <a:gd name="connsiteX0" fmla="*/ 3352800 w 3352800"/>
              <a:gd name="connsiteY0" fmla="*/ 390525 h 390525"/>
              <a:gd name="connsiteX1" fmla="*/ 0 w 3352800"/>
              <a:gd name="connsiteY1" fmla="*/ 0 h 390525"/>
              <a:gd name="connsiteX0" fmla="*/ 3328987 w 3328987"/>
              <a:gd name="connsiteY0" fmla="*/ 407194 h 407194"/>
              <a:gd name="connsiteX1" fmla="*/ 0 w 3328987"/>
              <a:gd name="connsiteY1" fmla="*/ 0 h 407194"/>
              <a:gd name="connsiteX0" fmla="*/ 3336130 w 3336130"/>
              <a:gd name="connsiteY0" fmla="*/ 419101 h 419101"/>
              <a:gd name="connsiteX1" fmla="*/ 0 w 3336130"/>
              <a:gd name="connsiteY1" fmla="*/ 0 h 419101"/>
            </a:gdLst>
            <a:ahLst/>
            <a:cxnLst>
              <a:cxn ang="0">
                <a:pos x="connsiteX0" y="connsiteY0"/>
              </a:cxn>
              <a:cxn ang="0">
                <a:pos x="connsiteX1" y="connsiteY1"/>
              </a:cxn>
            </a:cxnLst>
            <a:rect l="l" t="t" r="r" b="b"/>
            <a:pathLst>
              <a:path w="3336130" h="419101">
                <a:moveTo>
                  <a:pt x="3336130" y="419101"/>
                </a:moveTo>
                <a:lnTo>
                  <a:pt x="0" y="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65" name="Freeform 164"/>
          <p:cNvSpPr/>
          <p:nvPr/>
        </p:nvSpPr>
        <p:spPr>
          <a:xfrm>
            <a:off x="605973" y="3761376"/>
            <a:ext cx="2878247" cy="338132"/>
          </a:xfrm>
          <a:custGeom>
            <a:avLst/>
            <a:gdLst>
              <a:gd name="connsiteX0" fmla="*/ 3333750 w 3333750"/>
              <a:gd name="connsiteY0" fmla="*/ 390525 h 390525"/>
              <a:gd name="connsiteX1" fmla="*/ 0 w 3333750"/>
              <a:gd name="connsiteY1" fmla="*/ 0 h 390525"/>
              <a:gd name="connsiteX0" fmla="*/ 3352800 w 3352800"/>
              <a:gd name="connsiteY0" fmla="*/ 390525 h 390525"/>
              <a:gd name="connsiteX1" fmla="*/ 0 w 3352800"/>
              <a:gd name="connsiteY1" fmla="*/ 0 h 390525"/>
              <a:gd name="connsiteX0" fmla="*/ 3324225 w 3324225"/>
              <a:gd name="connsiteY0" fmla="*/ 390525 h 390525"/>
              <a:gd name="connsiteX1" fmla="*/ 0 w 3324225"/>
              <a:gd name="connsiteY1" fmla="*/ 0 h 390525"/>
            </a:gdLst>
            <a:ahLst/>
            <a:cxnLst>
              <a:cxn ang="0">
                <a:pos x="connsiteX0" y="connsiteY0"/>
              </a:cxn>
              <a:cxn ang="0">
                <a:pos x="connsiteX1" y="connsiteY1"/>
              </a:cxn>
            </a:cxnLst>
            <a:rect l="l" t="t" r="r" b="b"/>
            <a:pathLst>
              <a:path w="3324225" h="390525">
                <a:moveTo>
                  <a:pt x="3324225" y="390525"/>
                </a:moveTo>
                <a:lnTo>
                  <a:pt x="0" y="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66" name="Freeform 165"/>
          <p:cNvSpPr/>
          <p:nvPr/>
        </p:nvSpPr>
        <p:spPr>
          <a:xfrm>
            <a:off x="1834795" y="1221262"/>
            <a:ext cx="2890618" cy="340194"/>
          </a:xfrm>
          <a:custGeom>
            <a:avLst/>
            <a:gdLst>
              <a:gd name="connsiteX0" fmla="*/ 3333750 w 3333750"/>
              <a:gd name="connsiteY0" fmla="*/ 390525 h 390525"/>
              <a:gd name="connsiteX1" fmla="*/ 0 w 3333750"/>
              <a:gd name="connsiteY1" fmla="*/ 0 h 390525"/>
              <a:gd name="connsiteX0" fmla="*/ 3352800 w 3352800"/>
              <a:gd name="connsiteY0" fmla="*/ 390525 h 390525"/>
              <a:gd name="connsiteX1" fmla="*/ 0 w 3352800"/>
              <a:gd name="connsiteY1" fmla="*/ 0 h 390525"/>
              <a:gd name="connsiteX0" fmla="*/ 3338513 w 3338513"/>
              <a:gd name="connsiteY0" fmla="*/ 392906 h 392906"/>
              <a:gd name="connsiteX1" fmla="*/ 0 w 3338513"/>
              <a:gd name="connsiteY1" fmla="*/ 0 h 392906"/>
            </a:gdLst>
            <a:ahLst/>
            <a:cxnLst>
              <a:cxn ang="0">
                <a:pos x="connsiteX0" y="connsiteY0"/>
              </a:cxn>
              <a:cxn ang="0">
                <a:pos x="connsiteX1" y="connsiteY1"/>
              </a:cxn>
            </a:cxnLst>
            <a:rect l="l" t="t" r="r" b="b"/>
            <a:pathLst>
              <a:path w="3338513" h="392906">
                <a:moveTo>
                  <a:pt x="3338513" y="392906"/>
                </a:moveTo>
                <a:lnTo>
                  <a:pt x="0" y="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pic>
        <p:nvPicPr>
          <p:cNvPr id="167" name="Shape 1599"/>
          <p:cNvPicPr preferRelativeResize="0"/>
          <p:nvPr/>
        </p:nvPicPr>
        <p:blipFill rotWithShape="1">
          <a:blip r:embed="rId2" cstate="print">
            <a:alphaModFix/>
          </a:blip>
          <a:srcRect/>
          <a:stretch/>
        </p:blipFill>
        <p:spPr>
          <a:xfrm>
            <a:off x="5493425" y="1697015"/>
            <a:ext cx="3117175" cy="4932385"/>
          </a:xfrm>
          <a:prstGeom prst="rect">
            <a:avLst/>
          </a:prstGeom>
          <a:noFill/>
          <a:ln>
            <a:noFill/>
          </a:ln>
        </p:spPr>
      </p:pic>
      <p:sp>
        <p:nvSpPr>
          <p:cNvPr id="168" name="Freeform 167"/>
          <p:cNvSpPr/>
          <p:nvPr/>
        </p:nvSpPr>
        <p:spPr>
          <a:xfrm>
            <a:off x="6102850" y="2399212"/>
            <a:ext cx="1942011" cy="3770811"/>
          </a:xfrm>
          <a:custGeom>
            <a:avLst/>
            <a:gdLst>
              <a:gd name="connsiteX0" fmla="*/ 1942011 w 1942011"/>
              <a:gd name="connsiteY0" fmla="*/ 0 h 3770811"/>
              <a:gd name="connsiteX1" fmla="*/ 1942011 w 1942011"/>
              <a:gd name="connsiteY1" fmla="*/ 0 h 3770811"/>
              <a:gd name="connsiteX2" fmla="*/ 1915885 w 1942011"/>
              <a:gd name="connsiteY2" fmla="*/ 78377 h 3770811"/>
              <a:gd name="connsiteX3" fmla="*/ 1837508 w 1942011"/>
              <a:gd name="connsiteY3" fmla="*/ 566057 h 3770811"/>
              <a:gd name="connsiteX4" fmla="*/ 1828800 w 1942011"/>
              <a:gd name="connsiteY4" fmla="*/ 644434 h 3770811"/>
              <a:gd name="connsiteX5" fmla="*/ 1672045 w 1942011"/>
              <a:gd name="connsiteY5" fmla="*/ 1184365 h 3770811"/>
              <a:gd name="connsiteX6" fmla="*/ 1637211 w 1942011"/>
              <a:gd name="connsiteY6" fmla="*/ 1271451 h 3770811"/>
              <a:gd name="connsiteX7" fmla="*/ 1471748 w 1942011"/>
              <a:gd name="connsiteY7" fmla="*/ 1680754 h 3770811"/>
              <a:gd name="connsiteX8" fmla="*/ 1227908 w 1942011"/>
              <a:gd name="connsiteY8" fmla="*/ 2124891 h 3770811"/>
              <a:gd name="connsiteX9" fmla="*/ 957942 w 1942011"/>
              <a:gd name="connsiteY9" fmla="*/ 2516777 h 3770811"/>
              <a:gd name="connsiteX10" fmla="*/ 714102 w 1942011"/>
              <a:gd name="connsiteY10" fmla="*/ 2882537 h 3770811"/>
              <a:gd name="connsiteX11" fmla="*/ 391885 w 1942011"/>
              <a:gd name="connsiteY11" fmla="*/ 3291840 h 3770811"/>
              <a:gd name="connsiteX12" fmla="*/ 0 w 1942011"/>
              <a:gd name="connsiteY12" fmla="*/ 3770811 h 377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2011" h="3770811">
                <a:moveTo>
                  <a:pt x="1942011" y="0"/>
                </a:moveTo>
                <a:lnTo>
                  <a:pt x="1942011" y="0"/>
                </a:lnTo>
                <a:lnTo>
                  <a:pt x="1915885" y="78377"/>
                </a:lnTo>
                <a:lnTo>
                  <a:pt x="1837508" y="566057"/>
                </a:lnTo>
                <a:lnTo>
                  <a:pt x="1828800" y="644434"/>
                </a:lnTo>
                <a:lnTo>
                  <a:pt x="1672045" y="1184365"/>
                </a:lnTo>
                <a:lnTo>
                  <a:pt x="1637211" y="1271451"/>
                </a:lnTo>
                <a:lnTo>
                  <a:pt x="1471748" y="1680754"/>
                </a:lnTo>
                <a:lnTo>
                  <a:pt x="1227908" y="2124891"/>
                </a:lnTo>
                <a:lnTo>
                  <a:pt x="957942" y="2516777"/>
                </a:lnTo>
                <a:lnTo>
                  <a:pt x="714102" y="2882537"/>
                </a:lnTo>
                <a:lnTo>
                  <a:pt x="391885" y="3291840"/>
                </a:lnTo>
                <a:lnTo>
                  <a:pt x="0" y="3770811"/>
                </a:lnTo>
              </a:path>
            </a:pathLst>
          </a:custGeom>
          <a:noFill/>
          <a:ln w="31750" cap="flat" cmpd="sng" algn="ctr">
            <a:solidFill>
              <a:srgbClr val="0033CC"/>
            </a:solidFill>
            <a:prstDash val="solid"/>
          </a:ln>
          <a:effectLst/>
        </p:spPr>
        <p:txBody>
          <a:bodyPr rtlCol="0" anchor="ctr"/>
          <a:lstStyle/>
          <a:p>
            <a:pPr algn="ctr">
              <a:defRPr/>
            </a:pPr>
            <a:endParaRPr lang="en-US" kern="0">
              <a:solidFill>
                <a:prstClr val="white"/>
              </a:solidFill>
              <a:latin typeface="Calibri"/>
            </a:endParaRPr>
          </a:p>
        </p:txBody>
      </p:sp>
      <p:sp>
        <p:nvSpPr>
          <p:cNvPr id="169" name="Freeform 168"/>
          <p:cNvSpPr/>
          <p:nvPr/>
        </p:nvSpPr>
        <p:spPr>
          <a:xfrm>
            <a:off x="5902552" y="4663440"/>
            <a:ext cx="670560" cy="174172"/>
          </a:xfrm>
          <a:custGeom>
            <a:avLst/>
            <a:gdLst>
              <a:gd name="connsiteX0" fmla="*/ 0 w 670560"/>
              <a:gd name="connsiteY0" fmla="*/ 87086 h 174172"/>
              <a:gd name="connsiteX1" fmla="*/ 209006 w 670560"/>
              <a:gd name="connsiteY1" fmla="*/ 34835 h 174172"/>
              <a:gd name="connsiteX2" fmla="*/ 548640 w 670560"/>
              <a:gd name="connsiteY2" fmla="*/ 17417 h 174172"/>
              <a:gd name="connsiteX3" fmla="*/ 670560 w 670560"/>
              <a:gd name="connsiteY3" fmla="*/ 0 h 174172"/>
              <a:gd name="connsiteX4" fmla="*/ 635726 w 670560"/>
              <a:gd name="connsiteY4" fmla="*/ 121920 h 174172"/>
              <a:gd name="connsiteX5" fmla="*/ 426720 w 670560"/>
              <a:gd name="connsiteY5" fmla="*/ 121920 h 174172"/>
              <a:gd name="connsiteX6" fmla="*/ 130629 w 670560"/>
              <a:gd name="connsiteY6" fmla="*/ 148046 h 174172"/>
              <a:gd name="connsiteX7" fmla="*/ 34835 w 670560"/>
              <a:gd name="connsiteY7" fmla="*/ 174172 h 174172"/>
              <a:gd name="connsiteX8" fmla="*/ 52252 w 670560"/>
              <a:gd name="connsiteY8" fmla="*/ 52252 h 17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560" h="174172">
                <a:moveTo>
                  <a:pt x="0" y="87086"/>
                </a:moveTo>
                <a:lnTo>
                  <a:pt x="209006" y="34835"/>
                </a:lnTo>
                <a:lnTo>
                  <a:pt x="548640" y="17417"/>
                </a:lnTo>
                <a:lnTo>
                  <a:pt x="670560" y="0"/>
                </a:lnTo>
                <a:lnTo>
                  <a:pt x="635726" y="121920"/>
                </a:lnTo>
                <a:lnTo>
                  <a:pt x="426720" y="121920"/>
                </a:lnTo>
                <a:lnTo>
                  <a:pt x="130629" y="148046"/>
                </a:lnTo>
                <a:lnTo>
                  <a:pt x="34835" y="174172"/>
                </a:lnTo>
                <a:lnTo>
                  <a:pt x="52252" y="52252"/>
                </a:lnTo>
              </a:path>
            </a:pathLst>
          </a:custGeom>
          <a:noFill/>
          <a:ln w="12700" cap="flat" cmpd="sng" algn="ctr">
            <a:noFill/>
            <a:prstDash val="solid"/>
          </a:ln>
          <a:effectLst/>
        </p:spPr>
        <p:txBody>
          <a:bodyPr rtlCol="0" anchor="ctr"/>
          <a:lstStyle/>
          <a:p>
            <a:pPr algn="ctr">
              <a:defRPr/>
            </a:pPr>
            <a:endParaRPr lang="en-US" kern="0">
              <a:solidFill>
                <a:prstClr val="white"/>
              </a:solidFill>
              <a:latin typeface="Calibri"/>
            </a:endParaRPr>
          </a:p>
        </p:txBody>
      </p:sp>
      <p:grpSp>
        <p:nvGrpSpPr>
          <p:cNvPr id="170" name="Group 169"/>
          <p:cNvGrpSpPr/>
          <p:nvPr/>
        </p:nvGrpSpPr>
        <p:grpSpPr>
          <a:xfrm>
            <a:off x="5919970" y="4558937"/>
            <a:ext cx="2603862" cy="287383"/>
            <a:chOff x="5412055" y="4232365"/>
            <a:chExt cx="2603862" cy="287383"/>
          </a:xfrm>
        </p:grpSpPr>
        <p:sp>
          <p:nvSpPr>
            <p:cNvPr id="171" name="Freeform 170"/>
            <p:cNvSpPr/>
            <p:nvPr/>
          </p:nvSpPr>
          <p:spPr>
            <a:xfrm>
              <a:off x="5412055" y="4336868"/>
              <a:ext cx="653142" cy="182880"/>
            </a:xfrm>
            <a:custGeom>
              <a:avLst/>
              <a:gdLst>
                <a:gd name="connsiteX0" fmla="*/ 0 w 653142"/>
                <a:gd name="connsiteY0" fmla="*/ 69669 h 182880"/>
                <a:gd name="connsiteX1" fmla="*/ 200297 w 653142"/>
                <a:gd name="connsiteY1" fmla="*/ 34835 h 182880"/>
                <a:gd name="connsiteX2" fmla="*/ 452845 w 653142"/>
                <a:gd name="connsiteY2" fmla="*/ 8709 h 182880"/>
                <a:gd name="connsiteX3" fmla="*/ 653142 w 653142"/>
                <a:gd name="connsiteY3" fmla="*/ 0 h 182880"/>
                <a:gd name="connsiteX4" fmla="*/ 592182 w 653142"/>
                <a:gd name="connsiteY4" fmla="*/ 130629 h 182880"/>
                <a:gd name="connsiteX5" fmla="*/ 409302 w 653142"/>
                <a:gd name="connsiteY5" fmla="*/ 130629 h 182880"/>
                <a:gd name="connsiteX6" fmla="*/ 165462 w 653142"/>
                <a:gd name="connsiteY6" fmla="*/ 156755 h 182880"/>
                <a:gd name="connsiteX7" fmla="*/ 26125 w 653142"/>
                <a:gd name="connsiteY7" fmla="*/ 182880 h 182880"/>
                <a:gd name="connsiteX8" fmla="*/ 0 w 653142"/>
                <a:gd name="connsiteY8" fmla="*/ 6966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142" h="182880">
                  <a:moveTo>
                    <a:pt x="0" y="69669"/>
                  </a:moveTo>
                  <a:lnTo>
                    <a:pt x="200297" y="34835"/>
                  </a:lnTo>
                  <a:lnTo>
                    <a:pt x="452845" y="8709"/>
                  </a:lnTo>
                  <a:lnTo>
                    <a:pt x="653142" y="0"/>
                  </a:lnTo>
                  <a:lnTo>
                    <a:pt x="592182" y="130629"/>
                  </a:lnTo>
                  <a:lnTo>
                    <a:pt x="409302" y="130629"/>
                  </a:lnTo>
                  <a:lnTo>
                    <a:pt x="165462" y="156755"/>
                  </a:lnTo>
                  <a:lnTo>
                    <a:pt x="26125" y="182880"/>
                  </a:lnTo>
                  <a:lnTo>
                    <a:pt x="0" y="69669"/>
                  </a:lnTo>
                  <a:close/>
                </a:path>
              </a:pathLst>
            </a:custGeom>
            <a:pattFill prst="lgConfetti">
              <a:fgClr>
                <a:srgbClr val="EEECE1">
                  <a:lumMod val="75000"/>
                </a:srgbClr>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72" name="Freeform 171"/>
            <p:cNvSpPr/>
            <p:nvPr/>
          </p:nvSpPr>
          <p:spPr>
            <a:xfrm>
              <a:off x="6056489" y="4275908"/>
              <a:ext cx="670560" cy="148046"/>
            </a:xfrm>
            <a:custGeom>
              <a:avLst/>
              <a:gdLst>
                <a:gd name="connsiteX0" fmla="*/ 43543 w 670560"/>
                <a:gd name="connsiteY0" fmla="*/ 43543 h 148046"/>
                <a:gd name="connsiteX1" fmla="*/ 322217 w 670560"/>
                <a:gd name="connsiteY1" fmla="*/ 26126 h 148046"/>
                <a:gd name="connsiteX2" fmla="*/ 670560 w 670560"/>
                <a:gd name="connsiteY2" fmla="*/ 0 h 148046"/>
                <a:gd name="connsiteX3" fmla="*/ 583474 w 670560"/>
                <a:gd name="connsiteY3" fmla="*/ 139337 h 148046"/>
                <a:gd name="connsiteX4" fmla="*/ 261257 w 670560"/>
                <a:gd name="connsiteY4" fmla="*/ 139337 h 148046"/>
                <a:gd name="connsiteX5" fmla="*/ 0 w 670560"/>
                <a:gd name="connsiteY5" fmla="*/ 148046 h 148046"/>
                <a:gd name="connsiteX6" fmla="*/ 43543 w 670560"/>
                <a:gd name="connsiteY6" fmla="*/ 43543 h 14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0" h="148046">
                  <a:moveTo>
                    <a:pt x="43543" y="43543"/>
                  </a:moveTo>
                  <a:lnTo>
                    <a:pt x="322217" y="26126"/>
                  </a:lnTo>
                  <a:lnTo>
                    <a:pt x="670560" y="0"/>
                  </a:lnTo>
                  <a:lnTo>
                    <a:pt x="583474" y="139337"/>
                  </a:lnTo>
                  <a:lnTo>
                    <a:pt x="261257" y="139337"/>
                  </a:lnTo>
                  <a:lnTo>
                    <a:pt x="0" y="148046"/>
                  </a:lnTo>
                  <a:lnTo>
                    <a:pt x="43543" y="43543"/>
                  </a:lnTo>
                  <a:close/>
                </a:path>
              </a:pathLst>
            </a:custGeom>
            <a:pattFill prst="lgConfetti">
              <a:fgClr>
                <a:srgbClr val="EEECE1">
                  <a:lumMod val="75000"/>
                </a:srgbClr>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73" name="Freeform 172"/>
            <p:cNvSpPr/>
            <p:nvPr/>
          </p:nvSpPr>
          <p:spPr>
            <a:xfrm>
              <a:off x="6727049" y="4232365"/>
              <a:ext cx="1288868" cy="148046"/>
            </a:xfrm>
            <a:custGeom>
              <a:avLst/>
              <a:gdLst>
                <a:gd name="connsiteX0" fmla="*/ 95794 w 1288868"/>
                <a:gd name="connsiteY0" fmla="*/ 8709 h 148046"/>
                <a:gd name="connsiteX1" fmla="*/ 95794 w 1288868"/>
                <a:gd name="connsiteY1" fmla="*/ 8709 h 148046"/>
                <a:gd name="connsiteX2" fmla="*/ 339634 w 1288868"/>
                <a:gd name="connsiteY2" fmla="*/ 8709 h 148046"/>
                <a:gd name="connsiteX3" fmla="*/ 705394 w 1288868"/>
                <a:gd name="connsiteY3" fmla="*/ 0 h 148046"/>
                <a:gd name="connsiteX4" fmla="*/ 1288868 w 1288868"/>
                <a:gd name="connsiteY4" fmla="*/ 8709 h 148046"/>
                <a:gd name="connsiteX5" fmla="*/ 1271451 w 1288868"/>
                <a:gd name="connsiteY5" fmla="*/ 148046 h 148046"/>
                <a:gd name="connsiteX6" fmla="*/ 949234 w 1288868"/>
                <a:gd name="connsiteY6" fmla="*/ 130629 h 148046"/>
                <a:gd name="connsiteX7" fmla="*/ 435428 w 1288868"/>
                <a:gd name="connsiteY7" fmla="*/ 130629 h 148046"/>
                <a:gd name="connsiteX8" fmla="*/ 121920 w 1288868"/>
                <a:gd name="connsiteY8" fmla="*/ 113212 h 148046"/>
                <a:gd name="connsiteX9" fmla="*/ 0 w 1288868"/>
                <a:gd name="connsiteY9" fmla="*/ 121920 h 148046"/>
                <a:gd name="connsiteX10" fmla="*/ 95794 w 1288868"/>
                <a:gd name="connsiteY10" fmla="*/ 8709 h 14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8868" h="148046">
                  <a:moveTo>
                    <a:pt x="95794" y="8709"/>
                  </a:moveTo>
                  <a:lnTo>
                    <a:pt x="95794" y="8709"/>
                  </a:lnTo>
                  <a:lnTo>
                    <a:pt x="339634" y="8709"/>
                  </a:lnTo>
                  <a:lnTo>
                    <a:pt x="705394" y="0"/>
                  </a:lnTo>
                  <a:lnTo>
                    <a:pt x="1288868" y="8709"/>
                  </a:lnTo>
                  <a:lnTo>
                    <a:pt x="1271451" y="148046"/>
                  </a:lnTo>
                  <a:lnTo>
                    <a:pt x="949234" y="130629"/>
                  </a:lnTo>
                  <a:lnTo>
                    <a:pt x="435428" y="130629"/>
                  </a:lnTo>
                  <a:lnTo>
                    <a:pt x="121920" y="113212"/>
                  </a:lnTo>
                  <a:lnTo>
                    <a:pt x="0" y="121920"/>
                  </a:lnTo>
                  <a:lnTo>
                    <a:pt x="95794" y="8709"/>
                  </a:lnTo>
                  <a:close/>
                </a:path>
              </a:pathLst>
            </a:custGeom>
            <a:pattFill prst="lgConfetti">
              <a:fgClr>
                <a:srgbClr val="EEECE1">
                  <a:lumMod val="75000"/>
                </a:srgbClr>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grpSp>
      <p:grpSp>
        <p:nvGrpSpPr>
          <p:cNvPr id="174" name="Group 173"/>
          <p:cNvGrpSpPr/>
          <p:nvPr/>
        </p:nvGrpSpPr>
        <p:grpSpPr>
          <a:xfrm>
            <a:off x="1901888" y="1945441"/>
            <a:ext cx="1051191" cy="4316011"/>
            <a:chOff x="1901888" y="1945441"/>
            <a:chExt cx="1051191" cy="4316011"/>
          </a:xfrm>
        </p:grpSpPr>
        <p:sp>
          <p:nvSpPr>
            <p:cNvPr id="175" name="Freeform 174"/>
            <p:cNvSpPr/>
            <p:nvPr/>
          </p:nvSpPr>
          <p:spPr>
            <a:xfrm>
              <a:off x="1968977" y="2099887"/>
              <a:ext cx="914712" cy="2566007"/>
            </a:xfrm>
            <a:custGeom>
              <a:avLst/>
              <a:gdLst>
                <a:gd name="connsiteX0" fmla="*/ 1166948 w 1167720"/>
                <a:gd name="connsiteY0" fmla="*/ 0 h 4972594"/>
                <a:gd name="connsiteX1" fmla="*/ 0 w 1167720"/>
                <a:gd name="connsiteY1" fmla="*/ 1759132 h 4972594"/>
                <a:gd name="connsiteX2" fmla="*/ 26125 w 1167720"/>
                <a:gd name="connsiteY2" fmla="*/ 4972594 h 4972594"/>
                <a:gd name="connsiteX3" fmla="*/ 1158240 w 1167720"/>
                <a:gd name="connsiteY3" fmla="*/ 3074126 h 4972594"/>
                <a:gd name="connsiteX4" fmla="*/ 1166948 w 1167720"/>
                <a:gd name="connsiteY4" fmla="*/ 0 h 4972594"/>
                <a:gd name="connsiteX0" fmla="*/ 1140823 w 1141595"/>
                <a:gd name="connsiteY0" fmla="*/ 0 h 4972594"/>
                <a:gd name="connsiteX1" fmla="*/ 95795 w 1141595"/>
                <a:gd name="connsiteY1" fmla="*/ 1649404 h 4972594"/>
                <a:gd name="connsiteX2" fmla="*/ 0 w 1141595"/>
                <a:gd name="connsiteY2" fmla="*/ 4972594 h 4972594"/>
                <a:gd name="connsiteX3" fmla="*/ 1132115 w 1141595"/>
                <a:gd name="connsiteY3" fmla="*/ 3074126 h 4972594"/>
                <a:gd name="connsiteX4" fmla="*/ 1140823 w 1141595"/>
                <a:gd name="connsiteY4" fmla="*/ 0 h 4972594"/>
                <a:gd name="connsiteX0" fmla="*/ 1140823 w 1141595"/>
                <a:gd name="connsiteY0" fmla="*/ 0 h 4972594"/>
                <a:gd name="connsiteX1" fmla="*/ 217715 w 1141595"/>
                <a:gd name="connsiteY1" fmla="*/ 1393372 h 4972594"/>
                <a:gd name="connsiteX2" fmla="*/ 0 w 1141595"/>
                <a:gd name="connsiteY2" fmla="*/ 4972594 h 4972594"/>
                <a:gd name="connsiteX3" fmla="*/ 1132115 w 1141595"/>
                <a:gd name="connsiteY3" fmla="*/ 3074126 h 4972594"/>
                <a:gd name="connsiteX4" fmla="*/ 1140823 w 1141595"/>
                <a:gd name="connsiteY4" fmla="*/ 0 h 4972594"/>
                <a:gd name="connsiteX0" fmla="*/ 923108 w 923880"/>
                <a:gd name="connsiteY0" fmla="*/ 0 h 4728754"/>
                <a:gd name="connsiteX1" fmla="*/ 0 w 923880"/>
                <a:gd name="connsiteY1" fmla="*/ 1393372 h 4728754"/>
                <a:gd name="connsiteX2" fmla="*/ 172429 w 923880"/>
                <a:gd name="connsiteY2" fmla="*/ 4728754 h 4728754"/>
                <a:gd name="connsiteX3" fmla="*/ 914400 w 923880"/>
                <a:gd name="connsiteY3" fmla="*/ 3074126 h 4728754"/>
                <a:gd name="connsiteX4" fmla="*/ 923108 w 923880"/>
                <a:gd name="connsiteY4" fmla="*/ 0 h 4728754"/>
                <a:gd name="connsiteX0" fmla="*/ 923108 w 961425"/>
                <a:gd name="connsiteY0" fmla="*/ 0 h 4728754"/>
                <a:gd name="connsiteX1" fmla="*/ 0 w 961425"/>
                <a:gd name="connsiteY1" fmla="*/ 1393372 h 4728754"/>
                <a:gd name="connsiteX2" fmla="*/ 172429 w 961425"/>
                <a:gd name="connsiteY2" fmla="*/ 4728754 h 4728754"/>
                <a:gd name="connsiteX3" fmla="*/ 961425 w 961425"/>
                <a:gd name="connsiteY3" fmla="*/ 3493879 h 4728754"/>
                <a:gd name="connsiteX4" fmla="*/ 914400 w 961425"/>
                <a:gd name="connsiteY4" fmla="*/ 3074126 h 4728754"/>
                <a:gd name="connsiteX5" fmla="*/ 923108 w 961425"/>
                <a:gd name="connsiteY5" fmla="*/ 0 h 4728754"/>
                <a:gd name="connsiteX0" fmla="*/ 923108 w 961425"/>
                <a:gd name="connsiteY0" fmla="*/ 0 h 4728754"/>
                <a:gd name="connsiteX1" fmla="*/ 0 w 961425"/>
                <a:gd name="connsiteY1" fmla="*/ 1393372 h 4728754"/>
                <a:gd name="connsiteX2" fmla="*/ 172429 w 961425"/>
                <a:gd name="connsiteY2" fmla="*/ 4728754 h 4728754"/>
                <a:gd name="connsiteX3" fmla="*/ 961425 w 961425"/>
                <a:gd name="connsiteY3" fmla="*/ 3493879 h 4728754"/>
                <a:gd name="connsiteX4" fmla="*/ 923108 w 961425"/>
                <a:gd name="connsiteY4" fmla="*/ 0 h 4728754"/>
                <a:gd name="connsiteX0" fmla="*/ 923108 w 923108"/>
                <a:gd name="connsiteY0" fmla="*/ 0 h 4728754"/>
                <a:gd name="connsiteX1" fmla="*/ 0 w 923108"/>
                <a:gd name="connsiteY1" fmla="*/ 1393372 h 4728754"/>
                <a:gd name="connsiteX2" fmla="*/ 172429 w 923108"/>
                <a:gd name="connsiteY2" fmla="*/ 4728754 h 4728754"/>
                <a:gd name="connsiteX3" fmla="*/ 461553 w 923108"/>
                <a:gd name="connsiteY3" fmla="*/ 3310999 h 4728754"/>
                <a:gd name="connsiteX4" fmla="*/ 923108 w 923108"/>
                <a:gd name="connsiteY4" fmla="*/ 0 h 4728754"/>
                <a:gd name="connsiteX0" fmla="*/ 1189591 w 1189591"/>
                <a:gd name="connsiteY0" fmla="*/ 0 h 4826290"/>
                <a:gd name="connsiteX1" fmla="*/ 266483 w 1189591"/>
                <a:gd name="connsiteY1" fmla="*/ 1393372 h 4826290"/>
                <a:gd name="connsiteX2" fmla="*/ 0 w 1189591"/>
                <a:gd name="connsiteY2" fmla="*/ 4826290 h 4826290"/>
                <a:gd name="connsiteX3" fmla="*/ 728036 w 1189591"/>
                <a:gd name="connsiteY3" fmla="*/ 3310999 h 4826290"/>
                <a:gd name="connsiteX4" fmla="*/ 1189591 w 1189591"/>
                <a:gd name="connsiteY4" fmla="*/ 0 h 4826290"/>
                <a:gd name="connsiteX0" fmla="*/ 1189591 w 1189591"/>
                <a:gd name="connsiteY0" fmla="*/ 0 h 4826290"/>
                <a:gd name="connsiteX1" fmla="*/ 71411 w 1189591"/>
                <a:gd name="connsiteY1" fmla="*/ 1405564 h 4826290"/>
                <a:gd name="connsiteX2" fmla="*/ 0 w 1189591"/>
                <a:gd name="connsiteY2" fmla="*/ 4826290 h 4826290"/>
                <a:gd name="connsiteX3" fmla="*/ 728036 w 1189591"/>
                <a:gd name="connsiteY3" fmla="*/ 3310999 h 4826290"/>
                <a:gd name="connsiteX4" fmla="*/ 1189591 w 1189591"/>
                <a:gd name="connsiteY4" fmla="*/ 0 h 4826290"/>
                <a:gd name="connsiteX0" fmla="*/ 909175 w 909175"/>
                <a:gd name="connsiteY0" fmla="*/ 0 h 4850674"/>
                <a:gd name="connsiteX1" fmla="*/ 71411 w 909175"/>
                <a:gd name="connsiteY1" fmla="*/ 1429948 h 4850674"/>
                <a:gd name="connsiteX2" fmla="*/ 0 w 909175"/>
                <a:gd name="connsiteY2" fmla="*/ 4850674 h 4850674"/>
                <a:gd name="connsiteX3" fmla="*/ 728036 w 909175"/>
                <a:gd name="connsiteY3" fmla="*/ 3335383 h 4850674"/>
                <a:gd name="connsiteX4" fmla="*/ 909175 w 909175"/>
                <a:gd name="connsiteY4" fmla="*/ 0 h 4850674"/>
                <a:gd name="connsiteX0" fmla="*/ 909175 w 923108"/>
                <a:gd name="connsiteY0" fmla="*/ 0 h 4850674"/>
                <a:gd name="connsiteX1" fmla="*/ 71411 w 923108"/>
                <a:gd name="connsiteY1" fmla="*/ 1429948 h 4850674"/>
                <a:gd name="connsiteX2" fmla="*/ 0 w 923108"/>
                <a:gd name="connsiteY2" fmla="*/ 4850674 h 4850674"/>
                <a:gd name="connsiteX3" fmla="*/ 923108 w 923108"/>
                <a:gd name="connsiteY3" fmla="*/ 2811127 h 4850674"/>
                <a:gd name="connsiteX4" fmla="*/ 909175 w 923108"/>
                <a:gd name="connsiteY4" fmla="*/ 0 h 4850674"/>
                <a:gd name="connsiteX0" fmla="*/ 837764 w 851697"/>
                <a:gd name="connsiteY0" fmla="*/ 0 h 4241074"/>
                <a:gd name="connsiteX1" fmla="*/ 0 w 851697"/>
                <a:gd name="connsiteY1" fmla="*/ 1429948 h 4241074"/>
                <a:gd name="connsiteX2" fmla="*/ 257773 w 851697"/>
                <a:gd name="connsiteY2" fmla="*/ 4241074 h 4241074"/>
                <a:gd name="connsiteX3" fmla="*/ 851697 w 851697"/>
                <a:gd name="connsiteY3" fmla="*/ 2811127 h 4241074"/>
                <a:gd name="connsiteX4" fmla="*/ 837764 w 851697"/>
                <a:gd name="connsiteY4" fmla="*/ 0 h 4241074"/>
                <a:gd name="connsiteX0" fmla="*/ 837764 w 1071153"/>
                <a:gd name="connsiteY0" fmla="*/ 0 h 4241074"/>
                <a:gd name="connsiteX1" fmla="*/ 0 w 1071153"/>
                <a:gd name="connsiteY1" fmla="*/ 1429948 h 4241074"/>
                <a:gd name="connsiteX2" fmla="*/ 257773 w 1071153"/>
                <a:gd name="connsiteY2" fmla="*/ 4241074 h 4241074"/>
                <a:gd name="connsiteX3" fmla="*/ 1071153 w 1071153"/>
                <a:gd name="connsiteY3" fmla="*/ 2518519 h 4241074"/>
                <a:gd name="connsiteX4" fmla="*/ 837764 w 1071153"/>
                <a:gd name="connsiteY4" fmla="*/ 0 h 4241074"/>
                <a:gd name="connsiteX0" fmla="*/ 837764 w 1071153"/>
                <a:gd name="connsiteY0" fmla="*/ 0 h 4241074"/>
                <a:gd name="connsiteX1" fmla="*/ 0 w 1071153"/>
                <a:gd name="connsiteY1" fmla="*/ 1429948 h 4241074"/>
                <a:gd name="connsiteX2" fmla="*/ 257773 w 1071153"/>
                <a:gd name="connsiteY2" fmla="*/ 4241074 h 4241074"/>
                <a:gd name="connsiteX3" fmla="*/ 1071153 w 1071153"/>
                <a:gd name="connsiteY3" fmla="*/ 2518519 h 4241074"/>
                <a:gd name="connsiteX4" fmla="*/ 837764 w 1071153"/>
                <a:gd name="connsiteY4" fmla="*/ 0 h 4241074"/>
                <a:gd name="connsiteX0" fmla="*/ 837764 w 1071153"/>
                <a:gd name="connsiteY0" fmla="*/ 0 h 4241074"/>
                <a:gd name="connsiteX1" fmla="*/ 0 w 1071153"/>
                <a:gd name="connsiteY1" fmla="*/ 1429948 h 4241074"/>
                <a:gd name="connsiteX2" fmla="*/ 257773 w 1071153"/>
                <a:gd name="connsiteY2" fmla="*/ 4241074 h 4241074"/>
                <a:gd name="connsiteX3" fmla="*/ 1071153 w 1071153"/>
                <a:gd name="connsiteY3" fmla="*/ 2518519 h 4241074"/>
                <a:gd name="connsiteX4" fmla="*/ 837764 w 1071153"/>
                <a:gd name="connsiteY4" fmla="*/ 0 h 4241074"/>
                <a:gd name="connsiteX0" fmla="*/ 837764 w 1071153"/>
                <a:gd name="connsiteY0" fmla="*/ 0 h 2950157"/>
                <a:gd name="connsiteX1" fmla="*/ 0 w 1071153"/>
                <a:gd name="connsiteY1" fmla="*/ 1429948 h 2950157"/>
                <a:gd name="connsiteX2" fmla="*/ 69514 w 1071153"/>
                <a:gd name="connsiteY2" fmla="*/ 2950157 h 2950157"/>
                <a:gd name="connsiteX3" fmla="*/ 1071153 w 1071153"/>
                <a:gd name="connsiteY3" fmla="*/ 2518519 h 2950157"/>
                <a:gd name="connsiteX4" fmla="*/ 837764 w 1071153"/>
                <a:gd name="connsiteY4" fmla="*/ 0 h 2950157"/>
                <a:gd name="connsiteX0" fmla="*/ 837764 w 1071153"/>
                <a:gd name="connsiteY0" fmla="*/ 0 h 2950157"/>
                <a:gd name="connsiteX1" fmla="*/ 0 w 1071153"/>
                <a:gd name="connsiteY1" fmla="*/ 1429948 h 2950157"/>
                <a:gd name="connsiteX2" fmla="*/ 69514 w 1071153"/>
                <a:gd name="connsiteY2" fmla="*/ 2950157 h 2950157"/>
                <a:gd name="connsiteX3" fmla="*/ 159980 w 1071153"/>
                <a:gd name="connsiteY3" fmla="*/ 2780648 h 2950157"/>
                <a:gd name="connsiteX4" fmla="*/ 1071153 w 1071153"/>
                <a:gd name="connsiteY4" fmla="*/ 2518519 h 2950157"/>
                <a:gd name="connsiteX5" fmla="*/ 837764 w 1071153"/>
                <a:gd name="connsiteY5" fmla="*/ 0 h 2950157"/>
                <a:gd name="connsiteX0" fmla="*/ 837764 w 1071153"/>
                <a:gd name="connsiteY0" fmla="*/ 0 h 2950157"/>
                <a:gd name="connsiteX1" fmla="*/ 0 w 1071153"/>
                <a:gd name="connsiteY1" fmla="*/ 1429948 h 2950157"/>
                <a:gd name="connsiteX2" fmla="*/ 69514 w 1071153"/>
                <a:gd name="connsiteY2" fmla="*/ 2950157 h 2950157"/>
                <a:gd name="connsiteX3" fmla="*/ 159980 w 1071153"/>
                <a:gd name="connsiteY3" fmla="*/ 2780648 h 2950157"/>
                <a:gd name="connsiteX4" fmla="*/ 186874 w 1071153"/>
                <a:gd name="connsiteY4" fmla="*/ 2686519 h 2950157"/>
                <a:gd name="connsiteX5" fmla="*/ 1071153 w 1071153"/>
                <a:gd name="connsiteY5" fmla="*/ 2518519 h 2950157"/>
                <a:gd name="connsiteX6" fmla="*/ 837764 w 1071153"/>
                <a:gd name="connsiteY6" fmla="*/ 0 h 2950157"/>
                <a:gd name="connsiteX0" fmla="*/ 837764 w 1071153"/>
                <a:gd name="connsiteY0" fmla="*/ 0 h 2950157"/>
                <a:gd name="connsiteX1" fmla="*/ 0 w 1071153"/>
                <a:gd name="connsiteY1" fmla="*/ 1429948 h 2950157"/>
                <a:gd name="connsiteX2" fmla="*/ 69514 w 1071153"/>
                <a:gd name="connsiteY2" fmla="*/ 2950157 h 2950157"/>
                <a:gd name="connsiteX3" fmla="*/ 159980 w 1071153"/>
                <a:gd name="connsiteY3" fmla="*/ 2780648 h 2950157"/>
                <a:gd name="connsiteX4" fmla="*/ 186874 w 1071153"/>
                <a:gd name="connsiteY4" fmla="*/ 2686519 h 2950157"/>
                <a:gd name="connsiteX5" fmla="*/ 455816 w 1071153"/>
                <a:gd name="connsiteY5" fmla="*/ 2431024 h 2950157"/>
                <a:gd name="connsiteX6" fmla="*/ 1071153 w 1071153"/>
                <a:gd name="connsiteY6" fmla="*/ 2518519 h 2950157"/>
                <a:gd name="connsiteX7" fmla="*/ 837764 w 1071153"/>
                <a:gd name="connsiteY7" fmla="*/ 0 h 2950157"/>
                <a:gd name="connsiteX0" fmla="*/ 837764 w 1071153"/>
                <a:gd name="connsiteY0" fmla="*/ 0 h 2950157"/>
                <a:gd name="connsiteX1" fmla="*/ 0 w 1071153"/>
                <a:gd name="connsiteY1" fmla="*/ 1429948 h 2950157"/>
                <a:gd name="connsiteX2" fmla="*/ 69514 w 1071153"/>
                <a:gd name="connsiteY2" fmla="*/ 2950157 h 2950157"/>
                <a:gd name="connsiteX3" fmla="*/ 159980 w 1071153"/>
                <a:gd name="connsiteY3" fmla="*/ 2780648 h 2950157"/>
                <a:gd name="connsiteX4" fmla="*/ 186874 w 1071153"/>
                <a:gd name="connsiteY4" fmla="*/ 2686519 h 2950157"/>
                <a:gd name="connsiteX5" fmla="*/ 455816 w 1071153"/>
                <a:gd name="connsiteY5" fmla="*/ 2431024 h 2950157"/>
                <a:gd name="connsiteX6" fmla="*/ 482710 w 1071153"/>
                <a:gd name="connsiteY6" fmla="*/ 2283107 h 2950157"/>
                <a:gd name="connsiteX7" fmla="*/ 1071153 w 1071153"/>
                <a:gd name="connsiteY7" fmla="*/ 2518519 h 2950157"/>
                <a:gd name="connsiteX8" fmla="*/ 837764 w 1071153"/>
                <a:gd name="connsiteY8" fmla="*/ 0 h 2950157"/>
                <a:gd name="connsiteX0" fmla="*/ 837764 w 936683"/>
                <a:gd name="connsiteY0" fmla="*/ 0 h 2950157"/>
                <a:gd name="connsiteX1" fmla="*/ 0 w 936683"/>
                <a:gd name="connsiteY1" fmla="*/ 1429948 h 2950157"/>
                <a:gd name="connsiteX2" fmla="*/ 69514 w 936683"/>
                <a:gd name="connsiteY2" fmla="*/ 2950157 h 2950157"/>
                <a:gd name="connsiteX3" fmla="*/ 159980 w 936683"/>
                <a:gd name="connsiteY3" fmla="*/ 2780648 h 2950157"/>
                <a:gd name="connsiteX4" fmla="*/ 186874 w 936683"/>
                <a:gd name="connsiteY4" fmla="*/ 2686519 h 2950157"/>
                <a:gd name="connsiteX5" fmla="*/ 455816 w 936683"/>
                <a:gd name="connsiteY5" fmla="*/ 2431024 h 2950157"/>
                <a:gd name="connsiteX6" fmla="*/ 482710 w 936683"/>
                <a:gd name="connsiteY6" fmla="*/ 2283107 h 2950157"/>
                <a:gd name="connsiteX7" fmla="*/ 936683 w 936683"/>
                <a:gd name="connsiteY7" fmla="*/ 1738589 h 2950157"/>
                <a:gd name="connsiteX8" fmla="*/ 837764 w 936683"/>
                <a:gd name="connsiteY8" fmla="*/ 0 h 2950157"/>
                <a:gd name="connsiteX0" fmla="*/ 864658 w 963577"/>
                <a:gd name="connsiteY0" fmla="*/ 0 h 2950157"/>
                <a:gd name="connsiteX1" fmla="*/ 0 w 963577"/>
                <a:gd name="connsiteY1" fmla="*/ 1362713 h 2950157"/>
                <a:gd name="connsiteX2" fmla="*/ 96408 w 963577"/>
                <a:gd name="connsiteY2" fmla="*/ 2950157 h 2950157"/>
                <a:gd name="connsiteX3" fmla="*/ 186874 w 963577"/>
                <a:gd name="connsiteY3" fmla="*/ 2780648 h 2950157"/>
                <a:gd name="connsiteX4" fmla="*/ 213768 w 963577"/>
                <a:gd name="connsiteY4" fmla="*/ 2686519 h 2950157"/>
                <a:gd name="connsiteX5" fmla="*/ 482710 w 963577"/>
                <a:gd name="connsiteY5" fmla="*/ 2431024 h 2950157"/>
                <a:gd name="connsiteX6" fmla="*/ 509604 w 963577"/>
                <a:gd name="connsiteY6" fmla="*/ 2283107 h 2950157"/>
                <a:gd name="connsiteX7" fmla="*/ 963577 w 963577"/>
                <a:gd name="connsiteY7" fmla="*/ 1738589 h 2950157"/>
                <a:gd name="connsiteX8" fmla="*/ 864658 w 963577"/>
                <a:gd name="connsiteY8" fmla="*/ 0 h 2950157"/>
                <a:gd name="connsiteX0" fmla="*/ 958788 w 980528"/>
                <a:gd name="connsiteY0" fmla="*/ 0 h 2963604"/>
                <a:gd name="connsiteX1" fmla="*/ 0 w 980528"/>
                <a:gd name="connsiteY1" fmla="*/ 1376160 h 2963604"/>
                <a:gd name="connsiteX2" fmla="*/ 96408 w 980528"/>
                <a:gd name="connsiteY2" fmla="*/ 2963604 h 2963604"/>
                <a:gd name="connsiteX3" fmla="*/ 186874 w 980528"/>
                <a:gd name="connsiteY3" fmla="*/ 2794095 h 2963604"/>
                <a:gd name="connsiteX4" fmla="*/ 213768 w 980528"/>
                <a:gd name="connsiteY4" fmla="*/ 2699966 h 2963604"/>
                <a:gd name="connsiteX5" fmla="*/ 482710 w 980528"/>
                <a:gd name="connsiteY5" fmla="*/ 2444471 h 2963604"/>
                <a:gd name="connsiteX6" fmla="*/ 509604 w 980528"/>
                <a:gd name="connsiteY6" fmla="*/ 2296554 h 2963604"/>
                <a:gd name="connsiteX7" fmla="*/ 963577 w 980528"/>
                <a:gd name="connsiteY7" fmla="*/ 1752036 h 2963604"/>
                <a:gd name="connsiteX8" fmla="*/ 958788 w 980528"/>
                <a:gd name="connsiteY8" fmla="*/ 0 h 2963604"/>
                <a:gd name="connsiteX0" fmla="*/ 958788 w 966127"/>
                <a:gd name="connsiteY0" fmla="*/ 0 h 2963604"/>
                <a:gd name="connsiteX1" fmla="*/ 0 w 966127"/>
                <a:gd name="connsiteY1" fmla="*/ 1376160 h 2963604"/>
                <a:gd name="connsiteX2" fmla="*/ 96408 w 966127"/>
                <a:gd name="connsiteY2" fmla="*/ 2963604 h 2963604"/>
                <a:gd name="connsiteX3" fmla="*/ 186874 w 966127"/>
                <a:gd name="connsiteY3" fmla="*/ 2794095 h 2963604"/>
                <a:gd name="connsiteX4" fmla="*/ 213768 w 966127"/>
                <a:gd name="connsiteY4" fmla="*/ 2699966 h 2963604"/>
                <a:gd name="connsiteX5" fmla="*/ 482710 w 966127"/>
                <a:gd name="connsiteY5" fmla="*/ 2444471 h 2963604"/>
                <a:gd name="connsiteX6" fmla="*/ 509604 w 966127"/>
                <a:gd name="connsiteY6" fmla="*/ 2296554 h 2963604"/>
                <a:gd name="connsiteX7" fmla="*/ 963577 w 966127"/>
                <a:gd name="connsiteY7" fmla="*/ 1752036 h 2963604"/>
                <a:gd name="connsiteX8" fmla="*/ 958788 w 966127"/>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186874 w 972182"/>
                <a:gd name="connsiteY3" fmla="*/ 2794095 h 2963604"/>
                <a:gd name="connsiteX4" fmla="*/ 213768 w 972182"/>
                <a:gd name="connsiteY4" fmla="*/ 2699966 h 2963604"/>
                <a:gd name="connsiteX5" fmla="*/ 482710 w 972182"/>
                <a:gd name="connsiteY5" fmla="*/ 2444471 h 2963604"/>
                <a:gd name="connsiteX6" fmla="*/ 509604 w 972182"/>
                <a:gd name="connsiteY6" fmla="*/ 2296554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186874 w 972182"/>
                <a:gd name="connsiteY3" fmla="*/ 2808382 h 2963604"/>
                <a:gd name="connsiteX4" fmla="*/ 213768 w 972182"/>
                <a:gd name="connsiteY4" fmla="*/ 2699966 h 2963604"/>
                <a:gd name="connsiteX5" fmla="*/ 482710 w 972182"/>
                <a:gd name="connsiteY5" fmla="*/ 2444471 h 2963604"/>
                <a:gd name="connsiteX6" fmla="*/ 509604 w 972182"/>
                <a:gd name="connsiteY6" fmla="*/ 2296554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186874 w 972182"/>
                <a:gd name="connsiteY3" fmla="*/ 2808382 h 2963604"/>
                <a:gd name="connsiteX4" fmla="*/ 213768 w 972182"/>
                <a:gd name="connsiteY4" fmla="*/ 2699966 h 2963604"/>
                <a:gd name="connsiteX5" fmla="*/ 482710 w 972182"/>
                <a:gd name="connsiteY5" fmla="*/ 2444471 h 2963604"/>
                <a:gd name="connsiteX6" fmla="*/ 509604 w 972182"/>
                <a:gd name="connsiteY6" fmla="*/ 2296554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186874 w 972182"/>
                <a:gd name="connsiteY3" fmla="*/ 2808382 h 2963604"/>
                <a:gd name="connsiteX4" fmla="*/ 213768 w 972182"/>
                <a:gd name="connsiteY4" fmla="*/ 2699966 h 2963604"/>
                <a:gd name="connsiteX5" fmla="*/ 482710 w 972182"/>
                <a:gd name="connsiteY5" fmla="*/ 2444471 h 2963604"/>
                <a:gd name="connsiteX6" fmla="*/ 509604 w 972182"/>
                <a:gd name="connsiteY6" fmla="*/ 2296554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17831 w 972182"/>
                <a:gd name="connsiteY3" fmla="*/ 2803619 h 2963604"/>
                <a:gd name="connsiteX4" fmla="*/ 213768 w 972182"/>
                <a:gd name="connsiteY4" fmla="*/ 2699966 h 2963604"/>
                <a:gd name="connsiteX5" fmla="*/ 482710 w 972182"/>
                <a:gd name="connsiteY5" fmla="*/ 2444471 h 2963604"/>
                <a:gd name="connsiteX6" fmla="*/ 509604 w 972182"/>
                <a:gd name="connsiteY6" fmla="*/ 2296554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17831 w 972182"/>
                <a:gd name="connsiteY3" fmla="*/ 2803619 h 2963604"/>
                <a:gd name="connsiteX4" fmla="*/ 213768 w 972182"/>
                <a:gd name="connsiteY4" fmla="*/ 2699966 h 2963604"/>
                <a:gd name="connsiteX5" fmla="*/ 482710 w 972182"/>
                <a:gd name="connsiteY5" fmla="*/ 2444471 h 2963604"/>
                <a:gd name="connsiteX6" fmla="*/ 509604 w 972182"/>
                <a:gd name="connsiteY6" fmla="*/ 2296554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17831 w 972182"/>
                <a:gd name="connsiteY3" fmla="*/ 2803619 h 2963604"/>
                <a:gd name="connsiteX4" fmla="*/ 213768 w 972182"/>
                <a:gd name="connsiteY4" fmla="*/ 2699966 h 2963604"/>
                <a:gd name="connsiteX5" fmla="*/ 482710 w 972182"/>
                <a:gd name="connsiteY5" fmla="*/ 2444471 h 2963604"/>
                <a:gd name="connsiteX6" fmla="*/ 509604 w 972182"/>
                <a:gd name="connsiteY6" fmla="*/ 2296554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17831 w 972182"/>
                <a:gd name="connsiteY3" fmla="*/ 2803619 h 2963604"/>
                <a:gd name="connsiteX4" fmla="*/ 213768 w 972182"/>
                <a:gd name="connsiteY4" fmla="*/ 2699966 h 2963604"/>
                <a:gd name="connsiteX5" fmla="*/ 482710 w 972182"/>
                <a:gd name="connsiteY5" fmla="*/ 2444471 h 2963604"/>
                <a:gd name="connsiteX6" fmla="*/ 509604 w 972182"/>
                <a:gd name="connsiteY6" fmla="*/ 2296554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27356 w 972182"/>
                <a:gd name="connsiteY3" fmla="*/ 2803619 h 2963604"/>
                <a:gd name="connsiteX4" fmla="*/ 213768 w 972182"/>
                <a:gd name="connsiteY4" fmla="*/ 2699966 h 2963604"/>
                <a:gd name="connsiteX5" fmla="*/ 482710 w 972182"/>
                <a:gd name="connsiteY5" fmla="*/ 2444471 h 2963604"/>
                <a:gd name="connsiteX6" fmla="*/ 509604 w 972182"/>
                <a:gd name="connsiteY6" fmla="*/ 2296554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27356 w 972182"/>
                <a:gd name="connsiteY3" fmla="*/ 2803619 h 2963604"/>
                <a:gd name="connsiteX4" fmla="*/ 242343 w 972182"/>
                <a:gd name="connsiteY4" fmla="*/ 2742828 h 2963604"/>
                <a:gd name="connsiteX5" fmla="*/ 482710 w 972182"/>
                <a:gd name="connsiteY5" fmla="*/ 2444471 h 2963604"/>
                <a:gd name="connsiteX6" fmla="*/ 509604 w 972182"/>
                <a:gd name="connsiteY6" fmla="*/ 2296554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27356 w 972182"/>
                <a:gd name="connsiteY3" fmla="*/ 2803619 h 2963604"/>
                <a:gd name="connsiteX4" fmla="*/ 242343 w 972182"/>
                <a:gd name="connsiteY4" fmla="*/ 2742828 h 2963604"/>
                <a:gd name="connsiteX5" fmla="*/ 482710 w 972182"/>
                <a:gd name="connsiteY5" fmla="*/ 2444471 h 2963604"/>
                <a:gd name="connsiteX6" fmla="*/ 509604 w 972182"/>
                <a:gd name="connsiteY6" fmla="*/ 2296554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27356 w 972182"/>
                <a:gd name="connsiteY3" fmla="*/ 2803619 h 2963604"/>
                <a:gd name="connsiteX4" fmla="*/ 235199 w 972182"/>
                <a:gd name="connsiteY4" fmla="*/ 2742828 h 2963604"/>
                <a:gd name="connsiteX5" fmla="*/ 482710 w 972182"/>
                <a:gd name="connsiteY5" fmla="*/ 2444471 h 2963604"/>
                <a:gd name="connsiteX6" fmla="*/ 509604 w 972182"/>
                <a:gd name="connsiteY6" fmla="*/ 2296554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27356 w 972182"/>
                <a:gd name="connsiteY3" fmla="*/ 2803619 h 2963604"/>
                <a:gd name="connsiteX4" fmla="*/ 235199 w 972182"/>
                <a:gd name="connsiteY4" fmla="*/ 2742828 h 2963604"/>
                <a:gd name="connsiteX5" fmla="*/ 482710 w 972182"/>
                <a:gd name="connsiteY5" fmla="*/ 2444471 h 2963604"/>
                <a:gd name="connsiteX6" fmla="*/ 509604 w 972182"/>
                <a:gd name="connsiteY6" fmla="*/ 2296554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27356 w 972182"/>
                <a:gd name="connsiteY3" fmla="*/ 2803619 h 2963604"/>
                <a:gd name="connsiteX4" fmla="*/ 251868 w 972182"/>
                <a:gd name="connsiteY4" fmla="*/ 2747590 h 2963604"/>
                <a:gd name="connsiteX5" fmla="*/ 482710 w 972182"/>
                <a:gd name="connsiteY5" fmla="*/ 2444471 h 2963604"/>
                <a:gd name="connsiteX6" fmla="*/ 509604 w 972182"/>
                <a:gd name="connsiteY6" fmla="*/ 2296554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27356 w 972182"/>
                <a:gd name="connsiteY3" fmla="*/ 2803619 h 2963604"/>
                <a:gd name="connsiteX4" fmla="*/ 251868 w 972182"/>
                <a:gd name="connsiteY4" fmla="*/ 2747590 h 2963604"/>
                <a:gd name="connsiteX5" fmla="*/ 482710 w 972182"/>
                <a:gd name="connsiteY5" fmla="*/ 2444471 h 2963604"/>
                <a:gd name="connsiteX6" fmla="*/ 509604 w 972182"/>
                <a:gd name="connsiteY6" fmla="*/ 2296554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27356 w 972182"/>
                <a:gd name="connsiteY3" fmla="*/ 2803619 h 2963604"/>
                <a:gd name="connsiteX4" fmla="*/ 251868 w 972182"/>
                <a:gd name="connsiteY4" fmla="*/ 2747590 h 2963604"/>
                <a:gd name="connsiteX5" fmla="*/ 482710 w 972182"/>
                <a:gd name="connsiteY5" fmla="*/ 2444471 h 2963604"/>
                <a:gd name="connsiteX6" fmla="*/ 509604 w 972182"/>
                <a:gd name="connsiteY6" fmla="*/ 2296554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27356 w 972182"/>
                <a:gd name="connsiteY3" fmla="*/ 2803619 h 2963604"/>
                <a:gd name="connsiteX4" fmla="*/ 251868 w 972182"/>
                <a:gd name="connsiteY4" fmla="*/ 2747590 h 2963604"/>
                <a:gd name="connsiteX5" fmla="*/ 508904 w 972182"/>
                <a:gd name="connsiteY5" fmla="*/ 2427802 h 2963604"/>
                <a:gd name="connsiteX6" fmla="*/ 509604 w 972182"/>
                <a:gd name="connsiteY6" fmla="*/ 2296554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27356 w 972182"/>
                <a:gd name="connsiteY3" fmla="*/ 2803619 h 2963604"/>
                <a:gd name="connsiteX4" fmla="*/ 251868 w 972182"/>
                <a:gd name="connsiteY4" fmla="*/ 2747590 h 2963604"/>
                <a:gd name="connsiteX5" fmla="*/ 508904 w 972182"/>
                <a:gd name="connsiteY5" fmla="*/ 2427802 h 2963604"/>
                <a:gd name="connsiteX6" fmla="*/ 509604 w 972182"/>
                <a:gd name="connsiteY6" fmla="*/ 2296554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46406 w 972182"/>
                <a:gd name="connsiteY3" fmla="*/ 2789332 h 2963604"/>
                <a:gd name="connsiteX4" fmla="*/ 251868 w 972182"/>
                <a:gd name="connsiteY4" fmla="*/ 2747590 h 2963604"/>
                <a:gd name="connsiteX5" fmla="*/ 508904 w 972182"/>
                <a:gd name="connsiteY5" fmla="*/ 2427802 h 2963604"/>
                <a:gd name="connsiteX6" fmla="*/ 509604 w 972182"/>
                <a:gd name="connsiteY6" fmla="*/ 2296554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46406 w 972182"/>
                <a:gd name="connsiteY3" fmla="*/ 2789332 h 2963604"/>
                <a:gd name="connsiteX4" fmla="*/ 251868 w 972182"/>
                <a:gd name="connsiteY4" fmla="*/ 2747590 h 2963604"/>
                <a:gd name="connsiteX5" fmla="*/ 508904 w 972182"/>
                <a:gd name="connsiteY5" fmla="*/ 2427802 h 2963604"/>
                <a:gd name="connsiteX6" fmla="*/ 509604 w 972182"/>
                <a:gd name="connsiteY6" fmla="*/ 2296554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46406 w 972182"/>
                <a:gd name="connsiteY3" fmla="*/ 2789332 h 2963604"/>
                <a:gd name="connsiteX4" fmla="*/ 251868 w 972182"/>
                <a:gd name="connsiteY4" fmla="*/ 2747590 h 2963604"/>
                <a:gd name="connsiteX5" fmla="*/ 508904 w 972182"/>
                <a:gd name="connsiteY5" fmla="*/ 2427802 h 2963604"/>
                <a:gd name="connsiteX6" fmla="*/ 509604 w 972182"/>
                <a:gd name="connsiteY6" fmla="*/ 2296554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46406 w 972182"/>
                <a:gd name="connsiteY3" fmla="*/ 2789332 h 2963604"/>
                <a:gd name="connsiteX4" fmla="*/ 251868 w 972182"/>
                <a:gd name="connsiteY4" fmla="*/ 2747590 h 2963604"/>
                <a:gd name="connsiteX5" fmla="*/ 508904 w 972182"/>
                <a:gd name="connsiteY5" fmla="*/ 2427802 h 2963604"/>
                <a:gd name="connsiteX6" fmla="*/ 509604 w 972182"/>
                <a:gd name="connsiteY6" fmla="*/ 2296554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46406 w 972182"/>
                <a:gd name="connsiteY3" fmla="*/ 2789332 h 2963604"/>
                <a:gd name="connsiteX4" fmla="*/ 251868 w 972182"/>
                <a:gd name="connsiteY4" fmla="*/ 2747590 h 2963604"/>
                <a:gd name="connsiteX5" fmla="*/ 508904 w 972182"/>
                <a:gd name="connsiteY5" fmla="*/ 2427802 h 2963604"/>
                <a:gd name="connsiteX6" fmla="*/ 566754 w 972182"/>
                <a:gd name="connsiteY6" fmla="*/ 2296554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46406 w 972182"/>
                <a:gd name="connsiteY3" fmla="*/ 2789332 h 2963604"/>
                <a:gd name="connsiteX4" fmla="*/ 251868 w 972182"/>
                <a:gd name="connsiteY4" fmla="*/ 2747590 h 2963604"/>
                <a:gd name="connsiteX5" fmla="*/ 508904 w 972182"/>
                <a:gd name="connsiteY5" fmla="*/ 2427802 h 2963604"/>
                <a:gd name="connsiteX6" fmla="*/ 566754 w 972182"/>
                <a:gd name="connsiteY6" fmla="*/ 2296554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46406 w 972182"/>
                <a:gd name="connsiteY3" fmla="*/ 2789332 h 2963604"/>
                <a:gd name="connsiteX4" fmla="*/ 251868 w 972182"/>
                <a:gd name="connsiteY4" fmla="*/ 2747590 h 2963604"/>
                <a:gd name="connsiteX5" fmla="*/ 508904 w 972182"/>
                <a:gd name="connsiteY5" fmla="*/ 2427802 h 2963604"/>
                <a:gd name="connsiteX6" fmla="*/ 578660 w 972182"/>
                <a:gd name="connsiteY6" fmla="*/ 2310842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46406 w 972182"/>
                <a:gd name="connsiteY3" fmla="*/ 2789332 h 2963604"/>
                <a:gd name="connsiteX4" fmla="*/ 251868 w 972182"/>
                <a:gd name="connsiteY4" fmla="*/ 2747590 h 2963604"/>
                <a:gd name="connsiteX5" fmla="*/ 508904 w 972182"/>
                <a:gd name="connsiteY5" fmla="*/ 2427802 h 2963604"/>
                <a:gd name="connsiteX6" fmla="*/ 578660 w 972182"/>
                <a:gd name="connsiteY6" fmla="*/ 2310842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46406 w 972182"/>
                <a:gd name="connsiteY3" fmla="*/ 2789332 h 2963604"/>
                <a:gd name="connsiteX4" fmla="*/ 251868 w 972182"/>
                <a:gd name="connsiteY4" fmla="*/ 2747590 h 2963604"/>
                <a:gd name="connsiteX5" fmla="*/ 542241 w 972182"/>
                <a:gd name="connsiteY5" fmla="*/ 2399227 h 2963604"/>
                <a:gd name="connsiteX6" fmla="*/ 578660 w 972182"/>
                <a:gd name="connsiteY6" fmla="*/ 2310842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46406 w 972182"/>
                <a:gd name="connsiteY3" fmla="*/ 2789332 h 2963604"/>
                <a:gd name="connsiteX4" fmla="*/ 251868 w 972182"/>
                <a:gd name="connsiteY4" fmla="*/ 2747590 h 2963604"/>
                <a:gd name="connsiteX5" fmla="*/ 542241 w 972182"/>
                <a:gd name="connsiteY5" fmla="*/ 2399227 h 2963604"/>
                <a:gd name="connsiteX6" fmla="*/ 578660 w 972182"/>
                <a:gd name="connsiteY6" fmla="*/ 2310842 h 2963604"/>
                <a:gd name="connsiteX7" fmla="*/ 579219 w 972182"/>
                <a:gd name="connsiteY7" fmla="*/ 2305938 h 2963604"/>
                <a:gd name="connsiteX8" fmla="*/ 963577 w 972182"/>
                <a:gd name="connsiteY8" fmla="*/ 1752036 h 2963604"/>
                <a:gd name="connsiteX9" fmla="*/ 958788 w 972182"/>
                <a:gd name="connsiteY9" fmla="*/ 0 h 2963604"/>
                <a:gd name="connsiteX0" fmla="*/ 958788 w 972182"/>
                <a:gd name="connsiteY0" fmla="*/ 0 h 2963604"/>
                <a:gd name="connsiteX1" fmla="*/ 0 w 972182"/>
                <a:gd name="connsiteY1" fmla="*/ 1376160 h 2963604"/>
                <a:gd name="connsiteX2" fmla="*/ 96408 w 972182"/>
                <a:gd name="connsiteY2" fmla="*/ 2963604 h 2963604"/>
                <a:gd name="connsiteX3" fmla="*/ 246406 w 972182"/>
                <a:gd name="connsiteY3" fmla="*/ 2789332 h 2963604"/>
                <a:gd name="connsiteX4" fmla="*/ 251868 w 972182"/>
                <a:gd name="connsiteY4" fmla="*/ 2747590 h 2963604"/>
                <a:gd name="connsiteX5" fmla="*/ 542241 w 972182"/>
                <a:gd name="connsiteY5" fmla="*/ 2399227 h 2963604"/>
                <a:gd name="connsiteX6" fmla="*/ 578660 w 972182"/>
                <a:gd name="connsiteY6" fmla="*/ 2310842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46406 w 972182"/>
                <a:gd name="connsiteY3" fmla="*/ 2789332 h 2963604"/>
                <a:gd name="connsiteX4" fmla="*/ 251868 w 972182"/>
                <a:gd name="connsiteY4" fmla="*/ 2747590 h 2963604"/>
                <a:gd name="connsiteX5" fmla="*/ 542241 w 972182"/>
                <a:gd name="connsiteY5" fmla="*/ 2399227 h 2963604"/>
                <a:gd name="connsiteX6" fmla="*/ 578660 w 972182"/>
                <a:gd name="connsiteY6" fmla="*/ 2310842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46406 w 972182"/>
                <a:gd name="connsiteY3" fmla="*/ 2789332 h 2963604"/>
                <a:gd name="connsiteX4" fmla="*/ 251868 w 972182"/>
                <a:gd name="connsiteY4" fmla="*/ 2747590 h 2963604"/>
                <a:gd name="connsiteX5" fmla="*/ 530335 w 972182"/>
                <a:gd name="connsiteY5" fmla="*/ 2415896 h 2963604"/>
                <a:gd name="connsiteX6" fmla="*/ 578660 w 972182"/>
                <a:gd name="connsiteY6" fmla="*/ 2310842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46406 w 972182"/>
                <a:gd name="connsiteY3" fmla="*/ 2789332 h 2963604"/>
                <a:gd name="connsiteX4" fmla="*/ 251868 w 972182"/>
                <a:gd name="connsiteY4" fmla="*/ 2747590 h 2963604"/>
                <a:gd name="connsiteX5" fmla="*/ 530335 w 972182"/>
                <a:gd name="connsiteY5" fmla="*/ 2415896 h 2963604"/>
                <a:gd name="connsiteX6" fmla="*/ 592948 w 972182"/>
                <a:gd name="connsiteY6" fmla="*/ 2310842 h 2963604"/>
                <a:gd name="connsiteX7" fmla="*/ 963577 w 972182"/>
                <a:gd name="connsiteY7" fmla="*/ 1752036 h 2963604"/>
                <a:gd name="connsiteX8" fmla="*/ 958788 w 972182"/>
                <a:gd name="connsiteY8" fmla="*/ 0 h 2963604"/>
                <a:gd name="connsiteX0" fmla="*/ 958788 w 972182"/>
                <a:gd name="connsiteY0" fmla="*/ 0 h 2963604"/>
                <a:gd name="connsiteX1" fmla="*/ 0 w 972182"/>
                <a:gd name="connsiteY1" fmla="*/ 1376160 h 2963604"/>
                <a:gd name="connsiteX2" fmla="*/ 96408 w 972182"/>
                <a:gd name="connsiteY2" fmla="*/ 2963604 h 2963604"/>
                <a:gd name="connsiteX3" fmla="*/ 246406 w 972182"/>
                <a:gd name="connsiteY3" fmla="*/ 2789332 h 2963604"/>
                <a:gd name="connsiteX4" fmla="*/ 251868 w 972182"/>
                <a:gd name="connsiteY4" fmla="*/ 2747590 h 2963604"/>
                <a:gd name="connsiteX5" fmla="*/ 530335 w 972182"/>
                <a:gd name="connsiteY5" fmla="*/ 2415896 h 2963604"/>
                <a:gd name="connsiteX6" fmla="*/ 592948 w 972182"/>
                <a:gd name="connsiteY6" fmla="*/ 2310842 h 2963604"/>
                <a:gd name="connsiteX7" fmla="*/ 963577 w 972182"/>
                <a:gd name="connsiteY7" fmla="*/ 1752036 h 2963604"/>
                <a:gd name="connsiteX8" fmla="*/ 958788 w 972182"/>
                <a:gd name="connsiteY8" fmla="*/ 0 h 2963604"/>
                <a:gd name="connsiteX0" fmla="*/ 958788 w 1056445"/>
                <a:gd name="connsiteY0" fmla="*/ 0 h 2963604"/>
                <a:gd name="connsiteX1" fmla="*/ 0 w 1056445"/>
                <a:gd name="connsiteY1" fmla="*/ 1376160 h 2963604"/>
                <a:gd name="connsiteX2" fmla="*/ 96408 w 1056445"/>
                <a:gd name="connsiteY2" fmla="*/ 2963604 h 2963604"/>
                <a:gd name="connsiteX3" fmla="*/ 246406 w 1056445"/>
                <a:gd name="connsiteY3" fmla="*/ 2789332 h 2963604"/>
                <a:gd name="connsiteX4" fmla="*/ 251868 w 1056445"/>
                <a:gd name="connsiteY4" fmla="*/ 2747590 h 2963604"/>
                <a:gd name="connsiteX5" fmla="*/ 530335 w 1056445"/>
                <a:gd name="connsiteY5" fmla="*/ 2415896 h 2963604"/>
                <a:gd name="connsiteX6" fmla="*/ 592948 w 1056445"/>
                <a:gd name="connsiteY6" fmla="*/ 2310842 h 2963604"/>
                <a:gd name="connsiteX7" fmla="*/ 1056445 w 1056445"/>
                <a:gd name="connsiteY7" fmla="*/ 1721080 h 2963604"/>
                <a:gd name="connsiteX8" fmla="*/ 958788 w 1056445"/>
                <a:gd name="connsiteY8" fmla="*/ 0 h 2963604"/>
                <a:gd name="connsiteX0" fmla="*/ 958788 w 1056445"/>
                <a:gd name="connsiteY0" fmla="*/ 0 h 2963604"/>
                <a:gd name="connsiteX1" fmla="*/ 0 w 1056445"/>
                <a:gd name="connsiteY1" fmla="*/ 1376160 h 2963604"/>
                <a:gd name="connsiteX2" fmla="*/ 96408 w 1056445"/>
                <a:gd name="connsiteY2" fmla="*/ 2963604 h 2963604"/>
                <a:gd name="connsiteX3" fmla="*/ 246406 w 1056445"/>
                <a:gd name="connsiteY3" fmla="*/ 2789332 h 2963604"/>
                <a:gd name="connsiteX4" fmla="*/ 251868 w 1056445"/>
                <a:gd name="connsiteY4" fmla="*/ 2747590 h 2963604"/>
                <a:gd name="connsiteX5" fmla="*/ 530335 w 1056445"/>
                <a:gd name="connsiteY5" fmla="*/ 2415896 h 2963604"/>
                <a:gd name="connsiteX6" fmla="*/ 592948 w 1056445"/>
                <a:gd name="connsiteY6" fmla="*/ 2310842 h 2963604"/>
                <a:gd name="connsiteX7" fmla="*/ 1056445 w 1056445"/>
                <a:gd name="connsiteY7" fmla="*/ 1721080 h 2963604"/>
                <a:gd name="connsiteX8" fmla="*/ 958788 w 1056445"/>
                <a:gd name="connsiteY8" fmla="*/ 0 h 2963604"/>
                <a:gd name="connsiteX0" fmla="*/ 958788 w 1056445"/>
                <a:gd name="connsiteY0" fmla="*/ 0 h 2963604"/>
                <a:gd name="connsiteX1" fmla="*/ 0 w 1056445"/>
                <a:gd name="connsiteY1" fmla="*/ 1376160 h 2963604"/>
                <a:gd name="connsiteX2" fmla="*/ 96408 w 1056445"/>
                <a:gd name="connsiteY2" fmla="*/ 2963604 h 2963604"/>
                <a:gd name="connsiteX3" fmla="*/ 246406 w 1056445"/>
                <a:gd name="connsiteY3" fmla="*/ 2789332 h 2963604"/>
                <a:gd name="connsiteX4" fmla="*/ 251868 w 1056445"/>
                <a:gd name="connsiteY4" fmla="*/ 2747590 h 2963604"/>
                <a:gd name="connsiteX5" fmla="*/ 530335 w 1056445"/>
                <a:gd name="connsiteY5" fmla="*/ 2415896 h 2963604"/>
                <a:gd name="connsiteX6" fmla="*/ 550086 w 1056445"/>
                <a:gd name="connsiteY6" fmla="*/ 2341798 h 2963604"/>
                <a:gd name="connsiteX7" fmla="*/ 1056445 w 1056445"/>
                <a:gd name="connsiteY7" fmla="*/ 1721080 h 2963604"/>
                <a:gd name="connsiteX8" fmla="*/ 958788 w 1056445"/>
                <a:gd name="connsiteY8" fmla="*/ 0 h 2963604"/>
                <a:gd name="connsiteX0" fmla="*/ 958788 w 1056445"/>
                <a:gd name="connsiteY0" fmla="*/ 0 h 2963604"/>
                <a:gd name="connsiteX1" fmla="*/ 0 w 1056445"/>
                <a:gd name="connsiteY1" fmla="*/ 1376160 h 2963604"/>
                <a:gd name="connsiteX2" fmla="*/ 96408 w 1056445"/>
                <a:gd name="connsiteY2" fmla="*/ 2963604 h 2963604"/>
                <a:gd name="connsiteX3" fmla="*/ 246406 w 1056445"/>
                <a:gd name="connsiteY3" fmla="*/ 2789332 h 2963604"/>
                <a:gd name="connsiteX4" fmla="*/ 251868 w 1056445"/>
                <a:gd name="connsiteY4" fmla="*/ 2747590 h 2963604"/>
                <a:gd name="connsiteX5" fmla="*/ 530335 w 1056445"/>
                <a:gd name="connsiteY5" fmla="*/ 2415896 h 2963604"/>
                <a:gd name="connsiteX6" fmla="*/ 545324 w 1056445"/>
                <a:gd name="connsiteY6" fmla="*/ 2351323 h 2963604"/>
                <a:gd name="connsiteX7" fmla="*/ 1056445 w 1056445"/>
                <a:gd name="connsiteY7" fmla="*/ 1721080 h 2963604"/>
                <a:gd name="connsiteX8" fmla="*/ 958788 w 1056445"/>
                <a:gd name="connsiteY8" fmla="*/ 0 h 2963604"/>
                <a:gd name="connsiteX0" fmla="*/ 958788 w 1056445"/>
                <a:gd name="connsiteY0" fmla="*/ 0 h 2963604"/>
                <a:gd name="connsiteX1" fmla="*/ 0 w 1056445"/>
                <a:gd name="connsiteY1" fmla="*/ 1376160 h 2963604"/>
                <a:gd name="connsiteX2" fmla="*/ 96408 w 1056445"/>
                <a:gd name="connsiteY2" fmla="*/ 2963604 h 2963604"/>
                <a:gd name="connsiteX3" fmla="*/ 246406 w 1056445"/>
                <a:gd name="connsiteY3" fmla="*/ 2789332 h 2963604"/>
                <a:gd name="connsiteX4" fmla="*/ 251868 w 1056445"/>
                <a:gd name="connsiteY4" fmla="*/ 2747590 h 2963604"/>
                <a:gd name="connsiteX5" fmla="*/ 530335 w 1056445"/>
                <a:gd name="connsiteY5" fmla="*/ 2415896 h 2963604"/>
                <a:gd name="connsiteX6" fmla="*/ 566755 w 1056445"/>
                <a:gd name="connsiteY6" fmla="*/ 2317986 h 2963604"/>
                <a:gd name="connsiteX7" fmla="*/ 1056445 w 1056445"/>
                <a:gd name="connsiteY7" fmla="*/ 1721080 h 2963604"/>
                <a:gd name="connsiteX8" fmla="*/ 958788 w 1056445"/>
                <a:gd name="connsiteY8" fmla="*/ 0 h 2963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445" h="2963604">
                  <a:moveTo>
                    <a:pt x="958788" y="0"/>
                  </a:moveTo>
                  <a:lnTo>
                    <a:pt x="0" y="1376160"/>
                  </a:lnTo>
                  <a:lnTo>
                    <a:pt x="96408" y="2963604"/>
                  </a:lnTo>
                  <a:cubicBezTo>
                    <a:pt x="143933" y="2898276"/>
                    <a:pt x="194119" y="2845135"/>
                    <a:pt x="246406" y="2789332"/>
                  </a:cubicBezTo>
                  <a:cubicBezTo>
                    <a:pt x="248927" y="2757115"/>
                    <a:pt x="239821" y="2782188"/>
                    <a:pt x="251868" y="2747590"/>
                  </a:cubicBezTo>
                  <a:cubicBezTo>
                    <a:pt x="341936" y="2628668"/>
                    <a:pt x="447411" y="2506243"/>
                    <a:pt x="530335" y="2415896"/>
                  </a:cubicBezTo>
                  <a:cubicBezTo>
                    <a:pt x="565633" y="2362949"/>
                    <a:pt x="545745" y="2380459"/>
                    <a:pt x="566755" y="2317986"/>
                  </a:cubicBezTo>
                  <a:cubicBezTo>
                    <a:pt x="660790" y="2214883"/>
                    <a:pt x="812115" y="2034783"/>
                    <a:pt x="1056445" y="1721080"/>
                  </a:cubicBezTo>
                  <a:cubicBezTo>
                    <a:pt x="1033693" y="770591"/>
                    <a:pt x="996243" y="1013959"/>
                    <a:pt x="958788" y="0"/>
                  </a:cubicBezTo>
                  <a:close/>
                </a:path>
              </a:pathLst>
            </a:custGeom>
            <a:solidFill>
              <a:srgbClr val="FF0000">
                <a:alpha val="30000"/>
              </a:srgbClr>
            </a:solidFill>
            <a:ln w="6350" cap="flat" cmpd="sng" algn="ctr">
              <a:solidFill>
                <a:srgbClr val="FF0000"/>
              </a:solidFill>
              <a:prstDash val="solid"/>
            </a:ln>
            <a:effectLst/>
          </p:spPr>
          <p:txBody>
            <a:bodyPr rtlCol="0" anchor="ctr"/>
            <a:lstStyle/>
            <a:p>
              <a:pPr algn="ctr">
                <a:defRPr/>
              </a:pPr>
              <a:endParaRPr lang="en-US" kern="0" dirty="0">
                <a:solidFill>
                  <a:prstClr val="white"/>
                </a:solidFill>
                <a:latin typeface="Calibri"/>
              </a:endParaRPr>
            </a:p>
          </p:txBody>
        </p:sp>
        <p:sp>
          <p:nvSpPr>
            <p:cNvPr id="176" name="Freeform 175"/>
            <p:cNvSpPr/>
            <p:nvPr/>
          </p:nvSpPr>
          <p:spPr>
            <a:xfrm>
              <a:off x="2195301" y="5865590"/>
              <a:ext cx="314361" cy="395862"/>
            </a:xfrm>
            <a:custGeom>
              <a:avLst/>
              <a:gdLst>
                <a:gd name="connsiteX0" fmla="*/ 0 w 363071"/>
                <a:gd name="connsiteY0" fmla="*/ 0 h 457200"/>
                <a:gd name="connsiteX1" fmla="*/ 13447 w 363071"/>
                <a:gd name="connsiteY1" fmla="*/ 457200 h 457200"/>
                <a:gd name="connsiteX2" fmla="*/ 363071 w 363071"/>
                <a:gd name="connsiteY2" fmla="*/ 13447 h 457200"/>
                <a:gd name="connsiteX3" fmla="*/ 0 w 363071"/>
                <a:gd name="connsiteY3" fmla="*/ 0 h 457200"/>
              </a:gdLst>
              <a:ahLst/>
              <a:cxnLst>
                <a:cxn ang="0">
                  <a:pos x="connsiteX0" y="connsiteY0"/>
                </a:cxn>
                <a:cxn ang="0">
                  <a:pos x="connsiteX1" y="connsiteY1"/>
                </a:cxn>
                <a:cxn ang="0">
                  <a:pos x="connsiteX2" y="connsiteY2"/>
                </a:cxn>
                <a:cxn ang="0">
                  <a:pos x="connsiteX3" y="connsiteY3"/>
                </a:cxn>
              </a:cxnLst>
              <a:rect l="l" t="t" r="r" b="b"/>
              <a:pathLst>
                <a:path w="363071" h="457200">
                  <a:moveTo>
                    <a:pt x="0" y="0"/>
                  </a:moveTo>
                  <a:lnTo>
                    <a:pt x="13447" y="457200"/>
                  </a:lnTo>
                  <a:lnTo>
                    <a:pt x="363071" y="13447"/>
                  </a:lnTo>
                  <a:lnTo>
                    <a:pt x="0" y="0"/>
                  </a:lnTo>
                  <a:close/>
                </a:path>
              </a:pathLst>
            </a:custGeom>
            <a:solidFill>
              <a:srgbClr val="FF0000">
                <a:alpha val="30000"/>
              </a:srgbClr>
            </a:solidFill>
            <a:ln w="6350" cap="flat" cmpd="sng" algn="ctr">
              <a:solidFill>
                <a:srgbClr val="FF0000"/>
              </a:solidFill>
              <a:prstDash val="solid"/>
            </a:ln>
            <a:effectLst/>
          </p:spPr>
          <p:txBody>
            <a:bodyPr rtlCol="0" anchor="ctr"/>
            <a:lstStyle/>
            <a:p>
              <a:pPr algn="ctr">
                <a:defRPr/>
              </a:pPr>
              <a:endParaRPr lang="en-US" kern="0" dirty="0">
                <a:solidFill>
                  <a:prstClr val="white"/>
                </a:solidFill>
                <a:latin typeface="Calibri"/>
              </a:endParaRPr>
            </a:p>
          </p:txBody>
        </p:sp>
        <p:sp>
          <p:nvSpPr>
            <p:cNvPr id="177" name="Shape 1600"/>
            <p:cNvSpPr txBox="1"/>
            <p:nvPr/>
          </p:nvSpPr>
          <p:spPr>
            <a:xfrm rot="1075317">
              <a:off x="1901888" y="3304806"/>
              <a:ext cx="102042" cy="149231"/>
            </a:xfrm>
            <a:prstGeom prst="rect">
              <a:avLst/>
            </a:prstGeom>
            <a:solidFill>
              <a:sysClr val="window" lastClr="FFFFFF"/>
            </a:solidFill>
            <a:ln>
              <a:noFill/>
            </a:ln>
          </p:spPr>
          <p:txBody>
            <a:bodyPr lIns="9125" tIns="9125" rIns="9125" bIns="9125" anchor="t" anchorCtr="0">
              <a:normAutofit fontScale="92500" lnSpcReduction="10000"/>
            </a:bodyPr>
            <a:lstStyle/>
            <a:p>
              <a:pPr>
                <a:buSzPct val="25000"/>
                <a:defRPr/>
              </a:pPr>
              <a:r>
                <a:rPr lang="en-US" sz="1000" kern="0" dirty="0">
                  <a:solidFill>
                    <a:prstClr val="black"/>
                  </a:solidFill>
                  <a:latin typeface="Arial Black"/>
                  <a:ea typeface="Arial Black"/>
                  <a:cs typeface="Arial Black"/>
                  <a:sym typeface="Arial Black"/>
                </a:rPr>
                <a:t>A</a:t>
              </a:r>
            </a:p>
          </p:txBody>
        </p:sp>
        <p:sp>
          <p:nvSpPr>
            <p:cNvPr id="178" name="Shape 1600"/>
            <p:cNvSpPr txBox="1"/>
            <p:nvPr/>
          </p:nvSpPr>
          <p:spPr>
            <a:xfrm rot="1075317">
              <a:off x="2831345" y="1945441"/>
              <a:ext cx="121734" cy="149231"/>
            </a:xfrm>
            <a:prstGeom prst="rect">
              <a:avLst/>
            </a:prstGeom>
            <a:solidFill>
              <a:sysClr val="window" lastClr="FFFFFF"/>
            </a:solidFill>
            <a:ln>
              <a:noFill/>
            </a:ln>
          </p:spPr>
          <p:txBody>
            <a:bodyPr lIns="9125" tIns="9125" rIns="9125" bIns="9125" anchor="t" anchorCtr="0">
              <a:normAutofit fontScale="70000" lnSpcReduction="20000"/>
            </a:bodyPr>
            <a:lstStyle/>
            <a:p>
              <a:pPr>
                <a:buSzPct val="25000"/>
                <a:defRPr/>
              </a:pPr>
              <a:r>
                <a:rPr lang="en-US" sz="1000" kern="0" dirty="0">
                  <a:solidFill>
                    <a:prstClr val="black"/>
                  </a:solidFill>
                  <a:latin typeface="Arial Black"/>
                  <a:ea typeface="Arial Black"/>
                  <a:cs typeface="Arial Black"/>
                  <a:sym typeface="Arial Black"/>
                </a:rPr>
                <a:t>A’</a:t>
              </a:r>
            </a:p>
          </p:txBody>
        </p:sp>
        <p:sp>
          <p:nvSpPr>
            <p:cNvPr id="179" name="Freeform 178"/>
            <p:cNvSpPr/>
            <p:nvPr/>
          </p:nvSpPr>
          <p:spPr>
            <a:xfrm>
              <a:off x="1986141" y="2067241"/>
              <a:ext cx="839627" cy="1223269"/>
            </a:xfrm>
            <a:custGeom>
              <a:avLst/>
              <a:gdLst>
                <a:gd name="connsiteX0" fmla="*/ 1166948 w 1166948"/>
                <a:gd name="connsiteY0" fmla="*/ 0 h 1750423"/>
                <a:gd name="connsiteX1" fmla="*/ 0 w 1166948"/>
                <a:gd name="connsiteY1" fmla="*/ 1750423 h 1750423"/>
                <a:gd name="connsiteX0" fmla="*/ 1166948 w 1166948"/>
                <a:gd name="connsiteY0" fmla="*/ 0 h 1750423"/>
                <a:gd name="connsiteX1" fmla="*/ 242098 w 1166948"/>
                <a:gd name="connsiteY1" fmla="*/ 1348087 h 1750423"/>
                <a:gd name="connsiteX2" fmla="*/ 0 w 1166948"/>
                <a:gd name="connsiteY2" fmla="*/ 1750423 h 1750423"/>
                <a:gd name="connsiteX0" fmla="*/ 1166948 w 1166948"/>
                <a:gd name="connsiteY0" fmla="*/ 0 h 1750423"/>
                <a:gd name="connsiteX1" fmla="*/ 0 w 1166948"/>
                <a:gd name="connsiteY1" fmla="*/ 1750423 h 1750423"/>
                <a:gd name="connsiteX0" fmla="*/ 935300 w 935300"/>
                <a:gd name="connsiteY0" fmla="*/ 0 h 1372471"/>
                <a:gd name="connsiteX1" fmla="*/ 0 w 935300"/>
                <a:gd name="connsiteY1" fmla="*/ 1372471 h 1372471"/>
                <a:gd name="connsiteX0" fmla="*/ 1142564 w 1142564"/>
                <a:gd name="connsiteY0" fmla="*/ 0 h 1372471"/>
                <a:gd name="connsiteX1" fmla="*/ 0 w 1142564"/>
                <a:gd name="connsiteY1" fmla="*/ 1372471 h 1372471"/>
                <a:gd name="connsiteX0" fmla="*/ 862148 w 862148"/>
                <a:gd name="connsiteY0" fmla="*/ 0 h 1372471"/>
                <a:gd name="connsiteX1" fmla="*/ 0 w 862148"/>
                <a:gd name="connsiteY1" fmla="*/ 1372471 h 1372471"/>
                <a:gd name="connsiteX0" fmla="*/ 929384 w 929384"/>
                <a:gd name="connsiteY0" fmla="*/ 0 h 1372471"/>
                <a:gd name="connsiteX1" fmla="*/ 0 w 929384"/>
                <a:gd name="connsiteY1" fmla="*/ 1372471 h 1372471"/>
                <a:gd name="connsiteX0" fmla="*/ 969726 w 969726"/>
                <a:gd name="connsiteY0" fmla="*/ 0 h 1412812"/>
                <a:gd name="connsiteX1" fmla="*/ 0 w 969726"/>
                <a:gd name="connsiteY1" fmla="*/ 1412812 h 1412812"/>
              </a:gdLst>
              <a:ahLst/>
              <a:cxnLst>
                <a:cxn ang="0">
                  <a:pos x="connsiteX0" y="connsiteY0"/>
                </a:cxn>
                <a:cxn ang="0">
                  <a:pos x="connsiteX1" y="connsiteY1"/>
                </a:cxn>
              </a:cxnLst>
              <a:rect l="l" t="t" r="r" b="b"/>
              <a:pathLst>
                <a:path w="969726" h="1412812">
                  <a:moveTo>
                    <a:pt x="969726" y="0"/>
                  </a:moveTo>
                  <a:lnTo>
                    <a:pt x="0" y="1412812"/>
                  </a:lnTo>
                </a:path>
              </a:pathLst>
            </a:custGeom>
            <a:noFill/>
            <a:ln w="38100" cap="flat" cmpd="sng" algn="ctr">
              <a:solidFill>
                <a:srgbClr val="00FF00"/>
              </a:solidFill>
              <a:prstDash val="solid"/>
            </a:ln>
            <a:effectLst/>
          </p:spPr>
          <p:txBody>
            <a:bodyPr rtlCol="0" anchor="ctr"/>
            <a:lstStyle/>
            <a:p>
              <a:pPr algn="ctr">
                <a:defRPr/>
              </a:pPr>
              <a:endParaRPr lang="en-US" kern="0">
                <a:solidFill>
                  <a:prstClr val="white"/>
                </a:solidFill>
                <a:latin typeface="Calibri"/>
              </a:endParaRPr>
            </a:p>
          </p:txBody>
        </p:sp>
      </p:grpSp>
      <p:sp>
        <p:nvSpPr>
          <p:cNvPr id="180" name="Freeform 179"/>
          <p:cNvSpPr/>
          <p:nvPr/>
        </p:nvSpPr>
        <p:spPr>
          <a:xfrm>
            <a:off x="2521304" y="2314476"/>
            <a:ext cx="186288" cy="1804665"/>
          </a:xfrm>
          <a:custGeom>
            <a:avLst/>
            <a:gdLst>
              <a:gd name="connsiteX0" fmla="*/ 228600 w 228600"/>
              <a:gd name="connsiteY0" fmla="*/ 0 h 2124635"/>
              <a:gd name="connsiteX1" fmla="*/ 188259 w 228600"/>
              <a:gd name="connsiteY1" fmla="*/ 497541 h 2124635"/>
              <a:gd name="connsiteX2" fmla="*/ 53788 w 228600"/>
              <a:gd name="connsiteY2" fmla="*/ 1129553 h 2124635"/>
              <a:gd name="connsiteX3" fmla="*/ 0 w 228600"/>
              <a:gd name="connsiteY3" fmla="*/ 1869141 h 2124635"/>
              <a:gd name="connsiteX4" fmla="*/ 0 w 228600"/>
              <a:gd name="connsiteY4" fmla="*/ 2124635 h 2124635"/>
              <a:gd name="connsiteX0" fmla="*/ 228600 w 228600"/>
              <a:gd name="connsiteY0" fmla="*/ 0 h 2124635"/>
              <a:gd name="connsiteX1" fmla="*/ 188259 w 228600"/>
              <a:gd name="connsiteY1" fmla="*/ 497541 h 2124635"/>
              <a:gd name="connsiteX2" fmla="*/ 53788 w 228600"/>
              <a:gd name="connsiteY2" fmla="*/ 1129553 h 2124635"/>
              <a:gd name="connsiteX3" fmla="*/ 121024 w 228600"/>
              <a:gd name="connsiteY3" fmla="*/ 1089211 h 2124635"/>
              <a:gd name="connsiteX4" fmla="*/ 0 w 228600"/>
              <a:gd name="connsiteY4" fmla="*/ 1869141 h 2124635"/>
              <a:gd name="connsiteX5" fmla="*/ 0 w 228600"/>
              <a:gd name="connsiteY5" fmla="*/ 2124635 h 2124635"/>
              <a:gd name="connsiteX0" fmla="*/ 228600 w 228600"/>
              <a:gd name="connsiteY0" fmla="*/ 0 h 2124635"/>
              <a:gd name="connsiteX1" fmla="*/ 188259 w 228600"/>
              <a:gd name="connsiteY1" fmla="*/ 497541 h 2124635"/>
              <a:gd name="connsiteX2" fmla="*/ 53788 w 228600"/>
              <a:gd name="connsiteY2" fmla="*/ 1129553 h 2124635"/>
              <a:gd name="connsiteX3" fmla="*/ 0 w 228600"/>
              <a:gd name="connsiteY3" fmla="*/ 1869141 h 2124635"/>
              <a:gd name="connsiteX4" fmla="*/ 0 w 228600"/>
              <a:gd name="connsiteY4" fmla="*/ 2124635 h 2124635"/>
              <a:gd name="connsiteX0" fmla="*/ 228600 w 228600"/>
              <a:gd name="connsiteY0" fmla="*/ 0 h 2124635"/>
              <a:gd name="connsiteX1" fmla="*/ 188259 w 228600"/>
              <a:gd name="connsiteY1" fmla="*/ 497541 h 2124635"/>
              <a:gd name="connsiteX2" fmla="*/ 134471 w 228600"/>
              <a:gd name="connsiteY2" fmla="*/ 1035423 h 2124635"/>
              <a:gd name="connsiteX3" fmla="*/ 0 w 228600"/>
              <a:gd name="connsiteY3" fmla="*/ 1869141 h 2124635"/>
              <a:gd name="connsiteX4" fmla="*/ 0 w 228600"/>
              <a:gd name="connsiteY4" fmla="*/ 2124635 h 2124635"/>
              <a:gd name="connsiteX0" fmla="*/ 228600 w 228600"/>
              <a:gd name="connsiteY0" fmla="*/ 0 h 2124635"/>
              <a:gd name="connsiteX1" fmla="*/ 188259 w 228600"/>
              <a:gd name="connsiteY1" fmla="*/ 497541 h 2124635"/>
              <a:gd name="connsiteX2" fmla="*/ 134471 w 228600"/>
              <a:gd name="connsiteY2" fmla="*/ 1035423 h 2124635"/>
              <a:gd name="connsiteX3" fmla="*/ 53788 w 228600"/>
              <a:gd name="connsiteY3" fmla="*/ 1694329 h 2124635"/>
              <a:gd name="connsiteX4" fmla="*/ 0 w 228600"/>
              <a:gd name="connsiteY4" fmla="*/ 2124635 h 2124635"/>
              <a:gd name="connsiteX0" fmla="*/ 215153 w 215153"/>
              <a:gd name="connsiteY0" fmla="*/ 0 h 2084294"/>
              <a:gd name="connsiteX1" fmla="*/ 188259 w 215153"/>
              <a:gd name="connsiteY1" fmla="*/ 457200 h 2084294"/>
              <a:gd name="connsiteX2" fmla="*/ 134471 w 215153"/>
              <a:gd name="connsiteY2" fmla="*/ 995082 h 2084294"/>
              <a:gd name="connsiteX3" fmla="*/ 53788 w 215153"/>
              <a:gd name="connsiteY3" fmla="*/ 1653988 h 2084294"/>
              <a:gd name="connsiteX4" fmla="*/ 0 w 215153"/>
              <a:gd name="connsiteY4" fmla="*/ 2084294 h 2084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53" h="2084294">
                <a:moveTo>
                  <a:pt x="215153" y="0"/>
                </a:moveTo>
                <a:lnTo>
                  <a:pt x="188259" y="457200"/>
                </a:lnTo>
                <a:lnTo>
                  <a:pt x="134471" y="995082"/>
                </a:lnTo>
                <a:cubicBezTo>
                  <a:pt x="103095" y="1223682"/>
                  <a:pt x="62753" y="1488141"/>
                  <a:pt x="53788" y="1653988"/>
                </a:cubicBezTo>
                <a:lnTo>
                  <a:pt x="0" y="2084294"/>
                </a:lnTo>
              </a:path>
            </a:pathLst>
          </a:custGeom>
          <a:noFill/>
          <a:ln w="19050" cap="flat" cmpd="sng" algn="ctr">
            <a:solidFill>
              <a:srgbClr val="0033CC"/>
            </a:solidFill>
            <a:prstDash val="solid"/>
          </a:ln>
          <a:effectLst/>
        </p:spPr>
        <p:txBody>
          <a:bodyPr rtlCol="0" anchor="ctr"/>
          <a:lstStyle/>
          <a:p>
            <a:pPr algn="ctr">
              <a:defRPr/>
            </a:pPr>
            <a:endParaRPr lang="en-US" kern="0">
              <a:solidFill>
                <a:prstClr val="white"/>
              </a:solidFill>
              <a:latin typeface="Calibri"/>
            </a:endParaRPr>
          </a:p>
        </p:txBody>
      </p:sp>
    </p:spTree>
    <p:extLst>
      <p:ext uri="{BB962C8B-B14F-4D97-AF65-F5344CB8AC3E}">
        <p14:creationId xmlns:p14="http://schemas.microsoft.com/office/powerpoint/2010/main" val="195134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80"/>
                                        </p:tgtEl>
                                        <p:attrNameLst>
                                          <p:attrName>style.visibility</p:attrName>
                                        </p:attrNameLst>
                                      </p:cBhvr>
                                      <p:to>
                                        <p:strVal val="visible"/>
                                      </p:to>
                                    </p:set>
                                    <p:animEffect transition="in" filter="wipe(up)">
                                      <p:cBhvr>
                                        <p:cTn id="15"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P spid="18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1599"/>
          <p:cNvPicPr preferRelativeResize="0"/>
          <p:nvPr/>
        </p:nvPicPr>
        <p:blipFill rotWithShape="1">
          <a:blip r:embed="rId2" cstate="print">
            <a:alphaModFix/>
          </a:blip>
          <a:srcRect/>
          <a:stretch/>
        </p:blipFill>
        <p:spPr>
          <a:xfrm>
            <a:off x="5493425" y="1697015"/>
            <a:ext cx="3117175" cy="4932385"/>
          </a:xfrm>
          <a:prstGeom prst="rect">
            <a:avLst/>
          </a:prstGeom>
          <a:noFill/>
          <a:ln>
            <a:noFill/>
          </a:ln>
        </p:spPr>
      </p:pic>
      <p:sp>
        <p:nvSpPr>
          <p:cNvPr id="3" name="Freeform 2"/>
          <p:cNvSpPr/>
          <p:nvPr/>
        </p:nvSpPr>
        <p:spPr>
          <a:xfrm>
            <a:off x="6102850" y="2399212"/>
            <a:ext cx="1942011" cy="3770811"/>
          </a:xfrm>
          <a:custGeom>
            <a:avLst/>
            <a:gdLst>
              <a:gd name="connsiteX0" fmla="*/ 1942011 w 1942011"/>
              <a:gd name="connsiteY0" fmla="*/ 0 h 3770811"/>
              <a:gd name="connsiteX1" fmla="*/ 1942011 w 1942011"/>
              <a:gd name="connsiteY1" fmla="*/ 0 h 3770811"/>
              <a:gd name="connsiteX2" fmla="*/ 1915885 w 1942011"/>
              <a:gd name="connsiteY2" fmla="*/ 78377 h 3770811"/>
              <a:gd name="connsiteX3" fmla="*/ 1837508 w 1942011"/>
              <a:gd name="connsiteY3" fmla="*/ 566057 h 3770811"/>
              <a:gd name="connsiteX4" fmla="*/ 1828800 w 1942011"/>
              <a:gd name="connsiteY4" fmla="*/ 644434 h 3770811"/>
              <a:gd name="connsiteX5" fmla="*/ 1672045 w 1942011"/>
              <a:gd name="connsiteY5" fmla="*/ 1184365 h 3770811"/>
              <a:gd name="connsiteX6" fmla="*/ 1637211 w 1942011"/>
              <a:gd name="connsiteY6" fmla="*/ 1271451 h 3770811"/>
              <a:gd name="connsiteX7" fmla="*/ 1471748 w 1942011"/>
              <a:gd name="connsiteY7" fmla="*/ 1680754 h 3770811"/>
              <a:gd name="connsiteX8" fmla="*/ 1227908 w 1942011"/>
              <a:gd name="connsiteY8" fmla="*/ 2124891 h 3770811"/>
              <a:gd name="connsiteX9" fmla="*/ 957942 w 1942011"/>
              <a:gd name="connsiteY9" fmla="*/ 2516777 h 3770811"/>
              <a:gd name="connsiteX10" fmla="*/ 714102 w 1942011"/>
              <a:gd name="connsiteY10" fmla="*/ 2882537 h 3770811"/>
              <a:gd name="connsiteX11" fmla="*/ 391885 w 1942011"/>
              <a:gd name="connsiteY11" fmla="*/ 3291840 h 3770811"/>
              <a:gd name="connsiteX12" fmla="*/ 0 w 1942011"/>
              <a:gd name="connsiteY12" fmla="*/ 3770811 h 377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2011" h="3770811">
                <a:moveTo>
                  <a:pt x="1942011" y="0"/>
                </a:moveTo>
                <a:lnTo>
                  <a:pt x="1942011" y="0"/>
                </a:lnTo>
                <a:lnTo>
                  <a:pt x="1915885" y="78377"/>
                </a:lnTo>
                <a:lnTo>
                  <a:pt x="1837508" y="566057"/>
                </a:lnTo>
                <a:lnTo>
                  <a:pt x="1828800" y="644434"/>
                </a:lnTo>
                <a:lnTo>
                  <a:pt x="1672045" y="1184365"/>
                </a:lnTo>
                <a:lnTo>
                  <a:pt x="1637211" y="1271451"/>
                </a:lnTo>
                <a:lnTo>
                  <a:pt x="1471748" y="1680754"/>
                </a:lnTo>
                <a:lnTo>
                  <a:pt x="1227908" y="2124891"/>
                </a:lnTo>
                <a:lnTo>
                  <a:pt x="957942" y="2516777"/>
                </a:lnTo>
                <a:lnTo>
                  <a:pt x="714102" y="2882537"/>
                </a:lnTo>
                <a:lnTo>
                  <a:pt x="391885" y="3291840"/>
                </a:lnTo>
                <a:lnTo>
                  <a:pt x="0" y="3770811"/>
                </a:lnTo>
              </a:path>
            </a:pathLst>
          </a:custGeom>
          <a:noFill/>
          <a:ln w="31750" cap="flat" cmpd="sng" algn="ctr">
            <a:solidFill>
              <a:srgbClr val="0033CC"/>
            </a:solidFill>
            <a:prstDash val="solid"/>
          </a:ln>
          <a:effectLst/>
        </p:spPr>
        <p:txBody>
          <a:bodyPr rtlCol="0" anchor="ctr"/>
          <a:lstStyle/>
          <a:p>
            <a:pPr algn="ctr">
              <a:defRPr/>
            </a:pPr>
            <a:endParaRPr lang="en-US" kern="0">
              <a:solidFill>
                <a:prstClr val="white"/>
              </a:solidFill>
              <a:latin typeface="Calibri"/>
            </a:endParaRPr>
          </a:p>
        </p:txBody>
      </p:sp>
      <p:sp>
        <p:nvSpPr>
          <p:cNvPr id="4" name="Freeform 3"/>
          <p:cNvSpPr/>
          <p:nvPr/>
        </p:nvSpPr>
        <p:spPr>
          <a:xfrm>
            <a:off x="5902552" y="4663440"/>
            <a:ext cx="670560" cy="174172"/>
          </a:xfrm>
          <a:custGeom>
            <a:avLst/>
            <a:gdLst>
              <a:gd name="connsiteX0" fmla="*/ 0 w 670560"/>
              <a:gd name="connsiteY0" fmla="*/ 87086 h 174172"/>
              <a:gd name="connsiteX1" fmla="*/ 209006 w 670560"/>
              <a:gd name="connsiteY1" fmla="*/ 34835 h 174172"/>
              <a:gd name="connsiteX2" fmla="*/ 548640 w 670560"/>
              <a:gd name="connsiteY2" fmla="*/ 17417 h 174172"/>
              <a:gd name="connsiteX3" fmla="*/ 670560 w 670560"/>
              <a:gd name="connsiteY3" fmla="*/ 0 h 174172"/>
              <a:gd name="connsiteX4" fmla="*/ 635726 w 670560"/>
              <a:gd name="connsiteY4" fmla="*/ 121920 h 174172"/>
              <a:gd name="connsiteX5" fmla="*/ 426720 w 670560"/>
              <a:gd name="connsiteY5" fmla="*/ 121920 h 174172"/>
              <a:gd name="connsiteX6" fmla="*/ 130629 w 670560"/>
              <a:gd name="connsiteY6" fmla="*/ 148046 h 174172"/>
              <a:gd name="connsiteX7" fmla="*/ 34835 w 670560"/>
              <a:gd name="connsiteY7" fmla="*/ 174172 h 174172"/>
              <a:gd name="connsiteX8" fmla="*/ 52252 w 670560"/>
              <a:gd name="connsiteY8" fmla="*/ 52252 h 17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0560" h="174172">
                <a:moveTo>
                  <a:pt x="0" y="87086"/>
                </a:moveTo>
                <a:lnTo>
                  <a:pt x="209006" y="34835"/>
                </a:lnTo>
                <a:lnTo>
                  <a:pt x="548640" y="17417"/>
                </a:lnTo>
                <a:lnTo>
                  <a:pt x="670560" y="0"/>
                </a:lnTo>
                <a:lnTo>
                  <a:pt x="635726" y="121920"/>
                </a:lnTo>
                <a:lnTo>
                  <a:pt x="426720" y="121920"/>
                </a:lnTo>
                <a:lnTo>
                  <a:pt x="130629" y="148046"/>
                </a:lnTo>
                <a:lnTo>
                  <a:pt x="34835" y="174172"/>
                </a:lnTo>
                <a:lnTo>
                  <a:pt x="52252" y="52252"/>
                </a:lnTo>
              </a:path>
            </a:pathLst>
          </a:custGeom>
          <a:noFill/>
          <a:ln w="12700" cap="flat" cmpd="sng" algn="ctr">
            <a:noFill/>
            <a:prstDash val="solid"/>
          </a:ln>
          <a:effectLst/>
        </p:spPr>
        <p:txBody>
          <a:bodyPr rtlCol="0" anchor="ctr"/>
          <a:lstStyle/>
          <a:p>
            <a:pPr algn="ctr">
              <a:defRPr/>
            </a:pPr>
            <a:endParaRPr lang="en-US" kern="0">
              <a:solidFill>
                <a:prstClr val="white"/>
              </a:solidFill>
              <a:latin typeface="Calibri"/>
            </a:endParaRPr>
          </a:p>
        </p:txBody>
      </p:sp>
      <p:grpSp>
        <p:nvGrpSpPr>
          <p:cNvPr id="5" name="Group 4"/>
          <p:cNvGrpSpPr/>
          <p:nvPr/>
        </p:nvGrpSpPr>
        <p:grpSpPr>
          <a:xfrm>
            <a:off x="5919970" y="4558937"/>
            <a:ext cx="2603862" cy="287383"/>
            <a:chOff x="5412055" y="4232365"/>
            <a:chExt cx="2603862" cy="287383"/>
          </a:xfrm>
        </p:grpSpPr>
        <p:sp>
          <p:nvSpPr>
            <p:cNvPr id="6" name="Freeform 5"/>
            <p:cNvSpPr/>
            <p:nvPr/>
          </p:nvSpPr>
          <p:spPr>
            <a:xfrm>
              <a:off x="5412055" y="4336868"/>
              <a:ext cx="653142" cy="182880"/>
            </a:xfrm>
            <a:custGeom>
              <a:avLst/>
              <a:gdLst>
                <a:gd name="connsiteX0" fmla="*/ 0 w 653142"/>
                <a:gd name="connsiteY0" fmla="*/ 69669 h 182880"/>
                <a:gd name="connsiteX1" fmla="*/ 200297 w 653142"/>
                <a:gd name="connsiteY1" fmla="*/ 34835 h 182880"/>
                <a:gd name="connsiteX2" fmla="*/ 452845 w 653142"/>
                <a:gd name="connsiteY2" fmla="*/ 8709 h 182880"/>
                <a:gd name="connsiteX3" fmla="*/ 653142 w 653142"/>
                <a:gd name="connsiteY3" fmla="*/ 0 h 182880"/>
                <a:gd name="connsiteX4" fmla="*/ 592182 w 653142"/>
                <a:gd name="connsiteY4" fmla="*/ 130629 h 182880"/>
                <a:gd name="connsiteX5" fmla="*/ 409302 w 653142"/>
                <a:gd name="connsiteY5" fmla="*/ 130629 h 182880"/>
                <a:gd name="connsiteX6" fmla="*/ 165462 w 653142"/>
                <a:gd name="connsiteY6" fmla="*/ 156755 h 182880"/>
                <a:gd name="connsiteX7" fmla="*/ 26125 w 653142"/>
                <a:gd name="connsiteY7" fmla="*/ 182880 h 182880"/>
                <a:gd name="connsiteX8" fmla="*/ 0 w 653142"/>
                <a:gd name="connsiteY8" fmla="*/ 6966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142" h="182880">
                  <a:moveTo>
                    <a:pt x="0" y="69669"/>
                  </a:moveTo>
                  <a:lnTo>
                    <a:pt x="200297" y="34835"/>
                  </a:lnTo>
                  <a:lnTo>
                    <a:pt x="452845" y="8709"/>
                  </a:lnTo>
                  <a:lnTo>
                    <a:pt x="653142" y="0"/>
                  </a:lnTo>
                  <a:lnTo>
                    <a:pt x="592182" y="130629"/>
                  </a:lnTo>
                  <a:lnTo>
                    <a:pt x="409302" y="130629"/>
                  </a:lnTo>
                  <a:lnTo>
                    <a:pt x="165462" y="156755"/>
                  </a:lnTo>
                  <a:lnTo>
                    <a:pt x="26125" y="182880"/>
                  </a:lnTo>
                  <a:lnTo>
                    <a:pt x="0" y="69669"/>
                  </a:lnTo>
                  <a:close/>
                </a:path>
              </a:pathLst>
            </a:custGeom>
            <a:pattFill prst="lgConfetti">
              <a:fgClr>
                <a:srgbClr val="EEECE1">
                  <a:lumMod val="75000"/>
                </a:srgbClr>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7" name="Freeform 6"/>
            <p:cNvSpPr/>
            <p:nvPr/>
          </p:nvSpPr>
          <p:spPr>
            <a:xfrm>
              <a:off x="6056489" y="4275908"/>
              <a:ext cx="670560" cy="148046"/>
            </a:xfrm>
            <a:custGeom>
              <a:avLst/>
              <a:gdLst>
                <a:gd name="connsiteX0" fmla="*/ 43543 w 670560"/>
                <a:gd name="connsiteY0" fmla="*/ 43543 h 148046"/>
                <a:gd name="connsiteX1" fmla="*/ 322217 w 670560"/>
                <a:gd name="connsiteY1" fmla="*/ 26126 h 148046"/>
                <a:gd name="connsiteX2" fmla="*/ 670560 w 670560"/>
                <a:gd name="connsiteY2" fmla="*/ 0 h 148046"/>
                <a:gd name="connsiteX3" fmla="*/ 583474 w 670560"/>
                <a:gd name="connsiteY3" fmla="*/ 139337 h 148046"/>
                <a:gd name="connsiteX4" fmla="*/ 261257 w 670560"/>
                <a:gd name="connsiteY4" fmla="*/ 139337 h 148046"/>
                <a:gd name="connsiteX5" fmla="*/ 0 w 670560"/>
                <a:gd name="connsiteY5" fmla="*/ 148046 h 148046"/>
                <a:gd name="connsiteX6" fmla="*/ 43543 w 670560"/>
                <a:gd name="connsiteY6" fmla="*/ 43543 h 14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0" h="148046">
                  <a:moveTo>
                    <a:pt x="43543" y="43543"/>
                  </a:moveTo>
                  <a:lnTo>
                    <a:pt x="322217" y="26126"/>
                  </a:lnTo>
                  <a:lnTo>
                    <a:pt x="670560" y="0"/>
                  </a:lnTo>
                  <a:lnTo>
                    <a:pt x="583474" y="139337"/>
                  </a:lnTo>
                  <a:lnTo>
                    <a:pt x="261257" y="139337"/>
                  </a:lnTo>
                  <a:lnTo>
                    <a:pt x="0" y="148046"/>
                  </a:lnTo>
                  <a:lnTo>
                    <a:pt x="43543" y="43543"/>
                  </a:lnTo>
                  <a:close/>
                </a:path>
              </a:pathLst>
            </a:custGeom>
            <a:pattFill prst="lgConfetti">
              <a:fgClr>
                <a:srgbClr val="EEECE1">
                  <a:lumMod val="75000"/>
                </a:srgbClr>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8" name="Freeform 7"/>
            <p:cNvSpPr/>
            <p:nvPr/>
          </p:nvSpPr>
          <p:spPr>
            <a:xfrm>
              <a:off x="6727049" y="4232365"/>
              <a:ext cx="1288868" cy="148046"/>
            </a:xfrm>
            <a:custGeom>
              <a:avLst/>
              <a:gdLst>
                <a:gd name="connsiteX0" fmla="*/ 95794 w 1288868"/>
                <a:gd name="connsiteY0" fmla="*/ 8709 h 148046"/>
                <a:gd name="connsiteX1" fmla="*/ 95794 w 1288868"/>
                <a:gd name="connsiteY1" fmla="*/ 8709 h 148046"/>
                <a:gd name="connsiteX2" fmla="*/ 339634 w 1288868"/>
                <a:gd name="connsiteY2" fmla="*/ 8709 h 148046"/>
                <a:gd name="connsiteX3" fmla="*/ 705394 w 1288868"/>
                <a:gd name="connsiteY3" fmla="*/ 0 h 148046"/>
                <a:gd name="connsiteX4" fmla="*/ 1288868 w 1288868"/>
                <a:gd name="connsiteY4" fmla="*/ 8709 h 148046"/>
                <a:gd name="connsiteX5" fmla="*/ 1271451 w 1288868"/>
                <a:gd name="connsiteY5" fmla="*/ 148046 h 148046"/>
                <a:gd name="connsiteX6" fmla="*/ 949234 w 1288868"/>
                <a:gd name="connsiteY6" fmla="*/ 130629 h 148046"/>
                <a:gd name="connsiteX7" fmla="*/ 435428 w 1288868"/>
                <a:gd name="connsiteY7" fmla="*/ 130629 h 148046"/>
                <a:gd name="connsiteX8" fmla="*/ 121920 w 1288868"/>
                <a:gd name="connsiteY8" fmla="*/ 113212 h 148046"/>
                <a:gd name="connsiteX9" fmla="*/ 0 w 1288868"/>
                <a:gd name="connsiteY9" fmla="*/ 121920 h 148046"/>
                <a:gd name="connsiteX10" fmla="*/ 95794 w 1288868"/>
                <a:gd name="connsiteY10" fmla="*/ 8709 h 14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8868" h="148046">
                  <a:moveTo>
                    <a:pt x="95794" y="8709"/>
                  </a:moveTo>
                  <a:lnTo>
                    <a:pt x="95794" y="8709"/>
                  </a:lnTo>
                  <a:lnTo>
                    <a:pt x="339634" y="8709"/>
                  </a:lnTo>
                  <a:lnTo>
                    <a:pt x="705394" y="0"/>
                  </a:lnTo>
                  <a:lnTo>
                    <a:pt x="1288868" y="8709"/>
                  </a:lnTo>
                  <a:lnTo>
                    <a:pt x="1271451" y="148046"/>
                  </a:lnTo>
                  <a:lnTo>
                    <a:pt x="949234" y="130629"/>
                  </a:lnTo>
                  <a:lnTo>
                    <a:pt x="435428" y="130629"/>
                  </a:lnTo>
                  <a:lnTo>
                    <a:pt x="121920" y="113212"/>
                  </a:lnTo>
                  <a:lnTo>
                    <a:pt x="0" y="121920"/>
                  </a:lnTo>
                  <a:lnTo>
                    <a:pt x="95794" y="8709"/>
                  </a:lnTo>
                  <a:close/>
                </a:path>
              </a:pathLst>
            </a:custGeom>
            <a:pattFill prst="lgConfetti">
              <a:fgClr>
                <a:srgbClr val="EEECE1">
                  <a:lumMod val="75000"/>
                </a:srgbClr>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grpSp>
      <p:grpSp>
        <p:nvGrpSpPr>
          <p:cNvPr id="9" name="Group 8"/>
          <p:cNvGrpSpPr/>
          <p:nvPr/>
        </p:nvGrpSpPr>
        <p:grpSpPr>
          <a:xfrm>
            <a:off x="575711" y="2674832"/>
            <a:ext cx="4131633" cy="3291665"/>
            <a:chOff x="4265023" y="1797979"/>
            <a:chExt cx="4771821" cy="3801701"/>
          </a:xfrm>
        </p:grpSpPr>
        <p:sp>
          <p:nvSpPr>
            <p:cNvPr id="10" name="Freeform 9"/>
            <p:cNvSpPr/>
            <p:nvPr/>
          </p:nvSpPr>
          <p:spPr>
            <a:xfrm>
              <a:off x="5065736" y="3100320"/>
              <a:ext cx="296091" cy="182880"/>
            </a:xfrm>
            <a:custGeom>
              <a:avLst/>
              <a:gdLst>
                <a:gd name="connsiteX0" fmla="*/ 296091 w 296091"/>
                <a:gd name="connsiteY0" fmla="*/ 182880 h 182880"/>
                <a:gd name="connsiteX1" fmla="*/ 287382 w 296091"/>
                <a:gd name="connsiteY1" fmla="*/ 60960 h 182880"/>
                <a:gd name="connsiteX2" fmla="*/ 287382 w 296091"/>
                <a:gd name="connsiteY2" fmla="*/ 60960 h 182880"/>
                <a:gd name="connsiteX3" fmla="*/ 217714 w 296091"/>
                <a:gd name="connsiteY3" fmla="*/ 0 h 182880"/>
                <a:gd name="connsiteX4" fmla="*/ 121920 w 296091"/>
                <a:gd name="connsiteY4" fmla="*/ 0 h 182880"/>
                <a:gd name="connsiteX5" fmla="*/ 0 w 296091"/>
                <a:gd name="connsiteY5" fmla="*/ 34834 h 182880"/>
                <a:gd name="connsiteX6" fmla="*/ 148045 w 296091"/>
                <a:gd name="connsiteY6" fmla="*/ 113211 h 182880"/>
                <a:gd name="connsiteX7" fmla="*/ 296091 w 296091"/>
                <a:gd name="connsiteY7" fmla="*/ 18288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6091" h="182880">
                  <a:moveTo>
                    <a:pt x="296091" y="182880"/>
                  </a:moveTo>
                  <a:lnTo>
                    <a:pt x="287382" y="60960"/>
                  </a:lnTo>
                  <a:lnTo>
                    <a:pt x="287382" y="60960"/>
                  </a:lnTo>
                  <a:lnTo>
                    <a:pt x="217714" y="0"/>
                  </a:lnTo>
                  <a:lnTo>
                    <a:pt x="121920" y="0"/>
                  </a:lnTo>
                  <a:lnTo>
                    <a:pt x="0" y="34834"/>
                  </a:lnTo>
                  <a:lnTo>
                    <a:pt x="148045" y="113211"/>
                  </a:lnTo>
                  <a:lnTo>
                    <a:pt x="296091" y="182880"/>
                  </a:lnTo>
                  <a:close/>
                </a:path>
              </a:pathLst>
            </a:custGeom>
            <a:solidFill>
              <a:srgbClr val="FFC000">
                <a:alpha val="50000"/>
              </a:srgbClr>
            </a:solidFill>
            <a:ln w="12700" cap="flat" cmpd="sng" algn="ctr">
              <a:noFill/>
              <a:prstDash val="solid"/>
            </a:ln>
            <a:effectLst>
              <a:glow rad="63500">
                <a:srgbClr val="FFC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1" name="Freeform 10"/>
            <p:cNvSpPr/>
            <p:nvPr/>
          </p:nvSpPr>
          <p:spPr>
            <a:xfrm>
              <a:off x="4551930" y="3718629"/>
              <a:ext cx="522514" cy="409302"/>
            </a:xfrm>
            <a:custGeom>
              <a:avLst/>
              <a:gdLst>
                <a:gd name="connsiteX0" fmla="*/ 522514 w 522514"/>
                <a:gd name="connsiteY0" fmla="*/ 235131 h 409302"/>
                <a:gd name="connsiteX1" fmla="*/ 487680 w 522514"/>
                <a:gd name="connsiteY1" fmla="*/ 148045 h 409302"/>
                <a:gd name="connsiteX2" fmla="*/ 487680 w 522514"/>
                <a:gd name="connsiteY2" fmla="*/ 0 h 409302"/>
                <a:gd name="connsiteX3" fmla="*/ 322217 w 522514"/>
                <a:gd name="connsiteY3" fmla="*/ 78377 h 409302"/>
                <a:gd name="connsiteX4" fmla="*/ 200297 w 522514"/>
                <a:gd name="connsiteY4" fmla="*/ 95794 h 409302"/>
                <a:gd name="connsiteX5" fmla="*/ 0 w 522514"/>
                <a:gd name="connsiteY5" fmla="*/ 409302 h 409302"/>
                <a:gd name="connsiteX6" fmla="*/ 409303 w 522514"/>
                <a:gd name="connsiteY6" fmla="*/ 296091 h 409302"/>
                <a:gd name="connsiteX7" fmla="*/ 522514 w 522514"/>
                <a:gd name="connsiteY7" fmla="*/ 235131 h 409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4" h="409302">
                  <a:moveTo>
                    <a:pt x="522514" y="235131"/>
                  </a:moveTo>
                  <a:lnTo>
                    <a:pt x="487680" y="148045"/>
                  </a:lnTo>
                  <a:lnTo>
                    <a:pt x="487680" y="0"/>
                  </a:lnTo>
                  <a:lnTo>
                    <a:pt x="322217" y="78377"/>
                  </a:lnTo>
                  <a:lnTo>
                    <a:pt x="200297" y="95794"/>
                  </a:lnTo>
                  <a:lnTo>
                    <a:pt x="0" y="409302"/>
                  </a:lnTo>
                  <a:lnTo>
                    <a:pt x="409303" y="296091"/>
                  </a:lnTo>
                  <a:lnTo>
                    <a:pt x="522514" y="235131"/>
                  </a:lnTo>
                  <a:close/>
                </a:path>
              </a:pathLst>
            </a:custGeom>
            <a:solidFill>
              <a:srgbClr val="00CC00">
                <a:alpha val="50000"/>
              </a:srgbClr>
            </a:solidFill>
            <a:ln w="12700" cap="flat" cmpd="sng" algn="ctr">
              <a:noFill/>
              <a:prstDash val="solid"/>
            </a:ln>
            <a:effectLst>
              <a:glow rad="63500">
                <a:srgbClr val="00CC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2" name="Freeform 11"/>
            <p:cNvSpPr/>
            <p:nvPr/>
          </p:nvSpPr>
          <p:spPr>
            <a:xfrm>
              <a:off x="5057027" y="3431246"/>
              <a:ext cx="670560" cy="505097"/>
            </a:xfrm>
            <a:custGeom>
              <a:avLst/>
              <a:gdLst>
                <a:gd name="connsiteX0" fmla="*/ 0 w 670560"/>
                <a:gd name="connsiteY0" fmla="*/ 261257 h 505097"/>
                <a:gd name="connsiteX1" fmla="*/ 17417 w 670560"/>
                <a:gd name="connsiteY1" fmla="*/ 409303 h 505097"/>
                <a:gd name="connsiteX2" fmla="*/ 60960 w 670560"/>
                <a:gd name="connsiteY2" fmla="*/ 505097 h 505097"/>
                <a:gd name="connsiteX3" fmla="*/ 304800 w 670560"/>
                <a:gd name="connsiteY3" fmla="*/ 339634 h 505097"/>
                <a:gd name="connsiteX4" fmla="*/ 522514 w 670560"/>
                <a:gd name="connsiteY4" fmla="*/ 130628 h 505097"/>
                <a:gd name="connsiteX5" fmla="*/ 670560 w 670560"/>
                <a:gd name="connsiteY5" fmla="*/ 52251 h 505097"/>
                <a:gd name="connsiteX6" fmla="*/ 487680 w 670560"/>
                <a:gd name="connsiteY6" fmla="*/ 0 h 505097"/>
                <a:gd name="connsiteX7" fmla="*/ 435429 w 670560"/>
                <a:gd name="connsiteY7" fmla="*/ 8708 h 505097"/>
                <a:gd name="connsiteX8" fmla="*/ 226423 w 670560"/>
                <a:gd name="connsiteY8" fmla="*/ 130628 h 505097"/>
                <a:gd name="connsiteX9" fmla="*/ 0 w 670560"/>
                <a:gd name="connsiteY9" fmla="*/ 261257 h 50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0" h="505097">
                  <a:moveTo>
                    <a:pt x="0" y="261257"/>
                  </a:moveTo>
                  <a:lnTo>
                    <a:pt x="17417" y="409303"/>
                  </a:lnTo>
                  <a:lnTo>
                    <a:pt x="60960" y="505097"/>
                  </a:lnTo>
                  <a:lnTo>
                    <a:pt x="304800" y="339634"/>
                  </a:lnTo>
                  <a:lnTo>
                    <a:pt x="522514" y="130628"/>
                  </a:lnTo>
                  <a:lnTo>
                    <a:pt x="670560" y="52251"/>
                  </a:lnTo>
                  <a:lnTo>
                    <a:pt x="487680" y="0"/>
                  </a:lnTo>
                  <a:lnTo>
                    <a:pt x="435429" y="8708"/>
                  </a:lnTo>
                  <a:lnTo>
                    <a:pt x="226423" y="130628"/>
                  </a:lnTo>
                  <a:lnTo>
                    <a:pt x="0" y="261257"/>
                  </a:lnTo>
                  <a:close/>
                </a:path>
              </a:pathLst>
            </a:custGeom>
            <a:solidFill>
              <a:srgbClr val="FFFF00">
                <a:alpha val="50000"/>
              </a:srgbClr>
            </a:solidFill>
            <a:ln w="12700" cap="flat" cmpd="sng" algn="ctr">
              <a:noFill/>
              <a:prstDash val="solid"/>
            </a:ln>
            <a:effectLst>
              <a:glow rad="63500">
                <a:srgbClr val="FFFF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3" name="Freeform 12"/>
            <p:cNvSpPr/>
            <p:nvPr/>
          </p:nvSpPr>
          <p:spPr>
            <a:xfrm>
              <a:off x="6871539" y="2020457"/>
              <a:ext cx="1311865" cy="609600"/>
            </a:xfrm>
            <a:custGeom>
              <a:avLst/>
              <a:gdLst>
                <a:gd name="connsiteX0" fmla="*/ 557349 w 1297577"/>
                <a:gd name="connsiteY0" fmla="*/ 0 h 609600"/>
                <a:gd name="connsiteX1" fmla="*/ 670560 w 1297577"/>
                <a:gd name="connsiteY1" fmla="*/ 139337 h 609600"/>
                <a:gd name="connsiteX2" fmla="*/ 775063 w 1297577"/>
                <a:gd name="connsiteY2" fmla="*/ 226423 h 609600"/>
                <a:gd name="connsiteX3" fmla="*/ 661851 w 1297577"/>
                <a:gd name="connsiteY3" fmla="*/ 261257 h 609600"/>
                <a:gd name="connsiteX4" fmla="*/ 400594 w 1297577"/>
                <a:gd name="connsiteY4" fmla="*/ 269966 h 609600"/>
                <a:gd name="connsiteX5" fmla="*/ 217714 w 1297577"/>
                <a:gd name="connsiteY5" fmla="*/ 304800 h 609600"/>
                <a:gd name="connsiteX6" fmla="*/ 0 w 1297577"/>
                <a:gd name="connsiteY6" fmla="*/ 391886 h 609600"/>
                <a:gd name="connsiteX7" fmla="*/ 409303 w 1297577"/>
                <a:gd name="connsiteY7" fmla="*/ 513806 h 609600"/>
                <a:gd name="connsiteX8" fmla="*/ 740229 w 1297577"/>
                <a:gd name="connsiteY8" fmla="*/ 609600 h 609600"/>
                <a:gd name="connsiteX9" fmla="*/ 1027611 w 1297577"/>
                <a:gd name="connsiteY9" fmla="*/ 330926 h 609600"/>
                <a:gd name="connsiteX10" fmla="*/ 1297577 w 1297577"/>
                <a:gd name="connsiteY10" fmla="*/ 95794 h 609600"/>
                <a:gd name="connsiteX11" fmla="*/ 557349 w 1297577"/>
                <a:gd name="connsiteY11" fmla="*/ 0 h 609600"/>
                <a:gd name="connsiteX0" fmla="*/ 571637 w 1311865"/>
                <a:gd name="connsiteY0" fmla="*/ 0 h 609600"/>
                <a:gd name="connsiteX1" fmla="*/ 684848 w 1311865"/>
                <a:gd name="connsiteY1" fmla="*/ 139337 h 609600"/>
                <a:gd name="connsiteX2" fmla="*/ 789351 w 1311865"/>
                <a:gd name="connsiteY2" fmla="*/ 226423 h 609600"/>
                <a:gd name="connsiteX3" fmla="*/ 676139 w 1311865"/>
                <a:gd name="connsiteY3" fmla="*/ 261257 h 609600"/>
                <a:gd name="connsiteX4" fmla="*/ 414882 w 1311865"/>
                <a:gd name="connsiteY4" fmla="*/ 269966 h 609600"/>
                <a:gd name="connsiteX5" fmla="*/ 232002 w 1311865"/>
                <a:gd name="connsiteY5" fmla="*/ 304800 h 609600"/>
                <a:gd name="connsiteX6" fmla="*/ 0 w 1311865"/>
                <a:gd name="connsiteY6" fmla="*/ 406174 h 609600"/>
                <a:gd name="connsiteX7" fmla="*/ 423591 w 1311865"/>
                <a:gd name="connsiteY7" fmla="*/ 513806 h 609600"/>
                <a:gd name="connsiteX8" fmla="*/ 754517 w 1311865"/>
                <a:gd name="connsiteY8" fmla="*/ 609600 h 609600"/>
                <a:gd name="connsiteX9" fmla="*/ 1041899 w 1311865"/>
                <a:gd name="connsiteY9" fmla="*/ 330926 h 609600"/>
                <a:gd name="connsiteX10" fmla="*/ 1311865 w 1311865"/>
                <a:gd name="connsiteY10" fmla="*/ 95794 h 609600"/>
                <a:gd name="connsiteX11" fmla="*/ 571637 w 1311865"/>
                <a:gd name="connsiteY11"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1865" h="609600">
                  <a:moveTo>
                    <a:pt x="571637" y="0"/>
                  </a:moveTo>
                  <a:lnTo>
                    <a:pt x="684848" y="139337"/>
                  </a:lnTo>
                  <a:lnTo>
                    <a:pt x="789351" y="226423"/>
                  </a:lnTo>
                  <a:lnTo>
                    <a:pt x="676139" y="261257"/>
                  </a:lnTo>
                  <a:lnTo>
                    <a:pt x="414882" y="269966"/>
                  </a:lnTo>
                  <a:lnTo>
                    <a:pt x="232002" y="304800"/>
                  </a:lnTo>
                  <a:lnTo>
                    <a:pt x="0" y="406174"/>
                  </a:lnTo>
                  <a:lnTo>
                    <a:pt x="423591" y="513806"/>
                  </a:lnTo>
                  <a:lnTo>
                    <a:pt x="754517" y="609600"/>
                  </a:lnTo>
                  <a:lnTo>
                    <a:pt x="1041899" y="330926"/>
                  </a:lnTo>
                  <a:lnTo>
                    <a:pt x="1311865" y="95794"/>
                  </a:lnTo>
                  <a:lnTo>
                    <a:pt x="571637" y="0"/>
                  </a:lnTo>
                  <a:close/>
                </a:path>
              </a:pathLst>
            </a:custGeom>
            <a:solidFill>
              <a:srgbClr val="C00000">
                <a:alpha val="50000"/>
              </a:srgbClr>
            </a:solidFill>
            <a:ln w="12700" cap="flat" cmpd="sng" algn="ctr">
              <a:noFill/>
              <a:prstDash val="solid"/>
            </a:ln>
            <a:effectLst>
              <a:glow rad="63500">
                <a:srgbClr val="C00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4" name="Freeform 13"/>
            <p:cNvSpPr/>
            <p:nvPr/>
          </p:nvSpPr>
          <p:spPr>
            <a:xfrm>
              <a:off x="5209019" y="2079853"/>
              <a:ext cx="893037" cy="376850"/>
            </a:xfrm>
            <a:custGeom>
              <a:avLst/>
              <a:gdLst>
                <a:gd name="connsiteX0" fmla="*/ 923109 w 923109"/>
                <a:gd name="connsiteY0" fmla="*/ 330925 h 374468"/>
                <a:gd name="connsiteX1" fmla="*/ 661852 w 923109"/>
                <a:gd name="connsiteY1" fmla="*/ 156754 h 374468"/>
                <a:gd name="connsiteX2" fmla="*/ 470263 w 923109"/>
                <a:gd name="connsiteY2" fmla="*/ 43542 h 374468"/>
                <a:gd name="connsiteX3" fmla="*/ 278675 w 923109"/>
                <a:gd name="connsiteY3" fmla="*/ 0 h 374468"/>
                <a:gd name="connsiteX4" fmla="*/ 0 w 923109"/>
                <a:gd name="connsiteY4" fmla="*/ 374468 h 374468"/>
                <a:gd name="connsiteX5" fmla="*/ 243840 w 923109"/>
                <a:gd name="connsiteY5" fmla="*/ 339634 h 374468"/>
                <a:gd name="connsiteX0" fmla="*/ 923109 w 923109"/>
                <a:gd name="connsiteY0" fmla="*/ 330925 h 374468"/>
                <a:gd name="connsiteX1" fmla="*/ 661852 w 923109"/>
                <a:gd name="connsiteY1" fmla="*/ 156754 h 374468"/>
                <a:gd name="connsiteX2" fmla="*/ 470263 w 923109"/>
                <a:gd name="connsiteY2" fmla="*/ 43542 h 374468"/>
                <a:gd name="connsiteX3" fmla="*/ 278675 w 923109"/>
                <a:gd name="connsiteY3" fmla="*/ 0 h 374468"/>
                <a:gd name="connsiteX4" fmla="*/ 0 w 923109"/>
                <a:gd name="connsiteY4" fmla="*/ 374468 h 374468"/>
                <a:gd name="connsiteX5" fmla="*/ 888275 w 923109"/>
                <a:gd name="connsiteY5" fmla="*/ 287382 h 374468"/>
                <a:gd name="connsiteX0" fmla="*/ 923109 w 923109"/>
                <a:gd name="connsiteY0" fmla="*/ 330925 h 374468"/>
                <a:gd name="connsiteX1" fmla="*/ 661852 w 923109"/>
                <a:gd name="connsiteY1" fmla="*/ 156754 h 374468"/>
                <a:gd name="connsiteX2" fmla="*/ 470263 w 923109"/>
                <a:gd name="connsiteY2" fmla="*/ 43542 h 374468"/>
                <a:gd name="connsiteX3" fmla="*/ 278675 w 923109"/>
                <a:gd name="connsiteY3" fmla="*/ 0 h 374468"/>
                <a:gd name="connsiteX4" fmla="*/ 0 w 923109"/>
                <a:gd name="connsiteY4" fmla="*/ 374468 h 374468"/>
                <a:gd name="connsiteX5" fmla="*/ 374469 w 923109"/>
                <a:gd name="connsiteY5" fmla="*/ 313508 h 374468"/>
                <a:gd name="connsiteX6" fmla="*/ 888275 w 923109"/>
                <a:gd name="connsiteY6" fmla="*/ 287382 h 374468"/>
                <a:gd name="connsiteX0" fmla="*/ 879566 w 888275"/>
                <a:gd name="connsiteY0" fmla="*/ 296091 h 374468"/>
                <a:gd name="connsiteX1" fmla="*/ 661852 w 888275"/>
                <a:gd name="connsiteY1" fmla="*/ 156754 h 374468"/>
                <a:gd name="connsiteX2" fmla="*/ 470263 w 888275"/>
                <a:gd name="connsiteY2" fmla="*/ 43542 h 374468"/>
                <a:gd name="connsiteX3" fmla="*/ 278675 w 888275"/>
                <a:gd name="connsiteY3" fmla="*/ 0 h 374468"/>
                <a:gd name="connsiteX4" fmla="*/ 0 w 888275"/>
                <a:gd name="connsiteY4" fmla="*/ 374468 h 374468"/>
                <a:gd name="connsiteX5" fmla="*/ 374469 w 888275"/>
                <a:gd name="connsiteY5" fmla="*/ 313508 h 374468"/>
                <a:gd name="connsiteX6" fmla="*/ 888275 w 888275"/>
                <a:gd name="connsiteY6" fmla="*/ 287382 h 374468"/>
                <a:gd name="connsiteX0" fmla="*/ 846228 w 854937"/>
                <a:gd name="connsiteY0" fmla="*/ 296091 h 372087"/>
                <a:gd name="connsiteX1" fmla="*/ 628514 w 854937"/>
                <a:gd name="connsiteY1" fmla="*/ 156754 h 372087"/>
                <a:gd name="connsiteX2" fmla="*/ 436925 w 854937"/>
                <a:gd name="connsiteY2" fmla="*/ 43542 h 372087"/>
                <a:gd name="connsiteX3" fmla="*/ 245337 w 854937"/>
                <a:gd name="connsiteY3" fmla="*/ 0 h 372087"/>
                <a:gd name="connsiteX4" fmla="*/ 0 w 854937"/>
                <a:gd name="connsiteY4" fmla="*/ 372087 h 372087"/>
                <a:gd name="connsiteX5" fmla="*/ 341131 w 854937"/>
                <a:gd name="connsiteY5" fmla="*/ 313508 h 372087"/>
                <a:gd name="connsiteX6" fmla="*/ 854937 w 854937"/>
                <a:gd name="connsiteY6" fmla="*/ 287382 h 372087"/>
                <a:gd name="connsiteX0" fmla="*/ 846228 w 854937"/>
                <a:gd name="connsiteY0" fmla="*/ 288947 h 364943"/>
                <a:gd name="connsiteX1" fmla="*/ 628514 w 854937"/>
                <a:gd name="connsiteY1" fmla="*/ 149610 h 364943"/>
                <a:gd name="connsiteX2" fmla="*/ 436925 w 854937"/>
                <a:gd name="connsiteY2" fmla="*/ 36398 h 364943"/>
                <a:gd name="connsiteX3" fmla="*/ 269149 w 854937"/>
                <a:gd name="connsiteY3" fmla="*/ 0 h 364943"/>
                <a:gd name="connsiteX4" fmla="*/ 0 w 854937"/>
                <a:gd name="connsiteY4" fmla="*/ 364943 h 364943"/>
                <a:gd name="connsiteX5" fmla="*/ 341131 w 854937"/>
                <a:gd name="connsiteY5" fmla="*/ 306364 h 364943"/>
                <a:gd name="connsiteX6" fmla="*/ 854937 w 854937"/>
                <a:gd name="connsiteY6" fmla="*/ 280238 h 364943"/>
                <a:gd name="connsiteX0" fmla="*/ 834322 w 843031"/>
                <a:gd name="connsiteY0" fmla="*/ 288947 h 364943"/>
                <a:gd name="connsiteX1" fmla="*/ 616608 w 843031"/>
                <a:gd name="connsiteY1" fmla="*/ 149610 h 364943"/>
                <a:gd name="connsiteX2" fmla="*/ 425019 w 843031"/>
                <a:gd name="connsiteY2" fmla="*/ 36398 h 364943"/>
                <a:gd name="connsiteX3" fmla="*/ 257243 w 843031"/>
                <a:gd name="connsiteY3" fmla="*/ 0 h 364943"/>
                <a:gd name="connsiteX4" fmla="*/ 0 w 843031"/>
                <a:gd name="connsiteY4" fmla="*/ 364943 h 364943"/>
                <a:gd name="connsiteX5" fmla="*/ 329225 w 843031"/>
                <a:gd name="connsiteY5" fmla="*/ 306364 h 364943"/>
                <a:gd name="connsiteX6" fmla="*/ 843031 w 843031"/>
                <a:gd name="connsiteY6" fmla="*/ 280238 h 364943"/>
                <a:gd name="connsiteX0" fmla="*/ 884328 w 893037"/>
                <a:gd name="connsiteY0" fmla="*/ 288947 h 376850"/>
                <a:gd name="connsiteX1" fmla="*/ 666614 w 893037"/>
                <a:gd name="connsiteY1" fmla="*/ 149610 h 376850"/>
                <a:gd name="connsiteX2" fmla="*/ 475025 w 893037"/>
                <a:gd name="connsiteY2" fmla="*/ 36398 h 376850"/>
                <a:gd name="connsiteX3" fmla="*/ 307249 w 893037"/>
                <a:gd name="connsiteY3" fmla="*/ 0 h 376850"/>
                <a:gd name="connsiteX4" fmla="*/ 0 w 893037"/>
                <a:gd name="connsiteY4" fmla="*/ 376850 h 376850"/>
                <a:gd name="connsiteX5" fmla="*/ 379231 w 893037"/>
                <a:gd name="connsiteY5" fmla="*/ 306364 h 376850"/>
                <a:gd name="connsiteX6" fmla="*/ 893037 w 893037"/>
                <a:gd name="connsiteY6" fmla="*/ 280238 h 376850"/>
                <a:gd name="connsiteX0" fmla="*/ 884328 w 893037"/>
                <a:gd name="connsiteY0" fmla="*/ 288947 h 376850"/>
                <a:gd name="connsiteX1" fmla="*/ 666614 w 893037"/>
                <a:gd name="connsiteY1" fmla="*/ 149610 h 376850"/>
                <a:gd name="connsiteX2" fmla="*/ 475025 w 893037"/>
                <a:gd name="connsiteY2" fmla="*/ 36398 h 376850"/>
                <a:gd name="connsiteX3" fmla="*/ 281056 w 893037"/>
                <a:gd name="connsiteY3" fmla="*/ 0 h 376850"/>
                <a:gd name="connsiteX4" fmla="*/ 0 w 893037"/>
                <a:gd name="connsiteY4" fmla="*/ 376850 h 376850"/>
                <a:gd name="connsiteX5" fmla="*/ 379231 w 893037"/>
                <a:gd name="connsiteY5" fmla="*/ 306364 h 376850"/>
                <a:gd name="connsiteX6" fmla="*/ 893037 w 893037"/>
                <a:gd name="connsiteY6" fmla="*/ 280238 h 37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3037" h="376850">
                  <a:moveTo>
                    <a:pt x="884328" y="288947"/>
                  </a:moveTo>
                  <a:lnTo>
                    <a:pt x="666614" y="149610"/>
                  </a:lnTo>
                  <a:lnTo>
                    <a:pt x="475025" y="36398"/>
                  </a:lnTo>
                  <a:lnTo>
                    <a:pt x="281056" y="0"/>
                  </a:lnTo>
                  <a:lnTo>
                    <a:pt x="0" y="376850"/>
                  </a:lnTo>
                  <a:cubicBezTo>
                    <a:pt x="139337" y="359433"/>
                    <a:pt x="239894" y="323781"/>
                    <a:pt x="379231" y="306364"/>
                  </a:cubicBezTo>
                  <a:lnTo>
                    <a:pt x="893037" y="280238"/>
                  </a:lnTo>
                </a:path>
              </a:pathLst>
            </a:custGeom>
            <a:solidFill>
              <a:srgbClr val="FFC000">
                <a:alpha val="50000"/>
              </a:srgbClr>
            </a:solidFill>
            <a:ln w="12700" cap="flat" cmpd="sng" algn="ctr">
              <a:noFill/>
              <a:prstDash val="solid"/>
            </a:ln>
            <a:effectLst>
              <a:glow rad="63500">
                <a:srgbClr val="FFC000">
                  <a:alpha val="50000"/>
                </a:srgbClr>
              </a:glow>
            </a:effectLst>
          </p:spPr>
          <p:txBody>
            <a:bodyPr rtlCol="0" anchor="ctr"/>
            <a:lstStyle/>
            <a:p>
              <a:pPr algn="ctr">
                <a:defRPr/>
              </a:pPr>
              <a:endParaRPr lang="en-US" kern="0">
                <a:solidFill>
                  <a:prstClr val="white"/>
                </a:solidFill>
                <a:latin typeface="Calibri"/>
              </a:endParaRPr>
            </a:p>
          </p:txBody>
        </p:sp>
        <p:sp>
          <p:nvSpPr>
            <p:cNvPr id="15" name="Freeform 14"/>
            <p:cNvSpPr/>
            <p:nvPr/>
          </p:nvSpPr>
          <p:spPr>
            <a:xfrm>
              <a:off x="7303838" y="2778103"/>
              <a:ext cx="365760" cy="609600"/>
            </a:xfrm>
            <a:custGeom>
              <a:avLst/>
              <a:gdLst>
                <a:gd name="connsiteX0" fmla="*/ 365760 w 365760"/>
                <a:gd name="connsiteY0" fmla="*/ 496388 h 609600"/>
                <a:gd name="connsiteX1" fmla="*/ 174172 w 365760"/>
                <a:gd name="connsiteY1" fmla="*/ 609600 h 609600"/>
                <a:gd name="connsiteX2" fmla="*/ 104503 w 365760"/>
                <a:gd name="connsiteY2" fmla="*/ 348343 h 609600"/>
                <a:gd name="connsiteX3" fmla="*/ 0 w 365760"/>
                <a:gd name="connsiteY3" fmla="*/ 0 h 609600"/>
                <a:gd name="connsiteX4" fmla="*/ 174172 w 365760"/>
                <a:gd name="connsiteY4" fmla="*/ 165463 h 609600"/>
                <a:gd name="connsiteX5" fmla="*/ 304800 w 365760"/>
                <a:gd name="connsiteY5" fmla="*/ 357051 h 609600"/>
                <a:gd name="connsiteX6" fmla="*/ 365760 w 365760"/>
                <a:gd name="connsiteY6" fmla="*/ 496388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60" h="609600">
                  <a:moveTo>
                    <a:pt x="365760" y="496388"/>
                  </a:moveTo>
                  <a:lnTo>
                    <a:pt x="174172" y="609600"/>
                  </a:lnTo>
                  <a:lnTo>
                    <a:pt x="104503" y="348343"/>
                  </a:lnTo>
                  <a:lnTo>
                    <a:pt x="0" y="0"/>
                  </a:lnTo>
                  <a:lnTo>
                    <a:pt x="174172" y="165463"/>
                  </a:lnTo>
                  <a:lnTo>
                    <a:pt x="304800" y="357051"/>
                  </a:lnTo>
                  <a:lnTo>
                    <a:pt x="365760" y="496388"/>
                  </a:lnTo>
                  <a:close/>
                </a:path>
              </a:pathLst>
            </a:custGeom>
            <a:solidFill>
              <a:srgbClr val="FFFF00">
                <a:alpha val="50000"/>
              </a:srgbClr>
            </a:solidFill>
            <a:ln w="12700" cap="flat" cmpd="sng" algn="ctr">
              <a:noFill/>
              <a:prstDash val="solid"/>
            </a:ln>
            <a:effectLst>
              <a:glow rad="63500">
                <a:srgbClr val="FFFF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6" name="Freeform 15"/>
            <p:cNvSpPr/>
            <p:nvPr/>
          </p:nvSpPr>
          <p:spPr>
            <a:xfrm>
              <a:off x="7504136" y="3318034"/>
              <a:ext cx="391885" cy="600892"/>
            </a:xfrm>
            <a:custGeom>
              <a:avLst/>
              <a:gdLst>
                <a:gd name="connsiteX0" fmla="*/ 156754 w 391885"/>
                <a:gd name="connsiteY0" fmla="*/ 0 h 600892"/>
                <a:gd name="connsiteX1" fmla="*/ 43542 w 391885"/>
                <a:gd name="connsiteY1" fmla="*/ 43543 h 600892"/>
                <a:gd name="connsiteX2" fmla="*/ 0 w 391885"/>
                <a:gd name="connsiteY2" fmla="*/ 87086 h 600892"/>
                <a:gd name="connsiteX3" fmla="*/ 43542 w 391885"/>
                <a:gd name="connsiteY3" fmla="*/ 269966 h 600892"/>
                <a:gd name="connsiteX4" fmla="*/ 139337 w 391885"/>
                <a:gd name="connsiteY4" fmla="*/ 461555 h 600892"/>
                <a:gd name="connsiteX5" fmla="*/ 209005 w 391885"/>
                <a:gd name="connsiteY5" fmla="*/ 557349 h 600892"/>
                <a:gd name="connsiteX6" fmla="*/ 391885 w 391885"/>
                <a:gd name="connsiteY6" fmla="*/ 600892 h 600892"/>
                <a:gd name="connsiteX7" fmla="*/ 252548 w 391885"/>
                <a:gd name="connsiteY7" fmla="*/ 261257 h 600892"/>
                <a:gd name="connsiteX8" fmla="*/ 156754 w 391885"/>
                <a:gd name="connsiteY8" fmla="*/ 0 h 60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885" h="600892">
                  <a:moveTo>
                    <a:pt x="156754" y="0"/>
                  </a:moveTo>
                  <a:lnTo>
                    <a:pt x="43542" y="43543"/>
                  </a:lnTo>
                  <a:lnTo>
                    <a:pt x="0" y="87086"/>
                  </a:lnTo>
                  <a:lnTo>
                    <a:pt x="43542" y="269966"/>
                  </a:lnTo>
                  <a:lnTo>
                    <a:pt x="139337" y="461555"/>
                  </a:lnTo>
                  <a:lnTo>
                    <a:pt x="209005" y="557349"/>
                  </a:lnTo>
                  <a:lnTo>
                    <a:pt x="391885" y="600892"/>
                  </a:lnTo>
                  <a:lnTo>
                    <a:pt x="252548" y="261257"/>
                  </a:lnTo>
                  <a:lnTo>
                    <a:pt x="156754" y="0"/>
                  </a:lnTo>
                  <a:close/>
                </a:path>
              </a:pathLst>
            </a:custGeom>
            <a:solidFill>
              <a:srgbClr val="FFC000">
                <a:alpha val="50000"/>
              </a:srgbClr>
            </a:solidFill>
            <a:ln w="12700" cap="flat" cmpd="sng" algn="ctr">
              <a:noFill/>
              <a:prstDash val="solid"/>
            </a:ln>
            <a:effectLst>
              <a:glow rad="63500">
                <a:srgbClr val="FFC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7" name="Freeform 16"/>
            <p:cNvSpPr/>
            <p:nvPr/>
          </p:nvSpPr>
          <p:spPr>
            <a:xfrm>
              <a:off x="7364796" y="2717143"/>
              <a:ext cx="1208043" cy="909977"/>
            </a:xfrm>
            <a:custGeom>
              <a:avLst/>
              <a:gdLst>
                <a:gd name="connsiteX0" fmla="*/ 1236618 w 1236618"/>
                <a:gd name="connsiteY0" fmla="*/ 313508 h 783771"/>
                <a:gd name="connsiteX1" fmla="*/ 1062446 w 1236618"/>
                <a:gd name="connsiteY1" fmla="*/ 252548 h 783771"/>
                <a:gd name="connsiteX2" fmla="*/ 870858 w 1236618"/>
                <a:gd name="connsiteY2" fmla="*/ 209006 h 783771"/>
                <a:gd name="connsiteX3" fmla="*/ 583475 w 1236618"/>
                <a:gd name="connsiteY3" fmla="*/ 200297 h 783771"/>
                <a:gd name="connsiteX4" fmla="*/ 365760 w 1236618"/>
                <a:gd name="connsiteY4" fmla="*/ 148046 h 783771"/>
                <a:gd name="connsiteX5" fmla="*/ 217715 w 1236618"/>
                <a:gd name="connsiteY5" fmla="*/ 78377 h 783771"/>
                <a:gd name="connsiteX6" fmla="*/ 0 w 1236618"/>
                <a:gd name="connsiteY6" fmla="*/ 0 h 783771"/>
                <a:gd name="connsiteX7" fmla="*/ 217715 w 1236618"/>
                <a:gd name="connsiteY7" fmla="*/ 243840 h 783771"/>
                <a:gd name="connsiteX8" fmla="*/ 357052 w 1236618"/>
                <a:gd name="connsiteY8" fmla="*/ 548640 h 783771"/>
                <a:gd name="connsiteX9" fmla="*/ 418012 w 1236618"/>
                <a:gd name="connsiteY9" fmla="*/ 783771 h 783771"/>
                <a:gd name="connsiteX10" fmla="*/ 505098 w 1236618"/>
                <a:gd name="connsiteY10" fmla="*/ 705394 h 783771"/>
                <a:gd name="connsiteX11" fmla="*/ 679269 w 1236618"/>
                <a:gd name="connsiteY11" fmla="*/ 661851 h 783771"/>
                <a:gd name="connsiteX12" fmla="*/ 809898 w 1236618"/>
                <a:gd name="connsiteY12" fmla="*/ 653143 h 783771"/>
                <a:gd name="connsiteX13" fmla="*/ 992778 w 1236618"/>
                <a:gd name="connsiteY13" fmla="*/ 748937 h 783771"/>
                <a:gd name="connsiteX14" fmla="*/ 1088572 w 1236618"/>
                <a:gd name="connsiteY14" fmla="*/ 496388 h 783771"/>
                <a:gd name="connsiteX15" fmla="*/ 1236618 w 1236618"/>
                <a:gd name="connsiteY15" fmla="*/ 313508 h 783771"/>
                <a:gd name="connsiteX0" fmla="*/ 1227093 w 1227093"/>
                <a:gd name="connsiteY0" fmla="*/ 313508 h 783771"/>
                <a:gd name="connsiteX1" fmla="*/ 1062446 w 1227093"/>
                <a:gd name="connsiteY1" fmla="*/ 252548 h 783771"/>
                <a:gd name="connsiteX2" fmla="*/ 870858 w 1227093"/>
                <a:gd name="connsiteY2" fmla="*/ 209006 h 783771"/>
                <a:gd name="connsiteX3" fmla="*/ 583475 w 1227093"/>
                <a:gd name="connsiteY3" fmla="*/ 200297 h 783771"/>
                <a:gd name="connsiteX4" fmla="*/ 365760 w 1227093"/>
                <a:gd name="connsiteY4" fmla="*/ 148046 h 783771"/>
                <a:gd name="connsiteX5" fmla="*/ 217715 w 1227093"/>
                <a:gd name="connsiteY5" fmla="*/ 78377 h 783771"/>
                <a:gd name="connsiteX6" fmla="*/ 0 w 1227093"/>
                <a:gd name="connsiteY6" fmla="*/ 0 h 783771"/>
                <a:gd name="connsiteX7" fmla="*/ 217715 w 1227093"/>
                <a:gd name="connsiteY7" fmla="*/ 243840 h 783771"/>
                <a:gd name="connsiteX8" fmla="*/ 357052 w 1227093"/>
                <a:gd name="connsiteY8" fmla="*/ 548640 h 783771"/>
                <a:gd name="connsiteX9" fmla="*/ 418012 w 1227093"/>
                <a:gd name="connsiteY9" fmla="*/ 783771 h 783771"/>
                <a:gd name="connsiteX10" fmla="*/ 505098 w 1227093"/>
                <a:gd name="connsiteY10" fmla="*/ 705394 h 783771"/>
                <a:gd name="connsiteX11" fmla="*/ 679269 w 1227093"/>
                <a:gd name="connsiteY11" fmla="*/ 661851 h 783771"/>
                <a:gd name="connsiteX12" fmla="*/ 809898 w 1227093"/>
                <a:gd name="connsiteY12" fmla="*/ 653143 h 783771"/>
                <a:gd name="connsiteX13" fmla="*/ 992778 w 1227093"/>
                <a:gd name="connsiteY13" fmla="*/ 748937 h 783771"/>
                <a:gd name="connsiteX14" fmla="*/ 1088572 w 1227093"/>
                <a:gd name="connsiteY14" fmla="*/ 496388 h 783771"/>
                <a:gd name="connsiteX15" fmla="*/ 1227093 w 1227093"/>
                <a:gd name="connsiteY15" fmla="*/ 313508 h 783771"/>
                <a:gd name="connsiteX0" fmla="*/ 1227093 w 1227093"/>
                <a:gd name="connsiteY0" fmla="*/ 313508 h 783771"/>
                <a:gd name="connsiteX1" fmla="*/ 1062446 w 1227093"/>
                <a:gd name="connsiteY1" fmla="*/ 252548 h 783771"/>
                <a:gd name="connsiteX2" fmla="*/ 870858 w 1227093"/>
                <a:gd name="connsiteY2" fmla="*/ 209006 h 783771"/>
                <a:gd name="connsiteX3" fmla="*/ 583475 w 1227093"/>
                <a:gd name="connsiteY3" fmla="*/ 200297 h 783771"/>
                <a:gd name="connsiteX4" fmla="*/ 365760 w 1227093"/>
                <a:gd name="connsiteY4" fmla="*/ 148046 h 783771"/>
                <a:gd name="connsiteX5" fmla="*/ 217715 w 1227093"/>
                <a:gd name="connsiteY5" fmla="*/ 78377 h 783771"/>
                <a:gd name="connsiteX6" fmla="*/ 0 w 1227093"/>
                <a:gd name="connsiteY6" fmla="*/ 0 h 783771"/>
                <a:gd name="connsiteX7" fmla="*/ 217715 w 1227093"/>
                <a:gd name="connsiteY7" fmla="*/ 243840 h 783771"/>
                <a:gd name="connsiteX8" fmla="*/ 357052 w 1227093"/>
                <a:gd name="connsiteY8" fmla="*/ 548640 h 783771"/>
                <a:gd name="connsiteX9" fmla="*/ 418012 w 1227093"/>
                <a:gd name="connsiteY9" fmla="*/ 783771 h 783771"/>
                <a:gd name="connsiteX10" fmla="*/ 505098 w 1227093"/>
                <a:gd name="connsiteY10" fmla="*/ 705394 h 783771"/>
                <a:gd name="connsiteX11" fmla="*/ 679269 w 1227093"/>
                <a:gd name="connsiteY11" fmla="*/ 661851 h 783771"/>
                <a:gd name="connsiteX12" fmla="*/ 809898 w 1227093"/>
                <a:gd name="connsiteY12" fmla="*/ 653143 h 783771"/>
                <a:gd name="connsiteX13" fmla="*/ 992778 w 1227093"/>
                <a:gd name="connsiteY13" fmla="*/ 748937 h 783771"/>
                <a:gd name="connsiteX14" fmla="*/ 1102860 w 1227093"/>
                <a:gd name="connsiteY14" fmla="*/ 520200 h 783771"/>
                <a:gd name="connsiteX15" fmla="*/ 1227093 w 1227093"/>
                <a:gd name="connsiteY15" fmla="*/ 313508 h 783771"/>
                <a:gd name="connsiteX0" fmla="*/ 1227093 w 1227093"/>
                <a:gd name="connsiteY0" fmla="*/ 313508 h 783771"/>
                <a:gd name="connsiteX1" fmla="*/ 1062446 w 1227093"/>
                <a:gd name="connsiteY1" fmla="*/ 252548 h 783771"/>
                <a:gd name="connsiteX2" fmla="*/ 870858 w 1227093"/>
                <a:gd name="connsiteY2" fmla="*/ 209006 h 783771"/>
                <a:gd name="connsiteX3" fmla="*/ 583475 w 1227093"/>
                <a:gd name="connsiteY3" fmla="*/ 200297 h 783771"/>
                <a:gd name="connsiteX4" fmla="*/ 365760 w 1227093"/>
                <a:gd name="connsiteY4" fmla="*/ 148046 h 783771"/>
                <a:gd name="connsiteX5" fmla="*/ 217715 w 1227093"/>
                <a:gd name="connsiteY5" fmla="*/ 78377 h 783771"/>
                <a:gd name="connsiteX6" fmla="*/ 0 w 1227093"/>
                <a:gd name="connsiteY6" fmla="*/ 0 h 783771"/>
                <a:gd name="connsiteX7" fmla="*/ 217715 w 1227093"/>
                <a:gd name="connsiteY7" fmla="*/ 243840 h 783771"/>
                <a:gd name="connsiteX8" fmla="*/ 357052 w 1227093"/>
                <a:gd name="connsiteY8" fmla="*/ 548640 h 783771"/>
                <a:gd name="connsiteX9" fmla="*/ 418012 w 1227093"/>
                <a:gd name="connsiteY9" fmla="*/ 783771 h 783771"/>
                <a:gd name="connsiteX10" fmla="*/ 505098 w 1227093"/>
                <a:gd name="connsiteY10" fmla="*/ 705394 h 783771"/>
                <a:gd name="connsiteX11" fmla="*/ 679269 w 1227093"/>
                <a:gd name="connsiteY11" fmla="*/ 661851 h 783771"/>
                <a:gd name="connsiteX12" fmla="*/ 809898 w 1227093"/>
                <a:gd name="connsiteY12" fmla="*/ 653143 h 783771"/>
                <a:gd name="connsiteX13" fmla="*/ 983253 w 1227093"/>
                <a:gd name="connsiteY13" fmla="*/ 720362 h 783771"/>
                <a:gd name="connsiteX14" fmla="*/ 1102860 w 1227093"/>
                <a:gd name="connsiteY14" fmla="*/ 520200 h 783771"/>
                <a:gd name="connsiteX15" fmla="*/ 1227093 w 1227093"/>
                <a:gd name="connsiteY15" fmla="*/ 313508 h 783771"/>
                <a:gd name="connsiteX0" fmla="*/ 1227093 w 1227093"/>
                <a:gd name="connsiteY0" fmla="*/ 313508 h 783771"/>
                <a:gd name="connsiteX1" fmla="*/ 1062446 w 1227093"/>
                <a:gd name="connsiteY1" fmla="*/ 252548 h 783771"/>
                <a:gd name="connsiteX2" fmla="*/ 870858 w 1227093"/>
                <a:gd name="connsiteY2" fmla="*/ 209006 h 783771"/>
                <a:gd name="connsiteX3" fmla="*/ 583475 w 1227093"/>
                <a:gd name="connsiteY3" fmla="*/ 200297 h 783771"/>
                <a:gd name="connsiteX4" fmla="*/ 365760 w 1227093"/>
                <a:gd name="connsiteY4" fmla="*/ 148046 h 783771"/>
                <a:gd name="connsiteX5" fmla="*/ 217715 w 1227093"/>
                <a:gd name="connsiteY5" fmla="*/ 78377 h 783771"/>
                <a:gd name="connsiteX6" fmla="*/ 0 w 1227093"/>
                <a:gd name="connsiteY6" fmla="*/ 0 h 783771"/>
                <a:gd name="connsiteX7" fmla="*/ 217715 w 1227093"/>
                <a:gd name="connsiteY7" fmla="*/ 243840 h 783771"/>
                <a:gd name="connsiteX8" fmla="*/ 357052 w 1227093"/>
                <a:gd name="connsiteY8" fmla="*/ 548640 h 783771"/>
                <a:gd name="connsiteX9" fmla="*/ 418012 w 1227093"/>
                <a:gd name="connsiteY9" fmla="*/ 783771 h 783771"/>
                <a:gd name="connsiteX10" fmla="*/ 505098 w 1227093"/>
                <a:gd name="connsiteY10" fmla="*/ 705394 h 783771"/>
                <a:gd name="connsiteX11" fmla="*/ 617358 w 1227093"/>
                <a:gd name="connsiteY11" fmla="*/ 663212 h 783771"/>
                <a:gd name="connsiteX12" fmla="*/ 679269 w 1227093"/>
                <a:gd name="connsiteY12" fmla="*/ 661851 h 783771"/>
                <a:gd name="connsiteX13" fmla="*/ 809898 w 1227093"/>
                <a:gd name="connsiteY13" fmla="*/ 653143 h 783771"/>
                <a:gd name="connsiteX14" fmla="*/ 983253 w 1227093"/>
                <a:gd name="connsiteY14" fmla="*/ 720362 h 783771"/>
                <a:gd name="connsiteX15" fmla="*/ 1102860 w 1227093"/>
                <a:gd name="connsiteY15" fmla="*/ 520200 h 783771"/>
                <a:gd name="connsiteX16" fmla="*/ 1227093 w 1227093"/>
                <a:gd name="connsiteY16" fmla="*/ 313508 h 783771"/>
                <a:gd name="connsiteX0" fmla="*/ 1217568 w 1217568"/>
                <a:gd name="connsiteY0" fmla="*/ 303983 h 783771"/>
                <a:gd name="connsiteX1" fmla="*/ 1062446 w 1217568"/>
                <a:gd name="connsiteY1" fmla="*/ 252548 h 783771"/>
                <a:gd name="connsiteX2" fmla="*/ 870858 w 1217568"/>
                <a:gd name="connsiteY2" fmla="*/ 209006 h 783771"/>
                <a:gd name="connsiteX3" fmla="*/ 583475 w 1217568"/>
                <a:gd name="connsiteY3" fmla="*/ 200297 h 783771"/>
                <a:gd name="connsiteX4" fmla="*/ 365760 w 1217568"/>
                <a:gd name="connsiteY4" fmla="*/ 148046 h 783771"/>
                <a:gd name="connsiteX5" fmla="*/ 217715 w 1217568"/>
                <a:gd name="connsiteY5" fmla="*/ 78377 h 783771"/>
                <a:gd name="connsiteX6" fmla="*/ 0 w 1217568"/>
                <a:gd name="connsiteY6" fmla="*/ 0 h 783771"/>
                <a:gd name="connsiteX7" fmla="*/ 217715 w 1217568"/>
                <a:gd name="connsiteY7" fmla="*/ 243840 h 783771"/>
                <a:gd name="connsiteX8" fmla="*/ 357052 w 1217568"/>
                <a:gd name="connsiteY8" fmla="*/ 548640 h 783771"/>
                <a:gd name="connsiteX9" fmla="*/ 418012 w 1217568"/>
                <a:gd name="connsiteY9" fmla="*/ 783771 h 783771"/>
                <a:gd name="connsiteX10" fmla="*/ 505098 w 1217568"/>
                <a:gd name="connsiteY10" fmla="*/ 705394 h 783771"/>
                <a:gd name="connsiteX11" fmla="*/ 617358 w 1217568"/>
                <a:gd name="connsiteY11" fmla="*/ 663212 h 783771"/>
                <a:gd name="connsiteX12" fmla="*/ 679269 w 1217568"/>
                <a:gd name="connsiteY12" fmla="*/ 661851 h 783771"/>
                <a:gd name="connsiteX13" fmla="*/ 809898 w 1217568"/>
                <a:gd name="connsiteY13" fmla="*/ 653143 h 783771"/>
                <a:gd name="connsiteX14" fmla="*/ 983253 w 1217568"/>
                <a:gd name="connsiteY14" fmla="*/ 720362 h 783771"/>
                <a:gd name="connsiteX15" fmla="*/ 1102860 w 1217568"/>
                <a:gd name="connsiteY15" fmla="*/ 520200 h 783771"/>
                <a:gd name="connsiteX16" fmla="*/ 1217568 w 1217568"/>
                <a:gd name="connsiteY16" fmla="*/ 303983 h 783771"/>
                <a:gd name="connsiteX0" fmla="*/ 1208043 w 1208043"/>
                <a:gd name="connsiteY0" fmla="*/ 303983 h 783771"/>
                <a:gd name="connsiteX1" fmla="*/ 1062446 w 1208043"/>
                <a:gd name="connsiteY1" fmla="*/ 252548 h 783771"/>
                <a:gd name="connsiteX2" fmla="*/ 870858 w 1208043"/>
                <a:gd name="connsiteY2" fmla="*/ 209006 h 783771"/>
                <a:gd name="connsiteX3" fmla="*/ 583475 w 1208043"/>
                <a:gd name="connsiteY3" fmla="*/ 200297 h 783771"/>
                <a:gd name="connsiteX4" fmla="*/ 365760 w 1208043"/>
                <a:gd name="connsiteY4" fmla="*/ 148046 h 783771"/>
                <a:gd name="connsiteX5" fmla="*/ 217715 w 1208043"/>
                <a:gd name="connsiteY5" fmla="*/ 78377 h 783771"/>
                <a:gd name="connsiteX6" fmla="*/ 0 w 1208043"/>
                <a:gd name="connsiteY6" fmla="*/ 0 h 783771"/>
                <a:gd name="connsiteX7" fmla="*/ 217715 w 1208043"/>
                <a:gd name="connsiteY7" fmla="*/ 243840 h 783771"/>
                <a:gd name="connsiteX8" fmla="*/ 357052 w 1208043"/>
                <a:gd name="connsiteY8" fmla="*/ 548640 h 783771"/>
                <a:gd name="connsiteX9" fmla="*/ 418012 w 1208043"/>
                <a:gd name="connsiteY9" fmla="*/ 783771 h 783771"/>
                <a:gd name="connsiteX10" fmla="*/ 505098 w 1208043"/>
                <a:gd name="connsiteY10" fmla="*/ 705394 h 783771"/>
                <a:gd name="connsiteX11" fmla="*/ 617358 w 1208043"/>
                <a:gd name="connsiteY11" fmla="*/ 663212 h 783771"/>
                <a:gd name="connsiteX12" fmla="*/ 679269 w 1208043"/>
                <a:gd name="connsiteY12" fmla="*/ 661851 h 783771"/>
                <a:gd name="connsiteX13" fmla="*/ 809898 w 1208043"/>
                <a:gd name="connsiteY13" fmla="*/ 653143 h 783771"/>
                <a:gd name="connsiteX14" fmla="*/ 983253 w 1208043"/>
                <a:gd name="connsiteY14" fmla="*/ 720362 h 783771"/>
                <a:gd name="connsiteX15" fmla="*/ 1102860 w 1208043"/>
                <a:gd name="connsiteY15" fmla="*/ 520200 h 783771"/>
                <a:gd name="connsiteX16" fmla="*/ 1208043 w 1208043"/>
                <a:gd name="connsiteY16" fmla="*/ 303983 h 783771"/>
                <a:gd name="connsiteX0" fmla="*/ 1208043 w 1208043"/>
                <a:gd name="connsiteY0" fmla="*/ 303983 h 909977"/>
                <a:gd name="connsiteX1" fmla="*/ 1062446 w 1208043"/>
                <a:gd name="connsiteY1" fmla="*/ 252548 h 909977"/>
                <a:gd name="connsiteX2" fmla="*/ 870858 w 1208043"/>
                <a:gd name="connsiteY2" fmla="*/ 209006 h 909977"/>
                <a:gd name="connsiteX3" fmla="*/ 583475 w 1208043"/>
                <a:gd name="connsiteY3" fmla="*/ 200297 h 909977"/>
                <a:gd name="connsiteX4" fmla="*/ 365760 w 1208043"/>
                <a:gd name="connsiteY4" fmla="*/ 148046 h 909977"/>
                <a:gd name="connsiteX5" fmla="*/ 217715 w 1208043"/>
                <a:gd name="connsiteY5" fmla="*/ 78377 h 909977"/>
                <a:gd name="connsiteX6" fmla="*/ 0 w 1208043"/>
                <a:gd name="connsiteY6" fmla="*/ 0 h 909977"/>
                <a:gd name="connsiteX7" fmla="*/ 217715 w 1208043"/>
                <a:gd name="connsiteY7" fmla="*/ 243840 h 909977"/>
                <a:gd name="connsiteX8" fmla="*/ 357052 w 1208043"/>
                <a:gd name="connsiteY8" fmla="*/ 548640 h 909977"/>
                <a:gd name="connsiteX9" fmla="*/ 463255 w 1208043"/>
                <a:gd name="connsiteY9" fmla="*/ 909977 h 909977"/>
                <a:gd name="connsiteX10" fmla="*/ 505098 w 1208043"/>
                <a:gd name="connsiteY10" fmla="*/ 705394 h 909977"/>
                <a:gd name="connsiteX11" fmla="*/ 617358 w 1208043"/>
                <a:gd name="connsiteY11" fmla="*/ 663212 h 909977"/>
                <a:gd name="connsiteX12" fmla="*/ 679269 w 1208043"/>
                <a:gd name="connsiteY12" fmla="*/ 661851 h 909977"/>
                <a:gd name="connsiteX13" fmla="*/ 809898 w 1208043"/>
                <a:gd name="connsiteY13" fmla="*/ 653143 h 909977"/>
                <a:gd name="connsiteX14" fmla="*/ 983253 w 1208043"/>
                <a:gd name="connsiteY14" fmla="*/ 720362 h 909977"/>
                <a:gd name="connsiteX15" fmla="*/ 1102860 w 1208043"/>
                <a:gd name="connsiteY15" fmla="*/ 520200 h 909977"/>
                <a:gd name="connsiteX16" fmla="*/ 1208043 w 1208043"/>
                <a:gd name="connsiteY16" fmla="*/ 303983 h 909977"/>
                <a:gd name="connsiteX0" fmla="*/ 1208043 w 1208043"/>
                <a:gd name="connsiteY0" fmla="*/ 303983 h 909977"/>
                <a:gd name="connsiteX1" fmla="*/ 1062446 w 1208043"/>
                <a:gd name="connsiteY1" fmla="*/ 252548 h 909977"/>
                <a:gd name="connsiteX2" fmla="*/ 870858 w 1208043"/>
                <a:gd name="connsiteY2" fmla="*/ 209006 h 909977"/>
                <a:gd name="connsiteX3" fmla="*/ 583475 w 1208043"/>
                <a:gd name="connsiteY3" fmla="*/ 200297 h 909977"/>
                <a:gd name="connsiteX4" fmla="*/ 365760 w 1208043"/>
                <a:gd name="connsiteY4" fmla="*/ 148046 h 909977"/>
                <a:gd name="connsiteX5" fmla="*/ 217715 w 1208043"/>
                <a:gd name="connsiteY5" fmla="*/ 78377 h 909977"/>
                <a:gd name="connsiteX6" fmla="*/ 0 w 1208043"/>
                <a:gd name="connsiteY6" fmla="*/ 0 h 909977"/>
                <a:gd name="connsiteX7" fmla="*/ 217715 w 1208043"/>
                <a:gd name="connsiteY7" fmla="*/ 243840 h 909977"/>
                <a:gd name="connsiteX8" fmla="*/ 321879 w 1208043"/>
                <a:gd name="connsiteY8" fmla="*/ 476113 h 909977"/>
                <a:gd name="connsiteX9" fmla="*/ 357052 w 1208043"/>
                <a:gd name="connsiteY9" fmla="*/ 548640 h 909977"/>
                <a:gd name="connsiteX10" fmla="*/ 463255 w 1208043"/>
                <a:gd name="connsiteY10" fmla="*/ 909977 h 909977"/>
                <a:gd name="connsiteX11" fmla="*/ 505098 w 1208043"/>
                <a:gd name="connsiteY11" fmla="*/ 705394 h 909977"/>
                <a:gd name="connsiteX12" fmla="*/ 617358 w 1208043"/>
                <a:gd name="connsiteY12" fmla="*/ 663212 h 909977"/>
                <a:gd name="connsiteX13" fmla="*/ 679269 w 1208043"/>
                <a:gd name="connsiteY13" fmla="*/ 661851 h 909977"/>
                <a:gd name="connsiteX14" fmla="*/ 809898 w 1208043"/>
                <a:gd name="connsiteY14" fmla="*/ 653143 h 909977"/>
                <a:gd name="connsiteX15" fmla="*/ 983253 w 1208043"/>
                <a:gd name="connsiteY15" fmla="*/ 720362 h 909977"/>
                <a:gd name="connsiteX16" fmla="*/ 1102860 w 1208043"/>
                <a:gd name="connsiteY16" fmla="*/ 520200 h 909977"/>
                <a:gd name="connsiteX17" fmla="*/ 1208043 w 1208043"/>
                <a:gd name="connsiteY17" fmla="*/ 303983 h 909977"/>
                <a:gd name="connsiteX0" fmla="*/ 1208043 w 1208043"/>
                <a:gd name="connsiteY0" fmla="*/ 303983 h 909977"/>
                <a:gd name="connsiteX1" fmla="*/ 1062446 w 1208043"/>
                <a:gd name="connsiteY1" fmla="*/ 252548 h 909977"/>
                <a:gd name="connsiteX2" fmla="*/ 870858 w 1208043"/>
                <a:gd name="connsiteY2" fmla="*/ 209006 h 909977"/>
                <a:gd name="connsiteX3" fmla="*/ 583475 w 1208043"/>
                <a:gd name="connsiteY3" fmla="*/ 200297 h 909977"/>
                <a:gd name="connsiteX4" fmla="*/ 365760 w 1208043"/>
                <a:gd name="connsiteY4" fmla="*/ 148046 h 909977"/>
                <a:gd name="connsiteX5" fmla="*/ 217715 w 1208043"/>
                <a:gd name="connsiteY5" fmla="*/ 78377 h 909977"/>
                <a:gd name="connsiteX6" fmla="*/ 0 w 1208043"/>
                <a:gd name="connsiteY6" fmla="*/ 0 h 909977"/>
                <a:gd name="connsiteX7" fmla="*/ 253434 w 1208043"/>
                <a:gd name="connsiteY7" fmla="*/ 308133 h 909977"/>
                <a:gd name="connsiteX8" fmla="*/ 321879 w 1208043"/>
                <a:gd name="connsiteY8" fmla="*/ 476113 h 909977"/>
                <a:gd name="connsiteX9" fmla="*/ 357052 w 1208043"/>
                <a:gd name="connsiteY9" fmla="*/ 548640 h 909977"/>
                <a:gd name="connsiteX10" fmla="*/ 463255 w 1208043"/>
                <a:gd name="connsiteY10" fmla="*/ 909977 h 909977"/>
                <a:gd name="connsiteX11" fmla="*/ 505098 w 1208043"/>
                <a:gd name="connsiteY11" fmla="*/ 705394 h 909977"/>
                <a:gd name="connsiteX12" fmla="*/ 617358 w 1208043"/>
                <a:gd name="connsiteY12" fmla="*/ 663212 h 909977"/>
                <a:gd name="connsiteX13" fmla="*/ 679269 w 1208043"/>
                <a:gd name="connsiteY13" fmla="*/ 661851 h 909977"/>
                <a:gd name="connsiteX14" fmla="*/ 809898 w 1208043"/>
                <a:gd name="connsiteY14" fmla="*/ 653143 h 909977"/>
                <a:gd name="connsiteX15" fmla="*/ 983253 w 1208043"/>
                <a:gd name="connsiteY15" fmla="*/ 720362 h 909977"/>
                <a:gd name="connsiteX16" fmla="*/ 1102860 w 1208043"/>
                <a:gd name="connsiteY16" fmla="*/ 520200 h 909977"/>
                <a:gd name="connsiteX17" fmla="*/ 1208043 w 1208043"/>
                <a:gd name="connsiteY17" fmla="*/ 303983 h 909977"/>
                <a:gd name="connsiteX0" fmla="*/ 1208043 w 1208043"/>
                <a:gd name="connsiteY0" fmla="*/ 303983 h 909977"/>
                <a:gd name="connsiteX1" fmla="*/ 1062446 w 1208043"/>
                <a:gd name="connsiteY1" fmla="*/ 252548 h 909977"/>
                <a:gd name="connsiteX2" fmla="*/ 870858 w 1208043"/>
                <a:gd name="connsiteY2" fmla="*/ 209006 h 909977"/>
                <a:gd name="connsiteX3" fmla="*/ 583475 w 1208043"/>
                <a:gd name="connsiteY3" fmla="*/ 200297 h 909977"/>
                <a:gd name="connsiteX4" fmla="*/ 365760 w 1208043"/>
                <a:gd name="connsiteY4" fmla="*/ 148046 h 909977"/>
                <a:gd name="connsiteX5" fmla="*/ 217715 w 1208043"/>
                <a:gd name="connsiteY5" fmla="*/ 78377 h 909977"/>
                <a:gd name="connsiteX6" fmla="*/ 0 w 1208043"/>
                <a:gd name="connsiteY6" fmla="*/ 0 h 909977"/>
                <a:gd name="connsiteX7" fmla="*/ 253434 w 1208043"/>
                <a:gd name="connsiteY7" fmla="*/ 308133 h 909977"/>
                <a:gd name="connsiteX8" fmla="*/ 321879 w 1208043"/>
                <a:gd name="connsiteY8" fmla="*/ 476113 h 909977"/>
                <a:gd name="connsiteX9" fmla="*/ 371340 w 1208043"/>
                <a:gd name="connsiteY9" fmla="*/ 617697 h 909977"/>
                <a:gd name="connsiteX10" fmla="*/ 463255 w 1208043"/>
                <a:gd name="connsiteY10" fmla="*/ 909977 h 909977"/>
                <a:gd name="connsiteX11" fmla="*/ 505098 w 1208043"/>
                <a:gd name="connsiteY11" fmla="*/ 705394 h 909977"/>
                <a:gd name="connsiteX12" fmla="*/ 617358 w 1208043"/>
                <a:gd name="connsiteY12" fmla="*/ 663212 h 909977"/>
                <a:gd name="connsiteX13" fmla="*/ 679269 w 1208043"/>
                <a:gd name="connsiteY13" fmla="*/ 661851 h 909977"/>
                <a:gd name="connsiteX14" fmla="*/ 809898 w 1208043"/>
                <a:gd name="connsiteY14" fmla="*/ 653143 h 909977"/>
                <a:gd name="connsiteX15" fmla="*/ 983253 w 1208043"/>
                <a:gd name="connsiteY15" fmla="*/ 720362 h 909977"/>
                <a:gd name="connsiteX16" fmla="*/ 1102860 w 1208043"/>
                <a:gd name="connsiteY16" fmla="*/ 520200 h 909977"/>
                <a:gd name="connsiteX17" fmla="*/ 1208043 w 1208043"/>
                <a:gd name="connsiteY17" fmla="*/ 303983 h 909977"/>
                <a:gd name="connsiteX0" fmla="*/ 1208043 w 1208043"/>
                <a:gd name="connsiteY0" fmla="*/ 303983 h 909977"/>
                <a:gd name="connsiteX1" fmla="*/ 1062446 w 1208043"/>
                <a:gd name="connsiteY1" fmla="*/ 252548 h 909977"/>
                <a:gd name="connsiteX2" fmla="*/ 870858 w 1208043"/>
                <a:gd name="connsiteY2" fmla="*/ 209006 h 909977"/>
                <a:gd name="connsiteX3" fmla="*/ 583475 w 1208043"/>
                <a:gd name="connsiteY3" fmla="*/ 200297 h 909977"/>
                <a:gd name="connsiteX4" fmla="*/ 365760 w 1208043"/>
                <a:gd name="connsiteY4" fmla="*/ 148046 h 909977"/>
                <a:gd name="connsiteX5" fmla="*/ 217715 w 1208043"/>
                <a:gd name="connsiteY5" fmla="*/ 78377 h 909977"/>
                <a:gd name="connsiteX6" fmla="*/ 0 w 1208043"/>
                <a:gd name="connsiteY6" fmla="*/ 0 h 909977"/>
                <a:gd name="connsiteX7" fmla="*/ 253434 w 1208043"/>
                <a:gd name="connsiteY7" fmla="*/ 308133 h 909977"/>
                <a:gd name="connsiteX8" fmla="*/ 321879 w 1208043"/>
                <a:gd name="connsiteY8" fmla="*/ 476113 h 909977"/>
                <a:gd name="connsiteX9" fmla="*/ 371340 w 1208043"/>
                <a:gd name="connsiteY9" fmla="*/ 617697 h 909977"/>
                <a:gd name="connsiteX10" fmla="*/ 463255 w 1208043"/>
                <a:gd name="connsiteY10" fmla="*/ 909977 h 909977"/>
                <a:gd name="connsiteX11" fmla="*/ 543198 w 1208043"/>
                <a:gd name="connsiteY11" fmla="*/ 812550 h 909977"/>
                <a:gd name="connsiteX12" fmla="*/ 617358 w 1208043"/>
                <a:gd name="connsiteY12" fmla="*/ 663212 h 909977"/>
                <a:gd name="connsiteX13" fmla="*/ 679269 w 1208043"/>
                <a:gd name="connsiteY13" fmla="*/ 661851 h 909977"/>
                <a:gd name="connsiteX14" fmla="*/ 809898 w 1208043"/>
                <a:gd name="connsiteY14" fmla="*/ 653143 h 909977"/>
                <a:gd name="connsiteX15" fmla="*/ 983253 w 1208043"/>
                <a:gd name="connsiteY15" fmla="*/ 720362 h 909977"/>
                <a:gd name="connsiteX16" fmla="*/ 1102860 w 1208043"/>
                <a:gd name="connsiteY16" fmla="*/ 520200 h 909977"/>
                <a:gd name="connsiteX17" fmla="*/ 1208043 w 1208043"/>
                <a:gd name="connsiteY17" fmla="*/ 303983 h 909977"/>
                <a:gd name="connsiteX0" fmla="*/ 1208043 w 1208043"/>
                <a:gd name="connsiteY0" fmla="*/ 303983 h 909977"/>
                <a:gd name="connsiteX1" fmla="*/ 1062446 w 1208043"/>
                <a:gd name="connsiteY1" fmla="*/ 252548 h 909977"/>
                <a:gd name="connsiteX2" fmla="*/ 870858 w 1208043"/>
                <a:gd name="connsiteY2" fmla="*/ 209006 h 909977"/>
                <a:gd name="connsiteX3" fmla="*/ 583475 w 1208043"/>
                <a:gd name="connsiteY3" fmla="*/ 200297 h 909977"/>
                <a:gd name="connsiteX4" fmla="*/ 365760 w 1208043"/>
                <a:gd name="connsiteY4" fmla="*/ 148046 h 909977"/>
                <a:gd name="connsiteX5" fmla="*/ 217715 w 1208043"/>
                <a:gd name="connsiteY5" fmla="*/ 78377 h 909977"/>
                <a:gd name="connsiteX6" fmla="*/ 0 w 1208043"/>
                <a:gd name="connsiteY6" fmla="*/ 0 h 909977"/>
                <a:gd name="connsiteX7" fmla="*/ 253434 w 1208043"/>
                <a:gd name="connsiteY7" fmla="*/ 308133 h 909977"/>
                <a:gd name="connsiteX8" fmla="*/ 321879 w 1208043"/>
                <a:gd name="connsiteY8" fmla="*/ 476113 h 909977"/>
                <a:gd name="connsiteX9" fmla="*/ 371340 w 1208043"/>
                <a:gd name="connsiteY9" fmla="*/ 617697 h 909977"/>
                <a:gd name="connsiteX10" fmla="*/ 463255 w 1208043"/>
                <a:gd name="connsiteY10" fmla="*/ 909977 h 909977"/>
                <a:gd name="connsiteX11" fmla="*/ 543198 w 1208043"/>
                <a:gd name="connsiteY11" fmla="*/ 812550 h 909977"/>
                <a:gd name="connsiteX12" fmla="*/ 626883 w 1208043"/>
                <a:gd name="connsiteY12" fmla="*/ 765606 h 909977"/>
                <a:gd name="connsiteX13" fmla="*/ 679269 w 1208043"/>
                <a:gd name="connsiteY13" fmla="*/ 661851 h 909977"/>
                <a:gd name="connsiteX14" fmla="*/ 809898 w 1208043"/>
                <a:gd name="connsiteY14" fmla="*/ 653143 h 909977"/>
                <a:gd name="connsiteX15" fmla="*/ 983253 w 1208043"/>
                <a:gd name="connsiteY15" fmla="*/ 720362 h 909977"/>
                <a:gd name="connsiteX16" fmla="*/ 1102860 w 1208043"/>
                <a:gd name="connsiteY16" fmla="*/ 520200 h 909977"/>
                <a:gd name="connsiteX17" fmla="*/ 1208043 w 1208043"/>
                <a:gd name="connsiteY17" fmla="*/ 303983 h 909977"/>
                <a:gd name="connsiteX0" fmla="*/ 1208043 w 1208043"/>
                <a:gd name="connsiteY0" fmla="*/ 303983 h 909977"/>
                <a:gd name="connsiteX1" fmla="*/ 1062446 w 1208043"/>
                <a:gd name="connsiteY1" fmla="*/ 252548 h 909977"/>
                <a:gd name="connsiteX2" fmla="*/ 870858 w 1208043"/>
                <a:gd name="connsiteY2" fmla="*/ 209006 h 909977"/>
                <a:gd name="connsiteX3" fmla="*/ 583475 w 1208043"/>
                <a:gd name="connsiteY3" fmla="*/ 200297 h 909977"/>
                <a:gd name="connsiteX4" fmla="*/ 365760 w 1208043"/>
                <a:gd name="connsiteY4" fmla="*/ 148046 h 909977"/>
                <a:gd name="connsiteX5" fmla="*/ 217715 w 1208043"/>
                <a:gd name="connsiteY5" fmla="*/ 78377 h 909977"/>
                <a:gd name="connsiteX6" fmla="*/ 0 w 1208043"/>
                <a:gd name="connsiteY6" fmla="*/ 0 h 909977"/>
                <a:gd name="connsiteX7" fmla="*/ 253434 w 1208043"/>
                <a:gd name="connsiteY7" fmla="*/ 308133 h 909977"/>
                <a:gd name="connsiteX8" fmla="*/ 321879 w 1208043"/>
                <a:gd name="connsiteY8" fmla="*/ 476113 h 909977"/>
                <a:gd name="connsiteX9" fmla="*/ 371340 w 1208043"/>
                <a:gd name="connsiteY9" fmla="*/ 617697 h 909977"/>
                <a:gd name="connsiteX10" fmla="*/ 463255 w 1208043"/>
                <a:gd name="connsiteY10" fmla="*/ 909977 h 909977"/>
                <a:gd name="connsiteX11" fmla="*/ 543198 w 1208043"/>
                <a:gd name="connsiteY11" fmla="*/ 812550 h 909977"/>
                <a:gd name="connsiteX12" fmla="*/ 626883 w 1208043"/>
                <a:gd name="connsiteY12" fmla="*/ 765606 h 909977"/>
                <a:gd name="connsiteX13" fmla="*/ 710225 w 1208043"/>
                <a:gd name="connsiteY13" fmla="*/ 749957 h 909977"/>
                <a:gd name="connsiteX14" fmla="*/ 809898 w 1208043"/>
                <a:gd name="connsiteY14" fmla="*/ 653143 h 909977"/>
                <a:gd name="connsiteX15" fmla="*/ 983253 w 1208043"/>
                <a:gd name="connsiteY15" fmla="*/ 720362 h 909977"/>
                <a:gd name="connsiteX16" fmla="*/ 1102860 w 1208043"/>
                <a:gd name="connsiteY16" fmla="*/ 520200 h 909977"/>
                <a:gd name="connsiteX17" fmla="*/ 1208043 w 1208043"/>
                <a:gd name="connsiteY17" fmla="*/ 303983 h 909977"/>
                <a:gd name="connsiteX0" fmla="*/ 1208043 w 1208043"/>
                <a:gd name="connsiteY0" fmla="*/ 303983 h 909977"/>
                <a:gd name="connsiteX1" fmla="*/ 1062446 w 1208043"/>
                <a:gd name="connsiteY1" fmla="*/ 252548 h 909977"/>
                <a:gd name="connsiteX2" fmla="*/ 870858 w 1208043"/>
                <a:gd name="connsiteY2" fmla="*/ 209006 h 909977"/>
                <a:gd name="connsiteX3" fmla="*/ 583475 w 1208043"/>
                <a:gd name="connsiteY3" fmla="*/ 200297 h 909977"/>
                <a:gd name="connsiteX4" fmla="*/ 365760 w 1208043"/>
                <a:gd name="connsiteY4" fmla="*/ 148046 h 909977"/>
                <a:gd name="connsiteX5" fmla="*/ 217715 w 1208043"/>
                <a:gd name="connsiteY5" fmla="*/ 78377 h 909977"/>
                <a:gd name="connsiteX6" fmla="*/ 0 w 1208043"/>
                <a:gd name="connsiteY6" fmla="*/ 0 h 909977"/>
                <a:gd name="connsiteX7" fmla="*/ 253434 w 1208043"/>
                <a:gd name="connsiteY7" fmla="*/ 308133 h 909977"/>
                <a:gd name="connsiteX8" fmla="*/ 321879 w 1208043"/>
                <a:gd name="connsiteY8" fmla="*/ 476113 h 909977"/>
                <a:gd name="connsiteX9" fmla="*/ 371340 w 1208043"/>
                <a:gd name="connsiteY9" fmla="*/ 617697 h 909977"/>
                <a:gd name="connsiteX10" fmla="*/ 463255 w 1208043"/>
                <a:gd name="connsiteY10" fmla="*/ 909977 h 909977"/>
                <a:gd name="connsiteX11" fmla="*/ 543198 w 1208043"/>
                <a:gd name="connsiteY11" fmla="*/ 812550 h 909977"/>
                <a:gd name="connsiteX12" fmla="*/ 626883 w 1208043"/>
                <a:gd name="connsiteY12" fmla="*/ 765606 h 909977"/>
                <a:gd name="connsiteX13" fmla="*/ 710225 w 1208043"/>
                <a:gd name="connsiteY13" fmla="*/ 749957 h 909977"/>
                <a:gd name="connsiteX14" fmla="*/ 821805 w 1208043"/>
                <a:gd name="connsiteY14" fmla="*/ 722200 h 909977"/>
                <a:gd name="connsiteX15" fmla="*/ 983253 w 1208043"/>
                <a:gd name="connsiteY15" fmla="*/ 720362 h 909977"/>
                <a:gd name="connsiteX16" fmla="*/ 1102860 w 1208043"/>
                <a:gd name="connsiteY16" fmla="*/ 520200 h 909977"/>
                <a:gd name="connsiteX17" fmla="*/ 1208043 w 1208043"/>
                <a:gd name="connsiteY17" fmla="*/ 303983 h 909977"/>
                <a:gd name="connsiteX0" fmla="*/ 1208043 w 1208043"/>
                <a:gd name="connsiteY0" fmla="*/ 303983 h 909977"/>
                <a:gd name="connsiteX1" fmla="*/ 1062446 w 1208043"/>
                <a:gd name="connsiteY1" fmla="*/ 252548 h 909977"/>
                <a:gd name="connsiteX2" fmla="*/ 870858 w 1208043"/>
                <a:gd name="connsiteY2" fmla="*/ 209006 h 909977"/>
                <a:gd name="connsiteX3" fmla="*/ 583475 w 1208043"/>
                <a:gd name="connsiteY3" fmla="*/ 200297 h 909977"/>
                <a:gd name="connsiteX4" fmla="*/ 365760 w 1208043"/>
                <a:gd name="connsiteY4" fmla="*/ 148046 h 909977"/>
                <a:gd name="connsiteX5" fmla="*/ 217715 w 1208043"/>
                <a:gd name="connsiteY5" fmla="*/ 78377 h 909977"/>
                <a:gd name="connsiteX6" fmla="*/ 0 w 1208043"/>
                <a:gd name="connsiteY6" fmla="*/ 0 h 909977"/>
                <a:gd name="connsiteX7" fmla="*/ 253434 w 1208043"/>
                <a:gd name="connsiteY7" fmla="*/ 308133 h 909977"/>
                <a:gd name="connsiteX8" fmla="*/ 321879 w 1208043"/>
                <a:gd name="connsiteY8" fmla="*/ 476113 h 909977"/>
                <a:gd name="connsiteX9" fmla="*/ 371340 w 1208043"/>
                <a:gd name="connsiteY9" fmla="*/ 617697 h 909977"/>
                <a:gd name="connsiteX10" fmla="*/ 463255 w 1208043"/>
                <a:gd name="connsiteY10" fmla="*/ 909977 h 909977"/>
                <a:gd name="connsiteX11" fmla="*/ 543198 w 1208043"/>
                <a:gd name="connsiteY11" fmla="*/ 812550 h 909977"/>
                <a:gd name="connsiteX12" fmla="*/ 626883 w 1208043"/>
                <a:gd name="connsiteY12" fmla="*/ 765606 h 909977"/>
                <a:gd name="connsiteX13" fmla="*/ 729275 w 1208043"/>
                <a:gd name="connsiteY13" fmla="*/ 728526 h 909977"/>
                <a:gd name="connsiteX14" fmla="*/ 821805 w 1208043"/>
                <a:gd name="connsiteY14" fmla="*/ 722200 h 909977"/>
                <a:gd name="connsiteX15" fmla="*/ 983253 w 1208043"/>
                <a:gd name="connsiteY15" fmla="*/ 720362 h 909977"/>
                <a:gd name="connsiteX16" fmla="*/ 1102860 w 1208043"/>
                <a:gd name="connsiteY16" fmla="*/ 520200 h 909977"/>
                <a:gd name="connsiteX17" fmla="*/ 1208043 w 1208043"/>
                <a:gd name="connsiteY17" fmla="*/ 303983 h 90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8043" h="909977">
                  <a:moveTo>
                    <a:pt x="1208043" y="303983"/>
                  </a:moveTo>
                  <a:lnTo>
                    <a:pt x="1062446" y="252548"/>
                  </a:lnTo>
                  <a:lnTo>
                    <a:pt x="870858" y="209006"/>
                  </a:lnTo>
                  <a:lnTo>
                    <a:pt x="583475" y="200297"/>
                  </a:lnTo>
                  <a:lnTo>
                    <a:pt x="365760" y="148046"/>
                  </a:lnTo>
                  <a:lnTo>
                    <a:pt x="217715" y="78377"/>
                  </a:lnTo>
                  <a:lnTo>
                    <a:pt x="0" y="0"/>
                  </a:lnTo>
                  <a:lnTo>
                    <a:pt x="253434" y="308133"/>
                  </a:lnTo>
                  <a:cubicBezTo>
                    <a:pt x="298474" y="402226"/>
                    <a:pt x="276839" y="382020"/>
                    <a:pt x="321879" y="476113"/>
                  </a:cubicBezTo>
                  <a:lnTo>
                    <a:pt x="371340" y="617697"/>
                  </a:lnTo>
                  <a:lnTo>
                    <a:pt x="463255" y="909977"/>
                  </a:lnTo>
                  <a:cubicBezTo>
                    <a:pt x="492284" y="883851"/>
                    <a:pt x="514169" y="838676"/>
                    <a:pt x="543198" y="812550"/>
                  </a:cubicBezTo>
                  <a:cubicBezTo>
                    <a:pt x="585380" y="800077"/>
                    <a:pt x="584701" y="778079"/>
                    <a:pt x="626883" y="765606"/>
                  </a:cubicBezTo>
                  <a:lnTo>
                    <a:pt x="729275" y="728526"/>
                  </a:lnTo>
                  <a:lnTo>
                    <a:pt x="821805" y="722200"/>
                  </a:lnTo>
                  <a:lnTo>
                    <a:pt x="983253" y="720362"/>
                  </a:lnTo>
                  <a:lnTo>
                    <a:pt x="1102860" y="520200"/>
                  </a:lnTo>
                  <a:lnTo>
                    <a:pt x="1208043" y="303983"/>
                  </a:lnTo>
                  <a:close/>
                </a:path>
              </a:pathLst>
            </a:custGeom>
            <a:solidFill>
              <a:srgbClr val="FFC000">
                <a:alpha val="50000"/>
              </a:srgbClr>
            </a:solidFill>
            <a:ln w="12700" cap="flat" cmpd="sng" algn="ctr">
              <a:noFill/>
              <a:prstDash val="solid"/>
            </a:ln>
            <a:effectLst>
              <a:glow rad="63500">
                <a:srgbClr val="FFC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8" name="Freeform 17"/>
            <p:cNvSpPr/>
            <p:nvPr/>
          </p:nvSpPr>
          <p:spPr>
            <a:xfrm>
              <a:off x="7822383" y="3445461"/>
              <a:ext cx="509067" cy="473465"/>
            </a:xfrm>
            <a:custGeom>
              <a:avLst/>
              <a:gdLst>
                <a:gd name="connsiteX0" fmla="*/ 522514 w 522514"/>
                <a:gd name="connsiteY0" fmla="*/ 87086 h 539932"/>
                <a:gd name="connsiteX1" fmla="*/ 418011 w 522514"/>
                <a:gd name="connsiteY1" fmla="*/ 26126 h 539932"/>
                <a:gd name="connsiteX2" fmla="*/ 252548 w 522514"/>
                <a:gd name="connsiteY2" fmla="*/ 0 h 539932"/>
                <a:gd name="connsiteX3" fmla="*/ 104502 w 522514"/>
                <a:gd name="connsiteY3" fmla="*/ 52252 h 539932"/>
                <a:gd name="connsiteX4" fmla="*/ 0 w 522514"/>
                <a:gd name="connsiteY4" fmla="*/ 148046 h 539932"/>
                <a:gd name="connsiteX5" fmla="*/ 78377 w 522514"/>
                <a:gd name="connsiteY5" fmla="*/ 418012 h 539932"/>
                <a:gd name="connsiteX6" fmla="*/ 130628 w 522514"/>
                <a:gd name="connsiteY6" fmla="*/ 505097 h 539932"/>
                <a:gd name="connsiteX7" fmla="*/ 304800 w 522514"/>
                <a:gd name="connsiteY7" fmla="*/ 539932 h 539932"/>
                <a:gd name="connsiteX8" fmla="*/ 365760 w 522514"/>
                <a:gd name="connsiteY8" fmla="*/ 374469 h 539932"/>
                <a:gd name="connsiteX9" fmla="*/ 426720 w 522514"/>
                <a:gd name="connsiteY9" fmla="*/ 209006 h 539932"/>
                <a:gd name="connsiteX10" fmla="*/ 522514 w 522514"/>
                <a:gd name="connsiteY10" fmla="*/ 87086 h 539932"/>
                <a:gd name="connsiteX0" fmla="*/ 522514 w 522514"/>
                <a:gd name="connsiteY0" fmla="*/ 87086 h 539932"/>
                <a:gd name="connsiteX1" fmla="*/ 418011 w 522514"/>
                <a:gd name="connsiteY1" fmla="*/ 26126 h 539932"/>
                <a:gd name="connsiteX2" fmla="*/ 252548 w 522514"/>
                <a:gd name="connsiteY2" fmla="*/ 0 h 539932"/>
                <a:gd name="connsiteX3" fmla="*/ 104502 w 522514"/>
                <a:gd name="connsiteY3" fmla="*/ 52252 h 539932"/>
                <a:gd name="connsiteX4" fmla="*/ 0 w 522514"/>
                <a:gd name="connsiteY4" fmla="*/ 148046 h 539932"/>
                <a:gd name="connsiteX5" fmla="*/ 78377 w 522514"/>
                <a:gd name="connsiteY5" fmla="*/ 418012 h 539932"/>
                <a:gd name="connsiteX6" fmla="*/ 130628 w 522514"/>
                <a:gd name="connsiteY6" fmla="*/ 505097 h 539932"/>
                <a:gd name="connsiteX7" fmla="*/ 304800 w 522514"/>
                <a:gd name="connsiteY7" fmla="*/ 539932 h 539932"/>
                <a:gd name="connsiteX8" fmla="*/ 365760 w 522514"/>
                <a:gd name="connsiteY8" fmla="*/ 374469 h 539932"/>
                <a:gd name="connsiteX9" fmla="*/ 433864 w 522514"/>
                <a:gd name="connsiteY9" fmla="*/ 189956 h 539932"/>
                <a:gd name="connsiteX10" fmla="*/ 522514 w 522514"/>
                <a:gd name="connsiteY10" fmla="*/ 87086 h 539932"/>
                <a:gd name="connsiteX0" fmla="*/ 522514 w 522514"/>
                <a:gd name="connsiteY0" fmla="*/ 87086 h 539932"/>
                <a:gd name="connsiteX1" fmla="*/ 418011 w 522514"/>
                <a:gd name="connsiteY1" fmla="*/ 26126 h 539932"/>
                <a:gd name="connsiteX2" fmla="*/ 252548 w 522514"/>
                <a:gd name="connsiteY2" fmla="*/ 0 h 539932"/>
                <a:gd name="connsiteX3" fmla="*/ 104502 w 522514"/>
                <a:gd name="connsiteY3" fmla="*/ 52252 h 539932"/>
                <a:gd name="connsiteX4" fmla="*/ 0 w 522514"/>
                <a:gd name="connsiteY4" fmla="*/ 148046 h 539932"/>
                <a:gd name="connsiteX5" fmla="*/ 78377 w 522514"/>
                <a:gd name="connsiteY5" fmla="*/ 418012 h 539932"/>
                <a:gd name="connsiteX6" fmla="*/ 130628 w 522514"/>
                <a:gd name="connsiteY6" fmla="*/ 505097 h 539932"/>
                <a:gd name="connsiteX7" fmla="*/ 304800 w 522514"/>
                <a:gd name="connsiteY7" fmla="*/ 539932 h 539932"/>
                <a:gd name="connsiteX8" fmla="*/ 365760 w 522514"/>
                <a:gd name="connsiteY8" fmla="*/ 374469 h 539932"/>
                <a:gd name="connsiteX9" fmla="*/ 424339 w 522514"/>
                <a:gd name="connsiteY9" fmla="*/ 180431 h 539932"/>
                <a:gd name="connsiteX10" fmla="*/ 522514 w 522514"/>
                <a:gd name="connsiteY10" fmla="*/ 87086 h 539932"/>
                <a:gd name="connsiteX0" fmla="*/ 522514 w 522514"/>
                <a:gd name="connsiteY0" fmla="*/ 87086 h 539932"/>
                <a:gd name="connsiteX1" fmla="*/ 418011 w 522514"/>
                <a:gd name="connsiteY1" fmla="*/ 26126 h 539932"/>
                <a:gd name="connsiteX2" fmla="*/ 252548 w 522514"/>
                <a:gd name="connsiteY2" fmla="*/ 0 h 539932"/>
                <a:gd name="connsiteX3" fmla="*/ 104502 w 522514"/>
                <a:gd name="connsiteY3" fmla="*/ 52252 h 539932"/>
                <a:gd name="connsiteX4" fmla="*/ 0 w 522514"/>
                <a:gd name="connsiteY4" fmla="*/ 148046 h 539932"/>
                <a:gd name="connsiteX5" fmla="*/ 78377 w 522514"/>
                <a:gd name="connsiteY5" fmla="*/ 418012 h 539932"/>
                <a:gd name="connsiteX6" fmla="*/ 130628 w 522514"/>
                <a:gd name="connsiteY6" fmla="*/ 505097 h 539932"/>
                <a:gd name="connsiteX7" fmla="*/ 304800 w 522514"/>
                <a:gd name="connsiteY7" fmla="*/ 539932 h 539932"/>
                <a:gd name="connsiteX8" fmla="*/ 365760 w 522514"/>
                <a:gd name="connsiteY8" fmla="*/ 374469 h 539932"/>
                <a:gd name="connsiteX9" fmla="*/ 424339 w 522514"/>
                <a:gd name="connsiteY9" fmla="*/ 197100 h 539932"/>
                <a:gd name="connsiteX10" fmla="*/ 522514 w 522514"/>
                <a:gd name="connsiteY10" fmla="*/ 87086 h 539932"/>
                <a:gd name="connsiteX0" fmla="*/ 522514 w 522514"/>
                <a:gd name="connsiteY0" fmla="*/ 87086 h 539932"/>
                <a:gd name="connsiteX1" fmla="*/ 418011 w 522514"/>
                <a:gd name="connsiteY1" fmla="*/ 26126 h 539932"/>
                <a:gd name="connsiteX2" fmla="*/ 252548 w 522514"/>
                <a:gd name="connsiteY2" fmla="*/ 0 h 539932"/>
                <a:gd name="connsiteX3" fmla="*/ 104502 w 522514"/>
                <a:gd name="connsiteY3" fmla="*/ 52252 h 539932"/>
                <a:gd name="connsiteX4" fmla="*/ 0 w 522514"/>
                <a:gd name="connsiteY4" fmla="*/ 148046 h 539932"/>
                <a:gd name="connsiteX5" fmla="*/ 78377 w 522514"/>
                <a:gd name="connsiteY5" fmla="*/ 418012 h 539932"/>
                <a:gd name="connsiteX6" fmla="*/ 130628 w 522514"/>
                <a:gd name="connsiteY6" fmla="*/ 505097 h 539932"/>
                <a:gd name="connsiteX7" fmla="*/ 304800 w 522514"/>
                <a:gd name="connsiteY7" fmla="*/ 539932 h 539932"/>
                <a:gd name="connsiteX8" fmla="*/ 365760 w 522514"/>
                <a:gd name="connsiteY8" fmla="*/ 374469 h 539932"/>
                <a:gd name="connsiteX9" fmla="*/ 426720 w 522514"/>
                <a:gd name="connsiteY9" fmla="*/ 216150 h 539932"/>
                <a:gd name="connsiteX10" fmla="*/ 522514 w 522514"/>
                <a:gd name="connsiteY10" fmla="*/ 87086 h 539932"/>
                <a:gd name="connsiteX0" fmla="*/ 509067 w 509067"/>
                <a:gd name="connsiteY0" fmla="*/ 87086 h 539932"/>
                <a:gd name="connsiteX1" fmla="*/ 404564 w 509067"/>
                <a:gd name="connsiteY1" fmla="*/ 26126 h 539932"/>
                <a:gd name="connsiteX2" fmla="*/ 239101 w 509067"/>
                <a:gd name="connsiteY2" fmla="*/ 0 h 539932"/>
                <a:gd name="connsiteX3" fmla="*/ 91055 w 509067"/>
                <a:gd name="connsiteY3" fmla="*/ 52252 h 539932"/>
                <a:gd name="connsiteX4" fmla="*/ 0 w 509067"/>
                <a:gd name="connsiteY4" fmla="*/ 295964 h 539932"/>
                <a:gd name="connsiteX5" fmla="*/ 64930 w 509067"/>
                <a:gd name="connsiteY5" fmla="*/ 418012 h 539932"/>
                <a:gd name="connsiteX6" fmla="*/ 117181 w 509067"/>
                <a:gd name="connsiteY6" fmla="*/ 505097 h 539932"/>
                <a:gd name="connsiteX7" fmla="*/ 291353 w 509067"/>
                <a:gd name="connsiteY7" fmla="*/ 539932 h 539932"/>
                <a:gd name="connsiteX8" fmla="*/ 352313 w 509067"/>
                <a:gd name="connsiteY8" fmla="*/ 374469 h 539932"/>
                <a:gd name="connsiteX9" fmla="*/ 413273 w 509067"/>
                <a:gd name="connsiteY9" fmla="*/ 216150 h 539932"/>
                <a:gd name="connsiteX10" fmla="*/ 509067 w 509067"/>
                <a:gd name="connsiteY10" fmla="*/ 87086 h 539932"/>
                <a:gd name="connsiteX0" fmla="*/ 509067 w 509067"/>
                <a:gd name="connsiteY0" fmla="*/ 87086 h 539932"/>
                <a:gd name="connsiteX1" fmla="*/ 404564 w 509067"/>
                <a:gd name="connsiteY1" fmla="*/ 26126 h 539932"/>
                <a:gd name="connsiteX2" fmla="*/ 239101 w 509067"/>
                <a:gd name="connsiteY2" fmla="*/ 0 h 539932"/>
                <a:gd name="connsiteX3" fmla="*/ 104502 w 509067"/>
                <a:gd name="connsiteY3" fmla="*/ 159828 h 539932"/>
                <a:gd name="connsiteX4" fmla="*/ 0 w 509067"/>
                <a:gd name="connsiteY4" fmla="*/ 295964 h 539932"/>
                <a:gd name="connsiteX5" fmla="*/ 64930 w 509067"/>
                <a:gd name="connsiteY5" fmla="*/ 418012 h 539932"/>
                <a:gd name="connsiteX6" fmla="*/ 117181 w 509067"/>
                <a:gd name="connsiteY6" fmla="*/ 505097 h 539932"/>
                <a:gd name="connsiteX7" fmla="*/ 291353 w 509067"/>
                <a:gd name="connsiteY7" fmla="*/ 539932 h 539932"/>
                <a:gd name="connsiteX8" fmla="*/ 352313 w 509067"/>
                <a:gd name="connsiteY8" fmla="*/ 374469 h 539932"/>
                <a:gd name="connsiteX9" fmla="*/ 413273 w 509067"/>
                <a:gd name="connsiteY9" fmla="*/ 216150 h 539932"/>
                <a:gd name="connsiteX10" fmla="*/ 509067 w 509067"/>
                <a:gd name="connsiteY10" fmla="*/ 87086 h 539932"/>
                <a:gd name="connsiteX0" fmla="*/ 509067 w 509067"/>
                <a:gd name="connsiteY0" fmla="*/ 60960 h 513806"/>
                <a:gd name="connsiteX1" fmla="*/ 404564 w 509067"/>
                <a:gd name="connsiteY1" fmla="*/ 0 h 513806"/>
                <a:gd name="connsiteX2" fmla="*/ 239101 w 509067"/>
                <a:gd name="connsiteY2" fmla="*/ 68003 h 513806"/>
                <a:gd name="connsiteX3" fmla="*/ 104502 w 509067"/>
                <a:gd name="connsiteY3" fmla="*/ 133702 h 513806"/>
                <a:gd name="connsiteX4" fmla="*/ 0 w 509067"/>
                <a:gd name="connsiteY4" fmla="*/ 269838 h 513806"/>
                <a:gd name="connsiteX5" fmla="*/ 64930 w 509067"/>
                <a:gd name="connsiteY5" fmla="*/ 391886 h 513806"/>
                <a:gd name="connsiteX6" fmla="*/ 117181 w 509067"/>
                <a:gd name="connsiteY6" fmla="*/ 478971 h 513806"/>
                <a:gd name="connsiteX7" fmla="*/ 291353 w 509067"/>
                <a:gd name="connsiteY7" fmla="*/ 513806 h 513806"/>
                <a:gd name="connsiteX8" fmla="*/ 352313 w 509067"/>
                <a:gd name="connsiteY8" fmla="*/ 348343 h 513806"/>
                <a:gd name="connsiteX9" fmla="*/ 413273 w 509067"/>
                <a:gd name="connsiteY9" fmla="*/ 190024 h 513806"/>
                <a:gd name="connsiteX10" fmla="*/ 509067 w 509067"/>
                <a:gd name="connsiteY10" fmla="*/ 60960 h 513806"/>
                <a:gd name="connsiteX0" fmla="*/ 509067 w 509067"/>
                <a:gd name="connsiteY0" fmla="*/ 20619 h 473465"/>
                <a:gd name="connsiteX1" fmla="*/ 404564 w 509067"/>
                <a:gd name="connsiteY1" fmla="*/ 0 h 473465"/>
                <a:gd name="connsiteX2" fmla="*/ 239101 w 509067"/>
                <a:gd name="connsiteY2" fmla="*/ 27662 h 473465"/>
                <a:gd name="connsiteX3" fmla="*/ 104502 w 509067"/>
                <a:gd name="connsiteY3" fmla="*/ 93361 h 473465"/>
                <a:gd name="connsiteX4" fmla="*/ 0 w 509067"/>
                <a:gd name="connsiteY4" fmla="*/ 229497 h 473465"/>
                <a:gd name="connsiteX5" fmla="*/ 64930 w 509067"/>
                <a:gd name="connsiteY5" fmla="*/ 351545 h 473465"/>
                <a:gd name="connsiteX6" fmla="*/ 117181 w 509067"/>
                <a:gd name="connsiteY6" fmla="*/ 438630 h 473465"/>
                <a:gd name="connsiteX7" fmla="*/ 291353 w 509067"/>
                <a:gd name="connsiteY7" fmla="*/ 473465 h 473465"/>
                <a:gd name="connsiteX8" fmla="*/ 352313 w 509067"/>
                <a:gd name="connsiteY8" fmla="*/ 308002 h 473465"/>
                <a:gd name="connsiteX9" fmla="*/ 413273 w 509067"/>
                <a:gd name="connsiteY9" fmla="*/ 149683 h 473465"/>
                <a:gd name="connsiteX10" fmla="*/ 509067 w 509067"/>
                <a:gd name="connsiteY10" fmla="*/ 20619 h 47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9067" h="473465">
                  <a:moveTo>
                    <a:pt x="509067" y="20619"/>
                  </a:moveTo>
                  <a:lnTo>
                    <a:pt x="404564" y="0"/>
                  </a:lnTo>
                  <a:lnTo>
                    <a:pt x="239101" y="27662"/>
                  </a:lnTo>
                  <a:lnTo>
                    <a:pt x="104502" y="93361"/>
                  </a:lnTo>
                  <a:lnTo>
                    <a:pt x="0" y="229497"/>
                  </a:lnTo>
                  <a:lnTo>
                    <a:pt x="64930" y="351545"/>
                  </a:lnTo>
                  <a:lnTo>
                    <a:pt x="117181" y="438630"/>
                  </a:lnTo>
                  <a:lnTo>
                    <a:pt x="291353" y="473465"/>
                  </a:lnTo>
                  <a:lnTo>
                    <a:pt x="352313" y="308002"/>
                  </a:lnTo>
                  <a:lnTo>
                    <a:pt x="413273" y="149683"/>
                  </a:lnTo>
                  <a:lnTo>
                    <a:pt x="509067" y="20619"/>
                  </a:lnTo>
                  <a:close/>
                </a:path>
              </a:pathLst>
            </a:custGeom>
            <a:solidFill>
              <a:srgbClr val="FF0000">
                <a:alpha val="50000"/>
              </a:srgbClr>
            </a:solidFill>
            <a:ln w="12700" cap="flat" cmpd="sng" algn="ctr">
              <a:noFill/>
              <a:prstDash val="solid"/>
            </a:ln>
            <a:effectLst>
              <a:glow rad="63500">
                <a:srgbClr val="FF0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9" name="Freeform 18"/>
            <p:cNvSpPr/>
            <p:nvPr/>
          </p:nvSpPr>
          <p:spPr>
            <a:xfrm>
              <a:off x="6885826" y="3196114"/>
              <a:ext cx="757647" cy="661852"/>
            </a:xfrm>
            <a:custGeom>
              <a:avLst/>
              <a:gdLst>
                <a:gd name="connsiteX0" fmla="*/ 461554 w 740229"/>
                <a:gd name="connsiteY0" fmla="*/ 0 h 661852"/>
                <a:gd name="connsiteX1" fmla="*/ 226423 w 740229"/>
                <a:gd name="connsiteY1" fmla="*/ 78377 h 661852"/>
                <a:gd name="connsiteX2" fmla="*/ 113212 w 740229"/>
                <a:gd name="connsiteY2" fmla="*/ 139337 h 661852"/>
                <a:gd name="connsiteX3" fmla="*/ 0 w 740229"/>
                <a:gd name="connsiteY3" fmla="*/ 330926 h 661852"/>
                <a:gd name="connsiteX4" fmla="*/ 182880 w 740229"/>
                <a:gd name="connsiteY4" fmla="*/ 426720 h 661852"/>
                <a:gd name="connsiteX5" fmla="*/ 470263 w 740229"/>
                <a:gd name="connsiteY5" fmla="*/ 574766 h 661852"/>
                <a:gd name="connsiteX6" fmla="*/ 740229 w 740229"/>
                <a:gd name="connsiteY6" fmla="*/ 661852 h 661852"/>
                <a:gd name="connsiteX7" fmla="*/ 618309 w 740229"/>
                <a:gd name="connsiteY7" fmla="*/ 478972 h 661852"/>
                <a:gd name="connsiteX8" fmla="*/ 539932 w 740229"/>
                <a:gd name="connsiteY8" fmla="*/ 252549 h 661852"/>
                <a:gd name="connsiteX9" fmla="*/ 461554 w 740229"/>
                <a:gd name="connsiteY9" fmla="*/ 0 h 661852"/>
                <a:gd name="connsiteX0" fmla="*/ 478972 w 757647"/>
                <a:gd name="connsiteY0" fmla="*/ 0 h 661852"/>
                <a:gd name="connsiteX1" fmla="*/ 243841 w 757647"/>
                <a:gd name="connsiteY1" fmla="*/ 78377 h 661852"/>
                <a:gd name="connsiteX2" fmla="*/ 130630 w 757647"/>
                <a:gd name="connsiteY2" fmla="*/ 139337 h 661852"/>
                <a:gd name="connsiteX3" fmla="*/ 0 w 757647"/>
                <a:gd name="connsiteY3" fmla="*/ 374469 h 661852"/>
                <a:gd name="connsiteX4" fmla="*/ 200298 w 757647"/>
                <a:gd name="connsiteY4" fmla="*/ 426720 h 661852"/>
                <a:gd name="connsiteX5" fmla="*/ 487681 w 757647"/>
                <a:gd name="connsiteY5" fmla="*/ 574766 h 661852"/>
                <a:gd name="connsiteX6" fmla="*/ 757647 w 757647"/>
                <a:gd name="connsiteY6" fmla="*/ 661852 h 661852"/>
                <a:gd name="connsiteX7" fmla="*/ 635727 w 757647"/>
                <a:gd name="connsiteY7" fmla="*/ 478972 h 661852"/>
                <a:gd name="connsiteX8" fmla="*/ 557350 w 757647"/>
                <a:gd name="connsiteY8" fmla="*/ 252549 h 661852"/>
                <a:gd name="connsiteX9" fmla="*/ 478972 w 757647"/>
                <a:gd name="connsiteY9" fmla="*/ 0 h 66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647" h="661852">
                  <a:moveTo>
                    <a:pt x="478972" y="0"/>
                  </a:moveTo>
                  <a:lnTo>
                    <a:pt x="243841" y="78377"/>
                  </a:lnTo>
                  <a:lnTo>
                    <a:pt x="130630" y="139337"/>
                  </a:lnTo>
                  <a:lnTo>
                    <a:pt x="0" y="374469"/>
                  </a:lnTo>
                  <a:cubicBezTo>
                    <a:pt x="66766" y="391886"/>
                    <a:pt x="119018" y="393337"/>
                    <a:pt x="200298" y="426720"/>
                  </a:cubicBezTo>
                  <a:cubicBezTo>
                    <a:pt x="281578" y="460103"/>
                    <a:pt x="391887" y="525417"/>
                    <a:pt x="487681" y="574766"/>
                  </a:cubicBezTo>
                  <a:lnTo>
                    <a:pt x="757647" y="661852"/>
                  </a:lnTo>
                  <a:lnTo>
                    <a:pt x="635727" y="478972"/>
                  </a:lnTo>
                  <a:lnTo>
                    <a:pt x="557350" y="252549"/>
                  </a:lnTo>
                  <a:lnTo>
                    <a:pt x="478972" y="0"/>
                  </a:lnTo>
                  <a:close/>
                </a:path>
              </a:pathLst>
            </a:custGeom>
            <a:solidFill>
              <a:srgbClr val="FFFF00">
                <a:alpha val="50000"/>
              </a:srgbClr>
            </a:solidFill>
            <a:ln w="12700" cap="flat" cmpd="sng" algn="ctr">
              <a:noFill/>
              <a:prstDash val="solid"/>
            </a:ln>
            <a:effectLst>
              <a:glow rad="63500">
                <a:srgbClr val="FFFF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0" name="Freeform 19"/>
            <p:cNvSpPr/>
            <p:nvPr/>
          </p:nvSpPr>
          <p:spPr>
            <a:xfrm>
              <a:off x="4943816" y="3448663"/>
              <a:ext cx="365760" cy="200297"/>
            </a:xfrm>
            <a:custGeom>
              <a:avLst/>
              <a:gdLst>
                <a:gd name="connsiteX0" fmla="*/ 365760 w 365760"/>
                <a:gd name="connsiteY0" fmla="*/ 8708 h 200297"/>
                <a:gd name="connsiteX1" fmla="*/ 209005 w 365760"/>
                <a:gd name="connsiteY1" fmla="*/ 0 h 200297"/>
                <a:gd name="connsiteX2" fmla="*/ 121920 w 365760"/>
                <a:gd name="connsiteY2" fmla="*/ 34834 h 200297"/>
                <a:gd name="connsiteX3" fmla="*/ 0 w 365760"/>
                <a:gd name="connsiteY3" fmla="*/ 200297 h 200297"/>
                <a:gd name="connsiteX4" fmla="*/ 182880 w 365760"/>
                <a:gd name="connsiteY4" fmla="*/ 148046 h 200297"/>
                <a:gd name="connsiteX5" fmla="*/ 365760 w 365760"/>
                <a:gd name="connsiteY5" fmla="*/ 8708 h 20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 h="200297">
                  <a:moveTo>
                    <a:pt x="365760" y="8708"/>
                  </a:moveTo>
                  <a:lnTo>
                    <a:pt x="209005" y="0"/>
                  </a:lnTo>
                  <a:lnTo>
                    <a:pt x="121920" y="34834"/>
                  </a:lnTo>
                  <a:lnTo>
                    <a:pt x="0" y="200297"/>
                  </a:lnTo>
                  <a:lnTo>
                    <a:pt x="182880" y="148046"/>
                  </a:lnTo>
                  <a:lnTo>
                    <a:pt x="365760" y="8708"/>
                  </a:lnTo>
                  <a:close/>
                </a:path>
              </a:pathLst>
            </a:custGeom>
            <a:solidFill>
              <a:srgbClr val="FFC000">
                <a:alpha val="50000"/>
              </a:srgbClr>
            </a:solidFill>
            <a:ln w="12700" cap="flat" cmpd="sng" algn="ctr">
              <a:noFill/>
              <a:prstDash val="solid"/>
            </a:ln>
            <a:effectLst>
              <a:glow rad="63500">
                <a:srgbClr val="FFC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1" name="Freeform 20"/>
            <p:cNvSpPr/>
            <p:nvPr/>
          </p:nvSpPr>
          <p:spPr>
            <a:xfrm>
              <a:off x="4717393" y="3248366"/>
              <a:ext cx="661851" cy="496388"/>
            </a:xfrm>
            <a:custGeom>
              <a:avLst/>
              <a:gdLst>
                <a:gd name="connsiteX0" fmla="*/ 661851 w 661851"/>
                <a:gd name="connsiteY0" fmla="*/ 139337 h 496388"/>
                <a:gd name="connsiteX1" fmla="*/ 505097 w 661851"/>
                <a:gd name="connsiteY1" fmla="*/ 78377 h 496388"/>
                <a:gd name="connsiteX2" fmla="*/ 304800 w 661851"/>
                <a:gd name="connsiteY2" fmla="*/ 0 h 496388"/>
                <a:gd name="connsiteX3" fmla="*/ 130628 w 661851"/>
                <a:gd name="connsiteY3" fmla="*/ 261257 h 496388"/>
                <a:gd name="connsiteX4" fmla="*/ 0 w 661851"/>
                <a:gd name="connsiteY4" fmla="*/ 496388 h 496388"/>
                <a:gd name="connsiteX5" fmla="*/ 226423 w 661851"/>
                <a:gd name="connsiteY5" fmla="*/ 435428 h 496388"/>
                <a:gd name="connsiteX6" fmla="*/ 261257 w 661851"/>
                <a:gd name="connsiteY6" fmla="*/ 330925 h 496388"/>
                <a:gd name="connsiteX7" fmla="*/ 339634 w 661851"/>
                <a:gd name="connsiteY7" fmla="*/ 226423 h 496388"/>
                <a:gd name="connsiteX8" fmla="*/ 470263 w 661851"/>
                <a:gd name="connsiteY8" fmla="*/ 165463 h 496388"/>
                <a:gd name="connsiteX9" fmla="*/ 592183 w 661851"/>
                <a:gd name="connsiteY9" fmla="*/ 174171 h 496388"/>
                <a:gd name="connsiteX10" fmla="*/ 661851 w 661851"/>
                <a:gd name="connsiteY10" fmla="*/ 139337 h 496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1851" h="496388">
                  <a:moveTo>
                    <a:pt x="661851" y="139337"/>
                  </a:moveTo>
                  <a:lnTo>
                    <a:pt x="505097" y="78377"/>
                  </a:lnTo>
                  <a:lnTo>
                    <a:pt x="304800" y="0"/>
                  </a:lnTo>
                  <a:lnTo>
                    <a:pt x="130628" y="261257"/>
                  </a:lnTo>
                  <a:lnTo>
                    <a:pt x="0" y="496388"/>
                  </a:lnTo>
                  <a:lnTo>
                    <a:pt x="226423" y="435428"/>
                  </a:lnTo>
                  <a:lnTo>
                    <a:pt x="261257" y="330925"/>
                  </a:lnTo>
                  <a:lnTo>
                    <a:pt x="339634" y="226423"/>
                  </a:lnTo>
                  <a:lnTo>
                    <a:pt x="470263" y="165463"/>
                  </a:lnTo>
                  <a:lnTo>
                    <a:pt x="592183" y="174171"/>
                  </a:lnTo>
                  <a:lnTo>
                    <a:pt x="661851" y="139337"/>
                  </a:lnTo>
                  <a:close/>
                </a:path>
              </a:pathLst>
            </a:custGeom>
            <a:solidFill>
              <a:srgbClr val="FFFF00">
                <a:alpha val="50000"/>
              </a:srgbClr>
            </a:solidFill>
            <a:ln w="12700" cap="flat" cmpd="sng" algn="ctr">
              <a:noFill/>
              <a:prstDash val="solid"/>
            </a:ln>
            <a:effectLst>
              <a:glow rad="63500">
                <a:srgbClr val="FFFF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2" name="Freeform 21"/>
            <p:cNvSpPr/>
            <p:nvPr/>
          </p:nvSpPr>
          <p:spPr>
            <a:xfrm>
              <a:off x="6763271" y="2638765"/>
              <a:ext cx="584110" cy="931817"/>
            </a:xfrm>
            <a:custGeom>
              <a:avLst/>
              <a:gdLst>
                <a:gd name="connsiteX0" fmla="*/ 461554 w 461554"/>
                <a:gd name="connsiteY0" fmla="*/ 539932 h 600892"/>
                <a:gd name="connsiteX1" fmla="*/ 296091 w 461554"/>
                <a:gd name="connsiteY1" fmla="*/ 574766 h 600892"/>
                <a:gd name="connsiteX2" fmla="*/ 165463 w 461554"/>
                <a:gd name="connsiteY2" fmla="*/ 600892 h 600892"/>
                <a:gd name="connsiteX3" fmla="*/ 87086 w 461554"/>
                <a:gd name="connsiteY3" fmla="*/ 557349 h 600892"/>
                <a:gd name="connsiteX4" fmla="*/ 43543 w 461554"/>
                <a:gd name="connsiteY4" fmla="*/ 365760 h 600892"/>
                <a:gd name="connsiteX5" fmla="*/ 0 w 461554"/>
                <a:gd name="connsiteY5" fmla="*/ 217715 h 600892"/>
                <a:gd name="connsiteX6" fmla="*/ 17417 w 461554"/>
                <a:gd name="connsiteY6" fmla="*/ 95795 h 600892"/>
                <a:gd name="connsiteX7" fmla="*/ 121920 w 461554"/>
                <a:gd name="connsiteY7" fmla="*/ 17418 h 600892"/>
                <a:gd name="connsiteX8" fmla="*/ 209006 w 461554"/>
                <a:gd name="connsiteY8" fmla="*/ 0 h 600892"/>
                <a:gd name="connsiteX9" fmla="*/ 348343 w 461554"/>
                <a:gd name="connsiteY9" fmla="*/ 156755 h 600892"/>
                <a:gd name="connsiteX10" fmla="*/ 418011 w 461554"/>
                <a:gd name="connsiteY10" fmla="*/ 374469 h 600892"/>
                <a:gd name="connsiteX11" fmla="*/ 461554 w 461554"/>
                <a:gd name="connsiteY11" fmla="*/ 539932 h 600892"/>
                <a:gd name="connsiteX0" fmla="*/ 496388 w 496388"/>
                <a:gd name="connsiteY0" fmla="*/ 539932 h 905692"/>
                <a:gd name="connsiteX1" fmla="*/ 330925 w 496388"/>
                <a:gd name="connsiteY1" fmla="*/ 574766 h 905692"/>
                <a:gd name="connsiteX2" fmla="*/ 0 w 496388"/>
                <a:gd name="connsiteY2" fmla="*/ 905692 h 905692"/>
                <a:gd name="connsiteX3" fmla="*/ 121920 w 496388"/>
                <a:gd name="connsiteY3" fmla="*/ 557349 h 905692"/>
                <a:gd name="connsiteX4" fmla="*/ 78377 w 496388"/>
                <a:gd name="connsiteY4" fmla="*/ 365760 h 905692"/>
                <a:gd name="connsiteX5" fmla="*/ 34834 w 496388"/>
                <a:gd name="connsiteY5" fmla="*/ 217715 h 905692"/>
                <a:gd name="connsiteX6" fmla="*/ 52251 w 496388"/>
                <a:gd name="connsiteY6" fmla="*/ 95795 h 905692"/>
                <a:gd name="connsiteX7" fmla="*/ 156754 w 496388"/>
                <a:gd name="connsiteY7" fmla="*/ 17418 h 905692"/>
                <a:gd name="connsiteX8" fmla="*/ 243840 w 496388"/>
                <a:gd name="connsiteY8" fmla="*/ 0 h 905692"/>
                <a:gd name="connsiteX9" fmla="*/ 383177 w 496388"/>
                <a:gd name="connsiteY9" fmla="*/ 156755 h 905692"/>
                <a:gd name="connsiteX10" fmla="*/ 452845 w 496388"/>
                <a:gd name="connsiteY10" fmla="*/ 374469 h 905692"/>
                <a:gd name="connsiteX11" fmla="*/ 496388 w 496388"/>
                <a:gd name="connsiteY11" fmla="*/ 539932 h 905692"/>
                <a:gd name="connsiteX0" fmla="*/ 583474 w 583474"/>
                <a:gd name="connsiteY0" fmla="*/ 539932 h 905692"/>
                <a:gd name="connsiteX1" fmla="*/ 418011 w 583474"/>
                <a:gd name="connsiteY1" fmla="*/ 574766 h 905692"/>
                <a:gd name="connsiteX2" fmla="*/ 87086 w 583474"/>
                <a:gd name="connsiteY2" fmla="*/ 905692 h 905692"/>
                <a:gd name="connsiteX3" fmla="*/ 0 w 583474"/>
                <a:gd name="connsiteY3" fmla="*/ 870858 h 905692"/>
                <a:gd name="connsiteX4" fmla="*/ 165463 w 583474"/>
                <a:gd name="connsiteY4" fmla="*/ 365760 h 905692"/>
                <a:gd name="connsiteX5" fmla="*/ 121920 w 583474"/>
                <a:gd name="connsiteY5" fmla="*/ 217715 h 905692"/>
                <a:gd name="connsiteX6" fmla="*/ 139337 w 583474"/>
                <a:gd name="connsiteY6" fmla="*/ 95795 h 905692"/>
                <a:gd name="connsiteX7" fmla="*/ 243840 w 583474"/>
                <a:gd name="connsiteY7" fmla="*/ 17418 h 905692"/>
                <a:gd name="connsiteX8" fmla="*/ 330926 w 583474"/>
                <a:gd name="connsiteY8" fmla="*/ 0 h 905692"/>
                <a:gd name="connsiteX9" fmla="*/ 470263 w 583474"/>
                <a:gd name="connsiteY9" fmla="*/ 156755 h 905692"/>
                <a:gd name="connsiteX10" fmla="*/ 539931 w 583474"/>
                <a:gd name="connsiteY10" fmla="*/ 374469 h 905692"/>
                <a:gd name="connsiteX11" fmla="*/ 583474 w 583474"/>
                <a:gd name="connsiteY11" fmla="*/ 539932 h 905692"/>
                <a:gd name="connsiteX0" fmla="*/ 583474 w 583474"/>
                <a:gd name="connsiteY0" fmla="*/ 539932 h 905692"/>
                <a:gd name="connsiteX1" fmla="*/ 418011 w 583474"/>
                <a:gd name="connsiteY1" fmla="*/ 574766 h 905692"/>
                <a:gd name="connsiteX2" fmla="*/ 87086 w 583474"/>
                <a:gd name="connsiteY2" fmla="*/ 905692 h 905692"/>
                <a:gd name="connsiteX3" fmla="*/ 0 w 583474"/>
                <a:gd name="connsiteY3" fmla="*/ 870858 h 905692"/>
                <a:gd name="connsiteX4" fmla="*/ 130629 w 583474"/>
                <a:gd name="connsiteY4" fmla="*/ 653143 h 905692"/>
                <a:gd name="connsiteX5" fmla="*/ 165463 w 583474"/>
                <a:gd name="connsiteY5" fmla="*/ 365760 h 905692"/>
                <a:gd name="connsiteX6" fmla="*/ 121920 w 583474"/>
                <a:gd name="connsiteY6" fmla="*/ 217715 h 905692"/>
                <a:gd name="connsiteX7" fmla="*/ 139337 w 583474"/>
                <a:gd name="connsiteY7" fmla="*/ 95795 h 905692"/>
                <a:gd name="connsiteX8" fmla="*/ 243840 w 583474"/>
                <a:gd name="connsiteY8" fmla="*/ 17418 h 905692"/>
                <a:gd name="connsiteX9" fmla="*/ 330926 w 583474"/>
                <a:gd name="connsiteY9" fmla="*/ 0 h 905692"/>
                <a:gd name="connsiteX10" fmla="*/ 470263 w 583474"/>
                <a:gd name="connsiteY10" fmla="*/ 156755 h 905692"/>
                <a:gd name="connsiteX11" fmla="*/ 539931 w 583474"/>
                <a:gd name="connsiteY11" fmla="*/ 374469 h 905692"/>
                <a:gd name="connsiteX12" fmla="*/ 583474 w 583474"/>
                <a:gd name="connsiteY12" fmla="*/ 539932 h 905692"/>
                <a:gd name="connsiteX0" fmla="*/ 583474 w 583474"/>
                <a:gd name="connsiteY0" fmla="*/ 539932 h 905692"/>
                <a:gd name="connsiteX1" fmla="*/ 418011 w 583474"/>
                <a:gd name="connsiteY1" fmla="*/ 574766 h 905692"/>
                <a:gd name="connsiteX2" fmla="*/ 87086 w 583474"/>
                <a:gd name="connsiteY2" fmla="*/ 905692 h 905692"/>
                <a:gd name="connsiteX3" fmla="*/ 0 w 583474"/>
                <a:gd name="connsiteY3" fmla="*/ 870858 h 905692"/>
                <a:gd name="connsiteX4" fmla="*/ 130629 w 583474"/>
                <a:gd name="connsiteY4" fmla="*/ 653143 h 905692"/>
                <a:gd name="connsiteX5" fmla="*/ 165463 w 583474"/>
                <a:gd name="connsiteY5" fmla="*/ 478972 h 905692"/>
                <a:gd name="connsiteX6" fmla="*/ 165463 w 583474"/>
                <a:gd name="connsiteY6" fmla="*/ 365760 h 905692"/>
                <a:gd name="connsiteX7" fmla="*/ 121920 w 583474"/>
                <a:gd name="connsiteY7" fmla="*/ 217715 h 905692"/>
                <a:gd name="connsiteX8" fmla="*/ 139337 w 583474"/>
                <a:gd name="connsiteY8" fmla="*/ 95795 h 905692"/>
                <a:gd name="connsiteX9" fmla="*/ 243840 w 583474"/>
                <a:gd name="connsiteY9" fmla="*/ 17418 h 905692"/>
                <a:gd name="connsiteX10" fmla="*/ 330926 w 583474"/>
                <a:gd name="connsiteY10" fmla="*/ 0 h 905692"/>
                <a:gd name="connsiteX11" fmla="*/ 470263 w 583474"/>
                <a:gd name="connsiteY11" fmla="*/ 156755 h 905692"/>
                <a:gd name="connsiteX12" fmla="*/ 539931 w 583474"/>
                <a:gd name="connsiteY12" fmla="*/ 374469 h 905692"/>
                <a:gd name="connsiteX13" fmla="*/ 583474 w 583474"/>
                <a:gd name="connsiteY13" fmla="*/ 539932 h 905692"/>
                <a:gd name="connsiteX0" fmla="*/ 583474 w 583474"/>
                <a:gd name="connsiteY0" fmla="*/ 539932 h 905692"/>
                <a:gd name="connsiteX1" fmla="*/ 418011 w 583474"/>
                <a:gd name="connsiteY1" fmla="*/ 574766 h 905692"/>
                <a:gd name="connsiteX2" fmla="*/ 252549 w 583474"/>
                <a:gd name="connsiteY2" fmla="*/ 644435 h 905692"/>
                <a:gd name="connsiteX3" fmla="*/ 87086 w 583474"/>
                <a:gd name="connsiteY3" fmla="*/ 905692 h 905692"/>
                <a:gd name="connsiteX4" fmla="*/ 0 w 583474"/>
                <a:gd name="connsiteY4" fmla="*/ 870858 h 905692"/>
                <a:gd name="connsiteX5" fmla="*/ 130629 w 583474"/>
                <a:gd name="connsiteY5" fmla="*/ 653143 h 905692"/>
                <a:gd name="connsiteX6" fmla="*/ 165463 w 583474"/>
                <a:gd name="connsiteY6" fmla="*/ 478972 h 905692"/>
                <a:gd name="connsiteX7" fmla="*/ 165463 w 583474"/>
                <a:gd name="connsiteY7" fmla="*/ 365760 h 905692"/>
                <a:gd name="connsiteX8" fmla="*/ 121920 w 583474"/>
                <a:gd name="connsiteY8" fmla="*/ 217715 h 905692"/>
                <a:gd name="connsiteX9" fmla="*/ 139337 w 583474"/>
                <a:gd name="connsiteY9" fmla="*/ 95795 h 905692"/>
                <a:gd name="connsiteX10" fmla="*/ 243840 w 583474"/>
                <a:gd name="connsiteY10" fmla="*/ 17418 h 905692"/>
                <a:gd name="connsiteX11" fmla="*/ 330926 w 583474"/>
                <a:gd name="connsiteY11" fmla="*/ 0 h 905692"/>
                <a:gd name="connsiteX12" fmla="*/ 470263 w 583474"/>
                <a:gd name="connsiteY12" fmla="*/ 156755 h 905692"/>
                <a:gd name="connsiteX13" fmla="*/ 539931 w 583474"/>
                <a:gd name="connsiteY13" fmla="*/ 374469 h 905692"/>
                <a:gd name="connsiteX14" fmla="*/ 583474 w 583474"/>
                <a:gd name="connsiteY14" fmla="*/ 539932 h 905692"/>
                <a:gd name="connsiteX0" fmla="*/ 583474 w 583474"/>
                <a:gd name="connsiteY0" fmla="*/ 539932 h 905692"/>
                <a:gd name="connsiteX1" fmla="*/ 418011 w 583474"/>
                <a:gd name="connsiteY1" fmla="*/ 574766 h 905692"/>
                <a:gd name="connsiteX2" fmla="*/ 252549 w 583474"/>
                <a:gd name="connsiteY2" fmla="*/ 644435 h 905692"/>
                <a:gd name="connsiteX3" fmla="*/ 87086 w 583474"/>
                <a:gd name="connsiteY3" fmla="*/ 905692 h 905692"/>
                <a:gd name="connsiteX4" fmla="*/ 0 w 583474"/>
                <a:gd name="connsiteY4" fmla="*/ 870858 h 905692"/>
                <a:gd name="connsiteX5" fmla="*/ 174172 w 583474"/>
                <a:gd name="connsiteY5" fmla="*/ 653143 h 905692"/>
                <a:gd name="connsiteX6" fmla="*/ 165463 w 583474"/>
                <a:gd name="connsiteY6" fmla="*/ 478972 h 905692"/>
                <a:gd name="connsiteX7" fmla="*/ 165463 w 583474"/>
                <a:gd name="connsiteY7" fmla="*/ 365760 h 905692"/>
                <a:gd name="connsiteX8" fmla="*/ 121920 w 583474"/>
                <a:gd name="connsiteY8" fmla="*/ 217715 h 905692"/>
                <a:gd name="connsiteX9" fmla="*/ 139337 w 583474"/>
                <a:gd name="connsiteY9" fmla="*/ 95795 h 905692"/>
                <a:gd name="connsiteX10" fmla="*/ 243840 w 583474"/>
                <a:gd name="connsiteY10" fmla="*/ 17418 h 905692"/>
                <a:gd name="connsiteX11" fmla="*/ 330926 w 583474"/>
                <a:gd name="connsiteY11" fmla="*/ 0 h 905692"/>
                <a:gd name="connsiteX12" fmla="*/ 470263 w 583474"/>
                <a:gd name="connsiteY12" fmla="*/ 156755 h 905692"/>
                <a:gd name="connsiteX13" fmla="*/ 539931 w 583474"/>
                <a:gd name="connsiteY13" fmla="*/ 374469 h 905692"/>
                <a:gd name="connsiteX14" fmla="*/ 583474 w 583474"/>
                <a:gd name="connsiteY14" fmla="*/ 539932 h 905692"/>
                <a:gd name="connsiteX0" fmla="*/ 584110 w 584110"/>
                <a:gd name="connsiteY0" fmla="*/ 539932 h 905692"/>
                <a:gd name="connsiteX1" fmla="*/ 418647 w 584110"/>
                <a:gd name="connsiteY1" fmla="*/ 574766 h 905692"/>
                <a:gd name="connsiteX2" fmla="*/ 253185 w 584110"/>
                <a:gd name="connsiteY2" fmla="*/ 644435 h 905692"/>
                <a:gd name="connsiteX3" fmla="*/ 87722 w 584110"/>
                <a:gd name="connsiteY3" fmla="*/ 905692 h 905692"/>
                <a:gd name="connsiteX4" fmla="*/ 636 w 584110"/>
                <a:gd name="connsiteY4" fmla="*/ 870858 h 905692"/>
                <a:gd name="connsiteX5" fmla="*/ 79013 w 584110"/>
                <a:gd name="connsiteY5" fmla="*/ 783772 h 905692"/>
                <a:gd name="connsiteX6" fmla="*/ 174808 w 584110"/>
                <a:gd name="connsiteY6" fmla="*/ 653143 h 905692"/>
                <a:gd name="connsiteX7" fmla="*/ 166099 w 584110"/>
                <a:gd name="connsiteY7" fmla="*/ 478972 h 905692"/>
                <a:gd name="connsiteX8" fmla="*/ 166099 w 584110"/>
                <a:gd name="connsiteY8" fmla="*/ 365760 h 905692"/>
                <a:gd name="connsiteX9" fmla="*/ 122556 w 584110"/>
                <a:gd name="connsiteY9" fmla="*/ 217715 h 905692"/>
                <a:gd name="connsiteX10" fmla="*/ 139973 w 584110"/>
                <a:gd name="connsiteY10" fmla="*/ 95795 h 905692"/>
                <a:gd name="connsiteX11" fmla="*/ 244476 w 584110"/>
                <a:gd name="connsiteY11" fmla="*/ 17418 h 905692"/>
                <a:gd name="connsiteX12" fmla="*/ 331562 w 584110"/>
                <a:gd name="connsiteY12" fmla="*/ 0 h 905692"/>
                <a:gd name="connsiteX13" fmla="*/ 470899 w 584110"/>
                <a:gd name="connsiteY13" fmla="*/ 156755 h 905692"/>
                <a:gd name="connsiteX14" fmla="*/ 540567 w 584110"/>
                <a:gd name="connsiteY14" fmla="*/ 374469 h 905692"/>
                <a:gd name="connsiteX15" fmla="*/ 584110 w 584110"/>
                <a:gd name="connsiteY15" fmla="*/ 539932 h 905692"/>
                <a:gd name="connsiteX0" fmla="*/ 584110 w 584110"/>
                <a:gd name="connsiteY0" fmla="*/ 539932 h 905692"/>
                <a:gd name="connsiteX1" fmla="*/ 418647 w 584110"/>
                <a:gd name="connsiteY1" fmla="*/ 574766 h 905692"/>
                <a:gd name="connsiteX2" fmla="*/ 253185 w 584110"/>
                <a:gd name="connsiteY2" fmla="*/ 644435 h 905692"/>
                <a:gd name="connsiteX3" fmla="*/ 87722 w 584110"/>
                <a:gd name="connsiteY3" fmla="*/ 905692 h 905692"/>
                <a:gd name="connsiteX4" fmla="*/ 636 w 584110"/>
                <a:gd name="connsiteY4" fmla="*/ 870858 h 905692"/>
                <a:gd name="connsiteX5" fmla="*/ 79013 w 584110"/>
                <a:gd name="connsiteY5" fmla="*/ 783772 h 905692"/>
                <a:gd name="connsiteX6" fmla="*/ 174808 w 584110"/>
                <a:gd name="connsiteY6" fmla="*/ 653143 h 905692"/>
                <a:gd name="connsiteX7" fmla="*/ 139974 w 584110"/>
                <a:gd name="connsiteY7" fmla="*/ 461555 h 905692"/>
                <a:gd name="connsiteX8" fmla="*/ 166099 w 584110"/>
                <a:gd name="connsiteY8" fmla="*/ 365760 h 905692"/>
                <a:gd name="connsiteX9" fmla="*/ 122556 w 584110"/>
                <a:gd name="connsiteY9" fmla="*/ 217715 h 905692"/>
                <a:gd name="connsiteX10" fmla="*/ 139973 w 584110"/>
                <a:gd name="connsiteY10" fmla="*/ 95795 h 905692"/>
                <a:gd name="connsiteX11" fmla="*/ 244476 w 584110"/>
                <a:gd name="connsiteY11" fmla="*/ 17418 h 905692"/>
                <a:gd name="connsiteX12" fmla="*/ 331562 w 584110"/>
                <a:gd name="connsiteY12" fmla="*/ 0 h 905692"/>
                <a:gd name="connsiteX13" fmla="*/ 470899 w 584110"/>
                <a:gd name="connsiteY13" fmla="*/ 156755 h 905692"/>
                <a:gd name="connsiteX14" fmla="*/ 540567 w 584110"/>
                <a:gd name="connsiteY14" fmla="*/ 374469 h 905692"/>
                <a:gd name="connsiteX15" fmla="*/ 584110 w 584110"/>
                <a:gd name="connsiteY15" fmla="*/ 539932 h 905692"/>
                <a:gd name="connsiteX0" fmla="*/ 584110 w 584110"/>
                <a:gd name="connsiteY0" fmla="*/ 539932 h 905692"/>
                <a:gd name="connsiteX1" fmla="*/ 418647 w 584110"/>
                <a:gd name="connsiteY1" fmla="*/ 574766 h 905692"/>
                <a:gd name="connsiteX2" fmla="*/ 253185 w 584110"/>
                <a:gd name="connsiteY2" fmla="*/ 644435 h 905692"/>
                <a:gd name="connsiteX3" fmla="*/ 87722 w 584110"/>
                <a:gd name="connsiteY3" fmla="*/ 905692 h 905692"/>
                <a:gd name="connsiteX4" fmla="*/ 636 w 584110"/>
                <a:gd name="connsiteY4" fmla="*/ 870858 h 905692"/>
                <a:gd name="connsiteX5" fmla="*/ 79013 w 584110"/>
                <a:gd name="connsiteY5" fmla="*/ 783772 h 905692"/>
                <a:gd name="connsiteX6" fmla="*/ 174808 w 584110"/>
                <a:gd name="connsiteY6" fmla="*/ 653143 h 905692"/>
                <a:gd name="connsiteX7" fmla="*/ 139974 w 584110"/>
                <a:gd name="connsiteY7" fmla="*/ 461555 h 905692"/>
                <a:gd name="connsiteX8" fmla="*/ 122557 w 584110"/>
                <a:gd name="connsiteY8" fmla="*/ 339635 h 905692"/>
                <a:gd name="connsiteX9" fmla="*/ 122556 w 584110"/>
                <a:gd name="connsiteY9" fmla="*/ 217715 h 905692"/>
                <a:gd name="connsiteX10" fmla="*/ 139973 w 584110"/>
                <a:gd name="connsiteY10" fmla="*/ 95795 h 905692"/>
                <a:gd name="connsiteX11" fmla="*/ 244476 w 584110"/>
                <a:gd name="connsiteY11" fmla="*/ 17418 h 905692"/>
                <a:gd name="connsiteX12" fmla="*/ 331562 w 584110"/>
                <a:gd name="connsiteY12" fmla="*/ 0 h 905692"/>
                <a:gd name="connsiteX13" fmla="*/ 470899 w 584110"/>
                <a:gd name="connsiteY13" fmla="*/ 156755 h 905692"/>
                <a:gd name="connsiteX14" fmla="*/ 540567 w 584110"/>
                <a:gd name="connsiteY14" fmla="*/ 374469 h 905692"/>
                <a:gd name="connsiteX15" fmla="*/ 584110 w 584110"/>
                <a:gd name="connsiteY15" fmla="*/ 539932 h 905692"/>
                <a:gd name="connsiteX0" fmla="*/ 584110 w 584110"/>
                <a:gd name="connsiteY0" fmla="*/ 539932 h 905692"/>
                <a:gd name="connsiteX1" fmla="*/ 418647 w 584110"/>
                <a:gd name="connsiteY1" fmla="*/ 574766 h 905692"/>
                <a:gd name="connsiteX2" fmla="*/ 253185 w 584110"/>
                <a:gd name="connsiteY2" fmla="*/ 644435 h 905692"/>
                <a:gd name="connsiteX3" fmla="*/ 87722 w 584110"/>
                <a:gd name="connsiteY3" fmla="*/ 905692 h 905692"/>
                <a:gd name="connsiteX4" fmla="*/ 636 w 584110"/>
                <a:gd name="connsiteY4" fmla="*/ 870858 h 905692"/>
                <a:gd name="connsiteX5" fmla="*/ 79013 w 584110"/>
                <a:gd name="connsiteY5" fmla="*/ 783772 h 905692"/>
                <a:gd name="connsiteX6" fmla="*/ 174808 w 584110"/>
                <a:gd name="connsiteY6" fmla="*/ 653143 h 905692"/>
                <a:gd name="connsiteX7" fmla="*/ 139974 w 584110"/>
                <a:gd name="connsiteY7" fmla="*/ 461555 h 905692"/>
                <a:gd name="connsiteX8" fmla="*/ 122557 w 584110"/>
                <a:gd name="connsiteY8" fmla="*/ 339635 h 905692"/>
                <a:gd name="connsiteX9" fmla="*/ 61596 w 584110"/>
                <a:gd name="connsiteY9" fmla="*/ 191589 h 905692"/>
                <a:gd name="connsiteX10" fmla="*/ 139973 w 584110"/>
                <a:gd name="connsiteY10" fmla="*/ 95795 h 905692"/>
                <a:gd name="connsiteX11" fmla="*/ 244476 w 584110"/>
                <a:gd name="connsiteY11" fmla="*/ 17418 h 905692"/>
                <a:gd name="connsiteX12" fmla="*/ 331562 w 584110"/>
                <a:gd name="connsiteY12" fmla="*/ 0 h 905692"/>
                <a:gd name="connsiteX13" fmla="*/ 470899 w 584110"/>
                <a:gd name="connsiteY13" fmla="*/ 156755 h 905692"/>
                <a:gd name="connsiteX14" fmla="*/ 540567 w 584110"/>
                <a:gd name="connsiteY14" fmla="*/ 374469 h 905692"/>
                <a:gd name="connsiteX15" fmla="*/ 584110 w 584110"/>
                <a:gd name="connsiteY15" fmla="*/ 539932 h 905692"/>
                <a:gd name="connsiteX0" fmla="*/ 584110 w 584110"/>
                <a:gd name="connsiteY0" fmla="*/ 539932 h 905692"/>
                <a:gd name="connsiteX1" fmla="*/ 418647 w 584110"/>
                <a:gd name="connsiteY1" fmla="*/ 574766 h 905692"/>
                <a:gd name="connsiteX2" fmla="*/ 253185 w 584110"/>
                <a:gd name="connsiteY2" fmla="*/ 644435 h 905692"/>
                <a:gd name="connsiteX3" fmla="*/ 87722 w 584110"/>
                <a:gd name="connsiteY3" fmla="*/ 905692 h 905692"/>
                <a:gd name="connsiteX4" fmla="*/ 636 w 584110"/>
                <a:gd name="connsiteY4" fmla="*/ 870858 h 905692"/>
                <a:gd name="connsiteX5" fmla="*/ 79013 w 584110"/>
                <a:gd name="connsiteY5" fmla="*/ 783772 h 905692"/>
                <a:gd name="connsiteX6" fmla="*/ 174808 w 584110"/>
                <a:gd name="connsiteY6" fmla="*/ 653143 h 905692"/>
                <a:gd name="connsiteX7" fmla="*/ 139974 w 584110"/>
                <a:gd name="connsiteY7" fmla="*/ 461555 h 905692"/>
                <a:gd name="connsiteX8" fmla="*/ 122557 w 584110"/>
                <a:gd name="connsiteY8" fmla="*/ 339635 h 905692"/>
                <a:gd name="connsiteX9" fmla="*/ 61596 w 584110"/>
                <a:gd name="connsiteY9" fmla="*/ 191589 h 905692"/>
                <a:gd name="connsiteX10" fmla="*/ 96430 w 584110"/>
                <a:gd name="connsiteY10" fmla="*/ 34835 h 905692"/>
                <a:gd name="connsiteX11" fmla="*/ 244476 w 584110"/>
                <a:gd name="connsiteY11" fmla="*/ 17418 h 905692"/>
                <a:gd name="connsiteX12" fmla="*/ 331562 w 584110"/>
                <a:gd name="connsiteY12" fmla="*/ 0 h 905692"/>
                <a:gd name="connsiteX13" fmla="*/ 470899 w 584110"/>
                <a:gd name="connsiteY13" fmla="*/ 156755 h 905692"/>
                <a:gd name="connsiteX14" fmla="*/ 540567 w 584110"/>
                <a:gd name="connsiteY14" fmla="*/ 374469 h 905692"/>
                <a:gd name="connsiteX15" fmla="*/ 584110 w 584110"/>
                <a:gd name="connsiteY15" fmla="*/ 539932 h 905692"/>
                <a:gd name="connsiteX0" fmla="*/ 584110 w 584110"/>
                <a:gd name="connsiteY0" fmla="*/ 566057 h 931817"/>
                <a:gd name="connsiteX1" fmla="*/ 418647 w 584110"/>
                <a:gd name="connsiteY1" fmla="*/ 600891 h 931817"/>
                <a:gd name="connsiteX2" fmla="*/ 253185 w 584110"/>
                <a:gd name="connsiteY2" fmla="*/ 670560 h 931817"/>
                <a:gd name="connsiteX3" fmla="*/ 87722 w 584110"/>
                <a:gd name="connsiteY3" fmla="*/ 931817 h 931817"/>
                <a:gd name="connsiteX4" fmla="*/ 636 w 584110"/>
                <a:gd name="connsiteY4" fmla="*/ 896983 h 931817"/>
                <a:gd name="connsiteX5" fmla="*/ 79013 w 584110"/>
                <a:gd name="connsiteY5" fmla="*/ 809897 h 931817"/>
                <a:gd name="connsiteX6" fmla="*/ 174808 w 584110"/>
                <a:gd name="connsiteY6" fmla="*/ 679268 h 931817"/>
                <a:gd name="connsiteX7" fmla="*/ 139974 w 584110"/>
                <a:gd name="connsiteY7" fmla="*/ 487680 h 931817"/>
                <a:gd name="connsiteX8" fmla="*/ 122557 w 584110"/>
                <a:gd name="connsiteY8" fmla="*/ 365760 h 931817"/>
                <a:gd name="connsiteX9" fmla="*/ 61596 w 584110"/>
                <a:gd name="connsiteY9" fmla="*/ 217714 h 931817"/>
                <a:gd name="connsiteX10" fmla="*/ 96430 w 584110"/>
                <a:gd name="connsiteY10" fmla="*/ 60960 h 931817"/>
                <a:gd name="connsiteX11" fmla="*/ 209641 w 584110"/>
                <a:gd name="connsiteY11" fmla="*/ 0 h 931817"/>
                <a:gd name="connsiteX12" fmla="*/ 331562 w 584110"/>
                <a:gd name="connsiteY12" fmla="*/ 26125 h 931817"/>
                <a:gd name="connsiteX13" fmla="*/ 470899 w 584110"/>
                <a:gd name="connsiteY13" fmla="*/ 182880 h 931817"/>
                <a:gd name="connsiteX14" fmla="*/ 540567 w 584110"/>
                <a:gd name="connsiteY14" fmla="*/ 400594 h 931817"/>
                <a:gd name="connsiteX15" fmla="*/ 584110 w 584110"/>
                <a:gd name="connsiteY15" fmla="*/ 566057 h 931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4110" h="931817">
                  <a:moveTo>
                    <a:pt x="584110" y="566057"/>
                  </a:moveTo>
                  <a:cubicBezTo>
                    <a:pt x="528956" y="577668"/>
                    <a:pt x="473801" y="583474"/>
                    <a:pt x="418647" y="600891"/>
                  </a:cubicBezTo>
                  <a:cubicBezTo>
                    <a:pt x="363493" y="618308"/>
                    <a:pt x="308339" y="615406"/>
                    <a:pt x="253185" y="670560"/>
                  </a:cubicBezTo>
                  <a:cubicBezTo>
                    <a:pt x="198031" y="725714"/>
                    <a:pt x="141425" y="899886"/>
                    <a:pt x="87722" y="931817"/>
                  </a:cubicBezTo>
                  <a:lnTo>
                    <a:pt x="636" y="896983"/>
                  </a:lnTo>
                  <a:cubicBezTo>
                    <a:pt x="-6621" y="876663"/>
                    <a:pt x="49984" y="846183"/>
                    <a:pt x="79013" y="809897"/>
                  </a:cubicBezTo>
                  <a:cubicBezTo>
                    <a:pt x="108042" y="773611"/>
                    <a:pt x="154488" y="730068"/>
                    <a:pt x="174808" y="679268"/>
                  </a:cubicBezTo>
                  <a:cubicBezTo>
                    <a:pt x="177711" y="621211"/>
                    <a:pt x="137071" y="545737"/>
                    <a:pt x="139974" y="487680"/>
                  </a:cubicBezTo>
                  <a:lnTo>
                    <a:pt x="122557" y="365760"/>
                  </a:lnTo>
                  <a:cubicBezTo>
                    <a:pt x="122557" y="325120"/>
                    <a:pt x="61596" y="258354"/>
                    <a:pt x="61596" y="217714"/>
                  </a:cubicBezTo>
                  <a:lnTo>
                    <a:pt x="96430" y="60960"/>
                  </a:lnTo>
                  <a:lnTo>
                    <a:pt x="209641" y="0"/>
                  </a:lnTo>
                  <a:lnTo>
                    <a:pt x="331562" y="26125"/>
                  </a:lnTo>
                  <a:lnTo>
                    <a:pt x="470899" y="182880"/>
                  </a:lnTo>
                  <a:lnTo>
                    <a:pt x="540567" y="400594"/>
                  </a:lnTo>
                  <a:lnTo>
                    <a:pt x="584110" y="566057"/>
                  </a:lnTo>
                  <a:close/>
                </a:path>
              </a:pathLst>
            </a:custGeom>
            <a:solidFill>
              <a:srgbClr val="00CC00">
                <a:alpha val="50000"/>
              </a:srgbClr>
            </a:solidFill>
            <a:ln w="12700" cap="flat" cmpd="sng" algn="ctr">
              <a:noFill/>
              <a:prstDash val="solid"/>
            </a:ln>
            <a:effectLst>
              <a:glow rad="63500">
                <a:srgbClr val="00CC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3" name="Freeform 22"/>
            <p:cNvSpPr/>
            <p:nvPr/>
          </p:nvSpPr>
          <p:spPr>
            <a:xfrm>
              <a:off x="6406856" y="2490720"/>
              <a:ext cx="600891" cy="1018903"/>
            </a:xfrm>
            <a:custGeom>
              <a:avLst/>
              <a:gdLst>
                <a:gd name="connsiteX0" fmla="*/ 600891 w 600891"/>
                <a:gd name="connsiteY0" fmla="*/ 95794 h 1018903"/>
                <a:gd name="connsiteX1" fmla="*/ 444137 w 600891"/>
                <a:gd name="connsiteY1" fmla="*/ 174171 h 1018903"/>
                <a:gd name="connsiteX2" fmla="*/ 391885 w 600891"/>
                <a:gd name="connsiteY2" fmla="*/ 287383 h 1018903"/>
                <a:gd name="connsiteX3" fmla="*/ 426720 w 600891"/>
                <a:gd name="connsiteY3" fmla="*/ 470263 h 1018903"/>
                <a:gd name="connsiteX4" fmla="*/ 487680 w 600891"/>
                <a:gd name="connsiteY4" fmla="*/ 696686 h 1018903"/>
                <a:gd name="connsiteX5" fmla="*/ 478971 w 600891"/>
                <a:gd name="connsiteY5" fmla="*/ 896983 h 1018903"/>
                <a:gd name="connsiteX6" fmla="*/ 357051 w 600891"/>
                <a:gd name="connsiteY6" fmla="*/ 1018903 h 1018903"/>
                <a:gd name="connsiteX7" fmla="*/ 235131 w 600891"/>
                <a:gd name="connsiteY7" fmla="*/ 1001486 h 1018903"/>
                <a:gd name="connsiteX8" fmla="*/ 69668 w 600891"/>
                <a:gd name="connsiteY8" fmla="*/ 949234 h 1018903"/>
                <a:gd name="connsiteX9" fmla="*/ 200297 w 600891"/>
                <a:gd name="connsiteY9" fmla="*/ 818606 h 1018903"/>
                <a:gd name="connsiteX10" fmla="*/ 243840 w 600891"/>
                <a:gd name="connsiteY10" fmla="*/ 661851 h 1018903"/>
                <a:gd name="connsiteX11" fmla="*/ 217714 w 600891"/>
                <a:gd name="connsiteY11" fmla="*/ 478971 h 1018903"/>
                <a:gd name="connsiteX12" fmla="*/ 156754 w 600891"/>
                <a:gd name="connsiteY12" fmla="*/ 339634 h 1018903"/>
                <a:gd name="connsiteX13" fmla="*/ 34834 w 600891"/>
                <a:gd name="connsiteY13" fmla="*/ 252549 h 1018903"/>
                <a:gd name="connsiteX14" fmla="*/ 0 w 600891"/>
                <a:gd name="connsiteY14" fmla="*/ 191589 h 1018903"/>
                <a:gd name="connsiteX15" fmla="*/ 26125 w 600891"/>
                <a:gd name="connsiteY15" fmla="*/ 113211 h 1018903"/>
                <a:gd name="connsiteX16" fmla="*/ 165462 w 600891"/>
                <a:gd name="connsiteY16" fmla="*/ 52251 h 1018903"/>
                <a:gd name="connsiteX17" fmla="*/ 304800 w 600891"/>
                <a:gd name="connsiteY17" fmla="*/ 0 h 1018903"/>
                <a:gd name="connsiteX18" fmla="*/ 600891 w 600891"/>
                <a:gd name="connsiteY18" fmla="*/ 95794 h 10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0891" h="1018903">
                  <a:moveTo>
                    <a:pt x="600891" y="95794"/>
                  </a:moveTo>
                  <a:lnTo>
                    <a:pt x="444137" y="174171"/>
                  </a:lnTo>
                  <a:lnTo>
                    <a:pt x="391885" y="287383"/>
                  </a:lnTo>
                  <a:lnTo>
                    <a:pt x="426720" y="470263"/>
                  </a:lnTo>
                  <a:lnTo>
                    <a:pt x="487680" y="696686"/>
                  </a:lnTo>
                  <a:lnTo>
                    <a:pt x="478971" y="896983"/>
                  </a:lnTo>
                  <a:lnTo>
                    <a:pt x="357051" y="1018903"/>
                  </a:lnTo>
                  <a:lnTo>
                    <a:pt x="235131" y="1001486"/>
                  </a:lnTo>
                  <a:lnTo>
                    <a:pt x="69668" y="949234"/>
                  </a:lnTo>
                  <a:lnTo>
                    <a:pt x="200297" y="818606"/>
                  </a:lnTo>
                  <a:lnTo>
                    <a:pt x="243840" y="661851"/>
                  </a:lnTo>
                  <a:lnTo>
                    <a:pt x="217714" y="478971"/>
                  </a:lnTo>
                  <a:lnTo>
                    <a:pt x="156754" y="339634"/>
                  </a:lnTo>
                  <a:lnTo>
                    <a:pt x="34834" y="252549"/>
                  </a:lnTo>
                  <a:lnTo>
                    <a:pt x="0" y="191589"/>
                  </a:lnTo>
                  <a:lnTo>
                    <a:pt x="26125" y="113211"/>
                  </a:lnTo>
                  <a:lnTo>
                    <a:pt x="165462" y="52251"/>
                  </a:lnTo>
                  <a:lnTo>
                    <a:pt x="304800" y="0"/>
                  </a:lnTo>
                  <a:lnTo>
                    <a:pt x="600891" y="95794"/>
                  </a:lnTo>
                  <a:close/>
                </a:path>
              </a:pathLst>
            </a:custGeom>
            <a:solidFill>
              <a:srgbClr val="FFFF00">
                <a:alpha val="50000"/>
              </a:srgbClr>
            </a:solidFill>
            <a:ln w="12700" cap="flat" cmpd="sng" algn="ctr">
              <a:noFill/>
              <a:prstDash val="solid"/>
            </a:ln>
            <a:effectLst>
              <a:glow rad="63500">
                <a:srgbClr val="FFFF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4" name="Freeform 23"/>
            <p:cNvSpPr/>
            <p:nvPr/>
          </p:nvSpPr>
          <p:spPr>
            <a:xfrm>
              <a:off x="5640500" y="2464594"/>
              <a:ext cx="992777" cy="975360"/>
            </a:xfrm>
            <a:custGeom>
              <a:avLst/>
              <a:gdLst>
                <a:gd name="connsiteX0" fmla="*/ 209006 w 1001486"/>
                <a:gd name="connsiteY0" fmla="*/ 17417 h 975360"/>
                <a:gd name="connsiteX1" fmla="*/ 60960 w 1001486"/>
                <a:gd name="connsiteY1" fmla="*/ 165463 h 975360"/>
                <a:gd name="connsiteX2" fmla="*/ 0 w 1001486"/>
                <a:gd name="connsiteY2" fmla="*/ 278675 h 975360"/>
                <a:gd name="connsiteX3" fmla="*/ 26126 w 1001486"/>
                <a:gd name="connsiteY3" fmla="*/ 357052 h 975360"/>
                <a:gd name="connsiteX4" fmla="*/ 226423 w 1001486"/>
                <a:gd name="connsiteY4" fmla="*/ 400595 h 975360"/>
                <a:gd name="connsiteX5" fmla="*/ 478972 w 1001486"/>
                <a:gd name="connsiteY5" fmla="*/ 461555 h 975360"/>
                <a:gd name="connsiteX6" fmla="*/ 600892 w 1001486"/>
                <a:gd name="connsiteY6" fmla="*/ 548640 h 975360"/>
                <a:gd name="connsiteX7" fmla="*/ 635726 w 1001486"/>
                <a:gd name="connsiteY7" fmla="*/ 705395 h 975360"/>
                <a:gd name="connsiteX8" fmla="*/ 487680 w 1001486"/>
                <a:gd name="connsiteY8" fmla="*/ 914400 h 975360"/>
                <a:gd name="connsiteX9" fmla="*/ 775063 w 1001486"/>
                <a:gd name="connsiteY9" fmla="*/ 975360 h 975360"/>
                <a:gd name="connsiteX10" fmla="*/ 931817 w 1001486"/>
                <a:gd name="connsiteY10" fmla="*/ 827315 h 975360"/>
                <a:gd name="connsiteX11" fmla="*/ 992777 w 1001486"/>
                <a:gd name="connsiteY11" fmla="*/ 566057 h 975360"/>
                <a:gd name="connsiteX12" fmla="*/ 896983 w 1001486"/>
                <a:gd name="connsiteY12" fmla="*/ 374469 h 975360"/>
                <a:gd name="connsiteX13" fmla="*/ 801189 w 1001486"/>
                <a:gd name="connsiteY13" fmla="*/ 252549 h 975360"/>
                <a:gd name="connsiteX14" fmla="*/ 714103 w 1001486"/>
                <a:gd name="connsiteY14" fmla="*/ 165463 h 975360"/>
                <a:gd name="connsiteX15" fmla="*/ 731520 w 1001486"/>
                <a:gd name="connsiteY15" fmla="*/ 95795 h 975360"/>
                <a:gd name="connsiteX16" fmla="*/ 879566 w 1001486"/>
                <a:gd name="connsiteY16" fmla="*/ 52252 h 975360"/>
                <a:gd name="connsiteX17" fmla="*/ 1001486 w 1001486"/>
                <a:gd name="connsiteY17" fmla="*/ 8709 h 975360"/>
                <a:gd name="connsiteX18" fmla="*/ 705395 w 1001486"/>
                <a:gd name="connsiteY18" fmla="*/ 0 h 975360"/>
                <a:gd name="connsiteX19" fmla="*/ 444137 w 1001486"/>
                <a:gd name="connsiteY19" fmla="*/ 8709 h 975360"/>
                <a:gd name="connsiteX20" fmla="*/ 209006 w 1001486"/>
                <a:gd name="connsiteY20" fmla="*/ 17417 h 975360"/>
                <a:gd name="connsiteX0" fmla="*/ 209006 w 1001486"/>
                <a:gd name="connsiteY0" fmla="*/ 17417 h 975360"/>
                <a:gd name="connsiteX1" fmla="*/ 60960 w 1001486"/>
                <a:gd name="connsiteY1" fmla="*/ 165463 h 975360"/>
                <a:gd name="connsiteX2" fmla="*/ 0 w 1001486"/>
                <a:gd name="connsiteY2" fmla="*/ 278675 h 975360"/>
                <a:gd name="connsiteX3" fmla="*/ 26126 w 1001486"/>
                <a:gd name="connsiteY3" fmla="*/ 357052 h 975360"/>
                <a:gd name="connsiteX4" fmla="*/ 226423 w 1001486"/>
                <a:gd name="connsiteY4" fmla="*/ 400595 h 975360"/>
                <a:gd name="connsiteX5" fmla="*/ 478972 w 1001486"/>
                <a:gd name="connsiteY5" fmla="*/ 461555 h 975360"/>
                <a:gd name="connsiteX6" fmla="*/ 600892 w 1001486"/>
                <a:gd name="connsiteY6" fmla="*/ 548640 h 975360"/>
                <a:gd name="connsiteX7" fmla="*/ 635726 w 1001486"/>
                <a:gd name="connsiteY7" fmla="*/ 705395 h 975360"/>
                <a:gd name="connsiteX8" fmla="*/ 487680 w 1001486"/>
                <a:gd name="connsiteY8" fmla="*/ 914400 h 975360"/>
                <a:gd name="connsiteX9" fmla="*/ 775063 w 1001486"/>
                <a:gd name="connsiteY9" fmla="*/ 975360 h 975360"/>
                <a:gd name="connsiteX10" fmla="*/ 931817 w 1001486"/>
                <a:gd name="connsiteY10" fmla="*/ 827315 h 975360"/>
                <a:gd name="connsiteX11" fmla="*/ 992777 w 1001486"/>
                <a:gd name="connsiteY11" fmla="*/ 566057 h 975360"/>
                <a:gd name="connsiteX12" fmla="*/ 896983 w 1001486"/>
                <a:gd name="connsiteY12" fmla="*/ 374469 h 975360"/>
                <a:gd name="connsiteX13" fmla="*/ 801189 w 1001486"/>
                <a:gd name="connsiteY13" fmla="*/ 252549 h 975360"/>
                <a:gd name="connsiteX14" fmla="*/ 714103 w 1001486"/>
                <a:gd name="connsiteY14" fmla="*/ 165463 h 975360"/>
                <a:gd name="connsiteX15" fmla="*/ 769620 w 1001486"/>
                <a:gd name="connsiteY15" fmla="*/ 112464 h 975360"/>
                <a:gd name="connsiteX16" fmla="*/ 879566 w 1001486"/>
                <a:gd name="connsiteY16" fmla="*/ 52252 h 975360"/>
                <a:gd name="connsiteX17" fmla="*/ 1001486 w 1001486"/>
                <a:gd name="connsiteY17" fmla="*/ 8709 h 975360"/>
                <a:gd name="connsiteX18" fmla="*/ 705395 w 1001486"/>
                <a:gd name="connsiteY18" fmla="*/ 0 h 975360"/>
                <a:gd name="connsiteX19" fmla="*/ 444137 w 1001486"/>
                <a:gd name="connsiteY19" fmla="*/ 8709 h 975360"/>
                <a:gd name="connsiteX20" fmla="*/ 209006 w 1001486"/>
                <a:gd name="connsiteY20" fmla="*/ 17417 h 975360"/>
                <a:gd name="connsiteX0" fmla="*/ 209006 w 992777"/>
                <a:gd name="connsiteY0" fmla="*/ 17417 h 975360"/>
                <a:gd name="connsiteX1" fmla="*/ 60960 w 992777"/>
                <a:gd name="connsiteY1" fmla="*/ 165463 h 975360"/>
                <a:gd name="connsiteX2" fmla="*/ 0 w 992777"/>
                <a:gd name="connsiteY2" fmla="*/ 278675 h 975360"/>
                <a:gd name="connsiteX3" fmla="*/ 26126 w 992777"/>
                <a:gd name="connsiteY3" fmla="*/ 357052 h 975360"/>
                <a:gd name="connsiteX4" fmla="*/ 226423 w 992777"/>
                <a:gd name="connsiteY4" fmla="*/ 400595 h 975360"/>
                <a:gd name="connsiteX5" fmla="*/ 478972 w 992777"/>
                <a:gd name="connsiteY5" fmla="*/ 461555 h 975360"/>
                <a:gd name="connsiteX6" fmla="*/ 600892 w 992777"/>
                <a:gd name="connsiteY6" fmla="*/ 548640 h 975360"/>
                <a:gd name="connsiteX7" fmla="*/ 635726 w 992777"/>
                <a:gd name="connsiteY7" fmla="*/ 705395 h 975360"/>
                <a:gd name="connsiteX8" fmla="*/ 487680 w 992777"/>
                <a:gd name="connsiteY8" fmla="*/ 914400 h 975360"/>
                <a:gd name="connsiteX9" fmla="*/ 775063 w 992777"/>
                <a:gd name="connsiteY9" fmla="*/ 975360 h 975360"/>
                <a:gd name="connsiteX10" fmla="*/ 931817 w 992777"/>
                <a:gd name="connsiteY10" fmla="*/ 827315 h 975360"/>
                <a:gd name="connsiteX11" fmla="*/ 992777 w 992777"/>
                <a:gd name="connsiteY11" fmla="*/ 566057 h 975360"/>
                <a:gd name="connsiteX12" fmla="*/ 896983 w 992777"/>
                <a:gd name="connsiteY12" fmla="*/ 374469 h 975360"/>
                <a:gd name="connsiteX13" fmla="*/ 801189 w 992777"/>
                <a:gd name="connsiteY13" fmla="*/ 252549 h 975360"/>
                <a:gd name="connsiteX14" fmla="*/ 714103 w 992777"/>
                <a:gd name="connsiteY14" fmla="*/ 165463 h 975360"/>
                <a:gd name="connsiteX15" fmla="*/ 769620 w 992777"/>
                <a:gd name="connsiteY15" fmla="*/ 112464 h 975360"/>
                <a:gd name="connsiteX16" fmla="*/ 879566 w 992777"/>
                <a:gd name="connsiteY16" fmla="*/ 52252 h 975360"/>
                <a:gd name="connsiteX17" fmla="*/ 989580 w 992777"/>
                <a:gd name="connsiteY17" fmla="*/ 22996 h 975360"/>
                <a:gd name="connsiteX18" fmla="*/ 705395 w 992777"/>
                <a:gd name="connsiteY18" fmla="*/ 0 h 975360"/>
                <a:gd name="connsiteX19" fmla="*/ 444137 w 992777"/>
                <a:gd name="connsiteY19" fmla="*/ 8709 h 975360"/>
                <a:gd name="connsiteX20" fmla="*/ 209006 w 992777"/>
                <a:gd name="connsiteY20" fmla="*/ 17417 h 975360"/>
                <a:gd name="connsiteX0" fmla="*/ 209006 w 992777"/>
                <a:gd name="connsiteY0" fmla="*/ 17417 h 975360"/>
                <a:gd name="connsiteX1" fmla="*/ 60960 w 992777"/>
                <a:gd name="connsiteY1" fmla="*/ 165463 h 975360"/>
                <a:gd name="connsiteX2" fmla="*/ 0 w 992777"/>
                <a:gd name="connsiteY2" fmla="*/ 278675 h 975360"/>
                <a:gd name="connsiteX3" fmla="*/ 26126 w 992777"/>
                <a:gd name="connsiteY3" fmla="*/ 357052 h 975360"/>
                <a:gd name="connsiteX4" fmla="*/ 226423 w 992777"/>
                <a:gd name="connsiteY4" fmla="*/ 400595 h 975360"/>
                <a:gd name="connsiteX5" fmla="*/ 478972 w 992777"/>
                <a:gd name="connsiteY5" fmla="*/ 461555 h 975360"/>
                <a:gd name="connsiteX6" fmla="*/ 600892 w 992777"/>
                <a:gd name="connsiteY6" fmla="*/ 548640 h 975360"/>
                <a:gd name="connsiteX7" fmla="*/ 635726 w 992777"/>
                <a:gd name="connsiteY7" fmla="*/ 705395 h 975360"/>
                <a:gd name="connsiteX8" fmla="*/ 487680 w 992777"/>
                <a:gd name="connsiteY8" fmla="*/ 914400 h 975360"/>
                <a:gd name="connsiteX9" fmla="*/ 775063 w 992777"/>
                <a:gd name="connsiteY9" fmla="*/ 975360 h 975360"/>
                <a:gd name="connsiteX10" fmla="*/ 931817 w 992777"/>
                <a:gd name="connsiteY10" fmla="*/ 827315 h 975360"/>
                <a:gd name="connsiteX11" fmla="*/ 992777 w 992777"/>
                <a:gd name="connsiteY11" fmla="*/ 566057 h 975360"/>
                <a:gd name="connsiteX12" fmla="*/ 896983 w 992777"/>
                <a:gd name="connsiteY12" fmla="*/ 374469 h 975360"/>
                <a:gd name="connsiteX13" fmla="*/ 801189 w 992777"/>
                <a:gd name="connsiteY13" fmla="*/ 252549 h 975360"/>
                <a:gd name="connsiteX14" fmla="*/ 723628 w 992777"/>
                <a:gd name="connsiteY14" fmla="*/ 165463 h 975360"/>
                <a:gd name="connsiteX15" fmla="*/ 769620 w 992777"/>
                <a:gd name="connsiteY15" fmla="*/ 112464 h 975360"/>
                <a:gd name="connsiteX16" fmla="*/ 879566 w 992777"/>
                <a:gd name="connsiteY16" fmla="*/ 52252 h 975360"/>
                <a:gd name="connsiteX17" fmla="*/ 989580 w 992777"/>
                <a:gd name="connsiteY17" fmla="*/ 22996 h 975360"/>
                <a:gd name="connsiteX18" fmla="*/ 705395 w 992777"/>
                <a:gd name="connsiteY18" fmla="*/ 0 h 975360"/>
                <a:gd name="connsiteX19" fmla="*/ 444137 w 992777"/>
                <a:gd name="connsiteY19" fmla="*/ 8709 h 975360"/>
                <a:gd name="connsiteX20" fmla="*/ 209006 w 992777"/>
                <a:gd name="connsiteY20" fmla="*/ 17417 h 975360"/>
                <a:gd name="connsiteX0" fmla="*/ 209006 w 992777"/>
                <a:gd name="connsiteY0" fmla="*/ 17417 h 975360"/>
                <a:gd name="connsiteX1" fmla="*/ 110423 w 992777"/>
                <a:gd name="connsiteY1" fmla="*/ 96611 h 975360"/>
                <a:gd name="connsiteX2" fmla="*/ 60960 w 992777"/>
                <a:gd name="connsiteY2" fmla="*/ 165463 h 975360"/>
                <a:gd name="connsiteX3" fmla="*/ 0 w 992777"/>
                <a:gd name="connsiteY3" fmla="*/ 278675 h 975360"/>
                <a:gd name="connsiteX4" fmla="*/ 26126 w 992777"/>
                <a:gd name="connsiteY4" fmla="*/ 357052 h 975360"/>
                <a:gd name="connsiteX5" fmla="*/ 226423 w 992777"/>
                <a:gd name="connsiteY5" fmla="*/ 400595 h 975360"/>
                <a:gd name="connsiteX6" fmla="*/ 478972 w 992777"/>
                <a:gd name="connsiteY6" fmla="*/ 461555 h 975360"/>
                <a:gd name="connsiteX7" fmla="*/ 600892 w 992777"/>
                <a:gd name="connsiteY7" fmla="*/ 548640 h 975360"/>
                <a:gd name="connsiteX8" fmla="*/ 635726 w 992777"/>
                <a:gd name="connsiteY8" fmla="*/ 705395 h 975360"/>
                <a:gd name="connsiteX9" fmla="*/ 487680 w 992777"/>
                <a:gd name="connsiteY9" fmla="*/ 914400 h 975360"/>
                <a:gd name="connsiteX10" fmla="*/ 775063 w 992777"/>
                <a:gd name="connsiteY10" fmla="*/ 975360 h 975360"/>
                <a:gd name="connsiteX11" fmla="*/ 931817 w 992777"/>
                <a:gd name="connsiteY11" fmla="*/ 827315 h 975360"/>
                <a:gd name="connsiteX12" fmla="*/ 992777 w 992777"/>
                <a:gd name="connsiteY12" fmla="*/ 566057 h 975360"/>
                <a:gd name="connsiteX13" fmla="*/ 896983 w 992777"/>
                <a:gd name="connsiteY13" fmla="*/ 374469 h 975360"/>
                <a:gd name="connsiteX14" fmla="*/ 801189 w 992777"/>
                <a:gd name="connsiteY14" fmla="*/ 252549 h 975360"/>
                <a:gd name="connsiteX15" fmla="*/ 723628 w 992777"/>
                <a:gd name="connsiteY15" fmla="*/ 165463 h 975360"/>
                <a:gd name="connsiteX16" fmla="*/ 769620 w 992777"/>
                <a:gd name="connsiteY16" fmla="*/ 112464 h 975360"/>
                <a:gd name="connsiteX17" fmla="*/ 879566 w 992777"/>
                <a:gd name="connsiteY17" fmla="*/ 52252 h 975360"/>
                <a:gd name="connsiteX18" fmla="*/ 989580 w 992777"/>
                <a:gd name="connsiteY18" fmla="*/ 22996 h 975360"/>
                <a:gd name="connsiteX19" fmla="*/ 705395 w 992777"/>
                <a:gd name="connsiteY19" fmla="*/ 0 h 975360"/>
                <a:gd name="connsiteX20" fmla="*/ 444137 w 992777"/>
                <a:gd name="connsiteY20" fmla="*/ 8709 h 975360"/>
                <a:gd name="connsiteX21" fmla="*/ 209006 w 992777"/>
                <a:gd name="connsiteY21" fmla="*/ 17417 h 97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92777" h="975360">
                  <a:moveTo>
                    <a:pt x="209006" y="17417"/>
                  </a:moveTo>
                  <a:cubicBezTo>
                    <a:pt x="181701" y="43021"/>
                    <a:pt x="137728" y="71007"/>
                    <a:pt x="110423" y="96611"/>
                  </a:cubicBezTo>
                  <a:lnTo>
                    <a:pt x="60960" y="165463"/>
                  </a:lnTo>
                  <a:lnTo>
                    <a:pt x="0" y="278675"/>
                  </a:lnTo>
                  <a:lnTo>
                    <a:pt x="26126" y="357052"/>
                  </a:lnTo>
                  <a:lnTo>
                    <a:pt x="226423" y="400595"/>
                  </a:lnTo>
                  <a:lnTo>
                    <a:pt x="478972" y="461555"/>
                  </a:lnTo>
                  <a:lnTo>
                    <a:pt x="600892" y="548640"/>
                  </a:lnTo>
                  <a:lnTo>
                    <a:pt x="635726" y="705395"/>
                  </a:lnTo>
                  <a:lnTo>
                    <a:pt x="487680" y="914400"/>
                  </a:lnTo>
                  <a:lnTo>
                    <a:pt x="775063" y="975360"/>
                  </a:lnTo>
                  <a:lnTo>
                    <a:pt x="931817" y="827315"/>
                  </a:lnTo>
                  <a:lnTo>
                    <a:pt x="992777" y="566057"/>
                  </a:lnTo>
                  <a:lnTo>
                    <a:pt x="896983" y="374469"/>
                  </a:lnTo>
                  <a:lnTo>
                    <a:pt x="801189" y="252549"/>
                  </a:lnTo>
                  <a:lnTo>
                    <a:pt x="723628" y="165463"/>
                  </a:lnTo>
                  <a:lnTo>
                    <a:pt x="769620" y="112464"/>
                  </a:lnTo>
                  <a:lnTo>
                    <a:pt x="879566" y="52252"/>
                  </a:lnTo>
                  <a:lnTo>
                    <a:pt x="989580" y="22996"/>
                  </a:lnTo>
                  <a:lnTo>
                    <a:pt x="705395" y="0"/>
                  </a:lnTo>
                  <a:lnTo>
                    <a:pt x="444137" y="8709"/>
                  </a:lnTo>
                  <a:lnTo>
                    <a:pt x="209006" y="17417"/>
                  </a:lnTo>
                  <a:close/>
                </a:path>
              </a:pathLst>
            </a:custGeom>
            <a:solidFill>
              <a:srgbClr val="FFC000">
                <a:alpha val="50000"/>
              </a:srgbClr>
            </a:solidFill>
            <a:ln w="12700" cap="flat" cmpd="sng" algn="ctr">
              <a:noFill/>
              <a:prstDash val="solid"/>
            </a:ln>
            <a:effectLst>
              <a:glow rad="63500">
                <a:srgbClr val="FFC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5" name="Freeform 24"/>
            <p:cNvSpPr/>
            <p:nvPr/>
          </p:nvSpPr>
          <p:spPr>
            <a:xfrm>
              <a:off x="4974705" y="2482011"/>
              <a:ext cx="1284106" cy="885146"/>
            </a:xfrm>
            <a:custGeom>
              <a:avLst/>
              <a:gdLst>
                <a:gd name="connsiteX0" fmla="*/ 1140823 w 1288869"/>
                <a:gd name="connsiteY0" fmla="*/ 870858 h 870858"/>
                <a:gd name="connsiteX1" fmla="*/ 1271452 w 1288869"/>
                <a:gd name="connsiteY1" fmla="*/ 714103 h 870858"/>
                <a:gd name="connsiteX2" fmla="*/ 1288869 w 1288869"/>
                <a:gd name="connsiteY2" fmla="*/ 566058 h 870858"/>
                <a:gd name="connsiteX3" fmla="*/ 1140823 w 1288869"/>
                <a:gd name="connsiteY3" fmla="*/ 452846 h 870858"/>
                <a:gd name="connsiteX4" fmla="*/ 1036320 w 1288869"/>
                <a:gd name="connsiteY4" fmla="*/ 418012 h 870858"/>
                <a:gd name="connsiteX5" fmla="*/ 836023 w 1288869"/>
                <a:gd name="connsiteY5" fmla="*/ 383178 h 870858"/>
                <a:gd name="connsiteX6" fmla="*/ 670560 w 1288869"/>
                <a:gd name="connsiteY6" fmla="*/ 330926 h 870858"/>
                <a:gd name="connsiteX7" fmla="*/ 635726 w 1288869"/>
                <a:gd name="connsiteY7" fmla="*/ 278675 h 870858"/>
                <a:gd name="connsiteX8" fmla="*/ 679269 w 1288869"/>
                <a:gd name="connsiteY8" fmla="*/ 174172 h 870858"/>
                <a:gd name="connsiteX9" fmla="*/ 757646 w 1288869"/>
                <a:gd name="connsiteY9" fmla="*/ 60960 h 870858"/>
                <a:gd name="connsiteX10" fmla="*/ 844732 w 1288869"/>
                <a:gd name="connsiteY10" fmla="*/ 0 h 870858"/>
                <a:gd name="connsiteX11" fmla="*/ 731520 w 1288869"/>
                <a:gd name="connsiteY11" fmla="*/ 0 h 870858"/>
                <a:gd name="connsiteX12" fmla="*/ 557349 w 1288869"/>
                <a:gd name="connsiteY12" fmla="*/ 52252 h 870858"/>
                <a:gd name="connsiteX13" fmla="*/ 391886 w 1288869"/>
                <a:gd name="connsiteY13" fmla="*/ 87086 h 870858"/>
                <a:gd name="connsiteX14" fmla="*/ 243840 w 1288869"/>
                <a:gd name="connsiteY14" fmla="*/ 130629 h 870858"/>
                <a:gd name="connsiteX15" fmla="*/ 0 w 1288869"/>
                <a:gd name="connsiteY15" fmla="*/ 566058 h 870858"/>
                <a:gd name="connsiteX16" fmla="*/ 87086 w 1288869"/>
                <a:gd name="connsiteY16" fmla="*/ 618309 h 870858"/>
                <a:gd name="connsiteX17" fmla="*/ 261257 w 1288869"/>
                <a:gd name="connsiteY17" fmla="*/ 583475 h 870858"/>
                <a:gd name="connsiteX18" fmla="*/ 418012 w 1288869"/>
                <a:gd name="connsiteY18" fmla="*/ 635726 h 870858"/>
                <a:gd name="connsiteX19" fmla="*/ 426720 w 1288869"/>
                <a:gd name="connsiteY19" fmla="*/ 783772 h 870858"/>
                <a:gd name="connsiteX20" fmla="*/ 461555 w 1288869"/>
                <a:gd name="connsiteY20" fmla="*/ 818606 h 870858"/>
                <a:gd name="connsiteX21" fmla="*/ 853440 w 1288869"/>
                <a:gd name="connsiteY21" fmla="*/ 862149 h 870858"/>
                <a:gd name="connsiteX22" fmla="*/ 1140823 w 1288869"/>
                <a:gd name="connsiteY22" fmla="*/ 870858 h 870858"/>
                <a:gd name="connsiteX0" fmla="*/ 1121773 w 1288869"/>
                <a:gd name="connsiteY0" fmla="*/ 885146 h 885146"/>
                <a:gd name="connsiteX1" fmla="*/ 1271452 w 1288869"/>
                <a:gd name="connsiteY1" fmla="*/ 714103 h 885146"/>
                <a:gd name="connsiteX2" fmla="*/ 1288869 w 1288869"/>
                <a:gd name="connsiteY2" fmla="*/ 566058 h 885146"/>
                <a:gd name="connsiteX3" fmla="*/ 1140823 w 1288869"/>
                <a:gd name="connsiteY3" fmla="*/ 452846 h 885146"/>
                <a:gd name="connsiteX4" fmla="*/ 1036320 w 1288869"/>
                <a:gd name="connsiteY4" fmla="*/ 418012 h 885146"/>
                <a:gd name="connsiteX5" fmla="*/ 836023 w 1288869"/>
                <a:gd name="connsiteY5" fmla="*/ 383178 h 885146"/>
                <a:gd name="connsiteX6" fmla="*/ 670560 w 1288869"/>
                <a:gd name="connsiteY6" fmla="*/ 330926 h 885146"/>
                <a:gd name="connsiteX7" fmla="*/ 635726 w 1288869"/>
                <a:gd name="connsiteY7" fmla="*/ 278675 h 885146"/>
                <a:gd name="connsiteX8" fmla="*/ 679269 w 1288869"/>
                <a:gd name="connsiteY8" fmla="*/ 174172 h 885146"/>
                <a:gd name="connsiteX9" fmla="*/ 757646 w 1288869"/>
                <a:gd name="connsiteY9" fmla="*/ 60960 h 885146"/>
                <a:gd name="connsiteX10" fmla="*/ 844732 w 1288869"/>
                <a:gd name="connsiteY10" fmla="*/ 0 h 885146"/>
                <a:gd name="connsiteX11" fmla="*/ 731520 w 1288869"/>
                <a:gd name="connsiteY11" fmla="*/ 0 h 885146"/>
                <a:gd name="connsiteX12" fmla="*/ 557349 w 1288869"/>
                <a:gd name="connsiteY12" fmla="*/ 52252 h 885146"/>
                <a:gd name="connsiteX13" fmla="*/ 391886 w 1288869"/>
                <a:gd name="connsiteY13" fmla="*/ 87086 h 885146"/>
                <a:gd name="connsiteX14" fmla="*/ 243840 w 1288869"/>
                <a:gd name="connsiteY14" fmla="*/ 130629 h 885146"/>
                <a:gd name="connsiteX15" fmla="*/ 0 w 1288869"/>
                <a:gd name="connsiteY15" fmla="*/ 566058 h 885146"/>
                <a:gd name="connsiteX16" fmla="*/ 87086 w 1288869"/>
                <a:gd name="connsiteY16" fmla="*/ 618309 h 885146"/>
                <a:gd name="connsiteX17" fmla="*/ 261257 w 1288869"/>
                <a:gd name="connsiteY17" fmla="*/ 583475 h 885146"/>
                <a:gd name="connsiteX18" fmla="*/ 418012 w 1288869"/>
                <a:gd name="connsiteY18" fmla="*/ 635726 h 885146"/>
                <a:gd name="connsiteX19" fmla="*/ 426720 w 1288869"/>
                <a:gd name="connsiteY19" fmla="*/ 783772 h 885146"/>
                <a:gd name="connsiteX20" fmla="*/ 461555 w 1288869"/>
                <a:gd name="connsiteY20" fmla="*/ 818606 h 885146"/>
                <a:gd name="connsiteX21" fmla="*/ 853440 w 1288869"/>
                <a:gd name="connsiteY21" fmla="*/ 862149 h 885146"/>
                <a:gd name="connsiteX22" fmla="*/ 1121773 w 1288869"/>
                <a:gd name="connsiteY22" fmla="*/ 885146 h 885146"/>
                <a:gd name="connsiteX0" fmla="*/ 1121773 w 1288869"/>
                <a:gd name="connsiteY0" fmla="*/ 885146 h 885146"/>
                <a:gd name="connsiteX1" fmla="*/ 1271452 w 1288869"/>
                <a:gd name="connsiteY1" fmla="*/ 714103 h 885146"/>
                <a:gd name="connsiteX2" fmla="*/ 1288869 w 1288869"/>
                <a:gd name="connsiteY2" fmla="*/ 566058 h 885146"/>
                <a:gd name="connsiteX3" fmla="*/ 1140823 w 1288869"/>
                <a:gd name="connsiteY3" fmla="*/ 452846 h 885146"/>
                <a:gd name="connsiteX4" fmla="*/ 1036320 w 1288869"/>
                <a:gd name="connsiteY4" fmla="*/ 418012 h 885146"/>
                <a:gd name="connsiteX5" fmla="*/ 836023 w 1288869"/>
                <a:gd name="connsiteY5" fmla="*/ 383178 h 885146"/>
                <a:gd name="connsiteX6" fmla="*/ 670560 w 1288869"/>
                <a:gd name="connsiteY6" fmla="*/ 330926 h 885146"/>
                <a:gd name="connsiteX7" fmla="*/ 635726 w 1288869"/>
                <a:gd name="connsiteY7" fmla="*/ 278675 h 885146"/>
                <a:gd name="connsiteX8" fmla="*/ 679269 w 1288869"/>
                <a:gd name="connsiteY8" fmla="*/ 174172 h 885146"/>
                <a:gd name="connsiteX9" fmla="*/ 757646 w 1288869"/>
                <a:gd name="connsiteY9" fmla="*/ 60960 h 885146"/>
                <a:gd name="connsiteX10" fmla="*/ 844732 w 1288869"/>
                <a:gd name="connsiteY10" fmla="*/ 0 h 885146"/>
                <a:gd name="connsiteX11" fmla="*/ 731520 w 1288869"/>
                <a:gd name="connsiteY11" fmla="*/ 0 h 885146"/>
                <a:gd name="connsiteX12" fmla="*/ 557349 w 1288869"/>
                <a:gd name="connsiteY12" fmla="*/ 52252 h 885146"/>
                <a:gd name="connsiteX13" fmla="*/ 391886 w 1288869"/>
                <a:gd name="connsiteY13" fmla="*/ 87086 h 885146"/>
                <a:gd name="connsiteX14" fmla="*/ 272415 w 1288869"/>
                <a:gd name="connsiteY14" fmla="*/ 130629 h 885146"/>
                <a:gd name="connsiteX15" fmla="*/ 0 w 1288869"/>
                <a:gd name="connsiteY15" fmla="*/ 566058 h 885146"/>
                <a:gd name="connsiteX16" fmla="*/ 87086 w 1288869"/>
                <a:gd name="connsiteY16" fmla="*/ 618309 h 885146"/>
                <a:gd name="connsiteX17" fmla="*/ 261257 w 1288869"/>
                <a:gd name="connsiteY17" fmla="*/ 583475 h 885146"/>
                <a:gd name="connsiteX18" fmla="*/ 418012 w 1288869"/>
                <a:gd name="connsiteY18" fmla="*/ 635726 h 885146"/>
                <a:gd name="connsiteX19" fmla="*/ 426720 w 1288869"/>
                <a:gd name="connsiteY19" fmla="*/ 783772 h 885146"/>
                <a:gd name="connsiteX20" fmla="*/ 461555 w 1288869"/>
                <a:gd name="connsiteY20" fmla="*/ 818606 h 885146"/>
                <a:gd name="connsiteX21" fmla="*/ 853440 w 1288869"/>
                <a:gd name="connsiteY21" fmla="*/ 862149 h 885146"/>
                <a:gd name="connsiteX22" fmla="*/ 1121773 w 1288869"/>
                <a:gd name="connsiteY22"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82323 w 1284106"/>
                <a:gd name="connsiteY16" fmla="*/ 618309 h 885146"/>
                <a:gd name="connsiteX17" fmla="*/ 256494 w 1284106"/>
                <a:gd name="connsiteY17" fmla="*/ 583475 h 885146"/>
                <a:gd name="connsiteX18" fmla="*/ 413249 w 1284106"/>
                <a:gd name="connsiteY18" fmla="*/ 635726 h 885146"/>
                <a:gd name="connsiteX19" fmla="*/ 421957 w 1284106"/>
                <a:gd name="connsiteY19" fmla="*/ 783772 h 885146"/>
                <a:gd name="connsiteX20" fmla="*/ 456792 w 1284106"/>
                <a:gd name="connsiteY20" fmla="*/ 818606 h 885146"/>
                <a:gd name="connsiteX21" fmla="*/ 848677 w 1284106"/>
                <a:gd name="connsiteY21" fmla="*/ 862149 h 885146"/>
                <a:gd name="connsiteX22" fmla="*/ 1117010 w 1284106"/>
                <a:gd name="connsiteY22"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65654 w 1284106"/>
                <a:gd name="connsiteY16" fmla="*/ 625452 h 885146"/>
                <a:gd name="connsiteX17" fmla="*/ 256494 w 1284106"/>
                <a:gd name="connsiteY17" fmla="*/ 583475 h 885146"/>
                <a:gd name="connsiteX18" fmla="*/ 413249 w 1284106"/>
                <a:gd name="connsiteY18" fmla="*/ 635726 h 885146"/>
                <a:gd name="connsiteX19" fmla="*/ 421957 w 1284106"/>
                <a:gd name="connsiteY19" fmla="*/ 783772 h 885146"/>
                <a:gd name="connsiteX20" fmla="*/ 456792 w 1284106"/>
                <a:gd name="connsiteY20" fmla="*/ 818606 h 885146"/>
                <a:gd name="connsiteX21" fmla="*/ 848677 w 1284106"/>
                <a:gd name="connsiteY21" fmla="*/ 862149 h 885146"/>
                <a:gd name="connsiteX22" fmla="*/ 1117010 w 1284106"/>
                <a:gd name="connsiteY22"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65654 w 1284106"/>
                <a:gd name="connsiteY16" fmla="*/ 625452 h 885146"/>
                <a:gd name="connsiteX17" fmla="*/ 164237 w 1284106"/>
                <a:gd name="connsiteY17" fmla="*/ 593544 h 885146"/>
                <a:gd name="connsiteX18" fmla="*/ 256494 w 1284106"/>
                <a:gd name="connsiteY18" fmla="*/ 583475 h 885146"/>
                <a:gd name="connsiteX19" fmla="*/ 413249 w 1284106"/>
                <a:gd name="connsiteY19" fmla="*/ 635726 h 885146"/>
                <a:gd name="connsiteX20" fmla="*/ 421957 w 1284106"/>
                <a:gd name="connsiteY20" fmla="*/ 783772 h 885146"/>
                <a:gd name="connsiteX21" fmla="*/ 456792 w 1284106"/>
                <a:gd name="connsiteY21" fmla="*/ 818606 h 885146"/>
                <a:gd name="connsiteX22" fmla="*/ 848677 w 1284106"/>
                <a:gd name="connsiteY22" fmla="*/ 862149 h 885146"/>
                <a:gd name="connsiteX23" fmla="*/ 1117010 w 1284106"/>
                <a:gd name="connsiteY23"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65654 w 1284106"/>
                <a:gd name="connsiteY16" fmla="*/ 625452 h 885146"/>
                <a:gd name="connsiteX17" fmla="*/ 164237 w 1284106"/>
                <a:gd name="connsiteY17" fmla="*/ 593544 h 885146"/>
                <a:gd name="connsiteX18" fmla="*/ 256494 w 1284106"/>
                <a:gd name="connsiteY18" fmla="*/ 583475 h 885146"/>
                <a:gd name="connsiteX19" fmla="*/ 340450 w 1284106"/>
                <a:gd name="connsiteY19" fmla="*/ 598307 h 885146"/>
                <a:gd name="connsiteX20" fmla="*/ 413249 w 1284106"/>
                <a:gd name="connsiteY20" fmla="*/ 635726 h 885146"/>
                <a:gd name="connsiteX21" fmla="*/ 421957 w 1284106"/>
                <a:gd name="connsiteY21" fmla="*/ 783772 h 885146"/>
                <a:gd name="connsiteX22" fmla="*/ 456792 w 1284106"/>
                <a:gd name="connsiteY22" fmla="*/ 818606 h 885146"/>
                <a:gd name="connsiteX23" fmla="*/ 848677 w 1284106"/>
                <a:gd name="connsiteY23" fmla="*/ 862149 h 885146"/>
                <a:gd name="connsiteX24" fmla="*/ 1117010 w 1284106"/>
                <a:gd name="connsiteY24"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65654 w 1284106"/>
                <a:gd name="connsiteY16" fmla="*/ 625452 h 885146"/>
                <a:gd name="connsiteX17" fmla="*/ 164237 w 1284106"/>
                <a:gd name="connsiteY17" fmla="*/ 593544 h 885146"/>
                <a:gd name="connsiteX18" fmla="*/ 256494 w 1284106"/>
                <a:gd name="connsiteY18" fmla="*/ 583475 h 885146"/>
                <a:gd name="connsiteX19" fmla="*/ 340450 w 1284106"/>
                <a:gd name="connsiteY19" fmla="*/ 598307 h 885146"/>
                <a:gd name="connsiteX20" fmla="*/ 413249 w 1284106"/>
                <a:gd name="connsiteY20" fmla="*/ 635726 h 885146"/>
                <a:gd name="connsiteX21" fmla="*/ 429101 w 1284106"/>
                <a:gd name="connsiteY21" fmla="*/ 762341 h 885146"/>
                <a:gd name="connsiteX22" fmla="*/ 456792 w 1284106"/>
                <a:gd name="connsiteY22" fmla="*/ 818606 h 885146"/>
                <a:gd name="connsiteX23" fmla="*/ 848677 w 1284106"/>
                <a:gd name="connsiteY23" fmla="*/ 862149 h 885146"/>
                <a:gd name="connsiteX24" fmla="*/ 1117010 w 1284106"/>
                <a:gd name="connsiteY24"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65654 w 1284106"/>
                <a:gd name="connsiteY16" fmla="*/ 625452 h 885146"/>
                <a:gd name="connsiteX17" fmla="*/ 164237 w 1284106"/>
                <a:gd name="connsiteY17" fmla="*/ 593544 h 885146"/>
                <a:gd name="connsiteX18" fmla="*/ 256494 w 1284106"/>
                <a:gd name="connsiteY18" fmla="*/ 583475 h 885146"/>
                <a:gd name="connsiteX19" fmla="*/ 340450 w 1284106"/>
                <a:gd name="connsiteY19" fmla="*/ 598307 h 885146"/>
                <a:gd name="connsiteX20" fmla="*/ 413249 w 1284106"/>
                <a:gd name="connsiteY20" fmla="*/ 635726 h 885146"/>
                <a:gd name="connsiteX21" fmla="*/ 409506 w 1284106"/>
                <a:gd name="connsiteY21" fmla="*/ 691175 h 885146"/>
                <a:gd name="connsiteX22" fmla="*/ 429101 w 1284106"/>
                <a:gd name="connsiteY22" fmla="*/ 762341 h 885146"/>
                <a:gd name="connsiteX23" fmla="*/ 456792 w 1284106"/>
                <a:gd name="connsiteY23" fmla="*/ 818606 h 885146"/>
                <a:gd name="connsiteX24" fmla="*/ 848677 w 1284106"/>
                <a:gd name="connsiteY24" fmla="*/ 862149 h 885146"/>
                <a:gd name="connsiteX25" fmla="*/ 1117010 w 1284106"/>
                <a:gd name="connsiteY25"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65654 w 1284106"/>
                <a:gd name="connsiteY16" fmla="*/ 625452 h 885146"/>
                <a:gd name="connsiteX17" fmla="*/ 164237 w 1284106"/>
                <a:gd name="connsiteY17" fmla="*/ 593544 h 885146"/>
                <a:gd name="connsiteX18" fmla="*/ 256494 w 1284106"/>
                <a:gd name="connsiteY18" fmla="*/ 583475 h 885146"/>
                <a:gd name="connsiteX19" fmla="*/ 340450 w 1284106"/>
                <a:gd name="connsiteY19" fmla="*/ 598307 h 885146"/>
                <a:gd name="connsiteX20" fmla="*/ 398962 w 1284106"/>
                <a:gd name="connsiteY20" fmla="*/ 630963 h 885146"/>
                <a:gd name="connsiteX21" fmla="*/ 409506 w 1284106"/>
                <a:gd name="connsiteY21" fmla="*/ 691175 h 885146"/>
                <a:gd name="connsiteX22" fmla="*/ 429101 w 1284106"/>
                <a:gd name="connsiteY22" fmla="*/ 762341 h 885146"/>
                <a:gd name="connsiteX23" fmla="*/ 456792 w 1284106"/>
                <a:gd name="connsiteY23" fmla="*/ 818606 h 885146"/>
                <a:gd name="connsiteX24" fmla="*/ 848677 w 1284106"/>
                <a:gd name="connsiteY24" fmla="*/ 862149 h 885146"/>
                <a:gd name="connsiteX25" fmla="*/ 1117010 w 1284106"/>
                <a:gd name="connsiteY25"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65654 w 1284106"/>
                <a:gd name="connsiteY16" fmla="*/ 625452 h 885146"/>
                <a:gd name="connsiteX17" fmla="*/ 164237 w 1284106"/>
                <a:gd name="connsiteY17" fmla="*/ 593544 h 885146"/>
                <a:gd name="connsiteX18" fmla="*/ 256494 w 1284106"/>
                <a:gd name="connsiteY18" fmla="*/ 583475 h 885146"/>
                <a:gd name="connsiteX19" fmla="*/ 340450 w 1284106"/>
                <a:gd name="connsiteY19" fmla="*/ 598307 h 885146"/>
                <a:gd name="connsiteX20" fmla="*/ 398962 w 1284106"/>
                <a:gd name="connsiteY20" fmla="*/ 630963 h 885146"/>
                <a:gd name="connsiteX21" fmla="*/ 409506 w 1284106"/>
                <a:gd name="connsiteY21" fmla="*/ 691175 h 885146"/>
                <a:gd name="connsiteX22" fmla="*/ 429101 w 1284106"/>
                <a:gd name="connsiteY22" fmla="*/ 762341 h 885146"/>
                <a:gd name="connsiteX23" fmla="*/ 440123 w 1284106"/>
                <a:gd name="connsiteY23" fmla="*/ 813844 h 885146"/>
                <a:gd name="connsiteX24" fmla="*/ 848677 w 1284106"/>
                <a:gd name="connsiteY24" fmla="*/ 862149 h 885146"/>
                <a:gd name="connsiteX25" fmla="*/ 1117010 w 1284106"/>
                <a:gd name="connsiteY25"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65654 w 1284106"/>
                <a:gd name="connsiteY16" fmla="*/ 625452 h 885146"/>
                <a:gd name="connsiteX17" fmla="*/ 164237 w 1284106"/>
                <a:gd name="connsiteY17" fmla="*/ 593544 h 885146"/>
                <a:gd name="connsiteX18" fmla="*/ 256494 w 1284106"/>
                <a:gd name="connsiteY18" fmla="*/ 583475 h 885146"/>
                <a:gd name="connsiteX19" fmla="*/ 340450 w 1284106"/>
                <a:gd name="connsiteY19" fmla="*/ 598307 h 885146"/>
                <a:gd name="connsiteX20" fmla="*/ 398962 w 1284106"/>
                <a:gd name="connsiteY20" fmla="*/ 630963 h 885146"/>
                <a:gd name="connsiteX21" fmla="*/ 409506 w 1284106"/>
                <a:gd name="connsiteY21" fmla="*/ 691175 h 885146"/>
                <a:gd name="connsiteX22" fmla="*/ 429101 w 1284106"/>
                <a:gd name="connsiteY22" fmla="*/ 762341 h 885146"/>
                <a:gd name="connsiteX23" fmla="*/ 440123 w 1284106"/>
                <a:gd name="connsiteY23" fmla="*/ 813844 h 885146"/>
                <a:gd name="connsiteX24" fmla="*/ 666681 w 1284106"/>
                <a:gd name="connsiteY24" fmla="*/ 841194 h 885146"/>
                <a:gd name="connsiteX25" fmla="*/ 848677 w 1284106"/>
                <a:gd name="connsiteY25" fmla="*/ 862149 h 885146"/>
                <a:gd name="connsiteX26" fmla="*/ 1117010 w 1284106"/>
                <a:gd name="connsiteY26" fmla="*/ 885146 h 885146"/>
                <a:gd name="connsiteX0" fmla="*/ 1117010 w 1284106"/>
                <a:gd name="connsiteY0" fmla="*/ 885146 h 885146"/>
                <a:gd name="connsiteX1" fmla="*/ 1266689 w 1284106"/>
                <a:gd name="connsiteY1" fmla="*/ 714103 h 885146"/>
                <a:gd name="connsiteX2" fmla="*/ 1284106 w 1284106"/>
                <a:gd name="connsiteY2" fmla="*/ 566058 h 885146"/>
                <a:gd name="connsiteX3" fmla="*/ 1136060 w 1284106"/>
                <a:gd name="connsiteY3" fmla="*/ 452846 h 885146"/>
                <a:gd name="connsiteX4" fmla="*/ 1031557 w 1284106"/>
                <a:gd name="connsiteY4" fmla="*/ 418012 h 885146"/>
                <a:gd name="connsiteX5" fmla="*/ 831260 w 1284106"/>
                <a:gd name="connsiteY5" fmla="*/ 383178 h 885146"/>
                <a:gd name="connsiteX6" fmla="*/ 665797 w 1284106"/>
                <a:gd name="connsiteY6" fmla="*/ 330926 h 885146"/>
                <a:gd name="connsiteX7" fmla="*/ 630963 w 1284106"/>
                <a:gd name="connsiteY7" fmla="*/ 278675 h 885146"/>
                <a:gd name="connsiteX8" fmla="*/ 674506 w 1284106"/>
                <a:gd name="connsiteY8" fmla="*/ 174172 h 885146"/>
                <a:gd name="connsiteX9" fmla="*/ 752883 w 1284106"/>
                <a:gd name="connsiteY9" fmla="*/ 60960 h 885146"/>
                <a:gd name="connsiteX10" fmla="*/ 839969 w 1284106"/>
                <a:gd name="connsiteY10" fmla="*/ 0 h 885146"/>
                <a:gd name="connsiteX11" fmla="*/ 726757 w 1284106"/>
                <a:gd name="connsiteY11" fmla="*/ 0 h 885146"/>
                <a:gd name="connsiteX12" fmla="*/ 552586 w 1284106"/>
                <a:gd name="connsiteY12" fmla="*/ 52252 h 885146"/>
                <a:gd name="connsiteX13" fmla="*/ 387123 w 1284106"/>
                <a:gd name="connsiteY13" fmla="*/ 87086 h 885146"/>
                <a:gd name="connsiteX14" fmla="*/ 267652 w 1284106"/>
                <a:gd name="connsiteY14" fmla="*/ 130629 h 885146"/>
                <a:gd name="connsiteX15" fmla="*/ 0 w 1284106"/>
                <a:gd name="connsiteY15" fmla="*/ 575583 h 885146"/>
                <a:gd name="connsiteX16" fmla="*/ 65654 w 1284106"/>
                <a:gd name="connsiteY16" fmla="*/ 625452 h 885146"/>
                <a:gd name="connsiteX17" fmla="*/ 164237 w 1284106"/>
                <a:gd name="connsiteY17" fmla="*/ 593544 h 885146"/>
                <a:gd name="connsiteX18" fmla="*/ 256494 w 1284106"/>
                <a:gd name="connsiteY18" fmla="*/ 583475 h 885146"/>
                <a:gd name="connsiteX19" fmla="*/ 340450 w 1284106"/>
                <a:gd name="connsiteY19" fmla="*/ 598307 h 885146"/>
                <a:gd name="connsiteX20" fmla="*/ 398962 w 1284106"/>
                <a:gd name="connsiteY20" fmla="*/ 630963 h 885146"/>
                <a:gd name="connsiteX21" fmla="*/ 409506 w 1284106"/>
                <a:gd name="connsiteY21" fmla="*/ 691175 h 885146"/>
                <a:gd name="connsiteX22" fmla="*/ 429101 w 1284106"/>
                <a:gd name="connsiteY22" fmla="*/ 762341 h 885146"/>
                <a:gd name="connsiteX23" fmla="*/ 430598 w 1284106"/>
                <a:gd name="connsiteY23" fmla="*/ 806700 h 885146"/>
                <a:gd name="connsiteX24" fmla="*/ 666681 w 1284106"/>
                <a:gd name="connsiteY24" fmla="*/ 841194 h 885146"/>
                <a:gd name="connsiteX25" fmla="*/ 848677 w 1284106"/>
                <a:gd name="connsiteY25" fmla="*/ 862149 h 885146"/>
                <a:gd name="connsiteX26" fmla="*/ 1117010 w 1284106"/>
                <a:gd name="connsiteY26" fmla="*/ 885146 h 88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84106" h="885146">
                  <a:moveTo>
                    <a:pt x="1117010" y="885146"/>
                  </a:moveTo>
                  <a:lnTo>
                    <a:pt x="1266689" y="714103"/>
                  </a:lnTo>
                  <a:lnTo>
                    <a:pt x="1284106" y="566058"/>
                  </a:lnTo>
                  <a:lnTo>
                    <a:pt x="1136060" y="452846"/>
                  </a:lnTo>
                  <a:lnTo>
                    <a:pt x="1031557" y="418012"/>
                  </a:lnTo>
                  <a:lnTo>
                    <a:pt x="831260" y="383178"/>
                  </a:lnTo>
                  <a:lnTo>
                    <a:pt x="665797" y="330926"/>
                  </a:lnTo>
                  <a:lnTo>
                    <a:pt x="630963" y="278675"/>
                  </a:lnTo>
                  <a:lnTo>
                    <a:pt x="674506" y="174172"/>
                  </a:lnTo>
                  <a:lnTo>
                    <a:pt x="752883" y="60960"/>
                  </a:lnTo>
                  <a:lnTo>
                    <a:pt x="839969" y="0"/>
                  </a:lnTo>
                  <a:lnTo>
                    <a:pt x="726757" y="0"/>
                  </a:lnTo>
                  <a:lnTo>
                    <a:pt x="552586" y="52252"/>
                  </a:lnTo>
                  <a:lnTo>
                    <a:pt x="387123" y="87086"/>
                  </a:lnTo>
                  <a:lnTo>
                    <a:pt x="267652" y="130629"/>
                  </a:lnTo>
                  <a:lnTo>
                    <a:pt x="0" y="575583"/>
                  </a:lnTo>
                  <a:lnTo>
                    <a:pt x="65654" y="625452"/>
                  </a:lnTo>
                  <a:cubicBezTo>
                    <a:pt x="96134" y="619579"/>
                    <a:pt x="133757" y="599417"/>
                    <a:pt x="164237" y="593544"/>
                  </a:cubicBezTo>
                  <a:lnTo>
                    <a:pt x="256494" y="583475"/>
                  </a:lnTo>
                  <a:cubicBezTo>
                    <a:pt x="279717" y="590800"/>
                    <a:pt x="317227" y="590982"/>
                    <a:pt x="340450" y="598307"/>
                  </a:cubicBezTo>
                  <a:lnTo>
                    <a:pt x="398962" y="630963"/>
                  </a:lnTo>
                  <a:cubicBezTo>
                    <a:pt x="400889" y="650240"/>
                    <a:pt x="407579" y="671898"/>
                    <a:pt x="409506" y="691175"/>
                  </a:cubicBezTo>
                  <a:lnTo>
                    <a:pt x="429101" y="762341"/>
                  </a:lnTo>
                  <a:lnTo>
                    <a:pt x="430598" y="806700"/>
                  </a:lnTo>
                  <a:cubicBezTo>
                    <a:pt x="502149" y="813435"/>
                    <a:pt x="595130" y="834459"/>
                    <a:pt x="666681" y="841194"/>
                  </a:cubicBezTo>
                  <a:lnTo>
                    <a:pt x="848677" y="862149"/>
                  </a:lnTo>
                  <a:lnTo>
                    <a:pt x="1117010" y="885146"/>
                  </a:lnTo>
                  <a:close/>
                </a:path>
              </a:pathLst>
            </a:custGeom>
            <a:solidFill>
              <a:srgbClr val="FF0000">
                <a:alpha val="50000"/>
              </a:srgbClr>
            </a:solidFill>
            <a:ln w="12700" cap="flat" cmpd="sng" algn="ctr">
              <a:noFill/>
              <a:prstDash val="solid"/>
            </a:ln>
            <a:effectLst>
              <a:glow rad="63500">
                <a:srgbClr val="FF0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6" name="Freeform 25"/>
            <p:cNvSpPr/>
            <p:nvPr/>
          </p:nvSpPr>
          <p:spPr>
            <a:xfrm>
              <a:off x="5509873" y="1797979"/>
              <a:ext cx="2133600" cy="623071"/>
            </a:xfrm>
            <a:custGeom>
              <a:avLst/>
              <a:gdLst>
                <a:gd name="connsiteX0" fmla="*/ 1942011 w 2133600"/>
                <a:gd name="connsiteY0" fmla="*/ 226423 h 618308"/>
                <a:gd name="connsiteX1" fmla="*/ 1550125 w 2133600"/>
                <a:gd name="connsiteY1" fmla="*/ 182880 h 618308"/>
                <a:gd name="connsiteX2" fmla="*/ 1219200 w 2133600"/>
                <a:gd name="connsiteY2" fmla="*/ 156754 h 618308"/>
                <a:gd name="connsiteX3" fmla="*/ 844731 w 2133600"/>
                <a:gd name="connsiteY3" fmla="*/ 113211 h 618308"/>
                <a:gd name="connsiteX4" fmla="*/ 609600 w 2133600"/>
                <a:gd name="connsiteY4" fmla="*/ 60960 h 618308"/>
                <a:gd name="connsiteX5" fmla="*/ 426720 w 2133600"/>
                <a:gd name="connsiteY5" fmla="*/ 26126 h 618308"/>
                <a:gd name="connsiteX6" fmla="*/ 209005 w 2133600"/>
                <a:gd name="connsiteY6" fmla="*/ 0 h 618308"/>
                <a:gd name="connsiteX7" fmla="*/ 0 w 2133600"/>
                <a:gd name="connsiteY7" fmla="*/ 200297 h 618308"/>
                <a:gd name="connsiteX8" fmla="*/ 322217 w 2133600"/>
                <a:gd name="connsiteY8" fmla="*/ 322217 h 618308"/>
                <a:gd name="connsiteX9" fmla="*/ 644434 w 2133600"/>
                <a:gd name="connsiteY9" fmla="*/ 505097 h 618308"/>
                <a:gd name="connsiteX10" fmla="*/ 766354 w 2133600"/>
                <a:gd name="connsiteY10" fmla="*/ 574766 h 618308"/>
                <a:gd name="connsiteX11" fmla="*/ 1271451 w 2133600"/>
                <a:gd name="connsiteY11" fmla="*/ 618308 h 618308"/>
                <a:gd name="connsiteX12" fmla="*/ 1349828 w 2133600"/>
                <a:gd name="connsiteY12" fmla="*/ 618308 h 618308"/>
                <a:gd name="connsiteX13" fmla="*/ 1576251 w 2133600"/>
                <a:gd name="connsiteY13" fmla="*/ 522514 h 618308"/>
                <a:gd name="connsiteX14" fmla="*/ 1854925 w 2133600"/>
                <a:gd name="connsiteY14" fmla="*/ 478971 h 618308"/>
                <a:gd name="connsiteX15" fmla="*/ 2133600 w 2133600"/>
                <a:gd name="connsiteY15" fmla="*/ 478971 h 618308"/>
                <a:gd name="connsiteX16" fmla="*/ 2063931 w 2133600"/>
                <a:gd name="connsiteY16" fmla="*/ 383177 h 618308"/>
                <a:gd name="connsiteX17" fmla="*/ 1942011 w 2133600"/>
                <a:gd name="connsiteY17" fmla="*/ 226423 h 618308"/>
                <a:gd name="connsiteX0" fmla="*/ 1942011 w 2133600"/>
                <a:gd name="connsiteY0" fmla="*/ 231186 h 623071"/>
                <a:gd name="connsiteX1" fmla="*/ 1550125 w 2133600"/>
                <a:gd name="connsiteY1" fmla="*/ 187643 h 623071"/>
                <a:gd name="connsiteX2" fmla="*/ 1219200 w 2133600"/>
                <a:gd name="connsiteY2" fmla="*/ 161517 h 623071"/>
                <a:gd name="connsiteX3" fmla="*/ 844731 w 2133600"/>
                <a:gd name="connsiteY3" fmla="*/ 117974 h 623071"/>
                <a:gd name="connsiteX4" fmla="*/ 609600 w 2133600"/>
                <a:gd name="connsiteY4" fmla="*/ 65723 h 623071"/>
                <a:gd name="connsiteX5" fmla="*/ 426720 w 2133600"/>
                <a:gd name="connsiteY5" fmla="*/ 30889 h 623071"/>
                <a:gd name="connsiteX6" fmla="*/ 178048 w 2133600"/>
                <a:gd name="connsiteY6" fmla="*/ 0 h 623071"/>
                <a:gd name="connsiteX7" fmla="*/ 0 w 2133600"/>
                <a:gd name="connsiteY7" fmla="*/ 205060 h 623071"/>
                <a:gd name="connsiteX8" fmla="*/ 322217 w 2133600"/>
                <a:gd name="connsiteY8" fmla="*/ 326980 h 623071"/>
                <a:gd name="connsiteX9" fmla="*/ 644434 w 2133600"/>
                <a:gd name="connsiteY9" fmla="*/ 509860 h 623071"/>
                <a:gd name="connsiteX10" fmla="*/ 766354 w 2133600"/>
                <a:gd name="connsiteY10" fmla="*/ 579529 h 623071"/>
                <a:gd name="connsiteX11" fmla="*/ 1271451 w 2133600"/>
                <a:gd name="connsiteY11" fmla="*/ 623071 h 623071"/>
                <a:gd name="connsiteX12" fmla="*/ 1349828 w 2133600"/>
                <a:gd name="connsiteY12" fmla="*/ 623071 h 623071"/>
                <a:gd name="connsiteX13" fmla="*/ 1576251 w 2133600"/>
                <a:gd name="connsiteY13" fmla="*/ 527277 h 623071"/>
                <a:gd name="connsiteX14" fmla="*/ 1854925 w 2133600"/>
                <a:gd name="connsiteY14" fmla="*/ 483734 h 623071"/>
                <a:gd name="connsiteX15" fmla="*/ 2133600 w 2133600"/>
                <a:gd name="connsiteY15" fmla="*/ 483734 h 623071"/>
                <a:gd name="connsiteX16" fmla="*/ 2063931 w 2133600"/>
                <a:gd name="connsiteY16" fmla="*/ 387940 h 623071"/>
                <a:gd name="connsiteX17" fmla="*/ 1942011 w 2133600"/>
                <a:gd name="connsiteY17" fmla="*/ 231186 h 62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3600" h="623071">
                  <a:moveTo>
                    <a:pt x="1942011" y="231186"/>
                  </a:moveTo>
                  <a:lnTo>
                    <a:pt x="1550125" y="187643"/>
                  </a:lnTo>
                  <a:lnTo>
                    <a:pt x="1219200" y="161517"/>
                  </a:lnTo>
                  <a:lnTo>
                    <a:pt x="844731" y="117974"/>
                  </a:lnTo>
                  <a:lnTo>
                    <a:pt x="609600" y="65723"/>
                  </a:lnTo>
                  <a:lnTo>
                    <a:pt x="426720" y="30889"/>
                  </a:lnTo>
                  <a:lnTo>
                    <a:pt x="178048" y="0"/>
                  </a:lnTo>
                  <a:lnTo>
                    <a:pt x="0" y="205060"/>
                  </a:lnTo>
                  <a:lnTo>
                    <a:pt x="322217" y="326980"/>
                  </a:lnTo>
                  <a:lnTo>
                    <a:pt x="644434" y="509860"/>
                  </a:lnTo>
                  <a:lnTo>
                    <a:pt x="766354" y="579529"/>
                  </a:lnTo>
                  <a:lnTo>
                    <a:pt x="1271451" y="623071"/>
                  </a:lnTo>
                  <a:lnTo>
                    <a:pt x="1349828" y="623071"/>
                  </a:lnTo>
                  <a:lnTo>
                    <a:pt x="1576251" y="527277"/>
                  </a:lnTo>
                  <a:lnTo>
                    <a:pt x="1854925" y="483734"/>
                  </a:lnTo>
                  <a:lnTo>
                    <a:pt x="2133600" y="483734"/>
                  </a:lnTo>
                  <a:lnTo>
                    <a:pt x="2063931" y="387940"/>
                  </a:lnTo>
                  <a:lnTo>
                    <a:pt x="1942011" y="231186"/>
                  </a:lnTo>
                  <a:close/>
                </a:path>
              </a:pathLst>
            </a:custGeom>
            <a:solidFill>
              <a:srgbClr val="FF0000">
                <a:alpha val="50000"/>
              </a:srgbClr>
            </a:solidFill>
            <a:ln w="12700" cap="flat" cmpd="sng" algn="ctr">
              <a:noFill/>
              <a:prstDash val="solid"/>
            </a:ln>
            <a:effectLst>
              <a:glow rad="63500">
                <a:srgbClr val="FF0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7" name="Freeform 26"/>
            <p:cNvSpPr/>
            <p:nvPr/>
          </p:nvSpPr>
          <p:spPr>
            <a:xfrm>
              <a:off x="8146906" y="2569098"/>
              <a:ext cx="654807" cy="261257"/>
            </a:xfrm>
            <a:custGeom>
              <a:avLst/>
              <a:gdLst>
                <a:gd name="connsiteX0" fmla="*/ 748937 w 748937"/>
                <a:gd name="connsiteY0" fmla="*/ 34834 h 296091"/>
                <a:gd name="connsiteX1" fmla="*/ 627017 w 748937"/>
                <a:gd name="connsiteY1" fmla="*/ 17417 h 296091"/>
                <a:gd name="connsiteX2" fmla="*/ 470262 w 748937"/>
                <a:gd name="connsiteY2" fmla="*/ 0 h 296091"/>
                <a:gd name="connsiteX3" fmla="*/ 313508 w 748937"/>
                <a:gd name="connsiteY3" fmla="*/ 8708 h 296091"/>
                <a:gd name="connsiteX4" fmla="*/ 165462 w 748937"/>
                <a:gd name="connsiteY4" fmla="*/ 69668 h 296091"/>
                <a:gd name="connsiteX5" fmla="*/ 52251 w 748937"/>
                <a:gd name="connsiteY5" fmla="*/ 174171 h 296091"/>
                <a:gd name="connsiteX6" fmla="*/ 0 w 748937"/>
                <a:gd name="connsiteY6" fmla="*/ 269966 h 296091"/>
                <a:gd name="connsiteX7" fmla="*/ 200297 w 748937"/>
                <a:gd name="connsiteY7" fmla="*/ 278674 h 296091"/>
                <a:gd name="connsiteX8" fmla="*/ 531222 w 748937"/>
                <a:gd name="connsiteY8" fmla="*/ 296091 h 296091"/>
                <a:gd name="connsiteX9" fmla="*/ 600891 w 748937"/>
                <a:gd name="connsiteY9" fmla="*/ 191588 h 296091"/>
                <a:gd name="connsiteX10" fmla="*/ 748937 w 748937"/>
                <a:gd name="connsiteY10" fmla="*/ 34834 h 296091"/>
                <a:gd name="connsiteX0" fmla="*/ 748937 w 748937"/>
                <a:gd name="connsiteY0" fmla="*/ 34834 h 296091"/>
                <a:gd name="connsiteX1" fmla="*/ 627017 w 748937"/>
                <a:gd name="connsiteY1" fmla="*/ 17417 h 296091"/>
                <a:gd name="connsiteX2" fmla="*/ 470262 w 748937"/>
                <a:gd name="connsiteY2" fmla="*/ 0 h 296091"/>
                <a:gd name="connsiteX3" fmla="*/ 313508 w 748937"/>
                <a:gd name="connsiteY3" fmla="*/ 8708 h 296091"/>
                <a:gd name="connsiteX4" fmla="*/ 165462 w 748937"/>
                <a:gd name="connsiteY4" fmla="*/ 69668 h 296091"/>
                <a:gd name="connsiteX5" fmla="*/ 159827 w 748937"/>
                <a:gd name="connsiteY5" fmla="*/ 227959 h 296091"/>
                <a:gd name="connsiteX6" fmla="*/ 0 w 748937"/>
                <a:gd name="connsiteY6" fmla="*/ 269966 h 296091"/>
                <a:gd name="connsiteX7" fmla="*/ 200297 w 748937"/>
                <a:gd name="connsiteY7" fmla="*/ 278674 h 296091"/>
                <a:gd name="connsiteX8" fmla="*/ 531222 w 748937"/>
                <a:gd name="connsiteY8" fmla="*/ 296091 h 296091"/>
                <a:gd name="connsiteX9" fmla="*/ 600891 w 748937"/>
                <a:gd name="connsiteY9" fmla="*/ 191588 h 296091"/>
                <a:gd name="connsiteX10" fmla="*/ 748937 w 748937"/>
                <a:gd name="connsiteY10" fmla="*/ 34834 h 296091"/>
                <a:gd name="connsiteX0" fmla="*/ 748937 w 748937"/>
                <a:gd name="connsiteY0" fmla="*/ 34834 h 296091"/>
                <a:gd name="connsiteX1" fmla="*/ 627017 w 748937"/>
                <a:gd name="connsiteY1" fmla="*/ 17417 h 296091"/>
                <a:gd name="connsiteX2" fmla="*/ 470262 w 748937"/>
                <a:gd name="connsiteY2" fmla="*/ 0 h 296091"/>
                <a:gd name="connsiteX3" fmla="*/ 313508 w 748937"/>
                <a:gd name="connsiteY3" fmla="*/ 8708 h 296091"/>
                <a:gd name="connsiteX4" fmla="*/ 259591 w 748937"/>
                <a:gd name="connsiteY4" fmla="*/ 123457 h 296091"/>
                <a:gd name="connsiteX5" fmla="*/ 159827 w 748937"/>
                <a:gd name="connsiteY5" fmla="*/ 227959 h 296091"/>
                <a:gd name="connsiteX6" fmla="*/ 0 w 748937"/>
                <a:gd name="connsiteY6" fmla="*/ 269966 h 296091"/>
                <a:gd name="connsiteX7" fmla="*/ 200297 w 748937"/>
                <a:gd name="connsiteY7" fmla="*/ 278674 h 296091"/>
                <a:gd name="connsiteX8" fmla="*/ 531222 w 748937"/>
                <a:gd name="connsiteY8" fmla="*/ 296091 h 296091"/>
                <a:gd name="connsiteX9" fmla="*/ 600891 w 748937"/>
                <a:gd name="connsiteY9" fmla="*/ 191588 h 296091"/>
                <a:gd name="connsiteX10" fmla="*/ 748937 w 748937"/>
                <a:gd name="connsiteY10" fmla="*/ 34834 h 296091"/>
                <a:gd name="connsiteX0" fmla="*/ 748937 w 748937"/>
                <a:gd name="connsiteY0" fmla="*/ 34834 h 296091"/>
                <a:gd name="connsiteX1" fmla="*/ 627017 w 748937"/>
                <a:gd name="connsiteY1" fmla="*/ 17417 h 296091"/>
                <a:gd name="connsiteX2" fmla="*/ 470262 w 748937"/>
                <a:gd name="connsiteY2" fmla="*/ 0 h 296091"/>
                <a:gd name="connsiteX3" fmla="*/ 407637 w 748937"/>
                <a:gd name="connsiteY3" fmla="*/ 89390 h 296091"/>
                <a:gd name="connsiteX4" fmla="*/ 259591 w 748937"/>
                <a:gd name="connsiteY4" fmla="*/ 123457 h 296091"/>
                <a:gd name="connsiteX5" fmla="*/ 159827 w 748937"/>
                <a:gd name="connsiteY5" fmla="*/ 227959 h 296091"/>
                <a:gd name="connsiteX6" fmla="*/ 0 w 748937"/>
                <a:gd name="connsiteY6" fmla="*/ 269966 h 296091"/>
                <a:gd name="connsiteX7" fmla="*/ 200297 w 748937"/>
                <a:gd name="connsiteY7" fmla="*/ 278674 h 296091"/>
                <a:gd name="connsiteX8" fmla="*/ 531222 w 748937"/>
                <a:gd name="connsiteY8" fmla="*/ 296091 h 296091"/>
                <a:gd name="connsiteX9" fmla="*/ 600891 w 748937"/>
                <a:gd name="connsiteY9" fmla="*/ 191588 h 296091"/>
                <a:gd name="connsiteX10" fmla="*/ 748937 w 748937"/>
                <a:gd name="connsiteY10" fmla="*/ 34834 h 296091"/>
                <a:gd name="connsiteX0" fmla="*/ 748937 w 748937"/>
                <a:gd name="connsiteY0" fmla="*/ 34834 h 296091"/>
                <a:gd name="connsiteX1" fmla="*/ 627017 w 748937"/>
                <a:gd name="connsiteY1" fmla="*/ 17417 h 296091"/>
                <a:gd name="connsiteX2" fmla="*/ 470262 w 748937"/>
                <a:gd name="connsiteY2" fmla="*/ 0 h 296091"/>
                <a:gd name="connsiteX3" fmla="*/ 407637 w 748937"/>
                <a:gd name="connsiteY3" fmla="*/ 89390 h 296091"/>
                <a:gd name="connsiteX4" fmla="*/ 299932 w 748937"/>
                <a:gd name="connsiteY4" fmla="*/ 123457 h 296091"/>
                <a:gd name="connsiteX5" fmla="*/ 159827 w 748937"/>
                <a:gd name="connsiteY5" fmla="*/ 227959 h 296091"/>
                <a:gd name="connsiteX6" fmla="*/ 0 w 748937"/>
                <a:gd name="connsiteY6" fmla="*/ 269966 h 296091"/>
                <a:gd name="connsiteX7" fmla="*/ 200297 w 748937"/>
                <a:gd name="connsiteY7" fmla="*/ 278674 h 296091"/>
                <a:gd name="connsiteX8" fmla="*/ 531222 w 748937"/>
                <a:gd name="connsiteY8" fmla="*/ 296091 h 296091"/>
                <a:gd name="connsiteX9" fmla="*/ 600891 w 748937"/>
                <a:gd name="connsiteY9" fmla="*/ 191588 h 296091"/>
                <a:gd name="connsiteX10" fmla="*/ 748937 w 748937"/>
                <a:gd name="connsiteY10" fmla="*/ 34834 h 296091"/>
                <a:gd name="connsiteX0" fmla="*/ 654807 w 654807"/>
                <a:gd name="connsiteY0" fmla="*/ 34834 h 296091"/>
                <a:gd name="connsiteX1" fmla="*/ 532887 w 654807"/>
                <a:gd name="connsiteY1" fmla="*/ 17417 h 296091"/>
                <a:gd name="connsiteX2" fmla="*/ 376132 w 654807"/>
                <a:gd name="connsiteY2" fmla="*/ 0 h 296091"/>
                <a:gd name="connsiteX3" fmla="*/ 313507 w 654807"/>
                <a:gd name="connsiteY3" fmla="*/ 89390 h 296091"/>
                <a:gd name="connsiteX4" fmla="*/ 205802 w 654807"/>
                <a:gd name="connsiteY4" fmla="*/ 123457 h 296091"/>
                <a:gd name="connsiteX5" fmla="*/ 65697 w 654807"/>
                <a:gd name="connsiteY5" fmla="*/ 227959 h 296091"/>
                <a:gd name="connsiteX6" fmla="*/ 0 w 654807"/>
                <a:gd name="connsiteY6" fmla="*/ 269966 h 296091"/>
                <a:gd name="connsiteX7" fmla="*/ 106167 w 654807"/>
                <a:gd name="connsiteY7" fmla="*/ 278674 h 296091"/>
                <a:gd name="connsiteX8" fmla="*/ 437092 w 654807"/>
                <a:gd name="connsiteY8" fmla="*/ 296091 h 296091"/>
                <a:gd name="connsiteX9" fmla="*/ 506761 w 654807"/>
                <a:gd name="connsiteY9" fmla="*/ 191588 h 296091"/>
                <a:gd name="connsiteX10" fmla="*/ 654807 w 654807"/>
                <a:gd name="connsiteY10" fmla="*/ 34834 h 296091"/>
                <a:gd name="connsiteX0" fmla="*/ 654807 w 654807"/>
                <a:gd name="connsiteY0" fmla="*/ 17417 h 278674"/>
                <a:gd name="connsiteX1" fmla="*/ 532887 w 654807"/>
                <a:gd name="connsiteY1" fmla="*/ 0 h 278674"/>
                <a:gd name="connsiteX2" fmla="*/ 429921 w 654807"/>
                <a:gd name="connsiteY2" fmla="*/ 36371 h 278674"/>
                <a:gd name="connsiteX3" fmla="*/ 313507 w 654807"/>
                <a:gd name="connsiteY3" fmla="*/ 71973 h 278674"/>
                <a:gd name="connsiteX4" fmla="*/ 205802 w 654807"/>
                <a:gd name="connsiteY4" fmla="*/ 106040 h 278674"/>
                <a:gd name="connsiteX5" fmla="*/ 65697 w 654807"/>
                <a:gd name="connsiteY5" fmla="*/ 210542 h 278674"/>
                <a:gd name="connsiteX6" fmla="*/ 0 w 654807"/>
                <a:gd name="connsiteY6" fmla="*/ 252549 h 278674"/>
                <a:gd name="connsiteX7" fmla="*/ 106167 w 654807"/>
                <a:gd name="connsiteY7" fmla="*/ 261257 h 278674"/>
                <a:gd name="connsiteX8" fmla="*/ 437092 w 654807"/>
                <a:gd name="connsiteY8" fmla="*/ 278674 h 278674"/>
                <a:gd name="connsiteX9" fmla="*/ 506761 w 654807"/>
                <a:gd name="connsiteY9" fmla="*/ 174171 h 278674"/>
                <a:gd name="connsiteX10" fmla="*/ 654807 w 654807"/>
                <a:gd name="connsiteY10" fmla="*/ 17417 h 278674"/>
                <a:gd name="connsiteX0" fmla="*/ 654807 w 654807"/>
                <a:gd name="connsiteY0" fmla="*/ 0 h 261257"/>
                <a:gd name="connsiteX1" fmla="*/ 505993 w 654807"/>
                <a:gd name="connsiteY1" fmla="*/ 36371 h 261257"/>
                <a:gd name="connsiteX2" fmla="*/ 429921 w 654807"/>
                <a:gd name="connsiteY2" fmla="*/ 18954 h 261257"/>
                <a:gd name="connsiteX3" fmla="*/ 313507 w 654807"/>
                <a:gd name="connsiteY3" fmla="*/ 54556 h 261257"/>
                <a:gd name="connsiteX4" fmla="*/ 205802 w 654807"/>
                <a:gd name="connsiteY4" fmla="*/ 88623 h 261257"/>
                <a:gd name="connsiteX5" fmla="*/ 65697 w 654807"/>
                <a:gd name="connsiteY5" fmla="*/ 193125 h 261257"/>
                <a:gd name="connsiteX6" fmla="*/ 0 w 654807"/>
                <a:gd name="connsiteY6" fmla="*/ 235132 h 261257"/>
                <a:gd name="connsiteX7" fmla="*/ 106167 w 654807"/>
                <a:gd name="connsiteY7" fmla="*/ 243840 h 261257"/>
                <a:gd name="connsiteX8" fmla="*/ 437092 w 654807"/>
                <a:gd name="connsiteY8" fmla="*/ 261257 h 261257"/>
                <a:gd name="connsiteX9" fmla="*/ 506761 w 654807"/>
                <a:gd name="connsiteY9" fmla="*/ 156754 h 261257"/>
                <a:gd name="connsiteX10" fmla="*/ 654807 w 654807"/>
                <a:gd name="connsiteY10" fmla="*/ 0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807" h="261257">
                  <a:moveTo>
                    <a:pt x="654807" y="0"/>
                  </a:moveTo>
                  <a:lnTo>
                    <a:pt x="505993" y="36371"/>
                  </a:lnTo>
                  <a:lnTo>
                    <a:pt x="429921" y="18954"/>
                  </a:lnTo>
                  <a:lnTo>
                    <a:pt x="313507" y="54556"/>
                  </a:lnTo>
                  <a:lnTo>
                    <a:pt x="205802" y="88623"/>
                  </a:lnTo>
                  <a:lnTo>
                    <a:pt x="65697" y="193125"/>
                  </a:lnTo>
                  <a:lnTo>
                    <a:pt x="0" y="235132"/>
                  </a:lnTo>
                  <a:lnTo>
                    <a:pt x="106167" y="243840"/>
                  </a:lnTo>
                  <a:lnTo>
                    <a:pt x="437092" y="261257"/>
                  </a:lnTo>
                  <a:lnTo>
                    <a:pt x="506761" y="156754"/>
                  </a:lnTo>
                  <a:lnTo>
                    <a:pt x="654807" y="0"/>
                  </a:lnTo>
                  <a:close/>
                </a:path>
              </a:pathLst>
            </a:custGeom>
            <a:solidFill>
              <a:srgbClr val="FF0000">
                <a:alpha val="50000"/>
              </a:srgbClr>
            </a:solidFill>
            <a:ln w="12700" cap="flat" cmpd="sng" algn="ctr">
              <a:noFill/>
              <a:prstDash val="solid"/>
            </a:ln>
            <a:effectLst>
              <a:glow rad="63500">
                <a:srgbClr val="FF0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8" name="Freeform 27"/>
            <p:cNvSpPr/>
            <p:nvPr/>
          </p:nvSpPr>
          <p:spPr>
            <a:xfrm>
              <a:off x="7608638" y="2168503"/>
              <a:ext cx="1428206" cy="635726"/>
            </a:xfrm>
            <a:custGeom>
              <a:avLst/>
              <a:gdLst>
                <a:gd name="connsiteX0" fmla="*/ 1428206 w 1428206"/>
                <a:gd name="connsiteY0" fmla="*/ 43543 h 635726"/>
                <a:gd name="connsiteX1" fmla="*/ 1227909 w 1428206"/>
                <a:gd name="connsiteY1" fmla="*/ 0 h 635726"/>
                <a:gd name="connsiteX2" fmla="*/ 1071155 w 1428206"/>
                <a:gd name="connsiteY2" fmla="*/ 0 h 635726"/>
                <a:gd name="connsiteX3" fmla="*/ 896983 w 1428206"/>
                <a:gd name="connsiteY3" fmla="*/ 0 h 635726"/>
                <a:gd name="connsiteX4" fmla="*/ 757646 w 1428206"/>
                <a:gd name="connsiteY4" fmla="*/ 0 h 635726"/>
                <a:gd name="connsiteX5" fmla="*/ 600892 w 1428206"/>
                <a:gd name="connsiteY5" fmla="*/ 8708 h 635726"/>
                <a:gd name="connsiteX6" fmla="*/ 444138 w 1428206"/>
                <a:gd name="connsiteY6" fmla="*/ 156754 h 635726"/>
                <a:gd name="connsiteX7" fmla="*/ 252549 w 1428206"/>
                <a:gd name="connsiteY7" fmla="*/ 330926 h 635726"/>
                <a:gd name="connsiteX8" fmla="*/ 87086 w 1428206"/>
                <a:gd name="connsiteY8" fmla="*/ 470263 h 635726"/>
                <a:gd name="connsiteX9" fmla="*/ 0 w 1428206"/>
                <a:gd name="connsiteY9" fmla="*/ 539931 h 635726"/>
                <a:gd name="connsiteX10" fmla="*/ 243840 w 1428206"/>
                <a:gd name="connsiteY10" fmla="*/ 609600 h 635726"/>
                <a:gd name="connsiteX11" fmla="*/ 435429 w 1428206"/>
                <a:gd name="connsiteY11" fmla="*/ 635726 h 635726"/>
                <a:gd name="connsiteX12" fmla="*/ 513806 w 1428206"/>
                <a:gd name="connsiteY12" fmla="*/ 496388 h 635726"/>
                <a:gd name="connsiteX13" fmla="*/ 627018 w 1428206"/>
                <a:gd name="connsiteY13" fmla="*/ 400594 h 635726"/>
                <a:gd name="connsiteX14" fmla="*/ 827315 w 1428206"/>
                <a:gd name="connsiteY14" fmla="*/ 339634 h 635726"/>
                <a:gd name="connsiteX15" fmla="*/ 1062446 w 1428206"/>
                <a:gd name="connsiteY15" fmla="*/ 365760 h 635726"/>
                <a:gd name="connsiteX16" fmla="*/ 1219200 w 1428206"/>
                <a:gd name="connsiteY16" fmla="*/ 374468 h 635726"/>
                <a:gd name="connsiteX17" fmla="*/ 1262743 w 1428206"/>
                <a:gd name="connsiteY17" fmla="*/ 235131 h 635726"/>
                <a:gd name="connsiteX18" fmla="*/ 1341120 w 1428206"/>
                <a:gd name="connsiteY18" fmla="*/ 148046 h 635726"/>
                <a:gd name="connsiteX19" fmla="*/ 1428206 w 1428206"/>
                <a:gd name="connsiteY19" fmla="*/ 43543 h 635726"/>
                <a:gd name="connsiteX0" fmla="*/ 1428206 w 1428206"/>
                <a:gd name="connsiteY0" fmla="*/ 43543 h 635726"/>
                <a:gd name="connsiteX1" fmla="*/ 1227909 w 1428206"/>
                <a:gd name="connsiteY1" fmla="*/ 0 h 635726"/>
                <a:gd name="connsiteX2" fmla="*/ 1071155 w 1428206"/>
                <a:gd name="connsiteY2" fmla="*/ 0 h 635726"/>
                <a:gd name="connsiteX3" fmla="*/ 896983 w 1428206"/>
                <a:gd name="connsiteY3" fmla="*/ 0 h 635726"/>
                <a:gd name="connsiteX4" fmla="*/ 757646 w 1428206"/>
                <a:gd name="connsiteY4" fmla="*/ 0 h 635726"/>
                <a:gd name="connsiteX5" fmla="*/ 600892 w 1428206"/>
                <a:gd name="connsiteY5" fmla="*/ 8708 h 635726"/>
                <a:gd name="connsiteX6" fmla="*/ 444138 w 1428206"/>
                <a:gd name="connsiteY6" fmla="*/ 156754 h 635726"/>
                <a:gd name="connsiteX7" fmla="*/ 252549 w 1428206"/>
                <a:gd name="connsiteY7" fmla="*/ 330926 h 635726"/>
                <a:gd name="connsiteX8" fmla="*/ 87086 w 1428206"/>
                <a:gd name="connsiteY8" fmla="*/ 470263 h 635726"/>
                <a:gd name="connsiteX9" fmla="*/ 0 w 1428206"/>
                <a:gd name="connsiteY9" fmla="*/ 539931 h 635726"/>
                <a:gd name="connsiteX10" fmla="*/ 243840 w 1428206"/>
                <a:gd name="connsiteY10" fmla="*/ 609600 h 635726"/>
                <a:gd name="connsiteX11" fmla="*/ 514010 w 1428206"/>
                <a:gd name="connsiteY11" fmla="*/ 635726 h 635726"/>
                <a:gd name="connsiteX12" fmla="*/ 513806 w 1428206"/>
                <a:gd name="connsiteY12" fmla="*/ 496388 h 635726"/>
                <a:gd name="connsiteX13" fmla="*/ 627018 w 1428206"/>
                <a:gd name="connsiteY13" fmla="*/ 400594 h 635726"/>
                <a:gd name="connsiteX14" fmla="*/ 827315 w 1428206"/>
                <a:gd name="connsiteY14" fmla="*/ 339634 h 635726"/>
                <a:gd name="connsiteX15" fmla="*/ 1062446 w 1428206"/>
                <a:gd name="connsiteY15" fmla="*/ 365760 h 635726"/>
                <a:gd name="connsiteX16" fmla="*/ 1219200 w 1428206"/>
                <a:gd name="connsiteY16" fmla="*/ 374468 h 635726"/>
                <a:gd name="connsiteX17" fmla="*/ 1262743 w 1428206"/>
                <a:gd name="connsiteY17" fmla="*/ 235131 h 635726"/>
                <a:gd name="connsiteX18" fmla="*/ 1341120 w 1428206"/>
                <a:gd name="connsiteY18" fmla="*/ 148046 h 635726"/>
                <a:gd name="connsiteX19" fmla="*/ 1428206 w 1428206"/>
                <a:gd name="connsiteY19" fmla="*/ 43543 h 635726"/>
                <a:gd name="connsiteX0" fmla="*/ 1428206 w 1428206"/>
                <a:gd name="connsiteY0" fmla="*/ 43543 h 635726"/>
                <a:gd name="connsiteX1" fmla="*/ 1227909 w 1428206"/>
                <a:gd name="connsiteY1" fmla="*/ 0 h 635726"/>
                <a:gd name="connsiteX2" fmla="*/ 1071155 w 1428206"/>
                <a:gd name="connsiteY2" fmla="*/ 0 h 635726"/>
                <a:gd name="connsiteX3" fmla="*/ 896983 w 1428206"/>
                <a:gd name="connsiteY3" fmla="*/ 0 h 635726"/>
                <a:gd name="connsiteX4" fmla="*/ 757646 w 1428206"/>
                <a:gd name="connsiteY4" fmla="*/ 0 h 635726"/>
                <a:gd name="connsiteX5" fmla="*/ 600892 w 1428206"/>
                <a:gd name="connsiteY5" fmla="*/ 8708 h 635726"/>
                <a:gd name="connsiteX6" fmla="*/ 444138 w 1428206"/>
                <a:gd name="connsiteY6" fmla="*/ 156754 h 635726"/>
                <a:gd name="connsiteX7" fmla="*/ 252549 w 1428206"/>
                <a:gd name="connsiteY7" fmla="*/ 330926 h 635726"/>
                <a:gd name="connsiteX8" fmla="*/ 87086 w 1428206"/>
                <a:gd name="connsiteY8" fmla="*/ 470263 h 635726"/>
                <a:gd name="connsiteX9" fmla="*/ 0 w 1428206"/>
                <a:gd name="connsiteY9" fmla="*/ 539931 h 635726"/>
                <a:gd name="connsiteX10" fmla="*/ 243840 w 1428206"/>
                <a:gd name="connsiteY10" fmla="*/ 609600 h 635726"/>
                <a:gd name="connsiteX11" fmla="*/ 514010 w 1428206"/>
                <a:gd name="connsiteY11" fmla="*/ 635726 h 635726"/>
                <a:gd name="connsiteX12" fmla="*/ 590006 w 1428206"/>
                <a:gd name="connsiteY12" fmla="*/ 570207 h 635726"/>
                <a:gd name="connsiteX13" fmla="*/ 627018 w 1428206"/>
                <a:gd name="connsiteY13" fmla="*/ 400594 h 635726"/>
                <a:gd name="connsiteX14" fmla="*/ 827315 w 1428206"/>
                <a:gd name="connsiteY14" fmla="*/ 339634 h 635726"/>
                <a:gd name="connsiteX15" fmla="*/ 1062446 w 1428206"/>
                <a:gd name="connsiteY15" fmla="*/ 365760 h 635726"/>
                <a:gd name="connsiteX16" fmla="*/ 1219200 w 1428206"/>
                <a:gd name="connsiteY16" fmla="*/ 374468 h 635726"/>
                <a:gd name="connsiteX17" fmla="*/ 1262743 w 1428206"/>
                <a:gd name="connsiteY17" fmla="*/ 235131 h 635726"/>
                <a:gd name="connsiteX18" fmla="*/ 1341120 w 1428206"/>
                <a:gd name="connsiteY18" fmla="*/ 148046 h 635726"/>
                <a:gd name="connsiteX19" fmla="*/ 1428206 w 1428206"/>
                <a:gd name="connsiteY19" fmla="*/ 43543 h 635726"/>
                <a:gd name="connsiteX0" fmla="*/ 1428206 w 1428206"/>
                <a:gd name="connsiteY0" fmla="*/ 43543 h 635726"/>
                <a:gd name="connsiteX1" fmla="*/ 1227909 w 1428206"/>
                <a:gd name="connsiteY1" fmla="*/ 0 h 635726"/>
                <a:gd name="connsiteX2" fmla="*/ 1071155 w 1428206"/>
                <a:gd name="connsiteY2" fmla="*/ 0 h 635726"/>
                <a:gd name="connsiteX3" fmla="*/ 896983 w 1428206"/>
                <a:gd name="connsiteY3" fmla="*/ 0 h 635726"/>
                <a:gd name="connsiteX4" fmla="*/ 757646 w 1428206"/>
                <a:gd name="connsiteY4" fmla="*/ 0 h 635726"/>
                <a:gd name="connsiteX5" fmla="*/ 600892 w 1428206"/>
                <a:gd name="connsiteY5" fmla="*/ 8708 h 635726"/>
                <a:gd name="connsiteX6" fmla="*/ 444138 w 1428206"/>
                <a:gd name="connsiteY6" fmla="*/ 156754 h 635726"/>
                <a:gd name="connsiteX7" fmla="*/ 252549 w 1428206"/>
                <a:gd name="connsiteY7" fmla="*/ 330926 h 635726"/>
                <a:gd name="connsiteX8" fmla="*/ 87086 w 1428206"/>
                <a:gd name="connsiteY8" fmla="*/ 470263 h 635726"/>
                <a:gd name="connsiteX9" fmla="*/ 0 w 1428206"/>
                <a:gd name="connsiteY9" fmla="*/ 539931 h 635726"/>
                <a:gd name="connsiteX10" fmla="*/ 243840 w 1428206"/>
                <a:gd name="connsiteY10" fmla="*/ 609600 h 635726"/>
                <a:gd name="connsiteX11" fmla="*/ 514010 w 1428206"/>
                <a:gd name="connsiteY11" fmla="*/ 635726 h 635726"/>
                <a:gd name="connsiteX12" fmla="*/ 590006 w 1428206"/>
                <a:gd name="connsiteY12" fmla="*/ 570207 h 635726"/>
                <a:gd name="connsiteX13" fmla="*/ 724649 w 1428206"/>
                <a:gd name="connsiteY13" fmla="*/ 472031 h 635726"/>
                <a:gd name="connsiteX14" fmla="*/ 827315 w 1428206"/>
                <a:gd name="connsiteY14" fmla="*/ 339634 h 635726"/>
                <a:gd name="connsiteX15" fmla="*/ 1062446 w 1428206"/>
                <a:gd name="connsiteY15" fmla="*/ 365760 h 635726"/>
                <a:gd name="connsiteX16" fmla="*/ 1219200 w 1428206"/>
                <a:gd name="connsiteY16" fmla="*/ 374468 h 635726"/>
                <a:gd name="connsiteX17" fmla="*/ 1262743 w 1428206"/>
                <a:gd name="connsiteY17" fmla="*/ 235131 h 635726"/>
                <a:gd name="connsiteX18" fmla="*/ 1341120 w 1428206"/>
                <a:gd name="connsiteY18" fmla="*/ 148046 h 635726"/>
                <a:gd name="connsiteX19" fmla="*/ 1428206 w 1428206"/>
                <a:gd name="connsiteY19" fmla="*/ 43543 h 635726"/>
                <a:gd name="connsiteX0" fmla="*/ 1428206 w 1428206"/>
                <a:gd name="connsiteY0" fmla="*/ 43543 h 635726"/>
                <a:gd name="connsiteX1" fmla="*/ 1227909 w 1428206"/>
                <a:gd name="connsiteY1" fmla="*/ 0 h 635726"/>
                <a:gd name="connsiteX2" fmla="*/ 1071155 w 1428206"/>
                <a:gd name="connsiteY2" fmla="*/ 0 h 635726"/>
                <a:gd name="connsiteX3" fmla="*/ 896983 w 1428206"/>
                <a:gd name="connsiteY3" fmla="*/ 0 h 635726"/>
                <a:gd name="connsiteX4" fmla="*/ 757646 w 1428206"/>
                <a:gd name="connsiteY4" fmla="*/ 0 h 635726"/>
                <a:gd name="connsiteX5" fmla="*/ 600892 w 1428206"/>
                <a:gd name="connsiteY5" fmla="*/ 8708 h 635726"/>
                <a:gd name="connsiteX6" fmla="*/ 444138 w 1428206"/>
                <a:gd name="connsiteY6" fmla="*/ 156754 h 635726"/>
                <a:gd name="connsiteX7" fmla="*/ 252549 w 1428206"/>
                <a:gd name="connsiteY7" fmla="*/ 330926 h 635726"/>
                <a:gd name="connsiteX8" fmla="*/ 87086 w 1428206"/>
                <a:gd name="connsiteY8" fmla="*/ 470263 h 635726"/>
                <a:gd name="connsiteX9" fmla="*/ 0 w 1428206"/>
                <a:gd name="connsiteY9" fmla="*/ 539931 h 635726"/>
                <a:gd name="connsiteX10" fmla="*/ 243840 w 1428206"/>
                <a:gd name="connsiteY10" fmla="*/ 609600 h 635726"/>
                <a:gd name="connsiteX11" fmla="*/ 514010 w 1428206"/>
                <a:gd name="connsiteY11" fmla="*/ 635726 h 635726"/>
                <a:gd name="connsiteX12" fmla="*/ 590006 w 1428206"/>
                <a:gd name="connsiteY12" fmla="*/ 570207 h 635726"/>
                <a:gd name="connsiteX13" fmla="*/ 724649 w 1428206"/>
                <a:gd name="connsiteY13" fmla="*/ 472031 h 635726"/>
                <a:gd name="connsiteX14" fmla="*/ 834459 w 1428206"/>
                <a:gd name="connsiteY14" fmla="*/ 434884 h 635726"/>
                <a:gd name="connsiteX15" fmla="*/ 1062446 w 1428206"/>
                <a:gd name="connsiteY15" fmla="*/ 365760 h 635726"/>
                <a:gd name="connsiteX16" fmla="*/ 1219200 w 1428206"/>
                <a:gd name="connsiteY16" fmla="*/ 374468 h 635726"/>
                <a:gd name="connsiteX17" fmla="*/ 1262743 w 1428206"/>
                <a:gd name="connsiteY17" fmla="*/ 235131 h 635726"/>
                <a:gd name="connsiteX18" fmla="*/ 1341120 w 1428206"/>
                <a:gd name="connsiteY18" fmla="*/ 148046 h 635726"/>
                <a:gd name="connsiteX19" fmla="*/ 1428206 w 1428206"/>
                <a:gd name="connsiteY19" fmla="*/ 43543 h 635726"/>
                <a:gd name="connsiteX0" fmla="*/ 1428206 w 1428206"/>
                <a:gd name="connsiteY0" fmla="*/ 43543 h 635726"/>
                <a:gd name="connsiteX1" fmla="*/ 1227909 w 1428206"/>
                <a:gd name="connsiteY1" fmla="*/ 0 h 635726"/>
                <a:gd name="connsiteX2" fmla="*/ 1071155 w 1428206"/>
                <a:gd name="connsiteY2" fmla="*/ 0 h 635726"/>
                <a:gd name="connsiteX3" fmla="*/ 896983 w 1428206"/>
                <a:gd name="connsiteY3" fmla="*/ 0 h 635726"/>
                <a:gd name="connsiteX4" fmla="*/ 757646 w 1428206"/>
                <a:gd name="connsiteY4" fmla="*/ 0 h 635726"/>
                <a:gd name="connsiteX5" fmla="*/ 600892 w 1428206"/>
                <a:gd name="connsiteY5" fmla="*/ 8708 h 635726"/>
                <a:gd name="connsiteX6" fmla="*/ 444138 w 1428206"/>
                <a:gd name="connsiteY6" fmla="*/ 156754 h 635726"/>
                <a:gd name="connsiteX7" fmla="*/ 252549 w 1428206"/>
                <a:gd name="connsiteY7" fmla="*/ 330926 h 635726"/>
                <a:gd name="connsiteX8" fmla="*/ 87086 w 1428206"/>
                <a:gd name="connsiteY8" fmla="*/ 470263 h 635726"/>
                <a:gd name="connsiteX9" fmla="*/ 0 w 1428206"/>
                <a:gd name="connsiteY9" fmla="*/ 539931 h 635726"/>
                <a:gd name="connsiteX10" fmla="*/ 243840 w 1428206"/>
                <a:gd name="connsiteY10" fmla="*/ 609600 h 635726"/>
                <a:gd name="connsiteX11" fmla="*/ 514010 w 1428206"/>
                <a:gd name="connsiteY11" fmla="*/ 635726 h 635726"/>
                <a:gd name="connsiteX12" fmla="*/ 590006 w 1428206"/>
                <a:gd name="connsiteY12" fmla="*/ 570207 h 635726"/>
                <a:gd name="connsiteX13" fmla="*/ 724649 w 1428206"/>
                <a:gd name="connsiteY13" fmla="*/ 472031 h 635726"/>
                <a:gd name="connsiteX14" fmla="*/ 834459 w 1428206"/>
                <a:gd name="connsiteY14" fmla="*/ 434884 h 635726"/>
                <a:gd name="connsiteX15" fmla="*/ 969577 w 1428206"/>
                <a:gd name="connsiteY15" fmla="*/ 411003 h 635726"/>
                <a:gd name="connsiteX16" fmla="*/ 1219200 w 1428206"/>
                <a:gd name="connsiteY16" fmla="*/ 374468 h 635726"/>
                <a:gd name="connsiteX17" fmla="*/ 1262743 w 1428206"/>
                <a:gd name="connsiteY17" fmla="*/ 235131 h 635726"/>
                <a:gd name="connsiteX18" fmla="*/ 1341120 w 1428206"/>
                <a:gd name="connsiteY18" fmla="*/ 148046 h 635726"/>
                <a:gd name="connsiteX19" fmla="*/ 1428206 w 1428206"/>
                <a:gd name="connsiteY19" fmla="*/ 43543 h 635726"/>
                <a:gd name="connsiteX0" fmla="*/ 1428206 w 1428206"/>
                <a:gd name="connsiteY0" fmla="*/ 43543 h 635726"/>
                <a:gd name="connsiteX1" fmla="*/ 1227909 w 1428206"/>
                <a:gd name="connsiteY1" fmla="*/ 0 h 635726"/>
                <a:gd name="connsiteX2" fmla="*/ 1071155 w 1428206"/>
                <a:gd name="connsiteY2" fmla="*/ 0 h 635726"/>
                <a:gd name="connsiteX3" fmla="*/ 896983 w 1428206"/>
                <a:gd name="connsiteY3" fmla="*/ 0 h 635726"/>
                <a:gd name="connsiteX4" fmla="*/ 757646 w 1428206"/>
                <a:gd name="connsiteY4" fmla="*/ 0 h 635726"/>
                <a:gd name="connsiteX5" fmla="*/ 600892 w 1428206"/>
                <a:gd name="connsiteY5" fmla="*/ 8708 h 635726"/>
                <a:gd name="connsiteX6" fmla="*/ 444138 w 1428206"/>
                <a:gd name="connsiteY6" fmla="*/ 156754 h 635726"/>
                <a:gd name="connsiteX7" fmla="*/ 252549 w 1428206"/>
                <a:gd name="connsiteY7" fmla="*/ 330926 h 635726"/>
                <a:gd name="connsiteX8" fmla="*/ 87086 w 1428206"/>
                <a:gd name="connsiteY8" fmla="*/ 470263 h 635726"/>
                <a:gd name="connsiteX9" fmla="*/ 0 w 1428206"/>
                <a:gd name="connsiteY9" fmla="*/ 539931 h 635726"/>
                <a:gd name="connsiteX10" fmla="*/ 243840 w 1428206"/>
                <a:gd name="connsiteY10" fmla="*/ 609600 h 635726"/>
                <a:gd name="connsiteX11" fmla="*/ 514010 w 1428206"/>
                <a:gd name="connsiteY11" fmla="*/ 635726 h 635726"/>
                <a:gd name="connsiteX12" fmla="*/ 590006 w 1428206"/>
                <a:gd name="connsiteY12" fmla="*/ 570207 h 635726"/>
                <a:gd name="connsiteX13" fmla="*/ 724649 w 1428206"/>
                <a:gd name="connsiteY13" fmla="*/ 472031 h 635726"/>
                <a:gd name="connsiteX14" fmla="*/ 834459 w 1428206"/>
                <a:gd name="connsiteY14" fmla="*/ 434884 h 635726"/>
                <a:gd name="connsiteX15" fmla="*/ 969577 w 1428206"/>
                <a:gd name="connsiteY15" fmla="*/ 411003 h 635726"/>
                <a:gd name="connsiteX16" fmla="*/ 1068637 w 1428206"/>
                <a:gd name="connsiteY16" fmla="*/ 408010 h 635726"/>
                <a:gd name="connsiteX17" fmla="*/ 1219200 w 1428206"/>
                <a:gd name="connsiteY17" fmla="*/ 374468 h 635726"/>
                <a:gd name="connsiteX18" fmla="*/ 1262743 w 1428206"/>
                <a:gd name="connsiteY18" fmla="*/ 235131 h 635726"/>
                <a:gd name="connsiteX19" fmla="*/ 1341120 w 1428206"/>
                <a:gd name="connsiteY19" fmla="*/ 148046 h 635726"/>
                <a:gd name="connsiteX20" fmla="*/ 1428206 w 1428206"/>
                <a:gd name="connsiteY20" fmla="*/ 43543 h 635726"/>
                <a:gd name="connsiteX0" fmla="*/ 1428206 w 1428206"/>
                <a:gd name="connsiteY0" fmla="*/ 43543 h 635726"/>
                <a:gd name="connsiteX1" fmla="*/ 1227909 w 1428206"/>
                <a:gd name="connsiteY1" fmla="*/ 0 h 635726"/>
                <a:gd name="connsiteX2" fmla="*/ 1071155 w 1428206"/>
                <a:gd name="connsiteY2" fmla="*/ 0 h 635726"/>
                <a:gd name="connsiteX3" fmla="*/ 896983 w 1428206"/>
                <a:gd name="connsiteY3" fmla="*/ 0 h 635726"/>
                <a:gd name="connsiteX4" fmla="*/ 757646 w 1428206"/>
                <a:gd name="connsiteY4" fmla="*/ 0 h 635726"/>
                <a:gd name="connsiteX5" fmla="*/ 600892 w 1428206"/>
                <a:gd name="connsiteY5" fmla="*/ 8708 h 635726"/>
                <a:gd name="connsiteX6" fmla="*/ 444138 w 1428206"/>
                <a:gd name="connsiteY6" fmla="*/ 156754 h 635726"/>
                <a:gd name="connsiteX7" fmla="*/ 252549 w 1428206"/>
                <a:gd name="connsiteY7" fmla="*/ 330926 h 635726"/>
                <a:gd name="connsiteX8" fmla="*/ 87086 w 1428206"/>
                <a:gd name="connsiteY8" fmla="*/ 470263 h 635726"/>
                <a:gd name="connsiteX9" fmla="*/ 0 w 1428206"/>
                <a:gd name="connsiteY9" fmla="*/ 539931 h 635726"/>
                <a:gd name="connsiteX10" fmla="*/ 243840 w 1428206"/>
                <a:gd name="connsiteY10" fmla="*/ 609600 h 635726"/>
                <a:gd name="connsiteX11" fmla="*/ 514010 w 1428206"/>
                <a:gd name="connsiteY11" fmla="*/ 635726 h 635726"/>
                <a:gd name="connsiteX12" fmla="*/ 590006 w 1428206"/>
                <a:gd name="connsiteY12" fmla="*/ 570207 h 635726"/>
                <a:gd name="connsiteX13" fmla="*/ 724649 w 1428206"/>
                <a:gd name="connsiteY13" fmla="*/ 472031 h 635726"/>
                <a:gd name="connsiteX14" fmla="*/ 834459 w 1428206"/>
                <a:gd name="connsiteY14" fmla="*/ 434884 h 635726"/>
                <a:gd name="connsiteX15" fmla="*/ 943384 w 1428206"/>
                <a:gd name="connsiteY15" fmla="*/ 403859 h 635726"/>
                <a:gd name="connsiteX16" fmla="*/ 1068637 w 1428206"/>
                <a:gd name="connsiteY16" fmla="*/ 408010 h 635726"/>
                <a:gd name="connsiteX17" fmla="*/ 1219200 w 1428206"/>
                <a:gd name="connsiteY17" fmla="*/ 374468 h 635726"/>
                <a:gd name="connsiteX18" fmla="*/ 1262743 w 1428206"/>
                <a:gd name="connsiteY18" fmla="*/ 235131 h 635726"/>
                <a:gd name="connsiteX19" fmla="*/ 1341120 w 1428206"/>
                <a:gd name="connsiteY19" fmla="*/ 148046 h 635726"/>
                <a:gd name="connsiteX20" fmla="*/ 1428206 w 1428206"/>
                <a:gd name="connsiteY20" fmla="*/ 43543 h 635726"/>
                <a:gd name="connsiteX0" fmla="*/ 1428206 w 1428206"/>
                <a:gd name="connsiteY0" fmla="*/ 43543 h 635726"/>
                <a:gd name="connsiteX1" fmla="*/ 1227909 w 1428206"/>
                <a:gd name="connsiteY1" fmla="*/ 0 h 635726"/>
                <a:gd name="connsiteX2" fmla="*/ 1071155 w 1428206"/>
                <a:gd name="connsiteY2" fmla="*/ 0 h 635726"/>
                <a:gd name="connsiteX3" fmla="*/ 896983 w 1428206"/>
                <a:gd name="connsiteY3" fmla="*/ 0 h 635726"/>
                <a:gd name="connsiteX4" fmla="*/ 757646 w 1428206"/>
                <a:gd name="connsiteY4" fmla="*/ 0 h 635726"/>
                <a:gd name="connsiteX5" fmla="*/ 600892 w 1428206"/>
                <a:gd name="connsiteY5" fmla="*/ 8708 h 635726"/>
                <a:gd name="connsiteX6" fmla="*/ 444138 w 1428206"/>
                <a:gd name="connsiteY6" fmla="*/ 156754 h 635726"/>
                <a:gd name="connsiteX7" fmla="*/ 252549 w 1428206"/>
                <a:gd name="connsiteY7" fmla="*/ 330926 h 635726"/>
                <a:gd name="connsiteX8" fmla="*/ 87086 w 1428206"/>
                <a:gd name="connsiteY8" fmla="*/ 470263 h 635726"/>
                <a:gd name="connsiteX9" fmla="*/ 0 w 1428206"/>
                <a:gd name="connsiteY9" fmla="*/ 539931 h 635726"/>
                <a:gd name="connsiteX10" fmla="*/ 243840 w 1428206"/>
                <a:gd name="connsiteY10" fmla="*/ 609600 h 635726"/>
                <a:gd name="connsiteX11" fmla="*/ 514010 w 1428206"/>
                <a:gd name="connsiteY11" fmla="*/ 635726 h 635726"/>
                <a:gd name="connsiteX12" fmla="*/ 590006 w 1428206"/>
                <a:gd name="connsiteY12" fmla="*/ 570207 h 635726"/>
                <a:gd name="connsiteX13" fmla="*/ 724649 w 1428206"/>
                <a:gd name="connsiteY13" fmla="*/ 472031 h 635726"/>
                <a:gd name="connsiteX14" fmla="*/ 834459 w 1428206"/>
                <a:gd name="connsiteY14" fmla="*/ 434884 h 635726"/>
                <a:gd name="connsiteX15" fmla="*/ 943384 w 1428206"/>
                <a:gd name="connsiteY15" fmla="*/ 403859 h 635726"/>
                <a:gd name="connsiteX16" fmla="*/ 1068637 w 1428206"/>
                <a:gd name="connsiteY16" fmla="*/ 408010 h 635726"/>
                <a:gd name="connsiteX17" fmla="*/ 1159668 w 1428206"/>
                <a:gd name="connsiteY17" fmla="*/ 398281 h 635726"/>
                <a:gd name="connsiteX18" fmla="*/ 1262743 w 1428206"/>
                <a:gd name="connsiteY18" fmla="*/ 235131 h 635726"/>
                <a:gd name="connsiteX19" fmla="*/ 1341120 w 1428206"/>
                <a:gd name="connsiteY19" fmla="*/ 148046 h 635726"/>
                <a:gd name="connsiteX20" fmla="*/ 1428206 w 1428206"/>
                <a:gd name="connsiteY20" fmla="*/ 43543 h 63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8206" h="635726">
                  <a:moveTo>
                    <a:pt x="1428206" y="43543"/>
                  </a:moveTo>
                  <a:lnTo>
                    <a:pt x="1227909" y="0"/>
                  </a:lnTo>
                  <a:lnTo>
                    <a:pt x="1071155" y="0"/>
                  </a:lnTo>
                  <a:lnTo>
                    <a:pt x="896983" y="0"/>
                  </a:lnTo>
                  <a:lnTo>
                    <a:pt x="757646" y="0"/>
                  </a:lnTo>
                  <a:lnTo>
                    <a:pt x="600892" y="8708"/>
                  </a:lnTo>
                  <a:lnTo>
                    <a:pt x="444138" y="156754"/>
                  </a:lnTo>
                  <a:lnTo>
                    <a:pt x="252549" y="330926"/>
                  </a:lnTo>
                  <a:lnTo>
                    <a:pt x="87086" y="470263"/>
                  </a:lnTo>
                  <a:lnTo>
                    <a:pt x="0" y="539931"/>
                  </a:lnTo>
                  <a:lnTo>
                    <a:pt x="243840" y="609600"/>
                  </a:lnTo>
                  <a:lnTo>
                    <a:pt x="514010" y="635726"/>
                  </a:lnTo>
                  <a:lnTo>
                    <a:pt x="590006" y="570207"/>
                  </a:lnTo>
                  <a:lnTo>
                    <a:pt x="724649" y="472031"/>
                  </a:lnTo>
                  <a:lnTo>
                    <a:pt x="834459" y="434884"/>
                  </a:lnTo>
                  <a:lnTo>
                    <a:pt x="943384" y="403859"/>
                  </a:lnTo>
                  <a:cubicBezTo>
                    <a:pt x="986723" y="398099"/>
                    <a:pt x="1025298" y="413770"/>
                    <a:pt x="1068637" y="408010"/>
                  </a:cubicBezTo>
                  <a:lnTo>
                    <a:pt x="1159668" y="398281"/>
                  </a:lnTo>
                  <a:lnTo>
                    <a:pt x="1262743" y="235131"/>
                  </a:lnTo>
                  <a:lnTo>
                    <a:pt x="1341120" y="148046"/>
                  </a:lnTo>
                  <a:lnTo>
                    <a:pt x="1428206" y="43543"/>
                  </a:lnTo>
                  <a:close/>
                </a:path>
              </a:pathLst>
            </a:custGeom>
            <a:solidFill>
              <a:srgbClr val="FFC000">
                <a:alpha val="50000"/>
              </a:srgbClr>
            </a:solidFill>
            <a:ln w="12700" cap="flat" cmpd="sng" algn="ctr">
              <a:noFill/>
              <a:prstDash val="solid"/>
            </a:ln>
            <a:effectLst>
              <a:glow rad="63500">
                <a:srgbClr val="FFC0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29" name="Freeform 28"/>
            <p:cNvSpPr/>
            <p:nvPr/>
          </p:nvSpPr>
          <p:spPr>
            <a:xfrm>
              <a:off x="6868410" y="3875384"/>
              <a:ext cx="1193074" cy="513806"/>
            </a:xfrm>
            <a:custGeom>
              <a:avLst/>
              <a:gdLst>
                <a:gd name="connsiteX0" fmla="*/ 1193074 w 1193074"/>
                <a:gd name="connsiteY0" fmla="*/ 287383 h 531223"/>
                <a:gd name="connsiteX1" fmla="*/ 975360 w 1193074"/>
                <a:gd name="connsiteY1" fmla="*/ 165463 h 531223"/>
                <a:gd name="connsiteX2" fmla="*/ 722811 w 1193074"/>
                <a:gd name="connsiteY2" fmla="*/ 78377 h 531223"/>
                <a:gd name="connsiteX3" fmla="*/ 522514 w 1193074"/>
                <a:gd name="connsiteY3" fmla="*/ 17417 h 531223"/>
                <a:gd name="connsiteX4" fmla="*/ 348343 w 1193074"/>
                <a:gd name="connsiteY4" fmla="*/ 0 h 531223"/>
                <a:gd name="connsiteX5" fmla="*/ 209006 w 1193074"/>
                <a:gd name="connsiteY5" fmla="*/ 8708 h 531223"/>
                <a:gd name="connsiteX6" fmla="*/ 0 w 1193074"/>
                <a:gd name="connsiteY6" fmla="*/ 121920 h 531223"/>
                <a:gd name="connsiteX7" fmla="*/ 278674 w 1193074"/>
                <a:gd name="connsiteY7" fmla="*/ 200297 h 531223"/>
                <a:gd name="connsiteX8" fmla="*/ 531223 w 1193074"/>
                <a:gd name="connsiteY8" fmla="*/ 296091 h 531223"/>
                <a:gd name="connsiteX9" fmla="*/ 836023 w 1193074"/>
                <a:gd name="connsiteY9" fmla="*/ 426720 h 531223"/>
                <a:gd name="connsiteX10" fmla="*/ 1071154 w 1193074"/>
                <a:gd name="connsiteY10" fmla="*/ 531223 h 531223"/>
                <a:gd name="connsiteX11" fmla="*/ 1105988 w 1193074"/>
                <a:gd name="connsiteY11" fmla="*/ 418011 h 531223"/>
                <a:gd name="connsiteX12" fmla="*/ 1193074 w 1193074"/>
                <a:gd name="connsiteY12" fmla="*/ 287383 h 531223"/>
                <a:gd name="connsiteX0" fmla="*/ 1193074 w 1193074"/>
                <a:gd name="connsiteY0" fmla="*/ 287383 h 531223"/>
                <a:gd name="connsiteX1" fmla="*/ 1001486 w 1193074"/>
                <a:gd name="connsiteY1" fmla="*/ 209006 h 531223"/>
                <a:gd name="connsiteX2" fmla="*/ 722811 w 1193074"/>
                <a:gd name="connsiteY2" fmla="*/ 78377 h 531223"/>
                <a:gd name="connsiteX3" fmla="*/ 522514 w 1193074"/>
                <a:gd name="connsiteY3" fmla="*/ 17417 h 531223"/>
                <a:gd name="connsiteX4" fmla="*/ 348343 w 1193074"/>
                <a:gd name="connsiteY4" fmla="*/ 0 h 531223"/>
                <a:gd name="connsiteX5" fmla="*/ 209006 w 1193074"/>
                <a:gd name="connsiteY5" fmla="*/ 8708 h 531223"/>
                <a:gd name="connsiteX6" fmla="*/ 0 w 1193074"/>
                <a:gd name="connsiteY6" fmla="*/ 121920 h 531223"/>
                <a:gd name="connsiteX7" fmla="*/ 278674 w 1193074"/>
                <a:gd name="connsiteY7" fmla="*/ 200297 h 531223"/>
                <a:gd name="connsiteX8" fmla="*/ 531223 w 1193074"/>
                <a:gd name="connsiteY8" fmla="*/ 296091 h 531223"/>
                <a:gd name="connsiteX9" fmla="*/ 836023 w 1193074"/>
                <a:gd name="connsiteY9" fmla="*/ 426720 h 531223"/>
                <a:gd name="connsiteX10" fmla="*/ 1071154 w 1193074"/>
                <a:gd name="connsiteY10" fmla="*/ 531223 h 531223"/>
                <a:gd name="connsiteX11" fmla="*/ 1105988 w 1193074"/>
                <a:gd name="connsiteY11" fmla="*/ 418011 h 531223"/>
                <a:gd name="connsiteX12" fmla="*/ 1193074 w 1193074"/>
                <a:gd name="connsiteY12" fmla="*/ 287383 h 531223"/>
                <a:gd name="connsiteX0" fmla="*/ 1193074 w 1193074"/>
                <a:gd name="connsiteY0" fmla="*/ 287383 h 531223"/>
                <a:gd name="connsiteX1" fmla="*/ 1001486 w 1193074"/>
                <a:gd name="connsiteY1" fmla="*/ 209006 h 531223"/>
                <a:gd name="connsiteX2" fmla="*/ 775062 w 1193074"/>
                <a:gd name="connsiteY2" fmla="*/ 104503 h 531223"/>
                <a:gd name="connsiteX3" fmla="*/ 522514 w 1193074"/>
                <a:gd name="connsiteY3" fmla="*/ 17417 h 531223"/>
                <a:gd name="connsiteX4" fmla="*/ 348343 w 1193074"/>
                <a:gd name="connsiteY4" fmla="*/ 0 h 531223"/>
                <a:gd name="connsiteX5" fmla="*/ 209006 w 1193074"/>
                <a:gd name="connsiteY5" fmla="*/ 8708 h 531223"/>
                <a:gd name="connsiteX6" fmla="*/ 0 w 1193074"/>
                <a:gd name="connsiteY6" fmla="*/ 121920 h 531223"/>
                <a:gd name="connsiteX7" fmla="*/ 278674 w 1193074"/>
                <a:gd name="connsiteY7" fmla="*/ 200297 h 531223"/>
                <a:gd name="connsiteX8" fmla="*/ 531223 w 1193074"/>
                <a:gd name="connsiteY8" fmla="*/ 296091 h 531223"/>
                <a:gd name="connsiteX9" fmla="*/ 836023 w 1193074"/>
                <a:gd name="connsiteY9" fmla="*/ 426720 h 531223"/>
                <a:gd name="connsiteX10" fmla="*/ 1071154 w 1193074"/>
                <a:gd name="connsiteY10" fmla="*/ 531223 h 531223"/>
                <a:gd name="connsiteX11" fmla="*/ 1105988 w 1193074"/>
                <a:gd name="connsiteY11" fmla="*/ 418011 h 531223"/>
                <a:gd name="connsiteX12" fmla="*/ 1193074 w 1193074"/>
                <a:gd name="connsiteY12" fmla="*/ 287383 h 531223"/>
                <a:gd name="connsiteX0" fmla="*/ 1193074 w 1193074"/>
                <a:gd name="connsiteY0" fmla="*/ 278675 h 522515"/>
                <a:gd name="connsiteX1" fmla="*/ 1001486 w 1193074"/>
                <a:gd name="connsiteY1" fmla="*/ 200298 h 522515"/>
                <a:gd name="connsiteX2" fmla="*/ 775062 w 1193074"/>
                <a:gd name="connsiteY2" fmla="*/ 95795 h 522515"/>
                <a:gd name="connsiteX3" fmla="*/ 522514 w 1193074"/>
                <a:gd name="connsiteY3" fmla="*/ 8709 h 522515"/>
                <a:gd name="connsiteX4" fmla="*/ 365760 w 1193074"/>
                <a:gd name="connsiteY4" fmla="*/ 17418 h 522515"/>
                <a:gd name="connsiteX5" fmla="*/ 209006 w 1193074"/>
                <a:gd name="connsiteY5" fmla="*/ 0 h 522515"/>
                <a:gd name="connsiteX6" fmla="*/ 0 w 1193074"/>
                <a:gd name="connsiteY6" fmla="*/ 113212 h 522515"/>
                <a:gd name="connsiteX7" fmla="*/ 278674 w 1193074"/>
                <a:gd name="connsiteY7" fmla="*/ 191589 h 522515"/>
                <a:gd name="connsiteX8" fmla="*/ 531223 w 1193074"/>
                <a:gd name="connsiteY8" fmla="*/ 287383 h 522515"/>
                <a:gd name="connsiteX9" fmla="*/ 836023 w 1193074"/>
                <a:gd name="connsiteY9" fmla="*/ 418012 h 522515"/>
                <a:gd name="connsiteX10" fmla="*/ 1071154 w 1193074"/>
                <a:gd name="connsiteY10" fmla="*/ 522515 h 522515"/>
                <a:gd name="connsiteX11" fmla="*/ 1105988 w 1193074"/>
                <a:gd name="connsiteY11" fmla="*/ 409303 h 522515"/>
                <a:gd name="connsiteX12" fmla="*/ 1193074 w 1193074"/>
                <a:gd name="connsiteY12" fmla="*/ 278675 h 522515"/>
                <a:gd name="connsiteX0" fmla="*/ 1193074 w 1193074"/>
                <a:gd name="connsiteY0" fmla="*/ 269966 h 513806"/>
                <a:gd name="connsiteX1" fmla="*/ 1001486 w 1193074"/>
                <a:gd name="connsiteY1" fmla="*/ 191589 h 513806"/>
                <a:gd name="connsiteX2" fmla="*/ 775062 w 1193074"/>
                <a:gd name="connsiteY2" fmla="*/ 87086 h 513806"/>
                <a:gd name="connsiteX3" fmla="*/ 522514 w 1193074"/>
                <a:gd name="connsiteY3" fmla="*/ 0 h 513806"/>
                <a:gd name="connsiteX4" fmla="*/ 365760 w 1193074"/>
                <a:gd name="connsiteY4" fmla="*/ 8709 h 513806"/>
                <a:gd name="connsiteX5" fmla="*/ 209006 w 1193074"/>
                <a:gd name="connsiteY5" fmla="*/ 26125 h 513806"/>
                <a:gd name="connsiteX6" fmla="*/ 0 w 1193074"/>
                <a:gd name="connsiteY6" fmla="*/ 104503 h 513806"/>
                <a:gd name="connsiteX7" fmla="*/ 278674 w 1193074"/>
                <a:gd name="connsiteY7" fmla="*/ 182880 h 513806"/>
                <a:gd name="connsiteX8" fmla="*/ 531223 w 1193074"/>
                <a:gd name="connsiteY8" fmla="*/ 278674 h 513806"/>
                <a:gd name="connsiteX9" fmla="*/ 836023 w 1193074"/>
                <a:gd name="connsiteY9" fmla="*/ 409303 h 513806"/>
                <a:gd name="connsiteX10" fmla="*/ 1071154 w 1193074"/>
                <a:gd name="connsiteY10" fmla="*/ 513806 h 513806"/>
                <a:gd name="connsiteX11" fmla="*/ 1105988 w 1193074"/>
                <a:gd name="connsiteY11" fmla="*/ 400594 h 513806"/>
                <a:gd name="connsiteX12" fmla="*/ 1193074 w 1193074"/>
                <a:gd name="connsiteY12" fmla="*/ 269966 h 51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3074" h="513806">
                  <a:moveTo>
                    <a:pt x="1193074" y="269966"/>
                  </a:moveTo>
                  <a:lnTo>
                    <a:pt x="1001486" y="191589"/>
                  </a:lnTo>
                  <a:lnTo>
                    <a:pt x="775062" y="87086"/>
                  </a:lnTo>
                  <a:lnTo>
                    <a:pt x="522514" y="0"/>
                  </a:lnTo>
                  <a:lnTo>
                    <a:pt x="365760" y="8709"/>
                  </a:lnTo>
                  <a:lnTo>
                    <a:pt x="209006" y="26125"/>
                  </a:lnTo>
                  <a:lnTo>
                    <a:pt x="0" y="104503"/>
                  </a:lnTo>
                  <a:lnTo>
                    <a:pt x="278674" y="182880"/>
                  </a:lnTo>
                  <a:lnTo>
                    <a:pt x="531223" y="278674"/>
                  </a:lnTo>
                  <a:lnTo>
                    <a:pt x="836023" y="409303"/>
                  </a:lnTo>
                  <a:lnTo>
                    <a:pt x="1071154" y="513806"/>
                  </a:lnTo>
                  <a:lnTo>
                    <a:pt x="1105988" y="400594"/>
                  </a:lnTo>
                  <a:lnTo>
                    <a:pt x="1193074" y="269966"/>
                  </a:lnTo>
                  <a:close/>
                </a:path>
              </a:pathLst>
            </a:custGeom>
            <a:solidFill>
              <a:srgbClr val="FFFF00">
                <a:alpha val="50000"/>
              </a:srgbClr>
            </a:solidFill>
            <a:ln w="12700" cap="flat" cmpd="sng" algn="ctr">
              <a:noFill/>
              <a:prstDash val="solid"/>
            </a:ln>
            <a:effectLst>
              <a:glow rad="63500">
                <a:srgbClr val="FFFF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30" name="Freeform 29"/>
            <p:cNvSpPr/>
            <p:nvPr/>
          </p:nvSpPr>
          <p:spPr>
            <a:xfrm>
              <a:off x="5370535" y="3474789"/>
              <a:ext cx="2764499" cy="666612"/>
            </a:xfrm>
            <a:custGeom>
              <a:avLst/>
              <a:gdLst>
                <a:gd name="connsiteX0" fmla="*/ 2081348 w 2081348"/>
                <a:gd name="connsiteY0" fmla="*/ 365760 h 487680"/>
                <a:gd name="connsiteX1" fmla="*/ 1881051 w 2081348"/>
                <a:gd name="connsiteY1" fmla="*/ 348342 h 487680"/>
                <a:gd name="connsiteX2" fmla="*/ 1654628 w 2081348"/>
                <a:gd name="connsiteY2" fmla="*/ 391885 h 487680"/>
                <a:gd name="connsiteX3" fmla="*/ 1445622 w 2081348"/>
                <a:gd name="connsiteY3" fmla="*/ 487680 h 487680"/>
                <a:gd name="connsiteX4" fmla="*/ 1227908 w 2081348"/>
                <a:gd name="connsiteY4" fmla="*/ 452845 h 487680"/>
                <a:gd name="connsiteX5" fmla="*/ 975360 w 2081348"/>
                <a:gd name="connsiteY5" fmla="*/ 418011 h 487680"/>
                <a:gd name="connsiteX6" fmla="*/ 653142 w 2081348"/>
                <a:gd name="connsiteY6" fmla="*/ 391885 h 487680"/>
                <a:gd name="connsiteX7" fmla="*/ 400594 w 2081348"/>
                <a:gd name="connsiteY7" fmla="*/ 391885 h 487680"/>
                <a:gd name="connsiteX8" fmla="*/ 121920 w 2081348"/>
                <a:gd name="connsiteY8" fmla="*/ 374468 h 487680"/>
                <a:gd name="connsiteX9" fmla="*/ 0 w 2081348"/>
                <a:gd name="connsiteY9" fmla="*/ 383177 h 487680"/>
                <a:gd name="connsiteX10" fmla="*/ 209005 w 2081348"/>
                <a:gd name="connsiteY10" fmla="*/ 174171 h 487680"/>
                <a:gd name="connsiteX11" fmla="*/ 409302 w 2081348"/>
                <a:gd name="connsiteY11" fmla="*/ 0 h 487680"/>
                <a:gd name="connsiteX12" fmla="*/ 740228 w 2081348"/>
                <a:gd name="connsiteY12" fmla="*/ 26125 h 487680"/>
                <a:gd name="connsiteX13" fmla="*/ 1036320 w 2081348"/>
                <a:gd name="connsiteY13" fmla="*/ 78377 h 487680"/>
                <a:gd name="connsiteX14" fmla="*/ 1402080 w 2081348"/>
                <a:gd name="connsiteY14" fmla="*/ 174171 h 487680"/>
                <a:gd name="connsiteX15" fmla="*/ 1672045 w 2081348"/>
                <a:gd name="connsiteY15" fmla="*/ 235131 h 487680"/>
                <a:gd name="connsiteX16" fmla="*/ 1872342 w 2081348"/>
                <a:gd name="connsiteY16" fmla="*/ 313508 h 487680"/>
                <a:gd name="connsiteX17" fmla="*/ 2081348 w 2081348"/>
                <a:gd name="connsiteY17" fmla="*/ 365760 h 487680"/>
                <a:gd name="connsiteX0" fmla="*/ 2081348 w 2778034"/>
                <a:gd name="connsiteY0" fmla="*/ 365760 h 661850"/>
                <a:gd name="connsiteX1" fmla="*/ 2778034 w 2778034"/>
                <a:gd name="connsiteY1" fmla="*/ 661850 h 661850"/>
                <a:gd name="connsiteX2" fmla="*/ 1654628 w 2778034"/>
                <a:gd name="connsiteY2" fmla="*/ 391885 h 661850"/>
                <a:gd name="connsiteX3" fmla="*/ 1445622 w 2778034"/>
                <a:gd name="connsiteY3" fmla="*/ 487680 h 661850"/>
                <a:gd name="connsiteX4" fmla="*/ 1227908 w 2778034"/>
                <a:gd name="connsiteY4" fmla="*/ 452845 h 661850"/>
                <a:gd name="connsiteX5" fmla="*/ 975360 w 2778034"/>
                <a:gd name="connsiteY5" fmla="*/ 418011 h 661850"/>
                <a:gd name="connsiteX6" fmla="*/ 653142 w 2778034"/>
                <a:gd name="connsiteY6" fmla="*/ 391885 h 661850"/>
                <a:gd name="connsiteX7" fmla="*/ 400594 w 2778034"/>
                <a:gd name="connsiteY7" fmla="*/ 391885 h 661850"/>
                <a:gd name="connsiteX8" fmla="*/ 121920 w 2778034"/>
                <a:gd name="connsiteY8" fmla="*/ 374468 h 661850"/>
                <a:gd name="connsiteX9" fmla="*/ 0 w 2778034"/>
                <a:gd name="connsiteY9" fmla="*/ 383177 h 661850"/>
                <a:gd name="connsiteX10" fmla="*/ 209005 w 2778034"/>
                <a:gd name="connsiteY10" fmla="*/ 174171 h 661850"/>
                <a:gd name="connsiteX11" fmla="*/ 409302 w 2778034"/>
                <a:gd name="connsiteY11" fmla="*/ 0 h 661850"/>
                <a:gd name="connsiteX12" fmla="*/ 740228 w 2778034"/>
                <a:gd name="connsiteY12" fmla="*/ 26125 h 661850"/>
                <a:gd name="connsiteX13" fmla="*/ 1036320 w 2778034"/>
                <a:gd name="connsiteY13" fmla="*/ 78377 h 661850"/>
                <a:gd name="connsiteX14" fmla="*/ 1402080 w 2778034"/>
                <a:gd name="connsiteY14" fmla="*/ 174171 h 661850"/>
                <a:gd name="connsiteX15" fmla="*/ 1672045 w 2778034"/>
                <a:gd name="connsiteY15" fmla="*/ 235131 h 661850"/>
                <a:gd name="connsiteX16" fmla="*/ 1872342 w 2778034"/>
                <a:gd name="connsiteY16" fmla="*/ 313508 h 661850"/>
                <a:gd name="connsiteX17" fmla="*/ 2081348 w 2778034"/>
                <a:gd name="connsiteY17" fmla="*/ 365760 h 661850"/>
                <a:gd name="connsiteX0" fmla="*/ 2081348 w 2778034"/>
                <a:gd name="connsiteY0" fmla="*/ 365760 h 661850"/>
                <a:gd name="connsiteX1" fmla="*/ 2778034 w 2778034"/>
                <a:gd name="connsiteY1" fmla="*/ 661850 h 661850"/>
                <a:gd name="connsiteX2" fmla="*/ 2264228 w 2778034"/>
                <a:gd name="connsiteY2" fmla="*/ 522514 h 661850"/>
                <a:gd name="connsiteX3" fmla="*/ 1654628 w 2778034"/>
                <a:gd name="connsiteY3" fmla="*/ 391885 h 661850"/>
                <a:gd name="connsiteX4" fmla="*/ 1445622 w 2778034"/>
                <a:gd name="connsiteY4" fmla="*/ 487680 h 661850"/>
                <a:gd name="connsiteX5" fmla="*/ 1227908 w 2778034"/>
                <a:gd name="connsiteY5" fmla="*/ 452845 h 661850"/>
                <a:gd name="connsiteX6" fmla="*/ 975360 w 2778034"/>
                <a:gd name="connsiteY6" fmla="*/ 418011 h 661850"/>
                <a:gd name="connsiteX7" fmla="*/ 653142 w 2778034"/>
                <a:gd name="connsiteY7" fmla="*/ 391885 h 661850"/>
                <a:gd name="connsiteX8" fmla="*/ 400594 w 2778034"/>
                <a:gd name="connsiteY8" fmla="*/ 391885 h 661850"/>
                <a:gd name="connsiteX9" fmla="*/ 121920 w 2778034"/>
                <a:gd name="connsiteY9" fmla="*/ 374468 h 661850"/>
                <a:gd name="connsiteX10" fmla="*/ 0 w 2778034"/>
                <a:gd name="connsiteY10" fmla="*/ 383177 h 661850"/>
                <a:gd name="connsiteX11" fmla="*/ 209005 w 2778034"/>
                <a:gd name="connsiteY11" fmla="*/ 174171 h 661850"/>
                <a:gd name="connsiteX12" fmla="*/ 409302 w 2778034"/>
                <a:gd name="connsiteY12" fmla="*/ 0 h 661850"/>
                <a:gd name="connsiteX13" fmla="*/ 740228 w 2778034"/>
                <a:gd name="connsiteY13" fmla="*/ 26125 h 661850"/>
                <a:gd name="connsiteX14" fmla="*/ 1036320 w 2778034"/>
                <a:gd name="connsiteY14" fmla="*/ 78377 h 661850"/>
                <a:gd name="connsiteX15" fmla="*/ 1402080 w 2778034"/>
                <a:gd name="connsiteY15" fmla="*/ 174171 h 661850"/>
                <a:gd name="connsiteX16" fmla="*/ 1672045 w 2778034"/>
                <a:gd name="connsiteY16" fmla="*/ 235131 h 661850"/>
                <a:gd name="connsiteX17" fmla="*/ 1872342 w 2778034"/>
                <a:gd name="connsiteY17" fmla="*/ 313508 h 661850"/>
                <a:gd name="connsiteX18" fmla="*/ 2081348 w 2778034"/>
                <a:gd name="connsiteY18" fmla="*/ 365760 h 661850"/>
                <a:gd name="connsiteX0" fmla="*/ 2081348 w 2786742"/>
                <a:gd name="connsiteY0" fmla="*/ 365760 h 661850"/>
                <a:gd name="connsiteX1" fmla="*/ 2786742 w 2786742"/>
                <a:gd name="connsiteY1" fmla="*/ 592182 h 661850"/>
                <a:gd name="connsiteX2" fmla="*/ 2778034 w 2786742"/>
                <a:gd name="connsiteY2" fmla="*/ 661850 h 661850"/>
                <a:gd name="connsiteX3" fmla="*/ 2264228 w 2786742"/>
                <a:gd name="connsiteY3" fmla="*/ 522514 h 661850"/>
                <a:gd name="connsiteX4" fmla="*/ 1654628 w 2786742"/>
                <a:gd name="connsiteY4" fmla="*/ 391885 h 661850"/>
                <a:gd name="connsiteX5" fmla="*/ 1445622 w 2786742"/>
                <a:gd name="connsiteY5" fmla="*/ 487680 h 661850"/>
                <a:gd name="connsiteX6" fmla="*/ 1227908 w 2786742"/>
                <a:gd name="connsiteY6" fmla="*/ 452845 h 661850"/>
                <a:gd name="connsiteX7" fmla="*/ 975360 w 2786742"/>
                <a:gd name="connsiteY7" fmla="*/ 418011 h 661850"/>
                <a:gd name="connsiteX8" fmla="*/ 653142 w 2786742"/>
                <a:gd name="connsiteY8" fmla="*/ 391885 h 661850"/>
                <a:gd name="connsiteX9" fmla="*/ 400594 w 2786742"/>
                <a:gd name="connsiteY9" fmla="*/ 391885 h 661850"/>
                <a:gd name="connsiteX10" fmla="*/ 121920 w 2786742"/>
                <a:gd name="connsiteY10" fmla="*/ 374468 h 661850"/>
                <a:gd name="connsiteX11" fmla="*/ 0 w 2786742"/>
                <a:gd name="connsiteY11" fmla="*/ 383177 h 661850"/>
                <a:gd name="connsiteX12" fmla="*/ 209005 w 2786742"/>
                <a:gd name="connsiteY12" fmla="*/ 174171 h 661850"/>
                <a:gd name="connsiteX13" fmla="*/ 409302 w 2786742"/>
                <a:gd name="connsiteY13" fmla="*/ 0 h 661850"/>
                <a:gd name="connsiteX14" fmla="*/ 740228 w 2786742"/>
                <a:gd name="connsiteY14" fmla="*/ 26125 h 661850"/>
                <a:gd name="connsiteX15" fmla="*/ 1036320 w 2786742"/>
                <a:gd name="connsiteY15" fmla="*/ 78377 h 661850"/>
                <a:gd name="connsiteX16" fmla="*/ 1402080 w 2786742"/>
                <a:gd name="connsiteY16" fmla="*/ 174171 h 661850"/>
                <a:gd name="connsiteX17" fmla="*/ 1672045 w 2786742"/>
                <a:gd name="connsiteY17" fmla="*/ 235131 h 661850"/>
                <a:gd name="connsiteX18" fmla="*/ 1872342 w 2786742"/>
                <a:gd name="connsiteY18" fmla="*/ 313508 h 661850"/>
                <a:gd name="connsiteX19" fmla="*/ 2081348 w 2786742"/>
                <a:gd name="connsiteY19" fmla="*/ 365760 h 661850"/>
                <a:gd name="connsiteX0" fmla="*/ 2081348 w 2786742"/>
                <a:gd name="connsiteY0" fmla="*/ 365760 h 661850"/>
                <a:gd name="connsiteX1" fmla="*/ 2786742 w 2786742"/>
                <a:gd name="connsiteY1" fmla="*/ 592182 h 661850"/>
                <a:gd name="connsiteX2" fmla="*/ 2778034 w 2786742"/>
                <a:gd name="connsiteY2" fmla="*/ 661850 h 661850"/>
                <a:gd name="connsiteX3" fmla="*/ 2264228 w 2786742"/>
                <a:gd name="connsiteY3" fmla="*/ 522514 h 661850"/>
                <a:gd name="connsiteX4" fmla="*/ 2029097 w 2786742"/>
                <a:gd name="connsiteY4" fmla="*/ 400594 h 661850"/>
                <a:gd name="connsiteX5" fmla="*/ 1654628 w 2786742"/>
                <a:gd name="connsiteY5" fmla="*/ 391885 h 661850"/>
                <a:gd name="connsiteX6" fmla="*/ 1445622 w 2786742"/>
                <a:gd name="connsiteY6" fmla="*/ 487680 h 661850"/>
                <a:gd name="connsiteX7" fmla="*/ 1227908 w 2786742"/>
                <a:gd name="connsiteY7" fmla="*/ 452845 h 661850"/>
                <a:gd name="connsiteX8" fmla="*/ 975360 w 2786742"/>
                <a:gd name="connsiteY8" fmla="*/ 418011 h 661850"/>
                <a:gd name="connsiteX9" fmla="*/ 653142 w 2786742"/>
                <a:gd name="connsiteY9" fmla="*/ 391885 h 661850"/>
                <a:gd name="connsiteX10" fmla="*/ 400594 w 2786742"/>
                <a:gd name="connsiteY10" fmla="*/ 391885 h 661850"/>
                <a:gd name="connsiteX11" fmla="*/ 121920 w 2786742"/>
                <a:gd name="connsiteY11" fmla="*/ 374468 h 661850"/>
                <a:gd name="connsiteX12" fmla="*/ 0 w 2786742"/>
                <a:gd name="connsiteY12" fmla="*/ 383177 h 661850"/>
                <a:gd name="connsiteX13" fmla="*/ 209005 w 2786742"/>
                <a:gd name="connsiteY13" fmla="*/ 174171 h 661850"/>
                <a:gd name="connsiteX14" fmla="*/ 409302 w 2786742"/>
                <a:gd name="connsiteY14" fmla="*/ 0 h 661850"/>
                <a:gd name="connsiteX15" fmla="*/ 740228 w 2786742"/>
                <a:gd name="connsiteY15" fmla="*/ 26125 h 661850"/>
                <a:gd name="connsiteX16" fmla="*/ 1036320 w 2786742"/>
                <a:gd name="connsiteY16" fmla="*/ 78377 h 661850"/>
                <a:gd name="connsiteX17" fmla="*/ 1402080 w 2786742"/>
                <a:gd name="connsiteY17" fmla="*/ 174171 h 661850"/>
                <a:gd name="connsiteX18" fmla="*/ 1672045 w 2786742"/>
                <a:gd name="connsiteY18" fmla="*/ 235131 h 661850"/>
                <a:gd name="connsiteX19" fmla="*/ 1872342 w 2786742"/>
                <a:gd name="connsiteY19" fmla="*/ 313508 h 661850"/>
                <a:gd name="connsiteX20" fmla="*/ 2081348 w 2786742"/>
                <a:gd name="connsiteY20" fmla="*/ 365760 h 661850"/>
                <a:gd name="connsiteX0" fmla="*/ 2081348 w 2786742"/>
                <a:gd name="connsiteY0" fmla="*/ 365760 h 661850"/>
                <a:gd name="connsiteX1" fmla="*/ 2786742 w 2786742"/>
                <a:gd name="connsiteY1" fmla="*/ 592182 h 661850"/>
                <a:gd name="connsiteX2" fmla="*/ 2778034 w 2786742"/>
                <a:gd name="connsiteY2" fmla="*/ 661850 h 661850"/>
                <a:gd name="connsiteX3" fmla="*/ 2360022 w 2786742"/>
                <a:gd name="connsiteY3" fmla="*/ 513806 h 661850"/>
                <a:gd name="connsiteX4" fmla="*/ 2029097 w 2786742"/>
                <a:gd name="connsiteY4" fmla="*/ 400594 h 661850"/>
                <a:gd name="connsiteX5" fmla="*/ 1654628 w 2786742"/>
                <a:gd name="connsiteY5" fmla="*/ 391885 h 661850"/>
                <a:gd name="connsiteX6" fmla="*/ 1445622 w 2786742"/>
                <a:gd name="connsiteY6" fmla="*/ 487680 h 661850"/>
                <a:gd name="connsiteX7" fmla="*/ 1227908 w 2786742"/>
                <a:gd name="connsiteY7" fmla="*/ 452845 h 661850"/>
                <a:gd name="connsiteX8" fmla="*/ 975360 w 2786742"/>
                <a:gd name="connsiteY8" fmla="*/ 418011 h 661850"/>
                <a:gd name="connsiteX9" fmla="*/ 653142 w 2786742"/>
                <a:gd name="connsiteY9" fmla="*/ 391885 h 661850"/>
                <a:gd name="connsiteX10" fmla="*/ 400594 w 2786742"/>
                <a:gd name="connsiteY10" fmla="*/ 391885 h 661850"/>
                <a:gd name="connsiteX11" fmla="*/ 121920 w 2786742"/>
                <a:gd name="connsiteY11" fmla="*/ 374468 h 661850"/>
                <a:gd name="connsiteX12" fmla="*/ 0 w 2786742"/>
                <a:gd name="connsiteY12" fmla="*/ 383177 h 661850"/>
                <a:gd name="connsiteX13" fmla="*/ 209005 w 2786742"/>
                <a:gd name="connsiteY13" fmla="*/ 174171 h 661850"/>
                <a:gd name="connsiteX14" fmla="*/ 409302 w 2786742"/>
                <a:gd name="connsiteY14" fmla="*/ 0 h 661850"/>
                <a:gd name="connsiteX15" fmla="*/ 740228 w 2786742"/>
                <a:gd name="connsiteY15" fmla="*/ 26125 h 661850"/>
                <a:gd name="connsiteX16" fmla="*/ 1036320 w 2786742"/>
                <a:gd name="connsiteY16" fmla="*/ 78377 h 661850"/>
                <a:gd name="connsiteX17" fmla="*/ 1402080 w 2786742"/>
                <a:gd name="connsiteY17" fmla="*/ 174171 h 661850"/>
                <a:gd name="connsiteX18" fmla="*/ 1672045 w 2786742"/>
                <a:gd name="connsiteY18" fmla="*/ 235131 h 661850"/>
                <a:gd name="connsiteX19" fmla="*/ 1872342 w 2786742"/>
                <a:gd name="connsiteY19" fmla="*/ 313508 h 661850"/>
                <a:gd name="connsiteX20" fmla="*/ 2081348 w 2786742"/>
                <a:gd name="connsiteY20" fmla="*/ 365760 h 661850"/>
                <a:gd name="connsiteX0" fmla="*/ 2081348 w 2778311"/>
                <a:gd name="connsiteY0" fmla="*/ 365760 h 661850"/>
                <a:gd name="connsiteX1" fmla="*/ 2762929 w 2778311"/>
                <a:gd name="connsiteY1" fmla="*/ 587419 h 661850"/>
                <a:gd name="connsiteX2" fmla="*/ 2778034 w 2778311"/>
                <a:gd name="connsiteY2" fmla="*/ 661850 h 661850"/>
                <a:gd name="connsiteX3" fmla="*/ 2360022 w 2778311"/>
                <a:gd name="connsiteY3" fmla="*/ 513806 h 661850"/>
                <a:gd name="connsiteX4" fmla="*/ 2029097 w 2778311"/>
                <a:gd name="connsiteY4" fmla="*/ 400594 h 661850"/>
                <a:gd name="connsiteX5" fmla="*/ 1654628 w 2778311"/>
                <a:gd name="connsiteY5" fmla="*/ 391885 h 661850"/>
                <a:gd name="connsiteX6" fmla="*/ 1445622 w 2778311"/>
                <a:gd name="connsiteY6" fmla="*/ 487680 h 661850"/>
                <a:gd name="connsiteX7" fmla="*/ 1227908 w 2778311"/>
                <a:gd name="connsiteY7" fmla="*/ 452845 h 661850"/>
                <a:gd name="connsiteX8" fmla="*/ 975360 w 2778311"/>
                <a:gd name="connsiteY8" fmla="*/ 418011 h 661850"/>
                <a:gd name="connsiteX9" fmla="*/ 653142 w 2778311"/>
                <a:gd name="connsiteY9" fmla="*/ 391885 h 661850"/>
                <a:gd name="connsiteX10" fmla="*/ 400594 w 2778311"/>
                <a:gd name="connsiteY10" fmla="*/ 391885 h 661850"/>
                <a:gd name="connsiteX11" fmla="*/ 121920 w 2778311"/>
                <a:gd name="connsiteY11" fmla="*/ 374468 h 661850"/>
                <a:gd name="connsiteX12" fmla="*/ 0 w 2778311"/>
                <a:gd name="connsiteY12" fmla="*/ 383177 h 661850"/>
                <a:gd name="connsiteX13" fmla="*/ 209005 w 2778311"/>
                <a:gd name="connsiteY13" fmla="*/ 174171 h 661850"/>
                <a:gd name="connsiteX14" fmla="*/ 409302 w 2778311"/>
                <a:gd name="connsiteY14" fmla="*/ 0 h 661850"/>
                <a:gd name="connsiteX15" fmla="*/ 740228 w 2778311"/>
                <a:gd name="connsiteY15" fmla="*/ 26125 h 661850"/>
                <a:gd name="connsiteX16" fmla="*/ 1036320 w 2778311"/>
                <a:gd name="connsiteY16" fmla="*/ 78377 h 661850"/>
                <a:gd name="connsiteX17" fmla="*/ 1402080 w 2778311"/>
                <a:gd name="connsiteY17" fmla="*/ 174171 h 661850"/>
                <a:gd name="connsiteX18" fmla="*/ 1672045 w 2778311"/>
                <a:gd name="connsiteY18" fmla="*/ 235131 h 661850"/>
                <a:gd name="connsiteX19" fmla="*/ 1872342 w 2778311"/>
                <a:gd name="connsiteY19" fmla="*/ 313508 h 661850"/>
                <a:gd name="connsiteX20" fmla="*/ 2081348 w 2778311"/>
                <a:gd name="connsiteY20" fmla="*/ 365760 h 661850"/>
                <a:gd name="connsiteX0" fmla="*/ 2081348 w 2764499"/>
                <a:gd name="connsiteY0" fmla="*/ 365760 h 666612"/>
                <a:gd name="connsiteX1" fmla="*/ 2762929 w 2764499"/>
                <a:gd name="connsiteY1" fmla="*/ 587419 h 666612"/>
                <a:gd name="connsiteX2" fmla="*/ 2763746 w 2764499"/>
                <a:gd name="connsiteY2" fmla="*/ 666612 h 666612"/>
                <a:gd name="connsiteX3" fmla="*/ 2360022 w 2764499"/>
                <a:gd name="connsiteY3" fmla="*/ 513806 h 666612"/>
                <a:gd name="connsiteX4" fmla="*/ 2029097 w 2764499"/>
                <a:gd name="connsiteY4" fmla="*/ 400594 h 666612"/>
                <a:gd name="connsiteX5" fmla="*/ 1654628 w 2764499"/>
                <a:gd name="connsiteY5" fmla="*/ 391885 h 666612"/>
                <a:gd name="connsiteX6" fmla="*/ 1445622 w 2764499"/>
                <a:gd name="connsiteY6" fmla="*/ 487680 h 666612"/>
                <a:gd name="connsiteX7" fmla="*/ 1227908 w 2764499"/>
                <a:gd name="connsiteY7" fmla="*/ 452845 h 666612"/>
                <a:gd name="connsiteX8" fmla="*/ 975360 w 2764499"/>
                <a:gd name="connsiteY8" fmla="*/ 418011 h 666612"/>
                <a:gd name="connsiteX9" fmla="*/ 653142 w 2764499"/>
                <a:gd name="connsiteY9" fmla="*/ 391885 h 666612"/>
                <a:gd name="connsiteX10" fmla="*/ 400594 w 2764499"/>
                <a:gd name="connsiteY10" fmla="*/ 391885 h 666612"/>
                <a:gd name="connsiteX11" fmla="*/ 121920 w 2764499"/>
                <a:gd name="connsiteY11" fmla="*/ 374468 h 666612"/>
                <a:gd name="connsiteX12" fmla="*/ 0 w 2764499"/>
                <a:gd name="connsiteY12" fmla="*/ 383177 h 666612"/>
                <a:gd name="connsiteX13" fmla="*/ 209005 w 2764499"/>
                <a:gd name="connsiteY13" fmla="*/ 174171 h 666612"/>
                <a:gd name="connsiteX14" fmla="*/ 409302 w 2764499"/>
                <a:gd name="connsiteY14" fmla="*/ 0 h 666612"/>
                <a:gd name="connsiteX15" fmla="*/ 740228 w 2764499"/>
                <a:gd name="connsiteY15" fmla="*/ 26125 h 666612"/>
                <a:gd name="connsiteX16" fmla="*/ 1036320 w 2764499"/>
                <a:gd name="connsiteY16" fmla="*/ 78377 h 666612"/>
                <a:gd name="connsiteX17" fmla="*/ 1402080 w 2764499"/>
                <a:gd name="connsiteY17" fmla="*/ 174171 h 666612"/>
                <a:gd name="connsiteX18" fmla="*/ 1672045 w 2764499"/>
                <a:gd name="connsiteY18" fmla="*/ 235131 h 666612"/>
                <a:gd name="connsiteX19" fmla="*/ 1872342 w 2764499"/>
                <a:gd name="connsiteY19" fmla="*/ 313508 h 666612"/>
                <a:gd name="connsiteX20" fmla="*/ 2081348 w 2764499"/>
                <a:gd name="connsiteY20" fmla="*/ 365760 h 66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4499" h="666612">
                  <a:moveTo>
                    <a:pt x="2081348" y="365760"/>
                  </a:moveTo>
                  <a:cubicBezTo>
                    <a:pt x="2209074" y="412206"/>
                    <a:pt x="2635203" y="540973"/>
                    <a:pt x="2762929" y="587419"/>
                  </a:cubicBezTo>
                  <a:cubicBezTo>
                    <a:pt x="2760026" y="610642"/>
                    <a:pt x="2766649" y="643389"/>
                    <a:pt x="2763746" y="666612"/>
                  </a:cubicBezTo>
                  <a:cubicBezTo>
                    <a:pt x="2577963" y="620167"/>
                    <a:pt x="2545805" y="560251"/>
                    <a:pt x="2360022" y="513806"/>
                  </a:cubicBezTo>
                  <a:cubicBezTo>
                    <a:pt x="2267131" y="493486"/>
                    <a:pt x="2121988" y="420914"/>
                    <a:pt x="2029097" y="400594"/>
                  </a:cubicBezTo>
                  <a:lnTo>
                    <a:pt x="1654628" y="391885"/>
                  </a:lnTo>
                  <a:lnTo>
                    <a:pt x="1445622" y="487680"/>
                  </a:lnTo>
                  <a:lnTo>
                    <a:pt x="1227908" y="452845"/>
                  </a:lnTo>
                  <a:lnTo>
                    <a:pt x="975360" y="418011"/>
                  </a:lnTo>
                  <a:lnTo>
                    <a:pt x="653142" y="391885"/>
                  </a:lnTo>
                  <a:lnTo>
                    <a:pt x="400594" y="391885"/>
                  </a:lnTo>
                  <a:lnTo>
                    <a:pt x="121920" y="374468"/>
                  </a:lnTo>
                  <a:lnTo>
                    <a:pt x="0" y="383177"/>
                  </a:lnTo>
                  <a:lnTo>
                    <a:pt x="209005" y="174171"/>
                  </a:lnTo>
                  <a:lnTo>
                    <a:pt x="409302" y="0"/>
                  </a:lnTo>
                  <a:lnTo>
                    <a:pt x="740228" y="26125"/>
                  </a:lnTo>
                  <a:lnTo>
                    <a:pt x="1036320" y="78377"/>
                  </a:lnTo>
                  <a:lnTo>
                    <a:pt x="1402080" y="174171"/>
                  </a:lnTo>
                  <a:lnTo>
                    <a:pt x="1672045" y="235131"/>
                  </a:lnTo>
                  <a:lnTo>
                    <a:pt x="1872342" y="313508"/>
                  </a:lnTo>
                  <a:lnTo>
                    <a:pt x="2081348" y="365760"/>
                  </a:lnTo>
                  <a:close/>
                </a:path>
              </a:pathLst>
            </a:custGeom>
            <a:solidFill>
              <a:srgbClr val="00CC00">
                <a:alpha val="50000"/>
              </a:srgbClr>
            </a:solidFill>
            <a:ln w="12700" cap="flat" cmpd="sng" algn="ctr">
              <a:noFill/>
              <a:prstDash val="solid"/>
            </a:ln>
            <a:effectLst>
              <a:glow rad="63500">
                <a:srgbClr val="00CC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31" name="Freeform 30"/>
            <p:cNvSpPr/>
            <p:nvPr/>
          </p:nvSpPr>
          <p:spPr>
            <a:xfrm>
              <a:off x="4830604" y="4798491"/>
              <a:ext cx="1245326" cy="226423"/>
            </a:xfrm>
            <a:custGeom>
              <a:avLst/>
              <a:gdLst>
                <a:gd name="connsiteX0" fmla="*/ 1245326 w 1245326"/>
                <a:gd name="connsiteY0" fmla="*/ 226423 h 226423"/>
                <a:gd name="connsiteX1" fmla="*/ 1123406 w 1245326"/>
                <a:gd name="connsiteY1" fmla="*/ 60960 h 226423"/>
                <a:gd name="connsiteX2" fmla="*/ 1018903 w 1245326"/>
                <a:gd name="connsiteY2" fmla="*/ 26126 h 226423"/>
                <a:gd name="connsiteX3" fmla="*/ 801189 w 1245326"/>
                <a:gd name="connsiteY3" fmla="*/ 34835 h 226423"/>
                <a:gd name="connsiteX4" fmla="*/ 600892 w 1245326"/>
                <a:gd name="connsiteY4" fmla="*/ 34835 h 226423"/>
                <a:gd name="connsiteX5" fmla="*/ 426720 w 1245326"/>
                <a:gd name="connsiteY5" fmla="*/ 0 h 226423"/>
                <a:gd name="connsiteX6" fmla="*/ 313509 w 1245326"/>
                <a:gd name="connsiteY6" fmla="*/ 0 h 226423"/>
                <a:gd name="connsiteX7" fmla="*/ 0 w 1245326"/>
                <a:gd name="connsiteY7" fmla="*/ 78378 h 226423"/>
                <a:gd name="connsiteX8" fmla="*/ 322217 w 1245326"/>
                <a:gd name="connsiteY8" fmla="*/ 139338 h 226423"/>
                <a:gd name="connsiteX9" fmla="*/ 792480 w 1245326"/>
                <a:gd name="connsiteY9" fmla="*/ 191589 h 226423"/>
                <a:gd name="connsiteX10" fmla="*/ 1088572 w 1245326"/>
                <a:gd name="connsiteY10" fmla="*/ 217715 h 226423"/>
                <a:gd name="connsiteX11" fmla="*/ 1245326 w 1245326"/>
                <a:gd name="connsiteY11" fmla="*/ 226423 h 22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5326" h="226423">
                  <a:moveTo>
                    <a:pt x="1245326" y="226423"/>
                  </a:moveTo>
                  <a:lnTo>
                    <a:pt x="1123406" y="60960"/>
                  </a:lnTo>
                  <a:lnTo>
                    <a:pt x="1018903" y="26126"/>
                  </a:lnTo>
                  <a:lnTo>
                    <a:pt x="801189" y="34835"/>
                  </a:lnTo>
                  <a:lnTo>
                    <a:pt x="600892" y="34835"/>
                  </a:lnTo>
                  <a:lnTo>
                    <a:pt x="426720" y="0"/>
                  </a:lnTo>
                  <a:lnTo>
                    <a:pt x="313509" y="0"/>
                  </a:lnTo>
                  <a:lnTo>
                    <a:pt x="0" y="78378"/>
                  </a:lnTo>
                  <a:lnTo>
                    <a:pt x="322217" y="139338"/>
                  </a:lnTo>
                  <a:lnTo>
                    <a:pt x="792480" y="191589"/>
                  </a:lnTo>
                  <a:lnTo>
                    <a:pt x="1088572" y="217715"/>
                  </a:lnTo>
                  <a:lnTo>
                    <a:pt x="1245326" y="226423"/>
                  </a:lnTo>
                  <a:close/>
                </a:path>
              </a:pathLst>
            </a:custGeom>
            <a:solidFill>
              <a:srgbClr val="9900CC">
                <a:alpha val="50000"/>
              </a:srgbClr>
            </a:solidFill>
            <a:ln w="12700" cap="flat" cmpd="sng" algn="ctr">
              <a:noFill/>
              <a:prstDash val="solid"/>
            </a:ln>
            <a:effectLst>
              <a:glow rad="63500">
                <a:srgbClr val="9900CC">
                  <a:alpha val="4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32" name="Freeform 31"/>
            <p:cNvSpPr/>
            <p:nvPr/>
          </p:nvSpPr>
          <p:spPr>
            <a:xfrm>
              <a:off x="4285162" y="4467566"/>
              <a:ext cx="2208780" cy="592183"/>
            </a:xfrm>
            <a:custGeom>
              <a:avLst/>
              <a:gdLst>
                <a:gd name="connsiteX0" fmla="*/ 2203268 w 2203268"/>
                <a:gd name="connsiteY0" fmla="*/ 566057 h 566057"/>
                <a:gd name="connsiteX1" fmla="*/ 2029097 w 2203268"/>
                <a:gd name="connsiteY1" fmla="*/ 400594 h 566057"/>
                <a:gd name="connsiteX2" fmla="*/ 1881051 w 2203268"/>
                <a:gd name="connsiteY2" fmla="*/ 174171 h 566057"/>
                <a:gd name="connsiteX3" fmla="*/ 1759131 w 2203268"/>
                <a:gd name="connsiteY3" fmla="*/ 52251 h 566057"/>
                <a:gd name="connsiteX4" fmla="*/ 1602377 w 2203268"/>
                <a:gd name="connsiteY4" fmla="*/ 26125 h 566057"/>
                <a:gd name="connsiteX5" fmla="*/ 1323702 w 2203268"/>
                <a:gd name="connsiteY5" fmla="*/ 95794 h 566057"/>
                <a:gd name="connsiteX6" fmla="*/ 1114697 w 2203268"/>
                <a:gd name="connsiteY6" fmla="*/ 78377 h 566057"/>
                <a:gd name="connsiteX7" fmla="*/ 879565 w 2203268"/>
                <a:gd name="connsiteY7" fmla="*/ 8708 h 566057"/>
                <a:gd name="connsiteX8" fmla="*/ 687977 w 2203268"/>
                <a:gd name="connsiteY8" fmla="*/ 0 h 566057"/>
                <a:gd name="connsiteX9" fmla="*/ 391885 w 2203268"/>
                <a:gd name="connsiteY9" fmla="*/ 60960 h 566057"/>
                <a:gd name="connsiteX10" fmla="*/ 104502 w 2203268"/>
                <a:gd name="connsiteY10" fmla="*/ 148045 h 566057"/>
                <a:gd name="connsiteX11" fmla="*/ 0 w 2203268"/>
                <a:gd name="connsiteY11" fmla="*/ 330925 h 566057"/>
                <a:gd name="connsiteX12" fmla="*/ 435428 w 2203268"/>
                <a:gd name="connsiteY12" fmla="*/ 374468 h 566057"/>
                <a:gd name="connsiteX13" fmla="*/ 592182 w 2203268"/>
                <a:gd name="connsiteY13" fmla="*/ 383177 h 566057"/>
                <a:gd name="connsiteX14" fmla="*/ 896982 w 2203268"/>
                <a:gd name="connsiteY14" fmla="*/ 304800 h 566057"/>
                <a:gd name="connsiteX15" fmla="*/ 1097280 w 2203268"/>
                <a:gd name="connsiteY15" fmla="*/ 339634 h 566057"/>
                <a:gd name="connsiteX16" fmla="*/ 1280160 w 2203268"/>
                <a:gd name="connsiteY16" fmla="*/ 357051 h 566057"/>
                <a:gd name="connsiteX17" fmla="*/ 1550125 w 2203268"/>
                <a:gd name="connsiteY17" fmla="*/ 339634 h 566057"/>
                <a:gd name="connsiteX18" fmla="*/ 1715588 w 2203268"/>
                <a:gd name="connsiteY18" fmla="*/ 374468 h 566057"/>
                <a:gd name="connsiteX19" fmla="*/ 1846217 w 2203268"/>
                <a:gd name="connsiteY19" fmla="*/ 557348 h 566057"/>
                <a:gd name="connsiteX20" fmla="*/ 2203268 w 2203268"/>
                <a:gd name="connsiteY20" fmla="*/ 566057 h 566057"/>
                <a:gd name="connsiteX0" fmla="*/ 2203268 w 2203268"/>
                <a:gd name="connsiteY0" fmla="*/ 566057 h 566057"/>
                <a:gd name="connsiteX1" fmla="*/ 2029097 w 2203268"/>
                <a:gd name="connsiteY1" fmla="*/ 400594 h 566057"/>
                <a:gd name="connsiteX2" fmla="*/ 1881051 w 2203268"/>
                <a:gd name="connsiteY2" fmla="*/ 174171 h 566057"/>
                <a:gd name="connsiteX3" fmla="*/ 1759131 w 2203268"/>
                <a:gd name="connsiteY3" fmla="*/ 52251 h 566057"/>
                <a:gd name="connsiteX4" fmla="*/ 1602377 w 2203268"/>
                <a:gd name="connsiteY4" fmla="*/ 26125 h 566057"/>
                <a:gd name="connsiteX5" fmla="*/ 1323702 w 2203268"/>
                <a:gd name="connsiteY5" fmla="*/ 95794 h 566057"/>
                <a:gd name="connsiteX6" fmla="*/ 1114697 w 2203268"/>
                <a:gd name="connsiteY6" fmla="*/ 78377 h 566057"/>
                <a:gd name="connsiteX7" fmla="*/ 879565 w 2203268"/>
                <a:gd name="connsiteY7" fmla="*/ 8708 h 566057"/>
                <a:gd name="connsiteX8" fmla="*/ 687977 w 2203268"/>
                <a:gd name="connsiteY8" fmla="*/ 0 h 566057"/>
                <a:gd name="connsiteX9" fmla="*/ 391885 w 2203268"/>
                <a:gd name="connsiteY9" fmla="*/ 60960 h 566057"/>
                <a:gd name="connsiteX10" fmla="*/ 104502 w 2203268"/>
                <a:gd name="connsiteY10" fmla="*/ 148045 h 566057"/>
                <a:gd name="connsiteX11" fmla="*/ 0 w 2203268"/>
                <a:gd name="connsiteY11" fmla="*/ 330925 h 566057"/>
                <a:gd name="connsiteX12" fmla="*/ 435428 w 2203268"/>
                <a:gd name="connsiteY12" fmla="*/ 374468 h 566057"/>
                <a:gd name="connsiteX13" fmla="*/ 592182 w 2203268"/>
                <a:gd name="connsiteY13" fmla="*/ 383177 h 566057"/>
                <a:gd name="connsiteX14" fmla="*/ 896982 w 2203268"/>
                <a:gd name="connsiteY14" fmla="*/ 304800 h 566057"/>
                <a:gd name="connsiteX15" fmla="*/ 1097280 w 2203268"/>
                <a:gd name="connsiteY15" fmla="*/ 339634 h 566057"/>
                <a:gd name="connsiteX16" fmla="*/ 1280160 w 2203268"/>
                <a:gd name="connsiteY16" fmla="*/ 357051 h 566057"/>
                <a:gd name="connsiteX17" fmla="*/ 1550125 w 2203268"/>
                <a:gd name="connsiteY17" fmla="*/ 339634 h 566057"/>
                <a:gd name="connsiteX18" fmla="*/ 1680753 w 2203268"/>
                <a:gd name="connsiteY18" fmla="*/ 374468 h 566057"/>
                <a:gd name="connsiteX19" fmla="*/ 1846217 w 2203268"/>
                <a:gd name="connsiteY19" fmla="*/ 557348 h 566057"/>
                <a:gd name="connsiteX20" fmla="*/ 2203268 w 2203268"/>
                <a:gd name="connsiteY20" fmla="*/ 566057 h 566057"/>
                <a:gd name="connsiteX0" fmla="*/ 2203268 w 2203268"/>
                <a:gd name="connsiteY0" fmla="*/ 566057 h 566057"/>
                <a:gd name="connsiteX1" fmla="*/ 2029097 w 2203268"/>
                <a:gd name="connsiteY1" fmla="*/ 400594 h 566057"/>
                <a:gd name="connsiteX2" fmla="*/ 1881051 w 2203268"/>
                <a:gd name="connsiteY2" fmla="*/ 174171 h 566057"/>
                <a:gd name="connsiteX3" fmla="*/ 1759131 w 2203268"/>
                <a:gd name="connsiteY3" fmla="*/ 52251 h 566057"/>
                <a:gd name="connsiteX4" fmla="*/ 1602377 w 2203268"/>
                <a:gd name="connsiteY4" fmla="*/ 26125 h 566057"/>
                <a:gd name="connsiteX5" fmla="*/ 1323702 w 2203268"/>
                <a:gd name="connsiteY5" fmla="*/ 95794 h 566057"/>
                <a:gd name="connsiteX6" fmla="*/ 1114697 w 2203268"/>
                <a:gd name="connsiteY6" fmla="*/ 78377 h 566057"/>
                <a:gd name="connsiteX7" fmla="*/ 879565 w 2203268"/>
                <a:gd name="connsiteY7" fmla="*/ 8708 h 566057"/>
                <a:gd name="connsiteX8" fmla="*/ 687977 w 2203268"/>
                <a:gd name="connsiteY8" fmla="*/ 0 h 566057"/>
                <a:gd name="connsiteX9" fmla="*/ 391885 w 2203268"/>
                <a:gd name="connsiteY9" fmla="*/ 60960 h 566057"/>
                <a:gd name="connsiteX10" fmla="*/ 104502 w 2203268"/>
                <a:gd name="connsiteY10" fmla="*/ 148045 h 566057"/>
                <a:gd name="connsiteX11" fmla="*/ 0 w 2203268"/>
                <a:gd name="connsiteY11" fmla="*/ 330925 h 566057"/>
                <a:gd name="connsiteX12" fmla="*/ 435428 w 2203268"/>
                <a:gd name="connsiteY12" fmla="*/ 374468 h 566057"/>
                <a:gd name="connsiteX13" fmla="*/ 592182 w 2203268"/>
                <a:gd name="connsiteY13" fmla="*/ 383177 h 566057"/>
                <a:gd name="connsiteX14" fmla="*/ 896982 w 2203268"/>
                <a:gd name="connsiteY14" fmla="*/ 304800 h 566057"/>
                <a:gd name="connsiteX15" fmla="*/ 1097280 w 2203268"/>
                <a:gd name="connsiteY15" fmla="*/ 339634 h 566057"/>
                <a:gd name="connsiteX16" fmla="*/ 1280160 w 2203268"/>
                <a:gd name="connsiteY16" fmla="*/ 357051 h 566057"/>
                <a:gd name="connsiteX17" fmla="*/ 1550125 w 2203268"/>
                <a:gd name="connsiteY17" fmla="*/ 339634 h 566057"/>
                <a:gd name="connsiteX18" fmla="*/ 1680753 w 2203268"/>
                <a:gd name="connsiteY18" fmla="*/ 374468 h 566057"/>
                <a:gd name="connsiteX19" fmla="*/ 1793965 w 2203268"/>
                <a:gd name="connsiteY19" fmla="*/ 557348 h 566057"/>
                <a:gd name="connsiteX20" fmla="*/ 2203268 w 2203268"/>
                <a:gd name="connsiteY20" fmla="*/ 566057 h 566057"/>
                <a:gd name="connsiteX0" fmla="*/ 2220686 w 2220686"/>
                <a:gd name="connsiteY0" fmla="*/ 592183 h 592183"/>
                <a:gd name="connsiteX1" fmla="*/ 2029097 w 2220686"/>
                <a:gd name="connsiteY1" fmla="*/ 400594 h 592183"/>
                <a:gd name="connsiteX2" fmla="*/ 1881051 w 2220686"/>
                <a:gd name="connsiteY2" fmla="*/ 174171 h 592183"/>
                <a:gd name="connsiteX3" fmla="*/ 1759131 w 2220686"/>
                <a:gd name="connsiteY3" fmla="*/ 52251 h 592183"/>
                <a:gd name="connsiteX4" fmla="*/ 1602377 w 2220686"/>
                <a:gd name="connsiteY4" fmla="*/ 26125 h 592183"/>
                <a:gd name="connsiteX5" fmla="*/ 1323702 w 2220686"/>
                <a:gd name="connsiteY5" fmla="*/ 95794 h 592183"/>
                <a:gd name="connsiteX6" fmla="*/ 1114697 w 2220686"/>
                <a:gd name="connsiteY6" fmla="*/ 78377 h 592183"/>
                <a:gd name="connsiteX7" fmla="*/ 879565 w 2220686"/>
                <a:gd name="connsiteY7" fmla="*/ 8708 h 592183"/>
                <a:gd name="connsiteX8" fmla="*/ 687977 w 2220686"/>
                <a:gd name="connsiteY8" fmla="*/ 0 h 592183"/>
                <a:gd name="connsiteX9" fmla="*/ 391885 w 2220686"/>
                <a:gd name="connsiteY9" fmla="*/ 60960 h 592183"/>
                <a:gd name="connsiteX10" fmla="*/ 104502 w 2220686"/>
                <a:gd name="connsiteY10" fmla="*/ 148045 h 592183"/>
                <a:gd name="connsiteX11" fmla="*/ 0 w 2220686"/>
                <a:gd name="connsiteY11" fmla="*/ 330925 h 592183"/>
                <a:gd name="connsiteX12" fmla="*/ 435428 w 2220686"/>
                <a:gd name="connsiteY12" fmla="*/ 374468 h 592183"/>
                <a:gd name="connsiteX13" fmla="*/ 592182 w 2220686"/>
                <a:gd name="connsiteY13" fmla="*/ 383177 h 592183"/>
                <a:gd name="connsiteX14" fmla="*/ 896982 w 2220686"/>
                <a:gd name="connsiteY14" fmla="*/ 304800 h 592183"/>
                <a:gd name="connsiteX15" fmla="*/ 1097280 w 2220686"/>
                <a:gd name="connsiteY15" fmla="*/ 339634 h 592183"/>
                <a:gd name="connsiteX16" fmla="*/ 1280160 w 2220686"/>
                <a:gd name="connsiteY16" fmla="*/ 357051 h 592183"/>
                <a:gd name="connsiteX17" fmla="*/ 1550125 w 2220686"/>
                <a:gd name="connsiteY17" fmla="*/ 339634 h 592183"/>
                <a:gd name="connsiteX18" fmla="*/ 1680753 w 2220686"/>
                <a:gd name="connsiteY18" fmla="*/ 374468 h 592183"/>
                <a:gd name="connsiteX19" fmla="*/ 1793965 w 2220686"/>
                <a:gd name="connsiteY19" fmla="*/ 557348 h 592183"/>
                <a:gd name="connsiteX20" fmla="*/ 2220686 w 2220686"/>
                <a:gd name="connsiteY20" fmla="*/ 592183 h 592183"/>
                <a:gd name="connsiteX0" fmla="*/ 2220686 w 2220686"/>
                <a:gd name="connsiteY0" fmla="*/ 592183 h 592183"/>
                <a:gd name="connsiteX1" fmla="*/ 2029097 w 2220686"/>
                <a:gd name="connsiteY1" fmla="*/ 400594 h 592183"/>
                <a:gd name="connsiteX2" fmla="*/ 1881051 w 2220686"/>
                <a:gd name="connsiteY2" fmla="*/ 174171 h 592183"/>
                <a:gd name="connsiteX3" fmla="*/ 1759131 w 2220686"/>
                <a:gd name="connsiteY3" fmla="*/ 52251 h 592183"/>
                <a:gd name="connsiteX4" fmla="*/ 1602377 w 2220686"/>
                <a:gd name="connsiteY4" fmla="*/ 26125 h 592183"/>
                <a:gd name="connsiteX5" fmla="*/ 1323702 w 2220686"/>
                <a:gd name="connsiteY5" fmla="*/ 95794 h 592183"/>
                <a:gd name="connsiteX6" fmla="*/ 1114697 w 2220686"/>
                <a:gd name="connsiteY6" fmla="*/ 78377 h 592183"/>
                <a:gd name="connsiteX7" fmla="*/ 879565 w 2220686"/>
                <a:gd name="connsiteY7" fmla="*/ 8708 h 592183"/>
                <a:gd name="connsiteX8" fmla="*/ 687977 w 2220686"/>
                <a:gd name="connsiteY8" fmla="*/ 0 h 592183"/>
                <a:gd name="connsiteX9" fmla="*/ 391885 w 2220686"/>
                <a:gd name="connsiteY9" fmla="*/ 60960 h 592183"/>
                <a:gd name="connsiteX10" fmla="*/ 104502 w 2220686"/>
                <a:gd name="connsiteY10" fmla="*/ 148045 h 592183"/>
                <a:gd name="connsiteX11" fmla="*/ 0 w 2220686"/>
                <a:gd name="connsiteY11" fmla="*/ 330925 h 592183"/>
                <a:gd name="connsiteX12" fmla="*/ 435428 w 2220686"/>
                <a:gd name="connsiteY12" fmla="*/ 374468 h 592183"/>
                <a:gd name="connsiteX13" fmla="*/ 592182 w 2220686"/>
                <a:gd name="connsiteY13" fmla="*/ 383177 h 592183"/>
                <a:gd name="connsiteX14" fmla="*/ 896982 w 2220686"/>
                <a:gd name="connsiteY14" fmla="*/ 304800 h 592183"/>
                <a:gd name="connsiteX15" fmla="*/ 1097280 w 2220686"/>
                <a:gd name="connsiteY15" fmla="*/ 339634 h 592183"/>
                <a:gd name="connsiteX16" fmla="*/ 1280160 w 2220686"/>
                <a:gd name="connsiteY16" fmla="*/ 357051 h 592183"/>
                <a:gd name="connsiteX17" fmla="*/ 1506582 w 2220686"/>
                <a:gd name="connsiteY17" fmla="*/ 365760 h 592183"/>
                <a:gd name="connsiteX18" fmla="*/ 1680753 w 2220686"/>
                <a:gd name="connsiteY18" fmla="*/ 374468 h 592183"/>
                <a:gd name="connsiteX19" fmla="*/ 1793965 w 2220686"/>
                <a:gd name="connsiteY19" fmla="*/ 557348 h 592183"/>
                <a:gd name="connsiteX20" fmla="*/ 2220686 w 2220686"/>
                <a:gd name="connsiteY20" fmla="*/ 592183 h 592183"/>
                <a:gd name="connsiteX0" fmla="*/ 2208780 w 2208780"/>
                <a:gd name="connsiteY0" fmla="*/ 592183 h 592183"/>
                <a:gd name="connsiteX1" fmla="*/ 2017191 w 2208780"/>
                <a:gd name="connsiteY1" fmla="*/ 400594 h 592183"/>
                <a:gd name="connsiteX2" fmla="*/ 1869145 w 2208780"/>
                <a:gd name="connsiteY2" fmla="*/ 174171 h 592183"/>
                <a:gd name="connsiteX3" fmla="*/ 1747225 w 2208780"/>
                <a:gd name="connsiteY3" fmla="*/ 52251 h 592183"/>
                <a:gd name="connsiteX4" fmla="*/ 1590471 w 2208780"/>
                <a:gd name="connsiteY4" fmla="*/ 26125 h 592183"/>
                <a:gd name="connsiteX5" fmla="*/ 1311796 w 2208780"/>
                <a:gd name="connsiteY5" fmla="*/ 95794 h 592183"/>
                <a:gd name="connsiteX6" fmla="*/ 1102791 w 2208780"/>
                <a:gd name="connsiteY6" fmla="*/ 78377 h 592183"/>
                <a:gd name="connsiteX7" fmla="*/ 867659 w 2208780"/>
                <a:gd name="connsiteY7" fmla="*/ 8708 h 592183"/>
                <a:gd name="connsiteX8" fmla="*/ 676071 w 2208780"/>
                <a:gd name="connsiteY8" fmla="*/ 0 h 592183"/>
                <a:gd name="connsiteX9" fmla="*/ 379979 w 2208780"/>
                <a:gd name="connsiteY9" fmla="*/ 60960 h 592183"/>
                <a:gd name="connsiteX10" fmla="*/ 92596 w 2208780"/>
                <a:gd name="connsiteY10" fmla="*/ 148045 h 592183"/>
                <a:gd name="connsiteX11" fmla="*/ 0 w 2208780"/>
                <a:gd name="connsiteY11" fmla="*/ 323781 h 592183"/>
                <a:gd name="connsiteX12" fmla="*/ 423522 w 2208780"/>
                <a:gd name="connsiteY12" fmla="*/ 374468 h 592183"/>
                <a:gd name="connsiteX13" fmla="*/ 580276 w 2208780"/>
                <a:gd name="connsiteY13" fmla="*/ 383177 h 592183"/>
                <a:gd name="connsiteX14" fmla="*/ 885076 w 2208780"/>
                <a:gd name="connsiteY14" fmla="*/ 304800 h 592183"/>
                <a:gd name="connsiteX15" fmla="*/ 1085374 w 2208780"/>
                <a:gd name="connsiteY15" fmla="*/ 339634 h 592183"/>
                <a:gd name="connsiteX16" fmla="*/ 1268254 w 2208780"/>
                <a:gd name="connsiteY16" fmla="*/ 357051 h 592183"/>
                <a:gd name="connsiteX17" fmla="*/ 1494676 w 2208780"/>
                <a:gd name="connsiteY17" fmla="*/ 365760 h 592183"/>
                <a:gd name="connsiteX18" fmla="*/ 1668847 w 2208780"/>
                <a:gd name="connsiteY18" fmla="*/ 374468 h 592183"/>
                <a:gd name="connsiteX19" fmla="*/ 1782059 w 2208780"/>
                <a:gd name="connsiteY19" fmla="*/ 557348 h 592183"/>
                <a:gd name="connsiteX20" fmla="*/ 2208780 w 2208780"/>
                <a:gd name="connsiteY20" fmla="*/ 592183 h 592183"/>
                <a:gd name="connsiteX0" fmla="*/ 2208780 w 2208780"/>
                <a:gd name="connsiteY0" fmla="*/ 592183 h 592183"/>
                <a:gd name="connsiteX1" fmla="*/ 2017191 w 2208780"/>
                <a:gd name="connsiteY1" fmla="*/ 400594 h 592183"/>
                <a:gd name="connsiteX2" fmla="*/ 1869145 w 2208780"/>
                <a:gd name="connsiteY2" fmla="*/ 174171 h 592183"/>
                <a:gd name="connsiteX3" fmla="*/ 1747225 w 2208780"/>
                <a:gd name="connsiteY3" fmla="*/ 52251 h 592183"/>
                <a:gd name="connsiteX4" fmla="*/ 1590471 w 2208780"/>
                <a:gd name="connsiteY4" fmla="*/ 26125 h 592183"/>
                <a:gd name="connsiteX5" fmla="*/ 1311796 w 2208780"/>
                <a:gd name="connsiteY5" fmla="*/ 95794 h 592183"/>
                <a:gd name="connsiteX6" fmla="*/ 1102791 w 2208780"/>
                <a:gd name="connsiteY6" fmla="*/ 78377 h 592183"/>
                <a:gd name="connsiteX7" fmla="*/ 867659 w 2208780"/>
                <a:gd name="connsiteY7" fmla="*/ 8708 h 592183"/>
                <a:gd name="connsiteX8" fmla="*/ 676071 w 2208780"/>
                <a:gd name="connsiteY8" fmla="*/ 0 h 592183"/>
                <a:gd name="connsiteX9" fmla="*/ 379979 w 2208780"/>
                <a:gd name="connsiteY9" fmla="*/ 60960 h 592183"/>
                <a:gd name="connsiteX10" fmla="*/ 92596 w 2208780"/>
                <a:gd name="connsiteY10" fmla="*/ 148045 h 592183"/>
                <a:gd name="connsiteX11" fmla="*/ 0 w 2208780"/>
                <a:gd name="connsiteY11" fmla="*/ 345212 h 592183"/>
                <a:gd name="connsiteX12" fmla="*/ 423522 w 2208780"/>
                <a:gd name="connsiteY12" fmla="*/ 374468 h 592183"/>
                <a:gd name="connsiteX13" fmla="*/ 580276 w 2208780"/>
                <a:gd name="connsiteY13" fmla="*/ 383177 h 592183"/>
                <a:gd name="connsiteX14" fmla="*/ 885076 w 2208780"/>
                <a:gd name="connsiteY14" fmla="*/ 304800 h 592183"/>
                <a:gd name="connsiteX15" fmla="*/ 1085374 w 2208780"/>
                <a:gd name="connsiteY15" fmla="*/ 339634 h 592183"/>
                <a:gd name="connsiteX16" fmla="*/ 1268254 w 2208780"/>
                <a:gd name="connsiteY16" fmla="*/ 357051 h 592183"/>
                <a:gd name="connsiteX17" fmla="*/ 1494676 w 2208780"/>
                <a:gd name="connsiteY17" fmla="*/ 365760 h 592183"/>
                <a:gd name="connsiteX18" fmla="*/ 1668847 w 2208780"/>
                <a:gd name="connsiteY18" fmla="*/ 374468 h 592183"/>
                <a:gd name="connsiteX19" fmla="*/ 1782059 w 2208780"/>
                <a:gd name="connsiteY19" fmla="*/ 557348 h 592183"/>
                <a:gd name="connsiteX20" fmla="*/ 2208780 w 2208780"/>
                <a:gd name="connsiteY20" fmla="*/ 592183 h 592183"/>
                <a:gd name="connsiteX0" fmla="*/ 2208780 w 2208780"/>
                <a:gd name="connsiteY0" fmla="*/ 592183 h 592183"/>
                <a:gd name="connsiteX1" fmla="*/ 2017191 w 2208780"/>
                <a:gd name="connsiteY1" fmla="*/ 400594 h 592183"/>
                <a:gd name="connsiteX2" fmla="*/ 1869145 w 2208780"/>
                <a:gd name="connsiteY2" fmla="*/ 174171 h 592183"/>
                <a:gd name="connsiteX3" fmla="*/ 1747225 w 2208780"/>
                <a:gd name="connsiteY3" fmla="*/ 52251 h 592183"/>
                <a:gd name="connsiteX4" fmla="*/ 1590471 w 2208780"/>
                <a:gd name="connsiteY4" fmla="*/ 26125 h 592183"/>
                <a:gd name="connsiteX5" fmla="*/ 1311796 w 2208780"/>
                <a:gd name="connsiteY5" fmla="*/ 95794 h 592183"/>
                <a:gd name="connsiteX6" fmla="*/ 1102791 w 2208780"/>
                <a:gd name="connsiteY6" fmla="*/ 78377 h 592183"/>
                <a:gd name="connsiteX7" fmla="*/ 867659 w 2208780"/>
                <a:gd name="connsiteY7" fmla="*/ 8708 h 592183"/>
                <a:gd name="connsiteX8" fmla="*/ 676071 w 2208780"/>
                <a:gd name="connsiteY8" fmla="*/ 0 h 592183"/>
                <a:gd name="connsiteX9" fmla="*/ 379979 w 2208780"/>
                <a:gd name="connsiteY9" fmla="*/ 60960 h 592183"/>
                <a:gd name="connsiteX10" fmla="*/ 92596 w 2208780"/>
                <a:gd name="connsiteY10" fmla="*/ 148045 h 592183"/>
                <a:gd name="connsiteX11" fmla="*/ 0 w 2208780"/>
                <a:gd name="connsiteY11" fmla="*/ 345212 h 592183"/>
                <a:gd name="connsiteX12" fmla="*/ 227511 w 2208780"/>
                <a:gd name="connsiteY12" fmla="*/ 343920 h 592183"/>
                <a:gd name="connsiteX13" fmla="*/ 423522 w 2208780"/>
                <a:gd name="connsiteY13" fmla="*/ 374468 h 592183"/>
                <a:gd name="connsiteX14" fmla="*/ 580276 w 2208780"/>
                <a:gd name="connsiteY14" fmla="*/ 383177 h 592183"/>
                <a:gd name="connsiteX15" fmla="*/ 885076 w 2208780"/>
                <a:gd name="connsiteY15" fmla="*/ 304800 h 592183"/>
                <a:gd name="connsiteX16" fmla="*/ 1085374 w 2208780"/>
                <a:gd name="connsiteY16" fmla="*/ 339634 h 592183"/>
                <a:gd name="connsiteX17" fmla="*/ 1268254 w 2208780"/>
                <a:gd name="connsiteY17" fmla="*/ 357051 h 592183"/>
                <a:gd name="connsiteX18" fmla="*/ 1494676 w 2208780"/>
                <a:gd name="connsiteY18" fmla="*/ 365760 h 592183"/>
                <a:gd name="connsiteX19" fmla="*/ 1668847 w 2208780"/>
                <a:gd name="connsiteY19" fmla="*/ 374468 h 592183"/>
                <a:gd name="connsiteX20" fmla="*/ 1782059 w 2208780"/>
                <a:gd name="connsiteY20" fmla="*/ 557348 h 592183"/>
                <a:gd name="connsiteX21" fmla="*/ 2208780 w 2208780"/>
                <a:gd name="connsiteY21" fmla="*/ 592183 h 592183"/>
                <a:gd name="connsiteX0" fmla="*/ 2208780 w 2208780"/>
                <a:gd name="connsiteY0" fmla="*/ 592183 h 592183"/>
                <a:gd name="connsiteX1" fmla="*/ 2017191 w 2208780"/>
                <a:gd name="connsiteY1" fmla="*/ 400594 h 592183"/>
                <a:gd name="connsiteX2" fmla="*/ 1869145 w 2208780"/>
                <a:gd name="connsiteY2" fmla="*/ 174171 h 592183"/>
                <a:gd name="connsiteX3" fmla="*/ 1747225 w 2208780"/>
                <a:gd name="connsiteY3" fmla="*/ 52251 h 592183"/>
                <a:gd name="connsiteX4" fmla="*/ 1590471 w 2208780"/>
                <a:gd name="connsiteY4" fmla="*/ 26125 h 592183"/>
                <a:gd name="connsiteX5" fmla="*/ 1311796 w 2208780"/>
                <a:gd name="connsiteY5" fmla="*/ 95794 h 592183"/>
                <a:gd name="connsiteX6" fmla="*/ 1102791 w 2208780"/>
                <a:gd name="connsiteY6" fmla="*/ 78377 h 592183"/>
                <a:gd name="connsiteX7" fmla="*/ 867659 w 2208780"/>
                <a:gd name="connsiteY7" fmla="*/ 8708 h 592183"/>
                <a:gd name="connsiteX8" fmla="*/ 676071 w 2208780"/>
                <a:gd name="connsiteY8" fmla="*/ 0 h 592183"/>
                <a:gd name="connsiteX9" fmla="*/ 379979 w 2208780"/>
                <a:gd name="connsiteY9" fmla="*/ 60960 h 592183"/>
                <a:gd name="connsiteX10" fmla="*/ 92596 w 2208780"/>
                <a:gd name="connsiteY10" fmla="*/ 148045 h 592183"/>
                <a:gd name="connsiteX11" fmla="*/ 0 w 2208780"/>
                <a:gd name="connsiteY11" fmla="*/ 345212 h 592183"/>
                <a:gd name="connsiteX12" fmla="*/ 227511 w 2208780"/>
                <a:gd name="connsiteY12" fmla="*/ 343920 h 592183"/>
                <a:gd name="connsiteX13" fmla="*/ 423522 w 2208780"/>
                <a:gd name="connsiteY13" fmla="*/ 374468 h 592183"/>
                <a:gd name="connsiteX14" fmla="*/ 575513 w 2208780"/>
                <a:gd name="connsiteY14" fmla="*/ 390321 h 592183"/>
                <a:gd name="connsiteX15" fmla="*/ 885076 w 2208780"/>
                <a:gd name="connsiteY15" fmla="*/ 304800 h 592183"/>
                <a:gd name="connsiteX16" fmla="*/ 1085374 w 2208780"/>
                <a:gd name="connsiteY16" fmla="*/ 339634 h 592183"/>
                <a:gd name="connsiteX17" fmla="*/ 1268254 w 2208780"/>
                <a:gd name="connsiteY17" fmla="*/ 357051 h 592183"/>
                <a:gd name="connsiteX18" fmla="*/ 1494676 w 2208780"/>
                <a:gd name="connsiteY18" fmla="*/ 365760 h 592183"/>
                <a:gd name="connsiteX19" fmla="*/ 1668847 w 2208780"/>
                <a:gd name="connsiteY19" fmla="*/ 374468 h 592183"/>
                <a:gd name="connsiteX20" fmla="*/ 1782059 w 2208780"/>
                <a:gd name="connsiteY20" fmla="*/ 557348 h 592183"/>
                <a:gd name="connsiteX21" fmla="*/ 2208780 w 2208780"/>
                <a:gd name="connsiteY21" fmla="*/ 592183 h 592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8780" h="592183">
                  <a:moveTo>
                    <a:pt x="2208780" y="592183"/>
                  </a:moveTo>
                  <a:lnTo>
                    <a:pt x="2017191" y="400594"/>
                  </a:lnTo>
                  <a:lnTo>
                    <a:pt x="1869145" y="174171"/>
                  </a:lnTo>
                  <a:lnTo>
                    <a:pt x="1747225" y="52251"/>
                  </a:lnTo>
                  <a:lnTo>
                    <a:pt x="1590471" y="26125"/>
                  </a:lnTo>
                  <a:lnTo>
                    <a:pt x="1311796" y="95794"/>
                  </a:lnTo>
                  <a:lnTo>
                    <a:pt x="1102791" y="78377"/>
                  </a:lnTo>
                  <a:lnTo>
                    <a:pt x="867659" y="8708"/>
                  </a:lnTo>
                  <a:lnTo>
                    <a:pt x="676071" y="0"/>
                  </a:lnTo>
                  <a:lnTo>
                    <a:pt x="379979" y="60960"/>
                  </a:lnTo>
                  <a:lnTo>
                    <a:pt x="92596" y="148045"/>
                  </a:lnTo>
                  <a:lnTo>
                    <a:pt x="0" y="345212"/>
                  </a:lnTo>
                  <a:cubicBezTo>
                    <a:pt x="79012" y="351131"/>
                    <a:pt x="148499" y="338001"/>
                    <a:pt x="227511" y="343920"/>
                  </a:cubicBezTo>
                  <a:lnTo>
                    <a:pt x="423522" y="374468"/>
                  </a:lnTo>
                  <a:lnTo>
                    <a:pt x="575513" y="390321"/>
                  </a:lnTo>
                  <a:lnTo>
                    <a:pt x="885076" y="304800"/>
                  </a:lnTo>
                  <a:lnTo>
                    <a:pt x="1085374" y="339634"/>
                  </a:lnTo>
                  <a:lnTo>
                    <a:pt x="1268254" y="357051"/>
                  </a:lnTo>
                  <a:lnTo>
                    <a:pt x="1494676" y="365760"/>
                  </a:lnTo>
                  <a:lnTo>
                    <a:pt x="1668847" y="374468"/>
                  </a:lnTo>
                  <a:lnTo>
                    <a:pt x="1782059" y="557348"/>
                  </a:lnTo>
                  <a:lnTo>
                    <a:pt x="2208780" y="592183"/>
                  </a:lnTo>
                  <a:close/>
                </a:path>
              </a:pathLst>
            </a:custGeom>
            <a:solidFill>
              <a:srgbClr val="3333CC">
                <a:alpha val="50000"/>
              </a:srgbClr>
            </a:solidFill>
            <a:ln w="12700" cap="flat" cmpd="sng" algn="ctr">
              <a:noFill/>
              <a:prstDash val="solid"/>
            </a:ln>
            <a:effectLst>
              <a:glow rad="63500">
                <a:srgbClr val="3333CC">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33" name="Freeform 32"/>
            <p:cNvSpPr/>
            <p:nvPr/>
          </p:nvSpPr>
          <p:spPr>
            <a:xfrm>
              <a:off x="4395176" y="3936343"/>
              <a:ext cx="2717074" cy="1166948"/>
            </a:xfrm>
            <a:custGeom>
              <a:avLst/>
              <a:gdLst>
                <a:gd name="connsiteX0" fmla="*/ 2717074 w 2717074"/>
                <a:gd name="connsiteY0" fmla="*/ 1166948 h 1166948"/>
                <a:gd name="connsiteX1" fmla="*/ 2455817 w 2717074"/>
                <a:gd name="connsiteY1" fmla="*/ 992777 h 1166948"/>
                <a:gd name="connsiteX2" fmla="*/ 2124891 w 2717074"/>
                <a:gd name="connsiteY2" fmla="*/ 766354 h 1166948"/>
                <a:gd name="connsiteX3" fmla="*/ 1924594 w 2717074"/>
                <a:gd name="connsiteY3" fmla="*/ 557348 h 1166948"/>
                <a:gd name="connsiteX4" fmla="*/ 1854925 w 2717074"/>
                <a:gd name="connsiteY4" fmla="*/ 322217 h 1166948"/>
                <a:gd name="connsiteX5" fmla="*/ 1889760 w 2717074"/>
                <a:gd name="connsiteY5" fmla="*/ 156754 h 1166948"/>
                <a:gd name="connsiteX6" fmla="*/ 1942011 w 2717074"/>
                <a:gd name="connsiteY6" fmla="*/ 43543 h 1166948"/>
                <a:gd name="connsiteX7" fmla="*/ 1785257 w 2717074"/>
                <a:gd name="connsiteY7" fmla="*/ 0 h 1166948"/>
                <a:gd name="connsiteX8" fmla="*/ 1619794 w 2717074"/>
                <a:gd name="connsiteY8" fmla="*/ 104503 h 1166948"/>
                <a:gd name="connsiteX9" fmla="*/ 1480457 w 2717074"/>
                <a:gd name="connsiteY9" fmla="*/ 191588 h 1166948"/>
                <a:gd name="connsiteX10" fmla="*/ 1306285 w 2717074"/>
                <a:gd name="connsiteY10" fmla="*/ 226423 h 1166948"/>
                <a:gd name="connsiteX11" fmla="*/ 1105988 w 2717074"/>
                <a:gd name="connsiteY11" fmla="*/ 252548 h 1166948"/>
                <a:gd name="connsiteX12" fmla="*/ 914400 w 2717074"/>
                <a:gd name="connsiteY12" fmla="*/ 226423 h 1166948"/>
                <a:gd name="connsiteX13" fmla="*/ 748937 w 2717074"/>
                <a:gd name="connsiteY13" fmla="*/ 95794 h 1166948"/>
                <a:gd name="connsiteX14" fmla="*/ 182880 w 2717074"/>
                <a:gd name="connsiteY14" fmla="*/ 278674 h 1166948"/>
                <a:gd name="connsiteX15" fmla="*/ 0 w 2717074"/>
                <a:gd name="connsiteY15" fmla="*/ 661851 h 1166948"/>
                <a:gd name="connsiteX16" fmla="*/ 313508 w 2717074"/>
                <a:gd name="connsiteY16" fmla="*/ 566057 h 1166948"/>
                <a:gd name="connsiteX17" fmla="*/ 600891 w 2717074"/>
                <a:gd name="connsiteY17" fmla="*/ 522514 h 1166948"/>
                <a:gd name="connsiteX18" fmla="*/ 870857 w 2717074"/>
                <a:gd name="connsiteY18" fmla="*/ 566057 h 1166948"/>
                <a:gd name="connsiteX19" fmla="*/ 1149531 w 2717074"/>
                <a:gd name="connsiteY19" fmla="*/ 627017 h 1166948"/>
                <a:gd name="connsiteX20" fmla="*/ 1349828 w 2717074"/>
                <a:gd name="connsiteY20" fmla="*/ 583474 h 1166948"/>
                <a:gd name="connsiteX21" fmla="*/ 1637211 w 2717074"/>
                <a:gd name="connsiteY21" fmla="*/ 566057 h 1166948"/>
                <a:gd name="connsiteX22" fmla="*/ 1785257 w 2717074"/>
                <a:gd name="connsiteY22" fmla="*/ 757646 h 1166948"/>
                <a:gd name="connsiteX23" fmla="*/ 1985554 w 2717074"/>
                <a:gd name="connsiteY23" fmla="*/ 992777 h 1166948"/>
                <a:gd name="connsiteX24" fmla="*/ 2116182 w 2717074"/>
                <a:gd name="connsiteY24" fmla="*/ 1114697 h 1166948"/>
                <a:gd name="connsiteX25" fmla="*/ 2717074 w 2717074"/>
                <a:gd name="connsiteY25" fmla="*/ 1166948 h 116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17074" h="1166948">
                  <a:moveTo>
                    <a:pt x="2717074" y="1166948"/>
                  </a:moveTo>
                  <a:lnTo>
                    <a:pt x="2455817" y="992777"/>
                  </a:lnTo>
                  <a:lnTo>
                    <a:pt x="2124891" y="766354"/>
                  </a:lnTo>
                  <a:lnTo>
                    <a:pt x="1924594" y="557348"/>
                  </a:lnTo>
                  <a:lnTo>
                    <a:pt x="1854925" y="322217"/>
                  </a:lnTo>
                  <a:lnTo>
                    <a:pt x="1889760" y="156754"/>
                  </a:lnTo>
                  <a:lnTo>
                    <a:pt x="1942011" y="43543"/>
                  </a:lnTo>
                  <a:lnTo>
                    <a:pt x="1785257" y="0"/>
                  </a:lnTo>
                  <a:lnTo>
                    <a:pt x="1619794" y="104503"/>
                  </a:lnTo>
                  <a:lnTo>
                    <a:pt x="1480457" y="191588"/>
                  </a:lnTo>
                  <a:lnTo>
                    <a:pt x="1306285" y="226423"/>
                  </a:lnTo>
                  <a:lnTo>
                    <a:pt x="1105988" y="252548"/>
                  </a:lnTo>
                  <a:lnTo>
                    <a:pt x="914400" y="226423"/>
                  </a:lnTo>
                  <a:lnTo>
                    <a:pt x="748937" y="95794"/>
                  </a:lnTo>
                  <a:lnTo>
                    <a:pt x="182880" y="278674"/>
                  </a:lnTo>
                  <a:lnTo>
                    <a:pt x="0" y="661851"/>
                  </a:lnTo>
                  <a:lnTo>
                    <a:pt x="313508" y="566057"/>
                  </a:lnTo>
                  <a:lnTo>
                    <a:pt x="600891" y="522514"/>
                  </a:lnTo>
                  <a:lnTo>
                    <a:pt x="870857" y="566057"/>
                  </a:lnTo>
                  <a:lnTo>
                    <a:pt x="1149531" y="627017"/>
                  </a:lnTo>
                  <a:lnTo>
                    <a:pt x="1349828" y="583474"/>
                  </a:lnTo>
                  <a:lnTo>
                    <a:pt x="1637211" y="566057"/>
                  </a:lnTo>
                  <a:lnTo>
                    <a:pt x="1785257" y="757646"/>
                  </a:lnTo>
                  <a:lnTo>
                    <a:pt x="1985554" y="992777"/>
                  </a:lnTo>
                  <a:lnTo>
                    <a:pt x="2116182" y="1114697"/>
                  </a:lnTo>
                  <a:lnTo>
                    <a:pt x="2717074" y="1166948"/>
                  </a:lnTo>
                  <a:close/>
                </a:path>
              </a:pathLst>
            </a:custGeom>
            <a:solidFill>
              <a:srgbClr val="0099FF">
                <a:alpha val="50000"/>
              </a:srgbClr>
            </a:solidFill>
            <a:ln w="12700" cap="flat" cmpd="sng" algn="ctr">
              <a:noFill/>
              <a:prstDash val="solid"/>
            </a:ln>
            <a:effectLst>
              <a:glow rad="63500">
                <a:srgbClr val="0099FF">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34" name="Freeform 33"/>
            <p:cNvSpPr/>
            <p:nvPr/>
          </p:nvSpPr>
          <p:spPr>
            <a:xfrm>
              <a:off x="6267518" y="3945051"/>
              <a:ext cx="1663338" cy="1175658"/>
            </a:xfrm>
            <a:custGeom>
              <a:avLst/>
              <a:gdLst>
                <a:gd name="connsiteX0" fmla="*/ 888275 w 1384663"/>
                <a:gd name="connsiteY0" fmla="*/ 1158240 h 1175658"/>
                <a:gd name="connsiteX1" fmla="*/ 696686 w 1384663"/>
                <a:gd name="connsiteY1" fmla="*/ 1053738 h 1175658"/>
                <a:gd name="connsiteX2" fmla="*/ 357052 w 1384663"/>
                <a:gd name="connsiteY2" fmla="*/ 827315 h 1175658"/>
                <a:gd name="connsiteX3" fmla="*/ 139338 w 1384663"/>
                <a:gd name="connsiteY3" fmla="*/ 627018 h 1175658"/>
                <a:gd name="connsiteX4" fmla="*/ 0 w 1384663"/>
                <a:gd name="connsiteY4" fmla="*/ 357052 h 1175658"/>
                <a:gd name="connsiteX5" fmla="*/ 17418 w 1384663"/>
                <a:gd name="connsiteY5" fmla="*/ 182880 h 1175658"/>
                <a:gd name="connsiteX6" fmla="*/ 113212 w 1384663"/>
                <a:gd name="connsiteY6" fmla="*/ 0 h 1175658"/>
                <a:gd name="connsiteX7" fmla="*/ 478972 w 1384663"/>
                <a:gd name="connsiteY7" fmla="*/ 87086 h 1175658"/>
                <a:gd name="connsiteX8" fmla="*/ 879566 w 1384663"/>
                <a:gd name="connsiteY8" fmla="*/ 182880 h 1175658"/>
                <a:gd name="connsiteX9" fmla="*/ 531223 w 1384663"/>
                <a:gd name="connsiteY9" fmla="*/ 217715 h 1175658"/>
                <a:gd name="connsiteX10" fmla="*/ 418012 w 1384663"/>
                <a:gd name="connsiteY10" fmla="*/ 330926 h 1175658"/>
                <a:gd name="connsiteX11" fmla="*/ 470263 w 1384663"/>
                <a:gd name="connsiteY11" fmla="*/ 505098 h 1175658"/>
                <a:gd name="connsiteX12" fmla="*/ 696686 w 1384663"/>
                <a:gd name="connsiteY12" fmla="*/ 687978 h 1175658"/>
                <a:gd name="connsiteX13" fmla="*/ 940526 w 1384663"/>
                <a:gd name="connsiteY13" fmla="*/ 862149 h 1175658"/>
                <a:gd name="connsiteX14" fmla="*/ 1210492 w 1384663"/>
                <a:gd name="connsiteY14" fmla="*/ 992778 h 1175658"/>
                <a:gd name="connsiteX15" fmla="*/ 1384663 w 1384663"/>
                <a:gd name="connsiteY15" fmla="*/ 1053738 h 1175658"/>
                <a:gd name="connsiteX16" fmla="*/ 1358538 w 1384663"/>
                <a:gd name="connsiteY16" fmla="*/ 1175658 h 1175658"/>
                <a:gd name="connsiteX17" fmla="*/ 1140823 w 1384663"/>
                <a:gd name="connsiteY17" fmla="*/ 1149532 h 1175658"/>
                <a:gd name="connsiteX18" fmla="*/ 888275 w 1384663"/>
                <a:gd name="connsiteY18"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715589 w 1715589"/>
                <a:gd name="connsiteY8" fmla="*/ 548640 h 1175658"/>
                <a:gd name="connsiteX9" fmla="*/ 531223 w 1715589"/>
                <a:gd name="connsiteY9" fmla="*/ 217715 h 1175658"/>
                <a:gd name="connsiteX10" fmla="*/ 418012 w 1715589"/>
                <a:gd name="connsiteY10" fmla="*/ 330926 h 1175658"/>
                <a:gd name="connsiteX11" fmla="*/ 470263 w 1715589"/>
                <a:gd name="connsiteY11" fmla="*/ 505098 h 1175658"/>
                <a:gd name="connsiteX12" fmla="*/ 696686 w 1715589"/>
                <a:gd name="connsiteY12" fmla="*/ 687978 h 1175658"/>
                <a:gd name="connsiteX13" fmla="*/ 940526 w 1715589"/>
                <a:gd name="connsiteY13" fmla="*/ 862149 h 1175658"/>
                <a:gd name="connsiteX14" fmla="*/ 1210492 w 1715589"/>
                <a:gd name="connsiteY14" fmla="*/ 992778 h 1175658"/>
                <a:gd name="connsiteX15" fmla="*/ 1384663 w 1715589"/>
                <a:gd name="connsiteY15" fmla="*/ 1053738 h 1175658"/>
                <a:gd name="connsiteX16" fmla="*/ 1358538 w 1715589"/>
                <a:gd name="connsiteY16" fmla="*/ 1175658 h 1175658"/>
                <a:gd name="connsiteX17" fmla="*/ 1140823 w 1715589"/>
                <a:gd name="connsiteY17" fmla="*/ 1149532 h 1175658"/>
                <a:gd name="connsiteX18" fmla="*/ 888275 w 1715589"/>
                <a:gd name="connsiteY18" fmla="*/ 1158240 h 1175658"/>
                <a:gd name="connsiteX0" fmla="*/ 888275 w 1733593"/>
                <a:gd name="connsiteY0" fmla="*/ 1158240 h 1175658"/>
                <a:gd name="connsiteX1" fmla="*/ 696686 w 1733593"/>
                <a:gd name="connsiteY1" fmla="*/ 1053738 h 1175658"/>
                <a:gd name="connsiteX2" fmla="*/ 357052 w 1733593"/>
                <a:gd name="connsiteY2" fmla="*/ 827315 h 1175658"/>
                <a:gd name="connsiteX3" fmla="*/ 139338 w 1733593"/>
                <a:gd name="connsiteY3" fmla="*/ 627018 h 1175658"/>
                <a:gd name="connsiteX4" fmla="*/ 0 w 1733593"/>
                <a:gd name="connsiteY4" fmla="*/ 357052 h 1175658"/>
                <a:gd name="connsiteX5" fmla="*/ 17418 w 1733593"/>
                <a:gd name="connsiteY5" fmla="*/ 182880 h 1175658"/>
                <a:gd name="connsiteX6" fmla="*/ 113212 w 1733593"/>
                <a:gd name="connsiteY6" fmla="*/ 0 h 1175658"/>
                <a:gd name="connsiteX7" fmla="*/ 478972 w 1733593"/>
                <a:gd name="connsiteY7" fmla="*/ 87086 h 1175658"/>
                <a:gd name="connsiteX8" fmla="*/ 1227909 w 1733593"/>
                <a:gd name="connsiteY8" fmla="*/ 304800 h 1175658"/>
                <a:gd name="connsiteX9" fmla="*/ 1715589 w 1733593"/>
                <a:gd name="connsiteY9" fmla="*/ 548640 h 1175658"/>
                <a:gd name="connsiteX10" fmla="*/ 531223 w 1733593"/>
                <a:gd name="connsiteY10" fmla="*/ 217715 h 1175658"/>
                <a:gd name="connsiteX11" fmla="*/ 418012 w 1733593"/>
                <a:gd name="connsiteY11" fmla="*/ 330926 h 1175658"/>
                <a:gd name="connsiteX12" fmla="*/ 470263 w 1733593"/>
                <a:gd name="connsiteY12" fmla="*/ 505098 h 1175658"/>
                <a:gd name="connsiteX13" fmla="*/ 696686 w 1733593"/>
                <a:gd name="connsiteY13" fmla="*/ 687978 h 1175658"/>
                <a:gd name="connsiteX14" fmla="*/ 940526 w 1733593"/>
                <a:gd name="connsiteY14" fmla="*/ 862149 h 1175658"/>
                <a:gd name="connsiteX15" fmla="*/ 1210492 w 1733593"/>
                <a:gd name="connsiteY15" fmla="*/ 992778 h 1175658"/>
                <a:gd name="connsiteX16" fmla="*/ 1384663 w 1733593"/>
                <a:gd name="connsiteY16" fmla="*/ 1053738 h 1175658"/>
                <a:gd name="connsiteX17" fmla="*/ 1358538 w 1733593"/>
                <a:gd name="connsiteY17" fmla="*/ 1175658 h 1175658"/>
                <a:gd name="connsiteX18" fmla="*/ 1140823 w 1733593"/>
                <a:gd name="connsiteY18" fmla="*/ 1149532 h 1175658"/>
                <a:gd name="connsiteX19" fmla="*/ 888275 w 1733593"/>
                <a:gd name="connsiteY19"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531223 w 1715589"/>
                <a:gd name="connsiteY11" fmla="*/ 217715 h 1175658"/>
                <a:gd name="connsiteX12" fmla="*/ 418012 w 1715589"/>
                <a:gd name="connsiteY12" fmla="*/ 330926 h 1175658"/>
                <a:gd name="connsiteX13" fmla="*/ 470263 w 1715589"/>
                <a:gd name="connsiteY13" fmla="*/ 505098 h 1175658"/>
                <a:gd name="connsiteX14" fmla="*/ 696686 w 1715589"/>
                <a:gd name="connsiteY14" fmla="*/ 687978 h 1175658"/>
                <a:gd name="connsiteX15" fmla="*/ 940526 w 1715589"/>
                <a:gd name="connsiteY15" fmla="*/ 862149 h 1175658"/>
                <a:gd name="connsiteX16" fmla="*/ 1210492 w 1715589"/>
                <a:gd name="connsiteY16" fmla="*/ 992778 h 1175658"/>
                <a:gd name="connsiteX17" fmla="*/ 1384663 w 1715589"/>
                <a:gd name="connsiteY17" fmla="*/ 1053738 h 1175658"/>
                <a:gd name="connsiteX18" fmla="*/ 1358538 w 1715589"/>
                <a:gd name="connsiteY18" fmla="*/ 1175658 h 1175658"/>
                <a:gd name="connsiteX19" fmla="*/ 1140823 w 1715589"/>
                <a:gd name="connsiteY19" fmla="*/ 1149532 h 1175658"/>
                <a:gd name="connsiteX20" fmla="*/ 888275 w 1715589"/>
                <a:gd name="connsiteY20"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531223 w 1715589"/>
                <a:gd name="connsiteY12" fmla="*/ 217715 h 1175658"/>
                <a:gd name="connsiteX13" fmla="*/ 418012 w 1715589"/>
                <a:gd name="connsiteY13" fmla="*/ 330926 h 1175658"/>
                <a:gd name="connsiteX14" fmla="*/ 470263 w 1715589"/>
                <a:gd name="connsiteY14" fmla="*/ 505098 h 1175658"/>
                <a:gd name="connsiteX15" fmla="*/ 696686 w 1715589"/>
                <a:gd name="connsiteY15" fmla="*/ 687978 h 1175658"/>
                <a:gd name="connsiteX16" fmla="*/ 940526 w 1715589"/>
                <a:gd name="connsiteY16" fmla="*/ 862149 h 1175658"/>
                <a:gd name="connsiteX17" fmla="*/ 1210492 w 1715589"/>
                <a:gd name="connsiteY17" fmla="*/ 992778 h 1175658"/>
                <a:gd name="connsiteX18" fmla="*/ 1384663 w 1715589"/>
                <a:gd name="connsiteY18" fmla="*/ 1053738 h 1175658"/>
                <a:gd name="connsiteX19" fmla="*/ 1358538 w 1715589"/>
                <a:gd name="connsiteY19" fmla="*/ 1175658 h 1175658"/>
                <a:gd name="connsiteX20" fmla="*/ 1140823 w 1715589"/>
                <a:gd name="connsiteY20" fmla="*/ 1149532 h 1175658"/>
                <a:gd name="connsiteX21" fmla="*/ 888275 w 1715589"/>
                <a:gd name="connsiteY21"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1071155 w 1715589"/>
                <a:gd name="connsiteY12" fmla="*/ 383178 h 1175658"/>
                <a:gd name="connsiteX13" fmla="*/ 531223 w 1715589"/>
                <a:gd name="connsiteY13" fmla="*/ 217715 h 1175658"/>
                <a:gd name="connsiteX14" fmla="*/ 418012 w 1715589"/>
                <a:gd name="connsiteY14" fmla="*/ 330926 h 1175658"/>
                <a:gd name="connsiteX15" fmla="*/ 470263 w 1715589"/>
                <a:gd name="connsiteY15" fmla="*/ 505098 h 1175658"/>
                <a:gd name="connsiteX16" fmla="*/ 696686 w 1715589"/>
                <a:gd name="connsiteY16" fmla="*/ 687978 h 1175658"/>
                <a:gd name="connsiteX17" fmla="*/ 940526 w 1715589"/>
                <a:gd name="connsiteY17" fmla="*/ 862149 h 1175658"/>
                <a:gd name="connsiteX18" fmla="*/ 1210492 w 1715589"/>
                <a:gd name="connsiteY18" fmla="*/ 992778 h 1175658"/>
                <a:gd name="connsiteX19" fmla="*/ 1384663 w 1715589"/>
                <a:gd name="connsiteY19" fmla="*/ 1053738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1071155 w 1715589"/>
                <a:gd name="connsiteY12" fmla="*/ 383178 h 1175658"/>
                <a:gd name="connsiteX13" fmla="*/ 1010194 w 1715589"/>
                <a:gd name="connsiteY13" fmla="*/ 452846 h 1175658"/>
                <a:gd name="connsiteX14" fmla="*/ 418012 w 1715589"/>
                <a:gd name="connsiteY14" fmla="*/ 330926 h 1175658"/>
                <a:gd name="connsiteX15" fmla="*/ 470263 w 1715589"/>
                <a:gd name="connsiteY15" fmla="*/ 505098 h 1175658"/>
                <a:gd name="connsiteX16" fmla="*/ 696686 w 1715589"/>
                <a:gd name="connsiteY16" fmla="*/ 687978 h 1175658"/>
                <a:gd name="connsiteX17" fmla="*/ 940526 w 1715589"/>
                <a:gd name="connsiteY17" fmla="*/ 862149 h 1175658"/>
                <a:gd name="connsiteX18" fmla="*/ 1210492 w 1715589"/>
                <a:gd name="connsiteY18" fmla="*/ 992778 h 1175658"/>
                <a:gd name="connsiteX19" fmla="*/ 1384663 w 1715589"/>
                <a:gd name="connsiteY19" fmla="*/ 1053738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1071155 w 1715589"/>
                <a:gd name="connsiteY12" fmla="*/ 383178 h 1175658"/>
                <a:gd name="connsiteX13" fmla="*/ 1010194 w 1715589"/>
                <a:gd name="connsiteY13" fmla="*/ 452846 h 1175658"/>
                <a:gd name="connsiteX14" fmla="*/ 949235 w 1715589"/>
                <a:gd name="connsiteY14" fmla="*/ 522515 h 1175658"/>
                <a:gd name="connsiteX15" fmla="*/ 470263 w 1715589"/>
                <a:gd name="connsiteY15" fmla="*/ 505098 h 1175658"/>
                <a:gd name="connsiteX16" fmla="*/ 696686 w 1715589"/>
                <a:gd name="connsiteY16" fmla="*/ 687978 h 1175658"/>
                <a:gd name="connsiteX17" fmla="*/ 940526 w 1715589"/>
                <a:gd name="connsiteY17" fmla="*/ 862149 h 1175658"/>
                <a:gd name="connsiteX18" fmla="*/ 1210492 w 1715589"/>
                <a:gd name="connsiteY18" fmla="*/ 992778 h 1175658"/>
                <a:gd name="connsiteX19" fmla="*/ 1384663 w 1715589"/>
                <a:gd name="connsiteY19" fmla="*/ 1053738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1071155 w 1715589"/>
                <a:gd name="connsiteY12" fmla="*/ 383178 h 1175658"/>
                <a:gd name="connsiteX13" fmla="*/ 1010194 w 1715589"/>
                <a:gd name="connsiteY13" fmla="*/ 452846 h 1175658"/>
                <a:gd name="connsiteX14" fmla="*/ 949235 w 1715589"/>
                <a:gd name="connsiteY14" fmla="*/ 522515 h 1175658"/>
                <a:gd name="connsiteX15" fmla="*/ 1001486 w 1715589"/>
                <a:gd name="connsiteY15" fmla="*/ 653143 h 1175658"/>
                <a:gd name="connsiteX16" fmla="*/ 696686 w 1715589"/>
                <a:gd name="connsiteY16" fmla="*/ 687978 h 1175658"/>
                <a:gd name="connsiteX17" fmla="*/ 940526 w 1715589"/>
                <a:gd name="connsiteY17" fmla="*/ 862149 h 1175658"/>
                <a:gd name="connsiteX18" fmla="*/ 1210492 w 1715589"/>
                <a:gd name="connsiteY18" fmla="*/ 992778 h 1175658"/>
                <a:gd name="connsiteX19" fmla="*/ 1384663 w 1715589"/>
                <a:gd name="connsiteY19" fmla="*/ 1053738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1071155 w 1715589"/>
                <a:gd name="connsiteY12" fmla="*/ 383178 h 1175658"/>
                <a:gd name="connsiteX13" fmla="*/ 1010194 w 1715589"/>
                <a:gd name="connsiteY13" fmla="*/ 452846 h 1175658"/>
                <a:gd name="connsiteX14" fmla="*/ 949235 w 1715589"/>
                <a:gd name="connsiteY14" fmla="*/ 522515 h 1175658"/>
                <a:gd name="connsiteX15" fmla="*/ 1001486 w 1715589"/>
                <a:gd name="connsiteY15" fmla="*/ 653143 h 1175658"/>
                <a:gd name="connsiteX16" fmla="*/ 1053737 w 1715589"/>
                <a:gd name="connsiteY16" fmla="*/ 731520 h 1175658"/>
                <a:gd name="connsiteX17" fmla="*/ 940526 w 1715589"/>
                <a:gd name="connsiteY17" fmla="*/ 862149 h 1175658"/>
                <a:gd name="connsiteX18" fmla="*/ 1210492 w 1715589"/>
                <a:gd name="connsiteY18" fmla="*/ 992778 h 1175658"/>
                <a:gd name="connsiteX19" fmla="*/ 1384663 w 1715589"/>
                <a:gd name="connsiteY19" fmla="*/ 1053738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1071155 w 1715589"/>
                <a:gd name="connsiteY12" fmla="*/ 383178 h 1175658"/>
                <a:gd name="connsiteX13" fmla="*/ 1010194 w 1715589"/>
                <a:gd name="connsiteY13" fmla="*/ 452846 h 1175658"/>
                <a:gd name="connsiteX14" fmla="*/ 949235 w 1715589"/>
                <a:gd name="connsiteY14" fmla="*/ 522515 h 1175658"/>
                <a:gd name="connsiteX15" fmla="*/ 1001486 w 1715589"/>
                <a:gd name="connsiteY15" fmla="*/ 653143 h 1175658"/>
                <a:gd name="connsiteX16" fmla="*/ 1053737 w 1715589"/>
                <a:gd name="connsiteY16" fmla="*/ 731520 h 1175658"/>
                <a:gd name="connsiteX17" fmla="*/ 1158240 w 1715589"/>
                <a:gd name="connsiteY17" fmla="*/ 862149 h 1175658"/>
                <a:gd name="connsiteX18" fmla="*/ 1210492 w 1715589"/>
                <a:gd name="connsiteY18" fmla="*/ 992778 h 1175658"/>
                <a:gd name="connsiteX19" fmla="*/ 1384663 w 1715589"/>
                <a:gd name="connsiteY19" fmla="*/ 1053738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1071155 w 1715589"/>
                <a:gd name="connsiteY12" fmla="*/ 383178 h 1175658"/>
                <a:gd name="connsiteX13" fmla="*/ 1010194 w 1715589"/>
                <a:gd name="connsiteY13" fmla="*/ 452846 h 1175658"/>
                <a:gd name="connsiteX14" fmla="*/ 949235 w 1715589"/>
                <a:gd name="connsiteY14" fmla="*/ 522515 h 1175658"/>
                <a:gd name="connsiteX15" fmla="*/ 1001486 w 1715589"/>
                <a:gd name="connsiteY15" fmla="*/ 653143 h 1175658"/>
                <a:gd name="connsiteX16" fmla="*/ 1053737 w 1715589"/>
                <a:gd name="connsiteY16" fmla="*/ 731520 h 1175658"/>
                <a:gd name="connsiteX17" fmla="*/ 1158240 w 1715589"/>
                <a:gd name="connsiteY17" fmla="*/ 862149 h 1175658"/>
                <a:gd name="connsiteX18" fmla="*/ 1280161 w 1715589"/>
                <a:gd name="connsiteY18" fmla="*/ 914401 h 1175658"/>
                <a:gd name="connsiteX19" fmla="*/ 1384663 w 1715589"/>
                <a:gd name="connsiteY19" fmla="*/ 1053738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1071155 w 1715589"/>
                <a:gd name="connsiteY12" fmla="*/ 383178 h 1175658"/>
                <a:gd name="connsiteX13" fmla="*/ 1010194 w 1715589"/>
                <a:gd name="connsiteY13" fmla="*/ 452846 h 1175658"/>
                <a:gd name="connsiteX14" fmla="*/ 949235 w 1715589"/>
                <a:gd name="connsiteY14" fmla="*/ 522515 h 1175658"/>
                <a:gd name="connsiteX15" fmla="*/ 1001486 w 1715589"/>
                <a:gd name="connsiteY15" fmla="*/ 653143 h 1175658"/>
                <a:gd name="connsiteX16" fmla="*/ 1053737 w 1715589"/>
                <a:gd name="connsiteY16" fmla="*/ 731520 h 1175658"/>
                <a:gd name="connsiteX17" fmla="*/ 1158240 w 1715589"/>
                <a:gd name="connsiteY17" fmla="*/ 862149 h 1175658"/>
                <a:gd name="connsiteX18" fmla="*/ 1280161 w 1715589"/>
                <a:gd name="connsiteY18" fmla="*/ 914401 h 1175658"/>
                <a:gd name="connsiteX19" fmla="*/ 1384663 w 1715589"/>
                <a:gd name="connsiteY19" fmla="*/ 1010195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611086 w 1715589"/>
                <a:gd name="connsiteY10" fmla="*/ 566058 h 1175658"/>
                <a:gd name="connsiteX11" fmla="*/ 1323703 w 1715589"/>
                <a:gd name="connsiteY11" fmla="*/ 452846 h 1175658"/>
                <a:gd name="connsiteX12" fmla="*/ 1114698 w 1715589"/>
                <a:gd name="connsiteY12" fmla="*/ 409303 h 1175658"/>
                <a:gd name="connsiteX13" fmla="*/ 1010194 w 1715589"/>
                <a:gd name="connsiteY13" fmla="*/ 452846 h 1175658"/>
                <a:gd name="connsiteX14" fmla="*/ 949235 w 1715589"/>
                <a:gd name="connsiteY14" fmla="*/ 522515 h 1175658"/>
                <a:gd name="connsiteX15" fmla="*/ 1001486 w 1715589"/>
                <a:gd name="connsiteY15" fmla="*/ 653143 h 1175658"/>
                <a:gd name="connsiteX16" fmla="*/ 1053737 w 1715589"/>
                <a:gd name="connsiteY16" fmla="*/ 731520 h 1175658"/>
                <a:gd name="connsiteX17" fmla="*/ 1158240 w 1715589"/>
                <a:gd name="connsiteY17" fmla="*/ 862149 h 1175658"/>
                <a:gd name="connsiteX18" fmla="*/ 1280161 w 1715589"/>
                <a:gd name="connsiteY18" fmla="*/ 914401 h 1175658"/>
                <a:gd name="connsiteX19" fmla="*/ 1384663 w 1715589"/>
                <a:gd name="connsiteY19" fmla="*/ 1010195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715589"/>
                <a:gd name="connsiteY0" fmla="*/ 1158240 h 1175658"/>
                <a:gd name="connsiteX1" fmla="*/ 696686 w 1715589"/>
                <a:gd name="connsiteY1" fmla="*/ 1053738 h 1175658"/>
                <a:gd name="connsiteX2" fmla="*/ 357052 w 1715589"/>
                <a:gd name="connsiteY2" fmla="*/ 827315 h 1175658"/>
                <a:gd name="connsiteX3" fmla="*/ 139338 w 1715589"/>
                <a:gd name="connsiteY3" fmla="*/ 627018 h 1175658"/>
                <a:gd name="connsiteX4" fmla="*/ 0 w 1715589"/>
                <a:gd name="connsiteY4" fmla="*/ 357052 h 1175658"/>
                <a:gd name="connsiteX5" fmla="*/ 17418 w 1715589"/>
                <a:gd name="connsiteY5" fmla="*/ 182880 h 1175658"/>
                <a:gd name="connsiteX6" fmla="*/ 113212 w 1715589"/>
                <a:gd name="connsiteY6" fmla="*/ 0 h 1175658"/>
                <a:gd name="connsiteX7" fmla="*/ 478972 w 1715589"/>
                <a:gd name="connsiteY7" fmla="*/ 87086 h 1175658"/>
                <a:gd name="connsiteX8" fmla="*/ 1227909 w 1715589"/>
                <a:gd name="connsiteY8" fmla="*/ 304800 h 1175658"/>
                <a:gd name="connsiteX9" fmla="*/ 1715589 w 1715589"/>
                <a:gd name="connsiteY9" fmla="*/ 548640 h 1175658"/>
                <a:gd name="connsiteX10" fmla="*/ 1593668 w 1715589"/>
                <a:gd name="connsiteY10" fmla="*/ 592184 h 1175658"/>
                <a:gd name="connsiteX11" fmla="*/ 1323703 w 1715589"/>
                <a:gd name="connsiteY11" fmla="*/ 452846 h 1175658"/>
                <a:gd name="connsiteX12" fmla="*/ 1114698 w 1715589"/>
                <a:gd name="connsiteY12" fmla="*/ 409303 h 1175658"/>
                <a:gd name="connsiteX13" fmla="*/ 1010194 w 1715589"/>
                <a:gd name="connsiteY13" fmla="*/ 452846 h 1175658"/>
                <a:gd name="connsiteX14" fmla="*/ 949235 w 1715589"/>
                <a:gd name="connsiteY14" fmla="*/ 522515 h 1175658"/>
                <a:gd name="connsiteX15" fmla="*/ 1001486 w 1715589"/>
                <a:gd name="connsiteY15" fmla="*/ 653143 h 1175658"/>
                <a:gd name="connsiteX16" fmla="*/ 1053737 w 1715589"/>
                <a:gd name="connsiteY16" fmla="*/ 731520 h 1175658"/>
                <a:gd name="connsiteX17" fmla="*/ 1158240 w 1715589"/>
                <a:gd name="connsiteY17" fmla="*/ 862149 h 1175658"/>
                <a:gd name="connsiteX18" fmla="*/ 1280161 w 1715589"/>
                <a:gd name="connsiteY18" fmla="*/ 914401 h 1175658"/>
                <a:gd name="connsiteX19" fmla="*/ 1384663 w 1715589"/>
                <a:gd name="connsiteY19" fmla="*/ 1010195 h 1175658"/>
                <a:gd name="connsiteX20" fmla="*/ 1358538 w 1715589"/>
                <a:gd name="connsiteY20" fmla="*/ 1175658 h 1175658"/>
                <a:gd name="connsiteX21" fmla="*/ 1140823 w 1715589"/>
                <a:gd name="connsiteY21" fmla="*/ 1149532 h 1175658"/>
                <a:gd name="connsiteX22" fmla="*/ 888275 w 1715589"/>
                <a:gd name="connsiteY22" fmla="*/ 1158240 h 1175658"/>
                <a:gd name="connsiteX0" fmla="*/ 888275 w 1663338"/>
                <a:gd name="connsiteY0" fmla="*/ 1158240 h 1175658"/>
                <a:gd name="connsiteX1" fmla="*/ 696686 w 1663338"/>
                <a:gd name="connsiteY1" fmla="*/ 1053738 h 1175658"/>
                <a:gd name="connsiteX2" fmla="*/ 357052 w 1663338"/>
                <a:gd name="connsiteY2" fmla="*/ 827315 h 1175658"/>
                <a:gd name="connsiteX3" fmla="*/ 139338 w 1663338"/>
                <a:gd name="connsiteY3" fmla="*/ 627018 h 1175658"/>
                <a:gd name="connsiteX4" fmla="*/ 0 w 1663338"/>
                <a:gd name="connsiteY4" fmla="*/ 357052 h 1175658"/>
                <a:gd name="connsiteX5" fmla="*/ 17418 w 1663338"/>
                <a:gd name="connsiteY5" fmla="*/ 182880 h 1175658"/>
                <a:gd name="connsiteX6" fmla="*/ 113212 w 1663338"/>
                <a:gd name="connsiteY6" fmla="*/ 0 h 1175658"/>
                <a:gd name="connsiteX7" fmla="*/ 478972 w 1663338"/>
                <a:gd name="connsiteY7" fmla="*/ 87086 h 1175658"/>
                <a:gd name="connsiteX8" fmla="*/ 1227909 w 1663338"/>
                <a:gd name="connsiteY8" fmla="*/ 304800 h 1175658"/>
                <a:gd name="connsiteX9" fmla="*/ 1663338 w 1663338"/>
                <a:gd name="connsiteY9" fmla="*/ 548640 h 1175658"/>
                <a:gd name="connsiteX10" fmla="*/ 1593668 w 1663338"/>
                <a:gd name="connsiteY10" fmla="*/ 592184 h 1175658"/>
                <a:gd name="connsiteX11" fmla="*/ 1323703 w 1663338"/>
                <a:gd name="connsiteY11" fmla="*/ 452846 h 1175658"/>
                <a:gd name="connsiteX12" fmla="*/ 1114698 w 1663338"/>
                <a:gd name="connsiteY12" fmla="*/ 409303 h 1175658"/>
                <a:gd name="connsiteX13" fmla="*/ 1010194 w 1663338"/>
                <a:gd name="connsiteY13" fmla="*/ 452846 h 1175658"/>
                <a:gd name="connsiteX14" fmla="*/ 949235 w 1663338"/>
                <a:gd name="connsiteY14" fmla="*/ 522515 h 1175658"/>
                <a:gd name="connsiteX15" fmla="*/ 1001486 w 1663338"/>
                <a:gd name="connsiteY15" fmla="*/ 653143 h 1175658"/>
                <a:gd name="connsiteX16" fmla="*/ 1053737 w 1663338"/>
                <a:gd name="connsiteY16" fmla="*/ 731520 h 1175658"/>
                <a:gd name="connsiteX17" fmla="*/ 1158240 w 1663338"/>
                <a:gd name="connsiteY17" fmla="*/ 862149 h 1175658"/>
                <a:gd name="connsiteX18" fmla="*/ 1280161 w 1663338"/>
                <a:gd name="connsiteY18" fmla="*/ 914401 h 1175658"/>
                <a:gd name="connsiteX19" fmla="*/ 1384663 w 1663338"/>
                <a:gd name="connsiteY19" fmla="*/ 1010195 h 1175658"/>
                <a:gd name="connsiteX20" fmla="*/ 1358538 w 1663338"/>
                <a:gd name="connsiteY20" fmla="*/ 1175658 h 1175658"/>
                <a:gd name="connsiteX21" fmla="*/ 1140823 w 1663338"/>
                <a:gd name="connsiteY21" fmla="*/ 1149532 h 1175658"/>
                <a:gd name="connsiteX22" fmla="*/ 888275 w 1663338"/>
                <a:gd name="connsiteY22" fmla="*/ 1158240 h 117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63338" h="1175658">
                  <a:moveTo>
                    <a:pt x="888275" y="1158240"/>
                  </a:moveTo>
                  <a:lnTo>
                    <a:pt x="696686" y="1053738"/>
                  </a:lnTo>
                  <a:lnTo>
                    <a:pt x="357052" y="827315"/>
                  </a:lnTo>
                  <a:lnTo>
                    <a:pt x="139338" y="627018"/>
                  </a:lnTo>
                  <a:lnTo>
                    <a:pt x="0" y="357052"/>
                  </a:lnTo>
                  <a:lnTo>
                    <a:pt x="17418" y="182880"/>
                  </a:lnTo>
                  <a:lnTo>
                    <a:pt x="113212" y="0"/>
                  </a:lnTo>
                  <a:cubicBezTo>
                    <a:pt x="235132" y="29029"/>
                    <a:pt x="293189" y="36286"/>
                    <a:pt x="478972" y="87086"/>
                  </a:cubicBezTo>
                  <a:cubicBezTo>
                    <a:pt x="664755" y="137886"/>
                    <a:pt x="1021806" y="227874"/>
                    <a:pt x="1227909" y="304800"/>
                  </a:cubicBezTo>
                  <a:cubicBezTo>
                    <a:pt x="1434012" y="381726"/>
                    <a:pt x="1618344" y="518160"/>
                    <a:pt x="1663338" y="548640"/>
                  </a:cubicBezTo>
                  <a:cubicBezTo>
                    <a:pt x="1590767" y="528320"/>
                    <a:pt x="1666239" y="612504"/>
                    <a:pt x="1593668" y="592184"/>
                  </a:cubicBezTo>
                  <a:cubicBezTo>
                    <a:pt x="1448525" y="545738"/>
                    <a:pt x="1468846" y="499292"/>
                    <a:pt x="1323703" y="452846"/>
                  </a:cubicBezTo>
                  <a:cubicBezTo>
                    <a:pt x="1207589" y="418012"/>
                    <a:pt x="1230812" y="444137"/>
                    <a:pt x="1114698" y="409303"/>
                  </a:cubicBezTo>
                  <a:lnTo>
                    <a:pt x="1010194" y="452846"/>
                  </a:lnTo>
                  <a:lnTo>
                    <a:pt x="949235" y="522515"/>
                  </a:lnTo>
                  <a:lnTo>
                    <a:pt x="1001486" y="653143"/>
                  </a:lnTo>
                  <a:lnTo>
                    <a:pt x="1053737" y="731520"/>
                  </a:lnTo>
                  <a:lnTo>
                    <a:pt x="1158240" y="862149"/>
                  </a:lnTo>
                  <a:lnTo>
                    <a:pt x="1280161" y="914401"/>
                  </a:lnTo>
                  <a:lnTo>
                    <a:pt x="1384663" y="1010195"/>
                  </a:lnTo>
                  <a:lnTo>
                    <a:pt x="1358538" y="1175658"/>
                  </a:lnTo>
                  <a:lnTo>
                    <a:pt x="1140823" y="1149532"/>
                  </a:lnTo>
                  <a:lnTo>
                    <a:pt x="888275" y="1158240"/>
                  </a:lnTo>
                  <a:close/>
                </a:path>
              </a:pathLst>
            </a:custGeom>
            <a:solidFill>
              <a:srgbClr val="00CC00">
                <a:alpha val="50000"/>
              </a:srgbClr>
            </a:solidFill>
            <a:ln w="12700" cap="flat" cmpd="sng" algn="ctr">
              <a:noFill/>
              <a:prstDash val="solid"/>
            </a:ln>
            <a:effectLst>
              <a:glow rad="63500">
                <a:srgbClr val="00CC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35" name="Freeform 34"/>
            <p:cNvSpPr/>
            <p:nvPr/>
          </p:nvSpPr>
          <p:spPr>
            <a:xfrm>
              <a:off x="5161530" y="3901509"/>
              <a:ext cx="1010194" cy="278674"/>
            </a:xfrm>
            <a:custGeom>
              <a:avLst/>
              <a:gdLst>
                <a:gd name="connsiteX0" fmla="*/ 1010194 w 1010194"/>
                <a:gd name="connsiteY0" fmla="*/ 26125 h 278674"/>
                <a:gd name="connsiteX1" fmla="*/ 818606 w 1010194"/>
                <a:gd name="connsiteY1" fmla="*/ 182880 h 278674"/>
                <a:gd name="connsiteX2" fmla="*/ 635726 w 1010194"/>
                <a:gd name="connsiteY2" fmla="*/ 235131 h 278674"/>
                <a:gd name="connsiteX3" fmla="*/ 357051 w 1010194"/>
                <a:gd name="connsiteY3" fmla="*/ 278674 h 278674"/>
                <a:gd name="connsiteX4" fmla="*/ 191588 w 1010194"/>
                <a:gd name="connsiteY4" fmla="*/ 252548 h 278674"/>
                <a:gd name="connsiteX5" fmla="*/ 26126 w 1010194"/>
                <a:gd name="connsiteY5" fmla="*/ 139337 h 278674"/>
                <a:gd name="connsiteX6" fmla="*/ 0 w 1010194"/>
                <a:gd name="connsiteY6" fmla="*/ 113211 h 278674"/>
                <a:gd name="connsiteX7" fmla="*/ 156754 w 1010194"/>
                <a:gd name="connsiteY7" fmla="*/ 17417 h 278674"/>
                <a:gd name="connsiteX8" fmla="*/ 452846 w 1010194"/>
                <a:gd name="connsiteY8" fmla="*/ 0 h 278674"/>
                <a:gd name="connsiteX9" fmla="*/ 870857 w 1010194"/>
                <a:gd name="connsiteY9" fmla="*/ 17417 h 278674"/>
                <a:gd name="connsiteX10" fmla="*/ 1010194 w 1010194"/>
                <a:gd name="connsiteY10" fmla="*/ 26125 h 27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0194" h="278674">
                  <a:moveTo>
                    <a:pt x="1010194" y="26125"/>
                  </a:moveTo>
                  <a:lnTo>
                    <a:pt x="818606" y="182880"/>
                  </a:lnTo>
                  <a:lnTo>
                    <a:pt x="635726" y="235131"/>
                  </a:lnTo>
                  <a:lnTo>
                    <a:pt x="357051" y="278674"/>
                  </a:lnTo>
                  <a:lnTo>
                    <a:pt x="191588" y="252548"/>
                  </a:lnTo>
                  <a:lnTo>
                    <a:pt x="26126" y="139337"/>
                  </a:lnTo>
                  <a:lnTo>
                    <a:pt x="0" y="113211"/>
                  </a:lnTo>
                  <a:lnTo>
                    <a:pt x="156754" y="17417"/>
                  </a:lnTo>
                  <a:lnTo>
                    <a:pt x="452846" y="0"/>
                  </a:lnTo>
                  <a:lnTo>
                    <a:pt x="870857" y="17417"/>
                  </a:lnTo>
                  <a:lnTo>
                    <a:pt x="1010194" y="26125"/>
                  </a:lnTo>
                  <a:close/>
                </a:path>
              </a:pathLst>
            </a:custGeom>
            <a:solidFill>
              <a:srgbClr val="00CC00">
                <a:alpha val="50000"/>
              </a:srgbClr>
            </a:solidFill>
            <a:ln w="12700" cap="flat" cmpd="sng" algn="ctr">
              <a:noFill/>
              <a:prstDash val="solid"/>
            </a:ln>
            <a:effectLst>
              <a:glow rad="63500">
                <a:srgbClr val="00CC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36" name="Freeform 35"/>
            <p:cNvSpPr/>
            <p:nvPr/>
          </p:nvSpPr>
          <p:spPr>
            <a:xfrm>
              <a:off x="7251589" y="4362778"/>
              <a:ext cx="600892" cy="540217"/>
            </a:xfrm>
            <a:custGeom>
              <a:avLst/>
              <a:gdLst>
                <a:gd name="connsiteX0" fmla="*/ 1210491 w 1210491"/>
                <a:gd name="connsiteY0" fmla="*/ 357051 h 853440"/>
                <a:gd name="connsiteX1" fmla="*/ 1062446 w 1210491"/>
                <a:gd name="connsiteY1" fmla="*/ 243840 h 853440"/>
                <a:gd name="connsiteX2" fmla="*/ 879566 w 1210491"/>
                <a:gd name="connsiteY2" fmla="*/ 165463 h 853440"/>
                <a:gd name="connsiteX3" fmla="*/ 635726 w 1210491"/>
                <a:gd name="connsiteY3" fmla="*/ 60960 h 853440"/>
                <a:gd name="connsiteX4" fmla="*/ 435429 w 1210491"/>
                <a:gd name="connsiteY4" fmla="*/ 0 h 853440"/>
                <a:gd name="connsiteX5" fmla="*/ 174171 w 1210491"/>
                <a:gd name="connsiteY5" fmla="*/ 8709 h 853440"/>
                <a:gd name="connsiteX6" fmla="*/ 8709 w 1210491"/>
                <a:gd name="connsiteY6" fmla="*/ 87086 h 853440"/>
                <a:gd name="connsiteX7" fmla="*/ 0 w 1210491"/>
                <a:gd name="connsiteY7" fmla="*/ 174171 h 853440"/>
                <a:gd name="connsiteX8" fmla="*/ 78377 w 1210491"/>
                <a:gd name="connsiteY8" fmla="*/ 365760 h 853440"/>
                <a:gd name="connsiteX9" fmla="*/ 357051 w 1210491"/>
                <a:gd name="connsiteY9" fmla="*/ 574766 h 853440"/>
                <a:gd name="connsiteX10" fmla="*/ 635726 w 1210491"/>
                <a:gd name="connsiteY10" fmla="*/ 731520 h 853440"/>
                <a:gd name="connsiteX11" fmla="*/ 923109 w 1210491"/>
                <a:gd name="connsiteY11" fmla="*/ 853440 h 853440"/>
                <a:gd name="connsiteX12" fmla="*/ 975360 w 1210491"/>
                <a:gd name="connsiteY12" fmla="*/ 653143 h 853440"/>
                <a:gd name="connsiteX13" fmla="*/ 1036320 w 1210491"/>
                <a:gd name="connsiteY13" fmla="*/ 513806 h 853440"/>
                <a:gd name="connsiteX14" fmla="*/ 1123406 w 1210491"/>
                <a:gd name="connsiteY14" fmla="*/ 400594 h 853440"/>
                <a:gd name="connsiteX15" fmla="*/ 1210491 w 1210491"/>
                <a:gd name="connsiteY15" fmla="*/ 357051 h 853440"/>
                <a:gd name="connsiteX0" fmla="*/ 1210491 w 1210491"/>
                <a:gd name="connsiteY0" fmla="*/ 357051 h 853440"/>
                <a:gd name="connsiteX1" fmla="*/ 1062446 w 1210491"/>
                <a:gd name="connsiteY1" fmla="*/ 243840 h 853440"/>
                <a:gd name="connsiteX2" fmla="*/ 879566 w 1210491"/>
                <a:gd name="connsiteY2" fmla="*/ 165463 h 853440"/>
                <a:gd name="connsiteX3" fmla="*/ 635726 w 1210491"/>
                <a:gd name="connsiteY3" fmla="*/ 60960 h 853440"/>
                <a:gd name="connsiteX4" fmla="*/ 435429 w 1210491"/>
                <a:gd name="connsiteY4" fmla="*/ 0 h 853440"/>
                <a:gd name="connsiteX5" fmla="*/ 400594 w 1210491"/>
                <a:gd name="connsiteY5" fmla="*/ 200297 h 853440"/>
                <a:gd name="connsiteX6" fmla="*/ 8709 w 1210491"/>
                <a:gd name="connsiteY6" fmla="*/ 87086 h 853440"/>
                <a:gd name="connsiteX7" fmla="*/ 0 w 1210491"/>
                <a:gd name="connsiteY7" fmla="*/ 174171 h 853440"/>
                <a:gd name="connsiteX8" fmla="*/ 78377 w 1210491"/>
                <a:gd name="connsiteY8" fmla="*/ 365760 h 853440"/>
                <a:gd name="connsiteX9" fmla="*/ 357051 w 1210491"/>
                <a:gd name="connsiteY9" fmla="*/ 574766 h 853440"/>
                <a:gd name="connsiteX10" fmla="*/ 635726 w 1210491"/>
                <a:gd name="connsiteY10" fmla="*/ 731520 h 853440"/>
                <a:gd name="connsiteX11" fmla="*/ 923109 w 1210491"/>
                <a:gd name="connsiteY11" fmla="*/ 853440 h 853440"/>
                <a:gd name="connsiteX12" fmla="*/ 975360 w 1210491"/>
                <a:gd name="connsiteY12" fmla="*/ 653143 h 853440"/>
                <a:gd name="connsiteX13" fmla="*/ 1036320 w 1210491"/>
                <a:gd name="connsiteY13" fmla="*/ 513806 h 853440"/>
                <a:gd name="connsiteX14" fmla="*/ 1123406 w 1210491"/>
                <a:gd name="connsiteY14" fmla="*/ 400594 h 853440"/>
                <a:gd name="connsiteX15" fmla="*/ 1210491 w 1210491"/>
                <a:gd name="connsiteY15" fmla="*/ 357051 h 853440"/>
                <a:gd name="connsiteX0" fmla="*/ 1210491 w 1210491"/>
                <a:gd name="connsiteY0" fmla="*/ 296091 h 792480"/>
                <a:gd name="connsiteX1" fmla="*/ 1062446 w 1210491"/>
                <a:gd name="connsiteY1" fmla="*/ 182880 h 792480"/>
                <a:gd name="connsiteX2" fmla="*/ 879566 w 1210491"/>
                <a:gd name="connsiteY2" fmla="*/ 104503 h 792480"/>
                <a:gd name="connsiteX3" fmla="*/ 635726 w 1210491"/>
                <a:gd name="connsiteY3" fmla="*/ 0 h 792480"/>
                <a:gd name="connsiteX4" fmla="*/ 592184 w 1210491"/>
                <a:gd name="connsiteY4" fmla="*/ 148046 h 792480"/>
                <a:gd name="connsiteX5" fmla="*/ 400594 w 1210491"/>
                <a:gd name="connsiteY5" fmla="*/ 139337 h 792480"/>
                <a:gd name="connsiteX6" fmla="*/ 8709 w 1210491"/>
                <a:gd name="connsiteY6" fmla="*/ 26126 h 792480"/>
                <a:gd name="connsiteX7" fmla="*/ 0 w 1210491"/>
                <a:gd name="connsiteY7" fmla="*/ 113211 h 792480"/>
                <a:gd name="connsiteX8" fmla="*/ 78377 w 1210491"/>
                <a:gd name="connsiteY8" fmla="*/ 304800 h 792480"/>
                <a:gd name="connsiteX9" fmla="*/ 357051 w 1210491"/>
                <a:gd name="connsiteY9" fmla="*/ 513806 h 792480"/>
                <a:gd name="connsiteX10" fmla="*/ 635726 w 1210491"/>
                <a:gd name="connsiteY10" fmla="*/ 670560 h 792480"/>
                <a:gd name="connsiteX11" fmla="*/ 923109 w 1210491"/>
                <a:gd name="connsiteY11" fmla="*/ 792480 h 792480"/>
                <a:gd name="connsiteX12" fmla="*/ 975360 w 1210491"/>
                <a:gd name="connsiteY12" fmla="*/ 592183 h 792480"/>
                <a:gd name="connsiteX13" fmla="*/ 1036320 w 1210491"/>
                <a:gd name="connsiteY13" fmla="*/ 452846 h 792480"/>
                <a:gd name="connsiteX14" fmla="*/ 1123406 w 1210491"/>
                <a:gd name="connsiteY14" fmla="*/ 339634 h 792480"/>
                <a:gd name="connsiteX15" fmla="*/ 1210491 w 1210491"/>
                <a:gd name="connsiteY15" fmla="*/ 296091 h 792480"/>
                <a:gd name="connsiteX0" fmla="*/ 1210491 w 1210491"/>
                <a:gd name="connsiteY0" fmla="*/ 269965 h 766354"/>
                <a:gd name="connsiteX1" fmla="*/ 1062446 w 1210491"/>
                <a:gd name="connsiteY1" fmla="*/ 156754 h 766354"/>
                <a:gd name="connsiteX2" fmla="*/ 879566 w 1210491"/>
                <a:gd name="connsiteY2" fmla="*/ 78377 h 766354"/>
                <a:gd name="connsiteX3" fmla="*/ 714103 w 1210491"/>
                <a:gd name="connsiteY3" fmla="*/ 148045 h 766354"/>
                <a:gd name="connsiteX4" fmla="*/ 592184 w 1210491"/>
                <a:gd name="connsiteY4" fmla="*/ 121920 h 766354"/>
                <a:gd name="connsiteX5" fmla="*/ 400594 w 1210491"/>
                <a:gd name="connsiteY5" fmla="*/ 113211 h 766354"/>
                <a:gd name="connsiteX6" fmla="*/ 8709 w 1210491"/>
                <a:gd name="connsiteY6" fmla="*/ 0 h 766354"/>
                <a:gd name="connsiteX7" fmla="*/ 0 w 1210491"/>
                <a:gd name="connsiteY7" fmla="*/ 87085 h 766354"/>
                <a:gd name="connsiteX8" fmla="*/ 78377 w 1210491"/>
                <a:gd name="connsiteY8" fmla="*/ 278674 h 766354"/>
                <a:gd name="connsiteX9" fmla="*/ 357051 w 1210491"/>
                <a:gd name="connsiteY9" fmla="*/ 487680 h 766354"/>
                <a:gd name="connsiteX10" fmla="*/ 635726 w 1210491"/>
                <a:gd name="connsiteY10" fmla="*/ 644434 h 766354"/>
                <a:gd name="connsiteX11" fmla="*/ 923109 w 1210491"/>
                <a:gd name="connsiteY11" fmla="*/ 766354 h 766354"/>
                <a:gd name="connsiteX12" fmla="*/ 975360 w 1210491"/>
                <a:gd name="connsiteY12" fmla="*/ 566057 h 766354"/>
                <a:gd name="connsiteX13" fmla="*/ 1036320 w 1210491"/>
                <a:gd name="connsiteY13" fmla="*/ 426720 h 766354"/>
                <a:gd name="connsiteX14" fmla="*/ 1123406 w 1210491"/>
                <a:gd name="connsiteY14" fmla="*/ 313508 h 766354"/>
                <a:gd name="connsiteX15" fmla="*/ 1210491 w 1210491"/>
                <a:gd name="connsiteY15" fmla="*/ 269965 h 766354"/>
                <a:gd name="connsiteX0" fmla="*/ 1210491 w 1210491"/>
                <a:gd name="connsiteY0" fmla="*/ 269965 h 766354"/>
                <a:gd name="connsiteX1" fmla="*/ 1062446 w 1210491"/>
                <a:gd name="connsiteY1" fmla="*/ 156754 h 766354"/>
                <a:gd name="connsiteX2" fmla="*/ 853440 w 1210491"/>
                <a:gd name="connsiteY2" fmla="*/ 165463 h 766354"/>
                <a:gd name="connsiteX3" fmla="*/ 714103 w 1210491"/>
                <a:gd name="connsiteY3" fmla="*/ 148045 h 766354"/>
                <a:gd name="connsiteX4" fmla="*/ 592184 w 1210491"/>
                <a:gd name="connsiteY4" fmla="*/ 121920 h 766354"/>
                <a:gd name="connsiteX5" fmla="*/ 400594 w 1210491"/>
                <a:gd name="connsiteY5" fmla="*/ 113211 h 766354"/>
                <a:gd name="connsiteX6" fmla="*/ 8709 w 1210491"/>
                <a:gd name="connsiteY6" fmla="*/ 0 h 766354"/>
                <a:gd name="connsiteX7" fmla="*/ 0 w 1210491"/>
                <a:gd name="connsiteY7" fmla="*/ 87085 h 766354"/>
                <a:gd name="connsiteX8" fmla="*/ 78377 w 1210491"/>
                <a:gd name="connsiteY8" fmla="*/ 278674 h 766354"/>
                <a:gd name="connsiteX9" fmla="*/ 357051 w 1210491"/>
                <a:gd name="connsiteY9" fmla="*/ 487680 h 766354"/>
                <a:gd name="connsiteX10" fmla="*/ 635726 w 1210491"/>
                <a:gd name="connsiteY10" fmla="*/ 644434 h 766354"/>
                <a:gd name="connsiteX11" fmla="*/ 923109 w 1210491"/>
                <a:gd name="connsiteY11" fmla="*/ 766354 h 766354"/>
                <a:gd name="connsiteX12" fmla="*/ 975360 w 1210491"/>
                <a:gd name="connsiteY12" fmla="*/ 566057 h 766354"/>
                <a:gd name="connsiteX13" fmla="*/ 1036320 w 1210491"/>
                <a:gd name="connsiteY13" fmla="*/ 426720 h 766354"/>
                <a:gd name="connsiteX14" fmla="*/ 1123406 w 1210491"/>
                <a:gd name="connsiteY14" fmla="*/ 313508 h 766354"/>
                <a:gd name="connsiteX15" fmla="*/ 1210491 w 1210491"/>
                <a:gd name="connsiteY15" fmla="*/ 269965 h 766354"/>
                <a:gd name="connsiteX0" fmla="*/ 1210491 w 1210491"/>
                <a:gd name="connsiteY0" fmla="*/ 269965 h 766354"/>
                <a:gd name="connsiteX1" fmla="*/ 1036320 w 1210491"/>
                <a:gd name="connsiteY1" fmla="*/ 200296 h 766354"/>
                <a:gd name="connsiteX2" fmla="*/ 853440 w 1210491"/>
                <a:gd name="connsiteY2" fmla="*/ 165463 h 766354"/>
                <a:gd name="connsiteX3" fmla="*/ 714103 w 1210491"/>
                <a:gd name="connsiteY3" fmla="*/ 148045 h 766354"/>
                <a:gd name="connsiteX4" fmla="*/ 592184 w 1210491"/>
                <a:gd name="connsiteY4" fmla="*/ 121920 h 766354"/>
                <a:gd name="connsiteX5" fmla="*/ 400594 w 1210491"/>
                <a:gd name="connsiteY5" fmla="*/ 113211 h 766354"/>
                <a:gd name="connsiteX6" fmla="*/ 8709 w 1210491"/>
                <a:gd name="connsiteY6" fmla="*/ 0 h 766354"/>
                <a:gd name="connsiteX7" fmla="*/ 0 w 1210491"/>
                <a:gd name="connsiteY7" fmla="*/ 87085 h 766354"/>
                <a:gd name="connsiteX8" fmla="*/ 78377 w 1210491"/>
                <a:gd name="connsiteY8" fmla="*/ 278674 h 766354"/>
                <a:gd name="connsiteX9" fmla="*/ 357051 w 1210491"/>
                <a:gd name="connsiteY9" fmla="*/ 487680 h 766354"/>
                <a:gd name="connsiteX10" fmla="*/ 635726 w 1210491"/>
                <a:gd name="connsiteY10" fmla="*/ 644434 h 766354"/>
                <a:gd name="connsiteX11" fmla="*/ 923109 w 1210491"/>
                <a:gd name="connsiteY11" fmla="*/ 766354 h 766354"/>
                <a:gd name="connsiteX12" fmla="*/ 975360 w 1210491"/>
                <a:gd name="connsiteY12" fmla="*/ 566057 h 766354"/>
                <a:gd name="connsiteX13" fmla="*/ 1036320 w 1210491"/>
                <a:gd name="connsiteY13" fmla="*/ 426720 h 766354"/>
                <a:gd name="connsiteX14" fmla="*/ 1123406 w 1210491"/>
                <a:gd name="connsiteY14" fmla="*/ 313508 h 766354"/>
                <a:gd name="connsiteX15" fmla="*/ 1210491 w 1210491"/>
                <a:gd name="connsiteY15" fmla="*/ 269965 h 766354"/>
                <a:gd name="connsiteX0" fmla="*/ 1210491 w 1210491"/>
                <a:gd name="connsiteY0" fmla="*/ 269965 h 766354"/>
                <a:gd name="connsiteX1" fmla="*/ 1036320 w 1210491"/>
                <a:gd name="connsiteY1" fmla="*/ 200296 h 766354"/>
                <a:gd name="connsiteX2" fmla="*/ 853440 w 1210491"/>
                <a:gd name="connsiteY2" fmla="*/ 165463 h 766354"/>
                <a:gd name="connsiteX3" fmla="*/ 714103 w 1210491"/>
                <a:gd name="connsiteY3" fmla="*/ 148045 h 766354"/>
                <a:gd name="connsiteX4" fmla="*/ 592184 w 1210491"/>
                <a:gd name="connsiteY4" fmla="*/ 121920 h 766354"/>
                <a:gd name="connsiteX5" fmla="*/ 400594 w 1210491"/>
                <a:gd name="connsiteY5" fmla="*/ 113211 h 766354"/>
                <a:gd name="connsiteX6" fmla="*/ 8709 w 1210491"/>
                <a:gd name="connsiteY6" fmla="*/ 0 h 766354"/>
                <a:gd name="connsiteX7" fmla="*/ 0 w 1210491"/>
                <a:gd name="connsiteY7" fmla="*/ 87085 h 766354"/>
                <a:gd name="connsiteX8" fmla="*/ 78377 w 1210491"/>
                <a:gd name="connsiteY8" fmla="*/ 278674 h 766354"/>
                <a:gd name="connsiteX9" fmla="*/ 357051 w 1210491"/>
                <a:gd name="connsiteY9" fmla="*/ 487680 h 766354"/>
                <a:gd name="connsiteX10" fmla="*/ 635726 w 1210491"/>
                <a:gd name="connsiteY10" fmla="*/ 644434 h 766354"/>
                <a:gd name="connsiteX11" fmla="*/ 923109 w 1210491"/>
                <a:gd name="connsiteY11" fmla="*/ 766354 h 766354"/>
                <a:gd name="connsiteX12" fmla="*/ 975360 w 1210491"/>
                <a:gd name="connsiteY12" fmla="*/ 566057 h 766354"/>
                <a:gd name="connsiteX13" fmla="*/ 1036320 w 1210491"/>
                <a:gd name="connsiteY13" fmla="*/ 426720 h 766354"/>
                <a:gd name="connsiteX14" fmla="*/ 1123406 w 1210491"/>
                <a:gd name="connsiteY14" fmla="*/ 365760 h 766354"/>
                <a:gd name="connsiteX15" fmla="*/ 1210491 w 1210491"/>
                <a:gd name="connsiteY15" fmla="*/ 269965 h 766354"/>
                <a:gd name="connsiteX0" fmla="*/ 1149531 w 1149531"/>
                <a:gd name="connsiteY0" fmla="*/ 330925 h 766354"/>
                <a:gd name="connsiteX1" fmla="*/ 1036320 w 1149531"/>
                <a:gd name="connsiteY1" fmla="*/ 200296 h 766354"/>
                <a:gd name="connsiteX2" fmla="*/ 853440 w 1149531"/>
                <a:gd name="connsiteY2" fmla="*/ 165463 h 766354"/>
                <a:gd name="connsiteX3" fmla="*/ 714103 w 1149531"/>
                <a:gd name="connsiteY3" fmla="*/ 148045 h 766354"/>
                <a:gd name="connsiteX4" fmla="*/ 592184 w 1149531"/>
                <a:gd name="connsiteY4" fmla="*/ 121920 h 766354"/>
                <a:gd name="connsiteX5" fmla="*/ 400594 w 1149531"/>
                <a:gd name="connsiteY5" fmla="*/ 113211 h 766354"/>
                <a:gd name="connsiteX6" fmla="*/ 8709 w 1149531"/>
                <a:gd name="connsiteY6" fmla="*/ 0 h 766354"/>
                <a:gd name="connsiteX7" fmla="*/ 0 w 1149531"/>
                <a:gd name="connsiteY7" fmla="*/ 87085 h 766354"/>
                <a:gd name="connsiteX8" fmla="*/ 78377 w 1149531"/>
                <a:gd name="connsiteY8" fmla="*/ 278674 h 766354"/>
                <a:gd name="connsiteX9" fmla="*/ 357051 w 1149531"/>
                <a:gd name="connsiteY9" fmla="*/ 487680 h 766354"/>
                <a:gd name="connsiteX10" fmla="*/ 635726 w 1149531"/>
                <a:gd name="connsiteY10" fmla="*/ 644434 h 766354"/>
                <a:gd name="connsiteX11" fmla="*/ 923109 w 1149531"/>
                <a:gd name="connsiteY11" fmla="*/ 766354 h 766354"/>
                <a:gd name="connsiteX12" fmla="*/ 975360 w 1149531"/>
                <a:gd name="connsiteY12" fmla="*/ 566057 h 766354"/>
                <a:gd name="connsiteX13" fmla="*/ 1036320 w 1149531"/>
                <a:gd name="connsiteY13" fmla="*/ 426720 h 766354"/>
                <a:gd name="connsiteX14" fmla="*/ 1123406 w 1149531"/>
                <a:gd name="connsiteY14" fmla="*/ 365760 h 766354"/>
                <a:gd name="connsiteX15" fmla="*/ 1149531 w 1149531"/>
                <a:gd name="connsiteY15" fmla="*/ 330925 h 766354"/>
                <a:gd name="connsiteX0" fmla="*/ 1149531 w 1149531"/>
                <a:gd name="connsiteY0" fmla="*/ 330925 h 766354"/>
                <a:gd name="connsiteX1" fmla="*/ 1010195 w 1149531"/>
                <a:gd name="connsiteY1" fmla="*/ 226422 h 766354"/>
                <a:gd name="connsiteX2" fmla="*/ 853440 w 1149531"/>
                <a:gd name="connsiteY2" fmla="*/ 165463 h 766354"/>
                <a:gd name="connsiteX3" fmla="*/ 714103 w 1149531"/>
                <a:gd name="connsiteY3" fmla="*/ 148045 h 766354"/>
                <a:gd name="connsiteX4" fmla="*/ 592184 w 1149531"/>
                <a:gd name="connsiteY4" fmla="*/ 121920 h 766354"/>
                <a:gd name="connsiteX5" fmla="*/ 400594 w 1149531"/>
                <a:gd name="connsiteY5" fmla="*/ 113211 h 766354"/>
                <a:gd name="connsiteX6" fmla="*/ 8709 w 1149531"/>
                <a:gd name="connsiteY6" fmla="*/ 0 h 766354"/>
                <a:gd name="connsiteX7" fmla="*/ 0 w 1149531"/>
                <a:gd name="connsiteY7" fmla="*/ 87085 h 766354"/>
                <a:gd name="connsiteX8" fmla="*/ 78377 w 1149531"/>
                <a:gd name="connsiteY8" fmla="*/ 278674 h 766354"/>
                <a:gd name="connsiteX9" fmla="*/ 357051 w 1149531"/>
                <a:gd name="connsiteY9" fmla="*/ 487680 h 766354"/>
                <a:gd name="connsiteX10" fmla="*/ 635726 w 1149531"/>
                <a:gd name="connsiteY10" fmla="*/ 644434 h 766354"/>
                <a:gd name="connsiteX11" fmla="*/ 923109 w 1149531"/>
                <a:gd name="connsiteY11" fmla="*/ 766354 h 766354"/>
                <a:gd name="connsiteX12" fmla="*/ 975360 w 1149531"/>
                <a:gd name="connsiteY12" fmla="*/ 566057 h 766354"/>
                <a:gd name="connsiteX13" fmla="*/ 1036320 w 1149531"/>
                <a:gd name="connsiteY13" fmla="*/ 426720 h 766354"/>
                <a:gd name="connsiteX14" fmla="*/ 1123406 w 1149531"/>
                <a:gd name="connsiteY14" fmla="*/ 365760 h 766354"/>
                <a:gd name="connsiteX15" fmla="*/ 1149531 w 1149531"/>
                <a:gd name="connsiteY15" fmla="*/ 330925 h 766354"/>
                <a:gd name="connsiteX0" fmla="*/ 1149531 w 1149531"/>
                <a:gd name="connsiteY0" fmla="*/ 243840 h 679269"/>
                <a:gd name="connsiteX1" fmla="*/ 1010195 w 1149531"/>
                <a:gd name="connsiteY1" fmla="*/ 139337 h 679269"/>
                <a:gd name="connsiteX2" fmla="*/ 853440 w 1149531"/>
                <a:gd name="connsiteY2" fmla="*/ 78378 h 679269"/>
                <a:gd name="connsiteX3" fmla="*/ 714103 w 1149531"/>
                <a:gd name="connsiteY3" fmla="*/ 60960 h 679269"/>
                <a:gd name="connsiteX4" fmla="*/ 592184 w 1149531"/>
                <a:gd name="connsiteY4" fmla="*/ 34835 h 679269"/>
                <a:gd name="connsiteX5" fmla="*/ 400594 w 1149531"/>
                <a:gd name="connsiteY5" fmla="*/ 26126 h 679269"/>
                <a:gd name="connsiteX6" fmla="*/ 269966 w 1149531"/>
                <a:gd name="connsiteY6" fmla="*/ 43544 h 679269"/>
                <a:gd name="connsiteX7" fmla="*/ 0 w 1149531"/>
                <a:gd name="connsiteY7" fmla="*/ 0 h 679269"/>
                <a:gd name="connsiteX8" fmla="*/ 78377 w 1149531"/>
                <a:gd name="connsiteY8" fmla="*/ 191589 h 679269"/>
                <a:gd name="connsiteX9" fmla="*/ 357051 w 1149531"/>
                <a:gd name="connsiteY9" fmla="*/ 400595 h 679269"/>
                <a:gd name="connsiteX10" fmla="*/ 635726 w 1149531"/>
                <a:gd name="connsiteY10" fmla="*/ 557349 h 679269"/>
                <a:gd name="connsiteX11" fmla="*/ 923109 w 1149531"/>
                <a:gd name="connsiteY11" fmla="*/ 679269 h 679269"/>
                <a:gd name="connsiteX12" fmla="*/ 975360 w 1149531"/>
                <a:gd name="connsiteY12" fmla="*/ 478972 h 679269"/>
                <a:gd name="connsiteX13" fmla="*/ 1036320 w 1149531"/>
                <a:gd name="connsiteY13" fmla="*/ 339635 h 679269"/>
                <a:gd name="connsiteX14" fmla="*/ 1123406 w 1149531"/>
                <a:gd name="connsiteY14" fmla="*/ 278675 h 679269"/>
                <a:gd name="connsiteX15" fmla="*/ 1149531 w 1149531"/>
                <a:gd name="connsiteY15" fmla="*/ 243840 h 679269"/>
                <a:gd name="connsiteX0" fmla="*/ 1071154 w 1071154"/>
                <a:gd name="connsiteY0" fmla="*/ 217714 h 653143"/>
                <a:gd name="connsiteX1" fmla="*/ 931818 w 1071154"/>
                <a:gd name="connsiteY1" fmla="*/ 113211 h 653143"/>
                <a:gd name="connsiteX2" fmla="*/ 775063 w 1071154"/>
                <a:gd name="connsiteY2" fmla="*/ 52252 h 653143"/>
                <a:gd name="connsiteX3" fmla="*/ 635726 w 1071154"/>
                <a:gd name="connsiteY3" fmla="*/ 34834 h 653143"/>
                <a:gd name="connsiteX4" fmla="*/ 513807 w 1071154"/>
                <a:gd name="connsiteY4" fmla="*/ 8709 h 653143"/>
                <a:gd name="connsiteX5" fmla="*/ 322217 w 1071154"/>
                <a:gd name="connsiteY5" fmla="*/ 0 h 653143"/>
                <a:gd name="connsiteX6" fmla="*/ 191589 w 1071154"/>
                <a:gd name="connsiteY6" fmla="*/ 17418 h 653143"/>
                <a:gd name="connsiteX7" fmla="*/ 165463 w 1071154"/>
                <a:gd name="connsiteY7" fmla="*/ 104502 h 653143"/>
                <a:gd name="connsiteX8" fmla="*/ 0 w 1071154"/>
                <a:gd name="connsiteY8" fmla="*/ 165463 h 653143"/>
                <a:gd name="connsiteX9" fmla="*/ 278674 w 1071154"/>
                <a:gd name="connsiteY9" fmla="*/ 374469 h 653143"/>
                <a:gd name="connsiteX10" fmla="*/ 557349 w 1071154"/>
                <a:gd name="connsiteY10" fmla="*/ 531223 h 653143"/>
                <a:gd name="connsiteX11" fmla="*/ 844732 w 1071154"/>
                <a:gd name="connsiteY11" fmla="*/ 653143 h 653143"/>
                <a:gd name="connsiteX12" fmla="*/ 896983 w 1071154"/>
                <a:gd name="connsiteY12" fmla="*/ 452846 h 653143"/>
                <a:gd name="connsiteX13" fmla="*/ 957943 w 1071154"/>
                <a:gd name="connsiteY13" fmla="*/ 313509 h 653143"/>
                <a:gd name="connsiteX14" fmla="*/ 1045029 w 1071154"/>
                <a:gd name="connsiteY14" fmla="*/ 252549 h 653143"/>
                <a:gd name="connsiteX15" fmla="*/ 1071154 w 1071154"/>
                <a:gd name="connsiteY15" fmla="*/ 217714 h 653143"/>
                <a:gd name="connsiteX0" fmla="*/ 905691 w 905691"/>
                <a:gd name="connsiteY0" fmla="*/ 217714 h 653143"/>
                <a:gd name="connsiteX1" fmla="*/ 766355 w 905691"/>
                <a:gd name="connsiteY1" fmla="*/ 113211 h 653143"/>
                <a:gd name="connsiteX2" fmla="*/ 609600 w 905691"/>
                <a:gd name="connsiteY2" fmla="*/ 52252 h 653143"/>
                <a:gd name="connsiteX3" fmla="*/ 470263 w 905691"/>
                <a:gd name="connsiteY3" fmla="*/ 34834 h 653143"/>
                <a:gd name="connsiteX4" fmla="*/ 348344 w 905691"/>
                <a:gd name="connsiteY4" fmla="*/ 8709 h 653143"/>
                <a:gd name="connsiteX5" fmla="*/ 156754 w 905691"/>
                <a:gd name="connsiteY5" fmla="*/ 0 h 653143"/>
                <a:gd name="connsiteX6" fmla="*/ 26126 w 905691"/>
                <a:gd name="connsiteY6" fmla="*/ 17418 h 653143"/>
                <a:gd name="connsiteX7" fmla="*/ 0 w 905691"/>
                <a:gd name="connsiteY7" fmla="*/ 104502 h 653143"/>
                <a:gd name="connsiteX8" fmla="*/ 78377 w 905691"/>
                <a:gd name="connsiteY8" fmla="*/ 191589 h 653143"/>
                <a:gd name="connsiteX9" fmla="*/ 113211 w 905691"/>
                <a:gd name="connsiteY9" fmla="*/ 374469 h 653143"/>
                <a:gd name="connsiteX10" fmla="*/ 391886 w 905691"/>
                <a:gd name="connsiteY10" fmla="*/ 531223 h 653143"/>
                <a:gd name="connsiteX11" fmla="*/ 679269 w 905691"/>
                <a:gd name="connsiteY11" fmla="*/ 653143 h 653143"/>
                <a:gd name="connsiteX12" fmla="*/ 731520 w 905691"/>
                <a:gd name="connsiteY12" fmla="*/ 452846 h 653143"/>
                <a:gd name="connsiteX13" fmla="*/ 792480 w 905691"/>
                <a:gd name="connsiteY13" fmla="*/ 313509 h 653143"/>
                <a:gd name="connsiteX14" fmla="*/ 879566 w 905691"/>
                <a:gd name="connsiteY14" fmla="*/ 252549 h 653143"/>
                <a:gd name="connsiteX15" fmla="*/ 905691 w 905691"/>
                <a:gd name="connsiteY15" fmla="*/ 217714 h 653143"/>
                <a:gd name="connsiteX0" fmla="*/ 905691 w 905691"/>
                <a:gd name="connsiteY0" fmla="*/ 217714 h 653143"/>
                <a:gd name="connsiteX1" fmla="*/ 766355 w 905691"/>
                <a:gd name="connsiteY1" fmla="*/ 113211 h 653143"/>
                <a:gd name="connsiteX2" fmla="*/ 609600 w 905691"/>
                <a:gd name="connsiteY2" fmla="*/ 52252 h 653143"/>
                <a:gd name="connsiteX3" fmla="*/ 470263 w 905691"/>
                <a:gd name="connsiteY3" fmla="*/ 34834 h 653143"/>
                <a:gd name="connsiteX4" fmla="*/ 348344 w 905691"/>
                <a:gd name="connsiteY4" fmla="*/ 8709 h 653143"/>
                <a:gd name="connsiteX5" fmla="*/ 156754 w 905691"/>
                <a:gd name="connsiteY5" fmla="*/ 0 h 653143"/>
                <a:gd name="connsiteX6" fmla="*/ 191589 w 905691"/>
                <a:gd name="connsiteY6" fmla="*/ 95796 h 653143"/>
                <a:gd name="connsiteX7" fmla="*/ 0 w 905691"/>
                <a:gd name="connsiteY7" fmla="*/ 104502 h 653143"/>
                <a:gd name="connsiteX8" fmla="*/ 78377 w 905691"/>
                <a:gd name="connsiteY8" fmla="*/ 191589 h 653143"/>
                <a:gd name="connsiteX9" fmla="*/ 113211 w 905691"/>
                <a:gd name="connsiteY9" fmla="*/ 374469 h 653143"/>
                <a:gd name="connsiteX10" fmla="*/ 391886 w 905691"/>
                <a:gd name="connsiteY10" fmla="*/ 531223 h 653143"/>
                <a:gd name="connsiteX11" fmla="*/ 679269 w 905691"/>
                <a:gd name="connsiteY11" fmla="*/ 653143 h 653143"/>
                <a:gd name="connsiteX12" fmla="*/ 731520 w 905691"/>
                <a:gd name="connsiteY12" fmla="*/ 452846 h 653143"/>
                <a:gd name="connsiteX13" fmla="*/ 792480 w 905691"/>
                <a:gd name="connsiteY13" fmla="*/ 313509 h 653143"/>
                <a:gd name="connsiteX14" fmla="*/ 879566 w 905691"/>
                <a:gd name="connsiteY14" fmla="*/ 252549 h 653143"/>
                <a:gd name="connsiteX15" fmla="*/ 905691 w 905691"/>
                <a:gd name="connsiteY15" fmla="*/ 217714 h 653143"/>
                <a:gd name="connsiteX0" fmla="*/ 905691 w 905691"/>
                <a:gd name="connsiteY0" fmla="*/ 209005 h 644434"/>
                <a:gd name="connsiteX1" fmla="*/ 766355 w 905691"/>
                <a:gd name="connsiteY1" fmla="*/ 104502 h 644434"/>
                <a:gd name="connsiteX2" fmla="*/ 609600 w 905691"/>
                <a:gd name="connsiteY2" fmla="*/ 43543 h 644434"/>
                <a:gd name="connsiteX3" fmla="*/ 470263 w 905691"/>
                <a:gd name="connsiteY3" fmla="*/ 26125 h 644434"/>
                <a:gd name="connsiteX4" fmla="*/ 348344 w 905691"/>
                <a:gd name="connsiteY4" fmla="*/ 0 h 644434"/>
                <a:gd name="connsiteX5" fmla="*/ 252548 w 905691"/>
                <a:gd name="connsiteY5" fmla="*/ 17417 h 644434"/>
                <a:gd name="connsiteX6" fmla="*/ 191589 w 905691"/>
                <a:gd name="connsiteY6" fmla="*/ 87087 h 644434"/>
                <a:gd name="connsiteX7" fmla="*/ 0 w 905691"/>
                <a:gd name="connsiteY7" fmla="*/ 95793 h 644434"/>
                <a:gd name="connsiteX8" fmla="*/ 78377 w 905691"/>
                <a:gd name="connsiteY8" fmla="*/ 182880 h 644434"/>
                <a:gd name="connsiteX9" fmla="*/ 113211 w 905691"/>
                <a:gd name="connsiteY9" fmla="*/ 365760 h 644434"/>
                <a:gd name="connsiteX10" fmla="*/ 391886 w 905691"/>
                <a:gd name="connsiteY10" fmla="*/ 522514 h 644434"/>
                <a:gd name="connsiteX11" fmla="*/ 679269 w 905691"/>
                <a:gd name="connsiteY11" fmla="*/ 644434 h 644434"/>
                <a:gd name="connsiteX12" fmla="*/ 731520 w 905691"/>
                <a:gd name="connsiteY12" fmla="*/ 444137 h 644434"/>
                <a:gd name="connsiteX13" fmla="*/ 792480 w 905691"/>
                <a:gd name="connsiteY13" fmla="*/ 304800 h 644434"/>
                <a:gd name="connsiteX14" fmla="*/ 879566 w 905691"/>
                <a:gd name="connsiteY14" fmla="*/ 243840 h 644434"/>
                <a:gd name="connsiteX15" fmla="*/ 905691 w 905691"/>
                <a:gd name="connsiteY15" fmla="*/ 209005 h 644434"/>
                <a:gd name="connsiteX0" fmla="*/ 905691 w 905691"/>
                <a:gd name="connsiteY0" fmla="*/ 209005 h 644434"/>
                <a:gd name="connsiteX1" fmla="*/ 766355 w 905691"/>
                <a:gd name="connsiteY1" fmla="*/ 104502 h 644434"/>
                <a:gd name="connsiteX2" fmla="*/ 609600 w 905691"/>
                <a:gd name="connsiteY2" fmla="*/ 43543 h 644434"/>
                <a:gd name="connsiteX3" fmla="*/ 470263 w 905691"/>
                <a:gd name="connsiteY3" fmla="*/ 26125 h 644434"/>
                <a:gd name="connsiteX4" fmla="*/ 348344 w 905691"/>
                <a:gd name="connsiteY4" fmla="*/ 0 h 644434"/>
                <a:gd name="connsiteX5" fmla="*/ 252548 w 905691"/>
                <a:gd name="connsiteY5" fmla="*/ 17417 h 644434"/>
                <a:gd name="connsiteX6" fmla="*/ 191589 w 905691"/>
                <a:gd name="connsiteY6" fmla="*/ 87087 h 644434"/>
                <a:gd name="connsiteX7" fmla="*/ 0 w 905691"/>
                <a:gd name="connsiteY7" fmla="*/ 95793 h 644434"/>
                <a:gd name="connsiteX8" fmla="*/ 78377 w 905691"/>
                <a:gd name="connsiteY8" fmla="*/ 182880 h 644434"/>
                <a:gd name="connsiteX9" fmla="*/ 113211 w 905691"/>
                <a:gd name="connsiteY9" fmla="*/ 365760 h 644434"/>
                <a:gd name="connsiteX10" fmla="*/ 444137 w 905691"/>
                <a:gd name="connsiteY10" fmla="*/ 400594 h 644434"/>
                <a:gd name="connsiteX11" fmla="*/ 679269 w 905691"/>
                <a:gd name="connsiteY11" fmla="*/ 644434 h 644434"/>
                <a:gd name="connsiteX12" fmla="*/ 731520 w 905691"/>
                <a:gd name="connsiteY12" fmla="*/ 444137 h 644434"/>
                <a:gd name="connsiteX13" fmla="*/ 792480 w 905691"/>
                <a:gd name="connsiteY13" fmla="*/ 304800 h 644434"/>
                <a:gd name="connsiteX14" fmla="*/ 879566 w 905691"/>
                <a:gd name="connsiteY14" fmla="*/ 243840 h 644434"/>
                <a:gd name="connsiteX15" fmla="*/ 905691 w 905691"/>
                <a:gd name="connsiteY15" fmla="*/ 209005 h 644434"/>
                <a:gd name="connsiteX0" fmla="*/ 905691 w 905691"/>
                <a:gd name="connsiteY0" fmla="*/ 209005 h 583474"/>
                <a:gd name="connsiteX1" fmla="*/ 766355 w 905691"/>
                <a:gd name="connsiteY1" fmla="*/ 104502 h 583474"/>
                <a:gd name="connsiteX2" fmla="*/ 609600 w 905691"/>
                <a:gd name="connsiteY2" fmla="*/ 43543 h 583474"/>
                <a:gd name="connsiteX3" fmla="*/ 470263 w 905691"/>
                <a:gd name="connsiteY3" fmla="*/ 26125 h 583474"/>
                <a:gd name="connsiteX4" fmla="*/ 348344 w 905691"/>
                <a:gd name="connsiteY4" fmla="*/ 0 h 583474"/>
                <a:gd name="connsiteX5" fmla="*/ 252548 w 905691"/>
                <a:gd name="connsiteY5" fmla="*/ 17417 h 583474"/>
                <a:gd name="connsiteX6" fmla="*/ 191589 w 905691"/>
                <a:gd name="connsiteY6" fmla="*/ 87087 h 583474"/>
                <a:gd name="connsiteX7" fmla="*/ 0 w 905691"/>
                <a:gd name="connsiteY7" fmla="*/ 95793 h 583474"/>
                <a:gd name="connsiteX8" fmla="*/ 78377 w 905691"/>
                <a:gd name="connsiteY8" fmla="*/ 182880 h 583474"/>
                <a:gd name="connsiteX9" fmla="*/ 113211 w 905691"/>
                <a:gd name="connsiteY9" fmla="*/ 365760 h 583474"/>
                <a:gd name="connsiteX10" fmla="*/ 444137 w 905691"/>
                <a:gd name="connsiteY10" fmla="*/ 400594 h 583474"/>
                <a:gd name="connsiteX11" fmla="*/ 705395 w 905691"/>
                <a:gd name="connsiteY11" fmla="*/ 583474 h 583474"/>
                <a:gd name="connsiteX12" fmla="*/ 731520 w 905691"/>
                <a:gd name="connsiteY12" fmla="*/ 444137 h 583474"/>
                <a:gd name="connsiteX13" fmla="*/ 792480 w 905691"/>
                <a:gd name="connsiteY13" fmla="*/ 304800 h 583474"/>
                <a:gd name="connsiteX14" fmla="*/ 879566 w 905691"/>
                <a:gd name="connsiteY14" fmla="*/ 243840 h 583474"/>
                <a:gd name="connsiteX15" fmla="*/ 905691 w 905691"/>
                <a:gd name="connsiteY15" fmla="*/ 209005 h 583474"/>
                <a:gd name="connsiteX0" fmla="*/ 905691 w 905691"/>
                <a:gd name="connsiteY0" fmla="*/ 209005 h 583474"/>
                <a:gd name="connsiteX1" fmla="*/ 766355 w 905691"/>
                <a:gd name="connsiteY1" fmla="*/ 104502 h 583474"/>
                <a:gd name="connsiteX2" fmla="*/ 609600 w 905691"/>
                <a:gd name="connsiteY2" fmla="*/ 43543 h 583474"/>
                <a:gd name="connsiteX3" fmla="*/ 470263 w 905691"/>
                <a:gd name="connsiteY3" fmla="*/ 26125 h 583474"/>
                <a:gd name="connsiteX4" fmla="*/ 348344 w 905691"/>
                <a:gd name="connsiteY4" fmla="*/ 0 h 583474"/>
                <a:gd name="connsiteX5" fmla="*/ 252548 w 905691"/>
                <a:gd name="connsiteY5" fmla="*/ 17417 h 583474"/>
                <a:gd name="connsiteX6" fmla="*/ 191589 w 905691"/>
                <a:gd name="connsiteY6" fmla="*/ 87087 h 583474"/>
                <a:gd name="connsiteX7" fmla="*/ 0 w 905691"/>
                <a:gd name="connsiteY7" fmla="*/ 95793 h 583474"/>
                <a:gd name="connsiteX8" fmla="*/ 78377 w 905691"/>
                <a:gd name="connsiteY8" fmla="*/ 182880 h 583474"/>
                <a:gd name="connsiteX9" fmla="*/ 287383 w 905691"/>
                <a:gd name="connsiteY9" fmla="*/ 287383 h 583474"/>
                <a:gd name="connsiteX10" fmla="*/ 444137 w 905691"/>
                <a:gd name="connsiteY10" fmla="*/ 400594 h 583474"/>
                <a:gd name="connsiteX11" fmla="*/ 705395 w 905691"/>
                <a:gd name="connsiteY11" fmla="*/ 583474 h 583474"/>
                <a:gd name="connsiteX12" fmla="*/ 731520 w 905691"/>
                <a:gd name="connsiteY12" fmla="*/ 444137 h 583474"/>
                <a:gd name="connsiteX13" fmla="*/ 792480 w 905691"/>
                <a:gd name="connsiteY13" fmla="*/ 304800 h 583474"/>
                <a:gd name="connsiteX14" fmla="*/ 879566 w 905691"/>
                <a:gd name="connsiteY14" fmla="*/ 243840 h 583474"/>
                <a:gd name="connsiteX15" fmla="*/ 905691 w 905691"/>
                <a:gd name="connsiteY15" fmla="*/ 209005 h 583474"/>
                <a:gd name="connsiteX0" fmla="*/ 827314 w 827314"/>
                <a:gd name="connsiteY0" fmla="*/ 209005 h 583474"/>
                <a:gd name="connsiteX1" fmla="*/ 687978 w 827314"/>
                <a:gd name="connsiteY1" fmla="*/ 104502 h 583474"/>
                <a:gd name="connsiteX2" fmla="*/ 531223 w 827314"/>
                <a:gd name="connsiteY2" fmla="*/ 43543 h 583474"/>
                <a:gd name="connsiteX3" fmla="*/ 391886 w 827314"/>
                <a:gd name="connsiteY3" fmla="*/ 26125 h 583474"/>
                <a:gd name="connsiteX4" fmla="*/ 269967 w 827314"/>
                <a:gd name="connsiteY4" fmla="*/ 0 h 583474"/>
                <a:gd name="connsiteX5" fmla="*/ 174171 w 827314"/>
                <a:gd name="connsiteY5" fmla="*/ 17417 h 583474"/>
                <a:gd name="connsiteX6" fmla="*/ 113212 w 827314"/>
                <a:gd name="connsiteY6" fmla="*/ 87087 h 583474"/>
                <a:gd name="connsiteX7" fmla="*/ 0 w 827314"/>
                <a:gd name="connsiteY7" fmla="*/ 182880 h 583474"/>
                <a:gd name="connsiteX8" fmla="*/ 209006 w 827314"/>
                <a:gd name="connsiteY8" fmla="*/ 287383 h 583474"/>
                <a:gd name="connsiteX9" fmla="*/ 365760 w 827314"/>
                <a:gd name="connsiteY9" fmla="*/ 400594 h 583474"/>
                <a:gd name="connsiteX10" fmla="*/ 627018 w 827314"/>
                <a:gd name="connsiteY10" fmla="*/ 583474 h 583474"/>
                <a:gd name="connsiteX11" fmla="*/ 653143 w 827314"/>
                <a:gd name="connsiteY11" fmla="*/ 444137 h 583474"/>
                <a:gd name="connsiteX12" fmla="*/ 714103 w 827314"/>
                <a:gd name="connsiteY12" fmla="*/ 304800 h 583474"/>
                <a:gd name="connsiteX13" fmla="*/ 801189 w 827314"/>
                <a:gd name="connsiteY13" fmla="*/ 243840 h 583474"/>
                <a:gd name="connsiteX14" fmla="*/ 827314 w 827314"/>
                <a:gd name="connsiteY14" fmla="*/ 209005 h 583474"/>
                <a:gd name="connsiteX0" fmla="*/ 714102 w 714102"/>
                <a:gd name="connsiteY0" fmla="*/ 209005 h 583474"/>
                <a:gd name="connsiteX1" fmla="*/ 574766 w 714102"/>
                <a:gd name="connsiteY1" fmla="*/ 104502 h 583474"/>
                <a:gd name="connsiteX2" fmla="*/ 418011 w 714102"/>
                <a:gd name="connsiteY2" fmla="*/ 43543 h 583474"/>
                <a:gd name="connsiteX3" fmla="*/ 278674 w 714102"/>
                <a:gd name="connsiteY3" fmla="*/ 26125 h 583474"/>
                <a:gd name="connsiteX4" fmla="*/ 156755 w 714102"/>
                <a:gd name="connsiteY4" fmla="*/ 0 h 583474"/>
                <a:gd name="connsiteX5" fmla="*/ 60959 w 714102"/>
                <a:gd name="connsiteY5" fmla="*/ 17417 h 583474"/>
                <a:gd name="connsiteX6" fmla="*/ 0 w 714102"/>
                <a:gd name="connsiteY6" fmla="*/ 87087 h 583474"/>
                <a:gd name="connsiteX7" fmla="*/ 95794 w 714102"/>
                <a:gd name="connsiteY7" fmla="*/ 287383 h 583474"/>
                <a:gd name="connsiteX8" fmla="*/ 252548 w 714102"/>
                <a:gd name="connsiteY8" fmla="*/ 400594 h 583474"/>
                <a:gd name="connsiteX9" fmla="*/ 513806 w 714102"/>
                <a:gd name="connsiteY9" fmla="*/ 583474 h 583474"/>
                <a:gd name="connsiteX10" fmla="*/ 539931 w 714102"/>
                <a:gd name="connsiteY10" fmla="*/ 444137 h 583474"/>
                <a:gd name="connsiteX11" fmla="*/ 600891 w 714102"/>
                <a:gd name="connsiteY11" fmla="*/ 304800 h 583474"/>
                <a:gd name="connsiteX12" fmla="*/ 687977 w 714102"/>
                <a:gd name="connsiteY12" fmla="*/ 243840 h 583474"/>
                <a:gd name="connsiteX13" fmla="*/ 714102 w 714102"/>
                <a:gd name="connsiteY13" fmla="*/ 209005 h 583474"/>
                <a:gd name="connsiteX0" fmla="*/ 653143 w 653143"/>
                <a:gd name="connsiteY0" fmla="*/ 209005 h 583474"/>
                <a:gd name="connsiteX1" fmla="*/ 513807 w 653143"/>
                <a:gd name="connsiteY1" fmla="*/ 104502 h 583474"/>
                <a:gd name="connsiteX2" fmla="*/ 357052 w 653143"/>
                <a:gd name="connsiteY2" fmla="*/ 43543 h 583474"/>
                <a:gd name="connsiteX3" fmla="*/ 217715 w 653143"/>
                <a:gd name="connsiteY3" fmla="*/ 26125 h 583474"/>
                <a:gd name="connsiteX4" fmla="*/ 95796 w 653143"/>
                <a:gd name="connsiteY4" fmla="*/ 0 h 583474"/>
                <a:gd name="connsiteX5" fmla="*/ 0 w 653143"/>
                <a:gd name="connsiteY5" fmla="*/ 17417 h 583474"/>
                <a:gd name="connsiteX6" fmla="*/ 34835 w 653143"/>
                <a:gd name="connsiteY6" fmla="*/ 287383 h 583474"/>
                <a:gd name="connsiteX7" fmla="*/ 191589 w 653143"/>
                <a:gd name="connsiteY7" fmla="*/ 400594 h 583474"/>
                <a:gd name="connsiteX8" fmla="*/ 452847 w 653143"/>
                <a:gd name="connsiteY8" fmla="*/ 583474 h 583474"/>
                <a:gd name="connsiteX9" fmla="*/ 478972 w 653143"/>
                <a:gd name="connsiteY9" fmla="*/ 444137 h 583474"/>
                <a:gd name="connsiteX10" fmla="*/ 539932 w 653143"/>
                <a:gd name="connsiteY10" fmla="*/ 304800 h 583474"/>
                <a:gd name="connsiteX11" fmla="*/ 627018 w 653143"/>
                <a:gd name="connsiteY11" fmla="*/ 243840 h 583474"/>
                <a:gd name="connsiteX12" fmla="*/ 653143 w 653143"/>
                <a:gd name="connsiteY12" fmla="*/ 209005 h 583474"/>
                <a:gd name="connsiteX0" fmla="*/ 653143 w 653143"/>
                <a:gd name="connsiteY0" fmla="*/ 209005 h 583474"/>
                <a:gd name="connsiteX1" fmla="*/ 513807 w 653143"/>
                <a:gd name="connsiteY1" fmla="*/ 104502 h 583474"/>
                <a:gd name="connsiteX2" fmla="*/ 357052 w 653143"/>
                <a:gd name="connsiteY2" fmla="*/ 43543 h 583474"/>
                <a:gd name="connsiteX3" fmla="*/ 217715 w 653143"/>
                <a:gd name="connsiteY3" fmla="*/ 26125 h 583474"/>
                <a:gd name="connsiteX4" fmla="*/ 95796 w 653143"/>
                <a:gd name="connsiteY4" fmla="*/ 0 h 583474"/>
                <a:gd name="connsiteX5" fmla="*/ 0 w 653143"/>
                <a:gd name="connsiteY5" fmla="*/ 130628 h 583474"/>
                <a:gd name="connsiteX6" fmla="*/ 34835 w 653143"/>
                <a:gd name="connsiteY6" fmla="*/ 287383 h 583474"/>
                <a:gd name="connsiteX7" fmla="*/ 191589 w 653143"/>
                <a:gd name="connsiteY7" fmla="*/ 400594 h 583474"/>
                <a:gd name="connsiteX8" fmla="*/ 452847 w 653143"/>
                <a:gd name="connsiteY8" fmla="*/ 583474 h 583474"/>
                <a:gd name="connsiteX9" fmla="*/ 478972 w 653143"/>
                <a:gd name="connsiteY9" fmla="*/ 444137 h 583474"/>
                <a:gd name="connsiteX10" fmla="*/ 539932 w 653143"/>
                <a:gd name="connsiteY10" fmla="*/ 304800 h 583474"/>
                <a:gd name="connsiteX11" fmla="*/ 627018 w 653143"/>
                <a:gd name="connsiteY11" fmla="*/ 243840 h 583474"/>
                <a:gd name="connsiteX12" fmla="*/ 653143 w 653143"/>
                <a:gd name="connsiteY12" fmla="*/ 209005 h 583474"/>
                <a:gd name="connsiteX0" fmla="*/ 653143 w 653143"/>
                <a:gd name="connsiteY0" fmla="*/ 209005 h 583474"/>
                <a:gd name="connsiteX1" fmla="*/ 513807 w 653143"/>
                <a:gd name="connsiteY1" fmla="*/ 104502 h 583474"/>
                <a:gd name="connsiteX2" fmla="*/ 357052 w 653143"/>
                <a:gd name="connsiteY2" fmla="*/ 43543 h 583474"/>
                <a:gd name="connsiteX3" fmla="*/ 217715 w 653143"/>
                <a:gd name="connsiteY3" fmla="*/ 26125 h 583474"/>
                <a:gd name="connsiteX4" fmla="*/ 95796 w 653143"/>
                <a:gd name="connsiteY4" fmla="*/ 0 h 583474"/>
                <a:gd name="connsiteX5" fmla="*/ 0 w 653143"/>
                <a:gd name="connsiteY5" fmla="*/ 130628 h 583474"/>
                <a:gd name="connsiteX6" fmla="*/ 87087 w 653143"/>
                <a:gd name="connsiteY6" fmla="*/ 278674 h 583474"/>
                <a:gd name="connsiteX7" fmla="*/ 191589 w 653143"/>
                <a:gd name="connsiteY7" fmla="*/ 400594 h 583474"/>
                <a:gd name="connsiteX8" fmla="*/ 452847 w 653143"/>
                <a:gd name="connsiteY8" fmla="*/ 583474 h 583474"/>
                <a:gd name="connsiteX9" fmla="*/ 478972 w 653143"/>
                <a:gd name="connsiteY9" fmla="*/ 444137 h 583474"/>
                <a:gd name="connsiteX10" fmla="*/ 539932 w 653143"/>
                <a:gd name="connsiteY10" fmla="*/ 304800 h 583474"/>
                <a:gd name="connsiteX11" fmla="*/ 627018 w 653143"/>
                <a:gd name="connsiteY11" fmla="*/ 243840 h 583474"/>
                <a:gd name="connsiteX12" fmla="*/ 653143 w 653143"/>
                <a:gd name="connsiteY12" fmla="*/ 209005 h 583474"/>
                <a:gd name="connsiteX0" fmla="*/ 653143 w 653143"/>
                <a:gd name="connsiteY0" fmla="*/ 191873 h 566342"/>
                <a:gd name="connsiteX1" fmla="*/ 513807 w 653143"/>
                <a:gd name="connsiteY1" fmla="*/ 87370 h 566342"/>
                <a:gd name="connsiteX2" fmla="*/ 357052 w 653143"/>
                <a:gd name="connsiteY2" fmla="*/ 26411 h 566342"/>
                <a:gd name="connsiteX3" fmla="*/ 217715 w 653143"/>
                <a:gd name="connsiteY3" fmla="*/ 8993 h 566342"/>
                <a:gd name="connsiteX4" fmla="*/ 139339 w 653143"/>
                <a:gd name="connsiteY4" fmla="*/ 17702 h 566342"/>
                <a:gd name="connsiteX5" fmla="*/ 0 w 653143"/>
                <a:gd name="connsiteY5" fmla="*/ 113496 h 566342"/>
                <a:gd name="connsiteX6" fmla="*/ 87087 w 653143"/>
                <a:gd name="connsiteY6" fmla="*/ 261542 h 566342"/>
                <a:gd name="connsiteX7" fmla="*/ 191589 w 653143"/>
                <a:gd name="connsiteY7" fmla="*/ 383462 h 566342"/>
                <a:gd name="connsiteX8" fmla="*/ 452847 w 653143"/>
                <a:gd name="connsiteY8" fmla="*/ 566342 h 566342"/>
                <a:gd name="connsiteX9" fmla="*/ 478972 w 653143"/>
                <a:gd name="connsiteY9" fmla="*/ 427005 h 566342"/>
                <a:gd name="connsiteX10" fmla="*/ 539932 w 653143"/>
                <a:gd name="connsiteY10" fmla="*/ 287668 h 566342"/>
                <a:gd name="connsiteX11" fmla="*/ 627018 w 653143"/>
                <a:gd name="connsiteY11" fmla="*/ 226708 h 566342"/>
                <a:gd name="connsiteX12" fmla="*/ 653143 w 653143"/>
                <a:gd name="connsiteY12" fmla="*/ 191873 h 566342"/>
                <a:gd name="connsiteX0" fmla="*/ 600892 w 600892"/>
                <a:gd name="connsiteY0" fmla="*/ 191873 h 566342"/>
                <a:gd name="connsiteX1" fmla="*/ 461556 w 600892"/>
                <a:gd name="connsiteY1" fmla="*/ 87370 h 566342"/>
                <a:gd name="connsiteX2" fmla="*/ 304801 w 600892"/>
                <a:gd name="connsiteY2" fmla="*/ 26411 h 566342"/>
                <a:gd name="connsiteX3" fmla="*/ 165464 w 600892"/>
                <a:gd name="connsiteY3" fmla="*/ 8993 h 566342"/>
                <a:gd name="connsiteX4" fmla="*/ 87088 w 600892"/>
                <a:gd name="connsiteY4" fmla="*/ 17702 h 566342"/>
                <a:gd name="connsiteX5" fmla="*/ 0 w 600892"/>
                <a:gd name="connsiteY5" fmla="*/ 113496 h 566342"/>
                <a:gd name="connsiteX6" fmla="*/ 34836 w 600892"/>
                <a:gd name="connsiteY6" fmla="*/ 261542 h 566342"/>
                <a:gd name="connsiteX7" fmla="*/ 139338 w 600892"/>
                <a:gd name="connsiteY7" fmla="*/ 383462 h 566342"/>
                <a:gd name="connsiteX8" fmla="*/ 400596 w 600892"/>
                <a:gd name="connsiteY8" fmla="*/ 566342 h 566342"/>
                <a:gd name="connsiteX9" fmla="*/ 426721 w 600892"/>
                <a:gd name="connsiteY9" fmla="*/ 427005 h 566342"/>
                <a:gd name="connsiteX10" fmla="*/ 487681 w 600892"/>
                <a:gd name="connsiteY10" fmla="*/ 287668 h 566342"/>
                <a:gd name="connsiteX11" fmla="*/ 574767 w 600892"/>
                <a:gd name="connsiteY11" fmla="*/ 226708 h 566342"/>
                <a:gd name="connsiteX12" fmla="*/ 600892 w 600892"/>
                <a:gd name="connsiteY12" fmla="*/ 191873 h 566342"/>
                <a:gd name="connsiteX0" fmla="*/ 600892 w 600892"/>
                <a:gd name="connsiteY0" fmla="*/ 191873 h 540217"/>
                <a:gd name="connsiteX1" fmla="*/ 461556 w 600892"/>
                <a:gd name="connsiteY1" fmla="*/ 87370 h 540217"/>
                <a:gd name="connsiteX2" fmla="*/ 304801 w 600892"/>
                <a:gd name="connsiteY2" fmla="*/ 26411 h 540217"/>
                <a:gd name="connsiteX3" fmla="*/ 165464 w 600892"/>
                <a:gd name="connsiteY3" fmla="*/ 8993 h 540217"/>
                <a:gd name="connsiteX4" fmla="*/ 87088 w 600892"/>
                <a:gd name="connsiteY4" fmla="*/ 17702 h 540217"/>
                <a:gd name="connsiteX5" fmla="*/ 0 w 600892"/>
                <a:gd name="connsiteY5" fmla="*/ 113496 h 540217"/>
                <a:gd name="connsiteX6" fmla="*/ 34836 w 600892"/>
                <a:gd name="connsiteY6" fmla="*/ 261542 h 540217"/>
                <a:gd name="connsiteX7" fmla="*/ 139338 w 600892"/>
                <a:gd name="connsiteY7" fmla="*/ 383462 h 540217"/>
                <a:gd name="connsiteX8" fmla="*/ 409304 w 600892"/>
                <a:gd name="connsiteY8" fmla="*/ 540217 h 540217"/>
                <a:gd name="connsiteX9" fmla="*/ 426721 w 600892"/>
                <a:gd name="connsiteY9" fmla="*/ 427005 h 540217"/>
                <a:gd name="connsiteX10" fmla="*/ 487681 w 600892"/>
                <a:gd name="connsiteY10" fmla="*/ 287668 h 540217"/>
                <a:gd name="connsiteX11" fmla="*/ 574767 w 600892"/>
                <a:gd name="connsiteY11" fmla="*/ 226708 h 540217"/>
                <a:gd name="connsiteX12" fmla="*/ 600892 w 600892"/>
                <a:gd name="connsiteY12" fmla="*/ 191873 h 540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0892" h="540217">
                  <a:moveTo>
                    <a:pt x="600892" y="191873"/>
                  </a:moveTo>
                  <a:lnTo>
                    <a:pt x="461556" y="87370"/>
                  </a:lnTo>
                  <a:cubicBezTo>
                    <a:pt x="400596" y="61244"/>
                    <a:pt x="354150" y="39474"/>
                    <a:pt x="304801" y="26411"/>
                  </a:cubicBezTo>
                  <a:cubicBezTo>
                    <a:pt x="255452" y="13348"/>
                    <a:pt x="220618" y="-14230"/>
                    <a:pt x="165464" y="8993"/>
                  </a:cubicBezTo>
                  <a:lnTo>
                    <a:pt x="87088" y="17702"/>
                  </a:lnTo>
                  <a:lnTo>
                    <a:pt x="0" y="113496"/>
                  </a:lnTo>
                  <a:lnTo>
                    <a:pt x="34836" y="261542"/>
                  </a:lnTo>
                  <a:lnTo>
                    <a:pt x="139338" y="383462"/>
                  </a:lnTo>
                  <a:lnTo>
                    <a:pt x="409304" y="540217"/>
                  </a:lnTo>
                  <a:lnTo>
                    <a:pt x="426721" y="427005"/>
                  </a:lnTo>
                  <a:lnTo>
                    <a:pt x="487681" y="287668"/>
                  </a:lnTo>
                  <a:lnTo>
                    <a:pt x="574767" y="226708"/>
                  </a:lnTo>
                  <a:lnTo>
                    <a:pt x="600892" y="191873"/>
                  </a:lnTo>
                  <a:close/>
                </a:path>
              </a:pathLst>
            </a:custGeom>
            <a:solidFill>
              <a:srgbClr val="FFFF00">
                <a:alpha val="50000"/>
              </a:srgbClr>
            </a:solidFill>
            <a:ln w="12700" cap="flat" cmpd="sng" algn="ctr">
              <a:noFill/>
              <a:prstDash val="solid"/>
            </a:ln>
            <a:effectLst>
              <a:glow rad="63500">
                <a:srgbClr val="FFFF00">
                  <a:alpha val="50000"/>
                </a:srgb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37" name="Freeform 36"/>
            <p:cNvSpPr/>
            <p:nvPr/>
          </p:nvSpPr>
          <p:spPr>
            <a:xfrm>
              <a:off x="4561092" y="3459730"/>
              <a:ext cx="3365500" cy="1028700"/>
            </a:xfrm>
            <a:custGeom>
              <a:avLst/>
              <a:gdLst>
                <a:gd name="connsiteX0" fmla="*/ 1162050 w 3365500"/>
                <a:gd name="connsiteY0" fmla="*/ 0 h 1019175"/>
                <a:gd name="connsiteX1" fmla="*/ 1079500 w 3365500"/>
                <a:gd name="connsiteY1" fmla="*/ 60325 h 1019175"/>
                <a:gd name="connsiteX2" fmla="*/ 955675 w 3365500"/>
                <a:gd name="connsiteY2" fmla="*/ 158750 h 1019175"/>
                <a:gd name="connsiteX3" fmla="*/ 831850 w 3365500"/>
                <a:gd name="connsiteY3" fmla="*/ 269875 h 1019175"/>
                <a:gd name="connsiteX4" fmla="*/ 730250 w 3365500"/>
                <a:gd name="connsiteY4" fmla="*/ 361950 h 1019175"/>
                <a:gd name="connsiteX5" fmla="*/ 622300 w 3365500"/>
                <a:gd name="connsiteY5" fmla="*/ 444500 h 1019175"/>
                <a:gd name="connsiteX6" fmla="*/ 498475 w 3365500"/>
                <a:gd name="connsiteY6" fmla="*/ 508000 h 1019175"/>
                <a:gd name="connsiteX7" fmla="*/ 365125 w 3365500"/>
                <a:gd name="connsiteY7" fmla="*/ 565150 h 1019175"/>
                <a:gd name="connsiteX8" fmla="*/ 219075 w 3365500"/>
                <a:gd name="connsiteY8" fmla="*/ 612775 h 1019175"/>
                <a:gd name="connsiteX9" fmla="*/ 127000 w 3365500"/>
                <a:gd name="connsiteY9" fmla="*/ 635000 h 1019175"/>
                <a:gd name="connsiteX10" fmla="*/ 0 w 3365500"/>
                <a:gd name="connsiteY10" fmla="*/ 663575 h 1019175"/>
                <a:gd name="connsiteX11" fmla="*/ 25400 w 3365500"/>
                <a:gd name="connsiteY11" fmla="*/ 749300 h 1019175"/>
                <a:gd name="connsiteX12" fmla="*/ 193675 w 3365500"/>
                <a:gd name="connsiteY12" fmla="*/ 695325 h 1019175"/>
                <a:gd name="connsiteX13" fmla="*/ 409575 w 3365500"/>
                <a:gd name="connsiteY13" fmla="*/ 615950 h 1019175"/>
                <a:gd name="connsiteX14" fmla="*/ 546100 w 3365500"/>
                <a:gd name="connsiteY14" fmla="*/ 555625 h 1019175"/>
                <a:gd name="connsiteX15" fmla="*/ 742950 w 3365500"/>
                <a:gd name="connsiteY15" fmla="*/ 450850 h 1019175"/>
                <a:gd name="connsiteX16" fmla="*/ 873125 w 3365500"/>
                <a:gd name="connsiteY16" fmla="*/ 438150 h 1019175"/>
                <a:gd name="connsiteX17" fmla="*/ 1117600 w 3365500"/>
                <a:gd name="connsiteY17" fmla="*/ 434975 h 1019175"/>
                <a:gd name="connsiteX18" fmla="*/ 1409700 w 3365500"/>
                <a:gd name="connsiteY18" fmla="*/ 454025 h 1019175"/>
                <a:gd name="connsiteX19" fmla="*/ 1622425 w 3365500"/>
                <a:gd name="connsiteY19" fmla="*/ 469900 h 1019175"/>
                <a:gd name="connsiteX20" fmla="*/ 1889125 w 3365500"/>
                <a:gd name="connsiteY20" fmla="*/ 504825 h 1019175"/>
                <a:gd name="connsiteX21" fmla="*/ 2089150 w 3365500"/>
                <a:gd name="connsiteY21" fmla="*/ 536575 h 1019175"/>
                <a:gd name="connsiteX22" fmla="*/ 2333625 w 3365500"/>
                <a:gd name="connsiteY22" fmla="*/ 584200 h 1019175"/>
                <a:gd name="connsiteX23" fmla="*/ 2559050 w 3365500"/>
                <a:gd name="connsiteY23" fmla="*/ 660400 h 1019175"/>
                <a:gd name="connsiteX24" fmla="*/ 2794000 w 3365500"/>
                <a:gd name="connsiteY24" fmla="*/ 749300 h 1019175"/>
                <a:gd name="connsiteX25" fmla="*/ 3060700 w 3365500"/>
                <a:gd name="connsiteY25" fmla="*/ 841375 h 1019175"/>
                <a:gd name="connsiteX26" fmla="*/ 3165475 w 3365500"/>
                <a:gd name="connsiteY26" fmla="*/ 882650 h 1019175"/>
                <a:gd name="connsiteX27" fmla="*/ 3362325 w 3365500"/>
                <a:gd name="connsiteY27" fmla="*/ 1019175 h 1019175"/>
                <a:gd name="connsiteX28" fmla="*/ 3365500 w 3365500"/>
                <a:gd name="connsiteY28" fmla="*/ 939800 h 1019175"/>
                <a:gd name="connsiteX29" fmla="*/ 3225800 w 3365500"/>
                <a:gd name="connsiteY29" fmla="*/ 847725 h 1019175"/>
                <a:gd name="connsiteX30" fmla="*/ 3092450 w 3365500"/>
                <a:gd name="connsiteY30" fmla="*/ 796925 h 1019175"/>
                <a:gd name="connsiteX31" fmla="*/ 2955925 w 3365500"/>
                <a:gd name="connsiteY31" fmla="*/ 739775 h 1019175"/>
                <a:gd name="connsiteX32" fmla="*/ 2787650 w 3365500"/>
                <a:gd name="connsiteY32" fmla="*/ 676275 h 1019175"/>
                <a:gd name="connsiteX33" fmla="*/ 2584450 w 3365500"/>
                <a:gd name="connsiteY33" fmla="*/ 606425 h 1019175"/>
                <a:gd name="connsiteX34" fmla="*/ 2390775 w 3365500"/>
                <a:gd name="connsiteY34" fmla="*/ 542925 h 1019175"/>
                <a:gd name="connsiteX35" fmla="*/ 2225675 w 3365500"/>
                <a:gd name="connsiteY35" fmla="*/ 492125 h 1019175"/>
                <a:gd name="connsiteX36" fmla="*/ 1997075 w 3365500"/>
                <a:gd name="connsiteY36" fmla="*/ 460375 h 1019175"/>
                <a:gd name="connsiteX37" fmla="*/ 1822450 w 3365500"/>
                <a:gd name="connsiteY37" fmla="*/ 438150 h 1019175"/>
                <a:gd name="connsiteX38" fmla="*/ 1628775 w 3365500"/>
                <a:gd name="connsiteY38" fmla="*/ 419100 h 1019175"/>
                <a:gd name="connsiteX39" fmla="*/ 1406525 w 3365500"/>
                <a:gd name="connsiteY39" fmla="*/ 409575 h 1019175"/>
                <a:gd name="connsiteX40" fmla="*/ 1200150 w 3365500"/>
                <a:gd name="connsiteY40" fmla="*/ 396875 h 1019175"/>
                <a:gd name="connsiteX41" fmla="*/ 923925 w 3365500"/>
                <a:gd name="connsiteY41" fmla="*/ 387350 h 1019175"/>
                <a:gd name="connsiteX42" fmla="*/ 781050 w 3365500"/>
                <a:gd name="connsiteY42" fmla="*/ 377825 h 1019175"/>
                <a:gd name="connsiteX43" fmla="*/ 860425 w 3365500"/>
                <a:gd name="connsiteY43" fmla="*/ 314325 h 1019175"/>
                <a:gd name="connsiteX44" fmla="*/ 958850 w 3365500"/>
                <a:gd name="connsiteY44" fmla="*/ 219075 h 1019175"/>
                <a:gd name="connsiteX45" fmla="*/ 1098550 w 3365500"/>
                <a:gd name="connsiteY45" fmla="*/ 111125 h 1019175"/>
                <a:gd name="connsiteX46" fmla="*/ 1216025 w 3365500"/>
                <a:gd name="connsiteY46" fmla="*/ 3175 h 1019175"/>
                <a:gd name="connsiteX47" fmla="*/ 1162050 w 3365500"/>
                <a:gd name="connsiteY47" fmla="*/ 0 h 1019175"/>
                <a:gd name="connsiteX0" fmla="*/ 1158875 w 3365500"/>
                <a:gd name="connsiteY0" fmla="*/ 0 h 1028700"/>
                <a:gd name="connsiteX1" fmla="*/ 1079500 w 3365500"/>
                <a:gd name="connsiteY1" fmla="*/ 69850 h 1028700"/>
                <a:gd name="connsiteX2" fmla="*/ 955675 w 3365500"/>
                <a:gd name="connsiteY2" fmla="*/ 168275 h 1028700"/>
                <a:gd name="connsiteX3" fmla="*/ 831850 w 3365500"/>
                <a:gd name="connsiteY3" fmla="*/ 279400 h 1028700"/>
                <a:gd name="connsiteX4" fmla="*/ 730250 w 3365500"/>
                <a:gd name="connsiteY4" fmla="*/ 371475 h 1028700"/>
                <a:gd name="connsiteX5" fmla="*/ 622300 w 3365500"/>
                <a:gd name="connsiteY5" fmla="*/ 454025 h 1028700"/>
                <a:gd name="connsiteX6" fmla="*/ 498475 w 3365500"/>
                <a:gd name="connsiteY6" fmla="*/ 517525 h 1028700"/>
                <a:gd name="connsiteX7" fmla="*/ 365125 w 3365500"/>
                <a:gd name="connsiteY7" fmla="*/ 574675 h 1028700"/>
                <a:gd name="connsiteX8" fmla="*/ 219075 w 3365500"/>
                <a:gd name="connsiteY8" fmla="*/ 622300 h 1028700"/>
                <a:gd name="connsiteX9" fmla="*/ 127000 w 3365500"/>
                <a:gd name="connsiteY9" fmla="*/ 644525 h 1028700"/>
                <a:gd name="connsiteX10" fmla="*/ 0 w 3365500"/>
                <a:gd name="connsiteY10" fmla="*/ 673100 h 1028700"/>
                <a:gd name="connsiteX11" fmla="*/ 25400 w 3365500"/>
                <a:gd name="connsiteY11" fmla="*/ 758825 h 1028700"/>
                <a:gd name="connsiteX12" fmla="*/ 193675 w 3365500"/>
                <a:gd name="connsiteY12" fmla="*/ 704850 h 1028700"/>
                <a:gd name="connsiteX13" fmla="*/ 409575 w 3365500"/>
                <a:gd name="connsiteY13" fmla="*/ 625475 h 1028700"/>
                <a:gd name="connsiteX14" fmla="*/ 546100 w 3365500"/>
                <a:gd name="connsiteY14" fmla="*/ 565150 h 1028700"/>
                <a:gd name="connsiteX15" fmla="*/ 742950 w 3365500"/>
                <a:gd name="connsiteY15" fmla="*/ 460375 h 1028700"/>
                <a:gd name="connsiteX16" fmla="*/ 873125 w 3365500"/>
                <a:gd name="connsiteY16" fmla="*/ 447675 h 1028700"/>
                <a:gd name="connsiteX17" fmla="*/ 1117600 w 3365500"/>
                <a:gd name="connsiteY17" fmla="*/ 444500 h 1028700"/>
                <a:gd name="connsiteX18" fmla="*/ 1409700 w 3365500"/>
                <a:gd name="connsiteY18" fmla="*/ 463550 h 1028700"/>
                <a:gd name="connsiteX19" fmla="*/ 1622425 w 3365500"/>
                <a:gd name="connsiteY19" fmla="*/ 479425 h 1028700"/>
                <a:gd name="connsiteX20" fmla="*/ 1889125 w 3365500"/>
                <a:gd name="connsiteY20" fmla="*/ 514350 h 1028700"/>
                <a:gd name="connsiteX21" fmla="*/ 2089150 w 3365500"/>
                <a:gd name="connsiteY21" fmla="*/ 546100 h 1028700"/>
                <a:gd name="connsiteX22" fmla="*/ 2333625 w 3365500"/>
                <a:gd name="connsiteY22" fmla="*/ 593725 h 1028700"/>
                <a:gd name="connsiteX23" fmla="*/ 2559050 w 3365500"/>
                <a:gd name="connsiteY23" fmla="*/ 669925 h 1028700"/>
                <a:gd name="connsiteX24" fmla="*/ 2794000 w 3365500"/>
                <a:gd name="connsiteY24" fmla="*/ 758825 h 1028700"/>
                <a:gd name="connsiteX25" fmla="*/ 3060700 w 3365500"/>
                <a:gd name="connsiteY25" fmla="*/ 850900 h 1028700"/>
                <a:gd name="connsiteX26" fmla="*/ 3165475 w 3365500"/>
                <a:gd name="connsiteY26" fmla="*/ 892175 h 1028700"/>
                <a:gd name="connsiteX27" fmla="*/ 3362325 w 3365500"/>
                <a:gd name="connsiteY27" fmla="*/ 1028700 h 1028700"/>
                <a:gd name="connsiteX28" fmla="*/ 3365500 w 3365500"/>
                <a:gd name="connsiteY28" fmla="*/ 949325 h 1028700"/>
                <a:gd name="connsiteX29" fmla="*/ 3225800 w 3365500"/>
                <a:gd name="connsiteY29" fmla="*/ 857250 h 1028700"/>
                <a:gd name="connsiteX30" fmla="*/ 3092450 w 3365500"/>
                <a:gd name="connsiteY30" fmla="*/ 806450 h 1028700"/>
                <a:gd name="connsiteX31" fmla="*/ 2955925 w 3365500"/>
                <a:gd name="connsiteY31" fmla="*/ 749300 h 1028700"/>
                <a:gd name="connsiteX32" fmla="*/ 2787650 w 3365500"/>
                <a:gd name="connsiteY32" fmla="*/ 685800 h 1028700"/>
                <a:gd name="connsiteX33" fmla="*/ 2584450 w 3365500"/>
                <a:gd name="connsiteY33" fmla="*/ 615950 h 1028700"/>
                <a:gd name="connsiteX34" fmla="*/ 2390775 w 3365500"/>
                <a:gd name="connsiteY34" fmla="*/ 552450 h 1028700"/>
                <a:gd name="connsiteX35" fmla="*/ 2225675 w 3365500"/>
                <a:gd name="connsiteY35" fmla="*/ 501650 h 1028700"/>
                <a:gd name="connsiteX36" fmla="*/ 1997075 w 3365500"/>
                <a:gd name="connsiteY36" fmla="*/ 469900 h 1028700"/>
                <a:gd name="connsiteX37" fmla="*/ 1822450 w 3365500"/>
                <a:gd name="connsiteY37" fmla="*/ 447675 h 1028700"/>
                <a:gd name="connsiteX38" fmla="*/ 1628775 w 3365500"/>
                <a:gd name="connsiteY38" fmla="*/ 428625 h 1028700"/>
                <a:gd name="connsiteX39" fmla="*/ 1406525 w 3365500"/>
                <a:gd name="connsiteY39" fmla="*/ 419100 h 1028700"/>
                <a:gd name="connsiteX40" fmla="*/ 1200150 w 3365500"/>
                <a:gd name="connsiteY40" fmla="*/ 406400 h 1028700"/>
                <a:gd name="connsiteX41" fmla="*/ 923925 w 3365500"/>
                <a:gd name="connsiteY41" fmla="*/ 396875 h 1028700"/>
                <a:gd name="connsiteX42" fmla="*/ 781050 w 3365500"/>
                <a:gd name="connsiteY42" fmla="*/ 387350 h 1028700"/>
                <a:gd name="connsiteX43" fmla="*/ 860425 w 3365500"/>
                <a:gd name="connsiteY43" fmla="*/ 323850 h 1028700"/>
                <a:gd name="connsiteX44" fmla="*/ 958850 w 3365500"/>
                <a:gd name="connsiteY44" fmla="*/ 228600 h 1028700"/>
                <a:gd name="connsiteX45" fmla="*/ 1098550 w 3365500"/>
                <a:gd name="connsiteY45" fmla="*/ 120650 h 1028700"/>
                <a:gd name="connsiteX46" fmla="*/ 1216025 w 3365500"/>
                <a:gd name="connsiteY46" fmla="*/ 12700 h 1028700"/>
                <a:gd name="connsiteX47" fmla="*/ 1158875 w 3365500"/>
                <a:gd name="connsiteY47" fmla="*/ 0 h 1028700"/>
                <a:gd name="connsiteX0" fmla="*/ 1158875 w 3365500"/>
                <a:gd name="connsiteY0" fmla="*/ 0 h 1028700"/>
                <a:gd name="connsiteX1" fmla="*/ 1079500 w 3365500"/>
                <a:gd name="connsiteY1" fmla="*/ 69850 h 1028700"/>
                <a:gd name="connsiteX2" fmla="*/ 955675 w 3365500"/>
                <a:gd name="connsiteY2" fmla="*/ 168275 h 1028700"/>
                <a:gd name="connsiteX3" fmla="*/ 831850 w 3365500"/>
                <a:gd name="connsiteY3" fmla="*/ 279400 h 1028700"/>
                <a:gd name="connsiteX4" fmla="*/ 730250 w 3365500"/>
                <a:gd name="connsiteY4" fmla="*/ 371475 h 1028700"/>
                <a:gd name="connsiteX5" fmla="*/ 622300 w 3365500"/>
                <a:gd name="connsiteY5" fmla="*/ 454025 h 1028700"/>
                <a:gd name="connsiteX6" fmla="*/ 498475 w 3365500"/>
                <a:gd name="connsiteY6" fmla="*/ 517525 h 1028700"/>
                <a:gd name="connsiteX7" fmla="*/ 365125 w 3365500"/>
                <a:gd name="connsiteY7" fmla="*/ 574675 h 1028700"/>
                <a:gd name="connsiteX8" fmla="*/ 219075 w 3365500"/>
                <a:gd name="connsiteY8" fmla="*/ 622300 h 1028700"/>
                <a:gd name="connsiteX9" fmla="*/ 127000 w 3365500"/>
                <a:gd name="connsiteY9" fmla="*/ 644525 h 1028700"/>
                <a:gd name="connsiteX10" fmla="*/ 0 w 3365500"/>
                <a:gd name="connsiteY10" fmla="*/ 673100 h 1028700"/>
                <a:gd name="connsiteX11" fmla="*/ 25400 w 3365500"/>
                <a:gd name="connsiteY11" fmla="*/ 758825 h 1028700"/>
                <a:gd name="connsiteX12" fmla="*/ 193675 w 3365500"/>
                <a:gd name="connsiteY12" fmla="*/ 704850 h 1028700"/>
                <a:gd name="connsiteX13" fmla="*/ 409575 w 3365500"/>
                <a:gd name="connsiteY13" fmla="*/ 625475 h 1028700"/>
                <a:gd name="connsiteX14" fmla="*/ 546100 w 3365500"/>
                <a:gd name="connsiteY14" fmla="*/ 565150 h 1028700"/>
                <a:gd name="connsiteX15" fmla="*/ 742950 w 3365500"/>
                <a:gd name="connsiteY15" fmla="*/ 460375 h 1028700"/>
                <a:gd name="connsiteX16" fmla="*/ 873125 w 3365500"/>
                <a:gd name="connsiteY16" fmla="*/ 447675 h 1028700"/>
                <a:gd name="connsiteX17" fmla="*/ 1117600 w 3365500"/>
                <a:gd name="connsiteY17" fmla="*/ 444500 h 1028700"/>
                <a:gd name="connsiteX18" fmla="*/ 1409700 w 3365500"/>
                <a:gd name="connsiteY18" fmla="*/ 463550 h 1028700"/>
                <a:gd name="connsiteX19" fmla="*/ 1622425 w 3365500"/>
                <a:gd name="connsiteY19" fmla="*/ 479425 h 1028700"/>
                <a:gd name="connsiteX20" fmla="*/ 1889125 w 3365500"/>
                <a:gd name="connsiteY20" fmla="*/ 514350 h 1028700"/>
                <a:gd name="connsiteX21" fmla="*/ 2089150 w 3365500"/>
                <a:gd name="connsiteY21" fmla="*/ 546100 h 1028700"/>
                <a:gd name="connsiteX22" fmla="*/ 2333625 w 3365500"/>
                <a:gd name="connsiteY22" fmla="*/ 593725 h 1028700"/>
                <a:gd name="connsiteX23" fmla="*/ 2559050 w 3365500"/>
                <a:gd name="connsiteY23" fmla="*/ 669925 h 1028700"/>
                <a:gd name="connsiteX24" fmla="*/ 2794000 w 3365500"/>
                <a:gd name="connsiteY24" fmla="*/ 758825 h 1028700"/>
                <a:gd name="connsiteX25" fmla="*/ 3060700 w 3365500"/>
                <a:gd name="connsiteY25" fmla="*/ 850900 h 1028700"/>
                <a:gd name="connsiteX26" fmla="*/ 3165475 w 3365500"/>
                <a:gd name="connsiteY26" fmla="*/ 892175 h 1028700"/>
                <a:gd name="connsiteX27" fmla="*/ 3362325 w 3365500"/>
                <a:gd name="connsiteY27" fmla="*/ 1028700 h 1028700"/>
                <a:gd name="connsiteX28" fmla="*/ 3365500 w 3365500"/>
                <a:gd name="connsiteY28" fmla="*/ 949325 h 1028700"/>
                <a:gd name="connsiteX29" fmla="*/ 3225800 w 3365500"/>
                <a:gd name="connsiteY29" fmla="*/ 857250 h 1028700"/>
                <a:gd name="connsiteX30" fmla="*/ 3092450 w 3365500"/>
                <a:gd name="connsiteY30" fmla="*/ 806450 h 1028700"/>
                <a:gd name="connsiteX31" fmla="*/ 2955925 w 3365500"/>
                <a:gd name="connsiteY31" fmla="*/ 749300 h 1028700"/>
                <a:gd name="connsiteX32" fmla="*/ 2787650 w 3365500"/>
                <a:gd name="connsiteY32" fmla="*/ 685800 h 1028700"/>
                <a:gd name="connsiteX33" fmla="*/ 2584450 w 3365500"/>
                <a:gd name="connsiteY33" fmla="*/ 615950 h 1028700"/>
                <a:gd name="connsiteX34" fmla="*/ 2390775 w 3365500"/>
                <a:gd name="connsiteY34" fmla="*/ 552450 h 1028700"/>
                <a:gd name="connsiteX35" fmla="*/ 2225675 w 3365500"/>
                <a:gd name="connsiteY35" fmla="*/ 501650 h 1028700"/>
                <a:gd name="connsiteX36" fmla="*/ 1997075 w 3365500"/>
                <a:gd name="connsiteY36" fmla="*/ 469900 h 1028700"/>
                <a:gd name="connsiteX37" fmla="*/ 1822450 w 3365500"/>
                <a:gd name="connsiteY37" fmla="*/ 447675 h 1028700"/>
                <a:gd name="connsiteX38" fmla="*/ 1628775 w 3365500"/>
                <a:gd name="connsiteY38" fmla="*/ 428625 h 1028700"/>
                <a:gd name="connsiteX39" fmla="*/ 1406525 w 3365500"/>
                <a:gd name="connsiteY39" fmla="*/ 419100 h 1028700"/>
                <a:gd name="connsiteX40" fmla="*/ 1200150 w 3365500"/>
                <a:gd name="connsiteY40" fmla="*/ 406400 h 1028700"/>
                <a:gd name="connsiteX41" fmla="*/ 923925 w 3365500"/>
                <a:gd name="connsiteY41" fmla="*/ 396875 h 1028700"/>
                <a:gd name="connsiteX42" fmla="*/ 781050 w 3365500"/>
                <a:gd name="connsiteY42" fmla="*/ 387350 h 1028700"/>
                <a:gd name="connsiteX43" fmla="*/ 860425 w 3365500"/>
                <a:gd name="connsiteY43" fmla="*/ 323850 h 1028700"/>
                <a:gd name="connsiteX44" fmla="*/ 958850 w 3365500"/>
                <a:gd name="connsiteY44" fmla="*/ 228600 h 1028700"/>
                <a:gd name="connsiteX45" fmla="*/ 1098550 w 3365500"/>
                <a:gd name="connsiteY45" fmla="*/ 120650 h 1028700"/>
                <a:gd name="connsiteX46" fmla="*/ 1222375 w 3365500"/>
                <a:gd name="connsiteY46" fmla="*/ 3175 h 1028700"/>
                <a:gd name="connsiteX47" fmla="*/ 1158875 w 3365500"/>
                <a:gd name="connsiteY47"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365500" h="1028700">
                  <a:moveTo>
                    <a:pt x="1158875" y="0"/>
                  </a:moveTo>
                  <a:lnTo>
                    <a:pt x="1079500" y="69850"/>
                  </a:lnTo>
                  <a:lnTo>
                    <a:pt x="955675" y="168275"/>
                  </a:lnTo>
                  <a:lnTo>
                    <a:pt x="831850" y="279400"/>
                  </a:lnTo>
                  <a:lnTo>
                    <a:pt x="730250" y="371475"/>
                  </a:lnTo>
                  <a:lnTo>
                    <a:pt x="622300" y="454025"/>
                  </a:lnTo>
                  <a:lnTo>
                    <a:pt x="498475" y="517525"/>
                  </a:lnTo>
                  <a:lnTo>
                    <a:pt x="365125" y="574675"/>
                  </a:lnTo>
                  <a:lnTo>
                    <a:pt x="219075" y="622300"/>
                  </a:lnTo>
                  <a:lnTo>
                    <a:pt x="127000" y="644525"/>
                  </a:lnTo>
                  <a:lnTo>
                    <a:pt x="0" y="673100"/>
                  </a:lnTo>
                  <a:lnTo>
                    <a:pt x="25400" y="758825"/>
                  </a:lnTo>
                  <a:lnTo>
                    <a:pt x="193675" y="704850"/>
                  </a:lnTo>
                  <a:lnTo>
                    <a:pt x="409575" y="625475"/>
                  </a:lnTo>
                  <a:lnTo>
                    <a:pt x="546100" y="565150"/>
                  </a:lnTo>
                  <a:lnTo>
                    <a:pt x="742950" y="460375"/>
                  </a:lnTo>
                  <a:lnTo>
                    <a:pt x="873125" y="447675"/>
                  </a:lnTo>
                  <a:lnTo>
                    <a:pt x="1117600" y="444500"/>
                  </a:lnTo>
                  <a:lnTo>
                    <a:pt x="1409700" y="463550"/>
                  </a:lnTo>
                  <a:lnTo>
                    <a:pt x="1622425" y="479425"/>
                  </a:lnTo>
                  <a:lnTo>
                    <a:pt x="1889125" y="514350"/>
                  </a:lnTo>
                  <a:lnTo>
                    <a:pt x="2089150" y="546100"/>
                  </a:lnTo>
                  <a:lnTo>
                    <a:pt x="2333625" y="593725"/>
                  </a:lnTo>
                  <a:lnTo>
                    <a:pt x="2559050" y="669925"/>
                  </a:lnTo>
                  <a:lnTo>
                    <a:pt x="2794000" y="758825"/>
                  </a:lnTo>
                  <a:lnTo>
                    <a:pt x="3060700" y="850900"/>
                  </a:lnTo>
                  <a:lnTo>
                    <a:pt x="3165475" y="892175"/>
                  </a:lnTo>
                  <a:lnTo>
                    <a:pt x="3362325" y="1028700"/>
                  </a:lnTo>
                  <a:lnTo>
                    <a:pt x="3365500" y="949325"/>
                  </a:lnTo>
                  <a:lnTo>
                    <a:pt x="3225800" y="857250"/>
                  </a:lnTo>
                  <a:lnTo>
                    <a:pt x="3092450" y="806450"/>
                  </a:lnTo>
                  <a:lnTo>
                    <a:pt x="2955925" y="749300"/>
                  </a:lnTo>
                  <a:lnTo>
                    <a:pt x="2787650" y="685800"/>
                  </a:lnTo>
                  <a:lnTo>
                    <a:pt x="2584450" y="615950"/>
                  </a:lnTo>
                  <a:lnTo>
                    <a:pt x="2390775" y="552450"/>
                  </a:lnTo>
                  <a:lnTo>
                    <a:pt x="2225675" y="501650"/>
                  </a:lnTo>
                  <a:lnTo>
                    <a:pt x="1997075" y="469900"/>
                  </a:lnTo>
                  <a:lnTo>
                    <a:pt x="1822450" y="447675"/>
                  </a:lnTo>
                  <a:lnTo>
                    <a:pt x="1628775" y="428625"/>
                  </a:lnTo>
                  <a:lnTo>
                    <a:pt x="1406525" y="419100"/>
                  </a:lnTo>
                  <a:lnTo>
                    <a:pt x="1200150" y="406400"/>
                  </a:lnTo>
                  <a:lnTo>
                    <a:pt x="923925" y="396875"/>
                  </a:lnTo>
                  <a:lnTo>
                    <a:pt x="781050" y="387350"/>
                  </a:lnTo>
                  <a:lnTo>
                    <a:pt x="860425" y="323850"/>
                  </a:lnTo>
                  <a:lnTo>
                    <a:pt x="958850" y="228600"/>
                  </a:lnTo>
                  <a:lnTo>
                    <a:pt x="1098550" y="120650"/>
                  </a:lnTo>
                  <a:lnTo>
                    <a:pt x="1222375" y="3175"/>
                  </a:lnTo>
                  <a:lnTo>
                    <a:pt x="1158875" y="0"/>
                  </a:lnTo>
                  <a:close/>
                </a:path>
              </a:pathLst>
            </a:custGeom>
            <a:pattFill prst="ltVert">
              <a:fgClr>
                <a:sysClr val="windowText" lastClr="000000"/>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38" name="Freeform 37"/>
            <p:cNvSpPr/>
            <p:nvPr/>
          </p:nvSpPr>
          <p:spPr>
            <a:xfrm>
              <a:off x="4742067" y="3370830"/>
              <a:ext cx="774700" cy="457200"/>
            </a:xfrm>
            <a:custGeom>
              <a:avLst/>
              <a:gdLst>
                <a:gd name="connsiteX0" fmla="*/ 657225 w 742950"/>
                <a:gd name="connsiteY0" fmla="*/ 0 h 444500"/>
                <a:gd name="connsiteX1" fmla="*/ 584200 w 742950"/>
                <a:gd name="connsiteY1" fmla="*/ 60325 h 444500"/>
                <a:gd name="connsiteX2" fmla="*/ 504825 w 742950"/>
                <a:gd name="connsiteY2" fmla="*/ 127000 h 444500"/>
                <a:gd name="connsiteX3" fmla="*/ 393700 w 742950"/>
                <a:gd name="connsiteY3" fmla="*/ 200025 h 444500"/>
                <a:gd name="connsiteX4" fmla="*/ 285750 w 742950"/>
                <a:gd name="connsiteY4" fmla="*/ 269875 h 444500"/>
                <a:gd name="connsiteX5" fmla="*/ 146050 w 742950"/>
                <a:gd name="connsiteY5" fmla="*/ 320675 h 444500"/>
                <a:gd name="connsiteX6" fmla="*/ 0 w 742950"/>
                <a:gd name="connsiteY6" fmla="*/ 352425 h 444500"/>
                <a:gd name="connsiteX7" fmla="*/ 15875 w 742950"/>
                <a:gd name="connsiteY7" fmla="*/ 444500 h 444500"/>
                <a:gd name="connsiteX8" fmla="*/ 184150 w 742950"/>
                <a:gd name="connsiteY8" fmla="*/ 384175 h 444500"/>
                <a:gd name="connsiteX9" fmla="*/ 352425 w 742950"/>
                <a:gd name="connsiteY9" fmla="*/ 298450 h 444500"/>
                <a:gd name="connsiteX10" fmla="*/ 492125 w 742950"/>
                <a:gd name="connsiteY10" fmla="*/ 209550 h 444500"/>
                <a:gd name="connsiteX11" fmla="*/ 692150 w 742950"/>
                <a:gd name="connsiteY11" fmla="*/ 63500 h 444500"/>
                <a:gd name="connsiteX12" fmla="*/ 742950 w 742950"/>
                <a:gd name="connsiteY12" fmla="*/ 38100 h 444500"/>
                <a:gd name="connsiteX13" fmla="*/ 657225 w 742950"/>
                <a:gd name="connsiteY13" fmla="*/ 0 h 444500"/>
                <a:gd name="connsiteX0" fmla="*/ 657225 w 755650"/>
                <a:gd name="connsiteY0" fmla="*/ 0 h 444500"/>
                <a:gd name="connsiteX1" fmla="*/ 584200 w 755650"/>
                <a:gd name="connsiteY1" fmla="*/ 60325 h 444500"/>
                <a:gd name="connsiteX2" fmla="*/ 504825 w 755650"/>
                <a:gd name="connsiteY2" fmla="*/ 127000 h 444500"/>
                <a:gd name="connsiteX3" fmla="*/ 393700 w 755650"/>
                <a:gd name="connsiteY3" fmla="*/ 200025 h 444500"/>
                <a:gd name="connsiteX4" fmla="*/ 285750 w 755650"/>
                <a:gd name="connsiteY4" fmla="*/ 269875 h 444500"/>
                <a:gd name="connsiteX5" fmla="*/ 146050 w 755650"/>
                <a:gd name="connsiteY5" fmla="*/ 320675 h 444500"/>
                <a:gd name="connsiteX6" fmla="*/ 0 w 755650"/>
                <a:gd name="connsiteY6" fmla="*/ 352425 h 444500"/>
                <a:gd name="connsiteX7" fmla="*/ 15875 w 755650"/>
                <a:gd name="connsiteY7" fmla="*/ 444500 h 444500"/>
                <a:gd name="connsiteX8" fmla="*/ 184150 w 755650"/>
                <a:gd name="connsiteY8" fmla="*/ 384175 h 444500"/>
                <a:gd name="connsiteX9" fmla="*/ 352425 w 755650"/>
                <a:gd name="connsiteY9" fmla="*/ 298450 h 444500"/>
                <a:gd name="connsiteX10" fmla="*/ 492125 w 755650"/>
                <a:gd name="connsiteY10" fmla="*/ 209550 h 444500"/>
                <a:gd name="connsiteX11" fmla="*/ 692150 w 755650"/>
                <a:gd name="connsiteY11" fmla="*/ 63500 h 444500"/>
                <a:gd name="connsiteX12" fmla="*/ 755650 w 755650"/>
                <a:gd name="connsiteY12" fmla="*/ 38100 h 444500"/>
                <a:gd name="connsiteX13" fmla="*/ 657225 w 755650"/>
                <a:gd name="connsiteY13" fmla="*/ 0 h 444500"/>
                <a:gd name="connsiteX0" fmla="*/ 660400 w 755650"/>
                <a:gd name="connsiteY0" fmla="*/ 0 h 457200"/>
                <a:gd name="connsiteX1" fmla="*/ 584200 w 755650"/>
                <a:gd name="connsiteY1" fmla="*/ 73025 h 457200"/>
                <a:gd name="connsiteX2" fmla="*/ 504825 w 755650"/>
                <a:gd name="connsiteY2" fmla="*/ 139700 h 457200"/>
                <a:gd name="connsiteX3" fmla="*/ 393700 w 755650"/>
                <a:gd name="connsiteY3" fmla="*/ 212725 h 457200"/>
                <a:gd name="connsiteX4" fmla="*/ 285750 w 755650"/>
                <a:gd name="connsiteY4" fmla="*/ 282575 h 457200"/>
                <a:gd name="connsiteX5" fmla="*/ 146050 w 755650"/>
                <a:gd name="connsiteY5" fmla="*/ 333375 h 457200"/>
                <a:gd name="connsiteX6" fmla="*/ 0 w 755650"/>
                <a:gd name="connsiteY6" fmla="*/ 365125 h 457200"/>
                <a:gd name="connsiteX7" fmla="*/ 15875 w 755650"/>
                <a:gd name="connsiteY7" fmla="*/ 457200 h 457200"/>
                <a:gd name="connsiteX8" fmla="*/ 184150 w 755650"/>
                <a:gd name="connsiteY8" fmla="*/ 396875 h 457200"/>
                <a:gd name="connsiteX9" fmla="*/ 352425 w 755650"/>
                <a:gd name="connsiteY9" fmla="*/ 311150 h 457200"/>
                <a:gd name="connsiteX10" fmla="*/ 492125 w 755650"/>
                <a:gd name="connsiteY10" fmla="*/ 222250 h 457200"/>
                <a:gd name="connsiteX11" fmla="*/ 692150 w 755650"/>
                <a:gd name="connsiteY11" fmla="*/ 76200 h 457200"/>
                <a:gd name="connsiteX12" fmla="*/ 755650 w 755650"/>
                <a:gd name="connsiteY12" fmla="*/ 50800 h 457200"/>
                <a:gd name="connsiteX13" fmla="*/ 660400 w 755650"/>
                <a:gd name="connsiteY13" fmla="*/ 0 h 457200"/>
                <a:gd name="connsiteX0" fmla="*/ 660400 w 755650"/>
                <a:gd name="connsiteY0" fmla="*/ 0 h 457200"/>
                <a:gd name="connsiteX1" fmla="*/ 584200 w 755650"/>
                <a:gd name="connsiteY1" fmla="*/ 73025 h 457200"/>
                <a:gd name="connsiteX2" fmla="*/ 504825 w 755650"/>
                <a:gd name="connsiteY2" fmla="*/ 139700 h 457200"/>
                <a:gd name="connsiteX3" fmla="*/ 393700 w 755650"/>
                <a:gd name="connsiteY3" fmla="*/ 212725 h 457200"/>
                <a:gd name="connsiteX4" fmla="*/ 285750 w 755650"/>
                <a:gd name="connsiteY4" fmla="*/ 282575 h 457200"/>
                <a:gd name="connsiteX5" fmla="*/ 146050 w 755650"/>
                <a:gd name="connsiteY5" fmla="*/ 333375 h 457200"/>
                <a:gd name="connsiteX6" fmla="*/ 0 w 755650"/>
                <a:gd name="connsiteY6" fmla="*/ 365125 h 457200"/>
                <a:gd name="connsiteX7" fmla="*/ 15875 w 755650"/>
                <a:gd name="connsiteY7" fmla="*/ 457200 h 457200"/>
                <a:gd name="connsiteX8" fmla="*/ 184150 w 755650"/>
                <a:gd name="connsiteY8" fmla="*/ 396875 h 457200"/>
                <a:gd name="connsiteX9" fmla="*/ 352425 w 755650"/>
                <a:gd name="connsiteY9" fmla="*/ 311150 h 457200"/>
                <a:gd name="connsiteX10" fmla="*/ 492125 w 755650"/>
                <a:gd name="connsiteY10" fmla="*/ 222250 h 457200"/>
                <a:gd name="connsiteX11" fmla="*/ 668338 w 755650"/>
                <a:gd name="connsiteY11" fmla="*/ 100013 h 457200"/>
                <a:gd name="connsiteX12" fmla="*/ 755650 w 755650"/>
                <a:gd name="connsiteY12" fmla="*/ 50800 h 457200"/>
                <a:gd name="connsiteX13" fmla="*/ 660400 w 755650"/>
                <a:gd name="connsiteY13" fmla="*/ 0 h 457200"/>
                <a:gd name="connsiteX0" fmla="*/ 660400 w 774700"/>
                <a:gd name="connsiteY0" fmla="*/ 0 h 457200"/>
                <a:gd name="connsiteX1" fmla="*/ 584200 w 774700"/>
                <a:gd name="connsiteY1" fmla="*/ 73025 h 457200"/>
                <a:gd name="connsiteX2" fmla="*/ 504825 w 774700"/>
                <a:gd name="connsiteY2" fmla="*/ 139700 h 457200"/>
                <a:gd name="connsiteX3" fmla="*/ 393700 w 774700"/>
                <a:gd name="connsiteY3" fmla="*/ 212725 h 457200"/>
                <a:gd name="connsiteX4" fmla="*/ 285750 w 774700"/>
                <a:gd name="connsiteY4" fmla="*/ 282575 h 457200"/>
                <a:gd name="connsiteX5" fmla="*/ 146050 w 774700"/>
                <a:gd name="connsiteY5" fmla="*/ 333375 h 457200"/>
                <a:gd name="connsiteX6" fmla="*/ 0 w 774700"/>
                <a:gd name="connsiteY6" fmla="*/ 365125 h 457200"/>
                <a:gd name="connsiteX7" fmla="*/ 15875 w 774700"/>
                <a:gd name="connsiteY7" fmla="*/ 457200 h 457200"/>
                <a:gd name="connsiteX8" fmla="*/ 184150 w 774700"/>
                <a:gd name="connsiteY8" fmla="*/ 396875 h 457200"/>
                <a:gd name="connsiteX9" fmla="*/ 352425 w 774700"/>
                <a:gd name="connsiteY9" fmla="*/ 311150 h 457200"/>
                <a:gd name="connsiteX10" fmla="*/ 492125 w 774700"/>
                <a:gd name="connsiteY10" fmla="*/ 222250 h 457200"/>
                <a:gd name="connsiteX11" fmla="*/ 668338 w 774700"/>
                <a:gd name="connsiteY11" fmla="*/ 100013 h 457200"/>
                <a:gd name="connsiteX12" fmla="*/ 774700 w 774700"/>
                <a:gd name="connsiteY12" fmla="*/ 46037 h 457200"/>
                <a:gd name="connsiteX13" fmla="*/ 660400 w 774700"/>
                <a:gd name="connsiteY13"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4700" h="457200">
                  <a:moveTo>
                    <a:pt x="660400" y="0"/>
                  </a:moveTo>
                  <a:cubicBezTo>
                    <a:pt x="635000" y="24342"/>
                    <a:pt x="610129" y="49742"/>
                    <a:pt x="584200" y="73025"/>
                  </a:cubicBezTo>
                  <a:cubicBezTo>
                    <a:pt x="558271" y="96308"/>
                    <a:pt x="531283" y="117475"/>
                    <a:pt x="504825" y="139700"/>
                  </a:cubicBezTo>
                  <a:lnTo>
                    <a:pt x="393700" y="212725"/>
                  </a:lnTo>
                  <a:lnTo>
                    <a:pt x="285750" y="282575"/>
                  </a:lnTo>
                  <a:lnTo>
                    <a:pt x="146050" y="333375"/>
                  </a:lnTo>
                  <a:lnTo>
                    <a:pt x="0" y="365125"/>
                  </a:lnTo>
                  <a:lnTo>
                    <a:pt x="15875" y="457200"/>
                  </a:lnTo>
                  <a:lnTo>
                    <a:pt x="184150" y="396875"/>
                  </a:lnTo>
                  <a:lnTo>
                    <a:pt x="352425" y="311150"/>
                  </a:lnTo>
                  <a:lnTo>
                    <a:pt x="492125" y="222250"/>
                  </a:lnTo>
                  <a:lnTo>
                    <a:pt x="668338" y="100013"/>
                  </a:lnTo>
                  <a:lnTo>
                    <a:pt x="774700" y="46037"/>
                  </a:lnTo>
                  <a:lnTo>
                    <a:pt x="660400" y="0"/>
                  </a:lnTo>
                  <a:close/>
                </a:path>
              </a:pathLst>
            </a:custGeom>
            <a:pattFill prst="ltVert">
              <a:fgClr>
                <a:sysClr val="windowText" lastClr="000000"/>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39" name="Freeform 38"/>
            <p:cNvSpPr/>
            <p:nvPr/>
          </p:nvSpPr>
          <p:spPr>
            <a:xfrm>
              <a:off x="4973842" y="3066030"/>
              <a:ext cx="3175000" cy="1006475"/>
            </a:xfrm>
            <a:custGeom>
              <a:avLst/>
              <a:gdLst>
                <a:gd name="connsiteX0" fmla="*/ 3155950 w 3175000"/>
                <a:gd name="connsiteY0" fmla="*/ 838200 h 1006475"/>
                <a:gd name="connsiteX1" fmla="*/ 3022600 w 3175000"/>
                <a:gd name="connsiteY1" fmla="*/ 822325 h 1006475"/>
                <a:gd name="connsiteX2" fmla="*/ 2955925 w 3175000"/>
                <a:gd name="connsiteY2" fmla="*/ 822325 h 1006475"/>
                <a:gd name="connsiteX3" fmla="*/ 2927350 w 3175000"/>
                <a:gd name="connsiteY3" fmla="*/ 860425 h 1006475"/>
                <a:gd name="connsiteX4" fmla="*/ 2854325 w 3175000"/>
                <a:gd name="connsiteY4" fmla="*/ 831850 h 1006475"/>
                <a:gd name="connsiteX5" fmla="*/ 2765425 w 3175000"/>
                <a:gd name="connsiteY5" fmla="*/ 790575 h 1006475"/>
                <a:gd name="connsiteX6" fmla="*/ 2682875 w 3175000"/>
                <a:gd name="connsiteY6" fmla="*/ 765175 h 1006475"/>
                <a:gd name="connsiteX7" fmla="*/ 2660650 w 3175000"/>
                <a:gd name="connsiteY7" fmla="*/ 796925 h 1006475"/>
                <a:gd name="connsiteX8" fmla="*/ 2578100 w 3175000"/>
                <a:gd name="connsiteY8" fmla="*/ 755650 h 1006475"/>
                <a:gd name="connsiteX9" fmla="*/ 2365375 w 3175000"/>
                <a:gd name="connsiteY9" fmla="*/ 676275 h 1006475"/>
                <a:gd name="connsiteX10" fmla="*/ 2222500 w 3175000"/>
                <a:gd name="connsiteY10" fmla="*/ 612775 h 1006475"/>
                <a:gd name="connsiteX11" fmla="*/ 2066925 w 3175000"/>
                <a:gd name="connsiteY11" fmla="*/ 558800 h 1006475"/>
                <a:gd name="connsiteX12" fmla="*/ 1924050 w 3175000"/>
                <a:gd name="connsiteY12" fmla="*/ 498475 h 1006475"/>
                <a:gd name="connsiteX13" fmla="*/ 1809750 w 3175000"/>
                <a:gd name="connsiteY13" fmla="*/ 460375 h 1006475"/>
                <a:gd name="connsiteX14" fmla="*/ 1673225 w 3175000"/>
                <a:gd name="connsiteY14" fmla="*/ 422275 h 1006475"/>
                <a:gd name="connsiteX15" fmla="*/ 1517650 w 3175000"/>
                <a:gd name="connsiteY15" fmla="*/ 387350 h 1006475"/>
                <a:gd name="connsiteX16" fmla="*/ 1428750 w 3175000"/>
                <a:gd name="connsiteY16" fmla="*/ 355600 h 1006475"/>
                <a:gd name="connsiteX17" fmla="*/ 1292225 w 3175000"/>
                <a:gd name="connsiteY17" fmla="*/ 333375 h 1006475"/>
                <a:gd name="connsiteX18" fmla="*/ 1101725 w 3175000"/>
                <a:gd name="connsiteY18" fmla="*/ 304800 h 1006475"/>
                <a:gd name="connsiteX19" fmla="*/ 996950 w 3175000"/>
                <a:gd name="connsiteY19" fmla="*/ 292100 h 1006475"/>
                <a:gd name="connsiteX20" fmla="*/ 825500 w 3175000"/>
                <a:gd name="connsiteY20" fmla="*/ 279400 h 1006475"/>
                <a:gd name="connsiteX21" fmla="*/ 692150 w 3175000"/>
                <a:gd name="connsiteY21" fmla="*/ 269875 h 1006475"/>
                <a:gd name="connsiteX22" fmla="*/ 622300 w 3175000"/>
                <a:gd name="connsiteY22" fmla="*/ 260350 h 1006475"/>
                <a:gd name="connsiteX23" fmla="*/ 495300 w 3175000"/>
                <a:gd name="connsiteY23" fmla="*/ 234950 h 1006475"/>
                <a:gd name="connsiteX24" fmla="*/ 374650 w 3175000"/>
                <a:gd name="connsiteY24" fmla="*/ 212725 h 1006475"/>
                <a:gd name="connsiteX25" fmla="*/ 339725 w 3175000"/>
                <a:gd name="connsiteY25" fmla="*/ 209550 h 1006475"/>
                <a:gd name="connsiteX26" fmla="*/ 222250 w 3175000"/>
                <a:gd name="connsiteY26" fmla="*/ 142875 h 1006475"/>
                <a:gd name="connsiteX27" fmla="*/ 95250 w 3175000"/>
                <a:gd name="connsiteY27" fmla="*/ 69850 h 1006475"/>
                <a:gd name="connsiteX28" fmla="*/ 0 w 3175000"/>
                <a:gd name="connsiteY28" fmla="*/ 0 h 1006475"/>
                <a:gd name="connsiteX29" fmla="*/ 44450 w 3175000"/>
                <a:gd name="connsiteY29" fmla="*/ 161925 h 1006475"/>
                <a:gd name="connsiteX30" fmla="*/ 168275 w 3175000"/>
                <a:gd name="connsiteY30" fmla="*/ 219075 h 1006475"/>
                <a:gd name="connsiteX31" fmla="*/ 266700 w 3175000"/>
                <a:gd name="connsiteY31" fmla="*/ 263525 h 1006475"/>
                <a:gd name="connsiteX32" fmla="*/ 419100 w 3175000"/>
                <a:gd name="connsiteY32" fmla="*/ 307975 h 1006475"/>
                <a:gd name="connsiteX33" fmla="*/ 523875 w 3175000"/>
                <a:gd name="connsiteY33" fmla="*/ 349250 h 1006475"/>
                <a:gd name="connsiteX34" fmla="*/ 717550 w 3175000"/>
                <a:gd name="connsiteY34" fmla="*/ 396875 h 1006475"/>
                <a:gd name="connsiteX35" fmla="*/ 806450 w 3175000"/>
                <a:gd name="connsiteY35" fmla="*/ 403225 h 1006475"/>
                <a:gd name="connsiteX36" fmla="*/ 990600 w 3175000"/>
                <a:gd name="connsiteY36" fmla="*/ 409575 h 1006475"/>
                <a:gd name="connsiteX37" fmla="*/ 1206500 w 3175000"/>
                <a:gd name="connsiteY37" fmla="*/ 434975 h 1006475"/>
                <a:gd name="connsiteX38" fmla="*/ 1387475 w 3175000"/>
                <a:gd name="connsiteY38" fmla="*/ 482600 h 1006475"/>
                <a:gd name="connsiteX39" fmla="*/ 1616075 w 3175000"/>
                <a:gd name="connsiteY39" fmla="*/ 552450 h 1006475"/>
                <a:gd name="connsiteX40" fmla="*/ 1816100 w 3175000"/>
                <a:gd name="connsiteY40" fmla="*/ 590550 h 1006475"/>
                <a:gd name="connsiteX41" fmla="*/ 2000250 w 3175000"/>
                <a:gd name="connsiteY41" fmla="*/ 631825 h 1006475"/>
                <a:gd name="connsiteX42" fmla="*/ 2254250 w 3175000"/>
                <a:gd name="connsiteY42" fmla="*/ 698500 h 1006475"/>
                <a:gd name="connsiteX43" fmla="*/ 2508250 w 3175000"/>
                <a:gd name="connsiteY43" fmla="*/ 800100 h 1006475"/>
                <a:gd name="connsiteX44" fmla="*/ 2711450 w 3175000"/>
                <a:gd name="connsiteY44" fmla="*/ 863600 h 1006475"/>
                <a:gd name="connsiteX45" fmla="*/ 2984500 w 3175000"/>
                <a:gd name="connsiteY45" fmla="*/ 949325 h 1006475"/>
                <a:gd name="connsiteX46" fmla="*/ 3127375 w 3175000"/>
                <a:gd name="connsiteY46" fmla="*/ 990600 h 1006475"/>
                <a:gd name="connsiteX47" fmla="*/ 3175000 w 3175000"/>
                <a:gd name="connsiteY47" fmla="*/ 1006475 h 1006475"/>
                <a:gd name="connsiteX48" fmla="*/ 3155950 w 3175000"/>
                <a:gd name="connsiteY48" fmla="*/ 838200 h 100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75000" h="1006475">
                  <a:moveTo>
                    <a:pt x="3155950" y="838200"/>
                  </a:moveTo>
                  <a:lnTo>
                    <a:pt x="3022600" y="822325"/>
                  </a:lnTo>
                  <a:lnTo>
                    <a:pt x="2955925" y="822325"/>
                  </a:lnTo>
                  <a:lnTo>
                    <a:pt x="2927350" y="860425"/>
                  </a:lnTo>
                  <a:lnTo>
                    <a:pt x="2854325" y="831850"/>
                  </a:lnTo>
                  <a:lnTo>
                    <a:pt x="2765425" y="790575"/>
                  </a:lnTo>
                  <a:lnTo>
                    <a:pt x="2682875" y="765175"/>
                  </a:lnTo>
                  <a:lnTo>
                    <a:pt x="2660650" y="796925"/>
                  </a:lnTo>
                  <a:lnTo>
                    <a:pt x="2578100" y="755650"/>
                  </a:lnTo>
                  <a:lnTo>
                    <a:pt x="2365375" y="676275"/>
                  </a:lnTo>
                  <a:lnTo>
                    <a:pt x="2222500" y="612775"/>
                  </a:lnTo>
                  <a:lnTo>
                    <a:pt x="2066925" y="558800"/>
                  </a:lnTo>
                  <a:lnTo>
                    <a:pt x="1924050" y="498475"/>
                  </a:lnTo>
                  <a:lnTo>
                    <a:pt x="1809750" y="460375"/>
                  </a:lnTo>
                  <a:lnTo>
                    <a:pt x="1673225" y="422275"/>
                  </a:lnTo>
                  <a:lnTo>
                    <a:pt x="1517650" y="387350"/>
                  </a:lnTo>
                  <a:lnTo>
                    <a:pt x="1428750" y="355600"/>
                  </a:lnTo>
                  <a:lnTo>
                    <a:pt x="1292225" y="333375"/>
                  </a:lnTo>
                  <a:lnTo>
                    <a:pt x="1101725" y="304800"/>
                  </a:lnTo>
                  <a:lnTo>
                    <a:pt x="996950" y="292100"/>
                  </a:lnTo>
                  <a:lnTo>
                    <a:pt x="825500" y="279400"/>
                  </a:lnTo>
                  <a:lnTo>
                    <a:pt x="692150" y="269875"/>
                  </a:lnTo>
                  <a:lnTo>
                    <a:pt x="622300" y="260350"/>
                  </a:lnTo>
                  <a:lnTo>
                    <a:pt x="495300" y="234950"/>
                  </a:lnTo>
                  <a:lnTo>
                    <a:pt x="374650" y="212725"/>
                  </a:lnTo>
                  <a:lnTo>
                    <a:pt x="339725" y="209550"/>
                  </a:lnTo>
                  <a:lnTo>
                    <a:pt x="222250" y="142875"/>
                  </a:lnTo>
                  <a:lnTo>
                    <a:pt x="95250" y="69850"/>
                  </a:lnTo>
                  <a:lnTo>
                    <a:pt x="0" y="0"/>
                  </a:lnTo>
                  <a:lnTo>
                    <a:pt x="44450" y="161925"/>
                  </a:lnTo>
                  <a:lnTo>
                    <a:pt x="168275" y="219075"/>
                  </a:lnTo>
                  <a:lnTo>
                    <a:pt x="266700" y="263525"/>
                  </a:lnTo>
                  <a:lnTo>
                    <a:pt x="419100" y="307975"/>
                  </a:lnTo>
                  <a:lnTo>
                    <a:pt x="523875" y="349250"/>
                  </a:lnTo>
                  <a:lnTo>
                    <a:pt x="717550" y="396875"/>
                  </a:lnTo>
                  <a:lnTo>
                    <a:pt x="806450" y="403225"/>
                  </a:lnTo>
                  <a:lnTo>
                    <a:pt x="990600" y="409575"/>
                  </a:lnTo>
                  <a:lnTo>
                    <a:pt x="1206500" y="434975"/>
                  </a:lnTo>
                  <a:lnTo>
                    <a:pt x="1387475" y="482600"/>
                  </a:lnTo>
                  <a:lnTo>
                    <a:pt x="1616075" y="552450"/>
                  </a:lnTo>
                  <a:lnTo>
                    <a:pt x="1816100" y="590550"/>
                  </a:lnTo>
                  <a:lnTo>
                    <a:pt x="2000250" y="631825"/>
                  </a:lnTo>
                  <a:lnTo>
                    <a:pt x="2254250" y="698500"/>
                  </a:lnTo>
                  <a:lnTo>
                    <a:pt x="2508250" y="800100"/>
                  </a:lnTo>
                  <a:lnTo>
                    <a:pt x="2711450" y="863600"/>
                  </a:lnTo>
                  <a:lnTo>
                    <a:pt x="2984500" y="949325"/>
                  </a:lnTo>
                  <a:lnTo>
                    <a:pt x="3127375" y="990600"/>
                  </a:lnTo>
                  <a:lnTo>
                    <a:pt x="3175000" y="1006475"/>
                  </a:lnTo>
                  <a:lnTo>
                    <a:pt x="3155950" y="838200"/>
                  </a:lnTo>
                  <a:close/>
                </a:path>
              </a:pathLst>
            </a:custGeom>
            <a:pattFill prst="ltVert">
              <a:fgClr>
                <a:sysClr val="windowText" lastClr="000000"/>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40" name="Freeform 39"/>
            <p:cNvSpPr/>
            <p:nvPr/>
          </p:nvSpPr>
          <p:spPr>
            <a:xfrm>
              <a:off x="7209042" y="2700905"/>
              <a:ext cx="727075" cy="1228725"/>
            </a:xfrm>
            <a:custGeom>
              <a:avLst/>
              <a:gdLst>
                <a:gd name="connsiteX0" fmla="*/ 158750 w 758825"/>
                <a:gd name="connsiteY0" fmla="*/ 15875 h 1247775"/>
                <a:gd name="connsiteX1" fmla="*/ 247650 w 758825"/>
                <a:gd name="connsiteY1" fmla="*/ 123825 h 1247775"/>
                <a:gd name="connsiteX2" fmla="*/ 336550 w 758825"/>
                <a:gd name="connsiteY2" fmla="*/ 225425 h 1247775"/>
                <a:gd name="connsiteX3" fmla="*/ 425450 w 758825"/>
                <a:gd name="connsiteY3" fmla="*/ 327025 h 1247775"/>
                <a:gd name="connsiteX4" fmla="*/ 473075 w 758825"/>
                <a:gd name="connsiteY4" fmla="*/ 441325 h 1247775"/>
                <a:gd name="connsiteX5" fmla="*/ 536575 w 758825"/>
                <a:gd name="connsiteY5" fmla="*/ 606425 h 1247775"/>
                <a:gd name="connsiteX6" fmla="*/ 593725 w 758825"/>
                <a:gd name="connsiteY6" fmla="*/ 803275 h 1247775"/>
                <a:gd name="connsiteX7" fmla="*/ 660400 w 758825"/>
                <a:gd name="connsiteY7" fmla="*/ 971550 h 1247775"/>
                <a:gd name="connsiteX8" fmla="*/ 739775 w 758825"/>
                <a:gd name="connsiteY8" fmla="*/ 1165225 h 1247775"/>
                <a:gd name="connsiteX9" fmla="*/ 758825 w 758825"/>
                <a:gd name="connsiteY9" fmla="*/ 1209675 h 1247775"/>
                <a:gd name="connsiteX10" fmla="*/ 720725 w 758825"/>
                <a:gd name="connsiteY10" fmla="*/ 1247775 h 1247775"/>
                <a:gd name="connsiteX11" fmla="*/ 682625 w 758825"/>
                <a:gd name="connsiteY11" fmla="*/ 1165225 h 1247775"/>
                <a:gd name="connsiteX12" fmla="*/ 622300 w 758825"/>
                <a:gd name="connsiteY12" fmla="*/ 1035050 h 1247775"/>
                <a:gd name="connsiteX13" fmla="*/ 574675 w 758825"/>
                <a:gd name="connsiteY13" fmla="*/ 885825 h 1247775"/>
                <a:gd name="connsiteX14" fmla="*/ 523875 w 758825"/>
                <a:gd name="connsiteY14" fmla="*/ 723900 h 1247775"/>
                <a:gd name="connsiteX15" fmla="*/ 466725 w 758825"/>
                <a:gd name="connsiteY15" fmla="*/ 565150 h 1247775"/>
                <a:gd name="connsiteX16" fmla="*/ 390525 w 758825"/>
                <a:gd name="connsiteY16" fmla="*/ 377825 h 1247775"/>
                <a:gd name="connsiteX17" fmla="*/ 339725 w 758825"/>
                <a:gd name="connsiteY17" fmla="*/ 314325 h 1247775"/>
                <a:gd name="connsiteX18" fmla="*/ 250825 w 758825"/>
                <a:gd name="connsiteY18" fmla="*/ 219075 h 1247775"/>
                <a:gd name="connsiteX19" fmla="*/ 152400 w 758825"/>
                <a:gd name="connsiteY19" fmla="*/ 107950 h 1247775"/>
                <a:gd name="connsiteX20" fmla="*/ 111125 w 758825"/>
                <a:gd name="connsiteY20" fmla="*/ 63500 h 1247775"/>
                <a:gd name="connsiteX21" fmla="*/ 171450 w 758825"/>
                <a:gd name="connsiteY21" fmla="*/ 247650 h 1247775"/>
                <a:gd name="connsiteX22" fmla="*/ 234950 w 758825"/>
                <a:gd name="connsiteY22" fmla="*/ 460375 h 1247775"/>
                <a:gd name="connsiteX23" fmla="*/ 279400 w 758825"/>
                <a:gd name="connsiteY23" fmla="*/ 654050 h 1247775"/>
                <a:gd name="connsiteX24" fmla="*/ 336550 w 758825"/>
                <a:gd name="connsiteY24" fmla="*/ 831850 h 1247775"/>
                <a:gd name="connsiteX25" fmla="*/ 390525 w 758825"/>
                <a:gd name="connsiteY25" fmla="*/ 974725 h 1247775"/>
                <a:gd name="connsiteX26" fmla="*/ 492125 w 758825"/>
                <a:gd name="connsiteY26" fmla="*/ 1146175 h 1247775"/>
                <a:gd name="connsiteX27" fmla="*/ 454025 w 758825"/>
                <a:gd name="connsiteY27" fmla="*/ 1181100 h 1247775"/>
                <a:gd name="connsiteX28" fmla="*/ 415925 w 758825"/>
                <a:gd name="connsiteY28" fmla="*/ 1111250 h 1247775"/>
                <a:gd name="connsiteX29" fmla="*/ 327025 w 758825"/>
                <a:gd name="connsiteY29" fmla="*/ 933450 h 1247775"/>
                <a:gd name="connsiteX30" fmla="*/ 273050 w 758825"/>
                <a:gd name="connsiteY30" fmla="*/ 765175 h 1247775"/>
                <a:gd name="connsiteX31" fmla="*/ 206375 w 758825"/>
                <a:gd name="connsiteY31" fmla="*/ 581025 h 1247775"/>
                <a:gd name="connsiteX32" fmla="*/ 161925 w 758825"/>
                <a:gd name="connsiteY32" fmla="*/ 460375 h 1247775"/>
                <a:gd name="connsiteX33" fmla="*/ 123825 w 758825"/>
                <a:gd name="connsiteY33" fmla="*/ 295275 h 1247775"/>
                <a:gd name="connsiteX34" fmla="*/ 82550 w 758825"/>
                <a:gd name="connsiteY34" fmla="*/ 168275 h 1247775"/>
                <a:gd name="connsiteX35" fmla="*/ 0 w 758825"/>
                <a:gd name="connsiteY35" fmla="*/ 34925 h 1247775"/>
                <a:gd name="connsiteX36" fmla="*/ 101600 w 758825"/>
                <a:gd name="connsiteY36" fmla="*/ 0 h 1247775"/>
                <a:gd name="connsiteX37" fmla="*/ 158750 w 758825"/>
                <a:gd name="connsiteY37" fmla="*/ 15875 h 1247775"/>
                <a:gd name="connsiteX0" fmla="*/ 127000 w 727075"/>
                <a:gd name="connsiteY0" fmla="*/ 15875 h 1247775"/>
                <a:gd name="connsiteX1" fmla="*/ 215900 w 727075"/>
                <a:gd name="connsiteY1" fmla="*/ 123825 h 1247775"/>
                <a:gd name="connsiteX2" fmla="*/ 304800 w 727075"/>
                <a:gd name="connsiteY2" fmla="*/ 225425 h 1247775"/>
                <a:gd name="connsiteX3" fmla="*/ 393700 w 727075"/>
                <a:gd name="connsiteY3" fmla="*/ 327025 h 1247775"/>
                <a:gd name="connsiteX4" fmla="*/ 441325 w 727075"/>
                <a:gd name="connsiteY4" fmla="*/ 441325 h 1247775"/>
                <a:gd name="connsiteX5" fmla="*/ 504825 w 727075"/>
                <a:gd name="connsiteY5" fmla="*/ 606425 h 1247775"/>
                <a:gd name="connsiteX6" fmla="*/ 561975 w 727075"/>
                <a:gd name="connsiteY6" fmla="*/ 803275 h 1247775"/>
                <a:gd name="connsiteX7" fmla="*/ 628650 w 727075"/>
                <a:gd name="connsiteY7" fmla="*/ 971550 h 1247775"/>
                <a:gd name="connsiteX8" fmla="*/ 708025 w 727075"/>
                <a:gd name="connsiteY8" fmla="*/ 1165225 h 1247775"/>
                <a:gd name="connsiteX9" fmla="*/ 727075 w 727075"/>
                <a:gd name="connsiteY9" fmla="*/ 1209675 h 1247775"/>
                <a:gd name="connsiteX10" fmla="*/ 688975 w 727075"/>
                <a:gd name="connsiteY10" fmla="*/ 1247775 h 1247775"/>
                <a:gd name="connsiteX11" fmla="*/ 650875 w 727075"/>
                <a:gd name="connsiteY11" fmla="*/ 1165225 h 1247775"/>
                <a:gd name="connsiteX12" fmla="*/ 590550 w 727075"/>
                <a:gd name="connsiteY12" fmla="*/ 1035050 h 1247775"/>
                <a:gd name="connsiteX13" fmla="*/ 542925 w 727075"/>
                <a:gd name="connsiteY13" fmla="*/ 885825 h 1247775"/>
                <a:gd name="connsiteX14" fmla="*/ 492125 w 727075"/>
                <a:gd name="connsiteY14" fmla="*/ 723900 h 1247775"/>
                <a:gd name="connsiteX15" fmla="*/ 434975 w 727075"/>
                <a:gd name="connsiteY15" fmla="*/ 565150 h 1247775"/>
                <a:gd name="connsiteX16" fmla="*/ 358775 w 727075"/>
                <a:gd name="connsiteY16" fmla="*/ 377825 h 1247775"/>
                <a:gd name="connsiteX17" fmla="*/ 307975 w 727075"/>
                <a:gd name="connsiteY17" fmla="*/ 314325 h 1247775"/>
                <a:gd name="connsiteX18" fmla="*/ 219075 w 727075"/>
                <a:gd name="connsiteY18" fmla="*/ 219075 h 1247775"/>
                <a:gd name="connsiteX19" fmla="*/ 120650 w 727075"/>
                <a:gd name="connsiteY19" fmla="*/ 107950 h 1247775"/>
                <a:gd name="connsiteX20" fmla="*/ 79375 w 727075"/>
                <a:gd name="connsiteY20" fmla="*/ 63500 h 1247775"/>
                <a:gd name="connsiteX21" fmla="*/ 139700 w 727075"/>
                <a:gd name="connsiteY21" fmla="*/ 247650 h 1247775"/>
                <a:gd name="connsiteX22" fmla="*/ 203200 w 727075"/>
                <a:gd name="connsiteY22" fmla="*/ 460375 h 1247775"/>
                <a:gd name="connsiteX23" fmla="*/ 247650 w 727075"/>
                <a:gd name="connsiteY23" fmla="*/ 654050 h 1247775"/>
                <a:gd name="connsiteX24" fmla="*/ 304800 w 727075"/>
                <a:gd name="connsiteY24" fmla="*/ 831850 h 1247775"/>
                <a:gd name="connsiteX25" fmla="*/ 358775 w 727075"/>
                <a:gd name="connsiteY25" fmla="*/ 974725 h 1247775"/>
                <a:gd name="connsiteX26" fmla="*/ 460375 w 727075"/>
                <a:gd name="connsiteY26" fmla="*/ 1146175 h 1247775"/>
                <a:gd name="connsiteX27" fmla="*/ 422275 w 727075"/>
                <a:gd name="connsiteY27" fmla="*/ 1181100 h 1247775"/>
                <a:gd name="connsiteX28" fmla="*/ 384175 w 727075"/>
                <a:gd name="connsiteY28" fmla="*/ 1111250 h 1247775"/>
                <a:gd name="connsiteX29" fmla="*/ 295275 w 727075"/>
                <a:gd name="connsiteY29" fmla="*/ 933450 h 1247775"/>
                <a:gd name="connsiteX30" fmla="*/ 241300 w 727075"/>
                <a:gd name="connsiteY30" fmla="*/ 765175 h 1247775"/>
                <a:gd name="connsiteX31" fmla="*/ 174625 w 727075"/>
                <a:gd name="connsiteY31" fmla="*/ 581025 h 1247775"/>
                <a:gd name="connsiteX32" fmla="*/ 130175 w 727075"/>
                <a:gd name="connsiteY32" fmla="*/ 460375 h 1247775"/>
                <a:gd name="connsiteX33" fmla="*/ 92075 w 727075"/>
                <a:gd name="connsiteY33" fmla="*/ 295275 h 1247775"/>
                <a:gd name="connsiteX34" fmla="*/ 50800 w 727075"/>
                <a:gd name="connsiteY34" fmla="*/ 168275 h 1247775"/>
                <a:gd name="connsiteX35" fmla="*/ 0 w 727075"/>
                <a:gd name="connsiteY35" fmla="*/ 85725 h 1247775"/>
                <a:gd name="connsiteX36" fmla="*/ 69850 w 727075"/>
                <a:gd name="connsiteY36" fmla="*/ 0 h 1247775"/>
                <a:gd name="connsiteX37" fmla="*/ 127000 w 727075"/>
                <a:gd name="connsiteY37" fmla="*/ 15875 h 1247775"/>
                <a:gd name="connsiteX0" fmla="*/ 127000 w 727075"/>
                <a:gd name="connsiteY0" fmla="*/ 15875 h 1247775"/>
                <a:gd name="connsiteX1" fmla="*/ 215900 w 727075"/>
                <a:gd name="connsiteY1" fmla="*/ 123825 h 1247775"/>
                <a:gd name="connsiteX2" fmla="*/ 304800 w 727075"/>
                <a:gd name="connsiteY2" fmla="*/ 225425 h 1247775"/>
                <a:gd name="connsiteX3" fmla="*/ 393700 w 727075"/>
                <a:gd name="connsiteY3" fmla="*/ 327025 h 1247775"/>
                <a:gd name="connsiteX4" fmla="*/ 441325 w 727075"/>
                <a:gd name="connsiteY4" fmla="*/ 441325 h 1247775"/>
                <a:gd name="connsiteX5" fmla="*/ 504825 w 727075"/>
                <a:gd name="connsiteY5" fmla="*/ 606425 h 1247775"/>
                <a:gd name="connsiteX6" fmla="*/ 561975 w 727075"/>
                <a:gd name="connsiteY6" fmla="*/ 803275 h 1247775"/>
                <a:gd name="connsiteX7" fmla="*/ 628650 w 727075"/>
                <a:gd name="connsiteY7" fmla="*/ 971550 h 1247775"/>
                <a:gd name="connsiteX8" fmla="*/ 708025 w 727075"/>
                <a:gd name="connsiteY8" fmla="*/ 1165225 h 1247775"/>
                <a:gd name="connsiteX9" fmla="*/ 727075 w 727075"/>
                <a:gd name="connsiteY9" fmla="*/ 1209675 h 1247775"/>
                <a:gd name="connsiteX10" fmla="*/ 688975 w 727075"/>
                <a:gd name="connsiteY10" fmla="*/ 1247775 h 1247775"/>
                <a:gd name="connsiteX11" fmla="*/ 650875 w 727075"/>
                <a:gd name="connsiteY11" fmla="*/ 1165225 h 1247775"/>
                <a:gd name="connsiteX12" fmla="*/ 590550 w 727075"/>
                <a:gd name="connsiteY12" fmla="*/ 1035050 h 1247775"/>
                <a:gd name="connsiteX13" fmla="*/ 542925 w 727075"/>
                <a:gd name="connsiteY13" fmla="*/ 885825 h 1247775"/>
                <a:gd name="connsiteX14" fmla="*/ 492125 w 727075"/>
                <a:gd name="connsiteY14" fmla="*/ 723900 h 1247775"/>
                <a:gd name="connsiteX15" fmla="*/ 434975 w 727075"/>
                <a:gd name="connsiteY15" fmla="*/ 565150 h 1247775"/>
                <a:gd name="connsiteX16" fmla="*/ 358775 w 727075"/>
                <a:gd name="connsiteY16" fmla="*/ 377825 h 1247775"/>
                <a:gd name="connsiteX17" fmla="*/ 307975 w 727075"/>
                <a:gd name="connsiteY17" fmla="*/ 314325 h 1247775"/>
                <a:gd name="connsiteX18" fmla="*/ 219075 w 727075"/>
                <a:gd name="connsiteY18" fmla="*/ 219075 h 1247775"/>
                <a:gd name="connsiteX19" fmla="*/ 120650 w 727075"/>
                <a:gd name="connsiteY19" fmla="*/ 107950 h 1247775"/>
                <a:gd name="connsiteX20" fmla="*/ 79375 w 727075"/>
                <a:gd name="connsiteY20" fmla="*/ 76200 h 1247775"/>
                <a:gd name="connsiteX21" fmla="*/ 139700 w 727075"/>
                <a:gd name="connsiteY21" fmla="*/ 247650 h 1247775"/>
                <a:gd name="connsiteX22" fmla="*/ 203200 w 727075"/>
                <a:gd name="connsiteY22" fmla="*/ 460375 h 1247775"/>
                <a:gd name="connsiteX23" fmla="*/ 247650 w 727075"/>
                <a:gd name="connsiteY23" fmla="*/ 654050 h 1247775"/>
                <a:gd name="connsiteX24" fmla="*/ 304800 w 727075"/>
                <a:gd name="connsiteY24" fmla="*/ 831850 h 1247775"/>
                <a:gd name="connsiteX25" fmla="*/ 358775 w 727075"/>
                <a:gd name="connsiteY25" fmla="*/ 974725 h 1247775"/>
                <a:gd name="connsiteX26" fmla="*/ 460375 w 727075"/>
                <a:gd name="connsiteY26" fmla="*/ 1146175 h 1247775"/>
                <a:gd name="connsiteX27" fmla="*/ 422275 w 727075"/>
                <a:gd name="connsiteY27" fmla="*/ 1181100 h 1247775"/>
                <a:gd name="connsiteX28" fmla="*/ 384175 w 727075"/>
                <a:gd name="connsiteY28" fmla="*/ 1111250 h 1247775"/>
                <a:gd name="connsiteX29" fmla="*/ 295275 w 727075"/>
                <a:gd name="connsiteY29" fmla="*/ 933450 h 1247775"/>
                <a:gd name="connsiteX30" fmla="*/ 241300 w 727075"/>
                <a:gd name="connsiteY30" fmla="*/ 765175 h 1247775"/>
                <a:gd name="connsiteX31" fmla="*/ 174625 w 727075"/>
                <a:gd name="connsiteY31" fmla="*/ 581025 h 1247775"/>
                <a:gd name="connsiteX32" fmla="*/ 130175 w 727075"/>
                <a:gd name="connsiteY32" fmla="*/ 460375 h 1247775"/>
                <a:gd name="connsiteX33" fmla="*/ 92075 w 727075"/>
                <a:gd name="connsiteY33" fmla="*/ 295275 h 1247775"/>
                <a:gd name="connsiteX34" fmla="*/ 50800 w 727075"/>
                <a:gd name="connsiteY34" fmla="*/ 168275 h 1247775"/>
                <a:gd name="connsiteX35" fmla="*/ 0 w 727075"/>
                <a:gd name="connsiteY35" fmla="*/ 85725 h 1247775"/>
                <a:gd name="connsiteX36" fmla="*/ 69850 w 727075"/>
                <a:gd name="connsiteY36" fmla="*/ 0 h 1247775"/>
                <a:gd name="connsiteX37" fmla="*/ 127000 w 727075"/>
                <a:gd name="connsiteY37" fmla="*/ 15875 h 1247775"/>
                <a:gd name="connsiteX0" fmla="*/ 158750 w 727075"/>
                <a:gd name="connsiteY0" fmla="*/ 47625 h 1247775"/>
                <a:gd name="connsiteX1" fmla="*/ 215900 w 727075"/>
                <a:gd name="connsiteY1" fmla="*/ 123825 h 1247775"/>
                <a:gd name="connsiteX2" fmla="*/ 304800 w 727075"/>
                <a:gd name="connsiteY2" fmla="*/ 225425 h 1247775"/>
                <a:gd name="connsiteX3" fmla="*/ 393700 w 727075"/>
                <a:gd name="connsiteY3" fmla="*/ 327025 h 1247775"/>
                <a:gd name="connsiteX4" fmla="*/ 441325 w 727075"/>
                <a:gd name="connsiteY4" fmla="*/ 441325 h 1247775"/>
                <a:gd name="connsiteX5" fmla="*/ 504825 w 727075"/>
                <a:gd name="connsiteY5" fmla="*/ 606425 h 1247775"/>
                <a:gd name="connsiteX6" fmla="*/ 561975 w 727075"/>
                <a:gd name="connsiteY6" fmla="*/ 803275 h 1247775"/>
                <a:gd name="connsiteX7" fmla="*/ 628650 w 727075"/>
                <a:gd name="connsiteY7" fmla="*/ 971550 h 1247775"/>
                <a:gd name="connsiteX8" fmla="*/ 708025 w 727075"/>
                <a:gd name="connsiteY8" fmla="*/ 1165225 h 1247775"/>
                <a:gd name="connsiteX9" fmla="*/ 727075 w 727075"/>
                <a:gd name="connsiteY9" fmla="*/ 1209675 h 1247775"/>
                <a:gd name="connsiteX10" fmla="*/ 688975 w 727075"/>
                <a:gd name="connsiteY10" fmla="*/ 1247775 h 1247775"/>
                <a:gd name="connsiteX11" fmla="*/ 650875 w 727075"/>
                <a:gd name="connsiteY11" fmla="*/ 1165225 h 1247775"/>
                <a:gd name="connsiteX12" fmla="*/ 590550 w 727075"/>
                <a:gd name="connsiteY12" fmla="*/ 1035050 h 1247775"/>
                <a:gd name="connsiteX13" fmla="*/ 542925 w 727075"/>
                <a:gd name="connsiteY13" fmla="*/ 885825 h 1247775"/>
                <a:gd name="connsiteX14" fmla="*/ 492125 w 727075"/>
                <a:gd name="connsiteY14" fmla="*/ 723900 h 1247775"/>
                <a:gd name="connsiteX15" fmla="*/ 434975 w 727075"/>
                <a:gd name="connsiteY15" fmla="*/ 565150 h 1247775"/>
                <a:gd name="connsiteX16" fmla="*/ 358775 w 727075"/>
                <a:gd name="connsiteY16" fmla="*/ 377825 h 1247775"/>
                <a:gd name="connsiteX17" fmla="*/ 307975 w 727075"/>
                <a:gd name="connsiteY17" fmla="*/ 314325 h 1247775"/>
                <a:gd name="connsiteX18" fmla="*/ 219075 w 727075"/>
                <a:gd name="connsiteY18" fmla="*/ 219075 h 1247775"/>
                <a:gd name="connsiteX19" fmla="*/ 120650 w 727075"/>
                <a:gd name="connsiteY19" fmla="*/ 107950 h 1247775"/>
                <a:gd name="connsiteX20" fmla="*/ 79375 w 727075"/>
                <a:gd name="connsiteY20" fmla="*/ 76200 h 1247775"/>
                <a:gd name="connsiteX21" fmla="*/ 139700 w 727075"/>
                <a:gd name="connsiteY21" fmla="*/ 247650 h 1247775"/>
                <a:gd name="connsiteX22" fmla="*/ 203200 w 727075"/>
                <a:gd name="connsiteY22" fmla="*/ 460375 h 1247775"/>
                <a:gd name="connsiteX23" fmla="*/ 247650 w 727075"/>
                <a:gd name="connsiteY23" fmla="*/ 654050 h 1247775"/>
                <a:gd name="connsiteX24" fmla="*/ 304800 w 727075"/>
                <a:gd name="connsiteY24" fmla="*/ 831850 h 1247775"/>
                <a:gd name="connsiteX25" fmla="*/ 358775 w 727075"/>
                <a:gd name="connsiteY25" fmla="*/ 974725 h 1247775"/>
                <a:gd name="connsiteX26" fmla="*/ 460375 w 727075"/>
                <a:gd name="connsiteY26" fmla="*/ 1146175 h 1247775"/>
                <a:gd name="connsiteX27" fmla="*/ 422275 w 727075"/>
                <a:gd name="connsiteY27" fmla="*/ 1181100 h 1247775"/>
                <a:gd name="connsiteX28" fmla="*/ 384175 w 727075"/>
                <a:gd name="connsiteY28" fmla="*/ 1111250 h 1247775"/>
                <a:gd name="connsiteX29" fmla="*/ 295275 w 727075"/>
                <a:gd name="connsiteY29" fmla="*/ 933450 h 1247775"/>
                <a:gd name="connsiteX30" fmla="*/ 241300 w 727075"/>
                <a:gd name="connsiteY30" fmla="*/ 765175 h 1247775"/>
                <a:gd name="connsiteX31" fmla="*/ 174625 w 727075"/>
                <a:gd name="connsiteY31" fmla="*/ 581025 h 1247775"/>
                <a:gd name="connsiteX32" fmla="*/ 130175 w 727075"/>
                <a:gd name="connsiteY32" fmla="*/ 460375 h 1247775"/>
                <a:gd name="connsiteX33" fmla="*/ 92075 w 727075"/>
                <a:gd name="connsiteY33" fmla="*/ 295275 h 1247775"/>
                <a:gd name="connsiteX34" fmla="*/ 50800 w 727075"/>
                <a:gd name="connsiteY34" fmla="*/ 168275 h 1247775"/>
                <a:gd name="connsiteX35" fmla="*/ 0 w 727075"/>
                <a:gd name="connsiteY35" fmla="*/ 85725 h 1247775"/>
                <a:gd name="connsiteX36" fmla="*/ 69850 w 727075"/>
                <a:gd name="connsiteY36" fmla="*/ 0 h 1247775"/>
                <a:gd name="connsiteX37" fmla="*/ 158750 w 727075"/>
                <a:gd name="connsiteY37" fmla="*/ 47625 h 1247775"/>
                <a:gd name="connsiteX0" fmla="*/ 158750 w 727075"/>
                <a:gd name="connsiteY0" fmla="*/ 28575 h 1228725"/>
                <a:gd name="connsiteX1" fmla="*/ 215900 w 727075"/>
                <a:gd name="connsiteY1" fmla="*/ 104775 h 1228725"/>
                <a:gd name="connsiteX2" fmla="*/ 304800 w 727075"/>
                <a:gd name="connsiteY2" fmla="*/ 206375 h 1228725"/>
                <a:gd name="connsiteX3" fmla="*/ 393700 w 727075"/>
                <a:gd name="connsiteY3" fmla="*/ 307975 h 1228725"/>
                <a:gd name="connsiteX4" fmla="*/ 441325 w 727075"/>
                <a:gd name="connsiteY4" fmla="*/ 422275 h 1228725"/>
                <a:gd name="connsiteX5" fmla="*/ 504825 w 727075"/>
                <a:gd name="connsiteY5" fmla="*/ 587375 h 1228725"/>
                <a:gd name="connsiteX6" fmla="*/ 561975 w 727075"/>
                <a:gd name="connsiteY6" fmla="*/ 784225 h 1228725"/>
                <a:gd name="connsiteX7" fmla="*/ 628650 w 727075"/>
                <a:gd name="connsiteY7" fmla="*/ 952500 h 1228725"/>
                <a:gd name="connsiteX8" fmla="*/ 708025 w 727075"/>
                <a:gd name="connsiteY8" fmla="*/ 1146175 h 1228725"/>
                <a:gd name="connsiteX9" fmla="*/ 727075 w 727075"/>
                <a:gd name="connsiteY9" fmla="*/ 1190625 h 1228725"/>
                <a:gd name="connsiteX10" fmla="*/ 688975 w 727075"/>
                <a:gd name="connsiteY10" fmla="*/ 1228725 h 1228725"/>
                <a:gd name="connsiteX11" fmla="*/ 650875 w 727075"/>
                <a:gd name="connsiteY11" fmla="*/ 1146175 h 1228725"/>
                <a:gd name="connsiteX12" fmla="*/ 590550 w 727075"/>
                <a:gd name="connsiteY12" fmla="*/ 1016000 h 1228725"/>
                <a:gd name="connsiteX13" fmla="*/ 542925 w 727075"/>
                <a:gd name="connsiteY13" fmla="*/ 866775 h 1228725"/>
                <a:gd name="connsiteX14" fmla="*/ 492125 w 727075"/>
                <a:gd name="connsiteY14" fmla="*/ 704850 h 1228725"/>
                <a:gd name="connsiteX15" fmla="*/ 434975 w 727075"/>
                <a:gd name="connsiteY15" fmla="*/ 546100 h 1228725"/>
                <a:gd name="connsiteX16" fmla="*/ 358775 w 727075"/>
                <a:gd name="connsiteY16" fmla="*/ 358775 h 1228725"/>
                <a:gd name="connsiteX17" fmla="*/ 307975 w 727075"/>
                <a:gd name="connsiteY17" fmla="*/ 295275 h 1228725"/>
                <a:gd name="connsiteX18" fmla="*/ 219075 w 727075"/>
                <a:gd name="connsiteY18" fmla="*/ 200025 h 1228725"/>
                <a:gd name="connsiteX19" fmla="*/ 120650 w 727075"/>
                <a:gd name="connsiteY19" fmla="*/ 88900 h 1228725"/>
                <a:gd name="connsiteX20" fmla="*/ 79375 w 727075"/>
                <a:gd name="connsiteY20" fmla="*/ 57150 h 1228725"/>
                <a:gd name="connsiteX21" fmla="*/ 139700 w 727075"/>
                <a:gd name="connsiteY21" fmla="*/ 228600 h 1228725"/>
                <a:gd name="connsiteX22" fmla="*/ 203200 w 727075"/>
                <a:gd name="connsiteY22" fmla="*/ 441325 h 1228725"/>
                <a:gd name="connsiteX23" fmla="*/ 247650 w 727075"/>
                <a:gd name="connsiteY23" fmla="*/ 635000 h 1228725"/>
                <a:gd name="connsiteX24" fmla="*/ 304800 w 727075"/>
                <a:gd name="connsiteY24" fmla="*/ 812800 h 1228725"/>
                <a:gd name="connsiteX25" fmla="*/ 358775 w 727075"/>
                <a:gd name="connsiteY25" fmla="*/ 955675 h 1228725"/>
                <a:gd name="connsiteX26" fmla="*/ 460375 w 727075"/>
                <a:gd name="connsiteY26" fmla="*/ 1127125 h 1228725"/>
                <a:gd name="connsiteX27" fmla="*/ 422275 w 727075"/>
                <a:gd name="connsiteY27" fmla="*/ 1162050 h 1228725"/>
                <a:gd name="connsiteX28" fmla="*/ 384175 w 727075"/>
                <a:gd name="connsiteY28" fmla="*/ 1092200 h 1228725"/>
                <a:gd name="connsiteX29" fmla="*/ 295275 w 727075"/>
                <a:gd name="connsiteY29" fmla="*/ 914400 h 1228725"/>
                <a:gd name="connsiteX30" fmla="*/ 241300 w 727075"/>
                <a:gd name="connsiteY30" fmla="*/ 746125 h 1228725"/>
                <a:gd name="connsiteX31" fmla="*/ 174625 w 727075"/>
                <a:gd name="connsiteY31" fmla="*/ 561975 h 1228725"/>
                <a:gd name="connsiteX32" fmla="*/ 130175 w 727075"/>
                <a:gd name="connsiteY32" fmla="*/ 441325 h 1228725"/>
                <a:gd name="connsiteX33" fmla="*/ 92075 w 727075"/>
                <a:gd name="connsiteY33" fmla="*/ 276225 h 1228725"/>
                <a:gd name="connsiteX34" fmla="*/ 50800 w 727075"/>
                <a:gd name="connsiteY34" fmla="*/ 149225 h 1228725"/>
                <a:gd name="connsiteX35" fmla="*/ 0 w 727075"/>
                <a:gd name="connsiteY35" fmla="*/ 66675 h 1228725"/>
                <a:gd name="connsiteX36" fmla="*/ 130175 w 727075"/>
                <a:gd name="connsiteY36" fmla="*/ 0 h 1228725"/>
                <a:gd name="connsiteX37" fmla="*/ 158750 w 727075"/>
                <a:gd name="connsiteY37" fmla="*/ 28575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27075" h="1228725">
                  <a:moveTo>
                    <a:pt x="158750" y="28575"/>
                  </a:moveTo>
                  <a:lnTo>
                    <a:pt x="215900" y="104775"/>
                  </a:lnTo>
                  <a:lnTo>
                    <a:pt x="304800" y="206375"/>
                  </a:lnTo>
                  <a:lnTo>
                    <a:pt x="393700" y="307975"/>
                  </a:lnTo>
                  <a:lnTo>
                    <a:pt x="441325" y="422275"/>
                  </a:lnTo>
                  <a:lnTo>
                    <a:pt x="504825" y="587375"/>
                  </a:lnTo>
                  <a:lnTo>
                    <a:pt x="561975" y="784225"/>
                  </a:lnTo>
                  <a:lnTo>
                    <a:pt x="628650" y="952500"/>
                  </a:lnTo>
                  <a:lnTo>
                    <a:pt x="708025" y="1146175"/>
                  </a:lnTo>
                  <a:lnTo>
                    <a:pt x="727075" y="1190625"/>
                  </a:lnTo>
                  <a:lnTo>
                    <a:pt x="688975" y="1228725"/>
                  </a:lnTo>
                  <a:lnTo>
                    <a:pt x="650875" y="1146175"/>
                  </a:lnTo>
                  <a:lnTo>
                    <a:pt x="590550" y="1016000"/>
                  </a:lnTo>
                  <a:lnTo>
                    <a:pt x="542925" y="866775"/>
                  </a:lnTo>
                  <a:lnTo>
                    <a:pt x="492125" y="704850"/>
                  </a:lnTo>
                  <a:lnTo>
                    <a:pt x="434975" y="546100"/>
                  </a:lnTo>
                  <a:lnTo>
                    <a:pt x="358775" y="358775"/>
                  </a:lnTo>
                  <a:lnTo>
                    <a:pt x="307975" y="295275"/>
                  </a:lnTo>
                  <a:lnTo>
                    <a:pt x="219075" y="200025"/>
                  </a:lnTo>
                  <a:lnTo>
                    <a:pt x="120650" y="88900"/>
                  </a:lnTo>
                  <a:lnTo>
                    <a:pt x="79375" y="57150"/>
                  </a:lnTo>
                  <a:lnTo>
                    <a:pt x="139700" y="228600"/>
                  </a:lnTo>
                  <a:lnTo>
                    <a:pt x="203200" y="441325"/>
                  </a:lnTo>
                  <a:lnTo>
                    <a:pt x="247650" y="635000"/>
                  </a:lnTo>
                  <a:lnTo>
                    <a:pt x="304800" y="812800"/>
                  </a:lnTo>
                  <a:lnTo>
                    <a:pt x="358775" y="955675"/>
                  </a:lnTo>
                  <a:lnTo>
                    <a:pt x="460375" y="1127125"/>
                  </a:lnTo>
                  <a:lnTo>
                    <a:pt x="422275" y="1162050"/>
                  </a:lnTo>
                  <a:lnTo>
                    <a:pt x="384175" y="1092200"/>
                  </a:lnTo>
                  <a:lnTo>
                    <a:pt x="295275" y="914400"/>
                  </a:lnTo>
                  <a:lnTo>
                    <a:pt x="241300" y="746125"/>
                  </a:lnTo>
                  <a:lnTo>
                    <a:pt x="174625" y="561975"/>
                  </a:lnTo>
                  <a:lnTo>
                    <a:pt x="130175" y="441325"/>
                  </a:lnTo>
                  <a:lnTo>
                    <a:pt x="92075" y="276225"/>
                  </a:lnTo>
                  <a:lnTo>
                    <a:pt x="50800" y="149225"/>
                  </a:lnTo>
                  <a:lnTo>
                    <a:pt x="0" y="66675"/>
                  </a:lnTo>
                  <a:lnTo>
                    <a:pt x="130175" y="0"/>
                  </a:lnTo>
                  <a:lnTo>
                    <a:pt x="158750" y="28575"/>
                  </a:lnTo>
                  <a:close/>
                </a:path>
              </a:pathLst>
            </a:custGeom>
            <a:pattFill prst="ltVert">
              <a:fgClr>
                <a:sysClr val="windowText" lastClr="000000"/>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41" name="Freeform 40"/>
            <p:cNvSpPr/>
            <p:nvPr/>
          </p:nvSpPr>
          <p:spPr>
            <a:xfrm>
              <a:off x="5208792" y="2354827"/>
              <a:ext cx="3387725" cy="666750"/>
            </a:xfrm>
            <a:custGeom>
              <a:avLst/>
              <a:gdLst>
                <a:gd name="connsiteX0" fmla="*/ 3365500 w 3387725"/>
                <a:gd name="connsiteY0" fmla="*/ 469900 h 1574800"/>
                <a:gd name="connsiteX1" fmla="*/ 3267075 w 3387725"/>
                <a:gd name="connsiteY1" fmla="*/ 466725 h 1574800"/>
                <a:gd name="connsiteX2" fmla="*/ 3121025 w 3387725"/>
                <a:gd name="connsiteY2" fmla="*/ 466725 h 1574800"/>
                <a:gd name="connsiteX3" fmla="*/ 2949575 w 3387725"/>
                <a:gd name="connsiteY3" fmla="*/ 457200 h 1574800"/>
                <a:gd name="connsiteX4" fmla="*/ 2781300 w 3387725"/>
                <a:gd name="connsiteY4" fmla="*/ 447675 h 1574800"/>
                <a:gd name="connsiteX5" fmla="*/ 2670175 w 3387725"/>
                <a:gd name="connsiteY5" fmla="*/ 431800 h 1574800"/>
                <a:gd name="connsiteX6" fmla="*/ 2552700 w 3387725"/>
                <a:gd name="connsiteY6" fmla="*/ 403225 h 1574800"/>
                <a:gd name="connsiteX7" fmla="*/ 2393950 w 3387725"/>
                <a:gd name="connsiteY7" fmla="*/ 358775 h 1574800"/>
                <a:gd name="connsiteX8" fmla="*/ 2384425 w 3387725"/>
                <a:gd name="connsiteY8" fmla="*/ 257175 h 1574800"/>
                <a:gd name="connsiteX9" fmla="*/ 2244725 w 3387725"/>
                <a:gd name="connsiteY9" fmla="*/ 228600 h 1574800"/>
                <a:gd name="connsiteX10" fmla="*/ 2076450 w 3387725"/>
                <a:gd name="connsiteY10" fmla="*/ 187325 h 1574800"/>
                <a:gd name="connsiteX11" fmla="*/ 1920875 w 3387725"/>
                <a:gd name="connsiteY11" fmla="*/ 149225 h 1574800"/>
                <a:gd name="connsiteX12" fmla="*/ 1714500 w 3387725"/>
                <a:gd name="connsiteY12" fmla="*/ 92075 h 1574800"/>
                <a:gd name="connsiteX13" fmla="*/ 1562100 w 3387725"/>
                <a:gd name="connsiteY13" fmla="*/ 57150 h 1574800"/>
                <a:gd name="connsiteX14" fmla="*/ 1454150 w 3387725"/>
                <a:gd name="connsiteY14" fmla="*/ 38100 h 1574800"/>
                <a:gd name="connsiteX15" fmla="*/ 1327150 w 3387725"/>
                <a:gd name="connsiteY15" fmla="*/ 25400 h 1574800"/>
                <a:gd name="connsiteX16" fmla="*/ 1149350 w 3387725"/>
                <a:gd name="connsiteY16" fmla="*/ 19050 h 1574800"/>
                <a:gd name="connsiteX17" fmla="*/ 993775 w 3387725"/>
                <a:gd name="connsiteY17" fmla="*/ 0 h 1574800"/>
                <a:gd name="connsiteX18" fmla="*/ 996950 w 3387725"/>
                <a:gd name="connsiteY18" fmla="*/ 47625 h 1574800"/>
                <a:gd name="connsiteX19" fmla="*/ 889000 w 3387725"/>
                <a:gd name="connsiteY19" fmla="*/ 31750 h 1574800"/>
                <a:gd name="connsiteX20" fmla="*/ 739775 w 3387725"/>
                <a:gd name="connsiteY20" fmla="*/ 28575 h 1574800"/>
                <a:gd name="connsiteX21" fmla="*/ 571500 w 3387725"/>
                <a:gd name="connsiteY21" fmla="*/ 28575 h 1574800"/>
                <a:gd name="connsiteX22" fmla="*/ 387350 w 3387725"/>
                <a:gd name="connsiteY22" fmla="*/ 41275 h 1574800"/>
                <a:gd name="connsiteX23" fmla="*/ 219075 w 3387725"/>
                <a:gd name="connsiteY23" fmla="*/ 57150 h 1574800"/>
                <a:gd name="connsiteX24" fmla="*/ 0 w 3387725"/>
                <a:gd name="connsiteY24" fmla="*/ 111125 h 1574800"/>
                <a:gd name="connsiteX25" fmla="*/ 31750 w 3387725"/>
                <a:gd name="connsiteY25" fmla="*/ 260350 h 1574800"/>
                <a:gd name="connsiteX26" fmla="*/ 161925 w 3387725"/>
                <a:gd name="connsiteY26" fmla="*/ 203200 h 1574800"/>
                <a:gd name="connsiteX27" fmla="*/ 352425 w 3387725"/>
                <a:gd name="connsiteY27" fmla="*/ 168275 h 1574800"/>
                <a:gd name="connsiteX28" fmla="*/ 485775 w 3387725"/>
                <a:gd name="connsiteY28" fmla="*/ 139700 h 1574800"/>
                <a:gd name="connsiteX29" fmla="*/ 698500 w 3387725"/>
                <a:gd name="connsiteY29" fmla="*/ 127000 h 1574800"/>
                <a:gd name="connsiteX30" fmla="*/ 927100 w 3387725"/>
                <a:gd name="connsiteY30" fmla="*/ 117475 h 1574800"/>
                <a:gd name="connsiteX31" fmla="*/ 1120775 w 3387725"/>
                <a:gd name="connsiteY31" fmla="*/ 107950 h 1574800"/>
                <a:gd name="connsiteX32" fmla="*/ 1304925 w 3387725"/>
                <a:gd name="connsiteY32" fmla="*/ 123825 h 1574800"/>
                <a:gd name="connsiteX33" fmla="*/ 1473200 w 3387725"/>
                <a:gd name="connsiteY33" fmla="*/ 139700 h 1574800"/>
                <a:gd name="connsiteX34" fmla="*/ 1663700 w 3387725"/>
                <a:gd name="connsiteY34" fmla="*/ 193675 h 1574800"/>
                <a:gd name="connsiteX35" fmla="*/ 1790700 w 3387725"/>
                <a:gd name="connsiteY35" fmla="*/ 231775 h 1574800"/>
                <a:gd name="connsiteX36" fmla="*/ 1936750 w 3387725"/>
                <a:gd name="connsiteY36" fmla="*/ 323850 h 1574800"/>
                <a:gd name="connsiteX37" fmla="*/ 2028825 w 3387725"/>
                <a:gd name="connsiteY37" fmla="*/ 460375 h 1574800"/>
                <a:gd name="connsiteX38" fmla="*/ 2066925 w 3387725"/>
                <a:gd name="connsiteY38" fmla="*/ 542925 h 1574800"/>
                <a:gd name="connsiteX39" fmla="*/ 2120900 w 3387725"/>
                <a:gd name="connsiteY39" fmla="*/ 765175 h 1574800"/>
                <a:gd name="connsiteX40" fmla="*/ 2193925 w 3387725"/>
                <a:gd name="connsiteY40" fmla="*/ 962025 h 1574800"/>
                <a:gd name="connsiteX41" fmla="*/ 2244725 w 3387725"/>
                <a:gd name="connsiteY41" fmla="*/ 1111250 h 1574800"/>
                <a:gd name="connsiteX42" fmla="*/ 2295525 w 3387725"/>
                <a:gd name="connsiteY42" fmla="*/ 1263650 h 1574800"/>
                <a:gd name="connsiteX43" fmla="*/ 2359025 w 3387725"/>
                <a:gd name="connsiteY43" fmla="*/ 1393825 h 1574800"/>
                <a:gd name="connsiteX44" fmla="*/ 2416175 w 3387725"/>
                <a:gd name="connsiteY44" fmla="*/ 1501775 h 1574800"/>
                <a:gd name="connsiteX45" fmla="*/ 2447925 w 3387725"/>
                <a:gd name="connsiteY45" fmla="*/ 1470025 h 1574800"/>
                <a:gd name="connsiteX46" fmla="*/ 2390775 w 3387725"/>
                <a:gd name="connsiteY46" fmla="*/ 1362075 h 1574800"/>
                <a:gd name="connsiteX47" fmla="*/ 2355850 w 3387725"/>
                <a:gd name="connsiteY47" fmla="*/ 1295400 h 1574800"/>
                <a:gd name="connsiteX48" fmla="*/ 2301875 w 3387725"/>
                <a:gd name="connsiteY48" fmla="*/ 1136650 h 1574800"/>
                <a:gd name="connsiteX49" fmla="*/ 2247900 w 3387725"/>
                <a:gd name="connsiteY49" fmla="*/ 987425 h 1574800"/>
                <a:gd name="connsiteX50" fmla="*/ 2219325 w 3387725"/>
                <a:gd name="connsiteY50" fmla="*/ 869950 h 1574800"/>
                <a:gd name="connsiteX51" fmla="*/ 2184400 w 3387725"/>
                <a:gd name="connsiteY51" fmla="*/ 723900 h 1574800"/>
                <a:gd name="connsiteX52" fmla="*/ 2136775 w 3387725"/>
                <a:gd name="connsiteY52" fmla="*/ 571500 h 1574800"/>
                <a:gd name="connsiteX53" fmla="*/ 2082800 w 3387725"/>
                <a:gd name="connsiteY53" fmla="*/ 400050 h 1574800"/>
                <a:gd name="connsiteX54" fmla="*/ 2149475 w 3387725"/>
                <a:gd name="connsiteY54" fmla="*/ 469900 h 1574800"/>
                <a:gd name="connsiteX55" fmla="*/ 2225675 w 3387725"/>
                <a:gd name="connsiteY55" fmla="*/ 555625 h 1574800"/>
                <a:gd name="connsiteX56" fmla="*/ 2301875 w 3387725"/>
                <a:gd name="connsiteY56" fmla="*/ 638175 h 1574800"/>
                <a:gd name="connsiteX57" fmla="*/ 2362200 w 3387725"/>
                <a:gd name="connsiteY57" fmla="*/ 714375 h 1574800"/>
                <a:gd name="connsiteX58" fmla="*/ 2406650 w 3387725"/>
                <a:gd name="connsiteY58" fmla="*/ 819150 h 1574800"/>
                <a:gd name="connsiteX59" fmla="*/ 2444750 w 3387725"/>
                <a:gd name="connsiteY59" fmla="*/ 923925 h 1574800"/>
                <a:gd name="connsiteX60" fmla="*/ 2498725 w 3387725"/>
                <a:gd name="connsiteY60" fmla="*/ 1069975 h 1574800"/>
                <a:gd name="connsiteX61" fmla="*/ 2546350 w 3387725"/>
                <a:gd name="connsiteY61" fmla="*/ 1219200 h 1574800"/>
                <a:gd name="connsiteX62" fmla="*/ 2590800 w 3387725"/>
                <a:gd name="connsiteY62" fmla="*/ 1349375 h 1574800"/>
                <a:gd name="connsiteX63" fmla="*/ 2628900 w 3387725"/>
                <a:gd name="connsiteY63" fmla="*/ 1447800 h 1574800"/>
                <a:gd name="connsiteX64" fmla="*/ 2692400 w 3387725"/>
                <a:gd name="connsiteY64" fmla="*/ 1574800 h 1574800"/>
                <a:gd name="connsiteX65" fmla="*/ 2727325 w 3387725"/>
                <a:gd name="connsiteY65" fmla="*/ 1530350 h 1574800"/>
                <a:gd name="connsiteX66" fmla="*/ 2654300 w 3387725"/>
                <a:gd name="connsiteY66" fmla="*/ 1368425 h 1574800"/>
                <a:gd name="connsiteX67" fmla="*/ 2593975 w 3387725"/>
                <a:gd name="connsiteY67" fmla="*/ 1216025 h 1574800"/>
                <a:gd name="connsiteX68" fmla="*/ 2543175 w 3387725"/>
                <a:gd name="connsiteY68" fmla="*/ 1057275 h 1574800"/>
                <a:gd name="connsiteX69" fmla="*/ 2501900 w 3387725"/>
                <a:gd name="connsiteY69" fmla="*/ 923925 h 1574800"/>
                <a:gd name="connsiteX70" fmla="*/ 2451100 w 3387725"/>
                <a:gd name="connsiteY70" fmla="*/ 796925 h 1574800"/>
                <a:gd name="connsiteX71" fmla="*/ 2406650 w 3387725"/>
                <a:gd name="connsiteY71" fmla="*/ 673100 h 1574800"/>
                <a:gd name="connsiteX72" fmla="*/ 2317750 w 3387725"/>
                <a:gd name="connsiteY72" fmla="*/ 568325 h 1574800"/>
                <a:gd name="connsiteX73" fmla="*/ 2235200 w 3387725"/>
                <a:gd name="connsiteY73" fmla="*/ 469900 h 1574800"/>
                <a:gd name="connsiteX74" fmla="*/ 2136775 w 3387725"/>
                <a:gd name="connsiteY74" fmla="*/ 339725 h 1574800"/>
                <a:gd name="connsiteX75" fmla="*/ 2241550 w 3387725"/>
                <a:gd name="connsiteY75" fmla="*/ 393700 h 1574800"/>
                <a:gd name="connsiteX76" fmla="*/ 2374900 w 3387725"/>
                <a:gd name="connsiteY76" fmla="*/ 457200 h 1574800"/>
                <a:gd name="connsiteX77" fmla="*/ 2565400 w 3387725"/>
                <a:gd name="connsiteY77" fmla="*/ 514350 h 1574800"/>
                <a:gd name="connsiteX78" fmla="*/ 2733675 w 3387725"/>
                <a:gd name="connsiteY78" fmla="*/ 542925 h 1574800"/>
                <a:gd name="connsiteX79" fmla="*/ 2962275 w 3387725"/>
                <a:gd name="connsiteY79" fmla="*/ 571500 h 1574800"/>
                <a:gd name="connsiteX80" fmla="*/ 3140075 w 3387725"/>
                <a:gd name="connsiteY80" fmla="*/ 596900 h 1574800"/>
                <a:gd name="connsiteX81" fmla="*/ 3317875 w 3387725"/>
                <a:gd name="connsiteY81" fmla="*/ 644525 h 1574800"/>
                <a:gd name="connsiteX82" fmla="*/ 3387725 w 3387725"/>
                <a:gd name="connsiteY82" fmla="*/ 666750 h 1574800"/>
                <a:gd name="connsiteX83" fmla="*/ 3365500 w 3387725"/>
                <a:gd name="connsiteY83" fmla="*/ 469900 h 1574800"/>
                <a:gd name="connsiteX0" fmla="*/ 3365500 w 3387725"/>
                <a:gd name="connsiteY0" fmla="*/ 469900 h 1574800"/>
                <a:gd name="connsiteX1" fmla="*/ 3267075 w 3387725"/>
                <a:gd name="connsiteY1" fmla="*/ 466725 h 1574800"/>
                <a:gd name="connsiteX2" fmla="*/ 3121025 w 3387725"/>
                <a:gd name="connsiteY2" fmla="*/ 466725 h 1574800"/>
                <a:gd name="connsiteX3" fmla="*/ 2949575 w 3387725"/>
                <a:gd name="connsiteY3" fmla="*/ 457200 h 1574800"/>
                <a:gd name="connsiteX4" fmla="*/ 2781300 w 3387725"/>
                <a:gd name="connsiteY4" fmla="*/ 447675 h 1574800"/>
                <a:gd name="connsiteX5" fmla="*/ 2670175 w 3387725"/>
                <a:gd name="connsiteY5" fmla="*/ 431800 h 1574800"/>
                <a:gd name="connsiteX6" fmla="*/ 2552700 w 3387725"/>
                <a:gd name="connsiteY6" fmla="*/ 403225 h 1574800"/>
                <a:gd name="connsiteX7" fmla="*/ 2393950 w 3387725"/>
                <a:gd name="connsiteY7" fmla="*/ 358775 h 1574800"/>
                <a:gd name="connsiteX8" fmla="*/ 2384425 w 3387725"/>
                <a:gd name="connsiteY8" fmla="*/ 257175 h 1574800"/>
                <a:gd name="connsiteX9" fmla="*/ 2244725 w 3387725"/>
                <a:gd name="connsiteY9" fmla="*/ 228600 h 1574800"/>
                <a:gd name="connsiteX10" fmla="*/ 2076450 w 3387725"/>
                <a:gd name="connsiteY10" fmla="*/ 187325 h 1574800"/>
                <a:gd name="connsiteX11" fmla="*/ 1920875 w 3387725"/>
                <a:gd name="connsiteY11" fmla="*/ 149225 h 1574800"/>
                <a:gd name="connsiteX12" fmla="*/ 1714500 w 3387725"/>
                <a:gd name="connsiteY12" fmla="*/ 92075 h 1574800"/>
                <a:gd name="connsiteX13" fmla="*/ 1562100 w 3387725"/>
                <a:gd name="connsiteY13" fmla="*/ 57150 h 1574800"/>
                <a:gd name="connsiteX14" fmla="*/ 1454150 w 3387725"/>
                <a:gd name="connsiteY14" fmla="*/ 38100 h 1574800"/>
                <a:gd name="connsiteX15" fmla="*/ 1327150 w 3387725"/>
                <a:gd name="connsiteY15" fmla="*/ 25400 h 1574800"/>
                <a:gd name="connsiteX16" fmla="*/ 1149350 w 3387725"/>
                <a:gd name="connsiteY16" fmla="*/ 19050 h 1574800"/>
                <a:gd name="connsiteX17" fmla="*/ 993775 w 3387725"/>
                <a:gd name="connsiteY17" fmla="*/ 0 h 1574800"/>
                <a:gd name="connsiteX18" fmla="*/ 996950 w 3387725"/>
                <a:gd name="connsiteY18" fmla="*/ 47625 h 1574800"/>
                <a:gd name="connsiteX19" fmla="*/ 889000 w 3387725"/>
                <a:gd name="connsiteY19" fmla="*/ 31750 h 1574800"/>
                <a:gd name="connsiteX20" fmla="*/ 739775 w 3387725"/>
                <a:gd name="connsiteY20" fmla="*/ 28575 h 1574800"/>
                <a:gd name="connsiteX21" fmla="*/ 571500 w 3387725"/>
                <a:gd name="connsiteY21" fmla="*/ 28575 h 1574800"/>
                <a:gd name="connsiteX22" fmla="*/ 387350 w 3387725"/>
                <a:gd name="connsiteY22" fmla="*/ 41275 h 1574800"/>
                <a:gd name="connsiteX23" fmla="*/ 219075 w 3387725"/>
                <a:gd name="connsiteY23" fmla="*/ 57150 h 1574800"/>
                <a:gd name="connsiteX24" fmla="*/ 0 w 3387725"/>
                <a:gd name="connsiteY24" fmla="*/ 111125 h 1574800"/>
                <a:gd name="connsiteX25" fmla="*/ 31750 w 3387725"/>
                <a:gd name="connsiteY25" fmla="*/ 260350 h 1574800"/>
                <a:gd name="connsiteX26" fmla="*/ 161925 w 3387725"/>
                <a:gd name="connsiteY26" fmla="*/ 203200 h 1574800"/>
                <a:gd name="connsiteX27" fmla="*/ 352425 w 3387725"/>
                <a:gd name="connsiteY27" fmla="*/ 168275 h 1574800"/>
                <a:gd name="connsiteX28" fmla="*/ 485775 w 3387725"/>
                <a:gd name="connsiteY28" fmla="*/ 139700 h 1574800"/>
                <a:gd name="connsiteX29" fmla="*/ 698500 w 3387725"/>
                <a:gd name="connsiteY29" fmla="*/ 127000 h 1574800"/>
                <a:gd name="connsiteX30" fmla="*/ 927100 w 3387725"/>
                <a:gd name="connsiteY30" fmla="*/ 117475 h 1574800"/>
                <a:gd name="connsiteX31" fmla="*/ 1120775 w 3387725"/>
                <a:gd name="connsiteY31" fmla="*/ 107950 h 1574800"/>
                <a:gd name="connsiteX32" fmla="*/ 1304925 w 3387725"/>
                <a:gd name="connsiteY32" fmla="*/ 123825 h 1574800"/>
                <a:gd name="connsiteX33" fmla="*/ 1473200 w 3387725"/>
                <a:gd name="connsiteY33" fmla="*/ 139700 h 1574800"/>
                <a:gd name="connsiteX34" fmla="*/ 1663700 w 3387725"/>
                <a:gd name="connsiteY34" fmla="*/ 193675 h 1574800"/>
                <a:gd name="connsiteX35" fmla="*/ 1790700 w 3387725"/>
                <a:gd name="connsiteY35" fmla="*/ 231775 h 1574800"/>
                <a:gd name="connsiteX36" fmla="*/ 1936750 w 3387725"/>
                <a:gd name="connsiteY36" fmla="*/ 323850 h 1574800"/>
                <a:gd name="connsiteX37" fmla="*/ 2028825 w 3387725"/>
                <a:gd name="connsiteY37" fmla="*/ 460375 h 1574800"/>
                <a:gd name="connsiteX38" fmla="*/ 2066925 w 3387725"/>
                <a:gd name="connsiteY38" fmla="*/ 542925 h 1574800"/>
                <a:gd name="connsiteX39" fmla="*/ 2120900 w 3387725"/>
                <a:gd name="connsiteY39" fmla="*/ 765175 h 1574800"/>
                <a:gd name="connsiteX40" fmla="*/ 2193925 w 3387725"/>
                <a:gd name="connsiteY40" fmla="*/ 962025 h 1574800"/>
                <a:gd name="connsiteX41" fmla="*/ 2244725 w 3387725"/>
                <a:gd name="connsiteY41" fmla="*/ 1111250 h 1574800"/>
                <a:gd name="connsiteX42" fmla="*/ 2295525 w 3387725"/>
                <a:gd name="connsiteY42" fmla="*/ 1263650 h 1574800"/>
                <a:gd name="connsiteX43" fmla="*/ 2359025 w 3387725"/>
                <a:gd name="connsiteY43" fmla="*/ 1393825 h 1574800"/>
                <a:gd name="connsiteX44" fmla="*/ 2416175 w 3387725"/>
                <a:gd name="connsiteY44" fmla="*/ 1501775 h 1574800"/>
                <a:gd name="connsiteX45" fmla="*/ 2447925 w 3387725"/>
                <a:gd name="connsiteY45" fmla="*/ 1470025 h 1574800"/>
                <a:gd name="connsiteX46" fmla="*/ 2390775 w 3387725"/>
                <a:gd name="connsiteY46" fmla="*/ 1362075 h 1574800"/>
                <a:gd name="connsiteX47" fmla="*/ 2355850 w 3387725"/>
                <a:gd name="connsiteY47" fmla="*/ 1295400 h 1574800"/>
                <a:gd name="connsiteX48" fmla="*/ 2301875 w 3387725"/>
                <a:gd name="connsiteY48" fmla="*/ 1136650 h 1574800"/>
                <a:gd name="connsiteX49" fmla="*/ 2247900 w 3387725"/>
                <a:gd name="connsiteY49" fmla="*/ 987425 h 1574800"/>
                <a:gd name="connsiteX50" fmla="*/ 2219325 w 3387725"/>
                <a:gd name="connsiteY50" fmla="*/ 869950 h 1574800"/>
                <a:gd name="connsiteX51" fmla="*/ 2184400 w 3387725"/>
                <a:gd name="connsiteY51" fmla="*/ 723900 h 1574800"/>
                <a:gd name="connsiteX52" fmla="*/ 2136775 w 3387725"/>
                <a:gd name="connsiteY52" fmla="*/ 571500 h 1574800"/>
                <a:gd name="connsiteX53" fmla="*/ 2082800 w 3387725"/>
                <a:gd name="connsiteY53" fmla="*/ 400050 h 1574800"/>
                <a:gd name="connsiteX54" fmla="*/ 2149475 w 3387725"/>
                <a:gd name="connsiteY54" fmla="*/ 469900 h 1574800"/>
                <a:gd name="connsiteX55" fmla="*/ 2225675 w 3387725"/>
                <a:gd name="connsiteY55" fmla="*/ 555625 h 1574800"/>
                <a:gd name="connsiteX56" fmla="*/ 2301875 w 3387725"/>
                <a:gd name="connsiteY56" fmla="*/ 638175 h 1574800"/>
                <a:gd name="connsiteX57" fmla="*/ 2362200 w 3387725"/>
                <a:gd name="connsiteY57" fmla="*/ 714375 h 1574800"/>
                <a:gd name="connsiteX58" fmla="*/ 2406650 w 3387725"/>
                <a:gd name="connsiteY58" fmla="*/ 819150 h 1574800"/>
                <a:gd name="connsiteX59" fmla="*/ 2444750 w 3387725"/>
                <a:gd name="connsiteY59" fmla="*/ 923925 h 1574800"/>
                <a:gd name="connsiteX60" fmla="*/ 2498725 w 3387725"/>
                <a:gd name="connsiteY60" fmla="*/ 1069975 h 1574800"/>
                <a:gd name="connsiteX61" fmla="*/ 2546350 w 3387725"/>
                <a:gd name="connsiteY61" fmla="*/ 1219200 h 1574800"/>
                <a:gd name="connsiteX62" fmla="*/ 2590800 w 3387725"/>
                <a:gd name="connsiteY62" fmla="*/ 1349375 h 1574800"/>
                <a:gd name="connsiteX63" fmla="*/ 2628900 w 3387725"/>
                <a:gd name="connsiteY63" fmla="*/ 1447800 h 1574800"/>
                <a:gd name="connsiteX64" fmla="*/ 2692400 w 3387725"/>
                <a:gd name="connsiteY64" fmla="*/ 1574800 h 1574800"/>
                <a:gd name="connsiteX65" fmla="*/ 2654300 w 3387725"/>
                <a:gd name="connsiteY65" fmla="*/ 1368425 h 1574800"/>
                <a:gd name="connsiteX66" fmla="*/ 2593975 w 3387725"/>
                <a:gd name="connsiteY66" fmla="*/ 1216025 h 1574800"/>
                <a:gd name="connsiteX67" fmla="*/ 2543175 w 3387725"/>
                <a:gd name="connsiteY67" fmla="*/ 1057275 h 1574800"/>
                <a:gd name="connsiteX68" fmla="*/ 2501900 w 3387725"/>
                <a:gd name="connsiteY68" fmla="*/ 923925 h 1574800"/>
                <a:gd name="connsiteX69" fmla="*/ 2451100 w 3387725"/>
                <a:gd name="connsiteY69" fmla="*/ 796925 h 1574800"/>
                <a:gd name="connsiteX70" fmla="*/ 2406650 w 3387725"/>
                <a:gd name="connsiteY70" fmla="*/ 673100 h 1574800"/>
                <a:gd name="connsiteX71" fmla="*/ 2317750 w 3387725"/>
                <a:gd name="connsiteY71" fmla="*/ 568325 h 1574800"/>
                <a:gd name="connsiteX72" fmla="*/ 2235200 w 3387725"/>
                <a:gd name="connsiteY72" fmla="*/ 469900 h 1574800"/>
                <a:gd name="connsiteX73" fmla="*/ 2136775 w 3387725"/>
                <a:gd name="connsiteY73" fmla="*/ 339725 h 1574800"/>
                <a:gd name="connsiteX74" fmla="*/ 2241550 w 3387725"/>
                <a:gd name="connsiteY74" fmla="*/ 393700 h 1574800"/>
                <a:gd name="connsiteX75" fmla="*/ 2374900 w 3387725"/>
                <a:gd name="connsiteY75" fmla="*/ 457200 h 1574800"/>
                <a:gd name="connsiteX76" fmla="*/ 2565400 w 3387725"/>
                <a:gd name="connsiteY76" fmla="*/ 514350 h 1574800"/>
                <a:gd name="connsiteX77" fmla="*/ 2733675 w 3387725"/>
                <a:gd name="connsiteY77" fmla="*/ 542925 h 1574800"/>
                <a:gd name="connsiteX78" fmla="*/ 2962275 w 3387725"/>
                <a:gd name="connsiteY78" fmla="*/ 571500 h 1574800"/>
                <a:gd name="connsiteX79" fmla="*/ 3140075 w 3387725"/>
                <a:gd name="connsiteY79" fmla="*/ 596900 h 1574800"/>
                <a:gd name="connsiteX80" fmla="*/ 3317875 w 3387725"/>
                <a:gd name="connsiteY80" fmla="*/ 644525 h 1574800"/>
                <a:gd name="connsiteX81" fmla="*/ 3387725 w 3387725"/>
                <a:gd name="connsiteY81" fmla="*/ 666750 h 1574800"/>
                <a:gd name="connsiteX82" fmla="*/ 3365500 w 3387725"/>
                <a:gd name="connsiteY82" fmla="*/ 469900 h 1574800"/>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444750 w 3387725"/>
                <a:gd name="connsiteY59" fmla="*/ 923925 h 1501775"/>
                <a:gd name="connsiteX60" fmla="*/ 2498725 w 3387725"/>
                <a:gd name="connsiteY60" fmla="*/ 1069975 h 1501775"/>
                <a:gd name="connsiteX61" fmla="*/ 2546350 w 3387725"/>
                <a:gd name="connsiteY61" fmla="*/ 1219200 h 1501775"/>
                <a:gd name="connsiteX62" fmla="*/ 2590800 w 3387725"/>
                <a:gd name="connsiteY62" fmla="*/ 1349375 h 1501775"/>
                <a:gd name="connsiteX63" fmla="*/ 2628900 w 3387725"/>
                <a:gd name="connsiteY63" fmla="*/ 1447800 h 1501775"/>
                <a:gd name="connsiteX64" fmla="*/ 2654300 w 3387725"/>
                <a:gd name="connsiteY64" fmla="*/ 1368425 h 1501775"/>
                <a:gd name="connsiteX65" fmla="*/ 2593975 w 3387725"/>
                <a:gd name="connsiteY65" fmla="*/ 1216025 h 1501775"/>
                <a:gd name="connsiteX66" fmla="*/ 2543175 w 3387725"/>
                <a:gd name="connsiteY66" fmla="*/ 1057275 h 1501775"/>
                <a:gd name="connsiteX67" fmla="*/ 2501900 w 3387725"/>
                <a:gd name="connsiteY67" fmla="*/ 923925 h 1501775"/>
                <a:gd name="connsiteX68" fmla="*/ 2451100 w 3387725"/>
                <a:gd name="connsiteY68" fmla="*/ 796925 h 1501775"/>
                <a:gd name="connsiteX69" fmla="*/ 2406650 w 3387725"/>
                <a:gd name="connsiteY69" fmla="*/ 673100 h 1501775"/>
                <a:gd name="connsiteX70" fmla="*/ 2317750 w 3387725"/>
                <a:gd name="connsiteY70" fmla="*/ 568325 h 1501775"/>
                <a:gd name="connsiteX71" fmla="*/ 2235200 w 3387725"/>
                <a:gd name="connsiteY71" fmla="*/ 469900 h 1501775"/>
                <a:gd name="connsiteX72" fmla="*/ 2136775 w 3387725"/>
                <a:gd name="connsiteY72" fmla="*/ 339725 h 1501775"/>
                <a:gd name="connsiteX73" fmla="*/ 2241550 w 3387725"/>
                <a:gd name="connsiteY73" fmla="*/ 393700 h 1501775"/>
                <a:gd name="connsiteX74" fmla="*/ 2374900 w 3387725"/>
                <a:gd name="connsiteY74" fmla="*/ 457200 h 1501775"/>
                <a:gd name="connsiteX75" fmla="*/ 2565400 w 3387725"/>
                <a:gd name="connsiteY75" fmla="*/ 514350 h 1501775"/>
                <a:gd name="connsiteX76" fmla="*/ 2733675 w 3387725"/>
                <a:gd name="connsiteY76" fmla="*/ 542925 h 1501775"/>
                <a:gd name="connsiteX77" fmla="*/ 2962275 w 3387725"/>
                <a:gd name="connsiteY77" fmla="*/ 571500 h 1501775"/>
                <a:gd name="connsiteX78" fmla="*/ 3140075 w 3387725"/>
                <a:gd name="connsiteY78" fmla="*/ 596900 h 1501775"/>
                <a:gd name="connsiteX79" fmla="*/ 3317875 w 3387725"/>
                <a:gd name="connsiteY79" fmla="*/ 644525 h 1501775"/>
                <a:gd name="connsiteX80" fmla="*/ 3387725 w 3387725"/>
                <a:gd name="connsiteY80" fmla="*/ 666750 h 1501775"/>
                <a:gd name="connsiteX81" fmla="*/ 3365500 w 3387725"/>
                <a:gd name="connsiteY81"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444750 w 3387725"/>
                <a:gd name="connsiteY59" fmla="*/ 923925 h 1501775"/>
                <a:gd name="connsiteX60" fmla="*/ 2498725 w 3387725"/>
                <a:gd name="connsiteY60" fmla="*/ 1069975 h 1501775"/>
                <a:gd name="connsiteX61" fmla="*/ 2546350 w 3387725"/>
                <a:gd name="connsiteY61" fmla="*/ 1219200 h 1501775"/>
                <a:gd name="connsiteX62" fmla="*/ 2590800 w 3387725"/>
                <a:gd name="connsiteY62" fmla="*/ 1349375 h 1501775"/>
                <a:gd name="connsiteX63" fmla="*/ 2654300 w 3387725"/>
                <a:gd name="connsiteY63" fmla="*/ 1368425 h 1501775"/>
                <a:gd name="connsiteX64" fmla="*/ 2593975 w 3387725"/>
                <a:gd name="connsiteY64" fmla="*/ 1216025 h 1501775"/>
                <a:gd name="connsiteX65" fmla="*/ 2543175 w 3387725"/>
                <a:gd name="connsiteY65" fmla="*/ 1057275 h 1501775"/>
                <a:gd name="connsiteX66" fmla="*/ 2501900 w 3387725"/>
                <a:gd name="connsiteY66" fmla="*/ 923925 h 1501775"/>
                <a:gd name="connsiteX67" fmla="*/ 2451100 w 3387725"/>
                <a:gd name="connsiteY67" fmla="*/ 796925 h 1501775"/>
                <a:gd name="connsiteX68" fmla="*/ 2406650 w 3387725"/>
                <a:gd name="connsiteY68" fmla="*/ 673100 h 1501775"/>
                <a:gd name="connsiteX69" fmla="*/ 2317750 w 3387725"/>
                <a:gd name="connsiteY69" fmla="*/ 568325 h 1501775"/>
                <a:gd name="connsiteX70" fmla="*/ 2235200 w 3387725"/>
                <a:gd name="connsiteY70" fmla="*/ 469900 h 1501775"/>
                <a:gd name="connsiteX71" fmla="*/ 2136775 w 3387725"/>
                <a:gd name="connsiteY71" fmla="*/ 339725 h 1501775"/>
                <a:gd name="connsiteX72" fmla="*/ 2241550 w 3387725"/>
                <a:gd name="connsiteY72" fmla="*/ 393700 h 1501775"/>
                <a:gd name="connsiteX73" fmla="*/ 2374900 w 3387725"/>
                <a:gd name="connsiteY73" fmla="*/ 457200 h 1501775"/>
                <a:gd name="connsiteX74" fmla="*/ 2565400 w 3387725"/>
                <a:gd name="connsiteY74" fmla="*/ 514350 h 1501775"/>
                <a:gd name="connsiteX75" fmla="*/ 2733675 w 3387725"/>
                <a:gd name="connsiteY75" fmla="*/ 542925 h 1501775"/>
                <a:gd name="connsiteX76" fmla="*/ 2962275 w 3387725"/>
                <a:gd name="connsiteY76" fmla="*/ 571500 h 1501775"/>
                <a:gd name="connsiteX77" fmla="*/ 3140075 w 3387725"/>
                <a:gd name="connsiteY77" fmla="*/ 596900 h 1501775"/>
                <a:gd name="connsiteX78" fmla="*/ 3317875 w 3387725"/>
                <a:gd name="connsiteY78" fmla="*/ 644525 h 1501775"/>
                <a:gd name="connsiteX79" fmla="*/ 3387725 w 3387725"/>
                <a:gd name="connsiteY79" fmla="*/ 666750 h 1501775"/>
                <a:gd name="connsiteX80" fmla="*/ 3365500 w 3387725"/>
                <a:gd name="connsiteY80"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444750 w 3387725"/>
                <a:gd name="connsiteY59" fmla="*/ 923925 h 1501775"/>
                <a:gd name="connsiteX60" fmla="*/ 2498725 w 3387725"/>
                <a:gd name="connsiteY60" fmla="*/ 1069975 h 1501775"/>
                <a:gd name="connsiteX61" fmla="*/ 2546350 w 3387725"/>
                <a:gd name="connsiteY61" fmla="*/ 1219200 h 1501775"/>
                <a:gd name="connsiteX62" fmla="*/ 2590800 w 3387725"/>
                <a:gd name="connsiteY62" fmla="*/ 1349375 h 1501775"/>
                <a:gd name="connsiteX63" fmla="*/ 2593975 w 3387725"/>
                <a:gd name="connsiteY63" fmla="*/ 1216025 h 1501775"/>
                <a:gd name="connsiteX64" fmla="*/ 2543175 w 3387725"/>
                <a:gd name="connsiteY64" fmla="*/ 1057275 h 1501775"/>
                <a:gd name="connsiteX65" fmla="*/ 2501900 w 3387725"/>
                <a:gd name="connsiteY65" fmla="*/ 923925 h 1501775"/>
                <a:gd name="connsiteX66" fmla="*/ 2451100 w 3387725"/>
                <a:gd name="connsiteY66" fmla="*/ 796925 h 1501775"/>
                <a:gd name="connsiteX67" fmla="*/ 2406650 w 3387725"/>
                <a:gd name="connsiteY67" fmla="*/ 673100 h 1501775"/>
                <a:gd name="connsiteX68" fmla="*/ 2317750 w 3387725"/>
                <a:gd name="connsiteY68" fmla="*/ 568325 h 1501775"/>
                <a:gd name="connsiteX69" fmla="*/ 2235200 w 3387725"/>
                <a:gd name="connsiteY69" fmla="*/ 469900 h 1501775"/>
                <a:gd name="connsiteX70" fmla="*/ 2136775 w 3387725"/>
                <a:gd name="connsiteY70" fmla="*/ 339725 h 1501775"/>
                <a:gd name="connsiteX71" fmla="*/ 2241550 w 3387725"/>
                <a:gd name="connsiteY71" fmla="*/ 393700 h 1501775"/>
                <a:gd name="connsiteX72" fmla="*/ 2374900 w 3387725"/>
                <a:gd name="connsiteY72" fmla="*/ 457200 h 1501775"/>
                <a:gd name="connsiteX73" fmla="*/ 2565400 w 3387725"/>
                <a:gd name="connsiteY73" fmla="*/ 514350 h 1501775"/>
                <a:gd name="connsiteX74" fmla="*/ 2733675 w 3387725"/>
                <a:gd name="connsiteY74" fmla="*/ 542925 h 1501775"/>
                <a:gd name="connsiteX75" fmla="*/ 2962275 w 3387725"/>
                <a:gd name="connsiteY75" fmla="*/ 571500 h 1501775"/>
                <a:gd name="connsiteX76" fmla="*/ 3140075 w 3387725"/>
                <a:gd name="connsiteY76" fmla="*/ 596900 h 1501775"/>
                <a:gd name="connsiteX77" fmla="*/ 3317875 w 3387725"/>
                <a:gd name="connsiteY77" fmla="*/ 644525 h 1501775"/>
                <a:gd name="connsiteX78" fmla="*/ 3387725 w 3387725"/>
                <a:gd name="connsiteY78" fmla="*/ 666750 h 1501775"/>
                <a:gd name="connsiteX79" fmla="*/ 3365500 w 3387725"/>
                <a:gd name="connsiteY79"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444750 w 3387725"/>
                <a:gd name="connsiteY59" fmla="*/ 923925 h 1501775"/>
                <a:gd name="connsiteX60" fmla="*/ 2498725 w 3387725"/>
                <a:gd name="connsiteY60" fmla="*/ 1069975 h 1501775"/>
                <a:gd name="connsiteX61" fmla="*/ 2546350 w 3387725"/>
                <a:gd name="connsiteY61" fmla="*/ 1219200 h 1501775"/>
                <a:gd name="connsiteX62" fmla="*/ 2593975 w 3387725"/>
                <a:gd name="connsiteY62" fmla="*/ 1216025 h 1501775"/>
                <a:gd name="connsiteX63" fmla="*/ 2543175 w 3387725"/>
                <a:gd name="connsiteY63" fmla="*/ 1057275 h 1501775"/>
                <a:gd name="connsiteX64" fmla="*/ 2501900 w 3387725"/>
                <a:gd name="connsiteY64" fmla="*/ 923925 h 1501775"/>
                <a:gd name="connsiteX65" fmla="*/ 2451100 w 3387725"/>
                <a:gd name="connsiteY65" fmla="*/ 796925 h 1501775"/>
                <a:gd name="connsiteX66" fmla="*/ 2406650 w 3387725"/>
                <a:gd name="connsiteY66" fmla="*/ 673100 h 1501775"/>
                <a:gd name="connsiteX67" fmla="*/ 2317750 w 3387725"/>
                <a:gd name="connsiteY67" fmla="*/ 568325 h 1501775"/>
                <a:gd name="connsiteX68" fmla="*/ 2235200 w 3387725"/>
                <a:gd name="connsiteY68" fmla="*/ 469900 h 1501775"/>
                <a:gd name="connsiteX69" fmla="*/ 2136775 w 3387725"/>
                <a:gd name="connsiteY69" fmla="*/ 339725 h 1501775"/>
                <a:gd name="connsiteX70" fmla="*/ 2241550 w 3387725"/>
                <a:gd name="connsiteY70" fmla="*/ 393700 h 1501775"/>
                <a:gd name="connsiteX71" fmla="*/ 2374900 w 3387725"/>
                <a:gd name="connsiteY71" fmla="*/ 457200 h 1501775"/>
                <a:gd name="connsiteX72" fmla="*/ 2565400 w 3387725"/>
                <a:gd name="connsiteY72" fmla="*/ 514350 h 1501775"/>
                <a:gd name="connsiteX73" fmla="*/ 2733675 w 3387725"/>
                <a:gd name="connsiteY73" fmla="*/ 542925 h 1501775"/>
                <a:gd name="connsiteX74" fmla="*/ 2962275 w 3387725"/>
                <a:gd name="connsiteY74" fmla="*/ 571500 h 1501775"/>
                <a:gd name="connsiteX75" fmla="*/ 3140075 w 3387725"/>
                <a:gd name="connsiteY75" fmla="*/ 596900 h 1501775"/>
                <a:gd name="connsiteX76" fmla="*/ 3317875 w 3387725"/>
                <a:gd name="connsiteY76" fmla="*/ 644525 h 1501775"/>
                <a:gd name="connsiteX77" fmla="*/ 3387725 w 3387725"/>
                <a:gd name="connsiteY77" fmla="*/ 666750 h 1501775"/>
                <a:gd name="connsiteX78" fmla="*/ 3365500 w 3387725"/>
                <a:gd name="connsiteY78"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444750 w 3387725"/>
                <a:gd name="connsiteY59" fmla="*/ 923925 h 1501775"/>
                <a:gd name="connsiteX60" fmla="*/ 2498725 w 3387725"/>
                <a:gd name="connsiteY60" fmla="*/ 1069975 h 1501775"/>
                <a:gd name="connsiteX61" fmla="*/ 2593975 w 3387725"/>
                <a:gd name="connsiteY61" fmla="*/ 1216025 h 1501775"/>
                <a:gd name="connsiteX62" fmla="*/ 2543175 w 3387725"/>
                <a:gd name="connsiteY62" fmla="*/ 1057275 h 1501775"/>
                <a:gd name="connsiteX63" fmla="*/ 2501900 w 3387725"/>
                <a:gd name="connsiteY63" fmla="*/ 923925 h 1501775"/>
                <a:gd name="connsiteX64" fmla="*/ 2451100 w 3387725"/>
                <a:gd name="connsiteY64" fmla="*/ 796925 h 1501775"/>
                <a:gd name="connsiteX65" fmla="*/ 2406650 w 3387725"/>
                <a:gd name="connsiteY65" fmla="*/ 673100 h 1501775"/>
                <a:gd name="connsiteX66" fmla="*/ 2317750 w 3387725"/>
                <a:gd name="connsiteY66" fmla="*/ 568325 h 1501775"/>
                <a:gd name="connsiteX67" fmla="*/ 2235200 w 3387725"/>
                <a:gd name="connsiteY67" fmla="*/ 469900 h 1501775"/>
                <a:gd name="connsiteX68" fmla="*/ 2136775 w 3387725"/>
                <a:gd name="connsiteY68" fmla="*/ 339725 h 1501775"/>
                <a:gd name="connsiteX69" fmla="*/ 2241550 w 3387725"/>
                <a:gd name="connsiteY69" fmla="*/ 393700 h 1501775"/>
                <a:gd name="connsiteX70" fmla="*/ 2374900 w 3387725"/>
                <a:gd name="connsiteY70" fmla="*/ 457200 h 1501775"/>
                <a:gd name="connsiteX71" fmla="*/ 2565400 w 3387725"/>
                <a:gd name="connsiteY71" fmla="*/ 514350 h 1501775"/>
                <a:gd name="connsiteX72" fmla="*/ 2733675 w 3387725"/>
                <a:gd name="connsiteY72" fmla="*/ 542925 h 1501775"/>
                <a:gd name="connsiteX73" fmla="*/ 2962275 w 3387725"/>
                <a:gd name="connsiteY73" fmla="*/ 571500 h 1501775"/>
                <a:gd name="connsiteX74" fmla="*/ 3140075 w 3387725"/>
                <a:gd name="connsiteY74" fmla="*/ 596900 h 1501775"/>
                <a:gd name="connsiteX75" fmla="*/ 3317875 w 3387725"/>
                <a:gd name="connsiteY75" fmla="*/ 644525 h 1501775"/>
                <a:gd name="connsiteX76" fmla="*/ 3387725 w 3387725"/>
                <a:gd name="connsiteY76" fmla="*/ 666750 h 1501775"/>
                <a:gd name="connsiteX77" fmla="*/ 3365500 w 3387725"/>
                <a:gd name="connsiteY77"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444750 w 3387725"/>
                <a:gd name="connsiteY59" fmla="*/ 923925 h 1501775"/>
                <a:gd name="connsiteX60" fmla="*/ 2498725 w 3387725"/>
                <a:gd name="connsiteY60" fmla="*/ 1069975 h 1501775"/>
                <a:gd name="connsiteX61" fmla="*/ 2543175 w 3387725"/>
                <a:gd name="connsiteY61" fmla="*/ 1057275 h 1501775"/>
                <a:gd name="connsiteX62" fmla="*/ 2501900 w 3387725"/>
                <a:gd name="connsiteY62" fmla="*/ 923925 h 1501775"/>
                <a:gd name="connsiteX63" fmla="*/ 2451100 w 3387725"/>
                <a:gd name="connsiteY63" fmla="*/ 796925 h 1501775"/>
                <a:gd name="connsiteX64" fmla="*/ 2406650 w 3387725"/>
                <a:gd name="connsiteY64" fmla="*/ 673100 h 1501775"/>
                <a:gd name="connsiteX65" fmla="*/ 2317750 w 3387725"/>
                <a:gd name="connsiteY65" fmla="*/ 568325 h 1501775"/>
                <a:gd name="connsiteX66" fmla="*/ 2235200 w 3387725"/>
                <a:gd name="connsiteY66" fmla="*/ 469900 h 1501775"/>
                <a:gd name="connsiteX67" fmla="*/ 2136775 w 3387725"/>
                <a:gd name="connsiteY67" fmla="*/ 339725 h 1501775"/>
                <a:gd name="connsiteX68" fmla="*/ 2241550 w 3387725"/>
                <a:gd name="connsiteY68" fmla="*/ 393700 h 1501775"/>
                <a:gd name="connsiteX69" fmla="*/ 2374900 w 3387725"/>
                <a:gd name="connsiteY69" fmla="*/ 457200 h 1501775"/>
                <a:gd name="connsiteX70" fmla="*/ 2565400 w 3387725"/>
                <a:gd name="connsiteY70" fmla="*/ 514350 h 1501775"/>
                <a:gd name="connsiteX71" fmla="*/ 2733675 w 3387725"/>
                <a:gd name="connsiteY71" fmla="*/ 542925 h 1501775"/>
                <a:gd name="connsiteX72" fmla="*/ 2962275 w 3387725"/>
                <a:gd name="connsiteY72" fmla="*/ 571500 h 1501775"/>
                <a:gd name="connsiteX73" fmla="*/ 3140075 w 3387725"/>
                <a:gd name="connsiteY73" fmla="*/ 596900 h 1501775"/>
                <a:gd name="connsiteX74" fmla="*/ 3317875 w 3387725"/>
                <a:gd name="connsiteY74" fmla="*/ 644525 h 1501775"/>
                <a:gd name="connsiteX75" fmla="*/ 3387725 w 3387725"/>
                <a:gd name="connsiteY75" fmla="*/ 666750 h 1501775"/>
                <a:gd name="connsiteX76" fmla="*/ 3365500 w 3387725"/>
                <a:gd name="connsiteY76"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444750 w 3387725"/>
                <a:gd name="connsiteY59" fmla="*/ 923925 h 1501775"/>
                <a:gd name="connsiteX60" fmla="*/ 2498725 w 3387725"/>
                <a:gd name="connsiteY60" fmla="*/ 1069975 h 1501775"/>
                <a:gd name="connsiteX61" fmla="*/ 2501900 w 3387725"/>
                <a:gd name="connsiteY61" fmla="*/ 923925 h 1501775"/>
                <a:gd name="connsiteX62" fmla="*/ 2451100 w 3387725"/>
                <a:gd name="connsiteY62" fmla="*/ 796925 h 1501775"/>
                <a:gd name="connsiteX63" fmla="*/ 2406650 w 3387725"/>
                <a:gd name="connsiteY63" fmla="*/ 673100 h 1501775"/>
                <a:gd name="connsiteX64" fmla="*/ 2317750 w 3387725"/>
                <a:gd name="connsiteY64" fmla="*/ 568325 h 1501775"/>
                <a:gd name="connsiteX65" fmla="*/ 2235200 w 3387725"/>
                <a:gd name="connsiteY65" fmla="*/ 469900 h 1501775"/>
                <a:gd name="connsiteX66" fmla="*/ 2136775 w 3387725"/>
                <a:gd name="connsiteY66" fmla="*/ 339725 h 1501775"/>
                <a:gd name="connsiteX67" fmla="*/ 2241550 w 3387725"/>
                <a:gd name="connsiteY67" fmla="*/ 393700 h 1501775"/>
                <a:gd name="connsiteX68" fmla="*/ 2374900 w 3387725"/>
                <a:gd name="connsiteY68" fmla="*/ 457200 h 1501775"/>
                <a:gd name="connsiteX69" fmla="*/ 2565400 w 3387725"/>
                <a:gd name="connsiteY69" fmla="*/ 514350 h 1501775"/>
                <a:gd name="connsiteX70" fmla="*/ 2733675 w 3387725"/>
                <a:gd name="connsiteY70" fmla="*/ 542925 h 1501775"/>
                <a:gd name="connsiteX71" fmla="*/ 2962275 w 3387725"/>
                <a:gd name="connsiteY71" fmla="*/ 571500 h 1501775"/>
                <a:gd name="connsiteX72" fmla="*/ 3140075 w 3387725"/>
                <a:gd name="connsiteY72" fmla="*/ 596900 h 1501775"/>
                <a:gd name="connsiteX73" fmla="*/ 3317875 w 3387725"/>
                <a:gd name="connsiteY73" fmla="*/ 644525 h 1501775"/>
                <a:gd name="connsiteX74" fmla="*/ 3387725 w 3387725"/>
                <a:gd name="connsiteY74" fmla="*/ 666750 h 1501775"/>
                <a:gd name="connsiteX75" fmla="*/ 3365500 w 3387725"/>
                <a:gd name="connsiteY75"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444750 w 3387725"/>
                <a:gd name="connsiteY59" fmla="*/ 923925 h 1501775"/>
                <a:gd name="connsiteX60" fmla="*/ 2501900 w 3387725"/>
                <a:gd name="connsiteY60" fmla="*/ 923925 h 1501775"/>
                <a:gd name="connsiteX61" fmla="*/ 2451100 w 3387725"/>
                <a:gd name="connsiteY61" fmla="*/ 796925 h 1501775"/>
                <a:gd name="connsiteX62" fmla="*/ 2406650 w 3387725"/>
                <a:gd name="connsiteY62" fmla="*/ 673100 h 1501775"/>
                <a:gd name="connsiteX63" fmla="*/ 2317750 w 3387725"/>
                <a:gd name="connsiteY63" fmla="*/ 568325 h 1501775"/>
                <a:gd name="connsiteX64" fmla="*/ 2235200 w 3387725"/>
                <a:gd name="connsiteY64" fmla="*/ 469900 h 1501775"/>
                <a:gd name="connsiteX65" fmla="*/ 2136775 w 3387725"/>
                <a:gd name="connsiteY65" fmla="*/ 339725 h 1501775"/>
                <a:gd name="connsiteX66" fmla="*/ 2241550 w 3387725"/>
                <a:gd name="connsiteY66" fmla="*/ 393700 h 1501775"/>
                <a:gd name="connsiteX67" fmla="*/ 2374900 w 3387725"/>
                <a:gd name="connsiteY67" fmla="*/ 457200 h 1501775"/>
                <a:gd name="connsiteX68" fmla="*/ 2565400 w 3387725"/>
                <a:gd name="connsiteY68" fmla="*/ 514350 h 1501775"/>
                <a:gd name="connsiteX69" fmla="*/ 2733675 w 3387725"/>
                <a:gd name="connsiteY69" fmla="*/ 542925 h 1501775"/>
                <a:gd name="connsiteX70" fmla="*/ 2962275 w 3387725"/>
                <a:gd name="connsiteY70" fmla="*/ 571500 h 1501775"/>
                <a:gd name="connsiteX71" fmla="*/ 3140075 w 3387725"/>
                <a:gd name="connsiteY71" fmla="*/ 596900 h 1501775"/>
                <a:gd name="connsiteX72" fmla="*/ 3317875 w 3387725"/>
                <a:gd name="connsiteY72" fmla="*/ 644525 h 1501775"/>
                <a:gd name="connsiteX73" fmla="*/ 3387725 w 3387725"/>
                <a:gd name="connsiteY73" fmla="*/ 666750 h 1501775"/>
                <a:gd name="connsiteX74" fmla="*/ 3365500 w 3387725"/>
                <a:gd name="connsiteY74"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501900 w 3387725"/>
                <a:gd name="connsiteY59" fmla="*/ 923925 h 1501775"/>
                <a:gd name="connsiteX60" fmla="*/ 2451100 w 3387725"/>
                <a:gd name="connsiteY60" fmla="*/ 796925 h 1501775"/>
                <a:gd name="connsiteX61" fmla="*/ 2406650 w 3387725"/>
                <a:gd name="connsiteY61" fmla="*/ 673100 h 1501775"/>
                <a:gd name="connsiteX62" fmla="*/ 2317750 w 3387725"/>
                <a:gd name="connsiteY62" fmla="*/ 568325 h 1501775"/>
                <a:gd name="connsiteX63" fmla="*/ 2235200 w 3387725"/>
                <a:gd name="connsiteY63" fmla="*/ 469900 h 1501775"/>
                <a:gd name="connsiteX64" fmla="*/ 2136775 w 3387725"/>
                <a:gd name="connsiteY64" fmla="*/ 339725 h 1501775"/>
                <a:gd name="connsiteX65" fmla="*/ 2241550 w 3387725"/>
                <a:gd name="connsiteY65" fmla="*/ 393700 h 1501775"/>
                <a:gd name="connsiteX66" fmla="*/ 2374900 w 3387725"/>
                <a:gd name="connsiteY66" fmla="*/ 457200 h 1501775"/>
                <a:gd name="connsiteX67" fmla="*/ 2565400 w 3387725"/>
                <a:gd name="connsiteY67" fmla="*/ 514350 h 1501775"/>
                <a:gd name="connsiteX68" fmla="*/ 2733675 w 3387725"/>
                <a:gd name="connsiteY68" fmla="*/ 542925 h 1501775"/>
                <a:gd name="connsiteX69" fmla="*/ 2962275 w 3387725"/>
                <a:gd name="connsiteY69" fmla="*/ 571500 h 1501775"/>
                <a:gd name="connsiteX70" fmla="*/ 3140075 w 3387725"/>
                <a:gd name="connsiteY70" fmla="*/ 596900 h 1501775"/>
                <a:gd name="connsiteX71" fmla="*/ 3317875 w 3387725"/>
                <a:gd name="connsiteY71" fmla="*/ 644525 h 1501775"/>
                <a:gd name="connsiteX72" fmla="*/ 3387725 w 3387725"/>
                <a:gd name="connsiteY72" fmla="*/ 666750 h 1501775"/>
                <a:gd name="connsiteX73" fmla="*/ 3365500 w 3387725"/>
                <a:gd name="connsiteY73"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819150 h 1501775"/>
                <a:gd name="connsiteX59" fmla="*/ 2451100 w 3387725"/>
                <a:gd name="connsiteY59" fmla="*/ 796925 h 1501775"/>
                <a:gd name="connsiteX60" fmla="*/ 2406650 w 3387725"/>
                <a:gd name="connsiteY60" fmla="*/ 673100 h 1501775"/>
                <a:gd name="connsiteX61" fmla="*/ 2317750 w 3387725"/>
                <a:gd name="connsiteY61" fmla="*/ 568325 h 1501775"/>
                <a:gd name="connsiteX62" fmla="*/ 2235200 w 3387725"/>
                <a:gd name="connsiteY62" fmla="*/ 469900 h 1501775"/>
                <a:gd name="connsiteX63" fmla="*/ 2136775 w 3387725"/>
                <a:gd name="connsiteY63" fmla="*/ 339725 h 1501775"/>
                <a:gd name="connsiteX64" fmla="*/ 2241550 w 3387725"/>
                <a:gd name="connsiteY64" fmla="*/ 393700 h 1501775"/>
                <a:gd name="connsiteX65" fmla="*/ 2374900 w 3387725"/>
                <a:gd name="connsiteY65" fmla="*/ 457200 h 1501775"/>
                <a:gd name="connsiteX66" fmla="*/ 2565400 w 3387725"/>
                <a:gd name="connsiteY66" fmla="*/ 514350 h 1501775"/>
                <a:gd name="connsiteX67" fmla="*/ 2733675 w 3387725"/>
                <a:gd name="connsiteY67" fmla="*/ 542925 h 1501775"/>
                <a:gd name="connsiteX68" fmla="*/ 2962275 w 3387725"/>
                <a:gd name="connsiteY68" fmla="*/ 571500 h 1501775"/>
                <a:gd name="connsiteX69" fmla="*/ 3140075 w 3387725"/>
                <a:gd name="connsiteY69" fmla="*/ 596900 h 1501775"/>
                <a:gd name="connsiteX70" fmla="*/ 3317875 w 3387725"/>
                <a:gd name="connsiteY70" fmla="*/ 644525 h 1501775"/>
                <a:gd name="connsiteX71" fmla="*/ 3387725 w 3387725"/>
                <a:gd name="connsiteY71" fmla="*/ 666750 h 1501775"/>
                <a:gd name="connsiteX72" fmla="*/ 3365500 w 3387725"/>
                <a:gd name="connsiteY72"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51100 w 3387725"/>
                <a:gd name="connsiteY58" fmla="*/ 796925 h 1501775"/>
                <a:gd name="connsiteX59" fmla="*/ 2406650 w 3387725"/>
                <a:gd name="connsiteY59" fmla="*/ 673100 h 1501775"/>
                <a:gd name="connsiteX60" fmla="*/ 2317750 w 3387725"/>
                <a:gd name="connsiteY60" fmla="*/ 568325 h 1501775"/>
                <a:gd name="connsiteX61" fmla="*/ 2235200 w 3387725"/>
                <a:gd name="connsiteY61" fmla="*/ 469900 h 1501775"/>
                <a:gd name="connsiteX62" fmla="*/ 2136775 w 3387725"/>
                <a:gd name="connsiteY62" fmla="*/ 339725 h 1501775"/>
                <a:gd name="connsiteX63" fmla="*/ 2241550 w 3387725"/>
                <a:gd name="connsiteY63" fmla="*/ 393700 h 1501775"/>
                <a:gd name="connsiteX64" fmla="*/ 2374900 w 3387725"/>
                <a:gd name="connsiteY64" fmla="*/ 457200 h 1501775"/>
                <a:gd name="connsiteX65" fmla="*/ 2565400 w 3387725"/>
                <a:gd name="connsiteY65" fmla="*/ 514350 h 1501775"/>
                <a:gd name="connsiteX66" fmla="*/ 2733675 w 3387725"/>
                <a:gd name="connsiteY66" fmla="*/ 542925 h 1501775"/>
                <a:gd name="connsiteX67" fmla="*/ 2962275 w 3387725"/>
                <a:gd name="connsiteY67" fmla="*/ 571500 h 1501775"/>
                <a:gd name="connsiteX68" fmla="*/ 3140075 w 3387725"/>
                <a:gd name="connsiteY68" fmla="*/ 596900 h 1501775"/>
                <a:gd name="connsiteX69" fmla="*/ 3317875 w 3387725"/>
                <a:gd name="connsiteY69" fmla="*/ 644525 h 1501775"/>
                <a:gd name="connsiteX70" fmla="*/ 3387725 w 3387725"/>
                <a:gd name="connsiteY70" fmla="*/ 666750 h 1501775"/>
                <a:gd name="connsiteX71" fmla="*/ 3365500 w 3387725"/>
                <a:gd name="connsiteY71"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406650 w 3387725"/>
                <a:gd name="connsiteY58" fmla="*/ 673100 h 1501775"/>
                <a:gd name="connsiteX59" fmla="*/ 2317750 w 3387725"/>
                <a:gd name="connsiteY59" fmla="*/ 568325 h 1501775"/>
                <a:gd name="connsiteX60" fmla="*/ 2235200 w 3387725"/>
                <a:gd name="connsiteY60" fmla="*/ 469900 h 1501775"/>
                <a:gd name="connsiteX61" fmla="*/ 2136775 w 3387725"/>
                <a:gd name="connsiteY61" fmla="*/ 339725 h 1501775"/>
                <a:gd name="connsiteX62" fmla="*/ 2241550 w 3387725"/>
                <a:gd name="connsiteY62" fmla="*/ 393700 h 1501775"/>
                <a:gd name="connsiteX63" fmla="*/ 2374900 w 3387725"/>
                <a:gd name="connsiteY63" fmla="*/ 457200 h 1501775"/>
                <a:gd name="connsiteX64" fmla="*/ 2565400 w 3387725"/>
                <a:gd name="connsiteY64" fmla="*/ 514350 h 1501775"/>
                <a:gd name="connsiteX65" fmla="*/ 2733675 w 3387725"/>
                <a:gd name="connsiteY65" fmla="*/ 542925 h 1501775"/>
                <a:gd name="connsiteX66" fmla="*/ 2962275 w 3387725"/>
                <a:gd name="connsiteY66" fmla="*/ 571500 h 1501775"/>
                <a:gd name="connsiteX67" fmla="*/ 3140075 w 3387725"/>
                <a:gd name="connsiteY67" fmla="*/ 596900 h 1501775"/>
                <a:gd name="connsiteX68" fmla="*/ 3317875 w 3387725"/>
                <a:gd name="connsiteY68" fmla="*/ 644525 h 1501775"/>
                <a:gd name="connsiteX69" fmla="*/ 3387725 w 3387725"/>
                <a:gd name="connsiteY69" fmla="*/ 666750 h 1501775"/>
                <a:gd name="connsiteX70" fmla="*/ 3365500 w 3387725"/>
                <a:gd name="connsiteY70"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62200 w 3387725"/>
                <a:gd name="connsiteY57" fmla="*/ 714375 h 1501775"/>
                <a:gd name="connsiteX58" fmla="*/ 2317750 w 3387725"/>
                <a:gd name="connsiteY58" fmla="*/ 568325 h 1501775"/>
                <a:gd name="connsiteX59" fmla="*/ 2235200 w 3387725"/>
                <a:gd name="connsiteY59" fmla="*/ 469900 h 1501775"/>
                <a:gd name="connsiteX60" fmla="*/ 2136775 w 3387725"/>
                <a:gd name="connsiteY60" fmla="*/ 339725 h 1501775"/>
                <a:gd name="connsiteX61" fmla="*/ 2241550 w 3387725"/>
                <a:gd name="connsiteY61" fmla="*/ 393700 h 1501775"/>
                <a:gd name="connsiteX62" fmla="*/ 2374900 w 3387725"/>
                <a:gd name="connsiteY62" fmla="*/ 457200 h 1501775"/>
                <a:gd name="connsiteX63" fmla="*/ 2565400 w 3387725"/>
                <a:gd name="connsiteY63" fmla="*/ 514350 h 1501775"/>
                <a:gd name="connsiteX64" fmla="*/ 2733675 w 3387725"/>
                <a:gd name="connsiteY64" fmla="*/ 542925 h 1501775"/>
                <a:gd name="connsiteX65" fmla="*/ 2962275 w 3387725"/>
                <a:gd name="connsiteY65" fmla="*/ 571500 h 1501775"/>
                <a:gd name="connsiteX66" fmla="*/ 3140075 w 3387725"/>
                <a:gd name="connsiteY66" fmla="*/ 596900 h 1501775"/>
                <a:gd name="connsiteX67" fmla="*/ 3317875 w 3387725"/>
                <a:gd name="connsiteY67" fmla="*/ 644525 h 1501775"/>
                <a:gd name="connsiteX68" fmla="*/ 3387725 w 3387725"/>
                <a:gd name="connsiteY68" fmla="*/ 666750 h 1501775"/>
                <a:gd name="connsiteX69" fmla="*/ 3365500 w 3387725"/>
                <a:gd name="connsiteY69"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01875 w 3387725"/>
                <a:gd name="connsiteY56" fmla="*/ 638175 h 1501775"/>
                <a:gd name="connsiteX57" fmla="*/ 2317750 w 3387725"/>
                <a:gd name="connsiteY57" fmla="*/ 568325 h 1501775"/>
                <a:gd name="connsiteX58" fmla="*/ 2235200 w 3387725"/>
                <a:gd name="connsiteY58" fmla="*/ 469900 h 1501775"/>
                <a:gd name="connsiteX59" fmla="*/ 2136775 w 3387725"/>
                <a:gd name="connsiteY59" fmla="*/ 339725 h 1501775"/>
                <a:gd name="connsiteX60" fmla="*/ 2241550 w 3387725"/>
                <a:gd name="connsiteY60" fmla="*/ 393700 h 1501775"/>
                <a:gd name="connsiteX61" fmla="*/ 2374900 w 3387725"/>
                <a:gd name="connsiteY61" fmla="*/ 457200 h 1501775"/>
                <a:gd name="connsiteX62" fmla="*/ 2565400 w 3387725"/>
                <a:gd name="connsiteY62" fmla="*/ 514350 h 1501775"/>
                <a:gd name="connsiteX63" fmla="*/ 2733675 w 3387725"/>
                <a:gd name="connsiteY63" fmla="*/ 542925 h 1501775"/>
                <a:gd name="connsiteX64" fmla="*/ 2962275 w 3387725"/>
                <a:gd name="connsiteY64" fmla="*/ 571500 h 1501775"/>
                <a:gd name="connsiteX65" fmla="*/ 3140075 w 3387725"/>
                <a:gd name="connsiteY65" fmla="*/ 596900 h 1501775"/>
                <a:gd name="connsiteX66" fmla="*/ 3317875 w 3387725"/>
                <a:gd name="connsiteY66" fmla="*/ 644525 h 1501775"/>
                <a:gd name="connsiteX67" fmla="*/ 3387725 w 3387725"/>
                <a:gd name="connsiteY67" fmla="*/ 666750 h 1501775"/>
                <a:gd name="connsiteX68" fmla="*/ 3365500 w 3387725"/>
                <a:gd name="connsiteY68"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317750 w 3387725"/>
                <a:gd name="connsiteY56" fmla="*/ 568325 h 1501775"/>
                <a:gd name="connsiteX57" fmla="*/ 2235200 w 3387725"/>
                <a:gd name="connsiteY57" fmla="*/ 469900 h 1501775"/>
                <a:gd name="connsiteX58" fmla="*/ 2136775 w 3387725"/>
                <a:gd name="connsiteY58" fmla="*/ 339725 h 1501775"/>
                <a:gd name="connsiteX59" fmla="*/ 2241550 w 3387725"/>
                <a:gd name="connsiteY59" fmla="*/ 393700 h 1501775"/>
                <a:gd name="connsiteX60" fmla="*/ 2374900 w 3387725"/>
                <a:gd name="connsiteY60" fmla="*/ 457200 h 1501775"/>
                <a:gd name="connsiteX61" fmla="*/ 2565400 w 3387725"/>
                <a:gd name="connsiteY61" fmla="*/ 514350 h 1501775"/>
                <a:gd name="connsiteX62" fmla="*/ 2733675 w 3387725"/>
                <a:gd name="connsiteY62" fmla="*/ 542925 h 1501775"/>
                <a:gd name="connsiteX63" fmla="*/ 2962275 w 3387725"/>
                <a:gd name="connsiteY63" fmla="*/ 571500 h 1501775"/>
                <a:gd name="connsiteX64" fmla="*/ 3140075 w 3387725"/>
                <a:gd name="connsiteY64" fmla="*/ 596900 h 1501775"/>
                <a:gd name="connsiteX65" fmla="*/ 3317875 w 3387725"/>
                <a:gd name="connsiteY65" fmla="*/ 644525 h 1501775"/>
                <a:gd name="connsiteX66" fmla="*/ 3387725 w 3387725"/>
                <a:gd name="connsiteY66" fmla="*/ 666750 h 1501775"/>
                <a:gd name="connsiteX67" fmla="*/ 3365500 w 3387725"/>
                <a:gd name="connsiteY67"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25675 w 3387725"/>
                <a:gd name="connsiteY55" fmla="*/ 555625 h 1501775"/>
                <a:gd name="connsiteX56" fmla="*/ 2235200 w 3387725"/>
                <a:gd name="connsiteY56" fmla="*/ 469900 h 1501775"/>
                <a:gd name="connsiteX57" fmla="*/ 2136775 w 3387725"/>
                <a:gd name="connsiteY57" fmla="*/ 339725 h 1501775"/>
                <a:gd name="connsiteX58" fmla="*/ 2241550 w 3387725"/>
                <a:gd name="connsiteY58" fmla="*/ 393700 h 1501775"/>
                <a:gd name="connsiteX59" fmla="*/ 2374900 w 3387725"/>
                <a:gd name="connsiteY59" fmla="*/ 457200 h 1501775"/>
                <a:gd name="connsiteX60" fmla="*/ 2565400 w 3387725"/>
                <a:gd name="connsiteY60" fmla="*/ 514350 h 1501775"/>
                <a:gd name="connsiteX61" fmla="*/ 2733675 w 3387725"/>
                <a:gd name="connsiteY61" fmla="*/ 542925 h 1501775"/>
                <a:gd name="connsiteX62" fmla="*/ 2962275 w 3387725"/>
                <a:gd name="connsiteY62" fmla="*/ 571500 h 1501775"/>
                <a:gd name="connsiteX63" fmla="*/ 3140075 w 3387725"/>
                <a:gd name="connsiteY63" fmla="*/ 596900 h 1501775"/>
                <a:gd name="connsiteX64" fmla="*/ 3317875 w 3387725"/>
                <a:gd name="connsiteY64" fmla="*/ 644525 h 1501775"/>
                <a:gd name="connsiteX65" fmla="*/ 3387725 w 3387725"/>
                <a:gd name="connsiteY65" fmla="*/ 666750 h 1501775"/>
                <a:gd name="connsiteX66" fmla="*/ 3365500 w 3387725"/>
                <a:gd name="connsiteY66"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235200 w 3387725"/>
                <a:gd name="connsiteY55" fmla="*/ 469900 h 1501775"/>
                <a:gd name="connsiteX56" fmla="*/ 2136775 w 3387725"/>
                <a:gd name="connsiteY56" fmla="*/ 339725 h 1501775"/>
                <a:gd name="connsiteX57" fmla="*/ 2241550 w 3387725"/>
                <a:gd name="connsiteY57" fmla="*/ 393700 h 1501775"/>
                <a:gd name="connsiteX58" fmla="*/ 2374900 w 3387725"/>
                <a:gd name="connsiteY58" fmla="*/ 457200 h 1501775"/>
                <a:gd name="connsiteX59" fmla="*/ 2565400 w 3387725"/>
                <a:gd name="connsiteY59" fmla="*/ 514350 h 1501775"/>
                <a:gd name="connsiteX60" fmla="*/ 2733675 w 3387725"/>
                <a:gd name="connsiteY60" fmla="*/ 542925 h 1501775"/>
                <a:gd name="connsiteX61" fmla="*/ 2962275 w 3387725"/>
                <a:gd name="connsiteY61" fmla="*/ 571500 h 1501775"/>
                <a:gd name="connsiteX62" fmla="*/ 3140075 w 3387725"/>
                <a:gd name="connsiteY62" fmla="*/ 596900 h 1501775"/>
                <a:gd name="connsiteX63" fmla="*/ 3317875 w 3387725"/>
                <a:gd name="connsiteY63" fmla="*/ 644525 h 1501775"/>
                <a:gd name="connsiteX64" fmla="*/ 3387725 w 3387725"/>
                <a:gd name="connsiteY64" fmla="*/ 666750 h 1501775"/>
                <a:gd name="connsiteX65" fmla="*/ 3365500 w 3387725"/>
                <a:gd name="connsiteY65"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49475 w 3387725"/>
                <a:gd name="connsiteY54" fmla="*/ 469900 h 1501775"/>
                <a:gd name="connsiteX55" fmla="*/ 2136775 w 3387725"/>
                <a:gd name="connsiteY55" fmla="*/ 339725 h 1501775"/>
                <a:gd name="connsiteX56" fmla="*/ 2241550 w 3387725"/>
                <a:gd name="connsiteY56" fmla="*/ 393700 h 1501775"/>
                <a:gd name="connsiteX57" fmla="*/ 2374900 w 3387725"/>
                <a:gd name="connsiteY57" fmla="*/ 457200 h 1501775"/>
                <a:gd name="connsiteX58" fmla="*/ 2565400 w 3387725"/>
                <a:gd name="connsiteY58" fmla="*/ 514350 h 1501775"/>
                <a:gd name="connsiteX59" fmla="*/ 2733675 w 3387725"/>
                <a:gd name="connsiteY59" fmla="*/ 542925 h 1501775"/>
                <a:gd name="connsiteX60" fmla="*/ 2962275 w 3387725"/>
                <a:gd name="connsiteY60" fmla="*/ 571500 h 1501775"/>
                <a:gd name="connsiteX61" fmla="*/ 3140075 w 3387725"/>
                <a:gd name="connsiteY61" fmla="*/ 596900 h 1501775"/>
                <a:gd name="connsiteX62" fmla="*/ 3317875 w 3387725"/>
                <a:gd name="connsiteY62" fmla="*/ 644525 h 1501775"/>
                <a:gd name="connsiteX63" fmla="*/ 3387725 w 3387725"/>
                <a:gd name="connsiteY63" fmla="*/ 666750 h 1501775"/>
                <a:gd name="connsiteX64" fmla="*/ 3365500 w 3387725"/>
                <a:gd name="connsiteY64"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82800 w 3387725"/>
                <a:gd name="connsiteY53" fmla="*/ 400050 h 1501775"/>
                <a:gd name="connsiteX54" fmla="*/ 2136775 w 3387725"/>
                <a:gd name="connsiteY54" fmla="*/ 339725 h 1501775"/>
                <a:gd name="connsiteX55" fmla="*/ 2241550 w 3387725"/>
                <a:gd name="connsiteY55" fmla="*/ 393700 h 1501775"/>
                <a:gd name="connsiteX56" fmla="*/ 2374900 w 3387725"/>
                <a:gd name="connsiteY56" fmla="*/ 457200 h 1501775"/>
                <a:gd name="connsiteX57" fmla="*/ 2565400 w 3387725"/>
                <a:gd name="connsiteY57" fmla="*/ 514350 h 1501775"/>
                <a:gd name="connsiteX58" fmla="*/ 2733675 w 3387725"/>
                <a:gd name="connsiteY58" fmla="*/ 542925 h 1501775"/>
                <a:gd name="connsiteX59" fmla="*/ 2962275 w 3387725"/>
                <a:gd name="connsiteY59" fmla="*/ 571500 h 1501775"/>
                <a:gd name="connsiteX60" fmla="*/ 3140075 w 3387725"/>
                <a:gd name="connsiteY60" fmla="*/ 596900 h 1501775"/>
                <a:gd name="connsiteX61" fmla="*/ 3317875 w 3387725"/>
                <a:gd name="connsiteY61" fmla="*/ 644525 h 1501775"/>
                <a:gd name="connsiteX62" fmla="*/ 3387725 w 3387725"/>
                <a:gd name="connsiteY62" fmla="*/ 666750 h 1501775"/>
                <a:gd name="connsiteX63" fmla="*/ 3365500 w 3387725"/>
                <a:gd name="connsiteY63"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447925 w 3387725"/>
                <a:gd name="connsiteY45" fmla="*/ 1470025 h 1501775"/>
                <a:gd name="connsiteX46" fmla="*/ 2390775 w 3387725"/>
                <a:gd name="connsiteY46" fmla="*/ 1362075 h 1501775"/>
                <a:gd name="connsiteX47" fmla="*/ 2355850 w 3387725"/>
                <a:gd name="connsiteY47" fmla="*/ 1295400 h 1501775"/>
                <a:gd name="connsiteX48" fmla="*/ 2301875 w 3387725"/>
                <a:gd name="connsiteY48" fmla="*/ 1136650 h 1501775"/>
                <a:gd name="connsiteX49" fmla="*/ 2247900 w 3387725"/>
                <a:gd name="connsiteY49" fmla="*/ 987425 h 1501775"/>
                <a:gd name="connsiteX50" fmla="*/ 2219325 w 3387725"/>
                <a:gd name="connsiteY50" fmla="*/ 869950 h 1501775"/>
                <a:gd name="connsiteX51" fmla="*/ 2184400 w 3387725"/>
                <a:gd name="connsiteY51" fmla="*/ 723900 h 1501775"/>
                <a:gd name="connsiteX52" fmla="*/ 2136775 w 3387725"/>
                <a:gd name="connsiteY52" fmla="*/ 571500 h 1501775"/>
                <a:gd name="connsiteX53" fmla="*/ 2054225 w 3387725"/>
                <a:gd name="connsiteY53" fmla="*/ 323850 h 1501775"/>
                <a:gd name="connsiteX54" fmla="*/ 2136775 w 3387725"/>
                <a:gd name="connsiteY54" fmla="*/ 339725 h 1501775"/>
                <a:gd name="connsiteX55" fmla="*/ 2241550 w 3387725"/>
                <a:gd name="connsiteY55" fmla="*/ 393700 h 1501775"/>
                <a:gd name="connsiteX56" fmla="*/ 2374900 w 3387725"/>
                <a:gd name="connsiteY56" fmla="*/ 457200 h 1501775"/>
                <a:gd name="connsiteX57" fmla="*/ 2565400 w 3387725"/>
                <a:gd name="connsiteY57" fmla="*/ 514350 h 1501775"/>
                <a:gd name="connsiteX58" fmla="*/ 2733675 w 3387725"/>
                <a:gd name="connsiteY58" fmla="*/ 542925 h 1501775"/>
                <a:gd name="connsiteX59" fmla="*/ 2962275 w 3387725"/>
                <a:gd name="connsiteY59" fmla="*/ 571500 h 1501775"/>
                <a:gd name="connsiteX60" fmla="*/ 3140075 w 3387725"/>
                <a:gd name="connsiteY60" fmla="*/ 596900 h 1501775"/>
                <a:gd name="connsiteX61" fmla="*/ 3317875 w 3387725"/>
                <a:gd name="connsiteY61" fmla="*/ 644525 h 1501775"/>
                <a:gd name="connsiteX62" fmla="*/ 3387725 w 3387725"/>
                <a:gd name="connsiteY62" fmla="*/ 666750 h 1501775"/>
                <a:gd name="connsiteX63" fmla="*/ 3365500 w 3387725"/>
                <a:gd name="connsiteY63" fmla="*/ 469900 h 1501775"/>
                <a:gd name="connsiteX0" fmla="*/ 3365500 w 3387725"/>
                <a:gd name="connsiteY0" fmla="*/ 469900 h 1501775"/>
                <a:gd name="connsiteX1" fmla="*/ 3267075 w 3387725"/>
                <a:gd name="connsiteY1" fmla="*/ 466725 h 1501775"/>
                <a:gd name="connsiteX2" fmla="*/ 3121025 w 3387725"/>
                <a:gd name="connsiteY2" fmla="*/ 466725 h 1501775"/>
                <a:gd name="connsiteX3" fmla="*/ 2949575 w 3387725"/>
                <a:gd name="connsiteY3" fmla="*/ 457200 h 1501775"/>
                <a:gd name="connsiteX4" fmla="*/ 2781300 w 3387725"/>
                <a:gd name="connsiteY4" fmla="*/ 447675 h 1501775"/>
                <a:gd name="connsiteX5" fmla="*/ 2670175 w 3387725"/>
                <a:gd name="connsiteY5" fmla="*/ 431800 h 1501775"/>
                <a:gd name="connsiteX6" fmla="*/ 2552700 w 3387725"/>
                <a:gd name="connsiteY6" fmla="*/ 403225 h 1501775"/>
                <a:gd name="connsiteX7" fmla="*/ 2393950 w 3387725"/>
                <a:gd name="connsiteY7" fmla="*/ 358775 h 1501775"/>
                <a:gd name="connsiteX8" fmla="*/ 2384425 w 3387725"/>
                <a:gd name="connsiteY8" fmla="*/ 257175 h 1501775"/>
                <a:gd name="connsiteX9" fmla="*/ 2244725 w 3387725"/>
                <a:gd name="connsiteY9" fmla="*/ 228600 h 1501775"/>
                <a:gd name="connsiteX10" fmla="*/ 2076450 w 3387725"/>
                <a:gd name="connsiteY10" fmla="*/ 187325 h 1501775"/>
                <a:gd name="connsiteX11" fmla="*/ 1920875 w 3387725"/>
                <a:gd name="connsiteY11" fmla="*/ 149225 h 1501775"/>
                <a:gd name="connsiteX12" fmla="*/ 1714500 w 3387725"/>
                <a:gd name="connsiteY12" fmla="*/ 92075 h 1501775"/>
                <a:gd name="connsiteX13" fmla="*/ 1562100 w 3387725"/>
                <a:gd name="connsiteY13" fmla="*/ 57150 h 1501775"/>
                <a:gd name="connsiteX14" fmla="*/ 1454150 w 3387725"/>
                <a:gd name="connsiteY14" fmla="*/ 38100 h 1501775"/>
                <a:gd name="connsiteX15" fmla="*/ 1327150 w 3387725"/>
                <a:gd name="connsiteY15" fmla="*/ 25400 h 1501775"/>
                <a:gd name="connsiteX16" fmla="*/ 1149350 w 3387725"/>
                <a:gd name="connsiteY16" fmla="*/ 19050 h 1501775"/>
                <a:gd name="connsiteX17" fmla="*/ 993775 w 3387725"/>
                <a:gd name="connsiteY17" fmla="*/ 0 h 1501775"/>
                <a:gd name="connsiteX18" fmla="*/ 996950 w 3387725"/>
                <a:gd name="connsiteY18" fmla="*/ 47625 h 1501775"/>
                <a:gd name="connsiteX19" fmla="*/ 889000 w 3387725"/>
                <a:gd name="connsiteY19" fmla="*/ 31750 h 1501775"/>
                <a:gd name="connsiteX20" fmla="*/ 739775 w 3387725"/>
                <a:gd name="connsiteY20" fmla="*/ 28575 h 1501775"/>
                <a:gd name="connsiteX21" fmla="*/ 571500 w 3387725"/>
                <a:gd name="connsiteY21" fmla="*/ 28575 h 1501775"/>
                <a:gd name="connsiteX22" fmla="*/ 387350 w 3387725"/>
                <a:gd name="connsiteY22" fmla="*/ 41275 h 1501775"/>
                <a:gd name="connsiteX23" fmla="*/ 219075 w 3387725"/>
                <a:gd name="connsiteY23" fmla="*/ 57150 h 1501775"/>
                <a:gd name="connsiteX24" fmla="*/ 0 w 3387725"/>
                <a:gd name="connsiteY24" fmla="*/ 111125 h 1501775"/>
                <a:gd name="connsiteX25" fmla="*/ 31750 w 3387725"/>
                <a:gd name="connsiteY25" fmla="*/ 260350 h 1501775"/>
                <a:gd name="connsiteX26" fmla="*/ 161925 w 3387725"/>
                <a:gd name="connsiteY26" fmla="*/ 203200 h 1501775"/>
                <a:gd name="connsiteX27" fmla="*/ 352425 w 3387725"/>
                <a:gd name="connsiteY27" fmla="*/ 168275 h 1501775"/>
                <a:gd name="connsiteX28" fmla="*/ 485775 w 3387725"/>
                <a:gd name="connsiteY28" fmla="*/ 139700 h 1501775"/>
                <a:gd name="connsiteX29" fmla="*/ 698500 w 3387725"/>
                <a:gd name="connsiteY29" fmla="*/ 127000 h 1501775"/>
                <a:gd name="connsiteX30" fmla="*/ 927100 w 3387725"/>
                <a:gd name="connsiteY30" fmla="*/ 117475 h 1501775"/>
                <a:gd name="connsiteX31" fmla="*/ 1120775 w 3387725"/>
                <a:gd name="connsiteY31" fmla="*/ 107950 h 1501775"/>
                <a:gd name="connsiteX32" fmla="*/ 1304925 w 3387725"/>
                <a:gd name="connsiteY32" fmla="*/ 123825 h 1501775"/>
                <a:gd name="connsiteX33" fmla="*/ 1473200 w 3387725"/>
                <a:gd name="connsiteY33" fmla="*/ 139700 h 1501775"/>
                <a:gd name="connsiteX34" fmla="*/ 1663700 w 3387725"/>
                <a:gd name="connsiteY34" fmla="*/ 193675 h 1501775"/>
                <a:gd name="connsiteX35" fmla="*/ 1790700 w 3387725"/>
                <a:gd name="connsiteY35" fmla="*/ 231775 h 1501775"/>
                <a:gd name="connsiteX36" fmla="*/ 1936750 w 3387725"/>
                <a:gd name="connsiteY36" fmla="*/ 323850 h 1501775"/>
                <a:gd name="connsiteX37" fmla="*/ 2028825 w 3387725"/>
                <a:gd name="connsiteY37" fmla="*/ 460375 h 1501775"/>
                <a:gd name="connsiteX38" fmla="*/ 2066925 w 3387725"/>
                <a:gd name="connsiteY38" fmla="*/ 542925 h 1501775"/>
                <a:gd name="connsiteX39" fmla="*/ 2120900 w 3387725"/>
                <a:gd name="connsiteY39" fmla="*/ 765175 h 1501775"/>
                <a:gd name="connsiteX40" fmla="*/ 2193925 w 3387725"/>
                <a:gd name="connsiteY40" fmla="*/ 962025 h 1501775"/>
                <a:gd name="connsiteX41" fmla="*/ 2244725 w 3387725"/>
                <a:gd name="connsiteY41" fmla="*/ 1111250 h 1501775"/>
                <a:gd name="connsiteX42" fmla="*/ 2295525 w 3387725"/>
                <a:gd name="connsiteY42" fmla="*/ 1263650 h 1501775"/>
                <a:gd name="connsiteX43" fmla="*/ 2359025 w 3387725"/>
                <a:gd name="connsiteY43" fmla="*/ 1393825 h 1501775"/>
                <a:gd name="connsiteX44" fmla="*/ 2416175 w 3387725"/>
                <a:gd name="connsiteY44" fmla="*/ 1501775 h 1501775"/>
                <a:gd name="connsiteX45" fmla="*/ 2390775 w 3387725"/>
                <a:gd name="connsiteY45" fmla="*/ 1362075 h 1501775"/>
                <a:gd name="connsiteX46" fmla="*/ 2355850 w 3387725"/>
                <a:gd name="connsiteY46" fmla="*/ 1295400 h 1501775"/>
                <a:gd name="connsiteX47" fmla="*/ 2301875 w 3387725"/>
                <a:gd name="connsiteY47" fmla="*/ 1136650 h 1501775"/>
                <a:gd name="connsiteX48" fmla="*/ 2247900 w 3387725"/>
                <a:gd name="connsiteY48" fmla="*/ 987425 h 1501775"/>
                <a:gd name="connsiteX49" fmla="*/ 2219325 w 3387725"/>
                <a:gd name="connsiteY49" fmla="*/ 869950 h 1501775"/>
                <a:gd name="connsiteX50" fmla="*/ 2184400 w 3387725"/>
                <a:gd name="connsiteY50" fmla="*/ 723900 h 1501775"/>
                <a:gd name="connsiteX51" fmla="*/ 2136775 w 3387725"/>
                <a:gd name="connsiteY51" fmla="*/ 571500 h 1501775"/>
                <a:gd name="connsiteX52" fmla="*/ 2054225 w 3387725"/>
                <a:gd name="connsiteY52" fmla="*/ 323850 h 1501775"/>
                <a:gd name="connsiteX53" fmla="*/ 2136775 w 3387725"/>
                <a:gd name="connsiteY53" fmla="*/ 339725 h 1501775"/>
                <a:gd name="connsiteX54" fmla="*/ 2241550 w 3387725"/>
                <a:gd name="connsiteY54" fmla="*/ 393700 h 1501775"/>
                <a:gd name="connsiteX55" fmla="*/ 2374900 w 3387725"/>
                <a:gd name="connsiteY55" fmla="*/ 457200 h 1501775"/>
                <a:gd name="connsiteX56" fmla="*/ 2565400 w 3387725"/>
                <a:gd name="connsiteY56" fmla="*/ 514350 h 1501775"/>
                <a:gd name="connsiteX57" fmla="*/ 2733675 w 3387725"/>
                <a:gd name="connsiteY57" fmla="*/ 542925 h 1501775"/>
                <a:gd name="connsiteX58" fmla="*/ 2962275 w 3387725"/>
                <a:gd name="connsiteY58" fmla="*/ 571500 h 1501775"/>
                <a:gd name="connsiteX59" fmla="*/ 3140075 w 3387725"/>
                <a:gd name="connsiteY59" fmla="*/ 596900 h 1501775"/>
                <a:gd name="connsiteX60" fmla="*/ 3317875 w 3387725"/>
                <a:gd name="connsiteY60" fmla="*/ 644525 h 1501775"/>
                <a:gd name="connsiteX61" fmla="*/ 3387725 w 3387725"/>
                <a:gd name="connsiteY61" fmla="*/ 666750 h 1501775"/>
                <a:gd name="connsiteX62" fmla="*/ 3365500 w 3387725"/>
                <a:gd name="connsiteY62" fmla="*/ 469900 h 1501775"/>
                <a:gd name="connsiteX0" fmla="*/ 3365500 w 3387725"/>
                <a:gd name="connsiteY0" fmla="*/ 469900 h 1393825"/>
                <a:gd name="connsiteX1" fmla="*/ 3267075 w 3387725"/>
                <a:gd name="connsiteY1" fmla="*/ 466725 h 1393825"/>
                <a:gd name="connsiteX2" fmla="*/ 3121025 w 3387725"/>
                <a:gd name="connsiteY2" fmla="*/ 466725 h 1393825"/>
                <a:gd name="connsiteX3" fmla="*/ 2949575 w 3387725"/>
                <a:gd name="connsiteY3" fmla="*/ 457200 h 1393825"/>
                <a:gd name="connsiteX4" fmla="*/ 2781300 w 3387725"/>
                <a:gd name="connsiteY4" fmla="*/ 447675 h 1393825"/>
                <a:gd name="connsiteX5" fmla="*/ 2670175 w 3387725"/>
                <a:gd name="connsiteY5" fmla="*/ 431800 h 1393825"/>
                <a:gd name="connsiteX6" fmla="*/ 2552700 w 3387725"/>
                <a:gd name="connsiteY6" fmla="*/ 403225 h 1393825"/>
                <a:gd name="connsiteX7" fmla="*/ 2393950 w 3387725"/>
                <a:gd name="connsiteY7" fmla="*/ 358775 h 1393825"/>
                <a:gd name="connsiteX8" fmla="*/ 2384425 w 3387725"/>
                <a:gd name="connsiteY8" fmla="*/ 257175 h 1393825"/>
                <a:gd name="connsiteX9" fmla="*/ 2244725 w 3387725"/>
                <a:gd name="connsiteY9" fmla="*/ 228600 h 1393825"/>
                <a:gd name="connsiteX10" fmla="*/ 2076450 w 3387725"/>
                <a:gd name="connsiteY10" fmla="*/ 187325 h 1393825"/>
                <a:gd name="connsiteX11" fmla="*/ 1920875 w 3387725"/>
                <a:gd name="connsiteY11" fmla="*/ 149225 h 1393825"/>
                <a:gd name="connsiteX12" fmla="*/ 1714500 w 3387725"/>
                <a:gd name="connsiteY12" fmla="*/ 92075 h 1393825"/>
                <a:gd name="connsiteX13" fmla="*/ 1562100 w 3387725"/>
                <a:gd name="connsiteY13" fmla="*/ 57150 h 1393825"/>
                <a:gd name="connsiteX14" fmla="*/ 1454150 w 3387725"/>
                <a:gd name="connsiteY14" fmla="*/ 38100 h 1393825"/>
                <a:gd name="connsiteX15" fmla="*/ 1327150 w 3387725"/>
                <a:gd name="connsiteY15" fmla="*/ 25400 h 1393825"/>
                <a:gd name="connsiteX16" fmla="*/ 1149350 w 3387725"/>
                <a:gd name="connsiteY16" fmla="*/ 19050 h 1393825"/>
                <a:gd name="connsiteX17" fmla="*/ 993775 w 3387725"/>
                <a:gd name="connsiteY17" fmla="*/ 0 h 1393825"/>
                <a:gd name="connsiteX18" fmla="*/ 996950 w 3387725"/>
                <a:gd name="connsiteY18" fmla="*/ 47625 h 1393825"/>
                <a:gd name="connsiteX19" fmla="*/ 889000 w 3387725"/>
                <a:gd name="connsiteY19" fmla="*/ 31750 h 1393825"/>
                <a:gd name="connsiteX20" fmla="*/ 739775 w 3387725"/>
                <a:gd name="connsiteY20" fmla="*/ 28575 h 1393825"/>
                <a:gd name="connsiteX21" fmla="*/ 571500 w 3387725"/>
                <a:gd name="connsiteY21" fmla="*/ 28575 h 1393825"/>
                <a:gd name="connsiteX22" fmla="*/ 387350 w 3387725"/>
                <a:gd name="connsiteY22" fmla="*/ 41275 h 1393825"/>
                <a:gd name="connsiteX23" fmla="*/ 219075 w 3387725"/>
                <a:gd name="connsiteY23" fmla="*/ 57150 h 1393825"/>
                <a:gd name="connsiteX24" fmla="*/ 0 w 3387725"/>
                <a:gd name="connsiteY24" fmla="*/ 111125 h 1393825"/>
                <a:gd name="connsiteX25" fmla="*/ 31750 w 3387725"/>
                <a:gd name="connsiteY25" fmla="*/ 260350 h 1393825"/>
                <a:gd name="connsiteX26" fmla="*/ 161925 w 3387725"/>
                <a:gd name="connsiteY26" fmla="*/ 203200 h 1393825"/>
                <a:gd name="connsiteX27" fmla="*/ 352425 w 3387725"/>
                <a:gd name="connsiteY27" fmla="*/ 168275 h 1393825"/>
                <a:gd name="connsiteX28" fmla="*/ 485775 w 3387725"/>
                <a:gd name="connsiteY28" fmla="*/ 139700 h 1393825"/>
                <a:gd name="connsiteX29" fmla="*/ 698500 w 3387725"/>
                <a:gd name="connsiteY29" fmla="*/ 127000 h 1393825"/>
                <a:gd name="connsiteX30" fmla="*/ 927100 w 3387725"/>
                <a:gd name="connsiteY30" fmla="*/ 117475 h 1393825"/>
                <a:gd name="connsiteX31" fmla="*/ 1120775 w 3387725"/>
                <a:gd name="connsiteY31" fmla="*/ 107950 h 1393825"/>
                <a:gd name="connsiteX32" fmla="*/ 1304925 w 3387725"/>
                <a:gd name="connsiteY32" fmla="*/ 123825 h 1393825"/>
                <a:gd name="connsiteX33" fmla="*/ 1473200 w 3387725"/>
                <a:gd name="connsiteY33" fmla="*/ 139700 h 1393825"/>
                <a:gd name="connsiteX34" fmla="*/ 1663700 w 3387725"/>
                <a:gd name="connsiteY34" fmla="*/ 193675 h 1393825"/>
                <a:gd name="connsiteX35" fmla="*/ 1790700 w 3387725"/>
                <a:gd name="connsiteY35" fmla="*/ 231775 h 1393825"/>
                <a:gd name="connsiteX36" fmla="*/ 1936750 w 3387725"/>
                <a:gd name="connsiteY36" fmla="*/ 323850 h 1393825"/>
                <a:gd name="connsiteX37" fmla="*/ 2028825 w 3387725"/>
                <a:gd name="connsiteY37" fmla="*/ 460375 h 1393825"/>
                <a:gd name="connsiteX38" fmla="*/ 2066925 w 3387725"/>
                <a:gd name="connsiteY38" fmla="*/ 542925 h 1393825"/>
                <a:gd name="connsiteX39" fmla="*/ 2120900 w 3387725"/>
                <a:gd name="connsiteY39" fmla="*/ 765175 h 1393825"/>
                <a:gd name="connsiteX40" fmla="*/ 2193925 w 3387725"/>
                <a:gd name="connsiteY40" fmla="*/ 962025 h 1393825"/>
                <a:gd name="connsiteX41" fmla="*/ 2244725 w 3387725"/>
                <a:gd name="connsiteY41" fmla="*/ 1111250 h 1393825"/>
                <a:gd name="connsiteX42" fmla="*/ 2295525 w 3387725"/>
                <a:gd name="connsiteY42" fmla="*/ 1263650 h 1393825"/>
                <a:gd name="connsiteX43" fmla="*/ 2359025 w 3387725"/>
                <a:gd name="connsiteY43" fmla="*/ 1393825 h 1393825"/>
                <a:gd name="connsiteX44" fmla="*/ 2390775 w 3387725"/>
                <a:gd name="connsiteY44" fmla="*/ 1362075 h 1393825"/>
                <a:gd name="connsiteX45" fmla="*/ 2355850 w 3387725"/>
                <a:gd name="connsiteY45" fmla="*/ 1295400 h 1393825"/>
                <a:gd name="connsiteX46" fmla="*/ 2301875 w 3387725"/>
                <a:gd name="connsiteY46" fmla="*/ 1136650 h 1393825"/>
                <a:gd name="connsiteX47" fmla="*/ 2247900 w 3387725"/>
                <a:gd name="connsiteY47" fmla="*/ 987425 h 1393825"/>
                <a:gd name="connsiteX48" fmla="*/ 2219325 w 3387725"/>
                <a:gd name="connsiteY48" fmla="*/ 869950 h 1393825"/>
                <a:gd name="connsiteX49" fmla="*/ 2184400 w 3387725"/>
                <a:gd name="connsiteY49" fmla="*/ 723900 h 1393825"/>
                <a:gd name="connsiteX50" fmla="*/ 2136775 w 3387725"/>
                <a:gd name="connsiteY50" fmla="*/ 571500 h 1393825"/>
                <a:gd name="connsiteX51" fmla="*/ 2054225 w 3387725"/>
                <a:gd name="connsiteY51" fmla="*/ 323850 h 1393825"/>
                <a:gd name="connsiteX52" fmla="*/ 2136775 w 3387725"/>
                <a:gd name="connsiteY52" fmla="*/ 339725 h 1393825"/>
                <a:gd name="connsiteX53" fmla="*/ 2241550 w 3387725"/>
                <a:gd name="connsiteY53" fmla="*/ 393700 h 1393825"/>
                <a:gd name="connsiteX54" fmla="*/ 2374900 w 3387725"/>
                <a:gd name="connsiteY54" fmla="*/ 457200 h 1393825"/>
                <a:gd name="connsiteX55" fmla="*/ 2565400 w 3387725"/>
                <a:gd name="connsiteY55" fmla="*/ 514350 h 1393825"/>
                <a:gd name="connsiteX56" fmla="*/ 2733675 w 3387725"/>
                <a:gd name="connsiteY56" fmla="*/ 542925 h 1393825"/>
                <a:gd name="connsiteX57" fmla="*/ 2962275 w 3387725"/>
                <a:gd name="connsiteY57" fmla="*/ 571500 h 1393825"/>
                <a:gd name="connsiteX58" fmla="*/ 3140075 w 3387725"/>
                <a:gd name="connsiteY58" fmla="*/ 596900 h 1393825"/>
                <a:gd name="connsiteX59" fmla="*/ 3317875 w 3387725"/>
                <a:gd name="connsiteY59" fmla="*/ 644525 h 1393825"/>
                <a:gd name="connsiteX60" fmla="*/ 3387725 w 3387725"/>
                <a:gd name="connsiteY60" fmla="*/ 666750 h 1393825"/>
                <a:gd name="connsiteX61" fmla="*/ 3365500 w 3387725"/>
                <a:gd name="connsiteY61" fmla="*/ 469900 h 1393825"/>
                <a:gd name="connsiteX0" fmla="*/ 3365500 w 3387725"/>
                <a:gd name="connsiteY0" fmla="*/ 469900 h 1362075"/>
                <a:gd name="connsiteX1" fmla="*/ 3267075 w 3387725"/>
                <a:gd name="connsiteY1" fmla="*/ 466725 h 1362075"/>
                <a:gd name="connsiteX2" fmla="*/ 3121025 w 3387725"/>
                <a:gd name="connsiteY2" fmla="*/ 466725 h 1362075"/>
                <a:gd name="connsiteX3" fmla="*/ 2949575 w 3387725"/>
                <a:gd name="connsiteY3" fmla="*/ 457200 h 1362075"/>
                <a:gd name="connsiteX4" fmla="*/ 2781300 w 3387725"/>
                <a:gd name="connsiteY4" fmla="*/ 447675 h 1362075"/>
                <a:gd name="connsiteX5" fmla="*/ 2670175 w 3387725"/>
                <a:gd name="connsiteY5" fmla="*/ 431800 h 1362075"/>
                <a:gd name="connsiteX6" fmla="*/ 2552700 w 3387725"/>
                <a:gd name="connsiteY6" fmla="*/ 403225 h 1362075"/>
                <a:gd name="connsiteX7" fmla="*/ 2393950 w 3387725"/>
                <a:gd name="connsiteY7" fmla="*/ 358775 h 1362075"/>
                <a:gd name="connsiteX8" fmla="*/ 2384425 w 3387725"/>
                <a:gd name="connsiteY8" fmla="*/ 257175 h 1362075"/>
                <a:gd name="connsiteX9" fmla="*/ 2244725 w 3387725"/>
                <a:gd name="connsiteY9" fmla="*/ 228600 h 1362075"/>
                <a:gd name="connsiteX10" fmla="*/ 2076450 w 3387725"/>
                <a:gd name="connsiteY10" fmla="*/ 187325 h 1362075"/>
                <a:gd name="connsiteX11" fmla="*/ 1920875 w 3387725"/>
                <a:gd name="connsiteY11" fmla="*/ 149225 h 1362075"/>
                <a:gd name="connsiteX12" fmla="*/ 1714500 w 3387725"/>
                <a:gd name="connsiteY12" fmla="*/ 92075 h 1362075"/>
                <a:gd name="connsiteX13" fmla="*/ 1562100 w 3387725"/>
                <a:gd name="connsiteY13" fmla="*/ 57150 h 1362075"/>
                <a:gd name="connsiteX14" fmla="*/ 1454150 w 3387725"/>
                <a:gd name="connsiteY14" fmla="*/ 38100 h 1362075"/>
                <a:gd name="connsiteX15" fmla="*/ 1327150 w 3387725"/>
                <a:gd name="connsiteY15" fmla="*/ 25400 h 1362075"/>
                <a:gd name="connsiteX16" fmla="*/ 1149350 w 3387725"/>
                <a:gd name="connsiteY16" fmla="*/ 19050 h 1362075"/>
                <a:gd name="connsiteX17" fmla="*/ 993775 w 3387725"/>
                <a:gd name="connsiteY17" fmla="*/ 0 h 1362075"/>
                <a:gd name="connsiteX18" fmla="*/ 996950 w 3387725"/>
                <a:gd name="connsiteY18" fmla="*/ 47625 h 1362075"/>
                <a:gd name="connsiteX19" fmla="*/ 889000 w 3387725"/>
                <a:gd name="connsiteY19" fmla="*/ 31750 h 1362075"/>
                <a:gd name="connsiteX20" fmla="*/ 739775 w 3387725"/>
                <a:gd name="connsiteY20" fmla="*/ 28575 h 1362075"/>
                <a:gd name="connsiteX21" fmla="*/ 571500 w 3387725"/>
                <a:gd name="connsiteY21" fmla="*/ 28575 h 1362075"/>
                <a:gd name="connsiteX22" fmla="*/ 387350 w 3387725"/>
                <a:gd name="connsiteY22" fmla="*/ 41275 h 1362075"/>
                <a:gd name="connsiteX23" fmla="*/ 219075 w 3387725"/>
                <a:gd name="connsiteY23" fmla="*/ 57150 h 1362075"/>
                <a:gd name="connsiteX24" fmla="*/ 0 w 3387725"/>
                <a:gd name="connsiteY24" fmla="*/ 111125 h 1362075"/>
                <a:gd name="connsiteX25" fmla="*/ 31750 w 3387725"/>
                <a:gd name="connsiteY25" fmla="*/ 260350 h 1362075"/>
                <a:gd name="connsiteX26" fmla="*/ 161925 w 3387725"/>
                <a:gd name="connsiteY26" fmla="*/ 203200 h 1362075"/>
                <a:gd name="connsiteX27" fmla="*/ 352425 w 3387725"/>
                <a:gd name="connsiteY27" fmla="*/ 168275 h 1362075"/>
                <a:gd name="connsiteX28" fmla="*/ 485775 w 3387725"/>
                <a:gd name="connsiteY28" fmla="*/ 139700 h 1362075"/>
                <a:gd name="connsiteX29" fmla="*/ 698500 w 3387725"/>
                <a:gd name="connsiteY29" fmla="*/ 127000 h 1362075"/>
                <a:gd name="connsiteX30" fmla="*/ 927100 w 3387725"/>
                <a:gd name="connsiteY30" fmla="*/ 117475 h 1362075"/>
                <a:gd name="connsiteX31" fmla="*/ 1120775 w 3387725"/>
                <a:gd name="connsiteY31" fmla="*/ 107950 h 1362075"/>
                <a:gd name="connsiteX32" fmla="*/ 1304925 w 3387725"/>
                <a:gd name="connsiteY32" fmla="*/ 123825 h 1362075"/>
                <a:gd name="connsiteX33" fmla="*/ 1473200 w 3387725"/>
                <a:gd name="connsiteY33" fmla="*/ 139700 h 1362075"/>
                <a:gd name="connsiteX34" fmla="*/ 1663700 w 3387725"/>
                <a:gd name="connsiteY34" fmla="*/ 193675 h 1362075"/>
                <a:gd name="connsiteX35" fmla="*/ 1790700 w 3387725"/>
                <a:gd name="connsiteY35" fmla="*/ 231775 h 1362075"/>
                <a:gd name="connsiteX36" fmla="*/ 1936750 w 3387725"/>
                <a:gd name="connsiteY36" fmla="*/ 323850 h 1362075"/>
                <a:gd name="connsiteX37" fmla="*/ 2028825 w 3387725"/>
                <a:gd name="connsiteY37" fmla="*/ 460375 h 1362075"/>
                <a:gd name="connsiteX38" fmla="*/ 2066925 w 3387725"/>
                <a:gd name="connsiteY38" fmla="*/ 542925 h 1362075"/>
                <a:gd name="connsiteX39" fmla="*/ 2120900 w 3387725"/>
                <a:gd name="connsiteY39" fmla="*/ 765175 h 1362075"/>
                <a:gd name="connsiteX40" fmla="*/ 2193925 w 3387725"/>
                <a:gd name="connsiteY40" fmla="*/ 962025 h 1362075"/>
                <a:gd name="connsiteX41" fmla="*/ 2244725 w 3387725"/>
                <a:gd name="connsiteY41" fmla="*/ 1111250 h 1362075"/>
                <a:gd name="connsiteX42" fmla="*/ 2295525 w 3387725"/>
                <a:gd name="connsiteY42" fmla="*/ 1263650 h 1362075"/>
                <a:gd name="connsiteX43" fmla="*/ 2390775 w 3387725"/>
                <a:gd name="connsiteY43" fmla="*/ 1362075 h 1362075"/>
                <a:gd name="connsiteX44" fmla="*/ 2355850 w 3387725"/>
                <a:gd name="connsiteY44" fmla="*/ 1295400 h 1362075"/>
                <a:gd name="connsiteX45" fmla="*/ 2301875 w 3387725"/>
                <a:gd name="connsiteY45" fmla="*/ 1136650 h 1362075"/>
                <a:gd name="connsiteX46" fmla="*/ 2247900 w 3387725"/>
                <a:gd name="connsiteY46" fmla="*/ 987425 h 1362075"/>
                <a:gd name="connsiteX47" fmla="*/ 2219325 w 3387725"/>
                <a:gd name="connsiteY47" fmla="*/ 869950 h 1362075"/>
                <a:gd name="connsiteX48" fmla="*/ 2184400 w 3387725"/>
                <a:gd name="connsiteY48" fmla="*/ 723900 h 1362075"/>
                <a:gd name="connsiteX49" fmla="*/ 2136775 w 3387725"/>
                <a:gd name="connsiteY49" fmla="*/ 571500 h 1362075"/>
                <a:gd name="connsiteX50" fmla="*/ 2054225 w 3387725"/>
                <a:gd name="connsiteY50" fmla="*/ 323850 h 1362075"/>
                <a:gd name="connsiteX51" fmla="*/ 2136775 w 3387725"/>
                <a:gd name="connsiteY51" fmla="*/ 339725 h 1362075"/>
                <a:gd name="connsiteX52" fmla="*/ 2241550 w 3387725"/>
                <a:gd name="connsiteY52" fmla="*/ 393700 h 1362075"/>
                <a:gd name="connsiteX53" fmla="*/ 2374900 w 3387725"/>
                <a:gd name="connsiteY53" fmla="*/ 457200 h 1362075"/>
                <a:gd name="connsiteX54" fmla="*/ 2565400 w 3387725"/>
                <a:gd name="connsiteY54" fmla="*/ 514350 h 1362075"/>
                <a:gd name="connsiteX55" fmla="*/ 2733675 w 3387725"/>
                <a:gd name="connsiteY55" fmla="*/ 542925 h 1362075"/>
                <a:gd name="connsiteX56" fmla="*/ 2962275 w 3387725"/>
                <a:gd name="connsiteY56" fmla="*/ 571500 h 1362075"/>
                <a:gd name="connsiteX57" fmla="*/ 3140075 w 3387725"/>
                <a:gd name="connsiteY57" fmla="*/ 596900 h 1362075"/>
                <a:gd name="connsiteX58" fmla="*/ 3317875 w 3387725"/>
                <a:gd name="connsiteY58" fmla="*/ 644525 h 1362075"/>
                <a:gd name="connsiteX59" fmla="*/ 3387725 w 3387725"/>
                <a:gd name="connsiteY59" fmla="*/ 666750 h 1362075"/>
                <a:gd name="connsiteX60" fmla="*/ 3365500 w 3387725"/>
                <a:gd name="connsiteY60" fmla="*/ 469900 h 1362075"/>
                <a:gd name="connsiteX0" fmla="*/ 3365500 w 3387725"/>
                <a:gd name="connsiteY0" fmla="*/ 469900 h 1295400"/>
                <a:gd name="connsiteX1" fmla="*/ 3267075 w 3387725"/>
                <a:gd name="connsiteY1" fmla="*/ 466725 h 1295400"/>
                <a:gd name="connsiteX2" fmla="*/ 3121025 w 3387725"/>
                <a:gd name="connsiteY2" fmla="*/ 466725 h 1295400"/>
                <a:gd name="connsiteX3" fmla="*/ 2949575 w 3387725"/>
                <a:gd name="connsiteY3" fmla="*/ 457200 h 1295400"/>
                <a:gd name="connsiteX4" fmla="*/ 2781300 w 3387725"/>
                <a:gd name="connsiteY4" fmla="*/ 447675 h 1295400"/>
                <a:gd name="connsiteX5" fmla="*/ 2670175 w 3387725"/>
                <a:gd name="connsiteY5" fmla="*/ 431800 h 1295400"/>
                <a:gd name="connsiteX6" fmla="*/ 2552700 w 3387725"/>
                <a:gd name="connsiteY6" fmla="*/ 403225 h 1295400"/>
                <a:gd name="connsiteX7" fmla="*/ 2393950 w 3387725"/>
                <a:gd name="connsiteY7" fmla="*/ 358775 h 1295400"/>
                <a:gd name="connsiteX8" fmla="*/ 2384425 w 3387725"/>
                <a:gd name="connsiteY8" fmla="*/ 257175 h 1295400"/>
                <a:gd name="connsiteX9" fmla="*/ 2244725 w 3387725"/>
                <a:gd name="connsiteY9" fmla="*/ 228600 h 1295400"/>
                <a:gd name="connsiteX10" fmla="*/ 2076450 w 3387725"/>
                <a:gd name="connsiteY10" fmla="*/ 187325 h 1295400"/>
                <a:gd name="connsiteX11" fmla="*/ 1920875 w 3387725"/>
                <a:gd name="connsiteY11" fmla="*/ 149225 h 1295400"/>
                <a:gd name="connsiteX12" fmla="*/ 1714500 w 3387725"/>
                <a:gd name="connsiteY12" fmla="*/ 92075 h 1295400"/>
                <a:gd name="connsiteX13" fmla="*/ 1562100 w 3387725"/>
                <a:gd name="connsiteY13" fmla="*/ 57150 h 1295400"/>
                <a:gd name="connsiteX14" fmla="*/ 1454150 w 3387725"/>
                <a:gd name="connsiteY14" fmla="*/ 38100 h 1295400"/>
                <a:gd name="connsiteX15" fmla="*/ 1327150 w 3387725"/>
                <a:gd name="connsiteY15" fmla="*/ 25400 h 1295400"/>
                <a:gd name="connsiteX16" fmla="*/ 1149350 w 3387725"/>
                <a:gd name="connsiteY16" fmla="*/ 19050 h 1295400"/>
                <a:gd name="connsiteX17" fmla="*/ 993775 w 3387725"/>
                <a:gd name="connsiteY17" fmla="*/ 0 h 1295400"/>
                <a:gd name="connsiteX18" fmla="*/ 996950 w 3387725"/>
                <a:gd name="connsiteY18" fmla="*/ 47625 h 1295400"/>
                <a:gd name="connsiteX19" fmla="*/ 889000 w 3387725"/>
                <a:gd name="connsiteY19" fmla="*/ 31750 h 1295400"/>
                <a:gd name="connsiteX20" fmla="*/ 739775 w 3387725"/>
                <a:gd name="connsiteY20" fmla="*/ 28575 h 1295400"/>
                <a:gd name="connsiteX21" fmla="*/ 571500 w 3387725"/>
                <a:gd name="connsiteY21" fmla="*/ 28575 h 1295400"/>
                <a:gd name="connsiteX22" fmla="*/ 387350 w 3387725"/>
                <a:gd name="connsiteY22" fmla="*/ 41275 h 1295400"/>
                <a:gd name="connsiteX23" fmla="*/ 219075 w 3387725"/>
                <a:gd name="connsiteY23" fmla="*/ 57150 h 1295400"/>
                <a:gd name="connsiteX24" fmla="*/ 0 w 3387725"/>
                <a:gd name="connsiteY24" fmla="*/ 111125 h 1295400"/>
                <a:gd name="connsiteX25" fmla="*/ 31750 w 3387725"/>
                <a:gd name="connsiteY25" fmla="*/ 260350 h 1295400"/>
                <a:gd name="connsiteX26" fmla="*/ 161925 w 3387725"/>
                <a:gd name="connsiteY26" fmla="*/ 203200 h 1295400"/>
                <a:gd name="connsiteX27" fmla="*/ 352425 w 3387725"/>
                <a:gd name="connsiteY27" fmla="*/ 168275 h 1295400"/>
                <a:gd name="connsiteX28" fmla="*/ 485775 w 3387725"/>
                <a:gd name="connsiteY28" fmla="*/ 139700 h 1295400"/>
                <a:gd name="connsiteX29" fmla="*/ 698500 w 3387725"/>
                <a:gd name="connsiteY29" fmla="*/ 127000 h 1295400"/>
                <a:gd name="connsiteX30" fmla="*/ 927100 w 3387725"/>
                <a:gd name="connsiteY30" fmla="*/ 117475 h 1295400"/>
                <a:gd name="connsiteX31" fmla="*/ 1120775 w 3387725"/>
                <a:gd name="connsiteY31" fmla="*/ 107950 h 1295400"/>
                <a:gd name="connsiteX32" fmla="*/ 1304925 w 3387725"/>
                <a:gd name="connsiteY32" fmla="*/ 123825 h 1295400"/>
                <a:gd name="connsiteX33" fmla="*/ 1473200 w 3387725"/>
                <a:gd name="connsiteY33" fmla="*/ 139700 h 1295400"/>
                <a:gd name="connsiteX34" fmla="*/ 1663700 w 3387725"/>
                <a:gd name="connsiteY34" fmla="*/ 193675 h 1295400"/>
                <a:gd name="connsiteX35" fmla="*/ 1790700 w 3387725"/>
                <a:gd name="connsiteY35" fmla="*/ 231775 h 1295400"/>
                <a:gd name="connsiteX36" fmla="*/ 1936750 w 3387725"/>
                <a:gd name="connsiteY36" fmla="*/ 323850 h 1295400"/>
                <a:gd name="connsiteX37" fmla="*/ 2028825 w 3387725"/>
                <a:gd name="connsiteY37" fmla="*/ 460375 h 1295400"/>
                <a:gd name="connsiteX38" fmla="*/ 2066925 w 3387725"/>
                <a:gd name="connsiteY38" fmla="*/ 542925 h 1295400"/>
                <a:gd name="connsiteX39" fmla="*/ 2120900 w 3387725"/>
                <a:gd name="connsiteY39" fmla="*/ 765175 h 1295400"/>
                <a:gd name="connsiteX40" fmla="*/ 2193925 w 3387725"/>
                <a:gd name="connsiteY40" fmla="*/ 962025 h 1295400"/>
                <a:gd name="connsiteX41" fmla="*/ 2244725 w 3387725"/>
                <a:gd name="connsiteY41" fmla="*/ 1111250 h 1295400"/>
                <a:gd name="connsiteX42" fmla="*/ 2295525 w 3387725"/>
                <a:gd name="connsiteY42" fmla="*/ 1263650 h 1295400"/>
                <a:gd name="connsiteX43" fmla="*/ 2355850 w 3387725"/>
                <a:gd name="connsiteY43" fmla="*/ 1295400 h 1295400"/>
                <a:gd name="connsiteX44" fmla="*/ 2301875 w 3387725"/>
                <a:gd name="connsiteY44" fmla="*/ 1136650 h 1295400"/>
                <a:gd name="connsiteX45" fmla="*/ 2247900 w 3387725"/>
                <a:gd name="connsiteY45" fmla="*/ 987425 h 1295400"/>
                <a:gd name="connsiteX46" fmla="*/ 2219325 w 3387725"/>
                <a:gd name="connsiteY46" fmla="*/ 869950 h 1295400"/>
                <a:gd name="connsiteX47" fmla="*/ 2184400 w 3387725"/>
                <a:gd name="connsiteY47" fmla="*/ 723900 h 1295400"/>
                <a:gd name="connsiteX48" fmla="*/ 2136775 w 3387725"/>
                <a:gd name="connsiteY48" fmla="*/ 571500 h 1295400"/>
                <a:gd name="connsiteX49" fmla="*/ 2054225 w 3387725"/>
                <a:gd name="connsiteY49" fmla="*/ 323850 h 1295400"/>
                <a:gd name="connsiteX50" fmla="*/ 2136775 w 3387725"/>
                <a:gd name="connsiteY50" fmla="*/ 339725 h 1295400"/>
                <a:gd name="connsiteX51" fmla="*/ 2241550 w 3387725"/>
                <a:gd name="connsiteY51" fmla="*/ 393700 h 1295400"/>
                <a:gd name="connsiteX52" fmla="*/ 2374900 w 3387725"/>
                <a:gd name="connsiteY52" fmla="*/ 457200 h 1295400"/>
                <a:gd name="connsiteX53" fmla="*/ 2565400 w 3387725"/>
                <a:gd name="connsiteY53" fmla="*/ 514350 h 1295400"/>
                <a:gd name="connsiteX54" fmla="*/ 2733675 w 3387725"/>
                <a:gd name="connsiteY54" fmla="*/ 542925 h 1295400"/>
                <a:gd name="connsiteX55" fmla="*/ 2962275 w 3387725"/>
                <a:gd name="connsiteY55" fmla="*/ 571500 h 1295400"/>
                <a:gd name="connsiteX56" fmla="*/ 3140075 w 3387725"/>
                <a:gd name="connsiteY56" fmla="*/ 596900 h 1295400"/>
                <a:gd name="connsiteX57" fmla="*/ 3317875 w 3387725"/>
                <a:gd name="connsiteY57" fmla="*/ 644525 h 1295400"/>
                <a:gd name="connsiteX58" fmla="*/ 3387725 w 3387725"/>
                <a:gd name="connsiteY58" fmla="*/ 666750 h 1295400"/>
                <a:gd name="connsiteX59" fmla="*/ 3365500 w 3387725"/>
                <a:gd name="connsiteY59" fmla="*/ 469900 h 1295400"/>
                <a:gd name="connsiteX0" fmla="*/ 3365500 w 3387725"/>
                <a:gd name="connsiteY0" fmla="*/ 469900 h 1263650"/>
                <a:gd name="connsiteX1" fmla="*/ 3267075 w 3387725"/>
                <a:gd name="connsiteY1" fmla="*/ 466725 h 1263650"/>
                <a:gd name="connsiteX2" fmla="*/ 3121025 w 3387725"/>
                <a:gd name="connsiteY2" fmla="*/ 466725 h 1263650"/>
                <a:gd name="connsiteX3" fmla="*/ 2949575 w 3387725"/>
                <a:gd name="connsiteY3" fmla="*/ 457200 h 1263650"/>
                <a:gd name="connsiteX4" fmla="*/ 2781300 w 3387725"/>
                <a:gd name="connsiteY4" fmla="*/ 447675 h 1263650"/>
                <a:gd name="connsiteX5" fmla="*/ 2670175 w 3387725"/>
                <a:gd name="connsiteY5" fmla="*/ 431800 h 1263650"/>
                <a:gd name="connsiteX6" fmla="*/ 2552700 w 3387725"/>
                <a:gd name="connsiteY6" fmla="*/ 403225 h 1263650"/>
                <a:gd name="connsiteX7" fmla="*/ 2393950 w 3387725"/>
                <a:gd name="connsiteY7" fmla="*/ 358775 h 1263650"/>
                <a:gd name="connsiteX8" fmla="*/ 2384425 w 3387725"/>
                <a:gd name="connsiteY8" fmla="*/ 257175 h 1263650"/>
                <a:gd name="connsiteX9" fmla="*/ 2244725 w 3387725"/>
                <a:gd name="connsiteY9" fmla="*/ 228600 h 1263650"/>
                <a:gd name="connsiteX10" fmla="*/ 2076450 w 3387725"/>
                <a:gd name="connsiteY10" fmla="*/ 187325 h 1263650"/>
                <a:gd name="connsiteX11" fmla="*/ 1920875 w 3387725"/>
                <a:gd name="connsiteY11" fmla="*/ 149225 h 1263650"/>
                <a:gd name="connsiteX12" fmla="*/ 1714500 w 3387725"/>
                <a:gd name="connsiteY12" fmla="*/ 92075 h 1263650"/>
                <a:gd name="connsiteX13" fmla="*/ 1562100 w 3387725"/>
                <a:gd name="connsiteY13" fmla="*/ 57150 h 1263650"/>
                <a:gd name="connsiteX14" fmla="*/ 1454150 w 3387725"/>
                <a:gd name="connsiteY14" fmla="*/ 38100 h 1263650"/>
                <a:gd name="connsiteX15" fmla="*/ 1327150 w 3387725"/>
                <a:gd name="connsiteY15" fmla="*/ 25400 h 1263650"/>
                <a:gd name="connsiteX16" fmla="*/ 1149350 w 3387725"/>
                <a:gd name="connsiteY16" fmla="*/ 19050 h 1263650"/>
                <a:gd name="connsiteX17" fmla="*/ 993775 w 3387725"/>
                <a:gd name="connsiteY17" fmla="*/ 0 h 1263650"/>
                <a:gd name="connsiteX18" fmla="*/ 996950 w 3387725"/>
                <a:gd name="connsiteY18" fmla="*/ 47625 h 1263650"/>
                <a:gd name="connsiteX19" fmla="*/ 889000 w 3387725"/>
                <a:gd name="connsiteY19" fmla="*/ 31750 h 1263650"/>
                <a:gd name="connsiteX20" fmla="*/ 739775 w 3387725"/>
                <a:gd name="connsiteY20" fmla="*/ 28575 h 1263650"/>
                <a:gd name="connsiteX21" fmla="*/ 571500 w 3387725"/>
                <a:gd name="connsiteY21" fmla="*/ 28575 h 1263650"/>
                <a:gd name="connsiteX22" fmla="*/ 387350 w 3387725"/>
                <a:gd name="connsiteY22" fmla="*/ 41275 h 1263650"/>
                <a:gd name="connsiteX23" fmla="*/ 219075 w 3387725"/>
                <a:gd name="connsiteY23" fmla="*/ 57150 h 1263650"/>
                <a:gd name="connsiteX24" fmla="*/ 0 w 3387725"/>
                <a:gd name="connsiteY24" fmla="*/ 111125 h 1263650"/>
                <a:gd name="connsiteX25" fmla="*/ 31750 w 3387725"/>
                <a:gd name="connsiteY25" fmla="*/ 260350 h 1263650"/>
                <a:gd name="connsiteX26" fmla="*/ 161925 w 3387725"/>
                <a:gd name="connsiteY26" fmla="*/ 203200 h 1263650"/>
                <a:gd name="connsiteX27" fmla="*/ 352425 w 3387725"/>
                <a:gd name="connsiteY27" fmla="*/ 168275 h 1263650"/>
                <a:gd name="connsiteX28" fmla="*/ 485775 w 3387725"/>
                <a:gd name="connsiteY28" fmla="*/ 139700 h 1263650"/>
                <a:gd name="connsiteX29" fmla="*/ 698500 w 3387725"/>
                <a:gd name="connsiteY29" fmla="*/ 127000 h 1263650"/>
                <a:gd name="connsiteX30" fmla="*/ 927100 w 3387725"/>
                <a:gd name="connsiteY30" fmla="*/ 117475 h 1263650"/>
                <a:gd name="connsiteX31" fmla="*/ 1120775 w 3387725"/>
                <a:gd name="connsiteY31" fmla="*/ 107950 h 1263650"/>
                <a:gd name="connsiteX32" fmla="*/ 1304925 w 3387725"/>
                <a:gd name="connsiteY32" fmla="*/ 123825 h 1263650"/>
                <a:gd name="connsiteX33" fmla="*/ 1473200 w 3387725"/>
                <a:gd name="connsiteY33" fmla="*/ 139700 h 1263650"/>
                <a:gd name="connsiteX34" fmla="*/ 1663700 w 3387725"/>
                <a:gd name="connsiteY34" fmla="*/ 193675 h 1263650"/>
                <a:gd name="connsiteX35" fmla="*/ 1790700 w 3387725"/>
                <a:gd name="connsiteY35" fmla="*/ 231775 h 1263650"/>
                <a:gd name="connsiteX36" fmla="*/ 1936750 w 3387725"/>
                <a:gd name="connsiteY36" fmla="*/ 323850 h 1263650"/>
                <a:gd name="connsiteX37" fmla="*/ 2028825 w 3387725"/>
                <a:gd name="connsiteY37" fmla="*/ 460375 h 1263650"/>
                <a:gd name="connsiteX38" fmla="*/ 2066925 w 3387725"/>
                <a:gd name="connsiteY38" fmla="*/ 542925 h 1263650"/>
                <a:gd name="connsiteX39" fmla="*/ 2120900 w 3387725"/>
                <a:gd name="connsiteY39" fmla="*/ 765175 h 1263650"/>
                <a:gd name="connsiteX40" fmla="*/ 2193925 w 3387725"/>
                <a:gd name="connsiteY40" fmla="*/ 962025 h 1263650"/>
                <a:gd name="connsiteX41" fmla="*/ 2244725 w 3387725"/>
                <a:gd name="connsiteY41" fmla="*/ 1111250 h 1263650"/>
                <a:gd name="connsiteX42" fmla="*/ 2295525 w 3387725"/>
                <a:gd name="connsiteY42" fmla="*/ 1263650 h 1263650"/>
                <a:gd name="connsiteX43" fmla="*/ 2301875 w 3387725"/>
                <a:gd name="connsiteY43" fmla="*/ 1136650 h 1263650"/>
                <a:gd name="connsiteX44" fmla="*/ 2247900 w 3387725"/>
                <a:gd name="connsiteY44" fmla="*/ 987425 h 1263650"/>
                <a:gd name="connsiteX45" fmla="*/ 2219325 w 3387725"/>
                <a:gd name="connsiteY45" fmla="*/ 869950 h 1263650"/>
                <a:gd name="connsiteX46" fmla="*/ 2184400 w 3387725"/>
                <a:gd name="connsiteY46" fmla="*/ 723900 h 1263650"/>
                <a:gd name="connsiteX47" fmla="*/ 2136775 w 3387725"/>
                <a:gd name="connsiteY47" fmla="*/ 571500 h 1263650"/>
                <a:gd name="connsiteX48" fmla="*/ 2054225 w 3387725"/>
                <a:gd name="connsiteY48" fmla="*/ 323850 h 1263650"/>
                <a:gd name="connsiteX49" fmla="*/ 2136775 w 3387725"/>
                <a:gd name="connsiteY49" fmla="*/ 339725 h 1263650"/>
                <a:gd name="connsiteX50" fmla="*/ 2241550 w 3387725"/>
                <a:gd name="connsiteY50" fmla="*/ 393700 h 1263650"/>
                <a:gd name="connsiteX51" fmla="*/ 2374900 w 3387725"/>
                <a:gd name="connsiteY51" fmla="*/ 457200 h 1263650"/>
                <a:gd name="connsiteX52" fmla="*/ 2565400 w 3387725"/>
                <a:gd name="connsiteY52" fmla="*/ 514350 h 1263650"/>
                <a:gd name="connsiteX53" fmla="*/ 2733675 w 3387725"/>
                <a:gd name="connsiteY53" fmla="*/ 542925 h 1263650"/>
                <a:gd name="connsiteX54" fmla="*/ 2962275 w 3387725"/>
                <a:gd name="connsiteY54" fmla="*/ 571500 h 1263650"/>
                <a:gd name="connsiteX55" fmla="*/ 3140075 w 3387725"/>
                <a:gd name="connsiteY55" fmla="*/ 596900 h 1263650"/>
                <a:gd name="connsiteX56" fmla="*/ 3317875 w 3387725"/>
                <a:gd name="connsiteY56" fmla="*/ 644525 h 1263650"/>
                <a:gd name="connsiteX57" fmla="*/ 3387725 w 3387725"/>
                <a:gd name="connsiteY57" fmla="*/ 666750 h 1263650"/>
                <a:gd name="connsiteX58" fmla="*/ 3365500 w 3387725"/>
                <a:gd name="connsiteY58" fmla="*/ 469900 h 1263650"/>
                <a:gd name="connsiteX0" fmla="*/ 3365500 w 3387725"/>
                <a:gd name="connsiteY0" fmla="*/ 469900 h 1136650"/>
                <a:gd name="connsiteX1" fmla="*/ 3267075 w 3387725"/>
                <a:gd name="connsiteY1" fmla="*/ 466725 h 1136650"/>
                <a:gd name="connsiteX2" fmla="*/ 3121025 w 3387725"/>
                <a:gd name="connsiteY2" fmla="*/ 466725 h 1136650"/>
                <a:gd name="connsiteX3" fmla="*/ 2949575 w 3387725"/>
                <a:gd name="connsiteY3" fmla="*/ 457200 h 1136650"/>
                <a:gd name="connsiteX4" fmla="*/ 2781300 w 3387725"/>
                <a:gd name="connsiteY4" fmla="*/ 447675 h 1136650"/>
                <a:gd name="connsiteX5" fmla="*/ 2670175 w 3387725"/>
                <a:gd name="connsiteY5" fmla="*/ 431800 h 1136650"/>
                <a:gd name="connsiteX6" fmla="*/ 2552700 w 3387725"/>
                <a:gd name="connsiteY6" fmla="*/ 403225 h 1136650"/>
                <a:gd name="connsiteX7" fmla="*/ 2393950 w 3387725"/>
                <a:gd name="connsiteY7" fmla="*/ 358775 h 1136650"/>
                <a:gd name="connsiteX8" fmla="*/ 2384425 w 3387725"/>
                <a:gd name="connsiteY8" fmla="*/ 257175 h 1136650"/>
                <a:gd name="connsiteX9" fmla="*/ 2244725 w 3387725"/>
                <a:gd name="connsiteY9" fmla="*/ 228600 h 1136650"/>
                <a:gd name="connsiteX10" fmla="*/ 2076450 w 3387725"/>
                <a:gd name="connsiteY10" fmla="*/ 187325 h 1136650"/>
                <a:gd name="connsiteX11" fmla="*/ 1920875 w 3387725"/>
                <a:gd name="connsiteY11" fmla="*/ 149225 h 1136650"/>
                <a:gd name="connsiteX12" fmla="*/ 1714500 w 3387725"/>
                <a:gd name="connsiteY12" fmla="*/ 92075 h 1136650"/>
                <a:gd name="connsiteX13" fmla="*/ 1562100 w 3387725"/>
                <a:gd name="connsiteY13" fmla="*/ 57150 h 1136650"/>
                <a:gd name="connsiteX14" fmla="*/ 1454150 w 3387725"/>
                <a:gd name="connsiteY14" fmla="*/ 38100 h 1136650"/>
                <a:gd name="connsiteX15" fmla="*/ 1327150 w 3387725"/>
                <a:gd name="connsiteY15" fmla="*/ 25400 h 1136650"/>
                <a:gd name="connsiteX16" fmla="*/ 1149350 w 3387725"/>
                <a:gd name="connsiteY16" fmla="*/ 19050 h 1136650"/>
                <a:gd name="connsiteX17" fmla="*/ 993775 w 3387725"/>
                <a:gd name="connsiteY17" fmla="*/ 0 h 1136650"/>
                <a:gd name="connsiteX18" fmla="*/ 996950 w 3387725"/>
                <a:gd name="connsiteY18" fmla="*/ 47625 h 1136650"/>
                <a:gd name="connsiteX19" fmla="*/ 889000 w 3387725"/>
                <a:gd name="connsiteY19" fmla="*/ 31750 h 1136650"/>
                <a:gd name="connsiteX20" fmla="*/ 739775 w 3387725"/>
                <a:gd name="connsiteY20" fmla="*/ 28575 h 1136650"/>
                <a:gd name="connsiteX21" fmla="*/ 571500 w 3387725"/>
                <a:gd name="connsiteY21" fmla="*/ 28575 h 1136650"/>
                <a:gd name="connsiteX22" fmla="*/ 387350 w 3387725"/>
                <a:gd name="connsiteY22" fmla="*/ 41275 h 1136650"/>
                <a:gd name="connsiteX23" fmla="*/ 219075 w 3387725"/>
                <a:gd name="connsiteY23" fmla="*/ 57150 h 1136650"/>
                <a:gd name="connsiteX24" fmla="*/ 0 w 3387725"/>
                <a:gd name="connsiteY24" fmla="*/ 111125 h 1136650"/>
                <a:gd name="connsiteX25" fmla="*/ 31750 w 3387725"/>
                <a:gd name="connsiteY25" fmla="*/ 260350 h 1136650"/>
                <a:gd name="connsiteX26" fmla="*/ 161925 w 3387725"/>
                <a:gd name="connsiteY26" fmla="*/ 203200 h 1136650"/>
                <a:gd name="connsiteX27" fmla="*/ 352425 w 3387725"/>
                <a:gd name="connsiteY27" fmla="*/ 168275 h 1136650"/>
                <a:gd name="connsiteX28" fmla="*/ 485775 w 3387725"/>
                <a:gd name="connsiteY28" fmla="*/ 139700 h 1136650"/>
                <a:gd name="connsiteX29" fmla="*/ 698500 w 3387725"/>
                <a:gd name="connsiteY29" fmla="*/ 127000 h 1136650"/>
                <a:gd name="connsiteX30" fmla="*/ 927100 w 3387725"/>
                <a:gd name="connsiteY30" fmla="*/ 117475 h 1136650"/>
                <a:gd name="connsiteX31" fmla="*/ 1120775 w 3387725"/>
                <a:gd name="connsiteY31" fmla="*/ 107950 h 1136650"/>
                <a:gd name="connsiteX32" fmla="*/ 1304925 w 3387725"/>
                <a:gd name="connsiteY32" fmla="*/ 123825 h 1136650"/>
                <a:gd name="connsiteX33" fmla="*/ 1473200 w 3387725"/>
                <a:gd name="connsiteY33" fmla="*/ 139700 h 1136650"/>
                <a:gd name="connsiteX34" fmla="*/ 1663700 w 3387725"/>
                <a:gd name="connsiteY34" fmla="*/ 193675 h 1136650"/>
                <a:gd name="connsiteX35" fmla="*/ 1790700 w 3387725"/>
                <a:gd name="connsiteY35" fmla="*/ 231775 h 1136650"/>
                <a:gd name="connsiteX36" fmla="*/ 1936750 w 3387725"/>
                <a:gd name="connsiteY36" fmla="*/ 323850 h 1136650"/>
                <a:gd name="connsiteX37" fmla="*/ 2028825 w 3387725"/>
                <a:gd name="connsiteY37" fmla="*/ 460375 h 1136650"/>
                <a:gd name="connsiteX38" fmla="*/ 2066925 w 3387725"/>
                <a:gd name="connsiteY38" fmla="*/ 542925 h 1136650"/>
                <a:gd name="connsiteX39" fmla="*/ 2120900 w 3387725"/>
                <a:gd name="connsiteY39" fmla="*/ 765175 h 1136650"/>
                <a:gd name="connsiteX40" fmla="*/ 2193925 w 3387725"/>
                <a:gd name="connsiteY40" fmla="*/ 962025 h 1136650"/>
                <a:gd name="connsiteX41" fmla="*/ 2244725 w 3387725"/>
                <a:gd name="connsiteY41" fmla="*/ 1111250 h 1136650"/>
                <a:gd name="connsiteX42" fmla="*/ 2301875 w 3387725"/>
                <a:gd name="connsiteY42" fmla="*/ 1136650 h 1136650"/>
                <a:gd name="connsiteX43" fmla="*/ 2247900 w 3387725"/>
                <a:gd name="connsiteY43" fmla="*/ 987425 h 1136650"/>
                <a:gd name="connsiteX44" fmla="*/ 2219325 w 3387725"/>
                <a:gd name="connsiteY44" fmla="*/ 869950 h 1136650"/>
                <a:gd name="connsiteX45" fmla="*/ 2184400 w 3387725"/>
                <a:gd name="connsiteY45" fmla="*/ 723900 h 1136650"/>
                <a:gd name="connsiteX46" fmla="*/ 2136775 w 3387725"/>
                <a:gd name="connsiteY46" fmla="*/ 571500 h 1136650"/>
                <a:gd name="connsiteX47" fmla="*/ 2054225 w 3387725"/>
                <a:gd name="connsiteY47" fmla="*/ 323850 h 1136650"/>
                <a:gd name="connsiteX48" fmla="*/ 2136775 w 3387725"/>
                <a:gd name="connsiteY48" fmla="*/ 339725 h 1136650"/>
                <a:gd name="connsiteX49" fmla="*/ 2241550 w 3387725"/>
                <a:gd name="connsiteY49" fmla="*/ 393700 h 1136650"/>
                <a:gd name="connsiteX50" fmla="*/ 2374900 w 3387725"/>
                <a:gd name="connsiteY50" fmla="*/ 457200 h 1136650"/>
                <a:gd name="connsiteX51" fmla="*/ 2565400 w 3387725"/>
                <a:gd name="connsiteY51" fmla="*/ 514350 h 1136650"/>
                <a:gd name="connsiteX52" fmla="*/ 2733675 w 3387725"/>
                <a:gd name="connsiteY52" fmla="*/ 542925 h 1136650"/>
                <a:gd name="connsiteX53" fmla="*/ 2962275 w 3387725"/>
                <a:gd name="connsiteY53" fmla="*/ 571500 h 1136650"/>
                <a:gd name="connsiteX54" fmla="*/ 3140075 w 3387725"/>
                <a:gd name="connsiteY54" fmla="*/ 596900 h 1136650"/>
                <a:gd name="connsiteX55" fmla="*/ 3317875 w 3387725"/>
                <a:gd name="connsiteY55" fmla="*/ 644525 h 1136650"/>
                <a:gd name="connsiteX56" fmla="*/ 3387725 w 3387725"/>
                <a:gd name="connsiteY56" fmla="*/ 666750 h 1136650"/>
                <a:gd name="connsiteX57" fmla="*/ 3365500 w 3387725"/>
                <a:gd name="connsiteY57" fmla="*/ 469900 h 1136650"/>
                <a:gd name="connsiteX0" fmla="*/ 3365500 w 3387725"/>
                <a:gd name="connsiteY0" fmla="*/ 469900 h 1111250"/>
                <a:gd name="connsiteX1" fmla="*/ 3267075 w 3387725"/>
                <a:gd name="connsiteY1" fmla="*/ 466725 h 1111250"/>
                <a:gd name="connsiteX2" fmla="*/ 3121025 w 3387725"/>
                <a:gd name="connsiteY2" fmla="*/ 466725 h 1111250"/>
                <a:gd name="connsiteX3" fmla="*/ 2949575 w 3387725"/>
                <a:gd name="connsiteY3" fmla="*/ 457200 h 1111250"/>
                <a:gd name="connsiteX4" fmla="*/ 2781300 w 3387725"/>
                <a:gd name="connsiteY4" fmla="*/ 447675 h 1111250"/>
                <a:gd name="connsiteX5" fmla="*/ 2670175 w 3387725"/>
                <a:gd name="connsiteY5" fmla="*/ 431800 h 1111250"/>
                <a:gd name="connsiteX6" fmla="*/ 2552700 w 3387725"/>
                <a:gd name="connsiteY6" fmla="*/ 403225 h 1111250"/>
                <a:gd name="connsiteX7" fmla="*/ 2393950 w 3387725"/>
                <a:gd name="connsiteY7" fmla="*/ 358775 h 1111250"/>
                <a:gd name="connsiteX8" fmla="*/ 2384425 w 3387725"/>
                <a:gd name="connsiteY8" fmla="*/ 257175 h 1111250"/>
                <a:gd name="connsiteX9" fmla="*/ 2244725 w 3387725"/>
                <a:gd name="connsiteY9" fmla="*/ 228600 h 1111250"/>
                <a:gd name="connsiteX10" fmla="*/ 2076450 w 3387725"/>
                <a:gd name="connsiteY10" fmla="*/ 187325 h 1111250"/>
                <a:gd name="connsiteX11" fmla="*/ 1920875 w 3387725"/>
                <a:gd name="connsiteY11" fmla="*/ 149225 h 1111250"/>
                <a:gd name="connsiteX12" fmla="*/ 1714500 w 3387725"/>
                <a:gd name="connsiteY12" fmla="*/ 92075 h 1111250"/>
                <a:gd name="connsiteX13" fmla="*/ 1562100 w 3387725"/>
                <a:gd name="connsiteY13" fmla="*/ 57150 h 1111250"/>
                <a:gd name="connsiteX14" fmla="*/ 1454150 w 3387725"/>
                <a:gd name="connsiteY14" fmla="*/ 38100 h 1111250"/>
                <a:gd name="connsiteX15" fmla="*/ 1327150 w 3387725"/>
                <a:gd name="connsiteY15" fmla="*/ 25400 h 1111250"/>
                <a:gd name="connsiteX16" fmla="*/ 1149350 w 3387725"/>
                <a:gd name="connsiteY16" fmla="*/ 19050 h 1111250"/>
                <a:gd name="connsiteX17" fmla="*/ 993775 w 3387725"/>
                <a:gd name="connsiteY17" fmla="*/ 0 h 1111250"/>
                <a:gd name="connsiteX18" fmla="*/ 996950 w 3387725"/>
                <a:gd name="connsiteY18" fmla="*/ 47625 h 1111250"/>
                <a:gd name="connsiteX19" fmla="*/ 889000 w 3387725"/>
                <a:gd name="connsiteY19" fmla="*/ 31750 h 1111250"/>
                <a:gd name="connsiteX20" fmla="*/ 739775 w 3387725"/>
                <a:gd name="connsiteY20" fmla="*/ 28575 h 1111250"/>
                <a:gd name="connsiteX21" fmla="*/ 571500 w 3387725"/>
                <a:gd name="connsiteY21" fmla="*/ 28575 h 1111250"/>
                <a:gd name="connsiteX22" fmla="*/ 387350 w 3387725"/>
                <a:gd name="connsiteY22" fmla="*/ 41275 h 1111250"/>
                <a:gd name="connsiteX23" fmla="*/ 219075 w 3387725"/>
                <a:gd name="connsiteY23" fmla="*/ 57150 h 1111250"/>
                <a:gd name="connsiteX24" fmla="*/ 0 w 3387725"/>
                <a:gd name="connsiteY24" fmla="*/ 111125 h 1111250"/>
                <a:gd name="connsiteX25" fmla="*/ 31750 w 3387725"/>
                <a:gd name="connsiteY25" fmla="*/ 260350 h 1111250"/>
                <a:gd name="connsiteX26" fmla="*/ 161925 w 3387725"/>
                <a:gd name="connsiteY26" fmla="*/ 203200 h 1111250"/>
                <a:gd name="connsiteX27" fmla="*/ 352425 w 3387725"/>
                <a:gd name="connsiteY27" fmla="*/ 168275 h 1111250"/>
                <a:gd name="connsiteX28" fmla="*/ 485775 w 3387725"/>
                <a:gd name="connsiteY28" fmla="*/ 139700 h 1111250"/>
                <a:gd name="connsiteX29" fmla="*/ 698500 w 3387725"/>
                <a:gd name="connsiteY29" fmla="*/ 127000 h 1111250"/>
                <a:gd name="connsiteX30" fmla="*/ 927100 w 3387725"/>
                <a:gd name="connsiteY30" fmla="*/ 117475 h 1111250"/>
                <a:gd name="connsiteX31" fmla="*/ 1120775 w 3387725"/>
                <a:gd name="connsiteY31" fmla="*/ 107950 h 1111250"/>
                <a:gd name="connsiteX32" fmla="*/ 1304925 w 3387725"/>
                <a:gd name="connsiteY32" fmla="*/ 123825 h 1111250"/>
                <a:gd name="connsiteX33" fmla="*/ 1473200 w 3387725"/>
                <a:gd name="connsiteY33" fmla="*/ 139700 h 1111250"/>
                <a:gd name="connsiteX34" fmla="*/ 1663700 w 3387725"/>
                <a:gd name="connsiteY34" fmla="*/ 193675 h 1111250"/>
                <a:gd name="connsiteX35" fmla="*/ 1790700 w 3387725"/>
                <a:gd name="connsiteY35" fmla="*/ 231775 h 1111250"/>
                <a:gd name="connsiteX36" fmla="*/ 1936750 w 3387725"/>
                <a:gd name="connsiteY36" fmla="*/ 323850 h 1111250"/>
                <a:gd name="connsiteX37" fmla="*/ 2028825 w 3387725"/>
                <a:gd name="connsiteY37" fmla="*/ 460375 h 1111250"/>
                <a:gd name="connsiteX38" fmla="*/ 2066925 w 3387725"/>
                <a:gd name="connsiteY38" fmla="*/ 542925 h 1111250"/>
                <a:gd name="connsiteX39" fmla="*/ 2120900 w 3387725"/>
                <a:gd name="connsiteY39" fmla="*/ 765175 h 1111250"/>
                <a:gd name="connsiteX40" fmla="*/ 2193925 w 3387725"/>
                <a:gd name="connsiteY40" fmla="*/ 962025 h 1111250"/>
                <a:gd name="connsiteX41" fmla="*/ 2244725 w 3387725"/>
                <a:gd name="connsiteY41" fmla="*/ 1111250 h 1111250"/>
                <a:gd name="connsiteX42" fmla="*/ 2247900 w 3387725"/>
                <a:gd name="connsiteY42" fmla="*/ 987425 h 1111250"/>
                <a:gd name="connsiteX43" fmla="*/ 2219325 w 3387725"/>
                <a:gd name="connsiteY43" fmla="*/ 869950 h 1111250"/>
                <a:gd name="connsiteX44" fmla="*/ 2184400 w 3387725"/>
                <a:gd name="connsiteY44" fmla="*/ 723900 h 1111250"/>
                <a:gd name="connsiteX45" fmla="*/ 2136775 w 3387725"/>
                <a:gd name="connsiteY45" fmla="*/ 571500 h 1111250"/>
                <a:gd name="connsiteX46" fmla="*/ 2054225 w 3387725"/>
                <a:gd name="connsiteY46" fmla="*/ 323850 h 1111250"/>
                <a:gd name="connsiteX47" fmla="*/ 2136775 w 3387725"/>
                <a:gd name="connsiteY47" fmla="*/ 339725 h 1111250"/>
                <a:gd name="connsiteX48" fmla="*/ 2241550 w 3387725"/>
                <a:gd name="connsiteY48" fmla="*/ 393700 h 1111250"/>
                <a:gd name="connsiteX49" fmla="*/ 2374900 w 3387725"/>
                <a:gd name="connsiteY49" fmla="*/ 457200 h 1111250"/>
                <a:gd name="connsiteX50" fmla="*/ 2565400 w 3387725"/>
                <a:gd name="connsiteY50" fmla="*/ 514350 h 1111250"/>
                <a:gd name="connsiteX51" fmla="*/ 2733675 w 3387725"/>
                <a:gd name="connsiteY51" fmla="*/ 542925 h 1111250"/>
                <a:gd name="connsiteX52" fmla="*/ 2962275 w 3387725"/>
                <a:gd name="connsiteY52" fmla="*/ 571500 h 1111250"/>
                <a:gd name="connsiteX53" fmla="*/ 3140075 w 3387725"/>
                <a:gd name="connsiteY53" fmla="*/ 596900 h 1111250"/>
                <a:gd name="connsiteX54" fmla="*/ 3317875 w 3387725"/>
                <a:gd name="connsiteY54" fmla="*/ 644525 h 1111250"/>
                <a:gd name="connsiteX55" fmla="*/ 3387725 w 3387725"/>
                <a:gd name="connsiteY55" fmla="*/ 666750 h 1111250"/>
                <a:gd name="connsiteX56" fmla="*/ 3365500 w 3387725"/>
                <a:gd name="connsiteY56" fmla="*/ 469900 h 1111250"/>
                <a:gd name="connsiteX0" fmla="*/ 3365500 w 3387725"/>
                <a:gd name="connsiteY0" fmla="*/ 469900 h 987425"/>
                <a:gd name="connsiteX1" fmla="*/ 3267075 w 3387725"/>
                <a:gd name="connsiteY1" fmla="*/ 466725 h 987425"/>
                <a:gd name="connsiteX2" fmla="*/ 3121025 w 3387725"/>
                <a:gd name="connsiteY2" fmla="*/ 466725 h 987425"/>
                <a:gd name="connsiteX3" fmla="*/ 2949575 w 3387725"/>
                <a:gd name="connsiteY3" fmla="*/ 457200 h 987425"/>
                <a:gd name="connsiteX4" fmla="*/ 2781300 w 3387725"/>
                <a:gd name="connsiteY4" fmla="*/ 447675 h 987425"/>
                <a:gd name="connsiteX5" fmla="*/ 2670175 w 3387725"/>
                <a:gd name="connsiteY5" fmla="*/ 431800 h 987425"/>
                <a:gd name="connsiteX6" fmla="*/ 2552700 w 3387725"/>
                <a:gd name="connsiteY6" fmla="*/ 403225 h 987425"/>
                <a:gd name="connsiteX7" fmla="*/ 2393950 w 3387725"/>
                <a:gd name="connsiteY7" fmla="*/ 358775 h 987425"/>
                <a:gd name="connsiteX8" fmla="*/ 2384425 w 3387725"/>
                <a:gd name="connsiteY8" fmla="*/ 257175 h 987425"/>
                <a:gd name="connsiteX9" fmla="*/ 2244725 w 3387725"/>
                <a:gd name="connsiteY9" fmla="*/ 228600 h 987425"/>
                <a:gd name="connsiteX10" fmla="*/ 2076450 w 3387725"/>
                <a:gd name="connsiteY10" fmla="*/ 187325 h 987425"/>
                <a:gd name="connsiteX11" fmla="*/ 1920875 w 3387725"/>
                <a:gd name="connsiteY11" fmla="*/ 149225 h 987425"/>
                <a:gd name="connsiteX12" fmla="*/ 1714500 w 3387725"/>
                <a:gd name="connsiteY12" fmla="*/ 92075 h 987425"/>
                <a:gd name="connsiteX13" fmla="*/ 1562100 w 3387725"/>
                <a:gd name="connsiteY13" fmla="*/ 57150 h 987425"/>
                <a:gd name="connsiteX14" fmla="*/ 1454150 w 3387725"/>
                <a:gd name="connsiteY14" fmla="*/ 38100 h 987425"/>
                <a:gd name="connsiteX15" fmla="*/ 1327150 w 3387725"/>
                <a:gd name="connsiteY15" fmla="*/ 25400 h 987425"/>
                <a:gd name="connsiteX16" fmla="*/ 1149350 w 3387725"/>
                <a:gd name="connsiteY16" fmla="*/ 19050 h 987425"/>
                <a:gd name="connsiteX17" fmla="*/ 993775 w 3387725"/>
                <a:gd name="connsiteY17" fmla="*/ 0 h 987425"/>
                <a:gd name="connsiteX18" fmla="*/ 996950 w 3387725"/>
                <a:gd name="connsiteY18" fmla="*/ 47625 h 987425"/>
                <a:gd name="connsiteX19" fmla="*/ 889000 w 3387725"/>
                <a:gd name="connsiteY19" fmla="*/ 31750 h 987425"/>
                <a:gd name="connsiteX20" fmla="*/ 739775 w 3387725"/>
                <a:gd name="connsiteY20" fmla="*/ 28575 h 987425"/>
                <a:gd name="connsiteX21" fmla="*/ 571500 w 3387725"/>
                <a:gd name="connsiteY21" fmla="*/ 28575 h 987425"/>
                <a:gd name="connsiteX22" fmla="*/ 387350 w 3387725"/>
                <a:gd name="connsiteY22" fmla="*/ 41275 h 987425"/>
                <a:gd name="connsiteX23" fmla="*/ 219075 w 3387725"/>
                <a:gd name="connsiteY23" fmla="*/ 57150 h 987425"/>
                <a:gd name="connsiteX24" fmla="*/ 0 w 3387725"/>
                <a:gd name="connsiteY24" fmla="*/ 111125 h 987425"/>
                <a:gd name="connsiteX25" fmla="*/ 31750 w 3387725"/>
                <a:gd name="connsiteY25" fmla="*/ 260350 h 987425"/>
                <a:gd name="connsiteX26" fmla="*/ 161925 w 3387725"/>
                <a:gd name="connsiteY26" fmla="*/ 203200 h 987425"/>
                <a:gd name="connsiteX27" fmla="*/ 352425 w 3387725"/>
                <a:gd name="connsiteY27" fmla="*/ 168275 h 987425"/>
                <a:gd name="connsiteX28" fmla="*/ 485775 w 3387725"/>
                <a:gd name="connsiteY28" fmla="*/ 139700 h 987425"/>
                <a:gd name="connsiteX29" fmla="*/ 698500 w 3387725"/>
                <a:gd name="connsiteY29" fmla="*/ 127000 h 987425"/>
                <a:gd name="connsiteX30" fmla="*/ 927100 w 3387725"/>
                <a:gd name="connsiteY30" fmla="*/ 117475 h 987425"/>
                <a:gd name="connsiteX31" fmla="*/ 1120775 w 3387725"/>
                <a:gd name="connsiteY31" fmla="*/ 107950 h 987425"/>
                <a:gd name="connsiteX32" fmla="*/ 1304925 w 3387725"/>
                <a:gd name="connsiteY32" fmla="*/ 123825 h 987425"/>
                <a:gd name="connsiteX33" fmla="*/ 1473200 w 3387725"/>
                <a:gd name="connsiteY33" fmla="*/ 139700 h 987425"/>
                <a:gd name="connsiteX34" fmla="*/ 1663700 w 3387725"/>
                <a:gd name="connsiteY34" fmla="*/ 193675 h 987425"/>
                <a:gd name="connsiteX35" fmla="*/ 1790700 w 3387725"/>
                <a:gd name="connsiteY35" fmla="*/ 231775 h 987425"/>
                <a:gd name="connsiteX36" fmla="*/ 1936750 w 3387725"/>
                <a:gd name="connsiteY36" fmla="*/ 323850 h 987425"/>
                <a:gd name="connsiteX37" fmla="*/ 2028825 w 3387725"/>
                <a:gd name="connsiteY37" fmla="*/ 460375 h 987425"/>
                <a:gd name="connsiteX38" fmla="*/ 2066925 w 3387725"/>
                <a:gd name="connsiteY38" fmla="*/ 542925 h 987425"/>
                <a:gd name="connsiteX39" fmla="*/ 2120900 w 3387725"/>
                <a:gd name="connsiteY39" fmla="*/ 765175 h 987425"/>
                <a:gd name="connsiteX40" fmla="*/ 2193925 w 3387725"/>
                <a:gd name="connsiteY40" fmla="*/ 962025 h 987425"/>
                <a:gd name="connsiteX41" fmla="*/ 2247900 w 3387725"/>
                <a:gd name="connsiteY41" fmla="*/ 987425 h 987425"/>
                <a:gd name="connsiteX42" fmla="*/ 2219325 w 3387725"/>
                <a:gd name="connsiteY42" fmla="*/ 869950 h 987425"/>
                <a:gd name="connsiteX43" fmla="*/ 2184400 w 3387725"/>
                <a:gd name="connsiteY43" fmla="*/ 723900 h 987425"/>
                <a:gd name="connsiteX44" fmla="*/ 2136775 w 3387725"/>
                <a:gd name="connsiteY44" fmla="*/ 571500 h 987425"/>
                <a:gd name="connsiteX45" fmla="*/ 2054225 w 3387725"/>
                <a:gd name="connsiteY45" fmla="*/ 323850 h 987425"/>
                <a:gd name="connsiteX46" fmla="*/ 2136775 w 3387725"/>
                <a:gd name="connsiteY46" fmla="*/ 339725 h 987425"/>
                <a:gd name="connsiteX47" fmla="*/ 2241550 w 3387725"/>
                <a:gd name="connsiteY47" fmla="*/ 393700 h 987425"/>
                <a:gd name="connsiteX48" fmla="*/ 2374900 w 3387725"/>
                <a:gd name="connsiteY48" fmla="*/ 457200 h 987425"/>
                <a:gd name="connsiteX49" fmla="*/ 2565400 w 3387725"/>
                <a:gd name="connsiteY49" fmla="*/ 514350 h 987425"/>
                <a:gd name="connsiteX50" fmla="*/ 2733675 w 3387725"/>
                <a:gd name="connsiteY50" fmla="*/ 542925 h 987425"/>
                <a:gd name="connsiteX51" fmla="*/ 2962275 w 3387725"/>
                <a:gd name="connsiteY51" fmla="*/ 571500 h 987425"/>
                <a:gd name="connsiteX52" fmla="*/ 3140075 w 3387725"/>
                <a:gd name="connsiteY52" fmla="*/ 596900 h 987425"/>
                <a:gd name="connsiteX53" fmla="*/ 3317875 w 3387725"/>
                <a:gd name="connsiteY53" fmla="*/ 644525 h 987425"/>
                <a:gd name="connsiteX54" fmla="*/ 3387725 w 3387725"/>
                <a:gd name="connsiteY54" fmla="*/ 666750 h 987425"/>
                <a:gd name="connsiteX55" fmla="*/ 3365500 w 3387725"/>
                <a:gd name="connsiteY55" fmla="*/ 469900 h 987425"/>
                <a:gd name="connsiteX0" fmla="*/ 3365500 w 3387725"/>
                <a:gd name="connsiteY0" fmla="*/ 469900 h 962025"/>
                <a:gd name="connsiteX1" fmla="*/ 3267075 w 3387725"/>
                <a:gd name="connsiteY1" fmla="*/ 466725 h 962025"/>
                <a:gd name="connsiteX2" fmla="*/ 3121025 w 3387725"/>
                <a:gd name="connsiteY2" fmla="*/ 466725 h 962025"/>
                <a:gd name="connsiteX3" fmla="*/ 2949575 w 3387725"/>
                <a:gd name="connsiteY3" fmla="*/ 457200 h 962025"/>
                <a:gd name="connsiteX4" fmla="*/ 2781300 w 3387725"/>
                <a:gd name="connsiteY4" fmla="*/ 447675 h 962025"/>
                <a:gd name="connsiteX5" fmla="*/ 2670175 w 3387725"/>
                <a:gd name="connsiteY5" fmla="*/ 431800 h 962025"/>
                <a:gd name="connsiteX6" fmla="*/ 2552700 w 3387725"/>
                <a:gd name="connsiteY6" fmla="*/ 403225 h 962025"/>
                <a:gd name="connsiteX7" fmla="*/ 2393950 w 3387725"/>
                <a:gd name="connsiteY7" fmla="*/ 358775 h 962025"/>
                <a:gd name="connsiteX8" fmla="*/ 2384425 w 3387725"/>
                <a:gd name="connsiteY8" fmla="*/ 257175 h 962025"/>
                <a:gd name="connsiteX9" fmla="*/ 2244725 w 3387725"/>
                <a:gd name="connsiteY9" fmla="*/ 228600 h 962025"/>
                <a:gd name="connsiteX10" fmla="*/ 2076450 w 3387725"/>
                <a:gd name="connsiteY10" fmla="*/ 187325 h 962025"/>
                <a:gd name="connsiteX11" fmla="*/ 1920875 w 3387725"/>
                <a:gd name="connsiteY11" fmla="*/ 149225 h 962025"/>
                <a:gd name="connsiteX12" fmla="*/ 1714500 w 3387725"/>
                <a:gd name="connsiteY12" fmla="*/ 92075 h 962025"/>
                <a:gd name="connsiteX13" fmla="*/ 1562100 w 3387725"/>
                <a:gd name="connsiteY13" fmla="*/ 57150 h 962025"/>
                <a:gd name="connsiteX14" fmla="*/ 1454150 w 3387725"/>
                <a:gd name="connsiteY14" fmla="*/ 38100 h 962025"/>
                <a:gd name="connsiteX15" fmla="*/ 1327150 w 3387725"/>
                <a:gd name="connsiteY15" fmla="*/ 25400 h 962025"/>
                <a:gd name="connsiteX16" fmla="*/ 1149350 w 3387725"/>
                <a:gd name="connsiteY16" fmla="*/ 19050 h 962025"/>
                <a:gd name="connsiteX17" fmla="*/ 993775 w 3387725"/>
                <a:gd name="connsiteY17" fmla="*/ 0 h 962025"/>
                <a:gd name="connsiteX18" fmla="*/ 996950 w 3387725"/>
                <a:gd name="connsiteY18" fmla="*/ 47625 h 962025"/>
                <a:gd name="connsiteX19" fmla="*/ 889000 w 3387725"/>
                <a:gd name="connsiteY19" fmla="*/ 31750 h 962025"/>
                <a:gd name="connsiteX20" fmla="*/ 739775 w 3387725"/>
                <a:gd name="connsiteY20" fmla="*/ 28575 h 962025"/>
                <a:gd name="connsiteX21" fmla="*/ 571500 w 3387725"/>
                <a:gd name="connsiteY21" fmla="*/ 28575 h 962025"/>
                <a:gd name="connsiteX22" fmla="*/ 387350 w 3387725"/>
                <a:gd name="connsiteY22" fmla="*/ 41275 h 962025"/>
                <a:gd name="connsiteX23" fmla="*/ 219075 w 3387725"/>
                <a:gd name="connsiteY23" fmla="*/ 57150 h 962025"/>
                <a:gd name="connsiteX24" fmla="*/ 0 w 3387725"/>
                <a:gd name="connsiteY24" fmla="*/ 111125 h 962025"/>
                <a:gd name="connsiteX25" fmla="*/ 31750 w 3387725"/>
                <a:gd name="connsiteY25" fmla="*/ 260350 h 962025"/>
                <a:gd name="connsiteX26" fmla="*/ 161925 w 3387725"/>
                <a:gd name="connsiteY26" fmla="*/ 203200 h 962025"/>
                <a:gd name="connsiteX27" fmla="*/ 352425 w 3387725"/>
                <a:gd name="connsiteY27" fmla="*/ 168275 h 962025"/>
                <a:gd name="connsiteX28" fmla="*/ 485775 w 3387725"/>
                <a:gd name="connsiteY28" fmla="*/ 139700 h 962025"/>
                <a:gd name="connsiteX29" fmla="*/ 698500 w 3387725"/>
                <a:gd name="connsiteY29" fmla="*/ 127000 h 962025"/>
                <a:gd name="connsiteX30" fmla="*/ 927100 w 3387725"/>
                <a:gd name="connsiteY30" fmla="*/ 117475 h 962025"/>
                <a:gd name="connsiteX31" fmla="*/ 1120775 w 3387725"/>
                <a:gd name="connsiteY31" fmla="*/ 107950 h 962025"/>
                <a:gd name="connsiteX32" fmla="*/ 1304925 w 3387725"/>
                <a:gd name="connsiteY32" fmla="*/ 123825 h 962025"/>
                <a:gd name="connsiteX33" fmla="*/ 1473200 w 3387725"/>
                <a:gd name="connsiteY33" fmla="*/ 139700 h 962025"/>
                <a:gd name="connsiteX34" fmla="*/ 1663700 w 3387725"/>
                <a:gd name="connsiteY34" fmla="*/ 193675 h 962025"/>
                <a:gd name="connsiteX35" fmla="*/ 1790700 w 3387725"/>
                <a:gd name="connsiteY35" fmla="*/ 231775 h 962025"/>
                <a:gd name="connsiteX36" fmla="*/ 1936750 w 3387725"/>
                <a:gd name="connsiteY36" fmla="*/ 323850 h 962025"/>
                <a:gd name="connsiteX37" fmla="*/ 2028825 w 3387725"/>
                <a:gd name="connsiteY37" fmla="*/ 460375 h 962025"/>
                <a:gd name="connsiteX38" fmla="*/ 2066925 w 3387725"/>
                <a:gd name="connsiteY38" fmla="*/ 542925 h 962025"/>
                <a:gd name="connsiteX39" fmla="*/ 2120900 w 3387725"/>
                <a:gd name="connsiteY39" fmla="*/ 765175 h 962025"/>
                <a:gd name="connsiteX40" fmla="*/ 2193925 w 3387725"/>
                <a:gd name="connsiteY40" fmla="*/ 962025 h 962025"/>
                <a:gd name="connsiteX41" fmla="*/ 2219325 w 3387725"/>
                <a:gd name="connsiteY41" fmla="*/ 869950 h 962025"/>
                <a:gd name="connsiteX42" fmla="*/ 2184400 w 3387725"/>
                <a:gd name="connsiteY42" fmla="*/ 723900 h 962025"/>
                <a:gd name="connsiteX43" fmla="*/ 2136775 w 3387725"/>
                <a:gd name="connsiteY43" fmla="*/ 571500 h 962025"/>
                <a:gd name="connsiteX44" fmla="*/ 2054225 w 3387725"/>
                <a:gd name="connsiteY44" fmla="*/ 323850 h 962025"/>
                <a:gd name="connsiteX45" fmla="*/ 2136775 w 3387725"/>
                <a:gd name="connsiteY45" fmla="*/ 339725 h 962025"/>
                <a:gd name="connsiteX46" fmla="*/ 2241550 w 3387725"/>
                <a:gd name="connsiteY46" fmla="*/ 393700 h 962025"/>
                <a:gd name="connsiteX47" fmla="*/ 2374900 w 3387725"/>
                <a:gd name="connsiteY47" fmla="*/ 457200 h 962025"/>
                <a:gd name="connsiteX48" fmla="*/ 2565400 w 3387725"/>
                <a:gd name="connsiteY48" fmla="*/ 514350 h 962025"/>
                <a:gd name="connsiteX49" fmla="*/ 2733675 w 3387725"/>
                <a:gd name="connsiteY49" fmla="*/ 542925 h 962025"/>
                <a:gd name="connsiteX50" fmla="*/ 2962275 w 3387725"/>
                <a:gd name="connsiteY50" fmla="*/ 571500 h 962025"/>
                <a:gd name="connsiteX51" fmla="*/ 3140075 w 3387725"/>
                <a:gd name="connsiteY51" fmla="*/ 596900 h 962025"/>
                <a:gd name="connsiteX52" fmla="*/ 3317875 w 3387725"/>
                <a:gd name="connsiteY52" fmla="*/ 644525 h 962025"/>
                <a:gd name="connsiteX53" fmla="*/ 3387725 w 3387725"/>
                <a:gd name="connsiteY53" fmla="*/ 666750 h 962025"/>
                <a:gd name="connsiteX54" fmla="*/ 3365500 w 3387725"/>
                <a:gd name="connsiteY54" fmla="*/ 469900 h 962025"/>
                <a:gd name="connsiteX0" fmla="*/ 3365500 w 3387725"/>
                <a:gd name="connsiteY0" fmla="*/ 469900 h 869950"/>
                <a:gd name="connsiteX1" fmla="*/ 3267075 w 3387725"/>
                <a:gd name="connsiteY1" fmla="*/ 466725 h 869950"/>
                <a:gd name="connsiteX2" fmla="*/ 3121025 w 3387725"/>
                <a:gd name="connsiteY2" fmla="*/ 466725 h 869950"/>
                <a:gd name="connsiteX3" fmla="*/ 2949575 w 3387725"/>
                <a:gd name="connsiteY3" fmla="*/ 457200 h 869950"/>
                <a:gd name="connsiteX4" fmla="*/ 2781300 w 3387725"/>
                <a:gd name="connsiteY4" fmla="*/ 447675 h 869950"/>
                <a:gd name="connsiteX5" fmla="*/ 2670175 w 3387725"/>
                <a:gd name="connsiteY5" fmla="*/ 431800 h 869950"/>
                <a:gd name="connsiteX6" fmla="*/ 2552700 w 3387725"/>
                <a:gd name="connsiteY6" fmla="*/ 403225 h 869950"/>
                <a:gd name="connsiteX7" fmla="*/ 2393950 w 3387725"/>
                <a:gd name="connsiteY7" fmla="*/ 358775 h 869950"/>
                <a:gd name="connsiteX8" fmla="*/ 2384425 w 3387725"/>
                <a:gd name="connsiteY8" fmla="*/ 257175 h 869950"/>
                <a:gd name="connsiteX9" fmla="*/ 2244725 w 3387725"/>
                <a:gd name="connsiteY9" fmla="*/ 228600 h 869950"/>
                <a:gd name="connsiteX10" fmla="*/ 2076450 w 3387725"/>
                <a:gd name="connsiteY10" fmla="*/ 187325 h 869950"/>
                <a:gd name="connsiteX11" fmla="*/ 1920875 w 3387725"/>
                <a:gd name="connsiteY11" fmla="*/ 149225 h 869950"/>
                <a:gd name="connsiteX12" fmla="*/ 1714500 w 3387725"/>
                <a:gd name="connsiteY12" fmla="*/ 92075 h 869950"/>
                <a:gd name="connsiteX13" fmla="*/ 1562100 w 3387725"/>
                <a:gd name="connsiteY13" fmla="*/ 57150 h 869950"/>
                <a:gd name="connsiteX14" fmla="*/ 1454150 w 3387725"/>
                <a:gd name="connsiteY14" fmla="*/ 38100 h 869950"/>
                <a:gd name="connsiteX15" fmla="*/ 1327150 w 3387725"/>
                <a:gd name="connsiteY15" fmla="*/ 25400 h 869950"/>
                <a:gd name="connsiteX16" fmla="*/ 1149350 w 3387725"/>
                <a:gd name="connsiteY16" fmla="*/ 19050 h 869950"/>
                <a:gd name="connsiteX17" fmla="*/ 993775 w 3387725"/>
                <a:gd name="connsiteY17" fmla="*/ 0 h 869950"/>
                <a:gd name="connsiteX18" fmla="*/ 996950 w 3387725"/>
                <a:gd name="connsiteY18" fmla="*/ 47625 h 869950"/>
                <a:gd name="connsiteX19" fmla="*/ 889000 w 3387725"/>
                <a:gd name="connsiteY19" fmla="*/ 31750 h 869950"/>
                <a:gd name="connsiteX20" fmla="*/ 739775 w 3387725"/>
                <a:gd name="connsiteY20" fmla="*/ 28575 h 869950"/>
                <a:gd name="connsiteX21" fmla="*/ 571500 w 3387725"/>
                <a:gd name="connsiteY21" fmla="*/ 28575 h 869950"/>
                <a:gd name="connsiteX22" fmla="*/ 387350 w 3387725"/>
                <a:gd name="connsiteY22" fmla="*/ 41275 h 869950"/>
                <a:gd name="connsiteX23" fmla="*/ 219075 w 3387725"/>
                <a:gd name="connsiteY23" fmla="*/ 57150 h 869950"/>
                <a:gd name="connsiteX24" fmla="*/ 0 w 3387725"/>
                <a:gd name="connsiteY24" fmla="*/ 111125 h 869950"/>
                <a:gd name="connsiteX25" fmla="*/ 31750 w 3387725"/>
                <a:gd name="connsiteY25" fmla="*/ 260350 h 869950"/>
                <a:gd name="connsiteX26" fmla="*/ 161925 w 3387725"/>
                <a:gd name="connsiteY26" fmla="*/ 203200 h 869950"/>
                <a:gd name="connsiteX27" fmla="*/ 352425 w 3387725"/>
                <a:gd name="connsiteY27" fmla="*/ 168275 h 869950"/>
                <a:gd name="connsiteX28" fmla="*/ 485775 w 3387725"/>
                <a:gd name="connsiteY28" fmla="*/ 139700 h 869950"/>
                <a:gd name="connsiteX29" fmla="*/ 698500 w 3387725"/>
                <a:gd name="connsiteY29" fmla="*/ 127000 h 869950"/>
                <a:gd name="connsiteX30" fmla="*/ 927100 w 3387725"/>
                <a:gd name="connsiteY30" fmla="*/ 117475 h 869950"/>
                <a:gd name="connsiteX31" fmla="*/ 1120775 w 3387725"/>
                <a:gd name="connsiteY31" fmla="*/ 107950 h 869950"/>
                <a:gd name="connsiteX32" fmla="*/ 1304925 w 3387725"/>
                <a:gd name="connsiteY32" fmla="*/ 123825 h 869950"/>
                <a:gd name="connsiteX33" fmla="*/ 1473200 w 3387725"/>
                <a:gd name="connsiteY33" fmla="*/ 139700 h 869950"/>
                <a:gd name="connsiteX34" fmla="*/ 1663700 w 3387725"/>
                <a:gd name="connsiteY34" fmla="*/ 193675 h 869950"/>
                <a:gd name="connsiteX35" fmla="*/ 1790700 w 3387725"/>
                <a:gd name="connsiteY35" fmla="*/ 231775 h 869950"/>
                <a:gd name="connsiteX36" fmla="*/ 1936750 w 3387725"/>
                <a:gd name="connsiteY36" fmla="*/ 323850 h 869950"/>
                <a:gd name="connsiteX37" fmla="*/ 2028825 w 3387725"/>
                <a:gd name="connsiteY37" fmla="*/ 460375 h 869950"/>
                <a:gd name="connsiteX38" fmla="*/ 2066925 w 3387725"/>
                <a:gd name="connsiteY38" fmla="*/ 542925 h 869950"/>
                <a:gd name="connsiteX39" fmla="*/ 2120900 w 3387725"/>
                <a:gd name="connsiteY39" fmla="*/ 765175 h 869950"/>
                <a:gd name="connsiteX40" fmla="*/ 2219325 w 3387725"/>
                <a:gd name="connsiteY40" fmla="*/ 869950 h 869950"/>
                <a:gd name="connsiteX41" fmla="*/ 2184400 w 3387725"/>
                <a:gd name="connsiteY41" fmla="*/ 723900 h 869950"/>
                <a:gd name="connsiteX42" fmla="*/ 2136775 w 3387725"/>
                <a:gd name="connsiteY42" fmla="*/ 571500 h 869950"/>
                <a:gd name="connsiteX43" fmla="*/ 2054225 w 3387725"/>
                <a:gd name="connsiteY43" fmla="*/ 323850 h 869950"/>
                <a:gd name="connsiteX44" fmla="*/ 2136775 w 3387725"/>
                <a:gd name="connsiteY44" fmla="*/ 339725 h 869950"/>
                <a:gd name="connsiteX45" fmla="*/ 2241550 w 3387725"/>
                <a:gd name="connsiteY45" fmla="*/ 393700 h 869950"/>
                <a:gd name="connsiteX46" fmla="*/ 2374900 w 3387725"/>
                <a:gd name="connsiteY46" fmla="*/ 457200 h 869950"/>
                <a:gd name="connsiteX47" fmla="*/ 2565400 w 3387725"/>
                <a:gd name="connsiteY47" fmla="*/ 514350 h 869950"/>
                <a:gd name="connsiteX48" fmla="*/ 2733675 w 3387725"/>
                <a:gd name="connsiteY48" fmla="*/ 542925 h 869950"/>
                <a:gd name="connsiteX49" fmla="*/ 2962275 w 3387725"/>
                <a:gd name="connsiteY49" fmla="*/ 571500 h 869950"/>
                <a:gd name="connsiteX50" fmla="*/ 3140075 w 3387725"/>
                <a:gd name="connsiteY50" fmla="*/ 596900 h 869950"/>
                <a:gd name="connsiteX51" fmla="*/ 3317875 w 3387725"/>
                <a:gd name="connsiteY51" fmla="*/ 644525 h 869950"/>
                <a:gd name="connsiteX52" fmla="*/ 3387725 w 3387725"/>
                <a:gd name="connsiteY52" fmla="*/ 666750 h 869950"/>
                <a:gd name="connsiteX53" fmla="*/ 3365500 w 3387725"/>
                <a:gd name="connsiteY53" fmla="*/ 469900 h 869950"/>
                <a:gd name="connsiteX0" fmla="*/ 3365500 w 3387725"/>
                <a:gd name="connsiteY0" fmla="*/ 469900 h 765175"/>
                <a:gd name="connsiteX1" fmla="*/ 3267075 w 3387725"/>
                <a:gd name="connsiteY1" fmla="*/ 466725 h 765175"/>
                <a:gd name="connsiteX2" fmla="*/ 3121025 w 3387725"/>
                <a:gd name="connsiteY2" fmla="*/ 466725 h 765175"/>
                <a:gd name="connsiteX3" fmla="*/ 2949575 w 3387725"/>
                <a:gd name="connsiteY3" fmla="*/ 457200 h 765175"/>
                <a:gd name="connsiteX4" fmla="*/ 2781300 w 3387725"/>
                <a:gd name="connsiteY4" fmla="*/ 447675 h 765175"/>
                <a:gd name="connsiteX5" fmla="*/ 2670175 w 3387725"/>
                <a:gd name="connsiteY5" fmla="*/ 431800 h 765175"/>
                <a:gd name="connsiteX6" fmla="*/ 2552700 w 3387725"/>
                <a:gd name="connsiteY6" fmla="*/ 403225 h 765175"/>
                <a:gd name="connsiteX7" fmla="*/ 2393950 w 3387725"/>
                <a:gd name="connsiteY7" fmla="*/ 358775 h 765175"/>
                <a:gd name="connsiteX8" fmla="*/ 2384425 w 3387725"/>
                <a:gd name="connsiteY8" fmla="*/ 257175 h 765175"/>
                <a:gd name="connsiteX9" fmla="*/ 2244725 w 3387725"/>
                <a:gd name="connsiteY9" fmla="*/ 228600 h 765175"/>
                <a:gd name="connsiteX10" fmla="*/ 2076450 w 3387725"/>
                <a:gd name="connsiteY10" fmla="*/ 187325 h 765175"/>
                <a:gd name="connsiteX11" fmla="*/ 1920875 w 3387725"/>
                <a:gd name="connsiteY11" fmla="*/ 149225 h 765175"/>
                <a:gd name="connsiteX12" fmla="*/ 1714500 w 3387725"/>
                <a:gd name="connsiteY12" fmla="*/ 92075 h 765175"/>
                <a:gd name="connsiteX13" fmla="*/ 1562100 w 3387725"/>
                <a:gd name="connsiteY13" fmla="*/ 57150 h 765175"/>
                <a:gd name="connsiteX14" fmla="*/ 1454150 w 3387725"/>
                <a:gd name="connsiteY14" fmla="*/ 38100 h 765175"/>
                <a:gd name="connsiteX15" fmla="*/ 1327150 w 3387725"/>
                <a:gd name="connsiteY15" fmla="*/ 25400 h 765175"/>
                <a:gd name="connsiteX16" fmla="*/ 1149350 w 3387725"/>
                <a:gd name="connsiteY16" fmla="*/ 19050 h 765175"/>
                <a:gd name="connsiteX17" fmla="*/ 993775 w 3387725"/>
                <a:gd name="connsiteY17" fmla="*/ 0 h 765175"/>
                <a:gd name="connsiteX18" fmla="*/ 996950 w 3387725"/>
                <a:gd name="connsiteY18" fmla="*/ 47625 h 765175"/>
                <a:gd name="connsiteX19" fmla="*/ 889000 w 3387725"/>
                <a:gd name="connsiteY19" fmla="*/ 31750 h 765175"/>
                <a:gd name="connsiteX20" fmla="*/ 739775 w 3387725"/>
                <a:gd name="connsiteY20" fmla="*/ 28575 h 765175"/>
                <a:gd name="connsiteX21" fmla="*/ 571500 w 3387725"/>
                <a:gd name="connsiteY21" fmla="*/ 28575 h 765175"/>
                <a:gd name="connsiteX22" fmla="*/ 387350 w 3387725"/>
                <a:gd name="connsiteY22" fmla="*/ 41275 h 765175"/>
                <a:gd name="connsiteX23" fmla="*/ 219075 w 3387725"/>
                <a:gd name="connsiteY23" fmla="*/ 57150 h 765175"/>
                <a:gd name="connsiteX24" fmla="*/ 0 w 3387725"/>
                <a:gd name="connsiteY24" fmla="*/ 111125 h 765175"/>
                <a:gd name="connsiteX25" fmla="*/ 31750 w 3387725"/>
                <a:gd name="connsiteY25" fmla="*/ 260350 h 765175"/>
                <a:gd name="connsiteX26" fmla="*/ 161925 w 3387725"/>
                <a:gd name="connsiteY26" fmla="*/ 203200 h 765175"/>
                <a:gd name="connsiteX27" fmla="*/ 352425 w 3387725"/>
                <a:gd name="connsiteY27" fmla="*/ 168275 h 765175"/>
                <a:gd name="connsiteX28" fmla="*/ 485775 w 3387725"/>
                <a:gd name="connsiteY28" fmla="*/ 139700 h 765175"/>
                <a:gd name="connsiteX29" fmla="*/ 698500 w 3387725"/>
                <a:gd name="connsiteY29" fmla="*/ 127000 h 765175"/>
                <a:gd name="connsiteX30" fmla="*/ 927100 w 3387725"/>
                <a:gd name="connsiteY30" fmla="*/ 117475 h 765175"/>
                <a:gd name="connsiteX31" fmla="*/ 1120775 w 3387725"/>
                <a:gd name="connsiteY31" fmla="*/ 107950 h 765175"/>
                <a:gd name="connsiteX32" fmla="*/ 1304925 w 3387725"/>
                <a:gd name="connsiteY32" fmla="*/ 123825 h 765175"/>
                <a:gd name="connsiteX33" fmla="*/ 1473200 w 3387725"/>
                <a:gd name="connsiteY33" fmla="*/ 139700 h 765175"/>
                <a:gd name="connsiteX34" fmla="*/ 1663700 w 3387725"/>
                <a:gd name="connsiteY34" fmla="*/ 193675 h 765175"/>
                <a:gd name="connsiteX35" fmla="*/ 1790700 w 3387725"/>
                <a:gd name="connsiteY35" fmla="*/ 231775 h 765175"/>
                <a:gd name="connsiteX36" fmla="*/ 1936750 w 3387725"/>
                <a:gd name="connsiteY36" fmla="*/ 323850 h 765175"/>
                <a:gd name="connsiteX37" fmla="*/ 2028825 w 3387725"/>
                <a:gd name="connsiteY37" fmla="*/ 460375 h 765175"/>
                <a:gd name="connsiteX38" fmla="*/ 2066925 w 3387725"/>
                <a:gd name="connsiteY38" fmla="*/ 542925 h 765175"/>
                <a:gd name="connsiteX39" fmla="*/ 2120900 w 3387725"/>
                <a:gd name="connsiteY39" fmla="*/ 765175 h 765175"/>
                <a:gd name="connsiteX40" fmla="*/ 2184400 w 3387725"/>
                <a:gd name="connsiteY40" fmla="*/ 723900 h 765175"/>
                <a:gd name="connsiteX41" fmla="*/ 2136775 w 3387725"/>
                <a:gd name="connsiteY41" fmla="*/ 571500 h 765175"/>
                <a:gd name="connsiteX42" fmla="*/ 2054225 w 3387725"/>
                <a:gd name="connsiteY42" fmla="*/ 323850 h 765175"/>
                <a:gd name="connsiteX43" fmla="*/ 2136775 w 3387725"/>
                <a:gd name="connsiteY43" fmla="*/ 339725 h 765175"/>
                <a:gd name="connsiteX44" fmla="*/ 2241550 w 3387725"/>
                <a:gd name="connsiteY44" fmla="*/ 393700 h 765175"/>
                <a:gd name="connsiteX45" fmla="*/ 2374900 w 3387725"/>
                <a:gd name="connsiteY45" fmla="*/ 457200 h 765175"/>
                <a:gd name="connsiteX46" fmla="*/ 2565400 w 3387725"/>
                <a:gd name="connsiteY46" fmla="*/ 514350 h 765175"/>
                <a:gd name="connsiteX47" fmla="*/ 2733675 w 3387725"/>
                <a:gd name="connsiteY47" fmla="*/ 542925 h 765175"/>
                <a:gd name="connsiteX48" fmla="*/ 2962275 w 3387725"/>
                <a:gd name="connsiteY48" fmla="*/ 571500 h 765175"/>
                <a:gd name="connsiteX49" fmla="*/ 3140075 w 3387725"/>
                <a:gd name="connsiteY49" fmla="*/ 596900 h 765175"/>
                <a:gd name="connsiteX50" fmla="*/ 3317875 w 3387725"/>
                <a:gd name="connsiteY50" fmla="*/ 644525 h 765175"/>
                <a:gd name="connsiteX51" fmla="*/ 3387725 w 3387725"/>
                <a:gd name="connsiteY51" fmla="*/ 666750 h 765175"/>
                <a:gd name="connsiteX52" fmla="*/ 3365500 w 3387725"/>
                <a:gd name="connsiteY52" fmla="*/ 469900 h 765175"/>
                <a:gd name="connsiteX0" fmla="*/ 3365500 w 3387725"/>
                <a:gd name="connsiteY0" fmla="*/ 469900 h 765175"/>
                <a:gd name="connsiteX1" fmla="*/ 3267075 w 3387725"/>
                <a:gd name="connsiteY1" fmla="*/ 466725 h 765175"/>
                <a:gd name="connsiteX2" fmla="*/ 3121025 w 3387725"/>
                <a:gd name="connsiteY2" fmla="*/ 466725 h 765175"/>
                <a:gd name="connsiteX3" fmla="*/ 2949575 w 3387725"/>
                <a:gd name="connsiteY3" fmla="*/ 457200 h 765175"/>
                <a:gd name="connsiteX4" fmla="*/ 2781300 w 3387725"/>
                <a:gd name="connsiteY4" fmla="*/ 447675 h 765175"/>
                <a:gd name="connsiteX5" fmla="*/ 2670175 w 3387725"/>
                <a:gd name="connsiteY5" fmla="*/ 431800 h 765175"/>
                <a:gd name="connsiteX6" fmla="*/ 2552700 w 3387725"/>
                <a:gd name="connsiteY6" fmla="*/ 403225 h 765175"/>
                <a:gd name="connsiteX7" fmla="*/ 2393950 w 3387725"/>
                <a:gd name="connsiteY7" fmla="*/ 358775 h 765175"/>
                <a:gd name="connsiteX8" fmla="*/ 2384425 w 3387725"/>
                <a:gd name="connsiteY8" fmla="*/ 257175 h 765175"/>
                <a:gd name="connsiteX9" fmla="*/ 2244725 w 3387725"/>
                <a:gd name="connsiteY9" fmla="*/ 228600 h 765175"/>
                <a:gd name="connsiteX10" fmla="*/ 2076450 w 3387725"/>
                <a:gd name="connsiteY10" fmla="*/ 187325 h 765175"/>
                <a:gd name="connsiteX11" fmla="*/ 1920875 w 3387725"/>
                <a:gd name="connsiteY11" fmla="*/ 149225 h 765175"/>
                <a:gd name="connsiteX12" fmla="*/ 1714500 w 3387725"/>
                <a:gd name="connsiteY12" fmla="*/ 92075 h 765175"/>
                <a:gd name="connsiteX13" fmla="*/ 1562100 w 3387725"/>
                <a:gd name="connsiteY13" fmla="*/ 57150 h 765175"/>
                <a:gd name="connsiteX14" fmla="*/ 1454150 w 3387725"/>
                <a:gd name="connsiteY14" fmla="*/ 38100 h 765175"/>
                <a:gd name="connsiteX15" fmla="*/ 1327150 w 3387725"/>
                <a:gd name="connsiteY15" fmla="*/ 25400 h 765175"/>
                <a:gd name="connsiteX16" fmla="*/ 1149350 w 3387725"/>
                <a:gd name="connsiteY16" fmla="*/ 19050 h 765175"/>
                <a:gd name="connsiteX17" fmla="*/ 993775 w 3387725"/>
                <a:gd name="connsiteY17" fmla="*/ 0 h 765175"/>
                <a:gd name="connsiteX18" fmla="*/ 996950 w 3387725"/>
                <a:gd name="connsiteY18" fmla="*/ 47625 h 765175"/>
                <a:gd name="connsiteX19" fmla="*/ 889000 w 3387725"/>
                <a:gd name="connsiteY19" fmla="*/ 31750 h 765175"/>
                <a:gd name="connsiteX20" fmla="*/ 739775 w 3387725"/>
                <a:gd name="connsiteY20" fmla="*/ 28575 h 765175"/>
                <a:gd name="connsiteX21" fmla="*/ 571500 w 3387725"/>
                <a:gd name="connsiteY21" fmla="*/ 28575 h 765175"/>
                <a:gd name="connsiteX22" fmla="*/ 387350 w 3387725"/>
                <a:gd name="connsiteY22" fmla="*/ 41275 h 765175"/>
                <a:gd name="connsiteX23" fmla="*/ 219075 w 3387725"/>
                <a:gd name="connsiteY23" fmla="*/ 57150 h 765175"/>
                <a:gd name="connsiteX24" fmla="*/ 0 w 3387725"/>
                <a:gd name="connsiteY24" fmla="*/ 111125 h 765175"/>
                <a:gd name="connsiteX25" fmla="*/ 31750 w 3387725"/>
                <a:gd name="connsiteY25" fmla="*/ 260350 h 765175"/>
                <a:gd name="connsiteX26" fmla="*/ 161925 w 3387725"/>
                <a:gd name="connsiteY26" fmla="*/ 203200 h 765175"/>
                <a:gd name="connsiteX27" fmla="*/ 352425 w 3387725"/>
                <a:gd name="connsiteY27" fmla="*/ 168275 h 765175"/>
                <a:gd name="connsiteX28" fmla="*/ 485775 w 3387725"/>
                <a:gd name="connsiteY28" fmla="*/ 139700 h 765175"/>
                <a:gd name="connsiteX29" fmla="*/ 698500 w 3387725"/>
                <a:gd name="connsiteY29" fmla="*/ 127000 h 765175"/>
                <a:gd name="connsiteX30" fmla="*/ 927100 w 3387725"/>
                <a:gd name="connsiteY30" fmla="*/ 117475 h 765175"/>
                <a:gd name="connsiteX31" fmla="*/ 1120775 w 3387725"/>
                <a:gd name="connsiteY31" fmla="*/ 107950 h 765175"/>
                <a:gd name="connsiteX32" fmla="*/ 1304925 w 3387725"/>
                <a:gd name="connsiteY32" fmla="*/ 123825 h 765175"/>
                <a:gd name="connsiteX33" fmla="*/ 1473200 w 3387725"/>
                <a:gd name="connsiteY33" fmla="*/ 139700 h 765175"/>
                <a:gd name="connsiteX34" fmla="*/ 1663700 w 3387725"/>
                <a:gd name="connsiteY34" fmla="*/ 193675 h 765175"/>
                <a:gd name="connsiteX35" fmla="*/ 1790700 w 3387725"/>
                <a:gd name="connsiteY35" fmla="*/ 231775 h 765175"/>
                <a:gd name="connsiteX36" fmla="*/ 1936750 w 3387725"/>
                <a:gd name="connsiteY36" fmla="*/ 323850 h 765175"/>
                <a:gd name="connsiteX37" fmla="*/ 2028825 w 3387725"/>
                <a:gd name="connsiteY37" fmla="*/ 460375 h 765175"/>
                <a:gd name="connsiteX38" fmla="*/ 2066925 w 3387725"/>
                <a:gd name="connsiteY38" fmla="*/ 542925 h 765175"/>
                <a:gd name="connsiteX39" fmla="*/ 2120900 w 3387725"/>
                <a:gd name="connsiteY39" fmla="*/ 765175 h 765175"/>
                <a:gd name="connsiteX40" fmla="*/ 2136775 w 3387725"/>
                <a:gd name="connsiteY40" fmla="*/ 571500 h 765175"/>
                <a:gd name="connsiteX41" fmla="*/ 2054225 w 3387725"/>
                <a:gd name="connsiteY41" fmla="*/ 323850 h 765175"/>
                <a:gd name="connsiteX42" fmla="*/ 2136775 w 3387725"/>
                <a:gd name="connsiteY42" fmla="*/ 339725 h 765175"/>
                <a:gd name="connsiteX43" fmla="*/ 2241550 w 3387725"/>
                <a:gd name="connsiteY43" fmla="*/ 393700 h 765175"/>
                <a:gd name="connsiteX44" fmla="*/ 2374900 w 3387725"/>
                <a:gd name="connsiteY44" fmla="*/ 457200 h 765175"/>
                <a:gd name="connsiteX45" fmla="*/ 2565400 w 3387725"/>
                <a:gd name="connsiteY45" fmla="*/ 514350 h 765175"/>
                <a:gd name="connsiteX46" fmla="*/ 2733675 w 3387725"/>
                <a:gd name="connsiteY46" fmla="*/ 542925 h 765175"/>
                <a:gd name="connsiteX47" fmla="*/ 2962275 w 3387725"/>
                <a:gd name="connsiteY47" fmla="*/ 571500 h 765175"/>
                <a:gd name="connsiteX48" fmla="*/ 3140075 w 3387725"/>
                <a:gd name="connsiteY48" fmla="*/ 596900 h 765175"/>
                <a:gd name="connsiteX49" fmla="*/ 3317875 w 3387725"/>
                <a:gd name="connsiteY49" fmla="*/ 644525 h 765175"/>
                <a:gd name="connsiteX50" fmla="*/ 3387725 w 3387725"/>
                <a:gd name="connsiteY50" fmla="*/ 666750 h 765175"/>
                <a:gd name="connsiteX51" fmla="*/ 3365500 w 3387725"/>
                <a:gd name="connsiteY51" fmla="*/ 469900 h 765175"/>
                <a:gd name="connsiteX0" fmla="*/ 3365500 w 3387725"/>
                <a:gd name="connsiteY0" fmla="*/ 469900 h 666750"/>
                <a:gd name="connsiteX1" fmla="*/ 3267075 w 3387725"/>
                <a:gd name="connsiteY1" fmla="*/ 466725 h 666750"/>
                <a:gd name="connsiteX2" fmla="*/ 3121025 w 3387725"/>
                <a:gd name="connsiteY2" fmla="*/ 466725 h 666750"/>
                <a:gd name="connsiteX3" fmla="*/ 2949575 w 3387725"/>
                <a:gd name="connsiteY3" fmla="*/ 457200 h 666750"/>
                <a:gd name="connsiteX4" fmla="*/ 2781300 w 3387725"/>
                <a:gd name="connsiteY4" fmla="*/ 447675 h 666750"/>
                <a:gd name="connsiteX5" fmla="*/ 2670175 w 3387725"/>
                <a:gd name="connsiteY5" fmla="*/ 431800 h 666750"/>
                <a:gd name="connsiteX6" fmla="*/ 2552700 w 3387725"/>
                <a:gd name="connsiteY6" fmla="*/ 403225 h 666750"/>
                <a:gd name="connsiteX7" fmla="*/ 2393950 w 3387725"/>
                <a:gd name="connsiteY7" fmla="*/ 358775 h 666750"/>
                <a:gd name="connsiteX8" fmla="*/ 2384425 w 3387725"/>
                <a:gd name="connsiteY8" fmla="*/ 257175 h 666750"/>
                <a:gd name="connsiteX9" fmla="*/ 2244725 w 3387725"/>
                <a:gd name="connsiteY9" fmla="*/ 228600 h 666750"/>
                <a:gd name="connsiteX10" fmla="*/ 2076450 w 3387725"/>
                <a:gd name="connsiteY10" fmla="*/ 187325 h 666750"/>
                <a:gd name="connsiteX11" fmla="*/ 1920875 w 3387725"/>
                <a:gd name="connsiteY11" fmla="*/ 149225 h 666750"/>
                <a:gd name="connsiteX12" fmla="*/ 1714500 w 3387725"/>
                <a:gd name="connsiteY12" fmla="*/ 92075 h 666750"/>
                <a:gd name="connsiteX13" fmla="*/ 1562100 w 3387725"/>
                <a:gd name="connsiteY13" fmla="*/ 57150 h 666750"/>
                <a:gd name="connsiteX14" fmla="*/ 1454150 w 3387725"/>
                <a:gd name="connsiteY14" fmla="*/ 38100 h 666750"/>
                <a:gd name="connsiteX15" fmla="*/ 1327150 w 3387725"/>
                <a:gd name="connsiteY15" fmla="*/ 25400 h 666750"/>
                <a:gd name="connsiteX16" fmla="*/ 1149350 w 3387725"/>
                <a:gd name="connsiteY16" fmla="*/ 19050 h 666750"/>
                <a:gd name="connsiteX17" fmla="*/ 993775 w 3387725"/>
                <a:gd name="connsiteY17" fmla="*/ 0 h 666750"/>
                <a:gd name="connsiteX18" fmla="*/ 996950 w 3387725"/>
                <a:gd name="connsiteY18" fmla="*/ 47625 h 666750"/>
                <a:gd name="connsiteX19" fmla="*/ 889000 w 3387725"/>
                <a:gd name="connsiteY19" fmla="*/ 31750 h 666750"/>
                <a:gd name="connsiteX20" fmla="*/ 739775 w 3387725"/>
                <a:gd name="connsiteY20" fmla="*/ 28575 h 666750"/>
                <a:gd name="connsiteX21" fmla="*/ 571500 w 3387725"/>
                <a:gd name="connsiteY21" fmla="*/ 28575 h 666750"/>
                <a:gd name="connsiteX22" fmla="*/ 387350 w 3387725"/>
                <a:gd name="connsiteY22" fmla="*/ 41275 h 666750"/>
                <a:gd name="connsiteX23" fmla="*/ 219075 w 3387725"/>
                <a:gd name="connsiteY23" fmla="*/ 57150 h 666750"/>
                <a:gd name="connsiteX24" fmla="*/ 0 w 3387725"/>
                <a:gd name="connsiteY24" fmla="*/ 111125 h 666750"/>
                <a:gd name="connsiteX25" fmla="*/ 31750 w 3387725"/>
                <a:gd name="connsiteY25" fmla="*/ 260350 h 666750"/>
                <a:gd name="connsiteX26" fmla="*/ 161925 w 3387725"/>
                <a:gd name="connsiteY26" fmla="*/ 203200 h 666750"/>
                <a:gd name="connsiteX27" fmla="*/ 352425 w 3387725"/>
                <a:gd name="connsiteY27" fmla="*/ 168275 h 666750"/>
                <a:gd name="connsiteX28" fmla="*/ 485775 w 3387725"/>
                <a:gd name="connsiteY28" fmla="*/ 139700 h 666750"/>
                <a:gd name="connsiteX29" fmla="*/ 698500 w 3387725"/>
                <a:gd name="connsiteY29" fmla="*/ 127000 h 666750"/>
                <a:gd name="connsiteX30" fmla="*/ 927100 w 3387725"/>
                <a:gd name="connsiteY30" fmla="*/ 117475 h 666750"/>
                <a:gd name="connsiteX31" fmla="*/ 1120775 w 3387725"/>
                <a:gd name="connsiteY31" fmla="*/ 107950 h 666750"/>
                <a:gd name="connsiteX32" fmla="*/ 1304925 w 3387725"/>
                <a:gd name="connsiteY32" fmla="*/ 123825 h 666750"/>
                <a:gd name="connsiteX33" fmla="*/ 1473200 w 3387725"/>
                <a:gd name="connsiteY33" fmla="*/ 139700 h 666750"/>
                <a:gd name="connsiteX34" fmla="*/ 1663700 w 3387725"/>
                <a:gd name="connsiteY34" fmla="*/ 193675 h 666750"/>
                <a:gd name="connsiteX35" fmla="*/ 1790700 w 3387725"/>
                <a:gd name="connsiteY35" fmla="*/ 231775 h 666750"/>
                <a:gd name="connsiteX36" fmla="*/ 1936750 w 3387725"/>
                <a:gd name="connsiteY36" fmla="*/ 323850 h 666750"/>
                <a:gd name="connsiteX37" fmla="*/ 2028825 w 3387725"/>
                <a:gd name="connsiteY37" fmla="*/ 460375 h 666750"/>
                <a:gd name="connsiteX38" fmla="*/ 2066925 w 3387725"/>
                <a:gd name="connsiteY38" fmla="*/ 542925 h 666750"/>
                <a:gd name="connsiteX39" fmla="*/ 2136775 w 3387725"/>
                <a:gd name="connsiteY39" fmla="*/ 571500 h 666750"/>
                <a:gd name="connsiteX40" fmla="*/ 2054225 w 3387725"/>
                <a:gd name="connsiteY40" fmla="*/ 323850 h 666750"/>
                <a:gd name="connsiteX41" fmla="*/ 2136775 w 3387725"/>
                <a:gd name="connsiteY41" fmla="*/ 339725 h 666750"/>
                <a:gd name="connsiteX42" fmla="*/ 2241550 w 3387725"/>
                <a:gd name="connsiteY42" fmla="*/ 393700 h 666750"/>
                <a:gd name="connsiteX43" fmla="*/ 2374900 w 3387725"/>
                <a:gd name="connsiteY43" fmla="*/ 457200 h 666750"/>
                <a:gd name="connsiteX44" fmla="*/ 2565400 w 3387725"/>
                <a:gd name="connsiteY44" fmla="*/ 514350 h 666750"/>
                <a:gd name="connsiteX45" fmla="*/ 2733675 w 3387725"/>
                <a:gd name="connsiteY45" fmla="*/ 542925 h 666750"/>
                <a:gd name="connsiteX46" fmla="*/ 2962275 w 3387725"/>
                <a:gd name="connsiteY46" fmla="*/ 571500 h 666750"/>
                <a:gd name="connsiteX47" fmla="*/ 3140075 w 3387725"/>
                <a:gd name="connsiteY47" fmla="*/ 596900 h 666750"/>
                <a:gd name="connsiteX48" fmla="*/ 3317875 w 3387725"/>
                <a:gd name="connsiteY48" fmla="*/ 644525 h 666750"/>
                <a:gd name="connsiteX49" fmla="*/ 3387725 w 3387725"/>
                <a:gd name="connsiteY49" fmla="*/ 666750 h 666750"/>
                <a:gd name="connsiteX50" fmla="*/ 3365500 w 3387725"/>
                <a:gd name="connsiteY50" fmla="*/ 469900 h 666750"/>
                <a:gd name="connsiteX0" fmla="*/ 3365500 w 3387725"/>
                <a:gd name="connsiteY0" fmla="*/ 469900 h 666750"/>
                <a:gd name="connsiteX1" fmla="*/ 3267075 w 3387725"/>
                <a:gd name="connsiteY1" fmla="*/ 466725 h 666750"/>
                <a:gd name="connsiteX2" fmla="*/ 3121025 w 3387725"/>
                <a:gd name="connsiteY2" fmla="*/ 466725 h 666750"/>
                <a:gd name="connsiteX3" fmla="*/ 2949575 w 3387725"/>
                <a:gd name="connsiteY3" fmla="*/ 457200 h 666750"/>
                <a:gd name="connsiteX4" fmla="*/ 2781300 w 3387725"/>
                <a:gd name="connsiteY4" fmla="*/ 447675 h 666750"/>
                <a:gd name="connsiteX5" fmla="*/ 2670175 w 3387725"/>
                <a:gd name="connsiteY5" fmla="*/ 431800 h 666750"/>
                <a:gd name="connsiteX6" fmla="*/ 2552700 w 3387725"/>
                <a:gd name="connsiteY6" fmla="*/ 403225 h 666750"/>
                <a:gd name="connsiteX7" fmla="*/ 2393950 w 3387725"/>
                <a:gd name="connsiteY7" fmla="*/ 358775 h 666750"/>
                <a:gd name="connsiteX8" fmla="*/ 2384425 w 3387725"/>
                <a:gd name="connsiteY8" fmla="*/ 257175 h 666750"/>
                <a:gd name="connsiteX9" fmla="*/ 2244725 w 3387725"/>
                <a:gd name="connsiteY9" fmla="*/ 228600 h 666750"/>
                <a:gd name="connsiteX10" fmla="*/ 2076450 w 3387725"/>
                <a:gd name="connsiteY10" fmla="*/ 187325 h 666750"/>
                <a:gd name="connsiteX11" fmla="*/ 1920875 w 3387725"/>
                <a:gd name="connsiteY11" fmla="*/ 149225 h 666750"/>
                <a:gd name="connsiteX12" fmla="*/ 1714500 w 3387725"/>
                <a:gd name="connsiteY12" fmla="*/ 92075 h 666750"/>
                <a:gd name="connsiteX13" fmla="*/ 1562100 w 3387725"/>
                <a:gd name="connsiteY13" fmla="*/ 57150 h 666750"/>
                <a:gd name="connsiteX14" fmla="*/ 1454150 w 3387725"/>
                <a:gd name="connsiteY14" fmla="*/ 38100 h 666750"/>
                <a:gd name="connsiteX15" fmla="*/ 1327150 w 3387725"/>
                <a:gd name="connsiteY15" fmla="*/ 25400 h 666750"/>
                <a:gd name="connsiteX16" fmla="*/ 1149350 w 3387725"/>
                <a:gd name="connsiteY16" fmla="*/ 19050 h 666750"/>
                <a:gd name="connsiteX17" fmla="*/ 993775 w 3387725"/>
                <a:gd name="connsiteY17" fmla="*/ 0 h 666750"/>
                <a:gd name="connsiteX18" fmla="*/ 996950 w 3387725"/>
                <a:gd name="connsiteY18" fmla="*/ 47625 h 666750"/>
                <a:gd name="connsiteX19" fmla="*/ 889000 w 3387725"/>
                <a:gd name="connsiteY19" fmla="*/ 31750 h 666750"/>
                <a:gd name="connsiteX20" fmla="*/ 739775 w 3387725"/>
                <a:gd name="connsiteY20" fmla="*/ 28575 h 666750"/>
                <a:gd name="connsiteX21" fmla="*/ 571500 w 3387725"/>
                <a:gd name="connsiteY21" fmla="*/ 28575 h 666750"/>
                <a:gd name="connsiteX22" fmla="*/ 387350 w 3387725"/>
                <a:gd name="connsiteY22" fmla="*/ 41275 h 666750"/>
                <a:gd name="connsiteX23" fmla="*/ 219075 w 3387725"/>
                <a:gd name="connsiteY23" fmla="*/ 57150 h 666750"/>
                <a:gd name="connsiteX24" fmla="*/ 0 w 3387725"/>
                <a:gd name="connsiteY24" fmla="*/ 111125 h 666750"/>
                <a:gd name="connsiteX25" fmla="*/ 31750 w 3387725"/>
                <a:gd name="connsiteY25" fmla="*/ 260350 h 666750"/>
                <a:gd name="connsiteX26" fmla="*/ 161925 w 3387725"/>
                <a:gd name="connsiteY26" fmla="*/ 203200 h 666750"/>
                <a:gd name="connsiteX27" fmla="*/ 352425 w 3387725"/>
                <a:gd name="connsiteY27" fmla="*/ 168275 h 666750"/>
                <a:gd name="connsiteX28" fmla="*/ 485775 w 3387725"/>
                <a:gd name="connsiteY28" fmla="*/ 139700 h 666750"/>
                <a:gd name="connsiteX29" fmla="*/ 698500 w 3387725"/>
                <a:gd name="connsiteY29" fmla="*/ 127000 h 666750"/>
                <a:gd name="connsiteX30" fmla="*/ 927100 w 3387725"/>
                <a:gd name="connsiteY30" fmla="*/ 117475 h 666750"/>
                <a:gd name="connsiteX31" fmla="*/ 1120775 w 3387725"/>
                <a:gd name="connsiteY31" fmla="*/ 107950 h 666750"/>
                <a:gd name="connsiteX32" fmla="*/ 1304925 w 3387725"/>
                <a:gd name="connsiteY32" fmla="*/ 123825 h 666750"/>
                <a:gd name="connsiteX33" fmla="*/ 1473200 w 3387725"/>
                <a:gd name="connsiteY33" fmla="*/ 139700 h 666750"/>
                <a:gd name="connsiteX34" fmla="*/ 1663700 w 3387725"/>
                <a:gd name="connsiteY34" fmla="*/ 193675 h 666750"/>
                <a:gd name="connsiteX35" fmla="*/ 1790700 w 3387725"/>
                <a:gd name="connsiteY35" fmla="*/ 231775 h 666750"/>
                <a:gd name="connsiteX36" fmla="*/ 1936750 w 3387725"/>
                <a:gd name="connsiteY36" fmla="*/ 323850 h 666750"/>
                <a:gd name="connsiteX37" fmla="*/ 2028825 w 3387725"/>
                <a:gd name="connsiteY37" fmla="*/ 460375 h 666750"/>
                <a:gd name="connsiteX38" fmla="*/ 2136775 w 3387725"/>
                <a:gd name="connsiteY38" fmla="*/ 571500 h 666750"/>
                <a:gd name="connsiteX39" fmla="*/ 2054225 w 3387725"/>
                <a:gd name="connsiteY39" fmla="*/ 323850 h 666750"/>
                <a:gd name="connsiteX40" fmla="*/ 2136775 w 3387725"/>
                <a:gd name="connsiteY40" fmla="*/ 339725 h 666750"/>
                <a:gd name="connsiteX41" fmla="*/ 2241550 w 3387725"/>
                <a:gd name="connsiteY41" fmla="*/ 393700 h 666750"/>
                <a:gd name="connsiteX42" fmla="*/ 2374900 w 3387725"/>
                <a:gd name="connsiteY42" fmla="*/ 457200 h 666750"/>
                <a:gd name="connsiteX43" fmla="*/ 2565400 w 3387725"/>
                <a:gd name="connsiteY43" fmla="*/ 514350 h 666750"/>
                <a:gd name="connsiteX44" fmla="*/ 2733675 w 3387725"/>
                <a:gd name="connsiteY44" fmla="*/ 542925 h 666750"/>
                <a:gd name="connsiteX45" fmla="*/ 2962275 w 3387725"/>
                <a:gd name="connsiteY45" fmla="*/ 571500 h 666750"/>
                <a:gd name="connsiteX46" fmla="*/ 3140075 w 3387725"/>
                <a:gd name="connsiteY46" fmla="*/ 596900 h 666750"/>
                <a:gd name="connsiteX47" fmla="*/ 3317875 w 3387725"/>
                <a:gd name="connsiteY47" fmla="*/ 644525 h 666750"/>
                <a:gd name="connsiteX48" fmla="*/ 3387725 w 3387725"/>
                <a:gd name="connsiteY48" fmla="*/ 666750 h 666750"/>
                <a:gd name="connsiteX49" fmla="*/ 3365500 w 3387725"/>
                <a:gd name="connsiteY49" fmla="*/ 469900 h 666750"/>
                <a:gd name="connsiteX0" fmla="*/ 3365500 w 3387725"/>
                <a:gd name="connsiteY0" fmla="*/ 469900 h 666750"/>
                <a:gd name="connsiteX1" fmla="*/ 3267075 w 3387725"/>
                <a:gd name="connsiteY1" fmla="*/ 466725 h 666750"/>
                <a:gd name="connsiteX2" fmla="*/ 3121025 w 3387725"/>
                <a:gd name="connsiteY2" fmla="*/ 466725 h 666750"/>
                <a:gd name="connsiteX3" fmla="*/ 2949575 w 3387725"/>
                <a:gd name="connsiteY3" fmla="*/ 457200 h 666750"/>
                <a:gd name="connsiteX4" fmla="*/ 2781300 w 3387725"/>
                <a:gd name="connsiteY4" fmla="*/ 447675 h 666750"/>
                <a:gd name="connsiteX5" fmla="*/ 2670175 w 3387725"/>
                <a:gd name="connsiteY5" fmla="*/ 431800 h 666750"/>
                <a:gd name="connsiteX6" fmla="*/ 2552700 w 3387725"/>
                <a:gd name="connsiteY6" fmla="*/ 403225 h 666750"/>
                <a:gd name="connsiteX7" fmla="*/ 2393950 w 3387725"/>
                <a:gd name="connsiteY7" fmla="*/ 358775 h 666750"/>
                <a:gd name="connsiteX8" fmla="*/ 2384425 w 3387725"/>
                <a:gd name="connsiteY8" fmla="*/ 257175 h 666750"/>
                <a:gd name="connsiteX9" fmla="*/ 2244725 w 3387725"/>
                <a:gd name="connsiteY9" fmla="*/ 228600 h 666750"/>
                <a:gd name="connsiteX10" fmla="*/ 2076450 w 3387725"/>
                <a:gd name="connsiteY10" fmla="*/ 187325 h 666750"/>
                <a:gd name="connsiteX11" fmla="*/ 1920875 w 3387725"/>
                <a:gd name="connsiteY11" fmla="*/ 149225 h 666750"/>
                <a:gd name="connsiteX12" fmla="*/ 1714500 w 3387725"/>
                <a:gd name="connsiteY12" fmla="*/ 92075 h 666750"/>
                <a:gd name="connsiteX13" fmla="*/ 1562100 w 3387725"/>
                <a:gd name="connsiteY13" fmla="*/ 57150 h 666750"/>
                <a:gd name="connsiteX14" fmla="*/ 1454150 w 3387725"/>
                <a:gd name="connsiteY14" fmla="*/ 38100 h 666750"/>
                <a:gd name="connsiteX15" fmla="*/ 1327150 w 3387725"/>
                <a:gd name="connsiteY15" fmla="*/ 25400 h 666750"/>
                <a:gd name="connsiteX16" fmla="*/ 1149350 w 3387725"/>
                <a:gd name="connsiteY16" fmla="*/ 19050 h 666750"/>
                <a:gd name="connsiteX17" fmla="*/ 993775 w 3387725"/>
                <a:gd name="connsiteY17" fmla="*/ 0 h 666750"/>
                <a:gd name="connsiteX18" fmla="*/ 996950 w 3387725"/>
                <a:gd name="connsiteY18" fmla="*/ 47625 h 666750"/>
                <a:gd name="connsiteX19" fmla="*/ 889000 w 3387725"/>
                <a:gd name="connsiteY19" fmla="*/ 31750 h 666750"/>
                <a:gd name="connsiteX20" fmla="*/ 739775 w 3387725"/>
                <a:gd name="connsiteY20" fmla="*/ 28575 h 666750"/>
                <a:gd name="connsiteX21" fmla="*/ 571500 w 3387725"/>
                <a:gd name="connsiteY21" fmla="*/ 28575 h 666750"/>
                <a:gd name="connsiteX22" fmla="*/ 387350 w 3387725"/>
                <a:gd name="connsiteY22" fmla="*/ 41275 h 666750"/>
                <a:gd name="connsiteX23" fmla="*/ 219075 w 3387725"/>
                <a:gd name="connsiteY23" fmla="*/ 57150 h 666750"/>
                <a:gd name="connsiteX24" fmla="*/ 0 w 3387725"/>
                <a:gd name="connsiteY24" fmla="*/ 111125 h 666750"/>
                <a:gd name="connsiteX25" fmla="*/ 31750 w 3387725"/>
                <a:gd name="connsiteY25" fmla="*/ 260350 h 666750"/>
                <a:gd name="connsiteX26" fmla="*/ 161925 w 3387725"/>
                <a:gd name="connsiteY26" fmla="*/ 203200 h 666750"/>
                <a:gd name="connsiteX27" fmla="*/ 352425 w 3387725"/>
                <a:gd name="connsiteY27" fmla="*/ 168275 h 666750"/>
                <a:gd name="connsiteX28" fmla="*/ 485775 w 3387725"/>
                <a:gd name="connsiteY28" fmla="*/ 139700 h 666750"/>
                <a:gd name="connsiteX29" fmla="*/ 698500 w 3387725"/>
                <a:gd name="connsiteY29" fmla="*/ 127000 h 666750"/>
                <a:gd name="connsiteX30" fmla="*/ 927100 w 3387725"/>
                <a:gd name="connsiteY30" fmla="*/ 117475 h 666750"/>
                <a:gd name="connsiteX31" fmla="*/ 1120775 w 3387725"/>
                <a:gd name="connsiteY31" fmla="*/ 107950 h 666750"/>
                <a:gd name="connsiteX32" fmla="*/ 1304925 w 3387725"/>
                <a:gd name="connsiteY32" fmla="*/ 123825 h 666750"/>
                <a:gd name="connsiteX33" fmla="*/ 1473200 w 3387725"/>
                <a:gd name="connsiteY33" fmla="*/ 139700 h 666750"/>
                <a:gd name="connsiteX34" fmla="*/ 1663700 w 3387725"/>
                <a:gd name="connsiteY34" fmla="*/ 193675 h 666750"/>
                <a:gd name="connsiteX35" fmla="*/ 1790700 w 3387725"/>
                <a:gd name="connsiteY35" fmla="*/ 231775 h 666750"/>
                <a:gd name="connsiteX36" fmla="*/ 1936750 w 3387725"/>
                <a:gd name="connsiteY36" fmla="*/ 323850 h 666750"/>
                <a:gd name="connsiteX37" fmla="*/ 2028825 w 3387725"/>
                <a:gd name="connsiteY37" fmla="*/ 460375 h 666750"/>
                <a:gd name="connsiteX38" fmla="*/ 2054225 w 3387725"/>
                <a:gd name="connsiteY38" fmla="*/ 323850 h 666750"/>
                <a:gd name="connsiteX39" fmla="*/ 2136775 w 3387725"/>
                <a:gd name="connsiteY39" fmla="*/ 339725 h 666750"/>
                <a:gd name="connsiteX40" fmla="*/ 2241550 w 3387725"/>
                <a:gd name="connsiteY40" fmla="*/ 393700 h 666750"/>
                <a:gd name="connsiteX41" fmla="*/ 2374900 w 3387725"/>
                <a:gd name="connsiteY41" fmla="*/ 457200 h 666750"/>
                <a:gd name="connsiteX42" fmla="*/ 2565400 w 3387725"/>
                <a:gd name="connsiteY42" fmla="*/ 514350 h 666750"/>
                <a:gd name="connsiteX43" fmla="*/ 2733675 w 3387725"/>
                <a:gd name="connsiteY43" fmla="*/ 542925 h 666750"/>
                <a:gd name="connsiteX44" fmla="*/ 2962275 w 3387725"/>
                <a:gd name="connsiteY44" fmla="*/ 571500 h 666750"/>
                <a:gd name="connsiteX45" fmla="*/ 3140075 w 3387725"/>
                <a:gd name="connsiteY45" fmla="*/ 596900 h 666750"/>
                <a:gd name="connsiteX46" fmla="*/ 3317875 w 3387725"/>
                <a:gd name="connsiteY46" fmla="*/ 644525 h 666750"/>
                <a:gd name="connsiteX47" fmla="*/ 3387725 w 3387725"/>
                <a:gd name="connsiteY47" fmla="*/ 666750 h 666750"/>
                <a:gd name="connsiteX48" fmla="*/ 3365500 w 3387725"/>
                <a:gd name="connsiteY48" fmla="*/ 469900 h 666750"/>
                <a:gd name="connsiteX0" fmla="*/ 3365500 w 3387725"/>
                <a:gd name="connsiteY0" fmla="*/ 469900 h 666750"/>
                <a:gd name="connsiteX1" fmla="*/ 3267075 w 3387725"/>
                <a:gd name="connsiteY1" fmla="*/ 466725 h 666750"/>
                <a:gd name="connsiteX2" fmla="*/ 3121025 w 3387725"/>
                <a:gd name="connsiteY2" fmla="*/ 466725 h 666750"/>
                <a:gd name="connsiteX3" fmla="*/ 2949575 w 3387725"/>
                <a:gd name="connsiteY3" fmla="*/ 457200 h 666750"/>
                <a:gd name="connsiteX4" fmla="*/ 2781300 w 3387725"/>
                <a:gd name="connsiteY4" fmla="*/ 447675 h 666750"/>
                <a:gd name="connsiteX5" fmla="*/ 2670175 w 3387725"/>
                <a:gd name="connsiteY5" fmla="*/ 431800 h 666750"/>
                <a:gd name="connsiteX6" fmla="*/ 2552700 w 3387725"/>
                <a:gd name="connsiteY6" fmla="*/ 403225 h 666750"/>
                <a:gd name="connsiteX7" fmla="*/ 2393950 w 3387725"/>
                <a:gd name="connsiteY7" fmla="*/ 358775 h 666750"/>
                <a:gd name="connsiteX8" fmla="*/ 2384425 w 3387725"/>
                <a:gd name="connsiteY8" fmla="*/ 257175 h 666750"/>
                <a:gd name="connsiteX9" fmla="*/ 2244725 w 3387725"/>
                <a:gd name="connsiteY9" fmla="*/ 228600 h 666750"/>
                <a:gd name="connsiteX10" fmla="*/ 2076450 w 3387725"/>
                <a:gd name="connsiteY10" fmla="*/ 187325 h 666750"/>
                <a:gd name="connsiteX11" fmla="*/ 1920875 w 3387725"/>
                <a:gd name="connsiteY11" fmla="*/ 149225 h 666750"/>
                <a:gd name="connsiteX12" fmla="*/ 1714500 w 3387725"/>
                <a:gd name="connsiteY12" fmla="*/ 92075 h 666750"/>
                <a:gd name="connsiteX13" fmla="*/ 1562100 w 3387725"/>
                <a:gd name="connsiteY13" fmla="*/ 57150 h 666750"/>
                <a:gd name="connsiteX14" fmla="*/ 1454150 w 3387725"/>
                <a:gd name="connsiteY14" fmla="*/ 38100 h 666750"/>
                <a:gd name="connsiteX15" fmla="*/ 1327150 w 3387725"/>
                <a:gd name="connsiteY15" fmla="*/ 25400 h 666750"/>
                <a:gd name="connsiteX16" fmla="*/ 1149350 w 3387725"/>
                <a:gd name="connsiteY16" fmla="*/ 19050 h 666750"/>
                <a:gd name="connsiteX17" fmla="*/ 993775 w 3387725"/>
                <a:gd name="connsiteY17" fmla="*/ 0 h 666750"/>
                <a:gd name="connsiteX18" fmla="*/ 996950 w 3387725"/>
                <a:gd name="connsiteY18" fmla="*/ 47625 h 666750"/>
                <a:gd name="connsiteX19" fmla="*/ 889000 w 3387725"/>
                <a:gd name="connsiteY19" fmla="*/ 31750 h 666750"/>
                <a:gd name="connsiteX20" fmla="*/ 739775 w 3387725"/>
                <a:gd name="connsiteY20" fmla="*/ 28575 h 666750"/>
                <a:gd name="connsiteX21" fmla="*/ 571500 w 3387725"/>
                <a:gd name="connsiteY21" fmla="*/ 28575 h 666750"/>
                <a:gd name="connsiteX22" fmla="*/ 387350 w 3387725"/>
                <a:gd name="connsiteY22" fmla="*/ 41275 h 666750"/>
                <a:gd name="connsiteX23" fmla="*/ 219075 w 3387725"/>
                <a:gd name="connsiteY23" fmla="*/ 57150 h 666750"/>
                <a:gd name="connsiteX24" fmla="*/ 0 w 3387725"/>
                <a:gd name="connsiteY24" fmla="*/ 111125 h 666750"/>
                <a:gd name="connsiteX25" fmla="*/ 31750 w 3387725"/>
                <a:gd name="connsiteY25" fmla="*/ 260350 h 666750"/>
                <a:gd name="connsiteX26" fmla="*/ 161925 w 3387725"/>
                <a:gd name="connsiteY26" fmla="*/ 203200 h 666750"/>
                <a:gd name="connsiteX27" fmla="*/ 352425 w 3387725"/>
                <a:gd name="connsiteY27" fmla="*/ 168275 h 666750"/>
                <a:gd name="connsiteX28" fmla="*/ 485775 w 3387725"/>
                <a:gd name="connsiteY28" fmla="*/ 139700 h 666750"/>
                <a:gd name="connsiteX29" fmla="*/ 698500 w 3387725"/>
                <a:gd name="connsiteY29" fmla="*/ 127000 h 666750"/>
                <a:gd name="connsiteX30" fmla="*/ 927100 w 3387725"/>
                <a:gd name="connsiteY30" fmla="*/ 117475 h 666750"/>
                <a:gd name="connsiteX31" fmla="*/ 1120775 w 3387725"/>
                <a:gd name="connsiteY31" fmla="*/ 107950 h 666750"/>
                <a:gd name="connsiteX32" fmla="*/ 1304925 w 3387725"/>
                <a:gd name="connsiteY32" fmla="*/ 123825 h 666750"/>
                <a:gd name="connsiteX33" fmla="*/ 1473200 w 3387725"/>
                <a:gd name="connsiteY33" fmla="*/ 139700 h 666750"/>
                <a:gd name="connsiteX34" fmla="*/ 1663700 w 3387725"/>
                <a:gd name="connsiteY34" fmla="*/ 193675 h 666750"/>
                <a:gd name="connsiteX35" fmla="*/ 1790700 w 3387725"/>
                <a:gd name="connsiteY35" fmla="*/ 231775 h 666750"/>
                <a:gd name="connsiteX36" fmla="*/ 1936750 w 3387725"/>
                <a:gd name="connsiteY36" fmla="*/ 323850 h 666750"/>
                <a:gd name="connsiteX37" fmla="*/ 1974850 w 3387725"/>
                <a:gd name="connsiteY37" fmla="*/ 361950 h 666750"/>
                <a:gd name="connsiteX38" fmla="*/ 2054225 w 3387725"/>
                <a:gd name="connsiteY38" fmla="*/ 323850 h 666750"/>
                <a:gd name="connsiteX39" fmla="*/ 2136775 w 3387725"/>
                <a:gd name="connsiteY39" fmla="*/ 339725 h 666750"/>
                <a:gd name="connsiteX40" fmla="*/ 2241550 w 3387725"/>
                <a:gd name="connsiteY40" fmla="*/ 393700 h 666750"/>
                <a:gd name="connsiteX41" fmla="*/ 2374900 w 3387725"/>
                <a:gd name="connsiteY41" fmla="*/ 457200 h 666750"/>
                <a:gd name="connsiteX42" fmla="*/ 2565400 w 3387725"/>
                <a:gd name="connsiteY42" fmla="*/ 514350 h 666750"/>
                <a:gd name="connsiteX43" fmla="*/ 2733675 w 3387725"/>
                <a:gd name="connsiteY43" fmla="*/ 542925 h 666750"/>
                <a:gd name="connsiteX44" fmla="*/ 2962275 w 3387725"/>
                <a:gd name="connsiteY44" fmla="*/ 571500 h 666750"/>
                <a:gd name="connsiteX45" fmla="*/ 3140075 w 3387725"/>
                <a:gd name="connsiteY45" fmla="*/ 596900 h 666750"/>
                <a:gd name="connsiteX46" fmla="*/ 3317875 w 3387725"/>
                <a:gd name="connsiteY46" fmla="*/ 644525 h 666750"/>
                <a:gd name="connsiteX47" fmla="*/ 3387725 w 3387725"/>
                <a:gd name="connsiteY47" fmla="*/ 666750 h 666750"/>
                <a:gd name="connsiteX48" fmla="*/ 3365500 w 3387725"/>
                <a:gd name="connsiteY48" fmla="*/ 469900 h 666750"/>
                <a:gd name="connsiteX0" fmla="*/ 3365500 w 3387725"/>
                <a:gd name="connsiteY0" fmla="*/ 469900 h 666750"/>
                <a:gd name="connsiteX1" fmla="*/ 3267075 w 3387725"/>
                <a:gd name="connsiteY1" fmla="*/ 466725 h 666750"/>
                <a:gd name="connsiteX2" fmla="*/ 3121025 w 3387725"/>
                <a:gd name="connsiteY2" fmla="*/ 466725 h 666750"/>
                <a:gd name="connsiteX3" fmla="*/ 2949575 w 3387725"/>
                <a:gd name="connsiteY3" fmla="*/ 457200 h 666750"/>
                <a:gd name="connsiteX4" fmla="*/ 2781300 w 3387725"/>
                <a:gd name="connsiteY4" fmla="*/ 447675 h 666750"/>
                <a:gd name="connsiteX5" fmla="*/ 2670175 w 3387725"/>
                <a:gd name="connsiteY5" fmla="*/ 431800 h 666750"/>
                <a:gd name="connsiteX6" fmla="*/ 2552700 w 3387725"/>
                <a:gd name="connsiteY6" fmla="*/ 403225 h 666750"/>
                <a:gd name="connsiteX7" fmla="*/ 2393950 w 3387725"/>
                <a:gd name="connsiteY7" fmla="*/ 358775 h 666750"/>
                <a:gd name="connsiteX8" fmla="*/ 2384425 w 3387725"/>
                <a:gd name="connsiteY8" fmla="*/ 257175 h 666750"/>
                <a:gd name="connsiteX9" fmla="*/ 2244725 w 3387725"/>
                <a:gd name="connsiteY9" fmla="*/ 228600 h 666750"/>
                <a:gd name="connsiteX10" fmla="*/ 2076450 w 3387725"/>
                <a:gd name="connsiteY10" fmla="*/ 187325 h 666750"/>
                <a:gd name="connsiteX11" fmla="*/ 1920875 w 3387725"/>
                <a:gd name="connsiteY11" fmla="*/ 149225 h 666750"/>
                <a:gd name="connsiteX12" fmla="*/ 1714500 w 3387725"/>
                <a:gd name="connsiteY12" fmla="*/ 92075 h 666750"/>
                <a:gd name="connsiteX13" fmla="*/ 1562100 w 3387725"/>
                <a:gd name="connsiteY13" fmla="*/ 57150 h 666750"/>
                <a:gd name="connsiteX14" fmla="*/ 1454150 w 3387725"/>
                <a:gd name="connsiteY14" fmla="*/ 38100 h 666750"/>
                <a:gd name="connsiteX15" fmla="*/ 1327150 w 3387725"/>
                <a:gd name="connsiteY15" fmla="*/ 25400 h 666750"/>
                <a:gd name="connsiteX16" fmla="*/ 1149350 w 3387725"/>
                <a:gd name="connsiteY16" fmla="*/ 19050 h 666750"/>
                <a:gd name="connsiteX17" fmla="*/ 993775 w 3387725"/>
                <a:gd name="connsiteY17" fmla="*/ 0 h 666750"/>
                <a:gd name="connsiteX18" fmla="*/ 996950 w 3387725"/>
                <a:gd name="connsiteY18" fmla="*/ 47625 h 666750"/>
                <a:gd name="connsiteX19" fmla="*/ 889000 w 3387725"/>
                <a:gd name="connsiteY19" fmla="*/ 31750 h 666750"/>
                <a:gd name="connsiteX20" fmla="*/ 739775 w 3387725"/>
                <a:gd name="connsiteY20" fmla="*/ 28575 h 666750"/>
                <a:gd name="connsiteX21" fmla="*/ 571500 w 3387725"/>
                <a:gd name="connsiteY21" fmla="*/ 28575 h 666750"/>
                <a:gd name="connsiteX22" fmla="*/ 387350 w 3387725"/>
                <a:gd name="connsiteY22" fmla="*/ 41275 h 666750"/>
                <a:gd name="connsiteX23" fmla="*/ 219075 w 3387725"/>
                <a:gd name="connsiteY23" fmla="*/ 57150 h 666750"/>
                <a:gd name="connsiteX24" fmla="*/ 0 w 3387725"/>
                <a:gd name="connsiteY24" fmla="*/ 111125 h 666750"/>
                <a:gd name="connsiteX25" fmla="*/ 31750 w 3387725"/>
                <a:gd name="connsiteY25" fmla="*/ 260350 h 666750"/>
                <a:gd name="connsiteX26" fmla="*/ 161925 w 3387725"/>
                <a:gd name="connsiteY26" fmla="*/ 203200 h 666750"/>
                <a:gd name="connsiteX27" fmla="*/ 352425 w 3387725"/>
                <a:gd name="connsiteY27" fmla="*/ 168275 h 666750"/>
                <a:gd name="connsiteX28" fmla="*/ 485775 w 3387725"/>
                <a:gd name="connsiteY28" fmla="*/ 139700 h 666750"/>
                <a:gd name="connsiteX29" fmla="*/ 698500 w 3387725"/>
                <a:gd name="connsiteY29" fmla="*/ 127000 h 666750"/>
                <a:gd name="connsiteX30" fmla="*/ 927100 w 3387725"/>
                <a:gd name="connsiteY30" fmla="*/ 117475 h 666750"/>
                <a:gd name="connsiteX31" fmla="*/ 1120775 w 3387725"/>
                <a:gd name="connsiteY31" fmla="*/ 107950 h 666750"/>
                <a:gd name="connsiteX32" fmla="*/ 1304925 w 3387725"/>
                <a:gd name="connsiteY32" fmla="*/ 123825 h 666750"/>
                <a:gd name="connsiteX33" fmla="*/ 1473200 w 3387725"/>
                <a:gd name="connsiteY33" fmla="*/ 139700 h 666750"/>
                <a:gd name="connsiteX34" fmla="*/ 1663700 w 3387725"/>
                <a:gd name="connsiteY34" fmla="*/ 193675 h 666750"/>
                <a:gd name="connsiteX35" fmla="*/ 1790700 w 3387725"/>
                <a:gd name="connsiteY35" fmla="*/ 231775 h 666750"/>
                <a:gd name="connsiteX36" fmla="*/ 1936750 w 3387725"/>
                <a:gd name="connsiteY36" fmla="*/ 323850 h 666750"/>
                <a:gd name="connsiteX37" fmla="*/ 2003425 w 3387725"/>
                <a:gd name="connsiteY37" fmla="*/ 412750 h 666750"/>
                <a:gd name="connsiteX38" fmla="*/ 2054225 w 3387725"/>
                <a:gd name="connsiteY38" fmla="*/ 323850 h 666750"/>
                <a:gd name="connsiteX39" fmla="*/ 2136775 w 3387725"/>
                <a:gd name="connsiteY39" fmla="*/ 339725 h 666750"/>
                <a:gd name="connsiteX40" fmla="*/ 2241550 w 3387725"/>
                <a:gd name="connsiteY40" fmla="*/ 393700 h 666750"/>
                <a:gd name="connsiteX41" fmla="*/ 2374900 w 3387725"/>
                <a:gd name="connsiteY41" fmla="*/ 457200 h 666750"/>
                <a:gd name="connsiteX42" fmla="*/ 2565400 w 3387725"/>
                <a:gd name="connsiteY42" fmla="*/ 514350 h 666750"/>
                <a:gd name="connsiteX43" fmla="*/ 2733675 w 3387725"/>
                <a:gd name="connsiteY43" fmla="*/ 542925 h 666750"/>
                <a:gd name="connsiteX44" fmla="*/ 2962275 w 3387725"/>
                <a:gd name="connsiteY44" fmla="*/ 571500 h 666750"/>
                <a:gd name="connsiteX45" fmla="*/ 3140075 w 3387725"/>
                <a:gd name="connsiteY45" fmla="*/ 596900 h 666750"/>
                <a:gd name="connsiteX46" fmla="*/ 3317875 w 3387725"/>
                <a:gd name="connsiteY46" fmla="*/ 644525 h 666750"/>
                <a:gd name="connsiteX47" fmla="*/ 3387725 w 3387725"/>
                <a:gd name="connsiteY47" fmla="*/ 666750 h 666750"/>
                <a:gd name="connsiteX48" fmla="*/ 3365500 w 3387725"/>
                <a:gd name="connsiteY48" fmla="*/ 469900 h 666750"/>
                <a:gd name="connsiteX0" fmla="*/ 3365500 w 3387725"/>
                <a:gd name="connsiteY0" fmla="*/ 469900 h 666750"/>
                <a:gd name="connsiteX1" fmla="*/ 3267075 w 3387725"/>
                <a:gd name="connsiteY1" fmla="*/ 466725 h 666750"/>
                <a:gd name="connsiteX2" fmla="*/ 3121025 w 3387725"/>
                <a:gd name="connsiteY2" fmla="*/ 466725 h 666750"/>
                <a:gd name="connsiteX3" fmla="*/ 2949575 w 3387725"/>
                <a:gd name="connsiteY3" fmla="*/ 457200 h 666750"/>
                <a:gd name="connsiteX4" fmla="*/ 2781300 w 3387725"/>
                <a:gd name="connsiteY4" fmla="*/ 447675 h 666750"/>
                <a:gd name="connsiteX5" fmla="*/ 2670175 w 3387725"/>
                <a:gd name="connsiteY5" fmla="*/ 431800 h 666750"/>
                <a:gd name="connsiteX6" fmla="*/ 2552700 w 3387725"/>
                <a:gd name="connsiteY6" fmla="*/ 403225 h 666750"/>
                <a:gd name="connsiteX7" fmla="*/ 2393950 w 3387725"/>
                <a:gd name="connsiteY7" fmla="*/ 358775 h 666750"/>
                <a:gd name="connsiteX8" fmla="*/ 2384425 w 3387725"/>
                <a:gd name="connsiteY8" fmla="*/ 257175 h 666750"/>
                <a:gd name="connsiteX9" fmla="*/ 2244725 w 3387725"/>
                <a:gd name="connsiteY9" fmla="*/ 228600 h 666750"/>
                <a:gd name="connsiteX10" fmla="*/ 2076450 w 3387725"/>
                <a:gd name="connsiteY10" fmla="*/ 187325 h 666750"/>
                <a:gd name="connsiteX11" fmla="*/ 1920875 w 3387725"/>
                <a:gd name="connsiteY11" fmla="*/ 149225 h 666750"/>
                <a:gd name="connsiteX12" fmla="*/ 1714500 w 3387725"/>
                <a:gd name="connsiteY12" fmla="*/ 92075 h 666750"/>
                <a:gd name="connsiteX13" fmla="*/ 1562100 w 3387725"/>
                <a:gd name="connsiteY13" fmla="*/ 57150 h 666750"/>
                <a:gd name="connsiteX14" fmla="*/ 1454150 w 3387725"/>
                <a:gd name="connsiteY14" fmla="*/ 38100 h 666750"/>
                <a:gd name="connsiteX15" fmla="*/ 1327150 w 3387725"/>
                <a:gd name="connsiteY15" fmla="*/ 25400 h 666750"/>
                <a:gd name="connsiteX16" fmla="*/ 1149350 w 3387725"/>
                <a:gd name="connsiteY16" fmla="*/ 19050 h 666750"/>
                <a:gd name="connsiteX17" fmla="*/ 993775 w 3387725"/>
                <a:gd name="connsiteY17" fmla="*/ 0 h 666750"/>
                <a:gd name="connsiteX18" fmla="*/ 996950 w 3387725"/>
                <a:gd name="connsiteY18" fmla="*/ 47625 h 666750"/>
                <a:gd name="connsiteX19" fmla="*/ 889000 w 3387725"/>
                <a:gd name="connsiteY19" fmla="*/ 31750 h 666750"/>
                <a:gd name="connsiteX20" fmla="*/ 739775 w 3387725"/>
                <a:gd name="connsiteY20" fmla="*/ 28575 h 666750"/>
                <a:gd name="connsiteX21" fmla="*/ 571500 w 3387725"/>
                <a:gd name="connsiteY21" fmla="*/ 28575 h 666750"/>
                <a:gd name="connsiteX22" fmla="*/ 387350 w 3387725"/>
                <a:gd name="connsiteY22" fmla="*/ 41275 h 666750"/>
                <a:gd name="connsiteX23" fmla="*/ 219075 w 3387725"/>
                <a:gd name="connsiteY23" fmla="*/ 57150 h 666750"/>
                <a:gd name="connsiteX24" fmla="*/ 0 w 3387725"/>
                <a:gd name="connsiteY24" fmla="*/ 111125 h 666750"/>
                <a:gd name="connsiteX25" fmla="*/ 31750 w 3387725"/>
                <a:gd name="connsiteY25" fmla="*/ 260350 h 666750"/>
                <a:gd name="connsiteX26" fmla="*/ 161925 w 3387725"/>
                <a:gd name="connsiteY26" fmla="*/ 203200 h 666750"/>
                <a:gd name="connsiteX27" fmla="*/ 352425 w 3387725"/>
                <a:gd name="connsiteY27" fmla="*/ 168275 h 666750"/>
                <a:gd name="connsiteX28" fmla="*/ 485775 w 3387725"/>
                <a:gd name="connsiteY28" fmla="*/ 139700 h 666750"/>
                <a:gd name="connsiteX29" fmla="*/ 698500 w 3387725"/>
                <a:gd name="connsiteY29" fmla="*/ 127000 h 666750"/>
                <a:gd name="connsiteX30" fmla="*/ 927100 w 3387725"/>
                <a:gd name="connsiteY30" fmla="*/ 117475 h 666750"/>
                <a:gd name="connsiteX31" fmla="*/ 1120775 w 3387725"/>
                <a:gd name="connsiteY31" fmla="*/ 107950 h 666750"/>
                <a:gd name="connsiteX32" fmla="*/ 1304925 w 3387725"/>
                <a:gd name="connsiteY32" fmla="*/ 123825 h 666750"/>
                <a:gd name="connsiteX33" fmla="*/ 1473200 w 3387725"/>
                <a:gd name="connsiteY33" fmla="*/ 139700 h 666750"/>
                <a:gd name="connsiteX34" fmla="*/ 1663700 w 3387725"/>
                <a:gd name="connsiteY34" fmla="*/ 193675 h 666750"/>
                <a:gd name="connsiteX35" fmla="*/ 1790700 w 3387725"/>
                <a:gd name="connsiteY35" fmla="*/ 231775 h 666750"/>
                <a:gd name="connsiteX36" fmla="*/ 1936750 w 3387725"/>
                <a:gd name="connsiteY36" fmla="*/ 323850 h 666750"/>
                <a:gd name="connsiteX37" fmla="*/ 2003425 w 3387725"/>
                <a:gd name="connsiteY37" fmla="*/ 412750 h 666750"/>
                <a:gd name="connsiteX38" fmla="*/ 2054225 w 3387725"/>
                <a:gd name="connsiteY38" fmla="*/ 323850 h 666750"/>
                <a:gd name="connsiteX39" fmla="*/ 2174875 w 3387725"/>
                <a:gd name="connsiteY39" fmla="*/ 355600 h 666750"/>
                <a:gd name="connsiteX40" fmla="*/ 2241550 w 3387725"/>
                <a:gd name="connsiteY40" fmla="*/ 393700 h 666750"/>
                <a:gd name="connsiteX41" fmla="*/ 2374900 w 3387725"/>
                <a:gd name="connsiteY41" fmla="*/ 457200 h 666750"/>
                <a:gd name="connsiteX42" fmla="*/ 2565400 w 3387725"/>
                <a:gd name="connsiteY42" fmla="*/ 514350 h 666750"/>
                <a:gd name="connsiteX43" fmla="*/ 2733675 w 3387725"/>
                <a:gd name="connsiteY43" fmla="*/ 542925 h 666750"/>
                <a:gd name="connsiteX44" fmla="*/ 2962275 w 3387725"/>
                <a:gd name="connsiteY44" fmla="*/ 571500 h 666750"/>
                <a:gd name="connsiteX45" fmla="*/ 3140075 w 3387725"/>
                <a:gd name="connsiteY45" fmla="*/ 596900 h 666750"/>
                <a:gd name="connsiteX46" fmla="*/ 3317875 w 3387725"/>
                <a:gd name="connsiteY46" fmla="*/ 644525 h 666750"/>
                <a:gd name="connsiteX47" fmla="*/ 3387725 w 3387725"/>
                <a:gd name="connsiteY47" fmla="*/ 666750 h 666750"/>
                <a:gd name="connsiteX48" fmla="*/ 3365500 w 3387725"/>
                <a:gd name="connsiteY48" fmla="*/ 469900 h 666750"/>
                <a:gd name="connsiteX0" fmla="*/ 3365500 w 3387725"/>
                <a:gd name="connsiteY0" fmla="*/ 469900 h 666750"/>
                <a:gd name="connsiteX1" fmla="*/ 3267075 w 3387725"/>
                <a:gd name="connsiteY1" fmla="*/ 466725 h 666750"/>
                <a:gd name="connsiteX2" fmla="*/ 3121025 w 3387725"/>
                <a:gd name="connsiteY2" fmla="*/ 466725 h 666750"/>
                <a:gd name="connsiteX3" fmla="*/ 2949575 w 3387725"/>
                <a:gd name="connsiteY3" fmla="*/ 457200 h 666750"/>
                <a:gd name="connsiteX4" fmla="*/ 2781300 w 3387725"/>
                <a:gd name="connsiteY4" fmla="*/ 447675 h 666750"/>
                <a:gd name="connsiteX5" fmla="*/ 2670175 w 3387725"/>
                <a:gd name="connsiteY5" fmla="*/ 431800 h 666750"/>
                <a:gd name="connsiteX6" fmla="*/ 2552700 w 3387725"/>
                <a:gd name="connsiteY6" fmla="*/ 403225 h 666750"/>
                <a:gd name="connsiteX7" fmla="*/ 2393950 w 3387725"/>
                <a:gd name="connsiteY7" fmla="*/ 358775 h 666750"/>
                <a:gd name="connsiteX8" fmla="*/ 2384425 w 3387725"/>
                <a:gd name="connsiteY8" fmla="*/ 257175 h 666750"/>
                <a:gd name="connsiteX9" fmla="*/ 2244725 w 3387725"/>
                <a:gd name="connsiteY9" fmla="*/ 228600 h 666750"/>
                <a:gd name="connsiteX10" fmla="*/ 2076450 w 3387725"/>
                <a:gd name="connsiteY10" fmla="*/ 187325 h 666750"/>
                <a:gd name="connsiteX11" fmla="*/ 1920875 w 3387725"/>
                <a:gd name="connsiteY11" fmla="*/ 149225 h 666750"/>
                <a:gd name="connsiteX12" fmla="*/ 1714500 w 3387725"/>
                <a:gd name="connsiteY12" fmla="*/ 92075 h 666750"/>
                <a:gd name="connsiteX13" fmla="*/ 1562100 w 3387725"/>
                <a:gd name="connsiteY13" fmla="*/ 57150 h 666750"/>
                <a:gd name="connsiteX14" fmla="*/ 1454150 w 3387725"/>
                <a:gd name="connsiteY14" fmla="*/ 38100 h 666750"/>
                <a:gd name="connsiteX15" fmla="*/ 1327150 w 3387725"/>
                <a:gd name="connsiteY15" fmla="*/ 25400 h 666750"/>
                <a:gd name="connsiteX16" fmla="*/ 1149350 w 3387725"/>
                <a:gd name="connsiteY16" fmla="*/ 19050 h 666750"/>
                <a:gd name="connsiteX17" fmla="*/ 993775 w 3387725"/>
                <a:gd name="connsiteY17" fmla="*/ 0 h 666750"/>
                <a:gd name="connsiteX18" fmla="*/ 996950 w 3387725"/>
                <a:gd name="connsiteY18" fmla="*/ 47625 h 666750"/>
                <a:gd name="connsiteX19" fmla="*/ 889000 w 3387725"/>
                <a:gd name="connsiteY19" fmla="*/ 31750 h 666750"/>
                <a:gd name="connsiteX20" fmla="*/ 739775 w 3387725"/>
                <a:gd name="connsiteY20" fmla="*/ 28575 h 666750"/>
                <a:gd name="connsiteX21" fmla="*/ 571500 w 3387725"/>
                <a:gd name="connsiteY21" fmla="*/ 28575 h 666750"/>
                <a:gd name="connsiteX22" fmla="*/ 387350 w 3387725"/>
                <a:gd name="connsiteY22" fmla="*/ 41275 h 666750"/>
                <a:gd name="connsiteX23" fmla="*/ 219075 w 3387725"/>
                <a:gd name="connsiteY23" fmla="*/ 57150 h 666750"/>
                <a:gd name="connsiteX24" fmla="*/ 0 w 3387725"/>
                <a:gd name="connsiteY24" fmla="*/ 111125 h 666750"/>
                <a:gd name="connsiteX25" fmla="*/ 31750 w 3387725"/>
                <a:gd name="connsiteY25" fmla="*/ 260350 h 666750"/>
                <a:gd name="connsiteX26" fmla="*/ 161925 w 3387725"/>
                <a:gd name="connsiteY26" fmla="*/ 203200 h 666750"/>
                <a:gd name="connsiteX27" fmla="*/ 352425 w 3387725"/>
                <a:gd name="connsiteY27" fmla="*/ 168275 h 666750"/>
                <a:gd name="connsiteX28" fmla="*/ 485775 w 3387725"/>
                <a:gd name="connsiteY28" fmla="*/ 139700 h 666750"/>
                <a:gd name="connsiteX29" fmla="*/ 698500 w 3387725"/>
                <a:gd name="connsiteY29" fmla="*/ 127000 h 666750"/>
                <a:gd name="connsiteX30" fmla="*/ 927100 w 3387725"/>
                <a:gd name="connsiteY30" fmla="*/ 117475 h 666750"/>
                <a:gd name="connsiteX31" fmla="*/ 1120775 w 3387725"/>
                <a:gd name="connsiteY31" fmla="*/ 107950 h 666750"/>
                <a:gd name="connsiteX32" fmla="*/ 1304925 w 3387725"/>
                <a:gd name="connsiteY32" fmla="*/ 123825 h 666750"/>
                <a:gd name="connsiteX33" fmla="*/ 1473200 w 3387725"/>
                <a:gd name="connsiteY33" fmla="*/ 139700 h 666750"/>
                <a:gd name="connsiteX34" fmla="*/ 1663700 w 3387725"/>
                <a:gd name="connsiteY34" fmla="*/ 193675 h 666750"/>
                <a:gd name="connsiteX35" fmla="*/ 1790700 w 3387725"/>
                <a:gd name="connsiteY35" fmla="*/ 231775 h 666750"/>
                <a:gd name="connsiteX36" fmla="*/ 1936750 w 3387725"/>
                <a:gd name="connsiteY36" fmla="*/ 323850 h 666750"/>
                <a:gd name="connsiteX37" fmla="*/ 2003425 w 3387725"/>
                <a:gd name="connsiteY37" fmla="*/ 412750 h 666750"/>
                <a:gd name="connsiteX38" fmla="*/ 2133600 w 3387725"/>
                <a:gd name="connsiteY38" fmla="*/ 342900 h 666750"/>
                <a:gd name="connsiteX39" fmla="*/ 2174875 w 3387725"/>
                <a:gd name="connsiteY39" fmla="*/ 355600 h 666750"/>
                <a:gd name="connsiteX40" fmla="*/ 2241550 w 3387725"/>
                <a:gd name="connsiteY40" fmla="*/ 393700 h 666750"/>
                <a:gd name="connsiteX41" fmla="*/ 2374900 w 3387725"/>
                <a:gd name="connsiteY41" fmla="*/ 457200 h 666750"/>
                <a:gd name="connsiteX42" fmla="*/ 2565400 w 3387725"/>
                <a:gd name="connsiteY42" fmla="*/ 514350 h 666750"/>
                <a:gd name="connsiteX43" fmla="*/ 2733675 w 3387725"/>
                <a:gd name="connsiteY43" fmla="*/ 542925 h 666750"/>
                <a:gd name="connsiteX44" fmla="*/ 2962275 w 3387725"/>
                <a:gd name="connsiteY44" fmla="*/ 571500 h 666750"/>
                <a:gd name="connsiteX45" fmla="*/ 3140075 w 3387725"/>
                <a:gd name="connsiteY45" fmla="*/ 596900 h 666750"/>
                <a:gd name="connsiteX46" fmla="*/ 3317875 w 3387725"/>
                <a:gd name="connsiteY46" fmla="*/ 644525 h 666750"/>
                <a:gd name="connsiteX47" fmla="*/ 3387725 w 3387725"/>
                <a:gd name="connsiteY47" fmla="*/ 666750 h 666750"/>
                <a:gd name="connsiteX48" fmla="*/ 3365500 w 3387725"/>
                <a:gd name="connsiteY48" fmla="*/ 46990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387725" h="666750">
                  <a:moveTo>
                    <a:pt x="3365500" y="469900"/>
                  </a:moveTo>
                  <a:lnTo>
                    <a:pt x="3267075" y="466725"/>
                  </a:lnTo>
                  <a:lnTo>
                    <a:pt x="3121025" y="466725"/>
                  </a:lnTo>
                  <a:lnTo>
                    <a:pt x="2949575" y="457200"/>
                  </a:lnTo>
                  <a:lnTo>
                    <a:pt x="2781300" y="447675"/>
                  </a:lnTo>
                  <a:lnTo>
                    <a:pt x="2670175" y="431800"/>
                  </a:lnTo>
                  <a:lnTo>
                    <a:pt x="2552700" y="403225"/>
                  </a:lnTo>
                  <a:lnTo>
                    <a:pt x="2393950" y="358775"/>
                  </a:lnTo>
                  <a:lnTo>
                    <a:pt x="2384425" y="257175"/>
                  </a:lnTo>
                  <a:lnTo>
                    <a:pt x="2244725" y="228600"/>
                  </a:lnTo>
                  <a:lnTo>
                    <a:pt x="2076450" y="187325"/>
                  </a:lnTo>
                  <a:lnTo>
                    <a:pt x="1920875" y="149225"/>
                  </a:lnTo>
                  <a:lnTo>
                    <a:pt x="1714500" y="92075"/>
                  </a:lnTo>
                  <a:lnTo>
                    <a:pt x="1562100" y="57150"/>
                  </a:lnTo>
                  <a:lnTo>
                    <a:pt x="1454150" y="38100"/>
                  </a:lnTo>
                  <a:lnTo>
                    <a:pt x="1327150" y="25400"/>
                  </a:lnTo>
                  <a:lnTo>
                    <a:pt x="1149350" y="19050"/>
                  </a:lnTo>
                  <a:lnTo>
                    <a:pt x="993775" y="0"/>
                  </a:lnTo>
                  <a:lnTo>
                    <a:pt x="996950" y="47625"/>
                  </a:lnTo>
                  <a:lnTo>
                    <a:pt x="889000" y="31750"/>
                  </a:lnTo>
                  <a:lnTo>
                    <a:pt x="739775" y="28575"/>
                  </a:lnTo>
                  <a:lnTo>
                    <a:pt x="571500" y="28575"/>
                  </a:lnTo>
                  <a:lnTo>
                    <a:pt x="387350" y="41275"/>
                  </a:lnTo>
                  <a:lnTo>
                    <a:pt x="219075" y="57150"/>
                  </a:lnTo>
                  <a:lnTo>
                    <a:pt x="0" y="111125"/>
                  </a:lnTo>
                  <a:lnTo>
                    <a:pt x="31750" y="260350"/>
                  </a:lnTo>
                  <a:lnTo>
                    <a:pt x="161925" y="203200"/>
                  </a:lnTo>
                  <a:lnTo>
                    <a:pt x="352425" y="168275"/>
                  </a:lnTo>
                  <a:lnTo>
                    <a:pt x="485775" y="139700"/>
                  </a:lnTo>
                  <a:lnTo>
                    <a:pt x="698500" y="127000"/>
                  </a:lnTo>
                  <a:lnTo>
                    <a:pt x="927100" y="117475"/>
                  </a:lnTo>
                  <a:lnTo>
                    <a:pt x="1120775" y="107950"/>
                  </a:lnTo>
                  <a:lnTo>
                    <a:pt x="1304925" y="123825"/>
                  </a:lnTo>
                  <a:lnTo>
                    <a:pt x="1473200" y="139700"/>
                  </a:lnTo>
                  <a:lnTo>
                    <a:pt x="1663700" y="193675"/>
                  </a:lnTo>
                  <a:lnTo>
                    <a:pt x="1790700" y="231775"/>
                  </a:lnTo>
                  <a:lnTo>
                    <a:pt x="1936750" y="323850"/>
                  </a:lnTo>
                  <a:lnTo>
                    <a:pt x="2003425" y="412750"/>
                  </a:lnTo>
                  <a:lnTo>
                    <a:pt x="2133600" y="342900"/>
                  </a:lnTo>
                  <a:lnTo>
                    <a:pt x="2174875" y="355600"/>
                  </a:lnTo>
                  <a:lnTo>
                    <a:pt x="2241550" y="393700"/>
                  </a:lnTo>
                  <a:lnTo>
                    <a:pt x="2374900" y="457200"/>
                  </a:lnTo>
                  <a:lnTo>
                    <a:pt x="2565400" y="514350"/>
                  </a:lnTo>
                  <a:lnTo>
                    <a:pt x="2733675" y="542925"/>
                  </a:lnTo>
                  <a:lnTo>
                    <a:pt x="2962275" y="571500"/>
                  </a:lnTo>
                  <a:lnTo>
                    <a:pt x="3140075" y="596900"/>
                  </a:lnTo>
                  <a:lnTo>
                    <a:pt x="3317875" y="644525"/>
                  </a:lnTo>
                  <a:lnTo>
                    <a:pt x="3387725" y="666750"/>
                  </a:lnTo>
                  <a:lnTo>
                    <a:pt x="3365500" y="469900"/>
                  </a:lnTo>
                  <a:close/>
                </a:path>
              </a:pathLst>
            </a:custGeom>
            <a:pattFill prst="ltVert">
              <a:fgClr>
                <a:sysClr val="windowText" lastClr="000000"/>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42" name="Freeform 41"/>
            <p:cNvSpPr/>
            <p:nvPr/>
          </p:nvSpPr>
          <p:spPr>
            <a:xfrm>
              <a:off x="7396367" y="4447155"/>
              <a:ext cx="438150" cy="393700"/>
            </a:xfrm>
            <a:custGeom>
              <a:avLst/>
              <a:gdLst>
                <a:gd name="connsiteX0" fmla="*/ 447675 w 447675"/>
                <a:gd name="connsiteY0" fmla="*/ 123825 h 400050"/>
                <a:gd name="connsiteX1" fmla="*/ 333375 w 447675"/>
                <a:gd name="connsiteY1" fmla="*/ 38100 h 400050"/>
                <a:gd name="connsiteX2" fmla="*/ 180975 w 447675"/>
                <a:gd name="connsiteY2" fmla="*/ 0 h 400050"/>
                <a:gd name="connsiteX3" fmla="*/ 85725 w 447675"/>
                <a:gd name="connsiteY3" fmla="*/ 0 h 400050"/>
                <a:gd name="connsiteX4" fmla="*/ 0 w 447675"/>
                <a:gd name="connsiteY4" fmla="*/ 57150 h 400050"/>
                <a:gd name="connsiteX5" fmla="*/ 28575 w 447675"/>
                <a:gd name="connsiteY5" fmla="*/ 190500 h 400050"/>
                <a:gd name="connsiteX6" fmla="*/ 133350 w 447675"/>
                <a:gd name="connsiteY6" fmla="*/ 323850 h 400050"/>
                <a:gd name="connsiteX7" fmla="*/ 276225 w 447675"/>
                <a:gd name="connsiteY7" fmla="*/ 400050 h 400050"/>
                <a:gd name="connsiteX0" fmla="*/ 447675 w 447675"/>
                <a:gd name="connsiteY0" fmla="*/ 123825 h 393700"/>
                <a:gd name="connsiteX1" fmla="*/ 333375 w 447675"/>
                <a:gd name="connsiteY1" fmla="*/ 38100 h 393700"/>
                <a:gd name="connsiteX2" fmla="*/ 180975 w 447675"/>
                <a:gd name="connsiteY2" fmla="*/ 0 h 393700"/>
                <a:gd name="connsiteX3" fmla="*/ 85725 w 447675"/>
                <a:gd name="connsiteY3" fmla="*/ 0 h 393700"/>
                <a:gd name="connsiteX4" fmla="*/ 0 w 447675"/>
                <a:gd name="connsiteY4" fmla="*/ 57150 h 393700"/>
                <a:gd name="connsiteX5" fmla="*/ 28575 w 447675"/>
                <a:gd name="connsiteY5" fmla="*/ 190500 h 393700"/>
                <a:gd name="connsiteX6" fmla="*/ 133350 w 447675"/>
                <a:gd name="connsiteY6" fmla="*/ 323850 h 393700"/>
                <a:gd name="connsiteX7" fmla="*/ 263525 w 447675"/>
                <a:gd name="connsiteY7" fmla="*/ 393700 h 393700"/>
                <a:gd name="connsiteX0" fmla="*/ 447675 w 447675"/>
                <a:gd name="connsiteY0" fmla="*/ 123825 h 393700"/>
                <a:gd name="connsiteX1" fmla="*/ 333375 w 447675"/>
                <a:gd name="connsiteY1" fmla="*/ 38100 h 393700"/>
                <a:gd name="connsiteX2" fmla="*/ 180975 w 447675"/>
                <a:gd name="connsiteY2" fmla="*/ 0 h 393700"/>
                <a:gd name="connsiteX3" fmla="*/ 85725 w 447675"/>
                <a:gd name="connsiteY3" fmla="*/ 0 h 393700"/>
                <a:gd name="connsiteX4" fmla="*/ 0 w 447675"/>
                <a:gd name="connsiteY4" fmla="*/ 57150 h 393700"/>
                <a:gd name="connsiteX5" fmla="*/ 28575 w 447675"/>
                <a:gd name="connsiteY5" fmla="*/ 190500 h 393700"/>
                <a:gd name="connsiteX6" fmla="*/ 76200 w 447675"/>
                <a:gd name="connsiteY6" fmla="*/ 269875 h 393700"/>
                <a:gd name="connsiteX7" fmla="*/ 133350 w 447675"/>
                <a:gd name="connsiteY7" fmla="*/ 323850 h 393700"/>
                <a:gd name="connsiteX8" fmla="*/ 263525 w 447675"/>
                <a:gd name="connsiteY8" fmla="*/ 393700 h 393700"/>
                <a:gd name="connsiteX0" fmla="*/ 447675 w 447675"/>
                <a:gd name="connsiteY0" fmla="*/ 123825 h 393700"/>
                <a:gd name="connsiteX1" fmla="*/ 333375 w 447675"/>
                <a:gd name="connsiteY1" fmla="*/ 38100 h 393700"/>
                <a:gd name="connsiteX2" fmla="*/ 180975 w 447675"/>
                <a:gd name="connsiteY2" fmla="*/ 0 h 393700"/>
                <a:gd name="connsiteX3" fmla="*/ 85725 w 447675"/>
                <a:gd name="connsiteY3" fmla="*/ 0 h 393700"/>
                <a:gd name="connsiteX4" fmla="*/ 0 w 447675"/>
                <a:gd name="connsiteY4" fmla="*/ 57150 h 393700"/>
                <a:gd name="connsiteX5" fmla="*/ 3175 w 447675"/>
                <a:gd name="connsiteY5" fmla="*/ 130175 h 393700"/>
                <a:gd name="connsiteX6" fmla="*/ 28575 w 447675"/>
                <a:gd name="connsiteY6" fmla="*/ 190500 h 393700"/>
                <a:gd name="connsiteX7" fmla="*/ 76200 w 447675"/>
                <a:gd name="connsiteY7" fmla="*/ 269875 h 393700"/>
                <a:gd name="connsiteX8" fmla="*/ 133350 w 447675"/>
                <a:gd name="connsiteY8" fmla="*/ 323850 h 393700"/>
                <a:gd name="connsiteX9" fmla="*/ 263525 w 447675"/>
                <a:gd name="connsiteY9" fmla="*/ 393700 h 393700"/>
                <a:gd name="connsiteX0" fmla="*/ 447675 w 447675"/>
                <a:gd name="connsiteY0" fmla="*/ 123825 h 393700"/>
                <a:gd name="connsiteX1" fmla="*/ 333375 w 447675"/>
                <a:gd name="connsiteY1" fmla="*/ 38100 h 393700"/>
                <a:gd name="connsiteX2" fmla="*/ 180975 w 447675"/>
                <a:gd name="connsiteY2" fmla="*/ 0 h 393700"/>
                <a:gd name="connsiteX3" fmla="*/ 85725 w 447675"/>
                <a:gd name="connsiteY3" fmla="*/ 0 h 393700"/>
                <a:gd name="connsiteX4" fmla="*/ 38100 w 447675"/>
                <a:gd name="connsiteY4" fmla="*/ 15875 h 393700"/>
                <a:gd name="connsiteX5" fmla="*/ 0 w 447675"/>
                <a:gd name="connsiteY5" fmla="*/ 57150 h 393700"/>
                <a:gd name="connsiteX6" fmla="*/ 3175 w 447675"/>
                <a:gd name="connsiteY6" fmla="*/ 130175 h 393700"/>
                <a:gd name="connsiteX7" fmla="*/ 28575 w 447675"/>
                <a:gd name="connsiteY7" fmla="*/ 190500 h 393700"/>
                <a:gd name="connsiteX8" fmla="*/ 76200 w 447675"/>
                <a:gd name="connsiteY8" fmla="*/ 269875 h 393700"/>
                <a:gd name="connsiteX9" fmla="*/ 133350 w 447675"/>
                <a:gd name="connsiteY9" fmla="*/ 323850 h 393700"/>
                <a:gd name="connsiteX10" fmla="*/ 263525 w 447675"/>
                <a:gd name="connsiteY10" fmla="*/ 393700 h 393700"/>
                <a:gd name="connsiteX0" fmla="*/ 438150 w 438150"/>
                <a:gd name="connsiteY0" fmla="*/ 107950 h 393700"/>
                <a:gd name="connsiteX1" fmla="*/ 333375 w 438150"/>
                <a:gd name="connsiteY1" fmla="*/ 38100 h 393700"/>
                <a:gd name="connsiteX2" fmla="*/ 180975 w 438150"/>
                <a:gd name="connsiteY2" fmla="*/ 0 h 393700"/>
                <a:gd name="connsiteX3" fmla="*/ 85725 w 438150"/>
                <a:gd name="connsiteY3" fmla="*/ 0 h 393700"/>
                <a:gd name="connsiteX4" fmla="*/ 38100 w 438150"/>
                <a:gd name="connsiteY4" fmla="*/ 15875 h 393700"/>
                <a:gd name="connsiteX5" fmla="*/ 0 w 438150"/>
                <a:gd name="connsiteY5" fmla="*/ 57150 h 393700"/>
                <a:gd name="connsiteX6" fmla="*/ 3175 w 438150"/>
                <a:gd name="connsiteY6" fmla="*/ 130175 h 393700"/>
                <a:gd name="connsiteX7" fmla="*/ 28575 w 438150"/>
                <a:gd name="connsiteY7" fmla="*/ 190500 h 393700"/>
                <a:gd name="connsiteX8" fmla="*/ 76200 w 438150"/>
                <a:gd name="connsiteY8" fmla="*/ 269875 h 393700"/>
                <a:gd name="connsiteX9" fmla="*/ 133350 w 438150"/>
                <a:gd name="connsiteY9" fmla="*/ 323850 h 393700"/>
                <a:gd name="connsiteX10" fmla="*/ 263525 w 438150"/>
                <a:gd name="connsiteY10" fmla="*/ 39370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8150" h="393700">
                  <a:moveTo>
                    <a:pt x="438150" y="107950"/>
                  </a:moveTo>
                  <a:lnTo>
                    <a:pt x="333375" y="38100"/>
                  </a:lnTo>
                  <a:lnTo>
                    <a:pt x="180975" y="0"/>
                  </a:lnTo>
                  <a:lnTo>
                    <a:pt x="85725" y="0"/>
                  </a:lnTo>
                  <a:cubicBezTo>
                    <a:pt x="67733" y="12700"/>
                    <a:pt x="56092" y="3175"/>
                    <a:pt x="38100" y="15875"/>
                  </a:cubicBezTo>
                  <a:lnTo>
                    <a:pt x="0" y="57150"/>
                  </a:lnTo>
                  <a:cubicBezTo>
                    <a:pt x="4233" y="81492"/>
                    <a:pt x="-1058" y="105833"/>
                    <a:pt x="3175" y="130175"/>
                  </a:cubicBezTo>
                  <a:lnTo>
                    <a:pt x="28575" y="190500"/>
                  </a:lnTo>
                  <a:cubicBezTo>
                    <a:pt x="44450" y="210608"/>
                    <a:pt x="60325" y="249767"/>
                    <a:pt x="76200" y="269875"/>
                  </a:cubicBezTo>
                  <a:lnTo>
                    <a:pt x="133350" y="323850"/>
                  </a:lnTo>
                  <a:lnTo>
                    <a:pt x="263525" y="39370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43" name="Freeform 42"/>
            <p:cNvSpPr/>
            <p:nvPr/>
          </p:nvSpPr>
          <p:spPr>
            <a:xfrm>
              <a:off x="6672467" y="4132830"/>
              <a:ext cx="952500" cy="857250"/>
            </a:xfrm>
            <a:custGeom>
              <a:avLst/>
              <a:gdLst>
                <a:gd name="connsiteX0" fmla="*/ 523875 w 942975"/>
                <a:gd name="connsiteY0" fmla="*/ 9525 h 857250"/>
                <a:gd name="connsiteX1" fmla="*/ 352425 w 942975"/>
                <a:gd name="connsiteY1" fmla="*/ 0 h 857250"/>
                <a:gd name="connsiteX2" fmla="*/ 161925 w 942975"/>
                <a:gd name="connsiteY2" fmla="*/ 9525 h 857250"/>
                <a:gd name="connsiteX3" fmla="*/ 9525 w 942975"/>
                <a:gd name="connsiteY3" fmla="*/ 85725 h 857250"/>
                <a:gd name="connsiteX4" fmla="*/ 0 w 942975"/>
                <a:gd name="connsiteY4" fmla="*/ 219075 h 857250"/>
                <a:gd name="connsiteX5" fmla="*/ 133350 w 942975"/>
                <a:gd name="connsiteY5" fmla="*/ 381000 h 857250"/>
                <a:gd name="connsiteX6" fmla="*/ 361950 w 942975"/>
                <a:gd name="connsiteY6" fmla="*/ 571500 h 857250"/>
                <a:gd name="connsiteX7" fmla="*/ 619125 w 942975"/>
                <a:gd name="connsiteY7" fmla="*/ 733425 h 857250"/>
                <a:gd name="connsiteX8" fmla="*/ 942975 w 942975"/>
                <a:gd name="connsiteY8" fmla="*/ 857250 h 857250"/>
                <a:gd name="connsiteX0" fmla="*/ 454025 w 942975"/>
                <a:gd name="connsiteY0" fmla="*/ 3175 h 857250"/>
                <a:gd name="connsiteX1" fmla="*/ 352425 w 942975"/>
                <a:gd name="connsiteY1" fmla="*/ 0 h 857250"/>
                <a:gd name="connsiteX2" fmla="*/ 161925 w 942975"/>
                <a:gd name="connsiteY2" fmla="*/ 9525 h 857250"/>
                <a:gd name="connsiteX3" fmla="*/ 9525 w 942975"/>
                <a:gd name="connsiteY3" fmla="*/ 85725 h 857250"/>
                <a:gd name="connsiteX4" fmla="*/ 0 w 942975"/>
                <a:gd name="connsiteY4" fmla="*/ 219075 h 857250"/>
                <a:gd name="connsiteX5" fmla="*/ 133350 w 942975"/>
                <a:gd name="connsiteY5" fmla="*/ 381000 h 857250"/>
                <a:gd name="connsiteX6" fmla="*/ 361950 w 942975"/>
                <a:gd name="connsiteY6" fmla="*/ 571500 h 857250"/>
                <a:gd name="connsiteX7" fmla="*/ 619125 w 942975"/>
                <a:gd name="connsiteY7" fmla="*/ 733425 h 857250"/>
                <a:gd name="connsiteX8" fmla="*/ 942975 w 942975"/>
                <a:gd name="connsiteY8" fmla="*/ 857250 h 857250"/>
                <a:gd name="connsiteX0" fmla="*/ 454025 w 942975"/>
                <a:gd name="connsiteY0" fmla="*/ 3175 h 857250"/>
                <a:gd name="connsiteX1" fmla="*/ 352425 w 942975"/>
                <a:gd name="connsiteY1" fmla="*/ 0 h 857250"/>
                <a:gd name="connsiteX2" fmla="*/ 244475 w 942975"/>
                <a:gd name="connsiteY2" fmla="*/ 3175 h 857250"/>
                <a:gd name="connsiteX3" fmla="*/ 161925 w 942975"/>
                <a:gd name="connsiteY3" fmla="*/ 9525 h 857250"/>
                <a:gd name="connsiteX4" fmla="*/ 9525 w 942975"/>
                <a:gd name="connsiteY4" fmla="*/ 85725 h 857250"/>
                <a:gd name="connsiteX5" fmla="*/ 0 w 942975"/>
                <a:gd name="connsiteY5" fmla="*/ 219075 h 857250"/>
                <a:gd name="connsiteX6" fmla="*/ 133350 w 942975"/>
                <a:gd name="connsiteY6" fmla="*/ 381000 h 857250"/>
                <a:gd name="connsiteX7" fmla="*/ 361950 w 942975"/>
                <a:gd name="connsiteY7" fmla="*/ 571500 h 857250"/>
                <a:gd name="connsiteX8" fmla="*/ 619125 w 942975"/>
                <a:gd name="connsiteY8" fmla="*/ 733425 h 857250"/>
                <a:gd name="connsiteX9" fmla="*/ 942975 w 942975"/>
                <a:gd name="connsiteY9" fmla="*/ 857250 h 857250"/>
                <a:gd name="connsiteX0" fmla="*/ 454025 w 942975"/>
                <a:gd name="connsiteY0" fmla="*/ 3175 h 857250"/>
                <a:gd name="connsiteX1" fmla="*/ 352425 w 942975"/>
                <a:gd name="connsiteY1" fmla="*/ 0 h 857250"/>
                <a:gd name="connsiteX2" fmla="*/ 244475 w 942975"/>
                <a:gd name="connsiteY2" fmla="*/ 3175 h 857250"/>
                <a:gd name="connsiteX3" fmla="*/ 161925 w 942975"/>
                <a:gd name="connsiteY3" fmla="*/ 9525 h 857250"/>
                <a:gd name="connsiteX4" fmla="*/ 73025 w 942975"/>
                <a:gd name="connsiteY4" fmla="*/ 34925 h 857250"/>
                <a:gd name="connsiteX5" fmla="*/ 9525 w 942975"/>
                <a:gd name="connsiteY5" fmla="*/ 85725 h 857250"/>
                <a:gd name="connsiteX6" fmla="*/ 0 w 942975"/>
                <a:gd name="connsiteY6" fmla="*/ 219075 h 857250"/>
                <a:gd name="connsiteX7" fmla="*/ 133350 w 942975"/>
                <a:gd name="connsiteY7" fmla="*/ 381000 h 857250"/>
                <a:gd name="connsiteX8" fmla="*/ 361950 w 942975"/>
                <a:gd name="connsiteY8" fmla="*/ 571500 h 857250"/>
                <a:gd name="connsiteX9" fmla="*/ 619125 w 942975"/>
                <a:gd name="connsiteY9" fmla="*/ 733425 h 857250"/>
                <a:gd name="connsiteX10" fmla="*/ 942975 w 942975"/>
                <a:gd name="connsiteY10" fmla="*/ 857250 h 857250"/>
                <a:gd name="connsiteX0" fmla="*/ 463550 w 952500"/>
                <a:gd name="connsiteY0" fmla="*/ 3175 h 857250"/>
                <a:gd name="connsiteX1" fmla="*/ 361950 w 952500"/>
                <a:gd name="connsiteY1" fmla="*/ 0 h 857250"/>
                <a:gd name="connsiteX2" fmla="*/ 254000 w 952500"/>
                <a:gd name="connsiteY2" fmla="*/ 3175 h 857250"/>
                <a:gd name="connsiteX3" fmla="*/ 171450 w 952500"/>
                <a:gd name="connsiteY3" fmla="*/ 9525 h 857250"/>
                <a:gd name="connsiteX4" fmla="*/ 82550 w 952500"/>
                <a:gd name="connsiteY4" fmla="*/ 34925 h 857250"/>
                <a:gd name="connsiteX5" fmla="*/ 19050 w 952500"/>
                <a:gd name="connsiteY5" fmla="*/ 85725 h 857250"/>
                <a:gd name="connsiteX6" fmla="*/ 0 w 952500"/>
                <a:gd name="connsiteY6" fmla="*/ 139700 h 857250"/>
                <a:gd name="connsiteX7" fmla="*/ 9525 w 952500"/>
                <a:gd name="connsiteY7" fmla="*/ 219075 h 857250"/>
                <a:gd name="connsiteX8" fmla="*/ 142875 w 952500"/>
                <a:gd name="connsiteY8" fmla="*/ 381000 h 857250"/>
                <a:gd name="connsiteX9" fmla="*/ 371475 w 952500"/>
                <a:gd name="connsiteY9" fmla="*/ 571500 h 857250"/>
                <a:gd name="connsiteX10" fmla="*/ 628650 w 952500"/>
                <a:gd name="connsiteY10" fmla="*/ 733425 h 857250"/>
                <a:gd name="connsiteX11" fmla="*/ 952500 w 952500"/>
                <a:gd name="connsiteY11" fmla="*/ 857250 h 857250"/>
                <a:gd name="connsiteX0" fmla="*/ 463550 w 952500"/>
                <a:gd name="connsiteY0" fmla="*/ 3175 h 857250"/>
                <a:gd name="connsiteX1" fmla="*/ 361950 w 952500"/>
                <a:gd name="connsiteY1" fmla="*/ 0 h 857250"/>
                <a:gd name="connsiteX2" fmla="*/ 254000 w 952500"/>
                <a:gd name="connsiteY2" fmla="*/ 3175 h 857250"/>
                <a:gd name="connsiteX3" fmla="*/ 171450 w 952500"/>
                <a:gd name="connsiteY3" fmla="*/ 9525 h 857250"/>
                <a:gd name="connsiteX4" fmla="*/ 82550 w 952500"/>
                <a:gd name="connsiteY4" fmla="*/ 34925 h 857250"/>
                <a:gd name="connsiteX5" fmla="*/ 19050 w 952500"/>
                <a:gd name="connsiteY5" fmla="*/ 85725 h 857250"/>
                <a:gd name="connsiteX6" fmla="*/ 0 w 952500"/>
                <a:gd name="connsiteY6" fmla="*/ 139700 h 857250"/>
                <a:gd name="connsiteX7" fmla="*/ 9525 w 952500"/>
                <a:gd name="connsiteY7" fmla="*/ 219075 h 857250"/>
                <a:gd name="connsiteX8" fmla="*/ 50800 w 952500"/>
                <a:gd name="connsiteY8" fmla="*/ 288925 h 857250"/>
                <a:gd name="connsiteX9" fmla="*/ 142875 w 952500"/>
                <a:gd name="connsiteY9" fmla="*/ 381000 h 857250"/>
                <a:gd name="connsiteX10" fmla="*/ 371475 w 952500"/>
                <a:gd name="connsiteY10" fmla="*/ 571500 h 857250"/>
                <a:gd name="connsiteX11" fmla="*/ 628650 w 952500"/>
                <a:gd name="connsiteY11" fmla="*/ 733425 h 857250"/>
                <a:gd name="connsiteX12" fmla="*/ 952500 w 952500"/>
                <a:gd name="connsiteY12" fmla="*/ 85725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2500" h="857250">
                  <a:moveTo>
                    <a:pt x="463550" y="3175"/>
                  </a:moveTo>
                  <a:lnTo>
                    <a:pt x="361950" y="0"/>
                  </a:lnTo>
                  <a:cubicBezTo>
                    <a:pt x="333375" y="0"/>
                    <a:pt x="282575" y="3175"/>
                    <a:pt x="254000" y="3175"/>
                  </a:cubicBezTo>
                  <a:lnTo>
                    <a:pt x="171450" y="9525"/>
                  </a:lnTo>
                  <a:cubicBezTo>
                    <a:pt x="151342" y="17992"/>
                    <a:pt x="102658" y="26458"/>
                    <a:pt x="82550" y="34925"/>
                  </a:cubicBezTo>
                  <a:lnTo>
                    <a:pt x="19050" y="85725"/>
                  </a:lnTo>
                  <a:cubicBezTo>
                    <a:pt x="16933" y="99483"/>
                    <a:pt x="2117" y="125942"/>
                    <a:pt x="0" y="139700"/>
                  </a:cubicBezTo>
                  <a:lnTo>
                    <a:pt x="9525" y="219075"/>
                  </a:lnTo>
                  <a:cubicBezTo>
                    <a:pt x="22225" y="233892"/>
                    <a:pt x="38100" y="274108"/>
                    <a:pt x="50800" y="288925"/>
                  </a:cubicBezTo>
                  <a:lnTo>
                    <a:pt x="142875" y="381000"/>
                  </a:lnTo>
                  <a:lnTo>
                    <a:pt x="371475" y="571500"/>
                  </a:lnTo>
                  <a:lnTo>
                    <a:pt x="628650" y="733425"/>
                  </a:lnTo>
                  <a:lnTo>
                    <a:pt x="952500" y="85725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44" name="Freeform 43"/>
            <p:cNvSpPr/>
            <p:nvPr/>
          </p:nvSpPr>
          <p:spPr>
            <a:xfrm>
              <a:off x="6323217" y="3999480"/>
              <a:ext cx="930275" cy="1114425"/>
            </a:xfrm>
            <a:custGeom>
              <a:avLst/>
              <a:gdLst>
                <a:gd name="connsiteX0" fmla="*/ 304800 w 923925"/>
                <a:gd name="connsiteY0" fmla="*/ 0 h 1114425"/>
                <a:gd name="connsiteX1" fmla="*/ 114300 w 923925"/>
                <a:gd name="connsiteY1" fmla="*/ 57150 h 1114425"/>
                <a:gd name="connsiteX2" fmla="*/ 19050 w 923925"/>
                <a:gd name="connsiteY2" fmla="*/ 133350 h 1114425"/>
                <a:gd name="connsiteX3" fmla="*/ 0 w 923925"/>
                <a:gd name="connsiteY3" fmla="*/ 342900 h 1114425"/>
                <a:gd name="connsiteX4" fmla="*/ 85725 w 923925"/>
                <a:gd name="connsiteY4" fmla="*/ 542925 h 1114425"/>
                <a:gd name="connsiteX5" fmla="*/ 361950 w 923925"/>
                <a:gd name="connsiteY5" fmla="*/ 733425 h 1114425"/>
                <a:gd name="connsiteX6" fmla="*/ 571500 w 923925"/>
                <a:gd name="connsiteY6" fmla="*/ 904875 h 1114425"/>
                <a:gd name="connsiteX7" fmla="*/ 923925 w 923925"/>
                <a:gd name="connsiteY7" fmla="*/ 1114425 h 1114425"/>
                <a:gd name="connsiteX0" fmla="*/ 311150 w 930275"/>
                <a:gd name="connsiteY0" fmla="*/ 0 h 1114425"/>
                <a:gd name="connsiteX1" fmla="*/ 120650 w 930275"/>
                <a:gd name="connsiteY1" fmla="*/ 57150 h 1114425"/>
                <a:gd name="connsiteX2" fmla="*/ 25400 w 930275"/>
                <a:gd name="connsiteY2" fmla="*/ 133350 h 1114425"/>
                <a:gd name="connsiteX3" fmla="*/ 0 w 930275"/>
                <a:gd name="connsiteY3" fmla="*/ 225425 h 1114425"/>
                <a:gd name="connsiteX4" fmla="*/ 6350 w 930275"/>
                <a:gd name="connsiteY4" fmla="*/ 342900 h 1114425"/>
                <a:gd name="connsiteX5" fmla="*/ 92075 w 930275"/>
                <a:gd name="connsiteY5" fmla="*/ 542925 h 1114425"/>
                <a:gd name="connsiteX6" fmla="*/ 368300 w 930275"/>
                <a:gd name="connsiteY6" fmla="*/ 733425 h 1114425"/>
                <a:gd name="connsiteX7" fmla="*/ 577850 w 930275"/>
                <a:gd name="connsiteY7" fmla="*/ 904875 h 1114425"/>
                <a:gd name="connsiteX8" fmla="*/ 930275 w 930275"/>
                <a:gd name="connsiteY8" fmla="*/ 1114425 h 1114425"/>
                <a:gd name="connsiteX0" fmla="*/ 311150 w 930275"/>
                <a:gd name="connsiteY0" fmla="*/ 0 h 1114425"/>
                <a:gd name="connsiteX1" fmla="*/ 120650 w 930275"/>
                <a:gd name="connsiteY1" fmla="*/ 57150 h 1114425"/>
                <a:gd name="connsiteX2" fmla="*/ 66675 w 930275"/>
                <a:gd name="connsiteY2" fmla="*/ 85725 h 1114425"/>
                <a:gd name="connsiteX3" fmla="*/ 25400 w 930275"/>
                <a:gd name="connsiteY3" fmla="*/ 133350 h 1114425"/>
                <a:gd name="connsiteX4" fmla="*/ 0 w 930275"/>
                <a:gd name="connsiteY4" fmla="*/ 225425 h 1114425"/>
                <a:gd name="connsiteX5" fmla="*/ 6350 w 930275"/>
                <a:gd name="connsiteY5" fmla="*/ 342900 h 1114425"/>
                <a:gd name="connsiteX6" fmla="*/ 92075 w 930275"/>
                <a:gd name="connsiteY6" fmla="*/ 542925 h 1114425"/>
                <a:gd name="connsiteX7" fmla="*/ 368300 w 930275"/>
                <a:gd name="connsiteY7" fmla="*/ 733425 h 1114425"/>
                <a:gd name="connsiteX8" fmla="*/ 577850 w 930275"/>
                <a:gd name="connsiteY8" fmla="*/ 904875 h 1114425"/>
                <a:gd name="connsiteX9" fmla="*/ 930275 w 930275"/>
                <a:gd name="connsiteY9" fmla="*/ 1114425 h 1114425"/>
                <a:gd name="connsiteX0" fmla="*/ 311150 w 930275"/>
                <a:gd name="connsiteY0" fmla="*/ 0 h 1114425"/>
                <a:gd name="connsiteX1" fmla="*/ 180975 w 930275"/>
                <a:gd name="connsiteY1" fmla="*/ 34925 h 1114425"/>
                <a:gd name="connsiteX2" fmla="*/ 120650 w 930275"/>
                <a:gd name="connsiteY2" fmla="*/ 57150 h 1114425"/>
                <a:gd name="connsiteX3" fmla="*/ 66675 w 930275"/>
                <a:gd name="connsiteY3" fmla="*/ 85725 h 1114425"/>
                <a:gd name="connsiteX4" fmla="*/ 25400 w 930275"/>
                <a:gd name="connsiteY4" fmla="*/ 133350 h 1114425"/>
                <a:gd name="connsiteX5" fmla="*/ 0 w 930275"/>
                <a:gd name="connsiteY5" fmla="*/ 225425 h 1114425"/>
                <a:gd name="connsiteX6" fmla="*/ 6350 w 930275"/>
                <a:gd name="connsiteY6" fmla="*/ 342900 h 1114425"/>
                <a:gd name="connsiteX7" fmla="*/ 92075 w 930275"/>
                <a:gd name="connsiteY7" fmla="*/ 542925 h 1114425"/>
                <a:gd name="connsiteX8" fmla="*/ 368300 w 930275"/>
                <a:gd name="connsiteY8" fmla="*/ 733425 h 1114425"/>
                <a:gd name="connsiteX9" fmla="*/ 577850 w 930275"/>
                <a:gd name="connsiteY9" fmla="*/ 904875 h 1114425"/>
                <a:gd name="connsiteX10" fmla="*/ 930275 w 930275"/>
                <a:gd name="connsiteY10" fmla="*/ 1114425 h 1114425"/>
                <a:gd name="connsiteX0" fmla="*/ 311150 w 930275"/>
                <a:gd name="connsiteY0" fmla="*/ 0 h 1114425"/>
                <a:gd name="connsiteX1" fmla="*/ 180975 w 930275"/>
                <a:gd name="connsiteY1" fmla="*/ 34925 h 1114425"/>
                <a:gd name="connsiteX2" fmla="*/ 120650 w 930275"/>
                <a:gd name="connsiteY2" fmla="*/ 57150 h 1114425"/>
                <a:gd name="connsiteX3" fmla="*/ 66675 w 930275"/>
                <a:gd name="connsiteY3" fmla="*/ 85725 h 1114425"/>
                <a:gd name="connsiteX4" fmla="*/ 25400 w 930275"/>
                <a:gd name="connsiteY4" fmla="*/ 133350 h 1114425"/>
                <a:gd name="connsiteX5" fmla="*/ 0 w 930275"/>
                <a:gd name="connsiteY5" fmla="*/ 225425 h 1114425"/>
                <a:gd name="connsiteX6" fmla="*/ 6350 w 930275"/>
                <a:gd name="connsiteY6" fmla="*/ 342900 h 1114425"/>
                <a:gd name="connsiteX7" fmla="*/ 38100 w 930275"/>
                <a:gd name="connsiteY7" fmla="*/ 438150 h 1114425"/>
                <a:gd name="connsiteX8" fmla="*/ 92075 w 930275"/>
                <a:gd name="connsiteY8" fmla="*/ 542925 h 1114425"/>
                <a:gd name="connsiteX9" fmla="*/ 368300 w 930275"/>
                <a:gd name="connsiteY9" fmla="*/ 733425 h 1114425"/>
                <a:gd name="connsiteX10" fmla="*/ 577850 w 930275"/>
                <a:gd name="connsiteY10" fmla="*/ 904875 h 1114425"/>
                <a:gd name="connsiteX11" fmla="*/ 930275 w 930275"/>
                <a:gd name="connsiteY11" fmla="*/ 1114425 h 1114425"/>
                <a:gd name="connsiteX0" fmla="*/ 311150 w 930275"/>
                <a:gd name="connsiteY0" fmla="*/ 0 h 1114425"/>
                <a:gd name="connsiteX1" fmla="*/ 180975 w 930275"/>
                <a:gd name="connsiteY1" fmla="*/ 34925 h 1114425"/>
                <a:gd name="connsiteX2" fmla="*/ 120650 w 930275"/>
                <a:gd name="connsiteY2" fmla="*/ 57150 h 1114425"/>
                <a:gd name="connsiteX3" fmla="*/ 66675 w 930275"/>
                <a:gd name="connsiteY3" fmla="*/ 85725 h 1114425"/>
                <a:gd name="connsiteX4" fmla="*/ 25400 w 930275"/>
                <a:gd name="connsiteY4" fmla="*/ 133350 h 1114425"/>
                <a:gd name="connsiteX5" fmla="*/ 0 w 930275"/>
                <a:gd name="connsiteY5" fmla="*/ 225425 h 1114425"/>
                <a:gd name="connsiteX6" fmla="*/ 6350 w 930275"/>
                <a:gd name="connsiteY6" fmla="*/ 342900 h 1114425"/>
                <a:gd name="connsiteX7" fmla="*/ 38100 w 930275"/>
                <a:gd name="connsiteY7" fmla="*/ 438150 h 1114425"/>
                <a:gd name="connsiteX8" fmla="*/ 92075 w 930275"/>
                <a:gd name="connsiteY8" fmla="*/ 542925 h 1114425"/>
                <a:gd name="connsiteX9" fmla="*/ 219075 w 930275"/>
                <a:gd name="connsiteY9" fmla="*/ 644525 h 1114425"/>
                <a:gd name="connsiteX10" fmla="*/ 368300 w 930275"/>
                <a:gd name="connsiteY10" fmla="*/ 733425 h 1114425"/>
                <a:gd name="connsiteX11" fmla="*/ 577850 w 930275"/>
                <a:gd name="connsiteY11" fmla="*/ 904875 h 1114425"/>
                <a:gd name="connsiteX12" fmla="*/ 930275 w 930275"/>
                <a:gd name="connsiteY12" fmla="*/ 1114425 h 1114425"/>
                <a:gd name="connsiteX0" fmla="*/ 311150 w 930275"/>
                <a:gd name="connsiteY0" fmla="*/ 0 h 1114425"/>
                <a:gd name="connsiteX1" fmla="*/ 180975 w 930275"/>
                <a:gd name="connsiteY1" fmla="*/ 34925 h 1114425"/>
                <a:gd name="connsiteX2" fmla="*/ 120650 w 930275"/>
                <a:gd name="connsiteY2" fmla="*/ 57150 h 1114425"/>
                <a:gd name="connsiteX3" fmla="*/ 66675 w 930275"/>
                <a:gd name="connsiteY3" fmla="*/ 85725 h 1114425"/>
                <a:gd name="connsiteX4" fmla="*/ 25400 w 930275"/>
                <a:gd name="connsiteY4" fmla="*/ 133350 h 1114425"/>
                <a:gd name="connsiteX5" fmla="*/ 0 w 930275"/>
                <a:gd name="connsiteY5" fmla="*/ 225425 h 1114425"/>
                <a:gd name="connsiteX6" fmla="*/ 6350 w 930275"/>
                <a:gd name="connsiteY6" fmla="*/ 342900 h 1114425"/>
                <a:gd name="connsiteX7" fmla="*/ 38100 w 930275"/>
                <a:gd name="connsiteY7" fmla="*/ 438150 h 1114425"/>
                <a:gd name="connsiteX8" fmla="*/ 92075 w 930275"/>
                <a:gd name="connsiteY8" fmla="*/ 542925 h 1114425"/>
                <a:gd name="connsiteX9" fmla="*/ 219075 w 930275"/>
                <a:gd name="connsiteY9" fmla="*/ 644525 h 1114425"/>
                <a:gd name="connsiteX10" fmla="*/ 374650 w 930275"/>
                <a:gd name="connsiteY10" fmla="*/ 822325 h 1114425"/>
                <a:gd name="connsiteX11" fmla="*/ 577850 w 930275"/>
                <a:gd name="connsiteY11" fmla="*/ 904875 h 1114425"/>
                <a:gd name="connsiteX12" fmla="*/ 930275 w 930275"/>
                <a:gd name="connsiteY12" fmla="*/ 1114425 h 1114425"/>
                <a:gd name="connsiteX0" fmla="*/ 311150 w 930275"/>
                <a:gd name="connsiteY0" fmla="*/ 0 h 1114425"/>
                <a:gd name="connsiteX1" fmla="*/ 180975 w 930275"/>
                <a:gd name="connsiteY1" fmla="*/ 34925 h 1114425"/>
                <a:gd name="connsiteX2" fmla="*/ 120650 w 930275"/>
                <a:gd name="connsiteY2" fmla="*/ 57150 h 1114425"/>
                <a:gd name="connsiteX3" fmla="*/ 66675 w 930275"/>
                <a:gd name="connsiteY3" fmla="*/ 85725 h 1114425"/>
                <a:gd name="connsiteX4" fmla="*/ 25400 w 930275"/>
                <a:gd name="connsiteY4" fmla="*/ 133350 h 1114425"/>
                <a:gd name="connsiteX5" fmla="*/ 0 w 930275"/>
                <a:gd name="connsiteY5" fmla="*/ 225425 h 1114425"/>
                <a:gd name="connsiteX6" fmla="*/ 6350 w 930275"/>
                <a:gd name="connsiteY6" fmla="*/ 342900 h 1114425"/>
                <a:gd name="connsiteX7" fmla="*/ 38100 w 930275"/>
                <a:gd name="connsiteY7" fmla="*/ 438150 h 1114425"/>
                <a:gd name="connsiteX8" fmla="*/ 92075 w 930275"/>
                <a:gd name="connsiteY8" fmla="*/ 542925 h 1114425"/>
                <a:gd name="connsiteX9" fmla="*/ 219075 w 930275"/>
                <a:gd name="connsiteY9" fmla="*/ 644525 h 1114425"/>
                <a:gd name="connsiteX10" fmla="*/ 393700 w 930275"/>
                <a:gd name="connsiteY10" fmla="*/ 796925 h 1114425"/>
                <a:gd name="connsiteX11" fmla="*/ 577850 w 930275"/>
                <a:gd name="connsiteY11" fmla="*/ 904875 h 1114425"/>
                <a:gd name="connsiteX12" fmla="*/ 930275 w 930275"/>
                <a:gd name="connsiteY12" fmla="*/ 1114425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0275" h="1114425">
                  <a:moveTo>
                    <a:pt x="311150" y="0"/>
                  </a:moveTo>
                  <a:cubicBezTo>
                    <a:pt x="265642" y="14817"/>
                    <a:pt x="226483" y="20108"/>
                    <a:pt x="180975" y="34925"/>
                  </a:cubicBezTo>
                  <a:lnTo>
                    <a:pt x="120650" y="57150"/>
                  </a:lnTo>
                  <a:cubicBezTo>
                    <a:pt x="102658" y="69850"/>
                    <a:pt x="84667" y="73025"/>
                    <a:pt x="66675" y="85725"/>
                  </a:cubicBezTo>
                  <a:lnTo>
                    <a:pt x="25400" y="133350"/>
                  </a:lnTo>
                  <a:cubicBezTo>
                    <a:pt x="23283" y="155575"/>
                    <a:pt x="2117" y="203200"/>
                    <a:pt x="0" y="225425"/>
                  </a:cubicBezTo>
                  <a:lnTo>
                    <a:pt x="6350" y="342900"/>
                  </a:lnTo>
                  <a:cubicBezTo>
                    <a:pt x="15875" y="367242"/>
                    <a:pt x="28575" y="413808"/>
                    <a:pt x="38100" y="438150"/>
                  </a:cubicBezTo>
                  <a:lnTo>
                    <a:pt x="92075" y="542925"/>
                  </a:lnTo>
                  <a:cubicBezTo>
                    <a:pt x="130175" y="567267"/>
                    <a:pt x="180975" y="620183"/>
                    <a:pt x="219075" y="644525"/>
                  </a:cubicBezTo>
                  <a:lnTo>
                    <a:pt x="393700" y="796925"/>
                  </a:lnTo>
                  <a:lnTo>
                    <a:pt x="577850" y="904875"/>
                  </a:lnTo>
                  <a:lnTo>
                    <a:pt x="930275" y="1114425"/>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45" name="Freeform 44"/>
            <p:cNvSpPr/>
            <p:nvPr/>
          </p:nvSpPr>
          <p:spPr>
            <a:xfrm>
              <a:off x="4503942" y="4285230"/>
              <a:ext cx="2187575" cy="781050"/>
            </a:xfrm>
            <a:custGeom>
              <a:avLst/>
              <a:gdLst>
                <a:gd name="connsiteX0" fmla="*/ 2209800 w 2209800"/>
                <a:gd name="connsiteY0" fmla="*/ 781050 h 781050"/>
                <a:gd name="connsiteX1" fmla="*/ 1943100 w 2209800"/>
                <a:gd name="connsiteY1" fmla="*/ 542925 h 781050"/>
                <a:gd name="connsiteX2" fmla="*/ 1781175 w 2209800"/>
                <a:gd name="connsiteY2" fmla="*/ 361950 h 781050"/>
                <a:gd name="connsiteX3" fmla="*/ 1657350 w 2209800"/>
                <a:gd name="connsiteY3" fmla="*/ 180975 h 781050"/>
                <a:gd name="connsiteX4" fmla="*/ 1590675 w 2209800"/>
                <a:gd name="connsiteY4" fmla="*/ 66675 h 781050"/>
                <a:gd name="connsiteX5" fmla="*/ 1504950 w 2209800"/>
                <a:gd name="connsiteY5" fmla="*/ 57150 h 781050"/>
                <a:gd name="connsiteX6" fmla="*/ 1295400 w 2209800"/>
                <a:gd name="connsiteY6" fmla="*/ 85725 h 781050"/>
                <a:gd name="connsiteX7" fmla="*/ 1076325 w 2209800"/>
                <a:gd name="connsiteY7" fmla="*/ 123825 h 781050"/>
                <a:gd name="connsiteX8" fmla="*/ 885825 w 2209800"/>
                <a:gd name="connsiteY8" fmla="*/ 104775 h 781050"/>
                <a:gd name="connsiteX9" fmla="*/ 771525 w 2209800"/>
                <a:gd name="connsiteY9" fmla="*/ 38100 h 781050"/>
                <a:gd name="connsiteX10" fmla="*/ 695325 w 2209800"/>
                <a:gd name="connsiteY10" fmla="*/ 0 h 781050"/>
                <a:gd name="connsiteX11" fmla="*/ 466725 w 2209800"/>
                <a:gd name="connsiteY11" fmla="*/ 47625 h 781050"/>
                <a:gd name="connsiteX12" fmla="*/ 295275 w 2209800"/>
                <a:gd name="connsiteY12" fmla="*/ 66675 h 781050"/>
                <a:gd name="connsiteX13" fmla="*/ 0 w 2209800"/>
                <a:gd name="connsiteY13" fmla="*/ 95250 h 781050"/>
                <a:gd name="connsiteX0" fmla="*/ 2187575 w 2187575"/>
                <a:gd name="connsiteY0" fmla="*/ 781050 h 781050"/>
                <a:gd name="connsiteX1" fmla="*/ 1920875 w 2187575"/>
                <a:gd name="connsiteY1" fmla="*/ 542925 h 781050"/>
                <a:gd name="connsiteX2" fmla="*/ 1758950 w 2187575"/>
                <a:gd name="connsiteY2" fmla="*/ 361950 h 781050"/>
                <a:gd name="connsiteX3" fmla="*/ 1635125 w 2187575"/>
                <a:gd name="connsiteY3" fmla="*/ 180975 h 781050"/>
                <a:gd name="connsiteX4" fmla="*/ 1568450 w 2187575"/>
                <a:gd name="connsiteY4" fmla="*/ 66675 h 781050"/>
                <a:gd name="connsiteX5" fmla="*/ 1482725 w 2187575"/>
                <a:gd name="connsiteY5" fmla="*/ 57150 h 781050"/>
                <a:gd name="connsiteX6" fmla="*/ 1273175 w 2187575"/>
                <a:gd name="connsiteY6" fmla="*/ 85725 h 781050"/>
                <a:gd name="connsiteX7" fmla="*/ 1054100 w 2187575"/>
                <a:gd name="connsiteY7" fmla="*/ 123825 h 781050"/>
                <a:gd name="connsiteX8" fmla="*/ 863600 w 2187575"/>
                <a:gd name="connsiteY8" fmla="*/ 104775 h 781050"/>
                <a:gd name="connsiteX9" fmla="*/ 749300 w 2187575"/>
                <a:gd name="connsiteY9" fmla="*/ 38100 h 781050"/>
                <a:gd name="connsiteX10" fmla="*/ 673100 w 2187575"/>
                <a:gd name="connsiteY10" fmla="*/ 0 h 781050"/>
                <a:gd name="connsiteX11" fmla="*/ 444500 w 2187575"/>
                <a:gd name="connsiteY11" fmla="*/ 47625 h 781050"/>
                <a:gd name="connsiteX12" fmla="*/ 273050 w 2187575"/>
                <a:gd name="connsiteY12" fmla="*/ 66675 h 781050"/>
                <a:gd name="connsiteX13" fmla="*/ 0 w 2187575"/>
                <a:gd name="connsiteY13" fmla="*/ 9525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7575" h="781050">
                  <a:moveTo>
                    <a:pt x="2187575" y="781050"/>
                  </a:moveTo>
                  <a:lnTo>
                    <a:pt x="1920875" y="542925"/>
                  </a:lnTo>
                  <a:lnTo>
                    <a:pt x="1758950" y="361950"/>
                  </a:lnTo>
                  <a:lnTo>
                    <a:pt x="1635125" y="180975"/>
                  </a:lnTo>
                  <a:lnTo>
                    <a:pt x="1568450" y="66675"/>
                  </a:lnTo>
                  <a:lnTo>
                    <a:pt x="1482725" y="57150"/>
                  </a:lnTo>
                  <a:lnTo>
                    <a:pt x="1273175" y="85725"/>
                  </a:lnTo>
                  <a:lnTo>
                    <a:pt x="1054100" y="123825"/>
                  </a:lnTo>
                  <a:lnTo>
                    <a:pt x="863600" y="104775"/>
                  </a:lnTo>
                  <a:lnTo>
                    <a:pt x="749300" y="38100"/>
                  </a:lnTo>
                  <a:lnTo>
                    <a:pt x="673100" y="0"/>
                  </a:lnTo>
                  <a:lnTo>
                    <a:pt x="444500" y="47625"/>
                  </a:lnTo>
                  <a:lnTo>
                    <a:pt x="273050" y="66675"/>
                  </a:lnTo>
                  <a:lnTo>
                    <a:pt x="0" y="9525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46" name="Freeform 45"/>
            <p:cNvSpPr/>
            <p:nvPr/>
          </p:nvSpPr>
          <p:spPr>
            <a:xfrm>
              <a:off x="4319792" y="4551930"/>
              <a:ext cx="2076450" cy="504825"/>
            </a:xfrm>
            <a:custGeom>
              <a:avLst/>
              <a:gdLst>
                <a:gd name="connsiteX0" fmla="*/ 2076450 w 2076450"/>
                <a:gd name="connsiteY0" fmla="*/ 504825 h 504825"/>
                <a:gd name="connsiteX1" fmla="*/ 1895475 w 2076450"/>
                <a:gd name="connsiteY1" fmla="*/ 352425 h 504825"/>
                <a:gd name="connsiteX2" fmla="*/ 1714500 w 2076450"/>
                <a:gd name="connsiteY2" fmla="*/ 114300 h 504825"/>
                <a:gd name="connsiteX3" fmla="*/ 1619250 w 2076450"/>
                <a:gd name="connsiteY3" fmla="*/ 9525 h 504825"/>
                <a:gd name="connsiteX4" fmla="*/ 1428750 w 2076450"/>
                <a:gd name="connsiteY4" fmla="*/ 57150 h 504825"/>
                <a:gd name="connsiteX5" fmla="*/ 1171575 w 2076450"/>
                <a:gd name="connsiteY5" fmla="*/ 114300 h 504825"/>
                <a:gd name="connsiteX6" fmla="*/ 962025 w 2076450"/>
                <a:gd name="connsiteY6" fmla="*/ 66675 h 504825"/>
                <a:gd name="connsiteX7" fmla="*/ 819150 w 2076450"/>
                <a:gd name="connsiteY7" fmla="*/ 0 h 504825"/>
                <a:gd name="connsiteX8" fmla="*/ 647700 w 2076450"/>
                <a:gd name="connsiteY8" fmla="*/ 9525 h 504825"/>
                <a:gd name="connsiteX9" fmla="*/ 390525 w 2076450"/>
                <a:gd name="connsiteY9" fmla="*/ 76200 h 504825"/>
                <a:gd name="connsiteX10" fmla="*/ 0 w 2076450"/>
                <a:gd name="connsiteY10" fmla="*/ 161925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76450" h="504825">
                  <a:moveTo>
                    <a:pt x="2076450" y="504825"/>
                  </a:moveTo>
                  <a:lnTo>
                    <a:pt x="1895475" y="352425"/>
                  </a:lnTo>
                  <a:lnTo>
                    <a:pt x="1714500" y="114300"/>
                  </a:lnTo>
                  <a:lnTo>
                    <a:pt x="1619250" y="9525"/>
                  </a:lnTo>
                  <a:lnTo>
                    <a:pt x="1428750" y="57150"/>
                  </a:lnTo>
                  <a:lnTo>
                    <a:pt x="1171575" y="114300"/>
                  </a:lnTo>
                  <a:lnTo>
                    <a:pt x="962025" y="66675"/>
                  </a:lnTo>
                  <a:lnTo>
                    <a:pt x="819150" y="0"/>
                  </a:lnTo>
                  <a:lnTo>
                    <a:pt x="647700" y="9525"/>
                  </a:lnTo>
                  <a:lnTo>
                    <a:pt x="390525" y="76200"/>
                  </a:lnTo>
                  <a:lnTo>
                    <a:pt x="0" y="161925"/>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47" name="Freeform 46"/>
            <p:cNvSpPr/>
            <p:nvPr/>
          </p:nvSpPr>
          <p:spPr>
            <a:xfrm>
              <a:off x="5154817" y="3932805"/>
              <a:ext cx="879475" cy="219075"/>
            </a:xfrm>
            <a:custGeom>
              <a:avLst/>
              <a:gdLst>
                <a:gd name="connsiteX0" fmla="*/ 866775 w 866775"/>
                <a:gd name="connsiteY0" fmla="*/ 0 h 219075"/>
                <a:gd name="connsiteX1" fmla="*/ 762000 w 866775"/>
                <a:gd name="connsiteY1" fmla="*/ 104775 h 219075"/>
                <a:gd name="connsiteX2" fmla="*/ 628650 w 866775"/>
                <a:gd name="connsiteY2" fmla="*/ 180975 h 219075"/>
                <a:gd name="connsiteX3" fmla="*/ 466725 w 866775"/>
                <a:gd name="connsiteY3" fmla="*/ 209550 h 219075"/>
                <a:gd name="connsiteX4" fmla="*/ 323850 w 866775"/>
                <a:gd name="connsiteY4" fmla="*/ 219075 h 219075"/>
                <a:gd name="connsiteX5" fmla="*/ 142875 w 866775"/>
                <a:gd name="connsiteY5" fmla="*/ 161925 h 219075"/>
                <a:gd name="connsiteX6" fmla="*/ 0 w 866775"/>
                <a:gd name="connsiteY6" fmla="*/ 76200 h 219075"/>
                <a:gd name="connsiteX0" fmla="*/ 879475 w 879475"/>
                <a:gd name="connsiteY0" fmla="*/ 0 h 219075"/>
                <a:gd name="connsiteX1" fmla="*/ 774700 w 879475"/>
                <a:gd name="connsiteY1" fmla="*/ 104775 h 219075"/>
                <a:gd name="connsiteX2" fmla="*/ 641350 w 879475"/>
                <a:gd name="connsiteY2" fmla="*/ 180975 h 219075"/>
                <a:gd name="connsiteX3" fmla="*/ 479425 w 879475"/>
                <a:gd name="connsiteY3" fmla="*/ 209550 h 219075"/>
                <a:gd name="connsiteX4" fmla="*/ 336550 w 879475"/>
                <a:gd name="connsiteY4" fmla="*/ 219075 h 219075"/>
                <a:gd name="connsiteX5" fmla="*/ 155575 w 879475"/>
                <a:gd name="connsiteY5" fmla="*/ 161925 h 219075"/>
                <a:gd name="connsiteX6" fmla="*/ 0 w 879475"/>
                <a:gd name="connsiteY6" fmla="*/ 69850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9475" h="219075">
                  <a:moveTo>
                    <a:pt x="879475" y="0"/>
                  </a:moveTo>
                  <a:lnTo>
                    <a:pt x="774700" y="104775"/>
                  </a:lnTo>
                  <a:lnTo>
                    <a:pt x="641350" y="180975"/>
                  </a:lnTo>
                  <a:lnTo>
                    <a:pt x="479425" y="209550"/>
                  </a:lnTo>
                  <a:lnTo>
                    <a:pt x="336550" y="219075"/>
                  </a:lnTo>
                  <a:lnTo>
                    <a:pt x="155575" y="161925"/>
                  </a:lnTo>
                  <a:lnTo>
                    <a:pt x="0" y="6985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48" name="Freeform 47"/>
            <p:cNvSpPr/>
            <p:nvPr/>
          </p:nvSpPr>
          <p:spPr>
            <a:xfrm>
              <a:off x="5935867" y="3542281"/>
              <a:ext cx="393700" cy="336550"/>
            </a:xfrm>
            <a:custGeom>
              <a:avLst/>
              <a:gdLst>
                <a:gd name="connsiteX0" fmla="*/ 371475 w 371475"/>
                <a:gd name="connsiteY0" fmla="*/ 0 h 314325"/>
                <a:gd name="connsiteX1" fmla="*/ 257175 w 371475"/>
                <a:gd name="connsiteY1" fmla="*/ 152400 h 314325"/>
                <a:gd name="connsiteX2" fmla="*/ 85725 w 371475"/>
                <a:gd name="connsiteY2" fmla="*/ 266700 h 314325"/>
                <a:gd name="connsiteX3" fmla="*/ 0 w 371475"/>
                <a:gd name="connsiteY3" fmla="*/ 314325 h 314325"/>
                <a:gd name="connsiteX0" fmla="*/ 393700 w 393700"/>
                <a:gd name="connsiteY0" fmla="*/ 0 h 336550"/>
                <a:gd name="connsiteX1" fmla="*/ 279400 w 393700"/>
                <a:gd name="connsiteY1" fmla="*/ 152400 h 336550"/>
                <a:gd name="connsiteX2" fmla="*/ 107950 w 393700"/>
                <a:gd name="connsiteY2" fmla="*/ 266700 h 336550"/>
                <a:gd name="connsiteX3" fmla="*/ 0 w 393700"/>
                <a:gd name="connsiteY3" fmla="*/ 336550 h 336550"/>
                <a:gd name="connsiteX0" fmla="*/ 393700 w 393700"/>
                <a:gd name="connsiteY0" fmla="*/ 0 h 336550"/>
                <a:gd name="connsiteX1" fmla="*/ 279400 w 393700"/>
                <a:gd name="connsiteY1" fmla="*/ 152400 h 336550"/>
                <a:gd name="connsiteX2" fmla="*/ 187325 w 393700"/>
                <a:gd name="connsiteY2" fmla="*/ 222249 h 336550"/>
                <a:gd name="connsiteX3" fmla="*/ 107950 w 393700"/>
                <a:gd name="connsiteY3" fmla="*/ 266700 h 336550"/>
                <a:gd name="connsiteX4" fmla="*/ 0 w 393700"/>
                <a:gd name="connsiteY4" fmla="*/ 336550 h 336550"/>
                <a:gd name="connsiteX0" fmla="*/ 393700 w 393700"/>
                <a:gd name="connsiteY0" fmla="*/ 0 h 336550"/>
                <a:gd name="connsiteX1" fmla="*/ 279400 w 393700"/>
                <a:gd name="connsiteY1" fmla="*/ 152400 h 336550"/>
                <a:gd name="connsiteX2" fmla="*/ 187325 w 393700"/>
                <a:gd name="connsiteY2" fmla="*/ 222249 h 336550"/>
                <a:gd name="connsiteX3" fmla="*/ 127000 w 393700"/>
                <a:gd name="connsiteY3" fmla="*/ 266700 h 336550"/>
                <a:gd name="connsiteX4" fmla="*/ 0 w 393700"/>
                <a:gd name="connsiteY4" fmla="*/ 336550 h 33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00" h="336550">
                  <a:moveTo>
                    <a:pt x="393700" y="0"/>
                  </a:moveTo>
                  <a:lnTo>
                    <a:pt x="279400" y="152400"/>
                  </a:lnTo>
                  <a:cubicBezTo>
                    <a:pt x="242358" y="178858"/>
                    <a:pt x="224367" y="195791"/>
                    <a:pt x="187325" y="222249"/>
                  </a:cubicBezTo>
                  <a:lnTo>
                    <a:pt x="127000" y="266700"/>
                  </a:lnTo>
                  <a:lnTo>
                    <a:pt x="0" y="33655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49" name="Freeform 48"/>
            <p:cNvSpPr/>
            <p:nvPr/>
          </p:nvSpPr>
          <p:spPr>
            <a:xfrm>
              <a:off x="6488317" y="3723255"/>
              <a:ext cx="574675" cy="193675"/>
            </a:xfrm>
            <a:custGeom>
              <a:avLst/>
              <a:gdLst>
                <a:gd name="connsiteX0" fmla="*/ 523875 w 523875"/>
                <a:gd name="connsiteY0" fmla="*/ 0 h 161925"/>
                <a:gd name="connsiteX1" fmla="*/ 361950 w 523875"/>
                <a:gd name="connsiteY1" fmla="*/ 19050 h 161925"/>
                <a:gd name="connsiteX2" fmla="*/ 161925 w 523875"/>
                <a:gd name="connsiteY2" fmla="*/ 66675 h 161925"/>
                <a:gd name="connsiteX3" fmla="*/ 0 w 523875"/>
                <a:gd name="connsiteY3" fmla="*/ 161925 h 161925"/>
                <a:gd name="connsiteX0" fmla="*/ 574675 w 574675"/>
                <a:gd name="connsiteY0" fmla="*/ 0 h 193675"/>
                <a:gd name="connsiteX1" fmla="*/ 412750 w 574675"/>
                <a:gd name="connsiteY1" fmla="*/ 19050 h 193675"/>
                <a:gd name="connsiteX2" fmla="*/ 212725 w 574675"/>
                <a:gd name="connsiteY2" fmla="*/ 66675 h 193675"/>
                <a:gd name="connsiteX3" fmla="*/ 0 w 574675"/>
                <a:gd name="connsiteY3" fmla="*/ 193675 h 193675"/>
                <a:gd name="connsiteX0" fmla="*/ 574675 w 574675"/>
                <a:gd name="connsiteY0" fmla="*/ 0 h 193675"/>
                <a:gd name="connsiteX1" fmla="*/ 412750 w 574675"/>
                <a:gd name="connsiteY1" fmla="*/ 19050 h 193675"/>
                <a:gd name="connsiteX2" fmla="*/ 212725 w 574675"/>
                <a:gd name="connsiteY2" fmla="*/ 66675 h 193675"/>
                <a:gd name="connsiteX3" fmla="*/ 98425 w 574675"/>
                <a:gd name="connsiteY3" fmla="*/ 127000 h 193675"/>
                <a:gd name="connsiteX4" fmla="*/ 0 w 574675"/>
                <a:gd name="connsiteY4" fmla="*/ 193675 h 193675"/>
                <a:gd name="connsiteX0" fmla="*/ 574675 w 574675"/>
                <a:gd name="connsiteY0" fmla="*/ 0 h 193675"/>
                <a:gd name="connsiteX1" fmla="*/ 412750 w 574675"/>
                <a:gd name="connsiteY1" fmla="*/ 19050 h 193675"/>
                <a:gd name="connsiteX2" fmla="*/ 314325 w 574675"/>
                <a:gd name="connsiteY2" fmla="*/ 34925 h 193675"/>
                <a:gd name="connsiteX3" fmla="*/ 212725 w 574675"/>
                <a:gd name="connsiteY3" fmla="*/ 66675 h 193675"/>
                <a:gd name="connsiteX4" fmla="*/ 98425 w 574675"/>
                <a:gd name="connsiteY4" fmla="*/ 127000 h 193675"/>
                <a:gd name="connsiteX5" fmla="*/ 0 w 574675"/>
                <a:gd name="connsiteY5" fmla="*/ 193675 h 19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675" h="193675">
                  <a:moveTo>
                    <a:pt x="574675" y="0"/>
                  </a:moveTo>
                  <a:lnTo>
                    <a:pt x="412750" y="19050"/>
                  </a:lnTo>
                  <a:cubicBezTo>
                    <a:pt x="371475" y="27517"/>
                    <a:pt x="355600" y="26458"/>
                    <a:pt x="314325" y="34925"/>
                  </a:cubicBezTo>
                  <a:lnTo>
                    <a:pt x="212725" y="66675"/>
                  </a:lnTo>
                  <a:cubicBezTo>
                    <a:pt x="183092" y="83608"/>
                    <a:pt x="128058" y="110067"/>
                    <a:pt x="98425" y="127000"/>
                  </a:cubicBezTo>
                  <a:lnTo>
                    <a:pt x="0" y="193675"/>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50" name="Freeform 49"/>
            <p:cNvSpPr/>
            <p:nvPr/>
          </p:nvSpPr>
          <p:spPr>
            <a:xfrm>
              <a:off x="5532642" y="3688330"/>
              <a:ext cx="225425" cy="177800"/>
            </a:xfrm>
            <a:custGeom>
              <a:avLst/>
              <a:gdLst>
                <a:gd name="connsiteX0" fmla="*/ 200025 w 200025"/>
                <a:gd name="connsiteY0" fmla="*/ 152400 h 152400"/>
                <a:gd name="connsiteX1" fmla="*/ 47625 w 200025"/>
                <a:gd name="connsiteY1" fmla="*/ 95250 h 152400"/>
                <a:gd name="connsiteX2" fmla="*/ 0 w 200025"/>
                <a:gd name="connsiteY2" fmla="*/ 0 h 152400"/>
                <a:gd name="connsiteX0" fmla="*/ 225425 w 225425"/>
                <a:gd name="connsiteY0" fmla="*/ 177800 h 177800"/>
                <a:gd name="connsiteX1" fmla="*/ 73025 w 225425"/>
                <a:gd name="connsiteY1" fmla="*/ 120650 h 177800"/>
                <a:gd name="connsiteX2" fmla="*/ 0 w 225425"/>
                <a:gd name="connsiteY2" fmla="*/ 0 h 177800"/>
                <a:gd name="connsiteX0" fmla="*/ 225425 w 225425"/>
                <a:gd name="connsiteY0" fmla="*/ 177800 h 177800"/>
                <a:gd name="connsiteX1" fmla="*/ 73025 w 225425"/>
                <a:gd name="connsiteY1" fmla="*/ 120650 h 177800"/>
                <a:gd name="connsiteX2" fmla="*/ 25400 w 225425"/>
                <a:gd name="connsiteY2" fmla="*/ 53975 h 177800"/>
                <a:gd name="connsiteX3" fmla="*/ 0 w 225425"/>
                <a:gd name="connsiteY3" fmla="*/ 0 h 177800"/>
                <a:gd name="connsiteX0" fmla="*/ 225425 w 225425"/>
                <a:gd name="connsiteY0" fmla="*/ 177800 h 177800"/>
                <a:gd name="connsiteX1" fmla="*/ 133350 w 225425"/>
                <a:gd name="connsiteY1" fmla="*/ 142875 h 177800"/>
                <a:gd name="connsiteX2" fmla="*/ 73025 w 225425"/>
                <a:gd name="connsiteY2" fmla="*/ 120650 h 177800"/>
                <a:gd name="connsiteX3" fmla="*/ 25400 w 225425"/>
                <a:gd name="connsiteY3" fmla="*/ 53975 h 177800"/>
                <a:gd name="connsiteX4" fmla="*/ 0 w 225425"/>
                <a:gd name="connsiteY4" fmla="*/ 0 h 17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25" h="177800">
                  <a:moveTo>
                    <a:pt x="225425" y="177800"/>
                  </a:moveTo>
                  <a:cubicBezTo>
                    <a:pt x="198967" y="166158"/>
                    <a:pt x="159808" y="154517"/>
                    <a:pt x="133350" y="142875"/>
                  </a:cubicBezTo>
                  <a:lnTo>
                    <a:pt x="73025" y="120650"/>
                  </a:lnTo>
                  <a:cubicBezTo>
                    <a:pt x="60325" y="100542"/>
                    <a:pt x="38100" y="74083"/>
                    <a:pt x="25400" y="53975"/>
                  </a:cubicBezTo>
                  <a:lnTo>
                    <a:pt x="0" y="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51" name="Freeform 50"/>
            <p:cNvSpPr/>
            <p:nvPr/>
          </p:nvSpPr>
          <p:spPr>
            <a:xfrm>
              <a:off x="5170692" y="3634355"/>
              <a:ext cx="73025" cy="231775"/>
            </a:xfrm>
            <a:custGeom>
              <a:avLst/>
              <a:gdLst>
                <a:gd name="connsiteX0" fmla="*/ 0 w 66675"/>
                <a:gd name="connsiteY0" fmla="*/ 0 h 257175"/>
                <a:gd name="connsiteX1" fmla="*/ 0 w 66675"/>
                <a:gd name="connsiteY1" fmla="*/ 152400 h 257175"/>
                <a:gd name="connsiteX2" fmla="*/ 66675 w 66675"/>
                <a:gd name="connsiteY2" fmla="*/ 257175 h 257175"/>
                <a:gd name="connsiteX0" fmla="*/ 0 w 66675"/>
                <a:gd name="connsiteY0" fmla="*/ 0 h 244475"/>
                <a:gd name="connsiteX1" fmla="*/ 0 w 66675"/>
                <a:gd name="connsiteY1" fmla="*/ 139700 h 244475"/>
                <a:gd name="connsiteX2" fmla="*/ 66675 w 66675"/>
                <a:gd name="connsiteY2" fmla="*/ 244475 h 244475"/>
                <a:gd name="connsiteX0" fmla="*/ 0 w 66675"/>
                <a:gd name="connsiteY0" fmla="*/ 0 h 244475"/>
                <a:gd name="connsiteX1" fmla="*/ 0 w 66675"/>
                <a:gd name="connsiteY1" fmla="*/ 139700 h 244475"/>
                <a:gd name="connsiteX2" fmla="*/ 25400 w 66675"/>
                <a:gd name="connsiteY2" fmla="*/ 184150 h 244475"/>
                <a:gd name="connsiteX3" fmla="*/ 66675 w 66675"/>
                <a:gd name="connsiteY3" fmla="*/ 244475 h 244475"/>
                <a:gd name="connsiteX0" fmla="*/ 0 w 73025"/>
                <a:gd name="connsiteY0" fmla="*/ 0 h 231775"/>
                <a:gd name="connsiteX1" fmla="*/ 6350 w 73025"/>
                <a:gd name="connsiteY1" fmla="*/ 127000 h 231775"/>
                <a:gd name="connsiteX2" fmla="*/ 31750 w 73025"/>
                <a:gd name="connsiteY2" fmla="*/ 171450 h 231775"/>
                <a:gd name="connsiteX3" fmla="*/ 73025 w 73025"/>
                <a:gd name="connsiteY3" fmla="*/ 231775 h 231775"/>
              </a:gdLst>
              <a:ahLst/>
              <a:cxnLst>
                <a:cxn ang="0">
                  <a:pos x="connsiteX0" y="connsiteY0"/>
                </a:cxn>
                <a:cxn ang="0">
                  <a:pos x="connsiteX1" y="connsiteY1"/>
                </a:cxn>
                <a:cxn ang="0">
                  <a:pos x="connsiteX2" y="connsiteY2"/>
                </a:cxn>
                <a:cxn ang="0">
                  <a:pos x="connsiteX3" y="connsiteY3"/>
                </a:cxn>
              </a:cxnLst>
              <a:rect l="l" t="t" r="r" b="b"/>
              <a:pathLst>
                <a:path w="73025" h="231775">
                  <a:moveTo>
                    <a:pt x="0" y="0"/>
                  </a:moveTo>
                  <a:lnTo>
                    <a:pt x="6350" y="127000"/>
                  </a:lnTo>
                  <a:cubicBezTo>
                    <a:pt x="13758" y="137583"/>
                    <a:pt x="24342" y="160867"/>
                    <a:pt x="31750" y="171450"/>
                  </a:cubicBezTo>
                  <a:lnTo>
                    <a:pt x="73025" y="231775"/>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52" name="Freeform 51"/>
            <p:cNvSpPr/>
            <p:nvPr/>
          </p:nvSpPr>
          <p:spPr>
            <a:xfrm>
              <a:off x="5427867" y="2954624"/>
              <a:ext cx="635000" cy="400332"/>
            </a:xfrm>
            <a:custGeom>
              <a:avLst/>
              <a:gdLst>
                <a:gd name="connsiteX0" fmla="*/ 542925 w 619125"/>
                <a:gd name="connsiteY0" fmla="*/ 390525 h 390525"/>
                <a:gd name="connsiteX1" fmla="*/ 619125 w 619125"/>
                <a:gd name="connsiteY1" fmla="*/ 285750 h 390525"/>
                <a:gd name="connsiteX2" fmla="*/ 619125 w 619125"/>
                <a:gd name="connsiteY2" fmla="*/ 190500 h 390525"/>
                <a:gd name="connsiteX3" fmla="*/ 561975 w 619125"/>
                <a:gd name="connsiteY3" fmla="*/ 76200 h 390525"/>
                <a:gd name="connsiteX4" fmla="*/ 409575 w 619125"/>
                <a:gd name="connsiteY4" fmla="*/ 0 h 390525"/>
                <a:gd name="connsiteX5" fmla="*/ 228600 w 619125"/>
                <a:gd name="connsiteY5" fmla="*/ 19050 h 390525"/>
                <a:gd name="connsiteX6" fmla="*/ 85725 w 619125"/>
                <a:gd name="connsiteY6" fmla="*/ 76200 h 390525"/>
                <a:gd name="connsiteX7" fmla="*/ 0 w 619125"/>
                <a:gd name="connsiteY7" fmla="*/ 161925 h 390525"/>
                <a:gd name="connsiteX8" fmla="*/ 0 w 619125"/>
                <a:gd name="connsiteY8" fmla="*/ 285750 h 390525"/>
                <a:gd name="connsiteX9" fmla="*/ 38100 w 619125"/>
                <a:gd name="connsiteY9" fmla="*/ 371475 h 390525"/>
                <a:gd name="connsiteX0" fmla="*/ 542925 w 619125"/>
                <a:gd name="connsiteY0" fmla="*/ 390525 h 390525"/>
                <a:gd name="connsiteX1" fmla="*/ 619125 w 619125"/>
                <a:gd name="connsiteY1" fmla="*/ 285750 h 390525"/>
                <a:gd name="connsiteX2" fmla="*/ 619125 w 619125"/>
                <a:gd name="connsiteY2" fmla="*/ 190500 h 390525"/>
                <a:gd name="connsiteX3" fmla="*/ 561975 w 619125"/>
                <a:gd name="connsiteY3" fmla="*/ 76200 h 390525"/>
                <a:gd name="connsiteX4" fmla="*/ 409575 w 619125"/>
                <a:gd name="connsiteY4" fmla="*/ 0 h 390525"/>
                <a:gd name="connsiteX5" fmla="*/ 228600 w 619125"/>
                <a:gd name="connsiteY5" fmla="*/ 19050 h 390525"/>
                <a:gd name="connsiteX6" fmla="*/ 85725 w 619125"/>
                <a:gd name="connsiteY6" fmla="*/ 76200 h 390525"/>
                <a:gd name="connsiteX7" fmla="*/ 0 w 619125"/>
                <a:gd name="connsiteY7" fmla="*/ 161925 h 390525"/>
                <a:gd name="connsiteX8" fmla="*/ 0 w 619125"/>
                <a:gd name="connsiteY8" fmla="*/ 285750 h 390525"/>
                <a:gd name="connsiteX9" fmla="*/ 19050 w 619125"/>
                <a:gd name="connsiteY9" fmla="*/ 333375 h 390525"/>
                <a:gd name="connsiteX0" fmla="*/ 536575 w 619125"/>
                <a:gd name="connsiteY0" fmla="*/ 393700 h 393700"/>
                <a:gd name="connsiteX1" fmla="*/ 619125 w 619125"/>
                <a:gd name="connsiteY1" fmla="*/ 285750 h 393700"/>
                <a:gd name="connsiteX2" fmla="*/ 619125 w 619125"/>
                <a:gd name="connsiteY2" fmla="*/ 190500 h 393700"/>
                <a:gd name="connsiteX3" fmla="*/ 561975 w 619125"/>
                <a:gd name="connsiteY3" fmla="*/ 76200 h 393700"/>
                <a:gd name="connsiteX4" fmla="*/ 409575 w 619125"/>
                <a:gd name="connsiteY4" fmla="*/ 0 h 393700"/>
                <a:gd name="connsiteX5" fmla="*/ 228600 w 619125"/>
                <a:gd name="connsiteY5" fmla="*/ 19050 h 393700"/>
                <a:gd name="connsiteX6" fmla="*/ 85725 w 619125"/>
                <a:gd name="connsiteY6" fmla="*/ 76200 h 393700"/>
                <a:gd name="connsiteX7" fmla="*/ 0 w 619125"/>
                <a:gd name="connsiteY7" fmla="*/ 161925 h 393700"/>
                <a:gd name="connsiteX8" fmla="*/ 0 w 619125"/>
                <a:gd name="connsiteY8" fmla="*/ 285750 h 393700"/>
                <a:gd name="connsiteX9" fmla="*/ 19050 w 619125"/>
                <a:gd name="connsiteY9" fmla="*/ 333375 h 393700"/>
                <a:gd name="connsiteX0" fmla="*/ 552450 w 635000"/>
                <a:gd name="connsiteY0" fmla="*/ 393700 h 393700"/>
                <a:gd name="connsiteX1" fmla="*/ 635000 w 635000"/>
                <a:gd name="connsiteY1" fmla="*/ 285750 h 393700"/>
                <a:gd name="connsiteX2" fmla="*/ 635000 w 635000"/>
                <a:gd name="connsiteY2" fmla="*/ 190500 h 393700"/>
                <a:gd name="connsiteX3" fmla="*/ 577850 w 635000"/>
                <a:gd name="connsiteY3" fmla="*/ 76200 h 393700"/>
                <a:gd name="connsiteX4" fmla="*/ 425450 w 635000"/>
                <a:gd name="connsiteY4" fmla="*/ 0 h 393700"/>
                <a:gd name="connsiteX5" fmla="*/ 244475 w 635000"/>
                <a:gd name="connsiteY5" fmla="*/ 19050 h 393700"/>
                <a:gd name="connsiteX6" fmla="*/ 101600 w 635000"/>
                <a:gd name="connsiteY6" fmla="*/ 76200 h 393700"/>
                <a:gd name="connsiteX7" fmla="*/ 15875 w 635000"/>
                <a:gd name="connsiteY7" fmla="*/ 161925 h 393700"/>
                <a:gd name="connsiteX8" fmla="*/ 0 w 635000"/>
                <a:gd name="connsiteY8" fmla="*/ 228599 h 393700"/>
                <a:gd name="connsiteX9" fmla="*/ 15875 w 635000"/>
                <a:gd name="connsiteY9" fmla="*/ 285750 h 393700"/>
                <a:gd name="connsiteX10" fmla="*/ 34925 w 635000"/>
                <a:gd name="connsiteY10" fmla="*/ 333375 h 393700"/>
                <a:gd name="connsiteX0" fmla="*/ 552450 w 635000"/>
                <a:gd name="connsiteY0" fmla="*/ 393700 h 393700"/>
                <a:gd name="connsiteX1" fmla="*/ 635000 w 635000"/>
                <a:gd name="connsiteY1" fmla="*/ 285750 h 393700"/>
                <a:gd name="connsiteX2" fmla="*/ 635000 w 635000"/>
                <a:gd name="connsiteY2" fmla="*/ 190500 h 393700"/>
                <a:gd name="connsiteX3" fmla="*/ 577850 w 635000"/>
                <a:gd name="connsiteY3" fmla="*/ 76200 h 393700"/>
                <a:gd name="connsiteX4" fmla="*/ 425450 w 635000"/>
                <a:gd name="connsiteY4" fmla="*/ 0 h 393700"/>
                <a:gd name="connsiteX5" fmla="*/ 244475 w 635000"/>
                <a:gd name="connsiteY5" fmla="*/ 19050 h 393700"/>
                <a:gd name="connsiteX6" fmla="*/ 101600 w 635000"/>
                <a:gd name="connsiteY6" fmla="*/ 76200 h 393700"/>
                <a:gd name="connsiteX7" fmla="*/ 50800 w 635000"/>
                <a:gd name="connsiteY7" fmla="*/ 114299 h 393700"/>
                <a:gd name="connsiteX8" fmla="*/ 15875 w 635000"/>
                <a:gd name="connsiteY8" fmla="*/ 161925 h 393700"/>
                <a:gd name="connsiteX9" fmla="*/ 0 w 635000"/>
                <a:gd name="connsiteY9" fmla="*/ 228599 h 393700"/>
                <a:gd name="connsiteX10" fmla="*/ 15875 w 635000"/>
                <a:gd name="connsiteY10" fmla="*/ 285750 h 393700"/>
                <a:gd name="connsiteX11" fmla="*/ 34925 w 635000"/>
                <a:gd name="connsiteY11" fmla="*/ 333375 h 393700"/>
                <a:gd name="connsiteX0" fmla="*/ 552450 w 635000"/>
                <a:gd name="connsiteY0" fmla="*/ 393700 h 393700"/>
                <a:gd name="connsiteX1" fmla="*/ 635000 w 635000"/>
                <a:gd name="connsiteY1" fmla="*/ 285750 h 393700"/>
                <a:gd name="connsiteX2" fmla="*/ 635000 w 635000"/>
                <a:gd name="connsiteY2" fmla="*/ 190500 h 393700"/>
                <a:gd name="connsiteX3" fmla="*/ 577850 w 635000"/>
                <a:gd name="connsiteY3" fmla="*/ 76200 h 393700"/>
                <a:gd name="connsiteX4" fmla="*/ 425450 w 635000"/>
                <a:gd name="connsiteY4" fmla="*/ 0 h 393700"/>
                <a:gd name="connsiteX5" fmla="*/ 244475 w 635000"/>
                <a:gd name="connsiteY5" fmla="*/ 19050 h 393700"/>
                <a:gd name="connsiteX6" fmla="*/ 146050 w 635000"/>
                <a:gd name="connsiteY6" fmla="*/ 41274 h 393700"/>
                <a:gd name="connsiteX7" fmla="*/ 101600 w 635000"/>
                <a:gd name="connsiteY7" fmla="*/ 76200 h 393700"/>
                <a:gd name="connsiteX8" fmla="*/ 50800 w 635000"/>
                <a:gd name="connsiteY8" fmla="*/ 114299 h 393700"/>
                <a:gd name="connsiteX9" fmla="*/ 15875 w 635000"/>
                <a:gd name="connsiteY9" fmla="*/ 161925 h 393700"/>
                <a:gd name="connsiteX10" fmla="*/ 0 w 635000"/>
                <a:gd name="connsiteY10" fmla="*/ 228599 h 393700"/>
                <a:gd name="connsiteX11" fmla="*/ 15875 w 635000"/>
                <a:gd name="connsiteY11" fmla="*/ 285750 h 393700"/>
                <a:gd name="connsiteX12" fmla="*/ 34925 w 635000"/>
                <a:gd name="connsiteY12" fmla="*/ 333375 h 393700"/>
                <a:gd name="connsiteX0" fmla="*/ 552450 w 635000"/>
                <a:gd name="connsiteY0" fmla="*/ 400332 h 400332"/>
                <a:gd name="connsiteX1" fmla="*/ 635000 w 635000"/>
                <a:gd name="connsiteY1" fmla="*/ 292382 h 400332"/>
                <a:gd name="connsiteX2" fmla="*/ 635000 w 635000"/>
                <a:gd name="connsiteY2" fmla="*/ 197132 h 400332"/>
                <a:gd name="connsiteX3" fmla="*/ 577850 w 635000"/>
                <a:gd name="connsiteY3" fmla="*/ 82832 h 400332"/>
                <a:gd name="connsiteX4" fmla="*/ 425450 w 635000"/>
                <a:gd name="connsiteY4" fmla="*/ 6632 h 400332"/>
                <a:gd name="connsiteX5" fmla="*/ 323850 w 635000"/>
                <a:gd name="connsiteY5" fmla="*/ 281 h 400332"/>
                <a:gd name="connsiteX6" fmla="*/ 244475 w 635000"/>
                <a:gd name="connsiteY6" fmla="*/ 25682 h 400332"/>
                <a:gd name="connsiteX7" fmla="*/ 146050 w 635000"/>
                <a:gd name="connsiteY7" fmla="*/ 47906 h 400332"/>
                <a:gd name="connsiteX8" fmla="*/ 101600 w 635000"/>
                <a:gd name="connsiteY8" fmla="*/ 82832 h 400332"/>
                <a:gd name="connsiteX9" fmla="*/ 50800 w 635000"/>
                <a:gd name="connsiteY9" fmla="*/ 120931 h 400332"/>
                <a:gd name="connsiteX10" fmla="*/ 15875 w 635000"/>
                <a:gd name="connsiteY10" fmla="*/ 168557 h 400332"/>
                <a:gd name="connsiteX11" fmla="*/ 0 w 635000"/>
                <a:gd name="connsiteY11" fmla="*/ 235231 h 400332"/>
                <a:gd name="connsiteX12" fmla="*/ 15875 w 635000"/>
                <a:gd name="connsiteY12" fmla="*/ 292382 h 400332"/>
                <a:gd name="connsiteX13" fmla="*/ 34925 w 635000"/>
                <a:gd name="connsiteY13" fmla="*/ 340007 h 400332"/>
                <a:gd name="connsiteX0" fmla="*/ 552450 w 635000"/>
                <a:gd name="connsiteY0" fmla="*/ 400332 h 400332"/>
                <a:gd name="connsiteX1" fmla="*/ 635000 w 635000"/>
                <a:gd name="connsiteY1" fmla="*/ 292382 h 400332"/>
                <a:gd name="connsiteX2" fmla="*/ 635000 w 635000"/>
                <a:gd name="connsiteY2" fmla="*/ 197132 h 400332"/>
                <a:gd name="connsiteX3" fmla="*/ 577850 w 635000"/>
                <a:gd name="connsiteY3" fmla="*/ 82832 h 400332"/>
                <a:gd name="connsiteX4" fmla="*/ 501650 w 635000"/>
                <a:gd name="connsiteY4" fmla="*/ 28856 h 400332"/>
                <a:gd name="connsiteX5" fmla="*/ 425450 w 635000"/>
                <a:gd name="connsiteY5" fmla="*/ 6632 h 400332"/>
                <a:gd name="connsiteX6" fmla="*/ 323850 w 635000"/>
                <a:gd name="connsiteY6" fmla="*/ 281 h 400332"/>
                <a:gd name="connsiteX7" fmla="*/ 244475 w 635000"/>
                <a:gd name="connsiteY7" fmla="*/ 25682 h 400332"/>
                <a:gd name="connsiteX8" fmla="*/ 146050 w 635000"/>
                <a:gd name="connsiteY8" fmla="*/ 47906 h 400332"/>
                <a:gd name="connsiteX9" fmla="*/ 101600 w 635000"/>
                <a:gd name="connsiteY9" fmla="*/ 82832 h 400332"/>
                <a:gd name="connsiteX10" fmla="*/ 50800 w 635000"/>
                <a:gd name="connsiteY10" fmla="*/ 120931 h 400332"/>
                <a:gd name="connsiteX11" fmla="*/ 15875 w 635000"/>
                <a:gd name="connsiteY11" fmla="*/ 168557 h 400332"/>
                <a:gd name="connsiteX12" fmla="*/ 0 w 635000"/>
                <a:gd name="connsiteY12" fmla="*/ 235231 h 400332"/>
                <a:gd name="connsiteX13" fmla="*/ 15875 w 635000"/>
                <a:gd name="connsiteY13" fmla="*/ 292382 h 400332"/>
                <a:gd name="connsiteX14" fmla="*/ 34925 w 635000"/>
                <a:gd name="connsiteY14" fmla="*/ 340007 h 400332"/>
                <a:gd name="connsiteX0" fmla="*/ 552450 w 635000"/>
                <a:gd name="connsiteY0" fmla="*/ 400332 h 400332"/>
                <a:gd name="connsiteX1" fmla="*/ 635000 w 635000"/>
                <a:gd name="connsiteY1" fmla="*/ 292382 h 400332"/>
                <a:gd name="connsiteX2" fmla="*/ 635000 w 635000"/>
                <a:gd name="connsiteY2" fmla="*/ 197132 h 400332"/>
                <a:gd name="connsiteX3" fmla="*/ 612775 w 635000"/>
                <a:gd name="connsiteY3" fmla="*/ 133631 h 400332"/>
                <a:gd name="connsiteX4" fmla="*/ 577850 w 635000"/>
                <a:gd name="connsiteY4" fmla="*/ 82832 h 400332"/>
                <a:gd name="connsiteX5" fmla="*/ 501650 w 635000"/>
                <a:gd name="connsiteY5" fmla="*/ 28856 h 400332"/>
                <a:gd name="connsiteX6" fmla="*/ 425450 w 635000"/>
                <a:gd name="connsiteY6" fmla="*/ 6632 h 400332"/>
                <a:gd name="connsiteX7" fmla="*/ 323850 w 635000"/>
                <a:gd name="connsiteY7" fmla="*/ 281 h 400332"/>
                <a:gd name="connsiteX8" fmla="*/ 244475 w 635000"/>
                <a:gd name="connsiteY8" fmla="*/ 25682 h 400332"/>
                <a:gd name="connsiteX9" fmla="*/ 146050 w 635000"/>
                <a:gd name="connsiteY9" fmla="*/ 47906 h 400332"/>
                <a:gd name="connsiteX10" fmla="*/ 101600 w 635000"/>
                <a:gd name="connsiteY10" fmla="*/ 82832 h 400332"/>
                <a:gd name="connsiteX11" fmla="*/ 50800 w 635000"/>
                <a:gd name="connsiteY11" fmla="*/ 120931 h 400332"/>
                <a:gd name="connsiteX12" fmla="*/ 15875 w 635000"/>
                <a:gd name="connsiteY12" fmla="*/ 168557 h 400332"/>
                <a:gd name="connsiteX13" fmla="*/ 0 w 635000"/>
                <a:gd name="connsiteY13" fmla="*/ 235231 h 400332"/>
                <a:gd name="connsiteX14" fmla="*/ 15875 w 635000"/>
                <a:gd name="connsiteY14" fmla="*/ 292382 h 400332"/>
                <a:gd name="connsiteX15" fmla="*/ 34925 w 635000"/>
                <a:gd name="connsiteY15" fmla="*/ 340007 h 400332"/>
                <a:gd name="connsiteX0" fmla="*/ 552450 w 635000"/>
                <a:gd name="connsiteY0" fmla="*/ 400332 h 400332"/>
                <a:gd name="connsiteX1" fmla="*/ 593725 w 635000"/>
                <a:gd name="connsiteY1" fmla="*/ 349531 h 400332"/>
                <a:gd name="connsiteX2" fmla="*/ 635000 w 635000"/>
                <a:gd name="connsiteY2" fmla="*/ 292382 h 400332"/>
                <a:gd name="connsiteX3" fmla="*/ 635000 w 635000"/>
                <a:gd name="connsiteY3" fmla="*/ 197132 h 400332"/>
                <a:gd name="connsiteX4" fmla="*/ 612775 w 635000"/>
                <a:gd name="connsiteY4" fmla="*/ 133631 h 400332"/>
                <a:gd name="connsiteX5" fmla="*/ 577850 w 635000"/>
                <a:gd name="connsiteY5" fmla="*/ 82832 h 400332"/>
                <a:gd name="connsiteX6" fmla="*/ 501650 w 635000"/>
                <a:gd name="connsiteY6" fmla="*/ 28856 h 400332"/>
                <a:gd name="connsiteX7" fmla="*/ 425450 w 635000"/>
                <a:gd name="connsiteY7" fmla="*/ 6632 h 400332"/>
                <a:gd name="connsiteX8" fmla="*/ 323850 w 635000"/>
                <a:gd name="connsiteY8" fmla="*/ 281 h 400332"/>
                <a:gd name="connsiteX9" fmla="*/ 244475 w 635000"/>
                <a:gd name="connsiteY9" fmla="*/ 25682 h 400332"/>
                <a:gd name="connsiteX10" fmla="*/ 146050 w 635000"/>
                <a:gd name="connsiteY10" fmla="*/ 47906 h 400332"/>
                <a:gd name="connsiteX11" fmla="*/ 101600 w 635000"/>
                <a:gd name="connsiteY11" fmla="*/ 82832 h 400332"/>
                <a:gd name="connsiteX12" fmla="*/ 50800 w 635000"/>
                <a:gd name="connsiteY12" fmla="*/ 120931 h 400332"/>
                <a:gd name="connsiteX13" fmla="*/ 15875 w 635000"/>
                <a:gd name="connsiteY13" fmla="*/ 168557 h 400332"/>
                <a:gd name="connsiteX14" fmla="*/ 0 w 635000"/>
                <a:gd name="connsiteY14" fmla="*/ 235231 h 400332"/>
                <a:gd name="connsiteX15" fmla="*/ 15875 w 635000"/>
                <a:gd name="connsiteY15" fmla="*/ 292382 h 400332"/>
                <a:gd name="connsiteX16" fmla="*/ 34925 w 635000"/>
                <a:gd name="connsiteY16" fmla="*/ 340007 h 40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5000" h="400332">
                  <a:moveTo>
                    <a:pt x="552450" y="400332"/>
                  </a:moveTo>
                  <a:cubicBezTo>
                    <a:pt x="566208" y="378107"/>
                    <a:pt x="579967" y="371756"/>
                    <a:pt x="593725" y="349531"/>
                  </a:cubicBezTo>
                  <a:lnTo>
                    <a:pt x="635000" y="292382"/>
                  </a:lnTo>
                  <a:lnTo>
                    <a:pt x="635000" y="197132"/>
                  </a:lnTo>
                  <a:cubicBezTo>
                    <a:pt x="624417" y="175965"/>
                    <a:pt x="623358" y="154798"/>
                    <a:pt x="612775" y="133631"/>
                  </a:cubicBezTo>
                  <a:lnTo>
                    <a:pt x="577850" y="82832"/>
                  </a:lnTo>
                  <a:cubicBezTo>
                    <a:pt x="547158" y="65898"/>
                    <a:pt x="532342" y="45790"/>
                    <a:pt x="501650" y="28856"/>
                  </a:cubicBezTo>
                  <a:lnTo>
                    <a:pt x="425450" y="6632"/>
                  </a:lnTo>
                  <a:cubicBezTo>
                    <a:pt x="391583" y="8748"/>
                    <a:pt x="357717" y="-1835"/>
                    <a:pt x="323850" y="281"/>
                  </a:cubicBezTo>
                  <a:lnTo>
                    <a:pt x="244475" y="25682"/>
                  </a:lnTo>
                  <a:cubicBezTo>
                    <a:pt x="211667" y="36265"/>
                    <a:pt x="178858" y="37323"/>
                    <a:pt x="146050" y="47906"/>
                  </a:cubicBezTo>
                  <a:lnTo>
                    <a:pt x="101600" y="82832"/>
                  </a:lnTo>
                  <a:cubicBezTo>
                    <a:pt x="84667" y="99765"/>
                    <a:pt x="67733" y="103998"/>
                    <a:pt x="50800" y="120931"/>
                  </a:cubicBezTo>
                  <a:lnTo>
                    <a:pt x="15875" y="168557"/>
                  </a:lnTo>
                  <a:cubicBezTo>
                    <a:pt x="15875" y="185490"/>
                    <a:pt x="0" y="218298"/>
                    <a:pt x="0" y="235231"/>
                  </a:cubicBezTo>
                  <a:lnTo>
                    <a:pt x="15875" y="292382"/>
                  </a:lnTo>
                  <a:lnTo>
                    <a:pt x="34925" y="340007"/>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53" name="Freeform 52"/>
            <p:cNvSpPr/>
            <p:nvPr/>
          </p:nvSpPr>
          <p:spPr>
            <a:xfrm>
              <a:off x="5948567" y="2475480"/>
              <a:ext cx="533400" cy="923925"/>
            </a:xfrm>
            <a:custGeom>
              <a:avLst/>
              <a:gdLst>
                <a:gd name="connsiteX0" fmla="*/ 304800 w 504825"/>
                <a:gd name="connsiteY0" fmla="*/ 914400 h 914400"/>
                <a:gd name="connsiteX1" fmla="*/ 466725 w 504825"/>
                <a:gd name="connsiteY1" fmla="*/ 800100 h 914400"/>
                <a:gd name="connsiteX2" fmla="*/ 504825 w 504825"/>
                <a:gd name="connsiteY2" fmla="*/ 561975 h 914400"/>
                <a:gd name="connsiteX3" fmla="*/ 438150 w 504825"/>
                <a:gd name="connsiteY3" fmla="*/ 390525 h 914400"/>
                <a:gd name="connsiteX4" fmla="*/ 285750 w 504825"/>
                <a:gd name="connsiteY4" fmla="*/ 276225 h 914400"/>
                <a:gd name="connsiteX5" fmla="*/ 95250 w 504825"/>
                <a:gd name="connsiteY5" fmla="*/ 200025 h 914400"/>
                <a:gd name="connsiteX6" fmla="*/ 0 w 504825"/>
                <a:gd name="connsiteY6" fmla="*/ 161925 h 914400"/>
                <a:gd name="connsiteX7" fmla="*/ 0 w 504825"/>
                <a:gd name="connsiteY7" fmla="*/ 85725 h 914400"/>
                <a:gd name="connsiteX8" fmla="*/ 133350 w 504825"/>
                <a:gd name="connsiteY8" fmla="*/ 28575 h 914400"/>
                <a:gd name="connsiteX9" fmla="*/ 285750 w 504825"/>
                <a:gd name="connsiteY9" fmla="*/ 0 h 914400"/>
                <a:gd name="connsiteX0" fmla="*/ 304800 w 504825"/>
                <a:gd name="connsiteY0" fmla="*/ 923925 h 923925"/>
                <a:gd name="connsiteX1" fmla="*/ 466725 w 504825"/>
                <a:gd name="connsiteY1" fmla="*/ 800100 h 923925"/>
                <a:gd name="connsiteX2" fmla="*/ 504825 w 504825"/>
                <a:gd name="connsiteY2" fmla="*/ 561975 h 923925"/>
                <a:gd name="connsiteX3" fmla="*/ 438150 w 504825"/>
                <a:gd name="connsiteY3" fmla="*/ 390525 h 923925"/>
                <a:gd name="connsiteX4" fmla="*/ 285750 w 504825"/>
                <a:gd name="connsiteY4" fmla="*/ 276225 h 923925"/>
                <a:gd name="connsiteX5" fmla="*/ 95250 w 504825"/>
                <a:gd name="connsiteY5" fmla="*/ 200025 h 923925"/>
                <a:gd name="connsiteX6" fmla="*/ 0 w 504825"/>
                <a:gd name="connsiteY6" fmla="*/ 161925 h 923925"/>
                <a:gd name="connsiteX7" fmla="*/ 0 w 504825"/>
                <a:gd name="connsiteY7" fmla="*/ 85725 h 923925"/>
                <a:gd name="connsiteX8" fmla="*/ 133350 w 504825"/>
                <a:gd name="connsiteY8" fmla="*/ 28575 h 923925"/>
                <a:gd name="connsiteX9" fmla="*/ 285750 w 504825"/>
                <a:gd name="connsiteY9" fmla="*/ 0 h 923925"/>
                <a:gd name="connsiteX0" fmla="*/ 304800 w 504825"/>
                <a:gd name="connsiteY0" fmla="*/ 923925 h 923925"/>
                <a:gd name="connsiteX1" fmla="*/ 387350 w 504825"/>
                <a:gd name="connsiteY1" fmla="*/ 863600 h 923925"/>
                <a:gd name="connsiteX2" fmla="*/ 466725 w 504825"/>
                <a:gd name="connsiteY2" fmla="*/ 800100 h 923925"/>
                <a:gd name="connsiteX3" fmla="*/ 504825 w 504825"/>
                <a:gd name="connsiteY3" fmla="*/ 561975 h 923925"/>
                <a:gd name="connsiteX4" fmla="*/ 438150 w 504825"/>
                <a:gd name="connsiteY4" fmla="*/ 390525 h 923925"/>
                <a:gd name="connsiteX5" fmla="*/ 285750 w 504825"/>
                <a:gd name="connsiteY5" fmla="*/ 276225 h 923925"/>
                <a:gd name="connsiteX6" fmla="*/ 95250 w 504825"/>
                <a:gd name="connsiteY6" fmla="*/ 200025 h 923925"/>
                <a:gd name="connsiteX7" fmla="*/ 0 w 504825"/>
                <a:gd name="connsiteY7" fmla="*/ 161925 h 923925"/>
                <a:gd name="connsiteX8" fmla="*/ 0 w 504825"/>
                <a:gd name="connsiteY8" fmla="*/ 85725 h 923925"/>
                <a:gd name="connsiteX9" fmla="*/ 133350 w 504825"/>
                <a:gd name="connsiteY9" fmla="*/ 28575 h 923925"/>
                <a:gd name="connsiteX10" fmla="*/ 285750 w 504825"/>
                <a:gd name="connsiteY10" fmla="*/ 0 h 923925"/>
                <a:gd name="connsiteX0" fmla="*/ 304800 w 504825"/>
                <a:gd name="connsiteY0" fmla="*/ 923925 h 923925"/>
                <a:gd name="connsiteX1" fmla="*/ 387350 w 504825"/>
                <a:gd name="connsiteY1" fmla="*/ 863600 h 923925"/>
                <a:gd name="connsiteX2" fmla="*/ 466725 w 504825"/>
                <a:gd name="connsiteY2" fmla="*/ 800100 h 923925"/>
                <a:gd name="connsiteX3" fmla="*/ 501650 w 504825"/>
                <a:gd name="connsiteY3" fmla="*/ 695325 h 923925"/>
                <a:gd name="connsiteX4" fmla="*/ 504825 w 504825"/>
                <a:gd name="connsiteY4" fmla="*/ 561975 h 923925"/>
                <a:gd name="connsiteX5" fmla="*/ 438150 w 504825"/>
                <a:gd name="connsiteY5" fmla="*/ 390525 h 923925"/>
                <a:gd name="connsiteX6" fmla="*/ 285750 w 504825"/>
                <a:gd name="connsiteY6" fmla="*/ 276225 h 923925"/>
                <a:gd name="connsiteX7" fmla="*/ 95250 w 504825"/>
                <a:gd name="connsiteY7" fmla="*/ 200025 h 923925"/>
                <a:gd name="connsiteX8" fmla="*/ 0 w 504825"/>
                <a:gd name="connsiteY8" fmla="*/ 161925 h 923925"/>
                <a:gd name="connsiteX9" fmla="*/ 0 w 504825"/>
                <a:gd name="connsiteY9" fmla="*/ 85725 h 923925"/>
                <a:gd name="connsiteX10" fmla="*/ 133350 w 504825"/>
                <a:gd name="connsiteY10" fmla="*/ 28575 h 923925"/>
                <a:gd name="connsiteX11" fmla="*/ 285750 w 504825"/>
                <a:gd name="connsiteY11" fmla="*/ 0 h 923925"/>
                <a:gd name="connsiteX0" fmla="*/ 304800 w 504825"/>
                <a:gd name="connsiteY0" fmla="*/ 923925 h 923925"/>
                <a:gd name="connsiteX1" fmla="*/ 387350 w 504825"/>
                <a:gd name="connsiteY1" fmla="*/ 863600 h 923925"/>
                <a:gd name="connsiteX2" fmla="*/ 466725 w 504825"/>
                <a:gd name="connsiteY2" fmla="*/ 800100 h 923925"/>
                <a:gd name="connsiteX3" fmla="*/ 501650 w 504825"/>
                <a:gd name="connsiteY3" fmla="*/ 695325 h 923925"/>
                <a:gd name="connsiteX4" fmla="*/ 504825 w 504825"/>
                <a:gd name="connsiteY4" fmla="*/ 561975 h 923925"/>
                <a:gd name="connsiteX5" fmla="*/ 473075 w 504825"/>
                <a:gd name="connsiteY5" fmla="*/ 460375 h 923925"/>
                <a:gd name="connsiteX6" fmla="*/ 438150 w 504825"/>
                <a:gd name="connsiteY6" fmla="*/ 390525 h 923925"/>
                <a:gd name="connsiteX7" fmla="*/ 285750 w 504825"/>
                <a:gd name="connsiteY7" fmla="*/ 276225 h 923925"/>
                <a:gd name="connsiteX8" fmla="*/ 95250 w 504825"/>
                <a:gd name="connsiteY8" fmla="*/ 200025 h 923925"/>
                <a:gd name="connsiteX9" fmla="*/ 0 w 504825"/>
                <a:gd name="connsiteY9" fmla="*/ 161925 h 923925"/>
                <a:gd name="connsiteX10" fmla="*/ 0 w 504825"/>
                <a:gd name="connsiteY10" fmla="*/ 85725 h 923925"/>
                <a:gd name="connsiteX11" fmla="*/ 133350 w 504825"/>
                <a:gd name="connsiteY11" fmla="*/ 28575 h 923925"/>
                <a:gd name="connsiteX12" fmla="*/ 285750 w 504825"/>
                <a:gd name="connsiteY12" fmla="*/ 0 h 923925"/>
                <a:gd name="connsiteX0" fmla="*/ 304800 w 504825"/>
                <a:gd name="connsiteY0" fmla="*/ 923925 h 923925"/>
                <a:gd name="connsiteX1" fmla="*/ 387350 w 504825"/>
                <a:gd name="connsiteY1" fmla="*/ 863600 h 923925"/>
                <a:gd name="connsiteX2" fmla="*/ 466725 w 504825"/>
                <a:gd name="connsiteY2" fmla="*/ 800100 h 923925"/>
                <a:gd name="connsiteX3" fmla="*/ 501650 w 504825"/>
                <a:gd name="connsiteY3" fmla="*/ 695325 h 923925"/>
                <a:gd name="connsiteX4" fmla="*/ 504825 w 504825"/>
                <a:gd name="connsiteY4" fmla="*/ 561975 h 923925"/>
                <a:gd name="connsiteX5" fmla="*/ 473075 w 504825"/>
                <a:gd name="connsiteY5" fmla="*/ 460375 h 923925"/>
                <a:gd name="connsiteX6" fmla="*/ 438150 w 504825"/>
                <a:gd name="connsiteY6" fmla="*/ 390525 h 923925"/>
                <a:gd name="connsiteX7" fmla="*/ 361950 w 504825"/>
                <a:gd name="connsiteY7" fmla="*/ 311150 h 923925"/>
                <a:gd name="connsiteX8" fmla="*/ 285750 w 504825"/>
                <a:gd name="connsiteY8" fmla="*/ 276225 h 923925"/>
                <a:gd name="connsiteX9" fmla="*/ 95250 w 504825"/>
                <a:gd name="connsiteY9" fmla="*/ 200025 h 923925"/>
                <a:gd name="connsiteX10" fmla="*/ 0 w 504825"/>
                <a:gd name="connsiteY10" fmla="*/ 161925 h 923925"/>
                <a:gd name="connsiteX11" fmla="*/ 0 w 504825"/>
                <a:gd name="connsiteY11" fmla="*/ 85725 h 923925"/>
                <a:gd name="connsiteX12" fmla="*/ 133350 w 504825"/>
                <a:gd name="connsiteY12" fmla="*/ 28575 h 923925"/>
                <a:gd name="connsiteX13" fmla="*/ 285750 w 504825"/>
                <a:gd name="connsiteY13" fmla="*/ 0 h 923925"/>
                <a:gd name="connsiteX0" fmla="*/ 304800 w 504825"/>
                <a:gd name="connsiteY0" fmla="*/ 923925 h 923925"/>
                <a:gd name="connsiteX1" fmla="*/ 387350 w 504825"/>
                <a:gd name="connsiteY1" fmla="*/ 863600 h 923925"/>
                <a:gd name="connsiteX2" fmla="*/ 466725 w 504825"/>
                <a:gd name="connsiteY2" fmla="*/ 800100 h 923925"/>
                <a:gd name="connsiteX3" fmla="*/ 501650 w 504825"/>
                <a:gd name="connsiteY3" fmla="*/ 695325 h 923925"/>
                <a:gd name="connsiteX4" fmla="*/ 504825 w 504825"/>
                <a:gd name="connsiteY4" fmla="*/ 561975 h 923925"/>
                <a:gd name="connsiteX5" fmla="*/ 473075 w 504825"/>
                <a:gd name="connsiteY5" fmla="*/ 460375 h 923925"/>
                <a:gd name="connsiteX6" fmla="*/ 438150 w 504825"/>
                <a:gd name="connsiteY6" fmla="*/ 390525 h 923925"/>
                <a:gd name="connsiteX7" fmla="*/ 361950 w 504825"/>
                <a:gd name="connsiteY7" fmla="*/ 311150 h 923925"/>
                <a:gd name="connsiteX8" fmla="*/ 285750 w 504825"/>
                <a:gd name="connsiteY8" fmla="*/ 276225 h 923925"/>
                <a:gd name="connsiteX9" fmla="*/ 215900 w 504825"/>
                <a:gd name="connsiteY9" fmla="*/ 244475 h 923925"/>
                <a:gd name="connsiteX10" fmla="*/ 95250 w 504825"/>
                <a:gd name="connsiteY10" fmla="*/ 200025 h 923925"/>
                <a:gd name="connsiteX11" fmla="*/ 0 w 504825"/>
                <a:gd name="connsiteY11" fmla="*/ 161925 h 923925"/>
                <a:gd name="connsiteX12" fmla="*/ 0 w 504825"/>
                <a:gd name="connsiteY12" fmla="*/ 85725 h 923925"/>
                <a:gd name="connsiteX13" fmla="*/ 133350 w 504825"/>
                <a:gd name="connsiteY13" fmla="*/ 28575 h 923925"/>
                <a:gd name="connsiteX14" fmla="*/ 285750 w 504825"/>
                <a:gd name="connsiteY14" fmla="*/ 0 h 923925"/>
                <a:gd name="connsiteX0" fmla="*/ 333375 w 533400"/>
                <a:gd name="connsiteY0" fmla="*/ 923925 h 923925"/>
                <a:gd name="connsiteX1" fmla="*/ 415925 w 533400"/>
                <a:gd name="connsiteY1" fmla="*/ 863600 h 923925"/>
                <a:gd name="connsiteX2" fmla="*/ 495300 w 533400"/>
                <a:gd name="connsiteY2" fmla="*/ 800100 h 923925"/>
                <a:gd name="connsiteX3" fmla="*/ 530225 w 533400"/>
                <a:gd name="connsiteY3" fmla="*/ 695325 h 923925"/>
                <a:gd name="connsiteX4" fmla="*/ 533400 w 533400"/>
                <a:gd name="connsiteY4" fmla="*/ 561975 h 923925"/>
                <a:gd name="connsiteX5" fmla="*/ 501650 w 533400"/>
                <a:gd name="connsiteY5" fmla="*/ 460375 h 923925"/>
                <a:gd name="connsiteX6" fmla="*/ 466725 w 533400"/>
                <a:gd name="connsiteY6" fmla="*/ 390525 h 923925"/>
                <a:gd name="connsiteX7" fmla="*/ 390525 w 533400"/>
                <a:gd name="connsiteY7" fmla="*/ 311150 h 923925"/>
                <a:gd name="connsiteX8" fmla="*/ 314325 w 533400"/>
                <a:gd name="connsiteY8" fmla="*/ 276225 h 923925"/>
                <a:gd name="connsiteX9" fmla="*/ 244475 w 533400"/>
                <a:gd name="connsiteY9" fmla="*/ 244475 h 923925"/>
                <a:gd name="connsiteX10" fmla="*/ 123825 w 533400"/>
                <a:gd name="connsiteY10" fmla="*/ 200025 h 923925"/>
                <a:gd name="connsiteX11" fmla="*/ 28575 w 533400"/>
                <a:gd name="connsiteY11" fmla="*/ 161925 h 923925"/>
                <a:gd name="connsiteX12" fmla="*/ 0 w 533400"/>
                <a:gd name="connsiteY12" fmla="*/ 120650 h 923925"/>
                <a:gd name="connsiteX13" fmla="*/ 28575 w 533400"/>
                <a:gd name="connsiteY13" fmla="*/ 85725 h 923925"/>
                <a:gd name="connsiteX14" fmla="*/ 161925 w 533400"/>
                <a:gd name="connsiteY14" fmla="*/ 28575 h 923925"/>
                <a:gd name="connsiteX15" fmla="*/ 314325 w 533400"/>
                <a:gd name="connsiteY15" fmla="*/ 0 h 923925"/>
                <a:gd name="connsiteX0" fmla="*/ 333375 w 533400"/>
                <a:gd name="connsiteY0" fmla="*/ 923925 h 923925"/>
                <a:gd name="connsiteX1" fmla="*/ 415925 w 533400"/>
                <a:gd name="connsiteY1" fmla="*/ 863600 h 923925"/>
                <a:gd name="connsiteX2" fmla="*/ 495300 w 533400"/>
                <a:gd name="connsiteY2" fmla="*/ 800100 h 923925"/>
                <a:gd name="connsiteX3" fmla="*/ 530225 w 533400"/>
                <a:gd name="connsiteY3" fmla="*/ 695325 h 923925"/>
                <a:gd name="connsiteX4" fmla="*/ 533400 w 533400"/>
                <a:gd name="connsiteY4" fmla="*/ 561975 h 923925"/>
                <a:gd name="connsiteX5" fmla="*/ 501650 w 533400"/>
                <a:gd name="connsiteY5" fmla="*/ 460375 h 923925"/>
                <a:gd name="connsiteX6" fmla="*/ 466725 w 533400"/>
                <a:gd name="connsiteY6" fmla="*/ 390525 h 923925"/>
                <a:gd name="connsiteX7" fmla="*/ 390525 w 533400"/>
                <a:gd name="connsiteY7" fmla="*/ 311150 h 923925"/>
                <a:gd name="connsiteX8" fmla="*/ 314325 w 533400"/>
                <a:gd name="connsiteY8" fmla="*/ 276225 h 923925"/>
                <a:gd name="connsiteX9" fmla="*/ 244475 w 533400"/>
                <a:gd name="connsiteY9" fmla="*/ 244475 h 923925"/>
                <a:gd name="connsiteX10" fmla="*/ 123825 w 533400"/>
                <a:gd name="connsiteY10" fmla="*/ 200025 h 923925"/>
                <a:gd name="connsiteX11" fmla="*/ 28575 w 533400"/>
                <a:gd name="connsiteY11" fmla="*/ 161925 h 923925"/>
                <a:gd name="connsiteX12" fmla="*/ 0 w 533400"/>
                <a:gd name="connsiteY12" fmla="*/ 120650 h 923925"/>
                <a:gd name="connsiteX13" fmla="*/ 28575 w 533400"/>
                <a:gd name="connsiteY13" fmla="*/ 85725 h 923925"/>
                <a:gd name="connsiteX14" fmla="*/ 79375 w 533400"/>
                <a:gd name="connsiteY14" fmla="*/ 57150 h 923925"/>
                <a:gd name="connsiteX15" fmla="*/ 161925 w 533400"/>
                <a:gd name="connsiteY15" fmla="*/ 28575 h 923925"/>
                <a:gd name="connsiteX16" fmla="*/ 314325 w 533400"/>
                <a:gd name="connsiteY16"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3400" h="923925">
                  <a:moveTo>
                    <a:pt x="333375" y="923925"/>
                  </a:moveTo>
                  <a:cubicBezTo>
                    <a:pt x="361950" y="899583"/>
                    <a:pt x="387350" y="887942"/>
                    <a:pt x="415925" y="863600"/>
                  </a:cubicBezTo>
                  <a:lnTo>
                    <a:pt x="495300" y="800100"/>
                  </a:lnTo>
                  <a:cubicBezTo>
                    <a:pt x="500592" y="759883"/>
                    <a:pt x="524933" y="735542"/>
                    <a:pt x="530225" y="695325"/>
                  </a:cubicBezTo>
                  <a:cubicBezTo>
                    <a:pt x="531283" y="650875"/>
                    <a:pt x="532342" y="606425"/>
                    <a:pt x="533400" y="561975"/>
                  </a:cubicBezTo>
                  <a:cubicBezTo>
                    <a:pt x="521758" y="535517"/>
                    <a:pt x="513292" y="486833"/>
                    <a:pt x="501650" y="460375"/>
                  </a:cubicBezTo>
                  <a:lnTo>
                    <a:pt x="466725" y="390525"/>
                  </a:lnTo>
                  <a:cubicBezTo>
                    <a:pt x="440267" y="369358"/>
                    <a:pt x="416983" y="332317"/>
                    <a:pt x="390525" y="311150"/>
                  </a:cubicBezTo>
                  <a:lnTo>
                    <a:pt x="314325" y="276225"/>
                  </a:lnTo>
                  <a:cubicBezTo>
                    <a:pt x="291042" y="268817"/>
                    <a:pt x="267758" y="251883"/>
                    <a:pt x="244475" y="244475"/>
                  </a:cubicBezTo>
                  <a:lnTo>
                    <a:pt x="123825" y="200025"/>
                  </a:lnTo>
                  <a:cubicBezTo>
                    <a:pt x="87842" y="186267"/>
                    <a:pt x="60325" y="174625"/>
                    <a:pt x="28575" y="161925"/>
                  </a:cubicBezTo>
                  <a:cubicBezTo>
                    <a:pt x="27517" y="148167"/>
                    <a:pt x="1058" y="134408"/>
                    <a:pt x="0" y="120650"/>
                  </a:cubicBezTo>
                  <a:lnTo>
                    <a:pt x="28575" y="85725"/>
                  </a:lnTo>
                  <a:cubicBezTo>
                    <a:pt x="42333" y="77258"/>
                    <a:pt x="65617" y="65617"/>
                    <a:pt x="79375" y="57150"/>
                  </a:cubicBezTo>
                  <a:lnTo>
                    <a:pt x="161925" y="28575"/>
                  </a:lnTo>
                  <a:lnTo>
                    <a:pt x="314325" y="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54" name="Freeform 53"/>
            <p:cNvSpPr/>
            <p:nvPr/>
          </p:nvSpPr>
          <p:spPr>
            <a:xfrm>
              <a:off x="4996067" y="2532630"/>
              <a:ext cx="514350" cy="533400"/>
            </a:xfrm>
            <a:custGeom>
              <a:avLst/>
              <a:gdLst>
                <a:gd name="connsiteX0" fmla="*/ 514350 w 514350"/>
                <a:gd name="connsiteY0" fmla="*/ 0 h 533400"/>
                <a:gd name="connsiteX1" fmla="*/ 514350 w 514350"/>
                <a:gd name="connsiteY1" fmla="*/ 190500 h 533400"/>
                <a:gd name="connsiteX2" fmla="*/ 438150 w 514350"/>
                <a:gd name="connsiteY2" fmla="*/ 342900 h 533400"/>
                <a:gd name="connsiteX3" fmla="*/ 323850 w 514350"/>
                <a:gd name="connsiteY3" fmla="*/ 438150 h 533400"/>
                <a:gd name="connsiteX4" fmla="*/ 190500 w 514350"/>
                <a:gd name="connsiteY4" fmla="*/ 485775 h 533400"/>
                <a:gd name="connsiteX5" fmla="*/ 0 w 514350"/>
                <a:gd name="connsiteY5" fmla="*/ 5334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50" h="533400">
                  <a:moveTo>
                    <a:pt x="514350" y="0"/>
                  </a:moveTo>
                  <a:lnTo>
                    <a:pt x="514350" y="190500"/>
                  </a:lnTo>
                  <a:lnTo>
                    <a:pt x="438150" y="342900"/>
                  </a:lnTo>
                  <a:lnTo>
                    <a:pt x="323850" y="438150"/>
                  </a:lnTo>
                  <a:lnTo>
                    <a:pt x="190500" y="485775"/>
                  </a:lnTo>
                  <a:lnTo>
                    <a:pt x="0" y="53340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55" name="Freeform 54"/>
            <p:cNvSpPr/>
            <p:nvPr/>
          </p:nvSpPr>
          <p:spPr>
            <a:xfrm>
              <a:off x="6628017" y="2570731"/>
              <a:ext cx="301625" cy="908050"/>
            </a:xfrm>
            <a:custGeom>
              <a:avLst/>
              <a:gdLst>
                <a:gd name="connsiteX0" fmla="*/ 295275 w 295275"/>
                <a:gd name="connsiteY0" fmla="*/ 0 h 904875"/>
                <a:gd name="connsiteX1" fmla="*/ 123825 w 295275"/>
                <a:gd name="connsiteY1" fmla="*/ 85725 h 904875"/>
                <a:gd name="connsiteX2" fmla="*/ 66675 w 295275"/>
                <a:gd name="connsiteY2" fmla="*/ 152400 h 904875"/>
                <a:gd name="connsiteX3" fmla="*/ 66675 w 295275"/>
                <a:gd name="connsiteY3" fmla="*/ 247650 h 904875"/>
                <a:gd name="connsiteX4" fmla="*/ 133350 w 295275"/>
                <a:gd name="connsiteY4" fmla="*/ 419100 h 904875"/>
                <a:gd name="connsiteX5" fmla="*/ 200025 w 295275"/>
                <a:gd name="connsiteY5" fmla="*/ 619125 h 904875"/>
                <a:gd name="connsiteX6" fmla="*/ 190500 w 295275"/>
                <a:gd name="connsiteY6" fmla="*/ 723900 h 904875"/>
                <a:gd name="connsiteX7" fmla="*/ 104775 w 295275"/>
                <a:gd name="connsiteY7" fmla="*/ 857250 h 904875"/>
                <a:gd name="connsiteX8" fmla="*/ 0 w 295275"/>
                <a:gd name="connsiteY8" fmla="*/ 904875 h 904875"/>
                <a:gd name="connsiteX0" fmla="*/ 301625 w 301625"/>
                <a:gd name="connsiteY0" fmla="*/ 0 h 908050"/>
                <a:gd name="connsiteX1" fmla="*/ 130175 w 301625"/>
                <a:gd name="connsiteY1" fmla="*/ 85725 h 908050"/>
                <a:gd name="connsiteX2" fmla="*/ 73025 w 301625"/>
                <a:gd name="connsiteY2" fmla="*/ 152400 h 908050"/>
                <a:gd name="connsiteX3" fmla="*/ 73025 w 301625"/>
                <a:gd name="connsiteY3" fmla="*/ 247650 h 908050"/>
                <a:gd name="connsiteX4" fmla="*/ 139700 w 301625"/>
                <a:gd name="connsiteY4" fmla="*/ 419100 h 908050"/>
                <a:gd name="connsiteX5" fmla="*/ 206375 w 301625"/>
                <a:gd name="connsiteY5" fmla="*/ 619125 h 908050"/>
                <a:gd name="connsiteX6" fmla="*/ 196850 w 301625"/>
                <a:gd name="connsiteY6" fmla="*/ 723900 h 908050"/>
                <a:gd name="connsiteX7" fmla="*/ 111125 w 301625"/>
                <a:gd name="connsiteY7" fmla="*/ 857250 h 908050"/>
                <a:gd name="connsiteX8" fmla="*/ 0 w 301625"/>
                <a:gd name="connsiteY8" fmla="*/ 908050 h 908050"/>
                <a:gd name="connsiteX0" fmla="*/ 301625 w 301625"/>
                <a:gd name="connsiteY0" fmla="*/ 0 h 908050"/>
                <a:gd name="connsiteX1" fmla="*/ 130175 w 301625"/>
                <a:gd name="connsiteY1" fmla="*/ 85725 h 908050"/>
                <a:gd name="connsiteX2" fmla="*/ 73025 w 301625"/>
                <a:gd name="connsiteY2" fmla="*/ 152400 h 908050"/>
                <a:gd name="connsiteX3" fmla="*/ 73025 w 301625"/>
                <a:gd name="connsiteY3" fmla="*/ 247650 h 908050"/>
                <a:gd name="connsiteX4" fmla="*/ 139700 w 301625"/>
                <a:gd name="connsiteY4" fmla="*/ 419100 h 908050"/>
                <a:gd name="connsiteX5" fmla="*/ 206375 w 301625"/>
                <a:gd name="connsiteY5" fmla="*/ 619125 h 908050"/>
                <a:gd name="connsiteX6" fmla="*/ 196850 w 301625"/>
                <a:gd name="connsiteY6" fmla="*/ 723900 h 908050"/>
                <a:gd name="connsiteX7" fmla="*/ 155575 w 301625"/>
                <a:gd name="connsiteY7" fmla="*/ 803274 h 908050"/>
                <a:gd name="connsiteX8" fmla="*/ 111125 w 301625"/>
                <a:gd name="connsiteY8" fmla="*/ 857250 h 908050"/>
                <a:gd name="connsiteX9" fmla="*/ 0 w 301625"/>
                <a:gd name="connsiteY9" fmla="*/ 908050 h 908050"/>
                <a:gd name="connsiteX0" fmla="*/ 301625 w 301625"/>
                <a:gd name="connsiteY0" fmla="*/ 0 h 908050"/>
                <a:gd name="connsiteX1" fmla="*/ 130175 w 301625"/>
                <a:gd name="connsiteY1" fmla="*/ 85725 h 908050"/>
                <a:gd name="connsiteX2" fmla="*/ 73025 w 301625"/>
                <a:gd name="connsiteY2" fmla="*/ 152400 h 908050"/>
                <a:gd name="connsiteX3" fmla="*/ 73025 w 301625"/>
                <a:gd name="connsiteY3" fmla="*/ 247650 h 908050"/>
                <a:gd name="connsiteX4" fmla="*/ 139700 w 301625"/>
                <a:gd name="connsiteY4" fmla="*/ 419100 h 908050"/>
                <a:gd name="connsiteX5" fmla="*/ 206375 w 301625"/>
                <a:gd name="connsiteY5" fmla="*/ 619125 h 908050"/>
                <a:gd name="connsiteX6" fmla="*/ 209550 w 301625"/>
                <a:gd name="connsiteY6" fmla="*/ 704850 h 908050"/>
                <a:gd name="connsiteX7" fmla="*/ 155575 w 301625"/>
                <a:gd name="connsiteY7" fmla="*/ 803274 h 908050"/>
                <a:gd name="connsiteX8" fmla="*/ 111125 w 301625"/>
                <a:gd name="connsiteY8" fmla="*/ 857250 h 908050"/>
                <a:gd name="connsiteX9" fmla="*/ 0 w 301625"/>
                <a:gd name="connsiteY9" fmla="*/ 908050 h 908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625" h="908050">
                  <a:moveTo>
                    <a:pt x="301625" y="0"/>
                  </a:moveTo>
                  <a:lnTo>
                    <a:pt x="130175" y="85725"/>
                  </a:lnTo>
                  <a:lnTo>
                    <a:pt x="73025" y="152400"/>
                  </a:lnTo>
                  <a:lnTo>
                    <a:pt x="73025" y="247650"/>
                  </a:lnTo>
                  <a:lnTo>
                    <a:pt x="139700" y="419100"/>
                  </a:lnTo>
                  <a:lnTo>
                    <a:pt x="206375" y="619125"/>
                  </a:lnTo>
                  <a:lnTo>
                    <a:pt x="209550" y="704850"/>
                  </a:lnTo>
                  <a:cubicBezTo>
                    <a:pt x="195792" y="723900"/>
                    <a:pt x="169333" y="784224"/>
                    <a:pt x="155575" y="803274"/>
                  </a:cubicBezTo>
                  <a:lnTo>
                    <a:pt x="111125" y="857250"/>
                  </a:lnTo>
                  <a:lnTo>
                    <a:pt x="0" y="90805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56" name="Freeform 55"/>
            <p:cNvSpPr/>
            <p:nvPr/>
          </p:nvSpPr>
          <p:spPr>
            <a:xfrm>
              <a:off x="6964566" y="3278756"/>
              <a:ext cx="415925" cy="304800"/>
            </a:xfrm>
            <a:custGeom>
              <a:avLst/>
              <a:gdLst>
                <a:gd name="connsiteX0" fmla="*/ 419100 w 419100"/>
                <a:gd name="connsiteY0" fmla="*/ 0 h 304800"/>
                <a:gd name="connsiteX1" fmla="*/ 314325 w 419100"/>
                <a:gd name="connsiteY1" fmla="*/ 19050 h 304800"/>
                <a:gd name="connsiteX2" fmla="*/ 161925 w 419100"/>
                <a:gd name="connsiteY2" fmla="*/ 66675 h 304800"/>
                <a:gd name="connsiteX3" fmla="*/ 47625 w 419100"/>
                <a:gd name="connsiteY3" fmla="*/ 171450 h 304800"/>
                <a:gd name="connsiteX4" fmla="*/ 0 w 419100"/>
                <a:gd name="connsiteY4" fmla="*/ 304800 h 304800"/>
                <a:gd name="connsiteX0" fmla="*/ 403225 w 403225"/>
                <a:gd name="connsiteY0" fmla="*/ 0 h 301625"/>
                <a:gd name="connsiteX1" fmla="*/ 314325 w 403225"/>
                <a:gd name="connsiteY1" fmla="*/ 15875 h 301625"/>
                <a:gd name="connsiteX2" fmla="*/ 161925 w 403225"/>
                <a:gd name="connsiteY2" fmla="*/ 63500 h 301625"/>
                <a:gd name="connsiteX3" fmla="*/ 47625 w 403225"/>
                <a:gd name="connsiteY3" fmla="*/ 168275 h 301625"/>
                <a:gd name="connsiteX4" fmla="*/ 0 w 403225"/>
                <a:gd name="connsiteY4" fmla="*/ 301625 h 301625"/>
                <a:gd name="connsiteX0" fmla="*/ 415925 w 415925"/>
                <a:gd name="connsiteY0" fmla="*/ 0 h 304800"/>
                <a:gd name="connsiteX1" fmla="*/ 327025 w 415925"/>
                <a:gd name="connsiteY1" fmla="*/ 15875 h 304800"/>
                <a:gd name="connsiteX2" fmla="*/ 174625 w 415925"/>
                <a:gd name="connsiteY2" fmla="*/ 63500 h 304800"/>
                <a:gd name="connsiteX3" fmla="*/ 60325 w 415925"/>
                <a:gd name="connsiteY3" fmla="*/ 168275 h 304800"/>
                <a:gd name="connsiteX4" fmla="*/ 0 w 415925"/>
                <a:gd name="connsiteY4" fmla="*/ 304800 h 304800"/>
                <a:gd name="connsiteX0" fmla="*/ 415925 w 415925"/>
                <a:gd name="connsiteY0" fmla="*/ 0 h 304800"/>
                <a:gd name="connsiteX1" fmla="*/ 327025 w 415925"/>
                <a:gd name="connsiteY1" fmla="*/ 15875 h 304800"/>
                <a:gd name="connsiteX2" fmla="*/ 174625 w 415925"/>
                <a:gd name="connsiteY2" fmla="*/ 63500 h 304800"/>
                <a:gd name="connsiteX3" fmla="*/ 60325 w 415925"/>
                <a:gd name="connsiteY3" fmla="*/ 168275 h 304800"/>
                <a:gd name="connsiteX4" fmla="*/ 25401 w 415925"/>
                <a:gd name="connsiteY4" fmla="*/ 231774 h 304800"/>
                <a:gd name="connsiteX5" fmla="*/ 0 w 415925"/>
                <a:gd name="connsiteY5" fmla="*/ 304800 h 304800"/>
                <a:gd name="connsiteX0" fmla="*/ 415925 w 415925"/>
                <a:gd name="connsiteY0" fmla="*/ 0 h 304800"/>
                <a:gd name="connsiteX1" fmla="*/ 327025 w 415925"/>
                <a:gd name="connsiteY1" fmla="*/ 15875 h 304800"/>
                <a:gd name="connsiteX2" fmla="*/ 174625 w 415925"/>
                <a:gd name="connsiteY2" fmla="*/ 63500 h 304800"/>
                <a:gd name="connsiteX3" fmla="*/ 111126 w 415925"/>
                <a:gd name="connsiteY3" fmla="*/ 101599 h 304800"/>
                <a:gd name="connsiteX4" fmla="*/ 60325 w 415925"/>
                <a:gd name="connsiteY4" fmla="*/ 168275 h 304800"/>
                <a:gd name="connsiteX5" fmla="*/ 25401 w 415925"/>
                <a:gd name="connsiteY5" fmla="*/ 231774 h 304800"/>
                <a:gd name="connsiteX6" fmla="*/ 0 w 415925"/>
                <a:gd name="connsiteY6" fmla="*/ 304800 h 304800"/>
                <a:gd name="connsiteX0" fmla="*/ 415925 w 415925"/>
                <a:gd name="connsiteY0" fmla="*/ 0 h 304800"/>
                <a:gd name="connsiteX1" fmla="*/ 327025 w 415925"/>
                <a:gd name="connsiteY1" fmla="*/ 15875 h 304800"/>
                <a:gd name="connsiteX2" fmla="*/ 231776 w 415925"/>
                <a:gd name="connsiteY2" fmla="*/ 38099 h 304800"/>
                <a:gd name="connsiteX3" fmla="*/ 174625 w 415925"/>
                <a:gd name="connsiteY3" fmla="*/ 63500 h 304800"/>
                <a:gd name="connsiteX4" fmla="*/ 111126 w 415925"/>
                <a:gd name="connsiteY4" fmla="*/ 101599 h 304800"/>
                <a:gd name="connsiteX5" fmla="*/ 60325 w 415925"/>
                <a:gd name="connsiteY5" fmla="*/ 168275 h 304800"/>
                <a:gd name="connsiteX6" fmla="*/ 25401 w 415925"/>
                <a:gd name="connsiteY6" fmla="*/ 231774 h 304800"/>
                <a:gd name="connsiteX7" fmla="*/ 0 w 415925"/>
                <a:gd name="connsiteY7"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925" h="304800">
                  <a:moveTo>
                    <a:pt x="415925" y="0"/>
                  </a:moveTo>
                  <a:lnTo>
                    <a:pt x="327025" y="15875"/>
                  </a:lnTo>
                  <a:cubicBezTo>
                    <a:pt x="288925" y="26458"/>
                    <a:pt x="269876" y="27516"/>
                    <a:pt x="231776" y="38099"/>
                  </a:cubicBezTo>
                  <a:lnTo>
                    <a:pt x="174625" y="63500"/>
                  </a:lnTo>
                  <a:cubicBezTo>
                    <a:pt x="153459" y="81491"/>
                    <a:pt x="132292" y="83608"/>
                    <a:pt x="111126" y="101599"/>
                  </a:cubicBezTo>
                  <a:lnTo>
                    <a:pt x="60325" y="168275"/>
                  </a:lnTo>
                  <a:cubicBezTo>
                    <a:pt x="51859" y="189441"/>
                    <a:pt x="33867" y="210608"/>
                    <a:pt x="25401" y="231774"/>
                  </a:cubicBezTo>
                  <a:lnTo>
                    <a:pt x="0" y="30480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57" name="Freeform 56"/>
            <p:cNvSpPr/>
            <p:nvPr/>
          </p:nvSpPr>
          <p:spPr>
            <a:xfrm>
              <a:off x="7872617" y="3513705"/>
              <a:ext cx="403225" cy="219075"/>
            </a:xfrm>
            <a:custGeom>
              <a:avLst/>
              <a:gdLst>
                <a:gd name="connsiteX0" fmla="*/ 447675 w 447675"/>
                <a:gd name="connsiteY0" fmla="*/ 38100 h 219075"/>
                <a:gd name="connsiteX1" fmla="*/ 342900 w 447675"/>
                <a:gd name="connsiteY1" fmla="*/ 0 h 219075"/>
                <a:gd name="connsiteX2" fmla="*/ 152400 w 447675"/>
                <a:gd name="connsiteY2" fmla="*/ 38100 h 219075"/>
                <a:gd name="connsiteX3" fmla="*/ 57150 w 447675"/>
                <a:gd name="connsiteY3" fmla="*/ 104775 h 219075"/>
                <a:gd name="connsiteX4" fmla="*/ 0 w 447675"/>
                <a:gd name="connsiteY4" fmla="*/ 219075 h 219075"/>
                <a:gd name="connsiteX0" fmla="*/ 415925 w 415925"/>
                <a:gd name="connsiteY0" fmla="*/ 22225 h 219075"/>
                <a:gd name="connsiteX1" fmla="*/ 342900 w 415925"/>
                <a:gd name="connsiteY1" fmla="*/ 0 h 219075"/>
                <a:gd name="connsiteX2" fmla="*/ 152400 w 415925"/>
                <a:gd name="connsiteY2" fmla="*/ 38100 h 219075"/>
                <a:gd name="connsiteX3" fmla="*/ 57150 w 415925"/>
                <a:gd name="connsiteY3" fmla="*/ 104775 h 219075"/>
                <a:gd name="connsiteX4" fmla="*/ 0 w 415925"/>
                <a:gd name="connsiteY4" fmla="*/ 219075 h 219075"/>
                <a:gd name="connsiteX0" fmla="*/ 415925 w 415925"/>
                <a:gd name="connsiteY0" fmla="*/ 22225 h 219075"/>
                <a:gd name="connsiteX1" fmla="*/ 342900 w 415925"/>
                <a:gd name="connsiteY1" fmla="*/ 0 h 219075"/>
                <a:gd name="connsiteX2" fmla="*/ 238125 w 415925"/>
                <a:gd name="connsiteY2" fmla="*/ 9525 h 219075"/>
                <a:gd name="connsiteX3" fmla="*/ 152400 w 415925"/>
                <a:gd name="connsiteY3" fmla="*/ 38100 h 219075"/>
                <a:gd name="connsiteX4" fmla="*/ 57150 w 415925"/>
                <a:gd name="connsiteY4" fmla="*/ 104775 h 219075"/>
                <a:gd name="connsiteX5" fmla="*/ 0 w 415925"/>
                <a:gd name="connsiteY5" fmla="*/ 219075 h 219075"/>
                <a:gd name="connsiteX0" fmla="*/ 415925 w 415925"/>
                <a:gd name="connsiteY0" fmla="*/ 22225 h 219075"/>
                <a:gd name="connsiteX1" fmla="*/ 342900 w 415925"/>
                <a:gd name="connsiteY1" fmla="*/ 0 h 219075"/>
                <a:gd name="connsiteX2" fmla="*/ 238125 w 415925"/>
                <a:gd name="connsiteY2" fmla="*/ 9525 h 219075"/>
                <a:gd name="connsiteX3" fmla="*/ 152400 w 415925"/>
                <a:gd name="connsiteY3" fmla="*/ 38100 h 219075"/>
                <a:gd name="connsiteX4" fmla="*/ 104775 w 415925"/>
                <a:gd name="connsiteY4" fmla="*/ 63500 h 219075"/>
                <a:gd name="connsiteX5" fmla="*/ 57150 w 415925"/>
                <a:gd name="connsiteY5" fmla="*/ 104775 h 219075"/>
                <a:gd name="connsiteX6" fmla="*/ 0 w 415925"/>
                <a:gd name="connsiteY6" fmla="*/ 219075 h 219075"/>
                <a:gd name="connsiteX0" fmla="*/ 415925 w 415925"/>
                <a:gd name="connsiteY0" fmla="*/ 22225 h 219075"/>
                <a:gd name="connsiteX1" fmla="*/ 342900 w 415925"/>
                <a:gd name="connsiteY1" fmla="*/ 0 h 219075"/>
                <a:gd name="connsiteX2" fmla="*/ 238125 w 415925"/>
                <a:gd name="connsiteY2" fmla="*/ 9525 h 219075"/>
                <a:gd name="connsiteX3" fmla="*/ 152400 w 415925"/>
                <a:gd name="connsiteY3" fmla="*/ 38100 h 219075"/>
                <a:gd name="connsiteX4" fmla="*/ 104775 w 415925"/>
                <a:gd name="connsiteY4" fmla="*/ 63500 h 219075"/>
                <a:gd name="connsiteX5" fmla="*/ 57150 w 415925"/>
                <a:gd name="connsiteY5" fmla="*/ 104775 h 219075"/>
                <a:gd name="connsiteX6" fmla="*/ 25400 w 415925"/>
                <a:gd name="connsiteY6" fmla="*/ 152400 h 219075"/>
                <a:gd name="connsiteX7" fmla="*/ 0 w 415925"/>
                <a:gd name="connsiteY7" fmla="*/ 219075 h 219075"/>
                <a:gd name="connsiteX0" fmla="*/ 403225 w 403225"/>
                <a:gd name="connsiteY0" fmla="*/ 22225 h 219075"/>
                <a:gd name="connsiteX1" fmla="*/ 342900 w 403225"/>
                <a:gd name="connsiteY1" fmla="*/ 0 h 219075"/>
                <a:gd name="connsiteX2" fmla="*/ 238125 w 403225"/>
                <a:gd name="connsiteY2" fmla="*/ 9525 h 219075"/>
                <a:gd name="connsiteX3" fmla="*/ 152400 w 403225"/>
                <a:gd name="connsiteY3" fmla="*/ 38100 h 219075"/>
                <a:gd name="connsiteX4" fmla="*/ 104775 w 403225"/>
                <a:gd name="connsiteY4" fmla="*/ 63500 h 219075"/>
                <a:gd name="connsiteX5" fmla="*/ 57150 w 403225"/>
                <a:gd name="connsiteY5" fmla="*/ 104775 h 219075"/>
                <a:gd name="connsiteX6" fmla="*/ 25400 w 403225"/>
                <a:gd name="connsiteY6" fmla="*/ 152400 h 219075"/>
                <a:gd name="connsiteX7" fmla="*/ 0 w 403225"/>
                <a:gd name="connsiteY7" fmla="*/ 21907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225" h="219075">
                  <a:moveTo>
                    <a:pt x="403225" y="22225"/>
                  </a:moveTo>
                  <a:lnTo>
                    <a:pt x="342900" y="0"/>
                  </a:lnTo>
                  <a:cubicBezTo>
                    <a:pt x="315383" y="5292"/>
                    <a:pt x="265642" y="4233"/>
                    <a:pt x="238125" y="9525"/>
                  </a:cubicBezTo>
                  <a:lnTo>
                    <a:pt x="152400" y="38100"/>
                  </a:lnTo>
                  <a:cubicBezTo>
                    <a:pt x="140758" y="46567"/>
                    <a:pt x="116417" y="55033"/>
                    <a:pt x="104775" y="63500"/>
                  </a:cubicBezTo>
                  <a:lnTo>
                    <a:pt x="57150" y="104775"/>
                  </a:lnTo>
                  <a:cubicBezTo>
                    <a:pt x="50800" y="115358"/>
                    <a:pt x="31750" y="141817"/>
                    <a:pt x="25400" y="152400"/>
                  </a:cubicBezTo>
                  <a:lnTo>
                    <a:pt x="0" y="219075"/>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58" name="Freeform 57"/>
            <p:cNvSpPr/>
            <p:nvPr/>
          </p:nvSpPr>
          <p:spPr>
            <a:xfrm>
              <a:off x="7879761" y="2896961"/>
              <a:ext cx="514350" cy="154850"/>
            </a:xfrm>
            <a:custGeom>
              <a:avLst/>
              <a:gdLst>
                <a:gd name="connsiteX0" fmla="*/ 561975 w 561975"/>
                <a:gd name="connsiteY0" fmla="*/ 38100 h 133350"/>
                <a:gd name="connsiteX1" fmla="*/ 361950 w 561975"/>
                <a:gd name="connsiteY1" fmla="*/ 85725 h 133350"/>
                <a:gd name="connsiteX2" fmla="*/ 209550 w 561975"/>
                <a:gd name="connsiteY2" fmla="*/ 133350 h 133350"/>
                <a:gd name="connsiteX3" fmla="*/ 104775 w 561975"/>
                <a:gd name="connsiteY3" fmla="*/ 123825 h 133350"/>
                <a:gd name="connsiteX4" fmla="*/ 0 w 561975"/>
                <a:gd name="connsiteY4" fmla="*/ 0 h 133350"/>
                <a:gd name="connsiteX0" fmla="*/ 492919 w 492919"/>
                <a:gd name="connsiteY0" fmla="*/ 50006 h 133350"/>
                <a:gd name="connsiteX1" fmla="*/ 361950 w 492919"/>
                <a:gd name="connsiteY1" fmla="*/ 85725 h 133350"/>
                <a:gd name="connsiteX2" fmla="*/ 209550 w 492919"/>
                <a:gd name="connsiteY2" fmla="*/ 133350 h 133350"/>
                <a:gd name="connsiteX3" fmla="*/ 104775 w 492919"/>
                <a:gd name="connsiteY3" fmla="*/ 123825 h 133350"/>
                <a:gd name="connsiteX4" fmla="*/ 0 w 492919"/>
                <a:gd name="connsiteY4" fmla="*/ 0 h 133350"/>
                <a:gd name="connsiteX0" fmla="*/ 492919 w 492919"/>
                <a:gd name="connsiteY0" fmla="*/ 50006 h 133350"/>
                <a:gd name="connsiteX1" fmla="*/ 361950 w 492919"/>
                <a:gd name="connsiteY1" fmla="*/ 85725 h 133350"/>
                <a:gd name="connsiteX2" fmla="*/ 283369 w 492919"/>
                <a:gd name="connsiteY2" fmla="*/ 116681 h 133350"/>
                <a:gd name="connsiteX3" fmla="*/ 209550 w 492919"/>
                <a:gd name="connsiteY3" fmla="*/ 133350 h 133350"/>
                <a:gd name="connsiteX4" fmla="*/ 104775 w 492919"/>
                <a:gd name="connsiteY4" fmla="*/ 123825 h 133350"/>
                <a:gd name="connsiteX5" fmla="*/ 0 w 492919"/>
                <a:gd name="connsiteY5" fmla="*/ 0 h 133350"/>
                <a:gd name="connsiteX0" fmla="*/ 492919 w 492919"/>
                <a:gd name="connsiteY0" fmla="*/ 50006 h 138181"/>
                <a:gd name="connsiteX1" fmla="*/ 361950 w 492919"/>
                <a:gd name="connsiteY1" fmla="*/ 85725 h 138181"/>
                <a:gd name="connsiteX2" fmla="*/ 283369 w 492919"/>
                <a:gd name="connsiteY2" fmla="*/ 116681 h 138181"/>
                <a:gd name="connsiteX3" fmla="*/ 209550 w 492919"/>
                <a:gd name="connsiteY3" fmla="*/ 133350 h 138181"/>
                <a:gd name="connsiteX4" fmla="*/ 145256 w 492919"/>
                <a:gd name="connsiteY4" fmla="*/ 138113 h 138181"/>
                <a:gd name="connsiteX5" fmla="*/ 104775 w 492919"/>
                <a:gd name="connsiteY5" fmla="*/ 123825 h 138181"/>
                <a:gd name="connsiteX6" fmla="*/ 0 w 492919"/>
                <a:gd name="connsiteY6" fmla="*/ 0 h 138181"/>
                <a:gd name="connsiteX0" fmla="*/ 514350 w 514350"/>
                <a:gd name="connsiteY0" fmla="*/ 66675 h 154850"/>
                <a:gd name="connsiteX1" fmla="*/ 383381 w 514350"/>
                <a:gd name="connsiteY1" fmla="*/ 102394 h 154850"/>
                <a:gd name="connsiteX2" fmla="*/ 304800 w 514350"/>
                <a:gd name="connsiteY2" fmla="*/ 133350 h 154850"/>
                <a:gd name="connsiteX3" fmla="*/ 230981 w 514350"/>
                <a:gd name="connsiteY3" fmla="*/ 150019 h 154850"/>
                <a:gd name="connsiteX4" fmla="*/ 166687 w 514350"/>
                <a:gd name="connsiteY4" fmla="*/ 154782 h 154850"/>
                <a:gd name="connsiteX5" fmla="*/ 126206 w 514350"/>
                <a:gd name="connsiteY5" fmla="*/ 140494 h 154850"/>
                <a:gd name="connsiteX6" fmla="*/ 0 w 514350"/>
                <a:gd name="connsiteY6" fmla="*/ 0 h 15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350" h="154850">
                  <a:moveTo>
                    <a:pt x="514350" y="66675"/>
                  </a:moveTo>
                  <a:lnTo>
                    <a:pt x="383381" y="102394"/>
                  </a:lnTo>
                  <a:cubicBezTo>
                    <a:pt x="361950" y="108744"/>
                    <a:pt x="326231" y="127000"/>
                    <a:pt x="304800" y="133350"/>
                  </a:cubicBezTo>
                  <a:lnTo>
                    <a:pt x="230981" y="150019"/>
                  </a:lnTo>
                  <a:cubicBezTo>
                    <a:pt x="215106" y="149225"/>
                    <a:pt x="182562" y="155576"/>
                    <a:pt x="166687" y="154782"/>
                  </a:cubicBezTo>
                  <a:lnTo>
                    <a:pt x="126206" y="140494"/>
                  </a:lnTo>
                  <a:lnTo>
                    <a:pt x="0" y="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59" name="Freeform 58"/>
            <p:cNvSpPr/>
            <p:nvPr/>
          </p:nvSpPr>
          <p:spPr>
            <a:xfrm>
              <a:off x="7129667" y="2375400"/>
              <a:ext cx="647700" cy="128655"/>
            </a:xfrm>
            <a:custGeom>
              <a:avLst/>
              <a:gdLst>
                <a:gd name="connsiteX0" fmla="*/ 647700 w 647700"/>
                <a:gd name="connsiteY0" fmla="*/ 104775 h 123825"/>
                <a:gd name="connsiteX1" fmla="*/ 552450 w 647700"/>
                <a:gd name="connsiteY1" fmla="*/ 38100 h 123825"/>
                <a:gd name="connsiteX2" fmla="*/ 381000 w 647700"/>
                <a:gd name="connsiteY2" fmla="*/ 0 h 123825"/>
                <a:gd name="connsiteX3" fmla="*/ 180975 w 647700"/>
                <a:gd name="connsiteY3" fmla="*/ 19050 h 123825"/>
                <a:gd name="connsiteX4" fmla="*/ 0 w 647700"/>
                <a:gd name="connsiteY4" fmla="*/ 123825 h 123825"/>
                <a:gd name="connsiteX0" fmla="*/ 647700 w 647700"/>
                <a:gd name="connsiteY0" fmla="*/ 97631 h 123825"/>
                <a:gd name="connsiteX1" fmla="*/ 552450 w 647700"/>
                <a:gd name="connsiteY1" fmla="*/ 38100 h 123825"/>
                <a:gd name="connsiteX2" fmla="*/ 381000 w 647700"/>
                <a:gd name="connsiteY2" fmla="*/ 0 h 123825"/>
                <a:gd name="connsiteX3" fmla="*/ 180975 w 647700"/>
                <a:gd name="connsiteY3" fmla="*/ 19050 h 123825"/>
                <a:gd name="connsiteX4" fmla="*/ 0 w 647700"/>
                <a:gd name="connsiteY4" fmla="*/ 123825 h 123825"/>
                <a:gd name="connsiteX0" fmla="*/ 647700 w 647700"/>
                <a:gd name="connsiteY0" fmla="*/ 97631 h 123825"/>
                <a:gd name="connsiteX1" fmla="*/ 552450 w 647700"/>
                <a:gd name="connsiteY1" fmla="*/ 38100 h 123825"/>
                <a:gd name="connsiteX2" fmla="*/ 461963 w 647700"/>
                <a:gd name="connsiteY2" fmla="*/ 9525 h 123825"/>
                <a:gd name="connsiteX3" fmla="*/ 381000 w 647700"/>
                <a:gd name="connsiteY3" fmla="*/ 0 h 123825"/>
                <a:gd name="connsiteX4" fmla="*/ 180975 w 647700"/>
                <a:gd name="connsiteY4" fmla="*/ 19050 h 123825"/>
                <a:gd name="connsiteX5" fmla="*/ 0 w 647700"/>
                <a:gd name="connsiteY5" fmla="*/ 123825 h 123825"/>
                <a:gd name="connsiteX0" fmla="*/ 647700 w 647700"/>
                <a:gd name="connsiteY0" fmla="*/ 102461 h 128655"/>
                <a:gd name="connsiteX1" fmla="*/ 552450 w 647700"/>
                <a:gd name="connsiteY1" fmla="*/ 42930 h 128655"/>
                <a:gd name="connsiteX2" fmla="*/ 461963 w 647700"/>
                <a:gd name="connsiteY2" fmla="*/ 14355 h 128655"/>
                <a:gd name="connsiteX3" fmla="*/ 381000 w 647700"/>
                <a:gd name="connsiteY3" fmla="*/ 4830 h 128655"/>
                <a:gd name="connsiteX4" fmla="*/ 288131 w 647700"/>
                <a:gd name="connsiteY4" fmla="*/ 68 h 128655"/>
                <a:gd name="connsiteX5" fmla="*/ 180975 w 647700"/>
                <a:gd name="connsiteY5" fmla="*/ 23880 h 128655"/>
                <a:gd name="connsiteX6" fmla="*/ 0 w 647700"/>
                <a:gd name="connsiteY6" fmla="*/ 128655 h 128655"/>
                <a:gd name="connsiteX0" fmla="*/ 647700 w 647700"/>
                <a:gd name="connsiteY0" fmla="*/ 102461 h 128655"/>
                <a:gd name="connsiteX1" fmla="*/ 552450 w 647700"/>
                <a:gd name="connsiteY1" fmla="*/ 42930 h 128655"/>
                <a:gd name="connsiteX2" fmla="*/ 461963 w 647700"/>
                <a:gd name="connsiteY2" fmla="*/ 14355 h 128655"/>
                <a:gd name="connsiteX3" fmla="*/ 381000 w 647700"/>
                <a:gd name="connsiteY3" fmla="*/ 4830 h 128655"/>
                <a:gd name="connsiteX4" fmla="*/ 288131 w 647700"/>
                <a:gd name="connsiteY4" fmla="*/ 68 h 128655"/>
                <a:gd name="connsiteX5" fmla="*/ 180975 w 647700"/>
                <a:gd name="connsiteY5" fmla="*/ 23880 h 128655"/>
                <a:gd name="connsiteX6" fmla="*/ 121444 w 647700"/>
                <a:gd name="connsiteY6" fmla="*/ 50074 h 128655"/>
                <a:gd name="connsiteX7" fmla="*/ 0 w 647700"/>
                <a:gd name="connsiteY7" fmla="*/ 128655 h 12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7700" h="128655">
                  <a:moveTo>
                    <a:pt x="647700" y="102461"/>
                  </a:moveTo>
                  <a:lnTo>
                    <a:pt x="552450" y="42930"/>
                  </a:lnTo>
                  <a:cubicBezTo>
                    <a:pt x="524669" y="36580"/>
                    <a:pt x="489744" y="20705"/>
                    <a:pt x="461963" y="14355"/>
                  </a:cubicBezTo>
                  <a:lnTo>
                    <a:pt x="381000" y="4830"/>
                  </a:lnTo>
                  <a:cubicBezTo>
                    <a:pt x="360363" y="5624"/>
                    <a:pt x="308768" y="-726"/>
                    <a:pt x="288131" y="68"/>
                  </a:cubicBezTo>
                  <a:lnTo>
                    <a:pt x="180975" y="23880"/>
                  </a:lnTo>
                  <a:cubicBezTo>
                    <a:pt x="166688" y="31818"/>
                    <a:pt x="135731" y="42136"/>
                    <a:pt x="121444" y="50074"/>
                  </a:cubicBezTo>
                  <a:lnTo>
                    <a:pt x="0" y="128655"/>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60" name="Freeform 59"/>
            <p:cNvSpPr/>
            <p:nvPr/>
          </p:nvSpPr>
          <p:spPr>
            <a:xfrm>
              <a:off x="5958092" y="1827780"/>
              <a:ext cx="1123950" cy="342900"/>
            </a:xfrm>
            <a:custGeom>
              <a:avLst/>
              <a:gdLst>
                <a:gd name="connsiteX0" fmla="*/ 1123950 w 1123950"/>
                <a:gd name="connsiteY0" fmla="*/ 152400 h 342900"/>
                <a:gd name="connsiteX1" fmla="*/ 1076325 w 1123950"/>
                <a:gd name="connsiteY1" fmla="*/ 304800 h 342900"/>
                <a:gd name="connsiteX2" fmla="*/ 1019175 w 1123950"/>
                <a:gd name="connsiteY2" fmla="*/ 342900 h 342900"/>
                <a:gd name="connsiteX3" fmla="*/ 828675 w 1123950"/>
                <a:gd name="connsiteY3" fmla="*/ 333375 h 342900"/>
                <a:gd name="connsiteX4" fmla="*/ 609600 w 1123950"/>
                <a:gd name="connsiteY4" fmla="*/ 314325 h 342900"/>
                <a:gd name="connsiteX5" fmla="*/ 381000 w 1123950"/>
                <a:gd name="connsiteY5" fmla="*/ 323850 h 342900"/>
                <a:gd name="connsiteX6" fmla="*/ 152400 w 1123950"/>
                <a:gd name="connsiteY6" fmla="*/ 257175 h 342900"/>
                <a:gd name="connsiteX7" fmla="*/ 38100 w 1123950"/>
                <a:gd name="connsiteY7" fmla="*/ 161925 h 342900"/>
                <a:gd name="connsiteX8" fmla="*/ 0 w 1123950"/>
                <a:gd name="connsiteY8"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950" h="342900">
                  <a:moveTo>
                    <a:pt x="1123950" y="152400"/>
                  </a:moveTo>
                  <a:lnTo>
                    <a:pt x="1076325" y="304800"/>
                  </a:lnTo>
                  <a:lnTo>
                    <a:pt x="1019175" y="342900"/>
                  </a:lnTo>
                  <a:lnTo>
                    <a:pt x="828675" y="333375"/>
                  </a:lnTo>
                  <a:lnTo>
                    <a:pt x="609600" y="314325"/>
                  </a:lnTo>
                  <a:lnTo>
                    <a:pt x="381000" y="323850"/>
                  </a:lnTo>
                  <a:lnTo>
                    <a:pt x="152400" y="257175"/>
                  </a:lnTo>
                  <a:lnTo>
                    <a:pt x="38100" y="161925"/>
                  </a:lnTo>
                  <a:lnTo>
                    <a:pt x="0" y="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61" name="Freeform 60"/>
            <p:cNvSpPr/>
            <p:nvPr/>
          </p:nvSpPr>
          <p:spPr>
            <a:xfrm>
              <a:off x="7532098" y="2027805"/>
              <a:ext cx="416719" cy="300038"/>
            </a:xfrm>
            <a:custGeom>
              <a:avLst/>
              <a:gdLst>
                <a:gd name="connsiteX0" fmla="*/ 409575 w 409575"/>
                <a:gd name="connsiteY0" fmla="*/ 295275 h 295275"/>
                <a:gd name="connsiteX1" fmla="*/ 285750 w 409575"/>
                <a:gd name="connsiteY1" fmla="*/ 180975 h 295275"/>
                <a:gd name="connsiteX2" fmla="*/ 142875 w 409575"/>
                <a:gd name="connsiteY2" fmla="*/ 123825 h 295275"/>
                <a:gd name="connsiteX3" fmla="*/ 0 w 409575"/>
                <a:gd name="connsiteY3" fmla="*/ 0 h 295275"/>
                <a:gd name="connsiteX0" fmla="*/ 390525 w 390525"/>
                <a:gd name="connsiteY0" fmla="*/ 271463 h 271463"/>
                <a:gd name="connsiteX1" fmla="*/ 285750 w 390525"/>
                <a:gd name="connsiteY1" fmla="*/ 180975 h 271463"/>
                <a:gd name="connsiteX2" fmla="*/ 142875 w 390525"/>
                <a:gd name="connsiteY2" fmla="*/ 123825 h 271463"/>
                <a:gd name="connsiteX3" fmla="*/ 0 w 390525"/>
                <a:gd name="connsiteY3" fmla="*/ 0 h 271463"/>
                <a:gd name="connsiteX0" fmla="*/ 416719 w 416719"/>
                <a:gd name="connsiteY0" fmla="*/ 300038 h 300038"/>
                <a:gd name="connsiteX1" fmla="*/ 311944 w 416719"/>
                <a:gd name="connsiteY1" fmla="*/ 209550 h 300038"/>
                <a:gd name="connsiteX2" fmla="*/ 169069 w 416719"/>
                <a:gd name="connsiteY2" fmla="*/ 152400 h 300038"/>
                <a:gd name="connsiteX3" fmla="*/ 0 w 416719"/>
                <a:gd name="connsiteY3" fmla="*/ 0 h 300038"/>
              </a:gdLst>
              <a:ahLst/>
              <a:cxnLst>
                <a:cxn ang="0">
                  <a:pos x="connsiteX0" y="connsiteY0"/>
                </a:cxn>
                <a:cxn ang="0">
                  <a:pos x="connsiteX1" y="connsiteY1"/>
                </a:cxn>
                <a:cxn ang="0">
                  <a:pos x="connsiteX2" y="connsiteY2"/>
                </a:cxn>
                <a:cxn ang="0">
                  <a:pos x="connsiteX3" y="connsiteY3"/>
                </a:cxn>
              </a:cxnLst>
              <a:rect l="l" t="t" r="r" b="b"/>
              <a:pathLst>
                <a:path w="416719" h="300038">
                  <a:moveTo>
                    <a:pt x="416719" y="300038"/>
                  </a:moveTo>
                  <a:lnTo>
                    <a:pt x="311944" y="209550"/>
                  </a:lnTo>
                  <a:lnTo>
                    <a:pt x="169069" y="152400"/>
                  </a:lnTo>
                  <a:lnTo>
                    <a:pt x="0" y="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62" name="Freeform 61"/>
            <p:cNvSpPr/>
            <p:nvPr/>
          </p:nvSpPr>
          <p:spPr>
            <a:xfrm>
              <a:off x="8094073" y="2287361"/>
              <a:ext cx="769144" cy="169069"/>
            </a:xfrm>
            <a:custGeom>
              <a:avLst/>
              <a:gdLst>
                <a:gd name="connsiteX0" fmla="*/ 752475 w 752475"/>
                <a:gd name="connsiteY0" fmla="*/ 133350 h 161925"/>
                <a:gd name="connsiteX1" fmla="*/ 590550 w 752475"/>
                <a:gd name="connsiteY1" fmla="*/ 161925 h 161925"/>
                <a:gd name="connsiteX2" fmla="*/ 361950 w 752475"/>
                <a:gd name="connsiteY2" fmla="*/ 104775 h 161925"/>
                <a:gd name="connsiteX3" fmla="*/ 161925 w 752475"/>
                <a:gd name="connsiteY3" fmla="*/ 0 h 161925"/>
                <a:gd name="connsiteX4" fmla="*/ 0 w 752475"/>
                <a:gd name="connsiteY4" fmla="*/ 0 h 161925"/>
                <a:gd name="connsiteX0" fmla="*/ 769144 w 769144"/>
                <a:gd name="connsiteY0" fmla="*/ 133350 h 161925"/>
                <a:gd name="connsiteX1" fmla="*/ 607219 w 769144"/>
                <a:gd name="connsiteY1" fmla="*/ 161925 h 161925"/>
                <a:gd name="connsiteX2" fmla="*/ 378619 w 769144"/>
                <a:gd name="connsiteY2" fmla="*/ 104775 h 161925"/>
                <a:gd name="connsiteX3" fmla="*/ 178594 w 769144"/>
                <a:gd name="connsiteY3" fmla="*/ 0 h 161925"/>
                <a:gd name="connsiteX4" fmla="*/ 0 w 769144"/>
                <a:gd name="connsiteY4" fmla="*/ 0 h 161925"/>
                <a:gd name="connsiteX0" fmla="*/ 769144 w 769144"/>
                <a:gd name="connsiteY0" fmla="*/ 140494 h 169069"/>
                <a:gd name="connsiteX1" fmla="*/ 607219 w 769144"/>
                <a:gd name="connsiteY1" fmla="*/ 169069 h 169069"/>
                <a:gd name="connsiteX2" fmla="*/ 378619 w 769144"/>
                <a:gd name="connsiteY2" fmla="*/ 111919 h 169069"/>
                <a:gd name="connsiteX3" fmla="*/ 178594 w 769144"/>
                <a:gd name="connsiteY3" fmla="*/ 7144 h 169069"/>
                <a:gd name="connsiteX4" fmla="*/ 78582 w 769144"/>
                <a:gd name="connsiteY4" fmla="*/ 0 h 169069"/>
                <a:gd name="connsiteX5" fmla="*/ 0 w 769144"/>
                <a:gd name="connsiteY5" fmla="*/ 7144 h 169069"/>
                <a:gd name="connsiteX0" fmla="*/ 769144 w 769144"/>
                <a:gd name="connsiteY0" fmla="*/ 140494 h 169069"/>
                <a:gd name="connsiteX1" fmla="*/ 607219 w 769144"/>
                <a:gd name="connsiteY1" fmla="*/ 169069 h 169069"/>
                <a:gd name="connsiteX2" fmla="*/ 447675 w 769144"/>
                <a:gd name="connsiteY2" fmla="*/ 133350 h 169069"/>
                <a:gd name="connsiteX3" fmla="*/ 378619 w 769144"/>
                <a:gd name="connsiteY3" fmla="*/ 111919 h 169069"/>
                <a:gd name="connsiteX4" fmla="*/ 178594 w 769144"/>
                <a:gd name="connsiteY4" fmla="*/ 7144 h 169069"/>
                <a:gd name="connsiteX5" fmla="*/ 78582 w 769144"/>
                <a:gd name="connsiteY5" fmla="*/ 0 h 169069"/>
                <a:gd name="connsiteX6" fmla="*/ 0 w 769144"/>
                <a:gd name="connsiteY6" fmla="*/ 7144 h 16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9144" h="169069">
                  <a:moveTo>
                    <a:pt x="769144" y="140494"/>
                  </a:moveTo>
                  <a:lnTo>
                    <a:pt x="607219" y="169069"/>
                  </a:lnTo>
                  <a:cubicBezTo>
                    <a:pt x="558007" y="155575"/>
                    <a:pt x="496887" y="146844"/>
                    <a:pt x="447675" y="133350"/>
                  </a:cubicBezTo>
                  <a:lnTo>
                    <a:pt x="378619" y="111919"/>
                  </a:lnTo>
                  <a:lnTo>
                    <a:pt x="178594" y="7144"/>
                  </a:lnTo>
                  <a:cubicBezTo>
                    <a:pt x="150813" y="6350"/>
                    <a:pt x="106363" y="794"/>
                    <a:pt x="78582" y="0"/>
                  </a:cubicBezTo>
                  <a:lnTo>
                    <a:pt x="0" y="7144"/>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63" name="Freeform 62"/>
            <p:cNvSpPr/>
            <p:nvPr/>
          </p:nvSpPr>
          <p:spPr>
            <a:xfrm>
              <a:off x="8241711" y="2649312"/>
              <a:ext cx="457200" cy="166688"/>
            </a:xfrm>
            <a:custGeom>
              <a:avLst/>
              <a:gdLst>
                <a:gd name="connsiteX0" fmla="*/ 504825 w 504825"/>
                <a:gd name="connsiteY0" fmla="*/ 0 h 180975"/>
                <a:gd name="connsiteX1" fmla="*/ 285750 w 504825"/>
                <a:gd name="connsiteY1" fmla="*/ 28575 h 180975"/>
                <a:gd name="connsiteX2" fmla="*/ 152400 w 504825"/>
                <a:gd name="connsiteY2" fmla="*/ 76200 h 180975"/>
                <a:gd name="connsiteX3" fmla="*/ 0 w 504825"/>
                <a:gd name="connsiteY3" fmla="*/ 180975 h 180975"/>
                <a:gd name="connsiteX0" fmla="*/ 488156 w 488156"/>
                <a:gd name="connsiteY0" fmla="*/ 0 h 169069"/>
                <a:gd name="connsiteX1" fmla="*/ 269081 w 488156"/>
                <a:gd name="connsiteY1" fmla="*/ 28575 h 169069"/>
                <a:gd name="connsiteX2" fmla="*/ 135731 w 488156"/>
                <a:gd name="connsiteY2" fmla="*/ 76200 h 169069"/>
                <a:gd name="connsiteX3" fmla="*/ 0 w 488156"/>
                <a:gd name="connsiteY3" fmla="*/ 169069 h 169069"/>
                <a:gd name="connsiteX0" fmla="*/ 488156 w 488156"/>
                <a:gd name="connsiteY0" fmla="*/ 0 h 169069"/>
                <a:gd name="connsiteX1" fmla="*/ 269081 w 488156"/>
                <a:gd name="connsiteY1" fmla="*/ 28575 h 169069"/>
                <a:gd name="connsiteX2" fmla="*/ 195261 w 488156"/>
                <a:gd name="connsiteY2" fmla="*/ 38100 h 169069"/>
                <a:gd name="connsiteX3" fmla="*/ 135731 w 488156"/>
                <a:gd name="connsiteY3" fmla="*/ 76200 h 169069"/>
                <a:gd name="connsiteX4" fmla="*/ 0 w 488156"/>
                <a:gd name="connsiteY4" fmla="*/ 169069 h 169069"/>
                <a:gd name="connsiteX0" fmla="*/ 488156 w 488156"/>
                <a:gd name="connsiteY0" fmla="*/ 0 h 169069"/>
                <a:gd name="connsiteX1" fmla="*/ 350043 w 488156"/>
                <a:gd name="connsiteY1" fmla="*/ 4763 h 169069"/>
                <a:gd name="connsiteX2" fmla="*/ 269081 w 488156"/>
                <a:gd name="connsiteY2" fmla="*/ 28575 h 169069"/>
                <a:gd name="connsiteX3" fmla="*/ 195261 w 488156"/>
                <a:gd name="connsiteY3" fmla="*/ 38100 h 169069"/>
                <a:gd name="connsiteX4" fmla="*/ 135731 w 488156"/>
                <a:gd name="connsiteY4" fmla="*/ 76200 h 169069"/>
                <a:gd name="connsiteX5" fmla="*/ 0 w 488156"/>
                <a:gd name="connsiteY5" fmla="*/ 169069 h 169069"/>
                <a:gd name="connsiteX0" fmla="*/ 488156 w 488156"/>
                <a:gd name="connsiteY0" fmla="*/ 0 h 169069"/>
                <a:gd name="connsiteX1" fmla="*/ 350043 w 488156"/>
                <a:gd name="connsiteY1" fmla="*/ 4763 h 169069"/>
                <a:gd name="connsiteX2" fmla="*/ 261937 w 488156"/>
                <a:gd name="connsiteY2" fmla="*/ 14288 h 169069"/>
                <a:gd name="connsiteX3" fmla="*/ 195261 w 488156"/>
                <a:gd name="connsiteY3" fmla="*/ 38100 h 169069"/>
                <a:gd name="connsiteX4" fmla="*/ 135731 w 488156"/>
                <a:gd name="connsiteY4" fmla="*/ 76200 h 169069"/>
                <a:gd name="connsiteX5" fmla="*/ 0 w 488156"/>
                <a:gd name="connsiteY5" fmla="*/ 169069 h 169069"/>
                <a:gd name="connsiteX0" fmla="*/ 471487 w 471487"/>
                <a:gd name="connsiteY0" fmla="*/ 0 h 169069"/>
                <a:gd name="connsiteX1" fmla="*/ 350043 w 471487"/>
                <a:gd name="connsiteY1" fmla="*/ 4763 h 169069"/>
                <a:gd name="connsiteX2" fmla="*/ 261937 w 471487"/>
                <a:gd name="connsiteY2" fmla="*/ 14288 h 169069"/>
                <a:gd name="connsiteX3" fmla="*/ 195261 w 471487"/>
                <a:gd name="connsiteY3" fmla="*/ 38100 h 169069"/>
                <a:gd name="connsiteX4" fmla="*/ 135731 w 471487"/>
                <a:gd name="connsiteY4" fmla="*/ 76200 h 169069"/>
                <a:gd name="connsiteX5" fmla="*/ 0 w 471487"/>
                <a:gd name="connsiteY5" fmla="*/ 169069 h 169069"/>
                <a:gd name="connsiteX0" fmla="*/ 457200 w 457200"/>
                <a:gd name="connsiteY0" fmla="*/ 0 h 166688"/>
                <a:gd name="connsiteX1" fmla="*/ 350043 w 457200"/>
                <a:gd name="connsiteY1" fmla="*/ 2382 h 166688"/>
                <a:gd name="connsiteX2" fmla="*/ 261937 w 457200"/>
                <a:gd name="connsiteY2" fmla="*/ 11907 h 166688"/>
                <a:gd name="connsiteX3" fmla="*/ 195261 w 457200"/>
                <a:gd name="connsiteY3" fmla="*/ 35719 h 166688"/>
                <a:gd name="connsiteX4" fmla="*/ 135731 w 457200"/>
                <a:gd name="connsiteY4" fmla="*/ 73819 h 166688"/>
                <a:gd name="connsiteX5" fmla="*/ 0 w 457200"/>
                <a:gd name="connsiteY5" fmla="*/ 166688 h 16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166688">
                  <a:moveTo>
                    <a:pt x="457200" y="0"/>
                  </a:moveTo>
                  <a:cubicBezTo>
                    <a:pt x="414337" y="4763"/>
                    <a:pt x="392906" y="-2381"/>
                    <a:pt x="350043" y="2382"/>
                  </a:cubicBezTo>
                  <a:lnTo>
                    <a:pt x="261937" y="11907"/>
                  </a:lnTo>
                  <a:cubicBezTo>
                    <a:pt x="236537" y="20638"/>
                    <a:pt x="220661" y="26988"/>
                    <a:pt x="195261" y="35719"/>
                  </a:cubicBezTo>
                  <a:lnTo>
                    <a:pt x="135731" y="73819"/>
                  </a:lnTo>
                  <a:lnTo>
                    <a:pt x="0" y="166688"/>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64" name="Freeform 63"/>
            <p:cNvSpPr/>
            <p:nvPr/>
          </p:nvSpPr>
          <p:spPr>
            <a:xfrm>
              <a:off x="5498511" y="1999230"/>
              <a:ext cx="714375" cy="404813"/>
            </a:xfrm>
            <a:custGeom>
              <a:avLst/>
              <a:gdLst>
                <a:gd name="connsiteX0" fmla="*/ 0 w 714375"/>
                <a:gd name="connsiteY0" fmla="*/ 0 h 404813"/>
                <a:gd name="connsiteX1" fmla="*/ 85725 w 714375"/>
                <a:gd name="connsiteY1" fmla="*/ 21431 h 404813"/>
                <a:gd name="connsiteX2" fmla="*/ 207169 w 714375"/>
                <a:gd name="connsiteY2" fmla="*/ 69056 h 404813"/>
                <a:gd name="connsiteX3" fmla="*/ 321469 w 714375"/>
                <a:gd name="connsiteY3" fmla="*/ 111919 h 404813"/>
                <a:gd name="connsiteX4" fmla="*/ 414337 w 714375"/>
                <a:gd name="connsiteY4" fmla="*/ 169069 h 404813"/>
                <a:gd name="connsiteX5" fmla="*/ 547687 w 714375"/>
                <a:gd name="connsiteY5" fmla="*/ 250031 h 404813"/>
                <a:gd name="connsiteX6" fmla="*/ 638175 w 714375"/>
                <a:gd name="connsiteY6" fmla="*/ 302419 h 404813"/>
                <a:gd name="connsiteX7" fmla="*/ 714375 w 714375"/>
                <a:gd name="connsiteY7" fmla="*/ 361950 h 404813"/>
                <a:gd name="connsiteX8" fmla="*/ 704850 w 714375"/>
                <a:gd name="connsiteY8" fmla="*/ 404813 h 404813"/>
                <a:gd name="connsiteX9" fmla="*/ 604837 w 714375"/>
                <a:gd name="connsiteY9" fmla="*/ 347663 h 404813"/>
                <a:gd name="connsiteX10" fmla="*/ 514350 w 714375"/>
                <a:gd name="connsiteY10" fmla="*/ 297656 h 404813"/>
                <a:gd name="connsiteX11" fmla="*/ 400050 w 714375"/>
                <a:gd name="connsiteY11" fmla="*/ 235744 h 404813"/>
                <a:gd name="connsiteX12" fmla="*/ 304800 w 714375"/>
                <a:gd name="connsiteY12" fmla="*/ 180975 h 404813"/>
                <a:gd name="connsiteX13" fmla="*/ 221456 w 714375"/>
                <a:gd name="connsiteY13" fmla="*/ 126206 h 404813"/>
                <a:gd name="connsiteX14" fmla="*/ 166687 w 714375"/>
                <a:gd name="connsiteY14" fmla="*/ 109538 h 404813"/>
                <a:gd name="connsiteX15" fmla="*/ 92869 w 714375"/>
                <a:gd name="connsiteY15" fmla="*/ 88106 h 404813"/>
                <a:gd name="connsiteX16" fmla="*/ 16669 w 714375"/>
                <a:gd name="connsiteY16" fmla="*/ 69056 h 404813"/>
                <a:gd name="connsiteX17" fmla="*/ 2381 w 714375"/>
                <a:gd name="connsiteY17" fmla="*/ 66675 h 404813"/>
                <a:gd name="connsiteX18" fmla="*/ 0 w 714375"/>
                <a:gd name="connsiteY18" fmla="*/ 0 h 40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4375" h="404813">
                  <a:moveTo>
                    <a:pt x="0" y="0"/>
                  </a:moveTo>
                  <a:lnTo>
                    <a:pt x="85725" y="21431"/>
                  </a:lnTo>
                  <a:lnTo>
                    <a:pt x="207169" y="69056"/>
                  </a:lnTo>
                  <a:lnTo>
                    <a:pt x="321469" y="111919"/>
                  </a:lnTo>
                  <a:lnTo>
                    <a:pt x="414337" y="169069"/>
                  </a:lnTo>
                  <a:lnTo>
                    <a:pt x="547687" y="250031"/>
                  </a:lnTo>
                  <a:lnTo>
                    <a:pt x="638175" y="302419"/>
                  </a:lnTo>
                  <a:lnTo>
                    <a:pt x="714375" y="361950"/>
                  </a:lnTo>
                  <a:lnTo>
                    <a:pt x="704850" y="404813"/>
                  </a:lnTo>
                  <a:lnTo>
                    <a:pt x="604837" y="347663"/>
                  </a:lnTo>
                  <a:lnTo>
                    <a:pt x="514350" y="297656"/>
                  </a:lnTo>
                  <a:lnTo>
                    <a:pt x="400050" y="235744"/>
                  </a:lnTo>
                  <a:lnTo>
                    <a:pt x="304800" y="180975"/>
                  </a:lnTo>
                  <a:lnTo>
                    <a:pt x="221456" y="126206"/>
                  </a:lnTo>
                  <a:lnTo>
                    <a:pt x="166687" y="109538"/>
                  </a:lnTo>
                  <a:lnTo>
                    <a:pt x="92869" y="88106"/>
                  </a:lnTo>
                  <a:lnTo>
                    <a:pt x="16669" y="69056"/>
                  </a:lnTo>
                  <a:lnTo>
                    <a:pt x="2381" y="66675"/>
                  </a:lnTo>
                  <a:cubicBezTo>
                    <a:pt x="1587" y="44450"/>
                    <a:pt x="794" y="22225"/>
                    <a:pt x="0" y="0"/>
                  </a:cubicBezTo>
                  <a:close/>
                </a:path>
              </a:pathLst>
            </a:custGeom>
            <a:pattFill prst="ltVert">
              <a:fgClr>
                <a:sysClr val="windowText" lastClr="000000"/>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65" name="Freeform 64"/>
            <p:cNvSpPr/>
            <p:nvPr/>
          </p:nvSpPr>
          <p:spPr>
            <a:xfrm>
              <a:off x="4265023" y="5252016"/>
              <a:ext cx="3340894" cy="347663"/>
            </a:xfrm>
            <a:custGeom>
              <a:avLst/>
              <a:gdLst>
                <a:gd name="connsiteX0" fmla="*/ 3343275 w 3343275"/>
                <a:gd name="connsiteY0" fmla="*/ 371475 h 371475"/>
                <a:gd name="connsiteX1" fmla="*/ 0 w 3343275"/>
                <a:gd name="connsiteY1" fmla="*/ 0 h 371475"/>
                <a:gd name="connsiteX0" fmla="*/ 3407569 w 3407569"/>
                <a:gd name="connsiteY0" fmla="*/ 376238 h 376238"/>
                <a:gd name="connsiteX1" fmla="*/ 0 w 3407569"/>
                <a:gd name="connsiteY1" fmla="*/ 0 h 376238"/>
                <a:gd name="connsiteX0" fmla="*/ 3340894 w 3340894"/>
                <a:gd name="connsiteY0" fmla="*/ 347663 h 347663"/>
                <a:gd name="connsiteX1" fmla="*/ 0 w 3340894"/>
                <a:gd name="connsiteY1" fmla="*/ 0 h 347663"/>
              </a:gdLst>
              <a:ahLst/>
              <a:cxnLst>
                <a:cxn ang="0">
                  <a:pos x="connsiteX0" y="connsiteY0"/>
                </a:cxn>
                <a:cxn ang="0">
                  <a:pos x="connsiteX1" y="connsiteY1"/>
                </a:cxn>
              </a:cxnLst>
              <a:rect l="l" t="t" r="r" b="b"/>
              <a:pathLst>
                <a:path w="3340894" h="347663">
                  <a:moveTo>
                    <a:pt x="3340894" y="347663"/>
                  </a:move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66" name="Freeform 65"/>
            <p:cNvSpPr/>
            <p:nvPr/>
          </p:nvSpPr>
          <p:spPr>
            <a:xfrm>
              <a:off x="9028316" y="2211980"/>
              <a:ext cx="6350" cy="587350"/>
            </a:xfrm>
            <a:custGeom>
              <a:avLst/>
              <a:gdLst>
                <a:gd name="connsiteX0" fmla="*/ 0 w 0"/>
                <a:gd name="connsiteY0" fmla="*/ 0 h 590550"/>
                <a:gd name="connsiteX1" fmla="*/ 0 w 0"/>
                <a:gd name="connsiteY1" fmla="*/ 590550 h 590550"/>
                <a:gd name="connsiteX0" fmla="*/ 0 w 1389"/>
                <a:gd name="connsiteY0" fmla="*/ 0 h 9635"/>
                <a:gd name="connsiteX1" fmla="*/ 1389 w 1389"/>
                <a:gd name="connsiteY1" fmla="*/ 9635 h 9635"/>
              </a:gdLst>
              <a:ahLst/>
              <a:cxnLst>
                <a:cxn ang="0">
                  <a:pos x="connsiteX0" y="connsiteY0"/>
                </a:cxn>
                <a:cxn ang="0">
                  <a:pos x="connsiteX1" y="connsiteY1"/>
                </a:cxn>
              </a:cxnLst>
              <a:rect l="l" t="t" r="r" b="b"/>
              <a:pathLst>
                <a:path w="1389" h="9635">
                  <a:moveTo>
                    <a:pt x="0" y="0"/>
                  </a:moveTo>
                  <a:lnTo>
                    <a:pt x="1389" y="9635"/>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67" name="Freeform 66"/>
            <p:cNvSpPr/>
            <p:nvPr/>
          </p:nvSpPr>
          <p:spPr>
            <a:xfrm>
              <a:off x="8217896" y="2170681"/>
              <a:ext cx="804069" cy="38100"/>
            </a:xfrm>
            <a:custGeom>
              <a:avLst/>
              <a:gdLst>
                <a:gd name="connsiteX0" fmla="*/ 800100 w 800100"/>
                <a:gd name="connsiteY0" fmla="*/ 47625 h 47625"/>
                <a:gd name="connsiteX1" fmla="*/ 542925 w 800100"/>
                <a:gd name="connsiteY1" fmla="*/ 9525 h 47625"/>
                <a:gd name="connsiteX2" fmla="*/ 209550 w 800100"/>
                <a:gd name="connsiteY2" fmla="*/ 9525 h 47625"/>
                <a:gd name="connsiteX3" fmla="*/ 0 w 800100"/>
                <a:gd name="connsiteY3" fmla="*/ 0 h 47625"/>
                <a:gd name="connsiteX0" fmla="*/ 812007 w 812007"/>
                <a:gd name="connsiteY0" fmla="*/ 38100 h 38100"/>
                <a:gd name="connsiteX1" fmla="*/ 554832 w 812007"/>
                <a:gd name="connsiteY1" fmla="*/ 0 h 38100"/>
                <a:gd name="connsiteX2" fmla="*/ 221457 w 812007"/>
                <a:gd name="connsiteY2" fmla="*/ 0 h 38100"/>
                <a:gd name="connsiteX3" fmla="*/ 0 w 812007"/>
                <a:gd name="connsiteY3" fmla="*/ 2382 h 38100"/>
                <a:gd name="connsiteX0" fmla="*/ 826294 w 826294"/>
                <a:gd name="connsiteY0" fmla="*/ 38100 h 38100"/>
                <a:gd name="connsiteX1" fmla="*/ 569119 w 826294"/>
                <a:gd name="connsiteY1" fmla="*/ 0 h 38100"/>
                <a:gd name="connsiteX2" fmla="*/ 235744 w 826294"/>
                <a:gd name="connsiteY2" fmla="*/ 0 h 38100"/>
                <a:gd name="connsiteX3" fmla="*/ 0 w 826294"/>
                <a:gd name="connsiteY3" fmla="*/ 2382 h 38100"/>
                <a:gd name="connsiteX0" fmla="*/ 804069 w 804069"/>
                <a:gd name="connsiteY0" fmla="*/ 38100 h 38100"/>
                <a:gd name="connsiteX1" fmla="*/ 569119 w 804069"/>
                <a:gd name="connsiteY1" fmla="*/ 0 h 38100"/>
                <a:gd name="connsiteX2" fmla="*/ 235744 w 804069"/>
                <a:gd name="connsiteY2" fmla="*/ 0 h 38100"/>
                <a:gd name="connsiteX3" fmla="*/ 0 w 804069"/>
                <a:gd name="connsiteY3" fmla="*/ 2382 h 38100"/>
              </a:gdLst>
              <a:ahLst/>
              <a:cxnLst>
                <a:cxn ang="0">
                  <a:pos x="connsiteX0" y="connsiteY0"/>
                </a:cxn>
                <a:cxn ang="0">
                  <a:pos x="connsiteX1" y="connsiteY1"/>
                </a:cxn>
                <a:cxn ang="0">
                  <a:pos x="connsiteX2" y="connsiteY2"/>
                </a:cxn>
                <a:cxn ang="0">
                  <a:pos x="connsiteX3" y="connsiteY3"/>
                </a:cxn>
              </a:cxnLst>
              <a:rect l="l" t="t" r="r" b="b"/>
              <a:pathLst>
                <a:path w="804069" h="38100">
                  <a:moveTo>
                    <a:pt x="804069" y="38100"/>
                  </a:moveTo>
                  <a:lnTo>
                    <a:pt x="569119" y="0"/>
                  </a:lnTo>
                  <a:lnTo>
                    <a:pt x="235744" y="0"/>
                  </a:lnTo>
                  <a:lnTo>
                    <a:pt x="0" y="2382"/>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68" name="Freeform 67"/>
            <p:cNvSpPr/>
            <p:nvPr/>
          </p:nvSpPr>
          <p:spPr>
            <a:xfrm>
              <a:off x="5681867" y="1799206"/>
              <a:ext cx="2500312" cy="304800"/>
            </a:xfrm>
            <a:custGeom>
              <a:avLst/>
              <a:gdLst>
                <a:gd name="connsiteX0" fmla="*/ 2457450 w 2457450"/>
                <a:gd name="connsiteY0" fmla="*/ 295275 h 295275"/>
                <a:gd name="connsiteX1" fmla="*/ 2028825 w 2457450"/>
                <a:gd name="connsiteY1" fmla="*/ 247650 h 295275"/>
                <a:gd name="connsiteX2" fmla="*/ 1466850 w 2457450"/>
                <a:gd name="connsiteY2" fmla="*/ 180975 h 295275"/>
                <a:gd name="connsiteX3" fmla="*/ 1038225 w 2457450"/>
                <a:gd name="connsiteY3" fmla="*/ 152400 h 295275"/>
                <a:gd name="connsiteX4" fmla="*/ 590550 w 2457450"/>
                <a:gd name="connsiteY4" fmla="*/ 95250 h 295275"/>
                <a:gd name="connsiteX5" fmla="*/ 304800 w 2457450"/>
                <a:gd name="connsiteY5" fmla="*/ 28575 h 295275"/>
                <a:gd name="connsiteX6" fmla="*/ 0 w 2457450"/>
                <a:gd name="connsiteY6" fmla="*/ 0 h 295275"/>
                <a:gd name="connsiteX0" fmla="*/ 2500312 w 2500312"/>
                <a:gd name="connsiteY0" fmla="*/ 304800 h 304800"/>
                <a:gd name="connsiteX1" fmla="*/ 2028825 w 2500312"/>
                <a:gd name="connsiteY1" fmla="*/ 247650 h 304800"/>
                <a:gd name="connsiteX2" fmla="*/ 1466850 w 2500312"/>
                <a:gd name="connsiteY2" fmla="*/ 180975 h 304800"/>
                <a:gd name="connsiteX3" fmla="*/ 1038225 w 2500312"/>
                <a:gd name="connsiteY3" fmla="*/ 152400 h 304800"/>
                <a:gd name="connsiteX4" fmla="*/ 590550 w 2500312"/>
                <a:gd name="connsiteY4" fmla="*/ 95250 h 304800"/>
                <a:gd name="connsiteX5" fmla="*/ 304800 w 2500312"/>
                <a:gd name="connsiteY5" fmla="*/ 28575 h 304800"/>
                <a:gd name="connsiteX6" fmla="*/ 0 w 2500312"/>
                <a:gd name="connsiteY6"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312" h="304800">
                  <a:moveTo>
                    <a:pt x="2500312" y="304800"/>
                  </a:moveTo>
                  <a:lnTo>
                    <a:pt x="2028825" y="247650"/>
                  </a:lnTo>
                  <a:lnTo>
                    <a:pt x="1466850" y="180975"/>
                  </a:lnTo>
                  <a:lnTo>
                    <a:pt x="1038225" y="152400"/>
                  </a:lnTo>
                  <a:lnTo>
                    <a:pt x="590550" y="95250"/>
                  </a:lnTo>
                  <a:lnTo>
                    <a:pt x="304800" y="28575"/>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69" name="Freeform 68"/>
            <p:cNvSpPr/>
            <p:nvPr/>
          </p:nvSpPr>
          <p:spPr>
            <a:xfrm>
              <a:off x="5498511" y="1801586"/>
              <a:ext cx="183356" cy="197644"/>
            </a:xfrm>
            <a:custGeom>
              <a:avLst/>
              <a:gdLst>
                <a:gd name="connsiteX0" fmla="*/ 180975 w 180975"/>
                <a:gd name="connsiteY0" fmla="*/ 0 h 171450"/>
                <a:gd name="connsiteX1" fmla="*/ 0 w 180975"/>
                <a:gd name="connsiteY1" fmla="*/ 171450 h 171450"/>
                <a:gd name="connsiteX0" fmla="*/ 183356 w 183356"/>
                <a:gd name="connsiteY0" fmla="*/ 0 h 209550"/>
                <a:gd name="connsiteX1" fmla="*/ 0 w 183356"/>
                <a:gd name="connsiteY1" fmla="*/ 209550 h 209550"/>
                <a:gd name="connsiteX0" fmla="*/ 183356 w 183356"/>
                <a:gd name="connsiteY0" fmla="*/ 0 h 197644"/>
                <a:gd name="connsiteX1" fmla="*/ 0 w 183356"/>
                <a:gd name="connsiteY1" fmla="*/ 197644 h 197644"/>
              </a:gdLst>
              <a:ahLst/>
              <a:cxnLst>
                <a:cxn ang="0">
                  <a:pos x="connsiteX0" y="connsiteY0"/>
                </a:cxn>
                <a:cxn ang="0">
                  <a:pos x="connsiteX1" y="connsiteY1"/>
                </a:cxn>
              </a:cxnLst>
              <a:rect l="l" t="t" r="r" b="b"/>
              <a:pathLst>
                <a:path w="183356" h="197644">
                  <a:moveTo>
                    <a:pt x="183356" y="0"/>
                  </a:moveTo>
                  <a:lnTo>
                    <a:pt x="0" y="197644"/>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0" name="Freeform 69"/>
            <p:cNvSpPr/>
            <p:nvPr/>
          </p:nvSpPr>
          <p:spPr>
            <a:xfrm>
              <a:off x="5212759" y="2065906"/>
              <a:ext cx="285751" cy="392906"/>
            </a:xfrm>
            <a:custGeom>
              <a:avLst/>
              <a:gdLst>
                <a:gd name="connsiteX0" fmla="*/ 285750 w 285750"/>
                <a:gd name="connsiteY0" fmla="*/ 0 h 390525"/>
                <a:gd name="connsiteX1" fmla="*/ 0 w 285750"/>
                <a:gd name="connsiteY1" fmla="*/ 390525 h 390525"/>
                <a:gd name="connsiteX0" fmla="*/ 292894 w 292894"/>
                <a:gd name="connsiteY0" fmla="*/ 0 h 416719"/>
                <a:gd name="connsiteX1" fmla="*/ 0 w 292894"/>
                <a:gd name="connsiteY1" fmla="*/ 416719 h 416719"/>
                <a:gd name="connsiteX0" fmla="*/ 307182 w 307182"/>
                <a:gd name="connsiteY0" fmla="*/ 0 h 421481"/>
                <a:gd name="connsiteX1" fmla="*/ 0 w 307182"/>
                <a:gd name="connsiteY1" fmla="*/ 421481 h 421481"/>
                <a:gd name="connsiteX0" fmla="*/ 285751 w 285751"/>
                <a:gd name="connsiteY0" fmla="*/ 0 h 392906"/>
                <a:gd name="connsiteX1" fmla="*/ 0 w 285751"/>
                <a:gd name="connsiteY1" fmla="*/ 392906 h 392906"/>
              </a:gdLst>
              <a:ahLst/>
              <a:cxnLst>
                <a:cxn ang="0">
                  <a:pos x="connsiteX0" y="connsiteY0"/>
                </a:cxn>
                <a:cxn ang="0">
                  <a:pos x="connsiteX1" y="connsiteY1"/>
                </a:cxn>
              </a:cxnLst>
              <a:rect l="l" t="t" r="r" b="b"/>
              <a:pathLst>
                <a:path w="285751" h="392906">
                  <a:moveTo>
                    <a:pt x="285751" y="0"/>
                  </a:moveTo>
                  <a:lnTo>
                    <a:pt x="0" y="392906"/>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1" name="Freeform 70"/>
            <p:cNvSpPr/>
            <p:nvPr/>
          </p:nvSpPr>
          <p:spPr>
            <a:xfrm>
              <a:off x="4969874" y="2611211"/>
              <a:ext cx="269080" cy="452438"/>
            </a:xfrm>
            <a:custGeom>
              <a:avLst/>
              <a:gdLst>
                <a:gd name="connsiteX0" fmla="*/ 247650 w 247650"/>
                <a:gd name="connsiteY0" fmla="*/ 0 h 419100"/>
                <a:gd name="connsiteX1" fmla="*/ 0 w 247650"/>
                <a:gd name="connsiteY1" fmla="*/ 419100 h 419100"/>
                <a:gd name="connsiteX0" fmla="*/ 254793 w 254793"/>
                <a:gd name="connsiteY0" fmla="*/ 0 h 445294"/>
                <a:gd name="connsiteX1" fmla="*/ 0 w 254793"/>
                <a:gd name="connsiteY1" fmla="*/ 445294 h 445294"/>
                <a:gd name="connsiteX0" fmla="*/ 269080 w 269080"/>
                <a:gd name="connsiteY0" fmla="*/ 0 h 452438"/>
                <a:gd name="connsiteX1" fmla="*/ 0 w 269080"/>
                <a:gd name="connsiteY1" fmla="*/ 452438 h 452438"/>
              </a:gdLst>
              <a:ahLst/>
              <a:cxnLst>
                <a:cxn ang="0">
                  <a:pos x="connsiteX0" y="connsiteY0"/>
                </a:cxn>
                <a:cxn ang="0">
                  <a:pos x="connsiteX1" y="connsiteY1"/>
                </a:cxn>
              </a:cxnLst>
              <a:rect l="l" t="t" r="r" b="b"/>
              <a:pathLst>
                <a:path w="269080" h="452438">
                  <a:moveTo>
                    <a:pt x="269080" y="0"/>
                  </a:moveTo>
                  <a:lnTo>
                    <a:pt x="0" y="452438"/>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2" name="Freeform 71"/>
            <p:cNvSpPr/>
            <p:nvPr/>
          </p:nvSpPr>
          <p:spPr>
            <a:xfrm>
              <a:off x="4734129" y="3227955"/>
              <a:ext cx="290513" cy="502443"/>
            </a:xfrm>
            <a:custGeom>
              <a:avLst/>
              <a:gdLst>
                <a:gd name="connsiteX0" fmla="*/ 276225 w 276225"/>
                <a:gd name="connsiteY0" fmla="*/ 0 h 457200"/>
                <a:gd name="connsiteX1" fmla="*/ 0 w 276225"/>
                <a:gd name="connsiteY1" fmla="*/ 457200 h 457200"/>
                <a:gd name="connsiteX0" fmla="*/ 290513 w 290513"/>
                <a:gd name="connsiteY0" fmla="*/ 0 h 502443"/>
                <a:gd name="connsiteX1" fmla="*/ 0 w 290513"/>
                <a:gd name="connsiteY1" fmla="*/ 502443 h 502443"/>
                <a:gd name="connsiteX0" fmla="*/ 290513 w 290513"/>
                <a:gd name="connsiteY0" fmla="*/ 0 h 502443"/>
                <a:gd name="connsiteX1" fmla="*/ 107157 w 290513"/>
                <a:gd name="connsiteY1" fmla="*/ 295275 h 502443"/>
                <a:gd name="connsiteX2" fmla="*/ 0 w 290513"/>
                <a:gd name="connsiteY2" fmla="*/ 502443 h 502443"/>
              </a:gdLst>
              <a:ahLst/>
              <a:cxnLst>
                <a:cxn ang="0">
                  <a:pos x="connsiteX0" y="connsiteY0"/>
                </a:cxn>
                <a:cxn ang="0">
                  <a:pos x="connsiteX1" y="connsiteY1"/>
                </a:cxn>
                <a:cxn ang="0">
                  <a:pos x="connsiteX2" y="connsiteY2"/>
                </a:cxn>
              </a:cxnLst>
              <a:rect l="l" t="t" r="r" b="b"/>
              <a:pathLst>
                <a:path w="290513" h="502443">
                  <a:moveTo>
                    <a:pt x="290513" y="0"/>
                  </a:moveTo>
                  <a:cubicBezTo>
                    <a:pt x="238126" y="89694"/>
                    <a:pt x="159544" y="205581"/>
                    <a:pt x="107157" y="295275"/>
                  </a:cubicBezTo>
                  <a:lnTo>
                    <a:pt x="0" y="502443"/>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3" name="Freeform 72"/>
            <p:cNvSpPr/>
            <p:nvPr/>
          </p:nvSpPr>
          <p:spPr>
            <a:xfrm>
              <a:off x="4557915" y="3818505"/>
              <a:ext cx="209551" cy="314325"/>
            </a:xfrm>
            <a:custGeom>
              <a:avLst/>
              <a:gdLst>
                <a:gd name="connsiteX0" fmla="*/ 200025 w 200025"/>
                <a:gd name="connsiteY0" fmla="*/ 0 h 295275"/>
                <a:gd name="connsiteX1" fmla="*/ 0 w 200025"/>
                <a:gd name="connsiteY1" fmla="*/ 295275 h 295275"/>
                <a:gd name="connsiteX0" fmla="*/ 204788 w 204788"/>
                <a:gd name="connsiteY0" fmla="*/ 0 h 307181"/>
                <a:gd name="connsiteX1" fmla="*/ 0 w 204788"/>
                <a:gd name="connsiteY1" fmla="*/ 307181 h 307181"/>
                <a:gd name="connsiteX0" fmla="*/ 209551 w 209551"/>
                <a:gd name="connsiteY0" fmla="*/ 0 h 314325"/>
                <a:gd name="connsiteX1" fmla="*/ 0 w 209551"/>
                <a:gd name="connsiteY1" fmla="*/ 314325 h 314325"/>
              </a:gdLst>
              <a:ahLst/>
              <a:cxnLst>
                <a:cxn ang="0">
                  <a:pos x="connsiteX0" y="connsiteY0"/>
                </a:cxn>
                <a:cxn ang="0">
                  <a:pos x="connsiteX1" y="connsiteY1"/>
                </a:cxn>
              </a:cxnLst>
              <a:rect l="l" t="t" r="r" b="b"/>
              <a:pathLst>
                <a:path w="209551" h="314325">
                  <a:moveTo>
                    <a:pt x="209551" y="0"/>
                  </a:moveTo>
                  <a:lnTo>
                    <a:pt x="0" y="314325"/>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4" name="Freeform 73"/>
            <p:cNvSpPr/>
            <p:nvPr/>
          </p:nvSpPr>
          <p:spPr>
            <a:xfrm>
              <a:off x="4269787" y="4228079"/>
              <a:ext cx="311941" cy="583408"/>
            </a:xfrm>
            <a:custGeom>
              <a:avLst/>
              <a:gdLst>
                <a:gd name="connsiteX0" fmla="*/ 333375 w 333375"/>
                <a:gd name="connsiteY0" fmla="*/ 0 h 571500"/>
                <a:gd name="connsiteX1" fmla="*/ 228600 w 333375"/>
                <a:gd name="connsiteY1" fmla="*/ 209550 h 571500"/>
                <a:gd name="connsiteX2" fmla="*/ 0 w 333375"/>
                <a:gd name="connsiteY2" fmla="*/ 571500 h 571500"/>
                <a:gd name="connsiteX0" fmla="*/ 354806 w 354806"/>
                <a:gd name="connsiteY0" fmla="*/ 0 h 590550"/>
                <a:gd name="connsiteX1" fmla="*/ 228600 w 354806"/>
                <a:gd name="connsiteY1" fmla="*/ 228600 h 590550"/>
                <a:gd name="connsiteX2" fmla="*/ 0 w 354806"/>
                <a:gd name="connsiteY2" fmla="*/ 590550 h 590550"/>
                <a:gd name="connsiteX0" fmla="*/ 347662 w 347662"/>
                <a:gd name="connsiteY0" fmla="*/ 0 h 578644"/>
                <a:gd name="connsiteX1" fmla="*/ 228600 w 347662"/>
                <a:gd name="connsiteY1" fmla="*/ 216694 h 578644"/>
                <a:gd name="connsiteX2" fmla="*/ 0 w 347662"/>
                <a:gd name="connsiteY2" fmla="*/ 578644 h 578644"/>
                <a:gd name="connsiteX0" fmla="*/ 335755 w 335755"/>
                <a:gd name="connsiteY0" fmla="*/ 0 h 581026"/>
                <a:gd name="connsiteX1" fmla="*/ 228600 w 335755"/>
                <a:gd name="connsiteY1" fmla="*/ 219076 h 581026"/>
                <a:gd name="connsiteX2" fmla="*/ 0 w 335755"/>
                <a:gd name="connsiteY2" fmla="*/ 581026 h 581026"/>
                <a:gd name="connsiteX0" fmla="*/ 321467 w 321467"/>
                <a:gd name="connsiteY0" fmla="*/ 0 h 578645"/>
                <a:gd name="connsiteX1" fmla="*/ 214312 w 321467"/>
                <a:gd name="connsiteY1" fmla="*/ 219076 h 578645"/>
                <a:gd name="connsiteX2" fmla="*/ 0 w 321467"/>
                <a:gd name="connsiteY2" fmla="*/ 578645 h 578645"/>
                <a:gd name="connsiteX0" fmla="*/ 319085 w 319085"/>
                <a:gd name="connsiteY0" fmla="*/ 0 h 592933"/>
                <a:gd name="connsiteX1" fmla="*/ 211930 w 319085"/>
                <a:gd name="connsiteY1" fmla="*/ 219076 h 592933"/>
                <a:gd name="connsiteX2" fmla="*/ 0 w 319085"/>
                <a:gd name="connsiteY2" fmla="*/ 592933 h 592933"/>
                <a:gd name="connsiteX0" fmla="*/ 319085 w 319085"/>
                <a:gd name="connsiteY0" fmla="*/ 0 h 592933"/>
                <a:gd name="connsiteX1" fmla="*/ 197643 w 319085"/>
                <a:gd name="connsiteY1" fmla="*/ 233363 h 592933"/>
                <a:gd name="connsiteX2" fmla="*/ 0 w 319085"/>
                <a:gd name="connsiteY2" fmla="*/ 592933 h 592933"/>
                <a:gd name="connsiteX0" fmla="*/ 311941 w 311941"/>
                <a:gd name="connsiteY0" fmla="*/ 0 h 583408"/>
                <a:gd name="connsiteX1" fmla="*/ 197643 w 311941"/>
                <a:gd name="connsiteY1" fmla="*/ 223838 h 583408"/>
                <a:gd name="connsiteX2" fmla="*/ 0 w 311941"/>
                <a:gd name="connsiteY2" fmla="*/ 583408 h 583408"/>
              </a:gdLst>
              <a:ahLst/>
              <a:cxnLst>
                <a:cxn ang="0">
                  <a:pos x="connsiteX0" y="connsiteY0"/>
                </a:cxn>
                <a:cxn ang="0">
                  <a:pos x="connsiteX1" y="connsiteY1"/>
                </a:cxn>
                <a:cxn ang="0">
                  <a:pos x="connsiteX2" y="connsiteY2"/>
                </a:cxn>
              </a:cxnLst>
              <a:rect l="l" t="t" r="r" b="b"/>
              <a:pathLst>
                <a:path w="311941" h="583408">
                  <a:moveTo>
                    <a:pt x="311941" y="0"/>
                  </a:moveTo>
                  <a:lnTo>
                    <a:pt x="197643" y="223838"/>
                  </a:lnTo>
                  <a:cubicBezTo>
                    <a:pt x="127000" y="348457"/>
                    <a:pt x="70643" y="458789"/>
                    <a:pt x="0" y="583408"/>
                  </a:cubicBez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5" name="Freeform 74"/>
            <p:cNvSpPr/>
            <p:nvPr/>
          </p:nvSpPr>
          <p:spPr>
            <a:xfrm>
              <a:off x="8577467" y="2218305"/>
              <a:ext cx="447675" cy="609600"/>
            </a:xfrm>
            <a:custGeom>
              <a:avLst/>
              <a:gdLst>
                <a:gd name="connsiteX0" fmla="*/ 447675 w 447675"/>
                <a:gd name="connsiteY0" fmla="*/ 0 h 628650"/>
                <a:gd name="connsiteX1" fmla="*/ 314325 w 447675"/>
                <a:gd name="connsiteY1" fmla="*/ 190500 h 628650"/>
                <a:gd name="connsiteX2" fmla="*/ 219075 w 447675"/>
                <a:gd name="connsiteY2" fmla="*/ 352425 h 628650"/>
                <a:gd name="connsiteX3" fmla="*/ 123825 w 447675"/>
                <a:gd name="connsiteY3" fmla="*/ 447675 h 628650"/>
                <a:gd name="connsiteX4" fmla="*/ 0 w 447675"/>
                <a:gd name="connsiteY4" fmla="*/ 628650 h 628650"/>
                <a:gd name="connsiteX0" fmla="*/ 447675 w 447675"/>
                <a:gd name="connsiteY0" fmla="*/ 0 h 609600"/>
                <a:gd name="connsiteX1" fmla="*/ 314325 w 447675"/>
                <a:gd name="connsiteY1" fmla="*/ 171450 h 609600"/>
                <a:gd name="connsiteX2" fmla="*/ 219075 w 447675"/>
                <a:gd name="connsiteY2" fmla="*/ 333375 h 609600"/>
                <a:gd name="connsiteX3" fmla="*/ 123825 w 447675"/>
                <a:gd name="connsiteY3" fmla="*/ 428625 h 609600"/>
                <a:gd name="connsiteX4" fmla="*/ 0 w 447675"/>
                <a:gd name="connsiteY4" fmla="*/ 6096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675" h="609600">
                  <a:moveTo>
                    <a:pt x="447675" y="0"/>
                  </a:moveTo>
                  <a:lnTo>
                    <a:pt x="314325" y="171450"/>
                  </a:lnTo>
                  <a:lnTo>
                    <a:pt x="219075" y="333375"/>
                  </a:lnTo>
                  <a:lnTo>
                    <a:pt x="123825" y="428625"/>
                  </a:lnTo>
                  <a:lnTo>
                    <a:pt x="0" y="60960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6" name="Freeform 75"/>
            <p:cNvSpPr/>
            <p:nvPr/>
          </p:nvSpPr>
          <p:spPr>
            <a:xfrm>
              <a:off x="7598773" y="2099241"/>
              <a:ext cx="583406" cy="516732"/>
            </a:xfrm>
            <a:custGeom>
              <a:avLst/>
              <a:gdLst>
                <a:gd name="connsiteX0" fmla="*/ 638175 w 638175"/>
                <a:gd name="connsiteY0" fmla="*/ 0 h 533400"/>
                <a:gd name="connsiteX1" fmla="*/ 533400 w 638175"/>
                <a:gd name="connsiteY1" fmla="*/ 85725 h 533400"/>
                <a:gd name="connsiteX2" fmla="*/ 323850 w 638175"/>
                <a:gd name="connsiteY2" fmla="*/ 285750 h 533400"/>
                <a:gd name="connsiteX3" fmla="*/ 76200 w 638175"/>
                <a:gd name="connsiteY3" fmla="*/ 476250 h 533400"/>
                <a:gd name="connsiteX4" fmla="*/ 0 w 638175"/>
                <a:gd name="connsiteY4" fmla="*/ 533400 h 533400"/>
                <a:gd name="connsiteX5" fmla="*/ 0 w 638175"/>
                <a:gd name="connsiteY5" fmla="*/ 533400 h 533400"/>
                <a:gd name="connsiteX0" fmla="*/ 640257 w 640257"/>
                <a:gd name="connsiteY0" fmla="*/ 0 h 534678"/>
                <a:gd name="connsiteX1" fmla="*/ 535482 w 640257"/>
                <a:gd name="connsiteY1" fmla="*/ 85725 h 534678"/>
                <a:gd name="connsiteX2" fmla="*/ 325932 w 640257"/>
                <a:gd name="connsiteY2" fmla="*/ 285750 h 534678"/>
                <a:gd name="connsiteX3" fmla="*/ 78282 w 640257"/>
                <a:gd name="connsiteY3" fmla="*/ 476250 h 534678"/>
                <a:gd name="connsiteX4" fmla="*/ 2082 w 640257"/>
                <a:gd name="connsiteY4" fmla="*/ 533400 h 534678"/>
                <a:gd name="connsiteX5" fmla="*/ 23513 w 640257"/>
                <a:gd name="connsiteY5" fmla="*/ 514350 h 534678"/>
                <a:gd name="connsiteX0" fmla="*/ 638175 w 638175"/>
                <a:gd name="connsiteY0" fmla="*/ 0 h 533400"/>
                <a:gd name="connsiteX1" fmla="*/ 533400 w 638175"/>
                <a:gd name="connsiteY1" fmla="*/ 85725 h 533400"/>
                <a:gd name="connsiteX2" fmla="*/ 323850 w 638175"/>
                <a:gd name="connsiteY2" fmla="*/ 285750 h 533400"/>
                <a:gd name="connsiteX3" fmla="*/ 76200 w 638175"/>
                <a:gd name="connsiteY3" fmla="*/ 476250 h 533400"/>
                <a:gd name="connsiteX4" fmla="*/ 0 w 638175"/>
                <a:gd name="connsiteY4" fmla="*/ 533400 h 533400"/>
                <a:gd name="connsiteX0" fmla="*/ 607219 w 607219"/>
                <a:gd name="connsiteY0" fmla="*/ 0 h 511969"/>
                <a:gd name="connsiteX1" fmla="*/ 502444 w 607219"/>
                <a:gd name="connsiteY1" fmla="*/ 85725 h 511969"/>
                <a:gd name="connsiteX2" fmla="*/ 292894 w 607219"/>
                <a:gd name="connsiteY2" fmla="*/ 285750 h 511969"/>
                <a:gd name="connsiteX3" fmla="*/ 45244 w 607219"/>
                <a:gd name="connsiteY3" fmla="*/ 476250 h 511969"/>
                <a:gd name="connsiteX4" fmla="*/ 0 w 607219"/>
                <a:gd name="connsiteY4" fmla="*/ 511969 h 511969"/>
                <a:gd name="connsiteX0" fmla="*/ 588169 w 588169"/>
                <a:gd name="connsiteY0" fmla="*/ 0 h 502444"/>
                <a:gd name="connsiteX1" fmla="*/ 483394 w 588169"/>
                <a:gd name="connsiteY1" fmla="*/ 85725 h 502444"/>
                <a:gd name="connsiteX2" fmla="*/ 273844 w 588169"/>
                <a:gd name="connsiteY2" fmla="*/ 285750 h 502444"/>
                <a:gd name="connsiteX3" fmla="*/ 26194 w 588169"/>
                <a:gd name="connsiteY3" fmla="*/ 476250 h 502444"/>
                <a:gd name="connsiteX4" fmla="*/ 0 w 588169"/>
                <a:gd name="connsiteY4" fmla="*/ 502444 h 502444"/>
                <a:gd name="connsiteX0" fmla="*/ 583406 w 583406"/>
                <a:gd name="connsiteY0" fmla="*/ 0 h 516732"/>
                <a:gd name="connsiteX1" fmla="*/ 483394 w 583406"/>
                <a:gd name="connsiteY1" fmla="*/ 100013 h 516732"/>
                <a:gd name="connsiteX2" fmla="*/ 273844 w 583406"/>
                <a:gd name="connsiteY2" fmla="*/ 300038 h 516732"/>
                <a:gd name="connsiteX3" fmla="*/ 26194 w 583406"/>
                <a:gd name="connsiteY3" fmla="*/ 490538 h 516732"/>
                <a:gd name="connsiteX4" fmla="*/ 0 w 583406"/>
                <a:gd name="connsiteY4" fmla="*/ 516732 h 51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06" h="516732">
                  <a:moveTo>
                    <a:pt x="583406" y="0"/>
                  </a:moveTo>
                  <a:lnTo>
                    <a:pt x="483394" y="100013"/>
                  </a:lnTo>
                  <a:lnTo>
                    <a:pt x="273844" y="300038"/>
                  </a:lnTo>
                  <a:lnTo>
                    <a:pt x="26194" y="490538"/>
                  </a:lnTo>
                  <a:lnTo>
                    <a:pt x="0" y="516732"/>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7" name="Freeform 76"/>
            <p:cNvSpPr/>
            <p:nvPr/>
          </p:nvSpPr>
          <p:spPr>
            <a:xfrm>
              <a:off x="7603535" y="2711225"/>
              <a:ext cx="983457" cy="116680"/>
            </a:xfrm>
            <a:custGeom>
              <a:avLst/>
              <a:gdLst>
                <a:gd name="connsiteX0" fmla="*/ 1000125 w 1000125"/>
                <a:gd name="connsiteY0" fmla="*/ 85725 h 85725"/>
                <a:gd name="connsiteX1" fmla="*/ 800100 w 1000125"/>
                <a:gd name="connsiteY1" fmla="*/ 76200 h 85725"/>
                <a:gd name="connsiteX2" fmla="*/ 581025 w 1000125"/>
                <a:gd name="connsiteY2" fmla="*/ 76200 h 85725"/>
                <a:gd name="connsiteX3" fmla="*/ 247650 w 1000125"/>
                <a:gd name="connsiteY3" fmla="*/ 38100 h 85725"/>
                <a:gd name="connsiteX4" fmla="*/ 0 w 1000125"/>
                <a:gd name="connsiteY4" fmla="*/ 0 h 85725"/>
                <a:gd name="connsiteX0" fmla="*/ 976313 w 976313"/>
                <a:gd name="connsiteY0" fmla="*/ 104775 h 104775"/>
                <a:gd name="connsiteX1" fmla="*/ 776288 w 976313"/>
                <a:gd name="connsiteY1" fmla="*/ 95250 h 104775"/>
                <a:gd name="connsiteX2" fmla="*/ 557213 w 976313"/>
                <a:gd name="connsiteY2" fmla="*/ 95250 h 104775"/>
                <a:gd name="connsiteX3" fmla="*/ 223838 w 976313"/>
                <a:gd name="connsiteY3" fmla="*/ 57150 h 104775"/>
                <a:gd name="connsiteX4" fmla="*/ 0 w 976313"/>
                <a:gd name="connsiteY4" fmla="*/ 0 h 104775"/>
                <a:gd name="connsiteX0" fmla="*/ 995363 w 995363"/>
                <a:gd name="connsiteY0" fmla="*/ 109537 h 109537"/>
                <a:gd name="connsiteX1" fmla="*/ 795338 w 995363"/>
                <a:gd name="connsiteY1" fmla="*/ 100012 h 109537"/>
                <a:gd name="connsiteX2" fmla="*/ 576263 w 995363"/>
                <a:gd name="connsiteY2" fmla="*/ 100012 h 109537"/>
                <a:gd name="connsiteX3" fmla="*/ 242888 w 995363"/>
                <a:gd name="connsiteY3" fmla="*/ 61912 h 109537"/>
                <a:gd name="connsiteX4" fmla="*/ 0 w 995363"/>
                <a:gd name="connsiteY4" fmla="*/ 0 h 109537"/>
                <a:gd name="connsiteX0" fmla="*/ 1004888 w 1004888"/>
                <a:gd name="connsiteY0" fmla="*/ 116680 h 116680"/>
                <a:gd name="connsiteX1" fmla="*/ 804863 w 1004888"/>
                <a:gd name="connsiteY1" fmla="*/ 107155 h 116680"/>
                <a:gd name="connsiteX2" fmla="*/ 585788 w 1004888"/>
                <a:gd name="connsiteY2" fmla="*/ 107155 h 116680"/>
                <a:gd name="connsiteX3" fmla="*/ 252413 w 1004888"/>
                <a:gd name="connsiteY3" fmla="*/ 69055 h 116680"/>
                <a:gd name="connsiteX4" fmla="*/ 0 w 1004888"/>
                <a:gd name="connsiteY4" fmla="*/ 0 h 116680"/>
                <a:gd name="connsiteX0" fmla="*/ 983457 w 983457"/>
                <a:gd name="connsiteY0" fmla="*/ 116680 h 116680"/>
                <a:gd name="connsiteX1" fmla="*/ 783432 w 983457"/>
                <a:gd name="connsiteY1" fmla="*/ 107155 h 116680"/>
                <a:gd name="connsiteX2" fmla="*/ 564357 w 983457"/>
                <a:gd name="connsiteY2" fmla="*/ 107155 h 116680"/>
                <a:gd name="connsiteX3" fmla="*/ 230982 w 983457"/>
                <a:gd name="connsiteY3" fmla="*/ 69055 h 116680"/>
                <a:gd name="connsiteX4" fmla="*/ 0 w 983457"/>
                <a:gd name="connsiteY4" fmla="*/ 0 h 116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3457" h="116680">
                  <a:moveTo>
                    <a:pt x="983457" y="116680"/>
                  </a:moveTo>
                  <a:lnTo>
                    <a:pt x="783432" y="107155"/>
                  </a:lnTo>
                  <a:lnTo>
                    <a:pt x="564357" y="107155"/>
                  </a:lnTo>
                  <a:lnTo>
                    <a:pt x="230982" y="69055"/>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8" name="Freeform 77"/>
            <p:cNvSpPr/>
            <p:nvPr/>
          </p:nvSpPr>
          <p:spPr>
            <a:xfrm>
              <a:off x="6212886" y="2356418"/>
              <a:ext cx="1383506" cy="264319"/>
            </a:xfrm>
            <a:custGeom>
              <a:avLst/>
              <a:gdLst>
                <a:gd name="connsiteX0" fmla="*/ 1333500 w 1333500"/>
                <a:gd name="connsiteY0" fmla="*/ 266700 h 266700"/>
                <a:gd name="connsiteX1" fmla="*/ 1047750 w 1333500"/>
                <a:gd name="connsiteY1" fmla="*/ 180975 h 266700"/>
                <a:gd name="connsiteX2" fmla="*/ 685800 w 1333500"/>
                <a:gd name="connsiteY2" fmla="*/ 66675 h 266700"/>
                <a:gd name="connsiteX3" fmla="*/ 447675 w 1333500"/>
                <a:gd name="connsiteY3" fmla="*/ 19050 h 266700"/>
                <a:gd name="connsiteX4" fmla="*/ 152400 w 1333500"/>
                <a:gd name="connsiteY4" fmla="*/ 0 h 266700"/>
                <a:gd name="connsiteX5" fmla="*/ 0 w 1333500"/>
                <a:gd name="connsiteY5" fmla="*/ 9525 h 266700"/>
                <a:gd name="connsiteX0" fmla="*/ 1309688 w 1309688"/>
                <a:gd name="connsiteY0" fmla="*/ 266700 h 266700"/>
                <a:gd name="connsiteX1" fmla="*/ 1023938 w 1309688"/>
                <a:gd name="connsiteY1" fmla="*/ 180975 h 266700"/>
                <a:gd name="connsiteX2" fmla="*/ 661988 w 1309688"/>
                <a:gd name="connsiteY2" fmla="*/ 66675 h 266700"/>
                <a:gd name="connsiteX3" fmla="*/ 423863 w 1309688"/>
                <a:gd name="connsiteY3" fmla="*/ 19050 h 266700"/>
                <a:gd name="connsiteX4" fmla="*/ 128588 w 1309688"/>
                <a:gd name="connsiteY4" fmla="*/ 0 h 266700"/>
                <a:gd name="connsiteX5" fmla="*/ 0 w 1309688"/>
                <a:gd name="connsiteY5" fmla="*/ 2382 h 266700"/>
                <a:gd name="connsiteX0" fmla="*/ 1335882 w 1335882"/>
                <a:gd name="connsiteY0" fmla="*/ 280986 h 280986"/>
                <a:gd name="connsiteX1" fmla="*/ 1050132 w 1335882"/>
                <a:gd name="connsiteY1" fmla="*/ 195261 h 280986"/>
                <a:gd name="connsiteX2" fmla="*/ 688182 w 1335882"/>
                <a:gd name="connsiteY2" fmla="*/ 80961 h 280986"/>
                <a:gd name="connsiteX3" fmla="*/ 450057 w 1335882"/>
                <a:gd name="connsiteY3" fmla="*/ 33336 h 280986"/>
                <a:gd name="connsiteX4" fmla="*/ 154782 w 1335882"/>
                <a:gd name="connsiteY4" fmla="*/ 14286 h 280986"/>
                <a:gd name="connsiteX5" fmla="*/ 0 w 1335882"/>
                <a:gd name="connsiteY5" fmla="*/ 0 h 280986"/>
                <a:gd name="connsiteX0" fmla="*/ 1362075 w 1362075"/>
                <a:gd name="connsiteY0" fmla="*/ 276224 h 276224"/>
                <a:gd name="connsiteX1" fmla="*/ 1050132 w 1362075"/>
                <a:gd name="connsiteY1" fmla="*/ 195261 h 276224"/>
                <a:gd name="connsiteX2" fmla="*/ 688182 w 1362075"/>
                <a:gd name="connsiteY2" fmla="*/ 80961 h 276224"/>
                <a:gd name="connsiteX3" fmla="*/ 450057 w 1362075"/>
                <a:gd name="connsiteY3" fmla="*/ 33336 h 276224"/>
                <a:gd name="connsiteX4" fmla="*/ 154782 w 1362075"/>
                <a:gd name="connsiteY4" fmla="*/ 14286 h 276224"/>
                <a:gd name="connsiteX5" fmla="*/ 0 w 1362075"/>
                <a:gd name="connsiteY5" fmla="*/ 0 h 276224"/>
                <a:gd name="connsiteX0" fmla="*/ 1373981 w 1373981"/>
                <a:gd name="connsiteY0" fmla="*/ 269081 h 269081"/>
                <a:gd name="connsiteX1" fmla="*/ 1050132 w 1373981"/>
                <a:gd name="connsiteY1" fmla="*/ 195261 h 269081"/>
                <a:gd name="connsiteX2" fmla="*/ 688182 w 1373981"/>
                <a:gd name="connsiteY2" fmla="*/ 80961 h 269081"/>
                <a:gd name="connsiteX3" fmla="*/ 450057 w 1373981"/>
                <a:gd name="connsiteY3" fmla="*/ 33336 h 269081"/>
                <a:gd name="connsiteX4" fmla="*/ 154782 w 1373981"/>
                <a:gd name="connsiteY4" fmla="*/ 14286 h 269081"/>
                <a:gd name="connsiteX5" fmla="*/ 0 w 1373981"/>
                <a:gd name="connsiteY5" fmla="*/ 0 h 269081"/>
                <a:gd name="connsiteX0" fmla="*/ 1383506 w 1383506"/>
                <a:gd name="connsiteY0" fmla="*/ 264319 h 264319"/>
                <a:gd name="connsiteX1" fmla="*/ 1050132 w 1383506"/>
                <a:gd name="connsiteY1" fmla="*/ 195261 h 264319"/>
                <a:gd name="connsiteX2" fmla="*/ 688182 w 1383506"/>
                <a:gd name="connsiteY2" fmla="*/ 80961 h 264319"/>
                <a:gd name="connsiteX3" fmla="*/ 450057 w 1383506"/>
                <a:gd name="connsiteY3" fmla="*/ 33336 h 264319"/>
                <a:gd name="connsiteX4" fmla="*/ 154782 w 1383506"/>
                <a:gd name="connsiteY4" fmla="*/ 14286 h 264319"/>
                <a:gd name="connsiteX5" fmla="*/ 0 w 1383506"/>
                <a:gd name="connsiteY5" fmla="*/ 0 h 264319"/>
                <a:gd name="connsiteX0" fmla="*/ 1383506 w 1383506"/>
                <a:gd name="connsiteY0" fmla="*/ 264319 h 264319"/>
                <a:gd name="connsiteX1" fmla="*/ 1042988 w 1383506"/>
                <a:gd name="connsiteY1" fmla="*/ 178592 h 264319"/>
                <a:gd name="connsiteX2" fmla="*/ 688182 w 1383506"/>
                <a:gd name="connsiteY2" fmla="*/ 80961 h 264319"/>
                <a:gd name="connsiteX3" fmla="*/ 450057 w 1383506"/>
                <a:gd name="connsiteY3" fmla="*/ 33336 h 264319"/>
                <a:gd name="connsiteX4" fmla="*/ 154782 w 1383506"/>
                <a:gd name="connsiteY4" fmla="*/ 14286 h 264319"/>
                <a:gd name="connsiteX5" fmla="*/ 0 w 1383506"/>
                <a:gd name="connsiteY5" fmla="*/ 0 h 26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506" h="264319">
                  <a:moveTo>
                    <a:pt x="1383506" y="264319"/>
                  </a:moveTo>
                  <a:lnTo>
                    <a:pt x="1042988" y="178592"/>
                  </a:lnTo>
                  <a:cubicBezTo>
                    <a:pt x="927101" y="148032"/>
                    <a:pt x="808832" y="119061"/>
                    <a:pt x="688182" y="80961"/>
                  </a:cubicBezTo>
                  <a:lnTo>
                    <a:pt x="450057" y="33336"/>
                  </a:lnTo>
                  <a:lnTo>
                    <a:pt x="154782" y="14286"/>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79" name="Freeform 78"/>
            <p:cNvSpPr/>
            <p:nvPr/>
          </p:nvSpPr>
          <p:spPr>
            <a:xfrm>
              <a:off x="5210380" y="2380230"/>
              <a:ext cx="992982" cy="83344"/>
            </a:xfrm>
            <a:custGeom>
              <a:avLst/>
              <a:gdLst>
                <a:gd name="connsiteX0" fmla="*/ 962025 w 962025"/>
                <a:gd name="connsiteY0" fmla="*/ 19050 h 76200"/>
                <a:gd name="connsiteX1" fmla="*/ 771525 w 962025"/>
                <a:gd name="connsiteY1" fmla="*/ 0 h 76200"/>
                <a:gd name="connsiteX2" fmla="*/ 409575 w 962025"/>
                <a:gd name="connsiteY2" fmla="*/ 9525 h 76200"/>
                <a:gd name="connsiteX3" fmla="*/ 142875 w 962025"/>
                <a:gd name="connsiteY3" fmla="*/ 38100 h 76200"/>
                <a:gd name="connsiteX4" fmla="*/ 0 w 962025"/>
                <a:gd name="connsiteY4" fmla="*/ 76200 h 76200"/>
                <a:gd name="connsiteX0" fmla="*/ 976313 w 976313"/>
                <a:gd name="connsiteY0" fmla="*/ 19050 h 83344"/>
                <a:gd name="connsiteX1" fmla="*/ 785813 w 976313"/>
                <a:gd name="connsiteY1" fmla="*/ 0 h 83344"/>
                <a:gd name="connsiteX2" fmla="*/ 423863 w 976313"/>
                <a:gd name="connsiteY2" fmla="*/ 9525 h 83344"/>
                <a:gd name="connsiteX3" fmla="*/ 157163 w 976313"/>
                <a:gd name="connsiteY3" fmla="*/ 38100 h 83344"/>
                <a:gd name="connsiteX4" fmla="*/ 0 w 976313"/>
                <a:gd name="connsiteY4" fmla="*/ 83344 h 83344"/>
                <a:gd name="connsiteX0" fmla="*/ 992982 w 992982"/>
                <a:gd name="connsiteY0" fmla="*/ 19050 h 83344"/>
                <a:gd name="connsiteX1" fmla="*/ 785813 w 992982"/>
                <a:gd name="connsiteY1" fmla="*/ 0 h 83344"/>
                <a:gd name="connsiteX2" fmla="*/ 423863 w 992982"/>
                <a:gd name="connsiteY2" fmla="*/ 9525 h 83344"/>
                <a:gd name="connsiteX3" fmla="*/ 157163 w 992982"/>
                <a:gd name="connsiteY3" fmla="*/ 38100 h 83344"/>
                <a:gd name="connsiteX4" fmla="*/ 0 w 992982"/>
                <a:gd name="connsiteY4" fmla="*/ 83344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982" h="83344">
                  <a:moveTo>
                    <a:pt x="992982" y="19050"/>
                  </a:moveTo>
                  <a:cubicBezTo>
                    <a:pt x="923926" y="12700"/>
                    <a:pt x="880666" y="1587"/>
                    <a:pt x="785813" y="0"/>
                  </a:cubicBezTo>
                  <a:lnTo>
                    <a:pt x="423863" y="9525"/>
                  </a:lnTo>
                  <a:lnTo>
                    <a:pt x="157163" y="38100"/>
                  </a:lnTo>
                  <a:lnTo>
                    <a:pt x="0" y="83344"/>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0" name="Freeform 79"/>
            <p:cNvSpPr/>
            <p:nvPr/>
          </p:nvSpPr>
          <p:spPr>
            <a:xfrm>
              <a:off x="5496130" y="2063524"/>
              <a:ext cx="700087" cy="335756"/>
            </a:xfrm>
            <a:custGeom>
              <a:avLst/>
              <a:gdLst>
                <a:gd name="connsiteX0" fmla="*/ 638175 w 638175"/>
                <a:gd name="connsiteY0" fmla="*/ 304800 h 304800"/>
                <a:gd name="connsiteX1" fmla="*/ 400050 w 638175"/>
                <a:gd name="connsiteY1" fmla="*/ 180975 h 304800"/>
                <a:gd name="connsiteX2" fmla="*/ 200025 w 638175"/>
                <a:gd name="connsiteY2" fmla="*/ 47625 h 304800"/>
                <a:gd name="connsiteX3" fmla="*/ 0 w 638175"/>
                <a:gd name="connsiteY3" fmla="*/ 0 h 304800"/>
                <a:gd name="connsiteX0" fmla="*/ 642937 w 642937"/>
                <a:gd name="connsiteY0" fmla="*/ 297656 h 297656"/>
                <a:gd name="connsiteX1" fmla="*/ 404812 w 642937"/>
                <a:gd name="connsiteY1" fmla="*/ 173831 h 297656"/>
                <a:gd name="connsiteX2" fmla="*/ 204787 w 642937"/>
                <a:gd name="connsiteY2" fmla="*/ 40481 h 297656"/>
                <a:gd name="connsiteX3" fmla="*/ 0 w 642937"/>
                <a:gd name="connsiteY3" fmla="*/ 0 h 297656"/>
                <a:gd name="connsiteX0" fmla="*/ 642937 w 642937"/>
                <a:gd name="connsiteY0" fmla="*/ 297656 h 297656"/>
                <a:gd name="connsiteX1" fmla="*/ 404812 w 642937"/>
                <a:gd name="connsiteY1" fmla="*/ 173831 h 297656"/>
                <a:gd name="connsiteX2" fmla="*/ 204787 w 642937"/>
                <a:gd name="connsiteY2" fmla="*/ 54768 h 297656"/>
                <a:gd name="connsiteX3" fmla="*/ 0 w 642937"/>
                <a:gd name="connsiteY3" fmla="*/ 0 h 297656"/>
                <a:gd name="connsiteX0" fmla="*/ 700087 w 700087"/>
                <a:gd name="connsiteY0" fmla="*/ 335756 h 335756"/>
                <a:gd name="connsiteX1" fmla="*/ 404812 w 700087"/>
                <a:gd name="connsiteY1" fmla="*/ 173831 h 335756"/>
                <a:gd name="connsiteX2" fmla="*/ 204787 w 700087"/>
                <a:gd name="connsiteY2" fmla="*/ 54768 h 335756"/>
                <a:gd name="connsiteX3" fmla="*/ 0 w 700087"/>
                <a:gd name="connsiteY3" fmla="*/ 0 h 335756"/>
              </a:gdLst>
              <a:ahLst/>
              <a:cxnLst>
                <a:cxn ang="0">
                  <a:pos x="connsiteX0" y="connsiteY0"/>
                </a:cxn>
                <a:cxn ang="0">
                  <a:pos x="connsiteX1" y="connsiteY1"/>
                </a:cxn>
                <a:cxn ang="0">
                  <a:pos x="connsiteX2" y="connsiteY2"/>
                </a:cxn>
                <a:cxn ang="0">
                  <a:pos x="connsiteX3" y="connsiteY3"/>
                </a:cxn>
              </a:cxnLst>
              <a:rect l="l" t="t" r="r" b="b"/>
              <a:pathLst>
                <a:path w="700087" h="335756">
                  <a:moveTo>
                    <a:pt x="700087" y="335756"/>
                  </a:moveTo>
                  <a:lnTo>
                    <a:pt x="404812" y="173831"/>
                  </a:lnTo>
                  <a:lnTo>
                    <a:pt x="204787" y="54768"/>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1" name="Freeform 80"/>
            <p:cNvSpPr/>
            <p:nvPr/>
          </p:nvSpPr>
          <p:spPr>
            <a:xfrm>
              <a:off x="5498510" y="2001612"/>
              <a:ext cx="719137" cy="357188"/>
            </a:xfrm>
            <a:custGeom>
              <a:avLst/>
              <a:gdLst>
                <a:gd name="connsiteX0" fmla="*/ 752475 w 752475"/>
                <a:gd name="connsiteY0" fmla="*/ 381000 h 381000"/>
                <a:gd name="connsiteX1" fmla="*/ 542925 w 752475"/>
                <a:gd name="connsiteY1" fmla="*/ 266700 h 381000"/>
                <a:gd name="connsiteX2" fmla="*/ 342900 w 752475"/>
                <a:gd name="connsiteY2" fmla="*/ 142875 h 381000"/>
                <a:gd name="connsiteX3" fmla="*/ 85725 w 752475"/>
                <a:gd name="connsiteY3" fmla="*/ 38100 h 381000"/>
                <a:gd name="connsiteX4" fmla="*/ 0 w 752475"/>
                <a:gd name="connsiteY4" fmla="*/ 0 h 381000"/>
                <a:gd name="connsiteX0" fmla="*/ 742950 w 742950"/>
                <a:gd name="connsiteY0" fmla="*/ 395287 h 395287"/>
                <a:gd name="connsiteX1" fmla="*/ 542925 w 742950"/>
                <a:gd name="connsiteY1" fmla="*/ 266700 h 395287"/>
                <a:gd name="connsiteX2" fmla="*/ 342900 w 742950"/>
                <a:gd name="connsiteY2" fmla="*/ 142875 h 395287"/>
                <a:gd name="connsiteX3" fmla="*/ 85725 w 742950"/>
                <a:gd name="connsiteY3" fmla="*/ 38100 h 395287"/>
                <a:gd name="connsiteX4" fmla="*/ 0 w 742950"/>
                <a:gd name="connsiteY4" fmla="*/ 0 h 395287"/>
                <a:gd name="connsiteX0" fmla="*/ 742950 w 742950"/>
                <a:gd name="connsiteY0" fmla="*/ 395287 h 395287"/>
                <a:gd name="connsiteX1" fmla="*/ 647700 w 742950"/>
                <a:gd name="connsiteY1" fmla="*/ 319088 h 395287"/>
                <a:gd name="connsiteX2" fmla="*/ 542925 w 742950"/>
                <a:gd name="connsiteY2" fmla="*/ 266700 h 395287"/>
                <a:gd name="connsiteX3" fmla="*/ 342900 w 742950"/>
                <a:gd name="connsiteY3" fmla="*/ 142875 h 395287"/>
                <a:gd name="connsiteX4" fmla="*/ 85725 w 742950"/>
                <a:gd name="connsiteY4" fmla="*/ 38100 h 395287"/>
                <a:gd name="connsiteX5" fmla="*/ 0 w 742950"/>
                <a:gd name="connsiteY5" fmla="*/ 0 h 395287"/>
                <a:gd name="connsiteX0" fmla="*/ 742950 w 742950"/>
                <a:gd name="connsiteY0" fmla="*/ 395287 h 395287"/>
                <a:gd name="connsiteX1" fmla="*/ 650081 w 742950"/>
                <a:gd name="connsiteY1" fmla="*/ 328613 h 395287"/>
                <a:gd name="connsiteX2" fmla="*/ 542925 w 742950"/>
                <a:gd name="connsiteY2" fmla="*/ 266700 h 395287"/>
                <a:gd name="connsiteX3" fmla="*/ 342900 w 742950"/>
                <a:gd name="connsiteY3" fmla="*/ 142875 h 395287"/>
                <a:gd name="connsiteX4" fmla="*/ 85725 w 742950"/>
                <a:gd name="connsiteY4" fmla="*/ 38100 h 395287"/>
                <a:gd name="connsiteX5" fmla="*/ 0 w 742950"/>
                <a:gd name="connsiteY5" fmla="*/ 0 h 395287"/>
                <a:gd name="connsiteX0" fmla="*/ 716756 w 716756"/>
                <a:gd name="connsiteY0" fmla="*/ 378619 h 378619"/>
                <a:gd name="connsiteX1" fmla="*/ 650081 w 716756"/>
                <a:gd name="connsiteY1" fmla="*/ 328613 h 378619"/>
                <a:gd name="connsiteX2" fmla="*/ 542925 w 716756"/>
                <a:gd name="connsiteY2" fmla="*/ 266700 h 378619"/>
                <a:gd name="connsiteX3" fmla="*/ 342900 w 716756"/>
                <a:gd name="connsiteY3" fmla="*/ 142875 h 378619"/>
                <a:gd name="connsiteX4" fmla="*/ 85725 w 716756"/>
                <a:gd name="connsiteY4" fmla="*/ 38100 h 378619"/>
                <a:gd name="connsiteX5" fmla="*/ 0 w 716756"/>
                <a:gd name="connsiteY5" fmla="*/ 0 h 378619"/>
                <a:gd name="connsiteX0" fmla="*/ 719137 w 719137"/>
                <a:gd name="connsiteY0" fmla="*/ 357188 h 357188"/>
                <a:gd name="connsiteX1" fmla="*/ 652462 w 719137"/>
                <a:gd name="connsiteY1" fmla="*/ 307182 h 357188"/>
                <a:gd name="connsiteX2" fmla="*/ 545306 w 719137"/>
                <a:gd name="connsiteY2" fmla="*/ 245269 h 357188"/>
                <a:gd name="connsiteX3" fmla="*/ 345281 w 719137"/>
                <a:gd name="connsiteY3" fmla="*/ 121444 h 357188"/>
                <a:gd name="connsiteX4" fmla="*/ 88106 w 719137"/>
                <a:gd name="connsiteY4" fmla="*/ 16669 h 357188"/>
                <a:gd name="connsiteX5" fmla="*/ 0 w 719137"/>
                <a:gd name="connsiteY5" fmla="*/ 0 h 35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137" h="357188">
                  <a:moveTo>
                    <a:pt x="719137" y="357188"/>
                  </a:moveTo>
                  <a:cubicBezTo>
                    <a:pt x="689768" y="338932"/>
                    <a:pt x="681831" y="325438"/>
                    <a:pt x="652462" y="307182"/>
                  </a:cubicBezTo>
                  <a:lnTo>
                    <a:pt x="545306" y="245269"/>
                  </a:lnTo>
                  <a:lnTo>
                    <a:pt x="345281" y="121444"/>
                  </a:lnTo>
                  <a:lnTo>
                    <a:pt x="88106" y="16669"/>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2" name="Freeform 81"/>
            <p:cNvSpPr/>
            <p:nvPr/>
          </p:nvSpPr>
          <p:spPr>
            <a:xfrm>
              <a:off x="7929766" y="3885180"/>
              <a:ext cx="202407" cy="21431"/>
            </a:xfrm>
            <a:custGeom>
              <a:avLst/>
              <a:gdLst>
                <a:gd name="connsiteX0" fmla="*/ 228600 w 228600"/>
                <a:gd name="connsiteY0" fmla="*/ 28575 h 28575"/>
                <a:gd name="connsiteX1" fmla="*/ 0 w 228600"/>
                <a:gd name="connsiteY1" fmla="*/ 0 h 28575"/>
                <a:gd name="connsiteX0" fmla="*/ 216694 w 216694"/>
                <a:gd name="connsiteY0" fmla="*/ 23813 h 23813"/>
                <a:gd name="connsiteX1" fmla="*/ 0 w 216694"/>
                <a:gd name="connsiteY1" fmla="*/ 0 h 23813"/>
                <a:gd name="connsiteX0" fmla="*/ 202407 w 202407"/>
                <a:gd name="connsiteY0" fmla="*/ 21431 h 21431"/>
                <a:gd name="connsiteX1" fmla="*/ 0 w 202407"/>
                <a:gd name="connsiteY1" fmla="*/ 0 h 21431"/>
              </a:gdLst>
              <a:ahLst/>
              <a:cxnLst>
                <a:cxn ang="0">
                  <a:pos x="connsiteX0" y="connsiteY0"/>
                </a:cxn>
                <a:cxn ang="0">
                  <a:pos x="connsiteX1" y="connsiteY1"/>
                </a:cxn>
              </a:cxnLst>
              <a:rect l="l" t="t" r="r" b="b"/>
              <a:pathLst>
                <a:path w="202407" h="21431">
                  <a:moveTo>
                    <a:pt x="202407" y="21431"/>
                  </a:move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3" name="Freeform 82"/>
            <p:cNvSpPr/>
            <p:nvPr/>
          </p:nvSpPr>
          <p:spPr>
            <a:xfrm>
              <a:off x="7663067" y="3828030"/>
              <a:ext cx="228600" cy="95250"/>
            </a:xfrm>
            <a:custGeom>
              <a:avLst/>
              <a:gdLst>
                <a:gd name="connsiteX0" fmla="*/ 228600 w 228600"/>
                <a:gd name="connsiteY0" fmla="*/ 95250 h 95250"/>
                <a:gd name="connsiteX1" fmla="*/ 0 w 228600"/>
                <a:gd name="connsiteY1" fmla="*/ 0 h 95250"/>
              </a:gdLst>
              <a:ahLst/>
              <a:cxnLst>
                <a:cxn ang="0">
                  <a:pos x="connsiteX0" y="connsiteY0"/>
                </a:cxn>
                <a:cxn ang="0">
                  <a:pos x="connsiteX1" y="connsiteY1"/>
                </a:cxn>
              </a:cxnLst>
              <a:rect l="l" t="t" r="r" b="b"/>
              <a:pathLst>
                <a:path w="228600" h="95250">
                  <a:moveTo>
                    <a:pt x="228600" y="95250"/>
                  </a:move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4" name="Freeform 83"/>
            <p:cNvSpPr/>
            <p:nvPr/>
          </p:nvSpPr>
          <p:spPr>
            <a:xfrm>
              <a:off x="4969873" y="3063648"/>
              <a:ext cx="2650332" cy="790574"/>
            </a:xfrm>
            <a:custGeom>
              <a:avLst/>
              <a:gdLst>
                <a:gd name="connsiteX0" fmla="*/ 2628900 w 2628900"/>
                <a:gd name="connsiteY0" fmla="*/ 800100 h 800100"/>
                <a:gd name="connsiteX1" fmla="*/ 2295525 w 2628900"/>
                <a:gd name="connsiteY1" fmla="*/ 647700 h 800100"/>
                <a:gd name="connsiteX2" fmla="*/ 1857375 w 2628900"/>
                <a:gd name="connsiteY2" fmla="*/ 476250 h 800100"/>
                <a:gd name="connsiteX3" fmla="*/ 1428750 w 2628900"/>
                <a:gd name="connsiteY3" fmla="*/ 361950 h 800100"/>
                <a:gd name="connsiteX4" fmla="*/ 1190625 w 2628900"/>
                <a:gd name="connsiteY4" fmla="*/ 314325 h 800100"/>
                <a:gd name="connsiteX5" fmla="*/ 895350 w 2628900"/>
                <a:gd name="connsiteY5" fmla="*/ 285750 h 800100"/>
                <a:gd name="connsiteX6" fmla="*/ 647700 w 2628900"/>
                <a:gd name="connsiteY6" fmla="*/ 266700 h 800100"/>
                <a:gd name="connsiteX7" fmla="*/ 333375 w 2628900"/>
                <a:gd name="connsiteY7" fmla="*/ 209550 h 800100"/>
                <a:gd name="connsiteX8" fmla="*/ 95250 w 2628900"/>
                <a:gd name="connsiteY8" fmla="*/ 76200 h 800100"/>
                <a:gd name="connsiteX9" fmla="*/ 0 w 2628900"/>
                <a:gd name="connsiteY9" fmla="*/ 0 h 800100"/>
                <a:gd name="connsiteX0" fmla="*/ 2643188 w 2643188"/>
                <a:gd name="connsiteY0" fmla="*/ 788193 h 788193"/>
                <a:gd name="connsiteX1" fmla="*/ 2295525 w 2643188"/>
                <a:gd name="connsiteY1" fmla="*/ 647700 h 788193"/>
                <a:gd name="connsiteX2" fmla="*/ 1857375 w 2643188"/>
                <a:gd name="connsiteY2" fmla="*/ 476250 h 788193"/>
                <a:gd name="connsiteX3" fmla="*/ 1428750 w 2643188"/>
                <a:gd name="connsiteY3" fmla="*/ 361950 h 788193"/>
                <a:gd name="connsiteX4" fmla="*/ 1190625 w 2643188"/>
                <a:gd name="connsiteY4" fmla="*/ 314325 h 788193"/>
                <a:gd name="connsiteX5" fmla="*/ 895350 w 2643188"/>
                <a:gd name="connsiteY5" fmla="*/ 285750 h 788193"/>
                <a:gd name="connsiteX6" fmla="*/ 647700 w 2643188"/>
                <a:gd name="connsiteY6" fmla="*/ 266700 h 788193"/>
                <a:gd name="connsiteX7" fmla="*/ 333375 w 2643188"/>
                <a:gd name="connsiteY7" fmla="*/ 209550 h 788193"/>
                <a:gd name="connsiteX8" fmla="*/ 95250 w 2643188"/>
                <a:gd name="connsiteY8" fmla="*/ 76200 h 788193"/>
                <a:gd name="connsiteX9" fmla="*/ 0 w 2643188"/>
                <a:gd name="connsiteY9" fmla="*/ 0 h 788193"/>
                <a:gd name="connsiteX0" fmla="*/ 2650332 w 2650332"/>
                <a:gd name="connsiteY0" fmla="*/ 790574 h 790574"/>
                <a:gd name="connsiteX1" fmla="*/ 2302669 w 2650332"/>
                <a:gd name="connsiteY1" fmla="*/ 650081 h 790574"/>
                <a:gd name="connsiteX2" fmla="*/ 1864519 w 2650332"/>
                <a:gd name="connsiteY2" fmla="*/ 478631 h 790574"/>
                <a:gd name="connsiteX3" fmla="*/ 1435894 w 2650332"/>
                <a:gd name="connsiteY3" fmla="*/ 364331 h 790574"/>
                <a:gd name="connsiteX4" fmla="*/ 1197769 w 2650332"/>
                <a:gd name="connsiteY4" fmla="*/ 316706 h 790574"/>
                <a:gd name="connsiteX5" fmla="*/ 902494 w 2650332"/>
                <a:gd name="connsiteY5" fmla="*/ 288131 h 790574"/>
                <a:gd name="connsiteX6" fmla="*/ 654844 w 2650332"/>
                <a:gd name="connsiteY6" fmla="*/ 269081 h 790574"/>
                <a:gd name="connsiteX7" fmla="*/ 340519 w 2650332"/>
                <a:gd name="connsiteY7" fmla="*/ 211931 h 790574"/>
                <a:gd name="connsiteX8" fmla="*/ 102394 w 2650332"/>
                <a:gd name="connsiteY8" fmla="*/ 78581 h 790574"/>
                <a:gd name="connsiteX9" fmla="*/ 0 w 2650332"/>
                <a:gd name="connsiteY9" fmla="*/ 0 h 7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0332" h="790574">
                  <a:moveTo>
                    <a:pt x="2650332" y="790574"/>
                  </a:moveTo>
                  <a:lnTo>
                    <a:pt x="2302669" y="650081"/>
                  </a:lnTo>
                  <a:lnTo>
                    <a:pt x="1864519" y="478631"/>
                  </a:lnTo>
                  <a:lnTo>
                    <a:pt x="1435894" y="364331"/>
                  </a:lnTo>
                  <a:lnTo>
                    <a:pt x="1197769" y="316706"/>
                  </a:lnTo>
                  <a:lnTo>
                    <a:pt x="902494" y="288131"/>
                  </a:lnTo>
                  <a:lnTo>
                    <a:pt x="654844" y="269081"/>
                  </a:lnTo>
                  <a:lnTo>
                    <a:pt x="340519" y="211931"/>
                  </a:lnTo>
                  <a:lnTo>
                    <a:pt x="102394" y="78581"/>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5" name="Freeform 84"/>
            <p:cNvSpPr/>
            <p:nvPr/>
          </p:nvSpPr>
          <p:spPr>
            <a:xfrm>
              <a:off x="5227048" y="2465955"/>
              <a:ext cx="2395537" cy="1395412"/>
            </a:xfrm>
            <a:custGeom>
              <a:avLst/>
              <a:gdLst>
                <a:gd name="connsiteX0" fmla="*/ 2419350 w 2419350"/>
                <a:gd name="connsiteY0" fmla="*/ 1371600 h 1371600"/>
                <a:gd name="connsiteX1" fmla="*/ 2295525 w 2419350"/>
                <a:gd name="connsiteY1" fmla="*/ 1152525 h 1371600"/>
                <a:gd name="connsiteX2" fmla="*/ 2228850 w 2419350"/>
                <a:gd name="connsiteY2" fmla="*/ 942975 h 1371600"/>
                <a:gd name="connsiteX3" fmla="*/ 2133600 w 2419350"/>
                <a:gd name="connsiteY3" fmla="*/ 685800 h 1371600"/>
                <a:gd name="connsiteX4" fmla="*/ 2057400 w 2419350"/>
                <a:gd name="connsiteY4" fmla="*/ 390525 h 1371600"/>
                <a:gd name="connsiteX5" fmla="*/ 1924050 w 2419350"/>
                <a:gd name="connsiteY5" fmla="*/ 200025 h 1371600"/>
                <a:gd name="connsiteX6" fmla="*/ 1771650 w 2419350"/>
                <a:gd name="connsiteY6" fmla="*/ 114300 h 1371600"/>
                <a:gd name="connsiteX7" fmla="*/ 1485900 w 2419350"/>
                <a:gd name="connsiteY7" fmla="*/ 28575 h 1371600"/>
                <a:gd name="connsiteX8" fmla="*/ 1143000 w 2419350"/>
                <a:gd name="connsiteY8" fmla="*/ 0 h 1371600"/>
                <a:gd name="connsiteX9" fmla="*/ 800100 w 2419350"/>
                <a:gd name="connsiteY9" fmla="*/ 9525 h 1371600"/>
                <a:gd name="connsiteX10" fmla="*/ 485775 w 2419350"/>
                <a:gd name="connsiteY10" fmla="*/ 28575 h 1371600"/>
                <a:gd name="connsiteX11" fmla="*/ 161925 w 2419350"/>
                <a:gd name="connsiteY11" fmla="*/ 85725 h 1371600"/>
                <a:gd name="connsiteX12" fmla="*/ 0 w 2419350"/>
                <a:gd name="connsiteY12" fmla="*/ 133350 h 1371600"/>
                <a:gd name="connsiteX0" fmla="*/ 2416968 w 2416968"/>
                <a:gd name="connsiteY0" fmla="*/ 1395412 h 1395412"/>
                <a:gd name="connsiteX1" fmla="*/ 2295525 w 2416968"/>
                <a:gd name="connsiteY1" fmla="*/ 1152525 h 1395412"/>
                <a:gd name="connsiteX2" fmla="*/ 2228850 w 2416968"/>
                <a:gd name="connsiteY2" fmla="*/ 942975 h 1395412"/>
                <a:gd name="connsiteX3" fmla="*/ 2133600 w 2416968"/>
                <a:gd name="connsiteY3" fmla="*/ 685800 h 1395412"/>
                <a:gd name="connsiteX4" fmla="*/ 2057400 w 2416968"/>
                <a:gd name="connsiteY4" fmla="*/ 390525 h 1395412"/>
                <a:gd name="connsiteX5" fmla="*/ 1924050 w 2416968"/>
                <a:gd name="connsiteY5" fmla="*/ 200025 h 1395412"/>
                <a:gd name="connsiteX6" fmla="*/ 1771650 w 2416968"/>
                <a:gd name="connsiteY6" fmla="*/ 114300 h 1395412"/>
                <a:gd name="connsiteX7" fmla="*/ 1485900 w 2416968"/>
                <a:gd name="connsiteY7" fmla="*/ 28575 h 1395412"/>
                <a:gd name="connsiteX8" fmla="*/ 1143000 w 2416968"/>
                <a:gd name="connsiteY8" fmla="*/ 0 h 1395412"/>
                <a:gd name="connsiteX9" fmla="*/ 800100 w 2416968"/>
                <a:gd name="connsiteY9" fmla="*/ 9525 h 1395412"/>
                <a:gd name="connsiteX10" fmla="*/ 485775 w 2416968"/>
                <a:gd name="connsiteY10" fmla="*/ 28575 h 1395412"/>
                <a:gd name="connsiteX11" fmla="*/ 161925 w 2416968"/>
                <a:gd name="connsiteY11" fmla="*/ 85725 h 1395412"/>
                <a:gd name="connsiteX12" fmla="*/ 0 w 2416968"/>
                <a:gd name="connsiteY12" fmla="*/ 133350 h 1395412"/>
                <a:gd name="connsiteX0" fmla="*/ 2395537 w 2395537"/>
                <a:gd name="connsiteY0" fmla="*/ 1395412 h 1395412"/>
                <a:gd name="connsiteX1" fmla="*/ 2274094 w 2395537"/>
                <a:gd name="connsiteY1" fmla="*/ 1152525 h 1395412"/>
                <a:gd name="connsiteX2" fmla="*/ 2207419 w 2395537"/>
                <a:gd name="connsiteY2" fmla="*/ 942975 h 1395412"/>
                <a:gd name="connsiteX3" fmla="*/ 2112169 w 2395537"/>
                <a:gd name="connsiteY3" fmla="*/ 685800 h 1395412"/>
                <a:gd name="connsiteX4" fmla="*/ 2035969 w 2395537"/>
                <a:gd name="connsiteY4" fmla="*/ 390525 h 1395412"/>
                <a:gd name="connsiteX5" fmla="*/ 1902619 w 2395537"/>
                <a:gd name="connsiteY5" fmla="*/ 200025 h 1395412"/>
                <a:gd name="connsiteX6" fmla="*/ 1750219 w 2395537"/>
                <a:gd name="connsiteY6" fmla="*/ 114300 h 1395412"/>
                <a:gd name="connsiteX7" fmla="*/ 1464469 w 2395537"/>
                <a:gd name="connsiteY7" fmla="*/ 28575 h 1395412"/>
                <a:gd name="connsiteX8" fmla="*/ 1121569 w 2395537"/>
                <a:gd name="connsiteY8" fmla="*/ 0 h 1395412"/>
                <a:gd name="connsiteX9" fmla="*/ 778669 w 2395537"/>
                <a:gd name="connsiteY9" fmla="*/ 9525 h 1395412"/>
                <a:gd name="connsiteX10" fmla="*/ 464344 w 2395537"/>
                <a:gd name="connsiteY10" fmla="*/ 28575 h 1395412"/>
                <a:gd name="connsiteX11" fmla="*/ 140494 w 2395537"/>
                <a:gd name="connsiteY11" fmla="*/ 85725 h 1395412"/>
                <a:gd name="connsiteX12" fmla="*/ 0 w 2395537"/>
                <a:gd name="connsiteY12" fmla="*/ 152400 h 1395412"/>
                <a:gd name="connsiteX0" fmla="*/ 2395537 w 2395537"/>
                <a:gd name="connsiteY0" fmla="*/ 1395412 h 1395412"/>
                <a:gd name="connsiteX1" fmla="*/ 2274094 w 2395537"/>
                <a:gd name="connsiteY1" fmla="*/ 1152525 h 1395412"/>
                <a:gd name="connsiteX2" fmla="*/ 2207419 w 2395537"/>
                <a:gd name="connsiteY2" fmla="*/ 942975 h 1395412"/>
                <a:gd name="connsiteX3" fmla="*/ 2112169 w 2395537"/>
                <a:gd name="connsiteY3" fmla="*/ 685800 h 1395412"/>
                <a:gd name="connsiteX4" fmla="*/ 2035969 w 2395537"/>
                <a:gd name="connsiteY4" fmla="*/ 390525 h 1395412"/>
                <a:gd name="connsiteX5" fmla="*/ 1902619 w 2395537"/>
                <a:gd name="connsiteY5" fmla="*/ 200025 h 1395412"/>
                <a:gd name="connsiteX6" fmla="*/ 1750219 w 2395537"/>
                <a:gd name="connsiteY6" fmla="*/ 114300 h 1395412"/>
                <a:gd name="connsiteX7" fmla="*/ 1464469 w 2395537"/>
                <a:gd name="connsiteY7" fmla="*/ 28575 h 1395412"/>
                <a:gd name="connsiteX8" fmla="*/ 1121569 w 2395537"/>
                <a:gd name="connsiteY8" fmla="*/ 0 h 1395412"/>
                <a:gd name="connsiteX9" fmla="*/ 778669 w 2395537"/>
                <a:gd name="connsiteY9" fmla="*/ 9525 h 1395412"/>
                <a:gd name="connsiteX10" fmla="*/ 464344 w 2395537"/>
                <a:gd name="connsiteY10" fmla="*/ 28575 h 1395412"/>
                <a:gd name="connsiteX11" fmla="*/ 154782 w 2395537"/>
                <a:gd name="connsiteY11" fmla="*/ 88106 h 1395412"/>
                <a:gd name="connsiteX12" fmla="*/ 0 w 2395537"/>
                <a:gd name="connsiteY12" fmla="*/ 152400 h 139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5537" h="1395412">
                  <a:moveTo>
                    <a:pt x="2395537" y="1395412"/>
                  </a:moveTo>
                  <a:lnTo>
                    <a:pt x="2274094" y="1152525"/>
                  </a:lnTo>
                  <a:lnTo>
                    <a:pt x="2207419" y="942975"/>
                  </a:lnTo>
                  <a:lnTo>
                    <a:pt x="2112169" y="685800"/>
                  </a:lnTo>
                  <a:lnTo>
                    <a:pt x="2035969" y="390525"/>
                  </a:lnTo>
                  <a:lnTo>
                    <a:pt x="1902619" y="200025"/>
                  </a:lnTo>
                  <a:lnTo>
                    <a:pt x="1750219" y="114300"/>
                  </a:lnTo>
                  <a:lnTo>
                    <a:pt x="1464469" y="28575"/>
                  </a:lnTo>
                  <a:lnTo>
                    <a:pt x="1121569" y="0"/>
                  </a:lnTo>
                  <a:lnTo>
                    <a:pt x="778669" y="9525"/>
                  </a:lnTo>
                  <a:lnTo>
                    <a:pt x="464344" y="28575"/>
                  </a:lnTo>
                  <a:lnTo>
                    <a:pt x="154782" y="88106"/>
                  </a:lnTo>
                  <a:lnTo>
                    <a:pt x="0" y="15240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6" name="Freeform 85"/>
            <p:cNvSpPr/>
            <p:nvPr/>
          </p:nvSpPr>
          <p:spPr>
            <a:xfrm>
              <a:off x="7291591" y="2751705"/>
              <a:ext cx="373857" cy="1081087"/>
            </a:xfrm>
            <a:custGeom>
              <a:avLst/>
              <a:gdLst>
                <a:gd name="connsiteX0" fmla="*/ 0 w 381000"/>
                <a:gd name="connsiteY0" fmla="*/ 0 h 1095375"/>
                <a:gd name="connsiteX1" fmla="*/ 85725 w 381000"/>
                <a:gd name="connsiteY1" fmla="*/ 266700 h 1095375"/>
                <a:gd name="connsiteX2" fmla="*/ 161925 w 381000"/>
                <a:gd name="connsiteY2" fmla="*/ 581025 h 1095375"/>
                <a:gd name="connsiteX3" fmla="*/ 276225 w 381000"/>
                <a:gd name="connsiteY3" fmla="*/ 914400 h 1095375"/>
                <a:gd name="connsiteX4" fmla="*/ 381000 w 381000"/>
                <a:gd name="connsiteY4" fmla="*/ 1095375 h 1095375"/>
                <a:gd name="connsiteX0" fmla="*/ 0 w 373857"/>
                <a:gd name="connsiteY0" fmla="*/ 0 h 1081087"/>
                <a:gd name="connsiteX1" fmla="*/ 85725 w 373857"/>
                <a:gd name="connsiteY1" fmla="*/ 266700 h 1081087"/>
                <a:gd name="connsiteX2" fmla="*/ 161925 w 373857"/>
                <a:gd name="connsiteY2" fmla="*/ 581025 h 1081087"/>
                <a:gd name="connsiteX3" fmla="*/ 276225 w 373857"/>
                <a:gd name="connsiteY3" fmla="*/ 914400 h 1081087"/>
                <a:gd name="connsiteX4" fmla="*/ 373857 w 373857"/>
                <a:gd name="connsiteY4" fmla="*/ 1081087 h 1081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857" h="1081087">
                  <a:moveTo>
                    <a:pt x="0" y="0"/>
                  </a:moveTo>
                  <a:lnTo>
                    <a:pt x="85725" y="266700"/>
                  </a:lnTo>
                  <a:lnTo>
                    <a:pt x="161925" y="581025"/>
                  </a:lnTo>
                  <a:lnTo>
                    <a:pt x="276225" y="914400"/>
                  </a:lnTo>
                  <a:lnTo>
                    <a:pt x="373857" y="1081087"/>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7" name="Freeform 86"/>
            <p:cNvSpPr/>
            <p:nvPr/>
          </p:nvSpPr>
          <p:spPr>
            <a:xfrm>
              <a:off x="7291592" y="2754084"/>
              <a:ext cx="600074" cy="1169195"/>
            </a:xfrm>
            <a:custGeom>
              <a:avLst/>
              <a:gdLst>
                <a:gd name="connsiteX0" fmla="*/ 0 w 571500"/>
                <a:gd name="connsiteY0" fmla="*/ 0 h 1123950"/>
                <a:gd name="connsiteX1" fmla="*/ 161925 w 571500"/>
                <a:gd name="connsiteY1" fmla="*/ 161925 h 1123950"/>
                <a:gd name="connsiteX2" fmla="*/ 276225 w 571500"/>
                <a:gd name="connsiteY2" fmla="*/ 323850 h 1123950"/>
                <a:gd name="connsiteX3" fmla="*/ 381000 w 571500"/>
                <a:gd name="connsiteY3" fmla="*/ 609600 h 1123950"/>
                <a:gd name="connsiteX4" fmla="*/ 485775 w 571500"/>
                <a:gd name="connsiteY4" fmla="*/ 933450 h 1123950"/>
                <a:gd name="connsiteX5" fmla="*/ 571500 w 571500"/>
                <a:gd name="connsiteY5" fmla="*/ 1123950 h 1123950"/>
                <a:gd name="connsiteX0" fmla="*/ 0 w 585787"/>
                <a:gd name="connsiteY0" fmla="*/ 0 h 1166813"/>
                <a:gd name="connsiteX1" fmla="*/ 176212 w 585787"/>
                <a:gd name="connsiteY1" fmla="*/ 204788 h 1166813"/>
                <a:gd name="connsiteX2" fmla="*/ 290512 w 585787"/>
                <a:gd name="connsiteY2" fmla="*/ 366713 h 1166813"/>
                <a:gd name="connsiteX3" fmla="*/ 395287 w 585787"/>
                <a:gd name="connsiteY3" fmla="*/ 652463 h 1166813"/>
                <a:gd name="connsiteX4" fmla="*/ 500062 w 585787"/>
                <a:gd name="connsiteY4" fmla="*/ 976313 h 1166813"/>
                <a:gd name="connsiteX5" fmla="*/ 585787 w 585787"/>
                <a:gd name="connsiteY5" fmla="*/ 1166813 h 1166813"/>
                <a:gd name="connsiteX0" fmla="*/ 0 w 585787"/>
                <a:gd name="connsiteY0" fmla="*/ 0 h 1166813"/>
                <a:gd name="connsiteX1" fmla="*/ 176212 w 585787"/>
                <a:gd name="connsiteY1" fmla="*/ 204788 h 1166813"/>
                <a:gd name="connsiteX2" fmla="*/ 247651 w 585787"/>
                <a:gd name="connsiteY2" fmla="*/ 288133 h 1166813"/>
                <a:gd name="connsiteX3" fmla="*/ 290512 w 585787"/>
                <a:gd name="connsiteY3" fmla="*/ 366713 h 1166813"/>
                <a:gd name="connsiteX4" fmla="*/ 395287 w 585787"/>
                <a:gd name="connsiteY4" fmla="*/ 652463 h 1166813"/>
                <a:gd name="connsiteX5" fmla="*/ 500062 w 585787"/>
                <a:gd name="connsiteY5" fmla="*/ 976313 h 1166813"/>
                <a:gd name="connsiteX6" fmla="*/ 585787 w 585787"/>
                <a:gd name="connsiteY6" fmla="*/ 1166813 h 1166813"/>
                <a:gd name="connsiteX0" fmla="*/ 0 w 600074"/>
                <a:gd name="connsiteY0" fmla="*/ 0 h 1169195"/>
                <a:gd name="connsiteX1" fmla="*/ 190499 w 600074"/>
                <a:gd name="connsiteY1" fmla="*/ 207170 h 1169195"/>
                <a:gd name="connsiteX2" fmla="*/ 261938 w 600074"/>
                <a:gd name="connsiteY2" fmla="*/ 290515 h 1169195"/>
                <a:gd name="connsiteX3" fmla="*/ 304799 w 600074"/>
                <a:gd name="connsiteY3" fmla="*/ 369095 h 1169195"/>
                <a:gd name="connsiteX4" fmla="*/ 409574 w 600074"/>
                <a:gd name="connsiteY4" fmla="*/ 654845 h 1169195"/>
                <a:gd name="connsiteX5" fmla="*/ 514349 w 600074"/>
                <a:gd name="connsiteY5" fmla="*/ 978695 h 1169195"/>
                <a:gd name="connsiteX6" fmla="*/ 600074 w 600074"/>
                <a:gd name="connsiteY6" fmla="*/ 1169195 h 116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4" h="1169195">
                  <a:moveTo>
                    <a:pt x="0" y="0"/>
                  </a:moveTo>
                  <a:lnTo>
                    <a:pt x="190499" y="207170"/>
                  </a:lnTo>
                  <a:cubicBezTo>
                    <a:pt x="207962" y="234952"/>
                    <a:pt x="244475" y="262733"/>
                    <a:pt x="261938" y="290515"/>
                  </a:cubicBezTo>
                  <a:lnTo>
                    <a:pt x="304799" y="369095"/>
                  </a:lnTo>
                  <a:lnTo>
                    <a:pt x="409574" y="654845"/>
                  </a:lnTo>
                  <a:lnTo>
                    <a:pt x="514349" y="978695"/>
                  </a:lnTo>
                  <a:lnTo>
                    <a:pt x="600074" y="1169195"/>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8" name="Freeform 87"/>
            <p:cNvSpPr/>
            <p:nvPr/>
          </p:nvSpPr>
          <p:spPr>
            <a:xfrm>
              <a:off x="7339217" y="2694555"/>
              <a:ext cx="600075" cy="1200150"/>
            </a:xfrm>
            <a:custGeom>
              <a:avLst/>
              <a:gdLst>
                <a:gd name="connsiteX0" fmla="*/ 0 w 600075"/>
                <a:gd name="connsiteY0" fmla="*/ 0 h 1200150"/>
                <a:gd name="connsiteX1" fmla="*/ 161925 w 600075"/>
                <a:gd name="connsiteY1" fmla="*/ 200025 h 1200150"/>
                <a:gd name="connsiteX2" fmla="*/ 276225 w 600075"/>
                <a:gd name="connsiteY2" fmla="*/ 333375 h 1200150"/>
                <a:gd name="connsiteX3" fmla="*/ 381000 w 600075"/>
                <a:gd name="connsiteY3" fmla="*/ 581025 h 1200150"/>
                <a:gd name="connsiteX4" fmla="*/ 466725 w 600075"/>
                <a:gd name="connsiteY4" fmla="*/ 923925 h 1200150"/>
                <a:gd name="connsiteX5" fmla="*/ 600075 w 600075"/>
                <a:gd name="connsiteY5" fmla="*/ 1200150 h 1200150"/>
                <a:gd name="connsiteX0" fmla="*/ 0 w 600075"/>
                <a:gd name="connsiteY0" fmla="*/ 0 h 1200150"/>
                <a:gd name="connsiteX1" fmla="*/ 161925 w 600075"/>
                <a:gd name="connsiteY1" fmla="*/ 200025 h 1200150"/>
                <a:gd name="connsiteX2" fmla="*/ 276225 w 600075"/>
                <a:gd name="connsiteY2" fmla="*/ 333375 h 1200150"/>
                <a:gd name="connsiteX3" fmla="*/ 381000 w 600075"/>
                <a:gd name="connsiteY3" fmla="*/ 581025 h 1200150"/>
                <a:gd name="connsiteX4" fmla="*/ 471487 w 600075"/>
                <a:gd name="connsiteY4" fmla="*/ 907256 h 1200150"/>
                <a:gd name="connsiteX5" fmla="*/ 600075 w 600075"/>
                <a:gd name="connsiteY5" fmla="*/ 1200150 h 1200150"/>
                <a:gd name="connsiteX0" fmla="*/ 0 w 600075"/>
                <a:gd name="connsiteY0" fmla="*/ 0 h 1200150"/>
                <a:gd name="connsiteX1" fmla="*/ 161925 w 600075"/>
                <a:gd name="connsiteY1" fmla="*/ 200025 h 1200150"/>
                <a:gd name="connsiteX2" fmla="*/ 276225 w 600075"/>
                <a:gd name="connsiteY2" fmla="*/ 333375 h 1200150"/>
                <a:gd name="connsiteX3" fmla="*/ 366713 w 600075"/>
                <a:gd name="connsiteY3" fmla="*/ 576263 h 1200150"/>
                <a:gd name="connsiteX4" fmla="*/ 471487 w 600075"/>
                <a:gd name="connsiteY4" fmla="*/ 907256 h 1200150"/>
                <a:gd name="connsiteX5" fmla="*/ 600075 w 600075"/>
                <a:gd name="connsiteY5" fmla="*/ 1200150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075" h="1200150">
                  <a:moveTo>
                    <a:pt x="0" y="0"/>
                  </a:moveTo>
                  <a:lnTo>
                    <a:pt x="161925" y="200025"/>
                  </a:lnTo>
                  <a:lnTo>
                    <a:pt x="276225" y="333375"/>
                  </a:lnTo>
                  <a:lnTo>
                    <a:pt x="366713" y="576263"/>
                  </a:lnTo>
                  <a:lnTo>
                    <a:pt x="471487" y="907256"/>
                  </a:lnTo>
                  <a:lnTo>
                    <a:pt x="600075" y="120015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89" name="Freeform 88"/>
            <p:cNvSpPr/>
            <p:nvPr/>
          </p:nvSpPr>
          <p:spPr>
            <a:xfrm>
              <a:off x="7339216" y="2694555"/>
              <a:ext cx="1254919" cy="326231"/>
            </a:xfrm>
            <a:custGeom>
              <a:avLst/>
              <a:gdLst>
                <a:gd name="connsiteX0" fmla="*/ 1276350 w 1276350"/>
                <a:gd name="connsiteY0" fmla="*/ 304800 h 304800"/>
                <a:gd name="connsiteX1" fmla="*/ 971550 w 1276350"/>
                <a:gd name="connsiteY1" fmla="*/ 247650 h 304800"/>
                <a:gd name="connsiteX2" fmla="*/ 495300 w 1276350"/>
                <a:gd name="connsiteY2" fmla="*/ 190500 h 304800"/>
                <a:gd name="connsiteX3" fmla="*/ 228600 w 1276350"/>
                <a:gd name="connsiteY3" fmla="*/ 114300 h 304800"/>
                <a:gd name="connsiteX4" fmla="*/ 0 w 1276350"/>
                <a:gd name="connsiteY4" fmla="*/ 0 h 304800"/>
                <a:gd name="connsiteX0" fmla="*/ 1254919 w 1254919"/>
                <a:gd name="connsiteY0" fmla="*/ 326231 h 326231"/>
                <a:gd name="connsiteX1" fmla="*/ 971550 w 1254919"/>
                <a:gd name="connsiteY1" fmla="*/ 247650 h 326231"/>
                <a:gd name="connsiteX2" fmla="*/ 495300 w 1254919"/>
                <a:gd name="connsiteY2" fmla="*/ 190500 h 326231"/>
                <a:gd name="connsiteX3" fmla="*/ 228600 w 1254919"/>
                <a:gd name="connsiteY3" fmla="*/ 114300 h 326231"/>
                <a:gd name="connsiteX4" fmla="*/ 0 w 1254919"/>
                <a:gd name="connsiteY4" fmla="*/ 0 h 326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919" h="326231">
                  <a:moveTo>
                    <a:pt x="1254919" y="326231"/>
                  </a:moveTo>
                  <a:lnTo>
                    <a:pt x="971550" y="247650"/>
                  </a:lnTo>
                  <a:lnTo>
                    <a:pt x="495300" y="190500"/>
                  </a:lnTo>
                  <a:lnTo>
                    <a:pt x="228600" y="114300"/>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0" name="Freeform 89"/>
            <p:cNvSpPr/>
            <p:nvPr/>
          </p:nvSpPr>
          <p:spPr>
            <a:xfrm>
              <a:off x="5346110" y="3475605"/>
              <a:ext cx="2809875" cy="597693"/>
            </a:xfrm>
            <a:custGeom>
              <a:avLst/>
              <a:gdLst>
                <a:gd name="connsiteX0" fmla="*/ 2819400 w 2819400"/>
                <a:gd name="connsiteY0" fmla="*/ 581025 h 581025"/>
                <a:gd name="connsiteX1" fmla="*/ 2466975 w 2819400"/>
                <a:gd name="connsiteY1" fmla="*/ 495300 h 581025"/>
                <a:gd name="connsiteX2" fmla="*/ 2162175 w 2819400"/>
                <a:gd name="connsiteY2" fmla="*/ 400050 h 581025"/>
                <a:gd name="connsiteX3" fmla="*/ 1838325 w 2819400"/>
                <a:gd name="connsiteY3" fmla="*/ 276225 h 581025"/>
                <a:gd name="connsiteX4" fmla="*/ 1619250 w 2819400"/>
                <a:gd name="connsiteY4" fmla="*/ 219075 h 581025"/>
                <a:gd name="connsiteX5" fmla="*/ 1333500 w 2819400"/>
                <a:gd name="connsiteY5" fmla="*/ 161925 h 581025"/>
                <a:gd name="connsiteX6" fmla="*/ 1095375 w 2819400"/>
                <a:gd name="connsiteY6" fmla="*/ 95250 h 581025"/>
                <a:gd name="connsiteX7" fmla="*/ 1000125 w 2819400"/>
                <a:gd name="connsiteY7" fmla="*/ 66675 h 581025"/>
                <a:gd name="connsiteX8" fmla="*/ 838200 w 2819400"/>
                <a:gd name="connsiteY8" fmla="*/ 9525 h 581025"/>
                <a:gd name="connsiteX9" fmla="*/ 609600 w 2819400"/>
                <a:gd name="connsiteY9" fmla="*/ 0 h 581025"/>
                <a:gd name="connsiteX10" fmla="*/ 438150 w 2819400"/>
                <a:gd name="connsiteY10" fmla="*/ 0 h 581025"/>
                <a:gd name="connsiteX11" fmla="*/ 276225 w 2819400"/>
                <a:gd name="connsiteY11" fmla="*/ 142875 h 581025"/>
                <a:gd name="connsiteX12" fmla="*/ 0 w 2819400"/>
                <a:gd name="connsiteY12" fmla="*/ 352425 h 581025"/>
                <a:gd name="connsiteX0" fmla="*/ 2817019 w 2817019"/>
                <a:gd name="connsiteY0" fmla="*/ 597693 h 597693"/>
                <a:gd name="connsiteX1" fmla="*/ 2466975 w 2817019"/>
                <a:gd name="connsiteY1" fmla="*/ 495300 h 597693"/>
                <a:gd name="connsiteX2" fmla="*/ 2162175 w 2817019"/>
                <a:gd name="connsiteY2" fmla="*/ 400050 h 597693"/>
                <a:gd name="connsiteX3" fmla="*/ 1838325 w 2817019"/>
                <a:gd name="connsiteY3" fmla="*/ 276225 h 597693"/>
                <a:gd name="connsiteX4" fmla="*/ 1619250 w 2817019"/>
                <a:gd name="connsiteY4" fmla="*/ 219075 h 597693"/>
                <a:gd name="connsiteX5" fmla="*/ 1333500 w 2817019"/>
                <a:gd name="connsiteY5" fmla="*/ 161925 h 597693"/>
                <a:gd name="connsiteX6" fmla="*/ 1095375 w 2817019"/>
                <a:gd name="connsiteY6" fmla="*/ 95250 h 597693"/>
                <a:gd name="connsiteX7" fmla="*/ 1000125 w 2817019"/>
                <a:gd name="connsiteY7" fmla="*/ 66675 h 597693"/>
                <a:gd name="connsiteX8" fmla="*/ 838200 w 2817019"/>
                <a:gd name="connsiteY8" fmla="*/ 9525 h 597693"/>
                <a:gd name="connsiteX9" fmla="*/ 609600 w 2817019"/>
                <a:gd name="connsiteY9" fmla="*/ 0 h 597693"/>
                <a:gd name="connsiteX10" fmla="*/ 438150 w 2817019"/>
                <a:gd name="connsiteY10" fmla="*/ 0 h 597693"/>
                <a:gd name="connsiteX11" fmla="*/ 276225 w 2817019"/>
                <a:gd name="connsiteY11" fmla="*/ 142875 h 597693"/>
                <a:gd name="connsiteX12" fmla="*/ 0 w 2817019"/>
                <a:gd name="connsiteY12" fmla="*/ 352425 h 597693"/>
                <a:gd name="connsiteX0" fmla="*/ 2809875 w 2809875"/>
                <a:gd name="connsiteY0" fmla="*/ 597693 h 597693"/>
                <a:gd name="connsiteX1" fmla="*/ 2459831 w 2809875"/>
                <a:gd name="connsiteY1" fmla="*/ 495300 h 597693"/>
                <a:gd name="connsiteX2" fmla="*/ 2155031 w 2809875"/>
                <a:gd name="connsiteY2" fmla="*/ 400050 h 597693"/>
                <a:gd name="connsiteX3" fmla="*/ 1831181 w 2809875"/>
                <a:gd name="connsiteY3" fmla="*/ 276225 h 597693"/>
                <a:gd name="connsiteX4" fmla="*/ 1612106 w 2809875"/>
                <a:gd name="connsiteY4" fmla="*/ 219075 h 597693"/>
                <a:gd name="connsiteX5" fmla="*/ 1326356 w 2809875"/>
                <a:gd name="connsiteY5" fmla="*/ 161925 h 597693"/>
                <a:gd name="connsiteX6" fmla="*/ 1088231 w 2809875"/>
                <a:gd name="connsiteY6" fmla="*/ 95250 h 597693"/>
                <a:gd name="connsiteX7" fmla="*/ 992981 w 2809875"/>
                <a:gd name="connsiteY7" fmla="*/ 66675 h 597693"/>
                <a:gd name="connsiteX8" fmla="*/ 831056 w 2809875"/>
                <a:gd name="connsiteY8" fmla="*/ 9525 h 597693"/>
                <a:gd name="connsiteX9" fmla="*/ 602456 w 2809875"/>
                <a:gd name="connsiteY9" fmla="*/ 0 h 597693"/>
                <a:gd name="connsiteX10" fmla="*/ 431006 w 2809875"/>
                <a:gd name="connsiteY10" fmla="*/ 0 h 597693"/>
                <a:gd name="connsiteX11" fmla="*/ 269081 w 2809875"/>
                <a:gd name="connsiteY11" fmla="*/ 142875 h 597693"/>
                <a:gd name="connsiteX12" fmla="*/ 0 w 2809875"/>
                <a:gd name="connsiteY12" fmla="*/ 373856 h 597693"/>
                <a:gd name="connsiteX0" fmla="*/ 2809875 w 2809875"/>
                <a:gd name="connsiteY0" fmla="*/ 597693 h 597693"/>
                <a:gd name="connsiteX1" fmla="*/ 2459831 w 2809875"/>
                <a:gd name="connsiteY1" fmla="*/ 495300 h 597693"/>
                <a:gd name="connsiteX2" fmla="*/ 2155031 w 2809875"/>
                <a:gd name="connsiteY2" fmla="*/ 400050 h 597693"/>
                <a:gd name="connsiteX3" fmla="*/ 1831181 w 2809875"/>
                <a:gd name="connsiteY3" fmla="*/ 276225 h 597693"/>
                <a:gd name="connsiteX4" fmla="*/ 1612106 w 2809875"/>
                <a:gd name="connsiteY4" fmla="*/ 219075 h 597693"/>
                <a:gd name="connsiteX5" fmla="*/ 1326356 w 2809875"/>
                <a:gd name="connsiteY5" fmla="*/ 161925 h 597693"/>
                <a:gd name="connsiteX6" fmla="*/ 1088231 w 2809875"/>
                <a:gd name="connsiteY6" fmla="*/ 95250 h 597693"/>
                <a:gd name="connsiteX7" fmla="*/ 992981 w 2809875"/>
                <a:gd name="connsiteY7" fmla="*/ 66675 h 597693"/>
                <a:gd name="connsiteX8" fmla="*/ 831056 w 2809875"/>
                <a:gd name="connsiteY8" fmla="*/ 9525 h 597693"/>
                <a:gd name="connsiteX9" fmla="*/ 602456 w 2809875"/>
                <a:gd name="connsiteY9" fmla="*/ 0 h 597693"/>
                <a:gd name="connsiteX10" fmla="*/ 431006 w 2809875"/>
                <a:gd name="connsiteY10" fmla="*/ 0 h 597693"/>
                <a:gd name="connsiteX11" fmla="*/ 269081 w 2809875"/>
                <a:gd name="connsiteY11" fmla="*/ 142875 h 597693"/>
                <a:gd name="connsiteX12" fmla="*/ 138113 w 2809875"/>
                <a:gd name="connsiteY12" fmla="*/ 240506 h 597693"/>
                <a:gd name="connsiteX13" fmla="*/ 0 w 2809875"/>
                <a:gd name="connsiteY13" fmla="*/ 373856 h 597693"/>
                <a:gd name="connsiteX0" fmla="*/ 2809875 w 2809875"/>
                <a:gd name="connsiteY0" fmla="*/ 597693 h 597693"/>
                <a:gd name="connsiteX1" fmla="*/ 2459831 w 2809875"/>
                <a:gd name="connsiteY1" fmla="*/ 495300 h 597693"/>
                <a:gd name="connsiteX2" fmla="*/ 2155031 w 2809875"/>
                <a:gd name="connsiteY2" fmla="*/ 400050 h 597693"/>
                <a:gd name="connsiteX3" fmla="*/ 1831181 w 2809875"/>
                <a:gd name="connsiteY3" fmla="*/ 276225 h 597693"/>
                <a:gd name="connsiteX4" fmla="*/ 1612106 w 2809875"/>
                <a:gd name="connsiteY4" fmla="*/ 219075 h 597693"/>
                <a:gd name="connsiteX5" fmla="*/ 1326356 w 2809875"/>
                <a:gd name="connsiteY5" fmla="*/ 161925 h 597693"/>
                <a:gd name="connsiteX6" fmla="*/ 1088231 w 2809875"/>
                <a:gd name="connsiteY6" fmla="*/ 95250 h 597693"/>
                <a:gd name="connsiteX7" fmla="*/ 992981 w 2809875"/>
                <a:gd name="connsiteY7" fmla="*/ 66675 h 597693"/>
                <a:gd name="connsiteX8" fmla="*/ 833437 w 2809875"/>
                <a:gd name="connsiteY8" fmla="*/ 26194 h 597693"/>
                <a:gd name="connsiteX9" fmla="*/ 602456 w 2809875"/>
                <a:gd name="connsiteY9" fmla="*/ 0 h 597693"/>
                <a:gd name="connsiteX10" fmla="*/ 431006 w 2809875"/>
                <a:gd name="connsiteY10" fmla="*/ 0 h 597693"/>
                <a:gd name="connsiteX11" fmla="*/ 269081 w 2809875"/>
                <a:gd name="connsiteY11" fmla="*/ 142875 h 597693"/>
                <a:gd name="connsiteX12" fmla="*/ 138113 w 2809875"/>
                <a:gd name="connsiteY12" fmla="*/ 240506 h 597693"/>
                <a:gd name="connsiteX13" fmla="*/ 0 w 2809875"/>
                <a:gd name="connsiteY13" fmla="*/ 373856 h 59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9875" h="597693">
                  <a:moveTo>
                    <a:pt x="2809875" y="597693"/>
                  </a:moveTo>
                  <a:lnTo>
                    <a:pt x="2459831" y="495300"/>
                  </a:lnTo>
                  <a:lnTo>
                    <a:pt x="2155031" y="400050"/>
                  </a:lnTo>
                  <a:lnTo>
                    <a:pt x="1831181" y="276225"/>
                  </a:lnTo>
                  <a:lnTo>
                    <a:pt x="1612106" y="219075"/>
                  </a:lnTo>
                  <a:lnTo>
                    <a:pt x="1326356" y="161925"/>
                  </a:lnTo>
                  <a:lnTo>
                    <a:pt x="1088231" y="95250"/>
                  </a:lnTo>
                  <a:lnTo>
                    <a:pt x="992981" y="66675"/>
                  </a:lnTo>
                  <a:lnTo>
                    <a:pt x="833437" y="26194"/>
                  </a:lnTo>
                  <a:lnTo>
                    <a:pt x="602456" y="0"/>
                  </a:lnTo>
                  <a:lnTo>
                    <a:pt x="431006" y="0"/>
                  </a:lnTo>
                  <a:lnTo>
                    <a:pt x="269081" y="142875"/>
                  </a:lnTo>
                  <a:cubicBezTo>
                    <a:pt x="223044" y="183356"/>
                    <a:pt x="184150" y="200025"/>
                    <a:pt x="138113" y="240506"/>
                  </a:cubicBezTo>
                  <a:lnTo>
                    <a:pt x="0" y="373856"/>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1" name="Freeform 90"/>
            <p:cNvSpPr/>
            <p:nvPr/>
          </p:nvSpPr>
          <p:spPr>
            <a:xfrm>
              <a:off x="5481842" y="3418454"/>
              <a:ext cx="238125" cy="54769"/>
            </a:xfrm>
            <a:custGeom>
              <a:avLst/>
              <a:gdLst>
                <a:gd name="connsiteX0" fmla="*/ 228600 w 228600"/>
                <a:gd name="connsiteY0" fmla="*/ 57150 h 57150"/>
                <a:gd name="connsiteX1" fmla="*/ 0 w 228600"/>
                <a:gd name="connsiteY1" fmla="*/ 0 h 57150"/>
                <a:gd name="connsiteX0" fmla="*/ 238125 w 238125"/>
                <a:gd name="connsiteY0" fmla="*/ 54769 h 54769"/>
                <a:gd name="connsiteX1" fmla="*/ 0 w 238125"/>
                <a:gd name="connsiteY1" fmla="*/ 0 h 54769"/>
              </a:gdLst>
              <a:ahLst/>
              <a:cxnLst>
                <a:cxn ang="0">
                  <a:pos x="connsiteX0" y="connsiteY0"/>
                </a:cxn>
                <a:cxn ang="0">
                  <a:pos x="connsiteX1" y="connsiteY1"/>
                </a:cxn>
              </a:cxnLst>
              <a:rect l="l" t="t" r="r" b="b"/>
              <a:pathLst>
                <a:path w="238125" h="54769">
                  <a:moveTo>
                    <a:pt x="238125" y="54769"/>
                  </a:move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2" name="Freeform 91"/>
            <p:cNvSpPr/>
            <p:nvPr/>
          </p:nvSpPr>
          <p:spPr>
            <a:xfrm>
              <a:off x="4762705" y="3420837"/>
              <a:ext cx="719137" cy="402432"/>
            </a:xfrm>
            <a:custGeom>
              <a:avLst/>
              <a:gdLst>
                <a:gd name="connsiteX0" fmla="*/ 733425 w 733425"/>
                <a:gd name="connsiteY0" fmla="*/ 0 h 409575"/>
                <a:gd name="connsiteX1" fmla="*/ 466725 w 733425"/>
                <a:gd name="connsiteY1" fmla="*/ 200025 h 409575"/>
                <a:gd name="connsiteX2" fmla="*/ 247650 w 733425"/>
                <a:gd name="connsiteY2" fmla="*/ 323850 h 409575"/>
                <a:gd name="connsiteX3" fmla="*/ 0 w 733425"/>
                <a:gd name="connsiteY3" fmla="*/ 409575 h 409575"/>
                <a:gd name="connsiteX0" fmla="*/ 723900 w 723900"/>
                <a:gd name="connsiteY0" fmla="*/ 0 h 388144"/>
                <a:gd name="connsiteX1" fmla="*/ 466725 w 723900"/>
                <a:gd name="connsiteY1" fmla="*/ 178594 h 388144"/>
                <a:gd name="connsiteX2" fmla="*/ 247650 w 723900"/>
                <a:gd name="connsiteY2" fmla="*/ 302419 h 388144"/>
                <a:gd name="connsiteX3" fmla="*/ 0 w 723900"/>
                <a:gd name="connsiteY3" fmla="*/ 388144 h 388144"/>
                <a:gd name="connsiteX0" fmla="*/ 719137 w 719137"/>
                <a:gd name="connsiteY0" fmla="*/ 0 h 402432"/>
                <a:gd name="connsiteX1" fmla="*/ 461962 w 719137"/>
                <a:gd name="connsiteY1" fmla="*/ 178594 h 402432"/>
                <a:gd name="connsiteX2" fmla="*/ 242887 w 719137"/>
                <a:gd name="connsiteY2" fmla="*/ 302419 h 402432"/>
                <a:gd name="connsiteX3" fmla="*/ 0 w 719137"/>
                <a:gd name="connsiteY3" fmla="*/ 402432 h 402432"/>
                <a:gd name="connsiteX0" fmla="*/ 719137 w 719137"/>
                <a:gd name="connsiteY0" fmla="*/ 0 h 402432"/>
                <a:gd name="connsiteX1" fmla="*/ 461962 w 719137"/>
                <a:gd name="connsiteY1" fmla="*/ 178594 h 402432"/>
                <a:gd name="connsiteX2" fmla="*/ 252412 w 719137"/>
                <a:gd name="connsiteY2" fmla="*/ 302419 h 402432"/>
                <a:gd name="connsiteX3" fmla="*/ 0 w 719137"/>
                <a:gd name="connsiteY3" fmla="*/ 402432 h 402432"/>
              </a:gdLst>
              <a:ahLst/>
              <a:cxnLst>
                <a:cxn ang="0">
                  <a:pos x="connsiteX0" y="connsiteY0"/>
                </a:cxn>
                <a:cxn ang="0">
                  <a:pos x="connsiteX1" y="connsiteY1"/>
                </a:cxn>
                <a:cxn ang="0">
                  <a:pos x="connsiteX2" y="connsiteY2"/>
                </a:cxn>
                <a:cxn ang="0">
                  <a:pos x="connsiteX3" y="connsiteY3"/>
                </a:cxn>
              </a:cxnLst>
              <a:rect l="l" t="t" r="r" b="b"/>
              <a:pathLst>
                <a:path w="719137" h="402432">
                  <a:moveTo>
                    <a:pt x="719137" y="0"/>
                  </a:moveTo>
                  <a:lnTo>
                    <a:pt x="461962" y="178594"/>
                  </a:lnTo>
                  <a:lnTo>
                    <a:pt x="252412" y="302419"/>
                  </a:lnTo>
                  <a:lnTo>
                    <a:pt x="0" y="402432"/>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3" name="Freeform 92"/>
            <p:cNvSpPr/>
            <p:nvPr/>
          </p:nvSpPr>
          <p:spPr>
            <a:xfrm>
              <a:off x="4731748" y="3380354"/>
              <a:ext cx="661988" cy="354805"/>
            </a:xfrm>
            <a:custGeom>
              <a:avLst/>
              <a:gdLst>
                <a:gd name="connsiteX0" fmla="*/ 666750 w 666750"/>
                <a:gd name="connsiteY0" fmla="*/ 0 h 352425"/>
                <a:gd name="connsiteX1" fmla="*/ 523875 w 666750"/>
                <a:gd name="connsiteY1" fmla="*/ 114300 h 352425"/>
                <a:gd name="connsiteX2" fmla="*/ 323850 w 666750"/>
                <a:gd name="connsiteY2" fmla="*/ 257175 h 352425"/>
                <a:gd name="connsiteX3" fmla="*/ 190500 w 666750"/>
                <a:gd name="connsiteY3" fmla="*/ 304800 h 352425"/>
                <a:gd name="connsiteX4" fmla="*/ 0 w 666750"/>
                <a:gd name="connsiteY4" fmla="*/ 352425 h 352425"/>
                <a:gd name="connsiteX0" fmla="*/ 664369 w 664369"/>
                <a:gd name="connsiteY0" fmla="*/ 0 h 361950"/>
                <a:gd name="connsiteX1" fmla="*/ 523875 w 664369"/>
                <a:gd name="connsiteY1" fmla="*/ 123825 h 361950"/>
                <a:gd name="connsiteX2" fmla="*/ 323850 w 664369"/>
                <a:gd name="connsiteY2" fmla="*/ 266700 h 361950"/>
                <a:gd name="connsiteX3" fmla="*/ 190500 w 664369"/>
                <a:gd name="connsiteY3" fmla="*/ 314325 h 361950"/>
                <a:gd name="connsiteX4" fmla="*/ 0 w 664369"/>
                <a:gd name="connsiteY4" fmla="*/ 361950 h 361950"/>
                <a:gd name="connsiteX0" fmla="*/ 664369 w 664369"/>
                <a:gd name="connsiteY0" fmla="*/ 0 h 361950"/>
                <a:gd name="connsiteX1" fmla="*/ 523875 w 664369"/>
                <a:gd name="connsiteY1" fmla="*/ 123825 h 361950"/>
                <a:gd name="connsiteX2" fmla="*/ 347663 w 664369"/>
                <a:gd name="connsiteY2" fmla="*/ 240506 h 361950"/>
                <a:gd name="connsiteX3" fmla="*/ 190500 w 664369"/>
                <a:gd name="connsiteY3" fmla="*/ 314325 h 361950"/>
                <a:gd name="connsiteX4" fmla="*/ 0 w 664369"/>
                <a:gd name="connsiteY4" fmla="*/ 361950 h 361950"/>
                <a:gd name="connsiteX0" fmla="*/ 654844 w 654844"/>
                <a:gd name="connsiteY0" fmla="*/ 0 h 359568"/>
                <a:gd name="connsiteX1" fmla="*/ 514350 w 654844"/>
                <a:gd name="connsiteY1" fmla="*/ 123825 h 359568"/>
                <a:gd name="connsiteX2" fmla="*/ 338138 w 654844"/>
                <a:gd name="connsiteY2" fmla="*/ 240506 h 359568"/>
                <a:gd name="connsiteX3" fmla="*/ 180975 w 654844"/>
                <a:gd name="connsiteY3" fmla="*/ 314325 h 359568"/>
                <a:gd name="connsiteX4" fmla="*/ 0 w 654844"/>
                <a:gd name="connsiteY4" fmla="*/ 359568 h 359568"/>
                <a:gd name="connsiteX0" fmla="*/ 661988 w 661988"/>
                <a:gd name="connsiteY0" fmla="*/ 0 h 354805"/>
                <a:gd name="connsiteX1" fmla="*/ 521494 w 661988"/>
                <a:gd name="connsiteY1" fmla="*/ 123825 h 354805"/>
                <a:gd name="connsiteX2" fmla="*/ 345282 w 661988"/>
                <a:gd name="connsiteY2" fmla="*/ 240506 h 354805"/>
                <a:gd name="connsiteX3" fmla="*/ 188119 w 661988"/>
                <a:gd name="connsiteY3" fmla="*/ 314325 h 354805"/>
                <a:gd name="connsiteX4" fmla="*/ 0 w 661988"/>
                <a:gd name="connsiteY4" fmla="*/ 354805 h 354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988" h="354805">
                  <a:moveTo>
                    <a:pt x="661988" y="0"/>
                  </a:moveTo>
                  <a:lnTo>
                    <a:pt x="521494" y="123825"/>
                  </a:lnTo>
                  <a:lnTo>
                    <a:pt x="345282" y="240506"/>
                  </a:lnTo>
                  <a:lnTo>
                    <a:pt x="188119" y="314325"/>
                  </a:lnTo>
                  <a:lnTo>
                    <a:pt x="0" y="354805"/>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4" name="Freeform 93"/>
            <p:cNvSpPr/>
            <p:nvPr/>
          </p:nvSpPr>
          <p:spPr>
            <a:xfrm>
              <a:off x="5024642" y="3237480"/>
              <a:ext cx="371475" cy="142875"/>
            </a:xfrm>
            <a:custGeom>
              <a:avLst/>
              <a:gdLst>
                <a:gd name="connsiteX0" fmla="*/ 371475 w 371475"/>
                <a:gd name="connsiteY0" fmla="*/ 142875 h 142875"/>
                <a:gd name="connsiteX1" fmla="*/ 190500 w 371475"/>
                <a:gd name="connsiteY1" fmla="*/ 85725 h 142875"/>
                <a:gd name="connsiteX2" fmla="*/ 0 w 371475"/>
                <a:gd name="connsiteY2" fmla="*/ 0 h 142875"/>
              </a:gdLst>
              <a:ahLst/>
              <a:cxnLst>
                <a:cxn ang="0">
                  <a:pos x="connsiteX0" y="connsiteY0"/>
                </a:cxn>
                <a:cxn ang="0">
                  <a:pos x="connsiteX1" y="connsiteY1"/>
                </a:cxn>
                <a:cxn ang="0">
                  <a:pos x="connsiteX2" y="connsiteY2"/>
                </a:cxn>
              </a:cxnLst>
              <a:rect l="l" t="t" r="r" b="b"/>
              <a:pathLst>
                <a:path w="371475" h="142875">
                  <a:moveTo>
                    <a:pt x="371475" y="142875"/>
                  </a:moveTo>
                  <a:lnTo>
                    <a:pt x="190500" y="85725"/>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5" name="Freeform 94"/>
            <p:cNvSpPr/>
            <p:nvPr/>
          </p:nvSpPr>
          <p:spPr>
            <a:xfrm>
              <a:off x="4555535" y="3475605"/>
              <a:ext cx="1162051" cy="657225"/>
            </a:xfrm>
            <a:custGeom>
              <a:avLst/>
              <a:gdLst>
                <a:gd name="connsiteX0" fmla="*/ 1171575 w 1171575"/>
                <a:gd name="connsiteY0" fmla="*/ 0 h 647700"/>
                <a:gd name="connsiteX1" fmla="*/ 942975 w 1171575"/>
                <a:gd name="connsiteY1" fmla="*/ 180975 h 647700"/>
                <a:gd name="connsiteX2" fmla="*/ 752475 w 1171575"/>
                <a:gd name="connsiteY2" fmla="*/ 361950 h 647700"/>
                <a:gd name="connsiteX3" fmla="*/ 561975 w 1171575"/>
                <a:gd name="connsiteY3" fmla="*/ 485775 h 647700"/>
                <a:gd name="connsiteX4" fmla="*/ 361950 w 1171575"/>
                <a:gd name="connsiteY4" fmla="*/ 581025 h 647700"/>
                <a:gd name="connsiteX5" fmla="*/ 85725 w 1171575"/>
                <a:gd name="connsiteY5" fmla="*/ 647700 h 647700"/>
                <a:gd name="connsiteX6" fmla="*/ 0 w 1171575"/>
                <a:gd name="connsiteY6" fmla="*/ 647700 h 647700"/>
                <a:gd name="connsiteX0" fmla="*/ 1169194 w 1169194"/>
                <a:gd name="connsiteY0" fmla="*/ 0 h 638175"/>
                <a:gd name="connsiteX1" fmla="*/ 942975 w 1169194"/>
                <a:gd name="connsiteY1" fmla="*/ 171450 h 638175"/>
                <a:gd name="connsiteX2" fmla="*/ 752475 w 1169194"/>
                <a:gd name="connsiteY2" fmla="*/ 352425 h 638175"/>
                <a:gd name="connsiteX3" fmla="*/ 561975 w 1169194"/>
                <a:gd name="connsiteY3" fmla="*/ 476250 h 638175"/>
                <a:gd name="connsiteX4" fmla="*/ 361950 w 1169194"/>
                <a:gd name="connsiteY4" fmla="*/ 571500 h 638175"/>
                <a:gd name="connsiteX5" fmla="*/ 85725 w 1169194"/>
                <a:gd name="connsiteY5" fmla="*/ 638175 h 638175"/>
                <a:gd name="connsiteX6" fmla="*/ 0 w 1169194"/>
                <a:gd name="connsiteY6" fmla="*/ 638175 h 638175"/>
                <a:gd name="connsiteX0" fmla="*/ 1162051 w 1162051"/>
                <a:gd name="connsiteY0" fmla="*/ 0 h 657225"/>
                <a:gd name="connsiteX1" fmla="*/ 935832 w 1162051"/>
                <a:gd name="connsiteY1" fmla="*/ 171450 h 657225"/>
                <a:gd name="connsiteX2" fmla="*/ 745332 w 1162051"/>
                <a:gd name="connsiteY2" fmla="*/ 352425 h 657225"/>
                <a:gd name="connsiteX3" fmla="*/ 554832 w 1162051"/>
                <a:gd name="connsiteY3" fmla="*/ 476250 h 657225"/>
                <a:gd name="connsiteX4" fmla="*/ 354807 w 1162051"/>
                <a:gd name="connsiteY4" fmla="*/ 571500 h 657225"/>
                <a:gd name="connsiteX5" fmla="*/ 78582 w 1162051"/>
                <a:gd name="connsiteY5" fmla="*/ 638175 h 657225"/>
                <a:gd name="connsiteX6" fmla="*/ 0 w 1162051"/>
                <a:gd name="connsiteY6"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2051" h="657225">
                  <a:moveTo>
                    <a:pt x="1162051" y="0"/>
                  </a:moveTo>
                  <a:lnTo>
                    <a:pt x="935832" y="171450"/>
                  </a:lnTo>
                  <a:lnTo>
                    <a:pt x="745332" y="352425"/>
                  </a:lnTo>
                  <a:lnTo>
                    <a:pt x="554832" y="476250"/>
                  </a:lnTo>
                  <a:lnTo>
                    <a:pt x="354807" y="571500"/>
                  </a:lnTo>
                  <a:lnTo>
                    <a:pt x="78582" y="638175"/>
                  </a:lnTo>
                  <a:lnTo>
                    <a:pt x="0" y="657225"/>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6" name="Freeform 95"/>
            <p:cNvSpPr/>
            <p:nvPr/>
          </p:nvSpPr>
          <p:spPr>
            <a:xfrm>
              <a:off x="4588873" y="3923280"/>
              <a:ext cx="711994" cy="295275"/>
            </a:xfrm>
            <a:custGeom>
              <a:avLst/>
              <a:gdLst>
                <a:gd name="connsiteX0" fmla="*/ 723900 w 723900"/>
                <a:gd name="connsiteY0" fmla="*/ 0 h 266700"/>
                <a:gd name="connsiteX1" fmla="*/ 476250 w 723900"/>
                <a:gd name="connsiteY1" fmla="*/ 133350 h 266700"/>
                <a:gd name="connsiteX2" fmla="*/ 285750 w 723900"/>
                <a:gd name="connsiteY2" fmla="*/ 200025 h 266700"/>
                <a:gd name="connsiteX3" fmla="*/ 0 w 723900"/>
                <a:gd name="connsiteY3" fmla="*/ 266700 h 266700"/>
                <a:gd name="connsiteX0" fmla="*/ 704850 w 704850"/>
                <a:gd name="connsiteY0" fmla="*/ 0 h 292894"/>
                <a:gd name="connsiteX1" fmla="*/ 457200 w 704850"/>
                <a:gd name="connsiteY1" fmla="*/ 133350 h 292894"/>
                <a:gd name="connsiteX2" fmla="*/ 266700 w 704850"/>
                <a:gd name="connsiteY2" fmla="*/ 200025 h 292894"/>
                <a:gd name="connsiteX3" fmla="*/ 0 w 704850"/>
                <a:gd name="connsiteY3" fmla="*/ 292894 h 292894"/>
                <a:gd name="connsiteX0" fmla="*/ 711994 w 711994"/>
                <a:gd name="connsiteY0" fmla="*/ 0 h 295275"/>
                <a:gd name="connsiteX1" fmla="*/ 464344 w 711994"/>
                <a:gd name="connsiteY1" fmla="*/ 133350 h 295275"/>
                <a:gd name="connsiteX2" fmla="*/ 273844 w 711994"/>
                <a:gd name="connsiteY2" fmla="*/ 200025 h 295275"/>
                <a:gd name="connsiteX3" fmla="*/ 0 w 711994"/>
                <a:gd name="connsiteY3" fmla="*/ 295275 h 295275"/>
              </a:gdLst>
              <a:ahLst/>
              <a:cxnLst>
                <a:cxn ang="0">
                  <a:pos x="connsiteX0" y="connsiteY0"/>
                </a:cxn>
                <a:cxn ang="0">
                  <a:pos x="connsiteX1" y="connsiteY1"/>
                </a:cxn>
                <a:cxn ang="0">
                  <a:pos x="connsiteX2" y="connsiteY2"/>
                </a:cxn>
                <a:cxn ang="0">
                  <a:pos x="connsiteX3" y="connsiteY3"/>
                </a:cxn>
              </a:cxnLst>
              <a:rect l="l" t="t" r="r" b="b"/>
              <a:pathLst>
                <a:path w="711994" h="295275">
                  <a:moveTo>
                    <a:pt x="711994" y="0"/>
                  </a:moveTo>
                  <a:lnTo>
                    <a:pt x="464344" y="133350"/>
                  </a:lnTo>
                  <a:lnTo>
                    <a:pt x="273844" y="200025"/>
                  </a:lnTo>
                  <a:lnTo>
                    <a:pt x="0" y="295275"/>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7" name="Freeform 96"/>
            <p:cNvSpPr/>
            <p:nvPr/>
          </p:nvSpPr>
          <p:spPr>
            <a:xfrm>
              <a:off x="5346111" y="3851843"/>
              <a:ext cx="2583656" cy="557212"/>
            </a:xfrm>
            <a:custGeom>
              <a:avLst/>
              <a:gdLst>
                <a:gd name="connsiteX0" fmla="*/ 2590800 w 2590800"/>
                <a:gd name="connsiteY0" fmla="*/ 552450 h 552450"/>
                <a:gd name="connsiteX1" fmla="*/ 2428875 w 2590800"/>
                <a:gd name="connsiteY1" fmla="*/ 457200 h 552450"/>
                <a:gd name="connsiteX2" fmla="*/ 2085975 w 2590800"/>
                <a:gd name="connsiteY2" fmla="*/ 323850 h 552450"/>
                <a:gd name="connsiteX3" fmla="*/ 1752600 w 2590800"/>
                <a:gd name="connsiteY3" fmla="*/ 200025 h 552450"/>
                <a:gd name="connsiteX4" fmla="*/ 1438275 w 2590800"/>
                <a:gd name="connsiteY4" fmla="*/ 104775 h 552450"/>
                <a:gd name="connsiteX5" fmla="*/ 1028700 w 2590800"/>
                <a:gd name="connsiteY5" fmla="*/ 47625 h 552450"/>
                <a:gd name="connsiteX6" fmla="*/ 723900 w 2590800"/>
                <a:gd name="connsiteY6" fmla="*/ 28575 h 552450"/>
                <a:gd name="connsiteX7" fmla="*/ 371475 w 2590800"/>
                <a:gd name="connsiteY7" fmla="*/ 9525 h 552450"/>
                <a:gd name="connsiteX8" fmla="*/ 0 w 2590800"/>
                <a:gd name="connsiteY8" fmla="*/ 0 h 552450"/>
                <a:gd name="connsiteX0" fmla="*/ 2583656 w 2583656"/>
                <a:gd name="connsiteY0" fmla="*/ 557212 h 557212"/>
                <a:gd name="connsiteX1" fmla="*/ 2421731 w 2583656"/>
                <a:gd name="connsiteY1" fmla="*/ 461962 h 557212"/>
                <a:gd name="connsiteX2" fmla="*/ 2078831 w 2583656"/>
                <a:gd name="connsiteY2" fmla="*/ 328612 h 557212"/>
                <a:gd name="connsiteX3" fmla="*/ 1745456 w 2583656"/>
                <a:gd name="connsiteY3" fmla="*/ 204787 h 557212"/>
                <a:gd name="connsiteX4" fmla="*/ 1431131 w 2583656"/>
                <a:gd name="connsiteY4" fmla="*/ 109537 h 557212"/>
                <a:gd name="connsiteX5" fmla="*/ 1021556 w 2583656"/>
                <a:gd name="connsiteY5" fmla="*/ 52387 h 557212"/>
                <a:gd name="connsiteX6" fmla="*/ 716756 w 2583656"/>
                <a:gd name="connsiteY6" fmla="*/ 33337 h 557212"/>
                <a:gd name="connsiteX7" fmla="*/ 364331 w 2583656"/>
                <a:gd name="connsiteY7" fmla="*/ 14287 h 557212"/>
                <a:gd name="connsiteX8" fmla="*/ 0 w 2583656"/>
                <a:gd name="connsiteY8" fmla="*/ 0 h 55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656" h="557212">
                  <a:moveTo>
                    <a:pt x="2583656" y="557212"/>
                  </a:moveTo>
                  <a:lnTo>
                    <a:pt x="2421731" y="461962"/>
                  </a:lnTo>
                  <a:lnTo>
                    <a:pt x="2078831" y="328612"/>
                  </a:lnTo>
                  <a:lnTo>
                    <a:pt x="1745456" y="204787"/>
                  </a:lnTo>
                  <a:lnTo>
                    <a:pt x="1431131" y="109537"/>
                  </a:lnTo>
                  <a:lnTo>
                    <a:pt x="1021556" y="52387"/>
                  </a:lnTo>
                  <a:lnTo>
                    <a:pt x="716756" y="33337"/>
                  </a:lnTo>
                  <a:lnTo>
                    <a:pt x="364331" y="14287"/>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8" name="Freeform 97"/>
            <p:cNvSpPr/>
            <p:nvPr/>
          </p:nvSpPr>
          <p:spPr>
            <a:xfrm>
              <a:off x="5298484" y="3902907"/>
              <a:ext cx="2626519" cy="584730"/>
            </a:xfrm>
            <a:custGeom>
              <a:avLst/>
              <a:gdLst>
                <a:gd name="connsiteX0" fmla="*/ 2619375 w 2619375"/>
                <a:gd name="connsiteY0" fmla="*/ 581025 h 581025"/>
                <a:gd name="connsiteX1" fmla="*/ 2400300 w 2619375"/>
                <a:gd name="connsiteY1" fmla="*/ 438150 h 581025"/>
                <a:gd name="connsiteX2" fmla="*/ 1962150 w 2619375"/>
                <a:gd name="connsiteY2" fmla="*/ 285750 h 581025"/>
                <a:gd name="connsiteX3" fmla="*/ 1552575 w 2619375"/>
                <a:gd name="connsiteY3" fmla="*/ 142875 h 581025"/>
                <a:gd name="connsiteX4" fmla="*/ 1133475 w 2619375"/>
                <a:gd name="connsiteY4" fmla="*/ 66675 h 581025"/>
                <a:gd name="connsiteX5" fmla="*/ 752475 w 2619375"/>
                <a:gd name="connsiteY5" fmla="*/ 28575 h 581025"/>
                <a:gd name="connsiteX6" fmla="*/ 361950 w 2619375"/>
                <a:gd name="connsiteY6" fmla="*/ 0 h 581025"/>
                <a:gd name="connsiteX7" fmla="*/ 0 w 2619375"/>
                <a:gd name="connsiteY7" fmla="*/ 9525 h 581025"/>
                <a:gd name="connsiteX0" fmla="*/ 2595562 w 2595562"/>
                <a:gd name="connsiteY0" fmla="*/ 583406 h 583406"/>
                <a:gd name="connsiteX1" fmla="*/ 2400300 w 2595562"/>
                <a:gd name="connsiteY1" fmla="*/ 438150 h 583406"/>
                <a:gd name="connsiteX2" fmla="*/ 1962150 w 2595562"/>
                <a:gd name="connsiteY2" fmla="*/ 285750 h 583406"/>
                <a:gd name="connsiteX3" fmla="*/ 1552575 w 2595562"/>
                <a:gd name="connsiteY3" fmla="*/ 142875 h 583406"/>
                <a:gd name="connsiteX4" fmla="*/ 1133475 w 2595562"/>
                <a:gd name="connsiteY4" fmla="*/ 66675 h 583406"/>
                <a:gd name="connsiteX5" fmla="*/ 752475 w 2595562"/>
                <a:gd name="connsiteY5" fmla="*/ 28575 h 583406"/>
                <a:gd name="connsiteX6" fmla="*/ 361950 w 2595562"/>
                <a:gd name="connsiteY6" fmla="*/ 0 h 583406"/>
                <a:gd name="connsiteX7" fmla="*/ 0 w 2595562"/>
                <a:gd name="connsiteY7" fmla="*/ 9525 h 583406"/>
                <a:gd name="connsiteX0" fmla="*/ 2595562 w 2595562"/>
                <a:gd name="connsiteY0" fmla="*/ 583406 h 583406"/>
                <a:gd name="connsiteX1" fmla="*/ 2386012 w 2595562"/>
                <a:gd name="connsiteY1" fmla="*/ 442913 h 583406"/>
                <a:gd name="connsiteX2" fmla="*/ 1962150 w 2595562"/>
                <a:gd name="connsiteY2" fmla="*/ 285750 h 583406"/>
                <a:gd name="connsiteX3" fmla="*/ 1552575 w 2595562"/>
                <a:gd name="connsiteY3" fmla="*/ 142875 h 583406"/>
                <a:gd name="connsiteX4" fmla="*/ 1133475 w 2595562"/>
                <a:gd name="connsiteY4" fmla="*/ 66675 h 583406"/>
                <a:gd name="connsiteX5" fmla="*/ 752475 w 2595562"/>
                <a:gd name="connsiteY5" fmla="*/ 28575 h 583406"/>
                <a:gd name="connsiteX6" fmla="*/ 361950 w 2595562"/>
                <a:gd name="connsiteY6" fmla="*/ 0 h 583406"/>
                <a:gd name="connsiteX7" fmla="*/ 0 w 2595562"/>
                <a:gd name="connsiteY7" fmla="*/ 9525 h 583406"/>
                <a:gd name="connsiteX0" fmla="*/ 2626519 w 2626519"/>
                <a:gd name="connsiteY0" fmla="*/ 583608 h 583608"/>
                <a:gd name="connsiteX1" fmla="*/ 2416969 w 2626519"/>
                <a:gd name="connsiteY1" fmla="*/ 443115 h 583608"/>
                <a:gd name="connsiteX2" fmla="*/ 1993107 w 2626519"/>
                <a:gd name="connsiteY2" fmla="*/ 285952 h 583608"/>
                <a:gd name="connsiteX3" fmla="*/ 1583532 w 2626519"/>
                <a:gd name="connsiteY3" fmla="*/ 143077 h 583608"/>
                <a:gd name="connsiteX4" fmla="*/ 1164432 w 2626519"/>
                <a:gd name="connsiteY4" fmla="*/ 66877 h 583608"/>
                <a:gd name="connsiteX5" fmla="*/ 783432 w 2626519"/>
                <a:gd name="connsiteY5" fmla="*/ 28777 h 583608"/>
                <a:gd name="connsiteX6" fmla="*/ 392907 w 2626519"/>
                <a:gd name="connsiteY6" fmla="*/ 202 h 583608"/>
                <a:gd name="connsiteX7" fmla="*/ 0 w 2626519"/>
                <a:gd name="connsiteY7" fmla="*/ 16871 h 583608"/>
                <a:gd name="connsiteX0" fmla="*/ 2626519 w 2626519"/>
                <a:gd name="connsiteY0" fmla="*/ 584730 h 584730"/>
                <a:gd name="connsiteX1" fmla="*/ 2416969 w 2626519"/>
                <a:gd name="connsiteY1" fmla="*/ 444237 h 584730"/>
                <a:gd name="connsiteX2" fmla="*/ 1993107 w 2626519"/>
                <a:gd name="connsiteY2" fmla="*/ 287074 h 584730"/>
                <a:gd name="connsiteX3" fmla="*/ 1583532 w 2626519"/>
                <a:gd name="connsiteY3" fmla="*/ 144199 h 584730"/>
                <a:gd name="connsiteX4" fmla="*/ 1164432 w 2626519"/>
                <a:gd name="connsiteY4" fmla="*/ 67999 h 584730"/>
                <a:gd name="connsiteX5" fmla="*/ 783432 w 2626519"/>
                <a:gd name="connsiteY5" fmla="*/ 29899 h 584730"/>
                <a:gd name="connsiteX6" fmla="*/ 392907 w 2626519"/>
                <a:gd name="connsiteY6" fmla="*/ 1324 h 584730"/>
                <a:gd name="connsiteX7" fmla="*/ 111921 w 2626519"/>
                <a:gd name="connsiteY7" fmla="*/ 6086 h 584730"/>
                <a:gd name="connsiteX8" fmla="*/ 0 w 2626519"/>
                <a:gd name="connsiteY8" fmla="*/ 17993 h 58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6519" h="584730">
                  <a:moveTo>
                    <a:pt x="2626519" y="584730"/>
                  </a:moveTo>
                  <a:lnTo>
                    <a:pt x="2416969" y="444237"/>
                  </a:lnTo>
                  <a:lnTo>
                    <a:pt x="1993107" y="287074"/>
                  </a:lnTo>
                  <a:cubicBezTo>
                    <a:pt x="1854201" y="237068"/>
                    <a:pt x="1720057" y="191824"/>
                    <a:pt x="1583532" y="144199"/>
                  </a:cubicBezTo>
                  <a:lnTo>
                    <a:pt x="1164432" y="67999"/>
                  </a:lnTo>
                  <a:lnTo>
                    <a:pt x="783432" y="29899"/>
                  </a:lnTo>
                  <a:cubicBezTo>
                    <a:pt x="653257" y="20374"/>
                    <a:pt x="504825" y="5293"/>
                    <a:pt x="392907" y="1324"/>
                  </a:cubicBezTo>
                  <a:cubicBezTo>
                    <a:pt x="280989" y="-2645"/>
                    <a:pt x="177405" y="3308"/>
                    <a:pt x="111921" y="6086"/>
                  </a:cubicBezTo>
                  <a:cubicBezTo>
                    <a:pt x="46437" y="8864"/>
                    <a:pt x="27385" y="16009"/>
                    <a:pt x="0" y="17993"/>
                  </a:cubicBez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99" name="Freeform 98"/>
            <p:cNvSpPr/>
            <p:nvPr/>
          </p:nvSpPr>
          <p:spPr>
            <a:xfrm>
              <a:off x="8579848" y="2825524"/>
              <a:ext cx="11907" cy="197644"/>
            </a:xfrm>
            <a:custGeom>
              <a:avLst/>
              <a:gdLst>
                <a:gd name="connsiteX0" fmla="*/ 0 w 11907"/>
                <a:gd name="connsiteY0" fmla="*/ 0 h 197644"/>
                <a:gd name="connsiteX1" fmla="*/ 11907 w 11907"/>
                <a:gd name="connsiteY1" fmla="*/ 197644 h 197644"/>
              </a:gdLst>
              <a:ahLst/>
              <a:cxnLst>
                <a:cxn ang="0">
                  <a:pos x="connsiteX0" y="connsiteY0"/>
                </a:cxn>
                <a:cxn ang="0">
                  <a:pos x="connsiteX1" y="connsiteY1"/>
                </a:cxn>
              </a:cxnLst>
              <a:rect l="l" t="t" r="r" b="b"/>
              <a:pathLst>
                <a:path w="11907" h="197644">
                  <a:moveTo>
                    <a:pt x="0" y="0"/>
                  </a:moveTo>
                  <a:lnTo>
                    <a:pt x="11907" y="197644"/>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00" name="Freeform 99"/>
            <p:cNvSpPr/>
            <p:nvPr/>
          </p:nvSpPr>
          <p:spPr>
            <a:xfrm>
              <a:off x="8134555" y="3906611"/>
              <a:ext cx="9525" cy="161925"/>
            </a:xfrm>
            <a:custGeom>
              <a:avLst/>
              <a:gdLst>
                <a:gd name="connsiteX0" fmla="*/ 0 w 9525"/>
                <a:gd name="connsiteY0" fmla="*/ 0 h 161925"/>
                <a:gd name="connsiteX1" fmla="*/ 9525 w 9525"/>
                <a:gd name="connsiteY1" fmla="*/ 161925 h 161925"/>
              </a:gdLst>
              <a:ahLst/>
              <a:cxnLst>
                <a:cxn ang="0">
                  <a:pos x="connsiteX0" y="connsiteY0"/>
                </a:cxn>
                <a:cxn ang="0">
                  <a:pos x="connsiteX1" y="connsiteY1"/>
                </a:cxn>
              </a:cxnLst>
              <a:rect l="l" t="t" r="r" b="b"/>
              <a:pathLst>
                <a:path w="9525" h="161925">
                  <a:moveTo>
                    <a:pt x="0" y="0"/>
                  </a:moveTo>
                  <a:lnTo>
                    <a:pt x="9525" y="161925"/>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01" name="Freeform 100"/>
            <p:cNvSpPr/>
            <p:nvPr/>
          </p:nvSpPr>
          <p:spPr>
            <a:xfrm>
              <a:off x="7915479" y="4394768"/>
              <a:ext cx="7143" cy="100802"/>
            </a:xfrm>
            <a:custGeom>
              <a:avLst/>
              <a:gdLst>
                <a:gd name="connsiteX0" fmla="*/ 0 w 2382"/>
                <a:gd name="connsiteY0" fmla="*/ 0 h 88106"/>
                <a:gd name="connsiteX1" fmla="*/ 2382 w 2382"/>
                <a:gd name="connsiteY1" fmla="*/ 88106 h 88106"/>
                <a:gd name="connsiteX0" fmla="*/ 29987 w 29987"/>
                <a:gd name="connsiteY0" fmla="*/ 0 h 11441"/>
                <a:gd name="connsiteX1" fmla="*/ 0 w 29987"/>
                <a:gd name="connsiteY1" fmla="*/ 11441 h 11441"/>
              </a:gdLst>
              <a:ahLst/>
              <a:cxnLst>
                <a:cxn ang="0">
                  <a:pos x="connsiteX0" y="connsiteY0"/>
                </a:cxn>
                <a:cxn ang="0">
                  <a:pos x="connsiteX1" y="connsiteY1"/>
                </a:cxn>
              </a:cxnLst>
              <a:rect l="l" t="t" r="r" b="b"/>
              <a:pathLst>
                <a:path w="29987" h="11441">
                  <a:moveTo>
                    <a:pt x="29987" y="0"/>
                  </a:moveTo>
                  <a:lnTo>
                    <a:pt x="0" y="11441"/>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02" name="Freeform 101"/>
            <p:cNvSpPr/>
            <p:nvPr/>
          </p:nvSpPr>
          <p:spPr>
            <a:xfrm>
              <a:off x="4738892" y="3728018"/>
              <a:ext cx="19050" cy="92868"/>
            </a:xfrm>
            <a:custGeom>
              <a:avLst/>
              <a:gdLst>
                <a:gd name="connsiteX0" fmla="*/ 0 w 19050"/>
                <a:gd name="connsiteY0" fmla="*/ 0 h 92868"/>
                <a:gd name="connsiteX1" fmla="*/ 19050 w 19050"/>
                <a:gd name="connsiteY1" fmla="*/ 92868 h 92868"/>
              </a:gdLst>
              <a:ahLst/>
              <a:cxnLst>
                <a:cxn ang="0">
                  <a:pos x="connsiteX0" y="connsiteY0"/>
                </a:cxn>
                <a:cxn ang="0">
                  <a:pos x="connsiteX1" y="connsiteY1"/>
                </a:cxn>
              </a:cxnLst>
              <a:rect l="l" t="t" r="r" b="b"/>
              <a:pathLst>
                <a:path w="19050" h="92868">
                  <a:moveTo>
                    <a:pt x="0" y="0"/>
                  </a:moveTo>
                  <a:lnTo>
                    <a:pt x="19050" y="92868"/>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03" name="Freeform 102"/>
            <p:cNvSpPr/>
            <p:nvPr/>
          </p:nvSpPr>
          <p:spPr>
            <a:xfrm>
              <a:off x="4974636" y="3063649"/>
              <a:ext cx="42862" cy="171450"/>
            </a:xfrm>
            <a:custGeom>
              <a:avLst/>
              <a:gdLst>
                <a:gd name="connsiteX0" fmla="*/ 0 w 42862"/>
                <a:gd name="connsiteY0" fmla="*/ 0 h 171450"/>
                <a:gd name="connsiteX1" fmla="*/ 42862 w 42862"/>
                <a:gd name="connsiteY1" fmla="*/ 171450 h 171450"/>
              </a:gdLst>
              <a:ahLst/>
              <a:cxnLst>
                <a:cxn ang="0">
                  <a:pos x="connsiteX0" y="connsiteY0"/>
                </a:cxn>
                <a:cxn ang="0">
                  <a:pos x="connsiteX1" y="connsiteY1"/>
                </a:cxn>
              </a:cxnLst>
              <a:rect l="l" t="t" r="r" b="b"/>
              <a:pathLst>
                <a:path w="42862" h="171450">
                  <a:moveTo>
                    <a:pt x="0" y="0"/>
                  </a:moveTo>
                  <a:lnTo>
                    <a:pt x="42862" y="17145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04" name="Freeform 103"/>
            <p:cNvSpPr/>
            <p:nvPr/>
          </p:nvSpPr>
          <p:spPr>
            <a:xfrm>
              <a:off x="4560298" y="4132830"/>
              <a:ext cx="28575" cy="88106"/>
            </a:xfrm>
            <a:custGeom>
              <a:avLst/>
              <a:gdLst>
                <a:gd name="connsiteX0" fmla="*/ 0 w 28575"/>
                <a:gd name="connsiteY0" fmla="*/ 0 h 88106"/>
                <a:gd name="connsiteX1" fmla="*/ 28575 w 28575"/>
                <a:gd name="connsiteY1" fmla="*/ 88106 h 88106"/>
              </a:gdLst>
              <a:ahLst/>
              <a:cxnLst>
                <a:cxn ang="0">
                  <a:pos x="connsiteX0" y="connsiteY0"/>
                </a:cxn>
                <a:cxn ang="0">
                  <a:pos x="connsiteX1" y="connsiteY1"/>
                </a:cxn>
              </a:cxnLst>
              <a:rect l="l" t="t" r="r" b="b"/>
              <a:pathLst>
                <a:path w="28575" h="88106">
                  <a:moveTo>
                    <a:pt x="0" y="0"/>
                  </a:moveTo>
                  <a:lnTo>
                    <a:pt x="28575" y="88106"/>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05" name="Freeform 104"/>
            <p:cNvSpPr/>
            <p:nvPr/>
          </p:nvSpPr>
          <p:spPr>
            <a:xfrm>
              <a:off x="5210380" y="2458812"/>
              <a:ext cx="26193" cy="159544"/>
            </a:xfrm>
            <a:custGeom>
              <a:avLst/>
              <a:gdLst>
                <a:gd name="connsiteX0" fmla="*/ 0 w 21431"/>
                <a:gd name="connsiteY0" fmla="*/ 0 h 142875"/>
                <a:gd name="connsiteX1" fmla="*/ 21431 w 21431"/>
                <a:gd name="connsiteY1" fmla="*/ 142875 h 142875"/>
                <a:gd name="connsiteX0" fmla="*/ 0 w 26193"/>
                <a:gd name="connsiteY0" fmla="*/ 0 h 159544"/>
                <a:gd name="connsiteX1" fmla="*/ 26193 w 26193"/>
                <a:gd name="connsiteY1" fmla="*/ 159544 h 159544"/>
              </a:gdLst>
              <a:ahLst/>
              <a:cxnLst>
                <a:cxn ang="0">
                  <a:pos x="connsiteX0" y="connsiteY0"/>
                </a:cxn>
                <a:cxn ang="0">
                  <a:pos x="connsiteX1" y="connsiteY1"/>
                </a:cxn>
              </a:cxnLst>
              <a:rect l="l" t="t" r="r" b="b"/>
              <a:pathLst>
                <a:path w="26193" h="159544">
                  <a:moveTo>
                    <a:pt x="0" y="0"/>
                  </a:moveTo>
                  <a:lnTo>
                    <a:pt x="26193" y="159544"/>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06" name="Freeform 105"/>
            <p:cNvSpPr/>
            <p:nvPr/>
          </p:nvSpPr>
          <p:spPr>
            <a:xfrm>
              <a:off x="5496130" y="1999230"/>
              <a:ext cx="4762" cy="64294"/>
            </a:xfrm>
            <a:custGeom>
              <a:avLst/>
              <a:gdLst>
                <a:gd name="connsiteX0" fmla="*/ 0 w 4762"/>
                <a:gd name="connsiteY0" fmla="*/ 0 h 64294"/>
                <a:gd name="connsiteX1" fmla="*/ 4762 w 4762"/>
                <a:gd name="connsiteY1" fmla="*/ 64294 h 64294"/>
              </a:gdLst>
              <a:ahLst/>
              <a:cxnLst>
                <a:cxn ang="0">
                  <a:pos x="connsiteX0" y="connsiteY0"/>
                </a:cxn>
                <a:cxn ang="0">
                  <a:pos x="connsiteX1" y="connsiteY1"/>
                </a:cxn>
              </a:cxnLst>
              <a:rect l="l" t="t" r="r" b="b"/>
              <a:pathLst>
                <a:path w="4762" h="64294">
                  <a:moveTo>
                    <a:pt x="0" y="0"/>
                  </a:moveTo>
                  <a:lnTo>
                    <a:pt x="4762" y="64294"/>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07" name="Freeform 106"/>
            <p:cNvSpPr/>
            <p:nvPr/>
          </p:nvSpPr>
          <p:spPr>
            <a:xfrm>
              <a:off x="6203361" y="2349274"/>
              <a:ext cx="2381" cy="52387"/>
            </a:xfrm>
            <a:custGeom>
              <a:avLst/>
              <a:gdLst>
                <a:gd name="connsiteX0" fmla="*/ 2381 w 2381"/>
                <a:gd name="connsiteY0" fmla="*/ 0 h 52387"/>
                <a:gd name="connsiteX1" fmla="*/ 0 w 2381"/>
                <a:gd name="connsiteY1" fmla="*/ 52387 h 52387"/>
              </a:gdLst>
              <a:ahLst/>
              <a:cxnLst>
                <a:cxn ang="0">
                  <a:pos x="connsiteX0" y="connsiteY0"/>
                </a:cxn>
                <a:cxn ang="0">
                  <a:pos x="connsiteX1" y="connsiteY1"/>
                </a:cxn>
              </a:cxnLst>
              <a:rect l="l" t="t" r="r" b="b"/>
              <a:pathLst>
                <a:path w="2381" h="52387">
                  <a:moveTo>
                    <a:pt x="2381" y="0"/>
                  </a:moveTo>
                  <a:lnTo>
                    <a:pt x="0" y="52387"/>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08" name="Freeform 107"/>
            <p:cNvSpPr/>
            <p:nvPr/>
          </p:nvSpPr>
          <p:spPr>
            <a:xfrm>
              <a:off x="7591630" y="2168299"/>
              <a:ext cx="619125" cy="552451"/>
            </a:xfrm>
            <a:custGeom>
              <a:avLst/>
              <a:gdLst>
                <a:gd name="connsiteX0" fmla="*/ 619125 w 619125"/>
                <a:gd name="connsiteY0" fmla="*/ 0 h 557213"/>
                <a:gd name="connsiteX1" fmla="*/ 528637 w 619125"/>
                <a:gd name="connsiteY1" fmla="*/ 80963 h 557213"/>
                <a:gd name="connsiteX2" fmla="*/ 340518 w 619125"/>
                <a:gd name="connsiteY2" fmla="*/ 257175 h 557213"/>
                <a:gd name="connsiteX3" fmla="*/ 176212 w 619125"/>
                <a:gd name="connsiteY3" fmla="*/ 407194 h 557213"/>
                <a:gd name="connsiteX4" fmla="*/ 35718 w 619125"/>
                <a:gd name="connsiteY4" fmla="*/ 528638 h 557213"/>
                <a:gd name="connsiteX5" fmla="*/ 0 w 619125"/>
                <a:gd name="connsiteY5" fmla="*/ 557213 h 557213"/>
                <a:gd name="connsiteX0" fmla="*/ 638175 w 638175"/>
                <a:gd name="connsiteY0" fmla="*/ 0 h 559595"/>
                <a:gd name="connsiteX1" fmla="*/ 547687 w 638175"/>
                <a:gd name="connsiteY1" fmla="*/ 80963 h 559595"/>
                <a:gd name="connsiteX2" fmla="*/ 359568 w 638175"/>
                <a:gd name="connsiteY2" fmla="*/ 257175 h 559595"/>
                <a:gd name="connsiteX3" fmla="*/ 195262 w 638175"/>
                <a:gd name="connsiteY3" fmla="*/ 407194 h 559595"/>
                <a:gd name="connsiteX4" fmla="*/ 54768 w 638175"/>
                <a:gd name="connsiteY4" fmla="*/ 528638 h 559595"/>
                <a:gd name="connsiteX5" fmla="*/ 0 w 638175"/>
                <a:gd name="connsiteY5" fmla="*/ 559595 h 559595"/>
                <a:gd name="connsiteX0" fmla="*/ 638175 w 638175"/>
                <a:gd name="connsiteY0" fmla="*/ 0 h 559595"/>
                <a:gd name="connsiteX1" fmla="*/ 547687 w 638175"/>
                <a:gd name="connsiteY1" fmla="*/ 80963 h 559595"/>
                <a:gd name="connsiteX2" fmla="*/ 359568 w 638175"/>
                <a:gd name="connsiteY2" fmla="*/ 257175 h 559595"/>
                <a:gd name="connsiteX3" fmla="*/ 195262 w 638175"/>
                <a:gd name="connsiteY3" fmla="*/ 407194 h 559595"/>
                <a:gd name="connsiteX4" fmla="*/ 78580 w 638175"/>
                <a:gd name="connsiteY4" fmla="*/ 504826 h 559595"/>
                <a:gd name="connsiteX5" fmla="*/ 0 w 638175"/>
                <a:gd name="connsiteY5" fmla="*/ 559595 h 559595"/>
                <a:gd name="connsiteX0" fmla="*/ 619125 w 619125"/>
                <a:gd name="connsiteY0" fmla="*/ 0 h 552451"/>
                <a:gd name="connsiteX1" fmla="*/ 547687 w 619125"/>
                <a:gd name="connsiteY1" fmla="*/ 73819 h 552451"/>
                <a:gd name="connsiteX2" fmla="*/ 359568 w 619125"/>
                <a:gd name="connsiteY2" fmla="*/ 250031 h 552451"/>
                <a:gd name="connsiteX3" fmla="*/ 195262 w 619125"/>
                <a:gd name="connsiteY3" fmla="*/ 400050 h 552451"/>
                <a:gd name="connsiteX4" fmla="*/ 78580 w 619125"/>
                <a:gd name="connsiteY4" fmla="*/ 497682 h 552451"/>
                <a:gd name="connsiteX5" fmla="*/ 0 w 619125"/>
                <a:gd name="connsiteY5" fmla="*/ 552451 h 552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9125" h="552451">
                  <a:moveTo>
                    <a:pt x="619125" y="0"/>
                  </a:moveTo>
                  <a:lnTo>
                    <a:pt x="547687" y="73819"/>
                  </a:lnTo>
                  <a:lnTo>
                    <a:pt x="359568" y="250031"/>
                  </a:lnTo>
                  <a:lnTo>
                    <a:pt x="195262" y="400050"/>
                  </a:lnTo>
                  <a:lnTo>
                    <a:pt x="78580" y="497682"/>
                  </a:lnTo>
                  <a:lnTo>
                    <a:pt x="0" y="552451"/>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09" name="Freeform 108"/>
            <p:cNvSpPr/>
            <p:nvPr/>
          </p:nvSpPr>
          <p:spPr>
            <a:xfrm>
              <a:off x="7594012" y="2618351"/>
              <a:ext cx="4762" cy="95255"/>
            </a:xfrm>
            <a:custGeom>
              <a:avLst/>
              <a:gdLst>
                <a:gd name="connsiteX0" fmla="*/ 0 w 2381"/>
                <a:gd name="connsiteY0" fmla="*/ 0 h 90487"/>
                <a:gd name="connsiteX1" fmla="*/ 2381 w 2381"/>
                <a:gd name="connsiteY1" fmla="*/ 90487 h 90487"/>
                <a:gd name="connsiteX0" fmla="*/ 40176 w 40344"/>
                <a:gd name="connsiteY0" fmla="*/ 0 h 10790"/>
                <a:gd name="connsiteX1" fmla="*/ 172 w 40344"/>
                <a:gd name="connsiteY1" fmla="*/ 10790 h 10790"/>
                <a:gd name="connsiteX0" fmla="*/ 0 w 20000"/>
                <a:gd name="connsiteY0" fmla="*/ 0 h 10527"/>
                <a:gd name="connsiteX1" fmla="*/ 20000 w 20000"/>
                <a:gd name="connsiteY1" fmla="*/ 10527 h 10527"/>
              </a:gdLst>
              <a:ahLst/>
              <a:cxnLst>
                <a:cxn ang="0">
                  <a:pos x="connsiteX0" y="connsiteY0"/>
                </a:cxn>
                <a:cxn ang="0">
                  <a:pos x="connsiteX1" y="connsiteY1"/>
                </a:cxn>
              </a:cxnLst>
              <a:rect l="l" t="t" r="r" b="b"/>
              <a:pathLst>
                <a:path w="20000" h="10527">
                  <a:moveTo>
                    <a:pt x="0" y="0"/>
                  </a:moveTo>
                  <a:cubicBezTo>
                    <a:pt x="3335" y="3333"/>
                    <a:pt x="16665" y="7194"/>
                    <a:pt x="20000" y="10527"/>
                  </a:cubicBez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10" name="Freeform 109"/>
            <p:cNvSpPr/>
            <p:nvPr/>
          </p:nvSpPr>
          <p:spPr>
            <a:xfrm>
              <a:off x="8182180" y="2099243"/>
              <a:ext cx="35718" cy="73818"/>
            </a:xfrm>
            <a:custGeom>
              <a:avLst/>
              <a:gdLst>
                <a:gd name="connsiteX0" fmla="*/ 0 w 35718"/>
                <a:gd name="connsiteY0" fmla="*/ 0 h 73818"/>
                <a:gd name="connsiteX1" fmla="*/ 35718 w 35718"/>
                <a:gd name="connsiteY1" fmla="*/ 73818 h 73818"/>
              </a:gdLst>
              <a:ahLst/>
              <a:cxnLst>
                <a:cxn ang="0">
                  <a:pos x="connsiteX0" y="connsiteY0"/>
                </a:cxn>
                <a:cxn ang="0">
                  <a:pos x="connsiteX1" y="connsiteY1"/>
                </a:cxn>
              </a:cxnLst>
              <a:rect l="l" t="t" r="r" b="b"/>
              <a:pathLst>
                <a:path w="35718" h="73818">
                  <a:moveTo>
                    <a:pt x="0" y="0"/>
                  </a:moveTo>
                  <a:lnTo>
                    <a:pt x="35718" y="73818"/>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11" name="Freeform 110"/>
            <p:cNvSpPr/>
            <p:nvPr/>
          </p:nvSpPr>
          <p:spPr>
            <a:xfrm>
              <a:off x="7896430" y="3882799"/>
              <a:ext cx="38100" cy="45244"/>
            </a:xfrm>
            <a:custGeom>
              <a:avLst/>
              <a:gdLst>
                <a:gd name="connsiteX0" fmla="*/ 38100 w 38100"/>
                <a:gd name="connsiteY0" fmla="*/ 0 h 45244"/>
                <a:gd name="connsiteX1" fmla="*/ 0 w 38100"/>
                <a:gd name="connsiteY1" fmla="*/ 45244 h 45244"/>
              </a:gdLst>
              <a:ahLst/>
              <a:cxnLst>
                <a:cxn ang="0">
                  <a:pos x="connsiteX0" y="connsiteY0"/>
                </a:cxn>
                <a:cxn ang="0">
                  <a:pos x="connsiteX1" y="connsiteY1"/>
                </a:cxn>
              </a:cxnLst>
              <a:rect l="l" t="t" r="r" b="b"/>
              <a:pathLst>
                <a:path w="38100" h="45244">
                  <a:moveTo>
                    <a:pt x="38100" y="0"/>
                  </a:moveTo>
                  <a:lnTo>
                    <a:pt x="0" y="45244"/>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12" name="Freeform 111"/>
            <p:cNvSpPr/>
            <p:nvPr/>
          </p:nvSpPr>
          <p:spPr>
            <a:xfrm>
              <a:off x="7629730" y="3825649"/>
              <a:ext cx="38100" cy="38100"/>
            </a:xfrm>
            <a:custGeom>
              <a:avLst/>
              <a:gdLst>
                <a:gd name="connsiteX0" fmla="*/ 38100 w 38100"/>
                <a:gd name="connsiteY0" fmla="*/ 0 h 38100"/>
                <a:gd name="connsiteX1" fmla="*/ 0 w 38100"/>
                <a:gd name="connsiteY1" fmla="*/ 38100 h 38100"/>
              </a:gdLst>
              <a:ahLst/>
              <a:cxnLst>
                <a:cxn ang="0">
                  <a:pos x="connsiteX0" y="connsiteY0"/>
                </a:cxn>
                <a:cxn ang="0">
                  <a:pos x="connsiteX1" y="connsiteY1"/>
                </a:cxn>
              </a:cxnLst>
              <a:rect l="l" t="t" r="r" b="b"/>
              <a:pathLst>
                <a:path w="38100" h="38100">
                  <a:moveTo>
                    <a:pt x="38100" y="0"/>
                  </a:moveTo>
                  <a:lnTo>
                    <a:pt x="0" y="3810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13" name="Freeform 112"/>
            <p:cNvSpPr/>
            <p:nvPr/>
          </p:nvSpPr>
          <p:spPr>
            <a:xfrm>
              <a:off x="7594011" y="2104005"/>
              <a:ext cx="626269" cy="609600"/>
            </a:xfrm>
            <a:custGeom>
              <a:avLst/>
              <a:gdLst>
                <a:gd name="connsiteX0" fmla="*/ 585787 w 626269"/>
                <a:gd name="connsiteY0" fmla="*/ 0 h 609600"/>
                <a:gd name="connsiteX1" fmla="*/ 461962 w 626269"/>
                <a:gd name="connsiteY1" fmla="*/ 121444 h 609600"/>
                <a:gd name="connsiteX2" fmla="*/ 364331 w 626269"/>
                <a:gd name="connsiteY2" fmla="*/ 214313 h 609600"/>
                <a:gd name="connsiteX3" fmla="*/ 276225 w 626269"/>
                <a:gd name="connsiteY3" fmla="*/ 302419 h 609600"/>
                <a:gd name="connsiteX4" fmla="*/ 154781 w 626269"/>
                <a:gd name="connsiteY4" fmla="*/ 392906 h 609600"/>
                <a:gd name="connsiteX5" fmla="*/ 30956 w 626269"/>
                <a:gd name="connsiteY5" fmla="*/ 492919 h 609600"/>
                <a:gd name="connsiteX6" fmla="*/ 0 w 626269"/>
                <a:gd name="connsiteY6" fmla="*/ 521494 h 609600"/>
                <a:gd name="connsiteX7" fmla="*/ 9525 w 626269"/>
                <a:gd name="connsiteY7" fmla="*/ 609600 h 609600"/>
                <a:gd name="connsiteX8" fmla="*/ 166687 w 626269"/>
                <a:gd name="connsiteY8" fmla="*/ 490538 h 609600"/>
                <a:gd name="connsiteX9" fmla="*/ 319087 w 626269"/>
                <a:gd name="connsiteY9" fmla="*/ 347663 h 609600"/>
                <a:gd name="connsiteX10" fmla="*/ 438150 w 626269"/>
                <a:gd name="connsiteY10" fmla="*/ 242888 h 609600"/>
                <a:gd name="connsiteX11" fmla="*/ 588169 w 626269"/>
                <a:gd name="connsiteY11" fmla="*/ 95250 h 609600"/>
                <a:gd name="connsiteX12" fmla="*/ 626269 w 626269"/>
                <a:gd name="connsiteY12" fmla="*/ 64294 h 609600"/>
                <a:gd name="connsiteX13" fmla="*/ 585787 w 626269"/>
                <a:gd name="connsiteY13"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6269" h="609600">
                  <a:moveTo>
                    <a:pt x="585787" y="0"/>
                  </a:moveTo>
                  <a:lnTo>
                    <a:pt x="461962" y="121444"/>
                  </a:lnTo>
                  <a:lnTo>
                    <a:pt x="364331" y="214313"/>
                  </a:lnTo>
                  <a:lnTo>
                    <a:pt x="276225" y="302419"/>
                  </a:lnTo>
                  <a:lnTo>
                    <a:pt x="154781" y="392906"/>
                  </a:lnTo>
                  <a:lnTo>
                    <a:pt x="30956" y="492919"/>
                  </a:lnTo>
                  <a:lnTo>
                    <a:pt x="0" y="521494"/>
                  </a:lnTo>
                  <a:lnTo>
                    <a:pt x="9525" y="609600"/>
                  </a:lnTo>
                  <a:lnTo>
                    <a:pt x="166687" y="490538"/>
                  </a:lnTo>
                  <a:lnTo>
                    <a:pt x="319087" y="347663"/>
                  </a:lnTo>
                  <a:lnTo>
                    <a:pt x="438150" y="242888"/>
                  </a:lnTo>
                  <a:lnTo>
                    <a:pt x="588169" y="95250"/>
                  </a:lnTo>
                  <a:lnTo>
                    <a:pt x="626269" y="64294"/>
                  </a:lnTo>
                  <a:lnTo>
                    <a:pt x="585787" y="0"/>
                  </a:lnTo>
                  <a:close/>
                </a:path>
              </a:pathLst>
            </a:custGeom>
            <a:pattFill prst="ltVert">
              <a:fgClr>
                <a:sysClr val="windowText" lastClr="000000"/>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14" name="Freeform 113"/>
            <p:cNvSpPr/>
            <p:nvPr/>
          </p:nvSpPr>
          <p:spPr>
            <a:xfrm>
              <a:off x="4935107" y="4824617"/>
              <a:ext cx="1062446" cy="191589"/>
            </a:xfrm>
            <a:custGeom>
              <a:avLst/>
              <a:gdLst>
                <a:gd name="connsiteX0" fmla="*/ 1062446 w 1062446"/>
                <a:gd name="connsiteY0" fmla="*/ 191589 h 191589"/>
                <a:gd name="connsiteX1" fmla="*/ 966651 w 1062446"/>
                <a:gd name="connsiteY1" fmla="*/ 60960 h 191589"/>
                <a:gd name="connsiteX2" fmla="*/ 827314 w 1062446"/>
                <a:gd name="connsiteY2" fmla="*/ 34834 h 191589"/>
                <a:gd name="connsiteX3" fmla="*/ 548640 w 1062446"/>
                <a:gd name="connsiteY3" fmla="*/ 43543 h 191589"/>
                <a:gd name="connsiteX4" fmla="*/ 357051 w 1062446"/>
                <a:gd name="connsiteY4" fmla="*/ 34834 h 191589"/>
                <a:gd name="connsiteX5" fmla="*/ 269966 w 1062446"/>
                <a:gd name="connsiteY5" fmla="*/ 0 h 191589"/>
                <a:gd name="connsiteX6" fmla="*/ 0 w 1062446"/>
                <a:gd name="connsiteY6" fmla="*/ 60960 h 19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446" h="191589">
                  <a:moveTo>
                    <a:pt x="1062446" y="191589"/>
                  </a:moveTo>
                  <a:lnTo>
                    <a:pt x="966651" y="60960"/>
                  </a:lnTo>
                  <a:lnTo>
                    <a:pt x="827314" y="34834"/>
                  </a:lnTo>
                  <a:lnTo>
                    <a:pt x="548640" y="43543"/>
                  </a:lnTo>
                  <a:lnTo>
                    <a:pt x="357051" y="34834"/>
                  </a:lnTo>
                  <a:lnTo>
                    <a:pt x="269966" y="0"/>
                  </a:lnTo>
                  <a:lnTo>
                    <a:pt x="0" y="6096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15" name="Freeform 114"/>
            <p:cNvSpPr/>
            <p:nvPr/>
          </p:nvSpPr>
          <p:spPr>
            <a:xfrm>
              <a:off x="6882561" y="3918953"/>
              <a:ext cx="1142456" cy="264359"/>
            </a:xfrm>
            <a:custGeom>
              <a:avLst/>
              <a:gdLst>
                <a:gd name="connsiteX0" fmla="*/ 1123406 w 1123406"/>
                <a:gd name="connsiteY0" fmla="*/ 287383 h 287383"/>
                <a:gd name="connsiteX1" fmla="*/ 949235 w 1123406"/>
                <a:gd name="connsiteY1" fmla="*/ 200297 h 287383"/>
                <a:gd name="connsiteX2" fmla="*/ 635726 w 1123406"/>
                <a:gd name="connsiteY2" fmla="*/ 69669 h 287383"/>
                <a:gd name="connsiteX3" fmla="*/ 426720 w 1123406"/>
                <a:gd name="connsiteY3" fmla="*/ 17417 h 287383"/>
                <a:gd name="connsiteX4" fmla="*/ 217715 w 1123406"/>
                <a:gd name="connsiteY4" fmla="*/ 0 h 287383"/>
                <a:gd name="connsiteX5" fmla="*/ 0 w 1123406"/>
                <a:gd name="connsiteY5" fmla="*/ 60960 h 287383"/>
                <a:gd name="connsiteX0" fmla="*/ 1161506 w 1161506"/>
                <a:gd name="connsiteY0" fmla="*/ 287383 h 287383"/>
                <a:gd name="connsiteX1" fmla="*/ 987335 w 1161506"/>
                <a:gd name="connsiteY1" fmla="*/ 200297 h 287383"/>
                <a:gd name="connsiteX2" fmla="*/ 673826 w 1161506"/>
                <a:gd name="connsiteY2" fmla="*/ 69669 h 287383"/>
                <a:gd name="connsiteX3" fmla="*/ 464820 w 1161506"/>
                <a:gd name="connsiteY3" fmla="*/ 17417 h 287383"/>
                <a:gd name="connsiteX4" fmla="*/ 255815 w 1161506"/>
                <a:gd name="connsiteY4" fmla="*/ 0 h 287383"/>
                <a:gd name="connsiteX5" fmla="*/ 0 w 1161506"/>
                <a:gd name="connsiteY5" fmla="*/ 70485 h 287383"/>
                <a:gd name="connsiteX0" fmla="*/ 1161506 w 1161506"/>
                <a:gd name="connsiteY0" fmla="*/ 287383 h 287383"/>
                <a:gd name="connsiteX1" fmla="*/ 987335 w 1161506"/>
                <a:gd name="connsiteY1" fmla="*/ 200297 h 287383"/>
                <a:gd name="connsiteX2" fmla="*/ 673826 w 1161506"/>
                <a:gd name="connsiteY2" fmla="*/ 69669 h 287383"/>
                <a:gd name="connsiteX3" fmla="*/ 464820 w 1161506"/>
                <a:gd name="connsiteY3" fmla="*/ 17417 h 287383"/>
                <a:gd name="connsiteX4" fmla="*/ 255815 w 1161506"/>
                <a:gd name="connsiteY4" fmla="*/ 0 h 287383"/>
                <a:gd name="connsiteX5" fmla="*/ 113756 w 1161506"/>
                <a:gd name="connsiteY5" fmla="*/ 22588 h 287383"/>
                <a:gd name="connsiteX6" fmla="*/ 0 w 1161506"/>
                <a:gd name="connsiteY6" fmla="*/ 70485 h 287383"/>
                <a:gd name="connsiteX0" fmla="*/ 1161506 w 1161506"/>
                <a:gd name="connsiteY0" fmla="*/ 273095 h 273095"/>
                <a:gd name="connsiteX1" fmla="*/ 987335 w 1161506"/>
                <a:gd name="connsiteY1" fmla="*/ 186009 h 273095"/>
                <a:gd name="connsiteX2" fmla="*/ 673826 w 1161506"/>
                <a:gd name="connsiteY2" fmla="*/ 55381 h 273095"/>
                <a:gd name="connsiteX3" fmla="*/ 464820 w 1161506"/>
                <a:gd name="connsiteY3" fmla="*/ 3129 h 273095"/>
                <a:gd name="connsiteX4" fmla="*/ 232003 w 1161506"/>
                <a:gd name="connsiteY4" fmla="*/ 0 h 273095"/>
                <a:gd name="connsiteX5" fmla="*/ 113756 w 1161506"/>
                <a:gd name="connsiteY5" fmla="*/ 8300 h 273095"/>
                <a:gd name="connsiteX6" fmla="*/ 0 w 1161506"/>
                <a:gd name="connsiteY6" fmla="*/ 56197 h 273095"/>
                <a:gd name="connsiteX0" fmla="*/ 1161506 w 1161506"/>
                <a:gd name="connsiteY0" fmla="*/ 274324 h 274324"/>
                <a:gd name="connsiteX1" fmla="*/ 987335 w 1161506"/>
                <a:gd name="connsiteY1" fmla="*/ 187238 h 274324"/>
                <a:gd name="connsiteX2" fmla="*/ 673826 w 1161506"/>
                <a:gd name="connsiteY2" fmla="*/ 56610 h 274324"/>
                <a:gd name="connsiteX3" fmla="*/ 464820 w 1161506"/>
                <a:gd name="connsiteY3" fmla="*/ 4358 h 274324"/>
                <a:gd name="connsiteX4" fmla="*/ 232003 w 1161506"/>
                <a:gd name="connsiteY4" fmla="*/ 1229 h 274324"/>
                <a:gd name="connsiteX5" fmla="*/ 113756 w 1161506"/>
                <a:gd name="connsiteY5" fmla="*/ 9529 h 274324"/>
                <a:gd name="connsiteX6" fmla="*/ 0 w 1161506"/>
                <a:gd name="connsiteY6" fmla="*/ 57426 h 274324"/>
                <a:gd name="connsiteX0" fmla="*/ 1161506 w 1161506"/>
                <a:gd name="connsiteY0" fmla="*/ 278646 h 278646"/>
                <a:gd name="connsiteX1" fmla="*/ 987335 w 1161506"/>
                <a:gd name="connsiteY1" fmla="*/ 191560 h 278646"/>
                <a:gd name="connsiteX2" fmla="*/ 673826 w 1161506"/>
                <a:gd name="connsiteY2" fmla="*/ 60932 h 278646"/>
                <a:gd name="connsiteX3" fmla="*/ 464820 w 1161506"/>
                <a:gd name="connsiteY3" fmla="*/ 8680 h 278646"/>
                <a:gd name="connsiteX4" fmla="*/ 255816 w 1161506"/>
                <a:gd name="connsiteY4" fmla="*/ 789 h 278646"/>
                <a:gd name="connsiteX5" fmla="*/ 113756 w 1161506"/>
                <a:gd name="connsiteY5" fmla="*/ 13851 h 278646"/>
                <a:gd name="connsiteX6" fmla="*/ 0 w 1161506"/>
                <a:gd name="connsiteY6" fmla="*/ 61748 h 278646"/>
                <a:gd name="connsiteX0" fmla="*/ 1161506 w 1161506"/>
                <a:gd name="connsiteY0" fmla="*/ 278646 h 278646"/>
                <a:gd name="connsiteX1" fmla="*/ 987335 w 1161506"/>
                <a:gd name="connsiteY1" fmla="*/ 191560 h 278646"/>
                <a:gd name="connsiteX2" fmla="*/ 673826 w 1161506"/>
                <a:gd name="connsiteY2" fmla="*/ 60932 h 278646"/>
                <a:gd name="connsiteX3" fmla="*/ 556669 w 1161506"/>
                <a:gd name="connsiteY3" fmla="*/ 18614 h 278646"/>
                <a:gd name="connsiteX4" fmla="*/ 464820 w 1161506"/>
                <a:gd name="connsiteY4" fmla="*/ 8680 h 278646"/>
                <a:gd name="connsiteX5" fmla="*/ 255816 w 1161506"/>
                <a:gd name="connsiteY5" fmla="*/ 789 h 278646"/>
                <a:gd name="connsiteX6" fmla="*/ 113756 w 1161506"/>
                <a:gd name="connsiteY6" fmla="*/ 13851 h 278646"/>
                <a:gd name="connsiteX7" fmla="*/ 0 w 1161506"/>
                <a:gd name="connsiteY7" fmla="*/ 61748 h 278646"/>
                <a:gd name="connsiteX0" fmla="*/ 1161506 w 1161506"/>
                <a:gd name="connsiteY0" fmla="*/ 278646 h 278646"/>
                <a:gd name="connsiteX1" fmla="*/ 987335 w 1161506"/>
                <a:gd name="connsiteY1" fmla="*/ 191560 h 278646"/>
                <a:gd name="connsiteX2" fmla="*/ 832894 w 1161506"/>
                <a:gd name="connsiteY2" fmla="*/ 113864 h 278646"/>
                <a:gd name="connsiteX3" fmla="*/ 673826 w 1161506"/>
                <a:gd name="connsiteY3" fmla="*/ 60932 h 278646"/>
                <a:gd name="connsiteX4" fmla="*/ 556669 w 1161506"/>
                <a:gd name="connsiteY4" fmla="*/ 18614 h 278646"/>
                <a:gd name="connsiteX5" fmla="*/ 464820 w 1161506"/>
                <a:gd name="connsiteY5" fmla="*/ 8680 h 278646"/>
                <a:gd name="connsiteX6" fmla="*/ 255816 w 1161506"/>
                <a:gd name="connsiteY6" fmla="*/ 789 h 278646"/>
                <a:gd name="connsiteX7" fmla="*/ 113756 w 1161506"/>
                <a:gd name="connsiteY7" fmla="*/ 13851 h 278646"/>
                <a:gd name="connsiteX8" fmla="*/ 0 w 1161506"/>
                <a:gd name="connsiteY8" fmla="*/ 61748 h 278646"/>
                <a:gd name="connsiteX0" fmla="*/ 1142456 w 1142456"/>
                <a:gd name="connsiteY0" fmla="*/ 264359 h 264359"/>
                <a:gd name="connsiteX1" fmla="*/ 987335 w 1142456"/>
                <a:gd name="connsiteY1" fmla="*/ 191560 h 264359"/>
                <a:gd name="connsiteX2" fmla="*/ 832894 w 1142456"/>
                <a:gd name="connsiteY2" fmla="*/ 113864 h 264359"/>
                <a:gd name="connsiteX3" fmla="*/ 673826 w 1142456"/>
                <a:gd name="connsiteY3" fmla="*/ 60932 h 264359"/>
                <a:gd name="connsiteX4" fmla="*/ 556669 w 1142456"/>
                <a:gd name="connsiteY4" fmla="*/ 18614 h 264359"/>
                <a:gd name="connsiteX5" fmla="*/ 464820 w 1142456"/>
                <a:gd name="connsiteY5" fmla="*/ 8680 h 264359"/>
                <a:gd name="connsiteX6" fmla="*/ 255816 w 1142456"/>
                <a:gd name="connsiteY6" fmla="*/ 789 h 264359"/>
                <a:gd name="connsiteX7" fmla="*/ 113756 w 1142456"/>
                <a:gd name="connsiteY7" fmla="*/ 13851 h 264359"/>
                <a:gd name="connsiteX8" fmla="*/ 0 w 1142456"/>
                <a:gd name="connsiteY8" fmla="*/ 61748 h 26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456" h="264359">
                  <a:moveTo>
                    <a:pt x="1142456" y="264359"/>
                  </a:moveTo>
                  <a:lnTo>
                    <a:pt x="987335" y="191560"/>
                  </a:lnTo>
                  <a:cubicBezTo>
                    <a:pt x="923155" y="165661"/>
                    <a:pt x="897074" y="139763"/>
                    <a:pt x="832894" y="113864"/>
                  </a:cubicBezTo>
                  <a:lnTo>
                    <a:pt x="673826" y="60932"/>
                  </a:lnTo>
                  <a:cubicBezTo>
                    <a:pt x="630011" y="48413"/>
                    <a:pt x="600484" y="31133"/>
                    <a:pt x="556669" y="18614"/>
                  </a:cubicBezTo>
                  <a:lnTo>
                    <a:pt x="464820" y="8680"/>
                  </a:lnTo>
                  <a:cubicBezTo>
                    <a:pt x="387214" y="7637"/>
                    <a:pt x="361997" y="-2930"/>
                    <a:pt x="255816" y="789"/>
                  </a:cubicBezTo>
                  <a:cubicBezTo>
                    <a:pt x="221163" y="8318"/>
                    <a:pt x="148409" y="6322"/>
                    <a:pt x="113756" y="13851"/>
                  </a:cubicBezTo>
                  <a:lnTo>
                    <a:pt x="0" y="61748"/>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16" name="Freeform 115"/>
            <p:cNvSpPr/>
            <p:nvPr/>
          </p:nvSpPr>
          <p:spPr>
            <a:xfrm>
              <a:off x="7925005" y="4087586"/>
              <a:ext cx="226218" cy="504825"/>
            </a:xfrm>
            <a:custGeom>
              <a:avLst/>
              <a:gdLst>
                <a:gd name="connsiteX0" fmla="*/ 219075 w 226218"/>
                <a:gd name="connsiteY0" fmla="*/ 0 h 504825"/>
                <a:gd name="connsiteX1" fmla="*/ 171450 w 226218"/>
                <a:gd name="connsiteY1" fmla="*/ 35719 h 504825"/>
                <a:gd name="connsiteX2" fmla="*/ 128587 w 226218"/>
                <a:gd name="connsiteY2" fmla="*/ 80963 h 504825"/>
                <a:gd name="connsiteX3" fmla="*/ 100012 w 226218"/>
                <a:gd name="connsiteY3" fmla="*/ 111919 h 504825"/>
                <a:gd name="connsiteX4" fmla="*/ 73818 w 226218"/>
                <a:gd name="connsiteY4" fmla="*/ 145257 h 504825"/>
                <a:gd name="connsiteX5" fmla="*/ 47625 w 226218"/>
                <a:gd name="connsiteY5" fmla="*/ 195263 h 504825"/>
                <a:gd name="connsiteX6" fmla="*/ 23812 w 226218"/>
                <a:gd name="connsiteY6" fmla="*/ 259557 h 504825"/>
                <a:gd name="connsiteX7" fmla="*/ 0 w 226218"/>
                <a:gd name="connsiteY7" fmla="*/ 323850 h 504825"/>
                <a:gd name="connsiteX8" fmla="*/ 2381 w 226218"/>
                <a:gd name="connsiteY8" fmla="*/ 504825 h 504825"/>
                <a:gd name="connsiteX9" fmla="*/ 33337 w 226218"/>
                <a:gd name="connsiteY9" fmla="*/ 438150 h 504825"/>
                <a:gd name="connsiteX10" fmla="*/ 76200 w 226218"/>
                <a:gd name="connsiteY10" fmla="*/ 342900 h 504825"/>
                <a:gd name="connsiteX11" fmla="*/ 126206 w 226218"/>
                <a:gd name="connsiteY11" fmla="*/ 254794 h 504825"/>
                <a:gd name="connsiteX12" fmla="*/ 171450 w 226218"/>
                <a:gd name="connsiteY12" fmla="*/ 200025 h 504825"/>
                <a:gd name="connsiteX13" fmla="*/ 226218 w 226218"/>
                <a:gd name="connsiteY13" fmla="*/ 154782 h 504825"/>
                <a:gd name="connsiteX14" fmla="*/ 226218 w 226218"/>
                <a:gd name="connsiteY14" fmla="*/ 61913 h 504825"/>
                <a:gd name="connsiteX15" fmla="*/ 219075 w 226218"/>
                <a:gd name="connsiteY15" fmla="*/ 0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218" h="504825">
                  <a:moveTo>
                    <a:pt x="219075" y="0"/>
                  </a:moveTo>
                  <a:lnTo>
                    <a:pt x="171450" y="35719"/>
                  </a:lnTo>
                  <a:lnTo>
                    <a:pt x="128587" y="80963"/>
                  </a:lnTo>
                  <a:lnTo>
                    <a:pt x="100012" y="111919"/>
                  </a:lnTo>
                  <a:lnTo>
                    <a:pt x="73818" y="145257"/>
                  </a:lnTo>
                  <a:lnTo>
                    <a:pt x="47625" y="195263"/>
                  </a:lnTo>
                  <a:lnTo>
                    <a:pt x="23812" y="259557"/>
                  </a:lnTo>
                  <a:lnTo>
                    <a:pt x="0" y="323850"/>
                  </a:lnTo>
                  <a:cubicBezTo>
                    <a:pt x="794" y="384175"/>
                    <a:pt x="1587" y="444500"/>
                    <a:pt x="2381" y="504825"/>
                  </a:cubicBezTo>
                  <a:lnTo>
                    <a:pt x="33337" y="438150"/>
                  </a:lnTo>
                  <a:lnTo>
                    <a:pt x="76200" y="342900"/>
                  </a:lnTo>
                  <a:lnTo>
                    <a:pt x="126206" y="254794"/>
                  </a:lnTo>
                  <a:lnTo>
                    <a:pt x="171450" y="200025"/>
                  </a:lnTo>
                  <a:lnTo>
                    <a:pt x="226218" y="154782"/>
                  </a:lnTo>
                  <a:lnTo>
                    <a:pt x="226218" y="61913"/>
                  </a:lnTo>
                  <a:lnTo>
                    <a:pt x="219075" y="0"/>
                  </a:lnTo>
                  <a:close/>
                </a:path>
              </a:pathLst>
            </a:custGeom>
            <a:pattFill prst="lgConfetti">
              <a:fgClr>
                <a:srgbClr val="EEECE1">
                  <a:lumMod val="75000"/>
                </a:srgbClr>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17" name="Freeform 116"/>
            <p:cNvSpPr/>
            <p:nvPr/>
          </p:nvSpPr>
          <p:spPr>
            <a:xfrm>
              <a:off x="8139317" y="3054124"/>
              <a:ext cx="445294" cy="1054894"/>
            </a:xfrm>
            <a:custGeom>
              <a:avLst/>
              <a:gdLst>
                <a:gd name="connsiteX0" fmla="*/ 445294 w 445294"/>
                <a:gd name="connsiteY0" fmla="*/ 0 h 1054894"/>
                <a:gd name="connsiteX1" fmla="*/ 385763 w 445294"/>
                <a:gd name="connsiteY1" fmla="*/ 100012 h 1054894"/>
                <a:gd name="connsiteX2" fmla="*/ 338138 w 445294"/>
                <a:gd name="connsiteY2" fmla="*/ 173831 h 1054894"/>
                <a:gd name="connsiteX3" fmla="*/ 295275 w 445294"/>
                <a:gd name="connsiteY3" fmla="*/ 257175 h 1054894"/>
                <a:gd name="connsiteX4" fmla="*/ 233363 w 445294"/>
                <a:gd name="connsiteY4" fmla="*/ 350044 h 1054894"/>
                <a:gd name="connsiteX5" fmla="*/ 192881 w 445294"/>
                <a:gd name="connsiteY5" fmla="*/ 414337 h 1054894"/>
                <a:gd name="connsiteX6" fmla="*/ 152400 w 445294"/>
                <a:gd name="connsiteY6" fmla="*/ 483394 h 1054894"/>
                <a:gd name="connsiteX7" fmla="*/ 114300 w 445294"/>
                <a:gd name="connsiteY7" fmla="*/ 542925 h 1054894"/>
                <a:gd name="connsiteX8" fmla="*/ 78581 w 445294"/>
                <a:gd name="connsiteY8" fmla="*/ 621506 h 1054894"/>
                <a:gd name="connsiteX9" fmla="*/ 40481 w 445294"/>
                <a:gd name="connsiteY9" fmla="*/ 733425 h 1054894"/>
                <a:gd name="connsiteX10" fmla="*/ 0 w 445294"/>
                <a:gd name="connsiteY10" fmla="*/ 854869 h 1054894"/>
                <a:gd name="connsiteX11" fmla="*/ 11906 w 445294"/>
                <a:gd name="connsiteY11" fmla="*/ 940594 h 1054894"/>
                <a:gd name="connsiteX12" fmla="*/ 26194 w 445294"/>
                <a:gd name="connsiteY12" fmla="*/ 1054894 h 1054894"/>
                <a:gd name="connsiteX13" fmla="*/ 71438 w 445294"/>
                <a:gd name="connsiteY13" fmla="*/ 940594 h 1054894"/>
                <a:gd name="connsiteX14" fmla="*/ 107156 w 445294"/>
                <a:gd name="connsiteY14" fmla="*/ 831056 h 1054894"/>
                <a:gd name="connsiteX15" fmla="*/ 166688 w 445294"/>
                <a:gd name="connsiteY15" fmla="*/ 688181 h 1054894"/>
                <a:gd name="connsiteX16" fmla="*/ 226219 w 445294"/>
                <a:gd name="connsiteY16" fmla="*/ 571500 h 1054894"/>
                <a:gd name="connsiteX17" fmla="*/ 292894 w 445294"/>
                <a:gd name="connsiteY17" fmla="*/ 450056 h 1054894"/>
                <a:gd name="connsiteX18" fmla="*/ 359569 w 445294"/>
                <a:gd name="connsiteY18" fmla="*/ 345281 h 1054894"/>
                <a:gd name="connsiteX19" fmla="*/ 404813 w 445294"/>
                <a:gd name="connsiteY19" fmla="*/ 271462 h 1054894"/>
                <a:gd name="connsiteX20" fmla="*/ 445294 w 445294"/>
                <a:gd name="connsiteY20" fmla="*/ 209550 h 1054894"/>
                <a:gd name="connsiteX21" fmla="*/ 445294 w 445294"/>
                <a:gd name="connsiteY21" fmla="*/ 0 h 1054894"/>
                <a:gd name="connsiteX0" fmla="*/ 445294 w 445294"/>
                <a:gd name="connsiteY0" fmla="*/ 0 h 1054894"/>
                <a:gd name="connsiteX1" fmla="*/ 385763 w 445294"/>
                <a:gd name="connsiteY1" fmla="*/ 100012 h 1054894"/>
                <a:gd name="connsiteX2" fmla="*/ 338138 w 445294"/>
                <a:gd name="connsiteY2" fmla="*/ 173831 h 1054894"/>
                <a:gd name="connsiteX3" fmla="*/ 295275 w 445294"/>
                <a:gd name="connsiteY3" fmla="*/ 257175 h 1054894"/>
                <a:gd name="connsiteX4" fmla="*/ 233363 w 445294"/>
                <a:gd name="connsiteY4" fmla="*/ 350044 h 1054894"/>
                <a:gd name="connsiteX5" fmla="*/ 192881 w 445294"/>
                <a:gd name="connsiteY5" fmla="*/ 414337 h 1054894"/>
                <a:gd name="connsiteX6" fmla="*/ 152400 w 445294"/>
                <a:gd name="connsiteY6" fmla="*/ 483394 h 1054894"/>
                <a:gd name="connsiteX7" fmla="*/ 109538 w 445294"/>
                <a:gd name="connsiteY7" fmla="*/ 550069 h 1054894"/>
                <a:gd name="connsiteX8" fmla="*/ 78581 w 445294"/>
                <a:gd name="connsiteY8" fmla="*/ 621506 h 1054894"/>
                <a:gd name="connsiteX9" fmla="*/ 40481 w 445294"/>
                <a:gd name="connsiteY9" fmla="*/ 733425 h 1054894"/>
                <a:gd name="connsiteX10" fmla="*/ 0 w 445294"/>
                <a:gd name="connsiteY10" fmla="*/ 854869 h 1054894"/>
                <a:gd name="connsiteX11" fmla="*/ 11906 w 445294"/>
                <a:gd name="connsiteY11" fmla="*/ 940594 h 1054894"/>
                <a:gd name="connsiteX12" fmla="*/ 26194 w 445294"/>
                <a:gd name="connsiteY12" fmla="*/ 1054894 h 1054894"/>
                <a:gd name="connsiteX13" fmla="*/ 71438 w 445294"/>
                <a:gd name="connsiteY13" fmla="*/ 940594 h 1054894"/>
                <a:gd name="connsiteX14" fmla="*/ 107156 w 445294"/>
                <a:gd name="connsiteY14" fmla="*/ 831056 h 1054894"/>
                <a:gd name="connsiteX15" fmla="*/ 166688 w 445294"/>
                <a:gd name="connsiteY15" fmla="*/ 688181 h 1054894"/>
                <a:gd name="connsiteX16" fmla="*/ 226219 w 445294"/>
                <a:gd name="connsiteY16" fmla="*/ 571500 h 1054894"/>
                <a:gd name="connsiteX17" fmla="*/ 292894 w 445294"/>
                <a:gd name="connsiteY17" fmla="*/ 450056 h 1054894"/>
                <a:gd name="connsiteX18" fmla="*/ 359569 w 445294"/>
                <a:gd name="connsiteY18" fmla="*/ 345281 h 1054894"/>
                <a:gd name="connsiteX19" fmla="*/ 404813 w 445294"/>
                <a:gd name="connsiteY19" fmla="*/ 271462 h 1054894"/>
                <a:gd name="connsiteX20" fmla="*/ 445294 w 445294"/>
                <a:gd name="connsiteY20" fmla="*/ 209550 h 1054894"/>
                <a:gd name="connsiteX21" fmla="*/ 445294 w 445294"/>
                <a:gd name="connsiteY21" fmla="*/ 0 h 1054894"/>
                <a:gd name="connsiteX0" fmla="*/ 445294 w 445294"/>
                <a:gd name="connsiteY0" fmla="*/ 0 h 1054894"/>
                <a:gd name="connsiteX1" fmla="*/ 385763 w 445294"/>
                <a:gd name="connsiteY1" fmla="*/ 100012 h 1054894"/>
                <a:gd name="connsiteX2" fmla="*/ 338138 w 445294"/>
                <a:gd name="connsiteY2" fmla="*/ 173831 h 1054894"/>
                <a:gd name="connsiteX3" fmla="*/ 295275 w 445294"/>
                <a:gd name="connsiteY3" fmla="*/ 257175 h 1054894"/>
                <a:gd name="connsiteX4" fmla="*/ 233363 w 445294"/>
                <a:gd name="connsiteY4" fmla="*/ 350044 h 1054894"/>
                <a:gd name="connsiteX5" fmla="*/ 192881 w 445294"/>
                <a:gd name="connsiteY5" fmla="*/ 414337 h 1054894"/>
                <a:gd name="connsiteX6" fmla="*/ 152400 w 445294"/>
                <a:gd name="connsiteY6" fmla="*/ 483394 h 1054894"/>
                <a:gd name="connsiteX7" fmla="*/ 109538 w 445294"/>
                <a:gd name="connsiteY7" fmla="*/ 550069 h 1054894"/>
                <a:gd name="connsiteX8" fmla="*/ 78581 w 445294"/>
                <a:gd name="connsiteY8" fmla="*/ 621506 h 1054894"/>
                <a:gd name="connsiteX9" fmla="*/ 40481 w 445294"/>
                <a:gd name="connsiteY9" fmla="*/ 733425 h 1054894"/>
                <a:gd name="connsiteX10" fmla="*/ 0 w 445294"/>
                <a:gd name="connsiteY10" fmla="*/ 854869 h 1054894"/>
                <a:gd name="connsiteX11" fmla="*/ 11906 w 445294"/>
                <a:gd name="connsiteY11" fmla="*/ 940594 h 1054894"/>
                <a:gd name="connsiteX12" fmla="*/ 26194 w 445294"/>
                <a:gd name="connsiteY12" fmla="*/ 1054894 h 1054894"/>
                <a:gd name="connsiteX13" fmla="*/ 71438 w 445294"/>
                <a:gd name="connsiteY13" fmla="*/ 940594 h 1054894"/>
                <a:gd name="connsiteX14" fmla="*/ 107156 w 445294"/>
                <a:gd name="connsiteY14" fmla="*/ 831056 h 1054894"/>
                <a:gd name="connsiteX15" fmla="*/ 178594 w 445294"/>
                <a:gd name="connsiteY15" fmla="*/ 673893 h 1054894"/>
                <a:gd name="connsiteX16" fmla="*/ 226219 w 445294"/>
                <a:gd name="connsiteY16" fmla="*/ 571500 h 1054894"/>
                <a:gd name="connsiteX17" fmla="*/ 292894 w 445294"/>
                <a:gd name="connsiteY17" fmla="*/ 450056 h 1054894"/>
                <a:gd name="connsiteX18" fmla="*/ 359569 w 445294"/>
                <a:gd name="connsiteY18" fmla="*/ 345281 h 1054894"/>
                <a:gd name="connsiteX19" fmla="*/ 404813 w 445294"/>
                <a:gd name="connsiteY19" fmla="*/ 271462 h 1054894"/>
                <a:gd name="connsiteX20" fmla="*/ 445294 w 445294"/>
                <a:gd name="connsiteY20" fmla="*/ 209550 h 1054894"/>
                <a:gd name="connsiteX21" fmla="*/ 445294 w 445294"/>
                <a:gd name="connsiteY21" fmla="*/ 0 h 1054894"/>
                <a:gd name="connsiteX0" fmla="*/ 445294 w 445294"/>
                <a:gd name="connsiteY0" fmla="*/ 0 h 1054894"/>
                <a:gd name="connsiteX1" fmla="*/ 385763 w 445294"/>
                <a:gd name="connsiteY1" fmla="*/ 100012 h 1054894"/>
                <a:gd name="connsiteX2" fmla="*/ 338138 w 445294"/>
                <a:gd name="connsiteY2" fmla="*/ 173831 h 1054894"/>
                <a:gd name="connsiteX3" fmla="*/ 295275 w 445294"/>
                <a:gd name="connsiteY3" fmla="*/ 257175 h 1054894"/>
                <a:gd name="connsiteX4" fmla="*/ 233363 w 445294"/>
                <a:gd name="connsiteY4" fmla="*/ 350044 h 1054894"/>
                <a:gd name="connsiteX5" fmla="*/ 192881 w 445294"/>
                <a:gd name="connsiteY5" fmla="*/ 414337 h 1054894"/>
                <a:gd name="connsiteX6" fmla="*/ 152400 w 445294"/>
                <a:gd name="connsiteY6" fmla="*/ 483394 h 1054894"/>
                <a:gd name="connsiteX7" fmla="*/ 109538 w 445294"/>
                <a:gd name="connsiteY7" fmla="*/ 550069 h 1054894"/>
                <a:gd name="connsiteX8" fmla="*/ 78581 w 445294"/>
                <a:gd name="connsiteY8" fmla="*/ 621506 h 1054894"/>
                <a:gd name="connsiteX9" fmla="*/ 40481 w 445294"/>
                <a:gd name="connsiteY9" fmla="*/ 733425 h 1054894"/>
                <a:gd name="connsiteX10" fmla="*/ 0 w 445294"/>
                <a:gd name="connsiteY10" fmla="*/ 854869 h 1054894"/>
                <a:gd name="connsiteX11" fmla="*/ 11906 w 445294"/>
                <a:gd name="connsiteY11" fmla="*/ 940594 h 1054894"/>
                <a:gd name="connsiteX12" fmla="*/ 26194 w 445294"/>
                <a:gd name="connsiteY12" fmla="*/ 1054894 h 1054894"/>
                <a:gd name="connsiteX13" fmla="*/ 71438 w 445294"/>
                <a:gd name="connsiteY13" fmla="*/ 940594 h 1054894"/>
                <a:gd name="connsiteX14" fmla="*/ 107156 w 445294"/>
                <a:gd name="connsiteY14" fmla="*/ 831056 h 1054894"/>
                <a:gd name="connsiteX15" fmla="*/ 178594 w 445294"/>
                <a:gd name="connsiteY15" fmla="*/ 673893 h 1054894"/>
                <a:gd name="connsiteX16" fmla="*/ 240506 w 445294"/>
                <a:gd name="connsiteY16" fmla="*/ 559594 h 1054894"/>
                <a:gd name="connsiteX17" fmla="*/ 292894 w 445294"/>
                <a:gd name="connsiteY17" fmla="*/ 450056 h 1054894"/>
                <a:gd name="connsiteX18" fmla="*/ 359569 w 445294"/>
                <a:gd name="connsiteY18" fmla="*/ 345281 h 1054894"/>
                <a:gd name="connsiteX19" fmla="*/ 404813 w 445294"/>
                <a:gd name="connsiteY19" fmla="*/ 271462 h 1054894"/>
                <a:gd name="connsiteX20" fmla="*/ 445294 w 445294"/>
                <a:gd name="connsiteY20" fmla="*/ 209550 h 1054894"/>
                <a:gd name="connsiteX21" fmla="*/ 445294 w 445294"/>
                <a:gd name="connsiteY21" fmla="*/ 0 h 105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5294" h="1054894">
                  <a:moveTo>
                    <a:pt x="445294" y="0"/>
                  </a:moveTo>
                  <a:lnTo>
                    <a:pt x="385763" y="100012"/>
                  </a:lnTo>
                  <a:lnTo>
                    <a:pt x="338138" y="173831"/>
                  </a:lnTo>
                  <a:lnTo>
                    <a:pt x="295275" y="257175"/>
                  </a:lnTo>
                  <a:lnTo>
                    <a:pt x="233363" y="350044"/>
                  </a:lnTo>
                  <a:lnTo>
                    <a:pt x="192881" y="414337"/>
                  </a:lnTo>
                  <a:lnTo>
                    <a:pt x="152400" y="483394"/>
                  </a:lnTo>
                  <a:lnTo>
                    <a:pt x="109538" y="550069"/>
                  </a:lnTo>
                  <a:lnTo>
                    <a:pt x="78581" y="621506"/>
                  </a:lnTo>
                  <a:lnTo>
                    <a:pt x="40481" y="733425"/>
                  </a:lnTo>
                  <a:lnTo>
                    <a:pt x="0" y="854869"/>
                  </a:lnTo>
                  <a:lnTo>
                    <a:pt x="11906" y="940594"/>
                  </a:lnTo>
                  <a:lnTo>
                    <a:pt x="26194" y="1054894"/>
                  </a:lnTo>
                  <a:lnTo>
                    <a:pt x="71438" y="940594"/>
                  </a:lnTo>
                  <a:lnTo>
                    <a:pt x="107156" y="831056"/>
                  </a:lnTo>
                  <a:lnTo>
                    <a:pt x="178594" y="673893"/>
                  </a:lnTo>
                  <a:lnTo>
                    <a:pt x="240506" y="559594"/>
                  </a:lnTo>
                  <a:lnTo>
                    <a:pt x="292894" y="450056"/>
                  </a:lnTo>
                  <a:lnTo>
                    <a:pt x="359569" y="345281"/>
                  </a:lnTo>
                  <a:lnTo>
                    <a:pt x="404813" y="271462"/>
                  </a:lnTo>
                  <a:lnTo>
                    <a:pt x="445294" y="209550"/>
                  </a:lnTo>
                  <a:cubicBezTo>
                    <a:pt x="444500" y="142081"/>
                    <a:pt x="443707" y="74613"/>
                    <a:pt x="445294" y="0"/>
                  </a:cubicBezTo>
                  <a:close/>
                </a:path>
              </a:pathLst>
            </a:custGeom>
            <a:pattFill prst="lgConfetti">
              <a:fgClr>
                <a:srgbClr val="EEECE1">
                  <a:lumMod val="75000"/>
                </a:srgbClr>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18" name="Freeform 117"/>
            <p:cNvSpPr/>
            <p:nvPr/>
          </p:nvSpPr>
          <p:spPr>
            <a:xfrm>
              <a:off x="8586992" y="2237355"/>
              <a:ext cx="442913" cy="764381"/>
            </a:xfrm>
            <a:custGeom>
              <a:avLst/>
              <a:gdLst>
                <a:gd name="connsiteX0" fmla="*/ 435769 w 442913"/>
                <a:gd name="connsiteY0" fmla="*/ 0 h 764381"/>
                <a:gd name="connsiteX1" fmla="*/ 397669 w 442913"/>
                <a:gd name="connsiteY1" fmla="*/ 42863 h 764381"/>
                <a:gd name="connsiteX2" fmla="*/ 354806 w 442913"/>
                <a:gd name="connsiteY2" fmla="*/ 102394 h 764381"/>
                <a:gd name="connsiteX3" fmla="*/ 304800 w 442913"/>
                <a:gd name="connsiteY3" fmla="*/ 169069 h 764381"/>
                <a:gd name="connsiteX4" fmla="*/ 271463 w 442913"/>
                <a:gd name="connsiteY4" fmla="*/ 226219 h 764381"/>
                <a:gd name="connsiteX5" fmla="*/ 238125 w 442913"/>
                <a:gd name="connsiteY5" fmla="*/ 283369 h 764381"/>
                <a:gd name="connsiteX6" fmla="*/ 216694 w 442913"/>
                <a:gd name="connsiteY6" fmla="*/ 323850 h 764381"/>
                <a:gd name="connsiteX7" fmla="*/ 169069 w 442913"/>
                <a:gd name="connsiteY7" fmla="*/ 366713 h 764381"/>
                <a:gd name="connsiteX8" fmla="*/ 121444 w 442913"/>
                <a:gd name="connsiteY8" fmla="*/ 416719 h 764381"/>
                <a:gd name="connsiteX9" fmla="*/ 97631 w 442913"/>
                <a:gd name="connsiteY9" fmla="*/ 452438 h 764381"/>
                <a:gd name="connsiteX10" fmla="*/ 52388 w 442913"/>
                <a:gd name="connsiteY10" fmla="*/ 519113 h 764381"/>
                <a:gd name="connsiteX11" fmla="*/ 0 w 442913"/>
                <a:gd name="connsiteY11" fmla="*/ 592931 h 764381"/>
                <a:gd name="connsiteX12" fmla="*/ 11906 w 442913"/>
                <a:gd name="connsiteY12" fmla="*/ 764381 h 764381"/>
                <a:gd name="connsiteX13" fmla="*/ 85725 w 442913"/>
                <a:gd name="connsiteY13" fmla="*/ 659606 h 764381"/>
                <a:gd name="connsiteX14" fmla="*/ 159544 w 442913"/>
                <a:gd name="connsiteY14" fmla="*/ 564356 h 764381"/>
                <a:gd name="connsiteX15" fmla="*/ 257175 w 442913"/>
                <a:gd name="connsiteY15" fmla="*/ 445294 h 764381"/>
                <a:gd name="connsiteX16" fmla="*/ 316706 w 442913"/>
                <a:gd name="connsiteY16" fmla="*/ 376238 h 764381"/>
                <a:gd name="connsiteX17" fmla="*/ 357188 w 442913"/>
                <a:gd name="connsiteY17" fmla="*/ 304800 h 764381"/>
                <a:gd name="connsiteX18" fmla="*/ 442913 w 442913"/>
                <a:gd name="connsiteY18" fmla="*/ 192881 h 764381"/>
                <a:gd name="connsiteX19" fmla="*/ 435769 w 442913"/>
                <a:gd name="connsiteY19" fmla="*/ 0 h 764381"/>
                <a:gd name="connsiteX0" fmla="*/ 435769 w 442913"/>
                <a:gd name="connsiteY0" fmla="*/ 0 h 764381"/>
                <a:gd name="connsiteX1" fmla="*/ 397669 w 442913"/>
                <a:gd name="connsiteY1" fmla="*/ 42863 h 764381"/>
                <a:gd name="connsiteX2" fmla="*/ 354806 w 442913"/>
                <a:gd name="connsiteY2" fmla="*/ 102394 h 764381"/>
                <a:gd name="connsiteX3" fmla="*/ 304800 w 442913"/>
                <a:gd name="connsiteY3" fmla="*/ 169069 h 764381"/>
                <a:gd name="connsiteX4" fmla="*/ 271463 w 442913"/>
                <a:gd name="connsiteY4" fmla="*/ 226219 h 764381"/>
                <a:gd name="connsiteX5" fmla="*/ 238125 w 442913"/>
                <a:gd name="connsiteY5" fmla="*/ 283369 h 764381"/>
                <a:gd name="connsiteX6" fmla="*/ 207169 w 442913"/>
                <a:gd name="connsiteY6" fmla="*/ 335756 h 764381"/>
                <a:gd name="connsiteX7" fmla="*/ 169069 w 442913"/>
                <a:gd name="connsiteY7" fmla="*/ 366713 h 764381"/>
                <a:gd name="connsiteX8" fmla="*/ 121444 w 442913"/>
                <a:gd name="connsiteY8" fmla="*/ 416719 h 764381"/>
                <a:gd name="connsiteX9" fmla="*/ 97631 w 442913"/>
                <a:gd name="connsiteY9" fmla="*/ 452438 h 764381"/>
                <a:gd name="connsiteX10" fmla="*/ 52388 w 442913"/>
                <a:gd name="connsiteY10" fmla="*/ 519113 h 764381"/>
                <a:gd name="connsiteX11" fmla="*/ 0 w 442913"/>
                <a:gd name="connsiteY11" fmla="*/ 592931 h 764381"/>
                <a:gd name="connsiteX12" fmla="*/ 11906 w 442913"/>
                <a:gd name="connsiteY12" fmla="*/ 764381 h 764381"/>
                <a:gd name="connsiteX13" fmla="*/ 85725 w 442913"/>
                <a:gd name="connsiteY13" fmla="*/ 659606 h 764381"/>
                <a:gd name="connsiteX14" fmla="*/ 159544 w 442913"/>
                <a:gd name="connsiteY14" fmla="*/ 564356 h 764381"/>
                <a:gd name="connsiteX15" fmla="*/ 257175 w 442913"/>
                <a:gd name="connsiteY15" fmla="*/ 445294 h 764381"/>
                <a:gd name="connsiteX16" fmla="*/ 316706 w 442913"/>
                <a:gd name="connsiteY16" fmla="*/ 376238 h 764381"/>
                <a:gd name="connsiteX17" fmla="*/ 357188 w 442913"/>
                <a:gd name="connsiteY17" fmla="*/ 304800 h 764381"/>
                <a:gd name="connsiteX18" fmla="*/ 442913 w 442913"/>
                <a:gd name="connsiteY18" fmla="*/ 192881 h 764381"/>
                <a:gd name="connsiteX19" fmla="*/ 435769 w 442913"/>
                <a:gd name="connsiteY19" fmla="*/ 0 h 764381"/>
                <a:gd name="connsiteX0" fmla="*/ 435769 w 442913"/>
                <a:gd name="connsiteY0" fmla="*/ 0 h 764381"/>
                <a:gd name="connsiteX1" fmla="*/ 397669 w 442913"/>
                <a:gd name="connsiteY1" fmla="*/ 42863 h 764381"/>
                <a:gd name="connsiteX2" fmla="*/ 354806 w 442913"/>
                <a:gd name="connsiteY2" fmla="*/ 102394 h 764381"/>
                <a:gd name="connsiteX3" fmla="*/ 304800 w 442913"/>
                <a:gd name="connsiteY3" fmla="*/ 169069 h 764381"/>
                <a:gd name="connsiteX4" fmla="*/ 271463 w 442913"/>
                <a:gd name="connsiteY4" fmla="*/ 226219 h 764381"/>
                <a:gd name="connsiteX5" fmla="*/ 247650 w 442913"/>
                <a:gd name="connsiteY5" fmla="*/ 269082 h 764381"/>
                <a:gd name="connsiteX6" fmla="*/ 207169 w 442913"/>
                <a:gd name="connsiteY6" fmla="*/ 335756 h 764381"/>
                <a:gd name="connsiteX7" fmla="*/ 169069 w 442913"/>
                <a:gd name="connsiteY7" fmla="*/ 366713 h 764381"/>
                <a:gd name="connsiteX8" fmla="*/ 121444 w 442913"/>
                <a:gd name="connsiteY8" fmla="*/ 416719 h 764381"/>
                <a:gd name="connsiteX9" fmla="*/ 97631 w 442913"/>
                <a:gd name="connsiteY9" fmla="*/ 452438 h 764381"/>
                <a:gd name="connsiteX10" fmla="*/ 52388 w 442913"/>
                <a:gd name="connsiteY10" fmla="*/ 519113 h 764381"/>
                <a:gd name="connsiteX11" fmla="*/ 0 w 442913"/>
                <a:gd name="connsiteY11" fmla="*/ 592931 h 764381"/>
                <a:gd name="connsiteX12" fmla="*/ 11906 w 442913"/>
                <a:gd name="connsiteY12" fmla="*/ 764381 h 764381"/>
                <a:gd name="connsiteX13" fmla="*/ 85725 w 442913"/>
                <a:gd name="connsiteY13" fmla="*/ 659606 h 764381"/>
                <a:gd name="connsiteX14" fmla="*/ 159544 w 442913"/>
                <a:gd name="connsiteY14" fmla="*/ 564356 h 764381"/>
                <a:gd name="connsiteX15" fmla="*/ 257175 w 442913"/>
                <a:gd name="connsiteY15" fmla="*/ 445294 h 764381"/>
                <a:gd name="connsiteX16" fmla="*/ 316706 w 442913"/>
                <a:gd name="connsiteY16" fmla="*/ 376238 h 764381"/>
                <a:gd name="connsiteX17" fmla="*/ 357188 w 442913"/>
                <a:gd name="connsiteY17" fmla="*/ 304800 h 764381"/>
                <a:gd name="connsiteX18" fmla="*/ 442913 w 442913"/>
                <a:gd name="connsiteY18" fmla="*/ 192881 h 764381"/>
                <a:gd name="connsiteX19" fmla="*/ 435769 w 442913"/>
                <a:gd name="connsiteY19" fmla="*/ 0 h 764381"/>
                <a:gd name="connsiteX0" fmla="*/ 435769 w 442913"/>
                <a:gd name="connsiteY0" fmla="*/ 0 h 764381"/>
                <a:gd name="connsiteX1" fmla="*/ 397669 w 442913"/>
                <a:gd name="connsiteY1" fmla="*/ 42863 h 764381"/>
                <a:gd name="connsiteX2" fmla="*/ 354806 w 442913"/>
                <a:gd name="connsiteY2" fmla="*/ 102394 h 764381"/>
                <a:gd name="connsiteX3" fmla="*/ 304800 w 442913"/>
                <a:gd name="connsiteY3" fmla="*/ 169069 h 764381"/>
                <a:gd name="connsiteX4" fmla="*/ 271463 w 442913"/>
                <a:gd name="connsiteY4" fmla="*/ 226219 h 764381"/>
                <a:gd name="connsiteX5" fmla="*/ 247650 w 442913"/>
                <a:gd name="connsiteY5" fmla="*/ 269082 h 764381"/>
                <a:gd name="connsiteX6" fmla="*/ 211932 w 442913"/>
                <a:gd name="connsiteY6" fmla="*/ 316706 h 764381"/>
                <a:gd name="connsiteX7" fmla="*/ 169069 w 442913"/>
                <a:gd name="connsiteY7" fmla="*/ 366713 h 764381"/>
                <a:gd name="connsiteX8" fmla="*/ 121444 w 442913"/>
                <a:gd name="connsiteY8" fmla="*/ 416719 h 764381"/>
                <a:gd name="connsiteX9" fmla="*/ 97631 w 442913"/>
                <a:gd name="connsiteY9" fmla="*/ 452438 h 764381"/>
                <a:gd name="connsiteX10" fmla="*/ 52388 w 442913"/>
                <a:gd name="connsiteY10" fmla="*/ 519113 h 764381"/>
                <a:gd name="connsiteX11" fmla="*/ 0 w 442913"/>
                <a:gd name="connsiteY11" fmla="*/ 592931 h 764381"/>
                <a:gd name="connsiteX12" fmla="*/ 11906 w 442913"/>
                <a:gd name="connsiteY12" fmla="*/ 764381 h 764381"/>
                <a:gd name="connsiteX13" fmla="*/ 85725 w 442913"/>
                <a:gd name="connsiteY13" fmla="*/ 659606 h 764381"/>
                <a:gd name="connsiteX14" fmla="*/ 159544 w 442913"/>
                <a:gd name="connsiteY14" fmla="*/ 564356 h 764381"/>
                <a:gd name="connsiteX15" fmla="*/ 257175 w 442913"/>
                <a:gd name="connsiteY15" fmla="*/ 445294 h 764381"/>
                <a:gd name="connsiteX16" fmla="*/ 316706 w 442913"/>
                <a:gd name="connsiteY16" fmla="*/ 376238 h 764381"/>
                <a:gd name="connsiteX17" fmla="*/ 357188 w 442913"/>
                <a:gd name="connsiteY17" fmla="*/ 304800 h 764381"/>
                <a:gd name="connsiteX18" fmla="*/ 442913 w 442913"/>
                <a:gd name="connsiteY18" fmla="*/ 192881 h 764381"/>
                <a:gd name="connsiteX19" fmla="*/ 435769 w 442913"/>
                <a:gd name="connsiteY19" fmla="*/ 0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2913" h="764381">
                  <a:moveTo>
                    <a:pt x="435769" y="0"/>
                  </a:moveTo>
                  <a:lnTo>
                    <a:pt x="397669" y="42863"/>
                  </a:lnTo>
                  <a:lnTo>
                    <a:pt x="354806" y="102394"/>
                  </a:lnTo>
                  <a:lnTo>
                    <a:pt x="304800" y="169069"/>
                  </a:lnTo>
                  <a:cubicBezTo>
                    <a:pt x="293688" y="188119"/>
                    <a:pt x="280988" y="209550"/>
                    <a:pt x="271463" y="226219"/>
                  </a:cubicBezTo>
                  <a:cubicBezTo>
                    <a:pt x="261938" y="242888"/>
                    <a:pt x="255588" y="254794"/>
                    <a:pt x="247650" y="269082"/>
                  </a:cubicBezTo>
                  <a:lnTo>
                    <a:pt x="211932" y="316706"/>
                  </a:lnTo>
                  <a:lnTo>
                    <a:pt x="169069" y="366713"/>
                  </a:lnTo>
                  <a:lnTo>
                    <a:pt x="121444" y="416719"/>
                  </a:lnTo>
                  <a:lnTo>
                    <a:pt x="97631" y="452438"/>
                  </a:lnTo>
                  <a:lnTo>
                    <a:pt x="52388" y="519113"/>
                  </a:lnTo>
                  <a:lnTo>
                    <a:pt x="0" y="592931"/>
                  </a:lnTo>
                  <a:lnTo>
                    <a:pt x="11906" y="764381"/>
                  </a:lnTo>
                  <a:lnTo>
                    <a:pt x="85725" y="659606"/>
                  </a:lnTo>
                  <a:lnTo>
                    <a:pt x="159544" y="564356"/>
                  </a:lnTo>
                  <a:lnTo>
                    <a:pt x="257175" y="445294"/>
                  </a:lnTo>
                  <a:lnTo>
                    <a:pt x="316706" y="376238"/>
                  </a:lnTo>
                  <a:lnTo>
                    <a:pt x="357188" y="304800"/>
                  </a:lnTo>
                  <a:lnTo>
                    <a:pt x="442913" y="192881"/>
                  </a:lnTo>
                  <a:lnTo>
                    <a:pt x="435769" y="0"/>
                  </a:lnTo>
                  <a:close/>
                </a:path>
              </a:pathLst>
            </a:custGeom>
            <a:pattFill prst="lgConfetti">
              <a:fgClr>
                <a:srgbClr val="EEECE1">
                  <a:lumMod val="75000"/>
                </a:srgbClr>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19" name="Freeform 118"/>
            <p:cNvSpPr/>
            <p:nvPr/>
          </p:nvSpPr>
          <p:spPr>
            <a:xfrm>
              <a:off x="4267405" y="4823393"/>
              <a:ext cx="3328987" cy="500062"/>
            </a:xfrm>
            <a:custGeom>
              <a:avLst/>
              <a:gdLst>
                <a:gd name="connsiteX0" fmla="*/ 3324225 w 3328987"/>
                <a:gd name="connsiteY0" fmla="*/ 295275 h 500062"/>
                <a:gd name="connsiteX1" fmla="*/ 3186112 w 3328987"/>
                <a:gd name="connsiteY1" fmla="*/ 285750 h 500062"/>
                <a:gd name="connsiteX2" fmla="*/ 2943225 w 3328987"/>
                <a:gd name="connsiteY2" fmla="*/ 276225 h 500062"/>
                <a:gd name="connsiteX3" fmla="*/ 2747962 w 3328987"/>
                <a:gd name="connsiteY3" fmla="*/ 261937 h 500062"/>
                <a:gd name="connsiteX4" fmla="*/ 2395537 w 3328987"/>
                <a:gd name="connsiteY4" fmla="*/ 233362 h 500062"/>
                <a:gd name="connsiteX5" fmla="*/ 2100262 w 3328987"/>
                <a:gd name="connsiteY5" fmla="*/ 219075 h 500062"/>
                <a:gd name="connsiteX6" fmla="*/ 1771650 w 3328987"/>
                <a:gd name="connsiteY6" fmla="*/ 195262 h 500062"/>
                <a:gd name="connsiteX7" fmla="*/ 1528762 w 3328987"/>
                <a:gd name="connsiteY7" fmla="*/ 166687 h 500062"/>
                <a:gd name="connsiteX8" fmla="*/ 1228725 w 3328987"/>
                <a:gd name="connsiteY8" fmla="*/ 142875 h 500062"/>
                <a:gd name="connsiteX9" fmla="*/ 985837 w 3328987"/>
                <a:gd name="connsiteY9" fmla="*/ 123825 h 500062"/>
                <a:gd name="connsiteX10" fmla="*/ 742950 w 3328987"/>
                <a:gd name="connsiteY10" fmla="*/ 80962 h 500062"/>
                <a:gd name="connsiteX11" fmla="*/ 528637 w 3328987"/>
                <a:gd name="connsiteY11" fmla="*/ 38100 h 500062"/>
                <a:gd name="connsiteX12" fmla="*/ 266700 w 3328987"/>
                <a:gd name="connsiteY12" fmla="*/ 0 h 500062"/>
                <a:gd name="connsiteX13" fmla="*/ 95250 w 3328987"/>
                <a:gd name="connsiteY13" fmla="*/ 0 h 500062"/>
                <a:gd name="connsiteX14" fmla="*/ 4762 w 3328987"/>
                <a:gd name="connsiteY14" fmla="*/ 4762 h 500062"/>
                <a:gd name="connsiteX15" fmla="*/ 0 w 3328987"/>
                <a:gd name="connsiteY15" fmla="*/ 171450 h 500062"/>
                <a:gd name="connsiteX16" fmla="*/ 247650 w 3328987"/>
                <a:gd name="connsiteY16" fmla="*/ 180975 h 500062"/>
                <a:gd name="connsiteX17" fmla="*/ 547687 w 3328987"/>
                <a:gd name="connsiteY17" fmla="*/ 209550 h 500062"/>
                <a:gd name="connsiteX18" fmla="*/ 909637 w 3328987"/>
                <a:gd name="connsiteY18" fmla="*/ 266700 h 500062"/>
                <a:gd name="connsiteX19" fmla="*/ 1285875 w 3328987"/>
                <a:gd name="connsiteY19" fmla="*/ 304800 h 500062"/>
                <a:gd name="connsiteX20" fmla="*/ 1514475 w 3328987"/>
                <a:gd name="connsiteY20" fmla="*/ 328612 h 500062"/>
                <a:gd name="connsiteX21" fmla="*/ 1871662 w 3328987"/>
                <a:gd name="connsiteY21" fmla="*/ 357187 h 500062"/>
                <a:gd name="connsiteX22" fmla="*/ 2176462 w 3328987"/>
                <a:gd name="connsiteY22" fmla="*/ 390525 h 500062"/>
                <a:gd name="connsiteX23" fmla="*/ 2557462 w 3328987"/>
                <a:gd name="connsiteY23" fmla="*/ 395287 h 500062"/>
                <a:gd name="connsiteX24" fmla="*/ 2967037 w 3328987"/>
                <a:gd name="connsiteY24" fmla="*/ 428625 h 500062"/>
                <a:gd name="connsiteX25" fmla="*/ 3200400 w 3328987"/>
                <a:gd name="connsiteY25" fmla="*/ 466725 h 500062"/>
                <a:gd name="connsiteX26" fmla="*/ 3328987 w 3328987"/>
                <a:gd name="connsiteY26" fmla="*/ 500062 h 500062"/>
                <a:gd name="connsiteX27" fmla="*/ 3324225 w 3328987"/>
                <a:gd name="connsiteY27" fmla="*/ 295275 h 500062"/>
                <a:gd name="connsiteX0" fmla="*/ 3324225 w 3328987"/>
                <a:gd name="connsiteY0" fmla="*/ 295275 h 500062"/>
                <a:gd name="connsiteX1" fmla="*/ 3186112 w 3328987"/>
                <a:gd name="connsiteY1" fmla="*/ 285750 h 500062"/>
                <a:gd name="connsiteX2" fmla="*/ 2943225 w 3328987"/>
                <a:gd name="connsiteY2" fmla="*/ 276225 h 500062"/>
                <a:gd name="connsiteX3" fmla="*/ 2714624 w 3328987"/>
                <a:gd name="connsiteY3" fmla="*/ 247649 h 500062"/>
                <a:gd name="connsiteX4" fmla="*/ 2395537 w 3328987"/>
                <a:gd name="connsiteY4" fmla="*/ 233362 h 500062"/>
                <a:gd name="connsiteX5" fmla="*/ 2100262 w 3328987"/>
                <a:gd name="connsiteY5" fmla="*/ 219075 h 500062"/>
                <a:gd name="connsiteX6" fmla="*/ 1771650 w 3328987"/>
                <a:gd name="connsiteY6" fmla="*/ 195262 h 500062"/>
                <a:gd name="connsiteX7" fmla="*/ 1528762 w 3328987"/>
                <a:gd name="connsiteY7" fmla="*/ 166687 h 500062"/>
                <a:gd name="connsiteX8" fmla="*/ 1228725 w 3328987"/>
                <a:gd name="connsiteY8" fmla="*/ 142875 h 500062"/>
                <a:gd name="connsiteX9" fmla="*/ 985837 w 3328987"/>
                <a:gd name="connsiteY9" fmla="*/ 123825 h 500062"/>
                <a:gd name="connsiteX10" fmla="*/ 742950 w 3328987"/>
                <a:gd name="connsiteY10" fmla="*/ 80962 h 500062"/>
                <a:gd name="connsiteX11" fmla="*/ 528637 w 3328987"/>
                <a:gd name="connsiteY11" fmla="*/ 38100 h 500062"/>
                <a:gd name="connsiteX12" fmla="*/ 266700 w 3328987"/>
                <a:gd name="connsiteY12" fmla="*/ 0 h 500062"/>
                <a:gd name="connsiteX13" fmla="*/ 95250 w 3328987"/>
                <a:gd name="connsiteY13" fmla="*/ 0 h 500062"/>
                <a:gd name="connsiteX14" fmla="*/ 4762 w 3328987"/>
                <a:gd name="connsiteY14" fmla="*/ 4762 h 500062"/>
                <a:gd name="connsiteX15" fmla="*/ 0 w 3328987"/>
                <a:gd name="connsiteY15" fmla="*/ 171450 h 500062"/>
                <a:gd name="connsiteX16" fmla="*/ 247650 w 3328987"/>
                <a:gd name="connsiteY16" fmla="*/ 180975 h 500062"/>
                <a:gd name="connsiteX17" fmla="*/ 547687 w 3328987"/>
                <a:gd name="connsiteY17" fmla="*/ 209550 h 500062"/>
                <a:gd name="connsiteX18" fmla="*/ 909637 w 3328987"/>
                <a:gd name="connsiteY18" fmla="*/ 266700 h 500062"/>
                <a:gd name="connsiteX19" fmla="*/ 1285875 w 3328987"/>
                <a:gd name="connsiteY19" fmla="*/ 304800 h 500062"/>
                <a:gd name="connsiteX20" fmla="*/ 1514475 w 3328987"/>
                <a:gd name="connsiteY20" fmla="*/ 328612 h 500062"/>
                <a:gd name="connsiteX21" fmla="*/ 1871662 w 3328987"/>
                <a:gd name="connsiteY21" fmla="*/ 357187 h 500062"/>
                <a:gd name="connsiteX22" fmla="*/ 2176462 w 3328987"/>
                <a:gd name="connsiteY22" fmla="*/ 390525 h 500062"/>
                <a:gd name="connsiteX23" fmla="*/ 2557462 w 3328987"/>
                <a:gd name="connsiteY23" fmla="*/ 395287 h 500062"/>
                <a:gd name="connsiteX24" fmla="*/ 2967037 w 3328987"/>
                <a:gd name="connsiteY24" fmla="*/ 428625 h 500062"/>
                <a:gd name="connsiteX25" fmla="*/ 3200400 w 3328987"/>
                <a:gd name="connsiteY25" fmla="*/ 466725 h 500062"/>
                <a:gd name="connsiteX26" fmla="*/ 3328987 w 3328987"/>
                <a:gd name="connsiteY26" fmla="*/ 500062 h 500062"/>
                <a:gd name="connsiteX27" fmla="*/ 3324225 w 3328987"/>
                <a:gd name="connsiteY27" fmla="*/ 295275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28987" h="500062">
                  <a:moveTo>
                    <a:pt x="3324225" y="295275"/>
                  </a:moveTo>
                  <a:lnTo>
                    <a:pt x="3186112" y="285750"/>
                  </a:lnTo>
                  <a:lnTo>
                    <a:pt x="2943225" y="276225"/>
                  </a:lnTo>
                  <a:lnTo>
                    <a:pt x="2714624" y="247649"/>
                  </a:lnTo>
                  <a:lnTo>
                    <a:pt x="2395537" y="233362"/>
                  </a:lnTo>
                  <a:lnTo>
                    <a:pt x="2100262" y="219075"/>
                  </a:lnTo>
                  <a:lnTo>
                    <a:pt x="1771650" y="195262"/>
                  </a:lnTo>
                  <a:lnTo>
                    <a:pt x="1528762" y="166687"/>
                  </a:lnTo>
                  <a:lnTo>
                    <a:pt x="1228725" y="142875"/>
                  </a:lnTo>
                  <a:lnTo>
                    <a:pt x="985837" y="123825"/>
                  </a:lnTo>
                  <a:lnTo>
                    <a:pt x="742950" y="80962"/>
                  </a:lnTo>
                  <a:lnTo>
                    <a:pt x="528637" y="38100"/>
                  </a:lnTo>
                  <a:lnTo>
                    <a:pt x="266700" y="0"/>
                  </a:lnTo>
                  <a:lnTo>
                    <a:pt x="95250" y="0"/>
                  </a:lnTo>
                  <a:lnTo>
                    <a:pt x="4762" y="4762"/>
                  </a:lnTo>
                  <a:lnTo>
                    <a:pt x="0" y="171450"/>
                  </a:lnTo>
                  <a:lnTo>
                    <a:pt x="247650" y="180975"/>
                  </a:lnTo>
                  <a:lnTo>
                    <a:pt x="547687" y="209550"/>
                  </a:lnTo>
                  <a:lnTo>
                    <a:pt x="909637" y="266700"/>
                  </a:lnTo>
                  <a:lnTo>
                    <a:pt x="1285875" y="304800"/>
                  </a:lnTo>
                  <a:lnTo>
                    <a:pt x="1514475" y="328612"/>
                  </a:lnTo>
                  <a:lnTo>
                    <a:pt x="1871662" y="357187"/>
                  </a:lnTo>
                  <a:lnTo>
                    <a:pt x="2176462" y="390525"/>
                  </a:lnTo>
                  <a:lnTo>
                    <a:pt x="2557462" y="395287"/>
                  </a:lnTo>
                  <a:lnTo>
                    <a:pt x="2967037" y="428625"/>
                  </a:lnTo>
                  <a:lnTo>
                    <a:pt x="3200400" y="466725"/>
                  </a:lnTo>
                  <a:lnTo>
                    <a:pt x="3328987" y="500062"/>
                  </a:lnTo>
                  <a:lnTo>
                    <a:pt x="3324225" y="295275"/>
                  </a:lnTo>
                  <a:close/>
                </a:path>
              </a:pathLst>
            </a:custGeom>
            <a:pattFill prst="lgConfetti">
              <a:fgClr>
                <a:srgbClr val="EEECE1">
                  <a:lumMod val="75000"/>
                </a:srgbClr>
              </a:fgClr>
              <a:bgClr>
                <a:sysClr val="window" lastClr="FFFFFF"/>
              </a:bgClr>
            </a:pattFill>
            <a:ln w="127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20" name="Freeform 119"/>
            <p:cNvSpPr/>
            <p:nvPr/>
          </p:nvSpPr>
          <p:spPr>
            <a:xfrm>
              <a:off x="4269786" y="4813867"/>
              <a:ext cx="3314699" cy="300037"/>
            </a:xfrm>
            <a:custGeom>
              <a:avLst/>
              <a:gdLst>
                <a:gd name="connsiteX0" fmla="*/ 3267075 w 3267075"/>
                <a:gd name="connsiteY0" fmla="*/ 314325 h 314325"/>
                <a:gd name="connsiteX1" fmla="*/ 3028950 w 3267075"/>
                <a:gd name="connsiteY1" fmla="*/ 295275 h 314325"/>
                <a:gd name="connsiteX2" fmla="*/ 2533650 w 3267075"/>
                <a:gd name="connsiteY2" fmla="*/ 247650 h 314325"/>
                <a:gd name="connsiteX3" fmla="*/ 2009775 w 3267075"/>
                <a:gd name="connsiteY3" fmla="*/ 228600 h 314325"/>
                <a:gd name="connsiteX4" fmla="*/ 1638300 w 3267075"/>
                <a:gd name="connsiteY4" fmla="*/ 200025 h 314325"/>
                <a:gd name="connsiteX5" fmla="*/ 1285875 w 3267075"/>
                <a:gd name="connsiteY5" fmla="*/ 171450 h 314325"/>
                <a:gd name="connsiteX6" fmla="*/ 847725 w 3267075"/>
                <a:gd name="connsiteY6" fmla="*/ 123825 h 314325"/>
                <a:gd name="connsiteX7" fmla="*/ 371475 w 3267075"/>
                <a:gd name="connsiteY7" fmla="*/ 38100 h 314325"/>
                <a:gd name="connsiteX8" fmla="*/ 180975 w 3267075"/>
                <a:gd name="connsiteY8" fmla="*/ 9525 h 314325"/>
                <a:gd name="connsiteX9" fmla="*/ 0 w 3267075"/>
                <a:gd name="connsiteY9" fmla="*/ 0 h 314325"/>
                <a:gd name="connsiteX0" fmla="*/ 3274218 w 3274218"/>
                <a:gd name="connsiteY0" fmla="*/ 304800 h 304800"/>
                <a:gd name="connsiteX1" fmla="*/ 3028950 w 3274218"/>
                <a:gd name="connsiteY1" fmla="*/ 295275 h 304800"/>
                <a:gd name="connsiteX2" fmla="*/ 2533650 w 3274218"/>
                <a:gd name="connsiteY2" fmla="*/ 247650 h 304800"/>
                <a:gd name="connsiteX3" fmla="*/ 2009775 w 3274218"/>
                <a:gd name="connsiteY3" fmla="*/ 228600 h 304800"/>
                <a:gd name="connsiteX4" fmla="*/ 1638300 w 3274218"/>
                <a:gd name="connsiteY4" fmla="*/ 200025 h 304800"/>
                <a:gd name="connsiteX5" fmla="*/ 1285875 w 3274218"/>
                <a:gd name="connsiteY5" fmla="*/ 171450 h 304800"/>
                <a:gd name="connsiteX6" fmla="*/ 847725 w 3274218"/>
                <a:gd name="connsiteY6" fmla="*/ 123825 h 304800"/>
                <a:gd name="connsiteX7" fmla="*/ 371475 w 3274218"/>
                <a:gd name="connsiteY7" fmla="*/ 38100 h 304800"/>
                <a:gd name="connsiteX8" fmla="*/ 180975 w 3274218"/>
                <a:gd name="connsiteY8" fmla="*/ 9525 h 304800"/>
                <a:gd name="connsiteX9" fmla="*/ 0 w 3274218"/>
                <a:gd name="connsiteY9" fmla="*/ 0 h 304800"/>
                <a:gd name="connsiteX0" fmla="*/ 3312318 w 3312318"/>
                <a:gd name="connsiteY0" fmla="*/ 319087 h 319087"/>
                <a:gd name="connsiteX1" fmla="*/ 3067050 w 3312318"/>
                <a:gd name="connsiteY1" fmla="*/ 309562 h 319087"/>
                <a:gd name="connsiteX2" fmla="*/ 2571750 w 3312318"/>
                <a:gd name="connsiteY2" fmla="*/ 261937 h 319087"/>
                <a:gd name="connsiteX3" fmla="*/ 2047875 w 3312318"/>
                <a:gd name="connsiteY3" fmla="*/ 242887 h 319087"/>
                <a:gd name="connsiteX4" fmla="*/ 1676400 w 3312318"/>
                <a:gd name="connsiteY4" fmla="*/ 214312 h 319087"/>
                <a:gd name="connsiteX5" fmla="*/ 1323975 w 3312318"/>
                <a:gd name="connsiteY5" fmla="*/ 185737 h 319087"/>
                <a:gd name="connsiteX6" fmla="*/ 885825 w 3312318"/>
                <a:gd name="connsiteY6" fmla="*/ 138112 h 319087"/>
                <a:gd name="connsiteX7" fmla="*/ 409575 w 3312318"/>
                <a:gd name="connsiteY7" fmla="*/ 52387 h 319087"/>
                <a:gd name="connsiteX8" fmla="*/ 219075 w 3312318"/>
                <a:gd name="connsiteY8" fmla="*/ 23812 h 319087"/>
                <a:gd name="connsiteX9" fmla="*/ 0 w 3312318"/>
                <a:gd name="connsiteY9" fmla="*/ 0 h 319087"/>
                <a:gd name="connsiteX0" fmla="*/ 3314699 w 3314699"/>
                <a:gd name="connsiteY0" fmla="*/ 300037 h 300037"/>
                <a:gd name="connsiteX1" fmla="*/ 3069431 w 3314699"/>
                <a:gd name="connsiteY1" fmla="*/ 290512 h 300037"/>
                <a:gd name="connsiteX2" fmla="*/ 2574131 w 3314699"/>
                <a:gd name="connsiteY2" fmla="*/ 242887 h 300037"/>
                <a:gd name="connsiteX3" fmla="*/ 2050256 w 3314699"/>
                <a:gd name="connsiteY3" fmla="*/ 223837 h 300037"/>
                <a:gd name="connsiteX4" fmla="*/ 1678781 w 3314699"/>
                <a:gd name="connsiteY4" fmla="*/ 195262 h 300037"/>
                <a:gd name="connsiteX5" fmla="*/ 1326356 w 3314699"/>
                <a:gd name="connsiteY5" fmla="*/ 166687 h 300037"/>
                <a:gd name="connsiteX6" fmla="*/ 888206 w 3314699"/>
                <a:gd name="connsiteY6" fmla="*/ 119062 h 300037"/>
                <a:gd name="connsiteX7" fmla="*/ 411956 w 3314699"/>
                <a:gd name="connsiteY7" fmla="*/ 33337 h 300037"/>
                <a:gd name="connsiteX8" fmla="*/ 221456 w 3314699"/>
                <a:gd name="connsiteY8" fmla="*/ 4762 h 300037"/>
                <a:gd name="connsiteX9" fmla="*/ 0 w 3314699"/>
                <a:gd name="connsiteY9" fmla="*/ 0 h 3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4699" h="300037">
                  <a:moveTo>
                    <a:pt x="3314699" y="300037"/>
                  </a:moveTo>
                  <a:cubicBezTo>
                    <a:pt x="3232943" y="296862"/>
                    <a:pt x="3192859" y="300037"/>
                    <a:pt x="3069431" y="290512"/>
                  </a:cubicBezTo>
                  <a:cubicBezTo>
                    <a:pt x="2946003" y="280987"/>
                    <a:pt x="2739231" y="258762"/>
                    <a:pt x="2574131" y="242887"/>
                  </a:cubicBezTo>
                  <a:lnTo>
                    <a:pt x="2050256" y="223837"/>
                  </a:lnTo>
                  <a:lnTo>
                    <a:pt x="1678781" y="195262"/>
                  </a:lnTo>
                  <a:lnTo>
                    <a:pt x="1326356" y="166687"/>
                  </a:lnTo>
                  <a:lnTo>
                    <a:pt x="888206" y="119062"/>
                  </a:lnTo>
                  <a:lnTo>
                    <a:pt x="411956" y="33337"/>
                  </a:lnTo>
                  <a:lnTo>
                    <a:pt x="221456" y="4762"/>
                  </a:lnTo>
                  <a:lnTo>
                    <a:pt x="0" y="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21" name="Freeform 120"/>
            <p:cNvSpPr/>
            <p:nvPr/>
          </p:nvSpPr>
          <p:spPr>
            <a:xfrm>
              <a:off x="4267405" y="4994843"/>
              <a:ext cx="3333750" cy="600075"/>
            </a:xfrm>
            <a:custGeom>
              <a:avLst/>
              <a:gdLst>
                <a:gd name="connsiteX0" fmla="*/ 3314700 w 3333750"/>
                <a:gd name="connsiteY0" fmla="*/ 333375 h 600075"/>
                <a:gd name="connsiteX1" fmla="*/ 3152775 w 3333750"/>
                <a:gd name="connsiteY1" fmla="*/ 280987 h 600075"/>
                <a:gd name="connsiteX2" fmla="*/ 2957512 w 3333750"/>
                <a:gd name="connsiteY2" fmla="*/ 261937 h 600075"/>
                <a:gd name="connsiteX3" fmla="*/ 2705100 w 3333750"/>
                <a:gd name="connsiteY3" fmla="*/ 223837 h 600075"/>
                <a:gd name="connsiteX4" fmla="*/ 2419350 w 3333750"/>
                <a:gd name="connsiteY4" fmla="*/ 219075 h 600075"/>
                <a:gd name="connsiteX5" fmla="*/ 2138362 w 3333750"/>
                <a:gd name="connsiteY5" fmla="*/ 219075 h 600075"/>
                <a:gd name="connsiteX6" fmla="*/ 1943100 w 3333750"/>
                <a:gd name="connsiteY6" fmla="*/ 185737 h 600075"/>
                <a:gd name="connsiteX7" fmla="*/ 1633537 w 3333750"/>
                <a:gd name="connsiteY7" fmla="*/ 166687 h 600075"/>
                <a:gd name="connsiteX8" fmla="*/ 1347787 w 3333750"/>
                <a:gd name="connsiteY8" fmla="*/ 138112 h 600075"/>
                <a:gd name="connsiteX9" fmla="*/ 966787 w 3333750"/>
                <a:gd name="connsiteY9" fmla="*/ 95250 h 600075"/>
                <a:gd name="connsiteX10" fmla="*/ 700087 w 3333750"/>
                <a:gd name="connsiteY10" fmla="*/ 61912 h 600075"/>
                <a:gd name="connsiteX11" fmla="*/ 447675 w 3333750"/>
                <a:gd name="connsiteY11" fmla="*/ 23812 h 600075"/>
                <a:gd name="connsiteX12" fmla="*/ 238125 w 3333750"/>
                <a:gd name="connsiteY12" fmla="*/ 0 h 600075"/>
                <a:gd name="connsiteX13" fmla="*/ 4762 w 3333750"/>
                <a:gd name="connsiteY13" fmla="*/ 0 h 600075"/>
                <a:gd name="connsiteX14" fmla="*/ 0 w 3333750"/>
                <a:gd name="connsiteY14" fmla="*/ 252412 h 600075"/>
                <a:gd name="connsiteX15" fmla="*/ 3333750 w 3333750"/>
                <a:gd name="connsiteY15" fmla="*/ 600075 h 600075"/>
                <a:gd name="connsiteX16" fmla="*/ 3314700 w 3333750"/>
                <a:gd name="connsiteY16" fmla="*/ 333375 h 600075"/>
                <a:gd name="connsiteX0" fmla="*/ 3328987 w 3333750"/>
                <a:gd name="connsiteY0" fmla="*/ 333375 h 600075"/>
                <a:gd name="connsiteX1" fmla="*/ 3152775 w 3333750"/>
                <a:gd name="connsiteY1" fmla="*/ 280987 h 600075"/>
                <a:gd name="connsiteX2" fmla="*/ 2957512 w 3333750"/>
                <a:gd name="connsiteY2" fmla="*/ 261937 h 600075"/>
                <a:gd name="connsiteX3" fmla="*/ 2705100 w 3333750"/>
                <a:gd name="connsiteY3" fmla="*/ 223837 h 600075"/>
                <a:gd name="connsiteX4" fmla="*/ 2419350 w 3333750"/>
                <a:gd name="connsiteY4" fmla="*/ 219075 h 600075"/>
                <a:gd name="connsiteX5" fmla="*/ 2138362 w 3333750"/>
                <a:gd name="connsiteY5" fmla="*/ 219075 h 600075"/>
                <a:gd name="connsiteX6" fmla="*/ 1943100 w 3333750"/>
                <a:gd name="connsiteY6" fmla="*/ 185737 h 600075"/>
                <a:gd name="connsiteX7" fmla="*/ 1633537 w 3333750"/>
                <a:gd name="connsiteY7" fmla="*/ 166687 h 600075"/>
                <a:gd name="connsiteX8" fmla="*/ 1347787 w 3333750"/>
                <a:gd name="connsiteY8" fmla="*/ 138112 h 600075"/>
                <a:gd name="connsiteX9" fmla="*/ 966787 w 3333750"/>
                <a:gd name="connsiteY9" fmla="*/ 95250 h 600075"/>
                <a:gd name="connsiteX10" fmla="*/ 700087 w 3333750"/>
                <a:gd name="connsiteY10" fmla="*/ 61912 h 600075"/>
                <a:gd name="connsiteX11" fmla="*/ 447675 w 3333750"/>
                <a:gd name="connsiteY11" fmla="*/ 23812 h 600075"/>
                <a:gd name="connsiteX12" fmla="*/ 238125 w 3333750"/>
                <a:gd name="connsiteY12" fmla="*/ 0 h 600075"/>
                <a:gd name="connsiteX13" fmla="*/ 4762 w 3333750"/>
                <a:gd name="connsiteY13" fmla="*/ 0 h 600075"/>
                <a:gd name="connsiteX14" fmla="*/ 0 w 3333750"/>
                <a:gd name="connsiteY14" fmla="*/ 252412 h 600075"/>
                <a:gd name="connsiteX15" fmla="*/ 3333750 w 3333750"/>
                <a:gd name="connsiteY15" fmla="*/ 600075 h 600075"/>
                <a:gd name="connsiteX16" fmla="*/ 3328987 w 3333750"/>
                <a:gd name="connsiteY16" fmla="*/ 333375 h 600075"/>
                <a:gd name="connsiteX0" fmla="*/ 3331368 w 3333750"/>
                <a:gd name="connsiteY0" fmla="*/ 347663 h 600075"/>
                <a:gd name="connsiteX1" fmla="*/ 3152775 w 3333750"/>
                <a:gd name="connsiteY1" fmla="*/ 280987 h 600075"/>
                <a:gd name="connsiteX2" fmla="*/ 2957512 w 3333750"/>
                <a:gd name="connsiteY2" fmla="*/ 261937 h 600075"/>
                <a:gd name="connsiteX3" fmla="*/ 2705100 w 3333750"/>
                <a:gd name="connsiteY3" fmla="*/ 223837 h 600075"/>
                <a:gd name="connsiteX4" fmla="*/ 2419350 w 3333750"/>
                <a:gd name="connsiteY4" fmla="*/ 219075 h 600075"/>
                <a:gd name="connsiteX5" fmla="*/ 2138362 w 3333750"/>
                <a:gd name="connsiteY5" fmla="*/ 219075 h 600075"/>
                <a:gd name="connsiteX6" fmla="*/ 1943100 w 3333750"/>
                <a:gd name="connsiteY6" fmla="*/ 185737 h 600075"/>
                <a:gd name="connsiteX7" fmla="*/ 1633537 w 3333750"/>
                <a:gd name="connsiteY7" fmla="*/ 166687 h 600075"/>
                <a:gd name="connsiteX8" fmla="*/ 1347787 w 3333750"/>
                <a:gd name="connsiteY8" fmla="*/ 138112 h 600075"/>
                <a:gd name="connsiteX9" fmla="*/ 966787 w 3333750"/>
                <a:gd name="connsiteY9" fmla="*/ 95250 h 600075"/>
                <a:gd name="connsiteX10" fmla="*/ 700087 w 3333750"/>
                <a:gd name="connsiteY10" fmla="*/ 61912 h 600075"/>
                <a:gd name="connsiteX11" fmla="*/ 447675 w 3333750"/>
                <a:gd name="connsiteY11" fmla="*/ 23812 h 600075"/>
                <a:gd name="connsiteX12" fmla="*/ 238125 w 3333750"/>
                <a:gd name="connsiteY12" fmla="*/ 0 h 600075"/>
                <a:gd name="connsiteX13" fmla="*/ 4762 w 3333750"/>
                <a:gd name="connsiteY13" fmla="*/ 0 h 600075"/>
                <a:gd name="connsiteX14" fmla="*/ 0 w 3333750"/>
                <a:gd name="connsiteY14" fmla="*/ 252412 h 600075"/>
                <a:gd name="connsiteX15" fmla="*/ 3333750 w 3333750"/>
                <a:gd name="connsiteY15" fmla="*/ 600075 h 600075"/>
                <a:gd name="connsiteX16" fmla="*/ 3331368 w 3333750"/>
                <a:gd name="connsiteY16" fmla="*/ 347663 h 600075"/>
                <a:gd name="connsiteX0" fmla="*/ 3331368 w 3333750"/>
                <a:gd name="connsiteY0" fmla="*/ 338138 h 600075"/>
                <a:gd name="connsiteX1" fmla="*/ 3152775 w 3333750"/>
                <a:gd name="connsiteY1" fmla="*/ 280987 h 600075"/>
                <a:gd name="connsiteX2" fmla="*/ 2957512 w 3333750"/>
                <a:gd name="connsiteY2" fmla="*/ 261937 h 600075"/>
                <a:gd name="connsiteX3" fmla="*/ 2705100 w 3333750"/>
                <a:gd name="connsiteY3" fmla="*/ 223837 h 600075"/>
                <a:gd name="connsiteX4" fmla="*/ 2419350 w 3333750"/>
                <a:gd name="connsiteY4" fmla="*/ 219075 h 600075"/>
                <a:gd name="connsiteX5" fmla="*/ 2138362 w 3333750"/>
                <a:gd name="connsiteY5" fmla="*/ 219075 h 600075"/>
                <a:gd name="connsiteX6" fmla="*/ 1943100 w 3333750"/>
                <a:gd name="connsiteY6" fmla="*/ 185737 h 600075"/>
                <a:gd name="connsiteX7" fmla="*/ 1633537 w 3333750"/>
                <a:gd name="connsiteY7" fmla="*/ 166687 h 600075"/>
                <a:gd name="connsiteX8" fmla="*/ 1347787 w 3333750"/>
                <a:gd name="connsiteY8" fmla="*/ 138112 h 600075"/>
                <a:gd name="connsiteX9" fmla="*/ 966787 w 3333750"/>
                <a:gd name="connsiteY9" fmla="*/ 95250 h 600075"/>
                <a:gd name="connsiteX10" fmla="*/ 700087 w 3333750"/>
                <a:gd name="connsiteY10" fmla="*/ 61912 h 600075"/>
                <a:gd name="connsiteX11" fmla="*/ 447675 w 3333750"/>
                <a:gd name="connsiteY11" fmla="*/ 23812 h 600075"/>
                <a:gd name="connsiteX12" fmla="*/ 238125 w 3333750"/>
                <a:gd name="connsiteY12" fmla="*/ 0 h 600075"/>
                <a:gd name="connsiteX13" fmla="*/ 4762 w 3333750"/>
                <a:gd name="connsiteY13" fmla="*/ 0 h 600075"/>
                <a:gd name="connsiteX14" fmla="*/ 0 w 3333750"/>
                <a:gd name="connsiteY14" fmla="*/ 252412 h 600075"/>
                <a:gd name="connsiteX15" fmla="*/ 3333750 w 3333750"/>
                <a:gd name="connsiteY15" fmla="*/ 600075 h 600075"/>
                <a:gd name="connsiteX16" fmla="*/ 3331368 w 3333750"/>
                <a:gd name="connsiteY16" fmla="*/ 338138 h 600075"/>
                <a:gd name="connsiteX0" fmla="*/ 3328987 w 3333750"/>
                <a:gd name="connsiteY0" fmla="*/ 328613 h 600075"/>
                <a:gd name="connsiteX1" fmla="*/ 3152775 w 3333750"/>
                <a:gd name="connsiteY1" fmla="*/ 280987 h 600075"/>
                <a:gd name="connsiteX2" fmla="*/ 2957512 w 3333750"/>
                <a:gd name="connsiteY2" fmla="*/ 261937 h 600075"/>
                <a:gd name="connsiteX3" fmla="*/ 2705100 w 3333750"/>
                <a:gd name="connsiteY3" fmla="*/ 223837 h 600075"/>
                <a:gd name="connsiteX4" fmla="*/ 2419350 w 3333750"/>
                <a:gd name="connsiteY4" fmla="*/ 219075 h 600075"/>
                <a:gd name="connsiteX5" fmla="*/ 2138362 w 3333750"/>
                <a:gd name="connsiteY5" fmla="*/ 219075 h 600075"/>
                <a:gd name="connsiteX6" fmla="*/ 1943100 w 3333750"/>
                <a:gd name="connsiteY6" fmla="*/ 185737 h 600075"/>
                <a:gd name="connsiteX7" fmla="*/ 1633537 w 3333750"/>
                <a:gd name="connsiteY7" fmla="*/ 166687 h 600075"/>
                <a:gd name="connsiteX8" fmla="*/ 1347787 w 3333750"/>
                <a:gd name="connsiteY8" fmla="*/ 138112 h 600075"/>
                <a:gd name="connsiteX9" fmla="*/ 966787 w 3333750"/>
                <a:gd name="connsiteY9" fmla="*/ 95250 h 600075"/>
                <a:gd name="connsiteX10" fmla="*/ 700087 w 3333750"/>
                <a:gd name="connsiteY10" fmla="*/ 61912 h 600075"/>
                <a:gd name="connsiteX11" fmla="*/ 447675 w 3333750"/>
                <a:gd name="connsiteY11" fmla="*/ 23812 h 600075"/>
                <a:gd name="connsiteX12" fmla="*/ 238125 w 3333750"/>
                <a:gd name="connsiteY12" fmla="*/ 0 h 600075"/>
                <a:gd name="connsiteX13" fmla="*/ 4762 w 3333750"/>
                <a:gd name="connsiteY13" fmla="*/ 0 h 600075"/>
                <a:gd name="connsiteX14" fmla="*/ 0 w 3333750"/>
                <a:gd name="connsiteY14" fmla="*/ 252412 h 600075"/>
                <a:gd name="connsiteX15" fmla="*/ 3333750 w 3333750"/>
                <a:gd name="connsiteY15" fmla="*/ 600075 h 600075"/>
                <a:gd name="connsiteX16" fmla="*/ 3328987 w 3333750"/>
                <a:gd name="connsiteY16" fmla="*/ 328613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33750" h="600075">
                  <a:moveTo>
                    <a:pt x="3328987" y="328613"/>
                  </a:moveTo>
                  <a:lnTo>
                    <a:pt x="3152775" y="280987"/>
                  </a:lnTo>
                  <a:lnTo>
                    <a:pt x="2957512" y="261937"/>
                  </a:lnTo>
                  <a:lnTo>
                    <a:pt x="2705100" y="223837"/>
                  </a:lnTo>
                  <a:lnTo>
                    <a:pt x="2419350" y="219075"/>
                  </a:lnTo>
                  <a:lnTo>
                    <a:pt x="2138362" y="219075"/>
                  </a:lnTo>
                  <a:lnTo>
                    <a:pt x="1943100" y="185737"/>
                  </a:lnTo>
                  <a:lnTo>
                    <a:pt x="1633537" y="166687"/>
                  </a:lnTo>
                  <a:lnTo>
                    <a:pt x="1347787" y="138112"/>
                  </a:lnTo>
                  <a:lnTo>
                    <a:pt x="966787" y="95250"/>
                  </a:lnTo>
                  <a:lnTo>
                    <a:pt x="700087" y="61912"/>
                  </a:lnTo>
                  <a:lnTo>
                    <a:pt x="447675" y="23812"/>
                  </a:lnTo>
                  <a:lnTo>
                    <a:pt x="238125" y="0"/>
                  </a:lnTo>
                  <a:lnTo>
                    <a:pt x="4762" y="0"/>
                  </a:lnTo>
                  <a:cubicBezTo>
                    <a:pt x="3175" y="84137"/>
                    <a:pt x="1587" y="168275"/>
                    <a:pt x="0" y="252412"/>
                  </a:cubicBezTo>
                  <a:lnTo>
                    <a:pt x="3333750" y="600075"/>
                  </a:lnTo>
                  <a:cubicBezTo>
                    <a:pt x="3332162" y="511175"/>
                    <a:pt x="3330575" y="417513"/>
                    <a:pt x="3328987" y="328613"/>
                  </a:cubicBezTo>
                  <a:close/>
                </a:path>
              </a:pathLst>
            </a:custGeom>
            <a:pattFill prst="pct60">
              <a:fgClr>
                <a:sysClr val="window" lastClr="FFFFFF">
                  <a:lumMod val="50000"/>
                </a:sysClr>
              </a:fgClr>
              <a:bgClr>
                <a:sysClr val="window" lastClr="FFFFFF"/>
              </a:bgClr>
            </a:pattFill>
            <a:ln w="127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22" name="Freeform 121"/>
            <p:cNvSpPr/>
            <p:nvPr/>
          </p:nvSpPr>
          <p:spPr>
            <a:xfrm>
              <a:off x="8596517" y="2432618"/>
              <a:ext cx="438150" cy="1209675"/>
            </a:xfrm>
            <a:custGeom>
              <a:avLst/>
              <a:gdLst>
                <a:gd name="connsiteX0" fmla="*/ 438150 w 438150"/>
                <a:gd name="connsiteY0" fmla="*/ 0 h 1209675"/>
                <a:gd name="connsiteX1" fmla="*/ 323850 w 438150"/>
                <a:gd name="connsiteY1" fmla="*/ 138112 h 1209675"/>
                <a:gd name="connsiteX2" fmla="*/ 214313 w 438150"/>
                <a:gd name="connsiteY2" fmla="*/ 290512 h 1209675"/>
                <a:gd name="connsiteX3" fmla="*/ 76200 w 438150"/>
                <a:gd name="connsiteY3" fmla="*/ 461962 h 1209675"/>
                <a:gd name="connsiteX4" fmla="*/ 9525 w 438150"/>
                <a:gd name="connsiteY4" fmla="*/ 585787 h 1209675"/>
                <a:gd name="connsiteX5" fmla="*/ 0 w 438150"/>
                <a:gd name="connsiteY5" fmla="*/ 1209675 h 1209675"/>
                <a:gd name="connsiteX6" fmla="*/ 438150 w 438150"/>
                <a:gd name="connsiteY6" fmla="*/ 366712 h 1209675"/>
                <a:gd name="connsiteX7" fmla="*/ 438150 w 438150"/>
                <a:gd name="connsiteY7" fmla="*/ 0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150" h="1209675">
                  <a:moveTo>
                    <a:pt x="438150" y="0"/>
                  </a:moveTo>
                  <a:lnTo>
                    <a:pt x="323850" y="138112"/>
                  </a:lnTo>
                  <a:lnTo>
                    <a:pt x="214313" y="290512"/>
                  </a:lnTo>
                  <a:lnTo>
                    <a:pt x="76200" y="461962"/>
                  </a:lnTo>
                  <a:lnTo>
                    <a:pt x="9525" y="585787"/>
                  </a:lnTo>
                  <a:lnTo>
                    <a:pt x="0" y="1209675"/>
                  </a:lnTo>
                  <a:lnTo>
                    <a:pt x="438150" y="366712"/>
                  </a:lnTo>
                  <a:lnTo>
                    <a:pt x="438150" y="0"/>
                  </a:lnTo>
                  <a:close/>
                </a:path>
              </a:pathLst>
            </a:custGeom>
            <a:pattFill prst="pct60">
              <a:fgClr>
                <a:sysClr val="window" lastClr="FFFFFF">
                  <a:lumMod val="50000"/>
                </a:sysClr>
              </a:fgClr>
              <a:bgClr>
                <a:sysClr val="window" lastClr="FFFFFF"/>
              </a:bgClr>
            </a:pattFill>
            <a:ln w="127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123" name="Freeform 122"/>
            <p:cNvSpPr/>
            <p:nvPr/>
          </p:nvSpPr>
          <p:spPr>
            <a:xfrm>
              <a:off x="8136936" y="3273199"/>
              <a:ext cx="445294" cy="1264444"/>
            </a:xfrm>
            <a:custGeom>
              <a:avLst/>
              <a:gdLst>
                <a:gd name="connsiteX0" fmla="*/ 442913 w 452438"/>
                <a:gd name="connsiteY0" fmla="*/ 0 h 1281113"/>
                <a:gd name="connsiteX1" fmla="*/ 333375 w 452438"/>
                <a:gd name="connsiteY1" fmla="*/ 176213 h 1281113"/>
                <a:gd name="connsiteX2" fmla="*/ 242888 w 452438"/>
                <a:gd name="connsiteY2" fmla="*/ 352425 h 1281113"/>
                <a:gd name="connsiteX3" fmla="*/ 61913 w 452438"/>
                <a:gd name="connsiteY3" fmla="*/ 700088 h 1281113"/>
                <a:gd name="connsiteX4" fmla="*/ 33338 w 452438"/>
                <a:gd name="connsiteY4" fmla="*/ 842963 h 1281113"/>
                <a:gd name="connsiteX5" fmla="*/ 42863 w 452438"/>
                <a:gd name="connsiteY5" fmla="*/ 1028700 h 1281113"/>
                <a:gd name="connsiteX6" fmla="*/ 0 w 452438"/>
                <a:gd name="connsiteY6" fmla="*/ 1281113 h 1281113"/>
                <a:gd name="connsiteX7" fmla="*/ 452438 w 452438"/>
                <a:gd name="connsiteY7" fmla="*/ 423863 h 1281113"/>
                <a:gd name="connsiteX8" fmla="*/ 452438 w 452438"/>
                <a:gd name="connsiteY8" fmla="*/ 233363 h 1281113"/>
                <a:gd name="connsiteX9" fmla="*/ 442913 w 452438"/>
                <a:gd name="connsiteY9" fmla="*/ 0 h 1281113"/>
                <a:gd name="connsiteX0" fmla="*/ 452438 w 452438"/>
                <a:gd name="connsiteY0" fmla="*/ 0 h 1283494"/>
                <a:gd name="connsiteX1" fmla="*/ 333375 w 452438"/>
                <a:gd name="connsiteY1" fmla="*/ 178594 h 1283494"/>
                <a:gd name="connsiteX2" fmla="*/ 242888 w 452438"/>
                <a:gd name="connsiteY2" fmla="*/ 354806 h 1283494"/>
                <a:gd name="connsiteX3" fmla="*/ 61913 w 452438"/>
                <a:gd name="connsiteY3" fmla="*/ 702469 h 1283494"/>
                <a:gd name="connsiteX4" fmla="*/ 33338 w 452438"/>
                <a:gd name="connsiteY4" fmla="*/ 845344 h 1283494"/>
                <a:gd name="connsiteX5" fmla="*/ 42863 w 452438"/>
                <a:gd name="connsiteY5" fmla="*/ 1031081 h 1283494"/>
                <a:gd name="connsiteX6" fmla="*/ 0 w 452438"/>
                <a:gd name="connsiteY6" fmla="*/ 1283494 h 1283494"/>
                <a:gd name="connsiteX7" fmla="*/ 452438 w 452438"/>
                <a:gd name="connsiteY7" fmla="*/ 426244 h 1283494"/>
                <a:gd name="connsiteX8" fmla="*/ 452438 w 452438"/>
                <a:gd name="connsiteY8" fmla="*/ 235744 h 1283494"/>
                <a:gd name="connsiteX9" fmla="*/ 452438 w 452438"/>
                <a:gd name="connsiteY9" fmla="*/ 0 h 1283494"/>
                <a:gd name="connsiteX0" fmla="*/ 452438 w 452438"/>
                <a:gd name="connsiteY0" fmla="*/ 0 h 1283494"/>
                <a:gd name="connsiteX1" fmla="*/ 333375 w 452438"/>
                <a:gd name="connsiteY1" fmla="*/ 178594 h 1283494"/>
                <a:gd name="connsiteX2" fmla="*/ 242888 w 452438"/>
                <a:gd name="connsiteY2" fmla="*/ 354806 h 1283494"/>
                <a:gd name="connsiteX3" fmla="*/ 61913 w 452438"/>
                <a:gd name="connsiteY3" fmla="*/ 702469 h 1283494"/>
                <a:gd name="connsiteX4" fmla="*/ 33338 w 452438"/>
                <a:gd name="connsiteY4" fmla="*/ 845344 h 1283494"/>
                <a:gd name="connsiteX5" fmla="*/ 38101 w 452438"/>
                <a:gd name="connsiteY5" fmla="*/ 1050131 h 1283494"/>
                <a:gd name="connsiteX6" fmla="*/ 0 w 452438"/>
                <a:gd name="connsiteY6" fmla="*/ 1283494 h 1283494"/>
                <a:gd name="connsiteX7" fmla="*/ 452438 w 452438"/>
                <a:gd name="connsiteY7" fmla="*/ 426244 h 1283494"/>
                <a:gd name="connsiteX8" fmla="*/ 452438 w 452438"/>
                <a:gd name="connsiteY8" fmla="*/ 235744 h 1283494"/>
                <a:gd name="connsiteX9" fmla="*/ 452438 w 452438"/>
                <a:gd name="connsiteY9" fmla="*/ 0 h 1283494"/>
                <a:gd name="connsiteX0" fmla="*/ 445294 w 445294"/>
                <a:gd name="connsiteY0" fmla="*/ 0 h 1264444"/>
                <a:gd name="connsiteX1" fmla="*/ 326231 w 445294"/>
                <a:gd name="connsiteY1" fmla="*/ 178594 h 1264444"/>
                <a:gd name="connsiteX2" fmla="*/ 235744 w 445294"/>
                <a:gd name="connsiteY2" fmla="*/ 354806 h 1264444"/>
                <a:gd name="connsiteX3" fmla="*/ 54769 w 445294"/>
                <a:gd name="connsiteY3" fmla="*/ 702469 h 1264444"/>
                <a:gd name="connsiteX4" fmla="*/ 26194 w 445294"/>
                <a:gd name="connsiteY4" fmla="*/ 845344 h 1264444"/>
                <a:gd name="connsiteX5" fmla="*/ 30957 w 445294"/>
                <a:gd name="connsiteY5" fmla="*/ 1050131 h 1264444"/>
                <a:gd name="connsiteX6" fmla="*/ 0 w 445294"/>
                <a:gd name="connsiteY6" fmla="*/ 1264444 h 1264444"/>
                <a:gd name="connsiteX7" fmla="*/ 445294 w 445294"/>
                <a:gd name="connsiteY7" fmla="*/ 426244 h 1264444"/>
                <a:gd name="connsiteX8" fmla="*/ 445294 w 445294"/>
                <a:gd name="connsiteY8" fmla="*/ 235744 h 1264444"/>
                <a:gd name="connsiteX9" fmla="*/ 445294 w 445294"/>
                <a:gd name="connsiteY9" fmla="*/ 0 h 126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294" h="1264444">
                  <a:moveTo>
                    <a:pt x="445294" y="0"/>
                  </a:moveTo>
                  <a:lnTo>
                    <a:pt x="326231" y="178594"/>
                  </a:lnTo>
                  <a:lnTo>
                    <a:pt x="235744" y="354806"/>
                  </a:lnTo>
                  <a:lnTo>
                    <a:pt x="54769" y="702469"/>
                  </a:lnTo>
                  <a:lnTo>
                    <a:pt x="26194" y="845344"/>
                  </a:lnTo>
                  <a:lnTo>
                    <a:pt x="30957" y="1050131"/>
                  </a:lnTo>
                  <a:lnTo>
                    <a:pt x="0" y="1264444"/>
                  </a:lnTo>
                  <a:lnTo>
                    <a:pt x="445294" y="426244"/>
                  </a:lnTo>
                  <a:lnTo>
                    <a:pt x="445294" y="235744"/>
                  </a:lnTo>
                  <a:lnTo>
                    <a:pt x="445294" y="0"/>
                  </a:lnTo>
                  <a:close/>
                </a:path>
              </a:pathLst>
            </a:custGeom>
            <a:pattFill prst="pct60">
              <a:fgClr>
                <a:sysClr val="window" lastClr="FFFFFF">
                  <a:lumMod val="50000"/>
                </a:sysClr>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24" name="Freeform 123"/>
            <p:cNvSpPr/>
            <p:nvPr/>
          </p:nvSpPr>
          <p:spPr>
            <a:xfrm>
              <a:off x="7891667" y="4223318"/>
              <a:ext cx="261938" cy="809625"/>
            </a:xfrm>
            <a:custGeom>
              <a:avLst/>
              <a:gdLst>
                <a:gd name="connsiteX0" fmla="*/ 0 w 261938"/>
                <a:gd name="connsiteY0" fmla="*/ 809625 h 809625"/>
                <a:gd name="connsiteX1" fmla="*/ 223838 w 261938"/>
                <a:gd name="connsiteY1" fmla="*/ 366712 h 809625"/>
                <a:gd name="connsiteX2" fmla="*/ 257175 w 261938"/>
                <a:gd name="connsiteY2" fmla="*/ 195262 h 809625"/>
                <a:gd name="connsiteX3" fmla="*/ 261938 w 261938"/>
                <a:gd name="connsiteY3" fmla="*/ 0 h 809625"/>
                <a:gd name="connsiteX4" fmla="*/ 176213 w 261938"/>
                <a:gd name="connsiteY4" fmla="*/ 85725 h 809625"/>
                <a:gd name="connsiteX5" fmla="*/ 90488 w 261938"/>
                <a:gd name="connsiteY5" fmla="*/ 252412 h 809625"/>
                <a:gd name="connsiteX6" fmla="*/ 28575 w 261938"/>
                <a:gd name="connsiteY6" fmla="*/ 371475 h 809625"/>
                <a:gd name="connsiteX7" fmla="*/ 0 w 261938"/>
                <a:gd name="connsiteY7" fmla="*/ 80962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938" h="809625">
                  <a:moveTo>
                    <a:pt x="0" y="809625"/>
                  </a:moveTo>
                  <a:lnTo>
                    <a:pt x="223838" y="366712"/>
                  </a:lnTo>
                  <a:lnTo>
                    <a:pt x="257175" y="195262"/>
                  </a:lnTo>
                  <a:lnTo>
                    <a:pt x="261938" y="0"/>
                  </a:lnTo>
                  <a:lnTo>
                    <a:pt x="176213" y="85725"/>
                  </a:lnTo>
                  <a:lnTo>
                    <a:pt x="90488" y="252412"/>
                  </a:lnTo>
                  <a:lnTo>
                    <a:pt x="28575" y="371475"/>
                  </a:lnTo>
                  <a:lnTo>
                    <a:pt x="0" y="809625"/>
                  </a:lnTo>
                  <a:close/>
                </a:path>
              </a:pathLst>
            </a:custGeom>
            <a:pattFill prst="pct60">
              <a:fgClr>
                <a:sysClr val="window" lastClr="FFFFFF">
                  <a:lumMod val="50000"/>
                </a:sysClr>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25" name="Freeform 124"/>
            <p:cNvSpPr/>
            <p:nvPr/>
          </p:nvSpPr>
          <p:spPr>
            <a:xfrm>
              <a:off x="7596392" y="4713855"/>
              <a:ext cx="300038" cy="866775"/>
            </a:xfrm>
            <a:custGeom>
              <a:avLst/>
              <a:gdLst>
                <a:gd name="connsiteX0" fmla="*/ 295275 w 295275"/>
                <a:gd name="connsiteY0" fmla="*/ 0 h 866775"/>
                <a:gd name="connsiteX1" fmla="*/ 209550 w 295275"/>
                <a:gd name="connsiteY1" fmla="*/ 71438 h 866775"/>
                <a:gd name="connsiteX2" fmla="*/ 157162 w 295275"/>
                <a:gd name="connsiteY2" fmla="*/ 195263 h 866775"/>
                <a:gd name="connsiteX3" fmla="*/ 95250 w 295275"/>
                <a:gd name="connsiteY3" fmla="*/ 366713 h 866775"/>
                <a:gd name="connsiteX4" fmla="*/ 0 w 295275"/>
                <a:gd name="connsiteY4" fmla="*/ 604838 h 866775"/>
                <a:gd name="connsiteX5" fmla="*/ 9525 w 295275"/>
                <a:gd name="connsiteY5" fmla="*/ 866775 h 866775"/>
                <a:gd name="connsiteX6" fmla="*/ 271462 w 295275"/>
                <a:gd name="connsiteY6" fmla="*/ 357188 h 866775"/>
                <a:gd name="connsiteX7" fmla="*/ 295275 w 295275"/>
                <a:gd name="connsiteY7" fmla="*/ 0 h 866775"/>
                <a:gd name="connsiteX0" fmla="*/ 295275 w 295275"/>
                <a:gd name="connsiteY0" fmla="*/ 0 h 866775"/>
                <a:gd name="connsiteX1" fmla="*/ 209550 w 295275"/>
                <a:gd name="connsiteY1" fmla="*/ 71438 h 866775"/>
                <a:gd name="connsiteX2" fmla="*/ 166687 w 295275"/>
                <a:gd name="connsiteY2" fmla="*/ 154781 h 866775"/>
                <a:gd name="connsiteX3" fmla="*/ 157162 w 295275"/>
                <a:gd name="connsiteY3" fmla="*/ 195263 h 866775"/>
                <a:gd name="connsiteX4" fmla="*/ 95250 w 295275"/>
                <a:gd name="connsiteY4" fmla="*/ 366713 h 866775"/>
                <a:gd name="connsiteX5" fmla="*/ 0 w 295275"/>
                <a:gd name="connsiteY5" fmla="*/ 604838 h 866775"/>
                <a:gd name="connsiteX6" fmla="*/ 9525 w 295275"/>
                <a:gd name="connsiteY6" fmla="*/ 866775 h 866775"/>
                <a:gd name="connsiteX7" fmla="*/ 271462 w 295275"/>
                <a:gd name="connsiteY7" fmla="*/ 357188 h 866775"/>
                <a:gd name="connsiteX8" fmla="*/ 295275 w 295275"/>
                <a:gd name="connsiteY8" fmla="*/ 0 h 866775"/>
                <a:gd name="connsiteX0" fmla="*/ 295275 w 295275"/>
                <a:gd name="connsiteY0" fmla="*/ 0 h 866775"/>
                <a:gd name="connsiteX1" fmla="*/ 216693 w 295275"/>
                <a:gd name="connsiteY1" fmla="*/ 71438 h 866775"/>
                <a:gd name="connsiteX2" fmla="*/ 166687 w 295275"/>
                <a:gd name="connsiteY2" fmla="*/ 154781 h 866775"/>
                <a:gd name="connsiteX3" fmla="*/ 157162 w 295275"/>
                <a:gd name="connsiteY3" fmla="*/ 195263 h 866775"/>
                <a:gd name="connsiteX4" fmla="*/ 95250 w 295275"/>
                <a:gd name="connsiteY4" fmla="*/ 366713 h 866775"/>
                <a:gd name="connsiteX5" fmla="*/ 0 w 295275"/>
                <a:gd name="connsiteY5" fmla="*/ 604838 h 866775"/>
                <a:gd name="connsiteX6" fmla="*/ 9525 w 295275"/>
                <a:gd name="connsiteY6" fmla="*/ 866775 h 866775"/>
                <a:gd name="connsiteX7" fmla="*/ 271462 w 295275"/>
                <a:gd name="connsiteY7" fmla="*/ 357188 h 866775"/>
                <a:gd name="connsiteX8" fmla="*/ 295275 w 295275"/>
                <a:gd name="connsiteY8" fmla="*/ 0 h 866775"/>
                <a:gd name="connsiteX0" fmla="*/ 300038 w 300038"/>
                <a:gd name="connsiteY0" fmla="*/ 0 h 866775"/>
                <a:gd name="connsiteX1" fmla="*/ 221456 w 300038"/>
                <a:gd name="connsiteY1" fmla="*/ 71438 h 866775"/>
                <a:gd name="connsiteX2" fmla="*/ 171450 w 300038"/>
                <a:gd name="connsiteY2" fmla="*/ 154781 h 866775"/>
                <a:gd name="connsiteX3" fmla="*/ 161925 w 300038"/>
                <a:gd name="connsiteY3" fmla="*/ 195263 h 866775"/>
                <a:gd name="connsiteX4" fmla="*/ 100013 w 300038"/>
                <a:gd name="connsiteY4" fmla="*/ 366713 h 866775"/>
                <a:gd name="connsiteX5" fmla="*/ 0 w 300038"/>
                <a:gd name="connsiteY5" fmla="*/ 616744 h 866775"/>
                <a:gd name="connsiteX6" fmla="*/ 14288 w 300038"/>
                <a:gd name="connsiteY6" fmla="*/ 866775 h 866775"/>
                <a:gd name="connsiteX7" fmla="*/ 276225 w 300038"/>
                <a:gd name="connsiteY7" fmla="*/ 357188 h 866775"/>
                <a:gd name="connsiteX8" fmla="*/ 300038 w 300038"/>
                <a:gd name="connsiteY8" fmla="*/ 0 h 866775"/>
                <a:gd name="connsiteX0" fmla="*/ 300038 w 300038"/>
                <a:gd name="connsiteY0" fmla="*/ 0 h 866775"/>
                <a:gd name="connsiteX1" fmla="*/ 221456 w 300038"/>
                <a:gd name="connsiteY1" fmla="*/ 71438 h 866775"/>
                <a:gd name="connsiteX2" fmla="*/ 171450 w 300038"/>
                <a:gd name="connsiteY2" fmla="*/ 154781 h 866775"/>
                <a:gd name="connsiteX3" fmla="*/ 161925 w 300038"/>
                <a:gd name="connsiteY3" fmla="*/ 195263 h 866775"/>
                <a:gd name="connsiteX4" fmla="*/ 100013 w 300038"/>
                <a:gd name="connsiteY4" fmla="*/ 366713 h 866775"/>
                <a:gd name="connsiteX5" fmla="*/ 61913 w 300038"/>
                <a:gd name="connsiteY5" fmla="*/ 476250 h 866775"/>
                <a:gd name="connsiteX6" fmla="*/ 0 w 300038"/>
                <a:gd name="connsiteY6" fmla="*/ 616744 h 866775"/>
                <a:gd name="connsiteX7" fmla="*/ 14288 w 300038"/>
                <a:gd name="connsiteY7" fmla="*/ 866775 h 866775"/>
                <a:gd name="connsiteX8" fmla="*/ 276225 w 300038"/>
                <a:gd name="connsiteY8" fmla="*/ 357188 h 866775"/>
                <a:gd name="connsiteX9" fmla="*/ 300038 w 300038"/>
                <a:gd name="connsiteY9" fmla="*/ 0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038" h="866775">
                  <a:moveTo>
                    <a:pt x="300038" y="0"/>
                  </a:moveTo>
                  <a:lnTo>
                    <a:pt x="221456" y="71438"/>
                  </a:lnTo>
                  <a:cubicBezTo>
                    <a:pt x="212725" y="95250"/>
                    <a:pt x="180181" y="130969"/>
                    <a:pt x="171450" y="154781"/>
                  </a:cubicBezTo>
                  <a:lnTo>
                    <a:pt x="161925" y="195263"/>
                  </a:lnTo>
                  <a:lnTo>
                    <a:pt x="100013" y="366713"/>
                  </a:lnTo>
                  <a:cubicBezTo>
                    <a:pt x="87313" y="397669"/>
                    <a:pt x="74613" y="445294"/>
                    <a:pt x="61913" y="476250"/>
                  </a:cubicBezTo>
                  <a:lnTo>
                    <a:pt x="0" y="616744"/>
                  </a:lnTo>
                  <a:lnTo>
                    <a:pt x="14288" y="866775"/>
                  </a:lnTo>
                  <a:lnTo>
                    <a:pt x="276225" y="357188"/>
                  </a:lnTo>
                  <a:lnTo>
                    <a:pt x="300038" y="0"/>
                  </a:lnTo>
                  <a:close/>
                </a:path>
              </a:pathLst>
            </a:custGeom>
            <a:pattFill prst="pct60">
              <a:fgClr>
                <a:sysClr val="window" lastClr="FFFFFF">
                  <a:lumMod val="50000"/>
                </a:sysClr>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26" name="Freeform 125"/>
            <p:cNvSpPr/>
            <p:nvPr/>
          </p:nvSpPr>
          <p:spPr>
            <a:xfrm>
              <a:off x="7593535" y="4524649"/>
              <a:ext cx="318098" cy="805610"/>
            </a:xfrm>
            <a:custGeom>
              <a:avLst/>
              <a:gdLst>
                <a:gd name="connsiteX0" fmla="*/ 313508 w 313508"/>
                <a:gd name="connsiteY0" fmla="*/ 0 h 635726"/>
                <a:gd name="connsiteX1" fmla="*/ 235131 w 313508"/>
                <a:gd name="connsiteY1" fmla="*/ 52251 h 635726"/>
                <a:gd name="connsiteX2" fmla="*/ 165463 w 313508"/>
                <a:gd name="connsiteY2" fmla="*/ 217714 h 635726"/>
                <a:gd name="connsiteX3" fmla="*/ 104503 w 313508"/>
                <a:gd name="connsiteY3" fmla="*/ 418011 h 635726"/>
                <a:gd name="connsiteX4" fmla="*/ 17417 w 313508"/>
                <a:gd name="connsiteY4" fmla="*/ 635726 h 635726"/>
                <a:gd name="connsiteX5" fmla="*/ 0 w 313508"/>
                <a:gd name="connsiteY5" fmla="*/ 348343 h 635726"/>
                <a:gd name="connsiteX6" fmla="*/ 60960 w 313508"/>
                <a:gd name="connsiteY6" fmla="*/ 113211 h 635726"/>
                <a:gd name="connsiteX0" fmla="*/ 313508 w 313508"/>
                <a:gd name="connsiteY0" fmla="*/ 43543 h 679269"/>
                <a:gd name="connsiteX1" fmla="*/ 235131 w 313508"/>
                <a:gd name="connsiteY1" fmla="*/ 95794 h 679269"/>
                <a:gd name="connsiteX2" fmla="*/ 165463 w 313508"/>
                <a:gd name="connsiteY2" fmla="*/ 261257 h 679269"/>
                <a:gd name="connsiteX3" fmla="*/ 104503 w 313508"/>
                <a:gd name="connsiteY3" fmla="*/ 461554 h 679269"/>
                <a:gd name="connsiteX4" fmla="*/ 17417 w 313508"/>
                <a:gd name="connsiteY4" fmla="*/ 679269 h 679269"/>
                <a:gd name="connsiteX5" fmla="*/ 0 w 313508"/>
                <a:gd name="connsiteY5" fmla="*/ 391886 h 679269"/>
                <a:gd name="connsiteX6" fmla="*/ 121920 w 313508"/>
                <a:gd name="connsiteY6" fmla="*/ 0 h 679269"/>
                <a:gd name="connsiteX0" fmla="*/ 313508 w 313509"/>
                <a:gd name="connsiteY0" fmla="*/ 287383 h 923109"/>
                <a:gd name="connsiteX1" fmla="*/ 235131 w 313509"/>
                <a:gd name="connsiteY1" fmla="*/ 339634 h 923109"/>
                <a:gd name="connsiteX2" fmla="*/ 165463 w 313509"/>
                <a:gd name="connsiteY2" fmla="*/ 505097 h 923109"/>
                <a:gd name="connsiteX3" fmla="*/ 104503 w 313509"/>
                <a:gd name="connsiteY3" fmla="*/ 705394 h 923109"/>
                <a:gd name="connsiteX4" fmla="*/ 17417 w 313509"/>
                <a:gd name="connsiteY4" fmla="*/ 923109 h 923109"/>
                <a:gd name="connsiteX5" fmla="*/ 0 w 313509"/>
                <a:gd name="connsiteY5" fmla="*/ 635726 h 923109"/>
                <a:gd name="connsiteX6" fmla="*/ 313509 w 313509"/>
                <a:gd name="connsiteY6" fmla="*/ 0 h 923109"/>
                <a:gd name="connsiteX0" fmla="*/ 313508 w 313509"/>
                <a:gd name="connsiteY0" fmla="*/ 287383 h 923109"/>
                <a:gd name="connsiteX1" fmla="*/ 235131 w 313509"/>
                <a:gd name="connsiteY1" fmla="*/ 339634 h 923109"/>
                <a:gd name="connsiteX2" fmla="*/ 165463 w 313509"/>
                <a:gd name="connsiteY2" fmla="*/ 505097 h 923109"/>
                <a:gd name="connsiteX3" fmla="*/ 104503 w 313509"/>
                <a:gd name="connsiteY3" fmla="*/ 705394 h 923109"/>
                <a:gd name="connsiteX4" fmla="*/ 17417 w 313509"/>
                <a:gd name="connsiteY4" fmla="*/ 923109 h 923109"/>
                <a:gd name="connsiteX5" fmla="*/ 0 w 313509"/>
                <a:gd name="connsiteY5" fmla="*/ 635726 h 923109"/>
                <a:gd name="connsiteX6" fmla="*/ 121920 w 313509"/>
                <a:gd name="connsiteY6" fmla="*/ 243841 h 923109"/>
                <a:gd name="connsiteX7" fmla="*/ 313509 w 313509"/>
                <a:gd name="connsiteY7" fmla="*/ 0 h 923109"/>
                <a:gd name="connsiteX0" fmla="*/ 304799 w 313509"/>
                <a:gd name="connsiteY0" fmla="*/ 0 h 975360"/>
                <a:gd name="connsiteX1" fmla="*/ 235131 w 313509"/>
                <a:gd name="connsiteY1" fmla="*/ 391885 h 975360"/>
                <a:gd name="connsiteX2" fmla="*/ 165463 w 313509"/>
                <a:gd name="connsiteY2" fmla="*/ 557348 h 975360"/>
                <a:gd name="connsiteX3" fmla="*/ 104503 w 313509"/>
                <a:gd name="connsiteY3" fmla="*/ 757645 h 975360"/>
                <a:gd name="connsiteX4" fmla="*/ 17417 w 313509"/>
                <a:gd name="connsiteY4" fmla="*/ 975360 h 975360"/>
                <a:gd name="connsiteX5" fmla="*/ 0 w 313509"/>
                <a:gd name="connsiteY5" fmla="*/ 687977 h 975360"/>
                <a:gd name="connsiteX6" fmla="*/ 121920 w 313509"/>
                <a:gd name="connsiteY6" fmla="*/ 296092 h 975360"/>
                <a:gd name="connsiteX7" fmla="*/ 313509 w 313509"/>
                <a:gd name="connsiteY7" fmla="*/ 52251 h 975360"/>
                <a:gd name="connsiteX0" fmla="*/ 304799 w 313509"/>
                <a:gd name="connsiteY0" fmla="*/ 0 h 975360"/>
                <a:gd name="connsiteX1" fmla="*/ 296091 w 313509"/>
                <a:gd name="connsiteY1" fmla="*/ 400595 h 975360"/>
                <a:gd name="connsiteX2" fmla="*/ 235131 w 313509"/>
                <a:gd name="connsiteY2" fmla="*/ 391885 h 975360"/>
                <a:gd name="connsiteX3" fmla="*/ 165463 w 313509"/>
                <a:gd name="connsiteY3" fmla="*/ 557348 h 975360"/>
                <a:gd name="connsiteX4" fmla="*/ 104503 w 313509"/>
                <a:gd name="connsiteY4" fmla="*/ 757645 h 975360"/>
                <a:gd name="connsiteX5" fmla="*/ 17417 w 313509"/>
                <a:gd name="connsiteY5" fmla="*/ 975360 h 975360"/>
                <a:gd name="connsiteX6" fmla="*/ 0 w 313509"/>
                <a:gd name="connsiteY6" fmla="*/ 687977 h 975360"/>
                <a:gd name="connsiteX7" fmla="*/ 121920 w 313509"/>
                <a:gd name="connsiteY7" fmla="*/ 296092 h 975360"/>
                <a:gd name="connsiteX8" fmla="*/ 313509 w 313509"/>
                <a:gd name="connsiteY8" fmla="*/ 52251 h 975360"/>
                <a:gd name="connsiteX0" fmla="*/ 304799 w 313509"/>
                <a:gd name="connsiteY0" fmla="*/ 0 h 975360"/>
                <a:gd name="connsiteX1" fmla="*/ 296091 w 313509"/>
                <a:gd name="connsiteY1" fmla="*/ 400595 h 975360"/>
                <a:gd name="connsiteX2" fmla="*/ 235131 w 313509"/>
                <a:gd name="connsiteY2" fmla="*/ 391885 h 975360"/>
                <a:gd name="connsiteX3" fmla="*/ 165463 w 313509"/>
                <a:gd name="connsiteY3" fmla="*/ 557348 h 975360"/>
                <a:gd name="connsiteX4" fmla="*/ 104503 w 313509"/>
                <a:gd name="connsiteY4" fmla="*/ 757645 h 975360"/>
                <a:gd name="connsiteX5" fmla="*/ 17417 w 313509"/>
                <a:gd name="connsiteY5" fmla="*/ 975360 h 975360"/>
                <a:gd name="connsiteX6" fmla="*/ 0 w 313509"/>
                <a:gd name="connsiteY6" fmla="*/ 687977 h 975360"/>
                <a:gd name="connsiteX7" fmla="*/ 121920 w 313509"/>
                <a:gd name="connsiteY7" fmla="*/ 296092 h 975360"/>
                <a:gd name="connsiteX8" fmla="*/ 313509 w 313509"/>
                <a:gd name="connsiteY8" fmla="*/ 52251 h 975360"/>
                <a:gd name="connsiteX0" fmla="*/ 304799 w 313509"/>
                <a:gd name="connsiteY0" fmla="*/ 0 h 975360"/>
                <a:gd name="connsiteX1" fmla="*/ 296091 w 313509"/>
                <a:gd name="connsiteY1" fmla="*/ 400595 h 975360"/>
                <a:gd name="connsiteX2" fmla="*/ 217714 w 313509"/>
                <a:gd name="connsiteY2" fmla="*/ 444136 h 975360"/>
                <a:gd name="connsiteX3" fmla="*/ 165463 w 313509"/>
                <a:gd name="connsiteY3" fmla="*/ 557348 h 975360"/>
                <a:gd name="connsiteX4" fmla="*/ 104503 w 313509"/>
                <a:gd name="connsiteY4" fmla="*/ 757645 h 975360"/>
                <a:gd name="connsiteX5" fmla="*/ 17417 w 313509"/>
                <a:gd name="connsiteY5" fmla="*/ 975360 h 975360"/>
                <a:gd name="connsiteX6" fmla="*/ 0 w 313509"/>
                <a:gd name="connsiteY6" fmla="*/ 687977 h 975360"/>
                <a:gd name="connsiteX7" fmla="*/ 121920 w 313509"/>
                <a:gd name="connsiteY7" fmla="*/ 296092 h 975360"/>
                <a:gd name="connsiteX8" fmla="*/ 313509 w 313509"/>
                <a:gd name="connsiteY8" fmla="*/ 52251 h 975360"/>
                <a:gd name="connsiteX0" fmla="*/ 304799 w 313509"/>
                <a:gd name="connsiteY0" fmla="*/ 0 h 975360"/>
                <a:gd name="connsiteX1" fmla="*/ 296091 w 313509"/>
                <a:gd name="connsiteY1" fmla="*/ 400595 h 975360"/>
                <a:gd name="connsiteX2" fmla="*/ 217714 w 313509"/>
                <a:gd name="connsiteY2" fmla="*/ 444136 h 975360"/>
                <a:gd name="connsiteX3" fmla="*/ 165463 w 313509"/>
                <a:gd name="connsiteY3" fmla="*/ 557348 h 975360"/>
                <a:gd name="connsiteX4" fmla="*/ 104503 w 313509"/>
                <a:gd name="connsiteY4" fmla="*/ 757645 h 975360"/>
                <a:gd name="connsiteX5" fmla="*/ 17417 w 313509"/>
                <a:gd name="connsiteY5" fmla="*/ 975360 h 975360"/>
                <a:gd name="connsiteX6" fmla="*/ 0 w 313509"/>
                <a:gd name="connsiteY6" fmla="*/ 687977 h 975360"/>
                <a:gd name="connsiteX7" fmla="*/ 121920 w 313509"/>
                <a:gd name="connsiteY7" fmla="*/ 296092 h 975360"/>
                <a:gd name="connsiteX8" fmla="*/ 182880 w 313509"/>
                <a:gd name="connsiteY8" fmla="*/ 182881 h 975360"/>
                <a:gd name="connsiteX9" fmla="*/ 313509 w 313509"/>
                <a:gd name="connsiteY9" fmla="*/ 52251 h 975360"/>
                <a:gd name="connsiteX0" fmla="*/ 304799 w 313509"/>
                <a:gd name="connsiteY0" fmla="*/ 0 h 975360"/>
                <a:gd name="connsiteX1" fmla="*/ 296091 w 313509"/>
                <a:gd name="connsiteY1" fmla="*/ 400595 h 975360"/>
                <a:gd name="connsiteX2" fmla="*/ 217714 w 313509"/>
                <a:gd name="connsiteY2" fmla="*/ 444136 h 975360"/>
                <a:gd name="connsiteX3" fmla="*/ 165463 w 313509"/>
                <a:gd name="connsiteY3" fmla="*/ 557348 h 975360"/>
                <a:gd name="connsiteX4" fmla="*/ 104503 w 313509"/>
                <a:gd name="connsiteY4" fmla="*/ 757645 h 975360"/>
                <a:gd name="connsiteX5" fmla="*/ 17417 w 313509"/>
                <a:gd name="connsiteY5" fmla="*/ 975360 h 975360"/>
                <a:gd name="connsiteX6" fmla="*/ 0 w 313509"/>
                <a:gd name="connsiteY6" fmla="*/ 687977 h 975360"/>
                <a:gd name="connsiteX7" fmla="*/ 69668 w 313509"/>
                <a:gd name="connsiteY7" fmla="*/ 435429 h 975360"/>
                <a:gd name="connsiteX8" fmla="*/ 121920 w 313509"/>
                <a:gd name="connsiteY8" fmla="*/ 296092 h 975360"/>
                <a:gd name="connsiteX9" fmla="*/ 182880 w 313509"/>
                <a:gd name="connsiteY9" fmla="*/ 182881 h 975360"/>
                <a:gd name="connsiteX10" fmla="*/ 313509 w 313509"/>
                <a:gd name="connsiteY10" fmla="*/ 52251 h 975360"/>
                <a:gd name="connsiteX0" fmla="*/ 304799 w 304799"/>
                <a:gd name="connsiteY0" fmla="*/ 0 h 975360"/>
                <a:gd name="connsiteX1" fmla="*/ 296091 w 304799"/>
                <a:gd name="connsiteY1" fmla="*/ 400595 h 975360"/>
                <a:gd name="connsiteX2" fmla="*/ 217714 w 304799"/>
                <a:gd name="connsiteY2" fmla="*/ 444136 h 975360"/>
                <a:gd name="connsiteX3" fmla="*/ 165463 w 304799"/>
                <a:gd name="connsiteY3" fmla="*/ 557348 h 975360"/>
                <a:gd name="connsiteX4" fmla="*/ 104503 w 304799"/>
                <a:gd name="connsiteY4" fmla="*/ 757645 h 975360"/>
                <a:gd name="connsiteX5" fmla="*/ 17417 w 304799"/>
                <a:gd name="connsiteY5" fmla="*/ 975360 h 975360"/>
                <a:gd name="connsiteX6" fmla="*/ 0 w 304799"/>
                <a:gd name="connsiteY6" fmla="*/ 687977 h 975360"/>
                <a:gd name="connsiteX7" fmla="*/ 69668 w 304799"/>
                <a:gd name="connsiteY7" fmla="*/ 435429 h 975360"/>
                <a:gd name="connsiteX8" fmla="*/ 121920 w 304799"/>
                <a:gd name="connsiteY8" fmla="*/ 296092 h 975360"/>
                <a:gd name="connsiteX9" fmla="*/ 182880 w 304799"/>
                <a:gd name="connsiteY9" fmla="*/ 182881 h 975360"/>
                <a:gd name="connsiteX10" fmla="*/ 287384 w 304799"/>
                <a:gd name="connsiteY10" fmla="*/ 60960 h 975360"/>
                <a:gd name="connsiteX0" fmla="*/ 313508 w 313508"/>
                <a:gd name="connsiteY0" fmla="*/ 0 h 931817"/>
                <a:gd name="connsiteX1" fmla="*/ 296091 w 313508"/>
                <a:gd name="connsiteY1" fmla="*/ 357052 h 931817"/>
                <a:gd name="connsiteX2" fmla="*/ 217714 w 313508"/>
                <a:gd name="connsiteY2" fmla="*/ 400593 h 931817"/>
                <a:gd name="connsiteX3" fmla="*/ 165463 w 313508"/>
                <a:gd name="connsiteY3" fmla="*/ 513805 h 931817"/>
                <a:gd name="connsiteX4" fmla="*/ 104503 w 313508"/>
                <a:gd name="connsiteY4" fmla="*/ 714102 h 931817"/>
                <a:gd name="connsiteX5" fmla="*/ 17417 w 313508"/>
                <a:gd name="connsiteY5" fmla="*/ 931817 h 931817"/>
                <a:gd name="connsiteX6" fmla="*/ 0 w 313508"/>
                <a:gd name="connsiteY6" fmla="*/ 644434 h 931817"/>
                <a:gd name="connsiteX7" fmla="*/ 69668 w 313508"/>
                <a:gd name="connsiteY7" fmla="*/ 391886 h 931817"/>
                <a:gd name="connsiteX8" fmla="*/ 121920 w 313508"/>
                <a:gd name="connsiteY8" fmla="*/ 252549 h 931817"/>
                <a:gd name="connsiteX9" fmla="*/ 182880 w 313508"/>
                <a:gd name="connsiteY9" fmla="*/ 139338 h 931817"/>
                <a:gd name="connsiteX10" fmla="*/ 287384 w 313508"/>
                <a:gd name="connsiteY10" fmla="*/ 17417 h 931817"/>
                <a:gd name="connsiteX0" fmla="*/ 313508 w 313508"/>
                <a:gd name="connsiteY0" fmla="*/ 0 h 931817"/>
                <a:gd name="connsiteX1" fmla="*/ 296091 w 313508"/>
                <a:gd name="connsiteY1" fmla="*/ 357052 h 931817"/>
                <a:gd name="connsiteX2" fmla="*/ 217714 w 313508"/>
                <a:gd name="connsiteY2" fmla="*/ 400593 h 931817"/>
                <a:gd name="connsiteX3" fmla="*/ 165463 w 313508"/>
                <a:gd name="connsiteY3" fmla="*/ 513805 h 931817"/>
                <a:gd name="connsiteX4" fmla="*/ 104503 w 313508"/>
                <a:gd name="connsiteY4" fmla="*/ 714102 h 931817"/>
                <a:gd name="connsiteX5" fmla="*/ 17417 w 313508"/>
                <a:gd name="connsiteY5" fmla="*/ 931817 h 931817"/>
                <a:gd name="connsiteX6" fmla="*/ 0 w 313508"/>
                <a:gd name="connsiteY6" fmla="*/ 644434 h 931817"/>
                <a:gd name="connsiteX7" fmla="*/ 69668 w 313508"/>
                <a:gd name="connsiteY7" fmla="*/ 391886 h 931817"/>
                <a:gd name="connsiteX8" fmla="*/ 105251 w 313508"/>
                <a:gd name="connsiteY8" fmla="*/ 264455 h 931817"/>
                <a:gd name="connsiteX9" fmla="*/ 182880 w 313508"/>
                <a:gd name="connsiteY9" fmla="*/ 139338 h 931817"/>
                <a:gd name="connsiteX10" fmla="*/ 287384 w 313508"/>
                <a:gd name="connsiteY10" fmla="*/ 17417 h 931817"/>
                <a:gd name="connsiteX0" fmla="*/ 313508 w 313508"/>
                <a:gd name="connsiteY0" fmla="*/ 0 h 931817"/>
                <a:gd name="connsiteX1" fmla="*/ 296091 w 313508"/>
                <a:gd name="connsiteY1" fmla="*/ 357052 h 931817"/>
                <a:gd name="connsiteX2" fmla="*/ 217714 w 313508"/>
                <a:gd name="connsiteY2" fmla="*/ 400593 h 931817"/>
                <a:gd name="connsiteX3" fmla="*/ 165463 w 313508"/>
                <a:gd name="connsiteY3" fmla="*/ 513805 h 931817"/>
                <a:gd name="connsiteX4" fmla="*/ 104503 w 313508"/>
                <a:gd name="connsiteY4" fmla="*/ 714102 h 931817"/>
                <a:gd name="connsiteX5" fmla="*/ 17417 w 313508"/>
                <a:gd name="connsiteY5" fmla="*/ 931817 h 931817"/>
                <a:gd name="connsiteX6" fmla="*/ 0 w 313508"/>
                <a:gd name="connsiteY6" fmla="*/ 644434 h 931817"/>
                <a:gd name="connsiteX7" fmla="*/ 69668 w 313508"/>
                <a:gd name="connsiteY7" fmla="*/ 391886 h 931817"/>
                <a:gd name="connsiteX8" fmla="*/ 105251 w 313508"/>
                <a:gd name="connsiteY8" fmla="*/ 264455 h 931817"/>
                <a:gd name="connsiteX9" fmla="*/ 178118 w 313508"/>
                <a:gd name="connsiteY9" fmla="*/ 146482 h 931817"/>
                <a:gd name="connsiteX10" fmla="*/ 287384 w 313508"/>
                <a:gd name="connsiteY10" fmla="*/ 17417 h 931817"/>
                <a:gd name="connsiteX0" fmla="*/ 313508 w 313508"/>
                <a:gd name="connsiteY0" fmla="*/ 0 h 931817"/>
                <a:gd name="connsiteX1" fmla="*/ 296091 w 313508"/>
                <a:gd name="connsiteY1" fmla="*/ 357052 h 931817"/>
                <a:gd name="connsiteX2" fmla="*/ 217714 w 313508"/>
                <a:gd name="connsiteY2" fmla="*/ 400593 h 931817"/>
                <a:gd name="connsiteX3" fmla="*/ 165463 w 313508"/>
                <a:gd name="connsiteY3" fmla="*/ 513805 h 931817"/>
                <a:gd name="connsiteX4" fmla="*/ 104503 w 313508"/>
                <a:gd name="connsiteY4" fmla="*/ 714102 h 931817"/>
                <a:gd name="connsiteX5" fmla="*/ 17417 w 313508"/>
                <a:gd name="connsiteY5" fmla="*/ 931817 h 931817"/>
                <a:gd name="connsiteX6" fmla="*/ 0 w 313508"/>
                <a:gd name="connsiteY6" fmla="*/ 644434 h 931817"/>
                <a:gd name="connsiteX7" fmla="*/ 69668 w 313508"/>
                <a:gd name="connsiteY7" fmla="*/ 391886 h 931817"/>
                <a:gd name="connsiteX8" fmla="*/ 105251 w 313508"/>
                <a:gd name="connsiteY8" fmla="*/ 264455 h 931817"/>
                <a:gd name="connsiteX9" fmla="*/ 178118 w 313508"/>
                <a:gd name="connsiteY9" fmla="*/ 146482 h 931817"/>
                <a:gd name="connsiteX10" fmla="*/ 287384 w 313508"/>
                <a:gd name="connsiteY10" fmla="*/ 17417 h 931817"/>
                <a:gd name="connsiteX0" fmla="*/ 313508 w 313508"/>
                <a:gd name="connsiteY0" fmla="*/ 0 h 931817"/>
                <a:gd name="connsiteX1" fmla="*/ 296091 w 313508"/>
                <a:gd name="connsiteY1" fmla="*/ 357052 h 931817"/>
                <a:gd name="connsiteX2" fmla="*/ 217714 w 313508"/>
                <a:gd name="connsiteY2" fmla="*/ 400593 h 931817"/>
                <a:gd name="connsiteX3" fmla="*/ 165463 w 313508"/>
                <a:gd name="connsiteY3" fmla="*/ 513805 h 931817"/>
                <a:gd name="connsiteX4" fmla="*/ 104503 w 313508"/>
                <a:gd name="connsiteY4" fmla="*/ 714102 h 931817"/>
                <a:gd name="connsiteX5" fmla="*/ 17417 w 313508"/>
                <a:gd name="connsiteY5" fmla="*/ 931817 h 931817"/>
                <a:gd name="connsiteX6" fmla="*/ 0 w 313508"/>
                <a:gd name="connsiteY6" fmla="*/ 644434 h 931817"/>
                <a:gd name="connsiteX7" fmla="*/ 55381 w 313508"/>
                <a:gd name="connsiteY7" fmla="*/ 399030 h 931817"/>
                <a:gd name="connsiteX8" fmla="*/ 105251 w 313508"/>
                <a:gd name="connsiteY8" fmla="*/ 264455 h 931817"/>
                <a:gd name="connsiteX9" fmla="*/ 178118 w 313508"/>
                <a:gd name="connsiteY9" fmla="*/ 146482 h 931817"/>
                <a:gd name="connsiteX10" fmla="*/ 287384 w 313508"/>
                <a:gd name="connsiteY10" fmla="*/ 17417 h 931817"/>
                <a:gd name="connsiteX0" fmla="*/ 315889 w 315889"/>
                <a:gd name="connsiteY0" fmla="*/ 0 h 931817"/>
                <a:gd name="connsiteX1" fmla="*/ 298472 w 315889"/>
                <a:gd name="connsiteY1" fmla="*/ 357052 h 931817"/>
                <a:gd name="connsiteX2" fmla="*/ 220095 w 315889"/>
                <a:gd name="connsiteY2" fmla="*/ 400593 h 931817"/>
                <a:gd name="connsiteX3" fmla="*/ 167844 w 315889"/>
                <a:gd name="connsiteY3" fmla="*/ 513805 h 931817"/>
                <a:gd name="connsiteX4" fmla="*/ 106884 w 315889"/>
                <a:gd name="connsiteY4" fmla="*/ 714102 h 931817"/>
                <a:gd name="connsiteX5" fmla="*/ 19798 w 315889"/>
                <a:gd name="connsiteY5" fmla="*/ 931817 h 931817"/>
                <a:gd name="connsiteX6" fmla="*/ 0 w 315889"/>
                <a:gd name="connsiteY6" fmla="*/ 613478 h 931817"/>
                <a:gd name="connsiteX7" fmla="*/ 57762 w 315889"/>
                <a:gd name="connsiteY7" fmla="*/ 399030 h 931817"/>
                <a:gd name="connsiteX8" fmla="*/ 107632 w 315889"/>
                <a:gd name="connsiteY8" fmla="*/ 264455 h 931817"/>
                <a:gd name="connsiteX9" fmla="*/ 180499 w 315889"/>
                <a:gd name="connsiteY9" fmla="*/ 146482 h 931817"/>
                <a:gd name="connsiteX10" fmla="*/ 289765 w 315889"/>
                <a:gd name="connsiteY10" fmla="*/ 17417 h 931817"/>
                <a:gd name="connsiteX0" fmla="*/ 315889 w 315889"/>
                <a:gd name="connsiteY0" fmla="*/ 0 h 931817"/>
                <a:gd name="connsiteX1" fmla="*/ 298472 w 315889"/>
                <a:gd name="connsiteY1" fmla="*/ 357052 h 931817"/>
                <a:gd name="connsiteX2" fmla="*/ 220095 w 315889"/>
                <a:gd name="connsiteY2" fmla="*/ 400593 h 931817"/>
                <a:gd name="connsiteX3" fmla="*/ 167844 w 315889"/>
                <a:gd name="connsiteY3" fmla="*/ 513805 h 931817"/>
                <a:gd name="connsiteX4" fmla="*/ 106884 w 315889"/>
                <a:gd name="connsiteY4" fmla="*/ 714102 h 931817"/>
                <a:gd name="connsiteX5" fmla="*/ 19798 w 315889"/>
                <a:gd name="connsiteY5" fmla="*/ 931817 h 931817"/>
                <a:gd name="connsiteX6" fmla="*/ 0 w 315889"/>
                <a:gd name="connsiteY6" fmla="*/ 613478 h 931817"/>
                <a:gd name="connsiteX7" fmla="*/ 57762 w 315889"/>
                <a:gd name="connsiteY7" fmla="*/ 399030 h 931817"/>
                <a:gd name="connsiteX8" fmla="*/ 107632 w 315889"/>
                <a:gd name="connsiteY8" fmla="*/ 264455 h 931817"/>
                <a:gd name="connsiteX9" fmla="*/ 180499 w 315889"/>
                <a:gd name="connsiteY9" fmla="*/ 146482 h 931817"/>
                <a:gd name="connsiteX10" fmla="*/ 289765 w 315889"/>
                <a:gd name="connsiteY10" fmla="*/ 17417 h 931817"/>
                <a:gd name="connsiteX0" fmla="*/ 315889 w 315889"/>
                <a:gd name="connsiteY0" fmla="*/ 0 h 931817"/>
                <a:gd name="connsiteX1" fmla="*/ 298472 w 315889"/>
                <a:gd name="connsiteY1" fmla="*/ 357052 h 931817"/>
                <a:gd name="connsiteX2" fmla="*/ 220095 w 315889"/>
                <a:gd name="connsiteY2" fmla="*/ 400593 h 931817"/>
                <a:gd name="connsiteX3" fmla="*/ 167844 w 315889"/>
                <a:gd name="connsiteY3" fmla="*/ 513805 h 931817"/>
                <a:gd name="connsiteX4" fmla="*/ 106884 w 315889"/>
                <a:gd name="connsiteY4" fmla="*/ 714102 h 931817"/>
                <a:gd name="connsiteX5" fmla="*/ 19798 w 315889"/>
                <a:gd name="connsiteY5" fmla="*/ 931817 h 931817"/>
                <a:gd name="connsiteX6" fmla="*/ 0 w 315889"/>
                <a:gd name="connsiteY6" fmla="*/ 613478 h 931817"/>
                <a:gd name="connsiteX7" fmla="*/ 69669 w 315889"/>
                <a:gd name="connsiteY7" fmla="*/ 391886 h 931817"/>
                <a:gd name="connsiteX8" fmla="*/ 107632 w 315889"/>
                <a:gd name="connsiteY8" fmla="*/ 264455 h 931817"/>
                <a:gd name="connsiteX9" fmla="*/ 180499 w 315889"/>
                <a:gd name="connsiteY9" fmla="*/ 146482 h 931817"/>
                <a:gd name="connsiteX10" fmla="*/ 289765 w 315889"/>
                <a:gd name="connsiteY10" fmla="*/ 17417 h 931817"/>
                <a:gd name="connsiteX0" fmla="*/ 315889 w 315889"/>
                <a:gd name="connsiteY0" fmla="*/ 0 h 931817"/>
                <a:gd name="connsiteX1" fmla="*/ 298472 w 315889"/>
                <a:gd name="connsiteY1" fmla="*/ 357052 h 931817"/>
                <a:gd name="connsiteX2" fmla="*/ 220095 w 315889"/>
                <a:gd name="connsiteY2" fmla="*/ 400593 h 931817"/>
                <a:gd name="connsiteX3" fmla="*/ 167844 w 315889"/>
                <a:gd name="connsiteY3" fmla="*/ 513805 h 931817"/>
                <a:gd name="connsiteX4" fmla="*/ 106884 w 315889"/>
                <a:gd name="connsiteY4" fmla="*/ 714102 h 931817"/>
                <a:gd name="connsiteX5" fmla="*/ 19798 w 315889"/>
                <a:gd name="connsiteY5" fmla="*/ 931817 h 931817"/>
                <a:gd name="connsiteX6" fmla="*/ 0 w 315889"/>
                <a:gd name="connsiteY6" fmla="*/ 613478 h 931817"/>
                <a:gd name="connsiteX7" fmla="*/ 69669 w 315889"/>
                <a:gd name="connsiteY7" fmla="*/ 391886 h 931817"/>
                <a:gd name="connsiteX8" fmla="*/ 107632 w 315889"/>
                <a:gd name="connsiteY8" fmla="*/ 264455 h 931817"/>
                <a:gd name="connsiteX9" fmla="*/ 180499 w 315889"/>
                <a:gd name="connsiteY9" fmla="*/ 146482 h 931817"/>
                <a:gd name="connsiteX10" fmla="*/ 294528 w 315889"/>
                <a:gd name="connsiteY10" fmla="*/ 36467 h 931817"/>
                <a:gd name="connsiteX0" fmla="*/ 315889 w 315889"/>
                <a:gd name="connsiteY0" fmla="*/ 0 h 917529"/>
                <a:gd name="connsiteX1" fmla="*/ 298472 w 315889"/>
                <a:gd name="connsiteY1" fmla="*/ 342764 h 917529"/>
                <a:gd name="connsiteX2" fmla="*/ 220095 w 315889"/>
                <a:gd name="connsiteY2" fmla="*/ 386305 h 917529"/>
                <a:gd name="connsiteX3" fmla="*/ 167844 w 315889"/>
                <a:gd name="connsiteY3" fmla="*/ 499517 h 917529"/>
                <a:gd name="connsiteX4" fmla="*/ 106884 w 315889"/>
                <a:gd name="connsiteY4" fmla="*/ 699814 h 917529"/>
                <a:gd name="connsiteX5" fmla="*/ 19798 w 315889"/>
                <a:gd name="connsiteY5" fmla="*/ 917529 h 917529"/>
                <a:gd name="connsiteX6" fmla="*/ 0 w 315889"/>
                <a:gd name="connsiteY6" fmla="*/ 599190 h 917529"/>
                <a:gd name="connsiteX7" fmla="*/ 69669 w 315889"/>
                <a:gd name="connsiteY7" fmla="*/ 377598 h 917529"/>
                <a:gd name="connsiteX8" fmla="*/ 107632 w 315889"/>
                <a:gd name="connsiteY8" fmla="*/ 250167 h 917529"/>
                <a:gd name="connsiteX9" fmla="*/ 180499 w 315889"/>
                <a:gd name="connsiteY9" fmla="*/ 132194 h 917529"/>
                <a:gd name="connsiteX10" fmla="*/ 294528 w 315889"/>
                <a:gd name="connsiteY10" fmla="*/ 22179 h 917529"/>
                <a:gd name="connsiteX0" fmla="*/ 315889 w 315889"/>
                <a:gd name="connsiteY0" fmla="*/ 0 h 917529"/>
                <a:gd name="connsiteX1" fmla="*/ 298472 w 315889"/>
                <a:gd name="connsiteY1" fmla="*/ 342764 h 917529"/>
                <a:gd name="connsiteX2" fmla="*/ 220095 w 315889"/>
                <a:gd name="connsiteY2" fmla="*/ 386305 h 917529"/>
                <a:gd name="connsiteX3" fmla="*/ 167844 w 315889"/>
                <a:gd name="connsiteY3" fmla="*/ 499517 h 917529"/>
                <a:gd name="connsiteX4" fmla="*/ 106884 w 315889"/>
                <a:gd name="connsiteY4" fmla="*/ 699814 h 917529"/>
                <a:gd name="connsiteX5" fmla="*/ 19798 w 315889"/>
                <a:gd name="connsiteY5" fmla="*/ 917529 h 917529"/>
                <a:gd name="connsiteX6" fmla="*/ 0 w 315889"/>
                <a:gd name="connsiteY6" fmla="*/ 599190 h 917529"/>
                <a:gd name="connsiteX7" fmla="*/ 69669 w 315889"/>
                <a:gd name="connsiteY7" fmla="*/ 377598 h 917529"/>
                <a:gd name="connsiteX8" fmla="*/ 107632 w 315889"/>
                <a:gd name="connsiteY8" fmla="*/ 250167 h 917529"/>
                <a:gd name="connsiteX9" fmla="*/ 180499 w 315889"/>
                <a:gd name="connsiteY9" fmla="*/ 132194 h 917529"/>
                <a:gd name="connsiteX10" fmla="*/ 236968 w 315889"/>
                <a:gd name="connsiteY10" fmla="*/ 74907 h 917529"/>
                <a:gd name="connsiteX11" fmla="*/ 294528 w 315889"/>
                <a:gd name="connsiteY11" fmla="*/ 22179 h 917529"/>
                <a:gd name="connsiteX0" fmla="*/ 313508 w 313508"/>
                <a:gd name="connsiteY0" fmla="*/ 0 h 908004"/>
                <a:gd name="connsiteX1" fmla="*/ 298472 w 313508"/>
                <a:gd name="connsiteY1" fmla="*/ 333239 h 908004"/>
                <a:gd name="connsiteX2" fmla="*/ 220095 w 313508"/>
                <a:gd name="connsiteY2" fmla="*/ 376780 h 908004"/>
                <a:gd name="connsiteX3" fmla="*/ 167844 w 313508"/>
                <a:gd name="connsiteY3" fmla="*/ 489992 h 908004"/>
                <a:gd name="connsiteX4" fmla="*/ 106884 w 313508"/>
                <a:gd name="connsiteY4" fmla="*/ 690289 h 908004"/>
                <a:gd name="connsiteX5" fmla="*/ 19798 w 313508"/>
                <a:gd name="connsiteY5" fmla="*/ 908004 h 908004"/>
                <a:gd name="connsiteX6" fmla="*/ 0 w 313508"/>
                <a:gd name="connsiteY6" fmla="*/ 589665 h 908004"/>
                <a:gd name="connsiteX7" fmla="*/ 69669 w 313508"/>
                <a:gd name="connsiteY7" fmla="*/ 368073 h 908004"/>
                <a:gd name="connsiteX8" fmla="*/ 107632 w 313508"/>
                <a:gd name="connsiteY8" fmla="*/ 240642 h 908004"/>
                <a:gd name="connsiteX9" fmla="*/ 180499 w 313508"/>
                <a:gd name="connsiteY9" fmla="*/ 122669 h 908004"/>
                <a:gd name="connsiteX10" fmla="*/ 236968 w 313508"/>
                <a:gd name="connsiteY10" fmla="*/ 65382 h 908004"/>
                <a:gd name="connsiteX11" fmla="*/ 294528 w 313508"/>
                <a:gd name="connsiteY11" fmla="*/ 12654 h 908004"/>
                <a:gd name="connsiteX0" fmla="*/ 313508 w 313508"/>
                <a:gd name="connsiteY0" fmla="*/ 0 h 908004"/>
                <a:gd name="connsiteX1" fmla="*/ 298881 w 313508"/>
                <a:gd name="connsiteY1" fmla="*/ 191588 h 908004"/>
                <a:gd name="connsiteX2" fmla="*/ 298472 w 313508"/>
                <a:gd name="connsiteY2" fmla="*/ 333239 h 908004"/>
                <a:gd name="connsiteX3" fmla="*/ 220095 w 313508"/>
                <a:gd name="connsiteY3" fmla="*/ 376780 h 908004"/>
                <a:gd name="connsiteX4" fmla="*/ 167844 w 313508"/>
                <a:gd name="connsiteY4" fmla="*/ 489992 h 908004"/>
                <a:gd name="connsiteX5" fmla="*/ 106884 w 313508"/>
                <a:gd name="connsiteY5" fmla="*/ 690289 h 908004"/>
                <a:gd name="connsiteX6" fmla="*/ 19798 w 313508"/>
                <a:gd name="connsiteY6" fmla="*/ 908004 h 908004"/>
                <a:gd name="connsiteX7" fmla="*/ 0 w 313508"/>
                <a:gd name="connsiteY7" fmla="*/ 589665 h 908004"/>
                <a:gd name="connsiteX8" fmla="*/ 69669 w 313508"/>
                <a:gd name="connsiteY8" fmla="*/ 368073 h 908004"/>
                <a:gd name="connsiteX9" fmla="*/ 107632 w 313508"/>
                <a:gd name="connsiteY9" fmla="*/ 240642 h 908004"/>
                <a:gd name="connsiteX10" fmla="*/ 180499 w 313508"/>
                <a:gd name="connsiteY10" fmla="*/ 122669 h 908004"/>
                <a:gd name="connsiteX11" fmla="*/ 236968 w 313508"/>
                <a:gd name="connsiteY11" fmla="*/ 65382 h 908004"/>
                <a:gd name="connsiteX12" fmla="*/ 294528 w 313508"/>
                <a:gd name="connsiteY12" fmla="*/ 12654 h 908004"/>
                <a:gd name="connsiteX0" fmla="*/ 313508 w 313508"/>
                <a:gd name="connsiteY0" fmla="*/ 0 h 908004"/>
                <a:gd name="connsiteX1" fmla="*/ 298881 w 313508"/>
                <a:gd name="connsiteY1" fmla="*/ 191588 h 908004"/>
                <a:gd name="connsiteX2" fmla="*/ 298472 w 313508"/>
                <a:gd name="connsiteY2" fmla="*/ 333239 h 908004"/>
                <a:gd name="connsiteX3" fmla="*/ 253637 w 313508"/>
                <a:gd name="connsiteY3" fmla="*/ 351131 h 908004"/>
                <a:gd name="connsiteX4" fmla="*/ 220095 w 313508"/>
                <a:gd name="connsiteY4" fmla="*/ 376780 h 908004"/>
                <a:gd name="connsiteX5" fmla="*/ 167844 w 313508"/>
                <a:gd name="connsiteY5" fmla="*/ 489992 h 908004"/>
                <a:gd name="connsiteX6" fmla="*/ 106884 w 313508"/>
                <a:gd name="connsiteY6" fmla="*/ 690289 h 908004"/>
                <a:gd name="connsiteX7" fmla="*/ 19798 w 313508"/>
                <a:gd name="connsiteY7" fmla="*/ 908004 h 908004"/>
                <a:gd name="connsiteX8" fmla="*/ 0 w 313508"/>
                <a:gd name="connsiteY8" fmla="*/ 589665 h 908004"/>
                <a:gd name="connsiteX9" fmla="*/ 69669 w 313508"/>
                <a:gd name="connsiteY9" fmla="*/ 368073 h 908004"/>
                <a:gd name="connsiteX10" fmla="*/ 107632 w 313508"/>
                <a:gd name="connsiteY10" fmla="*/ 240642 h 908004"/>
                <a:gd name="connsiteX11" fmla="*/ 180499 w 313508"/>
                <a:gd name="connsiteY11" fmla="*/ 122669 h 908004"/>
                <a:gd name="connsiteX12" fmla="*/ 236968 w 313508"/>
                <a:gd name="connsiteY12" fmla="*/ 65382 h 908004"/>
                <a:gd name="connsiteX13" fmla="*/ 294528 w 313508"/>
                <a:gd name="connsiteY13" fmla="*/ 12654 h 908004"/>
                <a:gd name="connsiteX0" fmla="*/ 313508 w 313508"/>
                <a:gd name="connsiteY0" fmla="*/ 0 h 908004"/>
                <a:gd name="connsiteX1" fmla="*/ 298881 w 313508"/>
                <a:gd name="connsiteY1" fmla="*/ 191588 h 908004"/>
                <a:gd name="connsiteX2" fmla="*/ 286565 w 313508"/>
                <a:gd name="connsiteY2" fmla="*/ 252277 h 908004"/>
                <a:gd name="connsiteX3" fmla="*/ 253637 w 313508"/>
                <a:gd name="connsiteY3" fmla="*/ 351131 h 908004"/>
                <a:gd name="connsiteX4" fmla="*/ 220095 w 313508"/>
                <a:gd name="connsiteY4" fmla="*/ 376780 h 908004"/>
                <a:gd name="connsiteX5" fmla="*/ 167844 w 313508"/>
                <a:gd name="connsiteY5" fmla="*/ 489992 h 908004"/>
                <a:gd name="connsiteX6" fmla="*/ 106884 w 313508"/>
                <a:gd name="connsiteY6" fmla="*/ 690289 h 908004"/>
                <a:gd name="connsiteX7" fmla="*/ 19798 w 313508"/>
                <a:gd name="connsiteY7" fmla="*/ 908004 h 908004"/>
                <a:gd name="connsiteX8" fmla="*/ 0 w 313508"/>
                <a:gd name="connsiteY8" fmla="*/ 589665 h 908004"/>
                <a:gd name="connsiteX9" fmla="*/ 69669 w 313508"/>
                <a:gd name="connsiteY9" fmla="*/ 368073 h 908004"/>
                <a:gd name="connsiteX10" fmla="*/ 107632 w 313508"/>
                <a:gd name="connsiteY10" fmla="*/ 240642 h 908004"/>
                <a:gd name="connsiteX11" fmla="*/ 180499 w 313508"/>
                <a:gd name="connsiteY11" fmla="*/ 122669 h 908004"/>
                <a:gd name="connsiteX12" fmla="*/ 236968 w 313508"/>
                <a:gd name="connsiteY12" fmla="*/ 65382 h 908004"/>
                <a:gd name="connsiteX13" fmla="*/ 294528 w 313508"/>
                <a:gd name="connsiteY13" fmla="*/ 12654 h 908004"/>
                <a:gd name="connsiteX0" fmla="*/ 313508 w 313508"/>
                <a:gd name="connsiteY0" fmla="*/ 0 h 908004"/>
                <a:gd name="connsiteX1" fmla="*/ 298881 w 313508"/>
                <a:gd name="connsiteY1" fmla="*/ 191588 h 908004"/>
                <a:gd name="connsiteX2" fmla="*/ 286565 w 313508"/>
                <a:gd name="connsiteY2" fmla="*/ 252277 h 908004"/>
                <a:gd name="connsiteX3" fmla="*/ 225062 w 313508"/>
                <a:gd name="connsiteY3" fmla="*/ 263025 h 908004"/>
                <a:gd name="connsiteX4" fmla="*/ 220095 w 313508"/>
                <a:gd name="connsiteY4" fmla="*/ 376780 h 908004"/>
                <a:gd name="connsiteX5" fmla="*/ 167844 w 313508"/>
                <a:gd name="connsiteY5" fmla="*/ 489992 h 908004"/>
                <a:gd name="connsiteX6" fmla="*/ 106884 w 313508"/>
                <a:gd name="connsiteY6" fmla="*/ 690289 h 908004"/>
                <a:gd name="connsiteX7" fmla="*/ 19798 w 313508"/>
                <a:gd name="connsiteY7" fmla="*/ 908004 h 908004"/>
                <a:gd name="connsiteX8" fmla="*/ 0 w 313508"/>
                <a:gd name="connsiteY8" fmla="*/ 589665 h 908004"/>
                <a:gd name="connsiteX9" fmla="*/ 69669 w 313508"/>
                <a:gd name="connsiteY9" fmla="*/ 368073 h 908004"/>
                <a:gd name="connsiteX10" fmla="*/ 107632 w 313508"/>
                <a:gd name="connsiteY10" fmla="*/ 240642 h 908004"/>
                <a:gd name="connsiteX11" fmla="*/ 180499 w 313508"/>
                <a:gd name="connsiteY11" fmla="*/ 122669 h 908004"/>
                <a:gd name="connsiteX12" fmla="*/ 236968 w 313508"/>
                <a:gd name="connsiteY12" fmla="*/ 65382 h 908004"/>
                <a:gd name="connsiteX13" fmla="*/ 294528 w 313508"/>
                <a:gd name="connsiteY13" fmla="*/ 12654 h 908004"/>
                <a:gd name="connsiteX0" fmla="*/ 313508 w 313508"/>
                <a:gd name="connsiteY0" fmla="*/ 0 h 908004"/>
                <a:gd name="connsiteX1" fmla="*/ 298881 w 313508"/>
                <a:gd name="connsiteY1" fmla="*/ 191588 h 908004"/>
                <a:gd name="connsiteX2" fmla="*/ 262753 w 313508"/>
                <a:gd name="connsiteY2" fmla="*/ 233227 h 908004"/>
                <a:gd name="connsiteX3" fmla="*/ 225062 w 313508"/>
                <a:gd name="connsiteY3" fmla="*/ 263025 h 908004"/>
                <a:gd name="connsiteX4" fmla="*/ 220095 w 313508"/>
                <a:gd name="connsiteY4" fmla="*/ 376780 h 908004"/>
                <a:gd name="connsiteX5" fmla="*/ 167844 w 313508"/>
                <a:gd name="connsiteY5" fmla="*/ 489992 h 908004"/>
                <a:gd name="connsiteX6" fmla="*/ 106884 w 313508"/>
                <a:gd name="connsiteY6" fmla="*/ 690289 h 908004"/>
                <a:gd name="connsiteX7" fmla="*/ 19798 w 313508"/>
                <a:gd name="connsiteY7" fmla="*/ 908004 h 908004"/>
                <a:gd name="connsiteX8" fmla="*/ 0 w 313508"/>
                <a:gd name="connsiteY8" fmla="*/ 589665 h 908004"/>
                <a:gd name="connsiteX9" fmla="*/ 69669 w 313508"/>
                <a:gd name="connsiteY9" fmla="*/ 368073 h 908004"/>
                <a:gd name="connsiteX10" fmla="*/ 107632 w 313508"/>
                <a:gd name="connsiteY10" fmla="*/ 240642 h 908004"/>
                <a:gd name="connsiteX11" fmla="*/ 180499 w 313508"/>
                <a:gd name="connsiteY11" fmla="*/ 122669 h 908004"/>
                <a:gd name="connsiteX12" fmla="*/ 236968 w 313508"/>
                <a:gd name="connsiteY12" fmla="*/ 65382 h 908004"/>
                <a:gd name="connsiteX13" fmla="*/ 294528 w 313508"/>
                <a:gd name="connsiteY13" fmla="*/ 12654 h 908004"/>
                <a:gd name="connsiteX0" fmla="*/ 313508 w 313508"/>
                <a:gd name="connsiteY0" fmla="*/ 0 h 908004"/>
                <a:gd name="connsiteX1" fmla="*/ 298881 w 313508"/>
                <a:gd name="connsiteY1" fmla="*/ 191588 h 908004"/>
                <a:gd name="connsiteX2" fmla="*/ 262753 w 313508"/>
                <a:gd name="connsiteY2" fmla="*/ 233227 h 908004"/>
                <a:gd name="connsiteX3" fmla="*/ 225062 w 313508"/>
                <a:gd name="connsiteY3" fmla="*/ 263025 h 908004"/>
                <a:gd name="connsiteX4" fmla="*/ 220095 w 313508"/>
                <a:gd name="connsiteY4" fmla="*/ 376780 h 908004"/>
                <a:gd name="connsiteX5" fmla="*/ 167844 w 313508"/>
                <a:gd name="connsiteY5" fmla="*/ 489992 h 908004"/>
                <a:gd name="connsiteX6" fmla="*/ 106884 w 313508"/>
                <a:gd name="connsiteY6" fmla="*/ 690289 h 908004"/>
                <a:gd name="connsiteX7" fmla="*/ 19798 w 313508"/>
                <a:gd name="connsiteY7" fmla="*/ 908004 h 908004"/>
                <a:gd name="connsiteX8" fmla="*/ 0 w 313508"/>
                <a:gd name="connsiteY8" fmla="*/ 589665 h 908004"/>
                <a:gd name="connsiteX9" fmla="*/ 69669 w 313508"/>
                <a:gd name="connsiteY9" fmla="*/ 368073 h 908004"/>
                <a:gd name="connsiteX10" fmla="*/ 107632 w 313508"/>
                <a:gd name="connsiteY10" fmla="*/ 240642 h 908004"/>
                <a:gd name="connsiteX11" fmla="*/ 180499 w 313508"/>
                <a:gd name="connsiteY11" fmla="*/ 122669 h 908004"/>
                <a:gd name="connsiteX12" fmla="*/ 236968 w 313508"/>
                <a:gd name="connsiteY12" fmla="*/ 65382 h 908004"/>
                <a:gd name="connsiteX13" fmla="*/ 294528 w 313508"/>
                <a:gd name="connsiteY13" fmla="*/ 12654 h 908004"/>
                <a:gd name="connsiteX0" fmla="*/ 313508 w 313508"/>
                <a:gd name="connsiteY0" fmla="*/ 0 h 908004"/>
                <a:gd name="connsiteX1" fmla="*/ 298881 w 313508"/>
                <a:gd name="connsiteY1" fmla="*/ 191588 h 908004"/>
                <a:gd name="connsiteX2" fmla="*/ 262753 w 313508"/>
                <a:gd name="connsiteY2" fmla="*/ 233227 h 908004"/>
                <a:gd name="connsiteX3" fmla="*/ 225062 w 313508"/>
                <a:gd name="connsiteY3" fmla="*/ 263025 h 908004"/>
                <a:gd name="connsiteX4" fmla="*/ 179613 w 313508"/>
                <a:gd name="connsiteY4" fmla="*/ 324393 h 908004"/>
                <a:gd name="connsiteX5" fmla="*/ 167844 w 313508"/>
                <a:gd name="connsiteY5" fmla="*/ 489992 h 908004"/>
                <a:gd name="connsiteX6" fmla="*/ 106884 w 313508"/>
                <a:gd name="connsiteY6" fmla="*/ 690289 h 908004"/>
                <a:gd name="connsiteX7" fmla="*/ 19798 w 313508"/>
                <a:gd name="connsiteY7" fmla="*/ 908004 h 908004"/>
                <a:gd name="connsiteX8" fmla="*/ 0 w 313508"/>
                <a:gd name="connsiteY8" fmla="*/ 589665 h 908004"/>
                <a:gd name="connsiteX9" fmla="*/ 69669 w 313508"/>
                <a:gd name="connsiteY9" fmla="*/ 368073 h 908004"/>
                <a:gd name="connsiteX10" fmla="*/ 107632 w 313508"/>
                <a:gd name="connsiteY10" fmla="*/ 240642 h 908004"/>
                <a:gd name="connsiteX11" fmla="*/ 180499 w 313508"/>
                <a:gd name="connsiteY11" fmla="*/ 122669 h 908004"/>
                <a:gd name="connsiteX12" fmla="*/ 236968 w 313508"/>
                <a:gd name="connsiteY12" fmla="*/ 65382 h 908004"/>
                <a:gd name="connsiteX13" fmla="*/ 294528 w 313508"/>
                <a:gd name="connsiteY13" fmla="*/ 12654 h 908004"/>
                <a:gd name="connsiteX0" fmla="*/ 313508 w 313508"/>
                <a:gd name="connsiteY0" fmla="*/ 0 h 908004"/>
                <a:gd name="connsiteX1" fmla="*/ 298881 w 313508"/>
                <a:gd name="connsiteY1" fmla="*/ 191588 h 908004"/>
                <a:gd name="connsiteX2" fmla="*/ 262753 w 313508"/>
                <a:gd name="connsiteY2" fmla="*/ 233227 h 908004"/>
                <a:gd name="connsiteX3" fmla="*/ 225062 w 313508"/>
                <a:gd name="connsiteY3" fmla="*/ 263025 h 908004"/>
                <a:gd name="connsiteX4" fmla="*/ 179613 w 313508"/>
                <a:gd name="connsiteY4" fmla="*/ 324393 h 908004"/>
                <a:gd name="connsiteX5" fmla="*/ 132125 w 313508"/>
                <a:gd name="connsiteY5" fmla="*/ 485229 h 908004"/>
                <a:gd name="connsiteX6" fmla="*/ 106884 w 313508"/>
                <a:gd name="connsiteY6" fmla="*/ 690289 h 908004"/>
                <a:gd name="connsiteX7" fmla="*/ 19798 w 313508"/>
                <a:gd name="connsiteY7" fmla="*/ 908004 h 908004"/>
                <a:gd name="connsiteX8" fmla="*/ 0 w 313508"/>
                <a:gd name="connsiteY8" fmla="*/ 589665 h 908004"/>
                <a:gd name="connsiteX9" fmla="*/ 69669 w 313508"/>
                <a:gd name="connsiteY9" fmla="*/ 368073 h 908004"/>
                <a:gd name="connsiteX10" fmla="*/ 107632 w 313508"/>
                <a:gd name="connsiteY10" fmla="*/ 240642 h 908004"/>
                <a:gd name="connsiteX11" fmla="*/ 180499 w 313508"/>
                <a:gd name="connsiteY11" fmla="*/ 122669 h 908004"/>
                <a:gd name="connsiteX12" fmla="*/ 236968 w 313508"/>
                <a:gd name="connsiteY12" fmla="*/ 65382 h 908004"/>
                <a:gd name="connsiteX13" fmla="*/ 294528 w 313508"/>
                <a:gd name="connsiteY13" fmla="*/ 12654 h 908004"/>
                <a:gd name="connsiteX0" fmla="*/ 313508 w 313508"/>
                <a:gd name="connsiteY0" fmla="*/ 0 h 908004"/>
                <a:gd name="connsiteX1" fmla="*/ 298881 w 313508"/>
                <a:gd name="connsiteY1" fmla="*/ 191588 h 908004"/>
                <a:gd name="connsiteX2" fmla="*/ 262753 w 313508"/>
                <a:gd name="connsiteY2" fmla="*/ 233227 h 908004"/>
                <a:gd name="connsiteX3" fmla="*/ 225062 w 313508"/>
                <a:gd name="connsiteY3" fmla="*/ 263025 h 908004"/>
                <a:gd name="connsiteX4" fmla="*/ 179613 w 313508"/>
                <a:gd name="connsiteY4" fmla="*/ 324393 h 908004"/>
                <a:gd name="connsiteX5" fmla="*/ 132125 w 313508"/>
                <a:gd name="connsiteY5" fmla="*/ 485229 h 908004"/>
                <a:gd name="connsiteX6" fmla="*/ 78309 w 313508"/>
                <a:gd name="connsiteY6" fmla="*/ 640283 h 908004"/>
                <a:gd name="connsiteX7" fmla="*/ 19798 w 313508"/>
                <a:gd name="connsiteY7" fmla="*/ 908004 h 908004"/>
                <a:gd name="connsiteX8" fmla="*/ 0 w 313508"/>
                <a:gd name="connsiteY8" fmla="*/ 589665 h 908004"/>
                <a:gd name="connsiteX9" fmla="*/ 69669 w 313508"/>
                <a:gd name="connsiteY9" fmla="*/ 368073 h 908004"/>
                <a:gd name="connsiteX10" fmla="*/ 107632 w 313508"/>
                <a:gd name="connsiteY10" fmla="*/ 240642 h 908004"/>
                <a:gd name="connsiteX11" fmla="*/ 180499 w 313508"/>
                <a:gd name="connsiteY11" fmla="*/ 122669 h 908004"/>
                <a:gd name="connsiteX12" fmla="*/ 236968 w 313508"/>
                <a:gd name="connsiteY12" fmla="*/ 65382 h 908004"/>
                <a:gd name="connsiteX13" fmla="*/ 294528 w 313508"/>
                <a:gd name="connsiteY13" fmla="*/ 12654 h 908004"/>
                <a:gd name="connsiteX0" fmla="*/ 317522 w 317522"/>
                <a:gd name="connsiteY0" fmla="*/ 0 h 848473"/>
                <a:gd name="connsiteX1" fmla="*/ 302895 w 317522"/>
                <a:gd name="connsiteY1" fmla="*/ 191588 h 848473"/>
                <a:gd name="connsiteX2" fmla="*/ 266767 w 317522"/>
                <a:gd name="connsiteY2" fmla="*/ 233227 h 848473"/>
                <a:gd name="connsiteX3" fmla="*/ 229076 w 317522"/>
                <a:gd name="connsiteY3" fmla="*/ 263025 h 848473"/>
                <a:gd name="connsiteX4" fmla="*/ 183627 w 317522"/>
                <a:gd name="connsiteY4" fmla="*/ 324393 h 848473"/>
                <a:gd name="connsiteX5" fmla="*/ 136139 w 317522"/>
                <a:gd name="connsiteY5" fmla="*/ 485229 h 848473"/>
                <a:gd name="connsiteX6" fmla="*/ 82323 w 317522"/>
                <a:gd name="connsiteY6" fmla="*/ 640283 h 848473"/>
                <a:gd name="connsiteX7" fmla="*/ 0 w 317522"/>
                <a:gd name="connsiteY7" fmla="*/ 848473 h 848473"/>
                <a:gd name="connsiteX8" fmla="*/ 4014 w 317522"/>
                <a:gd name="connsiteY8" fmla="*/ 589665 h 848473"/>
                <a:gd name="connsiteX9" fmla="*/ 73683 w 317522"/>
                <a:gd name="connsiteY9" fmla="*/ 368073 h 848473"/>
                <a:gd name="connsiteX10" fmla="*/ 111646 w 317522"/>
                <a:gd name="connsiteY10" fmla="*/ 240642 h 848473"/>
                <a:gd name="connsiteX11" fmla="*/ 184513 w 317522"/>
                <a:gd name="connsiteY11" fmla="*/ 122669 h 848473"/>
                <a:gd name="connsiteX12" fmla="*/ 240982 w 317522"/>
                <a:gd name="connsiteY12" fmla="*/ 65382 h 848473"/>
                <a:gd name="connsiteX13" fmla="*/ 298542 w 317522"/>
                <a:gd name="connsiteY13" fmla="*/ 12654 h 848473"/>
                <a:gd name="connsiteX0" fmla="*/ 317522 w 317522"/>
                <a:gd name="connsiteY0" fmla="*/ 0 h 848473"/>
                <a:gd name="connsiteX1" fmla="*/ 302895 w 317522"/>
                <a:gd name="connsiteY1" fmla="*/ 191588 h 848473"/>
                <a:gd name="connsiteX2" fmla="*/ 266767 w 317522"/>
                <a:gd name="connsiteY2" fmla="*/ 233227 h 848473"/>
                <a:gd name="connsiteX3" fmla="*/ 229076 w 317522"/>
                <a:gd name="connsiteY3" fmla="*/ 263025 h 848473"/>
                <a:gd name="connsiteX4" fmla="*/ 183627 w 317522"/>
                <a:gd name="connsiteY4" fmla="*/ 324393 h 848473"/>
                <a:gd name="connsiteX5" fmla="*/ 136139 w 317522"/>
                <a:gd name="connsiteY5" fmla="*/ 485229 h 848473"/>
                <a:gd name="connsiteX6" fmla="*/ 79942 w 317522"/>
                <a:gd name="connsiteY6" fmla="*/ 623614 h 848473"/>
                <a:gd name="connsiteX7" fmla="*/ 0 w 317522"/>
                <a:gd name="connsiteY7" fmla="*/ 848473 h 848473"/>
                <a:gd name="connsiteX8" fmla="*/ 4014 w 317522"/>
                <a:gd name="connsiteY8" fmla="*/ 589665 h 848473"/>
                <a:gd name="connsiteX9" fmla="*/ 73683 w 317522"/>
                <a:gd name="connsiteY9" fmla="*/ 368073 h 848473"/>
                <a:gd name="connsiteX10" fmla="*/ 111646 w 317522"/>
                <a:gd name="connsiteY10" fmla="*/ 240642 h 848473"/>
                <a:gd name="connsiteX11" fmla="*/ 184513 w 317522"/>
                <a:gd name="connsiteY11" fmla="*/ 122669 h 848473"/>
                <a:gd name="connsiteX12" fmla="*/ 240982 w 317522"/>
                <a:gd name="connsiteY12" fmla="*/ 65382 h 848473"/>
                <a:gd name="connsiteX13" fmla="*/ 298542 w 317522"/>
                <a:gd name="connsiteY13" fmla="*/ 12654 h 848473"/>
                <a:gd name="connsiteX0" fmla="*/ 317522 w 317522"/>
                <a:gd name="connsiteY0" fmla="*/ 0 h 848473"/>
                <a:gd name="connsiteX1" fmla="*/ 302895 w 317522"/>
                <a:gd name="connsiteY1" fmla="*/ 191588 h 848473"/>
                <a:gd name="connsiteX2" fmla="*/ 266767 w 317522"/>
                <a:gd name="connsiteY2" fmla="*/ 233227 h 848473"/>
                <a:gd name="connsiteX3" fmla="*/ 229076 w 317522"/>
                <a:gd name="connsiteY3" fmla="*/ 263025 h 848473"/>
                <a:gd name="connsiteX4" fmla="*/ 183627 w 317522"/>
                <a:gd name="connsiteY4" fmla="*/ 324393 h 848473"/>
                <a:gd name="connsiteX5" fmla="*/ 136139 w 317522"/>
                <a:gd name="connsiteY5" fmla="*/ 485229 h 848473"/>
                <a:gd name="connsiteX6" fmla="*/ 79942 w 317522"/>
                <a:gd name="connsiteY6" fmla="*/ 623614 h 848473"/>
                <a:gd name="connsiteX7" fmla="*/ 0 w 317522"/>
                <a:gd name="connsiteY7" fmla="*/ 848473 h 848473"/>
                <a:gd name="connsiteX8" fmla="*/ 4014 w 317522"/>
                <a:gd name="connsiteY8" fmla="*/ 589665 h 848473"/>
                <a:gd name="connsiteX9" fmla="*/ 64158 w 317522"/>
                <a:gd name="connsiteY9" fmla="*/ 372835 h 848473"/>
                <a:gd name="connsiteX10" fmla="*/ 111646 w 317522"/>
                <a:gd name="connsiteY10" fmla="*/ 240642 h 848473"/>
                <a:gd name="connsiteX11" fmla="*/ 184513 w 317522"/>
                <a:gd name="connsiteY11" fmla="*/ 122669 h 848473"/>
                <a:gd name="connsiteX12" fmla="*/ 240982 w 317522"/>
                <a:gd name="connsiteY12" fmla="*/ 65382 h 848473"/>
                <a:gd name="connsiteX13" fmla="*/ 298542 w 317522"/>
                <a:gd name="connsiteY13" fmla="*/ 12654 h 848473"/>
                <a:gd name="connsiteX0" fmla="*/ 317522 w 317522"/>
                <a:gd name="connsiteY0" fmla="*/ 0 h 848473"/>
                <a:gd name="connsiteX1" fmla="*/ 302895 w 317522"/>
                <a:gd name="connsiteY1" fmla="*/ 191588 h 848473"/>
                <a:gd name="connsiteX2" fmla="*/ 266767 w 317522"/>
                <a:gd name="connsiteY2" fmla="*/ 233227 h 848473"/>
                <a:gd name="connsiteX3" fmla="*/ 229076 w 317522"/>
                <a:gd name="connsiteY3" fmla="*/ 263025 h 848473"/>
                <a:gd name="connsiteX4" fmla="*/ 183627 w 317522"/>
                <a:gd name="connsiteY4" fmla="*/ 324393 h 848473"/>
                <a:gd name="connsiteX5" fmla="*/ 136139 w 317522"/>
                <a:gd name="connsiteY5" fmla="*/ 485229 h 848473"/>
                <a:gd name="connsiteX6" fmla="*/ 79942 w 317522"/>
                <a:gd name="connsiteY6" fmla="*/ 623614 h 848473"/>
                <a:gd name="connsiteX7" fmla="*/ 0 w 317522"/>
                <a:gd name="connsiteY7" fmla="*/ 848473 h 848473"/>
                <a:gd name="connsiteX8" fmla="*/ 4014 w 317522"/>
                <a:gd name="connsiteY8" fmla="*/ 589665 h 848473"/>
                <a:gd name="connsiteX9" fmla="*/ 64158 w 317522"/>
                <a:gd name="connsiteY9" fmla="*/ 372835 h 848473"/>
                <a:gd name="connsiteX10" fmla="*/ 111646 w 317522"/>
                <a:gd name="connsiteY10" fmla="*/ 240642 h 848473"/>
                <a:gd name="connsiteX11" fmla="*/ 184513 w 317522"/>
                <a:gd name="connsiteY11" fmla="*/ 122669 h 848473"/>
                <a:gd name="connsiteX12" fmla="*/ 240982 w 317522"/>
                <a:gd name="connsiteY12" fmla="*/ 65382 h 848473"/>
                <a:gd name="connsiteX13" fmla="*/ 298542 w 317522"/>
                <a:gd name="connsiteY13" fmla="*/ 12654 h 848473"/>
                <a:gd name="connsiteX0" fmla="*/ 317522 w 317522"/>
                <a:gd name="connsiteY0" fmla="*/ 0 h 848473"/>
                <a:gd name="connsiteX1" fmla="*/ 302895 w 317522"/>
                <a:gd name="connsiteY1" fmla="*/ 198732 h 848473"/>
                <a:gd name="connsiteX2" fmla="*/ 266767 w 317522"/>
                <a:gd name="connsiteY2" fmla="*/ 233227 h 848473"/>
                <a:gd name="connsiteX3" fmla="*/ 229076 w 317522"/>
                <a:gd name="connsiteY3" fmla="*/ 263025 h 848473"/>
                <a:gd name="connsiteX4" fmla="*/ 183627 w 317522"/>
                <a:gd name="connsiteY4" fmla="*/ 324393 h 848473"/>
                <a:gd name="connsiteX5" fmla="*/ 136139 w 317522"/>
                <a:gd name="connsiteY5" fmla="*/ 485229 h 848473"/>
                <a:gd name="connsiteX6" fmla="*/ 79942 w 317522"/>
                <a:gd name="connsiteY6" fmla="*/ 623614 h 848473"/>
                <a:gd name="connsiteX7" fmla="*/ 0 w 317522"/>
                <a:gd name="connsiteY7" fmla="*/ 848473 h 848473"/>
                <a:gd name="connsiteX8" fmla="*/ 4014 w 317522"/>
                <a:gd name="connsiteY8" fmla="*/ 589665 h 848473"/>
                <a:gd name="connsiteX9" fmla="*/ 64158 w 317522"/>
                <a:gd name="connsiteY9" fmla="*/ 372835 h 848473"/>
                <a:gd name="connsiteX10" fmla="*/ 111646 w 317522"/>
                <a:gd name="connsiteY10" fmla="*/ 240642 h 848473"/>
                <a:gd name="connsiteX11" fmla="*/ 184513 w 317522"/>
                <a:gd name="connsiteY11" fmla="*/ 122669 h 848473"/>
                <a:gd name="connsiteX12" fmla="*/ 240982 w 317522"/>
                <a:gd name="connsiteY12" fmla="*/ 65382 h 848473"/>
                <a:gd name="connsiteX13" fmla="*/ 298542 w 317522"/>
                <a:gd name="connsiteY13" fmla="*/ 12654 h 848473"/>
                <a:gd name="connsiteX0" fmla="*/ 317522 w 317522"/>
                <a:gd name="connsiteY0" fmla="*/ 0 h 848473"/>
                <a:gd name="connsiteX1" fmla="*/ 302895 w 317522"/>
                <a:gd name="connsiteY1" fmla="*/ 198732 h 848473"/>
                <a:gd name="connsiteX2" fmla="*/ 266767 w 317522"/>
                <a:gd name="connsiteY2" fmla="*/ 233227 h 848473"/>
                <a:gd name="connsiteX3" fmla="*/ 229076 w 317522"/>
                <a:gd name="connsiteY3" fmla="*/ 263025 h 848473"/>
                <a:gd name="connsiteX4" fmla="*/ 183627 w 317522"/>
                <a:gd name="connsiteY4" fmla="*/ 324393 h 848473"/>
                <a:gd name="connsiteX5" fmla="*/ 136139 w 317522"/>
                <a:gd name="connsiteY5" fmla="*/ 485229 h 848473"/>
                <a:gd name="connsiteX6" fmla="*/ 79942 w 317522"/>
                <a:gd name="connsiteY6" fmla="*/ 623614 h 848473"/>
                <a:gd name="connsiteX7" fmla="*/ 0 w 317522"/>
                <a:gd name="connsiteY7" fmla="*/ 848473 h 848473"/>
                <a:gd name="connsiteX8" fmla="*/ 4014 w 317522"/>
                <a:gd name="connsiteY8" fmla="*/ 589665 h 848473"/>
                <a:gd name="connsiteX9" fmla="*/ 64158 w 317522"/>
                <a:gd name="connsiteY9" fmla="*/ 372835 h 848473"/>
                <a:gd name="connsiteX10" fmla="*/ 111646 w 317522"/>
                <a:gd name="connsiteY10" fmla="*/ 240642 h 848473"/>
                <a:gd name="connsiteX11" fmla="*/ 184513 w 317522"/>
                <a:gd name="connsiteY11" fmla="*/ 122669 h 848473"/>
                <a:gd name="connsiteX12" fmla="*/ 240982 w 317522"/>
                <a:gd name="connsiteY12" fmla="*/ 65382 h 848473"/>
                <a:gd name="connsiteX13" fmla="*/ 298542 w 317522"/>
                <a:gd name="connsiteY13" fmla="*/ 12654 h 848473"/>
                <a:gd name="connsiteX0" fmla="*/ 317522 w 317522"/>
                <a:gd name="connsiteY0" fmla="*/ 0 h 848473"/>
                <a:gd name="connsiteX1" fmla="*/ 302895 w 317522"/>
                <a:gd name="connsiteY1" fmla="*/ 198732 h 848473"/>
                <a:gd name="connsiteX2" fmla="*/ 259623 w 317522"/>
                <a:gd name="connsiteY2" fmla="*/ 233227 h 848473"/>
                <a:gd name="connsiteX3" fmla="*/ 229076 w 317522"/>
                <a:gd name="connsiteY3" fmla="*/ 263025 h 848473"/>
                <a:gd name="connsiteX4" fmla="*/ 183627 w 317522"/>
                <a:gd name="connsiteY4" fmla="*/ 324393 h 848473"/>
                <a:gd name="connsiteX5" fmla="*/ 136139 w 317522"/>
                <a:gd name="connsiteY5" fmla="*/ 485229 h 848473"/>
                <a:gd name="connsiteX6" fmla="*/ 79942 w 317522"/>
                <a:gd name="connsiteY6" fmla="*/ 623614 h 848473"/>
                <a:gd name="connsiteX7" fmla="*/ 0 w 317522"/>
                <a:gd name="connsiteY7" fmla="*/ 848473 h 848473"/>
                <a:gd name="connsiteX8" fmla="*/ 4014 w 317522"/>
                <a:gd name="connsiteY8" fmla="*/ 589665 h 848473"/>
                <a:gd name="connsiteX9" fmla="*/ 64158 w 317522"/>
                <a:gd name="connsiteY9" fmla="*/ 372835 h 848473"/>
                <a:gd name="connsiteX10" fmla="*/ 111646 w 317522"/>
                <a:gd name="connsiteY10" fmla="*/ 240642 h 848473"/>
                <a:gd name="connsiteX11" fmla="*/ 184513 w 317522"/>
                <a:gd name="connsiteY11" fmla="*/ 122669 h 848473"/>
                <a:gd name="connsiteX12" fmla="*/ 240982 w 317522"/>
                <a:gd name="connsiteY12" fmla="*/ 65382 h 848473"/>
                <a:gd name="connsiteX13" fmla="*/ 298542 w 317522"/>
                <a:gd name="connsiteY13" fmla="*/ 12654 h 848473"/>
                <a:gd name="connsiteX0" fmla="*/ 317522 w 317522"/>
                <a:gd name="connsiteY0" fmla="*/ 0 h 848473"/>
                <a:gd name="connsiteX1" fmla="*/ 302895 w 317522"/>
                <a:gd name="connsiteY1" fmla="*/ 198732 h 848473"/>
                <a:gd name="connsiteX2" fmla="*/ 259623 w 317522"/>
                <a:gd name="connsiteY2" fmla="*/ 233227 h 848473"/>
                <a:gd name="connsiteX3" fmla="*/ 229076 w 317522"/>
                <a:gd name="connsiteY3" fmla="*/ 263025 h 848473"/>
                <a:gd name="connsiteX4" fmla="*/ 178864 w 317522"/>
                <a:gd name="connsiteY4" fmla="*/ 336299 h 848473"/>
                <a:gd name="connsiteX5" fmla="*/ 136139 w 317522"/>
                <a:gd name="connsiteY5" fmla="*/ 485229 h 848473"/>
                <a:gd name="connsiteX6" fmla="*/ 79942 w 317522"/>
                <a:gd name="connsiteY6" fmla="*/ 623614 h 848473"/>
                <a:gd name="connsiteX7" fmla="*/ 0 w 317522"/>
                <a:gd name="connsiteY7" fmla="*/ 848473 h 848473"/>
                <a:gd name="connsiteX8" fmla="*/ 4014 w 317522"/>
                <a:gd name="connsiteY8" fmla="*/ 589665 h 848473"/>
                <a:gd name="connsiteX9" fmla="*/ 64158 w 317522"/>
                <a:gd name="connsiteY9" fmla="*/ 372835 h 848473"/>
                <a:gd name="connsiteX10" fmla="*/ 111646 w 317522"/>
                <a:gd name="connsiteY10" fmla="*/ 240642 h 848473"/>
                <a:gd name="connsiteX11" fmla="*/ 184513 w 317522"/>
                <a:gd name="connsiteY11" fmla="*/ 122669 h 848473"/>
                <a:gd name="connsiteX12" fmla="*/ 240982 w 317522"/>
                <a:gd name="connsiteY12" fmla="*/ 65382 h 848473"/>
                <a:gd name="connsiteX13" fmla="*/ 298542 w 317522"/>
                <a:gd name="connsiteY13" fmla="*/ 12654 h 848473"/>
                <a:gd name="connsiteX0" fmla="*/ 317522 w 317522"/>
                <a:gd name="connsiteY0" fmla="*/ 0 h 848473"/>
                <a:gd name="connsiteX1" fmla="*/ 302895 w 317522"/>
                <a:gd name="connsiteY1" fmla="*/ 198732 h 848473"/>
                <a:gd name="connsiteX2" fmla="*/ 259623 w 317522"/>
                <a:gd name="connsiteY2" fmla="*/ 233227 h 848473"/>
                <a:gd name="connsiteX3" fmla="*/ 229076 w 317522"/>
                <a:gd name="connsiteY3" fmla="*/ 263025 h 848473"/>
                <a:gd name="connsiteX4" fmla="*/ 178864 w 317522"/>
                <a:gd name="connsiteY4" fmla="*/ 336299 h 848473"/>
                <a:gd name="connsiteX5" fmla="*/ 136139 w 317522"/>
                <a:gd name="connsiteY5" fmla="*/ 485229 h 848473"/>
                <a:gd name="connsiteX6" fmla="*/ 75179 w 317522"/>
                <a:gd name="connsiteY6" fmla="*/ 654570 h 848473"/>
                <a:gd name="connsiteX7" fmla="*/ 0 w 317522"/>
                <a:gd name="connsiteY7" fmla="*/ 848473 h 848473"/>
                <a:gd name="connsiteX8" fmla="*/ 4014 w 317522"/>
                <a:gd name="connsiteY8" fmla="*/ 589665 h 848473"/>
                <a:gd name="connsiteX9" fmla="*/ 64158 w 317522"/>
                <a:gd name="connsiteY9" fmla="*/ 372835 h 848473"/>
                <a:gd name="connsiteX10" fmla="*/ 111646 w 317522"/>
                <a:gd name="connsiteY10" fmla="*/ 240642 h 848473"/>
                <a:gd name="connsiteX11" fmla="*/ 184513 w 317522"/>
                <a:gd name="connsiteY11" fmla="*/ 122669 h 848473"/>
                <a:gd name="connsiteX12" fmla="*/ 240982 w 317522"/>
                <a:gd name="connsiteY12" fmla="*/ 65382 h 848473"/>
                <a:gd name="connsiteX13" fmla="*/ 298542 w 317522"/>
                <a:gd name="connsiteY13" fmla="*/ 12654 h 848473"/>
                <a:gd name="connsiteX0" fmla="*/ 317522 w 317522"/>
                <a:gd name="connsiteY0" fmla="*/ 0 h 848473"/>
                <a:gd name="connsiteX1" fmla="*/ 302895 w 317522"/>
                <a:gd name="connsiteY1" fmla="*/ 198732 h 848473"/>
                <a:gd name="connsiteX2" fmla="*/ 259623 w 317522"/>
                <a:gd name="connsiteY2" fmla="*/ 233227 h 848473"/>
                <a:gd name="connsiteX3" fmla="*/ 229076 w 317522"/>
                <a:gd name="connsiteY3" fmla="*/ 263025 h 848473"/>
                <a:gd name="connsiteX4" fmla="*/ 178864 w 317522"/>
                <a:gd name="connsiteY4" fmla="*/ 336299 h 848473"/>
                <a:gd name="connsiteX5" fmla="*/ 136139 w 317522"/>
                <a:gd name="connsiteY5" fmla="*/ 485229 h 848473"/>
                <a:gd name="connsiteX6" fmla="*/ 75179 w 317522"/>
                <a:gd name="connsiteY6" fmla="*/ 654570 h 848473"/>
                <a:gd name="connsiteX7" fmla="*/ 0 w 317522"/>
                <a:gd name="connsiteY7" fmla="*/ 848473 h 848473"/>
                <a:gd name="connsiteX8" fmla="*/ 4014 w 317522"/>
                <a:gd name="connsiteY8" fmla="*/ 589665 h 848473"/>
                <a:gd name="connsiteX9" fmla="*/ 64158 w 317522"/>
                <a:gd name="connsiteY9" fmla="*/ 372835 h 848473"/>
                <a:gd name="connsiteX10" fmla="*/ 111646 w 317522"/>
                <a:gd name="connsiteY10" fmla="*/ 240642 h 848473"/>
                <a:gd name="connsiteX11" fmla="*/ 184513 w 317522"/>
                <a:gd name="connsiteY11" fmla="*/ 122669 h 848473"/>
                <a:gd name="connsiteX12" fmla="*/ 229076 w 317522"/>
                <a:gd name="connsiteY12" fmla="*/ 70145 h 848473"/>
                <a:gd name="connsiteX13" fmla="*/ 298542 w 317522"/>
                <a:gd name="connsiteY13" fmla="*/ 12654 h 848473"/>
                <a:gd name="connsiteX0" fmla="*/ 317522 w 317522"/>
                <a:gd name="connsiteY0" fmla="*/ 0 h 848473"/>
                <a:gd name="connsiteX1" fmla="*/ 302895 w 317522"/>
                <a:gd name="connsiteY1" fmla="*/ 198732 h 848473"/>
                <a:gd name="connsiteX2" fmla="*/ 259623 w 317522"/>
                <a:gd name="connsiteY2" fmla="*/ 233227 h 848473"/>
                <a:gd name="connsiteX3" fmla="*/ 229076 w 317522"/>
                <a:gd name="connsiteY3" fmla="*/ 263025 h 848473"/>
                <a:gd name="connsiteX4" fmla="*/ 178864 w 317522"/>
                <a:gd name="connsiteY4" fmla="*/ 336299 h 848473"/>
                <a:gd name="connsiteX5" fmla="*/ 136139 w 317522"/>
                <a:gd name="connsiteY5" fmla="*/ 485229 h 848473"/>
                <a:gd name="connsiteX6" fmla="*/ 75179 w 317522"/>
                <a:gd name="connsiteY6" fmla="*/ 654570 h 848473"/>
                <a:gd name="connsiteX7" fmla="*/ 0 w 317522"/>
                <a:gd name="connsiteY7" fmla="*/ 848473 h 848473"/>
                <a:gd name="connsiteX8" fmla="*/ 4014 w 317522"/>
                <a:gd name="connsiteY8" fmla="*/ 589665 h 848473"/>
                <a:gd name="connsiteX9" fmla="*/ 64158 w 317522"/>
                <a:gd name="connsiteY9" fmla="*/ 372835 h 848473"/>
                <a:gd name="connsiteX10" fmla="*/ 111646 w 317522"/>
                <a:gd name="connsiteY10" fmla="*/ 240642 h 848473"/>
                <a:gd name="connsiteX11" fmla="*/ 138588 w 317522"/>
                <a:gd name="connsiteY11" fmla="*/ 189207 h 848473"/>
                <a:gd name="connsiteX12" fmla="*/ 184513 w 317522"/>
                <a:gd name="connsiteY12" fmla="*/ 122669 h 848473"/>
                <a:gd name="connsiteX13" fmla="*/ 229076 w 317522"/>
                <a:gd name="connsiteY13" fmla="*/ 70145 h 848473"/>
                <a:gd name="connsiteX14" fmla="*/ 298542 w 317522"/>
                <a:gd name="connsiteY14" fmla="*/ 12654 h 848473"/>
                <a:gd name="connsiteX0" fmla="*/ 317522 w 317522"/>
                <a:gd name="connsiteY0" fmla="*/ 0 h 848473"/>
                <a:gd name="connsiteX1" fmla="*/ 302895 w 317522"/>
                <a:gd name="connsiteY1" fmla="*/ 198732 h 848473"/>
                <a:gd name="connsiteX2" fmla="*/ 259623 w 317522"/>
                <a:gd name="connsiteY2" fmla="*/ 233227 h 848473"/>
                <a:gd name="connsiteX3" fmla="*/ 229076 w 317522"/>
                <a:gd name="connsiteY3" fmla="*/ 263025 h 848473"/>
                <a:gd name="connsiteX4" fmla="*/ 178864 w 317522"/>
                <a:gd name="connsiteY4" fmla="*/ 336299 h 848473"/>
                <a:gd name="connsiteX5" fmla="*/ 136139 w 317522"/>
                <a:gd name="connsiteY5" fmla="*/ 485229 h 848473"/>
                <a:gd name="connsiteX6" fmla="*/ 75179 w 317522"/>
                <a:gd name="connsiteY6" fmla="*/ 654570 h 848473"/>
                <a:gd name="connsiteX7" fmla="*/ 0 w 317522"/>
                <a:gd name="connsiteY7" fmla="*/ 848473 h 848473"/>
                <a:gd name="connsiteX8" fmla="*/ 4014 w 317522"/>
                <a:gd name="connsiteY8" fmla="*/ 589665 h 848473"/>
                <a:gd name="connsiteX9" fmla="*/ 33813 w 317522"/>
                <a:gd name="connsiteY9" fmla="*/ 472576 h 848473"/>
                <a:gd name="connsiteX10" fmla="*/ 64158 w 317522"/>
                <a:gd name="connsiteY10" fmla="*/ 372835 h 848473"/>
                <a:gd name="connsiteX11" fmla="*/ 111646 w 317522"/>
                <a:gd name="connsiteY11" fmla="*/ 240642 h 848473"/>
                <a:gd name="connsiteX12" fmla="*/ 138588 w 317522"/>
                <a:gd name="connsiteY12" fmla="*/ 189207 h 848473"/>
                <a:gd name="connsiteX13" fmla="*/ 184513 w 317522"/>
                <a:gd name="connsiteY13" fmla="*/ 122669 h 848473"/>
                <a:gd name="connsiteX14" fmla="*/ 229076 w 317522"/>
                <a:gd name="connsiteY14" fmla="*/ 70145 h 848473"/>
                <a:gd name="connsiteX15" fmla="*/ 298542 w 317522"/>
                <a:gd name="connsiteY15" fmla="*/ 12654 h 848473"/>
                <a:gd name="connsiteX0" fmla="*/ 317522 w 317522"/>
                <a:gd name="connsiteY0" fmla="*/ 0 h 848473"/>
                <a:gd name="connsiteX1" fmla="*/ 302895 w 317522"/>
                <a:gd name="connsiteY1" fmla="*/ 198732 h 848473"/>
                <a:gd name="connsiteX2" fmla="*/ 259623 w 317522"/>
                <a:gd name="connsiteY2" fmla="*/ 233227 h 848473"/>
                <a:gd name="connsiteX3" fmla="*/ 229076 w 317522"/>
                <a:gd name="connsiteY3" fmla="*/ 263025 h 848473"/>
                <a:gd name="connsiteX4" fmla="*/ 178864 w 317522"/>
                <a:gd name="connsiteY4" fmla="*/ 336299 h 848473"/>
                <a:gd name="connsiteX5" fmla="*/ 136139 w 317522"/>
                <a:gd name="connsiteY5" fmla="*/ 485229 h 848473"/>
                <a:gd name="connsiteX6" fmla="*/ 75179 w 317522"/>
                <a:gd name="connsiteY6" fmla="*/ 654570 h 848473"/>
                <a:gd name="connsiteX7" fmla="*/ 0 w 317522"/>
                <a:gd name="connsiteY7" fmla="*/ 848473 h 848473"/>
                <a:gd name="connsiteX8" fmla="*/ 4014 w 317522"/>
                <a:gd name="connsiteY8" fmla="*/ 589665 h 848473"/>
                <a:gd name="connsiteX9" fmla="*/ 33813 w 317522"/>
                <a:gd name="connsiteY9" fmla="*/ 472576 h 848473"/>
                <a:gd name="connsiteX10" fmla="*/ 64158 w 317522"/>
                <a:gd name="connsiteY10" fmla="*/ 372835 h 848473"/>
                <a:gd name="connsiteX11" fmla="*/ 86201 w 317522"/>
                <a:gd name="connsiteY11" fmla="*/ 305889 h 848473"/>
                <a:gd name="connsiteX12" fmla="*/ 111646 w 317522"/>
                <a:gd name="connsiteY12" fmla="*/ 240642 h 848473"/>
                <a:gd name="connsiteX13" fmla="*/ 138588 w 317522"/>
                <a:gd name="connsiteY13" fmla="*/ 189207 h 848473"/>
                <a:gd name="connsiteX14" fmla="*/ 184513 w 317522"/>
                <a:gd name="connsiteY14" fmla="*/ 122669 h 848473"/>
                <a:gd name="connsiteX15" fmla="*/ 229076 w 317522"/>
                <a:gd name="connsiteY15" fmla="*/ 70145 h 848473"/>
                <a:gd name="connsiteX16" fmla="*/ 298542 w 317522"/>
                <a:gd name="connsiteY16" fmla="*/ 12654 h 848473"/>
                <a:gd name="connsiteX0" fmla="*/ 317522 w 317522"/>
                <a:gd name="connsiteY0" fmla="*/ 0 h 848473"/>
                <a:gd name="connsiteX1" fmla="*/ 302895 w 317522"/>
                <a:gd name="connsiteY1" fmla="*/ 198732 h 848473"/>
                <a:gd name="connsiteX2" fmla="*/ 259623 w 317522"/>
                <a:gd name="connsiteY2" fmla="*/ 233227 h 848473"/>
                <a:gd name="connsiteX3" fmla="*/ 229076 w 317522"/>
                <a:gd name="connsiteY3" fmla="*/ 263025 h 848473"/>
                <a:gd name="connsiteX4" fmla="*/ 178864 w 317522"/>
                <a:gd name="connsiteY4" fmla="*/ 336299 h 848473"/>
                <a:gd name="connsiteX5" fmla="*/ 136139 w 317522"/>
                <a:gd name="connsiteY5" fmla="*/ 485229 h 848473"/>
                <a:gd name="connsiteX6" fmla="*/ 75179 w 317522"/>
                <a:gd name="connsiteY6" fmla="*/ 654570 h 848473"/>
                <a:gd name="connsiteX7" fmla="*/ 0 w 317522"/>
                <a:gd name="connsiteY7" fmla="*/ 848473 h 848473"/>
                <a:gd name="connsiteX8" fmla="*/ 4014 w 317522"/>
                <a:gd name="connsiteY8" fmla="*/ 589665 h 848473"/>
                <a:gd name="connsiteX9" fmla="*/ 33813 w 317522"/>
                <a:gd name="connsiteY9" fmla="*/ 472576 h 848473"/>
                <a:gd name="connsiteX10" fmla="*/ 64158 w 317522"/>
                <a:gd name="connsiteY10" fmla="*/ 372835 h 848473"/>
                <a:gd name="connsiteX11" fmla="*/ 86201 w 317522"/>
                <a:gd name="connsiteY11" fmla="*/ 305889 h 848473"/>
                <a:gd name="connsiteX12" fmla="*/ 111646 w 317522"/>
                <a:gd name="connsiteY12" fmla="*/ 240642 h 848473"/>
                <a:gd name="connsiteX13" fmla="*/ 138588 w 317522"/>
                <a:gd name="connsiteY13" fmla="*/ 189207 h 848473"/>
                <a:gd name="connsiteX14" fmla="*/ 184513 w 317522"/>
                <a:gd name="connsiteY14" fmla="*/ 122669 h 848473"/>
                <a:gd name="connsiteX15" fmla="*/ 229076 w 317522"/>
                <a:gd name="connsiteY15" fmla="*/ 70145 h 848473"/>
                <a:gd name="connsiteX16" fmla="*/ 286636 w 317522"/>
                <a:gd name="connsiteY16" fmla="*/ 19798 h 848473"/>
                <a:gd name="connsiteX0" fmla="*/ 307997 w 307997"/>
                <a:gd name="connsiteY0" fmla="*/ 0 h 846092"/>
                <a:gd name="connsiteX1" fmla="*/ 302895 w 307997"/>
                <a:gd name="connsiteY1" fmla="*/ 196351 h 846092"/>
                <a:gd name="connsiteX2" fmla="*/ 259623 w 307997"/>
                <a:gd name="connsiteY2" fmla="*/ 230846 h 846092"/>
                <a:gd name="connsiteX3" fmla="*/ 229076 w 307997"/>
                <a:gd name="connsiteY3" fmla="*/ 260644 h 846092"/>
                <a:gd name="connsiteX4" fmla="*/ 178864 w 307997"/>
                <a:gd name="connsiteY4" fmla="*/ 333918 h 846092"/>
                <a:gd name="connsiteX5" fmla="*/ 136139 w 307997"/>
                <a:gd name="connsiteY5" fmla="*/ 482848 h 846092"/>
                <a:gd name="connsiteX6" fmla="*/ 75179 w 307997"/>
                <a:gd name="connsiteY6" fmla="*/ 652189 h 846092"/>
                <a:gd name="connsiteX7" fmla="*/ 0 w 307997"/>
                <a:gd name="connsiteY7" fmla="*/ 846092 h 846092"/>
                <a:gd name="connsiteX8" fmla="*/ 4014 w 307997"/>
                <a:gd name="connsiteY8" fmla="*/ 587284 h 846092"/>
                <a:gd name="connsiteX9" fmla="*/ 33813 w 307997"/>
                <a:gd name="connsiteY9" fmla="*/ 470195 h 846092"/>
                <a:gd name="connsiteX10" fmla="*/ 64158 w 307997"/>
                <a:gd name="connsiteY10" fmla="*/ 370454 h 846092"/>
                <a:gd name="connsiteX11" fmla="*/ 86201 w 307997"/>
                <a:gd name="connsiteY11" fmla="*/ 303508 h 846092"/>
                <a:gd name="connsiteX12" fmla="*/ 111646 w 307997"/>
                <a:gd name="connsiteY12" fmla="*/ 238261 h 846092"/>
                <a:gd name="connsiteX13" fmla="*/ 138588 w 307997"/>
                <a:gd name="connsiteY13" fmla="*/ 186826 h 846092"/>
                <a:gd name="connsiteX14" fmla="*/ 184513 w 307997"/>
                <a:gd name="connsiteY14" fmla="*/ 120288 h 846092"/>
                <a:gd name="connsiteX15" fmla="*/ 229076 w 307997"/>
                <a:gd name="connsiteY15" fmla="*/ 67764 h 846092"/>
                <a:gd name="connsiteX16" fmla="*/ 286636 w 307997"/>
                <a:gd name="connsiteY16" fmla="*/ 17417 h 846092"/>
                <a:gd name="connsiteX0" fmla="*/ 307997 w 307997"/>
                <a:gd name="connsiteY0" fmla="*/ 0 h 846092"/>
                <a:gd name="connsiteX1" fmla="*/ 307658 w 307997"/>
                <a:gd name="connsiteY1" fmla="*/ 84432 h 846092"/>
                <a:gd name="connsiteX2" fmla="*/ 302895 w 307997"/>
                <a:gd name="connsiteY2" fmla="*/ 196351 h 846092"/>
                <a:gd name="connsiteX3" fmla="*/ 259623 w 307997"/>
                <a:gd name="connsiteY3" fmla="*/ 230846 h 846092"/>
                <a:gd name="connsiteX4" fmla="*/ 229076 w 307997"/>
                <a:gd name="connsiteY4" fmla="*/ 260644 h 846092"/>
                <a:gd name="connsiteX5" fmla="*/ 178864 w 307997"/>
                <a:gd name="connsiteY5" fmla="*/ 333918 h 846092"/>
                <a:gd name="connsiteX6" fmla="*/ 136139 w 307997"/>
                <a:gd name="connsiteY6" fmla="*/ 482848 h 846092"/>
                <a:gd name="connsiteX7" fmla="*/ 75179 w 307997"/>
                <a:gd name="connsiteY7" fmla="*/ 652189 h 846092"/>
                <a:gd name="connsiteX8" fmla="*/ 0 w 307997"/>
                <a:gd name="connsiteY8" fmla="*/ 846092 h 846092"/>
                <a:gd name="connsiteX9" fmla="*/ 4014 w 307997"/>
                <a:gd name="connsiteY9" fmla="*/ 587284 h 846092"/>
                <a:gd name="connsiteX10" fmla="*/ 33813 w 307997"/>
                <a:gd name="connsiteY10" fmla="*/ 470195 h 846092"/>
                <a:gd name="connsiteX11" fmla="*/ 64158 w 307997"/>
                <a:gd name="connsiteY11" fmla="*/ 370454 h 846092"/>
                <a:gd name="connsiteX12" fmla="*/ 86201 w 307997"/>
                <a:gd name="connsiteY12" fmla="*/ 303508 h 846092"/>
                <a:gd name="connsiteX13" fmla="*/ 111646 w 307997"/>
                <a:gd name="connsiteY13" fmla="*/ 238261 h 846092"/>
                <a:gd name="connsiteX14" fmla="*/ 138588 w 307997"/>
                <a:gd name="connsiteY14" fmla="*/ 186826 h 846092"/>
                <a:gd name="connsiteX15" fmla="*/ 184513 w 307997"/>
                <a:gd name="connsiteY15" fmla="*/ 120288 h 846092"/>
                <a:gd name="connsiteX16" fmla="*/ 229076 w 307997"/>
                <a:gd name="connsiteY16" fmla="*/ 67764 h 846092"/>
                <a:gd name="connsiteX17" fmla="*/ 286636 w 307997"/>
                <a:gd name="connsiteY17" fmla="*/ 17417 h 846092"/>
                <a:gd name="connsiteX0" fmla="*/ 307997 w 307997"/>
                <a:gd name="connsiteY0" fmla="*/ 0 h 846092"/>
                <a:gd name="connsiteX1" fmla="*/ 307658 w 307997"/>
                <a:gd name="connsiteY1" fmla="*/ 84432 h 846092"/>
                <a:gd name="connsiteX2" fmla="*/ 302895 w 307997"/>
                <a:gd name="connsiteY2" fmla="*/ 196351 h 846092"/>
                <a:gd name="connsiteX3" fmla="*/ 259623 w 307997"/>
                <a:gd name="connsiteY3" fmla="*/ 230846 h 846092"/>
                <a:gd name="connsiteX4" fmla="*/ 229076 w 307997"/>
                <a:gd name="connsiteY4" fmla="*/ 260644 h 846092"/>
                <a:gd name="connsiteX5" fmla="*/ 178864 w 307997"/>
                <a:gd name="connsiteY5" fmla="*/ 333918 h 846092"/>
                <a:gd name="connsiteX6" fmla="*/ 136139 w 307997"/>
                <a:gd name="connsiteY6" fmla="*/ 482848 h 846092"/>
                <a:gd name="connsiteX7" fmla="*/ 75179 w 307997"/>
                <a:gd name="connsiteY7" fmla="*/ 652189 h 846092"/>
                <a:gd name="connsiteX8" fmla="*/ 0 w 307997"/>
                <a:gd name="connsiteY8" fmla="*/ 846092 h 846092"/>
                <a:gd name="connsiteX9" fmla="*/ 4014 w 307997"/>
                <a:gd name="connsiteY9" fmla="*/ 587284 h 846092"/>
                <a:gd name="connsiteX10" fmla="*/ 33813 w 307997"/>
                <a:gd name="connsiteY10" fmla="*/ 470195 h 846092"/>
                <a:gd name="connsiteX11" fmla="*/ 64158 w 307997"/>
                <a:gd name="connsiteY11" fmla="*/ 370454 h 846092"/>
                <a:gd name="connsiteX12" fmla="*/ 86201 w 307997"/>
                <a:gd name="connsiteY12" fmla="*/ 303508 h 846092"/>
                <a:gd name="connsiteX13" fmla="*/ 111646 w 307997"/>
                <a:gd name="connsiteY13" fmla="*/ 238261 h 846092"/>
                <a:gd name="connsiteX14" fmla="*/ 138588 w 307997"/>
                <a:gd name="connsiteY14" fmla="*/ 177301 h 846092"/>
                <a:gd name="connsiteX15" fmla="*/ 184513 w 307997"/>
                <a:gd name="connsiteY15" fmla="*/ 120288 h 846092"/>
                <a:gd name="connsiteX16" fmla="*/ 229076 w 307997"/>
                <a:gd name="connsiteY16" fmla="*/ 67764 h 846092"/>
                <a:gd name="connsiteX17" fmla="*/ 286636 w 307997"/>
                <a:gd name="connsiteY17" fmla="*/ 17417 h 846092"/>
                <a:gd name="connsiteX0" fmla="*/ 307997 w 307997"/>
                <a:gd name="connsiteY0" fmla="*/ 0 h 846092"/>
                <a:gd name="connsiteX1" fmla="*/ 307658 w 307997"/>
                <a:gd name="connsiteY1" fmla="*/ 84432 h 846092"/>
                <a:gd name="connsiteX2" fmla="*/ 302895 w 307997"/>
                <a:gd name="connsiteY2" fmla="*/ 196351 h 846092"/>
                <a:gd name="connsiteX3" fmla="*/ 259623 w 307997"/>
                <a:gd name="connsiteY3" fmla="*/ 230846 h 846092"/>
                <a:gd name="connsiteX4" fmla="*/ 229076 w 307997"/>
                <a:gd name="connsiteY4" fmla="*/ 260644 h 846092"/>
                <a:gd name="connsiteX5" fmla="*/ 178864 w 307997"/>
                <a:gd name="connsiteY5" fmla="*/ 333918 h 846092"/>
                <a:gd name="connsiteX6" fmla="*/ 136139 w 307997"/>
                <a:gd name="connsiteY6" fmla="*/ 482848 h 846092"/>
                <a:gd name="connsiteX7" fmla="*/ 75179 w 307997"/>
                <a:gd name="connsiteY7" fmla="*/ 652189 h 846092"/>
                <a:gd name="connsiteX8" fmla="*/ 0 w 307997"/>
                <a:gd name="connsiteY8" fmla="*/ 846092 h 846092"/>
                <a:gd name="connsiteX9" fmla="*/ 4014 w 307997"/>
                <a:gd name="connsiteY9" fmla="*/ 587284 h 846092"/>
                <a:gd name="connsiteX10" fmla="*/ 33813 w 307997"/>
                <a:gd name="connsiteY10" fmla="*/ 470195 h 846092"/>
                <a:gd name="connsiteX11" fmla="*/ 64158 w 307997"/>
                <a:gd name="connsiteY11" fmla="*/ 370454 h 846092"/>
                <a:gd name="connsiteX12" fmla="*/ 86201 w 307997"/>
                <a:gd name="connsiteY12" fmla="*/ 303508 h 846092"/>
                <a:gd name="connsiteX13" fmla="*/ 111646 w 307997"/>
                <a:gd name="connsiteY13" fmla="*/ 238261 h 846092"/>
                <a:gd name="connsiteX14" fmla="*/ 138588 w 307997"/>
                <a:gd name="connsiteY14" fmla="*/ 177301 h 846092"/>
                <a:gd name="connsiteX15" fmla="*/ 184513 w 307997"/>
                <a:gd name="connsiteY15" fmla="*/ 110763 h 846092"/>
                <a:gd name="connsiteX16" fmla="*/ 229076 w 307997"/>
                <a:gd name="connsiteY16" fmla="*/ 67764 h 846092"/>
                <a:gd name="connsiteX17" fmla="*/ 286636 w 307997"/>
                <a:gd name="connsiteY17" fmla="*/ 17417 h 846092"/>
                <a:gd name="connsiteX0" fmla="*/ 307997 w 307997"/>
                <a:gd name="connsiteY0" fmla="*/ 0 h 846092"/>
                <a:gd name="connsiteX1" fmla="*/ 307658 w 307997"/>
                <a:gd name="connsiteY1" fmla="*/ 84432 h 846092"/>
                <a:gd name="connsiteX2" fmla="*/ 302895 w 307997"/>
                <a:gd name="connsiteY2" fmla="*/ 196351 h 846092"/>
                <a:gd name="connsiteX3" fmla="*/ 259623 w 307997"/>
                <a:gd name="connsiteY3" fmla="*/ 230846 h 846092"/>
                <a:gd name="connsiteX4" fmla="*/ 229076 w 307997"/>
                <a:gd name="connsiteY4" fmla="*/ 260644 h 846092"/>
                <a:gd name="connsiteX5" fmla="*/ 178864 w 307997"/>
                <a:gd name="connsiteY5" fmla="*/ 333918 h 846092"/>
                <a:gd name="connsiteX6" fmla="*/ 136139 w 307997"/>
                <a:gd name="connsiteY6" fmla="*/ 482848 h 846092"/>
                <a:gd name="connsiteX7" fmla="*/ 75179 w 307997"/>
                <a:gd name="connsiteY7" fmla="*/ 652189 h 846092"/>
                <a:gd name="connsiteX8" fmla="*/ 0 w 307997"/>
                <a:gd name="connsiteY8" fmla="*/ 846092 h 846092"/>
                <a:gd name="connsiteX9" fmla="*/ 4014 w 307997"/>
                <a:gd name="connsiteY9" fmla="*/ 587284 h 846092"/>
                <a:gd name="connsiteX10" fmla="*/ 33813 w 307997"/>
                <a:gd name="connsiteY10" fmla="*/ 470195 h 846092"/>
                <a:gd name="connsiteX11" fmla="*/ 64158 w 307997"/>
                <a:gd name="connsiteY11" fmla="*/ 370454 h 846092"/>
                <a:gd name="connsiteX12" fmla="*/ 86201 w 307997"/>
                <a:gd name="connsiteY12" fmla="*/ 303508 h 846092"/>
                <a:gd name="connsiteX13" fmla="*/ 102121 w 307997"/>
                <a:gd name="connsiteY13" fmla="*/ 243023 h 846092"/>
                <a:gd name="connsiteX14" fmla="*/ 138588 w 307997"/>
                <a:gd name="connsiteY14" fmla="*/ 177301 h 846092"/>
                <a:gd name="connsiteX15" fmla="*/ 184513 w 307997"/>
                <a:gd name="connsiteY15" fmla="*/ 110763 h 846092"/>
                <a:gd name="connsiteX16" fmla="*/ 229076 w 307997"/>
                <a:gd name="connsiteY16" fmla="*/ 67764 h 846092"/>
                <a:gd name="connsiteX17" fmla="*/ 286636 w 307997"/>
                <a:gd name="connsiteY17" fmla="*/ 17417 h 846092"/>
                <a:gd name="connsiteX0" fmla="*/ 307997 w 307997"/>
                <a:gd name="connsiteY0" fmla="*/ 0 h 846092"/>
                <a:gd name="connsiteX1" fmla="*/ 307658 w 307997"/>
                <a:gd name="connsiteY1" fmla="*/ 84432 h 846092"/>
                <a:gd name="connsiteX2" fmla="*/ 302895 w 307997"/>
                <a:gd name="connsiteY2" fmla="*/ 196351 h 846092"/>
                <a:gd name="connsiteX3" fmla="*/ 259623 w 307997"/>
                <a:gd name="connsiteY3" fmla="*/ 230846 h 846092"/>
                <a:gd name="connsiteX4" fmla="*/ 229076 w 307997"/>
                <a:gd name="connsiteY4" fmla="*/ 260644 h 846092"/>
                <a:gd name="connsiteX5" fmla="*/ 178864 w 307997"/>
                <a:gd name="connsiteY5" fmla="*/ 333918 h 846092"/>
                <a:gd name="connsiteX6" fmla="*/ 136139 w 307997"/>
                <a:gd name="connsiteY6" fmla="*/ 482848 h 846092"/>
                <a:gd name="connsiteX7" fmla="*/ 75179 w 307997"/>
                <a:gd name="connsiteY7" fmla="*/ 652189 h 846092"/>
                <a:gd name="connsiteX8" fmla="*/ 0 w 307997"/>
                <a:gd name="connsiteY8" fmla="*/ 846092 h 846092"/>
                <a:gd name="connsiteX9" fmla="*/ 4014 w 307997"/>
                <a:gd name="connsiteY9" fmla="*/ 587284 h 846092"/>
                <a:gd name="connsiteX10" fmla="*/ 33813 w 307997"/>
                <a:gd name="connsiteY10" fmla="*/ 470195 h 846092"/>
                <a:gd name="connsiteX11" fmla="*/ 64158 w 307997"/>
                <a:gd name="connsiteY11" fmla="*/ 370454 h 846092"/>
                <a:gd name="connsiteX12" fmla="*/ 81438 w 307997"/>
                <a:gd name="connsiteY12" fmla="*/ 315415 h 846092"/>
                <a:gd name="connsiteX13" fmla="*/ 102121 w 307997"/>
                <a:gd name="connsiteY13" fmla="*/ 243023 h 846092"/>
                <a:gd name="connsiteX14" fmla="*/ 138588 w 307997"/>
                <a:gd name="connsiteY14" fmla="*/ 177301 h 846092"/>
                <a:gd name="connsiteX15" fmla="*/ 184513 w 307997"/>
                <a:gd name="connsiteY15" fmla="*/ 110763 h 846092"/>
                <a:gd name="connsiteX16" fmla="*/ 229076 w 307997"/>
                <a:gd name="connsiteY16" fmla="*/ 67764 h 846092"/>
                <a:gd name="connsiteX17" fmla="*/ 286636 w 307997"/>
                <a:gd name="connsiteY17" fmla="*/ 17417 h 846092"/>
                <a:gd name="connsiteX0" fmla="*/ 307997 w 307997"/>
                <a:gd name="connsiteY0" fmla="*/ 0 h 846092"/>
                <a:gd name="connsiteX1" fmla="*/ 307658 w 307997"/>
                <a:gd name="connsiteY1" fmla="*/ 84432 h 846092"/>
                <a:gd name="connsiteX2" fmla="*/ 302895 w 307997"/>
                <a:gd name="connsiteY2" fmla="*/ 196351 h 846092"/>
                <a:gd name="connsiteX3" fmla="*/ 259623 w 307997"/>
                <a:gd name="connsiteY3" fmla="*/ 230846 h 846092"/>
                <a:gd name="connsiteX4" fmla="*/ 229076 w 307997"/>
                <a:gd name="connsiteY4" fmla="*/ 260644 h 846092"/>
                <a:gd name="connsiteX5" fmla="*/ 178864 w 307997"/>
                <a:gd name="connsiteY5" fmla="*/ 333918 h 846092"/>
                <a:gd name="connsiteX6" fmla="*/ 136139 w 307997"/>
                <a:gd name="connsiteY6" fmla="*/ 482848 h 846092"/>
                <a:gd name="connsiteX7" fmla="*/ 75179 w 307997"/>
                <a:gd name="connsiteY7" fmla="*/ 652189 h 846092"/>
                <a:gd name="connsiteX8" fmla="*/ 0 w 307997"/>
                <a:gd name="connsiteY8" fmla="*/ 846092 h 846092"/>
                <a:gd name="connsiteX9" fmla="*/ 4014 w 307997"/>
                <a:gd name="connsiteY9" fmla="*/ 587284 h 846092"/>
                <a:gd name="connsiteX10" fmla="*/ 33813 w 307997"/>
                <a:gd name="connsiteY10" fmla="*/ 470195 h 846092"/>
                <a:gd name="connsiteX11" fmla="*/ 59395 w 307997"/>
                <a:gd name="connsiteY11" fmla="*/ 379979 h 846092"/>
                <a:gd name="connsiteX12" fmla="*/ 81438 w 307997"/>
                <a:gd name="connsiteY12" fmla="*/ 315415 h 846092"/>
                <a:gd name="connsiteX13" fmla="*/ 102121 w 307997"/>
                <a:gd name="connsiteY13" fmla="*/ 243023 h 846092"/>
                <a:gd name="connsiteX14" fmla="*/ 138588 w 307997"/>
                <a:gd name="connsiteY14" fmla="*/ 177301 h 846092"/>
                <a:gd name="connsiteX15" fmla="*/ 184513 w 307997"/>
                <a:gd name="connsiteY15" fmla="*/ 110763 h 846092"/>
                <a:gd name="connsiteX16" fmla="*/ 229076 w 307997"/>
                <a:gd name="connsiteY16" fmla="*/ 67764 h 846092"/>
                <a:gd name="connsiteX17" fmla="*/ 286636 w 307997"/>
                <a:gd name="connsiteY17" fmla="*/ 17417 h 846092"/>
                <a:gd name="connsiteX0" fmla="*/ 307997 w 317228"/>
                <a:gd name="connsiteY0" fmla="*/ 0 h 846092"/>
                <a:gd name="connsiteX1" fmla="*/ 317183 w 317228"/>
                <a:gd name="connsiteY1" fmla="*/ 117769 h 846092"/>
                <a:gd name="connsiteX2" fmla="*/ 302895 w 317228"/>
                <a:gd name="connsiteY2" fmla="*/ 196351 h 846092"/>
                <a:gd name="connsiteX3" fmla="*/ 259623 w 317228"/>
                <a:gd name="connsiteY3" fmla="*/ 230846 h 846092"/>
                <a:gd name="connsiteX4" fmla="*/ 229076 w 317228"/>
                <a:gd name="connsiteY4" fmla="*/ 260644 h 846092"/>
                <a:gd name="connsiteX5" fmla="*/ 178864 w 317228"/>
                <a:gd name="connsiteY5" fmla="*/ 333918 h 846092"/>
                <a:gd name="connsiteX6" fmla="*/ 136139 w 317228"/>
                <a:gd name="connsiteY6" fmla="*/ 482848 h 846092"/>
                <a:gd name="connsiteX7" fmla="*/ 75179 w 317228"/>
                <a:gd name="connsiteY7" fmla="*/ 652189 h 846092"/>
                <a:gd name="connsiteX8" fmla="*/ 0 w 317228"/>
                <a:gd name="connsiteY8" fmla="*/ 846092 h 846092"/>
                <a:gd name="connsiteX9" fmla="*/ 4014 w 317228"/>
                <a:gd name="connsiteY9" fmla="*/ 587284 h 846092"/>
                <a:gd name="connsiteX10" fmla="*/ 33813 w 317228"/>
                <a:gd name="connsiteY10" fmla="*/ 470195 h 846092"/>
                <a:gd name="connsiteX11" fmla="*/ 59395 w 317228"/>
                <a:gd name="connsiteY11" fmla="*/ 379979 h 846092"/>
                <a:gd name="connsiteX12" fmla="*/ 81438 w 317228"/>
                <a:gd name="connsiteY12" fmla="*/ 315415 h 846092"/>
                <a:gd name="connsiteX13" fmla="*/ 102121 w 317228"/>
                <a:gd name="connsiteY13" fmla="*/ 243023 h 846092"/>
                <a:gd name="connsiteX14" fmla="*/ 138588 w 317228"/>
                <a:gd name="connsiteY14" fmla="*/ 177301 h 846092"/>
                <a:gd name="connsiteX15" fmla="*/ 184513 w 317228"/>
                <a:gd name="connsiteY15" fmla="*/ 110763 h 846092"/>
                <a:gd name="connsiteX16" fmla="*/ 229076 w 317228"/>
                <a:gd name="connsiteY16" fmla="*/ 67764 h 846092"/>
                <a:gd name="connsiteX17" fmla="*/ 286636 w 317228"/>
                <a:gd name="connsiteY17" fmla="*/ 17417 h 846092"/>
                <a:gd name="connsiteX0" fmla="*/ 317522 w 318098"/>
                <a:gd name="connsiteY0" fmla="*/ 1633 h 828675"/>
                <a:gd name="connsiteX1" fmla="*/ 317183 w 318098"/>
                <a:gd name="connsiteY1" fmla="*/ 100352 h 828675"/>
                <a:gd name="connsiteX2" fmla="*/ 302895 w 318098"/>
                <a:gd name="connsiteY2" fmla="*/ 178934 h 828675"/>
                <a:gd name="connsiteX3" fmla="*/ 259623 w 318098"/>
                <a:gd name="connsiteY3" fmla="*/ 213429 h 828675"/>
                <a:gd name="connsiteX4" fmla="*/ 229076 w 318098"/>
                <a:gd name="connsiteY4" fmla="*/ 243227 h 828675"/>
                <a:gd name="connsiteX5" fmla="*/ 178864 w 318098"/>
                <a:gd name="connsiteY5" fmla="*/ 316501 h 828675"/>
                <a:gd name="connsiteX6" fmla="*/ 136139 w 318098"/>
                <a:gd name="connsiteY6" fmla="*/ 465431 h 828675"/>
                <a:gd name="connsiteX7" fmla="*/ 75179 w 318098"/>
                <a:gd name="connsiteY7" fmla="*/ 634772 h 828675"/>
                <a:gd name="connsiteX8" fmla="*/ 0 w 318098"/>
                <a:gd name="connsiteY8" fmla="*/ 828675 h 828675"/>
                <a:gd name="connsiteX9" fmla="*/ 4014 w 318098"/>
                <a:gd name="connsiteY9" fmla="*/ 569867 h 828675"/>
                <a:gd name="connsiteX10" fmla="*/ 33813 w 318098"/>
                <a:gd name="connsiteY10" fmla="*/ 452778 h 828675"/>
                <a:gd name="connsiteX11" fmla="*/ 59395 w 318098"/>
                <a:gd name="connsiteY11" fmla="*/ 362562 h 828675"/>
                <a:gd name="connsiteX12" fmla="*/ 81438 w 318098"/>
                <a:gd name="connsiteY12" fmla="*/ 297998 h 828675"/>
                <a:gd name="connsiteX13" fmla="*/ 102121 w 318098"/>
                <a:gd name="connsiteY13" fmla="*/ 225606 h 828675"/>
                <a:gd name="connsiteX14" fmla="*/ 138588 w 318098"/>
                <a:gd name="connsiteY14" fmla="*/ 159884 h 828675"/>
                <a:gd name="connsiteX15" fmla="*/ 184513 w 318098"/>
                <a:gd name="connsiteY15" fmla="*/ 93346 h 828675"/>
                <a:gd name="connsiteX16" fmla="*/ 229076 w 318098"/>
                <a:gd name="connsiteY16" fmla="*/ 50347 h 828675"/>
                <a:gd name="connsiteX17" fmla="*/ 286636 w 318098"/>
                <a:gd name="connsiteY17" fmla="*/ 0 h 828675"/>
                <a:gd name="connsiteX0" fmla="*/ 317522 w 318098"/>
                <a:gd name="connsiteY0" fmla="*/ 0 h 841329"/>
                <a:gd name="connsiteX1" fmla="*/ 317183 w 318098"/>
                <a:gd name="connsiteY1" fmla="*/ 113006 h 841329"/>
                <a:gd name="connsiteX2" fmla="*/ 302895 w 318098"/>
                <a:gd name="connsiteY2" fmla="*/ 191588 h 841329"/>
                <a:gd name="connsiteX3" fmla="*/ 259623 w 318098"/>
                <a:gd name="connsiteY3" fmla="*/ 226083 h 841329"/>
                <a:gd name="connsiteX4" fmla="*/ 229076 w 318098"/>
                <a:gd name="connsiteY4" fmla="*/ 255881 h 841329"/>
                <a:gd name="connsiteX5" fmla="*/ 178864 w 318098"/>
                <a:gd name="connsiteY5" fmla="*/ 329155 h 841329"/>
                <a:gd name="connsiteX6" fmla="*/ 136139 w 318098"/>
                <a:gd name="connsiteY6" fmla="*/ 478085 h 841329"/>
                <a:gd name="connsiteX7" fmla="*/ 75179 w 318098"/>
                <a:gd name="connsiteY7" fmla="*/ 647426 h 841329"/>
                <a:gd name="connsiteX8" fmla="*/ 0 w 318098"/>
                <a:gd name="connsiteY8" fmla="*/ 841329 h 841329"/>
                <a:gd name="connsiteX9" fmla="*/ 4014 w 318098"/>
                <a:gd name="connsiteY9" fmla="*/ 582521 h 841329"/>
                <a:gd name="connsiteX10" fmla="*/ 33813 w 318098"/>
                <a:gd name="connsiteY10" fmla="*/ 465432 h 841329"/>
                <a:gd name="connsiteX11" fmla="*/ 59395 w 318098"/>
                <a:gd name="connsiteY11" fmla="*/ 375216 h 841329"/>
                <a:gd name="connsiteX12" fmla="*/ 81438 w 318098"/>
                <a:gd name="connsiteY12" fmla="*/ 310652 h 841329"/>
                <a:gd name="connsiteX13" fmla="*/ 102121 w 318098"/>
                <a:gd name="connsiteY13" fmla="*/ 238260 h 841329"/>
                <a:gd name="connsiteX14" fmla="*/ 138588 w 318098"/>
                <a:gd name="connsiteY14" fmla="*/ 172538 h 841329"/>
                <a:gd name="connsiteX15" fmla="*/ 184513 w 318098"/>
                <a:gd name="connsiteY15" fmla="*/ 106000 h 841329"/>
                <a:gd name="connsiteX16" fmla="*/ 229076 w 318098"/>
                <a:gd name="connsiteY16" fmla="*/ 63001 h 841329"/>
                <a:gd name="connsiteX17" fmla="*/ 286636 w 318098"/>
                <a:gd name="connsiteY17" fmla="*/ 12654 h 841329"/>
                <a:gd name="connsiteX0" fmla="*/ 317522 w 318098"/>
                <a:gd name="connsiteY0" fmla="*/ 0 h 805610"/>
                <a:gd name="connsiteX1" fmla="*/ 317183 w 318098"/>
                <a:gd name="connsiteY1" fmla="*/ 113006 h 805610"/>
                <a:gd name="connsiteX2" fmla="*/ 302895 w 318098"/>
                <a:gd name="connsiteY2" fmla="*/ 191588 h 805610"/>
                <a:gd name="connsiteX3" fmla="*/ 259623 w 318098"/>
                <a:gd name="connsiteY3" fmla="*/ 226083 h 805610"/>
                <a:gd name="connsiteX4" fmla="*/ 229076 w 318098"/>
                <a:gd name="connsiteY4" fmla="*/ 255881 h 805610"/>
                <a:gd name="connsiteX5" fmla="*/ 178864 w 318098"/>
                <a:gd name="connsiteY5" fmla="*/ 329155 h 805610"/>
                <a:gd name="connsiteX6" fmla="*/ 136139 w 318098"/>
                <a:gd name="connsiteY6" fmla="*/ 478085 h 805610"/>
                <a:gd name="connsiteX7" fmla="*/ 75179 w 318098"/>
                <a:gd name="connsiteY7" fmla="*/ 647426 h 805610"/>
                <a:gd name="connsiteX8" fmla="*/ 0 w 318098"/>
                <a:gd name="connsiteY8" fmla="*/ 805610 h 805610"/>
                <a:gd name="connsiteX9" fmla="*/ 4014 w 318098"/>
                <a:gd name="connsiteY9" fmla="*/ 582521 h 805610"/>
                <a:gd name="connsiteX10" fmla="*/ 33813 w 318098"/>
                <a:gd name="connsiteY10" fmla="*/ 465432 h 805610"/>
                <a:gd name="connsiteX11" fmla="*/ 59395 w 318098"/>
                <a:gd name="connsiteY11" fmla="*/ 375216 h 805610"/>
                <a:gd name="connsiteX12" fmla="*/ 81438 w 318098"/>
                <a:gd name="connsiteY12" fmla="*/ 310652 h 805610"/>
                <a:gd name="connsiteX13" fmla="*/ 102121 w 318098"/>
                <a:gd name="connsiteY13" fmla="*/ 238260 h 805610"/>
                <a:gd name="connsiteX14" fmla="*/ 138588 w 318098"/>
                <a:gd name="connsiteY14" fmla="*/ 172538 h 805610"/>
                <a:gd name="connsiteX15" fmla="*/ 184513 w 318098"/>
                <a:gd name="connsiteY15" fmla="*/ 106000 h 805610"/>
                <a:gd name="connsiteX16" fmla="*/ 229076 w 318098"/>
                <a:gd name="connsiteY16" fmla="*/ 63001 h 805610"/>
                <a:gd name="connsiteX17" fmla="*/ 286636 w 318098"/>
                <a:gd name="connsiteY17" fmla="*/ 12654 h 805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8098" h="805610">
                  <a:moveTo>
                    <a:pt x="317522" y="0"/>
                  </a:moveTo>
                  <a:cubicBezTo>
                    <a:pt x="316275" y="15659"/>
                    <a:pt x="319621" y="81075"/>
                    <a:pt x="317183" y="113006"/>
                  </a:cubicBezTo>
                  <a:cubicBezTo>
                    <a:pt x="314745" y="144937"/>
                    <a:pt x="309710" y="168773"/>
                    <a:pt x="302895" y="191588"/>
                  </a:cubicBezTo>
                  <a:cubicBezTo>
                    <a:pt x="278958" y="213790"/>
                    <a:pt x="282642" y="203064"/>
                    <a:pt x="259623" y="226083"/>
                  </a:cubicBezTo>
                  <a:cubicBezTo>
                    <a:pt x="247059" y="234428"/>
                    <a:pt x="241640" y="247536"/>
                    <a:pt x="229076" y="255881"/>
                  </a:cubicBezTo>
                  <a:lnTo>
                    <a:pt x="178864" y="329155"/>
                  </a:lnTo>
                  <a:lnTo>
                    <a:pt x="136139" y="478085"/>
                  </a:lnTo>
                  <a:lnTo>
                    <a:pt x="75179" y="647426"/>
                  </a:lnTo>
                  <a:lnTo>
                    <a:pt x="0" y="805610"/>
                  </a:lnTo>
                  <a:lnTo>
                    <a:pt x="4014" y="582521"/>
                  </a:lnTo>
                  <a:cubicBezTo>
                    <a:pt x="11237" y="517887"/>
                    <a:pt x="23789" y="501570"/>
                    <a:pt x="33813" y="465432"/>
                  </a:cubicBezTo>
                  <a:cubicBezTo>
                    <a:pt x="43837" y="429294"/>
                    <a:pt x="50267" y="406569"/>
                    <a:pt x="59395" y="375216"/>
                  </a:cubicBezTo>
                  <a:cubicBezTo>
                    <a:pt x="68523" y="343863"/>
                    <a:pt x="73523" y="332684"/>
                    <a:pt x="81438" y="310652"/>
                  </a:cubicBezTo>
                  <a:cubicBezTo>
                    <a:pt x="89353" y="288620"/>
                    <a:pt x="93787" y="254135"/>
                    <a:pt x="102121" y="238260"/>
                  </a:cubicBezTo>
                  <a:cubicBezTo>
                    <a:pt x="110455" y="222385"/>
                    <a:pt x="126444" y="192200"/>
                    <a:pt x="138588" y="172538"/>
                  </a:cubicBezTo>
                  <a:cubicBezTo>
                    <a:pt x="150732" y="152876"/>
                    <a:pt x="170622" y="124653"/>
                    <a:pt x="184513" y="106000"/>
                  </a:cubicBezTo>
                  <a:cubicBezTo>
                    <a:pt x="207305" y="85317"/>
                    <a:pt x="206284" y="83684"/>
                    <a:pt x="229076" y="63001"/>
                  </a:cubicBezTo>
                  <a:lnTo>
                    <a:pt x="286636" y="12654"/>
                  </a:lnTo>
                </a:path>
              </a:pathLst>
            </a:custGeom>
            <a:pattFill prst="lgConfetti">
              <a:fgClr>
                <a:srgbClr val="EEECE1">
                  <a:lumMod val="75000"/>
                </a:srgbClr>
              </a:fgClr>
              <a:bgClr>
                <a:sysClr val="window" lastClr="FFFFFF"/>
              </a:bgClr>
            </a:patt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a:solidFill>
                  <a:prstClr val="white"/>
                </a:solidFill>
                <a:latin typeface="Calibri"/>
              </a:endParaRPr>
            </a:p>
          </p:txBody>
        </p:sp>
        <p:sp>
          <p:nvSpPr>
            <p:cNvPr id="127" name="Freeform 126"/>
            <p:cNvSpPr/>
            <p:nvPr/>
          </p:nvSpPr>
          <p:spPr>
            <a:xfrm>
              <a:off x="7883366" y="4406606"/>
              <a:ext cx="30072" cy="641916"/>
            </a:xfrm>
            <a:custGeom>
              <a:avLst/>
              <a:gdLst>
                <a:gd name="connsiteX0" fmla="*/ 34834 w 34834"/>
                <a:gd name="connsiteY0" fmla="*/ 0 h 696685"/>
                <a:gd name="connsiteX1" fmla="*/ 34834 w 34834"/>
                <a:gd name="connsiteY1" fmla="*/ 191588 h 696685"/>
                <a:gd name="connsiteX2" fmla="*/ 17417 w 34834"/>
                <a:gd name="connsiteY2" fmla="*/ 461554 h 696685"/>
                <a:gd name="connsiteX3" fmla="*/ 0 w 34834"/>
                <a:gd name="connsiteY3" fmla="*/ 696685 h 696685"/>
                <a:gd name="connsiteX0" fmla="*/ 34834 w 34834"/>
                <a:gd name="connsiteY0" fmla="*/ 0 h 668110"/>
                <a:gd name="connsiteX1" fmla="*/ 34834 w 34834"/>
                <a:gd name="connsiteY1" fmla="*/ 191588 h 668110"/>
                <a:gd name="connsiteX2" fmla="*/ 17417 w 34834"/>
                <a:gd name="connsiteY2" fmla="*/ 461554 h 668110"/>
                <a:gd name="connsiteX3" fmla="*/ 0 w 34834"/>
                <a:gd name="connsiteY3" fmla="*/ 668110 h 668110"/>
                <a:gd name="connsiteX0" fmla="*/ 30072 w 30072"/>
                <a:gd name="connsiteY0" fmla="*/ 0 h 632391"/>
                <a:gd name="connsiteX1" fmla="*/ 30072 w 30072"/>
                <a:gd name="connsiteY1" fmla="*/ 191588 h 632391"/>
                <a:gd name="connsiteX2" fmla="*/ 12655 w 30072"/>
                <a:gd name="connsiteY2" fmla="*/ 461554 h 632391"/>
                <a:gd name="connsiteX3" fmla="*/ 0 w 30072"/>
                <a:gd name="connsiteY3" fmla="*/ 632391 h 632391"/>
                <a:gd name="connsiteX0" fmla="*/ 30072 w 30072"/>
                <a:gd name="connsiteY0" fmla="*/ 0 h 641916"/>
                <a:gd name="connsiteX1" fmla="*/ 30072 w 30072"/>
                <a:gd name="connsiteY1" fmla="*/ 191588 h 641916"/>
                <a:gd name="connsiteX2" fmla="*/ 12655 w 30072"/>
                <a:gd name="connsiteY2" fmla="*/ 461554 h 641916"/>
                <a:gd name="connsiteX3" fmla="*/ 0 w 30072"/>
                <a:gd name="connsiteY3" fmla="*/ 641916 h 641916"/>
              </a:gdLst>
              <a:ahLst/>
              <a:cxnLst>
                <a:cxn ang="0">
                  <a:pos x="connsiteX0" y="connsiteY0"/>
                </a:cxn>
                <a:cxn ang="0">
                  <a:pos x="connsiteX1" y="connsiteY1"/>
                </a:cxn>
                <a:cxn ang="0">
                  <a:pos x="connsiteX2" y="connsiteY2"/>
                </a:cxn>
                <a:cxn ang="0">
                  <a:pos x="connsiteX3" y="connsiteY3"/>
                </a:cxn>
              </a:cxnLst>
              <a:rect l="l" t="t" r="r" b="b"/>
              <a:pathLst>
                <a:path w="30072" h="641916">
                  <a:moveTo>
                    <a:pt x="30072" y="0"/>
                  </a:moveTo>
                  <a:lnTo>
                    <a:pt x="30072" y="191588"/>
                  </a:lnTo>
                  <a:lnTo>
                    <a:pt x="12655" y="461554"/>
                  </a:lnTo>
                  <a:lnTo>
                    <a:pt x="0" y="641916"/>
                  </a:lnTo>
                </a:path>
              </a:pathLst>
            </a:custGeom>
            <a:noFill/>
            <a:ln w="1905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28" name="Freeform 127"/>
            <p:cNvSpPr/>
            <p:nvPr/>
          </p:nvSpPr>
          <p:spPr>
            <a:xfrm>
              <a:off x="7613062" y="4516212"/>
              <a:ext cx="300036" cy="531018"/>
            </a:xfrm>
            <a:custGeom>
              <a:avLst/>
              <a:gdLst>
                <a:gd name="connsiteX0" fmla="*/ 0 w 271462"/>
                <a:gd name="connsiteY0" fmla="*/ 509587 h 509587"/>
                <a:gd name="connsiteX1" fmla="*/ 271462 w 271462"/>
                <a:gd name="connsiteY1" fmla="*/ 0 h 509587"/>
                <a:gd name="connsiteX2" fmla="*/ 152400 w 271462"/>
                <a:gd name="connsiteY2" fmla="*/ 104775 h 509587"/>
                <a:gd name="connsiteX3" fmla="*/ 90487 w 271462"/>
                <a:gd name="connsiteY3" fmla="*/ 209550 h 509587"/>
                <a:gd name="connsiteX4" fmla="*/ 33337 w 271462"/>
                <a:gd name="connsiteY4" fmla="*/ 366712 h 509587"/>
                <a:gd name="connsiteX5" fmla="*/ 0 w 271462"/>
                <a:gd name="connsiteY5" fmla="*/ 509587 h 509587"/>
                <a:gd name="connsiteX0" fmla="*/ 0 w 273843"/>
                <a:gd name="connsiteY0" fmla="*/ 521493 h 521493"/>
                <a:gd name="connsiteX1" fmla="*/ 273843 w 273843"/>
                <a:gd name="connsiteY1" fmla="*/ 0 h 521493"/>
                <a:gd name="connsiteX2" fmla="*/ 152400 w 273843"/>
                <a:gd name="connsiteY2" fmla="*/ 116681 h 521493"/>
                <a:gd name="connsiteX3" fmla="*/ 90487 w 273843"/>
                <a:gd name="connsiteY3" fmla="*/ 221456 h 521493"/>
                <a:gd name="connsiteX4" fmla="*/ 33337 w 273843"/>
                <a:gd name="connsiteY4" fmla="*/ 378618 h 521493"/>
                <a:gd name="connsiteX5" fmla="*/ 0 w 273843"/>
                <a:gd name="connsiteY5" fmla="*/ 521493 h 521493"/>
                <a:gd name="connsiteX0" fmla="*/ 0 w 273843"/>
                <a:gd name="connsiteY0" fmla="*/ 521493 h 521493"/>
                <a:gd name="connsiteX1" fmla="*/ 273843 w 273843"/>
                <a:gd name="connsiteY1" fmla="*/ 0 h 521493"/>
                <a:gd name="connsiteX2" fmla="*/ 200025 w 273843"/>
                <a:gd name="connsiteY2" fmla="*/ 61912 h 521493"/>
                <a:gd name="connsiteX3" fmla="*/ 152400 w 273843"/>
                <a:gd name="connsiteY3" fmla="*/ 116681 h 521493"/>
                <a:gd name="connsiteX4" fmla="*/ 90487 w 273843"/>
                <a:gd name="connsiteY4" fmla="*/ 221456 h 521493"/>
                <a:gd name="connsiteX5" fmla="*/ 33337 w 273843"/>
                <a:gd name="connsiteY5" fmla="*/ 378618 h 521493"/>
                <a:gd name="connsiteX6" fmla="*/ 0 w 273843"/>
                <a:gd name="connsiteY6" fmla="*/ 521493 h 521493"/>
                <a:gd name="connsiteX0" fmla="*/ 0 w 273843"/>
                <a:gd name="connsiteY0" fmla="*/ 521493 h 521493"/>
                <a:gd name="connsiteX1" fmla="*/ 273843 w 273843"/>
                <a:gd name="connsiteY1" fmla="*/ 0 h 521493"/>
                <a:gd name="connsiteX2" fmla="*/ 200025 w 273843"/>
                <a:gd name="connsiteY2" fmla="*/ 61912 h 521493"/>
                <a:gd name="connsiteX3" fmla="*/ 152400 w 273843"/>
                <a:gd name="connsiteY3" fmla="*/ 116681 h 521493"/>
                <a:gd name="connsiteX4" fmla="*/ 111918 w 273843"/>
                <a:gd name="connsiteY4" fmla="*/ 161924 h 521493"/>
                <a:gd name="connsiteX5" fmla="*/ 90487 w 273843"/>
                <a:gd name="connsiteY5" fmla="*/ 221456 h 521493"/>
                <a:gd name="connsiteX6" fmla="*/ 33337 w 273843"/>
                <a:gd name="connsiteY6" fmla="*/ 378618 h 521493"/>
                <a:gd name="connsiteX7" fmla="*/ 0 w 273843"/>
                <a:gd name="connsiteY7" fmla="*/ 521493 h 521493"/>
                <a:gd name="connsiteX0" fmla="*/ 0 w 273843"/>
                <a:gd name="connsiteY0" fmla="*/ 521493 h 521493"/>
                <a:gd name="connsiteX1" fmla="*/ 273843 w 273843"/>
                <a:gd name="connsiteY1" fmla="*/ 0 h 521493"/>
                <a:gd name="connsiteX2" fmla="*/ 200025 w 273843"/>
                <a:gd name="connsiteY2" fmla="*/ 61912 h 521493"/>
                <a:gd name="connsiteX3" fmla="*/ 152400 w 273843"/>
                <a:gd name="connsiteY3" fmla="*/ 116681 h 521493"/>
                <a:gd name="connsiteX4" fmla="*/ 111918 w 273843"/>
                <a:gd name="connsiteY4" fmla="*/ 161924 h 521493"/>
                <a:gd name="connsiteX5" fmla="*/ 90487 w 273843"/>
                <a:gd name="connsiteY5" fmla="*/ 221456 h 521493"/>
                <a:gd name="connsiteX6" fmla="*/ 69056 w 273843"/>
                <a:gd name="connsiteY6" fmla="*/ 261937 h 521493"/>
                <a:gd name="connsiteX7" fmla="*/ 33337 w 273843"/>
                <a:gd name="connsiteY7" fmla="*/ 378618 h 521493"/>
                <a:gd name="connsiteX8" fmla="*/ 0 w 273843"/>
                <a:gd name="connsiteY8" fmla="*/ 521493 h 521493"/>
                <a:gd name="connsiteX0" fmla="*/ 0 w 273843"/>
                <a:gd name="connsiteY0" fmla="*/ 521493 h 521493"/>
                <a:gd name="connsiteX1" fmla="*/ 273843 w 273843"/>
                <a:gd name="connsiteY1" fmla="*/ 0 h 521493"/>
                <a:gd name="connsiteX2" fmla="*/ 200025 w 273843"/>
                <a:gd name="connsiteY2" fmla="*/ 61912 h 521493"/>
                <a:gd name="connsiteX3" fmla="*/ 152400 w 273843"/>
                <a:gd name="connsiteY3" fmla="*/ 116681 h 521493"/>
                <a:gd name="connsiteX4" fmla="*/ 119062 w 273843"/>
                <a:gd name="connsiteY4" fmla="*/ 157161 h 521493"/>
                <a:gd name="connsiteX5" fmla="*/ 90487 w 273843"/>
                <a:gd name="connsiteY5" fmla="*/ 221456 h 521493"/>
                <a:gd name="connsiteX6" fmla="*/ 69056 w 273843"/>
                <a:gd name="connsiteY6" fmla="*/ 261937 h 521493"/>
                <a:gd name="connsiteX7" fmla="*/ 33337 w 273843"/>
                <a:gd name="connsiteY7" fmla="*/ 378618 h 521493"/>
                <a:gd name="connsiteX8" fmla="*/ 0 w 273843"/>
                <a:gd name="connsiteY8" fmla="*/ 521493 h 521493"/>
                <a:gd name="connsiteX0" fmla="*/ 0 w 273843"/>
                <a:gd name="connsiteY0" fmla="*/ 521493 h 521493"/>
                <a:gd name="connsiteX1" fmla="*/ 273843 w 273843"/>
                <a:gd name="connsiteY1" fmla="*/ 0 h 521493"/>
                <a:gd name="connsiteX2" fmla="*/ 200025 w 273843"/>
                <a:gd name="connsiteY2" fmla="*/ 61912 h 521493"/>
                <a:gd name="connsiteX3" fmla="*/ 152400 w 273843"/>
                <a:gd name="connsiteY3" fmla="*/ 116681 h 521493"/>
                <a:gd name="connsiteX4" fmla="*/ 119062 w 273843"/>
                <a:gd name="connsiteY4" fmla="*/ 157161 h 521493"/>
                <a:gd name="connsiteX5" fmla="*/ 92868 w 273843"/>
                <a:gd name="connsiteY5" fmla="*/ 216693 h 521493"/>
                <a:gd name="connsiteX6" fmla="*/ 69056 w 273843"/>
                <a:gd name="connsiteY6" fmla="*/ 261937 h 521493"/>
                <a:gd name="connsiteX7" fmla="*/ 33337 w 273843"/>
                <a:gd name="connsiteY7" fmla="*/ 378618 h 521493"/>
                <a:gd name="connsiteX8" fmla="*/ 0 w 273843"/>
                <a:gd name="connsiteY8" fmla="*/ 521493 h 521493"/>
                <a:gd name="connsiteX0" fmla="*/ 0 w 273843"/>
                <a:gd name="connsiteY0" fmla="*/ 521493 h 521493"/>
                <a:gd name="connsiteX1" fmla="*/ 273843 w 273843"/>
                <a:gd name="connsiteY1" fmla="*/ 0 h 521493"/>
                <a:gd name="connsiteX2" fmla="*/ 200025 w 273843"/>
                <a:gd name="connsiteY2" fmla="*/ 61912 h 521493"/>
                <a:gd name="connsiteX3" fmla="*/ 152400 w 273843"/>
                <a:gd name="connsiteY3" fmla="*/ 116681 h 521493"/>
                <a:gd name="connsiteX4" fmla="*/ 119062 w 273843"/>
                <a:gd name="connsiteY4" fmla="*/ 157161 h 521493"/>
                <a:gd name="connsiteX5" fmla="*/ 92868 w 273843"/>
                <a:gd name="connsiteY5" fmla="*/ 216693 h 521493"/>
                <a:gd name="connsiteX6" fmla="*/ 69056 w 273843"/>
                <a:gd name="connsiteY6" fmla="*/ 261937 h 521493"/>
                <a:gd name="connsiteX7" fmla="*/ 42862 w 273843"/>
                <a:gd name="connsiteY7" fmla="*/ 319087 h 521493"/>
                <a:gd name="connsiteX8" fmla="*/ 33337 w 273843"/>
                <a:gd name="connsiteY8" fmla="*/ 378618 h 521493"/>
                <a:gd name="connsiteX9" fmla="*/ 0 w 273843"/>
                <a:gd name="connsiteY9" fmla="*/ 521493 h 521493"/>
                <a:gd name="connsiteX0" fmla="*/ 0 w 273843"/>
                <a:gd name="connsiteY0" fmla="*/ 521493 h 521493"/>
                <a:gd name="connsiteX1" fmla="*/ 273843 w 273843"/>
                <a:gd name="connsiteY1" fmla="*/ 0 h 521493"/>
                <a:gd name="connsiteX2" fmla="*/ 200025 w 273843"/>
                <a:gd name="connsiteY2" fmla="*/ 61912 h 521493"/>
                <a:gd name="connsiteX3" fmla="*/ 152400 w 273843"/>
                <a:gd name="connsiteY3" fmla="*/ 116681 h 521493"/>
                <a:gd name="connsiteX4" fmla="*/ 119062 w 273843"/>
                <a:gd name="connsiteY4" fmla="*/ 157161 h 521493"/>
                <a:gd name="connsiteX5" fmla="*/ 92868 w 273843"/>
                <a:gd name="connsiteY5" fmla="*/ 216693 h 521493"/>
                <a:gd name="connsiteX6" fmla="*/ 69056 w 273843"/>
                <a:gd name="connsiteY6" fmla="*/ 261937 h 521493"/>
                <a:gd name="connsiteX7" fmla="*/ 42862 w 273843"/>
                <a:gd name="connsiteY7" fmla="*/ 319087 h 521493"/>
                <a:gd name="connsiteX8" fmla="*/ 30956 w 273843"/>
                <a:gd name="connsiteY8" fmla="*/ 383381 h 521493"/>
                <a:gd name="connsiteX9" fmla="*/ 0 w 273843"/>
                <a:gd name="connsiteY9" fmla="*/ 521493 h 521493"/>
                <a:gd name="connsiteX0" fmla="*/ 0 w 273843"/>
                <a:gd name="connsiteY0" fmla="*/ 521493 h 521493"/>
                <a:gd name="connsiteX1" fmla="*/ 273843 w 273843"/>
                <a:gd name="connsiteY1" fmla="*/ 0 h 521493"/>
                <a:gd name="connsiteX2" fmla="*/ 200025 w 273843"/>
                <a:gd name="connsiteY2" fmla="*/ 61912 h 521493"/>
                <a:gd name="connsiteX3" fmla="*/ 152400 w 273843"/>
                <a:gd name="connsiteY3" fmla="*/ 116681 h 521493"/>
                <a:gd name="connsiteX4" fmla="*/ 119062 w 273843"/>
                <a:gd name="connsiteY4" fmla="*/ 157161 h 521493"/>
                <a:gd name="connsiteX5" fmla="*/ 92868 w 273843"/>
                <a:gd name="connsiteY5" fmla="*/ 216693 h 521493"/>
                <a:gd name="connsiteX6" fmla="*/ 69056 w 273843"/>
                <a:gd name="connsiteY6" fmla="*/ 261937 h 521493"/>
                <a:gd name="connsiteX7" fmla="*/ 42862 w 273843"/>
                <a:gd name="connsiteY7" fmla="*/ 319087 h 521493"/>
                <a:gd name="connsiteX8" fmla="*/ 30956 w 273843"/>
                <a:gd name="connsiteY8" fmla="*/ 383381 h 521493"/>
                <a:gd name="connsiteX9" fmla="*/ 4762 w 273843"/>
                <a:gd name="connsiteY9" fmla="*/ 469106 h 521493"/>
                <a:gd name="connsiteX10" fmla="*/ 0 w 273843"/>
                <a:gd name="connsiteY10" fmla="*/ 521493 h 521493"/>
                <a:gd name="connsiteX0" fmla="*/ 0 w 280986"/>
                <a:gd name="connsiteY0" fmla="*/ 521493 h 521493"/>
                <a:gd name="connsiteX1" fmla="*/ 280986 w 280986"/>
                <a:gd name="connsiteY1" fmla="*/ 0 h 521493"/>
                <a:gd name="connsiteX2" fmla="*/ 207168 w 280986"/>
                <a:gd name="connsiteY2" fmla="*/ 61912 h 521493"/>
                <a:gd name="connsiteX3" fmla="*/ 159543 w 280986"/>
                <a:gd name="connsiteY3" fmla="*/ 116681 h 521493"/>
                <a:gd name="connsiteX4" fmla="*/ 126205 w 280986"/>
                <a:gd name="connsiteY4" fmla="*/ 157161 h 521493"/>
                <a:gd name="connsiteX5" fmla="*/ 100011 w 280986"/>
                <a:gd name="connsiteY5" fmla="*/ 216693 h 521493"/>
                <a:gd name="connsiteX6" fmla="*/ 76199 w 280986"/>
                <a:gd name="connsiteY6" fmla="*/ 261937 h 521493"/>
                <a:gd name="connsiteX7" fmla="*/ 50005 w 280986"/>
                <a:gd name="connsiteY7" fmla="*/ 319087 h 521493"/>
                <a:gd name="connsiteX8" fmla="*/ 38099 w 280986"/>
                <a:gd name="connsiteY8" fmla="*/ 383381 h 521493"/>
                <a:gd name="connsiteX9" fmla="*/ 11905 w 280986"/>
                <a:gd name="connsiteY9" fmla="*/ 469106 h 521493"/>
                <a:gd name="connsiteX10" fmla="*/ 0 w 280986"/>
                <a:gd name="connsiteY10" fmla="*/ 521493 h 521493"/>
                <a:gd name="connsiteX0" fmla="*/ 0 w 280986"/>
                <a:gd name="connsiteY0" fmla="*/ 521493 h 521493"/>
                <a:gd name="connsiteX1" fmla="*/ 280986 w 280986"/>
                <a:gd name="connsiteY1" fmla="*/ 0 h 521493"/>
                <a:gd name="connsiteX2" fmla="*/ 207168 w 280986"/>
                <a:gd name="connsiteY2" fmla="*/ 61912 h 521493"/>
                <a:gd name="connsiteX3" fmla="*/ 159543 w 280986"/>
                <a:gd name="connsiteY3" fmla="*/ 116681 h 521493"/>
                <a:gd name="connsiteX4" fmla="*/ 126205 w 280986"/>
                <a:gd name="connsiteY4" fmla="*/ 157161 h 521493"/>
                <a:gd name="connsiteX5" fmla="*/ 100011 w 280986"/>
                <a:gd name="connsiteY5" fmla="*/ 209549 h 521493"/>
                <a:gd name="connsiteX6" fmla="*/ 76199 w 280986"/>
                <a:gd name="connsiteY6" fmla="*/ 261937 h 521493"/>
                <a:gd name="connsiteX7" fmla="*/ 50005 w 280986"/>
                <a:gd name="connsiteY7" fmla="*/ 319087 h 521493"/>
                <a:gd name="connsiteX8" fmla="*/ 38099 w 280986"/>
                <a:gd name="connsiteY8" fmla="*/ 383381 h 521493"/>
                <a:gd name="connsiteX9" fmla="*/ 11905 w 280986"/>
                <a:gd name="connsiteY9" fmla="*/ 469106 h 521493"/>
                <a:gd name="connsiteX10" fmla="*/ 0 w 280986"/>
                <a:gd name="connsiteY10" fmla="*/ 521493 h 521493"/>
                <a:gd name="connsiteX0" fmla="*/ 0 w 280986"/>
                <a:gd name="connsiteY0" fmla="*/ 521493 h 521493"/>
                <a:gd name="connsiteX1" fmla="*/ 280986 w 280986"/>
                <a:gd name="connsiteY1" fmla="*/ 0 h 521493"/>
                <a:gd name="connsiteX2" fmla="*/ 207168 w 280986"/>
                <a:gd name="connsiteY2" fmla="*/ 61912 h 521493"/>
                <a:gd name="connsiteX3" fmla="*/ 173830 w 280986"/>
                <a:gd name="connsiteY3" fmla="*/ 95249 h 521493"/>
                <a:gd name="connsiteX4" fmla="*/ 159543 w 280986"/>
                <a:gd name="connsiteY4" fmla="*/ 116681 h 521493"/>
                <a:gd name="connsiteX5" fmla="*/ 126205 w 280986"/>
                <a:gd name="connsiteY5" fmla="*/ 157161 h 521493"/>
                <a:gd name="connsiteX6" fmla="*/ 100011 w 280986"/>
                <a:gd name="connsiteY6" fmla="*/ 209549 h 521493"/>
                <a:gd name="connsiteX7" fmla="*/ 76199 w 280986"/>
                <a:gd name="connsiteY7" fmla="*/ 261937 h 521493"/>
                <a:gd name="connsiteX8" fmla="*/ 50005 w 280986"/>
                <a:gd name="connsiteY8" fmla="*/ 319087 h 521493"/>
                <a:gd name="connsiteX9" fmla="*/ 38099 w 280986"/>
                <a:gd name="connsiteY9" fmla="*/ 383381 h 521493"/>
                <a:gd name="connsiteX10" fmla="*/ 11905 w 280986"/>
                <a:gd name="connsiteY10" fmla="*/ 469106 h 521493"/>
                <a:gd name="connsiteX11" fmla="*/ 0 w 280986"/>
                <a:gd name="connsiteY11" fmla="*/ 521493 h 521493"/>
                <a:gd name="connsiteX0" fmla="*/ 0 w 280986"/>
                <a:gd name="connsiteY0" fmla="*/ 521493 h 521493"/>
                <a:gd name="connsiteX1" fmla="*/ 280986 w 280986"/>
                <a:gd name="connsiteY1" fmla="*/ 0 h 521493"/>
                <a:gd name="connsiteX2" fmla="*/ 207168 w 280986"/>
                <a:gd name="connsiteY2" fmla="*/ 61912 h 521493"/>
                <a:gd name="connsiteX3" fmla="*/ 173830 w 280986"/>
                <a:gd name="connsiteY3" fmla="*/ 95249 h 521493"/>
                <a:gd name="connsiteX4" fmla="*/ 159543 w 280986"/>
                <a:gd name="connsiteY4" fmla="*/ 116681 h 521493"/>
                <a:gd name="connsiteX5" fmla="*/ 126205 w 280986"/>
                <a:gd name="connsiteY5" fmla="*/ 157161 h 521493"/>
                <a:gd name="connsiteX6" fmla="*/ 100011 w 280986"/>
                <a:gd name="connsiteY6" fmla="*/ 209549 h 521493"/>
                <a:gd name="connsiteX7" fmla="*/ 76199 w 280986"/>
                <a:gd name="connsiteY7" fmla="*/ 261937 h 521493"/>
                <a:gd name="connsiteX8" fmla="*/ 50005 w 280986"/>
                <a:gd name="connsiteY8" fmla="*/ 319087 h 521493"/>
                <a:gd name="connsiteX9" fmla="*/ 30955 w 280986"/>
                <a:gd name="connsiteY9" fmla="*/ 395287 h 521493"/>
                <a:gd name="connsiteX10" fmla="*/ 11905 w 280986"/>
                <a:gd name="connsiteY10" fmla="*/ 469106 h 521493"/>
                <a:gd name="connsiteX11" fmla="*/ 0 w 280986"/>
                <a:gd name="connsiteY11" fmla="*/ 521493 h 521493"/>
                <a:gd name="connsiteX0" fmla="*/ 0 w 300036"/>
                <a:gd name="connsiteY0" fmla="*/ 531018 h 531018"/>
                <a:gd name="connsiteX1" fmla="*/ 300036 w 300036"/>
                <a:gd name="connsiteY1" fmla="*/ 0 h 531018"/>
                <a:gd name="connsiteX2" fmla="*/ 207168 w 300036"/>
                <a:gd name="connsiteY2" fmla="*/ 71437 h 531018"/>
                <a:gd name="connsiteX3" fmla="*/ 173830 w 300036"/>
                <a:gd name="connsiteY3" fmla="*/ 104774 h 531018"/>
                <a:gd name="connsiteX4" fmla="*/ 159543 w 300036"/>
                <a:gd name="connsiteY4" fmla="*/ 126206 h 531018"/>
                <a:gd name="connsiteX5" fmla="*/ 126205 w 300036"/>
                <a:gd name="connsiteY5" fmla="*/ 166686 h 531018"/>
                <a:gd name="connsiteX6" fmla="*/ 100011 w 300036"/>
                <a:gd name="connsiteY6" fmla="*/ 219074 h 531018"/>
                <a:gd name="connsiteX7" fmla="*/ 76199 w 300036"/>
                <a:gd name="connsiteY7" fmla="*/ 271462 h 531018"/>
                <a:gd name="connsiteX8" fmla="*/ 50005 w 300036"/>
                <a:gd name="connsiteY8" fmla="*/ 328612 h 531018"/>
                <a:gd name="connsiteX9" fmla="*/ 30955 w 300036"/>
                <a:gd name="connsiteY9" fmla="*/ 404812 h 531018"/>
                <a:gd name="connsiteX10" fmla="*/ 11905 w 300036"/>
                <a:gd name="connsiteY10" fmla="*/ 478631 h 531018"/>
                <a:gd name="connsiteX11" fmla="*/ 0 w 300036"/>
                <a:gd name="connsiteY11" fmla="*/ 531018 h 531018"/>
                <a:gd name="connsiteX0" fmla="*/ 0 w 313865"/>
                <a:gd name="connsiteY0" fmla="*/ 562603 h 562603"/>
                <a:gd name="connsiteX1" fmla="*/ 300036 w 313865"/>
                <a:gd name="connsiteY1" fmla="*/ 31585 h 562603"/>
                <a:gd name="connsiteX2" fmla="*/ 257174 w 313865"/>
                <a:gd name="connsiteY2" fmla="*/ 64922 h 562603"/>
                <a:gd name="connsiteX3" fmla="*/ 207168 w 313865"/>
                <a:gd name="connsiteY3" fmla="*/ 103022 h 562603"/>
                <a:gd name="connsiteX4" fmla="*/ 173830 w 313865"/>
                <a:gd name="connsiteY4" fmla="*/ 136359 h 562603"/>
                <a:gd name="connsiteX5" fmla="*/ 159543 w 313865"/>
                <a:gd name="connsiteY5" fmla="*/ 157791 h 562603"/>
                <a:gd name="connsiteX6" fmla="*/ 126205 w 313865"/>
                <a:gd name="connsiteY6" fmla="*/ 198271 h 562603"/>
                <a:gd name="connsiteX7" fmla="*/ 100011 w 313865"/>
                <a:gd name="connsiteY7" fmla="*/ 250659 h 562603"/>
                <a:gd name="connsiteX8" fmla="*/ 76199 w 313865"/>
                <a:gd name="connsiteY8" fmla="*/ 303047 h 562603"/>
                <a:gd name="connsiteX9" fmla="*/ 50005 w 313865"/>
                <a:gd name="connsiteY9" fmla="*/ 360197 h 562603"/>
                <a:gd name="connsiteX10" fmla="*/ 30955 w 313865"/>
                <a:gd name="connsiteY10" fmla="*/ 436397 h 562603"/>
                <a:gd name="connsiteX11" fmla="*/ 11905 w 313865"/>
                <a:gd name="connsiteY11" fmla="*/ 510216 h 562603"/>
                <a:gd name="connsiteX12" fmla="*/ 0 w 313865"/>
                <a:gd name="connsiteY12" fmla="*/ 562603 h 562603"/>
                <a:gd name="connsiteX0" fmla="*/ 0 w 313259"/>
                <a:gd name="connsiteY0" fmla="*/ 562156 h 562156"/>
                <a:gd name="connsiteX1" fmla="*/ 300036 w 313259"/>
                <a:gd name="connsiteY1" fmla="*/ 31138 h 562156"/>
                <a:gd name="connsiteX2" fmla="*/ 252412 w 313259"/>
                <a:gd name="connsiteY2" fmla="*/ 66856 h 562156"/>
                <a:gd name="connsiteX3" fmla="*/ 207168 w 313259"/>
                <a:gd name="connsiteY3" fmla="*/ 102575 h 562156"/>
                <a:gd name="connsiteX4" fmla="*/ 173830 w 313259"/>
                <a:gd name="connsiteY4" fmla="*/ 135912 h 562156"/>
                <a:gd name="connsiteX5" fmla="*/ 159543 w 313259"/>
                <a:gd name="connsiteY5" fmla="*/ 157344 h 562156"/>
                <a:gd name="connsiteX6" fmla="*/ 126205 w 313259"/>
                <a:gd name="connsiteY6" fmla="*/ 197824 h 562156"/>
                <a:gd name="connsiteX7" fmla="*/ 100011 w 313259"/>
                <a:gd name="connsiteY7" fmla="*/ 250212 h 562156"/>
                <a:gd name="connsiteX8" fmla="*/ 76199 w 313259"/>
                <a:gd name="connsiteY8" fmla="*/ 302600 h 562156"/>
                <a:gd name="connsiteX9" fmla="*/ 50005 w 313259"/>
                <a:gd name="connsiteY9" fmla="*/ 359750 h 562156"/>
                <a:gd name="connsiteX10" fmla="*/ 30955 w 313259"/>
                <a:gd name="connsiteY10" fmla="*/ 435950 h 562156"/>
                <a:gd name="connsiteX11" fmla="*/ 11905 w 313259"/>
                <a:gd name="connsiteY11" fmla="*/ 509769 h 562156"/>
                <a:gd name="connsiteX12" fmla="*/ 0 w 313259"/>
                <a:gd name="connsiteY12" fmla="*/ 562156 h 562156"/>
                <a:gd name="connsiteX0" fmla="*/ 0 w 300036"/>
                <a:gd name="connsiteY0" fmla="*/ 531018 h 531018"/>
                <a:gd name="connsiteX1" fmla="*/ 300036 w 300036"/>
                <a:gd name="connsiteY1" fmla="*/ 0 h 531018"/>
                <a:gd name="connsiteX2" fmla="*/ 252412 w 300036"/>
                <a:gd name="connsiteY2" fmla="*/ 35718 h 531018"/>
                <a:gd name="connsiteX3" fmla="*/ 207168 w 300036"/>
                <a:gd name="connsiteY3" fmla="*/ 71437 h 531018"/>
                <a:gd name="connsiteX4" fmla="*/ 173830 w 300036"/>
                <a:gd name="connsiteY4" fmla="*/ 104774 h 531018"/>
                <a:gd name="connsiteX5" fmla="*/ 159543 w 300036"/>
                <a:gd name="connsiteY5" fmla="*/ 126206 h 531018"/>
                <a:gd name="connsiteX6" fmla="*/ 126205 w 300036"/>
                <a:gd name="connsiteY6" fmla="*/ 166686 h 531018"/>
                <a:gd name="connsiteX7" fmla="*/ 100011 w 300036"/>
                <a:gd name="connsiteY7" fmla="*/ 219074 h 531018"/>
                <a:gd name="connsiteX8" fmla="*/ 76199 w 300036"/>
                <a:gd name="connsiteY8" fmla="*/ 271462 h 531018"/>
                <a:gd name="connsiteX9" fmla="*/ 50005 w 300036"/>
                <a:gd name="connsiteY9" fmla="*/ 328612 h 531018"/>
                <a:gd name="connsiteX10" fmla="*/ 30955 w 300036"/>
                <a:gd name="connsiteY10" fmla="*/ 404812 h 531018"/>
                <a:gd name="connsiteX11" fmla="*/ 11905 w 300036"/>
                <a:gd name="connsiteY11" fmla="*/ 478631 h 531018"/>
                <a:gd name="connsiteX12" fmla="*/ 0 w 300036"/>
                <a:gd name="connsiteY12" fmla="*/ 531018 h 531018"/>
                <a:gd name="connsiteX0" fmla="*/ 0 w 300036"/>
                <a:gd name="connsiteY0" fmla="*/ 531018 h 531018"/>
                <a:gd name="connsiteX1" fmla="*/ 300036 w 300036"/>
                <a:gd name="connsiteY1" fmla="*/ 0 h 531018"/>
                <a:gd name="connsiteX2" fmla="*/ 252412 w 300036"/>
                <a:gd name="connsiteY2" fmla="*/ 30956 h 531018"/>
                <a:gd name="connsiteX3" fmla="*/ 207168 w 300036"/>
                <a:gd name="connsiteY3" fmla="*/ 71437 h 531018"/>
                <a:gd name="connsiteX4" fmla="*/ 173830 w 300036"/>
                <a:gd name="connsiteY4" fmla="*/ 104774 h 531018"/>
                <a:gd name="connsiteX5" fmla="*/ 159543 w 300036"/>
                <a:gd name="connsiteY5" fmla="*/ 126206 h 531018"/>
                <a:gd name="connsiteX6" fmla="*/ 126205 w 300036"/>
                <a:gd name="connsiteY6" fmla="*/ 166686 h 531018"/>
                <a:gd name="connsiteX7" fmla="*/ 100011 w 300036"/>
                <a:gd name="connsiteY7" fmla="*/ 219074 h 531018"/>
                <a:gd name="connsiteX8" fmla="*/ 76199 w 300036"/>
                <a:gd name="connsiteY8" fmla="*/ 271462 h 531018"/>
                <a:gd name="connsiteX9" fmla="*/ 50005 w 300036"/>
                <a:gd name="connsiteY9" fmla="*/ 328612 h 531018"/>
                <a:gd name="connsiteX10" fmla="*/ 30955 w 300036"/>
                <a:gd name="connsiteY10" fmla="*/ 404812 h 531018"/>
                <a:gd name="connsiteX11" fmla="*/ 11905 w 300036"/>
                <a:gd name="connsiteY11" fmla="*/ 478631 h 531018"/>
                <a:gd name="connsiteX12" fmla="*/ 0 w 300036"/>
                <a:gd name="connsiteY12" fmla="*/ 531018 h 53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0036" h="531018">
                  <a:moveTo>
                    <a:pt x="0" y="531018"/>
                  </a:moveTo>
                  <a:lnTo>
                    <a:pt x="300036" y="0"/>
                  </a:lnTo>
                  <a:cubicBezTo>
                    <a:pt x="271858" y="12700"/>
                    <a:pt x="267890" y="19050"/>
                    <a:pt x="252412" y="30956"/>
                  </a:cubicBezTo>
                  <a:cubicBezTo>
                    <a:pt x="236934" y="42862"/>
                    <a:pt x="221455" y="59928"/>
                    <a:pt x="207168" y="71437"/>
                  </a:cubicBezTo>
                  <a:cubicBezTo>
                    <a:pt x="196055" y="83343"/>
                    <a:pt x="184943" y="92868"/>
                    <a:pt x="173830" y="104774"/>
                  </a:cubicBezTo>
                  <a:lnTo>
                    <a:pt x="159543" y="126206"/>
                  </a:lnTo>
                  <a:cubicBezTo>
                    <a:pt x="152399" y="136525"/>
                    <a:pt x="133349" y="156367"/>
                    <a:pt x="126205" y="166686"/>
                  </a:cubicBezTo>
                  <a:lnTo>
                    <a:pt x="100011" y="219074"/>
                  </a:lnTo>
                  <a:cubicBezTo>
                    <a:pt x="96836" y="228599"/>
                    <a:pt x="79374" y="261937"/>
                    <a:pt x="76199" y="271462"/>
                  </a:cubicBezTo>
                  <a:cubicBezTo>
                    <a:pt x="70643" y="287337"/>
                    <a:pt x="55561" y="312737"/>
                    <a:pt x="50005" y="328612"/>
                  </a:cubicBezTo>
                  <a:lnTo>
                    <a:pt x="30955" y="404812"/>
                  </a:lnTo>
                  <a:lnTo>
                    <a:pt x="11905" y="478631"/>
                  </a:lnTo>
                  <a:lnTo>
                    <a:pt x="0" y="531018"/>
                  </a:lnTo>
                  <a:close/>
                </a:path>
              </a:pathLst>
            </a:custGeom>
            <a:solidFill>
              <a:srgbClr val="FF33CC">
                <a:alpha val="50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a:solidFill>
                  <a:prstClr val="white"/>
                </a:solidFill>
                <a:latin typeface="Calibri"/>
              </a:endParaRPr>
            </a:p>
          </p:txBody>
        </p:sp>
        <p:sp>
          <p:nvSpPr>
            <p:cNvPr id="129" name="Freeform 128"/>
            <p:cNvSpPr/>
            <p:nvPr/>
          </p:nvSpPr>
          <p:spPr>
            <a:xfrm>
              <a:off x="7584486" y="4504306"/>
              <a:ext cx="321468" cy="604838"/>
            </a:xfrm>
            <a:custGeom>
              <a:avLst/>
              <a:gdLst>
                <a:gd name="connsiteX0" fmla="*/ 333375 w 333375"/>
                <a:gd name="connsiteY0" fmla="*/ 0 h 638175"/>
                <a:gd name="connsiteX1" fmla="*/ 228600 w 333375"/>
                <a:gd name="connsiteY1" fmla="*/ 85725 h 638175"/>
                <a:gd name="connsiteX2" fmla="*/ 133350 w 333375"/>
                <a:gd name="connsiteY2" fmla="*/ 209550 h 638175"/>
                <a:gd name="connsiteX3" fmla="*/ 76200 w 333375"/>
                <a:gd name="connsiteY3" fmla="*/ 381000 h 638175"/>
                <a:gd name="connsiteX4" fmla="*/ 0 w 333375"/>
                <a:gd name="connsiteY4" fmla="*/ 638175 h 638175"/>
                <a:gd name="connsiteX0" fmla="*/ 333375 w 333375"/>
                <a:gd name="connsiteY0" fmla="*/ 0 h 638175"/>
                <a:gd name="connsiteX1" fmla="*/ 228600 w 333375"/>
                <a:gd name="connsiteY1" fmla="*/ 85725 h 638175"/>
                <a:gd name="connsiteX2" fmla="*/ 133350 w 333375"/>
                <a:gd name="connsiteY2" fmla="*/ 209550 h 638175"/>
                <a:gd name="connsiteX3" fmla="*/ 88106 w 333375"/>
                <a:gd name="connsiteY3" fmla="*/ 307181 h 638175"/>
                <a:gd name="connsiteX4" fmla="*/ 76200 w 333375"/>
                <a:gd name="connsiteY4" fmla="*/ 381000 h 638175"/>
                <a:gd name="connsiteX5" fmla="*/ 0 w 333375"/>
                <a:gd name="connsiteY5" fmla="*/ 638175 h 638175"/>
                <a:gd name="connsiteX0" fmla="*/ 333375 w 333375"/>
                <a:gd name="connsiteY0" fmla="*/ 0 h 638175"/>
                <a:gd name="connsiteX1" fmla="*/ 228600 w 333375"/>
                <a:gd name="connsiteY1" fmla="*/ 85725 h 638175"/>
                <a:gd name="connsiteX2" fmla="*/ 166688 w 333375"/>
                <a:gd name="connsiteY2" fmla="*/ 161925 h 638175"/>
                <a:gd name="connsiteX3" fmla="*/ 133350 w 333375"/>
                <a:gd name="connsiteY3" fmla="*/ 209550 h 638175"/>
                <a:gd name="connsiteX4" fmla="*/ 88106 w 333375"/>
                <a:gd name="connsiteY4" fmla="*/ 307181 h 638175"/>
                <a:gd name="connsiteX5" fmla="*/ 76200 w 333375"/>
                <a:gd name="connsiteY5" fmla="*/ 381000 h 638175"/>
                <a:gd name="connsiteX6" fmla="*/ 0 w 333375"/>
                <a:gd name="connsiteY6" fmla="*/ 638175 h 638175"/>
                <a:gd name="connsiteX0" fmla="*/ 333375 w 333375"/>
                <a:gd name="connsiteY0" fmla="*/ 0 h 638175"/>
                <a:gd name="connsiteX1" fmla="*/ 228600 w 333375"/>
                <a:gd name="connsiteY1" fmla="*/ 85725 h 638175"/>
                <a:gd name="connsiteX2" fmla="*/ 166688 w 333375"/>
                <a:gd name="connsiteY2" fmla="*/ 161925 h 638175"/>
                <a:gd name="connsiteX3" fmla="*/ 133350 w 333375"/>
                <a:gd name="connsiteY3" fmla="*/ 209550 h 638175"/>
                <a:gd name="connsiteX4" fmla="*/ 88106 w 333375"/>
                <a:gd name="connsiteY4" fmla="*/ 307181 h 638175"/>
                <a:gd name="connsiteX5" fmla="*/ 50006 w 333375"/>
                <a:gd name="connsiteY5" fmla="*/ 426244 h 638175"/>
                <a:gd name="connsiteX6" fmla="*/ 0 w 333375"/>
                <a:gd name="connsiteY6" fmla="*/ 638175 h 638175"/>
                <a:gd name="connsiteX0" fmla="*/ 335756 w 335756"/>
                <a:gd name="connsiteY0" fmla="*/ 0 h 614363"/>
                <a:gd name="connsiteX1" fmla="*/ 230981 w 335756"/>
                <a:gd name="connsiteY1" fmla="*/ 85725 h 614363"/>
                <a:gd name="connsiteX2" fmla="*/ 169069 w 335756"/>
                <a:gd name="connsiteY2" fmla="*/ 161925 h 614363"/>
                <a:gd name="connsiteX3" fmla="*/ 135731 w 335756"/>
                <a:gd name="connsiteY3" fmla="*/ 209550 h 614363"/>
                <a:gd name="connsiteX4" fmla="*/ 90487 w 335756"/>
                <a:gd name="connsiteY4" fmla="*/ 307181 h 614363"/>
                <a:gd name="connsiteX5" fmla="*/ 52387 w 335756"/>
                <a:gd name="connsiteY5" fmla="*/ 426244 h 614363"/>
                <a:gd name="connsiteX6" fmla="*/ 0 w 335756"/>
                <a:gd name="connsiteY6" fmla="*/ 614363 h 614363"/>
                <a:gd name="connsiteX0" fmla="*/ 321468 w 321468"/>
                <a:gd name="connsiteY0" fmla="*/ 0 h 604838"/>
                <a:gd name="connsiteX1" fmla="*/ 230981 w 321468"/>
                <a:gd name="connsiteY1" fmla="*/ 76200 h 604838"/>
                <a:gd name="connsiteX2" fmla="*/ 169069 w 321468"/>
                <a:gd name="connsiteY2" fmla="*/ 152400 h 604838"/>
                <a:gd name="connsiteX3" fmla="*/ 135731 w 321468"/>
                <a:gd name="connsiteY3" fmla="*/ 200025 h 604838"/>
                <a:gd name="connsiteX4" fmla="*/ 90487 w 321468"/>
                <a:gd name="connsiteY4" fmla="*/ 297656 h 604838"/>
                <a:gd name="connsiteX5" fmla="*/ 52387 w 321468"/>
                <a:gd name="connsiteY5" fmla="*/ 416719 h 604838"/>
                <a:gd name="connsiteX6" fmla="*/ 0 w 321468"/>
                <a:gd name="connsiteY6" fmla="*/ 604838 h 60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468" h="604838">
                  <a:moveTo>
                    <a:pt x="321468" y="0"/>
                  </a:moveTo>
                  <a:cubicBezTo>
                    <a:pt x="286543" y="28575"/>
                    <a:pt x="265906" y="47625"/>
                    <a:pt x="230981" y="76200"/>
                  </a:cubicBezTo>
                  <a:cubicBezTo>
                    <a:pt x="208756" y="107156"/>
                    <a:pt x="191294" y="121444"/>
                    <a:pt x="169069" y="152400"/>
                  </a:cubicBezTo>
                  <a:lnTo>
                    <a:pt x="135731" y="200025"/>
                  </a:lnTo>
                  <a:cubicBezTo>
                    <a:pt x="127000" y="225425"/>
                    <a:pt x="99218" y="272256"/>
                    <a:pt x="90487" y="297656"/>
                  </a:cubicBezTo>
                  <a:lnTo>
                    <a:pt x="52387" y="416719"/>
                  </a:lnTo>
                  <a:lnTo>
                    <a:pt x="0" y="604838"/>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30" name="Freeform 129"/>
            <p:cNvSpPr/>
            <p:nvPr/>
          </p:nvSpPr>
          <p:spPr>
            <a:xfrm>
              <a:off x="6493873" y="4063774"/>
              <a:ext cx="1109663" cy="983456"/>
            </a:xfrm>
            <a:custGeom>
              <a:avLst/>
              <a:gdLst>
                <a:gd name="connsiteX0" fmla="*/ 1109663 w 1109663"/>
                <a:gd name="connsiteY0" fmla="*/ 983456 h 983456"/>
                <a:gd name="connsiteX1" fmla="*/ 1040607 w 1109663"/>
                <a:gd name="connsiteY1" fmla="*/ 966787 h 983456"/>
                <a:gd name="connsiteX2" fmla="*/ 902494 w 1109663"/>
                <a:gd name="connsiteY2" fmla="*/ 926306 h 983456"/>
                <a:gd name="connsiteX3" fmla="*/ 745332 w 1109663"/>
                <a:gd name="connsiteY3" fmla="*/ 862012 h 983456"/>
                <a:gd name="connsiteX4" fmla="*/ 561975 w 1109663"/>
                <a:gd name="connsiteY4" fmla="*/ 776287 h 983456"/>
                <a:gd name="connsiteX5" fmla="*/ 431007 w 1109663"/>
                <a:gd name="connsiteY5" fmla="*/ 697706 h 983456"/>
                <a:gd name="connsiteX6" fmla="*/ 323850 w 1109663"/>
                <a:gd name="connsiteY6" fmla="*/ 621506 h 983456"/>
                <a:gd name="connsiteX7" fmla="*/ 209550 w 1109663"/>
                <a:gd name="connsiteY7" fmla="*/ 523875 h 983456"/>
                <a:gd name="connsiteX8" fmla="*/ 135732 w 1109663"/>
                <a:gd name="connsiteY8" fmla="*/ 452437 h 983456"/>
                <a:gd name="connsiteX9" fmla="*/ 73819 w 1109663"/>
                <a:gd name="connsiteY9" fmla="*/ 361950 h 983456"/>
                <a:gd name="connsiteX10" fmla="*/ 7144 w 1109663"/>
                <a:gd name="connsiteY10" fmla="*/ 245269 h 983456"/>
                <a:gd name="connsiteX11" fmla="*/ 0 w 1109663"/>
                <a:gd name="connsiteY11" fmla="*/ 154781 h 983456"/>
                <a:gd name="connsiteX12" fmla="*/ 42863 w 1109663"/>
                <a:gd name="connsiteY12" fmla="*/ 85725 h 983456"/>
                <a:gd name="connsiteX13" fmla="*/ 123825 w 1109663"/>
                <a:gd name="connsiteY13" fmla="*/ 50006 h 983456"/>
                <a:gd name="connsiteX14" fmla="*/ 257175 w 1109663"/>
                <a:gd name="connsiteY14" fmla="*/ 16669 h 983456"/>
                <a:gd name="connsiteX15" fmla="*/ 350044 w 1109663"/>
                <a:gd name="connsiteY15" fmla="*/ 0 h 983456"/>
                <a:gd name="connsiteX16" fmla="*/ 416719 w 1109663"/>
                <a:gd name="connsiteY16" fmla="*/ 0 h 98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9663" h="983456">
                  <a:moveTo>
                    <a:pt x="1109663" y="983456"/>
                  </a:moveTo>
                  <a:lnTo>
                    <a:pt x="1040607" y="966787"/>
                  </a:lnTo>
                  <a:lnTo>
                    <a:pt x="902494" y="926306"/>
                  </a:lnTo>
                  <a:lnTo>
                    <a:pt x="745332" y="862012"/>
                  </a:lnTo>
                  <a:lnTo>
                    <a:pt x="561975" y="776287"/>
                  </a:lnTo>
                  <a:lnTo>
                    <a:pt x="431007" y="697706"/>
                  </a:lnTo>
                  <a:lnTo>
                    <a:pt x="323850" y="621506"/>
                  </a:lnTo>
                  <a:lnTo>
                    <a:pt x="209550" y="523875"/>
                  </a:lnTo>
                  <a:lnTo>
                    <a:pt x="135732" y="452437"/>
                  </a:lnTo>
                  <a:lnTo>
                    <a:pt x="73819" y="361950"/>
                  </a:lnTo>
                  <a:lnTo>
                    <a:pt x="7144" y="245269"/>
                  </a:lnTo>
                  <a:lnTo>
                    <a:pt x="0" y="154781"/>
                  </a:lnTo>
                  <a:lnTo>
                    <a:pt x="42863" y="85725"/>
                  </a:lnTo>
                  <a:lnTo>
                    <a:pt x="123825" y="50006"/>
                  </a:lnTo>
                  <a:lnTo>
                    <a:pt x="257175" y="16669"/>
                  </a:lnTo>
                  <a:lnTo>
                    <a:pt x="350044" y="0"/>
                  </a:lnTo>
                  <a:lnTo>
                    <a:pt x="416719" y="0"/>
                  </a:lnTo>
                </a:path>
              </a:pathLst>
            </a:custGeom>
            <a:noFill/>
            <a:ln w="6985" cap="flat" cmpd="sng" algn="ctr">
              <a:solidFill>
                <a:srgbClr val="FF33CC"/>
              </a:solidFill>
              <a:prstDash val="lgDash"/>
            </a:ln>
            <a:effectLst/>
          </p:spPr>
          <p:txBody>
            <a:bodyPr rtlCol="0" anchor="ctr"/>
            <a:lstStyle/>
            <a:p>
              <a:pPr algn="ctr">
                <a:defRPr/>
              </a:pPr>
              <a:endParaRPr lang="en-US" kern="0">
                <a:solidFill>
                  <a:prstClr val="white"/>
                </a:solidFill>
                <a:latin typeface="Calibri"/>
              </a:endParaRPr>
            </a:p>
          </p:txBody>
        </p:sp>
        <p:sp>
          <p:nvSpPr>
            <p:cNvPr id="131" name="Freeform 130"/>
            <p:cNvSpPr/>
            <p:nvPr/>
          </p:nvSpPr>
          <p:spPr>
            <a:xfrm>
              <a:off x="7586867" y="5094855"/>
              <a:ext cx="19050" cy="504825"/>
            </a:xfrm>
            <a:custGeom>
              <a:avLst/>
              <a:gdLst>
                <a:gd name="connsiteX0" fmla="*/ 0 w 19050"/>
                <a:gd name="connsiteY0" fmla="*/ 0 h 504825"/>
                <a:gd name="connsiteX1" fmla="*/ 19050 w 19050"/>
                <a:gd name="connsiteY1" fmla="*/ 504825 h 504825"/>
              </a:gdLst>
              <a:ahLst/>
              <a:cxnLst>
                <a:cxn ang="0">
                  <a:pos x="connsiteX0" y="connsiteY0"/>
                </a:cxn>
                <a:cxn ang="0">
                  <a:pos x="connsiteX1" y="connsiteY1"/>
                </a:cxn>
              </a:cxnLst>
              <a:rect l="l" t="t" r="r" b="b"/>
              <a:pathLst>
                <a:path w="19050" h="504825">
                  <a:moveTo>
                    <a:pt x="0" y="0"/>
                  </a:moveTo>
                  <a:lnTo>
                    <a:pt x="19050" y="504825"/>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32" name="Freeform 131"/>
            <p:cNvSpPr/>
            <p:nvPr/>
          </p:nvSpPr>
          <p:spPr>
            <a:xfrm>
              <a:off x="7922555" y="4113780"/>
              <a:ext cx="192949" cy="350045"/>
            </a:xfrm>
            <a:custGeom>
              <a:avLst/>
              <a:gdLst>
                <a:gd name="connsiteX0" fmla="*/ 185738 w 185738"/>
                <a:gd name="connsiteY0" fmla="*/ 0 h 338138"/>
                <a:gd name="connsiteX1" fmla="*/ 0 w 185738"/>
                <a:gd name="connsiteY1" fmla="*/ 338138 h 338138"/>
                <a:gd name="connsiteX2" fmla="*/ 0 w 185738"/>
                <a:gd name="connsiteY2" fmla="*/ 288131 h 338138"/>
                <a:gd name="connsiteX3" fmla="*/ 38100 w 185738"/>
                <a:gd name="connsiteY3" fmla="*/ 190500 h 338138"/>
                <a:gd name="connsiteX4" fmla="*/ 76200 w 185738"/>
                <a:gd name="connsiteY4" fmla="*/ 111919 h 338138"/>
                <a:gd name="connsiteX5" fmla="*/ 121444 w 185738"/>
                <a:gd name="connsiteY5" fmla="*/ 61913 h 338138"/>
                <a:gd name="connsiteX6" fmla="*/ 185738 w 185738"/>
                <a:gd name="connsiteY6" fmla="*/ 0 h 338138"/>
                <a:gd name="connsiteX0" fmla="*/ 185738 w 185738"/>
                <a:gd name="connsiteY0" fmla="*/ 0 h 338138"/>
                <a:gd name="connsiteX1" fmla="*/ 0 w 185738"/>
                <a:gd name="connsiteY1" fmla="*/ 338138 h 338138"/>
                <a:gd name="connsiteX2" fmla="*/ 0 w 185738"/>
                <a:gd name="connsiteY2" fmla="*/ 288131 h 338138"/>
                <a:gd name="connsiteX3" fmla="*/ 38100 w 185738"/>
                <a:gd name="connsiteY3" fmla="*/ 190500 h 338138"/>
                <a:gd name="connsiteX4" fmla="*/ 76200 w 185738"/>
                <a:gd name="connsiteY4" fmla="*/ 111919 h 338138"/>
                <a:gd name="connsiteX5" fmla="*/ 121444 w 185738"/>
                <a:gd name="connsiteY5" fmla="*/ 61913 h 338138"/>
                <a:gd name="connsiteX6" fmla="*/ 145256 w 185738"/>
                <a:gd name="connsiteY6" fmla="*/ 33338 h 338138"/>
                <a:gd name="connsiteX7" fmla="*/ 185738 w 185738"/>
                <a:gd name="connsiteY7" fmla="*/ 0 h 338138"/>
                <a:gd name="connsiteX0" fmla="*/ 185738 w 185738"/>
                <a:gd name="connsiteY0" fmla="*/ 0 h 338138"/>
                <a:gd name="connsiteX1" fmla="*/ 0 w 185738"/>
                <a:gd name="connsiteY1" fmla="*/ 338138 h 338138"/>
                <a:gd name="connsiteX2" fmla="*/ 0 w 185738"/>
                <a:gd name="connsiteY2" fmla="*/ 288131 h 338138"/>
                <a:gd name="connsiteX3" fmla="*/ 38100 w 185738"/>
                <a:gd name="connsiteY3" fmla="*/ 190500 h 338138"/>
                <a:gd name="connsiteX4" fmla="*/ 76200 w 185738"/>
                <a:gd name="connsiteY4" fmla="*/ 111919 h 338138"/>
                <a:gd name="connsiteX5" fmla="*/ 119063 w 185738"/>
                <a:gd name="connsiteY5" fmla="*/ 76200 h 338138"/>
                <a:gd name="connsiteX6" fmla="*/ 145256 w 185738"/>
                <a:gd name="connsiteY6" fmla="*/ 33338 h 338138"/>
                <a:gd name="connsiteX7" fmla="*/ 185738 w 185738"/>
                <a:gd name="connsiteY7" fmla="*/ 0 h 338138"/>
                <a:gd name="connsiteX0" fmla="*/ 185738 w 185738"/>
                <a:gd name="connsiteY0" fmla="*/ 0 h 338138"/>
                <a:gd name="connsiteX1" fmla="*/ 0 w 185738"/>
                <a:gd name="connsiteY1" fmla="*/ 338138 h 338138"/>
                <a:gd name="connsiteX2" fmla="*/ 0 w 185738"/>
                <a:gd name="connsiteY2" fmla="*/ 288131 h 338138"/>
                <a:gd name="connsiteX3" fmla="*/ 38100 w 185738"/>
                <a:gd name="connsiteY3" fmla="*/ 190500 h 338138"/>
                <a:gd name="connsiteX4" fmla="*/ 76200 w 185738"/>
                <a:gd name="connsiteY4" fmla="*/ 111919 h 338138"/>
                <a:gd name="connsiteX5" fmla="*/ 109538 w 185738"/>
                <a:gd name="connsiteY5" fmla="*/ 80962 h 338138"/>
                <a:gd name="connsiteX6" fmla="*/ 145256 w 185738"/>
                <a:gd name="connsiteY6" fmla="*/ 33338 h 338138"/>
                <a:gd name="connsiteX7" fmla="*/ 185738 w 185738"/>
                <a:gd name="connsiteY7" fmla="*/ 0 h 338138"/>
                <a:gd name="connsiteX0" fmla="*/ 185738 w 185738"/>
                <a:gd name="connsiteY0" fmla="*/ 0 h 338138"/>
                <a:gd name="connsiteX1" fmla="*/ 0 w 185738"/>
                <a:gd name="connsiteY1" fmla="*/ 338138 h 338138"/>
                <a:gd name="connsiteX2" fmla="*/ 0 w 185738"/>
                <a:gd name="connsiteY2" fmla="*/ 288131 h 338138"/>
                <a:gd name="connsiteX3" fmla="*/ 38100 w 185738"/>
                <a:gd name="connsiteY3" fmla="*/ 190500 h 338138"/>
                <a:gd name="connsiteX4" fmla="*/ 76200 w 185738"/>
                <a:gd name="connsiteY4" fmla="*/ 111919 h 338138"/>
                <a:gd name="connsiteX5" fmla="*/ 109538 w 185738"/>
                <a:gd name="connsiteY5" fmla="*/ 71437 h 338138"/>
                <a:gd name="connsiteX6" fmla="*/ 145256 w 185738"/>
                <a:gd name="connsiteY6" fmla="*/ 33338 h 338138"/>
                <a:gd name="connsiteX7" fmla="*/ 185738 w 185738"/>
                <a:gd name="connsiteY7" fmla="*/ 0 h 338138"/>
                <a:gd name="connsiteX0" fmla="*/ 188119 w 188119"/>
                <a:gd name="connsiteY0" fmla="*/ 0 h 350045"/>
                <a:gd name="connsiteX1" fmla="*/ 0 w 188119"/>
                <a:gd name="connsiteY1" fmla="*/ 350045 h 350045"/>
                <a:gd name="connsiteX2" fmla="*/ 2381 w 188119"/>
                <a:gd name="connsiteY2" fmla="*/ 288131 h 350045"/>
                <a:gd name="connsiteX3" fmla="*/ 40481 w 188119"/>
                <a:gd name="connsiteY3" fmla="*/ 190500 h 350045"/>
                <a:gd name="connsiteX4" fmla="*/ 78581 w 188119"/>
                <a:gd name="connsiteY4" fmla="*/ 111919 h 350045"/>
                <a:gd name="connsiteX5" fmla="*/ 111919 w 188119"/>
                <a:gd name="connsiteY5" fmla="*/ 71437 h 350045"/>
                <a:gd name="connsiteX6" fmla="*/ 147637 w 188119"/>
                <a:gd name="connsiteY6" fmla="*/ 33338 h 350045"/>
                <a:gd name="connsiteX7" fmla="*/ 188119 w 188119"/>
                <a:gd name="connsiteY7" fmla="*/ 0 h 350045"/>
                <a:gd name="connsiteX0" fmla="*/ 192949 w 192949"/>
                <a:gd name="connsiteY0" fmla="*/ 0 h 350045"/>
                <a:gd name="connsiteX1" fmla="*/ 4830 w 192949"/>
                <a:gd name="connsiteY1" fmla="*/ 350045 h 350045"/>
                <a:gd name="connsiteX2" fmla="*/ 68 w 192949"/>
                <a:gd name="connsiteY2" fmla="*/ 290513 h 350045"/>
                <a:gd name="connsiteX3" fmla="*/ 45311 w 192949"/>
                <a:gd name="connsiteY3" fmla="*/ 190500 h 350045"/>
                <a:gd name="connsiteX4" fmla="*/ 83411 w 192949"/>
                <a:gd name="connsiteY4" fmla="*/ 111919 h 350045"/>
                <a:gd name="connsiteX5" fmla="*/ 116749 w 192949"/>
                <a:gd name="connsiteY5" fmla="*/ 71437 h 350045"/>
                <a:gd name="connsiteX6" fmla="*/ 152467 w 192949"/>
                <a:gd name="connsiteY6" fmla="*/ 33338 h 350045"/>
                <a:gd name="connsiteX7" fmla="*/ 192949 w 192949"/>
                <a:gd name="connsiteY7" fmla="*/ 0 h 35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949" h="350045">
                  <a:moveTo>
                    <a:pt x="192949" y="0"/>
                  </a:moveTo>
                  <a:lnTo>
                    <a:pt x="4830" y="350045"/>
                  </a:lnTo>
                  <a:cubicBezTo>
                    <a:pt x="5624" y="329407"/>
                    <a:pt x="-726" y="311151"/>
                    <a:pt x="68" y="290513"/>
                  </a:cubicBezTo>
                  <a:lnTo>
                    <a:pt x="45311" y="190500"/>
                  </a:lnTo>
                  <a:lnTo>
                    <a:pt x="83411" y="111919"/>
                  </a:lnTo>
                  <a:lnTo>
                    <a:pt x="116749" y="71437"/>
                  </a:lnTo>
                  <a:cubicBezTo>
                    <a:pt x="123893" y="64293"/>
                    <a:pt x="145323" y="40482"/>
                    <a:pt x="152467" y="33338"/>
                  </a:cubicBezTo>
                  <a:lnTo>
                    <a:pt x="192949" y="0"/>
                  </a:lnTo>
                  <a:close/>
                </a:path>
              </a:pathLst>
            </a:custGeom>
            <a:solidFill>
              <a:srgbClr val="FF33CC">
                <a:alpha val="50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dirty="0">
                <a:solidFill>
                  <a:prstClr val="white"/>
                </a:solidFill>
                <a:latin typeface="Calibri"/>
              </a:endParaRPr>
            </a:p>
          </p:txBody>
        </p:sp>
        <p:sp>
          <p:nvSpPr>
            <p:cNvPr id="133" name="Freeform 132"/>
            <p:cNvSpPr/>
            <p:nvPr/>
          </p:nvSpPr>
          <p:spPr>
            <a:xfrm>
              <a:off x="7922623" y="4068537"/>
              <a:ext cx="230981" cy="333374"/>
            </a:xfrm>
            <a:custGeom>
              <a:avLst/>
              <a:gdLst>
                <a:gd name="connsiteX0" fmla="*/ 238125 w 238125"/>
                <a:gd name="connsiteY0" fmla="*/ 0 h 323850"/>
                <a:gd name="connsiteX1" fmla="*/ 66675 w 238125"/>
                <a:gd name="connsiteY1" fmla="*/ 161925 h 323850"/>
                <a:gd name="connsiteX2" fmla="*/ 0 w 238125"/>
                <a:gd name="connsiteY2" fmla="*/ 323850 h 323850"/>
                <a:gd name="connsiteX0" fmla="*/ 223837 w 223837"/>
                <a:gd name="connsiteY0" fmla="*/ 0 h 321468"/>
                <a:gd name="connsiteX1" fmla="*/ 66675 w 223837"/>
                <a:gd name="connsiteY1" fmla="*/ 159543 h 321468"/>
                <a:gd name="connsiteX2" fmla="*/ 0 w 223837"/>
                <a:gd name="connsiteY2" fmla="*/ 321468 h 321468"/>
                <a:gd name="connsiteX0" fmla="*/ 223837 w 223837"/>
                <a:gd name="connsiteY0" fmla="*/ 0 h 321468"/>
                <a:gd name="connsiteX1" fmla="*/ 133350 w 223837"/>
                <a:gd name="connsiteY1" fmla="*/ 80962 h 321468"/>
                <a:gd name="connsiteX2" fmla="*/ 66675 w 223837"/>
                <a:gd name="connsiteY2" fmla="*/ 159543 h 321468"/>
                <a:gd name="connsiteX3" fmla="*/ 0 w 223837"/>
                <a:gd name="connsiteY3" fmla="*/ 321468 h 321468"/>
                <a:gd name="connsiteX0" fmla="*/ 223837 w 223837"/>
                <a:gd name="connsiteY0" fmla="*/ 0 h 321468"/>
                <a:gd name="connsiteX1" fmla="*/ 133350 w 223837"/>
                <a:gd name="connsiteY1" fmla="*/ 80962 h 321468"/>
                <a:gd name="connsiteX2" fmla="*/ 66675 w 223837"/>
                <a:gd name="connsiteY2" fmla="*/ 159543 h 321468"/>
                <a:gd name="connsiteX3" fmla="*/ 35719 w 223837"/>
                <a:gd name="connsiteY3" fmla="*/ 223837 h 321468"/>
                <a:gd name="connsiteX4" fmla="*/ 0 w 223837"/>
                <a:gd name="connsiteY4" fmla="*/ 321468 h 321468"/>
                <a:gd name="connsiteX0" fmla="*/ 230981 w 230981"/>
                <a:gd name="connsiteY0" fmla="*/ 0 h 333374"/>
                <a:gd name="connsiteX1" fmla="*/ 140494 w 230981"/>
                <a:gd name="connsiteY1" fmla="*/ 80962 h 333374"/>
                <a:gd name="connsiteX2" fmla="*/ 73819 w 230981"/>
                <a:gd name="connsiteY2" fmla="*/ 159543 h 333374"/>
                <a:gd name="connsiteX3" fmla="*/ 42863 w 230981"/>
                <a:gd name="connsiteY3" fmla="*/ 223837 h 333374"/>
                <a:gd name="connsiteX4" fmla="*/ 0 w 230981"/>
                <a:gd name="connsiteY4" fmla="*/ 333374 h 333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981" h="333374">
                  <a:moveTo>
                    <a:pt x="230981" y="0"/>
                  </a:moveTo>
                  <a:cubicBezTo>
                    <a:pt x="206375" y="23812"/>
                    <a:pt x="165100" y="57150"/>
                    <a:pt x="140494" y="80962"/>
                  </a:cubicBezTo>
                  <a:lnTo>
                    <a:pt x="73819" y="159543"/>
                  </a:lnTo>
                  <a:cubicBezTo>
                    <a:pt x="67469" y="177006"/>
                    <a:pt x="49213" y="206374"/>
                    <a:pt x="42863" y="223837"/>
                  </a:cubicBezTo>
                  <a:lnTo>
                    <a:pt x="0" y="333374"/>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34" name="Freeform 133"/>
            <p:cNvSpPr/>
            <p:nvPr/>
          </p:nvSpPr>
          <p:spPr>
            <a:xfrm>
              <a:off x="6770098" y="3842317"/>
              <a:ext cx="1343025" cy="269082"/>
            </a:xfrm>
            <a:custGeom>
              <a:avLst/>
              <a:gdLst>
                <a:gd name="connsiteX0" fmla="*/ 1343025 w 1343025"/>
                <a:gd name="connsiteY0" fmla="*/ 257175 h 257175"/>
                <a:gd name="connsiteX1" fmla="*/ 1343025 w 1343025"/>
                <a:gd name="connsiteY1" fmla="*/ 257175 h 257175"/>
                <a:gd name="connsiteX2" fmla="*/ 1209675 w 1343025"/>
                <a:gd name="connsiteY2" fmla="*/ 216694 h 257175"/>
                <a:gd name="connsiteX3" fmla="*/ 1045369 w 1343025"/>
                <a:gd name="connsiteY3" fmla="*/ 159544 h 257175"/>
                <a:gd name="connsiteX4" fmla="*/ 871538 w 1343025"/>
                <a:gd name="connsiteY4" fmla="*/ 100013 h 257175"/>
                <a:gd name="connsiteX5" fmla="*/ 726282 w 1343025"/>
                <a:gd name="connsiteY5" fmla="*/ 50006 h 257175"/>
                <a:gd name="connsiteX6" fmla="*/ 590550 w 1343025"/>
                <a:gd name="connsiteY6" fmla="*/ 11906 h 257175"/>
                <a:gd name="connsiteX7" fmla="*/ 469107 w 1343025"/>
                <a:gd name="connsiteY7" fmla="*/ 0 h 257175"/>
                <a:gd name="connsiteX8" fmla="*/ 335757 w 1343025"/>
                <a:gd name="connsiteY8" fmla="*/ 2381 h 257175"/>
                <a:gd name="connsiteX9" fmla="*/ 221457 w 1343025"/>
                <a:gd name="connsiteY9" fmla="*/ 7144 h 257175"/>
                <a:gd name="connsiteX10" fmla="*/ 202407 w 1343025"/>
                <a:gd name="connsiteY10" fmla="*/ 16669 h 257175"/>
                <a:gd name="connsiteX11" fmla="*/ 47625 w 1343025"/>
                <a:gd name="connsiteY11" fmla="*/ 73819 h 257175"/>
                <a:gd name="connsiteX12" fmla="*/ 0 w 1343025"/>
                <a:gd name="connsiteY12" fmla="*/ 109538 h 257175"/>
                <a:gd name="connsiteX0" fmla="*/ 1343025 w 1343025"/>
                <a:gd name="connsiteY0" fmla="*/ 257175 h 257175"/>
                <a:gd name="connsiteX1" fmla="*/ 1343025 w 1343025"/>
                <a:gd name="connsiteY1" fmla="*/ 257175 h 257175"/>
                <a:gd name="connsiteX2" fmla="*/ 1209675 w 1343025"/>
                <a:gd name="connsiteY2" fmla="*/ 216694 h 257175"/>
                <a:gd name="connsiteX3" fmla="*/ 1045369 w 1343025"/>
                <a:gd name="connsiteY3" fmla="*/ 159544 h 257175"/>
                <a:gd name="connsiteX4" fmla="*/ 871538 w 1343025"/>
                <a:gd name="connsiteY4" fmla="*/ 100013 h 257175"/>
                <a:gd name="connsiteX5" fmla="*/ 726282 w 1343025"/>
                <a:gd name="connsiteY5" fmla="*/ 50006 h 257175"/>
                <a:gd name="connsiteX6" fmla="*/ 590550 w 1343025"/>
                <a:gd name="connsiteY6" fmla="*/ 11906 h 257175"/>
                <a:gd name="connsiteX7" fmla="*/ 469107 w 1343025"/>
                <a:gd name="connsiteY7" fmla="*/ 0 h 257175"/>
                <a:gd name="connsiteX8" fmla="*/ 335757 w 1343025"/>
                <a:gd name="connsiteY8" fmla="*/ 2381 h 257175"/>
                <a:gd name="connsiteX9" fmla="*/ 221457 w 1343025"/>
                <a:gd name="connsiteY9" fmla="*/ 7144 h 257175"/>
                <a:gd name="connsiteX10" fmla="*/ 154782 w 1343025"/>
                <a:gd name="connsiteY10" fmla="*/ 35719 h 257175"/>
                <a:gd name="connsiteX11" fmla="*/ 47625 w 1343025"/>
                <a:gd name="connsiteY11" fmla="*/ 73819 h 257175"/>
                <a:gd name="connsiteX12" fmla="*/ 0 w 1343025"/>
                <a:gd name="connsiteY12" fmla="*/ 109538 h 257175"/>
                <a:gd name="connsiteX0" fmla="*/ 1343025 w 1343025"/>
                <a:gd name="connsiteY0" fmla="*/ 257175 h 257175"/>
                <a:gd name="connsiteX1" fmla="*/ 1343025 w 1343025"/>
                <a:gd name="connsiteY1" fmla="*/ 257175 h 257175"/>
                <a:gd name="connsiteX2" fmla="*/ 1209675 w 1343025"/>
                <a:gd name="connsiteY2" fmla="*/ 216694 h 257175"/>
                <a:gd name="connsiteX3" fmla="*/ 1045369 w 1343025"/>
                <a:gd name="connsiteY3" fmla="*/ 159544 h 257175"/>
                <a:gd name="connsiteX4" fmla="*/ 871538 w 1343025"/>
                <a:gd name="connsiteY4" fmla="*/ 100013 h 257175"/>
                <a:gd name="connsiteX5" fmla="*/ 726282 w 1343025"/>
                <a:gd name="connsiteY5" fmla="*/ 50006 h 257175"/>
                <a:gd name="connsiteX6" fmla="*/ 590550 w 1343025"/>
                <a:gd name="connsiteY6" fmla="*/ 11906 h 257175"/>
                <a:gd name="connsiteX7" fmla="*/ 469107 w 1343025"/>
                <a:gd name="connsiteY7" fmla="*/ 0 h 257175"/>
                <a:gd name="connsiteX8" fmla="*/ 335757 w 1343025"/>
                <a:gd name="connsiteY8" fmla="*/ 2381 h 257175"/>
                <a:gd name="connsiteX9" fmla="*/ 221457 w 1343025"/>
                <a:gd name="connsiteY9" fmla="*/ 7144 h 257175"/>
                <a:gd name="connsiteX10" fmla="*/ 154782 w 1343025"/>
                <a:gd name="connsiteY10" fmla="*/ 35719 h 257175"/>
                <a:gd name="connsiteX11" fmla="*/ 64294 w 1343025"/>
                <a:gd name="connsiteY11" fmla="*/ 73819 h 257175"/>
                <a:gd name="connsiteX12" fmla="*/ 0 w 1343025"/>
                <a:gd name="connsiteY12" fmla="*/ 109538 h 257175"/>
                <a:gd name="connsiteX0" fmla="*/ 1343025 w 1343025"/>
                <a:gd name="connsiteY0" fmla="*/ 257175 h 257175"/>
                <a:gd name="connsiteX1" fmla="*/ 1343025 w 1343025"/>
                <a:gd name="connsiteY1" fmla="*/ 257175 h 257175"/>
                <a:gd name="connsiteX2" fmla="*/ 1209675 w 1343025"/>
                <a:gd name="connsiteY2" fmla="*/ 216694 h 257175"/>
                <a:gd name="connsiteX3" fmla="*/ 1045369 w 1343025"/>
                <a:gd name="connsiteY3" fmla="*/ 159544 h 257175"/>
                <a:gd name="connsiteX4" fmla="*/ 871538 w 1343025"/>
                <a:gd name="connsiteY4" fmla="*/ 100013 h 257175"/>
                <a:gd name="connsiteX5" fmla="*/ 726282 w 1343025"/>
                <a:gd name="connsiteY5" fmla="*/ 50006 h 257175"/>
                <a:gd name="connsiteX6" fmla="*/ 590550 w 1343025"/>
                <a:gd name="connsiteY6" fmla="*/ 11906 h 257175"/>
                <a:gd name="connsiteX7" fmla="*/ 469107 w 1343025"/>
                <a:gd name="connsiteY7" fmla="*/ 0 h 257175"/>
                <a:gd name="connsiteX8" fmla="*/ 335757 w 1343025"/>
                <a:gd name="connsiteY8" fmla="*/ 2381 h 257175"/>
                <a:gd name="connsiteX9" fmla="*/ 245269 w 1343025"/>
                <a:gd name="connsiteY9" fmla="*/ 4763 h 257175"/>
                <a:gd name="connsiteX10" fmla="*/ 154782 w 1343025"/>
                <a:gd name="connsiteY10" fmla="*/ 35719 h 257175"/>
                <a:gd name="connsiteX11" fmla="*/ 64294 w 1343025"/>
                <a:gd name="connsiteY11" fmla="*/ 73819 h 257175"/>
                <a:gd name="connsiteX12" fmla="*/ 0 w 1343025"/>
                <a:gd name="connsiteY12" fmla="*/ 109538 h 257175"/>
                <a:gd name="connsiteX0" fmla="*/ 1343025 w 1343025"/>
                <a:gd name="connsiteY0" fmla="*/ 261938 h 261938"/>
                <a:gd name="connsiteX1" fmla="*/ 1343025 w 1343025"/>
                <a:gd name="connsiteY1" fmla="*/ 261938 h 261938"/>
                <a:gd name="connsiteX2" fmla="*/ 1209675 w 1343025"/>
                <a:gd name="connsiteY2" fmla="*/ 221457 h 261938"/>
                <a:gd name="connsiteX3" fmla="*/ 1045369 w 1343025"/>
                <a:gd name="connsiteY3" fmla="*/ 164307 h 261938"/>
                <a:gd name="connsiteX4" fmla="*/ 871538 w 1343025"/>
                <a:gd name="connsiteY4" fmla="*/ 104776 h 261938"/>
                <a:gd name="connsiteX5" fmla="*/ 726282 w 1343025"/>
                <a:gd name="connsiteY5" fmla="*/ 54769 h 261938"/>
                <a:gd name="connsiteX6" fmla="*/ 590550 w 1343025"/>
                <a:gd name="connsiteY6" fmla="*/ 16669 h 261938"/>
                <a:gd name="connsiteX7" fmla="*/ 469107 w 1343025"/>
                <a:gd name="connsiteY7" fmla="*/ 4763 h 261938"/>
                <a:gd name="connsiteX8" fmla="*/ 347663 w 1343025"/>
                <a:gd name="connsiteY8" fmla="*/ 0 h 261938"/>
                <a:gd name="connsiteX9" fmla="*/ 245269 w 1343025"/>
                <a:gd name="connsiteY9" fmla="*/ 9526 h 261938"/>
                <a:gd name="connsiteX10" fmla="*/ 154782 w 1343025"/>
                <a:gd name="connsiteY10" fmla="*/ 40482 h 261938"/>
                <a:gd name="connsiteX11" fmla="*/ 64294 w 1343025"/>
                <a:gd name="connsiteY11" fmla="*/ 78582 h 261938"/>
                <a:gd name="connsiteX12" fmla="*/ 0 w 1343025"/>
                <a:gd name="connsiteY12" fmla="*/ 114301 h 261938"/>
                <a:gd name="connsiteX0" fmla="*/ 1343025 w 1343025"/>
                <a:gd name="connsiteY0" fmla="*/ 261938 h 261938"/>
                <a:gd name="connsiteX1" fmla="*/ 1343025 w 1343025"/>
                <a:gd name="connsiteY1" fmla="*/ 261938 h 261938"/>
                <a:gd name="connsiteX2" fmla="*/ 1209675 w 1343025"/>
                <a:gd name="connsiteY2" fmla="*/ 221457 h 261938"/>
                <a:gd name="connsiteX3" fmla="*/ 1045369 w 1343025"/>
                <a:gd name="connsiteY3" fmla="*/ 164307 h 261938"/>
                <a:gd name="connsiteX4" fmla="*/ 871538 w 1343025"/>
                <a:gd name="connsiteY4" fmla="*/ 104776 h 261938"/>
                <a:gd name="connsiteX5" fmla="*/ 726282 w 1343025"/>
                <a:gd name="connsiteY5" fmla="*/ 54769 h 261938"/>
                <a:gd name="connsiteX6" fmla="*/ 616744 w 1343025"/>
                <a:gd name="connsiteY6" fmla="*/ 16669 h 261938"/>
                <a:gd name="connsiteX7" fmla="*/ 469107 w 1343025"/>
                <a:gd name="connsiteY7" fmla="*/ 4763 h 261938"/>
                <a:gd name="connsiteX8" fmla="*/ 347663 w 1343025"/>
                <a:gd name="connsiteY8" fmla="*/ 0 h 261938"/>
                <a:gd name="connsiteX9" fmla="*/ 245269 w 1343025"/>
                <a:gd name="connsiteY9" fmla="*/ 9526 h 261938"/>
                <a:gd name="connsiteX10" fmla="*/ 154782 w 1343025"/>
                <a:gd name="connsiteY10" fmla="*/ 40482 h 261938"/>
                <a:gd name="connsiteX11" fmla="*/ 64294 w 1343025"/>
                <a:gd name="connsiteY11" fmla="*/ 78582 h 261938"/>
                <a:gd name="connsiteX12" fmla="*/ 0 w 1343025"/>
                <a:gd name="connsiteY12" fmla="*/ 114301 h 261938"/>
                <a:gd name="connsiteX0" fmla="*/ 1343025 w 1343025"/>
                <a:gd name="connsiteY0" fmla="*/ 261938 h 261938"/>
                <a:gd name="connsiteX1" fmla="*/ 1343025 w 1343025"/>
                <a:gd name="connsiteY1" fmla="*/ 261938 h 261938"/>
                <a:gd name="connsiteX2" fmla="*/ 1209675 w 1343025"/>
                <a:gd name="connsiteY2" fmla="*/ 221457 h 261938"/>
                <a:gd name="connsiteX3" fmla="*/ 1045369 w 1343025"/>
                <a:gd name="connsiteY3" fmla="*/ 164307 h 261938"/>
                <a:gd name="connsiteX4" fmla="*/ 871538 w 1343025"/>
                <a:gd name="connsiteY4" fmla="*/ 104776 h 261938"/>
                <a:gd name="connsiteX5" fmla="*/ 723901 w 1343025"/>
                <a:gd name="connsiteY5" fmla="*/ 42862 h 261938"/>
                <a:gd name="connsiteX6" fmla="*/ 616744 w 1343025"/>
                <a:gd name="connsiteY6" fmla="*/ 16669 h 261938"/>
                <a:gd name="connsiteX7" fmla="*/ 469107 w 1343025"/>
                <a:gd name="connsiteY7" fmla="*/ 4763 h 261938"/>
                <a:gd name="connsiteX8" fmla="*/ 347663 w 1343025"/>
                <a:gd name="connsiteY8" fmla="*/ 0 h 261938"/>
                <a:gd name="connsiteX9" fmla="*/ 245269 w 1343025"/>
                <a:gd name="connsiteY9" fmla="*/ 9526 h 261938"/>
                <a:gd name="connsiteX10" fmla="*/ 154782 w 1343025"/>
                <a:gd name="connsiteY10" fmla="*/ 40482 h 261938"/>
                <a:gd name="connsiteX11" fmla="*/ 64294 w 1343025"/>
                <a:gd name="connsiteY11" fmla="*/ 78582 h 261938"/>
                <a:gd name="connsiteX12" fmla="*/ 0 w 1343025"/>
                <a:gd name="connsiteY12" fmla="*/ 114301 h 261938"/>
                <a:gd name="connsiteX0" fmla="*/ 1343025 w 1343025"/>
                <a:gd name="connsiteY0" fmla="*/ 261938 h 261938"/>
                <a:gd name="connsiteX1" fmla="*/ 1343025 w 1343025"/>
                <a:gd name="connsiteY1" fmla="*/ 261938 h 261938"/>
                <a:gd name="connsiteX2" fmla="*/ 1209675 w 1343025"/>
                <a:gd name="connsiteY2" fmla="*/ 221457 h 261938"/>
                <a:gd name="connsiteX3" fmla="*/ 1045369 w 1343025"/>
                <a:gd name="connsiteY3" fmla="*/ 164307 h 261938"/>
                <a:gd name="connsiteX4" fmla="*/ 900113 w 1343025"/>
                <a:gd name="connsiteY4" fmla="*/ 104776 h 261938"/>
                <a:gd name="connsiteX5" fmla="*/ 723901 w 1343025"/>
                <a:gd name="connsiteY5" fmla="*/ 42862 h 261938"/>
                <a:gd name="connsiteX6" fmla="*/ 616744 w 1343025"/>
                <a:gd name="connsiteY6" fmla="*/ 16669 h 261938"/>
                <a:gd name="connsiteX7" fmla="*/ 469107 w 1343025"/>
                <a:gd name="connsiteY7" fmla="*/ 4763 h 261938"/>
                <a:gd name="connsiteX8" fmla="*/ 347663 w 1343025"/>
                <a:gd name="connsiteY8" fmla="*/ 0 h 261938"/>
                <a:gd name="connsiteX9" fmla="*/ 245269 w 1343025"/>
                <a:gd name="connsiteY9" fmla="*/ 9526 h 261938"/>
                <a:gd name="connsiteX10" fmla="*/ 154782 w 1343025"/>
                <a:gd name="connsiteY10" fmla="*/ 40482 h 261938"/>
                <a:gd name="connsiteX11" fmla="*/ 64294 w 1343025"/>
                <a:gd name="connsiteY11" fmla="*/ 78582 h 261938"/>
                <a:gd name="connsiteX12" fmla="*/ 0 w 1343025"/>
                <a:gd name="connsiteY12" fmla="*/ 114301 h 261938"/>
                <a:gd name="connsiteX0" fmla="*/ 1343025 w 1343025"/>
                <a:gd name="connsiteY0" fmla="*/ 261938 h 261938"/>
                <a:gd name="connsiteX1" fmla="*/ 1343025 w 1343025"/>
                <a:gd name="connsiteY1" fmla="*/ 261938 h 261938"/>
                <a:gd name="connsiteX2" fmla="*/ 1209675 w 1343025"/>
                <a:gd name="connsiteY2" fmla="*/ 221457 h 261938"/>
                <a:gd name="connsiteX3" fmla="*/ 1071563 w 1343025"/>
                <a:gd name="connsiteY3" fmla="*/ 164307 h 261938"/>
                <a:gd name="connsiteX4" fmla="*/ 900113 w 1343025"/>
                <a:gd name="connsiteY4" fmla="*/ 104776 h 261938"/>
                <a:gd name="connsiteX5" fmla="*/ 723901 w 1343025"/>
                <a:gd name="connsiteY5" fmla="*/ 42862 h 261938"/>
                <a:gd name="connsiteX6" fmla="*/ 616744 w 1343025"/>
                <a:gd name="connsiteY6" fmla="*/ 16669 h 261938"/>
                <a:gd name="connsiteX7" fmla="*/ 469107 w 1343025"/>
                <a:gd name="connsiteY7" fmla="*/ 4763 h 261938"/>
                <a:gd name="connsiteX8" fmla="*/ 347663 w 1343025"/>
                <a:gd name="connsiteY8" fmla="*/ 0 h 261938"/>
                <a:gd name="connsiteX9" fmla="*/ 245269 w 1343025"/>
                <a:gd name="connsiteY9" fmla="*/ 9526 h 261938"/>
                <a:gd name="connsiteX10" fmla="*/ 154782 w 1343025"/>
                <a:gd name="connsiteY10" fmla="*/ 40482 h 261938"/>
                <a:gd name="connsiteX11" fmla="*/ 64294 w 1343025"/>
                <a:gd name="connsiteY11" fmla="*/ 78582 h 261938"/>
                <a:gd name="connsiteX12" fmla="*/ 0 w 1343025"/>
                <a:gd name="connsiteY12" fmla="*/ 114301 h 261938"/>
                <a:gd name="connsiteX0" fmla="*/ 1343025 w 1343025"/>
                <a:gd name="connsiteY0" fmla="*/ 261938 h 269082"/>
                <a:gd name="connsiteX1" fmla="*/ 1343025 w 1343025"/>
                <a:gd name="connsiteY1" fmla="*/ 269082 h 269082"/>
                <a:gd name="connsiteX2" fmla="*/ 1209675 w 1343025"/>
                <a:gd name="connsiteY2" fmla="*/ 221457 h 269082"/>
                <a:gd name="connsiteX3" fmla="*/ 1071563 w 1343025"/>
                <a:gd name="connsiteY3" fmla="*/ 164307 h 269082"/>
                <a:gd name="connsiteX4" fmla="*/ 900113 w 1343025"/>
                <a:gd name="connsiteY4" fmla="*/ 104776 h 269082"/>
                <a:gd name="connsiteX5" fmla="*/ 723901 w 1343025"/>
                <a:gd name="connsiteY5" fmla="*/ 42862 h 269082"/>
                <a:gd name="connsiteX6" fmla="*/ 616744 w 1343025"/>
                <a:gd name="connsiteY6" fmla="*/ 16669 h 269082"/>
                <a:gd name="connsiteX7" fmla="*/ 469107 w 1343025"/>
                <a:gd name="connsiteY7" fmla="*/ 4763 h 269082"/>
                <a:gd name="connsiteX8" fmla="*/ 347663 w 1343025"/>
                <a:gd name="connsiteY8" fmla="*/ 0 h 269082"/>
                <a:gd name="connsiteX9" fmla="*/ 245269 w 1343025"/>
                <a:gd name="connsiteY9" fmla="*/ 9526 h 269082"/>
                <a:gd name="connsiteX10" fmla="*/ 154782 w 1343025"/>
                <a:gd name="connsiteY10" fmla="*/ 40482 h 269082"/>
                <a:gd name="connsiteX11" fmla="*/ 64294 w 1343025"/>
                <a:gd name="connsiteY11" fmla="*/ 78582 h 269082"/>
                <a:gd name="connsiteX12" fmla="*/ 0 w 1343025"/>
                <a:gd name="connsiteY12" fmla="*/ 114301 h 26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3025" h="269082">
                  <a:moveTo>
                    <a:pt x="1343025" y="261938"/>
                  </a:moveTo>
                  <a:lnTo>
                    <a:pt x="1343025" y="269082"/>
                  </a:lnTo>
                  <a:lnTo>
                    <a:pt x="1209675" y="221457"/>
                  </a:lnTo>
                  <a:cubicBezTo>
                    <a:pt x="1154906" y="202407"/>
                    <a:pt x="1123157" y="183754"/>
                    <a:pt x="1071563" y="164307"/>
                  </a:cubicBezTo>
                  <a:cubicBezTo>
                    <a:pt x="1019969" y="144860"/>
                    <a:pt x="958057" y="125017"/>
                    <a:pt x="900113" y="104776"/>
                  </a:cubicBezTo>
                  <a:cubicBezTo>
                    <a:pt x="842169" y="84535"/>
                    <a:pt x="773113" y="63500"/>
                    <a:pt x="723901" y="42862"/>
                  </a:cubicBezTo>
                  <a:lnTo>
                    <a:pt x="616744" y="16669"/>
                  </a:lnTo>
                  <a:lnTo>
                    <a:pt x="469107" y="4763"/>
                  </a:lnTo>
                  <a:lnTo>
                    <a:pt x="347663" y="0"/>
                  </a:lnTo>
                  <a:lnTo>
                    <a:pt x="245269" y="9526"/>
                  </a:lnTo>
                  <a:cubicBezTo>
                    <a:pt x="215107" y="19845"/>
                    <a:pt x="184944" y="28973"/>
                    <a:pt x="154782" y="40482"/>
                  </a:cubicBezTo>
                  <a:cubicBezTo>
                    <a:pt x="124620" y="51991"/>
                    <a:pt x="94457" y="65882"/>
                    <a:pt x="64294" y="78582"/>
                  </a:cubicBezTo>
                  <a:lnTo>
                    <a:pt x="0" y="114301"/>
                  </a:lnTo>
                </a:path>
              </a:pathLst>
            </a:custGeom>
            <a:noFill/>
            <a:ln w="6985" cap="flat" cmpd="sng" algn="ctr">
              <a:solidFill>
                <a:srgbClr val="FF33CC"/>
              </a:solidFill>
              <a:prstDash val="lgDash"/>
            </a:ln>
            <a:effectLst/>
          </p:spPr>
          <p:txBody>
            <a:bodyPr rtlCol="0" anchor="ctr"/>
            <a:lstStyle/>
            <a:p>
              <a:pPr algn="ctr">
                <a:defRPr/>
              </a:pPr>
              <a:endParaRPr lang="en-US" kern="0">
                <a:solidFill>
                  <a:prstClr val="white"/>
                </a:solidFill>
                <a:latin typeface="Calibri"/>
              </a:endParaRPr>
            </a:p>
          </p:txBody>
        </p:sp>
        <p:sp>
          <p:nvSpPr>
            <p:cNvPr id="135" name="Freeform 134"/>
            <p:cNvSpPr/>
            <p:nvPr/>
          </p:nvSpPr>
          <p:spPr>
            <a:xfrm>
              <a:off x="8575290" y="2830355"/>
              <a:ext cx="17417" cy="831056"/>
            </a:xfrm>
            <a:custGeom>
              <a:avLst/>
              <a:gdLst>
                <a:gd name="connsiteX0" fmla="*/ 0 w 43543"/>
                <a:gd name="connsiteY0" fmla="*/ 0 h 836023"/>
                <a:gd name="connsiteX1" fmla="*/ 17417 w 43543"/>
                <a:gd name="connsiteY1" fmla="*/ 200297 h 836023"/>
                <a:gd name="connsiteX2" fmla="*/ 43543 w 43543"/>
                <a:gd name="connsiteY2" fmla="*/ 513806 h 836023"/>
                <a:gd name="connsiteX3" fmla="*/ 43543 w 43543"/>
                <a:gd name="connsiteY3" fmla="*/ 836023 h 836023"/>
                <a:gd name="connsiteX0" fmla="*/ 0 w 43543"/>
                <a:gd name="connsiteY0" fmla="*/ 0 h 914400"/>
                <a:gd name="connsiteX1" fmla="*/ 17417 w 43543"/>
                <a:gd name="connsiteY1" fmla="*/ 200297 h 914400"/>
                <a:gd name="connsiteX2" fmla="*/ 43543 w 43543"/>
                <a:gd name="connsiteY2" fmla="*/ 513806 h 914400"/>
                <a:gd name="connsiteX3" fmla="*/ 17417 w 43543"/>
                <a:gd name="connsiteY3" fmla="*/ 914400 h 914400"/>
                <a:gd name="connsiteX0" fmla="*/ 0 w 17417"/>
                <a:gd name="connsiteY0" fmla="*/ 0 h 914400"/>
                <a:gd name="connsiteX1" fmla="*/ 17417 w 17417"/>
                <a:gd name="connsiteY1" fmla="*/ 200297 h 914400"/>
                <a:gd name="connsiteX2" fmla="*/ 17417 w 17417"/>
                <a:gd name="connsiteY2" fmla="*/ 539932 h 914400"/>
                <a:gd name="connsiteX3" fmla="*/ 17417 w 17417"/>
                <a:gd name="connsiteY3" fmla="*/ 914400 h 914400"/>
                <a:gd name="connsiteX0" fmla="*/ 0 w 17417"/>
                <a:gd name="connsiteY0" fmla="*/ 0 h 862012"/>
                <a:gd name="connsiteX1" fmla="*/ 17417 w 17417"/>
                <a:gd name="connsiteY1" fmla="*/ 200297 h 862012"/>
                <a:gd name="connsiteX2" fmla="*/ 17417 w 17417"/>
                <a:gd name="connsiteY2" fmla="*/ 539932 h 862012"/>
                <a:gd name="connsiteX3" fmla="*/ 7892 w 17417"/>
                <a:gd name="connsiteY3" fmla="*/ 862012 h 862012"/>
                <a:gd name="connsiteX0" fmla="*/ 0 w 17417"/>
                <a:gd name="connsiteY0" fmla="*/ 0 h 831056"/>
                <a:gd name="connsiteX1" fmla="*/ 17417 w 17417"/>
                <a:gd name="connsiteY1" fmla="*/ 200297 h 831056"/>
                <a:gd name="connsiteX2" fmla="*/ 17417 w 17417"/>
                <a:gd name="connsiteY2" fmla="*/ 539932 h 831056"/>
                <a:gd name="connsiteX3" fmla="*/ 17417 w 17417"/>
                <a:gd name="connsiteY3" fmla="*/ 831056 h 831056"/>
              </a:gdLst>
              <a:ahLst/>
              <a:cxnLst>
                <a:cxn ang="0">
                  <a:pos x="connsiteX0" y="connsiteY0"/>
                </a:cxn>
                <a:cxn ang="0">
                  <a:pos x="connsiteX1" y="connsiteY1"/>
                </a:cxn>
                <a:cxn ang="0">
                  <a:pos x="connsiteX2" y="connsiteY2"/>
                </a:cxn>
                <a:cxn ang="0">
                  <a:pos x="connsiteX3" y="connsiteY3"/>
                </a:cxn>
              </a:cxnLst>
              <a:rect l="l" t="t" r="r" b="b"/>
              <a:pathLst>
                <a:path w="17417" h="831056">
                  <a:moveTo>
                    <a:pt x="0" y="0"/>
                  </a:moveTo>
                  <a:lnTo>
                    <a:pt x="17417" y="200297"/>
                  </a:lnTo>
                  <a:lnTo>
                    <a:pt x="17417" y="539932"/>
                  </a:lnTo>
                  <a:lnTo>
                    <a:pt x="17417" y="831056"/>
                  </a:lnTo>
                </a:path>
              </a:pathLst>
            </a:custGeom>
            <a:noFill/>
            <a:ln w="1905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36" name="Freeform 135"/>
            <p:cNvSpPr/>
            <p:nvPr/>
          </p:nvSpPr>
          <p:spPr>
            <a:xfrm>
              <a:off x="7596391" y="2799330"/>
              <a:ext cx="1438275" cy="2800350"/>
            </a:xfrm>
            <a:custGeom>
              <a:avLst/>
              <a:gdLst>
                <a:gd name="connsiteX0" fmla="*/ 1352550 w 1352550"/>
                <a:gd name="connsiteY0" fmla="*/ 0 h 2819400"/>
                <a:gd name="connsiteX1" fmla="*/ 0 w 1352550"/>
                <a:gd name="connsiteY1" fmla="*/ 2819400 h 2819400"/>
                <a:gd name="connsiteX0" fmla="*/ 1409700 w 1409700"/>
                <a:gd name="connsiteY0" fmla="*/ 0 h 2800350"/>
                <a:gd name="connsiteX1" fmla="*/ 0 w 1409700"/>
                <a:gd name="connsiteY1" fmla="*/ 2800350 h 2800350"/>
                <a:gd name="connsiteX0" fmla="*/ 1438275 w 1438275"/>
                <a:gd name="connsiteY0" fmla="*/ 0 h 2800350"/>
                <a:gd name="connsiteX1" fmla="*/ 0 w 1438275"/>
                <a:gd name="connsiteY1" fmla="*/ 2800350 h 2800350"/>
              </a:gdLst>
              <a:ahLst/>
              <a:cxnLst>
                <a:cxn ang="0">
                  <a:pos x="connsiteX0" y="connsiteY0"/>
                </a:cxn>
                <a:cxn ang="0">
                  <a:pos x="connsiteX1" y="connsiteY1"/>
                </a:cxn>
              </a:cxnLst>
              <a:rect l="l" t="t" r="r" b="b"/>
              <a:pathLst>
                <a:path w="1438275" h="2800350">
                  <a:moveTo>
                    <a:pt x="1438275" y="0"/>
                  </a:moveTo>
                  <a:lnTo>
                    <a:pt x="0" y="280035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37" name="Freeform 136"/>
            <p:cNvSpPr/>
            <p:nvPr/>
          </p:nvSpPr>
          <p:spPr>
            <a:xfrm>
              <a:off x="8136936" y="3399405"/>
              <a:ext cx="238125" cy="535781"/>
            </a:xfrm>
            <a:custGeom>
              <a:avLst/>
              <a:gdLst>
                <a:gd name="connsiteX0" fmla="*/ 238125 w 238125"/>
                <a:gd name="connsiteY0" fmla="*/ 0 h 535781"/>
                <a:gd name="connsiteX1" fmla="*/ 11906 w 238125"/>
                <a:gd name="connsiteY1" fmla="*/ 535781 h 535781"/>
                <a:gd name="connsiteX2" fmla="*/ 0 w 238125"/>
                <a:gd name="connsiteY2" fmla="*/ 507206 h 535781"/>
                <a:gd name="connsiteX3" fmla="*/ 33337 w 238125"/>
                <a:gd name="connsiteY3" fmla="*/ 414338 h 535781"/>
                <a:gd name="connsiteX4" fmla="*/ 80962 w 238125"/>
                <a:gd name="connsiteY4" fmla="*/ 273844 h 535781"/>
                <a:gd name="connsiteX5" fmla="*/ 126206 w 238125"/>
                <a:gd name="connsiteY5" fmla="*/ 180975 h 535781"/>
                <a:gd name="connsiteX6" fmla="*/ 238125 w 238125"/>
                <a:gd name="connsiteY6" fmla="*/ 0 h 535781"/>
                <a:gd name="connsiteX0" fmla="*/ 238125 w 238125"/>
                <a:gd name="connsiteY0" fmla="*/ 0 h 535781"/>
                <a:gd name="connsiteX1" fmla="*/ 11906 w 238125"/>
                <a:gd name="connsiteY1" fmla="*/ 535781 h 535781"/>
                <a:gd name="connsiteX2" fmla="*/ 0 w 238125"/>
                <a:gd name="connsiteY2" fmla="*/ 507206 h 535781"/>
                <a:gd name="connsiteX3" fmla="*/ 33337 w 238125"/>
                <a:gd name="connsiteY3" fmla="*/ 414338 h 535781"/>
                <a:gd name="connsiteX4" fmla="*/ 80962 w 238125"/>
                <a:gd name="connsiteY4" fmla="*/ 273844 h 535781"/>
                <a:gd name="connsiteX5" fmla="*/ 114299 w 238125"/>
                <a:gd name="connsiteY5" fmla="*/ 192881 h 535781"/>
                <a:gd name="connsiteX6" fmla="*/ 238125 w 238125"/>
                <a:gd name="connsiteY6" fmla="*/ 0 h 53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125" h="535781">
                  <a:moveTo>
                    <a:pt x="238125" y="0"/>
                  </a:moveTo>
                  <a:lnTo>
                    <a:pt x="11906" y="535781"/>
                  </a:lnTo>
                  <a:lnTo>
                    <a:pt x="0" y="507206"/>
                  </a:lnTo>
                  <a:lnTo>
                    <a:pt x="33337" y="414338"/>
                  </a:lnTo>
                  <a:lnTo>
                    <a:pt x="80962" y="273844"/>
                  </a:lnTo>
                  <a:lnTo>
                    <a:pt x="114299" y="192881"/>
                  </a:lnTo>
                  <a:lnTo>
                    <a:pt x="238125" y="0"/>
                  </a:lnTo>
                  <a:close/>
                </a:path>
              </a:pathLst>
            </a:custGeom>
            <a:solidFill>
              <a:srgbClr val="FF33CC">
                <a:alpha val="50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38" name="Freeform 137"/>
            <p:cNvSpPr/>
            <p:nvPr/>
          </p:nvSpPr>
          <p:spPr>
            <a:xfrm>
              <a:off x="8129792" y="3018405"/>
              <a:ext cx="466725" cy="895350"/>
            </a:xfrm>
            <a:custGeom>
              <a:avLst/>
              <a:gdLst>
                <a:gd name="connsiteX0" fmla="*/ 466725 w 466725"/>
                <a:gd name="connsiteY0" fmla="*/ 0 h 895350"/>
                <a:gd name="connsiteX1" fmla="*/ 285750 w 466725"/>
                <a:gd name="connsiteY1" fmla="*/ 304800 h 895350"/>
                <a:gd name="connsiteX2" fmla="*/ 104775 w 466725"/>
                <a:gd name="connsiteY2" fmla="*/ 590550 h 895350"/>
                <a:gd name="connsiteX3" fmla="*/ 0 w 466725"/>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466725" h="895350">
                  <a:moveTo>
                    <a:pt x="466725" y="0"/>
                  </a:moveTo>
                  <a:lnTo>
                    <a:pt x="285750" y="304800"/>
                  </a:lnTo>
                  <a:lnTo>
                    <a:pt x="104775" y="590550"/>
                  </a:lnTo>
                  <a:lnTo>
                    <a:pt x="0" y="895350"/>
                  </a:lnTo>
                </a:path>
              </a:pathLst>
            </a:custGeom>
            <a:noFill/>
            <a:ln w="12700" cap="flat" cmpd="sng" algn="ctr">
              <a:solidFill>
                <a:sysClr val="window" lastClr="FFFFFF">
                  <a:lumMod val="65000"/>
                </a:sysClr>
              </a:solidFill>
              <a:prstDash val="solid"/>
            </a:ln>
            <a:effectLst/>
          </p:spPr>
          <p:txBody>
            <a:bodyPr rtlCol="0" anchor="ctr"/>
            <a:lstStyle/>
            <a:p>
              <a:pPr algn="ctr">
                <a:defRPr/>
              </a:pPr>
              <a:endParaRPr lang="en-US" kern="0">
                <a:solidFill>
                  <a:prstClr val="white"/>
                </a:solidFill>
                <a:latin typeface="Calibri"/>
              </a:endParaRPr>
            </a:p>
          </p:txBody>
        </p:sp>
        <p:sp>
          <p:nvSpPr>
            <p:cNvPr id="139" name="Freeform 138"/>
            <p:cNvSpPr/>
            <p:nvPr/>
          </p:nvSpPr>
          <p:spPr>
            <a:xfrm>
              <a:off x="7803561" y="3380358"/>
              <a:ext cx="559594" cy="185738"/>
            </a:xfrm>
            <a:custGeom>
              <a:avLst/>
              <a:gdLst>
                <a:gd name="connsiteX0" fmla="*/ 585788 w 585788"/>
                <a:gd name="connsiteY0" fmla="*/ 76200 h 147637"/>
                <a:gd name="connsiteX1" fmla="*/ 535781 w 585788"/>
                <a:gd name="connsiteY1" fmla="*/ 52387 h 147637"/>
                <a:gd name="connsiteX2" fmla="*/ 457200 w 585788"/>
                <a:gd name="connsiteY2" fmla="*/ 23812 h 147637"/>
                <a:gd name="connsiteX3" fmla="*/ 371475 w 585788"/>
                <a:gd name="connsiteY3" fmla="*/ 7143 h 147637"/>
                <a:gd name="connsiteX4" fmla="*/ 278606 w 585788"/>
                <a:gd name="connsiteY4" fmla="*/ 0 h 147637"/>
                <a:gd name="connsiteX5" fmla="*/ 252413 w 585788"/>
                <a:gd name="connsiteY5" fmla="*/ 7143 h 147637"/>
                <a:gd name="connsiteX6" fmla="*/ 245269 w 585788"/>
                <a:gd name="connsiteY6" fmla="*/ 9525 h 147637"/>
                <a:gd name="connsiteX7" fmla="*/ 157163 w 585788"/>
                <a:gd name="connsiteY7" fmla="*/ 28575 h 147637"/>
                <a:gd name="connsiteX8" fmla="*/ 80963 w 585788"/>
                <a:gd name="connsiteY8" fmla="*/ 69056 h 147637"/>
                <a:gd name="connsiteX9" fmla="*/ 0 w 585788"/>
                <a:gd name="connsiteY9" fmla="*/ 147637 h 147637"/>
                <a:gd name="connsiteX0" fmla="*/ 559594 w 559594"/>
                <a:gd name="connsiteY0" fmla="*/ 76200 h 247650"/>
                <a:gd name="connsiteX1" fmla="*/ 509587 w 559594"/>
                <a:gd name="connsiteY1" fmla="*/ 52387 h 247650"/>
                <a:gd name="connsiteX2" fmla="*/ 431006 w 559594"/>
                <a:gd name="connsiteY2" fmla="*/ 23812 h 247650"/>
                <a:gd name="connsiteX3" fmla="*/ 345281 w 559594"/>
                <a:gd name="connsiteY3" fmla="*/ 7143 h 247650"/>
                <a:gd name="connsiteX4" fmla="*/ 252412 w 559594"/>
                <a:gd name="connsiteY4" fmla="*/ 0 h 247650"/>
                <a:gd name="connsiteX5" fmla="*/ 226219 w 559594"/>
                <a:gd name="connsiteY5" fmla="*/ 7143 h 247650"/>
                <a:gd name="connsiteX6" fmla="*/ 219075 w 559594"/>
                <a:gd name="connsiteY6" fmla="*/ 9525 h 247650"/>
                <a:gd name="connsiteX7" fmla="*/ 130969 w 559594"/>
                <a:gd name="connsiteY7" fmla="*/ 28575 h 247650"/>
                <a:gd name="connsiteX8" fmla="*/ 54769 w 559594"/>
                <a:gd name="connsiteY8" fmla="*/ 69056 h 247650"/>
                <a:gd name="connsiteX9" fmla="*/ 0 w 559594"/>
                <a:gd name="connsiteY9" fmla="*/ 247650 h 247650"/>
                <a:gd name="connsiteX0" fmla="*/ 559594 w 559594"/>
                <a:gd name="connsiteY0" fmla="*/ 76200 h 247650"/>
                <a:gd name="connsiteX1" fmla="*/ 509587 w 559594"/>
                <a:gd name="connsiteY1" fmla="*/ 52387 h 247650"/>
                <a:gd name="connsiteX2" fmla="*/ 431006 w 559594"/>
                <a:gd name="connsiteY2" fmla="*/ 23812 h 247650"/>
                <a:gd name="connsiteX3" fmla="*/ 345281 w 559594"/>
                <a:gd name="connsiteY3" fmla="*/ 7143 h 247650"/>
                <a:gd name="connsiteX4" fmla="*/ 252412 w 559594"/>
                <a:gd name="connsiteY4" fmla="*/ 0 h 247650"/>
                <a:gd name="connsiteX5" fmla="*/ 226219 w 559594"/>
                <a:gd name="connsiteY5" fmla="*/ 7143 h 247650"/>
                <a:gd name="connsiteX6" fmla="*/ 219075 w 559594"/>
                <a:gd name="connsiteY6" fmla="*/ 9525 h 247650"/>
                <a:gd name="connsiteX7" fmla="*/ 130969 w 559594"/>
                <a:gd name="connsiteY7" fmla="*/ 28575 h 247650"/>
                <a:gd name="connsiteX8" fmla="*/ 71438 w 559594"/>
                <a:gd name="connsiteY8" fmla="*/ 161925 h 247650"/>
                <a:gd name="connsiteX9" fmla="*/ 0 w 559594"/>
                <a:gd name="connsiteY9" fmla="*/ 247650 h 247650"/>
                <a:gd name="connsiteX0" fmla="*/ 559594 w 559594"/>
                <a:gd name="connsiteY0" fmla="*/ 76200 h 247650"/>
                <a:gd name="connsiteX1" fmla="*/ 509587 w 559594"/>
                <a:gd name="connsiteY1" fmla="*/ 52387 h 247650"/>
                <a:gd name="connsiteX2" fmla="*/ 431006 w 559594"/>
                <a:gd name="connsiteY2" fmla="*/ 23812 h 247650"/>
                <a:gd name="connsiteX3" fmla="*/ 345281 w 559594"/>
                <a:gd name="connsiteY3" fmla="*/ 7143 h 247650"/>
                <a:gd name="connsiteX4" fmla="*/ 252412 w 559594"/>
                <a:gd name="connsiteY4" fmla="*/ 0 h 247650"/>
                <a:gd name="connsiteX5" fmla="*/ 226219 w 559594"/>
                <a:gd name="connsiteY5" fmla="*/ 7143 h 247650"/>
                <a:gd name="connsiteX6" fmla="*/ 219075 w 559594"/>
                <a:gd name="connsiteY6" fmla="*/ 9525 h 247650"/>
                <a:gd name="connsiteX7" fmla="*/ 121444 w 559594"/>
                <a:gd name="connsiteY7" fmla="*/ 119063 h 247650"/>
                <a:gd name="connsiteX8" fmla="*/ 71438 w 559594"/>
                <a:gd name="connsiteY8" fmla="*/ 161925 h 247650"/>
                <a:gd name="connsiteX9" fmla="*/ 0 w 559594"/>
                <a:gd name="connsiteY9" fmla="*/ 247650 h 247650"/>
                <a:gd name="connsiteX0" fmla="*/ 559594 w 559594"/>
                <a:gd name="connsiteY0" fmla="*/ 76200 h 247650"/>
                <a:gd name="connsiteX1" fmla="*/ 509587 w 559594"/>
                <a:gd name="connsiteY1" fmla="*/ 52387 h 247650"/>
                <a:gd name="connsiteX2" fmla="*/ 431006 w 559594"/>
                <a:gd name="connsiteY2" fmla="*/ 23812 h 247650"/>
                <a:gd name="connsiteX3" fmla="*/ 345281 w 559594"/>
                <a:gd name="connsiteY3" fmla="*/ 7143 h 247650"/>
                <a:gd name="connsiteX4" fmla="*/ 252412 w 559594"/>
                <a:gd name="connsiteY4" fmla="*/ 0 h 247650"/>
                <a:gd name="connsiteX5" fmla="*/ 226219 w 559594"/>
                <a:gd name="connsiteY5" fmla="*/ 7143 h 247650"/>
                <a:gd name="connsiteX6" fmla="*/ 176212 w 559594"/>
                <a:gd name="connsiteY6" fmla="*/ 88106 h 247650"/>
                <a:gd name="connsiteX7" fmla="*/ 121444 w 559594"/>
                <a:gd name="connsiteY7" fmla="*/ 119063 h 247650"/>
                <a:gd name="connsiteX8" fmla="*/ 71438 w 559594"/>
                <a:gd name="connsiteY8" fmla="*/ 161925 h 247650"/>
                <a:gd name="connsiteX9" fmla="*/ 0 w 559594"/>
                <a:gd name="connsiteY9" fmla="*/ 247650 h 247650"/>
                <a:gd name="connsiteX0" fmla="*/ 559594 w 559594"/>
                <a:gd name="connsiteY0" fmla="*/ 69057 h 240507"/>
                <a:gd name="connsiteX1" fmla="*/ 509587 w 559594"/>
                <a:gd name="connsiteY1" fmla="*/ 45244 h 240507"/>
                <a:gd name="connsiteX2" fmla="*/ 431006 w 559594"/>
                <a:gd name="connsiteY2" fmla="*/ 16669 h 240507"/>
                <a:gd name="connsiteX3" fmla="*/ 345281 w 559594"/>
                <a:gd name="connsiteY3" fmla="*/ 0 h 240507"/>
                <a:gd name="connsiteX4" fmla="*/ 300037 w 559594"/>
                <a:gd name="connsiteY4" fmla="*/ 57150 h 240507"/>
                <a:gd name="connsiteX5" fmla="*/ 226219 w 559594"/>
                <a:gd name="connsiteY5" fmla="*/ 0 h 240507"/>
                <a:gd name="connsiteX6" fmla="*/ 176212 w 559594"/>
                <a:gd name="connsiteY6" fmla="*/ 80963 h 240507"/>
                <a:gd name="connsiteX7" fmla="*/ 121444 w 559594"/>
                <a:gd name="connsiteY7" fmla="*/ 111920 h 240507"/>
                <a:gd name="connsiteX8" fmla="*/ 71438 w 559594"/>
                <a:gd name="connsiteY8" fmla="*/ 154782 h 240507"/>
                <a:gd name="connsiteX9" fmla="*/ 0 w 559594"/>
                <a:gd name="connsiteY9" fmla="*/ 240507 h 240507"/>
                <a:gd name="connsiteX0" fmla="*/ 559594 w 559594"/>
                <a:gd name="connsiteY0" fmla="*/ 69057 h 240507"/>
                <a:gd name="connsiteX1" fmla="*/ 509587 w 559594"/>
                <a:gd name="connsiteY1" fmla="*/ 45244 h 240507"/>
                <a:gd name="connsiteX2" fmla="*/ 431006 w 559594"/>
                <a:gd name="connsiteY2" fmla="*/ 16669 h 240507"/>
                <a:gd name="connsiteX3" fmla="*/ 345281 w 559594"/>
                <a:gd name="connsiteY3" fmla="*/ 0 h 240507"/>
                <a:gd name="connsiteX4" fmla="*/ 300037 w 559594"/>
                <a:gd name="connsiteY4" fmla="*/ 57150 h 240507"/>
                <a:gd name="connsiteX5" fmla="*/ 235744 w 559594"/>
                <a:gd name="connsiteY5" fmla="*/ 64294 h 240507"/>
                <a:gd name="connsiteX6" fmla="*/ 176212 w 559594"/>
                <a:gd name="connsiteY6" fmla="*/ 80963 h 240507"/>
                <a:gd name="connsiteX7" fmla="*/ 121444 w 559594"/>
                <a:gd name="connsiteY7" fmla="*/ 111920 h 240507"/>
                <a:gd name="connsiteX8" fmla="*/ 71438 w 559594"/>
                <a:gd name="connsiteY8" fmla="*/ 154782 h 240507"/>
                <a:gd name="connsiteX9" fmla="*/ 0 w 559594"/>
                <a:gd name="connsiteY9" fmla="*/ 240507 h 240507"/>
                <a:gd name="connsiteX0" fmla="*/ 559594 w 559594"/>
                <a:gd name="connsiteY0" fmla="*/ 52388 h 223838"/>
                <a:gd name="connsiteX1" fmla="*/ 509587 w 559594"/>
                <a:gd name="connsiteY1" fmla="*/ 28575 h 223838"/>
                <a:gd name="connsiteX2" fmla="*/ 431006 w 559594"/>
                <a:gd name="connsiteY2" fmla="*/ 0 h 223838"/>
                <a:gd name="connsiteX3" fmla="*/ 347662 w 559594"/>
                <a:gd name="connsiteY3" fmla="*/ 38100 h 223838"/>
                <a:gd name="connsiteX4" fmla="*/ 300037 w 559594"/>
                <a:gd name="connsiteY4" fmla="*/ 40481 h 223838"/>
                <a:gd name="connsiteX5" fmla="*/ 235744 w 559594"/>
                <a:gd name="connsiteY5" fmla="*/ 47625 h 223838"/>
                <a:gd name="connsiteX6" fmla="*/ 176212 w 559594"/>
                <a:gd name="connsiteY6" fmla="*/ 64294 h 223838"/>
                <a:gd name="connsiteX7" fmla="*/ 121444 w 559594"/>
                <a:gd name="connsiteY7" fmla="*/ 95251 h 223838"/>
                <a:gd name="connsiteX8" fmla="*/ 71438 w 559594"/>
                <a:gd name="connsiteY8" fmla="*/ 138113 h 223838"/>
                <a:gd name="connsiteX9" fmla="*/ 0 w 559594"/>
                <a:gd name="connsiteY9" fmla="*/ 223838 h 223838"/>
                <a:gd name="connsiteX0" fmla="*/ 559594 w 559594"/>
                <a:gd name="connsiteY0" fmla="*/ 23813 h 195263"/>
                <a:gd name="connsiteX1" fmla="*/ 509587 w 559594"/>
                <a:gd name="connsiteY1" fmla="*/ 0 h 195263"/>
                <a:gd name="connsiteX2" fmla="*/ 431006 w 559594"/>
                <a:gd name="connsiteY2" fmla="*/ 14287 h 195263"/>
                <a:gd name="connsiteX3" fmla="*/ 347662 w 559594"/>
                <a:gd name="connsiteY3" fmla="*/ 9525 h 195263"/>
                <a:gd name="connsiteX4" fmla="*/ 300037 w 559594"/>
                <a:gd name="connsiteY4" fmla="*/ 11906 h 195263"/>
                <a:gd name="connsiteX5" fmla="*/ 235744 w 559594"/>
                <a:gd name="connsiteY5" fmla="*/ 19050 h 195263"/>
                <a:gd name="connsiteX6" fmla="*/ 176212 w 559594"/>
                <a:gd name="connsiteY6" fmla="*/ 35719 h 195263"/>
                <a:gd name="connsiteX7" fmla="*/ 121444 w 559594"/>
                <a:gd name="connsiteY7" fmla="*/ 66676 h 195263"/>
                <a:gd name="connsiteX8" fmla="*/ 71438 w 559594"/>
                <a:gd name="connsiteY8" fmla="*/ 109538 h 195263"/>
                <a:gd name="connsiteX9" fmla="*/ 0 w 559594"/>
                <a:gd name="connsiteY9" fmla="*/ 195263 h 195263"/>
                <a:gd name="connsiteX0" fmla="*/ 559594 w 559594"/>
                <a:gd name="connsiteY0" fmla="*/ 14288 h 185738"/>
                <a:gd name="connsiteX1" fmla="*/ 504825 w 559594"/>
                <a:gd name="connsiteY1" fmla="*/ 7144 h 185738"/>
                <a:gd name="connsiteX2" fmla="*/ 431006 w 559594"/>
                <a:gd name="connsiteY2" fmla="*/ 4762 h 185738"/>
                <a:gd name="connsiteX3" fmla="*/ 347662 w 559594"/>
                <a:gd name="connsiteY3" fmla="*/ 0 h 185738"/>
                <a:gd name="connsiteX4" fmla="*/ 300037 w 559594"/>
                <a:gd name="connsiteY4" fmla="*/ 2381 h 185738"/>
                <a:gd name="connsiteX5" fmla="*/ 235744 w 559594"/>
                <a:gd name="connsiteY5" fmla="*/ 9525 h 185738"/>
                <a:gd name="connsiteX6" fmla="*/ 176212 w 559594"/>
                <a:gd name="connsiteY6" fmla="*/ 26194 h 185738"/>
                <a:gd name="connsiteX7" fmla="*/ 121444 w 559594"/>
                <a:gd name="connsiteY7" fmla="*/ 57151 h 185738"/>
                <a:gd name="connsiteX8" fmla="*/ 71438 w 559594"/>
                <a:gd name="connsiteY8" fmla="*/ 100013 h 185738"/>
                <a:gd name="connsiteX9" fmla="*/ 0 w 559594"/>
                <a:gd name="connsiteY9" fmla="*/ 185738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594" h="185738">
                  <a:moveTo>
                    <a:pt x="559594" y="14288"/>
                  </a:moveTo>
                  <a:lnTo>
                    <a:pt x="504825" y="7144"/>
                  </a:lnTo>
                  <a:lnTo>
                    <a:pt x="431006" y="4762"/>
                  </a:lnTo>
                  <a:lnTo>
                    <a:pt x="347662" y="0"/>
                  </a:lnTo>
                  <a:lnTo>
                    <a:pt x="300037" y="2381"/>
                  </a:lnTo>
                  <a:lnTo>
                    <a:pt x="235744" y="9525"/>
                  </a:lnTo>
                  <a:lnTo>
                    <a:pt x="176212" y="26194"/>
                  </a:lnTo>
                  <a:lnTo>
                    <a:pt x="121444" y="57151"/>
                  </a:lnTo>
                  <a:lnTo>
                    <a:pt x="71438" y="100013"/>
                  </a:lnTo>
                  <a:cubicBezTo>
                    <a:pt x="44450" y="126207"/>
                    <a:pt x="26988" y="159544"/>
                    <a:pt x="0" y="185738"/>
                  </a:cubicBezTo>
                </a:path>
              </a:pathLst>
            </a:custGeom>
            <a:noFill/>
            <a:ln w="6985" cap="flat" cmpd="sng" algn="ctr">
              <a:solidFill>
                <a:srgbClr val="FF33CC"/>
              </a:solidFill>
              <a:prstDash val="lgDash"/>
            </a:ln>
            <a:effectLst/>
          </p:spPr>
          <p:txBody>
            <a:bodyPr rtlCol="0" anchor="ctr"/>
            <a:lstStyle/>
            <a:p>
              <a:pPr algn="ctr">
                <a:defRPr/>
              </a:pPr>
              <a:endParaRPr lang="en-US" kern="0">
                <a:solidFill>
                  <a:prstClr val="white"/>
                </a:solidFill>
                <a:latin typeface="Calibri"/>
              </a:endParaRPr>
            </a:p>
          </p:txBody>
        </p:sp>
        <p:sp>
          <p:nvSpPr>
            <p:cNvPr id="140" name="Freeform 139"/>
            <p:cNvSpPr/>
            <p:nvPr/>
          </p:nvSpPr>
          <p:spPr>
            <a:xfrm>
              <a:off x="5083153" y="3936343"/>
              <a:ext cx="1062445" cy="278674"/>
            </a:xfrm>
            <a:custGeom>
              <a:avLst/>
              <a:gdLst>
                <a:gd name="connsiteX0" fmla="*/ 1062445 w 1062445"/>
                <a:gd name="connsiteY0" fmla="*/ 0 h 278674"/>
                <a:gd name="connsiteX1" fmla="*/ 1062445 w 1062445"/>
                <a:gd name="connsiteY1" fmla="*/ 0 h 278674"/>
                <a:gd name="connsiteX2" fmla="*/ 914400 w 1062445"/>
                <a:gd name="connsiteY2" fmla="*/ 165463 h 278674"/>
                <a:gd name="connsiteX3" fmla="*/ 722811 w 1062445"/>
                <a:gd name="connsiteY3" fmla="*/ 235131 h 278674"/>
                <a:gd name="connsiteX4" fmla="*/ 522514 w 1062445"/>
                <a:gd name="connsiteY4" fmla="*/ 278674 h 278674"/>
                <a:gd name="connsiteX5" fmla="*/ 322217 w 1062445"/>
                <a:gd name="connsiteY5" fmla="*/ 278674 h 278674"/>
                <a:gd name="connsiteX6" fmla="*/ 191588 w 1062445"/>
                <a:gd name="connsiteY6" fmla="*/ 243840 h 278674"/>
                <a:gd name="connsiteX7" fmla="*/ 87085 w 1062445"/>
                <a:gd name="connsiteY7" fmla="*/ 191588 h 278674"/>
                <a:gd name="connsiteX8" fmla="*/ 0 w 1062445"/>
                <a:gd name="connsiteY8" fmla="*/ 130628 h 27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445" h="278674">
                  <a:moveTo>
                    <a:pt x="1062445" y="0"/>
                  </a:moveTo>
                  <a:lnTo>
                    <a:pt x="1062445" y="0"/>
                  </a:lnTo>
                  <a:lnTo>
                    <a:pt x="914400" y="165463"/>
                  </a:lnTo>
                  <a:lnTo>
                    <a:pt x="722811" y="235131"/>
                  </a:lnTo>
                  <a:lnTo>
                    <a:pt x="522514" y="278674"/>
                  </a:lnTo>
                  <a:lnTo>
                    <a:pt x="322217" y="278674"/>
                  </a:lnTo>
                  <a:lnTo>
                    <a:pt x="191588" y="243840"/>
                  </a:lnTo>
                  <a:lnTo>
                    <a:pt x="87085" y="191588"/>
                  </a:lnTo>
                  <a:lnTo>
                    <a:pt x="0" y="130628"/>
                  </a:lnTo>
                </a:path>
              </a:pathLst>
            </a:custGeom>
            <a:noFill/>
            <a:ln w="6985" cap="flat" cmpd="sng" algn="ctr">
              <a:solidFill>
                <a:srgbClr val="FF33CC"/>
              </a:solidFill>
              <a:prstDash val="lgDash"/>
            </a:ln>
            <a:effectLst/>
          </p:spPr>
          <p:txBody>
            <a:bodyPr rtlCol="0" anchor="ctr"/>
            <a:lstStyle/>
            <a:p>
              <a:pPr algn="ctr">
                <a:defRPr/>
              </a:pPr>
              <a:endParaRPr lang="en-US" kern="0">
                <a:solidFill>
                  <a:prstClr val="white"/>
                </a:solidFill>
                <a:latin typeface="Calibri"/>
              </a:endParaRPr>
            </a:p>
          </p:txBody>
        </p:sp>
        <p:sp>
          <p:nvSpPr>
            <p:cNvPr id="141" name="Freeform 140"/>
            <p:cNvSpPr/>
            <p:nvPr/>
          </p:nvSpPr>
          <p:spPr>
            <a:xfrm>
              <a:off x="6049804" y="3544457"/>
              <a:ext cx="365760" cy="339634"/>
            </a:xfrm>
            <a:custGeom>
              <a:avLst/>
              <a:gdLst>
                <a:gd name="connsiteX0" fmla="*/ 365760 w 365760"/>
                <a:gd name="connsiteY0" fmla="*/ 0 h 339634"/>
                <a:gd name="connsiteX1" fmla="*/ 287383 w 365760"/>
                <a:gd name="connsiteY1" fmla="*/ 139337 h 339634"/>
                <a:gd name="connsiteX2" fmla="*/ 182880 w 365760"/>
                <a:gd name="connsiteY2" fmla="*/ 226423 h 339634"/>
                <a:gd name="connsiteX3" fmla="*/ 0 w 365760"/>
                <a:gd name="connsiteY3" fmla="*/ 339634 h 339634"/>
              </a:gdLst>
              <a:ahLst/>
              <a:cxnLst>
                <a:cxn ang="0">
                  <a:pos x="connsiteX0" y="connsiteY0"/>
                </a:cxn>
                <a:cxn ang="0">
                  <a:pos x="connsiteX1" y="connsiteY1"/>
                </a:cxn>
                <a:cxn ang="0">
                  <a:pos x="connsiteX2" y="connsiteY2"/>
                </a:cxn>
                <a:cxn ang="0">
                  <a:pos x="connsiteX3" y="connsiteY3"/>
                </a:cxn>
              </a:cxnLst>
              <a:rect l="l" t="t" r="r" b="b"/>
              <a:pathLst>
                <a:path w="365760" h="339634">
                  <a:moveTo>
                    <a:pt x="365760" y="0"/>
                  </a:moveTo>
                  <a:lnTo>
                    <a:pt x="287383" y="139337"/>
                  </a:lnTo>
                  <a:lnTo>
                    <a:pt x="182880" y="226423"/>
                  </a:lnTo>
                  <a:lnTo>
                    <a:pt x="0" y="339634"/>
                  </a:lnTo>
                </a:path>
              </a:pathLst>
            </a:custGeom>
            <a:noFill/>
            <a:ln w="6985" cap="flat" cmpd="sng" algn="ctr">
              <a:solidFill>
                <a:srgbClr val="FF33CC"/>
              </a:solidFill>
              <a:prstDash val="lgDash"/>
            </a:ln>
            <a:effectLst/>
          </p:spPr>
          <p:txBody>
            <a:bodyPr rtlCol="0" anchor="ctr"/>
            <a:lstStyle/>
            <a:p>
              <a:pPr algn="ctr">
                <a:defRPr/>
              </a:pPr>
              <a:endParaRPr lang="en-US" kern="0">
                <a:solidFill>
                  <a:prstClr val="white"/>
                </a:solidFill>
                <a:latin typeface="Calibri"/>
              </a:endParaRPr>
            </a:p>
          </p:txBody>
        </p:sp>
        <p:sp>
          <p:nvSpPr>
            <p:cNvPr id="142" name="Freeform 141"/>
            <p:cNvSpPr/>
            <p:nvPr/>
          </p:nvSpPr>
          <p:spPr>
            <a:xfrm>
              <a:off x="5396661" y="2908731"/>
              <a:ext cx="775063" cy="470263"/>
            </a:xfrm>
            <a:custGeom>
              <a:avLst/>
              <a:gdLst>
                <a:gd name="connsiteX0" fmla="*/ 661852 w 775063"/>
                <a:gd name="connsiteY0" fmla="*/ 470263 h 470263"/>
                <a:gd name="connsiteX1" fmla="*/ 740229 w 775063"/>
                <a:gd name="connsiteY1" fmla="*/ 339635 h 470263"/>
                <a:gd name="connsiteX2" fmla="*/ 775063 w 775063"/>
                <a:gd name="connsiteY2" fmla="*/ 226423 h 470263"/>
                <a:gd name="connsiteX3" fmla="*/ 731520 w 775063"/>
                <a:gd name="connsiteY3" fmla="*/ 130629 h 470263"/>
                <a:gd name="connsiteX4" fmla="*/ 592183 w 775063"/>
                <a:gd name="connsiteY4" fmla="*/ 34835 h 470263"/>
                <a:gd name="connsiteX5" fmla="*/ 444137 w 775063"/>
                <a:gd name="connsiteY5" fmla="*/ 0 h 470263"/>
                <a:gd name="connsiteX6" fmla="*/ 322217 w 775063"/>
                <a:gd name="connsiteY6" fmla="*/ 0 h 470263"/>
                <a:gd name="connsiteX7" fmla="*/ 121920 w 775063"/>
                <a:gd name="connsiteY7" fmla="*/ 78378 h 470263"/>
                <a:gd name="connsiteX8" fmla="*/ 8709 w 775063"/>
                <a:gd name="connsiteY8" fmla="*/ 182880 h 470263"/>
                <a:gd name="connsiteX9" fmla="*/ 0 w 775063"/>
                <a:gd name="connsiteY9" fmla="*/ 287383 h 470263"/>
                <a:gd name="connsiteX10" fmla="*/ 17417 w 775063"/>
                <a:gd name="connsiteY10" fmla="*/ 391886 h 47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5063" h="470263">
                  <a:moveTo>
                    <a:pt x="661852" y="470263"/>
                  </a:moveTo>
                  <a:lnTo>
                    <a:pt x="740229" y="339635"/>
                  </a:lnTo>
                  <a:lnTo>
                    <a:pt x="775063" y="226423"/>
                  </a:lnTo>
                  <a:lnTo>
                    <a:pt x="731520" y="130629"/>
                  </a:lnTo>
                  <a:lnTo>
                    <a:pt x="592183" y="34835"/>
                  </a:lnTo>
                  <a:lnTo>
                    <a:pt x="444137" y="0"/>
                  </a:lnTo>
                  <a:lnTo>
                    <a:pt x="322217" y="0"/>
                  </a:lnTo>
                  <a:lnTo>
                    <a:pt x="121920" y="78378"/>
                  </a:lnTo>
                  <a:lnTo>
                    <a:pt x="8709" y="182880"/>
                  </a:lnTo>
                  <a:lnTo>
                    <a:pt x="0" y="287383"/>
                  </a:lnTo>
                  <a:lnTo>
                    <a:pt x="17417" y="391886"/>
                  </a:lnTo>
                </a:path>
              </a:pathLst>
            </a:custGeom>
            <a:noFill/>
            <a:ln w="6985" cap="flat" cmpd="sng" algn="ctr">
              <a:solidFill>
                <a:srgbClr val="FF33CC"/>
              </a:solidFill>
              <a:prstDash val="lgDash"/>
            </a:ln>
            <a:effectLst/>
          </p:spPr>
          <p:txBody>
            <a:bodyPr rtlCol="0" anchor="ctr"/>
            <a:lstStyle/>
            <a:p>
              <a:pPr algn="ctr">
                <a:defRPr/>
              </a:pPr>
              <a:endParaRPr lang="en-US" kern="0">
                <a:solidFill>
                  <a:prstClr val="white"/>
                </a:solidFill>
                <a:latin typeface="Calibri"/>
              </a:endParaRPr>
            </a:p>
          </p:txBody>
        </p:sp>
        <p:sp>
          <p:nvSpPr>
            <p:cNvPr id="143" name="Freeform 142"/>
            <p:cNvSpPr/>
            <p:nvPr/>
          </p:nvSpPr>
          <p:spPr>
            <a:xfrm>
              <a:off x="5218475" y="2462219"/>
              <a:ext cx="15103" cy="151176"/>
            </a:xfrm>
            <a:custGeom>
              <a:avLst/>
              <a:gdLst>
                <a:gd name="connsiteX0" fmla="*/ 8709 w 8709"/>
                <a:gd name="connsiteY0" fmla="*/ 0 h 165463"/>
                <a:gd name="connsiteX1" fmla="*/ 8709 w 8709"/>
                <a:gd name="connsiteY1" fmla="*/ 0 h 165463"/>
                <a:gd name="connsiteX2" fmla="*/ 0 w 8709"/>
                <a:gd name="connsiteY2" fmla="*/ 165463 h 165463"/>
                <a:gd name="connsiteX0" fmla="*/ 30365 w 30365"/>
                <a:gd name="connsiteY0" fmla="*/ 144 h 10144"/>
                <a:gd name="connsiteX1" fmla="*/ 288 w 30365"/>
                <a:gd name="connsiteY1" fmla="*/ 0 h 10144"/>
                <a:gd name="connsiteX2" fmla="*/ 20365 w 30365"/>
                <a:gd name="connsiteY2" fmla="*/ 10144 h 10144"/>
                <a:gd name="connsiteX0" fmla="*/ 30341 w 30341"/>
                <a:gd name="connsiteY0" fmla="*/ 144 h 9137"/>
                <a:gd name="connsiteX1" fmla="*/ 264 w 30341"/>
                <a:gd name="connsiteY1" fmla="*/ 0 h 9137"/>
                <a:gd name="connsiteX2" fmla="*/ 23075 w 30341"/>
                <a:gd name="connsiteY2" fmla="*/ 9137 h 9137"/>
                <a:gd name="connsiteX0" fmla="*/ 2395 w 2395"/>
                <a:gd name="connsiteY0" fmla="*/ 0 h 9842"/>
                <a:gd name="connsiteX1" fmla="*/ 0 w 2395"/>
                <a:gd name="connsiteY1" fmla="*/ 9842 h 9842"/>
                <a:gd name="connsiteX0" fmla="*/ 0 w 23863"/>
                <a:gd name="connsiteY0" fmla="*/ 0 h 10160"/>
                <a:gd name="connsiteX1" fmla="*/ 23863 w 23863"/>
                <a:gd name="connsiteY1" fmla="*/ 10160 h 10160"/>
              </a:gdLst>
              <a:ahLst/>
              <a:cxnLst>
                <a:cxn ang="0">
                  <a:pos x="connsiteX0" y="connsiteY0"/>
                </a:cxn>
                <a:cxn ang="0">
                  <a:pos x="connsiteX1" y="connsiteY1"/>
                </a:cxn>
              </a:cxnLst>
              <a:rect l="l" t="t" r="r" b="b"/>
              <a:pathLst>
                <a:path w="23863" h="10160">
                  <a:moveTo>
                    <a:pt x="0" y="0"/>
                  </a:moveTo>
                  <a:lnTo>
                    <a:pt x="23863" y="10160"/>
                  </a:lnTo>
                </a:path>
              </a:pathLst>
            </a:custGeom>
            <a:noFill/>
            <a:ln w="1905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44" name="Freeform 143"/>
            <p:cNvSpPr/>
            <p:nvPr/>
          </p:nvSpPr>
          <p:spPr>
            <a:xfrm>
              <a:off x="5498035" y="2005421"/>
              <a:ext cx="3129" cy="65519"/>
            </a:xfrm>
            <a:custGeom>
              <a:avLst/>
              <a:gdLst>
                <a:gd name="connsiteX0" fmla="*/ 0 w 17417"/>
                <a:gd name="connsiteY0" fmla="*/ 0 h 139337"/>
                <a:gd name="connsiteX1" fmla="*/ 0 w 17417"/>
                <a:gd name="connsiteY1" fmla="*/ 0 h 139337"/>
                <a:gd name="connsiteX2" fmla="*/ 17417 w 17417"/>
                <a:gd name="connsiteY2" fmla="*/ 139337 h 139337"/>
                <a:gd name="connsiteX0" fmla="*/ 0 w 17417"/>
                <a:gd name="connsiteY0" fmla="*/ 0 h 139337"/>
                <a:gd name="connsiteX1" fmla="*/ 14288 w 17417"/>
                <a:gd name="connsiteY1" fmla="*/ 2381 h 139337"/>
                <a:gd name="connsiteX2" fmla="*/ 17417 w 17417"/>
                <a:gd name="connsiteY2" fmla="*/ 139337 h 139337"/>
                <a:gd name="connsiteX0" fmla="*/ 0 w 17417"/>
                <a:gd name="connsiteY0" fmla="*/ 0 h 67900"/>
                <a:gd name="connsiteX1" fmla="*/ 14288 w 17417"/>
                <a:gd name="connsiteY1" fmla="*/ 2381 h 67900"/>
                <a:gd name="connsiteX2" fmla="*/ 17417 w 17417"/>
                <a:gd name="connsiteY2" fmla="*/ 67900 h 67900"/>
                <a:gd name="connsiteX0" fmla="*/ 0 w 12655"/>
                <a:gd name="connsiteY0" fmla="*/ 30956 h 65519"/>
                <a:gd name="connsiteX1" fmla="*/ 9526 w 12655"/>
                <a:gd name="connsiteY1" fmla="*/ 0 h 65519"/>
                <a:gd name="connsiteX2" fmla="*/ 12655 w 12655"/>
                <a:gd name="connsiteY2" fmla="*/ 65519 h 65519"/>
                <a:gd name="connsiteX0" fmla="*/ 0 w 3129"/>
                <a:gd name="connsiteY0" fmla="*/ 0 h 65519"/>
                <a:gd name="connsiteX1" fmla="*/ 3129 w 3129"/>
                <a:gd name="connsiteY1" fmla="*/ 65519 h 65519"/>
              </a:gdLst>
              <a:ahLst/>
              <a:cxnLst>
                <a:cxn ang="0">
                  <a:pos x="connsiteX0" y="connsiteY0"/>
                </a:cxn>
                <a:cxn ang="0">
                  <a:pos x="connsiteX1" y="connsiteY1"/>
                </a:cxn>
              </a:cxnLst>
              <a:rect l="l" t="t" r="r" b="b"/>
              <a:pathLst>
                <a:path w="3129" h="65519">
                  <a:moveTo>
                    <a:pt x="0" y="0"/>
                  </a:moveTo>
                  <a:cubicBezTo>
                    <a:pt x="5806" y="46446"/>
                    <a:pt x="-2677" y="19073"/>
                    <a:pt x="3129" y="65519"/>
                  </a:cubicBezTo>
                </a:path>
              </a:pathLst>
            </a:custGeom>
            <a:noFill/>
            <a:ln w="1905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45" name="Freeform 144"/>
            <p:cNvSpPr/>
            <p:nvPr/>
          </p:nvSpPr>
          <p:spPr>
            <a:xfrm>
              <a:off x="4980965" y="3063649"/>
              <a:ext cx="31772" cy="179745"/>
            </a:xfrm>
            <a:custGeom>
              <a:avLst/>
              <a:gdLst>
                <a:gd name="connsiteX0" fmla="*/ 8709 w 8709"/>
                <a:gd name="connsiteY0" fmla="*/ 0 h 165463"/>
                <a:gd name="connsiteX1" fmla="*/ 8709 w 8709"/>
                <a:gd name="connsiteY1" fmla="*/ 0 h 165463"/>
                <a:gd name="connsiteX2" fmla="*/ 0 w 8709"/>
                <a:gd name="connsiteY2" fmla="*/ 165463 h 165463"/>
                <a:gd name="connsiteX0" fmla="*/ 30365 w 30365"/>
                <a:gd name="connsiteY0" fmla="*/ 144 h 10144"/>
                <a:gd name="connsiteX1" fmla="*/ 288 w 30365"/>
                <a:gd name="connsiteY1" fmla="*/ 0 h 10144"/>
                <a:gd name="connsiteX2" fmla="*/ 20365 w 30365"/>
                <a:gd name="connsiteY2" fmla="*/ 10144 h 10144"/>
                <a:gd name="connsiteX0" fmla="*/ 30341 w 30341"/>
                <a:gd name="connsiteY0" fmla="*/ 144 h 9137"/>
                <a:gd name="connsiteX1" fmla="*/ 264 w 30341"/>
                <a:gd name="connsiteY1" fmla="*/ 0 h 9137"/>
                <a:gd name="connsiteX2" fmla="*/ 23075 w 30341"/>
                <a:gd name="connsiteY2" fmla="*/ 9137 h 9137"/>
                <a:gd name="connsiteX0" fmla="*/ 2395 w 2395"/>
                <a:gd name="connsiteY0" fmla="*/ 0 h 9842"/>
                <a:gd name="connsiteX1" fmla="*/ 0 w 2395"/>
                <a:gd name="connsiteY1" fmla="*/ 9842 h 9842"/>
                <a:gd name="connsiteX0" fmla="*/ 0 w 23863"/>
                <a:gd name="connsiteY0" fmla="*/ 0 h 10160"/>
                <a:gd name="connsiteX1" fmla="*/ 23863 w 23863"/>
                <a:gd name="connsiteY1" fmla="*/ 10160 h 10160"/>
                <a:gd name="connsiteX0" fmla="*/ 0 w 50200"/>
                <a:gd name="connsiteY0" fmla="*/ 0 h 12080"/>
                <a:gd name="connsiteX1" fmla="*/ 50200 w 50200"/>
                <a:gd name="connsiteY1" fmla="*/ 12080 h 12080"/>
              </a:gdLst>
              <a:ahLst/>
              <a:cxnLst>
                <a:cxn ang="0">
                  <a:pos x="connsiteX0" y="connsiteY0"/>
                </a:cxn>
                <a:cxn ang="0">
                  <a:pos x="connsiteX1" y="connsiteY1"/>
                </a:cxn>
              </a:cxnLst>
              <a:rect l="l" t="t" r="r" b="b"/>
              <a:pathLst>
                <a:path w="50200" h="12080">
                  <a:moveTo>
                    <a:pt x="0" y="0"/>
                  </a:moveTo>
                  <a:lnTo>
                    <a:pt x="50200" y="12080"/>
                  </a:lnTo>
                </a:path>
              </a:pathLst>
            </a:custGeom>
            <a:noFill/>
            <a:ln w="1905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46" name="Freeform 145"/>
            <p:cNvSpPr/>
            <p:nvPr/>
          </p:nvSpPr>
          <p:spPr>
            <a:xfrm>
              <a:off x="4741241" y="3733212"/>
              <a:ext cx="19866" cy="96405"/>
            </a:xfrm>
            <a:custGeom>
              <a:avLst/>
              <a:gdLst>
                <a:gd name="connsiteX0" fmla="*/ 8709 w 8709"/>
                <a:gd name="connsiteY0" fmla="*/ 0 h 165463"/>
                <a:gd name="connsiteX1" fmla="*/ 8709 w 8709"/>
                <a:gd name="connsiteY1" fmla="*/ 0 h 165463"/>
                <a:gd name="connsiteX2" fmla="*/ 0 w 8709"/>
                <a:gd name="connsiteY2" fmla="*/ 165463 h 165463"/>
                <a:gd name="connsiteX0" fmla="*/ 30365 w 30365"/>
                <a:gd name="connsiteY0" fmla="*/ 144 h 10144"/>
                <a:gd name="connsiteX1" fmla="*/ 288 w 30365"/>
                <a:gd name="connsiteY1" fmla="*/ 0 h 10144"/>
                <a:gd name="connsiteX2" fmla="*/ 20365 w 30365"/>
                <a:gd name="connsiteY2" fmla="*/ 10144 h 10144"/>
                <a:gd name="connsiteX0" fmla="*/ 30341 w 30341"/>
                <a:gd name="connsiteY0" fmla="*/ 144 h 9137"/>
                <a:gd name="connsiteX1" fmla="*/ 264 w 30341"/>
                <a:gd name="connsiteY1" fmla="*/ 0 h 9137"/>
                <a:gd name="connsiteX2" fmla="*/ 23075 w 30341"/>
                <a:gd name="connsiteY2" fmla="*/ 9137 h 9137"/>
                <a:gd name="connsiteX0" fmla="*/ 2395 w 2395"/>
                <a:gd name="connsiteY0" fmla="*/ 0 h 9842"/>
                <a:gd name="connsiteX1" fmla="*/ 0 w 2395"/>
                <a:gd name="connsiteY1" fmla="*/ 9842 h 9842"/>
                <a:gd name="connsiteX0" fmla="*/ 0 w 23863"/>
                <a:gd name="connsiteY0" fmla="*/ 0 h 10160"/>
                <a:gd name="connsiteX1" fmla="*/ 23863 w 23863"/>
                <a:gd name="connsiteY1" fmla="*/ 10160 h 10160"/>
                <a:gd name="connsiteX0" fmla="*/ 0 w 50200"/>
                <a:gd name="connsiteY0" fmla="*/ 0 h 12080"/>
                <a:gd name="connsiteX1" fmla="*/ 50200 w 50200"/>
                <a:gd name="connsiteY1" fmla="*/ 12080 h 12080"/>
                <a:gd name="connsiteX0" fmla="*/ 0 w 31388"/>
                <a:gd name="connsiteY0" fmla="*/ 0 h 6479"/>
                <a:gd name="connsiteX1" fmla="*/ 31388 w 31388"/>
                <a:gd name="connsiteY1" fmla="*/ 6479 h 6479"/>
              </a:gdLst>
              <a:ahLst/>
              <a:cxnLst>
                <a:cxn ang="0">
                  <a:pos x="connsiteX0" y="connsiteY0"/>
                </a:cxn>
                <a:cxn ang="0">
                  <a:pos x="connsiteX1" y="connsiteY1"/>
                </a:cxn>
              </a:cxnLst>
              <a:rect l="l" t="t" r="r" b="b"/>
              <a:pathLst>
                <a:path w="31388" h="6479">
                  <a:moveTo>
                    <a:pt x="0" y="0"/>
                  </a:moveTo>
                  <a:lnTo>
                    <a:pt x="31388" y="6479"/>
                  </a:lnTo>
                </a:path>
              </a:pathLst>
            </a:custGeom>
            <a:noFill/>
            <a:ln w="1905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47" name="Freeform 146"/>
            <p:cNvSpPr/>
            <p:nvPr/>
          </p:nvSpPr>
          <p:spPr>
            <a:xfrm>
              <a:off x="4564652" y="4130449"/>
              <a:ext cx="19866" cy="96405"/>
            </a:xfrm>
            <a:custGeom>
              <a:avLst/>
              <a:gdLst>
                <a:gd name="connsiteX0" fmla="*/ 8709 w 8709"/>
                <a:gd name="connsiteY0" fmla="*/ 0 h 165463"/>
                <a:gd name="connsiteX1" fmla="*/ 8709 w 8709"/>
                <a:gd name="connsiteY1" fmla="*/ 0 h 165463"/>
                <a:gd name="connsiteX2" fmla="*/ 0 w 8709"/>
                <a:gd name="connsiteY2" fmla="*/ 165463 h 165463"/>
                <a:gd name="connsiteX0" fmla="*/ 30365 w 30365"/>
                <a:gd name="connsiteY0" fmla="*/ 144 h 10144"/>
                <a:gd name="connsiteX1" fmla="*/ 288 w 30365"/>
                <a:gd name="connsiteY1" fmla="*/ 0 h 10144"/>
                <a:gd name="connsiteX2" fmla="*/ 20365 w 30365"/>
                <a:gd name="connsiteY2" fmla="*/ 10144 h 10144"/>
                <a:gd name="connsiteX0" fmla="*/ 30341 w 30341"/>
                <a:gd name="connsiteY0" fmla="*/ 144 h 9137"/>
                <a:gd name="connsiteX1" fmla="*/ 264 w 30341"/>
                <a:gd name="connsiteY1" fmla="*/ 0 h 9137"/>
                <a:gd name="connsiteX2" fmla="*/ 23075 w 30341"/>
                <a:gd name="connsiteY2" fmla="*/ 9137 h 9137"/>
                <a:gd name="connsiteX0" fmla="*/ 2395 w 2395"/>
                <a:gd name="connsiteY0" fmla="*/ 0 h 9842"/>
                <a:gd name="connsiteX1" fmla="*/ 0 w 2395"/>
                <a:gd name="connsiteY1" fmla="*/ 9842 h 9842"/>
                <a:gd name="connsiteX0" fmla="*/ 0 w 23863"/>
                <a:gd name="connsiteY0" fmla="*/ 0 h 10160"/>
                <a:gd name="connsiteX1" fmla="*/ 23863 w 23863"/>
                <a:gd name="connsiteY1" fmla="*/ 10160 h 10160"/>
                <a:gd name="connsiteX0" fmla="*/ 0 w 50200"/>
                <a:gd name="connsiteY0" fmla="*/ 0 h 12080"/>
                <a:gd name="connsiteX1" fmla="*/ 50200 w 50200"/>
                <a:gd name="connsiteY1" fmla="*/ 12080 h 12080"/>
                <a:gd name="connsiteX0" fmla="*/ 0 w 31388"/>
                <a:gd name="connsiteY0" fmla="*/ 0 h 6479"/>
                <a:gd name="connsiteX1" fmla="*/ 31388 w 31388"/>
                <a:gd name="connsiteY1" fmla="*/ 6479 h 6479"/>
              </a:gdLst>
              <a:ahLst/>
              <a:cxnLst>
                <a:cxn ang="0">
                  <a:pos x="connsiteX0" y="connsiteY0"/>
                </a:cxn>
                <a:cxn ang="0">
                  <a:pos x="connsiteX1" y="connsiteY1"/>
                </a:cxn>
              </a:cxnLst>
              <a:rect l="l" t="t" r="r" b="b"/>
              <a:pathLst>
                <a:path w="31388" h="6479">
                  <a:moveTo>
                    <a:pt x="0" y="0"/>
                  </a:moveTo>
                  <a:lnTo>
                    <a:pt x="31388" y="6479"/>
                  </a:lnTo>
                </a:path>
              </a:pathLst>
            </a:custGeom>
            <a:noFill/>
            <a:ln w="1905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56" name="Freeform 155"/>
            <p:cNvSpPr/>
            <p:nvPr/>
          </p:nvSpPr>
          <p:spPr>
            <a:xfrm>
              <a:off x="8131153" y="3918925"/>
              <a:ext cx="26125" cy="641167"/>
            </a:xfrm>
            <a:custGeom>
              <a:avLst/>
              <a:gdLst>
                <a:gd name="connsiteX0" fmla="*/ 8709 w 34834"/>
                <a:gd name="connsiteY0" fmla="*/ 0 h 679268"/>
                <a:gd name="connsiteX1" fmla="*/ 34834 w 34834"/>
                <a:gd name="connsiteY1" fmla="*/ 217714 h 679268"/>
                <a:gd name="connsiteX2" fmla="*/ 34834 w 34834"/>
                <a:gd name="connsiteY2" fmla="*/ 435428 h 679268"/>
                <a:gd name="connsiteX3" fmla="*/ 0 w 34834"/>
                <a:gd name="connsiteY3" fmla="*/ 679268 h 679268"/>
                <a:gd name="connsiteX0" fmla="*/ 3946 w 30071"/>
                <a:gd name="connsiteY0" fmla="*/ 0 h 653074"/>
                <a:gd name="connsiteX1" fmla="*/ 30071 w 30071"/>
                <a:gd name="connsiteY1" fmla="*/ 217714 h 653074"/>
                <a:gd name="connsiteX2" fmla="*/ 30071 w 30071"/>
                <a:gd name="connsiteY2" fmla="*/ 435428 h 653074"/>
                <a:gd name="connsiteX3" fmla="*/ 0 w 30071"/>
                <a:gd name="connsiteY3" fmla="*/ 653074 h 653074"/>
                <a:gd name="connsiteX0" fmla="*/ 0 w 26125"/>
                <a:gd name="connsiteY0" fmla="*/ 0 h 641167"/>
                <a:gd name="connsiteX1" fmla="*/ 26125 w 26125"/>
                <a:gd name="connsiteY1" fmla="*/ 217714 h 641167"/>
                <a:gd name="connsiteX2" fmla="*/ 26125 w 26125"/>
                <a:gd name="connsiteY2" fmla="*/ 435428 h 641167"/>
                <a:gd name="connsiteX3" fmla="*/ 3197 w 26125"/>
                <a:gd name="connsiteY3" fmla="*/ 641167 h 641167"/>
              </a:gdLst>
              <a:ahLst/>
              <a:cxnLst>
                <a:cxn ang="0">
                  <a:pos x="connsiteX0" y="connsiteY0"/>
                </a:cxn>
                <a:cxn ang="0">
                  <a:pos x="connsiteX1" y="connsiteY1"/>
                </a:cxn>
                <a:cxn ang="0">
                  <a:pos x="connsiteX2" y="connsiteY2"/>
                </a:cxn>
                <a:cxn ang="0">
                  <a:pos x="connsiteX3" y="connsiteY3"/>
                </a:cxn>
              </a:cxnLst>
              <a:rect l="l" t="t" r="r" b="b"/>
              <a:pathLst>
                <a:path w="26125" h="641167">
                  <a:moveTo>
                    <a:pt x="0" y="0"/>
                  </a:moveTo>
                  <a:lnTo>
                    <a:pt x="26125" y="217714"/>
                  </a:lnTo>
                  <a:lnTo>
                    <a:pt x="26125" y="435428"/>
                  </a:lnTo>
                  <a:cubicBezTo>
                    <a:pt x="14514" y="516708"/>
                    <a:pt x="14808" y="559887"/>
                    <a:pt x="3197" y="641167"/>
                  </a:cubicBezTo>
                </a:path>
              </a:pathLst>
            </a:custGeom>
            <a:noFill/>
            <a:ln w="1905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57" name="Freeform 156"/>
            <p:cNvSpPr/>
            <p:nvPr/>
          </p:nvSpPr>
          <p:spPr>
            <a:xfrm>
              <a:off x="7053263" y="3350419"/>
              <a:ext cx="414337" cy="347995"/>
            </a:xfrm>
            <a:custGeom>
              <a:avLst/>
              <a:gdLst>
                <a:gd name="connsiteX0" fmla="*/ 390525 w 395287"/>
                <a:gd name="connsiteY0" fmla="*/ 176212 h 280987"/>
                <a:gd name="connsiteX1" fmla="*/ 352425 w 395287"/>
                <a:gd name="connsiteY1" fmla="*/ 90487 h 280987"/>
                <a:gd name="connsiteX2" fmla="*/ 309562 w 395287"/>
                <a:gd name="connsiteY2" fmla="*/ 19050 h 280987"/>
                <a:gd name="connsiteX3" fmla="*/ 252412 w 395287"/>
                <a:gd name="connsiteY3" fmla="*/ 0 h 280987"/>
                <a:gd name="connsiteX4" fmla="*/ 171450 w 395287"/>
                <a:gd name="connsiteY4" fmla="*/ 0 h 280987"/>
                <a:gd name="connsiteX5" fmla="*/ 61912 w 395287"/>
                <a:gd name="connsiteY5" fmla="*/ 38100 h 280987"/>
                <a:gd name="connsiteX6" fmla="*/ 0 w 395287"/>
                <a:gd name="connsiteY6" fmla="*/ 90487 h 280987"/>
                <a:gd name="connsiteX7" fmla="*/ 0 w 395287"/>
                <a:gd name="connsiteY7" fmla="*/ 171450 h 280987"/>
                <a:gd name="connsiteX8" fmla="*/ 61912 w 395287"/>
                <a:gd name="connsiteY8" fmla="*/ 223837 h 280987"/>
                <a:gd name="connsiteX9" fmla="*/ 285750 w 395287"/>
                <a:gd name="connsiteY9" fmla="*/ 280987 h 280987"/>
                <a:gd name="connsiteX10" fmla="*/ 371475 w 395287"/>
                <a:gd name="connsiteY10" fmla="*/ 271462 h 280987"/>
                <a:gd name="connsiteX11" fmla="*/ 395287 w 395287"/>
                <a:gd name="connsiteY11" fmla="*/ 238125 h 280987"/>
                <a:gd name="connsiteX12" fmla="*/ 390525 w 395287"/>
                <a:gd name="connsiteY12" fmla="*/ 176212 h 280987"/>
                <a:gd name="connsiteX0" fmla="*/ 390525 w 395287"/>
                <a:gd name="connsiteY0" fmla="*/ 228600 h 333375"/>
                <a:gd name="connsiteX1" fmla="*/ 352425 w 395287"/>
                <a:gd name="connsiteY1" fmla="*/ 142875 h 333375"/>
                <a:gd name="connsiteX2" fmla="*/ 309562 w 395287"/>
                <a:gd name="connsiteY2" fmla="*/ 71438 h 333375"/>
                <a:gd name="connsiteX3" fmla="*/ 252412 w 395287"/>
                <a:gd name="connsiteY3" fmla="*/ 52388 h 333375"/>
                <a:gd name="connsiteX4" fmla="*/ 154781 w 395287"/>
                <a:gd name="connsiteY4" fmla="*/ 0 h 333375"/>
                <a:gd name="connsiteX5" fmla="*/ 61912 w 395287"/>
                <a:gd name="connsiteY5" fmla="*/ 90488 h 333375"/>
                <a:gd name="connsiteX6" fmla="*/ 0 w 395287"/>
                <a:gd name="connsiteY6" fmla="*/ 142875 h 333375"/>
                <a:gd name="connsiteX7" fmla="*/ 0 w 395287"/>
                <a:gd name="connsiteY7" fmla="*/ 223838 h 333375"/>
                <a:gd name="connsiteX8" fmla="*/ 61912 w 395287"/>
                <a:gd name="connsiteY8" fmla="*/ 276225 h 333375"/>
                <a:gd name="connsiteX9" fmla="*/ 285750 w 395287"/>
                <a:gd name="connsiteY9" fmla="*/ 333375 h 333375"/>
                <a:gd name="connsiteX10" fmla="*/ 371475 w 395287"/>
                <a:gd name="connsiteY10" fmla="*/ 323850 h 333375"/>
                <a:gd name="connsiteX11" fmla="*/ 395287 w 395287"/>
                <a:gd name="connsiteY11" fmla="*/ 290513 h 333375"/>
                <a:gd name="connsiteX12" fmla="*/ 390525 w 395287"/>
                <a:gd name="connsiteY12" fmla="*/ 228600 h 333375"/>
                <a:gd name="connsiteX0" fmla="*/ 390525 w 395287"/>
                <a:gd name="connsiteY0" fmla="*/ 228600 h 333375"/>
                <a:gd name="connsiteX1" fmla="*/ 352425 w 395287"/>
                <a:gd name="connsiteY1" fmla="*/ 142875 h 333375"/>
                <a:gd name="connsiteX2" fmla="*/ 309562 w 395287"/>
                <a:gd name="connsiteY2" fmla="*/ 71438 h 333375"/>
                <a:gd name="connsiteX3" fmla="*/ 252412 w 395287"/>
                <a:gd name="connsiteY3" fmla="*/ 52388 h 333375"/>
                <a:gd name="connsiteX4" fmla="*/ 154781 w 395287"/>
                <a:gd name="connsiteY4" fmla="*/ 0 h 333375"/>
                <a:gd name="connsiteX5" fmla="*/ 35718 w 395287"/>
                <a:gd name="connsiteY5" fmla="*/ 45244 h 333375"/>
                <a:gd name="connsiteX6" fmla="*/ 0 w 395287"/>
                <a:gd name="connsiteY6" fmla="*/ 142875 h 333375"/>
                <a:gd name="connsiteX7" fmla="*/ 0 w 395287"/>
                <a:gd name="connsiteY7" fmla="*/ 223838 h 333375"/>
                <a:gd name="connsiteX8" fmla="*/ 61912 w 395287"/>
                <a:gd name="connsiteY8" fmla="*/ 276225 h 333375"/>
                <a:gd name="connsiteX9" fmla="*/ 285750 w 395287"/>
                <a:gd name="connsiteY9" fmla="*/ 333375 h 333375"/>
                <a:gd name="connsiteX10" fmla="*/ 371475 w 395287"/>
                <a:gd name="connsiteY10" fmla="*/ 323850 h 333375"/>
                <a:gd name="connsiteX11" fmla="*/ 395287 w 395287"/>
                <a:gd name="connsiteY11" fmla="*/ 290513 h 333375"/>
                <a:gd name="connsiteX12" fmla="*/ 390525 w 395287"/>
                <a:gd name="connsiteY12" fmla="*/ 228600 h 333375"/>
                <a:gd name="connsiteX0" fmla="*/ 390525 w 395287"/>
                <a:gd name="connsiteY0" fmla="*/ 240506 h 345281"/>
                <a:gd name="connsiteX1" fmla="*/ 352425 w 395287"/>
                <a:gd name="connsiteY1" fmla="*/ 154781 h 345281"/>
                <a:gd name="connsiteX2" fmla="*/ 309562 w 395287"/>
                <a:gd name="connsiteY2" fmla="*/ 83344 h 345281"/>
                <a:gd name="connsiteX3" fmla="*/ 250030 w 395287"/>
                <a:gd name="connsiteY3" fmla="*/ 0 h 345281"/>
                <a:gd name="connsiteX4" fmla="*/ 154781 w 395287"/>
                <a:gd name="connsiteY4" fmla="*/ 11906 h 345281"/>
                <a:gd name="connsiteX5" fmla="*/ 35718 w 395287"/>
                <a:gd name="connsiteY5" fmla="*/ 57150 h 345281"/>
                <a:gd name="connsiteX6" fmla="*/ 0 w 395287"/>
                <a:gd name="connsiteY6" fmla="*/ 154781 h 345281"/>
                <a:gd name="connsiteX7" fmla="*/ 0 w 395287"/>
                <a:gd name="connsiteY7" fmla="*/ 235744 h 345281"/>
                <a:gd name="connsiteX8" fmla="*/ 61912 w 395287"/>
                <a:gd name="connsiteY8" fmla="*/ 288131 h 345281"/>
                <a:gd name="connsiteX9" fmla="*/ 285750 w 395287"/>
                <a:gd name="connsiteY9" fmla="*/ 345281 h 345281"/>
                <a:gd name="connsiteX10" fmla="*/ 371475 w 395287"/>
                <a:gd name="connsiteY10" fmla="*/ 335756 h 345281"/>
                <a:gd name="connsiteX11" fmla="*/ 395287 w 395287"/>
                <a:gd name="connsiteY11" fmla="*/ 302419 h 345281"/>
                <a:gd name="connsiteX12" fmla="*/ 390525 w 395287"/>
                <a:gd name="connsiteY12" fmla="*/ 240506 h 345281"/>
                <a:gd name="connsiteX0" fmla="*/ 390525 w 395287"/>
                <a:gd name="connsiteY0" fmla="*/ 240506 h 345281"/>
                <a:gd name="connsiteX1" fmla="*/ 352425 w 395287"/>
                <a:gd name="connsiteY1" fmla="*/ 154781 h 345281"/>
                <a:gd name="connsiteX2" fmla="*/ 309562 w 395287"/>
                <a:gd name="connsiteY2" fmla="*/ 83344 h 345281"/>
                <a:gd name="connsiteX3" fmla="*/ 300037 w 395287"/>
                <a:gd name="connsiteY3" fmla="*/ 47625 h 345281"/>
                <a:gd name="connsiteX4" fmla="*/ 250030 w 395287"/>
                <a:gd name="connsiteY4" fmla="*/ 0 h 345281"/>
                <a:gd name="connsiteX5" fmla="*/ 154781 w 395287"/>
                <a:gd name="connsiteY5" fmla="*/ 11906 h 345281"/>
                <a:gd name="connsiteX6" fmla="*/ 35718 w 395287"/>
                <a:gd name="connsiteY6" fmla="*/ 57150 h 345281"/>
                <a:gd name="connsiteX7" fmla="*/ 0 w 395287"/>
                <a:gd name="connsiteY7" fmla="*/ 154781 h 345281"/>
                <a:gd name="connsiteX8" fmla="*/ 0 w 395287"/>
                <a:gd name="connsiteY8" fmla="*/ 235744 h 345281"/>
                <a:gd name="connsiteX9" fmla="*/ 61912 w 395287"/>
                <a:gd name="connsiteY9" fmla="*/ 288131 h 345281"/>
                <a:gd name="connsiteX10" fmla="*/ 285750 w 395287"/>
                <a:gd name="connsiteY10" fmla="*/ 345281 h 345281"/>
                <a:gd name="connsiteX11" fmla="*/ 371475 w 395287"/>
                <a:gd name="connsiteY11" fmla="*/ 335756 h 345281"/>
                <a:gd name="connsiteX12" fmla="*/ 395287 w 395287"/>
                <a:gd name="connsiteY12" fmla="*/ 302419 h 345281"/>
                <a:gd name="connsiteX13" fmla="*/ 390525 w 395287"/>
                <a:gd name="connsiteY13" fmla="*/ 240506 h 345281"/>
                <a:gd name="connsiteX0" fmla="*/ 390525 w 395287"/>
                <a:gd name="connsiteY0" fmla="*/ 240506 h 345281"/>
                <a:gd name="connsiteX1" fmla="*/ 352425 w 395287"/>
                <a:gd name="connsiteY1" fmla="*/ 154781 h 345281"/>
                <a:gd name="connsiteX2" fmla="*/ 330993 w 395287"/>
                <a:gd name="connsiteY2" fmla="*/ 85726 h 345281"/>
                <a:gd name="connsiteX3" fmla="*/ 300037 w 395287"/>
                <a:gd name="connsiteY3" fmla="*/ 47625 h 345281"/>
                <a:gd name="connsiteX4" fmla="*/ 250030 w 395287"/>
                <a:gd name="connsiteY4" fmla="*/ 0 h 345281"/>
                <a:gd name="connsiteX5" fmla="*/ 154781 w 395287"/>
                <a:gd name="connsiteY5" fmla="*/ 11906 h 345281"/>
                <a:gd name="connsiteX6" fmla="*/ 35718 w 395287"/>
                <a:gd name="connsiteY6" fmla="*/ 57150 h 345281"/>
                <a:gd name="connsiteX7" fmla="*/ 0 w 395287"/>
                <a:gd name="connsiteY7" fmla="*/ 154781 h 345281"/>
                <a:gd name="connsiteX8" fmla="*/ 0 w 395287"/>
                <a:gd name="connsiteY8" fmla="*/ 235744 h 345281"/>
                <a:gd name="connsiteX9" fmla="*/ 61912 w 395287"/>
                <a:gd name="connsiteY9" fmla="*/ 288131 h 345281"/>
                <a:gd name="connsiteX10" fmla="*/ 285750 w 395287"/>
                <a:gd name="connsiteY10" fmla="*/ 345281 h 345281"/>
                <a:gd name="connsiteX11" fmla="*/ 371475 w 395287"/>
                <a:gd name="connsiteY11" fmla="*/ 335756 h 345281"/>
                <a:gd name="connsiteX12" fmla="*/ 395287 w 395287"/>
                <a:gd name="connsiteY12" fmla="*/ 302419 h 345281"/>
                <a:gd name="connsiteX13" fmla="*/ 390525 w 395287"/>
                <a:gd name="connsiteY13" fmla="*/ 240506 h 345281"/>
                <a:gd name="connsiteX0" fmla="*/ 390525 w 395287"/>
                <a:gd name="connsiteY0" fmla="*/ 240506 h 342900"/>
                <a:gd name="connsiteX1" fmla="*/ 352425 w 395287"/>
                <a:gd name="connsiteY1" fmla="*/ 154781 h 342900"/>
                <a:gd name="connsiteX2" fmla="*/ 330993 w 395287"/>
                <a:gd name="connsiteY2" fmla="*/ 85726 h 342900"/>
                <a:gd name="connsiteX3" fmla="*/ 300037 w 395287"/>
                <a:gd name="connsiteY3" fmla="*/ 47625 h 342900"/>
                <a:gd name="connsiteX4" fmla="*/ 250030 w 395287"/>
                <a:gd name="connsiteY4" fmla="*/ 0 h 342900"/>
                <a:gd name="connsiteX5" fmla="*/ 154781 w 395287"/>
                <a:gd name="connsiteY5" fmla="*/ 11906 h 342900"/>
                <a:gd name="connsiteX6" fmla="*/ 35718 w 395287"/>
                <a:gd name="connsiteY6" fmla="*/ 57150 h 342900"/>
                <a:gd name="connsiteX7" fmla="*/ 0 w 395287"/>
                <a:gd name="connsiteY7" fmla="*/ 154781 h 342900"/>
                <a:gd name="connsiteX8" fmla="*/ 0 w 395287"/>
                <a:gd name="connsiteY8" fmla="*/ 235744 h 342900"/>
                <a:gd name="connsiteX9" fmla="*/ 61912 w 395287"/>
                <a:gd name="connsiteY9" fmla="*/ 288131 h 342900"/>
                <a:gd name="connsiteX10" fmla="*/ 228600 w 395287"/>
                <a:gd name="connsiteY10" fmla="*/ 342900 h 342900"/>
                <a:gd name="connsiteX11" fmla="*/ 371475 w 395287"/>
                <a:gd name="connsiteY11" fmla="*/ 335756 h 342900"/>
                <a:gd name="connsiteX12" fmla="*/ 395287 w 395287"/>
                <a:gd name="connsiteY12" fmla="*/ 302419 h 342900"/>
                <a:gd name="connsiteX13" fmla="*/ 390525 w 395287"/>
                <a:gd name="connsiteY13" fmla="*/ 240506 h 342900"/>
                <a:gd name="connsiteX0" fmla="*/ 390525 w 395287"/>
                <a:gd name="connsiteY0" fmla="*/ 240506 h 357520"/>
                <a:gd name="connsiteX1" fmla="*/ 352425 w 395287"/>
                <a:gd name="connsiteY1" fmla="*/ 154781 h 357520"/>
                <a:gd name="connsiteX2" fmla="*/ 330993 w 395287"/>
                <a:gd name="connsiteY2" fmla="*/ 85726 h 357520"/>
                <a:gd name="connsiteX3" fmla="*/ 300037 w 395287"/>
                <a:gd name="connsiteY3" fmla="*/ 47625 h 357520"/>
                <a:gd name="connsiteX4" fmla="*/ 250030 w 395287"/>
                <a:gd name="connsiteY4" fmla="*/ 0 h 357520"/>
                <a:gd name="connsiteX5" fmla="*/ 154781 w 395287"/>
                <a:gd name="connsiteY5" fmla="*/ 11906 h 357520"/>
                <a:gd name="connsiteX6" fmla="*/ 35718 w 395287"/>
                <a:gd name="connsiteY6" fmla="*/ 57150 h 357520"/>
                <a:gd name="connsiteX7" fmla="*/ 0 w 395287"/>
                <a:gd name="connsiteY7" fmla="*/ 154781 h 357520"/>
                <a:gd name="connsiteX8" fmla="*/ 0 w 395287"/>
                <a:gd name="connsiteY8" fmla="*/ 235744 h 357520"/>
                <a:gd name="connsiteX9" fmla="*/ 61912 w 395287"/>
                <a:gd name="connsiteY9" fmla="*/ 288131 h 357520"/>
                <a:gd name="connsiteX10" fmla="*/ 228600 w 395287"/>
                <a:gd name="connsiteY10" fmla="*/ 342900 h 357520"/>
                <a:gd name="connsiteX11" fmla="*/ 304800 w 395287"/>
                <a:gd name="connsiteY11" fmla="*/ 357187 h 357520"/>
                <a:gd name="connsiteX12" fmla="*/ 371475 w 395287"/>
                <a:gd name="connsiteY12" fmla="*/ 335756 h 357520"/>
                <a:gd name="connsiteX13" fmla="*/ 395287 w 395287"/>
                <a:gd name="connsiteY13" fmla="*/ 302419 h 357520"/>
                <a:gd name="connsiteX14" fmla="*/ 390525 w 395287"/>
                <a:gd name="connsiteY14" fmla="*/ 240506 h 357520"/>
                <a:gd name="connsiteX0" fmla="*/ 390525 w 395287"/>
                <a:gd name="connsiteY0" fmla="*/ 240506 h 357520"/>
                <a:gd name="connsiteX1" fmla="*/ 366713 w 395287"/>
                <a:gd name="connsiteY1" fmla="*/ 161924 h 357520"/>
                <a:gd name="connsiteX2" fmla="*/ 330993 w 395287"/>
                <a:gd name="connsiteY2" fmla="*/ 85726 h 357520"/>
                <a:gd name="connsiteX3" fmla="*/ 300037 w 395287"/>
                <a:gd name="connsiteY3" fmla="*/ 47625 h 357520"/>
                <a:gd name="connsiteX4" fmla="*/ 250030 w 395287"/>
                <a:gd name="connsiteY4" fmla="*/ 0 h 357520"/>
                <a:gd name="connsiteX5" fmla="*/ 154781 w 395287"/>
                <a:gd name="connsiteY5" fmla="*/ 11906 h 357520"/>
                <a:gd name="connsiteX6" fmla="*/ 35718 w 395287"/>
                <a:gd name="connsiteY6" fmla="*/ 57150 h 357520"/>
                <a:gd name="connsiteX7" fmla="*/ 0 w 395287"/>
                <a:gd name="connsiteY7" fmla="*/ 154781 h 357520"/>
                <a:gd name="connsiteX8" fmla="*/ 0 w 395287"/>
                <a:gd name="connsiteY8" fmla="*/ 235744 h 357520"/>
                <a:gd name="connsiteX9" fmla="*/ 61912 w 395287"/>
                <a:gd name="connsiteY9" fmla="*/ 288131 h 357520"/>
                <a:gd name="connsiteX10" fmla="*/ 228600 w 395287"/>
                <a:gd name="connsiteY10" fmla="*/ 342900 h 357520"/>
                <a:gd name="connsiteX11" fmla="*/ 304800 w 395287"/>
                <a:gd name="connsiteY11" fmla="*/ 357187 h 357520"/>
                <a:gd name="connsiteX12" fmla="*/ 371475 w 395287"/>
                <a:gd name="connsiteY12" fmla="*/ 335756 h 357520"/>
                <a:gd name="connsiteX13" fmla="*/ 395287 w 395287"/>
                <a:gd name="connsiteY13" fmla="*/ 302419 h 357520"/>
                <a:gd name="connsiteX14" fmla="*/ 390525 w 395287"/>
                <a:gd name="connsiteY14" fmla="*/ 240506 h 357520"/>
                <a:gd name="connsiteX0" fmla="*/ 390525 w 395287"/>
                <a:gd name="connsiteY0" fmla="*/ 245269 h 362283"/>
                <a:gd name="connsiteX1" fmla="*/ 366713 w 395287"/>
                <a:gd name="connsiteY1" fmla="*/ 166687 h 362283"/>
                <a:gd name="connsiteX2" fmla="*/ 330993 w 395287"/>
                <a:gd name="connsiteY2" fmla="*/ 90489 h 362283"/>
                <a:gd name="connsiteX3" fmla="*/ 300037 w 395287"/>
                <a:gd name="connsiteY3" fmla="*/ 52388 h 362283"/>
                <a:gd name="connsiteX4" fmla="*/ 250030 w 395287"/>
                <a:gd name="connsiteY4" fmla="*/ 4763 h 362283"/>
                <a:gd name="connsiteX5" fmla="*/ 157162 w 395287"/>
                <a:gd name="connsiteY5" fmla="*/ 0 h 362283"/>
                <a:gd name="connsiteX6" fmla="*/ 35718 w 395287"/>
                <a:gd name="connsiteY6" fmla="*/ 61913 h 362283"/>
                <a:gd name="connsiteX7" fmla="*/ 0 w 395287"/>
                <a:gd name="connsiteY7" fmla="*/ 159544 h 362283"/>
                <a:gd name="connsiteX8" fmla="*/ 0 w 395287"/>
                <a:gd name="connsiteY8" fmla="*/ 240507 h 362283"/>
                <a:gd name="connsiteX9" fmla="*/ 61912 w 395287"/>
                <a:gd name="connsiteY9" fmla="*/ 292894 h 362283"/>
                <a:gd name="connsiteX10" fmla="*/ 228600 w 395287"/>
                <a:gd name="connsiteY10" fmla="*/ 347663 h 362283"/>
                <a:gd name="connsiteX11" fmla="*/ 304800 w 395287"/>
                <a:gd name="connsiteY11" fmla="*/ 361950 h 362283"/>
                <a:gd name="connsiteX12" fmla="*/ 371475 w 395287"/>
                <a:gd name="connsiteY12" fmla="*/ 340519 h 362283"/>
                <a:gd name="connsiteX13" fmla="*/ 395287 w 395287"/>
                <a:gd name="connsiteY13" fmla="*/ 307182 h 362283"/>
                <a:gd name="connsiteX14" fmla="*/ 390525 w 395287"/>
                <a:gd name="connsiteY14" fmla="*/ 245269 h 362283"/>
                <a:gd name="connsiteX0" fmla="*/ 409575 w 414337"/>
                <a:gd name="connsiteY0" fmla="*/ 245269 h 362283"/>
                <a:gd name="connsiteX1" fmla="*/ 385763 w 414337"/>
                <a:gd name="connsiteY1" fmla="*/ 166687 h 362283"/>
                <a:gd name="connsiteX2" fmla="*/ 350043 w 414337"/>
                <a:gd name="connsiteY2" fmla="*/ 90489 h 362283"/>
                <a:gd name="connsiteX3" fmla="*/ 319087 w 414337"/>
                <a:gd name="connsiteY3" fmla="*/ 52388 h 362283"/>
                <a:gd name="connsiteX4" fmla="*/ 269080 w 414337"/>
                <a:gd name="connsiteY4" fmla="*/ 4763 h 362283"/>
                <a:gd name="connsiteX5" fmla="*/ 176212 w 414337"/>
                <a:gd name="connsiteY5" fmla="*/ 0 h 362283"/>
                <a:gd name="connsiteX6" fmla="*/ 54768 w 414337"/>
                <a:gd name="connsiteY6" fmla="*/ 61913 h 362283"/>
                <a:gd name="connsiteX7" fmla="*/ 0 w 414337"/>
                <a:gd name="connsiteY7" fmla="*/ 161925 h 362283"/>
                <a:gd name="connsiteX8" fmla="*/ 19050 w 414337"/>
                <a:gd name="connsiteY8" fmla="*/ 240507 h 362283"/>
                <a:gd name="connsiteX9" fmla="*/ 80962 w 414337"/>
                <a:gd name="connsiteY9" fmla="*/ 292894 h 362283"/>
                <a:gd name="connsiteX10" fmla="*/ 247650 w 414337"/>
                <a:gd name="connsiteY10" fmla="*/ 347663 h 362283"/>
                <a:gd name="connsiteX11" fmla="*/ 323850 w 414337"/>
                <a:gd name="connsiteY11" fmla="*/ 361950 h 362283"/>
                <a:gd name="connsiteX12" fmla="*/ 390525 w 414337"/>
                <a:gd name="connsiteY12" fmla="*/ 340519 h 362283"/>
                <a:gd name="connsiteX13" fmla="*/ 414337 w 414337"/>
                <a:gd name="connsiteY13" fmla="*/ 307182 h 362283"/>
                <a:gd name="connsiteX14" fmla="*/ 409575 w 414337"/>
                <a:gd name="connsiteY14" fmla="*/ 245269 h 362283"/>
                <a:gd name="connsiteX0" fmla="*/ 409575 w 414337"/>
                <a:gd name="connsiteY0" fmla="*/ 245269 h 362283"/>
                <a:gd name="connsiteX1" fmla="*/ 385763 w 414337"/>
                <a:gd name="connsiteY1" fmla="*/ 166687 h 362283"/>
                <a:gd name="connsiteX2" fmla="*/ 350043 w 414337"/>
                <a:gd name="connsiteY2" fmla="*/ 90489 h 362283"/>
                <a:gd name="connsiteX3" fmla="*/ 319087 w 414337"/>
                <a:gd name="connsiteY3" fmla="*/ 52388 h 362283"/>
                <a:gd name="connsiteX4" fmla="*/ 269080 w 414337"/>
                <a:gd name="connsiteY4" fmla="*/ 4763 h 362283"/>
                <a:gd name="connsiteX5" fmla="*/ 176212 w 414337"/>
                <a:gd name="connsiteY5" fmla="*/ 0 h 362283"/>
                <a:gd name="connsiteX6" fmla="*/ 54768 w 414337"/>
                <a:gd name="connsiteY6" fmla="*/ 61913 h 362283"/>
                <a:gd name="connsiteX7" fmla="*/ 0 w 414337"/>
                <a:gd name="connsiteY7" fmla="*/ 161925 h 362283"/>
                <a:gd name="connsiteX8" fmla="*/ 2381 w 414337"/>
                <a:gd name="connsiteY8" fmla="*/ 240507 h 362283"/>
                <a:gd name="connsiteX9" fmla="*/ 80962 w 414337"/>
                <a:gd name="connsiteY9" fmla="*/ 292894 h 362283"/>
                <a:gd name="connsiteX10" fmla="*/ 247650 w 414337"/>
                <a:gd name="connsiteY10" fmla="*/ 347663 h 362283"/>
                <a:gd name="connsiteX11" fmla="*/ 323850 w 414337"/>
                <a:gd name="connsiteY11" fmla="*/ 361950 h 362283"/>
                <a:gd name="connsiteX12" fmla="*/ 390525 w 414337"/>
                <a:gd name="connsiteY12" fmla="*/ 340519 h 362283"/>
                <a:gd name="connsiteX13" fmla="*/ 414337 w 414337"/>
                <a:gd name="connsiteY13" fmla="*/ 307182 h 362283"/>
                <a:gd name="connsiteX14" fmla="*/ 409575 w 414337"/>
                <a:gd name="connsiteY14" fmla="*/ 245269 h 362283"/>
                <a:gd name="connsiteX0" fmla="*/ 409575 w 414337"/>
                <a:gd name="connsiteY0" fmla="*/ 240506 h 357520"/>
                <a:gd name="connsiteX1" fmla="*/ 385763 w 414337"/>
                <a:gd name="connsiteY1" fmla="*/ 161924 h 357520"/>
                <a:gd name="connsiteX2" fmla="*/ 350043 w 414337"/>
                <a:gd name="connsiteY2" fmla="*/ 85726 h 357520"/>
                <a:gd name="connsiteX3" fmla="*/ 319087 w 414337"/>
                <a:gd name="connsiteY3" fmla="*/ 47625 h 357520"/>
                <a:gd name="connsiteX4" fmla="*/ 269080 w 414337"/>
                <a:gd name="connsiteY4" fmla="*/ 0 h 357520"/>
                <a:gd name="connsiteX5" fmla="*/ 166687 w 414337"/>
                <a:gd name="connsiteY5" fmla="*/ 14287 h 357520"/>
                <a:gd name="connsiteX6" fmla="*/ 54768 w 414337"/>
                <a:gd name="connsiteY6" fmla="*/ 57150 h 357520"/>
                <a:gd name="connsiteX7" fmla="*/ 0 w 414337"/>
                <a:gd name="connsiteY7" fmla="*/ 157162 h 357520"/>
                <a:gd name="connsiteX8" fmla="*/ 2381 w 414337"/>
                <a:gd name="connsiteY8" fmla="*/ 235744 h 357520"/>
                <a:gd name="connsiteX9" fmla="*/ 80962 w 414337"/>
                <a:gd name="connsiteY9" fmla="*/ 288131 h 357520"/>
                <a:gd name="connsiteX10" fmla="*/ 247650 w 414337"/>
                <a:gd name="connsiteY10" fmla="*/ 342900 h 357520"/>
                <a:gd name="connsiteX11" fmla="*/ 323850 w 414337"/>
                <a:gd name="connsiteY11" fmla="*/ 357187 h 357520"/>
                <a:gd name="connsiteX12" fmla="*/ 390525 w 414337"/>
                <a:gd name="connsiteY12" fmla="*/ 335756 h 357520"/>
                <a:gd name="connsiteX13" fmla="*/ 414337 w 414337"/>
                <a:gd name="connsiteY13" fmla="*/ 302419 h 357520"/>
                <a:gd name="connsiteX14" fmla="*/ 409575 w 414337"/>
                <a:gd name="connsiteY14" fmla="*/ 240506 h 357520"/>
                <a:gd name="connsiteX0" fmla="*/ 409575 w 414337"/>
                <a:gd name="connsiteY0" fmla="*/ 230981 h 347995"/>
                <a:gd name="connsiteX1" fmla="*/ 385763 w 414337"/>
                <a:gd name="connsiteY1" fmla="*/ 152399 h 347995"/>
                <a:gd name="connsiteX2" fmla="*/ 350043 w 414337"/>
                <a:gd name="connsiteY2" fmla="*/ 76201 h 347995"/>
                <a:gd name="connsiteX3" fmla="*/ 319087 w 414337"/>
                <a:gd name="connsiteY3" fmla="*/ 38100 h 347995"/>
                <a:gd name="connsiteX4" fmla="*/ 278605 w 414337"/>
                <a:gd name="connsiteY4" fmla="*/ 0 h 347995"/>
                <a:gd name="connsiteX5" fmla="*/ 166687 w 414337"/>
                <a:gd name="connsiteY5" fmla="*/ 4762 h 347995"/>
                <a:gd name="connsiteX6" fmla="*/ 54768 w 414337"/>
                <a:gd name="connsiteY6" fmla="*/ 47625 h 347995"/>
                <a:gd name="connsiteX7" fmla="*/ 0 w 414337"/>
                <a:gd name="connsiteY7" fmla="*/ 147637 h 347995"/>
                <a:gd name="connsiteX8" fmla="*/ 2381 w 414337"/>
                <a:gd name="connsiteY8" fmla="*/ 226219 h 347995"/>
                <a:gd name="connsiteX9" fmla="*/ 80962 w 414337"/>
                <a:gd name="connsiteY9" fmla="*/ 278606 h 347995"/>
                <a:gd name="connsiteX10" fmla="*/ 247650 w 414337"/>
                <a:gd name="connsiteY10" fmla="*/ 333375 h 347995"/>
                <a:gd name="connsiteX11" fmla="*/ 323850 w 414337"/>
                <a:gd name="connsiteY11" fmla="*/ 347662 h 347995"/>
                <a:gd name="connsiteX12" fmla="*/ 390525 w 414337"/>
                <a:gd name="connsiteY12" fmla="*/ 326231 h 347995"/>
                <a:gd name="connsiteX13" fmla="*/ 414337 w 414337"/>
                <a:gd name="connsiteY13" fmla="*/ 292894 h 347995"/>
                <a:gd name="connsiteX14" fmla="*/ 409575 w 414337"/>
                <a:gd name="connsiteY14" fmla="*/ 230981 h 347995"/>
                <a:gd name="connsiteX0" fmla="*/ 409575 w 414337"/>
                <a:gd name="connsiteY0" fmla="*/ 230981 h 347995"/>
                <a:gd name="connsiteX1" fmla="*/ 385763 w 414337"/>
                <a:gd name="connsiteY1" fmla="*/ 152399 h 347995"/>
                <a:gd name="connsiteX2" fmla="*/ 350043 w 414337"/>
                <a:gd name="connsiteY2" fmla="*/ 76201 h 347995"/>
                <a:gd name="connsiteX3" fmla="*/ 328612 w 414337"/>
                <a:gd name="connsiteY3" fmla="*/ 38100 h 347995"/>
                <a:gd name="connsiteX4" fmla="*/ 278605 w 414337"/>
                <a:gd name="connsiteY4" fmla="*/ 0 h 347995"/>
                <a:gd name="connsiteX5" fmla="*/ 166687 w 414337"/>
                <a:gd name="connsiteY5" fmla="*/ 4762 h 347995"/>
                <a:gd name="connsiteX6" fmla="*/ 54768 w 414337"/>
                <a:gd name="connsiteY6" fmla="*/ 47625 h 347995"/>
                <a:gd name="connsiteX7" fmla="*/ 0 w 414337"/>
                <a:gd name="connsiteY7" fmla="*/ 147637 h 347995"/>
                <a:gd name="connsiteX8" fmla="*/ 2381 w 414337"/>
                <a:gd name="connsiteY8" fmla="*/ 226219 h 347995"/>
                <a:gd name="connsiteX9" fmla="*/ 80962 w 414337"/>
                <a:gd name="connsiteY9" fmla="*/ 278606 h 347995"/>
                <a:gd name="connsiteX10" fmla="*/ 247650 w 414337"/>
                <a:gd name="connsiteY10" fmla="*/ 333375 h 347995"/>
                <a:gd name="connsiteX11" fmla="*/ 323850 w 414337"/>
                <a:gd name="connsiteY11" fmla="*/ 347662 h 347995"/>
                <a:gd name="connsiteX12" fmla="*/ 390525 w 414337"/>
                <a:gd name="connsiteY12" fmla="*/ 326231 h 347995"/>
                <a:gd name="connsiteX13" fmla="*/ 414337 w 414337"/>
                <a:gd name="connsiteY13" fmla="*/ 292894 h 347995"/>
                <a:gd name="connsiteX14" fmla="*/ 409575 w 414337"/>
                <a:gd name="connsiteY14" fmla="*/ 230981 h 34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4337" h="347995">
                  <a:moveTo>
                    <a:pt x="409575" y="230981"/>
                  </a:moveTo>
                  <a:lnTo>
                    <a:pt x="385763" y="152399"/>
                  </a:lnTo>
                  <a:lnTo>
                    <a:pt x="350043" y="76201"/>
                  </a:lnTo>
                  <a:cubicBezTo>
                    <a:pt x="341312" y="65088"/>
                    <a:pt x="337343" y="49213"/>
                    <a:pt x="328612" y="38100"/>
                  </a:cubicBezTo>
                  <a:lnTo>
                    <a:pt x="278605" y="0"/>
                  </a:lnTo>
                  <a:lnTo>
                    <a:pt x="166687" y="4762"/>
                  </a:lnTo>
                  <a:lnTo>
                    <a:pt x="54768" y="47625"/>
                  </a:lnTo>
                  <a:lnTo>
                    <a:pt x="0" y="147637"/>
                  </a:lnTo>
                  <a:cubicBezTo>
                    <a:pt x="794" y="173831"/>
                    <a:pt x="1587" y="200025"/>
                    <a:pt x="2381" y="226219"/>
                  </a:cubicBezTo>
                  <a:lnTo>
                    <a:pt x="80962" y="278606"/>
                  </a:lnTo>
                  <a:lnTo>
                    <a:pt x="247650" y="333375"/>
                  </a:lnTo>
                  <a:cubicBezTo>
                    <a:pt x="273050" y="330200"/>
                    <a:pt x="298450" y="350837"/>
                    <a:pt x="323850" y="347662"/>
                  </a:cubicBezTo>
                  <a:lnTo>
                    <a:pt x="390525" y="326231"/>
                  </a:lnTo>
                  <a:lnTo>
                    <a:pt x="414337" y="292894"/>
                  </a:lnTo>
                  <a:lnTo>
                    <a:pt x="409575" y="230981"/>
                  </a:lnTo>
                  <a:close/>
                </a:path>
              </a:pathLst>
            </a:custGeom>
            <a:noFill/>
            <a:ln w="6985" cap="flat" cmpd="sng" algn="ctr">
              <a:solidFill>
                <a:srgbClr val="FF33CC"/>
              </a:solidFill>
              <a:prstDash val="lgDash"/>
            </a:ln>
            <a:effectLst/>
          </p:spPr>
          <p:txBody>
            <a:bodyPr rtlCol="0" anchor="ctr"/>
            <a:lstStyle/>
            <a:p>
              <a:pPr algn="ctr">
                <a:defRPr/>
              </a:pPr>
              <a:endParaRPr lang="en-US" kern="0">
                <a:solidFill>
                  <a:prstClr val="white"/>
                </a:solidFill>
                <a:latin typeface="Calibri"/>
              </a:endParaRPr>
            </a:p>
          </p:txBody>
        </p:sp>
        <p:sp>
          <p:nvSpPr>
            <p:cNvPr id="158" name="Freeform 157"/>
            <p:cNvSpPr/>
            <p:nvPr/>
          </p:nvSpPr>
          <p:spPr>
            <a:xfrm>
              <a:off x="7624763" y="3014663"/>
              <a:ext cx="890587" cy="142875"/>
            </a:xfrm>
            <a:custGeom>
              <a:avLst/>
              <a:gdLst>
                <a:gd name="connsiteX0" fmla="*/ 890587 w 890587"/>
                <a:gd name="connsiteY0" fmla="*/ 0 h 142875"/>
                <a:gd name="connsiteX1" fmla="*/ 733425 w 890587"/>
                <a:gd name="connsiteY1" fmla="*/ 28575 h 142875"/>
                <a:gd name="connsiteX2" fmla="*/ 614362 w 890587"/>
                <a:gd name="connsiteY2" fmla="*/ 90487 h 142875"/>
                <a:gd name="connsiteX3" fmla="*/ 509587 w 890587"/>
                <a:gd name="connsiteY3" fmla="*/ 123825 h 142875"/>
                <a:gd name="connsiteX4" fmla="*/ 400050 w 890587"/>
                <a:gd name="connsiteY4" fmla="*/ 142875 h 142875"/>
                <a:gd name="connsiteX5" fmla="*/ 138112 w 890587"/>
                <a:gd name="connsiteY5" fmla="*/ 66675 h 142875"/>
                <a:gd name="connsiteX6" fmla="*/ 0 w 890587"/>
                <a:gd name="connsiteY6" fmla="*/ 14287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587" h="142875">
                  <a:moveTo>
                    <a:pt x="890587" y="0"/>
                  </a:moveTo>
                  <a:lnTo>
                    <a:pt x="733425" y="28575"/>
                  </a:lnTo>
                  <a:lnTo>
                    <a:pt x="614362" y="90487"/>
                  </a:lnTo>
                  <a:lnTo>
                    <a:pt x="509587" y="123825"/>
                  </a:lnTo>
                  <a:lnTo>
                    <a:pt x="400050" y="142875"/>
                  </a:lnTo>
                  <a:lnTo>
                    <a:pt x="138112" y="66675"/>
                  </a:lnTo>
                  <a:lnTo>
                    <a:pt x="0" y="14287"/>
                  </a:lnTo>
                </a:path>
              </a:pathLst>
            </a:custGeom>
            <a:noFill/>
            <a:ln w="6985" cap="flat" cmpd="sng" algn="ctr">
              <a:solidFill>
                <a:srgbClr val="FF33CC"/>
              </a:solidFill>
              <a:prstDash val="lgDash"/>
            </a:ln>
            <a:effectLst/>
          </p:spPr>
          <p:txBody>
            <a:bodyPr rtlCol="0" anchor="ctr"/>
            <a:lstStyle/>
            <a:p>
              <a:pPr algn="ctr">
                <a:defRPr/>
              </a:pPr>
              <a:endParaRPr lang="en-US" kern="0">
                <a:solidFill>
                  <a:prstClr val="white"/>
                </a:solidFill>
                <a:latin typeface="Calibri"/>
              </a:endParaRPr>
            </a:p>
          </p:txBody>
        </p:sp>
      </p:grpSp>
      <p:sp>
        <p:nvSpPr>
          <p:cNvPr id="159" name="Freeform 158"/>
          <p:cNvSpPr/>
          <p:nvPr/>
        </p:nvSpPr>
        <p:spPr>
          <a:xfrm>
            <a:off x="4726488" y="3024334"/>
            <a:ext cx="0" cy="511322"/>
          </a:xfrm>
          <a:custGeom>
            <a:avLst/>
            <a:gdLst>
              <a:gd name="connsiteX0" fmla="*/ 0 w 0"/>
              <a:gd name="connsiteY0" fmla="*/ 0 h 590550"/>
              <a:gd name="connsiteX1" fmla="*/ 0 w 0"/>
              <a:gd name="connsiteY1" fmla="*/ 590550 h 590550"/>
            </a:gdLst>
            <a:ahLst/>
            <a:cxnLst>
              <a:cxn ang="0">
                <a:pos x="connsiteX0" y="connsiteY0"/>
              </a:cxn>
              <a:cxn ang="0">
                <a:pos x="connsiteX1" y="connsiteY1"/>
              </a:cxn>
            </a:cxnLst>
            <a:rect l="l" t="t" r="r" b="b"/>
            <a:pathLst>
              <a:path h="590550">
                <a:moveTo>
                  <a:pt x="0" y="0"/>
                </a:moveTo>
                <a:lnTo>
                  <a:pt x="0" y="59055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60" name="Freeform 159"/>
          <p:cNvSpPr/>
          <p:nvPr/>
        </p:nvSpPr>
        <p:spPr>
          <a:xfrm>
            <a:off x="4726488" y="1554185"/>
            <a:ext cx="0" cy="2591759"/>
          </a:xfrm>
          <a:custGeom>
            <a:avLst/>
            <a:gdLst>
              <a:gd name="connsiteX0" fmla="*/ 0 w 0"/>
              <a:gd name="connsiteY0" fmla="*/ 0 h 3009900"/>
              <a:gd name="connsiteX1" fmla="*/ 0 w 0"/>
              <a:gd name="connsiteY1" fmla="*/ 3009900 h 3009900"/>
              <a:gd name="connsiteX0" fmla="*/ 0 w 0"/>
              <a:gd name="connsiteY0" fmla="*/ 0 h 9945"/>
              <a:gd name="connsiteX1" fmla="*/ 0 w 0"/>
              <a:gd name="connsiteY1" fmla="*/ 9945 h 9945"/>
            </a:gdLst>
            <a:ahLst/>
            <a:cxnLst>
              <a:cxn ang="0">
                <a:pos x="connsiteX0" y="connsiteY0"/>
              </a:cxn>
              <a:cxn ang="0">
                <a:pos x="connsiteX1" y="connsiteY1"/>
              </a:cxn>
            </a:cxnLst>
            <a:rect l="l" t="t" r="r" b="b"/>
            <a:pathLst>
              <a:path h="9945">
                <a:moveTo>
                  <a:pt x="0" y="0"/>
                </a:moveTo>
                <a:lnTo>
                  <a:pt x="0" y="9945"/>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61" name="Freeform 160"/>
          <p:cNvSpPr/>
          <p:nvPr/>
        </p:nvSpPr>
        <p:spPr>
          <a:xfrm>
            <a:off x="600865" y="3750005"/>
            <a:ext cx="0" cy="2589674"/>
          </a:xfrm>
          <a:custGeom>
            <a:avLst/>
            <a:gdLst>
              <a:gd name="connsiteX0" fmla="*/ 0 w 0"/>
              <a:gd name="connsiteY0" fmla="*/ 0 h 3009900"/>
              <a:gd name="connsiteX1" fmla="*/ 0 w 0"/>
              <a:gd name="connsiteY1" fmla="*/ 3009900 h 3009900"/>
              <a:gd name="connsiteX0" fmla="*/ 0 w 0"/>
              <a:gd name="connsiteY0" fmla="*/ 0 h 9937"/>
              <a:gd name="connsiteX1" fmla="*/ 0 w 0"/>
              <a:gd name="connsiteY1" fmla="*/ 9937 h 9937"/>
            </a:gdLst>
            <a:ahLst/>
            <a:cxnLst>
              <a:cxn ang="0">
                <a:pos x="connsiteX0" y="connsiteY0"/>
              </a:cxn>
              <a:cxn ang="0">
                <a:pos x="connsiteX1" y="connsiteY1"/>
              </a:cxn>
            </a:cxnLst>
            <a:rect l="l" t="t" r="r" b="b"/>
            <a:pathLst>
              <a:path h="9937">
                <a:moveTo>
                  <a:pt x="0" y="0"/>
                </a:moveTo>
                <a:lnTo>
                  <a:pt x="0" y="9937"/>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62" name="Freeform 161"/>
          <p:cNvSpPr/>
          <p:nvPr/>
        </p:nvSpPr>
        <p:spPr>
          <a:xfrm>
            <a:off x="1831747" y="1226460"/>
            <a:ext cx="0" cy="1467490"/>
          </a:xfrm>
          <a:custGeom>
            <a:avLst/>
            <a:gdLst>
              <a:gd name="connsiteX0" fmla="*/ 0 w 0"/>
              <a:gd name="connsiteY0" fmla="*/ 0 h 3009900"/>
              <a:gd name="connsiteX1" fmla="*/ 0 w 0"/>
              <a:gd name="connsiteY1" fmla="*/ 3009900 h 3009900"/>
              <a:gd name="connsiteX0" fmla="*/ 0 w 0"/>
              <a:gd name="connsiteY0" fmla="*/ 0 h 5631"/>
              <a:gd name="connsiteX1" fmla="*/ 8709 w 0"/>
              <a:gd name="connsiteY1" fmla="*/ 5631 h 5631"/>
            </a:gdLst>
            <a:ahLst/>
            <a:cxnLst>
              <a:cxn ang="0">
                <a:pos x="connsiteX0" y="connsiteY0"/>
              </a:cxn>
              <a:cxn ang="0">
                <a:pos x="connsiteX1" y="connsiteY1"/>
              </a:cxn>
            </a:cxnLst>
            <a:rect l="l" t="t" r="r" b="b"/>
            <a:pathLst>
              <a:path h="5631">
                <a:moveTo>
                  <a:pt x="0" y="0"/>
                </a:moveTo>
                <a:cubicBezTo>
                  <a:pt x="0" y="3333"/>
                  <a:pt x="8709" y="2298"/>
                  <a:pt x="8709" y="5631"/>
                </a:cubicBez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63" name="Freeform 162"/>
          <p:cNvSpPr/>
          <p:nvPr/>
        </p:nvSpPr>
        <p:spPr>
          <a:xfrm>
            <a:off x="3481172" y="4096460"/>
            <a:ext cx="0" cy="2606092"/>
          </a:xfrm>
          <a:custGeom>
            <a:avLst/>
            <a:gdLst>
              <a:gd name="connsiteX0" fmla="*/ 0 w 0"/>
              <a:gd name="connsiteY0" fmla="*/ 0 h 3009900"/>
              <a:gd name="connsiteX1" fmla="*/ 0 w 0"/>
              <a:gd name="connsiteY1" fmla="*/ 3009900 h 3009900"/>
            </a:gdLst>
            <a:ahLst/>
            <a:cxnLst>
              <a:cxn ang="0">
                <a:pos x="connsiteX0" y="connsiteY0"/>
              </a:cxn>
              <a:cxn ang="0">
                <a:pos x="connsiteX1" y="connsiteY1"/>
              </a:cxn>
            </a:cxnLst>
            <a:rect l="l" t="t" r="r" b="b"/>
            <a:pathLst>
              <a:path h="3009900">
                <a:moveTo>
                  <a:pt x="0" y="0"/>
                </a:moveTo>
                <a:lnTo>
                  <a:pt x="0" y="300990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64" name="Freeform 163"/>
          <p:cNvSpPr/>
          <p:nvPr/>
        </p:nvSpPr>
        <p:spPr>
          <a:xfrm>
            <a:off x="598803" y="1216152"/>
            <a:ext cx="1237069" cy="2538053"/>
          </a:xfrm>
          <a:custGeom>
            <a:avLst/>
            <a:gdLst>
              <a:gd name="connsiteX0" fmla="*/ 1419225 w 1419225"/>
              <a:gd name="connsiteY0" fmla="*/ 0 h 2686050"/>
              <a:gd name="connsiteX1" fmla="*/ 0 w 1419225"/>
              <a:gd name="connsiteY1" fmla="*/ 2686050 h 2686050"/>
              <a:gd name="connsiteX0" fmla="*/ 1419225 w 1419225"/>
              <a:gd name="connsiteY0" fmla="*/ 0 h 2724150"/>
              <a:gd name="connsiteX1" fmla="*/ 0 w 1419225"/>
              <a:gd name="connsiteY1" fmla="*/ 2724150 h 2724150"/>
              <a:gd name="connsiteX0" fmla="*/ 1419225 w 1419225"/>
              <a:gd name="connsiteY0" fmla="*/ 0 h 2790825"/>
              <a:gd name="connsiteX1" fmla="*/ 0 w 1419225"/>
              <a:gd name="connsiteY1" fmla="*/ 2790825 h 2790825"/>
              <a:gd name="connsiteX0" fmla="*/ 1438275 w 1438275"/>
              <a:gd name="connsiteY0" fmla="*/ 0 h 2886075"/>
              <a:gd name="connsiteX1" fmla="*/ 0 w 1438275"/>
              <a:gd name="connsiteY1" fmla="*/ 2886075 h 2886075"/>
              <a:gd name="connsiteX0" fmla="*/ 1443037 w 1443037"/>
              <a:gd name="connsiteY0" fmla="*/ 0 h 2900363"/>
              <a:gd name="connsiteX1" fmla="*/ 0 w 1443037"/>
              <a:gd name="connsiteY1" fmla="*/ 2900363 h 2900363"/>
              <a:gd name="connsiteX0" fmla="*/ 1428750 w 1428750"/>
              <a:gd name="connsiteY0" fmla="*/ 0 h 2931319"/>
              <a:gd name="connsiteX1" fmla="*/ 0 w 1428750"/>
              <a:gd name="connsiteY1" fmla="*/ 2931319 h 2931319"/>
            </a:gdLst>
            <a:ahLst/>
            <a:cxnLst>
              <a:cxn ang="0">
                <a:pos x="connsiteX0" y="connsiteY0"/>
              </a:cxn>
              <a:cxn ang="0">
                <a:pos x="connsiteX1" y="connsiteY1"/>
              </a:cxn>
            </a:cxnLst>
            <a:rect l="l" t="t" r="r" b="b"/>
            <a:pathLst>
              <a:path w="1428750" h="2931319">
                <a:moveTo>
                  <a:pt x="1428750" y="0"/>
                </a:moveTo>
                <a:lnTo>
                  <a:pt x="0" y="2931319"/>
                </a:lnTo>
              </a:path>
            </a:pathLst>
          </a:custGeom>
          <a:noFill/>
          <a:ln w="12700" cap="flat" cmpd="sng" algn="ctr">
            <a:solidFill>
              <a:sysClr val="windowText" lastClr="000000"/>
            </a:solidFill>
            <a:prstDash val="solid"/>
          </a:ln>
          <a:effectLst/>
        </p:spPr>
        <p:txBody>
          <a:bodyPr rtlCol="0" anchor="ctr"/>
          <a:lstStyle/>
          <a:p>
            <a:pPr algn="ctr">
              <a:defRPr/>
            </a:pPr>
            <a:endParaRPr lang="en-US" kern="0" dirty="0">
              <a:solidFill>
                <a:prstClr val="white"/>
              </a:solidFill>
              <a:latin typeface="Calibri"/>
            </a:endParaRPr>
          </a:p>
        </p:txBody>
      </p:sp>
      <p:sp>
        <p:nvSpPr>
          <p:cNvPr id="165" name="Freeform 164"/>
          <p:cNvSpPr/>
          <p:nvPr/>
        </p:nvSpPr>
        <p:spPr>
          <a:xfrm>
            <a:off x="3483234" y="1560470"/>
            <a:ext cx="1241193" cy="2538053"/>
          </a:xfrm>
          <a:custGeom>
            <a:avLst/>
            <a:gdLst>
              <a:gd name="connsiteX0" fmla="*/ 1447800 w 1447800"/>
              <a:gd name="connsiteY0" fmla="*/ 0 h 2676525"/>
              <a:gd name="connsiteX1" fmla="*/ 0 w 1447800"/>
              <a:gd name="connsiteY1" fmla="*/ 2676525 h 2676525"/>
              <a:gd name="connsiteX0" fmla="*/ 1438275 w 1438275"/>
              <a:gd name="connsiteY0" fmla="*/ 0 h 2771775"/>
              <a:gd name="connsiteX1" fmla="*/ 0 w 1438275"/>
              <a:gd name="connsiteY1" fmla="*/ 2771775 h 2771775"/>
              <a:gd name="connsiteX0" fmla="*/ 1438275 w 1438275"/>
              <a:gd name="connsiteY0" fmla="*/ 0 h 2943225"/>
              <a:gd name="connsiteX1" fmla="*/ 0 w 1438275"/>
              <a:gd name="connsiteY1" fmla="*/ 2943225 h 2943225"/>
              <a:gd name="connsiteX0" fmla="*/ 1445419 w 1445419"/>
              <a:gd name="connsiteY0" fmla="*/ 0 h 2964656"/>
              <a:gd name="connsiteX1" fmla="*/ 0 w 1445419"/>
              <a:gd name="connsiteY1" fmla="*/ 2964656 h 2964656"/>
              <a:gd name="connsiteX0" fmla="*/ 1433513 w 1433513"/>
              <a:gd name="connsiteY0" fmla="*/ 0 h 2931319"/>
              <a:gd name="connsiteX1" fmla="*/ 0 w 1433513"/>
              <a:gd name="connsiteY1" fmla="*/ 2931319 h 2931319"/>
            </a:gdLst>
            <a:ahLst/>
            <a:cxnLst>
              <a:cxn ang="0">
                <a:pos x="connsiteX0" y="connsiteY0"/>
              </a:cxn>
              <a:cxn ang="0">
                <a:pos x="connsiteX1" y="connsiteY1"/>
              </a:cxn>
            </a:cxnLst>
            <a:rect l="l" t="t" r="r" b="b"/>
            <a:pathLst>
              <a:path w="1433513" h="2931319">
                <a:moveTo>
                  <a:pt x="1433513" y="0"/>
                </a:moveTo>
                <a:lnTo>
                  <a:pt x="0" y="2931319"/>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66" name="Freeform 165"/>
          <p:cNvSpPr/>
          <p:nvPr/>
        </p:nvSpPr>
        <p:spPr>
          <a:xfrm>
            <a:off x="3483234" y="4129449"/>
            <a:ext cx="1243254" cy="2568979"/>
          </a:xfrm>
          <a:custGeom>
            <a:avLst/>
            <a:gdLst>
              <a:gd name="connsiteX0" fmla="*/ 1352550 w 1352550"/>
              <a:gd name="connsiteY0" fmla="*/ 0 h 2828925"/>
              <a:gd name="connsiteX1" fmla="*/ 0 w 1352550"/>
              <a:gd name="connsiteY1" fmla="*/ 2828925 h 2828925"/>
              <a:gd name="connsiteX0" fmla="*/ 1409700 w 1409700"/>
              <a:gd name="connsiteY0" fmla="*/ 0 h 2933700"/>
              <a:gd name="connsiteX1" fmla="*/ 0 w 1409700"/>
              <a:gd name="connsiteY1" fmla="*/ 2933700 h 2933700"/>
              <a:gd name="connsiteX0" fmla="*/ 1428750 w 1428750"/>
              <a:gd name="connsiteY0" fmla="*/ 0 h 2971800"/>
              <a:gd name="connsiteX1" fmla="*/ 0 w 1428750"/>
              <a:gd name="connsiteY1" fmla="*/ 2971800 h 2971800"/>
              <a:gd name="connsiteX0" fmla="*/ 1435894 w 1435894"/>
              <a:gd name="connsiteY0" fmla="*/ 0 h 2967037"/>
              <a:gd name="connsiteX1" fmla="*/ 0 w 1435894"/>
              <a:gd name="connsiteY1" fmla="*/ 2967037 h 2967037"/>
            </a:gdLst>
            <a:ahLst/>
            <a:cxnLst>
              <a:cxn ang="0">
                <a:pos x="connsiteX0" y="connsiteY0"/>
              </a:cxn>
              <a:cxn ang="0">
                <a:pos x="connsiteX1" y="connsiteY1"/>
              </a:cxn>
            </a:cxnLst>
            <a:rect l="l" t="t" r="r" b="b"/>
            <a:pathLst>
              <a:path w="1435894" h="2967037">
                <a:moveTo>
                  <a:pt x="1435894" y="0"/>
                </a:moveTo>
                <a:cubicBezTo>
                  <a:pt x="959644" y="990600"/>
                  <a:pt x="476250" y="1976437"/>
                  <a:pt x="0" y="2967037"/>
                </a:cubicBez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67" name="Freeform 166"/>
          <p:cNvSpPr/>
          <p:nvPr/>
        </p:nvSpPr>
        <p:spPr>
          <a:xfrm>
            <a:off x="596740" y="6337616"/>
            <a:ext cx="2888554" cy="362874"/>
          </a:xfrm>
          <a:custGeom>
            <a:avLst/>
            <a:gdLst>
              <a:gd name="connsiteX0" fmla="*/ 3333750 w 3333750"/>
              <a:gd name="connsiteY0" fmla="*/ 390525 h 390525"/>
              <a:gd name="connsiteX1" fmla="*/ 0 w 3333750"/>
              <a:gd name="connsiteY1" fmla="*/ 0 h 390525"/>
              <a:gd name="connsiteX0" fmla="*/ 3352800 w 3352800"/>
              <a:gd name="connsiteY0" fmla="*/ 390525 h 390525"/>
              <a:gd name="connsiteX1" fmla="*/ 0 w 3352800"/>
              <a:gd name="connsiteY1" fmla="*/ 0 h 390525"/>
              <a:gd name="connsiteX0" fmla="*/ 3328987 w 3328987"/>
              <a:gd name="connsiteY0" fmla="*/ 407194 h 407194"/>
              <a:gd name="connsiteX1" fmla="*/ 0 w 3328987"/>
              <a:gd name="connsiteY1" fmla="*/ 0 h 407194"/>
              <a:gd name="connsiteX0" fmla="*/ 3336130 w 3336130"/>
              <a:gd name="connsiteY0" fmla="*/ 419101 h 419101"/>
              <a:gd name="connsiteX1" fmla="*/ 0 w 3336130"/>
              <a:gd name="connsiteY1" fmla="*/ 0 h 419101"/>
            </a:gdLst>
            <a:ahLst/>
            <a:cxnLst>
              <a:cxn ang="0">
                <a:pos x="connsiteX0" y="connsiteY0"/>
              </a:cxn>
              <a:cxn ang="0">
                <a:pos x="connsiteX1" y="connsiteY1"/>
              </a:cxn>
            </a:cxnLst>
            <a:rect l="l" t="t" r="r" b="b"/>
            <a:pathLst>
              <a:path w="3336130" h="419101">
                <a:moveTo>
                  <a:pt x="3336130" y="419101"/>
                </a:moveTo>
                <a:lnTo>
                  <a:pt x="0" y="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68" name="Freeform 167"/>
          <p:cNvSpPr/>
          <p:nvPr/>
        </p:nvSpPr>
        <p:spPr>
          <a:xfrm>
            <a:off x="602925" y="3758328"/>
            <a:ext cx="2878247" cy="338132"/>
          </a:xfrm>
          <a:custGeom>
            <a:avLst/>
            <a:gdLst>
              <a:gd name="connsiteX0" fmla="*/ 3333750 w 3333750"/>
              <a:gd name="connsiteY0" fmla="*/ 390525 h 390525"/>
              <a:gd name="connsiteX1" fmla="*/ 0 w 3333750"/>
              <a:gd name="connsiteY1" fmla="*/ 0 h 390525"/>
              <a:gd name="connsiteX0" fmla="*/ 3352800 w 3352800"/>
              <a:gd name="connsiteY0" fmla="*/ 390525 h 390525"/>
              <a:gd name="connsiteX1" fmla="*/ 0 w 3352800"/>
              <a:gd name="connsiteY1" fmla="*/ 0 h 390525"/>
              <a:gd name="connsiteX0" fmla="*/ 3324225 w 3324225"/>
              <a:gd name="connsiteY0" fmla="*/ 390525 h 390525"/>
              <a:gd name="connsiteX1" fmla="*/ 0 w 3324225"/>
              <a:gd name="connsiteY1" fmla="*/ 0 h 390525"/>
            </a:gdLst>
            <a:ahLst/>
            <a:cxnLst>
              <a:cxn ang="0">
                <a:pos x="connsiteX0" y="connsiteY0"/>
              </a:cxn>
              <a:cxn ang="0">
                <a:pos x="connsiteX1" y="connsiteY1"/>
              </a:cxn>
            </a:cxnLst>
            <a:rect l="l" t="t" r="r" b="b"/>
            <a:pathLst>
              <a:path w="3324225" h="390525">
                <a:moveTo>
                  <a:pt x="3324225" y="390525"/>
                </a:moveTo>
                <a:lnTo>
                  <a:pt x="0" y="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69" name="Freeform 168"/>
          <p:cNvSpPr/>
          <p:nvPr/>
        </p:nvSpPr>
        <p:spPr>
          <a:xfrm>
            <a:off x="1831747" y="1218214"/>
            <a:ext cx="2890618" cy="340194"/>
          </a:xfrm>
          <a:custGeom>
            <a:avLst/>
            <a:gdLst>
              <a:gd name="connsiteX0" fmla="*/ 3333750 w 3333750"/>
              <a:gd name="connsiteY0" fmla="*/ 390525 h 390525"/>
              <a:gd name="connsiteX1" fmla="*/ 0 w 3333750"/>
              <a:gd name="connsiteY1" fmla="*/ 0 h 390525"/>
              <a:gd name="connsiteX0" fmla="*/ 3352800 w 3352800"/>
              <a:gd name="connsiteY0" fmla="*/ 390525 h 390525"/>
              <a:gd name="connsiteX1" fmla="*/ 0 w 3352800"/>
              <a:gd name="connsiteY1" fmla="*/ 0 h 390525"/>
              <a:gd name="connsiteX0" fmla="*/ 3338513 w 3338513"/>
              <a:gd name="connsiteY0" fmla="*/ 392906 h 392906"/>
              <a:gd name="connsiteX1" fmla="*/ 0 w 3338513"/>
              <a:gd name="connsiteY1" fmla="*/ 0 h 392906"/>
            </a:gdLst>
            <a:ahLst/>
            <a:cxnLst>
              <a:cxn ang="0">
                <a:pos x="connsiteX0" y="connsiteY0"/>
              </a:cxn>
              <a:cxn ang="0">
                <a:pos x="connsiteX1" y="connsiteY1"/>
              </a:cxn>
            </a:cxnLst>
            <a:rect l="l" t="t" r="r" b="b"/>
            <a:pathLst>
              <a:path w="3338513" h="392906">
                <a:moveTo>
                  <a:pt x="3338513" y="392906"/>
                </a:moveTo>
                <a:lnTo>
                  <a:pt x="0" y="0"/>
                </a:lnTo>
              </a:path>
            </a:pathLst>
          </a:custGeom>
          <a:noFill/>
          <a:ln w="12700" cap="flat" cmpd="sng" algn="ctr">
            <a:solidFill>
              <a:sysClr val="windowText" lastClr="000000"/>
            </a:solidFill>
            <a:prstDash val="solid"/>
          </a:ln>
          <a:effectLst/>
        </p:spPr>
        <p:txBody>
          <a:bodyPr rtlCol="0" anchor="ctr"/>
          <a:lstStyle/>
          <a:p>
            <a:pPr algn="ctr">
              <a:defRPr/>
            </a:pPr>
            <a:endParaRPr lang="en-US" kern="0">
              <a:solidFill>
                <a:prstClr val="white"/>
              </a:solidFill>
              <a:latin typeface="Calibri"/>
            </a:endParaRPr>
          </a:p>
        </p:txBody>
      </p:sp>
      <p:sp>
        <p:nvSpPr>
          <p:cNvPr id="170" name="Freeform 169"/>
          <p:cNvSpPr/>
          <p:nvPr/>
        </p:nvSpPr>
        <p:spPr>
          <a:xfrm>
            <a:off x="2521304" y="2314476"/>
            <a:ext cx="186288" cy="1804665"/>
          </a:xfrm>
          <a:custGeom>
            <a:avLst/>
            <a:gdLst>
              <a:gd name="connsiteX0" fmla="*/ 228600 w 228600"/>
              <a:gd name="connsiteY0" fmla="*/ 0 h 2124635"/>
              <a:gd name="connsiteX1" fmla="*/ 188259 w 228600"/>
              <a:gd name="connsiteY1" fmla="*/ 497541 h 2124635"/>
              <a:gd name="connsiteX2" fmla="*/ 53788 w 228600"/>
              <a:gd name="connsiteY2" fmla="*/ 1129553 h 2124635"/>
              <a:gd name="connsiteX3" fmla="*/ 0 w 228600"/>
              <a:gd name="connsiteY3" fmla="*/ 1869141 h 2124635"/>
              <a:gd name="connsiteX4" fmla="*/ 0 w 228600"/>
              <a:gd name="connsiteY4" fmla="*/ 2124635 h 2124635"/>
              <a:gd name="connsiteX0" fmla="*/ 228600 w 228600"/>
              <a:gd name="connsiteY0" fmla="*/ 0 h 2124635"/>
              <a:gd name="connsiteX1" fmla="*/ 188259 w 228600"/>
              <a:gd name="connsiteY1" fmla="*/ 497541 h 2124635"/>
              <a:gd name="connsiteX2" fmla="*/ 53788 w 228600"/>
              <a:gd name="connsiteY2" fmla="*/ 1129553 h 2124635"/>
              <a:gd name="connsiteX3" fmla="*/ 121024 w 228600"/>
              <a:gd name="connsiteY3" fmla="*/ 1089211 h 2124635"/>
              <a:gd name="connsiteX4" fmla="*/ 0 w 228600"/>
              <a:gd name="connsiteY4" fmla="*/ 1869141 h 2124635"/>
              <a:gd name="connsiteX5" fmla="*/ 0 w 228600"/>
              <a:gd name="connsiteY5" fmla="*/ 2124635 h 2124635"/>
              <a:gd name="connsiteX0" fmla="*/ 228600 w 228600"/>
              <a:gd name="connsiteY0" fmla="*/ 0 h 2124635"/>
              <a:gd name="connsiteX1" fmla="*/ 188259 w 228600"/>
              <a:gd name="connsiteY1" fmla="*/ 497541 h 2124635"/>
              <a:gd name="connsiteX2" fmla="*/ 53788 w 228600"/>
              <a:gd name="connsiteY2" fmla="*/ 1129553 h 2124635"/>
              <a:gd name="connsiteX3" fmla="*/ 0 w 228600"/>
              <a:gd name="connsiteY3" fmla="*/ 1869141 h 2124635"/>
              <a:gd name="connsiteX4" fmla="*/ 0 w 228600"/>
              <a:gd name="connsiteY4" fmla="*/ 2124635 h 2124635"/>
              <a:gd name="connsiteX0" fmla="*/ 228600 w 228600"/>
              <a:gd name="connsiteY0" fmla="*/ 0 h 2124635"/>
              <a:gd name="connsiteX1" fmla="*/ 188259 w 228600"/>
              <a:gd name="connsiteY1" fmla="*/ 497541 h 2124635"/>
              <a:gd name="connsiteX2" fmla="*/ 134471 w 228600"/>
              <a:gd name="connsiteY2" fmla="*/ 1035423 h 2124635"/>
              <a:gd name="connsiteX3" fmla="*/ 0 w 228600"/>
              <a:gd name="connsiteY3" fmla="*/ 1869141 h 2124635"/>
              <a:gd name="connsiteX4" fmla="*/ 0 w 228600"/>
              <a:gd name="connsiteY4" fmla="*/ 2124635 h 2124635"/>
              <a:gd name="connsiteX0" fmla="*/ 228600 w 228600"/>
              <a:gd name="connsiteY0" fmla="*/ 0 h 2124635"/>
              <a:gd name="connsiteX1" fmla="*/ 188259 w 228600"/>
              <a:gd name="connsiteY1" fmla="*/ 497541 h 2124635"/>
              <a:gd name="connsiteX2" fmla="*/ 134471 w 228600"/>
              <a:gd name="connsiteY2" fmla="*/ 1035423 h 2124635"/>
              <a:gd name="connsiteX3" fmla="*/ 53788 w 228600"/>
              <a:gd name="connsiteY3" fmla="*/ 1694329 h 2124635"/>
              <a:gd name="connsiteX4" fmla="*/ 0 w 228600"/>
              <a:gd name="connsiteY4" fmla="*/ 2124635 h 2124635"/>
              <a:gd name="connsiteX0" fmla="*/ 215153 w 215153"/>
              <a:gd name="connsiteY0" fmla="*/ 0 h 2084294"/>
              <a:gd name="connsiteX1" fmla="*/ 188259 w 215153"/>
              <a:gd name="connsiteY1" fmla="*/ 457200 h 2084294"/>
              <a:gd name="connsiteX2" fmla="*/ 134471 w 215153"/>
              <a:gd name="connsiteY2" fmla="*/ 995082 h 2084294"/>
              <a:gd name="connsiteX3" fmla="*/ 53788 w 215153"/>
              <a:gd name="connsiteY3" fmla="*/ 1653988 h 2084294"/>
              <a:gd name="connsiteX4" fmla="*/ 0 w 215153"/>
              <a:gd name="connsiteY4" fmla="*/ 2084294 h 2084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153" h="2084294">
                <a:moveTo>
                  <a:pt x="215153" y="0"/>
                </a:moveTo>
                <a:lnTo>
                  <a:pt x="188259" y="457200"/>
                </a:lnTo>
                <a:lnTo>
                  <a:pt x="134471" y="995082"/>
                </a:lnTo>
                <a:cubicBezTo>
                  <a:pt x="103095" y="1223682"/>
                  <a:pt x="62753" y="1488141"/>
                  <a:pt x="53788" y="1653988"/>
                </a:cubicBezTo>
                <a:lnTo>
                  <a:pt x="0" y="2084294"/>
                </a:lnTo>
              </a:path>
            </a:pathLst>
          </a:custGeom>
          <a:noFill/>
          <a:ln w="19050" cap="flat" cmpd="sng" algn="ctr">
            <a:solidFill>
              <a:srgbClr val="0033CC"/>
            </a:solidFill>
            <a:prstDash val="solid"/>
          </a:ln>
          <a:effectLst/>
        </p:spPr>
        <p:txBody>
          <a:bodyPr rtlCol="0" anchor="ctr"/>
          <a:lstStyle/>
          <a:p>
            <a:pPr algn="ctr">
              <a:defRPr/>
            </a:pPr>
            <a:endParaRPr lang="en-US" kern="0">
              <a:solidFill>
                <a:prstClr val="white"/>
              </a:solidFill>
              <a:latin typeface="Calibri"/>
            </a:endParaRPr>
          </a:p>
        </p:txBody>
      </p:sp>
      <p:sp>
        <p:nvSpPr>
          <p:cNvPr id="171" name="Freeform 170"/>
          <p:cNvSpPr/>
          <p:nvPr/>
        </p:nvSpPr>
        <p:spPr>
          <a:xfrm rot="1075317">
            <a:off x="2235680" y="3479622"/>
            <a:ext cx="465721" cy="1292373"/>
          </a:xfrm>
          <a:custGeom>
            <a:avLst/>
            <a:gdLst>
              <a:gd name="connsiteX0" fmla="*/ 537883 w 537883"/>
              <a:gd name="connsiteY0" fmla="*/ 0 h 1492624"/>
              <a:gd name="connsiteX1" fmla="*/ 0 w 537883"/>
              <a:gd name="connsiteY1" fmla="*/ 1492624 h 1492624"/>
            </a:gdLst>
            <a:ahLst/>
            <a:cxnLst>
              <a:cxn ang="0">
                <a:pos x="connsiteX0" y="connsiteY0"/>
              </a:cxn>
              <a:cxn ang="0">
                <a:pos x="connsiteX1" y="connsiteY1"/>
              </a:cxn>
            </a:cxnLst>
            <a:rect l="l" t="t" r="r" b="b"/>
            <a:pathLst>
              <a:path w="537883" h="1492624">
                <a:moveTo>
                  <a:pt x="537883" y="0"/>
                </a:moveTo>
                <a:lnTo>
                  <a:pt x="0" y="1492624"/>
                </a:lnTo>
              </a:path>
            </a:pathLst>
          </a:custGeom>
          <a:noFill/>
          <a:ln w="38100" cap="flat" cmpd="sng" algn="ctr">
            <a:solidFill>
              <a:srgbClr val="00FF00"/>
            </a:solidFill>
            <a:prstDash val="solid"/>
          </a:ln>
          <a:effectLst/>
        </p:spPr>
        <p:txBody>
          <a:bodyPr rtlCol="0" anchor="ctr"/>
          <a:lstStyle/>
          <a:p>
            <a:pPr algn="ctr">
              <a:defRPr/>
            </a:pPr>
            <a:endParaRPr lang="en-US" kern="0">
              <a:solidFill>
                <a:prstClr val="white"/>
              </a:solidFill>
              <a:latin typeface="Calibri"/>
            </a:endParaRPr>
          </a:p>
        </p:txBody>
      </p:sp>
      <p:sp>
        <p:nvSpPr>
          <p:cNvPr id="172" name="Shape 1601"/>
          <p:cNvSpPr txBox="1"/>
          <p:nvPr/>
        </p:nvSpPr>
        <p:spPr>
          <a:xfrm rot="1075317">
            <a:off x="2908966" y="3456572"/>
            <a:ext cx="132576" cy="149231"/>
          </a:xfrm>
          <a:prstGeom prst="rect">
            <a:avLst/>
          </a:prstGeom>
          <a:solidFill>
            <a:sysClr val="window" lastClr="FFFFFF"/>
          </a:solidFill>
          <a:ln>
            <a:noFill/>
          </a:ln>
        </p:spPr>
        <p:txBody>
          <a:bodyPr lIns="9125" tIns="9125" rIns="9125" bIns="9125" anchor="t" anchorCtr="0">
            <a:normAutofit fontScale="77500" lnSpcReduction="20000"/>
          </a:bodyPr>
          <a:lstStyle/>
          <a:p>
            <a:pPr>
              <a:buSzPct val="25000"/>
              <a:defRPr/>
            </a:pPr>
            <a:r>
              <a:rPr lang="en-US" sz="1000" kern="0" dirty="0">
                <a:solidFill>
                  <a:prstClr val="black"/>
                </a:solidFill>
                <a:latin typeface="Arial Black"/>
                <a:ea typeface="Arial Black"/>
                <a:cs typeface="Arial Black"/>
                <a:sym typeface="Arial Black"/>
              </a:rPr>
              <a:t>A’</a:t>
            </a:r>
          </a:p>
        </p:txBody>
      </p:sp>
      <p:sp>
        <p:nvSpPr>
          <p:cNvPr id="173" name="Shape 1600"/>
          <p:cNvSpPr txBox="1"/>
          <p:nvPr/>
        </p:nvSpPr>
        <p:spPr>
          <a:xfrm rot="1075317">
            <a:off x="1908760" y="4663273"/>
            <a:ext cx="102042" cy="149231"/>
          </a:xfrm>
          <a:prstGeom prst="rect">
            <a:avLst/>
          </a:prstGeom>
          <a:solidFill>
            <a:sysClr val="window" lastClr="FFFFFF"/>
          </a:solidFill>
          <a:ln>
            <a:noFill/>
          </a:ln>
        </p:spPr>
        <p:txBody>
          <a:bodyPr lIns="9125" tIns="9125" rIns="9125" bIns="9125" anchor="t" anchorCtr="0">
            <a:normAutofit fontScale="92500" lnSpcReduction="10000"/>
          </a:bodyPr>
          <a:lstStyle/>
          <a:p>
            <a:pPr>
              <a:buSzPct val="25000"/>
              <a:defRPr/>
            </a:pPr>
            <a:r>
              <a:rPr lang="en-US" sz="1000" kern="0" dirty="0">
                <a:solidFill>
                  <a:prstClr val="black"/>
                </a:solidFill>
                <a:latin typeface="Arial Black"/>
                <a:ea typeface="Arial Black"/>
                <a:cs typeface="Arial Black"/>
                <a:sym typeface="Arial Black"/>
              </a:rPr>
              <a:t>A</a:t>
            </a:r>
          </a:p>
        </p:txBody>
      </p:sp>
      <p:sp>
        <p:nvSpPr>
          <p:cNvPr id="186" name="TextBox 185"/>
          <p:cNvSpPr txBox="1"/>
          <p:nvPr/>
        </p:nvSpPr>
        <p:spPr>
          <a:xfrm rot="456093">
            <a:off x="2255032" y="1559188"/>
            <a:ext cx="1499706" cy="369332"/>
          </a:xfrm>
          <a:prstGeom prst="rect">
            <a:avLst/>
          </a:prstGeom>
          <a:noFill/>
        </p:spPr>
        <p:txBody>
          <a:bodyPr wrap="none" rtlCol="0">
            <a:spAutoFit/>
          </a:bodyPr>
          <a:lstStyle/>
          <a:p>
            <a:r>
              <a:rPr lang="en-US" dirty="0">
                <a:solidFill>
                  <a:prstClr val="black"/>
                </a:solidFill>
                <a:latin typeface="Candara"/>
              </a:rPr>
              <a:t>Surface Trace</a:t>
            </a:r>
          </a:p>
        </p:txBody>
      </p:sp>
      <p:cxnSp>
        <p:nvCxnSpPr>
          <p:cNvPr id="187" name="Straight Arrow Connector 186"/>
          <p:cNvCxnSpPr/>
          <p:nvPr/>
        </p:nvCxnSpPr>
        <p:spPr>
          <a:xfrm>
            <a:off x="1636645" y="1870205"/>
            <a:ext cx="2611863" cy="431102"/>
          </a:xfrm>
          <a:prstGeom prst="straightConnector1">
            <a:avLst/>
          </a:prstGeom>
          <a:noFill/>
          <a:ln w="9525" cap="flat" cmpd="sng" algn="ctr">
            <a:solidFill>
              <a:srgbClr val="31B6FD"/>
            </a:solidFill>
            <a:prstDash val="solid"/>
            <a:headEnd type="triangle"/>
            <a:tailEnd type="triangle"/>
          </a:ln>
          <a:effectLst/>
        </p:spPr>
      </p:cxnSp>
      <p:grpSp>
        <p:nvGrpSpPr>
          <p:cNvPr id="174" name="Group 173"/>
          <p:cNvGrpSpPr/>
          <p:nvPr/>
        </p:nvGrpSpPr>
        <p:grpSpPr>
          <a:xfrm>
            <a:off x="1229708" y="2010643"/>
            <a:ext cx="3038712" cy="4119676"/>
            <a:chOff x="1229708" y="2010643"/>
            <a:chExt cx="3038712" cy="4119676"/>
          </a:xfrm>
        </p:grpSpPr>
        <p:sp>
          <p:nvSpPr>
            <p:cNvPr id="175" name="Freeform 174"/>
            <p:cNvSpPr/>
            <p:nvPr/>
          </p:nvSpPr>
          <p:spPr>
            <a:xfrm>
              <a:off x="1229708" y="2010643"/>
              <a:ext cx="3031315" cy="2654161"/>
            </a:xfrm>
            <a:custGeom>
              <a:avLst/>
              <a:gdLst>
                <a:gd name="connsiteX0" fmla="*/ 3257006 w 3265714"/>
                <a:gd name="connsiteY0" fmla="*/ 757645 h 2804160"/>
                <a:gd name="connsiteX1" fmla="*/ 3265714 w 3265714"/>
                <a:gd name="connsiteY1" fmla="*/ 1105988 h 2804160"/>
                <a:gd name="connsiteX2" fmla="*/ 3143794 w 3265714"/>
                <a:gd name="connsiteY2" fmla="*/ 2638697 h 2804160"/>
                <a:gd name="connsiteX3" fmla="*/ 3143794 w 3265714"/>
                <a:gd name="connsiteY3" fmla="*/ 2804160 h 2804160"/>
                <a:gd name="connsiteX4" fmla="*/ 2821577 w 3265714"/>
                <a:gd name="connsiteY4" fmla="*/ 2673531 h 2804160"/>
                <a:gd name="connsiteX5" fmla="*/ 2403566 w 3265714"/>
                <a:gd name="connsiteY5" fmla="*/ 2542902 h 2804160"/>
                <a:gd name="connsiteX6" fmla="*/ 2011680 w 3265714"/>
                <a:gd name="connsiteY6" fmla="*/ 2420982 h 2804160"/>
                <a:gd name="connsiteX7" fmla="*/ 1576251 w 3265714"/>
                <a:gd name="connsiteY7" fmla="*/ 2316480 h 2804160"/>
                <a:gd name="connsiteX8" fmla="*/ 1280160 w 3265714"/>
                <a:gd name="connsiteY8" fmla="*/ 2246811 h 2804160"/>
                <a:gd name="connsiteX9" fmla="*/ 1001486 w 3265714"/>
                <a:gd name="connsiteY9" fmla="*/ 2203268 h 2804160"/>
                <a:gd name="connsiteX10" fmla="*/ 827314 w 3265714"/>
                <a:gd name="connsiteY10" fmla="*/ 2185851 h 2804160"/>
                <a:gd name="connsiteX11" fmla="*/ 740229 w 3265714"/>
                <a:gd name="connsiteY11" fmla="*/ 2203268 h 2804160"/>
                <a:gd name="connsiteX12" fmla="*/ 627017 w 3265714"/>
                <a:gd name="connsiteY12" fmla="*/ 2159725 h 2804160"/>
                <a:gd name="connsiteX13" fmla="*/ 487680 w 3265714"/>
                <a:gd name="connsiteY13" fmla="*/ 2142308 h 2804160"/>
                <a:gd name="connsiteX14" fmla="*/ 435429 w 3265714"/>
                <a:gd name="connsiteY14" fmla="*/ 2090057 h 2804160"/>
                <a:gd name="connsiteX15" fmla="*/ 252549 w 3265714"/>
                <a:gd name="connsiteY15" fmla="*/ 2037805 h 2804160"/>
                <a:gd name="connsiteX16" fmla="*/ 0 w 3265714"/>
                <a:gd name="connsiteY16" fmla="*/ 1950720 h 2804160"/>
                <a:gd name="connsiteX17" fmla="*/ 121920 w 3265714"/>
                <a:gd name="connsiteY17" fmla="*/ 8708 h 2804160"/>
                <a:gd name="connsiteX18" fmla="*/ 609600 w 3265714"/>
                <a:gd name="connsiteY18" fmla="*/ 0 h 2804160"/>
                <a:gd name="connsiteX19" fmla="*/ 1088571 w 3265714"/>
                <a:gd name="connsiteY19" fmla="*/ 60960 h 2804160"/>
                <a:gd name="connsiteX20" fmla="*/ 1663337 w 3265714"/>
                <a:gd name="connsiteY20" fmla="*/ 209005 h 2804160"/>
                <a:gd name="connsiteX21" fmla="*/ 2429691 w 3265714"/>
                <a:gd name="connsiteY21" fmla="*/ 496388 h 2804160"/>
                <a:gd name="connsiteX22" fmla="*/ 2934789 w 3265714"/>
                <a:gd name="connsiteY22" fmla="*/ 627017 h 2804160"/>
                <a:gd name="connsiteX23" fmla="*/ 3257006 w 3265714"/>
                <a:gd name="connsiteY23" fmla="*/ 757645 h 2804160"/>
                <a:gd name="connsiteX0" fmla="*/ 3257006 w 3265714"/>
                <a:gd name="connsiteY0" fmla="*/ 757645 h 2804160"/>
                <a:gd name="connsiteX1" fmla="*/ 3265714 w 3265714"/>
                <a:gd name="connsiteY1" fmla="*/ 1105988 h 2804160"/>
                <a:gd name="connsiteX2" fmla="*/ 3143794 w 3265714"/>
                <a:gd name="connsiteY2" fmla="*/ 2638697 h 2804160"/>
                <a:gd name="connsiteX3" fmla="*/ 3143794 w 3265714"/>
                <a:gd name="connsiteY3" fmla="*/ 2804160 h 2804160"/>
                <a:gd name="connsiteX4" fmla="*/ 2821577 w 3265714"/>
                <a:gd name="connsiteY4" fmla="*/ 2673531 h 2804160"/>
                <a:gd name="connsiteX5" fmla="*/ 2403566 w 3265714"/>
                <a:gd name="connsiteY5" fmla="*/ 2542902 h 2804160"/>
                <a:gd name="connsiteX6" fmla="*/ 2011680 w 3265714"/>
                <a:gd name="connsiteY6" fmla="*/ 2420982 h 2804160"/>
                <a:gd name="connsiteX7" fmla="*/ 1637211 w 3265714"/>
                <a:gd name="connsiteY7" fmla="*/ 2325188 h 2804160"/>
                <a:gd name="connsiteX8" fmla="*/ 1280160 w 3265714"/>
                <a:gd name="connsiteY8" fmla="*/ 2246811 h 2804160"/>
                <a:gd name="connsiteX9" fmla="*/ 1001486 w 3265714"/>
                <a:gd name="connsiteY9" fmla="*/ 2203268 h 2804160"/>
                <a:gd name="connsiteX10" fmla="*/ 827314 w 3265714"/>
                <a:gd name="connsiteY10" fmla="*/ 2185851 h 2804160"/>
                <a:gd name="connsiteX11" fmla="*/ 740229 w 3265714"/>
                <a:gd name="connsiteY11" fmla="*/ 2203268 h 2804160"/>
                <a:gd name="connsiteX12" fmla="*/ 627017 w 3265714"/>
                <a:gd name="connsiteY12" fmla="*/ 2159725 h 2804160"/>
                <a:gd name="connsiteX13" fmla="*/ 487680 w 3265714"/>
                <a:gd name="connsiteY13" fmla="*/ 2142308 h 2804160"/>
                <a:gd name="connsiteX14" fmla="*/ 435429 w 3265714"/>
                <a:gd name="connsiteY14" fmla="*/ 2090057 h 2804160"/>
                <a:gd name="connsiteX15" fmla="*/ 252549 w 3265714"/>
                <a:gd name="connsiteY15" fmla="*/ 2037805 h 2804160"/>
                <a:gd name="connsiteX16" fmla="*/ 0 w 3265714"/>
                <a:gd name="connsiteY16" fmla="*/ 1950720 h 2804160"/>
                <a:gd name="connsiteX17" fmla="*/ 121920 w 3265714"/>
                <a:gd name="connsiteY17" fmla="*/ 8708 h 2804160"/>
                <a:gd name="connsiteX18" fmla="*/ 609600 w 3265714"/>
                <a:gd name="connsiteY18" fmla="*/ 0 h 2804160"/>
                <a:gd name="connsiteX19" fmla="*/ 1088571 w 3265714"/>
                <a:gd name="connsiteY19" fmla="*/ 60960 h 2804160"/>
                <a:gd name="connsiteX20" fmla="*/ 1663337 w 3265714"/>
                <a:gd name="connsiteY20" fmla="*/ 209005 h 2804160"/>
                <a:gd name="connsiteX21" fmla="*/ 2429691 w 3265714"/>
                <a:gd name="connsiteY21" fmla="*/ 496388 h 2804160"/>
                <a:gd name="connsiteX22" fmla="*/ 2934789 w 3265714"/>
                <a:gd name="connsiteY22" fmla="*/ 627017 h 2804160"/>
                <a:gd name="connsiteX23" fmla="*/ 3257006 w 3265714"/>
                <a:gd name="connsiteY23" fmla="*/ 757645 h 2804160"/>
                <a:gd name="connsiteX0" fmla="*/ 3257006 w 3265714"/>
                <a:gd name="connsiteY0" fmla="*/ 757645 h 2804160"/>
                <a:gd name="connsiteX1" fmla="*/ 3265714 w 3265714"/>
                <a:gd name="connsiteY1" fmla="*/ 1105988 h 2804160"/>
                <a:gd name="connsiteX2" fmla="*/ 3143794 w 3265714"/>
                <a:gd name="connsiteY2" fmla="*/ 2638697 h 2804160"/>
                <a:gd name="connsiteX3" fmla="*/ 3143794 w 3265714"/>
                <a:gd name="connsiteY3" fmla="*/ 2804160 h 2804160"/>
                <a:gd name="connsiteX4" fmla="*/ 2821577 w 3265714"/>
                <a:gd name="connsiteY4" fmla="*/ 2673531 h 2804160"/>
                <a:gd name="connsiteX5" fmla="*/ 2438400 w 3265714"/>
                <a:gd name="connsiteY5" fmla="*/ 2586445 h 2804160"/>
                <a:gd name="connsiteX6" fmla="*/ 2011680 w 3265714"/>
                <a:gd name="connsiteY6" fmla="*/ 2420982 h 2804160"/>
                <a:gd name="connsiteX7" fmla="*/ 1637211 w 3265714"/>
                <a:gd name="connsiteY7" fmla="*/ 2325188 h 2804160"/>
                <a:gd name="connsiteX8" fmla="*/ 1280160 w 3265714"/>
                <a:gd name="connsiteY8" fmla="*/ 2246811 h 2804160"/>
                <a:gd name="connsiteX9" fmla="*/ 1001486 w 3265714"/>
                <a:gd name="connsiteY9" fmla="*/ 2203268 h 2804160"/>
                <a:gd name="connsiteX10" fmla="*/ 827314 w 3265714"/>
                <a:gd name="connsiteY10" fmla="*/ 2185851 h 2804160"/>
                <a:gd name="connsiteX11" fmla="*/ 740229 w 3265714"/>
                <a:gd name="connsiteY11" fmla="*/ 2203268 h 2804160"/>
                <a:gd name="connsiteX12" fmla="*/ 627017 w 3265714"/>
                <a:gd name="connsiteY12" fmla="*/ 2159725 h 2804160"/>
                <a:gd name="connsiteX13" fmla="*/ 487680 w 3265714"/>
                <a:gd name="connsiteY13" fmla="*/ 2142308 h 2804160"/>
                <a:gd name="connsiteX14" fmla="*/ 435429 w 3265714"/>
                <a:gd name="connsiteY14" fmla="*/ 2090057 h 2804160"/>
                <a:gd name="connsiteX15" fmla="*/ 252549 w 3265714"/>
                <a:gd name="connsiteY15" fmla="*/ 2037805 h 2804160"/>
                <a:gd name="connsiteX16" fmla="*/ 0 w 3265714"/>
                <a:gd name="connsiteY16" fmla="*/ 1950720 h 2804160"/>
                <a:gd name="connsiteX17" fmla="*/ 121920 w 3265714"/>
                <a:gd name="connsiteY17" fmla="*/ 8708 h 2804160"/>
                <a:gd name="connsiteX18" fmla="*/ 609600 w 3265714"/>
                <a:gd name="connsiteY18" fmla="*/ 0 h 2804160"/>
                <a:gd name="connsiteX19" fmla="*/ 1088571 w 3265714"/>
                <a:gd name="connsiteY19" fmla="*/ 60960 h 2804160"/>
                <a:gd name="connsiteX20" fmla="*/ 1663337 w 3265714"/>
                <a:gd name="connsiteY20" fmla="*/ 209005 h 2804160"/>
                <a:gd name="connsiteX21" fmla="*/ 2429691 w 3265714"/>
                <a:gd name="connsiteY21" fmla="*/ 496388 h 2804160"/>
                <a:gd name="connsiteX22" fmla="*/ 2934789 w 3265714"/>
                <a:gd name="connsiteY22" fmla="*/ 627017 h 2804160"/>
                <a:gd name="connsiteX23" fmla="*/ 3257006 w 3265714"/>
                <a:gd name="connsiteY23" fmla="*/ 757645 h 2804160"/>
                <a:gd name="connsiteX0" fmla="*/ 3257006 w 3265714"/>
                <a:gd name="connsiteY0" fmla="*/ 757645 h 2804160"/>
                <a:gd name="connsiteX1" fmla="*/ 3265714 w 3265714"/>
                <a:gd name="connsiteY1" fmla="*/ 1105988 h 2804160"/>
                <a:gd name="connsiteX2" fmla="*/ 3143794 w 3265714"/>
                <a:gd name="connsiteY2" fmla="*/ 2638697 h 2804160"/>
                <a:gd name="connsiteX3" fmla="*/ 3143794 w 3265714"/>
                <a:gd name="connsiteY3" fmla="*/ 2804160 h 2804160"/>
                <a:gd name="connsiteX4" fmla="*/ 2821577 w 3265714"/>
                <a:gd name="connsiteY4" fmla="*/ 2673531 h 2804160"/>
                <a:gd name="connsiteX5" fmla="*/ 2438400 w 3265714"/>
                <a:gd name="connsiteY5" fmla="*/ 2586445 h 2804160"/>
                <a:gd name="connsiteX6" fmla="*/ 2011680 w 3265714"/>
                <a:gd name="connsiteY6" fmla="*/ 2420982 h 2804160"/>
                <a:gd name="connsiteX7" fmla="*/ 1637211 w 3265714"/>
                <a:gd name="connsiteY7" fmla="*/ 2325188 h 2804160"/>
                <a:gd name="connsiteX8" fmla="*/ 1280160 w 3265714"/>
                <a:gd name="connsiteY8" fmla="*/ 2246811 h 2804160"/>
                <a:gd name="connsiteX9" fmla="*/ 1001486 w 3265714"/>
                <a:gd name="connsiteY9" fmla="*/ 2203268 h 2804160"/>
                <a:gd name="connsiteX10" fmla="*/ 827314 w 3265714"/>
                <a:gd name="connsiteY10" fmla="*/ 2185851 h 2804160"/>
                <a:gd name="connsiteX11" fmla="*/ 740229 w 3265714"/>
                <a:gd name="connsiteY11" fmla="*/ 2203268 h 2804160"/>
                <a:gd name="connsiteX12" fmla="*/ 627017 w 3265714"/>
                <a:gd name="connsiteY12" fmla="*/ 2159725 h 2804160"/>
                <a:gd name="connsiteX13" fmla="*/ 487680 w 3265714"/>
                <a:gd name="connsiteY13" fmla="*/ 2142308 h 2804160"/>
                <a:gd name="connsiteX14" fmla="*/ 435429 w 3265714"/>
                <a:gd name="connsiteY14" fmla="*/ 2090057 h 2804160"/>
                <a:gd name="connsiteX15" fmla="*/ 252549 w 3265714"/>
                <a:gd name="connsiteY15" fmla="*/ 2037805 h 2804160"/>
                <a:gd name="connsiteX16" fmla="*/ 0 w 3265714"/>
                <a:gd name="connsiteY16" fmla="*/ 1950720 h 2804160"/>
                <a:gd name="connsiteX17" fmla="*/ 121920 w 3265714"/>
                <a:gd name="connsiteY17" fmla="*/ 8708 h 2804160"/>
                <a:gd name="connsiteX18" fmla="*/ 609600 w 3265714"/>
                <a:gd name="connsiteY18" fmla="*/ 0 h 2804160"/>
                <a:gd name="connsiteX19" fmla="*/ 1088571 w 3265714"/>
                <a:gd name="connsiteY19" fmla="*/ 60960 h 2804160"/>
                <a:gd name="connsiteX20" fmla="*/ 1663337 w 3265714"/>
                <a:gd name="connsiteY20" fmla="*/ 209005 h 2804160"/>
                <a:gd name="connsiteX21" fmla="*/ 2429691 w 3265714"/>
                <a:gd name="connsiteY21" fmla="*/ 496388 h 2804160"/>
                <a:gd name="connsiteX22" fmla="*/ 2934789 w 3265714"/>
                <a:gd name="connsiteY22" fmla="*/ 627017 h 2804160"/>
                <a:gd name="connsiteX23" fmla="*/ 3257006 w 3265714"/>
                <a:gd name="connsiteY23" fmla="*/ 757645 h 2804160"/>
                <a:gd name="connsiteX0" fmla="*/ 3257006 w 3265714"/>
                <a:gd name="connsiteY0" fmla="*/ 757645 h 2804160"/>
                <a:gd name="connsiteX1" fmla="*/ 3265714 w 3265714"/>
                <a:gd name="connsiteY1" fmla="*/ 1105988 h 2804160"/>
                <a:gd name="connsiteX2" fmla="*/ 3143794 w 3265714"/>
                <a:gd name="connsiteY2" fmla="*/ 2638697 h 2804160"/>
                <a:gd name="connsiteX3" fmla="*/ 3143794 w 3265714"/>
                <a:gd name="connsiteY3" fmla="*/ 2804160 h 2804160"/>
                <a:gd name="connsiteX4" fmla="*/ 2821577 w 3265714"/>
                <a:gd name="connsiteY4" fmla="*/ 2673531 h 2804160"/>
                <a:gd name="connsiteX5" fmla="*/ 2438400 w 3265714"/>
                <a:gd name="connsiteY5" fmla="*/ 2586445 h 2804160"/>
                <a:gd name="connsiteX6" fmla="*/ 2011680 w 3265714"/>
                <a:gd name="connsiteY6" fmla="*/ 2420982 h 2804160"/>
                <a:gd name="connsiteX7" fmla="*/ 1672046 w 3265714"/>
                <a:gd name="connsiteY7" fmla="*/ 2342605 h 2804160"/>
                <a:gd name="connsiteX8" fmla="*/ 1280160 w 3265714"/>
                <a:gd name="connsiteY8" fmla="*/ 2246811 h 2804160"/>
                <a:gd name="connsiteX9" fmla="*/ 1001486 w 3265714"/>
                <a:gd name="connsiteY9" fmla="*/ 2203268 h 2804160"/>
                <a:gd name="connsiteX10" fmla="*/ 827314 w 3265714"/>
                <a:gd name="connsiteY10" fmla="*/ 2185851 h 2804160"/>
                <a:gd name="connsiteX11" fmla="*/ 740229 w 3265714"/>
                <a:gd name="connsiteY11" fmla="*/ 2203268 h 2804160"/>
                <a:gd name="connsiteX12" fmla="*/ 627017 w 3265714"/>
                <a:gd name="connsiteY12" fmla="*/ 2159725 h 2804160"/>
                <a:gd name="connsiteX13" fmla="*/ 487680 w 3265714"/>
                <a:gd name="connsiteY13" fmla="*/ 2142308 h 2804160"/>
                <a:gd name="connsiteX14" fmla="*/ 435429 w 3265714"/>
                <a:gd name="connsiteY14" fmla="*/ 2090057 h 2804160"/>
                <a:gd name="connsiteX15" fmla="*/ 252549 w 3265714"/>
                <a:gd name="connsiteY15" fmla="*/ 2037805 h 2804160"/>
                <a:gd name="connsiteX16" fmla="*/ 0 w 3265714"/>
                <a:gd name="connsiteY16" fmla="*/ 1950720 h 2804160"/>
                <a:gd name="connsiteX17" fmla="*/ 121920 w 3265714"/>
                <a:gd name="connsiteY17" fmla="*/ 8708 h 2804160"/>
                <a:gd name="connsiteX18" fmla="*/ 609600 w 3265714"/>
                <a:gd name="connsiteY18" fmla="*/ 0 h 2804160"/>
                <a:gd name="connsiteX19" fmla="*/ 1088571 w 3265714"/>
                <a:gd name="connsiteY19" fmla="*/ 60960 h 2804160"/>
                <a:gd name="connsiteX20" fmla="*/ 1663337 w 3265714"/>
                <a:gd name="connsiteY20" fmla="*/ 209005 h 2804160"/>
                <a:gd name="connsiteX21" fmla="*/ 2429691 w 3265714"/>
                <a:gd name="connsiteY21" fmla="*/ 496388 h 2804160"/>
                <a:gd name="connsiteX22" fmla="*/ 2934789 w 3265714"/>
                <a:gd name="connsiteY22" fmla="*/ 627017 h 2804160"/>
                <a:gd name="connsiteX23" fmla="*/ 3257006 w 3265714"/>
                <a:gd name="connsiteY23" fmla="*/ 757645 h 2804160"/>
                <a:gd name="connsiteX0" fmla="*/ 3257006 w 3265714"/>
                <a:gd name="connsiteY0" fmla="*/ 757645 h 2804160"/>
                <a:gd name="connsiteX1" fmla="*/ 3265714 w 3265714"/>
                <a:gd name="connsiteY1" fmla="*/ 1105988 h 2804160"/>
                <a:gd name="connsiteX2" fmla="*/ 3143794 w 3265714"/>
                <a:gd name="connsiteY2" fmla="*/ 2638697 h 2804160"/>
                <a:gd name="connsiteX3" fmla="*/ 3143794 w 3265714"/>
                <a:gd name="connsiteY3" fmla="*/ 2804160 h 2804160"/>
                <a:gd name="connsiteX4" fmla="*/ 2821577 w 3265714"/>
                <a:gd name="connsiteY4" fmla="*/ 2673531 h 2804160"/>
                <a:gd name="connsiteX5" fmla="*/ 2438400 w 3265714"/>
                <a:gd name="connsiteY5" fmla="*/ 2586445 h 2804160"/>
                <a:gd name="connsiteX6" fmla="*/ 2011680 w 3265714"/>
                <a:gd name="connsiteY6" fmla="*/ 2420982 h 2804160"/>
                <a:gd name="connsiteX7" fmla="*/ 1672046 w 3265714"/>
                <a:gd name="connsiteY7" fmla="*/ 2342605 h 2804160"/>
                <a:gd name="connsiteX8" fmla="*/ 1280160 w 3265714"/>
                <a:gd name="connsiteY8" fmla="*/ 2246811 h 2804160"/>
                <a:gd name="connsiteX9" fmla="*/ 1001486 w 3265714"/>
                <a:gd name="connsiteY9" fmla="*/ 2203268 h 2804160"/>
                <a:gd name="connsiteX10" fmla="*/ 827314 w 3265714"/>
                <a:gd name="connsiteY10" fmla="*/ 2185851 h 2804160"/>
                <a:gd name="connsiteX11" fmla="*/ 740229 w 3265714"/>
                <a:gd name="connsiteY11" fmla="*/ 2203268 h 2804160"/>
                <a:gd name="connsiteX12" fmla="*/ 627017 w 3265714"/>
                <a:gd name="connsiteY12" fmla="*/ 2159725 h 2804160"/>
                <a:gd name="connsiteX13" fmla="*/ 487680 w 3265714"/>
                <a:gd name="connsiteY13" fmla="*/ 2142308 h 2804160"/>
                <a:gd name="connsiteX14" fmla="*/ 383178 w 3265714"/>
                <a:gd name="connsiteY14" fmla="*/ 2107474 h 2804160"/>
                <a:gd name="connsiteX15" fmla="*/ 252549 w 3265714"/>
                <a:gd name="connsiteY15" fmla="*/ 2037805 h 2804160"/>
                <a:gd name="connsiteX16" fmla="*/ 0 w 3265714"/>
                <a:gd name="connsiteY16" fmla="*/ 1950720 h 2804160"/>
                <a:gd name="connsiteX17" fmla="*/ 121920 w 3265714"/>
                <a:gd name="connsiteY17" fmla="*/ 8708 h 2804160"/>
                <a:gd name="connsiteX18" fmla="*/ 609600 w 3265714"/>
                <a:gd name="connsiteY18" fmla="*/ 0 h 2804160"/>
                <a:gd name="connsiteX19" fmla="*/ 1088571 w 3265714"/>
                <a:gd name="connsiteY19" fmla="*/ 60960 h 2804160"/>
                <a:gd name="connsiteX20" fmla="*/ 1663337 w 3265714"/>
                <a:gd name="connsiteY20" fmla="*/ 209005 h 2804160"/>
                <a:gd name="connsiteX21" fmla="*/ 2429691 w 3265714"/>
                <a:gd name="connsiteY21" fmla="*/ 496388 h 2804160"/>
                <a:gd name="connsiteX22" fmla="*/ 2934789 w 3265714"/>
                <a:gd name="connsiteY22" fmla="*/ 627017 h 2804160"/>
                <a:gd name="connsiteX23" fmla="*/ 3257006 w 3265714"/>
                <a:gd name="connsiteY23" fmla="*/ 757645 h 2804160"/>
                <a:gd name="connsiteX0" fmla="*/ 3257006 w 3265714"/>
                <a:gd name="connsiteY0" fmla="*/ 757645 h 2804160"/>
                <a:gd name="connsiteX1" fmla="*/ 3265714 w 3265714"/>
                <a:gd name="connsiteY1" fmla="*/ 1105988 h 2804160"/>
                <a:gd name="connsiteX2" fmla="*/ 3143794 w 3265714"/>
                <a:gd name="connsiteY2" fmla="*/ 2638697 h 2804160"/>
                <a:gd name="connsiteX3" fmla="*/ 3143794 w 3265714"/>
                <a:gd name="connsiteY3" fmla="*/ 2804160 h 2804160"/>
                <a:gd name="connsiteX4" fmla="*/ 2821577 w 3265714"/>
                <a:gd name="connsiteY4" fmla="*/ 2673531 h 2804160"/>
                <a:gd name="connsiteX5" fmla="*/ 2438400 w 3265714"/>
                <a:gd name="connsiteY5" fmla="*/ 2586445 h 2804160"/>
                <a:gd name="connsiteX6" fmla="*/ 2011680 w 3265714"/>
                <a:gd name="connsiteY6" fmla="*/ 2420982 h 2804160"/>
                <a:gd name="connsiteX7" fmla="*/ 1672046 w 3265714"/>
                <a:gd name="connsiteY7" fmla="*/ 2342605 h 2804160"/>
                <a:gd name="connsiteX8" fmla="*/ 1280160 w 3265714"/>
                <a:gd name="connsiteY8" fmla="*/ 2246811 h 2804160"/>
                <a:gd name="connsiteX9" fmla="*/ 1001486 w 3265714"/>
                <a:gd name="connsiteY9" fmla="*/ 2203268 h 2804160"/>
                <a:gd name="connsiteX10" fmla="*/ 827314 w 3265714"/>
                <a:gd name="connsiteY10" fmla="*/ 2185851 h 2804160"/>
                <a:gd name="connsiteX11" fmla="*/ 740229 w 3265714"/>
                <a:gd name="connsiteY11" fmla="*/ 2203268 h 2804160"/>
                <a:gd name="connsiteX12" fmla="*/ 627017 w 3265714"/>
                <a:gd name="connsiteY12" fmla="*/ 2159725 h 2804160"/>
                <a:gd name="connsiteX13" fmla="*/ 487680 w 3265714"/>
                <a:gd name="connsiteY13" fmla="*/ 2142308 h 2804160"/>
                <a:gd name="connsiteX14" fmla="*/ 383178 w 3265714"/>
                <a:gd name="connsiteY14" fmla="*/ 2107474 h 2804160"/>
                <a:gd name="connsiteX15" fmla="*/ 217715 w 3265714"/>
                <a:gd name="connsiteY15" fmla="*/ 2037805 h 2804160"/>
                <a:gd name="connsiteX16" fmla="*/ 0 w 3265714"/>
                <a:gd name="connsiteY16" fmla="*/ 1950720 h 2804160"/>
                <a:gd name="connsiteX17" fmla="*/ 121920 w 3265714"/>
                <a:gd name="connsiteY17" fmla="*/ 8708 h 2804160"/>
                <a:gd name="connsiteX18" fmla="*/ 609600 w 3265714"/>
                <a:gd name="connsiteY18" fmla="*/ 0 h 2804160"/>
                <a:gd name="connsiteX19" fmla="*/ 1088571 w 3265714"/>
                <a:gd name="connsiteY19" fmla="*/ 60960 h 2804160"/>
                <a:gd name="connsiteX20" fmla="*/ 1663337 w 3265714"/>
                <a:gd name="connsiteY20" fmla="*/ 209005 h 2804160"/>
                <a:gd name="connsiteX21" fmla="*/ 2429691 w 3265714"/>
                <a:gd name="connsiteY21" fmla="*/ 496388 h 2804160"/>
                <a:gd name="connsiteX22" fmla="*/ 2934789 w 3265714"/>
                <a:gd name="connsiteY22" fmla="*/ 627017 h 2804160"/>
                <a:gd name="connsiteX23" fmla="*/ 3257006 w 3265714"/>
                <a:gd name="connsiteY23" fmla="*/ 757645 h 2804160"/>
                <a:gd name="connsiteX0" fmla="*/ 3257006 w 3265714"/>
                <a:gd name="connsiteY0" fmla="*/ 757645 h 2804160"/>
                <a:gd name="connsiteX1" fmla="*/ 3265714 w 3265714"/>
                <a:gd name="connsiteY1" fmla="*/ 1105988 h 2804160"/>
                <a:gd name="connsiteX2" fmla="*/ 3143794 w 3265714"/>
                <a:gd name="connsiteY2" fmla="*/ 2638697 h 2804160"/>
                <a:gd name="connsiteX3" fmla="*/ 3143794 w 3265714"/>
                <a:gd name="connsiteY3" fmla="*/ 2804160 h 2804160"/>
                <a:gd name="connsiteX4" fmla="*/ 2821577 w 3265714"/>
                <a:gd name="connsiteY4" fmla="*/ 2673531 h 2804160"/>
                <a:gd name="connsiteX5" fmla="*/ 2438400 w 3265714"/>
                <a:gd name="connsiteY5" fmla="*/ 2586445 h 2804160"/>
                <a:gd name="connsiteX6" fmla="*/ 2011680 w 3265714"/>
                <a:gd name="connsiteY6" fmla="*/ 2420982 h 2804160"/>
                <a:gd name="connsiteX7" fmla="*/ 1672046 w 3265714"/>
                <a:gd name="connsiteY7" fmla="*/ 2351313 h 2804160"/>
                <a:gd name="connsiteX8" fmla="*/ 1280160 w 3265714"/>
                <a:gd name="connsiteY8" fmla="*/ 2246811 h 2804160"/>
                <a:gd name="connsiteX9" fmla="*/ 1001486 w 3265714"/>
                <a:gd name="connsiteY9" fmla="*/ 2203268 h 2804160"/>
                <a:gd name="connsiteX10" fmla="*/ 827314 w 3265714"/>
                <a:gd name="connsiteY10" fmla="*/ 2185851 h 2804160"/>
                <a:gd name="connsiteX11" fmla="*/ 740229 w 3265714"/>
                <a:gd name="connsiteY11" fmla="*/ 2203268 h 2804160"/>
                <a:gd name="connsiteX12" fmla="*/ 627017 w 3265714"/>
                <a:gd name="connsiteY12" fmla="*/ 2159725 h 2804160"/>
                <a:gd name="connsiteX13" fmla="*/ 487680 w 3265714"/>
                <a:gd name="connsiteY13" fmla="*/ 2142308 h 2804160"/>
                <a:gd name="connsiteX14" fmla="*/ 383178 w 3265714"/>
                <a:gd name="connsiteY14" fmla="*/ 2107474 h 2804160"/>
                <a:gd name="connsiteX15" fmla="*/ 217715 w 3265714"/>
                <a:gd name="connsiteY15" fmla="*/ 2037805 h 2804160"/>
                <a:gd name="connsiteX16" fmla="*/ 0 w 3265714"/>
                <a:gd name="connsiteY16" fmla="*/ 1950720 h 2804160"/>
                <a:gd name="connsiteX17" fmla="*/ 121920 w 3265714"/>
                <a:gd name="connsiteY17" fmla="*/ 8708 h 2804160"/>
                <a:gd name="connsiteX18" fmla="*/ 609600 w 3265714"/>
                <a:gd name="connsiteY18" fmla="*/ 0 h 2804160"/>
                <a:gd name="connsiteX19" fmla="*/ 1088571 w 3265714"/>
                <a:gd name="connsiteY19" fmla="*/ 60960 h 2804160"/>
                <a:gd name="connsiteX20" fmla="*/ 1663337 w 3265714"/>
                <a:gd name="connsiteY20" fmla="*/ 209005 h 2804160"/>
                <a:gd name="connsiteX21" fmla="*/ 2429691 w 3265714"/>
                <a:gd name="connsiteY21" fmla="*/ 496388 h 2804160"/>
                <a:gd name="connsiteX22" fmla="*/ 2934789 w 3265714"/>
                <a:gd name="connsiteY22" fmla="*/ 627017 h 2804160"/>
                <a:gd name="connsiteX23" fmla="*/ 3257006 w 3265714"/>
                <a:gd name="connsiteY23" fmla="*/ 757645 h 2804160"/>
                <a:gd name="connsiteX0" fmla="*/ 3257006 w 3265714"/>
                <a:gd name="connsiteY0" fmla="*/ 757645 h 2804160"/>
                <a:gd name="connsiteX1" fmla="*/ 3265714 w 3265714"/>
                <a:gd name="connsiteY1" fmla="*/ 1105988 h 2804160"/>
                <a:gd name="connsiteX2" fmla="*/ 3143794 w 3265714"/>
                <a:gd name="connsiteY2" fmla="*/ 2638697 h 2804160"/>
                <a:gd name="connsiteX3" fmla="*/ 3143794 w 3265714"/>
                <a:gd name="connsiteY3" fmla="*/ 2804160 h 2804160"/>
                <a:gd name="connsiteX4" fmla="*/ 2760617 w 3265714"/>
                <a:gd name="connsiteY4" fmla="*/ 2664822 h 2804160"/>
                <a:gd name="connsiteX5" fmla="*/ 2438400 w 3265714"/>
                <a:gd name="connsiteY5" fmla="*/ 2586445 h 2804160"/>
                <a:gd name="connsiteX6" fmla="*/ 2011680 w 3265714"/>
                <a:gd name="connsiteY6" fmla="*/ 2420982 h 2804160"/>
                <a:gd name="connsiteX7" fmla="*/ 1672046 w 3265714"/>
                <a:gd name="connsiteY7" fmla="*/ 2351313 h 2804160"/>
                <a:gd name="connsiteX8" fmla="*/ 1280160 w 3265714"/>
                <a:gd name="connsiteY8" fmla="*/ 2246811 h 2804160"/>
                <a:gd name="connsiteX9" fmla="*/ 1001486 w 3265714"/>
                <a:gd name="connsiteY9" fmla="*/ 2203268 h 2804160"/>
                <a:gd name="connsiteX10" fmla="*/ 827314 w 3265714"/>
                <a:gd name="connsiteY10" fmla="*/ 2185851 h 2804160"/>
                <a:gd name="connsiteX11" fmla="*/ 740229 w 3265714"/>
                <a:gd name="connsiteY11" fmla="*/ 2203268 h 2804160"/>
                <a:gd name="connsiteX12" fmla="*/ 627017 w 3265714"/>
                <a:gd name="connsiteY12" fmla="*/ 2159725 h 2804160"/>
                <a:gd name="connsiteX13" fmla="*/ 487680 w 3265714"/>
                <a:gd name="connsiteY13" fmla="*/ 2142308 h 2804160"/>
                <a:gd name="connsiteX14" fmla="*/ 383178 w 3265714"/>
                <a:gd name="connsiteY14" fmla="*/ 2107474 h 2804160"/>
                <a:gd name="connsiteX15" fmla="*/ 217715 w 3265714"/>
                <a:gd name="connsiteY15" fmla="*/ 2037805 h 2804160"/>
                <a:gd name="connsiteX16" fmla="*/ 0 w 3265714"/>
                <a:gd name="connsiteY16" fmla="*/ 1950720 h 2804160"/>
                <a:gd name="connsiteX17" fmla="*/ 121920 w 3265714"/>
                <a:gd name="connsiteY17" fmla="*/ 8708 h 2804160"/>
                <a:gd name="connsiteX18" fmla="*/ 609600 w 3265714"/>
                <a:gd name="connsiteY18" fmla="*/ 0 h 2804160"/>
                <a:gd name="connsiteX19" fmla="*/ 1088571 w 3265714"/>
                <a:gd name="connsiteY19" fmla="*/ 60960 h 2804160"/>
                <a:gd name="connsiteX20" fmla="*/ 1663337 w 3265714"/>
                <a:gd name="connsiteY20" fmla="*/ 209005 h 2804160"/>
                <a:gd name="connsiteX21" fmla="*/ 2429691 w 3265714"/>
                <a:gd name="connsiteY21" fmla="*/ 496388 h 2804160"/>
                <a:gd name="connsiteX22" fmla="*/ 2934789 w 3265714"/>
                <a:gd name="connsiteY22" fmla="*/ 627017 h 2804160"/>
                <a:gd name="connsiteX23" fmla="*/ 3257006 w 3265714"/>
                <a:gd name="connsiteY23" fmla="*/ 757645 h 2804160"/>
                <a:gd name="connsiteX0" fmla="*/ 3257006 w 3265714"/>
                <a:gd name="connsiteY0" fmla="*/ 757645 h 2804160"/>
                <a:gd name="connsiteX1" fmla="*/ 3265714 w 3265714"/>
                <a:gd name="connsiteY1" fmla="*/ 1105988 h 2804160"/>
                <a:gd name="connsiteX2" fmla="*/ 3143794 w 3265714"/>
                <a:gd name="connsiteY2" fmla="*/ 2638697 h 2804160"/>
                <a:gd name="connsiteX3" fmla="*/ 3143794 w 3265714"/>
                <a:gd name="connsiteY3" fmla="*/ 2804160 h 2804160"/>
                <a:gd name="connsiteX4" fmla="*/ 2760617 w 3265714"/>
                <a:gd name="connsiteY4" fmla="*/ 2664822 h 2804160"/>
                <a:gd name="connsiteX5" fmla="*/ 2360022 w 3265714"/>
                <a:gd name="connsiteY5" fmla="*/ 2551611 h 2804160"/>
                <a:gd name="connsiteX6" fmla="*/ 2011680 w 3265714"/>
                <a:gd name="connsiteY6" fmla="*/ 2420982 h 2804160"/>
                <a:gd name="connsiteX7" fmla="*/ 1672046 w 3265714"/>
                <a:gd name="connsiteY7" fmla="*/ 2351313 h 2804160"/>
                <a:gd name="connsiteX8" fmla="*/ 1280160 w 3265714"/>
                <a:gd name="connsiteY8" fmla="*/ 2246811 h 2804160"/>
                <a:gd name="connsiteX9" fmla="*/ 1001486 w 3265714"/>
                <a:gd name="connsiteY9" fmla="*/ 2203268 h 2804160"/>
                <a:gd name="connsiteX10" fmla="*/ 827314 w 3265714"/>
                <a:gd name="connsiteY10" fmla="*/ 2185851 h 2804160"/>
                <a:gd name="connsiteX11" fmla="*/ 740229 w 3265714"/>
                <a:gd name="connsiteY11" fmla="*/ 2203268 h 2804160"/>
                <a:gd name="connsiteX12" fmla="*/ 627017 w 3265714"/>
                <a:gd name="connsiteY12" fmla="*/ 2159725 h 2804160"/>
                <a:gd name="connsiteX13" fmla="*/ 487680 w 3265714"/>
                <a:gd name="connsiteY13" fmla="*/ 2142308 h 2804160"/>
                <a:gd name="connsiteX14" fmla="*/ 383178 w 3265714"/>
                <a:gd name="connsiteY14" fmla="*/ 2107474 h 2804160"/>
                <a:gd name="connsiteX15" fmla="*/ 217715 w 3265714"/>
                <a:gd name="connsiteY15" fmla="*/ 2037805 h 2804160"/>
                <a:gd name="connsiteX16" fmla="*/ 0 w 3265714"/>
                <a:gd name="connsiteY16" fmla="*/ 1950720 h 2804160"/>
                <a:gd name="connsiteX17" fmla="*/ 121920 w 3265714"/>
                <a:gd name="connsiteY17" fmla="*/ 8708 h 2804160"/>
                <a:gd name="connsiteX18" fmla="*/ 609600 w 3265714"/>
                <a:gd name="connsiteY18" fmla="*/ 0 h 2804160"/>
                <a:gd name="connsiteX19" fmla="*/ 1088571 w 3265714"/>
                <a:gd name="connsiteY19" fmla="*/ 60960 h 2804160"/>
                <a:gd name="connsiteX20" fmla="*/ 1663337 w 3265714"/>
                <a:gd name="connsiteY20" fmla="*/ 209005 h 2804160"/>
                <a:gd name="connsiteX21" fmla="*/ 2429691 w 3265714"/>
                <a:gd name="connsiteY21" fmla="*/ 496388 h 2804160"/>
                <a:gd name="connsiteX22" fmla="*/ 2934789 w 3265714"/>
                <a:gd name="connsiteY22" fmla="*/ 627017 h 2804160"/>
                <a:gd name="connsiteX23" fmla="*/ 3257006 w 3265714"/>
                <a:gd name="connsiteY23" fmla="*/ 757645 h 2804160"/>
                <a:gd name="connsiteX0" fmla="*/ 3248298 w 3271210"/>
                <a:gd name="connsiteY0" fmla="*/ 844731 h 2804160"/>
                <a:gd name="connsiteX1" fmla="*/ 3265714 w 3271210"/>
                <a:gd name="connsiteY1" fmla="*/ 1105988 h 2804160"/>
                <a:gd name="connsiteX2" fmla="*/ 3143794 w 3271210"/>
                <a:gd name="connsiteY2" fmla="*/ 2638697 h 2804160"/>
                <a:gd name="connsiteX3" fmla="*/ 3143794 w 3271210"/>
                <a:gd name="connsiteY3" fmla="*/ 2804160 h 2804160"/>
                <a:gd name="connsiteX4" fmla="*/ 2760617 w 3271210"/>
                <a:gd name="connsiteY4" fmla="*/ 2664822 h 2804160"/>
                <a:gd name="connsiteX5" fmla="*/ 2360022 w 3271210"/>
                <a:gd name="connsiteY5" fmla="*/ 2551611 h 2804160"/>
                <a:gd name="connsiteX6" fmla="*/ 2011680 w 3271210"/>
                <a:gd name="connsiteY6" fmla="*/ 2420982 h 2804160"/>
                <a:gd name="connsiteX7" fmla="*/ 1672046 w 3271210"/>
                <a:gd name="connsiteY7" fmla="*/ 2351313 h 2804160"/>
                <a:gd name="connsiteX8" fmla="*/ 1280160 w 3271210"/>
                <a:gd name="connsiteY8" fmla="*/ 2246811 h 2804160"/>
                <a:gd name="connsiteX9" fmla="*/ 1001486 w 3271210"/>
                <a:gd name="connsiteY9" fmla="*/ 2203268 h 2804160"/>
                <a:gd name="connsiteX10" fmla="*/ 827314 w 3271210"/>
                <a:gd name="connsiteY10" fmla="*/ 2185851 h 2804160"/>
                <a:gd name="connsiteX11" fmla="*/ 740229 w 3271210"/>
                <a:gd name="connsiteY11" fmla="*/ 2203268 h 2804160"/>
                <a:gd name="connsiteX12" fmla="*/ 627017 w 3271210"/>
                <a:gd name="connsiteY12" fmla="*/ 2159725 h 2804160"/>
                <a:gd name="connsiteX13" fmla="*/ 487680 w 3271210"/>
                <a:gd name="connsiteY13" fmla="*/ 2142308 h 2804160"/>
                <a:gd name="connsiteX14" fmla="*/ 383178 w 3271210"/>
                <a:gd name="connsiteY14" fmla="*/ 2107474 h 2804160"/>
                <a:gd name="connsiteX15" fmla="*/ 217715 w 3271210"/>
                <a:gd name="connsiteY15" fmla="*/ 2037805 h 2804160"/>
                <a:gd name="connsiteX16" fmla="*/ 0 w 3271210"/>
                <a:gd name="connsiteY16" fmla="*/ 1950720 h 2804160"/>
                <a:gd name="connsiteX17" fmla="*/ 121920 w 3271210"/>
                <a:gd name="connsiteY17" fmla="*/ 8708 h 2804160"/>
                <a:gd name="connsiteX18" fmla="*/ 609600 w 3271210"/>
                <a:gd name="connsiteY18" fmla="*/ 0 h 2804160"/>
                <a:gd name="connsiteX19" fmla="*/ 1088571 w 3271210"/>
                <a:gd name="connsiteY19" fmla="*/ 60960 h 2804160"/>
                <a:gd name="connsiteX20" fmla="*/ 1663337 w 3271210"/>
                <a:gd name="connsiteY20" fmla="*/ 209005 h 2804160"/>
                <a:gd name="connsiteX21" fmla="*/ 2429691 w 3271210"/>
                <a:gd name="connsiteY21" fmla="*/ 496388 h 2804160"/>
                <a:gd name="connsiteX22" fmla="*/ 2934789 w 3271210"/>
                <a:gd name="connsiteY22" fmla="*/ 627017 h 2804160"/>
                <a:gd name="connsiteX23" fmla="*/ 3248298 w 3271210"/>
                <a:gd name="connsiteY23" fmla="*/ 844731 h 2804160"/>
                <a:gd name="connsiteX0" fmla="*/ 3248298 w 3271210"/>
                <a:gd name="connsiteY0" fmla="*/ 844731 h 2804160"/>
                <a:gd name="connsiteX1" fmla="*/ 3265714 w 3271210"/>
                <a:gd name="connsiteY1" fmla="*/ 1105988 h 2804160"/>
                <a:gd name="connsiteX2" fmla="*/ 3143794 w 3271210"/>
                <a:gd name="connsiteY2" fmla="*/ 2638697 h 2804160"/>
                <a:gd name="connsiteX3" fmla="*/ 3143794 w 3271210"/>
                <a:gd name="connsiteY3" fmla="*/ 2804160 h 2804160"/>
                <a:gd name="connsiteX4" fmla="*/ 2760617 w 3271210"/>
                <a:gd name="connsiteY4" fmla="*/ 2664822 h 2804160"/>
                <a:gd name="connsiteX5" fmla="*/ 2360022 w 3271210"/>
                <a:gd name="connsiteY5" fmla="*/ 2551611 h 2804160"/>
                <a:gd name="connsiteX6" fmla="*/ 2011680 w 3271210"/>
                <a:gd name="connsiteY6" fmla="*/ 2420982 h 2804160"/>
                <a:gd name="connsiteX7" fmla="*/ 1672046 w 3271210"/>
                <a:gd name="connsiteY7" fmla="*/ 2351313 h 2804160"/>
                <a:gd name="connsiteX8" fmla="*/ 1280160 w 3271210"/>
                <a:gd name="connsiteY8" fmla="*/ 2246811 h 2804160"/>
                <a:gd name="connsiteX9" fmla="*/ 1001486 w 3271210"/>
                <a:gd name="connsiteY9" fmla="*/ 2203268 h 2804160"/>
                <a:gd name="connsiteX10" fmla="*/ 827314 w 3271210"/>
                <a:gd name="connsiteY10" fmla="*/ 2185851 h 2804160"/>
                <a:gd name="connsiteX11" fmla="*/ 740229 w 3271210"/>
                <a:gd name="connsiteY11" fmla="*/ 2203268 h 2804160"/>
                <a:gd name="connsiteX12" fmla="*/ 627017 w 3271210"/>
                <a:gd name="connsiteY12" fmla="*/ 2159725 h 2804160"/>
                <a:gd name="connsiteX13" fmla="*/ 487680 w 3271210"/>
                <a:gd name="connsiteY13" fmla="*/ 2142308 h 2804160"/>
                <a:gd name="connsiteX14" fmla="*/ 383178 w 3271210"/>
                <a:gd name="connsiteY14" fmla="*/ 2107474 h 2804160"/>
                <a:gd name="connsiteX15" fmla="*/ 217715 w 3271210"/>
                <a:gd name="connsiteY15" fmla="*/ 2037805 h 2804160"/>
                <a:gd name="connsiteX16" fmla="*/ 0 w 3271210"/>
                <a:gd name="connsiteY16" fmla="*/ 1950720 h 2804160"/>
                <a:gd name="connsiteX17" fmla="*/ 121920 w 3271210"/>
                <a:gd name="connsiteY17" fmla="*/ 8708 h 2804160"/>
                <a:gd name="connsiteX18" fmla="*/ 609600 w 3271210"/>
                <a:gd name="connsiteY18" fmla="*/ 0 h 2804160"/>
                <a:gd name="connsiteX19" fmla="*/ 1088571 w 3271210"/>
                <a:gd name="connsiteY19" fmla="*/ 60960 h 2804160"/>
                <a:gd name="connsiteX20" fmla="*/ 1663337 w 3271210"/>
                <a:gd name="connsiteY20" fmla="*/ 209005 h 2804160"/>
                <a:gd name="connsiteX21" fmla="*/ 2429691 w 3271210"/>
                <a:gd name="connsiteY21" fmla="*/ 496388 h 2804160"/>
                <a:gd name="connsiteX22" fmla="*/ 2856412 w 3271210"/>
                <a:gd name="connsiteY22" fmla="*/ 644434 h 2804160"/>
                <a:gd name="connsiteX23" fmla="*/ 3248298 w 3271210"/>
                <a:gd name="connsiteY23" fmla="*/ 844731 h 2804160"/>
                <a:gd name="connsiteX0" fmla="*/ 3474721 w 3474875"/>
                <a:gd name="connsiteY0" fmla="*/ 339633 h 2804160"/>
                <a:gd name="connsiteX1" fmla="*/ 3265714 w 3474875"/>
                <a:gd name="connsiteY1" fmla="*/ 1105988 h 2804160"/>
                <a:gd name="connsiteX2" fmla="*/ 3143794 w 3474875"/>
                <a:gd name="connsiteY2" fmla="*/ 2638697 h 2804160"/>
                <a:gd name="connsiteX3" fmla="*/ 3143794 w 3474875"/>
                <a:gd name="connsiteY3" fmla="*/ 2804160 h 2804160"/>
                <a:gd name="connsiteX4" fmla="*/ 2760617 w 3474875"/>
                <a:gd name="connsiteY4" fmla="*/ 2664822 h 2804160"/>
                <a:gd name="connsiteX5" fmla="*/ 2360022 w 3474875"/>
                <a:gd name="connsiteY5" fmla="*/ 2551611 h 2804160"/>
                <a:gd name="connsiteX6" fmla="*/ 2011680 w 3474875"/>
                <a:gd name="connsiteY6" fmla="*/ 2420982 h 2804160"/>
                <a:gd name="connsiteX7" fmla="*/ 1672046 w 3474875"/>
                <a:gd name="connsiteY7" fmla="*/ 2351313 h 2804160"/>
                <a:gd name="connsiteX8" fmla="*/ 1280160 w 3474875"/>
                <a:gd name="connsiteY8" fmla="*/ 2246811 h 2804160"/>
                <a:gd name="connsiteX9" fmla="*/ 1001486 w 3474875"/>
                <a:gd name="connsiteY9" fmla="*/ 2203268 h 2804160"/>
                <a:gd name="connsiteX10" fmla="*/ 827314 w 3474875"/>
                <a:gd name="connsiteY10" fmla="*/ 2185851 h 2804160"/>
                <a:gd name="connsiteX11" fmla="*/ 740229 w 3474875"/>
                <a:gd name="connsiteY11" fmla="*/ 2203268 h 2804160"/>
                <a:gd name="connsiteX12" fmla="*/ 627017 w 3474875"/>
                <a:gd name="connsiteY12" fmla="*/ 2159725 h 2804160"/>
                <a:gd name="connsiteX13" fmla="*/ 487680 w 3474875"/>
                <a:gd name="connsiteY13" fmla="*/ 2142308 h 2804160"/>
                <a:gd name="connsiteX14" fmla="*/ 383178 w 3474875"/>
                <a:gd name="connsiteY14" fmla="*/ 2107474 h 2804160"/>
                <a:gd name="connsiteX15" fmla="*/ 217715 w 3474875"/>
                <a:gd name="connsiteY15" fmla="*/ 2037805 h 2804160"/>
                <a:gd name="connsiteX16" fmla="*/ 0 w 3474875"/>
                <a:gd name="connsiteY16" fmla="*/ 1950720 h 2804160"/>
                <a:gd name="connsiteX17" fmla="*/ 121920 w 3474875"/>
                <a:gd name="connsiteY17" fmla="*/ 8708 h 2804160"/>
                <a:gd name="connsiteX18" fmla="*/ 609600 w 3474875"/>
                <a:gd name="connsiteY18" fmla="*/ 0 h 2804160"/>
                <a:gd name="connsiteX19" fmla="*/ 1088571 w 3474875"/>
                <a:gd name="connsiteY19" fmla="*/ 60960 h 2804160"/>
                <a:gd name="connsiteX20" fmla="*/ 1663337 w 3474875"/>
                <a:gd name="connsiteY20" fmla="*/ 209005 h 2804160"/>
                <a:gd name="connsiteX21" fmla="*/ 2429691 w 3474875"/>
                <a:gd name="connsiteY21" fmla="*/ 496388 h 2804160"/>
                <a:gd name="connsiteX22" fmla="*/ 2856412 w 3474875"/>
                <a:gd name="connsiteY22" fmla="*/ 644434 h 2804160"/>
                <a:gd name="connsiteX23" fmla="*/ 3474721 w 3474875"/>
                <a:gd name="connsiteY23" fmla="*/ 339633 h 2804160"/>
                <a:gd name="connsiteX0" fmla="*/ 3474721 w 3476069"/>
                <a:gd name="connsiteY0" fmla="*/ 339633 h 2816491"/>
                <a:gd name="connsiteX1" fmla="*/ 3413760 w 3476069"/>
                <a:gd name="connsiteY1" fmla="*/ 957943 h 2816491"/>
                <a:gd name="connsiteX2" fmla="*/ 3143794 w 3476069"/>
                <a:gd name="connsiteY2" fmla="*/ 2638697 h 2816491"/>
                <a:gd name="connsiteX3" fmla="*/ 3143794 w 3476069"/>
                <a:gd name="connsiteY3" fmla="*/ 2804160 h 2816491"/>
                <a:gd name="connsiteX4" fmla="*/ 2760617 w 3476069"/>
                <a:gd name="connsiteY4" fmla="*/ 2664822 h 2816491"/>
                <a:gd name="connsiteX5" fmla="*/ 2360022 w 3476069"/>
                <a:gd name="connsiteY5" fmla="*/ 2551611 h 2816491"/>
                <a:gd name="connsiteX6" fmla="*/ 2011680 w 3476069"/>
                <a:gd name="connsiteY6" fmla="*/ 2420982 h 2816491"/>
                <a:gd name="connsiteX7" fmla="*/ 1672046 w 3476069"/>
                <a:gd name="connsiteY7" fmla="*/ 2351313 h 2816491"/>
                <a:gd name="connsiteX8" fmla="*/ 1280160 w 3476069"/>
                <a:gd name="connsiteY8" fmla="*/ 2246811 h 2816491"/>
                <a:gd name="connsiteX9" fmla="*/ 1001486 w 3476069"/>
                <a:gd name="connsiteY9" fmla="*/ 2203268 h 2816491"/>
                <a:gd name="connsiteX10" fmla="*/ 827314 w 3476069"/>
                <a:gd name="connsiteY10" fmla="*/ 2185851 h 2816491"/>
                <a:gd name="connsiteX11" fmla="*/ 740229 w 3476069"/>
                <a:gd name="connsiteY11" fmla="*/ 2203268 h 2816491"/>
                <a:gd name="connsiteX12" fmla="*/ 627017 w 3476069"/>
                <a:gd name="connsiteY12" fmla="*/ 2159725 h 2816491"/>
                <a:gd name="connsiteX13" fmla="*/ 487680 w 3476069"/>
                <a:gd name="connsiteY13" fmla="*/ 2142308 h 2816491"/>
                <a:gd name="connsiteX14" fmla="*/ 383178 w 3476069"/>
                <a:gd name="connsiteY14" fmla="*/ 2107474 h 2816491"/>
                <a:gd name="connsiteX15" fmla="*/ 217715 w 3476069"/>
                <a:gd name="connsiteY15" fmla="*/ 2037805 h 2816491"/>
                <a:gd name="connsiteX16" fmla="*/ 0 w 3476069"/>
                <a:gd name="connsiteY16" fmla="*/ 1950720 h 2816491"/>
                <a:gd name="connsiteX17" fmla="*/ 121920 w 3476069"/>
                <a:gd name="connsiteY17" fmla="*/ 8708 h 2816491"/>
                <a:gd name="connsiteX18" fmla="*/ 609600 w 3476069"/>
                <a:gd name="connsiteY18" fmla="*/ 0 h 2816491"/>
                <a:gd name="connsiteX19" fmla="*/ 1088571 w 3476069"/>
                <a:gd name="connsiteY19" fmla="*/ 60960 h 2816491"/>
                <a:gd name="connsiteX20" fmla="*/ 1663337 w 3476069"/>
                <a:gd name="connsiteY20" fmla="*/ 209005 h 2816491"/>
                <a:gd name="connsiteX21" fmla="*/ 2429691 w 3476069"/>
                <a:gd name="connsiteY21" fmla="*/ 496388 h 2816491"/>
                <a:gd name="connsiteX22" fmla="*/ 2856412 w 3476069"/>
                <a:gd name="connsiteY22" fmla="*/ 644434 h 2816491"/>
                <a:gd name="connsiteX23" fmla="*/ 3474721 w 3476069"/>
                <a:gd name="connsiteY23" fmla="*/ 339633 h 2816491"/>
                <a:gd name="connsiteX0" fmla="*/ 3474721 w 3476069"/>
                <a:gd name="connsiteY0" fmla="*/ 339633 h 2816491"/>
                <a:gd name="connsiteX1" fmla="*/ 3413760 w 3476069"/>
                <a:gd name="connsiteY1" fmla="*/ 957943 h 2816491"/>
                <a:gd name="connsiteX2" fmla="*/ 3143794 w 3476069"/>
                <a:gd name="connsiteY2" fmla="*/ 2638697 h 2816491"/>
                <a:gd name="connsiteX3" fmla="*/ 3143794 w 3476069"/>
                <a:gd name="connsiteY3" fmla="*/ 2804160 h 2816491"/>
                <a:gd name="connsiteX4" fmla="*/ 2760617 w 3476069"/>
                <a:gd name="connsiteY4" fmla="*/ 2664822 h 2816491"/>
                <a:gd name="connsiteX5" fmla="*/ 2360022 w 3476069"/>
                <a:gd name="connsiteY5" fmla="*/ 2551611 h 2816491"/>
                <a:gd name="connsiteX6" fmla="*/ 2011680 w 3476069"/>
                <a:gd name="connsiteY6" fmla="*/ 2420982 h 2816491"/>
                <a:gd name="connsiteX7" fmla="*/ 1672046 w 3476069"/>
                <a:gd name="connsiteY7" fmla="*/ 2351313 h 2816491"/>
                <a:gd name="connsiteX8" fmla="*/ 1280160 w 3476069"/>
                <a:gd name="connsiteY8" fmla="*/ 2246811 h 2816491"/>
                <a:gd name="connsiteX9" fmla="*/ 1001486 w 3476069"/>
                <a:gd name="connsiteY9" fmla="*/ 2203268 h 2816491"/>
                <a:gd name="connsiteX10" fmla="*/ 827314 w 3476069"/>
                <a:gd name="connsiteY10" fmla="*/ 2185851 h 2816491"/>
                <a:gd name="connsiteX11" fmla="*/ 740229 w 3476069"/>
                <a:gd name="connsiteY11" fmla="*/ 2203268 h 2816491"/>
                <a:gd name="connsiteX12" fmla="*/ 627017 w 3476069"/>
                <a:gd name="connsiteY12" fmla="*/ 2159725 h 2816491"/>
                <a:gd name="connsiteX13" fmla="*/ 487680 w 3476069"/>
                <a:gd name="connsiteY13" fmla="*/ 2142308 h 2816491"/>
                <a:gd name="connsiteX14" fmla="*/ 383178 w 3476069"/>
                <a:gd name="connsiteY14" fmla="*/ 2107474 h 2816491"/>
                <a:gd name="connsiteX15" fmla="*/ 217715 w 3476069"/>
                <a:gd name="connsiteY15" fmla="*/ 2037805 h 2816491"/>
                <a:gd name="connsiteX16" fmla="*/ 0 w 3476069"/>
                <a:gd name="connsiteY16" fmla="*/ 1950720 h 2816491"/>
                <a:gd name="connsiteX17" fmla="*/ 121920 w 3476069"/>
                <a:gd name="connsiteY17" fmla="*/ 8708 h 2816491"/>
                <a:gd name="connsiteX18" fmla="*/ 609600 w 3476069"/>
                <a:gd name="connsiteY18" fmla="*/ 0 h 2816491"/>
                <a:gd name="connsiteX19" fmla="*/ 1088571 w 3476069"/>
                <a:gd name="connsiteY19" fmla="*/ 60960 h 2816491"/>
                <a:gd name="connsiteX20" fmla="*/ 1663337 w 3476069"/>
                <a:gd name="connsiteY20" fmla="*/ 209005 h 2816491"/>
                <a:gd name="connsiteX21" fmla="*/ 2429691 w 3476069"/>
                <a:gd name="connsiteY21" fmla="*/ 496388 h 2816491"/>
                <a:gd name="connsiteX22" fmla="*/ 2856412 w 3476069"/>
                <a:gd name="connsiteY22" fmla="*/ 644434 h 2816491"/>
                <a:gd name="connsiteX23" fmla="*/ 3474721 w 3476069"/>
                <a:gd name="connsiteY23" fmla="*/ 339633 h 2816491"/>
                <a:gd name="connsiteX0" fmla="*/ 3474721 w 3512758"/>
                <a:gd name="connsiteY0" fmla="*/ 339633 h 2816491"/>
                <a:gd name="connsiteX1" fmla="*/ 3439887 w 3512758"/>
                <a:gd name="connsiteY1" fmla="*/ 606402 h 2816491"/>
                <a:gd name="connsiteX2" fmla="*/ 3413760 w 3512758"/>
                <a:gd name="connsiteY2" fmla="*/ 957943 h 2816491"/>
                <a:gd name="connsiteX3" fmla="*/ 3143794 w 3512758"/>
                <a:gd name="connsiteY3" fmla="*/ 2638697 h 2816491"/>
                <a:gd name="connsiteX4" fmla="*/ 3143794 w 3512758"/>
                <a:gd name="connsiteY4" fmla="*/ 2804160 h 2816491"/>
                <a:gd name="connsiteX5" fmla="*/ 2760617 w 3512758"/>
                <a:gd name="connsiteY5" fmla="*/ 2664822 h 2816491"/>
                <a:gd name="connsiteX6" fmla="*/ 2360022 w 3512758"/>
                <a:gd name="connsiteY6" fmla="*/ 2551611 h 2816491"/>
                <a:gd name="connsiteX7" fmla="*/ 2011680 w 3512758"/>
                <a:gd name="connsiteY7" fmla="*/ 2420982 h 2816491"/>
                <a:gd name="connsiteX8" fmla="*/ 1672046 w 3512758"/>
                <a:gd name="connsiteY8" fmla="*/ 2351313 h 2816491"/>
                <a:gd name="connsiteX9" fmla="*/ 1280160 w 3512758"/>
                <a:gd name="connsiteY9" fmla="*/ 2246811 h 2816491"/>
                <a:gd name="connsiteX10" fmla="*/ 1001486 w 3512758"/>
                <a:gd name="connsiteY10" fmla="*/ 2203268 h 2816491"/>
                <a:gd name="connsiteX11" fmla="*/ 827314 w 3512758"/>
                <a:gd name="connsiteY11" fmla="*/ 2185851 h 2816491"/>
                <a:gd name="connsiteX12" fmla="*/ 740229 w 3512758"/>
                <a:gd name="connsiteY12" fmla="*/ 2203268 h 2816491"/>
                <a:gd name="connsiteX13" fmla="*/ 627017 w 3512758"/>
                <a:gd name="connsiteY13" fmla="*/ 2159725 h 2816491"/>
                <a:gd name="connsiteX14" fmla="*/ 487680 w 3512758"/>
                <a:gd name="connsiteY14" fmla="*/ 2142308 h 2816491"/>
                <a:gd name="connsiteX15" fmla="*/ 383178 w 3512758"/>
                <a:gd name="connsiteY15" fmla="*/ 2107474 h 2816491"/>
                <a:gd name="connsiteX16" fmla="*/ 217715 w 3512758"/>
                <a:gd name="connsiteY16" fmla="*/ 2037805 h 2816491"/>
                <a:gd name="connsiteX17" fmla="*/ 0 w 3512758"/>
                <a:gd name="connsiteY17" fmla="*/ 1950720 h 2816491"/>
                <a:gd name="connsiteX18" fmla="*/ 121920 w 3512758"/>
                <a:gd name="connsiteY18" fmla="*/ 8708 h 2816491"/>
                <a:gd name="connsiteX19" fmla="*/ 609600 w 3512758"/>
                <a:gd name="connsiteY19" fmla="*/ 0 h 2816491"/>
                <a:gd name="connsiteX20" fmla="*/ 1088571 w 3512758"/>
                <a:gd name="connsiteY20" fmla="*/ 60960 h 2816491"/>
                <a:gd name="connsiteX21" fmla="*/ 1663337 w 3512758"/>
                <a:gd name="connsiteY21" fmla="*/ 209005 h 2816491"/>
                <a:gd name="connsiteX22" fmla="*/ 2429691 w 3512758"/>
                <a:gd name="connsiteY22" fmla="*/ 496388 h 2816491"/>
                <a:gd name="connsiteX23" fmla="*/ 2856412 w 3512758"/>
                <a:gd name="connsiteY23" fmla="*/ 644434 h 2816491"/>
                <a:gd name="connsiteX24" fmla="*/ 3474721 w 3512758"/>
                <a:gd name="connsiteY24" fmla="*/ 339633 h 2816491"/>
                <a:gd name="connsiteX0" fmla="*/ 3500847 w 3534395"/>
                <a:gd name="connsiteY0" fmla="*/ 330924 h 2816491"/>
                <a:gd name="connsiteX1" fmla="*/ 3439887 w 3534395"/>
                <a:gd name="connsiteY1" fmla="*/ 606402 h 2816491"/>
                <a:gd name="connsiteX2" fmla="*/ 3413760 w 3534395"/>
                <a:gd name="connsiteY2" fmla="*/ 957943 h 2816491"/>
                <a:gd name="connsiteX3" fmla="*/ 3143794 w 3534395"/>
                <a:gd name="connsiteY3" fmla="*/ 2638697 h 2816491"/>
                <a:gd name="connsiteX4" fmla="*/ 3143794 w 3534395"/>
                <a:gd name="connsiteY4" fmla="*/ 2804160 h 2816491"/>
                <a:gd name="connsiteX5" fmla="*/ 2760617 w 3534395"/>
                <a:gd name="connsiteY5" fmla="*/ 2664822 h 2816491"/>
                <a:gd name="connsiteX6" fmla="*/ 2360022 w 3534395"/>
                <a:gd name="connsiteY6" fmla="*/ 2551611 h 2816491"/>
                <a:gd name="connsiteX7" fmla="*/ 2011680 w 3534395"/>
                <a:gd name="connsiteY7" fmla="*/ 2420982 h 2816491"/>
                <a:gd name="connsiteX8" fmla="*/ 1672046 w 3534395"/>
                <a:gd name="connsiteY8" fmla="*/ 2351313 h 2816491"/>
                <a:gd name="connsiteX9" fmla="*/ 1280160 w 3534395"/>
                <a:gd name="connsiteY9" fmla="*/ 2246811 h 2816491"/>
                <a:gd name="connsiteX10" fmla="*/ 1001486 w 3534395"/>
                <a:gd name="connsiteY10" fmla="*/ 2203268 h 2816491"/>
                <a:gd name="connsiteX11" fmla="*/ 827314 w 3534395"/>
                <a:gd name="connsiteY11" fmla="*/ 2185851 h 2816491"/>
                <a:gd name="connsiteX12" fmla="*/ 740229 w 3534395"/>
                <a:gd name="connsiteY12" fmla="*/ 2203268 h 2816491"/>
                <a:gd name="connsiteX13" fmla="*/ 627017 w 3534395"/>
                <a:gd name="connsiteY13" fmla="*/ 2159725 h 2816491"/>
                <a:gd name="connsiteX14" fmla="*/ 487680 w 3534395"/>
                <a:gd name="connsiteY14" fmla="*/ 2142308 h 2816491"/>
                <a:gd name="connsiteX15" fmla="*/ 383178 w 3534395"/>
                <a:gd name="connsiteY15" fmla="*/ 2107474 h 2816491"/>
                <a:gd name="connsiteX16" fmla="*/ 217715 w 3534395"/>
                <a:gd name="connsiteY16" fmla="*/ 2037805 h 2816491"/>
                <a:gd name="connsiteX17" fmla="*/ 0 w 3534395"/>
                <a:gd name="connsiteY17" fmla="*/ 1950720 h 2816491"/>
                <a:gd name="connsiteX18" fmla="*/ 121920 w 3534395"/>
                <a:gd name="connsiteY18" fmla="*/ 8708 h 2816491"/>
                <a:gd name="connsiteX19" fmla="*/ 609600 w 3534395"/>
                <a:gd name="connsiteY19" fmla="*/ 0 h 2816491"/>
                <a:gd name="connsiteX20" fmla="*/ 1088571 w 3534395"/>
                <a:gd name="connsiteY20" fmla="*/ 60960 h 2816491"/>
                <a:gd name="connsiteX21" fmla="*/ 1663337 w 3534395"/>
                <a:gd name="connsiteY21" fmla="*/ 209005 h 2816491"/>
                <a:gd name="connsiteX22" fmla="*/ 2429691 w 3534395"/>
                <a:gd name="connsiteY22" fmla="*/ 496388 h 2816491"/>
                <a:gd name="connsiteX23" fmla="*/ 2856412 w 3534395"/>
                <a:gd name="connsiteY23" fmla="*/ 644434 h 2816491"/>
                <a:gd name="connsiteX24" fmla="*/ 3500847 w 3534395"/>
                <a:gd name="connsiteY24" fmla="*/ 330924 h 2816491"/>
                <a:gd name="connsiteX0" fmla="*/ 3500847 w 3534395"/>
                <a:gd name="connsiteY0" fmla="*/ 330924 h 2816491"/>
                <a:gd name="connsiteX1" fmla="*/ 3439887 w 3534395"/>
                <a:gd name="connsiteY1" fmla="*/ 641236 h 2816491"/>
                <a:gd name="connsiteX2" fmla="*/ 3413760 w 3534395"/>
                <a:gd name="connsiteY2" fmla="*/ 957943 h 2816491"/>
                <a:gd name="connsiteX3" fmla="*/ 3143794 w 3534395"/>
                <a:gd name="connsiteY3" fmla="*/ 2638697 h 2816491"/>
                <a:gd name="connsiteX4" fmla="*/ 3143794 w 3534395"/>
                <a:gd name="connsiteY4" fmla="*/ 2804160 h 2816491"/>
                <a:gd name="connsiteX5" fmla="*/ 2760617 w 3534395"/>
                <a:gd name="connsiteY5" fmla="*/ 2664822 h 2816491"/>
                <a:gd name="connsiteX6" fmla="*/ 2360022 w 3534395"/>
                <a:gd name="connsiteY6" fmla="*/ 2551611 h 2816491"/>
                <a:gd name="connsiteX7" fmla="*/ 2011680 w 3534395"/>
                <a:gd name="connsiteY7" fmla="*/ 2420982 h 2816491"/>
                <a:gd name="connsiteX8" fmla="*/ 1672046 w 3534395"/>
                <a:gd name="connsiteY8" fmla="*/ 2351313 h 2816491"/>
                <a:gd name="connsiteX9" fmla="*/ 1280160 w 3534395"/>
                <a:gd name="connsiteY9" fmla="*/ 2246811 h 2816491"/>
                <a:gd name="connsiteX10" fmla="*/ 1001486 w 3534395"/>
                <a:gd name="connsiteY10" fmla="*/ 2203268 h 2816491"/>
                <a:gd name="connsiteX11" fmla="*/ 827314 w 3534395"/>
                <a:gd name="connsiteY11" fmla="*/ 2185851 h 2816491"/>
                <a:gd name="connsiteX12" fmla="*/ 740229 w 3534395"/>
                <a:gd name="connsiteY12" fmla="*/ 2203268 h 2816491"/>
                <a:gd name="connsiteX13" fmla="*/ 627017 w 3534395"/>
                <a:gd name="connsiteY13" fmla="*/ 2159725 h 2816491"/>
                <a:gd name="connsiteX14" fmla="*/ 487680 w 3534395"/>
                <a:gd name="connsiteY14" fmla="*/ 2142308 h 2816491"/>
                <a:gd name="connsiteX15" fmla="*/ 383178 w 3534395"/>
                <a:gd name="connsiteY15" fmla="*/ 2107474 h 2816491"/>
                <a:gd name="connsiteX16" fmla="*/ 217715 w 3534395"/>
                <a:gd name="connsiteY16" fmla="*/ 2037805 h 2816491"/>
                <a:gd name="connsiteX17" fmla="*/ 0 w 3534395"/>
                <a:gd name="connsiteY17" fmla="*/ 1950720 h 2816491"/>
                <a:gd name="connsiteX18" fmla="*/ 121920 w 3534395"/>
                <a:gd name="connsiteY18" fmla="*/ 8708 h 2816491"/>
                <a:gd name="connsiteX19" fmla="*/ 609600 w 3534395"/>
                <a:gd name="connsiteY19" fmla="*/ 0 h 2816491"/>
                <a:gd name="connsiteX20" fmla="*/ 1088571 w 3534395"/>
                <a:gd name="connsiteY20" fmla="*/ 60960 h 2816491"/>
                <a:gd name="connsiteX21" fmla="*/ 1663337 w 3534395"/>
                <a:gd name="connsiteY21" fmla="*/ 209005 h 2816491"/>
                <a:gd name="connsiteX22" fmla="*/ 2429691 w 3534395"/>
                <a:gd name="connsiteY22" fmla="*/ 496388 h 2816491"/>
                <a:gd name="connsiteX23" fmla="*/ 2856412 w 3534395"/>
                <a:gd name="connsiteY23" fmla="*/ 644434 h 2816491"/>
                <a:gd name="connsiteX24" fmla="*/ 3500847 w 3534395"/>
                <a:gd name="connsiteY24" fmla="*/ 330924 h 2816491"/>
                <a:gd name="connsiteX0" fmla="*/ 3500847 w 3500960"/>
                <a:gd name="connsiteY0" fmla="*/ 330924 h 2816491"/>
                <a:gd name="connsiteX1" fmla="*/ 3439887 w 3500960"/>
                <a:gd name="connsiteY1" fmla="*/ 641236 h 2816491"/>
                <a:gd name="connsiteX2" fmla="*/ 3413760 w 3500960"/>
                <a:gd name="connsiteY2" fmla="*/ 957943 h 2816491"/>
                <a:gd name="connsiteX3" fmla="*/ 3143794 w 3500960"/>
                <a:gd name="connsiteY3" fmla="*/ 2638697 h 2816491"/>
                <a:gd name="connsiteX4" fmla="*/ 3143794 w 3500960"/>
                <a:gd name="connsiteY4" fmla="*/ 2804160 h 2816491"/>
                <a:gd name="connsiteX5" fmla="*/ 2760617 w 3500960"/>
                <a:gd name="connsiteY5" fmla="*/ 2664822 h 2816491"/>
                <a:gd name="connsiteX6" fmla="*/ 2360022 w 3500960"/>
                <a:gd name="connsiteY6" fmla="*/ 2551611 h 2816491"/>
                <a:gd name="connsiteX7" fmla="*/ 2011680 w 3500960"/>
                <a:gd name="connsiteY7" fmla="*/ 2420982 h 2816491"/>
                <a:gd name="connsiteX8" fmla="*/ 1672046 w 3500960"/>
                <a:gd name="connsiteY8" fmla="*/ 2351313 h 2816491"/>
                <a:gd name="connsiteX9" fmla="*/ 1280160 w 3500960"/>
                <a:gd name="connsiteY9" fmla="*/ 2246811 h 2816491"/>
                <a:gd name="connsiteX10" fmla="*/ 1001486 w 3500960"/>
                <a:gd name="connsiteY10" fmla="*/ 2203268 h 2816491"/>
                <a:gd name="connsiteX11" fmla="*/ 827314 w 3500960"/>
                <a:gd name="connsiteY11" fmla="*/ 2185851 h 2816491"/>
                <a:gd name="connsiteX12" fmla="*/ 740229 w 3500960"/>
                <a:gd name="connsiteY12" fmla="*/ 2203268 h 2816491"/>
                <a:gd name="connsiteX13" fmla="*/ 627017 w 3500960"/>
                <a:gd name="connsiteY13" fmla="*/ 2159725 h 2816491"/>
                <a:gd name="connsiteX14" fmla="*/ 487680 w 3500960"/>
                <a:gd name="connsiteY14" fmla="*/ 2142308 h 2816491"/>
                <a:gd name="connsiteX15" fmla="*/ 383178 w 3500960"/>
                <a:gd name="connsiteY15" fmla="*/ 2107474 h 2816491"/>
                <a:gd name="connsiteX16" fmla="*/ 217715 w 3500960"/>
                <a:gd name="connsiteY16" fmla="*/ 2037805 h 2816491"/>
                <a:gd name="connsiteX17" fmla="*/ 0 w 3500960"/>
                <a:gd name="connsiteY17" fmla="*/ 1950720 h 2816491"/>
                <a:gd name="connsiteX18" fmla="*/ 121920 w 3500960"/>
                <a:gd name="connsiteY18" fmla="*/ 8708 h 2816491"/>
                <a:gd name="connsiteX19" fmla="*/ 609600 w 3500960"/>
                <a:gd name="connsiteY19" fmla="*/ 0 h 2816491"/>
                <a:gd name="connsiteX20" fmla="*/ 1088571 w 3500960"/>
                <a:gd name="connsiteY20" fmla="*/ 60960 h 2816491"/>
                <a:gd name="connsiteX21" fmla="*/ 1663337 w 3500960"/>
                <a:gd name="connsiteY21" fmla="*/ 209005 h 2816491"/>
                <a:gd name="connsiteX22" fmla="*/ 2429691 w 3500960"/>
                <a:gd name="connsiteY22" fmla="*/ 496388 h 2816491"/>
                <a:gd name="connsiteX23" fmla="*/ 2856412 w 3500960"/>
                <a:gd name="connsiteY23" fmla="*/ 644434 h 2816491"/>
                <a:gd name="connsiteX24" fmla="*/ 3500847 w 3500960"/>
                <a:gd name="connsiteY24" fmla="*/ 330924 h 2816491"/>
                <a:gd name="connsiteX0" fmla="*/ 3500847 w 3500960"/>
                <a:gd name="connsiteY0" fmla="*/ 330924 h 2816491"/>
                <a:gd name="connsiteX1" fmla="*/ 3439887 w 3500960"/>
                <a:gd name="connsiteY1" fmla="*/ 641236 h 2816491"/>
                <a:gd name="connsiteX2" fmla="*/ 3413760 w 3500960"/>
                <a:gd name="connsiteY2" fmla="*/ 957943 h 2816491"/>
                <a:gd name="connsiteX3" fmla="*/ 3143794 w 3500960"/>
                <a:gd name="connsiteY3" fmla="*/ 2638697 h 2816491"/>
                <a:gd name="connsiteX4" fmla="*/ 3143794 w 3500960"/>
                <a:gd name="connsiteY4" fmla="*/ 2804160 h 2816491"/>
                <a:gd name="connsiteX5" fmla="*/ 2760617 w 3500960"/>
                <a:gd name="connsiteY5" fmla="*/ 2664822 h 2816491"/>
                <a:gd name="connsiteX6" fmla="*/ 2360022 w 3500960"/>
                <a:gd name="connsiteY6" fmla="*/ 2551611 h 2816491"/>
                <a:gd name="connsiteX7" fmla="*/ 2011680 w 3500960"/>
                <a:gd name="connsiteY7" fmla="*/ 2420982 h 2816491"/>
                <a:gd name="connsiteX8" fmla="*/ 1672046 w 3500960"/>
                <a:gd name="connsiteY8" fmla="*/ 2351313 h 2816491"/>
                <a:gd name="connsiteX9" fmla="*/ 1280160 w 3500960"/>
                <a:gd name="connsiteY9" fmla="*/ 2246811 h 2816491"/>
                <a:gd name="connsiteX10" fmla="*/ 1001486 w 3500960"/>
                <a:gd name="connsiteY10" fmla="*/ 2203268 h 2816491"/>
                <a:gd name="connsiteX11" fmla="*/ 827314 w 3500960"/>
                <a:gd name="connsiteY11" fmla="*/ 2185851 h 2816491"/>
                <a:gd name="connsiteX12" fmla="*/ 740229 w 3500960"/>
                <a:gd name="connsiteY12" fmla="*/ 2203268 h 2816491"/>
                <a:gd name="connsiteX13" fmla="*/ 627017 w 3500960"/>
                <a:gd name="connsiteY13" fmla="*/ 2159725 h 2816491"/>
                <a:gd name="connsiteX14" fmla="*/ 487680 w 3500960"/>
                <a:gd name="connsiteY14" fmla="*/ 2142308 h 2816491"/>
                <a:gd name="connsiteX15" fmla="*/ 383178 w 3500960"/>
                <a:gd name="connsiteY15" fmla="*/ 2107474 h 2816491"/>
                <a:gd name="connsiteX16" fmla="*/ 217715 w 3500960"/>
                <a:gd name="connsiteY16" fmla="*/ 2037805 h 2816491"/>
                <a:gd name="connsiteX17" fmla="*/ 0 w 3500960"/>
                <a:gd name="connsiteY17" fmla="*/ 1950720 h 2816491"/>
                <a:gd name="connsiteX18" fmla="*/ 121920 w 3500960"/>
                <a:gd name="connsiteY18" fmla="*/ 8708 h 2816491"/>
                <a:gd name="connsiteX19" fmla="*/ 609600 w 3500960"/>
                <a:gd name="connsiteY19" fmla="*/ 0 h 2816491"/>
                <a:gd name="connsiteX20" fmla="*/ 1088571 w 3500960"/>
                <a:gd name="connsiteY20" fmla="*/ 60960 h 2816491"/>
                <a:gd name="connsiteX21" fmla="*/ 1663337 w 3500960"/>
                <a:gd name="connsiteY21" fmla="*/ 209005 h 2816491"/>
                <a:gd name="connsiteX22" fmla="*/ 2429691 w 3500960"/>
                <a:gd name="connsiteY22" fmla="*/ 496388 h 2816491"/>
                <a:gd name="connsiteX23" fmla="*/ 2995749 w 3500960"/>
                <a:gd name="connsiteY23" fmla="*/ 296092 h 2816491"/>
                <a:gd name="connsiteX24" fmla="*/ 3500847 w 3500960"/>
                <a:gd name="connsiteY24" fmla="*/ 330924 h 2816491"/>
                <a:gd name="connsiteX0" fmla="*/ 3500847 w 3500960"/>
                <a:gd name="connsiteY0" fmla="*/ 330924 h 2816491"/>
                <a:gd name="connsiteX1" fmla="*/ 3439887 w 3500960"/>
                <a:gd name="connsiteY1" fmla="*/ 641236 h 2816491"/>
                <a:gd name="connsiteX2" fmla="*/ 3413760 w 3500960"/>
                <a:gd name="connsiteY2" fmla="*/ 957943 h 2816491"/>
                <a:gd name="connsiteX3" fmla="*/ 3143794 w 3500960"/>
                <a:gd name="connsiteY3" fmla="*/ 2638697 h 2816491"/>
                <a:gd name="connsiteX4" fmla="*/ 3143794 w 3500960"/>
                <a:gd name="connsiteY4" fmla="*/ 2804160 h 2816491"/>
                <a:gd name="connsiteX5" fmla="*/ 2760617 w 3500960"/>
                <a:gd name="connsiteY5" fmla="*/ 2664822 h 2816491"/>
                <a:gd name="connsiteX6" fmla="*/ 2360022 w 3500960"/>
                <a:gd name="connsiteY6" fmla="*/ 2551611 h 2816491"/>
                <a:gd name="connsiteX7" fmla="*/ 2011680 w 3500960"/>
                <a:gd name="connsiteY7" fmla="*/ 2420982 h 2816491"/>
                <a:gd name="connsiteX8" fmla="*/ 1672046 w 3500960"/>
                <a:gd name="connsiteY8" fmla="*/ 2351313 h 2816491"/>
                <a:gd name="connsiteX9" fmla="*/ 1280160 w 3500960"/>
                <a:gd name="connsiteY9" fmla="*/ 2246811 h 2816491"/>
                <a:gd name="connsiteX10" fmla="*/ 1001486 w 3500960"/>
                <a:gd name="connsiteY10" fmla="*/ 2203268 h 2816491"/>
                <a:gd name="connsiteX11" fmla="*/ 827314 w 3500960"/>
                <a:gd name="connsiteY11" fmla="*/ 2185851 h 2816491"/>
                <a:gd name="connsiteX12" fmla="*/ 740229 w 3500960"/>
                <a:gd name="connsiteY12" fmla="*/ 2203268 h 2816491"/>
                <a:gd name="connsiteX13" fmla="*/ 627017 w 3500960"/>
                <a:gd name="connsiteY13" fmla="*/ 2159725 h 2816491"/>
                <a:gd name="connsiteX14" fmla="*/ 487680 w 3500960"/>
                <a:gd name="connsiteY14" fmla="*/ 2142308 h 2816491"/>
                <a:gd name="connsiteX15" fmla="*/ 383178 w 3500960"/>
                <a:gd name="connsiteY15" fmla="*/ 2107474 h 2816491"/>
                <a:gd name="connsiteX16" fmla="*/ 217715 w 3500960"/>
                <a:gd name="connsiteY16" fmla="*/ 2037805 h 2816491"/>
                <a:gd name="connsiteX17" fmla="*/ 0 w 3500960"/>
                <a:gd name="connsiteY17" fmla="*/ 1950720 h 2816491"/>
                <a:gd name="connsiteX18" fmla="*/ 121920 w 3500960"/>
                <a:gd name="connsiteY18" fmla="*/ 8708 h 2816491"/>
                <a:gd name="connsiteX19" fmla="*/ 609600 w 3500960"/>
                <a:gd name="connsiteY19" fmla="*/ 0 h 2816491"/>
                <a:gd name="connsiteX20" fmla="*/ 1088571 w 3500960"/>
                <a:gd name="connsiteY20" fmla="*/ 60960 h 2816491"/>
                <a:gd name="connsiteX21" fmla="*/ 1663337 w 3500960"/>
                <a:gd name="connsiteY21" fmla="*/ 209005 h 2816491"/>
                <a:gd name="connsiteX22" fmla="*/ 2464525 w 3500960"/>
                <a:gd name="connsiteY22" fmla="*/ 209005 h 2816491"/>
                <a:gd name="connsiteX23" fmla="*/ 2995749 w 3500960"/>
                <a:gd name="connsiteY23" fmla="*/ 296092 h 2816491"/>
                <a:gd name="connsiteX24" fmla="*/ 3500847 w 3500960"/>
                <a:gd name="connsiteY24" fmla="*/ 330924 h 2816491"/>
                <a:gd name="connsiteX0" fmla="*/ 3500847 w 3500960"/>
                <a:gd name="connsiteY0" fmla="*/ 330924 h 2816491"/>
                <a:gd name="connsiteX1" fmla="*/ 3439887 w 3500960"/>
                <a:gd name="connsiteY1" fmla="*/ 641236 h 2816491"/>
                <a:gd name="connsiteX2" fmla="*/ 3413760 w 3500960"/>
                <a:gd name="connsiteY2" fmla="*/ 957943 h 2816491"/>
                <a:gd name="connsiteX3" fmla="*/ 3143794 w 3500960"/>
                <a:gd name="connsiteY3" fmla="*/ 2638697 h 2816491"/>
                <a:gd name="connsiteX4" fmla="*/ 3143794 w 3500960"/>
                <a:gd name="connsiteY4" fmla="*/ 2804160 h 2816491"/>
                <a:gd name="connsiteX5" fmla="*/ 2760617 w 3500960"/>
                <a:gd name="connsiteY5" fmla="*/ 2664822 h 2816491"/>
                <a:gd name="connsiteX6" fmla="*/ 2360022 w 3500960"/>
                <a:gd name="connsiteY6" fmla="*/ 2551611 h 2816491"/>
                <a:gd name="connsiteX7" fmla="*/ 2011680 w 3500960"/>
                <a:gd name="connsiteY7" fmla="*/ 2420982 h 2816491"/>
                <a:gd name="connsiteX8" fmla="*/ 1672046 w 3500960"/>
                <a:gd name="connsiteY8" fmla="*/ 2351313 h 2816491"/>
                <a:gd name="connsiteX9" fmla="*/ 1280160 w 3500960"/>
                <a:gd name="connsiteY9" fmla="*/ 2246811 h 2816491"/>
                <a:gd name="connsiteX10" fmla="*/ 1001486 w 3500960"/>
                <a:gd name="connsiteY10" fmla="*/ 2203268 h 2816491"/>
                <a:gd name="connsiteX11" fmla="*/ 827314 w 3500960"/>
                <a:gd name="connsiteY11" fmla="*/ 2185851 h 2816491"/>
                <a:gd name="connsiteX12" fmla="*/ 740229 w 3500960"/>
                <a:gd name="connsiteY12" fmla="*/ 2203268 h 2816491"/>
                <a:gd name="connsiteX13" fmla="*/ 627017 w 3500960"/>
                <a:gd name="connsiteY13" fmla="*/ 2159725 h 2816491"/>
                <a:gd name="connsiteX14" fmla="*/ 487680 w 3500960"/>
                <a:gd name="connsiteY14" fmla="*/ 2142308 h 2816491"/>
                <a:gd name="connsiteX15" fmla="*/ 383178 w 3500960"/>
                <a:gd name="connsiteY15" fmla="*/ 2107474 h 2816491"/>
                <a:gd name="connsiteX16" fmla="*/ 217715 w 3500960"/>
                <a:gd name="connsiteY16" fmla="*/ 2037805 h 2816491"/>
                <a:gd name="connsiteX17" fmla="*/ 0 w 3500960"/>
                <a:gd name="connsiteY17" fmla="*/ 1950720 h 2816491"/>
                <a:gd name="connsiteX18" fmla="*/ 121920 w 3500960"/>
                <a:gd name="connsiteY18" fmla="*/ 8708 h 2816491"/>
                <a:gd name="connsiteX19" fmla="*/ 609600 w 3500960"/>
                <a:gd name="connsiteY19" fmla="*/ 0 h 2816491"/>
                <a:gd name="connsiteX20" fmla="*/ 1088571 w 3500960"/>
                <a:gd name="connsiteY20" fmla="*/ 60960 h 2816491"/>
                <a:gd name="connsiteX21" fmla="*/ 1715589 w 3500960"/>
                <a:gd name="connsiteY21" fmla="*/ 69668 h 2816491"/>
                <a:gd name="connsiteX22" fmla="*/ 2464525 w 3500960"/>
                <a:gd name="connsiteY22" fmla="*/ 209005 h 2816491"/>
                <a:gd name="connsiteX23" fmla="*/ 2995749 w 3500960"/>
                <a:gd name="connsiteY23" fmla="*/ 296092 h 2816491"/>
                <a:gd name="connsiteX24" fmla="*/ 3500847 w 3500960"/>
                <a:gd name="connsiteY24" fmla="*/ 330924 h 2816491"/>
                <a:gd name="connsiteX0" fmla="*/ 3500847 w 3500960"/>
                <a:gd name="connsiteY0" fmla="*/ 400593 h 2886160"/>
                <a:gd name="connsiteX1" fmla="*/ 3439887 w 3500960"/>
                <a:gd name="connsiteY1" fmla="*/ 710905 h 2886160"/>
                <a:gd name="connsiteX2" fmla="*/ 3413760 w 3500960"/>
                <a:gd name="connsiteY2" fmla="*/ 1027612 h 2886160"/>
                <a:gd name="connsiteX3" fmla="*/ 3143794 w 3500960"/>
                <a:gd name="connsiteY3" fmla="*/ 2708366 h 2886160"/>
                <a:gd name="connsiteX4" fmla="*/ 3143794 w 3500960"/>
                <a:gd name="connsiteY4" fmla="*/ 2873829 h 2886160"/>
                <a:gd name="connsiteX5" fmla="*/ 2760617 w 3500960"/>
                <a:gd name="connsiteY5" fmla="*/ 2734491 h 2886160"/>
                <a:gd name="connsiteX6" fmla="*/ 2360022 w 3500960"/>
                <a:gd name="connsiteY6" fmla="*/ 2621280 h 2886160"/>
                <a:gd name="connsiteX7" fmla="*/ 2011680 w 3500960"/>
                <a:gd name="connsiteY7" fmla="*/ 2490651 h 2886160"/>
                <a:gd name="connsiteX8" fmla="*/ 1672046 w 3500960"/>
                <a:gd name="connsiteY8" fmla="*/ 2420982 h 2886160"/>
                <a:gd name="connsiteX9" fmla="*/ 1280160 w 3500960"/>
                <a:gd name="connsiteY9" fmla="*/ 2316480 h 2886160"/>
                <a:gd name="connsiteX10" fmla="*/ 1001486 w 3500960"/>
                <a:gd name="connsiteY10" fmla="*/ 2272937 h 2886160"/>
                <a:gd name="connsiteX11" fmla="*/ 827314 w 3500960"/>
                <a:gd name="connsiteY11" fmla="*/ 2255520 h 2886160"/>
                <a:gd name="connsiteX12" fmla="*/ 740229 w 3500960"/>
                <a:gd name="connsiteY12" fmla="*/ 2272937 h 2886160"/>
                <a:gd name="connsiteX13" fmla="*/ 627017 w 3500960"/>
                <a:gd name="connsiteY13" fmla="*/ 2229394 h 2886160"/>
                <a:gd name="connsiteX14" fmla="*/ 487680 w 3500960"/>
                <a:gd name="connsiteY14" fmla="*/ 2211977 h 2886160"/>
                <a:gd name="connsiteX15" fmla="*/ 383178 w 3500960"/>
                <a:gd name="connsiteY15" fmla="*/ 2177143 h 2886160"/>
                <a:gd name="connsiteX16" fmla="*/ 217715 w 3500960"/>
                <a:gd name="connsiteY16" fmla="*/ 2107474 h 2886160"/>
                <a:gd name="connsiteX17" fmla="*/ 0 w 3500960"/>
                <a:gd name="connsiteY17" fmla="*/ 2020389 h 2886160"/>
                <a:gd name="connsiteX18" fmla="*/ 121920 w 3500960"/>
                <a:gd name="connsiteY18" fmla="*/ 78377 h 2886160"/>
                <a:gd name="connsiteX19" fmla="*/ 609600 w 3500960"/>
                <a:gd name="connsiteY19" fmla="*/ 69669 h 2886160"/>
                <a:gd name="connsiteX20" fmla="*/ 1140823 w 3500960"/>
                <a:gd name="connsiteY20" fmla="*/ 0 h 2886160"/>
                <a:gd name="connsiteX21" fmla="*/ 1715589 w 3500960"/>
                <a:gd name="connsiteY21" fmla="*/ 139337 h 2886160"/>
                <a:gd name="connsiteX22" fmla="*/ 2464525 w 3500960"/>
                <a:gd name="connsiteY22" fmla="*/ 278674 h 2886160"/>
                <a:gd name="connsiteX23" fmla="*/ 2995749 w 3500960"/>
                <a:gd name="connsiteY23" fmla="*/ 365761 h 2886160"/>
                <a:gd name="connsiteX24" fmla="*/ 3500847 w 3500960"/>
                <a:gd name="connsiteY24" fmla="*/ 400593 h 2886160"/>
                <a:gd name="connsiteX0" fmla="*/ 3500847 w 3500960"/>
                <a:gd name="connsiteY0" fmla="*/ 487678 h 2973245"/>
                <a:gd name="connsiteX1" fmla="*/ 3439887 w 3500960"/>
                <a:gd name="connsiteY1" fmla="*/ 797990 h 2973245"/>
                <a:gd name="connsiteX2" fmla="*/ 3413760 w 3500960"/>
                <a:gd name="connsiteY2" fmla="*/ 1114697 h 2973245"/>
                <a:gd name="connsiteX3" fmla="*/ 3143794 w 3500960"/>
                <a:gd name="connsiteY3" fmla="*/ 2795451 h 2973245"/>
                <a:gd name="connsiteX4" fmla="*/ 3143794 w 3500960"/>
                <a:gd name="connsiteY4" fmla="*/ 2960914 h 2973245"/>
                <a:gd name="connsiteX5" fmla="*/ 2760617 w 3500960"/>
                <a:gd name="connsiteY5" fmla="*/ 2821576 h 2973245"/>
                <a:gd name="connsiteX6" fmla="*/ 2360022 w 3500960"/>
                <a:gd name="connsiteY6" fmla="*/ 2708365 h 2973245"/>
                <a:gd name="connsiteX7" fmla="*/ 2011680 w 3500960"/>
                <a:gd name="connsiteY7" fmla="*/ 2577736 h 2973245"/>
                <a:gd name="connsiteX8" fmla="*/ 1672046 w 3500960"/>
                <a:gd name="connsiteY8" fmla="*/ 2508067 h 2973245"/>
                <a:gd name="connsiteX9" fmla="*/ 1280160 w 3500960"/>
                <a:gd name="connsiteY9" fmla="*/ 2403565 h 2973245"/>
                <a:gd name="connsiteX10" fmla="*/ 1001486 w 3500960"/>
                <a:gd name="connsiteY10" fmla="*/ 2360022 h 2973245"/>
                <a:gd name="connsiteX11" fmla="*/ 827314 w 3500960"/>
                <a:gd name="connsiteY11" fmla="*/ 2342605 h 2973245"/>
                <a:gd name="connsiteX12" fmla="*/ 740229 w 3500960"/>
                <a:gd name="connsiteY12" fmla="*/ 2360022 h 2973245"/>
                <a:gd name="connsiteX13" fmla="*/ 627017 w 3500960"/>
                <a:gd name="connsiteY13" fmla="*/ 2316479 h 2973245"/>
                <a:gd name="connsiteX14" fmla="*/ 487680 w 3500960"/>
                <a:gd name="connsiteY14" fmla="*/ 2299062 h 2973245"/>
                <a:gd name="connsiteX15" fmla="*/ 383178 w 3500960"/>
                <a:gd name="connsiteY15" fmla="*/ 2264228 h 2973245"/>
                <a:gd name="connsiteX16" fmla="*/ 217715 w 3500960"/>
                <a:gd name="connsiteY16" fmla="*/ 2194559 h 2973245"/>
                <a:gd name="connsiteX17" fmla="*/ 0 w 3500960"/>
                <a:gd name="connsiteY17" fmla="*/ 2107474 h 2973245"/>
                <a:gd name="connsiteX18" fmla="*/ 121920 w 3500960"/>
                <a:gd name="connsiteY18" fmla="*/ 165462 h 2973245"/>
                <a:gd name="connsiteX19" fmla="*/ 635725 w 3500960"/>
                <a:gd name="connsiteY19" fmla="*/ 0 h 2973245"/>
                <a:gd name="connsiteX20" fmla="*/ 1140823 w 3500960"/>
                <a:gd name="connsiteY20" fmla="*/ 87085 h 2973245"/>
                <a:gd name="connsiteX21" fmla="*/ 1715589 w 3500960"/>
                <a:gd name="connsiteY21" fmla="*/ 226422 h 2973245"/>
                <a:gd name="connsiteX22" fmla="*/ 2464525 w 3500960"/>
                <a:gd name="connsiteY22" fmla="*/ 365759 h 2973245"/>
                <a:gd name="connsiteX23" fmla="*/ 2995749 w 3500960"/>
                <a:gd name="connsiteY23" fmla="*/ 452846 h 2973245"/>
                <a:gd name="connsiteX24" fmla="*/ 3500847 w 3500960"/>
                <a:gd name="connsiteY24" fmla="*/ 487678 h 2973245"/>
                <a:gd name="connsiteX0" fmla="*/ 3500847 w 3500960"/>
                <a:gd name="connsiteY0" fmla="*/ 592182 h 3077749"/>
                <a:gd name="connsiteX1" fmla="*/ 3439887 w 3500960"/>
                <a:gd name="connsiteY1" fmla="*/ 902494 h 3077749"/>
                <a:gd name="connsiteX2" fmla="*/ 3413760 w 3500960"/>
                <a:gd name="connsiteY2" fmla="*/ 1219201 h 3077749"/>
                <a:gd name="connsiteX3" fmla="*/ 3143794 w 3500960"/>
                <a:gd name="connsiteY3" fmla="*/ 2899955 h 3077749"/>
                <a:gd name="connsiteX4" fmla="*/ 3143794 w 3500960"/>
                <a:gd name="connsiteY4" fmla="*/ 3065418 h 3077749"/>
                <a:gd name="connsiteX5" fmla="*/ 2760617 w 3500960"/>
                <a:gd name="connsiteY5" fmla="*/ 2926080 h 3077749"/>
                <a:gd name="connsiteX6" fmla="*/ 2360022 w 3500960"/>
                <a:gd name="connsiteY6" fmla="*/ 2812869 h 3077749"/>
                <a:gd name="connsiteX7" fmla="*/ 2011680 w 3500960"/>
                <a:gd name="connsiteY7" fmla="*/ 2682240 h 3077749"/>
                <a:gd name="connsiteX8" fmla="*/ 1672046 w 3500960"/>
                <a:gd name="connsiteY8" fmla="*/ 2612571 h 3077749"/>
                <a:gd name="connsiteX9" fmla="*/ 1280160 w 3500960"/>
                <a:gd name="connsiteY9" fmla="*/ 2508069 h 3077749"/>
                <a:gd name="connsiteX10" fmla="*/ 1001486 w 3500960"/>
                <a:gd name="connsiteY10" fmla="*/ 2464526 h 3077749"/>
                <a:gd name="connsiteX11" fmla="*/ 827314 w 3500960"/>
                <a:gd name="connsiteY11" fmla="*/ 2447109 h 3077749"/>
                <a:gd name="connsiteX12" fmla="*/ 740229 w 3500960"/>
                <a:gd name="connsiteY12" fmla="*/ 2464526 h 3077749"/>
                <a:gd name="connsiteX13" fmla="*/ 627017 w 3500960"/>
                <a:gd name="connsiteY13" fmla="*/ 2420983 h 3077749"/>
                <a:gd name="connsiteX14" fmla="*/ 487680 w 3500960"/>
                <a:gd name="connsiteY14" fmla="*/ 2403566 h 3077749"/>
                <a:gd name="connsiteX15" fmla="*/ 383178 w 3500960"/>
                <a:gd name="connsiteY15" fmla="*/ 2368732 h 3077749"/>
                <a:gd name="connsiteX16" fmla="*/ 217715 w 3500960"/>
                <a:gd name="connsiteY16" fmla="*/ 2299063 h 3077749"/>
                <a:gd name="connsiteX17" fmla="*/ 0 w 3500960"/>
                <a:gd name="connsiteY17" fmla="*/ 2211978 h 3077749"/>
                <a:gd name="connsiteX18" fmla="*/ 252549 w 3500960"/>
                <a:gd name="connsiteY18" fmla="*/ 0 h 3077749"/>
                <a:gd name="connsiteX19" fmla="*/ 635725 w 3500960"/>
                <a:gd name="connsiteY19" fmla="*/ 104504 h 3077749"/>
                <a:gd name="connsiteX20" fmla="*/ 1140823 w 3500960"/>
                <a:gd name="connsiteY20" fmla="*/ 191589 h 3077749"/>
                <a:gd name="connsiteX21" fmla="*/ 1715589 w 3500960"/>
                <a:gd name="connsiteY21" fmla="*/ 330926 h 3077749"/>
                <a:gd name="connsiteX22" fmla="*/ 2464525 w 3500960"/>
                <a:gd name="connsiteY22" fmla="*/ 470263 h 3077749"/>
                <a:gd name="connsiteX23" fmla="*/ 2995749 w 3500960"/>
                <a:gd name="connsiteY23" fmla="*/ 557350 h 3077749"/>
                <a:gd name="connsiteX24" fmla="*/ 3500847 w 3500960"/>
                <a:gd name="connsiteY24" fmla="*/ 592182 h 3077749"/>
                <a:gd name="connsiteX0" fmla="*/ 3500847 w 3501011"/>
                <a:gd name="connsiteY0" fmla="*/ 592182 h 3077749"/>
                <a:gd name="connsiteX1" fmla="*/ 3457304 w 3501011"/>
                <a:gd name="connsiteY1" fmla="*/ 893786 h 3077749"/>
                <a:gd name="connsiteX2" fmla="*/ 3413760 w 3501011"/>
                <a:gd name="connsiteY2" fmla="*/ 1219201 h 3077749"/>
                <a:gd name="connsiteX3" fmla="*/ 3143794 w 3501011"/>
                <a:gd name="connsiteY3" fmla="*/ 2899955 h 3077749"/>
                <a:gd name="connsiteX4" fmla="*/ 3143794 w 3501011"/>
                <a:gd name="connsiteY4" fmla="*/ 3065418 h 3077749"/>
                <a:gd name="connsiteX5" fmla="*/ 2760617 w 3501011"/>
                <a:gd name="connsiteY5" fmla="*/ 2926080 h 3077749"/>
                <a:gd name="connsiteX6" fmla="*/ 2360022 w 3501011"/>
                <a:gd name="connsiteY6" fmla="*/ 2812869 h 3077749"/>
                <a:gd name="connsiteX7" fmla="*/ 2011680 w 3501011"/>
                <a:gd name="connsiteY7" fmla="*/ 2682240 h 3077749"/>
                <a:gd name="connsiteX8" fmla="*/ 1672046 w 3501011"/>
                <a:gd name="connsiteY8" fmla="*/ 2612571 h 3077749"/>
                <a:gd name="connsiteX9" fmla="*/ 1280160 w 3501011"/>
                <a:gd name="connsiteY9" fmla="*/ 2508069 h 3077749"/>
                <a:gd name="connsiteX10" fmla="*/ 1001486 w 3501011"/>
                <a:gd name="connsiteY10" fmla="*/ 2464526 h 3077749"/>
                <a:gd name="connsiteX11" fmla="*/ 827314 w 3501011"/>
                <a:gd name="connsiteY11" fmla="*/ 2447109 h 3077749"/>
                <a:gd name="connsiteX12" fmla="*/ 740229 w 3501011"/>
                <a:gd name="connsiteY12" fmla="*/ 2464526 h 3077749"/>
                <a:gd name="connsiteX13" fmla="*/ 627017 w 3501011"/>
                <a:gd name="connsiteY13" fmla="*/ 2420983 h 3077749"/>
                <a:gd name="connsiteX14" fmla="*/ 487680 w 3501011"/>
                <a:gd name="connsiteY14" fmla="*/ 2403566 h 3077749"/>
                <a:gd name="connsiteX15" fmla="*/ 383178 w 3501011"/>
                <a:gd name="connsiteY15" fmla="*/ 2368732 h 3077749"/>
                <a:gd name="connsiteX16" fmla="*/ 217715 w 3501011"/>
                <a:gd name="connsiteY16" fmla="*/ 2299063 h 3077749"/>
                <a:gd name="connsiteX17" fmla="*/ 0 w 3501011"/>
                <a:gd name="connsiteY17" fmla="*/ 2211978 h 3077749"/>
                <a:gd name="connsiteX18" fmla="*/ 252549 w 3501011"/>
                <a:gd name="connsiteY18" fmla="*/ 0 h 3077749"/>
                <a:gd name="connsiteX19" fmla="*/ 635725 w 3501011"/>
                <a:gd name="connsiteY19" fmla="*/ 104504 h 3077749"/>
                <a:gd name="connsiteX20" fmla="*/ 1140823 w 3501011"/>
                <a:gd name="connsiteY20" fmla="*/ 191589 h 3077749"/>
                <a:gd name="connsiteX21" fmla="*/ 1715589 w 3501011"/>
                <a:gd name="connsiteY21" fmla="*/ 330926 h 3077749"/>
                <a:gd name="connsiteX22" fmla="*/ 2464525 w 3501011"/>
                <a:gd name="connsiteY22" fmla="*/ 470263 h 3077749"/>
                <a:gd name="connsiteX23" fmla="*/ 2995749 w 3501011"/>
                <a:gd name="connsiteY23" fmla="*/ 557350 h 3077749"/>
                <a:gd name="connsiteX24" fmla="*/ 3500847 w 3501011"/>
                <a:gd name="connsiteY24" fmla="*/ 592182 h 3077749"/>
                <a:gd name="connsiteX0" fmla="*/ 3500847 w 3501011"/>
                <a:gd name="connsiteY0" fmla="*/ 592182 h 3065418"/>
                <a:gd name="connsiteX1" fmla="*/ 3457304 w 3501011"/>
                <a:gd name="connsiteY1" fmla="*/ 893786 h 3065418"/>
                <a:gd name="connsiteX2" fmla="*/ 3413760 w 3501011"/>
                <a:gd name="connsiteY2" fmla="*/ 1219201 h 3065418"/>
                <a:gd name="connsiteX3" fmla="*/ 3196045 w 3501011"/>
                <a:gd name="connsiteY3" fmla="*/ 2821578 h 3065418"/>
                <a:gd name="connsiteX4" fmla="*/ 3143794 w 3501011"/>
                <a:gd name="connsiteY4" fmla="*/ 3065418 h 3065418"/>
                <a:gd name="connsiteX5" fmla="*/ 2760617 w 3501011"/>
                <a:gd name="connsiteY5" fmla="*/ 2926080 h 3065418"/>
                <a:gd name="connsiteX6" fmla="*/ 2360022 w 3501011"/>
                <a:gd name="connsiteY6" fmla="*/ 2812869 h 3065418"/>
                <a:gd name="connsiteX7" fmla="*/ 2011680 w 3501011"/>
                <a:gd name="connsiteY7" fmla="*/ 2682240 h 3065418"/>
                <a:gd name="connsiteX8" fmla="*/ 1672046 w 3501011"/>
                <a:gd name="connsiteY8" fmla="*/ 2612571 h 3065418"/>
                <a:gd name="connsiteX9" fmla="*/ 1280160 w 3501011"/>
                <a:gd name="connsiteY9" fmla="*/ 2508069 h 3065418"/>
                <a:gd name="connsiteX10" fmla="*/ 1001486 w 3501011"/>
                <a:gd name="connsiteY10" fmla="*/ 2464526 h 3065418"/>
                <a:gd name="connsiteX11" fmla="*/ 827314 w 3501011"/>
                <a:gd name="connsiteY11" fmla="*/ 2447109 h 3065418"/>
                <a:gd name="connsiteX12" fmla="*/ 740229 w 3501011"/>
                <a:gd name="connsiteY12" fmla="*/ 2464526 h 3065418"/>
                <a:gd name="connsiteX13" fmla="*/ 627017 w 3501011"/>
                <a:gd name="connsiteY13" fmla="*/ 2420983 h 3065418"/>
                <a:gd name="connsiteX14" fmla="*/ 487680 w 3501011"/>
                <a:gd name="connsiteY14" fmla="*/ 2403566 h 3065418"/>
                <a:gd name="connsiteX15" fmla="*/ 383178 w 3501011"/>
                <a:gd name="connsiteY15" fmla="*/ 2368732 h 3065418"/>
                <a:gd name="connsiteX16" fmla="*/ 217715 w 3501011"/>
                <a:gd name="connsiteY16" fmla="*/ 2299063 h 3065418"/>
                <a:gd name="connsiteX17" fmla="*/ 0 w 3501011"/>
                <a:gd name="connsiteY17" fmla="*/ 2211978 h 3065418"/>
                <a:gd name="connsiteX18" fmla="*/ 252549 w 3501011"/>
                <a:gd name="connsiteY18" fmla="*/ 0 h 3065418"/>
                <a:gd name="connsiteX19" fmla="*/ 635725 w 3501011"/>
                <a:gd name="connsiteY19" fmla="*/ 104504 h 3065418"/>
                <a:gd name="connsiteX20" fmla="*/ 1140823 w 3501011"/>
                <a:gd name="connsiteY20" fmla="*/ 191589 h 3065418"/>
                <a:gd name="connsiteX21" fmla="*/ 1715589 w 3501011"/>
                <a:gd name="connsiteY21" fmla="*/ 330926 h 3065418"/>
                <a:gd name="connsiteX22" fmla="*/ 2464525 w 3501011"/>
                <a:gd name="connsiteY22" fmla="*/ 470263 h 3065418"/>
                <a:gd name="connsiteX23" fmla="*/ 2995749 w 3501011"/>
                <a:gd name="connsiteY23" fmla="*/ 557350 h 3065418"/>
                <a:gd name="connsiteX24" fmla="*/ 3500847 w 3501011"/>
                <a:gd name="connsiteY24" fmla="*/ 592182 h 3065418"/>
                <a:gd name="connsiteX0" fmla="*/ 3500847 w 3501011"/>
                <a:gd name="connsiteY0" fmla="*/ 592182 h 3065418"/>
                <a:gd name="connsiteX1" fmla="*/ 3457304 w 3501011"/>
                <a:gd name="connsiteY1" fmla="*/ 893786 h 3065418"/>
                <a:gd name="connsiteX2" fmla="*/ 3413760 w 3501011"/>
                <a:gd name="connsiteY2" fmla="*/ 1219201 h 3065418"/>
                <a:gd name="connsiteX3" fmla="*/ 3145755 w 3501011"/>
                <a:gd name="connsiteY3" fmla="*/ 2771289 h 3065418"/>
                <a:gd name="connsiteX4" fmla="*/ 3143794 w 3501011"/>
                <a:gd name="connsiteY4" fmla="*/ 3065418 h 3065418"/>
                <a:gd name="connsiteX5" fmla="*/ 2760617 w 3501011"/>
                <a:gd name="connsiteY5" fmla="*/ 2926080 h 3065418"/>
                <a:gd name="connsiteX6" fmla="*/ 2360022 w 3501011"/>
                <a:gd name="connsiteY6" fmla="*/ 2812869 h 3065418"/>
                <a:gd name="connsiteX7" fmla="*/ 2011680 w 3501011"/>
                <a:gd name="connsiteY7" fmla="*/ 2682240 h 3065418"/>
                <a:gd name="connsiteX8" fmla="*/ 1672046 w 3501011"/>
                <a:gd name="connsiteY8" fmla="*/ 2612571 h 3065418"/>
                <a:gd name="connsiteX9" fmla="*/ 1280160 w 3501011"/>
                <a:gd name="connsiteY9" fmla="*/ 2508069 h 3065418"/>
                <a:gd name="connsiteX10" fmla="*/ 1001486 w 3501011"/>
                <a:gd name="connsiteY10" fmla="*/ 2464526 h 3065418"/>
                <a:gd name="connsiteX11" fmla="*/ 827314 w 3501011"/>
                <a:gd name="connsiteY11" fmla="*/ 2447109 h 3065418"/>
                <a:gd name="connsiteX12" fmla="*/ 740229 w 3501011"/>
                <a:gd name="connsiteY12" fmla="*/ 2464526 h 3065418"/>
                <a:gd name="connsiteX13" fmla="*/ 627017 w 3501011"/>
                <a:gd name="connsiteY13" fmla="*/ 2420983 h 3065418"/>
                <a:gd name="connsiteX14" fmla="*/ 487680 w 3501011"/>
                <a:gd name="connsiteY14" fmla="*/ 2403566 h 3065418"/>
                <a:gd name="connsiteX15" fmla="*/ 383178 w 3501011"/>
                <a:gd name="connsiteY15" fmla="*/ 2368732 h 3065418"/>
                <a:gd name="connsiteX16" fmla="*/ 217715 w 3501011"/>
                <a:gd name="connsiteY16" fmla="*/ 2299063 h 3065418"/>
                <a:gd name="connsiteX17" fmla="*/ 0 w 3501011"/>
                <a:gd name="connsiteY17" fmla="*/ 2211978 h 3065418"/>
                <a:gd name="connsiteX18" fmla="*/ 252549 w 3501011"/>
                <a:gd name="connsiteY18" fmla="*/ 0 h 3065418"/>
                <a:gd name="connsiteX19" fmla="*/ 635725 w 3501011"/>
                <a:gd name="connsiteY19" fmla="*/ 104504 h 3065418"/>
                <a:gd name="connsiteX20" fmla="*/ 1140823 w 3501011"/>
                <a:gd name="connsiteY20" fmla="*/ 191589 h 3065418"/>
                <a:gd name="connsiteX21" fmla="*/ 1715589 w 3501011"/>
                <a:gd name="connsiteY21" fmla="*/ 330926 h 3065418"/>
                <a:gd name="connsiteX22" fmla="*/ 2464525 w 3501011"/>
                <a:gd name="connsiteY22" fmla="*/ 470263 h 3065418"/>
                <a:gd name="connsiteX23" fmla="*/ 2995749 w 3501011"/>
                <a:gd name="connsiteY23" fmla="*/ 557350 h 3065418"/>
                <a:gd name="connsiteX24" fmla="*/ 3500847 w 3501011"/>
                <a:gd name="connsiteY24" fmla="*/ 592182 h 30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01011" h="3065418">
                  <a:moveTo>
                    <a:pt x="3500847" y="592182"/>
                  </a:moveTo>
                  <a:cubicBezTo>
                    <a:pt x="3503750" y="746953"/>
                    <a:pt x="3467464" y="790734"/>
                    <a:pt x="3457304" y="893786"/>
                  </a:cubicBezTo>
                  <a:cubicBezTo>
                    <a:pt x="3447144" y="996838"/>
                    <a:pt x="3465685" y="906284"/>
                    <a:pt x="3413760" y="1219201"/>
                  </a:cubicBezTo>
                  <a:cubicBezTo>
                    <a:pt x="3361835" y="1532118"/>
                    <a:pt x="3190749" y="2463586"/>
                    <a:pt x="3145755" y="2771289"/>
                  </a:cubicBezTo>
                  <a:cubicBezTo>
                    <a:pt x="3100761" y="3078992"/>
                    <a:pt x="3143794" y="3010264"/>
                    <a:pt x="3143794" y="3065418"/>
                  </a:cubicBezTo>
                  <a:lnTo>
                    <a:pt x="2760617" y="2926080"/>
                  </a:lnTo>
                  <a:cubicBezTo>
                    <a:pt x="2632891" y="2897051"/>
                    <a:pt x="2484845" y="2853509"/>
                    <a:pt x="2360022" y="2812869"/>
                  </a:cubicBezTo>
                  <a:cubicBezTo>
                    <a:pt x="2235199" y="2772229"/>
                    <a:pt x="2153920" y="2737394"/>
                    <a:pt x="2011680" y="2682240"/>
                  </a:cubicBezTo>
                  <a:lnTo>
                    <a:pt x="1672046" y="2612571"/>
                  </a:lnTo>
                  <a:lnTo>
                    <a:pt x="1280160" y="2508069"/>
                  </a:lnTo>
                  <a:lnTo>
                    <a:pt x="1001486" y="2464526"/>
                  </a:lnTo>
                  <a:lnTo>
                    <a:pt x="827314" y="2447109"/>
                  </a:lnTo>
                  <a:lnTo>
                    <a:pt x="740229" y="2464526"/>
                  </a:lnTo>
                  <a:lnTo>
                    <a:pt x="627017" y="2420983"/>
                  </a:lnTo>
                  <a:lnTo>
                    <a:pt x="487680" y="2403566"/>
                  </a:lnTo>
                  <a:lnTo>
                    <a:pt x="383178" y="2368732"/>
                  </a:lnTo>
                  <a:lnTo>
                    <a:pt x="217715" y="2299063"/>
                  </a:lnTo>
                  <a:lnTo>
                    <a:pt x="0" y="2211978"/>
                  </a:lnTo>
                  <a:lnTo>
                    <a:pt x="252549" y="0"/>
                  </a:lnTo>
                  <a:lnTo>
                    <a:pt x="635725" y="104504"/>
                  </a:lnTo>
                  <a:lnTo>
                    <a:pt x="1140823" y="191589"/>
                  </a:lnTo>
                  <a:lnTo>
                    <a:pt x="1715589" y="330926"/>
                  </a:lnTo>
                  <a:lnTo>
                    <a:pt x="2464525" y="470263"/>
                  </a:lnTo>
                  <a:lnTo>
                    <a:pt x="2995749" y="557350"/>
                  </a:lnTo>
                  <a:lnTo>
                    <a:pt x="3500847" y="592182"/>
                  </a:lnTo>
                  <a:close/>
                </a:path>
              </a:pathLst>
            </a:custGeom>
            <a:solidFill>
              <a:srgbClr val="1F497D">
                <a:lumMod val="60000"/>
                <a:lumOff val="40000"/>
                <a:alpha val="40000"/>
              </a:srgbClr>
            </a:solidFill>
            <a:ln w="6985" cap="flat" cmpd="sng" algn="ctr">
              <a:noFill/>
              <a:prstDash val="lg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76" name="Freeform 175"/>
            <p:cNvSpPr/>
            <p:nvPr/>
          </p:nvSpPr>
          <p:spPr>
            <a:xfrm>
              <a:off x="1463454" y="2025724"/>
              <a:ext cx="2789886" cy="505195"/>
            </a:xfrm>
            <a:custGeom>
              <a:avLst/>
              <a:gdLst>
                <a:gd name="connsiteX0" fmla="*/ 0 w 3161212"/>
                <a:gd name="connsiteY0" fmla="*/ 17417 h 888274"/>
                <a:gd name="connsiteX1" fmla="*/ 235132 w 3161212"/>
                <a:gd name="connsiteY1" fmla="*/ 0 h 888274"/>
                <a:gd name="connsiteX2" fmla="*/ 653143 w 3161212"/>
                <a:gd name="connsiteY2" fmla="*/ 17417 h 888274"/>
                <a:gd name="connsiteX3" fmla="*/ 1227909 w 3161212"/>
                <a:gd name="connsiteY3" fmla="*/ 121920 h 888274"/>
                <a:gd name="connsiteX4" fmla="*/ 1854926 w 3161212"/>
                <a:gd name="connsiteY4" fmla="*/ 313508 h 888274"/>
                <a:gd name="connsiteX5" fmla="*/ 2368732 w 3161212"/>
                <a:gd name="connsiteY5" fmla="*/ 505097 h 888274"/>
                <a:gd name="connsiteX6" fmla="*/ 2952206 w 3161212"/>
                <a:gd name="connsiteY6" fmla="*/ 740228 h 888274"/>
                <a:gd name="connsiteX7" fmla="*/ 3161212 w 3161212"/>
                <a:gd name="connsiteY7" fmla="*/ 888274 h 888274"/>
                <a:gd name="connsiteX0" fmla="*/ 0 w 2995749"/>
                <a:gd name="connsiteY0" fmla="*/ 0 h 1166948"/>
                <a:gd name="connsiteX1" fmla="*/ 69669 w 2995749"/>
                <a:gd name="connsiteY1" fmla="*/ 278674 h 1166948"/>
                <a:gd name="connsiteX2" fmla="*/ 487680 w 2995749"/>
                <a:gd name="connsiteY2" fmla="*/ 296091 h 1166948"/>
                <a:gd name="connsiteX3" fmla="*/ 1062446 w 2995749"/>
                <a:gd name="connsiteY3" fmla="*/ 400594 h 1166948"/>
                <a:gd name="connsiteX4" fmla="*/ 1689463 w 2995749"/>
                <a:gd name="connsiteY4" fmla="*/ 592182 h 1166948"/>
                <a:gd name="connsiteX5" fmla="*/ 2203269 w 2995749"/>
                <a:gd name="connsiteY5" fmla="*/ 783771 h 1166948"/>
                <a:gd name="connsiteX6" fmla="*/ 2786743 w 2995749"/>
                <a:gd name="connsiteY6" fmla="*/ 1018902 h 1166948"/>
                <a:gd name="connsiteX7" fmla="*/ 2995749 w 2995749"/>
                <a:gd name="connsiteY7" fmla="*/ 1166948 h 1166948"/>
                <a:gd name="connsiteX0" fmla="*/ 0 w 2995749"/>
                <a:gd name="connsiteY0" fmla="*/ 0 h 1166948"/>
                <a:gd name="connsiteX1" fmla="*/ 261258 w 2995749"/>
                <a:gd name="connsiteY1" fmla="*/ 113211 h 1166948"/>
                <a:gd name="connsiteX2" fmla="*/ 487680 w 2995749"/>
                <a:gd name="connsiteY2" fmla="*/ 296091 h 1166948"/>
                <a:gd name="connsiteX3" fmla="*/ 1062446 w 2995749"/>
                <a:gd name="connsiteY3" fmla="*/ 400594 h 1166948"/>
                <a:gd name="connsiteX4" fmla="*/ 1689463 w 2995749"/>
                <a:gd name="connsiteY4" fmla="*/ 592182 h 1166948"/>
                <a:gd name="connsiteX5" fmla="*/ 2203269 w 2995749"/>
                <a:gd name="connsiteY5" fmla="*/ 783771 h 1166948"/>
                <a:gd name="connsiteX6" fmla="*/ 2786743 w 2995749"/>
                <a:gd name="connsiteY6" fmla="*/ 1018902 h 1166948"/>
                <a:gd name="connsiteX7" fmla="*/ 2995749 w 2995749"/>
                <a:gd name="connsiteY7" fmla="*/ 1166948 h 1166948"/>
                <a:gd name="connsiteX0" fmla="*/ 0 w 2995749"/>
                <a:gd name="connsiteY0" fmla="*/ 0 h 1166948"/>
                <a:gd name="connsiteX1" fmla="*/ 261258 w 2995749"/>
                <a:gd name="connsiteY1" fmla="*/ 113211 h 1166948"/>
                <a:gd name="connsiteX2" fmla="*/ 687977 w 2995749"/>
                <a:gd name="connsiteY2" fmla="*/ 182879 h 1166948"/>
                <a:gd name="connsiteX3" fmla="*/ 1062446 w 2995749"/>
                <a:gd name="connsiteY3" fmla="*/ 400594 h 1166948"/>
                <a:gd name="connsiteX4" fmla="*/ 1689463 w 2995749"/>
                <a:gd name="connsiteY4" fmla="*/ 592182 h 1166948"/>
                <a:gd name="connsiteX5" fmla="*/ 2203269 w 2995749"/>
                <a:gd name="connsiteY5" fmla="*/ 783771 h 1166948"/>
                <a:gd name="connsiteX6" fmla="*/ 2786743 w 2995749"/>
                <a:gd name="connsiteY6" fmla="*/ 1018902 h 1166948"/>
                <a:gd name="connsiteX7" fmla="*/ 2995749 w 2995749"/>
                <a:gd name="connsiteY7" fmla="*/ 1166948 h 1166948"/>
                <a:gd name="connsiteX0" fmla="*/ 0 w 2995749"/>
                <a:gd name="connsiteY0" fmla="*/ 0 h 1166948"/>
                <a:gd name="connsiteX1" fmla="*/ 261258 w 2995749"/>
                <a:gd name="connsiteY1" fmla="*/ 113211 h 1166948"/>
                <a:gd name="connsiteX2" fmla="*/ 687977 w 2995749"/>
                <a:gd name="connsiteY2" fmla="*/ 182879 h 1166948"/>
                <a:gd name="connsiteX3" fmla="*/ 1201783 w 2995749"/>
                <a:gd name="connsiteY3" fmla="*/ 313509 h 1166948"/>
                <a:gd name="connsiteX4" fmla="*/ 1689463 w 2995749"/>
                <a:gd name="connsiteY4" fmla="*/ 592182 h 1166948"/>
                <a:gd name="connsiteX5" fmla="*/ 2203269 w 2995749"/>
                <a:gd name="connsiteY5" fmla="*/ 783771 h 1166948"/>
                <a:gd name="connsiteX6" fmla="*/ 2786743 w 2995749"/>
                <a:gd name="connsiteY6" fmla="*/ 1018902 h 1166948"/>
                <a:gd name="connsiteX7" fmla="*/ 2995749 w 2995749"/>
                <a:gd name="connsiteY7" fmla="*/ 1166948 h 1166948"/>
                <a:gd name="connsiteX0" fmla="*/ 0 w 2995749"/>
                <a:gd name="connsiteY0" fmla="*/ 0 h 1166948"/>
                <a:gd name="connsiteX1" fmla="*/ 261258 w 2995749"/>
                <a:gd name="connsiteY1" fmla="*/ 113211 h 1166948"/>
                <a:gd name="connsiteX2" fmla="*/ 687977 w 2995749"/>
                <a:gd name="connsiteY2" fmla="*/ 182879 h 1166948"/>
                <a:gd name="connsiteX3" fmla="*/ 1201783 w 2995749"/>
                <a:gd name="connsiteY3" fmla="*/ 313509 h 1166948"/>
                <a:gd name="connsiteX4" fmla="*/ 1863634 w 2995749"/>
                <a:gd name="connsiteY4" fmla="*/ 452845 h 1166948"/>
                <a:gd name="connsiteX5" fmla="*/ 2203269 w 2995749"/>
                <a:gd name="connsiteY5" fmla="*/ 783771 h 1166948"/>
                <a:gd name="connsiteX6" fmla="*/ 2786743 w 2995749"/>
                <a:gd name="connsiteY6" fmla="*/ 1018902 h 1166948"/>
                <a:gd name="connsiteX7" fmla="*/ 2995749 w 2995749"/>
                <a:gd name="connsiteY7" fmla="*/ 1166948 h 1166948"/>
                <a:gd name="connsiteX0" fmla="*/ 0 w 2995749"/>
                <a:gd name="connsiteY0" fmla="*/ 0 h 1166948"/>
                <a:gd name="connsiteX1" fmla="*/ 261258 w 2995749"/>
                <a:gd name="connsiteY1" fmla="*/ 113211 h 1166948"/>
                <a:gd name="connsiteX2" fmla="*/ 687977 w 2995749"/>
                <a:gd name="connsiteY2" fmla="*/ 182879 h 1166948"/>
                <a:gd name="connsiteX3" fmla="*/ 1201783 w 2995749"/>
                <a:gd name="connsiteY3" fmla="*/ 313509 h 1166948"/>
                <a:gd name="connsiteX4" fmla="*/ 1863634 w 2995749"/>
                <a:gd name="connsiteY4" fmla="*/ 452845 h 1166948"/>
                <a:gd name="connsiteX5" fmla="*/ 2412274 w 2995749"/>
                <a:gd name="connsiteY5" fmla="*/ 522514 h 1166948"/>
                <a:gd name="connsiteX6" fmla="*/ 2786743 w 2995749"/>
                <a:gd name="connsiteY6" fmla="*/ 1018902 h 1166948"/>
                <a:gd name="connsiteX7" fmla="*/ 2995749 w 2995749"/>
                <a:gd name="connsiteY7" fmla="*/ 1166948 h 1166948"/>
                <a:gd name="connsiteX0" fmla="*/ 0 w 2995749"/>
                <a:gd name="connsiteY0" fmla="*/ 0 h 1166948"/>
                <a:gd name="connsiteX1" fmla="*/ 261258 w 2995749"/>
                <a:gd name="connsiteY1" fmla="*/ 113211 h 1166948"/>
                <a:gd name="connsiteX2" fmla="*/ 687977 w 2995749"/>
                <a:gd name="connsiteY2" fmla="*/ 182879 h 1166948"/>
                <a:gd name="connsiteX3" fmla="*/ 1201783 w 2995749"/>
                <a:gd name="connsiteY3" fmla="*/ 313509 h 1166948"/>
                <a:gd name="connsiteX4" fmla="*/ 1863634 w 2995749"/>
                <a:gd name="connsiteY4" fmla="*/ 452845 h 1166948"/>
                <a:gd name="connsiteX5" fmla="*/ 2412274 w 2995749"/>
                <a:gd name="connsiteY5" fmla="*/ 522514 h 1166948"/>
                <a:gd name="connsiteX6" fmla="*/ 2917372 w 2995749"/>
                <a:gd name="connsiteY6" fmla="*/ 635725 h 1166948"/>
                <a:gd name="connsiteX7" fmla="*/ 2995749 w 2995749"/>
                <a:gd name="connsiteY7" fmla="*/ 1166948 h 1166948"/>
                <a:gd name="connsiteX0" fmla="*/ 0 w 3230881"/>
                <a:gd name="connsiteY0" fmla="*/ 0 h 635725"/>
                <a:gd name="connsiteX1" fmla="*/ 261258 w 3230881"/>
                <a:gd name="connsiteY1" fmla="*/ 113211 h 635725"/>
                <a:gd name="connsiteX2" fmla="*/ 687977 w 3230881"/>
                <a:gd name="connsiteY2" fmla="*/ 182879 h 635725"/>
                <a:gd name="connsiteX3" fmla="*/ 1201783 w 3230881"/>
                <a:gd name="connsiteY3" fmla="*/ 313509 h 635725"/>
                <a:gd name="connsiteX4" fmla="*/ 1863634 w 3230881"/>
                <a:gd name="connsiteY4" fmla="*/ 452845 h 635725"/>
                <a:gd name="connsiteX5" fmla="*/ 2412274 w 3230881"/>
                <a:gd name="connsiteY5" fmla="*/ 522514 h 635725"/>
                <a:gd name="connsiteX6" fmla="*/ 2917372 w 3230881"/>
                <a:gd name="connsiteY6" fmla="*/ 635725 h 635725"/>
                <a:gd name="connsiteX7" fmla="*/ 3230881 w 3230881"/>
                <a:gd name="connsiteY7" fmla="*/ 618308 h 635725"/>
                <a:gd name="connsiteX0" fmla="*/ 0 w 3230881"/>
                <a:gd name="connsiteY0" fmla="*/ 0 h 618308"/>
                <a:gd name="connsiteX1" fmla="*/ 261258 w 3230881"/>
                <a:gd name="connsiteY1" fmla="*/ 113211 h 618308"/>
                <a:gd name="connsiteX2" fmla="*/ 687977 w 3230881"/>
                <a:gd name="connsiteY2" fmla="*/ 182879 h 618308"/>
                <a:gd name="connsiteX3" fmla="*/ 1201783 w 3230881"/>
                <a:gd name="connsiteY3" fmla="*/ 313509 h 618308"/>
                <a:gd name="connsiteX4" fmla="*/ 1863634 w 3230881"/>
                <a:gd name="connsiteY4" fmla="*/ 452845 h 618308"/>
                <a:gd name="connsiteX5" fmla="*/ 2412274 w 3230881"/>
                <a:gd name="connsiteY5" fmla="*/ 522514 h 618308"/>
                <a:gd name="connsiteX6" fmla="*/ 2821578 w 3230881"/>
                <a:gd name="connsiteY6" fmla="*/ 592183 h 618308"/>
                <a:gd name="connsiteX7" fmla="*/ 3230881 w 3230881"/>
                <a:gd name="connsiteY7" fmla="*/ 618308 h 618308"/>
                <a:gd name="connsiteX0" fmla="*/ 0 w 3230881"/>
                <a:gd name="connsiteY0" fmla="*/ 0 h 618308"/>
                <a:gd name="connsiteX1" fmla="*/ 261258 w 3230881"/>
                <a:gd name="connsiteY1" fmla="*/ 113211 h 618308"/>
                <a:gd name="connsiteX2" fmla="*/ 687977 w 3230881"/>
                <a:gd name="connsiteY2" fmla="*/ 182879 h 618308"/>
                <a:gd name="connsiteX3" fmla="*/ 1201783 w 3230881"/>
                <a:gd name="connsiteY3" fmla="*/ 313509 h 618308"/>
                <a:gd name="connsiteX4" fmla="*/ 1828799 w 3230881"/>
                <a:gd name="connsiteY4" fmla="*/ 426719 h 618308"/>
                <a:gd name="connsiteX5" fmla="*/ 2412274 w 3230881"/>
                <a:gd name="connsiteY5" fmla="*/ 522514 h 618308"/>
                <a:gd name="connsiteX6" fmla="*/ 2821578 w 3230881"/>
                <a:gd name="connsiteY6" fmla="*/ 592183 h 618308"/>
                <a:gd name="connsiteX7" fmla="*/ 3230881 w 3230881"/>
                <a:gd name="connsiteY7" fmla="*/ 618308 h 618308"/>
                <a:gd name="connsiteX0" fmla="*/ 0 w 3230881"/>
                <a:gd name="connsiteY0" fmla="*/ 0 h 618308"/>
                <a:gd name="connsiteX1" fmla="*/ 261258 w 3230881"/>
                <a:gd name="connsiteY1" fmla="*/ 113211 h 618308"/>
                <a:gd name="connsiteX2" fmla="*/ 687977 w 3230881"/>
                <a:gd name="connsiteY2" fmla="*/ 182879 h 618308"/>
                <a:gd name="connsiteX3" fmla="*/ 1158240 w 3230881"/>
                <a:gd name="connsiteY3" fmla="*/ 296092 h 618308"/>
                <a:gd name="connsiteX4" fmla="*/ 1828799 w 3230881"/>
                <a:gd name="connsiteY4" fmla="*/ 426719 h 618308"/>
                <a:gd name="connsiteX5" fmla="*/ 2412274 w 3230881"/>
                <a:gd name="connsiteY5" fmla="*/ 522514 h 618308"/>
                <a:gd name="connsiteX6" fmla="*/ 2821578 w 3230881"/>
                <a:gd name="connsiteY6" fmla="*/ 592183 h 618308"/>
                <a:gd name="connsiteX7" fmla="*/ 3230881 w 3230881"/>
                <a:gd name="connsiteY7" fmla="*/ 618308 h 618308"/>
                <a:gd name="connsiteX0" fmla="*/ 0 w 3230881"/>
                <a:gd name="connsiteY0" fmla="*/ 0 h 618308"/>
                <a:gd name="connsiteX1" fmla="*/ 313509 w 3230881"/>
                <a:gd name="connsiteY1" fmla="*/ 113211 h 618308"/>
                <a:gd name="connsiteX2" fmla="*/ 687977 w 3230881"/>
                <a:gd name="connsiteY2" fmla="*/ 182879 h 618308"/>
                <a:gd name="connsiteX3" fmla="*/ 1158240 w 3230881"/>
                <a:gd name="connsiteY3" fmla="*/ 296092 h 618308"/>
                <a:gd name="connsiteX4" fmla="*/ 1828799 w 3230881"/>
                <a:gd name="connsiteY4" fmla="*/ 426719 h 618308"/>
                <a:gd name="connsiteX5" fmla="*/ 2412274 w 3230881"/>
                <a:gd name="connsiteY5" fmla="*/ 522514 h 618308"/>
                <a:gd name="connsiteX6" fmla="*/ 2821578 w 3230881"/>
                <a:gd name="connsiteY6" fmla="*/ 592183 h 618308"/>
                <a:gd name="connsiteX7" fmla="*/ 3230881 w 3230881"/>
                <a:gd name="connsiteY7" fmla="*/ 618308 h 618308"/>
                <a:gd name="connsiteX0" fmla="*/ 0 w 3222173"/>
                <a:gd name="connsiteY0" fmla="*/ 0 h 583474"/>
                <a:gd name="connsiteX1" fmla="*/ 304801 w 3222173"/>
                <a:gd name="connsiteY1" fmla="*/ 78377 h 583474"/>
                <a:gd name="connsiteX2" fmla="*/ 679269 w 3222173"/>
                <a:gd name="connsiteY2" fmla="*/ 148045 h 583474"/>
                <a:gd name="connsiteX3" fmla="*/ 1149532 w 3222173"/>
                <a:gd name="connsiteY3" fmla="*/ 261258 h 583474"/>
                <a:gd name="connsiteX4" fmla="*/ 1820091 w 3222173"/>
                <a:gd name="connsiteY4" fmla="*/ 391885 h 583474"/>
                <a:gd name="connsiteX5" fmla="*/ 2403566 w 3222173"/>
                <a:gd name="connsiteY5" fmla="*/ 487680 h 583474"/>
                <a:gd name="connsiteX6" fmla="*/ 2812870 w 3222173"/>
                <a:gd name="connsiteY6" fmla="*/ 557349 h 583474"/>
                <a:gd name="connsiteX7" fmla="*/ 3222173 w 3222173"/>
                <a:gd name="connsiteY7" fmla="*/ 583474 h 58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2173" h="583474">
                  <a:moveTo>
                    <a:pt x="0" y="0"/>
                  </a:moveTo>
                  <a:lnTo>
                    <a:pt x="304801" y="78377"/>
                  </a:lnTo>
                  <a:lnTo>
                    <a:pt x="679269" y="148045"/>
                  </a:lnTo>
                  <a:lnTo>
                    <a:pt x="1149532" y="261258"/>
                  </a:lnTo>
                  <a:lnTo>
                    <a:pt x="1820091" y="391885"/>
                  </a:lnTo>
                  <a:lnTo>
                    <a:pt x="2403566" y="487680"/>
                  </a:lnTo>
                  <a:lnTo>
                    <a:pt x="2812870" y="557349"/>
                  </a:lnTo>
                  <a:lnTo>
                    <a:pt x="3222173" y="583474"/>
                  </a:lnTo>
                </a:path>
              </a:pathLst>
            </a:custGeom>
            <a:noFill/>
            <a:ln w="19050" cap="flat" cmpd="sng" algn="ctr">
              <a:solidFill>
                <a:srgbClr val="0033CC"/>
              </a:solidFill>
              <a:prstDash val="dash"/>
            </a:ln>
            <a:effectLst/>
          </p:spPr>
          <p:txBody>
            <a:bodyPr rtlCol="0" anchor="ctr"/>
            <a:lstStyle/>
            <a:p>
              <a:pPr algn="ctr">
                <a:defRPr/>
              </a:pPr>
              <a:endParaRPr lang="en-US" kern="0">
                <a:solidFill>
                  <a:prstClr val="white"/>
                </a:solidFill>
                <a:latin typeface="Calibri"/>
              </a:endParaRPr>
            </a:p>
          </p:txBody>
        </p:sp>
        <p:sp>
          <p:nvSpPr>
            <p:cNvPr id="177" name="Freeform 176"/>
            <p:cNvSpPr/>
            <p:nvPr/>
          </p:nvSpPr>
          <p:spPr>
            <a:xfrm>
              <a:off x="2618933" y="5105673"/>
              <a:ext cx="1297745" cy="1024646"/>
            </a:xfrm>
            <a:custGeom>
              <a:avLst/>
              <a:gdLst>
                <a:gd name="connsiteX0" fmla="*/ 400594 w 400594"/>
                <a:gd name="connsiteY0" fmla="*/ 0 h 879566"/>
                <a:gd name="connsiteX1" fmla="*/ 391886 w 400594"/>
                <a:gd name="connsiteY1" fmla="*/ 252548 h 879566"/>
                <a:gd name="connsiteX2" fmla="*/ 374469 w 400594"/>
                <a:gd name="connsiteY2" fmla="*/ 557348 h 879566"/>
                <a:gd name="connsiteX3" fmla="*/ 339634 w 400594"/>
                <a:gd name="connsiteY3" fmla="*/ 879566 h 879566"/>
                <a:gd name="connsiteX4" fmla="*/ 95794 w 400594"/>
                <a:gd name="connsiteY4" fmla="*/ 836023 h 879566"/>
                <a:gd name="connsiteX5" fmla="*/ 0 w 400594"/>
                <a:gd name="connsiteY5" fmla="*/ 818606 h 879566"/>
                <a:gd name="connsiteX6" fmla="*/ 400594 w 400594"/>
                <a:gd name="connsiteY6" fmla="*/ 0 h 879566"/>
                <a:gd name="connsiteX0" fmla="*/ 400594 w 400594"/>
                <a:gd name="connsiteY0" fmla="*/ 0 h 879566"/>
                <a:gd name="connsiteX1" fmla="*/ 391886 w 400594"/>
                <a:gd name="connsiteY1" fmla="*/ 252548 h 879566"/>
                <a:gd name="connsiteX2" fmla="*/ 374469 w 400594"/>
                <a:gd name="connsiteY2" fmla="*/ 557348 h 879566"/>
                <a:gd name="connsiteX3" fmla="*/ 339634 w 400594"/>
                <a:gd name="connsiteY3" fmla="*/ 879566 h 879566"/>
                <a:gd name="connsiteX4" fmla="*/ 95794 w 400594"/>
                <a:gd name="connsiteY4" fmla="*/ 836023 h 879566"/>
                <a:gd name="connsiteX5" fmla="*/ 0 w 400594"/>
                <a:gd name="connsiteY5" fmla="*/ 818606 h 879566"/>
                <a:gd name="connsiteX6" fmla="*/ 400594 w 400594"/>
                <a:gd name="connsiteY6" fmla="*/ 0 h 879566"/>
                <a:gd name="connsiteX0" fmla="*/ 400594 w 400594"/>
                <a:gd name="connsiteY0" fmla="*/ 0 h 1245326"/>
                <a:gd name="connsiteX1" fmla="*/ 391886 w 400594"/>
                <a:gd name="connsiteY1" fmla="*/ 252548 h 1245326"/>
                <a:gd name="connsiteX2" fmla="*/ 374469 w 400594"/>
                <a:gd name="connsiteY2" fmla="*/ 557348 h 1245326"/>
                <a:gd name="connsiteX3" fmla="*/ 209005 w 400594"/>
                <a:gd name="connsiteY3" fmla="*/ 1245326 h 1245326"/>
                <a:gd name="connsiteX4" fmla="*/ 95794 w 400594"/>
                <a:gd name="connsiteY4" fmla="*/ 836023 h 1245326"/>
                <a:gd name="connsiteX5" fmla="*/ 0 w 400594"/>
                <a:gd name="connsiteY5" fmla="*/ 818606 h 1245326"/>
                <a:gd name="connsiteX6" fmla="*/ 400594 w 400594"/>
                <a:gd name="connsiteY6" fmla="*/ 0 h 1245326"/>
                <a:gd name="connsiteX0" fmla="*/ 400594 w 400594"/>
                <a:gd name="connsiteY0" fmla="*/ 0 h 1245326"/>
                <a:gd name="connsiteX1" fmla="*/ 391886 w 400594"/>
                <a:gd name="connsiteY1" fmla="*/ 252548 h 1245326"/>
                <a:gd name="connsiteX2" fmla="*/ 287383 w 400594"/>
                <a:gd name="connsiteY2" fmla="*/ 644434 h 1245326"/>
                <a:gd name="connsiteX3" fmla="*/ 209005 w 400594"/>
                <a:gd name="connsiteY3" fmla="*/ 1245326 h 1245326"/>
                <a:gd name="connsiteX4" fmla="*/ 95794 w 400594"/>
                <a:gd name="connsiteY4" fmla="*/ 836023 h 1245326"/>
                <a:gd name="connsiteX5" fmla="*/ 0 w 400594"/>
                <a:gd name="connsiteY5" fmla="*/ 818606 h 1245326"/>
                <a:gd name="connsiteX6" fmla="*/ 400594 w 400594"/>
                <a:gd name="connsiteY6" fmla="*/ 0 h 1245326"/>
                <a:gd name="connsiteX0" fmla="*/ 400594 w 400594"/>
                <a:gd name="connsiteY0" fmla="*/ 0 h 1245326"/>
                <a:gd name="connsiteX1" fmla="*/ 357052 w 400594"/>
                <a:gd name="connsiteY1" fmla="*/ 287382 h 1245326"/>
                <a:gd name="connsiteX2" fmla="*/ 287383 w 400594"/>
                <a:gd name="connsiteY2" fmla="*/ 644434 h 1245326"/>
                <a:gd name="connsiteX3" fmla="*/ 209005 w 400594"/>
                <a:gd name="connsiteY3" fmla="*/ 1245326 h 1245326"/>
                <a:gd name="connsiteX4" fmla="*/ 95794 w 400594"/>
                <a:gd name="connsiteY4" fmla="*/ 836023 h 1245326"/>
                <a:gd name="connsiteX5" fmla="*/ 0 w 400594"/>
                <a:gd name="connsiteY5" fmla="*/ 818606 h 1245326"/>
                <a:gd name="connsiteX6" fmla="*/ 400594 w 400594"/>
                <a:gd name="connsiteY6" fmla="*/ 0 h 1245326"/>
                <a:gd name="connsiteX0" fmla="*/ 400594 w 400594"/>
                <a:gd name="connsiteY0" fmla="*/ 0 h 1245326"/>
                <a:gd name="connsiteX1" fmla="*/ 357052 w 400594"/>
                <a:gd name="connsiteY1" fmla="*/ 287382 h 1245326"/>
                <a:gd name="connsiteX2" fmla="*/ 287383 w 400594"/>
                <a:gd name="connsiteY2" fmla="*/ 644434 h 1245326"/>
                <a:gd name="connsiteX3" fmla="*/ 209005 w 400594"/>
                <a:gd name="connsiteY3" fmla="*/ 1245326 h 1245326"/>
                <a:gd name="connsiteX4" fmla="*/ 0 w 400594"/>
                <a:gd name="connsiteY4" fmla="*/ 818606 h 1245326"/>
                <a:gd name="connsiteX5" fmla="*/ 400594 w 400594"/>
                <a:gd name="connsiteY5" fmla="*/ 0 h 1245326"/>
                <a:gd name="connsiteX0" fmla="*/ 592183 w 592183"/>
                <a:gd name="connsiteY0" fmla="*/ 0 h 1245326"/>
                <a:gd name="connsiteX1" fmla="*/ 548641 w 592183"/>
                <a:gd name="connsiteY1" fmla="*/ 287382 h 1245326"/>
                <a:gd name="connsiteX2" fmla="*/ 478972 w 592183"/>
                <a:gd name="connsiteY2" fmla="*/ 644434 h 1245326"/>
                <a:gd name="connsiteX3" fmla="*/ 400594 w 592183"/>
                <a:gd name="connsiteY3" fmla="*/ 1245326 h 1245326"/>
                <a:gd name="connsiteX4" fmla="*/ 0 w 592183"/>
                <a:gd name="connsiteY4" fmla="*/ 1193075 h 1245326"/>
                <a:gd name="connsiteX5" fmla="*/ 592183 w 592183"/>
                <a:gd name="connsiteY5" fmla="*/ 0 h 1245326"/>
                <a:gd name="connsiteX0" fmla="*/ 592183 w 592183"/>
                <a:gd name="connsiteY0" fmla="*/ 0 h 1245326"/>
                <a:gd name="connsiteX1" fmla="*/ 548641 w 592183"/>
                <a:gd name="connsiteY1" fmla="*/ 287382 h 1245326"/>
                <a:gd name="connsiteX2" fmla="*/ 478972 w 592183"/>
                <a:gd name="connsiteY2" fmla="*/ 644434 h 1245326"/>
                <a:gd name="connsiteX3" fmla="*/ 400594 w 592183"/>
                <a:gd name="connsiteY3" fmla="*/ 1245326 h 1245326"/>
                <a:gd name="connsiteX4" fmla="*/ 0 w 592183"/>
                <a:gd name="connsiteY4" fmla="*/ 1193075 h 1245326"/>
                <a:gd name="connsiteX5" fmla="*/ 69671 w 592183"/>
                <a:gd name="connsiteY5" fmla="*/ 1050540 h 1245326"/>
                <a:gd name="connsiteX6" fmla="*/ 592183 w 592183"/>
                <a:gd name="connsiteY6" fmla="*/ 0 h 1245326"/>
                <a:gd name="connsiteX0" fmla="*/ 1436915 w 1436915"/>
                <a:gd name="connsiteY0" fmla="*/ 0 h 1245326"/>
                <a:gd name="connsiteX1" fmla="*/ 1393373 w 1436915"/>
                <a:gd name="connsiteY1" fmla="*/ 287382 h 1245326"/>
                <a:gd name="connsiteX2" fmla="*/ 1323704 w 1436915"/>
                <a:gd name="connsiteY2" fmla="*/ 644434 h 1245326"/>
                <a:gd name="connsiteX3" fmla="*/ 1245326 w 1436915"/>
                <a:gd name="connsiteY3" fmla="*/ 1245326 h 1245326"/>
                <a:gd name="connsiteX4" fmla="*/ 0 w 1436915"/>
                <a:gd name="connsiteY4" fmla="*/ 984070 h 1245326"/>
                <a:gd name="connsiteX5" fmla="*/ 914403 w 1436915"/>
                <a:gd name="connsiteY5" fmla="*/ 1050540 h 1245326"/>
                <a:gd name="connsiteX6" fmla="*/ 1436915 w 1436915"/>
                <a:gd name="connsiteY6" fmla="*/ 0 h 1245326"/>
                <a:gd name="connsiteX0" fmla="*/ 1436915 w 1436915"/>
                <a:gd name="connsiteY0" fmla="*/ 0 h 1245326"/>
                <a:gd name="connsiteX1" fmla="*/ 1393373 w 1436915"/>
                <a:gd name="connsiteY1" fmla="*/ 287382 h 1245326"/>
                <a:gd name="connsiteX2" fmla="*/ 1323704 w 1436915"/>
                <a:gd name="connsiteY2" fmla="*/ 644434 h 1245326"/>
                <a:gd name="connsiteX3" fmla="*/ 1245326 w 1436915"/>
                <a:gd name="connsiteY3" fmla="*/ 1245326 h 1245326"/>
                <a:gd name="connsiteX4" fmla="*/ 0 w 1436915"/>
                <a:gd name="connsiteY4" fmla="*/ 984070 h 1245326"/>
                <a:gd name="connsiteX5" fmla="*/ 878684 w 1436915"/>
                <a:gd name="connsiteY5" fmla="*/ 1048158 h 1245326"/>
                <a:gd name="connsiteX6" fmla="*/ 1436915 w 1436915"/>
                <a:gd name="connsiteY6" fmla="*/ 0 h 1245326"/>
                <a:gd name="connsiteX0" fmla="*/ 1436915 w 1436915"/>
                <a:gd name="connsiteY0" fmla="*/ 0 h 1245326"/>
                <a:gd name="connsiteX1" fmla="*/ 1393373 w 1436915"/>
                <a:gd name="connsiteY1" fmla="*/ 287382 h 1245326"/>
                <a:gd name="connsiteX2" fmla="*/ 1323704 w 1436915"/>
                <a:gd name="connsiteY2" fmla="*/ 644434 h 1245326"/>
                <a:gd name="connsiteX3" fmla="*/ 1245326 w 1436915"/>
                <a:gd name="connsiteY3" fmla="*/ 1245326 h 1245326"/>
                <a:gd name="connsiteX4" fmla="*/ 0 w 1436915"/>
                <a:gd name="connsiteY4" fmla="*/ 984070 h 1245326"/>
                <a:gd name="connsiteX5" fmla="*/ 878684 w 1436915"/>
                <a:gd name="connsiteY5" fmla="*/ 1048158 h 1245326"/>
                <a:gd name="connsiteX6" fmla="*/ 1436915 w 1436915"/>
                <a:gd name="connsiteY6" fmla="*/ 0 h 1245326"/>
                <a:gd name="connsiteX0" fmla="*/ 1436915 w 1436915"/>
                <a:gd name="connsiteY0" fmla="*/ 0 h 1245326"/>
                <a:gd name="connsiteX1" fmla="*/ 1393373 w 1436915"/>
                <a:gd name="connsiteY1" fmla="*/ 287382 h 1245326"/>
                <a:gd name="connsiteX2" fmla="*/ 1323704 w 1436915"/>
                <a:gd name="connsiteY2" fmla="*/ 644434 h 1245326"/>
                <a:gd name="connsiteX3" fmla="*/ 1245326 w 1436915"/>
                <a:gd name="connsiteY3" fmla="*/ 1245326 h 1245326"/>
                <a:gd name="connsiteX4" fmla="*/ 0 w 1436915"/>
                <a:gd name="connsiteY4" fmla="*/ 984070 h 1245326"/>
                <a:gd name="connsiteX5" fmla="*/ 878684 w 1436915"/>
                <a:gd name="connsiteY5" fmla="*/ 1048158 h 1245326"/>
                <a:gd name="connsiteX6" fmla="*/ 1436915 w 1436915"/>
                <a:gd name="connsiteY6" fmla="*/ 0 h 1245326"/>
                <a:gd name="connsiteX0" fmla="*/ 1396434 w 1396434"/>
                <a:gd name="connsiteY0" fmla="*/ 0 h 1197701"/>
                <a:gd name="connsiteX1" fmla="*/ 1393373 w 1396434"/>
                <a:gd name="connsiteY1" fmla="*/ 239757 h 1197701"/>
                <a:gd name="connsiteX2" fmla="*/ 1323704 w 1396434"/>
                <a:gd name="connsiteY2" fmla="*/ 596809 h 1197701"/>
                <a:gd name="connsiteX3" fmla="*/ 1245326 w 1396434"/>
                <a:gd name="connsiteY3" fmla="*/ 1197701 h 1197701"/>
                <a:gd name="connsiteX4" fmla="*/ 0 w 1396434"/>
                <a:gd name="connsiteY4" fmla="*/ 936445 h 1197701"/>
                <a:gd name="connsiteX5" fmla="*/ 878684 w 1396434"/>
                <a:gd name="connsiteY5" fmla="*/ 1000533 h 1197701"/>
                <a:gd name="connsiteX6" fmla="*/ 1396434 w 1396434"/>
                <a:gd name="connsiteY6" fmla="*/ 0 h 1197701"/>
                <a:gd name="connsiteX0" fmla="*/ 1396434 w 1396434"/>
                <a:gd name="connsiteY0" fmla="*/ 0 h 1197701"/>
                <a:gd name="connsiteX1" fmla="*/ 1357655 w 1396434"/>
                <a:gd name="connsiteY1" fmla="*/ 308813 h 1197701"/>
                <a:gd name="connsiteX2" fmla="*/ 1323704 w 1396434"/>
                <a:gd name="connsiteY2" fmla="*/ 596809 h 1197701"/>
                <a:gd name="connsiteX3" fmla="*/ 1245326 w 1396434"/>
                <a:gd name="connsiteY3" fmla="*/ 1197701 h 1197701"/>
                <a:gd name="connsiteX4" fmla="*/ 0 w 1396434"/>
                <a:gd name="connsiteY4" fmla="*/ 936445 h 1197701"/>
                <a:gd name="connsiteX5" fmla="*/ 878684 w 1396434"/>
                <a:gd name="connsiteY5" fmla="*/ 1000533 h 1197701"/>
                <a:gd name="connsiteX6" fmla="*/ 1396434 w 1396434"/>
                <a:gd name="connsiteY6" fmla="*/ 0 h 1197701"/>
                <a:gd name="connsiteX0" fmla="*/ 1396434 w 1396434"/>
                <a:gd name="connsiteY0" fmla="*/ 0 h 1183413"/>
                <a:gd name="connsiteX1" fmla="*/ 1357655 w 1396434"/>
                <a:gd name="connsiteY1" fmla="*/ 308813 h 1183413"/>
                <a:gd name="connsiteX2" fmla="*/ 1323704 w 1396434"/>
                <a:gd name="connsiteY2" fmla="*/ 596809 h 1183413"/>
                <a:gd name="connsiteX3" fmla="*/ 1214370 w 1396434"/>
                <a:gd name="connsiteY3" fmla="*/ 1183413 h 1183413"/>
                <a:gd name="connsiteX4" fmla="*/ 0 w 1396434"/>
                <a:gd name="connsiteY4" fmla="*/ 936445 h 1183413"/>
                <a:gd name="connsiteX5" fmla="*/ 878684 w 1396434"/>
                <a:gd name="connsiteY5" fmla="*/ 1000533 h 1183413"/>
                <a:gd name="connsiteX6" fmla="*/ 1396434 w 1396434"/>
                <a:gd name="connsiteY6" fmla="*/ 0 h 1183413"/>
                <a:gd name="connsiteX0" fmla="*/ 1494065 w 1494065"/>
                <a:gd name="connsiteY0" fmla="*/ 0 h 1183413"/>
                <a:gd name="connsiteX1" fmla="*/ 1455286 w 1494065"/>
                <a:gd name="connsiteY1" fmla="*/ 308813 h 1183413"/>
                <a:gd name="connsiteX2" fmla="*/ 1421335 w 1494065"/>
                <a:gd name="connsiteY2" fmla="*/ 596809 h 1183413"/>
                <a:gd name="connsiteX3" fmla="*/ 1312001 w 1494065"/>
                <a:gd name="connsiteY3" fmla="*/ 1183413 h 1183413"/>
                <a:gd name="connsiteX4" fmla="*/ 0 w 1494065"/>
                <a:gd name="connsiteY4" fmla="*/ 905489 h 1183413"/>
                <a:gd name="connsiteX5" fmla="*/ 976315 w 1494065"/>
                <a:gd name="connsiteY5" fmla="*/ 1000533 h 1183413"/>
                <a:gd name="connsiteX6" fmla="*/ 1494065 w 1494065"/>
                <a:gd name="connsiteY6" fmla="*/ 0 h 1183413"/>
                <a:gd name="connsiteX0" fmla="*/ 1494065 w 1494065"/>
                <a:gd name="connsiteY0" fmla="*/ 0 h 1183413"/>
                <a:gd name="connsiteX1" fmla="*/ 1455286 w 1494065"/>
                <a:gd name="connsiteY1" fmla="*/ 308813 h 1183413"/>
                <a:gd name="connsiteX2" fmla="*/ 1421335 w 1494065"/>
                <a:gd name="connsiteY2" fmla="*/ 596809 h 1183413"/>
                <a:gd name="connsiteX3" fmla="*/ 1312001 w 1494065"/>
                <a:gd name="connsiteY3" fmla="*/ 1183413 h 1183413"/>
                <a:gd name="connsiteX4" fmla="*/ 0 w 1494065"/>
                <a:gd name="connsiteY4" fmla="*/ 905489 h 1183413"/>
                <a:gd name="connsiteX5" fmla="*/ 976315 w 1494065"/>
                <a:gd name="connsiteY5" fmla="*/ 1000533 h 1183413"/>
                <a:gd name="connsiteX6" fmla="*/ 1494065 w 1494065"/>
                <a:gd name="connsiteY6" fmla="*/ 0 h 1183413"/>
                <a:gd name="connsiteX0" fmla="*/ 1498828 w 1498828"/>
                <a:gd name="connsiteY0" fmla="*/ 0 h 1183413"/>
                <a:gd name="connsiteX1" fmla="*/ 1460049 w 1498828"/>
                <a:gd name="connsiteY1" fmla="*/ 308813 h 1183413"/>
                <a:gd name="connsiteX2" fmla="*/ 1426098 w 1498828"/>
                <a:gd name="connsiteY2" fmla="*/ 596809 h 1183413"/>
                <a:gd name="connsiteX3" fmla="*/ 1316764 w 1498828"/>
                <a:gd name="connsiteY3" fmla="*/ 1183413 h 1183413"/>
                <a:gd name="connsiteX4" fmla="*/ 0 w 1498828"/>
                <a:gd name="connsiteY4" fmla="*/ 900727 h 1183413"/>
                <a:gd name="connsiteX5" fmla="*/ 981078 w 1498828"/>
                <a:gd name="connsiteY5" fmla="*/ 1000533 h 1183413"/>
                <a:gd name="connsiteX6" fmla="*/ 1498828 w 1498828"/>
                <a:gd name="connsiteY6" fmla="*/ 0 h 1183413"/>
                <a:gd name="connsiteX0" fmla="*/ 1498828 w 1498828"/>
                <a:gd name="connsiteY0" fmla="*/ 0 h 1183413"/>
                <a:gd name="connsiteX1" fmla="*/ 1460049 w 1498828"/>
                <a:gd name="connsiteY1" fmla="*/ 308813 h 1183413"/>
                <a:gd name="connsiteX2" fmla="*/ 1447804 w 1498828"/>
                <a:gd name="connsiteY2" fmla="*/ 444137 h 1183413"/>
                <a:gd name="connsiteX3" fmla="*/ 1426098 w 1498828"/>
                <a:gd name="connsiteY3" fmla="*/ 596809 h 1183413"/>
                <a:gd name="connsiteX4" fmla="*/ 1316764 w 1498828"/>
                <a:gd name="connsiteY4" fmla="*/ 1183413 h 1183413"/>
                <a:gd name="connsiteX5" fmla="*/ 0 w 1498828"/>
                <a:gd name="connsiteY5" fmla="*/ 900727 h 1183413"/>
                <a:gd name="connsiteX6" fmla="*/ 981078 w 1498828"/>
                <a:gd name="connsiteY6" fmla="*/ 1000533 h 1183413"/>
                <a:gd name="connsiteX7" fmla="*/ 1498828 w 1498828"/>
                <a:gd name="connsiteY7" fmla="*/ 0 h 1183413"/>
                <a:gd name="connsiteX0" fmla="*/ 1498828 w 1498828"/>
                <a:gd name="connsiteY0" fmla="*/ 0 h 1183413"/>
                <a:gd name="connsiteX1" fmla="*/ 1464812 w 1498828"/>
                <a:gd name="connsiteY1" fmla="*/ 287382 h 1183413"/>
                <a:gd name="connsiteX2" fmla="*/ 1447804 w 1498828"/>
                <a:gd name="connsiteY2" fmla="*/ 444137 h 1183413"/>
                <a:gd name="connsiteX3" fmla="*/ 1426098 w 1498828"/>
                <a:gd name="connsiteY3" fmla="*/ 596809 h 1183413"/>
                <a:gd name="connsiteX4" fmla="*/ 1316764 w 1498828"/>
                <a:gd name="connsiteY4" fmla="*/ 1183413 h 1183413"/>
                <a:gd name="connsiteX5" fmla="*/ 0 w 1498828"/>
                <a:gd name="connsiteY5" fmla="*/ 900727 h 1183413"/>
                <a:gd name="connsiteX6" fmla="*/ 981078 w 1498828"/>
                <a:gd name="connsiteY6" fmla="*/ 1000533 h 1183413"/>
                <a:gd name="connsiteX7" fmla="*/ 1498828 w 1498828"/>
                <a:gd name="connsiteY7" fmla="*/ 0 h 118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8828" h="1183413">
                  <a:moveTo>
                    <a:pt x="1498828" y="0"/>
                  </a:moveTo>
                  <a:cubicBezTo>
                    <a:pt x="1497808" y="79919"/>
                    <a:pt x="1465832" y="207463"/>
                    <a:pt x="1464812" y="287382"/>
                  </a:cubicBezTo>
                  <a:cubicBezTo>
                    <a:pt x="1459143" y="326140"/>
                    <a:pt x="1453473" y="405379"/>
                    <a:pt x="1447804" y="444137"/>
                  </a:cubicBezTo>
                  <a:lnTo>
                    <a:pt x="1426098" y="596809"/>
                  </a:lnTo>
                  <a:lnTo>
                    <a:pt x="1316764" y="1183413"/>
                  </a:lnTo>
                  <a:lnTo>
                    <a:pt x="0" y="900727"/>
                  </a:lnTo>
                  <a:lnTo>
                    <a:pt x="981078" y="1000533"/>
                  </a:lnTo>
                  <a:cubicBezTo>
                    <a:pt x="1164774" y="639240"/>
                    <a:pt x="1312751" y="349386"/>
                    <a:pt x="1498828" y="0"/>
                  </a:cubicBezTo>
                  <a:close/>
                </a:path>
              </a:pathLst>
            </a:custGeom>
            <a:solidFill>
              <a:srgbClr val="1F497D">
                <a:lumMod val="60000"/>
                <a:lumOff val="40000"/>
                <a:alpha val="40000"/>
              </a:srgbClr>
            </a:solidFill>
            <a:ln w="6985" cap="flat" cmpd="sng" algn="ctr">
              <a:noFill/>
              <a:prstDash val="lg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kern="0">
                <a:solidFill>
                  <a:prstClr val="white"/>
                </a:solidFill>
                <a:latin typeface="Calibri"/>
              </a:endParaRPr>
            </a:p>
          </p:txBody>
        </p:sp>
        <p:sp>
          <p:nvSpPr>
            <p:cNvPr id="178" name="Freeform 177"/>
            <p:cNvSpPr/>
            <p:nvPr/>
          </p:nvSpPr>
          <p:spPr>
            <a:xfrm>
              <a:off x="3770764" y="2515837"/>
              <a:ext cx="497656" cy="3585557"/>
            </a:xfrm>
            <a:custGeom>
              <a:avLst/>
              <a:gdLst>
                <a:gd name="connsiteX0" fmla="*/ 8709 w 34834"/>
                <a:gd name="connsiteY0" fmla="*/ 0 h 679268"/>
                <a:gd name="connsiteX1" fmla="*/ 34834 w 34834"/>
                <a:gd name="connsiteY1" fmla="*/ 217714 h 679268"/>
                <a:gd name="connsiteX2" fmla="*/ 34834 w 34834"/>
                <a:gd name="connsiteY2" fmla="*/ 435428 h 679268"/>
                <a:gd name="connsiteX3" fmla="*/ 0 w 34834"/>
                <a:gd name="connsiteY3" fmla="*/ 679268 h 679268"/>
                <a:gd name="connsiteX0" fmla="*/ 3946 w 30071"/>
                <a:gd name="connsiteY0" fmla="*/ 0 h 653074"/>
                <a:gd name="connsiteX1" fmla="*/ 30071 w 30071"/>
                <a:gd name="connsiteY1" fmla="*/ 217714 h 653074"/>
                <a:gd name="connsiteX2" fmla="*/ 30071 w 30071"/>
                <a:gd name="connsiteY2" fmla="*/ 435428 h 653074"/>
                <a:gd name="connsiteX3" fmla="*/ 0 w 30071"/>
                <a:gd name="connsiteY3" fmla="*/ 653074 h 653074"/>
                <a:gd name="connsiteX0" fmla="*/ 117157 w 117157"/>
                <a:gd name="connsiteY0" fmla="*/ 0 h 2525417"/>
                <a:gd name="connsiteX1" fmla="*/ 30071 w 117157"/>
                <a:gd name="connsiteY1" fmla="*/ 2090057 h 2525417"/>
                <a:gd name="connsiteX2" fmla="*/ 30071 w 117157"/>
                <a:gd name="connsiteY2" fmla="*/ 2307771 h 2525417"/>
                <a:gd name="connsiteX3" fmla="*/ 0 w 117157"/>
                <a:gd name="connsiteY3" fmla="*/ 2525417 h 2525417"/>
                <a:gd name="connsiteX0" fmla="*/ 117157 w 119671"/>
                <a:gd name="connsiteY0" fmla="*/ 0 h 2525417"/>
                <a:gd name="connsiteX1" fmla="*/ 117157 w 119671"/>
                <a:gd name="connsiteY1" fmla="*/ 452847 h 2525417"/>
                <a:gd name="connsiteX2" fmla="*/ 30071 w 119671"/>
                <a:gd name="connsiteY2" fmla="*/ 2090057 h 2525417"/>
                <a:gd name="connsiteX3" fmla="*/ 30071 w 119671"/>
                <a:gd name="connsiteY3" fmla="*/ 2307771 h 2525417"/>
                <a:gd name="connsiteX4" fmla="*/ 0 w 119671"/>
                <a:gd name="connsiteY4" fmla="*/ 2525417 h 2525417"/>
                <a:gd name="connsiteX0" fmla="*/ 117157 w 119671"/>
                <a:gd name="connsiteY0" fmla="*/ 0 h 2525417"/>
                <a:gd name="connsiteX1" fmla="*/ 117157 w 119671"/>
                <a:gd name="connsiteY1" fmla="*/ 452847 h 2525417"/>
                <a:gd name="connsiteX2" fmla="*/ 47489 w 119671"/>
                <a:gd name="connsiteY2" fmla="*/ 1297578 h 2525417"/>
                <a:gd name="connsiteX3" fmla="*/ 30071 w 119671"/>
                <a:gd name="connsiteY3" fmla="*/ 2090057 h 2525417"/>
                <a:gd name="connsiteX4" fmla="*/ 30071 w 119671"/>
                <a:gd name="connsiteY4" fmla="*/ 2307771 h 2525417"/>
                <a:gd name="connsiteX5" fmla="*/ 0 w 119671"/>
                <a:gd name="connsiteY5" fmla="*/ 2525417 h 2525417"/>
                <a:gd name="connsiteX0" fmla="*/ 117157 w 119671"/>
                <a:gd name="connsiteY0" fmla="*/ 0 h 2525417"/>
                <a:gd name="connsiteX1" fmla="*/ 117157 w 119671"/>
                <a:gd name="connsiteY1" fmla="*/ 452847 h 2525417"/>
                <a:gd name="connsiteX2" fmla="*/ 47489 w 119671"/>
                <a:gd name="connsiteY2" fmla="*/ 1297578 h 2525417"/>
                <a:gd name="connsiteX3" fmla="*/ 12654 w 119671"/>
                <a:gd name="connsiteY3" fmla="*/ 2046514 h 2525417"/>
                <a:gd name="connsiteX4" fmla="*/ 30071 w 119671"/>
                <a:gd name="connsiteY4" fmla="*/ 2307771 h 2525417"/>
                <a:gd name="connsiteX5" fmla="*/ 0 w 119671"/>
                <a:gd name="connsiteY5" fmla="*/ 2525417 h 2525417"/>
                <a:gd name="connsiteX0" fmla="*/ 160700 w 163214"/>
                <a:gd name="connsiteY0" fmla="*/ 0 h 3413691"/>
                <a:gd name="connsiteX1" fmla="*/ 160700 w 163214"/>
                <a:gd name="connsiteY1" fmla="*/ 452847 h 3413691"/>
                <a:gd name="connsiteX2" fmla="*/ 91032 w 163214"/>
                <a:gd name="connsiteY2" fmla="*/ 1297578 h 3413691"/>
                <a:gd name="connsiteX3" fmla="*/ 56197 w 163214"/>
                <a:gd name="connsiteY3" fmla="*/ 2046514 h 3413691"/>
                <a:gd name="connsiteX4" fmla="*/ 73614 w 163214"/>
                <a:gd name="connsiteY4" fmla="*/ 2307771 h 3413691"/>
                <a:gd name="connsiteX5" fmla="*/ 0 w 163214"/>
                <a:gd name="connsiteY5" fmla="*/ 3413691 h 3413691"/>
                <a:gd name="connsiteX0" fmla="*/ 160700 w 163214"/>
                <a:gd name="connsiteY0" fmla="*/ 0 h 3413691"/>
                <a:gd name="connsiteX1" fmla="*/ 160700 w 163214"/>
                <a:gd name="connsiteY1" fmla="*/ 452847 h 3413691"/>
                <a:gd name="connsiteX2" fmla="*/ 91032 w 163214"/>
                <a:gd name="connsiteY2" fmla="*/ 1297578 h 3413691"/>
                <a:gd name="connsiteX3" fmla="*/ 56197 w 163214"/>
                <a:gd name="connsiteY3" fmla="*/ 2046514 h 3413691"/>
                <a:gd name="connsiteX4" fmla="*/ 73614 w 163214"/>
                <a:gd name="connsiteY4" fmla="*/ 2307771 h 3413691"/>
                <a:gd name="connsiteX5" fmla="*/ 38780 w 163214"/>
                <a:gd name="connsiteY5" fmla="*/ 2708367 h 3413691"/>
                <a:gd name="connsiteX6" fmla="*/ 0 w 163214"/>
                <a:gd name="connsiteY6" fmla="*/ 3413691 h 3413691"/>
                <a:gd name="connsiteX0" fmla="*/ 160700 w 163214"/>
                <a:gd name="connsiteY0" fmla="*/ 0 h 3413691"/>
                <a:gd name="connsiteX1" fmla="*/ 160700 w 163214"/>
                <a:gd name="connsiteY1" fmla="*/ 452847 h 3413691"/>
                <a:gd name="connsiteX2" fmla="*/ 91032 w 163214"/>
                <a:gd name="connsiteY2" fmla="*/ 1297578 h 3413691"/>
                <a:gd name="connsiteX3" fmla="*/ 56197 w 163214"/>
                <a:gd name="connsiteY3" fmla="*/ 2046514 h 3413691"/>
                <a:gd name="connsiteX4" fmla="*/ 73614 w 163214"/>
                <a:gd name="connsiteY4" fmla="*/ 2342605 h 3413691"/>
                <a:gd name="connsiteX5" fmla="*/ 38780 w 163214"/>
                <a:gd name="connsiteY5" fmla="*/ 2708367 h 3413691"/>
                <a:gd name="connsiteX6" fmla="*/ 0 w 163214"/>
                <a:gd name="connsiteY6" fmla="*/ 3413691 h 3413691"/>
                <a:gd name="connsiteX0" fmla="*/ 169409 w 169409"/>
                <a:gd name="connsiteY0" fmla="*/ 0 h 3317897"/>
                <a:gd name="connsiteX1" fmla="*/ 160700 w 169409"/>
                <a:gd name="connsiteY1" fmla="*/ 357053 h 3317897"/>
                <a:gd name="connsiteX2" fmla="*/ 91032 w 169409"/>
                <a:gd name="connsiteY2" fmla="*/ 1201784 h 3317897"/>
                <a:gd name="connsiteX3" fmla="*/ 56197 w 169409"/>
                <a:gd name="connsiteY3" fmla="*/ 1950720 h 3317897"/>
                <a:gd name="connsiteX4" fmla="*/ 73614 w 169409"/>
                <a:gd name="connsiteY4" fmla="*/ 2246811 h 3317897"/>
                <a:gd name="connsiteX5" fmla="*/ 38780 w 169409"/>
                <a:gd name="connsiteY5" fmla="*/ 2612573 h 3317897"/>
                <a:gd name="connsiteX6" fmla="*/ 0 w 169409"/>
                <a:gd name="connsiteY6" fmla="*/ 3317897 h 3317897"/>
                <a:gd name="connsiteX0" fmla="*/ 613546 w 613546"/>
                <a:gd name="connsiteY0" fmla="*/ 0 h 4319383"/>
                <a:gd name="connsiteX1" fmla="*/ 160700 w 613546"/>
                <a:gd name="connsiteY1" fmla="*/ 1358539 h 4319383"/>
                <a:gd name="connsiteX2" fmla="*/ 91032 w 613546"/>
                <a:gd name="connsiteY2" fmla="*/ 2203270 h 4319383"/>
                <a:gd name="connsiteX3" fmla="*/ 56197 w 613546"/>
                <a:gd name="connsiteY3" fmla="*/ 2952206 h 4319383"/>
                <a:gd name="connsiteX4" fmla="*/ 73614 w 613546"/>
                <a:gd name="connsiteY4" fmla="*/ 3248297 h 4319383"/>
                <a:gd name="connsiteX5" fmla="*/ 38780 w 613546"/>
                <a:gd name="connsiteY5" fmla="*/ 3614059 h 4319383"/>
                <a:gd name="connsiteX6" fmla="*/ 0 w 613546"/>
                <a:gd name="connsiteY6" fmla="*/ 4319383 h 4319383"/>
                <a:gd name="connsiteX0" fmla="*/ 613546 w 613546"/>
                <a:gd name="connsiteY0" fmla="*/ 0 h 4319383"/>
                <a:gd name="connsiteX1" fmla="*/ 387123 w 613546"/>
                <a:gd name="connsiteY1" fmla="*/ 1027613 h 4319383"/>
                <a:gd name="connsiteX2" fmla="*/ 91032 w 613546"/>
                <a:gd name="connsiteY2" fmla="*/ 2203270 h 4319383"/>
                <a:gd name="connsiteX3" fmla="*/ 56197 w 613546"/>
                <a:gd name="connsiteY3" fmla="*/ 2952206 h 4319383"/>
                <a:gd name="connsiteX4" fmla="*/ 73614 w 613546"/>
                <a:gd name="connsiteY4" fmla="*/ 3248297 h 4319383"/>
                <a:gd name="connsiteX5" fmla="*/ 38780 w 613546"/>
                <a:gd name="connsiteY5" fmla="*/ 3614059 h 4319383"/>
                <a:gd name="connsiteX6" fmla="*/ 0 w 613546"/>
                <a:gd name="connsiteY6" fmla="*/ 4319383 h 4319383"/>
                <a:gd name="connsiteX0" fmla="*/ 613546 w 613546"/>
                <a:gd name="connsiteY0" fmla="*/ 0 h 4319383"/>
                <a:gd name="connsiteX1" fmla="*/ 387123 w 613546"/>
                <a:gd name="connsiteY1" fmla="*/ 1027613 h 4319383"/>
                <a:gd name="connsiteX2" fmla="*/ 256495 w 613546"/>
                <a:gd name="connsiteY2" fmla="*/ 1898470 h 4319383"/>
                <a:gd name="connsiteX3" fmla="*/ 56197 w 613546"/>
                <a:gd name="connsiteY3" fmla="*/ 2952206 h 4319383"/>
                <a:gd name="connsiteX4" fmla="*/ 73614 w 613546"/>
                <a:gd name="connsiteY4" fmla="*/ 3248297 h 4319383"/>
                <a:gd name="connsiteX5" fmla="*/ 38780 w 613546"/>
                <a:gd name="connsiteY5" fmla="*/ 3614059 h 4319383"/>
                <a:gd name="connsiteX6" fmla="*/ 0 w 613546"/>
                <a:gd name="connsiteY6" fmla="*/ 4319383 h 4319383"/>
                <a:gd name="connsiteX0" fmla="*/ 613546 w 613546"/>
                <a:gd name="connsiteY0" fmla="*/ 0 h 4319383"/>
                <a:gd name="connsiteX1" fmla="*/ 387123 w 613546"/>
                <a:gd name="connsiteY1" fmla="*/ 1027613 h 4319383"/>
                <a:gd name="connsiteX2" fmla="*/ 256495 w 613546"/>
                <a:gd name="connsiteY2" fmla="*/ 1898470 h 4319383"/>
                <a:gd name="connsiteX3" fmla="*/ 169409 w 613546"/>
                <a:gd name="connsiteY3" fmla="*/ 2595155 h 4319383"/>
                <a:gd name="connsiteX4" fmla="*/ 73614 w 613546"/>
                <a:gd name="connsiteY4" fmla="*/ 3248297 h 4319383"/>
                <a:gd name="connsiteX5" fmla="*/ 38780 w 613546"/>
                <a:gd name="connsiteY5" fmla="*/ 3614059 h 4319383"/>
                <a:gd name="connsiteX6" fmla="*/ 0 w 613546"/>
                <a:gd name="connsiteY6" fmla="*/ 4319383 h 4319383"/>
                <a:gd name="connsiteX0" fmla="*/ 613546 w 613546"/>
                <a:gd name="connsiteY0" fmla="*/ 0 h 4319383"/>
                <a:gd name="connsiteX1" fmla="*/ 387123 w 613546"/>
                <a:gd name="connsiteY1" fmla="*/ 1027613 h 4319383"/>
                <a:gd name="connsiteX2" fmla="*/ 256495 w 613546"/>
                <a:gd name="connsiteY2" fmla="*/ 1898470 h 4319383"/>
                <a:gd name="connsiteX3" fmla="*/ 169409 w 613546"/>
                <a:gd name="connsiteY3" fmla="*/ 2595155 h 4319383"/>
                <a:gd name="connsiteX4" fmla="*/ 125865 w 613546"/>
                <a:gd name="connsiteY4" fmla="*/ 3169920 h 4319383"/>
                <a:gd name="connsiteX5" fmla="*/ 38780 w 613546"/>
                <a:gd name="connsiteY5" fmla="*/ 3614059 h 4319383"/>
                <a:gd name="connsiteX6" fmla="*/ 0 w 613546"/>
                <a:gd name="connsiteY6" fmla="*/ 4319383 h 4319383"/>
                <a:gd name="connsiteX0" fmla="*/ 613546 w 613546"/>
                <a:gd name="connsiteY0" fmla="*/ 0 h 4319383"/>
                <a:gd name="connsiteX1" fmla="*/ 387123 w 613546"/>
                <a:gd name="connsiteY1" fmla="*/ 1027613 h 4319383"/>
                <a:gd name="connsiteX2" fmla="*/ 256495 w 613546"/>
                <a:gd name="connsiteY2" fmla="*/ 1898470 h 4319383"/>
                <a:gd name="connsiteX3" fmla="*/ 169409 w 613546"/>
                <a:gd name="connsiteY3" fmla="*/ 2595155 h 4319383"/>
                <a:gd name="connsiteX4" fmla="*/ 125865 w 613546"/>
                <a:gd name="connsiteY4" fmla="*/ 3169920 h 4319383"/>
                <a:gd name="connsiteX5" fmla="*/ 73615 w 613546"/>
                <a:gd name="connsiteY5" fmla="*/ 3666310 h 4319383"/>
                <a:gd name="connsiteX6" fmla="*/ 0 w 613546"/>
                <a:gd name="connsiteY6" fmla="*/ 4319383 h 4319383"/>
                <a:gd name="connsiteX0" fmla="*/ 839969 w 839969"/>
                <a:gd name="connsiteY0" fmla="*/ 0 h 4763521"/>
                <a:gd name="connsiteX1" fmla="*/ 613546 w 839969"/>
                <a:gd name="connsiteY1" fmla="*/ 1027613 h 4763521"/>
                <a:gd name="connsiteX2" fmla="*/ 482918 w 839969"/>
                <a:gd name="connsiteY2" fmla="*/ 1898470 h 4763521"/>
                <a:gd name="connsiteX3" fmla="*/ 395832 w 839969"/>
                <a:gd name="connsiteY3" fmla="*/ 2595155 h 4763521"/>
                <a:gd name="connsiteX4" fmla="*/ 352288 w 839969"/>
                <a:gd name="connsiteY4" fmla="*/ 3169920 h 4763521"/>
                <a:gd name="connsiteX5" fmla="*/ 300038 w 839969"/>
                <a:gd name="connsiteY5" fmla="*/ 3666310 h 4763521"/>
                <a:gd name="connsiteX6" fmla="*/ 0 w 839969"/>
                <a:gd name="connsiteY6" fmla="*/ 4763521 h 4763521"/>
                <a:gd name="connsiteX0" fmla="*/ 839969 w 839969"/>
                <a:gd name="connsiteY0" fmla="*/ 0 h 4763521"/>
                <a:gd name="connsiteX1" fmla="*/ 613546 w 839969"/>
                <a:gd name="connsiteY1" fmla="*/ 1027613 h 4763521"/>
                <a:gd name="connsiteX2" fmla="*/ 482918 w 839969"/>
                <a:gd name="connsiteY2" fmla="*/ 1898470 h 4763521"/>
                <a:gd name="connsiteX3" fmla="*/ 395832 w 839969"/>
                <a:gd name="connsiteY3" fmla="*/ 2595155 h 4763521"/>
                <a:gd name="connsiteX4" fmla="*/ 352288 w 839969"/>
                <a:gd name="connsiteY4" fmla="*/ 3169920 h 4763521"/>
                <a:gd name="connsiteX5" fmla="*/ 239078 w 839969"/>
                <a:gd name="connsiteY5" fmla="*/ 3727270 h 4763521"/>
                <a:gd name="connsiteX6" fmla="*/ 0 w 839969"/>
                <a:gd name="connsiteY6" fmla="*/ 4763521 h 4763521"/>
                <a:gd name="connsiteX0" fmla="*/ 839969 w 839969"/>
                <a:gd name="connsiteY0" fmla="*/ 0 h 4763521"/>
                <a:gd name="connsiteX1" fmla="*/ 613546 w 839969"/>
                <a:gd name="connsiteY1" fmla="*/ 1027613 h 4763521"/>
                <a:gd name="connsiteX2" fmla="*/ 482918 w 839969"/>
                <a:gd name="connsiteY2" fmla="*/ 1898470 h 4763521"/>
                <a:gd name="connsiteX3" fmla="*/ 395832 w 839969"/>
                <a:gd name="connsiteY3" fmla="*/ 2595155 h 4763521"/>
                <a:gd name="connsiteX4" fmla="*/ 291328 w 839969"/>
                <a:gd name="connsiteY4" fmla="*/ 3196046 h 4763521"/>
                <a:gd name="connsiteX5" fmla="*/ 239078 w 839969"/>
                <a:gd name="connsiteY5" fmla="*/ 3727270 h 4763521"/>
                <a:gd name="connsiteX6" fmla="*/ 0 w 839969"/>
                <a:gd name="connsiteY6" fmla="*/ 4763521 h 4763521"/>
                <a:gd name="connsiteX0" fmla="*/ 839969 w 839969"/>
                <a:gd name="connsiteY0" fmla="*/ 0 h 4763521"/>
                <a:gd name="connsiteX1" fmla="*/ 613546 w 839969"/>
                <a:gd name="connsiteY1" fmla="*/ 1027613 h 4763521"/>
                <a:gd name="connsiteX2" fmla="*/ 482918 w 839969"/>
                <a:gd name="connsiteY2" fmla="*/ 1898470 h 4763521"/>
                <a:gd name="connsiteX3" fmla="*/ 360997 w 839969"/>
                <a:gd name="connsiteY3" fmla="*/ 2621281 h 4763521"/>
                <a:gd name="connsiteX4" fmla="*/ 291328 w 839969"/>
                <a:gd name="connsiteY4" fmla="*/ 3196046 h 4763521"/>
                <a:gd name="connsiteX5" fmla="*/ 239078 w 839969"/>
                <a:gd name="connsiteY5" fmla="*/ 3727270 h 4763521"/>
                <a:gd name="connsiteX6" fmla="*/ 0 w 839969"/>
                <a:gd name="connsiteY6" fmla="*/ 4763521 h 4763521"/>
                <a:gd name="connsiteX0" fmla="*/ 839969 w 839969"/>
                <a:gd name="connsiteY0" fmla="*/ 0 h 4763521"/>
                <a:gd name="connsiteX1" fmla="*/ 613546 w 839969"/>
                <a:gd name="connsiteY1" fmla="*/ 1027613 h 4763521"/>
                <a:gd name="connsiteX2" fmla="*/ 439375 w 839969"/>
                <a:gd name="connsiteY2" fmla="*/ 1950721 h 4763521"/>
                <a:gd name="connsiteX3" fmla="*/ 360997 w 839969"/>
                <a:gd name="connsiteY3" fmla="*/ 2621281 h 4763521"/>
                <a:gd name="connsiteX4" fmla="*/ 291328 w 839969"/>
                <a:gd name="connsiteY4" fmla="*/ 3196046 h 4763521"/>
                <a:gd name="connsiteX5" fmla="*/ 239078 w 839969"/>
                <a:gd name="connsiteY5" fmla="*/ 3727270 h 4763521"/>
                <a:gd name="connsiteX6" fmla="*/ 0 w 839969"/>
                <a:gd name="connsiteY6" fmla="*/ 4763521 h 4763521"/>
                <a:gd name="connsiteX0" fmla="*/ 839969 w 839969"/>
                <a:gd name="connsiteY0" fmla="*/ 0 h 4763521"/>
                <a:gd name="connsiteX1" fmla="*/ 561294 w 839969"/>
                <a:gd name="connsiteY1" fmla="*/ 1071156 h 4763521"/>
                <a:gd name="connsiteX2" fmla="*/ 439375 w 839969"/>
                <a:gd name="connsiteY2" fmla="*/ 1950721 h 4763521"/>
                <a:gd name="connsiteX3" fmla="*/ 360997 w 839969"/>
                <a:gd name="connsiteY3" fmla="*/ 2621281 h 4763521"/>
                <a:gd name="connsiteX4" fmla="*/ 291328 w 839969"/>
                <a:gd name="connsiteY4" fmla="*/ 3196046 h 4763521"/>
                <a:gd name="connsiteX5" fmla="*/ 239078 w 839969"/>
                <a:gd name="connsiteY5" fmla="*/ 3727270 h 4763521"/>
                <a:gd name="connsiteX6" fmla="*/ 0 w 839969"/>
                <a:gd name="connsiteY6" fmla="*/ 4763521 h 4763521"/>
                <a:gd name="connsiteX0" fmla="*/ 648381 w 648381"/>
                <a:gd name="connsiteY0" fmla="*/ 0 h 4301967"/>
                <a:gd name="connsiteX1" fmla="*/ 561294 w 648381"/>
                <a:gd name="connsiteY1" fmla="*/ 609602 h 4301967"/>
                <a:gd name="connsiteX2" fmla="*/ 439375 w 648381"/>
                <a:gd name="connsiteY2" fmla="*/ 1489167 h 4301967"/>
                <a:gd name="connsiteX3" fmla="*/ 360997 w 648381"/>
                <a:gd name="connsiteY3" fmla="*/ 2159727 h 4301967"/>
                <a:gd name="connsiteX4" fmla="*/ 291328 w 648381"/>
                <a:gd name="connsiteY4" fmla="*/ 2734492 h 4301967"/>
                <a:gd name="connsiteX5" fmla="*/ 239078 w 648381"/>
                <a:gd name="connsiteY5" fmla="*/ 3265716 h 4301967"/>
                <a:gd name="connsiteX6" fmla="*/ 0 w 648381"/>
                <a:gd name="connsiteY6" fmla="*/ 4301967 h 4301967"/>
                <a:gd name="connsiteX0" fmla="*/ 570004 w 570004"/>
                <a:gd name="connsiteY0" fmla="*/ 0 h 4188756"/>
                <a:gd name="connsiteX1" fmla="*/ 482917 w 570004"/>
                <a:gd name="connsiteY1" fmla="*/ 609602 h 4188756"/>
                <a:gd name="connsiteX2" fmla="*/ 360998 w 570004"/>
                <a:gd name="connsiteY2" fmla="*/ 1489167 h 4188756"/>
                <a:gd name="connsiteX3" fmla="*/ 282620 w 570004"/>
                <a:gd name="connsiteY3" fmla="*/ 2159727 h 4188756"/>
                <a:gd name="connsiteX4" fmla="*/ 212951 w 570004"/>
                <a:gd name="connsiteY4" fmla="*/ 2734492 h 4188756"/>
                <a:gd name="connsiteX5" fmla="*/ 160701 w 570004"/>
                <a:gd name="connsiteY5" fmla="*/ 3265716 h 4188756"/>
                <a:gd name="connsiteX6" fmla="*/ 0 w 570004"/>
                <a:gd name="connsiteY6" fmla="*/ 4188756 h 4188756"/>
                <a:gd name="connsiteX0" fmla="*/ 570004 w 570004"/>
                <a:gd name="connsiteY0" fmla="*/ 0 h 4188756"/>
                <a:gd name="connsiteX1" fmla="*/ 482917 w 570004"/>
                <a:gd name="connsiteY1" fmla="*/ 609602 h 4188756"/>
                <a:gd name="connsiteX2" fmla="*/ 360998 w 570004"/>
                <a:gd name="connsiteY2" fmla="*/ 1489167 h 4188756"/>
                <a:gd name="connsiteX3" fmla="*/ 239077 w 570004"/>
                <a:gd name="connsiteY3" fmla="*/ 2333898 h 4188756"/>
                <a:gd name="connsiteX4" fmla="*/ 212951 w 570004"/>
                <a:gd name="connsiteY4" fmla="*/ 2734492 h 4188756"/>
                <a:gd name="connsiteX5" fmla="*/ 160701 w 570004"/>
                <a:gd name="connsiteY5" fmla="*/ 3265716 h 4188756"/>
                <a:gd name="connsiteX6" fmla="*/ 0 w 570004"/>
                <a:gd name="connsiteY6" fmla="*/ 4188756 h 4188756"/>
                <a:gd name="connsiteX0" fmla="*/ 570004 w 570004"/>
                <a:gd name="connsiteY0" fmla="*/ 0 h 4188756"/>
                <a:gd name="connsiteX1" fmla="*/ 482917 w 570004"/>
                <a:gd name="connsiteY1" fmla="*/ 609602 h 4188756"/>
                <a:gd name="connsiteX2" fmla="*/ 360998 w 570004"/>
                <a:gd name="connsiteY2" fmla="*/ 1489167 h 4188756"/>
                <a:gd name="connsiteX3" fmla="*/ 239077 w 570004"/>
                <a:gd name="connsiteY3" fmla="*/ 2333898 h 4188756"/>
                <a:gd name="connsiteX4" fmla="*/ 212952 w 570004"/>
                <a:gd name="connsiteY4" fmla="*/ 2583250 h 4188756"/>
                <a:gd name="connsiteX5" fmla="*/ 212951 w 570004"/>
                <a:gd name="connsiteY5" fmla="*/ 2734492 h 4188756"/>
                <a:gd name="connsiteX6" fmla="*/ 160701 w 570004"/>
                <a:gd name="connsiteY6" fmla="*/ 3265716 h 4188756"/>
                <a:gd name="connsiteX7" fmla="*/ 0 w 570004"/>
                <a:gd name="connsiteY7" fmla="*/ 4188756 h 4188756"/>
                <a:gd name="connsiteX0" fmla="*/ 570004 w 570004"/>
                <a:gd name="connsiteY0" fmla="*/ 0 h 4188756"/>
                <a:gd name="connsiteX1" fmla="*/ 482917 w 570004"/>
                <a:gd name="connsiteY1" fmla="*/ 609602 h 4188756"/>
                <a:gd name="connsiteX2" fmla="*/ 360998 w 570004"/>
                <a:gd name="connsiteY2" fmla="*/ 1489167 h 4188756"/>
                <a:gd name="connsiteX3" fmla="*/ 239077 w 570004"/>
                <a:gd name="connsiteY3" fmla="*/ 2333898 h 4188756"/>
                <a:gd name="connsiteX4" fmla="*/ 212952 w 570004"/>
                <a:gd name="connsiteY4" fmla="*/ 2583250 h 4188756"/>
                <a:gd name="connsiteX5" fmla="*/ 186826 w 570004"/>
                <a:gd name="connsiteY5" fmla="*/ 2795452 h 4188756"/>
                <a:gd name="connsiteX6" fmla="*/ 160701 w 570004"/>
                <a:gd name="connsiteY6" fmla="*/ 3265716 h 4188756"/>
                <a:gd name="connsiteX7" fmla="*/ 0 w 570004"/>
                <a:gd name="connsiteY7" fmla="*/ 4188756 h 4188756"/>
                <a:gd name="connsiteX0" fmla="*/ 570004 w 570004"/>
                <a:gd name="connsiteY0" fmla="*/ 0 h 4188756"/>
                <a:gd name="connsiteX1" fmla="*/ 482917 w 570004"/>
                <a:gd name="connsiteY1" fmla="*/ 609602 h 4188756"/>
                <a:gd name="connsiteX2" fmla="*/ 360998 w 570004"/>
                <a:gd name="connsiteY2" fmla="*/ 1489167 h 4188756"/>
                <a:gd name="connsiteX3" fmla="*/ 239077 w 570004"/>
                <a:gd name="connsiteY3" fmla="*/ 2333898 h 4188756"/>
                <a:gd name="connsiteX4" fmla="*/ 212952 w 570004"/>
                <a:gd name="connsiteY4" fmla="*/ 2583250 h 4188756"/>
                <a:gd name="connsiteX5" fmla="*/ 186826 w 570004"/>
                <a:gd name="connsiteY5" fmla="*/ 2795452 h 4188756"/>
                <a:gd name="connsiteX6" fmla="*/ 134576 w 570004"/>
                <a:gd name="connsiteY6" fmla="*/ 3335384 h 4188756"/>
                <a:gd name="connsiteX7" fmla="*/ 0 w 570004"/>
                <a:gd name="connsiteY7" fmla="*/ 4188756 h 4188756"/>
                <a:gd name="connsiteX0" fmla="*/ 570004 w 570004"/>
                <a:gd name="connsiteY0" fmla="*/ 0 h 4188756"/>
                <a:gd name="connsiteX1" fmla="*/ 482917 w 570004"/>
                <a:gd name="connsiteY1" fmla="*/ 609602 h 4188756"/>
                <a:gd name="connsiteX2" fmla="*/ 360998 w 570004"/>
                <a:gd name="connsiteY2" fmla="*/ 1489167 h 4188756"/>
                <a:gd name="connsiteX3" fmla="*/ 221659 w 570004"/>
                <a:gd name="connsiteY3" fmla="*/ 2386150 h 4188756"/>
                <a:gd name="connsiteX4" fmla="*/ 212952 w 570004"/>
                <a:gd name="connsiteY4" fmla="*/ 2583250 h 4188756"/>
                <a:gd name="connsiteX5" fmla="*/ 186826 w 570004"/>
                <a:gd name="connsiteY5" fmla="*/ 2795452 h 4188756"/>
                <a:gd name="connsiteX6" fmla="*/ 134576 w 570004"/>
                <a:gd name="connsiteY6" fmla="*/ 3335384 h 4188756"/>
                <a:gd name="connsiteX7" fmla="*/ 0 w 570004"/>
                <a:gd name="connsiteY7" fmla="*/ 4188756 h 4188756"/>
                <a:gd name="connsiteX0" fmla="*/ 574767 w 574767"/>
                <a:gd name="connsiteY0" fmla="*/ 0 h 4141131"/>
                <a:gd name="connsiteX1" fmla="*/ 487680 w 574767"/>
                <a:gd name="connsiteY1" fmla="*/ 609602 h 4141131"/>
                <a:gd name="connsiteX2" fmla="*/ 365761 w 574767"/>
                <a:gd name="connsiteY2" fmla="*/ 1489167 h 4141131"/>
                <a:gd name="connsiteX3" fmla="*/ 226422 w 574767"/>
                <a:gd name="connsiteY3" fmla="*/ 2386150 h 4141131"/>
                <a:gd name="connsiteX4" fmla="*/ 217715 w 574767"/>
                <a:gd name="connsiteY4" fmla="*/ 2583250 h 4141131"/>
                <a:gd name="connsiteX5" fmla="*/ 191589 w 574767"/>
                <a:gd name="connsiteY5" fmla="*/ 2795452 h 4141131"/>
                <a:gd name="connsiteX6" fmla="*/ 139339 w 574767"/>
                <a:gd name="connsiteY6" fmla="*/ 3335384 h 4141131"/>
                <a:gd name="connsiteX7" fmla="*/ 0 w 574767"/>
                <a:gd name="connsiteY7" fmla="*/ 4141131 h 4141131"/>
                <a:gd name="connsiteX0" fmla="*/ 574767 w 574767"/>
                <a:gd name="connsiteY0" fmla="*/ 0 h 4141131"/>
                <a:gd name="connsiteX1" fmla="*/ 487680 w 574767"/>
                <a:gd name="connsiteY1" fmla="*/ 609602 h 4141131"/>
                <a:gd name="connsiteX2" fmla="*/ 365761 w 574767"/>
                <a:gd name="connsiteY2" fmla="*/ 1489167 h 4141131"/>
                <a:gd name="connsiteX3" fmla="*/ 186190 w 574767"/>
                <a:gd name="connsiteY3" fmla="*/ 2285570 h 4141131"/>
                <a:gd name="connsiteX4" fmla="*/ 217715 w 574767"/>
                <a:gd name="connsiteY4" fmla="*/ 2583250 h 4141131"/>
                <a:gd name="connsiteX5" fmla="*/ 191589 w 574767"/>
                <a:gd name="connsiteY5" fmla="*/ 2795452 h 4141131"/>
                <a:gd name="connsiteX6" fmla="*/ 139339 w 574767"/>
                <a:gd name="connsiteY6" fmla="*/ 3335384 h 4141131"/>
                <a:gd name="connsiteX7" fmla="*/ 0 w 574767"/>
                <a:gd name="connsiteY7" fmla="*/ 4141131 h 4141131"/>
                <a:gd name="connsiteX0" fmla="*/ 574767 w 574767"/>
                <a:gd name="connsiteY0" fmla="*/ 0 h 4141131"/>
                <a:gd name="connsiteX1" fmla="*/ 487680 w 574767"/>
                <a:gd name="connsiteY1" fmla="*/ 609602 h 4141131"/>
                <a:gd name="connsiteX2" fmla="*/ 365761 w 574767"/>
                <a:gd name="connsiteY2" fmla="*/ 1489167 h 4141131"/>
                <a:gd name="connsiteX3" fmla="*/ 186190 w 574767"/>
                <a:gd name="connsiteY3" fmla="*/ 2285570 h 4141131"/>
                <a:gd name="connsiteX4" fmla="*/ 187541 w 574767"/>
                <a:gd name="connsiteY4" fmla="*/ 2623481 h 4141131"/>
                <a:gd name="connsiteX5" fmla="*/ 191589 w 574767"/>
                <a:gd name="connsiteY5" fmla="*/ 2795452 h 4141131"/>
                <a:gd name="connsiteX6" fmla="*/ 139339 w 574767"/>
                <a:gd name="connsiteY6" fmla="*/ 3335384 h 4141131"/>
                <a:gd name="connsiteX7" fmla="*/ 0 w 574767"/>
                <a:gd name="connsiteY7" fmla="*/ 4141131 h 414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767" h="4141131">
                  <a:moveTo>
                    <a:pt x="574767" y="0"/>
                  </a:moveTo>
                  <a:cubicBezTo>
                    <a:pt x="566058" y="133532"/>
                    <a:pt x="496389" y="476070"/>
                    <a:pt x="487680" y="609602"/>
                  </a:cubicBezTo>
                  <a:cubicBezTo>
                    <a:pt x="467360" y="902790"/>
                    <a:pt x="386081" y="1195979"/>
                    <a:pt x="365761" y="1489167"/>
                  </a:cubicBezTo>
                  <a:cubicBezTo>
                    <a:pt x="319315" y="1788161"/>
                    <a:pt x="232636" y="1986576"/>
                    <a:pt x="186190" y="2285570"/>
                  </a:cubicBezTo>
                  <a:cubicBezTo>
                    <a:pt x="183287" y="2348367"/>
                    <a:pt x="190444" y="2560684"/>
                    <a:pt x="187541" y="2623481"/>
                  </a:cubicBezTo>
                  <a:cubicBezTo>
                    <a:pt x="187541" y="2673895"/>
                    <a:pt x="199623" y="2676801"/>
                    <a:pt x="191589" y="2795452"/>
                  </a:cubicBezTo>
                  <a:cubicBezTo>
                    <a:pt x="183555" y="2914103"/>
                    <a:pt x="151608" y="3151064"/>
                    <a:pt x="139339" y="3335384"/>
                  </a:cubicBezTo>
                  <a:cubicBezTo>
                    <a:pt x="127070" y="3519704"/>
                    <a:pt x="9366" y="4014868"/>
                    <a:pt x="0" y="4141131"/>
                  </a:cubicBezTo>
                </a:path>
              </a:pathLst>
            </a:custGeom>
            <a:noFill/>
            <a:ln w="19050" cap="flat" cmpd="sng" algn="ctr">
              <a:solidFill>
                <a:srgbClr val="0033CC"/>
              </a:solidFill>
              <a:prstDash val="solid"/>
            </a:ln>
            <a:effectLst/>
          </p:spPr>
          <p:txBody>
            <a:bodyPr rtlCol="0" anchor="ctr"/>
            <a:lstStyle/>
            <a:p>
              <a:pPr algn="ctr">
                <a:defRPr/>
              </a:pPr>
              <a:endParaRPr lang="en-US" kern="0" dirty="0">
                <a:solidFill>
                  <a:prstClr val="white"/>
                </a:solidFill>
                <a:latin typeface="Calibri"/>
              </a:endParaRPr>
            </a:p>
          </p:txBody>
        </p:sp>
        <p:sp>
          <p:nvSpPr>
            <p:cNvPr id="179" name="Freeform 178"/>
            <p:cNvSpPr/>
            <p:nvPr/>
          </p:nvSpPr>
          <p:spPr>
            <a:xfrm>
              <a:off x="1244788" y="2048345"/>
              <a:ext cx="211126" cy="1877518"/>
            </a:xfrm>
            <a:custGeom>
              <a:avLst/>
              <a:gdLst>
                <a:gd name="connsiteX0" fmla="*/ 87086 w 87086"/>
                <a:gd name="connsiteY0" fmla="*/ 0 h 1915886"/>
                <a:gd name="connsiteX1" fmla="*/ 60960 w 87086"/>
                <a:gd name="connsiteY1" fmla="*/ 714103 h 1915886"/>
                <a:gd name="connsiteX2" fmla="*/ 8709 w 87086"/>
                <a:gd name="connsiteY2" fmla="*/ 1550126 h 1915886"/>
                <a:gd name="connsiteX3" fmla="*/ 0 w 87086"/>
                <a:gd name="connsiteY3" fmla="*/ 1915886 h 1915886"/>
                <a:gd name="connsiteX0" fmla="*/ 243840 w 243840"/>
                <a:gd name="connsiteY0" fmla="*/ 0 h 2168435"/>
                <a:gd name="connsiteX1" fmla="*/ 60960 w 243840"/>
                <a:gd name="connsiteY1" fmla="*/ 966652 h 2168435"/>
                <a:gd name="connsiteX2" fmla="*/ 8709 w 243840"/>
                <a:gd name="connsiteY2" fmla="*/ 1802675 h 2168435"/>
                <a:gd name="connsiteX3" fmla="*/ 0 w 243840"/>
                <a:gd name="connsiteY3" fmla="*/ 2168435 h 2168435"/>
                <a:gd name="connsiteX0" fmla="*/ 243840 w 243840"/>
                <a:gd name="connsiteY0" fmla="*/ 0 h 2168435"/>
                <a:gd name="connsiteX1" fmla="*/ 130628 w 243840"/>
                <a:gd name="connsiteY1" fmla="*/ 809898 h 2168435"/>
                <a:gd name="connsiteX2" fmla="*/ 8709 w 243840"/>
                <a:gd name="connsiteY2" fmla="*/ 1802675 h 2168435"/>
                <a:gd name="connsiteX3" fmla="*/ 0 w 243840"/>
                <a:gd name="connsiteY3" fmla="*/ 2168435 h 2168435"/>
                <a:gd name="connsiteX0" fmla="*/ 243840 w 243840"/>
                <a:gd name="connsiteY0" fmla="*/ 0 h 2168435"/>
                <a:gd name="connsiteX1" fmla="*/ 130628 w 243840"/>
                <a:gd name="connsiteY1" fmla="*/ 809898 h 2168435"/>
                <a:gd name="connsiteX2" fmla="*/ 34835 w 243840"/>
                <a:gd name="connsiteY2" fmla="*/ 1602378 h 2168435"/>
                <a:gd name="connsiteX3" fmla="*/ 0 w 243840"/>
                <a:gd name="connsiteY3" fmla="*/ 2168435 h 2168435"/>
              </a:gdLst>
              <a:ahLst/>
              <a:cxnLst>
                <a:cxn ang="0">
                  <a:pos x="connsiteX0" y="connsiteY0"/>
                </a:cxn>
                <a:cxn ang="0">
                  <a:pos x="connsiteX1" y="connsiteY1"/>
                </a:cxn>
                <a:cxn ang="0">
                  <a:pos x="connsiteX2" y="connsiteY2"/>
                </a:cxn>
                <a:cxn ang="0">
                  <a:pos x="connsiteX3" y="connsiteY3"/>
                </a:cxn>
              </a:cxnLst>
              <a:rect l="l" t="t" r="r" b="b"/>
              <a:pathLst>
                <a:path w="243840" h="2168435">
                  <a:moveTo>
                    <a:pt x="243840" y="0"/>
                  </a:moveTo>
                  <a:lnTo>
                    <a:pt x="130628" y="809898"/>
                  </a:lnTo>
                  <a:lnTo>
                    <a:pt x="34835" y="1602378"/>
                  </a:lnTo>
                  <a:lnTo>
                    <a:pt x="0" y="2168435"/>
                  </a:lnTo>
                </a:path>
              </a:pathLst>
            </a:custGeom>
            <a:noFill/>
            <a:ln w="19050" cap="flat" cmpd="sng" algn="ctr">
              <a:solidFill>
                <a:srgbClr val="0033CC"/>
              </a:solidFill>
              <a:prstDash val="solid"/>
            </a:ln>
            <a:effectLst/>
          </p:spPr>
          <p:txBody>
            <a:bodyPr rtlCol="0" anchor="ctr"/>
            <a:lstStyle/>
            <a:p>
              <a:pPr algn="ctr">
                <a:defRPr/>
              </a:pPr>
              <a:endParaRPr lang="en-US" kern="0">
                <a:solidFill>
                  <a:prstClr val="white"/>
                </a:solidFill>
                <a:latin typeface="Calibri"/>
              </a:endParaRPr>
            </a:p>
          </p:txBody>
        </p:sp>
      </p:grpSp>
    </p:spTree>
    <p:extLst>
      <p:ext uri="{BB962C8B-B14F-4D97-AF65-F5344CB8AC3E}">
        <p14:creationId xmlns:p14="http://schemas.microsoft.com/office/powerpoint/2010/main" val="276426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7"/>
                                        </p:tgtEl>
                                        <p:attrNameLst>
                                          <p:attrName>style.visibility</p:attrName>
                                        </p:attrNameLst>
                                      </p:cBhvr>
                                      <p:to>
                                        <p:strVal val="visible"/>
                                      </p:to>
                                    </p:set>
                                    <p:animEffect transition="in" filter="wipe(down)">
                                      <p:cBhvr>
                                        <p:cTn id="7" dur="500"/>
                                        <p:tgtEl>
                                          <p:spTgt spid="18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pic>
        <p:nvPicPr>
          <p:cNvPr id="1573" name="Shape 1573"/>
          <p:cNvPicPr preferRelativeResize="0"/>
          <p:nvPr/>
        </p:nvPicPr>
        <p:blipFill rotWithShape="1">
          <a:blip r:embed="rId3" cstate="print">
            <a:alphaModFix/>
          </a:blip>
          <a:srcRect/>
          <a:stretch/>
        </p:blipFill>
        <p:spPr>
          <a:xfrm>
            <a:off x="301752" y="813816"/>
            <a:ext cx="8586725" cy="5449823"/>
          </a:xfrm>
          <a:prstGeom prst="rect">
            <a:avLst/>
          </a:prstGeom>
          <a:noFill/>
          <a:ln w="25400" cap="flat">
            <a:solidFill>
              <a:schemeClr val="dk1"/>
            </a:solidFill>
            <a:prstDash val="solid"/>
            <a:miter/>
            <a:headEnd type="none" w="med" len="med"/>
            <a:tailEnd type="none" w="med" len="med"/>
          </a:ln>
        </p:spPr>
      </p:pic>
      <p:sp>
        <p:nvSpPr>
          <p:cNvPr id="1574" name="Shape 1574"/>
          <p:cNvSpPr/>
          <p:nvPr/>
        </p:nvSpPr>
        <p:spPr>
          <a:xfrm>
            <a:off x="934496" y="3486778"/>
            <a:ext cx="6420895" cy="683287"/>
          </a:xfrm>
          <a:custGeom>
            <a:avLst/>
            <a:gdLst/>
            <a:ahLst/>
            <a:cxnLst/>
            <a:rect l="0" t="0" r="0" b="0"/>
            <a:pathLst>
              <a:path w="6420896" h="683288" extrusionOk="0">
                <a:moveTo>
                  <a:pt x="6420896" y="120580"/>
                </a:moveTo>
                <a:lnTo>
                  <a:pt x="5888334" y="30145"/>
                </a:lnTo>
                <a:lnTo>
                  <a:pt x="5637125" y="0"/>
                </a:lnTo>
                <a:lnTo>
                  <a:pt x="5164852" y="60290"/>
                </a:lnTo>
                <a:lnTo>
                  <a:pt x="4702628" y="200967"/>
                </a:lnTo>
                <a:lnTo>
                  <a:pt x="4290646" y="422031"/>
                </a:lnTo>
                <a:lnTo>
                  <a:pt x="3808325" y="582804"/>
                </a:lnTo>
                <a:lnTo>
                  <a:pt x="3456633" y="612949"/>
                </a:lnTo>
                <a:lnTo>
                  <a:pt x="3295859" y="622998"/>
                </a:lnTo>
                <a:lnTo>
                  <a:pt x="2753248" y="683288"/>
                </a:lnTo>
                <a:lnTo>
                  <a:pt x="2180492" y="683288"/>
                </a:lnTo>
                <a:lnTo>
                  <a:pt x="1627833" y="622998"/>
                </a:lnTo>
                <a:lnTo>
                  <a:pt x="894303" y="432079"/>
                </a:lnTo>
                <a:lnTo>
                  <a:pt x="602901" y="301451"/>
                </a:lnTo>
                <a:lnTo>
                  <a:pt x="221063" y="110532"/>
                </a:lnTo>
                <a:lnTo>
                  <a:pt x="0" y="30145"/>
                </a:lnTo>
              </a:path>
            </a:pathLst>
          </a:custGeom>
          <a:noFill/>
          <a:ln w="19050" cap="flat">
            <a:solidFill>
              <a:srgbClr val="0000FF"/>
            </a:solidFill>
            <a:prstDash val="dash"/>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75" name="Shape 1575"/>
          <p:cNvSpPr/>
          <p:nvPr/>
        </p:nvSpPr>
        <p:spPr>
          <a:xfrm>
            <a:off x="3386137" y="1649411"/>
            <a:ext cx="590548" cy="719137"/>
          </a:xfrm>
          <a:custGeom>
            <a:avLst/>
            <a:gdLst/>
            <a:ahLst/>
            <a:cxnLst/>
            <a:rect l="0" t="0" r="0" b="0"/>
            <a:pathLst>
              <a:path w="590549" h="719138" extrusionOk="0">
                <a:moveTo>
                  <a:pt x="590549" y="30163"/>
                </a:moveTo>
                <a:lnTo>
                  <a:pt x="573087" y="0"/>
                </a:lnTo>
                <a:lnTo>
                  <a:pt x="523081" y="2382"/>
                </a:lnTo>
                <a:lnTo>
                  <a:pt x="462756" y="16669"/>
                </a:lnTo>
                <a:lnTo>
                  <a:pt x="389731" y="46832"/>
                </a:lnTo>
                <a:lnTo>
                  <a:pt x="302418" y="97632"/>
                </a:lnTo>
                <a:lnTo>
                  <a:pt x="248443" y="128588"/>
                </a:lnTo>
                <a:lnTo>
                  <a:pt x="196850" y="156370"/>
                </a:lnTo>
                <a:cubicBezTo>
                  <a:pt x="196321" y="159281"/>
                  <a:pt x="160073" y="174097"/>
                  <a:pt x="159544" y="177008"/>
                </a:cubicBezTo>
                <a:lnTo>
                  <a:pt x="95250" y="223044"/>
                </a:lnTo>
                <a:lnTo>
                  <a:pt x="39687" y="271463"/>
                </a:lnTo>
                <a:lnTo>
                  <a:pt x="18256" y="341313"/>
                </a:lnTo>
                <a:lnTo>
                  <a:pt x="0" y="388144"/>
                </a:lnTo>
                <a:lnTo>
                  <a:pt x="7143" y="484188"/>
                </a:lnTo>
                <a:cubicBezTo>
                  <a:pt x="17462" y="502445"/>
                  <a:pt x="30162" y="556419"/>
                  <a:pt x="40481" y="574676"/>
                </a:cubicBezTo>
                <a:lnTo>
                  <a:pt x="76200" y="628650"/>
                </a:lnTo>
                <a:lnTo>
                  <a:pt x="146049" y="685800"/>
                </a:lnTo>
                <a:lnTo>
                  <a:pt x="210343" y="719138"/>
                </a:lnTo>
                <a:lnTo>
                  <a:pt x="234950" y="644526"/>
                </a:lnTo>
                <a:lnTo>
                  <a:pt x="310355" y="484188"/>
                </a:lnTo>
                <a:lnTo>
                  <a:pt x="411162" y="315913"/>
                </a:lnTo>
                <a:lnTo>
                  <a:pt x="511175" y="156369"/>
                </a:lnTo>
                <a:lnTo>
                  <a:pt x="590549" y="30163"/>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76" name="Shape 1576"/>
          <p:cNvSpPr/>
          <p:nvPr/>
        </p:nvSpPr>
        <p:spPr>
          <a:xfrm>
            <a:off x="3929064" y="1598873"/>
            <a:ext cx="1822448" cy="981605"/>
          </a:xfrm>
          <a:custGeom>
            <a:avLst/>
            <a:gdLst/>
            <a:ahLst/>
            <a:cxnLst/>
            <a:rect l="0" t="0" r="0" b="0"/>
            <a:pathLst>
              <a:path w="1822449" h="981606" extrusionOk="0">
                <a:moveTo>
                  <a:pt x="1805781" y="371213"/>
                </a:moveTo>
                <a:cubicBezTo>
                  <a:pt x="1795991" y="363011"/>
                  <a:pt x="1760008" y="307183"/>
                  <a:pt x="1750218" y="298981"/>
                </a:cubicBezTo>
                <a:lnTo>
                  <a:pt x="1691481" y="251356"/>
                </a:lnTo>
                <a:lnTo>
                  <a:pt x="1565274" y="177537"/>
                </a:lnTo>
                <a:lnTo>
                  <a:pt x="1383506" y="130707"/>
                </a:lnTo>
                <a:cubicBezTo>
                  <a:pt x="1325562" y="136263"/>
                  <a:pt x="1255447" y="140496"/>
                  <a:pt x="1209674" y="147375"/>
                </a:cubicBezTo>
                <a:cubicBezTo>
                  <a:pt x="1163901" y="154254"/>
                  <a:pt x="1175808" y="161399"/>
                  <a:pt x="1108868" y="171982"/>
                </a:cubicBezTo>
                <a:lnTo>
                  <a:pt x="981868" y="185475"/>
                </a:lnTo>
                <a:lnTo>
                  <a:pt x="900112" y="177537"/>
                </a:lnTo>
                <a:lnTo>
                  <a:pt x="818356" y="175157"/>
                </a:lnTo>
                <a:cubicBezTo>
                  <a:pt x="794940" y="165633"/>
                  <a:pt x="763851" y="139440"/>
                  <a:pt x="742949" y="120390"/>
                </a:cubicBezTo>
                <a:cubicBezTo>
                  <a:pt x="722047" y="101340"/>
                  <a:pt x="719797" y="69193"/>
                  <a:pt x="692942" y="60858"/>
                </a:cubicBezTo>
                <a:lnTo>
                  <a:pt x="591343" y="29901"/>
                </a:lnTo>
                <a:lnTo>
                  <a:pt x="477044" y="26725"/>
                </a:lnTo>
                <a:cubicBezTo>
                  <a:pt x="438018" y="13629"/>
                  <a:pt x="420421" y="4766"/>
                  <a:pt x="397667" y="1327"/>
                </a:cubicBezTo>
                <a:cubicBezTo>
                  <a:pt x="374913" y="-2112"/>
                  <a:pt x="361948" y="1724"/>
                  <a:pt x="340517" y="6089"/>
                </a:cubicBezTo>
                <a:lnTo>
                  <a:pt x="254794" y="41806"/>
                </a:lnTo>
                <a:cubicBezTo>
                  <a:pt x="242093" y="70382"/>
                  <a:pt x="207962" y="94195"/>
                  <a:pt x="195261" y="122771"/>
                </a:cubicBezTo>
                <a:lnTo>
                  <a:pt x="162718" y="239450"/>
                </a:lnTo>
                <a:lnTo>
                  <a:pt x="107949" y="326763"/>
                </a:lnTo>
                <a:lnTo>
                  <a:pt x="40480" y="399787"/>
                </a:lnTo>
                <a:lnTo>
                  <a:pt x="8731" y="505357"/>
                </a:lnTo>
                <a:lnTo>
                  <a:pt x="0" y="569650"/>
                </a:lnTo>
                <a:cubicBezTo>
                  <a:pt x="2381" y="569915"/>
                  <a:pt x="16669" y="655905"/>
                  <a:pt x="19050" y="656170"/>
                </a:cubicBezTo>
                <a:lnTo>
                  <a:pt x="68262" y="737131"/>
                </a:lnTo>
                <a:lnTo>
                  <a:pt x="174625" y="795075"/>
                </a:lnTo>
                <a:lnTo>
                  <a:pt x="284956" y="783169"/>
                </a:lnTo>
                <a:lnTo>
                  <a:pt x="398462" y="763325"/>
                </a:lnTo>
                <a:lnTo>
                  <a:pt x="515143" y="691093"/>
                </a:lnTo>
                <a:lnTo>
                  <a:pt x="621505" y="636325"/>
                </a:lnTo>
                <a:cubicBezTo>
                  <a:pt x="643730" y="619128"/>
                  <a:pt x="673099" y="601930"/>
                  <a:pt x="695324" y="584733"/>
                </a:cubicBezTo>
                <a:lnTo>
                  <a:pt x="800100" y="544250"/>
                </a:lnTo>
                <a:cubicBezTo>
                  <a:pt x="862012" y="563300"/>
                  <a:pt x="876300" y="575207"/>
                  <a:pt x="900112" y="613307"/>
                </a:cubicBezTo>
                <a:cubicBezTo>
                  <a:pt x="905668" y="633151"/>
                  <a:pt x="906461" y="672046"/>
                  <a:pt x="912017" y="691890"/>
                </a:cubicBezTo>
                <a:lnTo>
                  <a:pt x="930275" y="742687"/>
                </a:lnTo>
                <a:cubicBezTo>
                  <a:pt x="940858" y="757505"/>
                  <a:pt x="951441" y="786609"/>
                  <a:pt x="962024" y="801427"/>
                </a:cubicBezTo>
                <a:lnTo>
                  <a:pt x="995362" y="836350"/>
                </a:lnTo>
                <a:cubicBezTo>
                  <a:pt x="1017587" y="846140"/>
                  <a:pt x="1049336" y="877362"/>
                  <a:pt x="1071561" y="887152"/>
                </a:cubicBezTo>
                <a:lnTo>
                  <a:pt x="1131093" y="926838"/>
                </a:lnTo>
                <a:lnTo>
                  <a:pt x="1219993" y="961763"/>
                </a:lnTo>
                <a:lnTo>
                  <a:pt x="1385093" y="981606"/>
                </a:lnTo>
                <a:lnTo>
                  <a:pt x="1512887" y="969700"/>
                </a:lnTo>
                <a:lnTo>
                  <a:pt x="1620837" y="855400"/>
                </a:lnTo>
                <a:lnTo>
                  <a:pt x="1789112" y="715700"/>
                </a:lnTo>
                <a:lnTo>
                  <a:pt x="1808956" y="639500"/>
                </a:lnTo>
                <a:lnTo>
                  <a:pt x="1822449" y="521231"/>
                </a:lnTo>
                <a:lnTo>
                  <a:pt x="1805781" y="371213"/>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77" name="Shape 1577"/>
          <p:cNvSpPr/>
          <p:nvPr/>
        </p:nvSpPr>
        <p:spPr>
          <a:xfrm>
            <a:off x="4822825" y="3336925"/>
            <a:ext cx="460374" cy="339724"/>
          </a:xfrm>
          <a:custGeom>
            <a:avLst/>
            <a:gdLst/>
            <a:ahLst/>
            <a:cxnLst/>
            <a:rect l="0" t="0" r="0" b="0"/>
            <a:pathLst>
              <a:path w="460375" h="339725" extrusionOk="0">
                <a:moveTo>
                  <a:pt x="434975" y="19050"/>
                </a:moveTo>
                <a:lnTo>
                  <a:pt x="323850" y="0"/>
                </a:lnTo>
                <a:lnTo>
                  <a:pt x="149225" y="15875"/>
                </a:lnTo>
                <a:lnTo>
                  <a:pt x="34925" y="98425"/>
                </a:lnTo>
                <a:lnTo>
                  <a:pt x="0" y="196850"/>
                </a:lnTo>
                <a:lnTo>
                  <a:pt x="34925" y="263525"/>
                </a:lnTo>
                <a:lnTo>
                  <a:pt x="117475" y="336550"/>
                </a:lnTo>
                <a:lnTo>
                  <a:pt x="276225" y="339725"/>
                </a:lnTo>
                <a:lnTo>
                  <a:pt x="361950" y="311150"/>
                </a:lnTo>
                <a:lnTo>
                  <a:pt x="438150" y="219075"/>
                </a:lnTo>
                <a:lnTo>
                  <a:pt x="460375" y="146050"/>
                </a:lnTo>
                <a:lnTo>
                  <a:pt x="434975" y="19050"/>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78" name="Shape 1578"/>
          <p:cNvSpPr/>
          <p:nvPr/>
        </p:nvSpPr>
        <p:spPr>
          <a:xfrm>
            <a:off x="2964656" y="3363912"/>
            <a:ext cx="1510505" cy="632617"/>
          </a:xfrm>
          <a:custGeom>
            <a:avLst/>
            <a:gdLst/>
            <a:ahLst/>
            <a:cxnLst/>
            <a:rect l="0" t="0" r="0" b="0"/>
            <a:pathLst>
              <a:path w="1510506" h="632618" extrusionOk="0">
                <a:moveTo>
                  <a:pt x="1510506" y="182562"/>
                </a:moveTo>
                <a:lnTo>
                  <a:pt x="1496218" y="252412"/>
                </a:lnTo>
                <a:lnTo>
                  <a:pt x="1467643" y="342899"/>
                </a:lnTo>
                <a:lnTo>
                  <a:pt x="1375568" y="444499"/>
                </a:lnTo>
                <a:lnTo>
                  <a:pt x="1246187" y="520700"/>
                </a:lnTo>
                <a:lnTo>
                  <a:pt x="1121568" y="583406"/>
                </a:lnTo>
                <a:lnTo>
                  <a:pt x="987424" y="607219"/>
                </a:lnTo>
                <a:lnTo>
                  <a:pt x="837405" y="632618"/>
                </a:lnTo>
                <a:lnTo>
                  <a:pt x="753268" y="488155"/>
                </a:lnTo>
                <a:lnTo>
                  <a:pt x="684211" y="422275"/>
                </a:lnTo>
                <a:lnTo>
                  <a:pt x="571499" y="346074"/>
                </a:lnTo>
                <a:cubicBezTo>
                  <a:pt x="532606" y="330199"/>
                  <a:pt x="493712" y="280987"/>
                  <a:pt x="454819" y="265112"/>
                </a:cubicBezTo>
                <a:lnTo>
                  <a:pt x="374650" y="207168"/>
                </a:lnTo>
                <a:cubicBezTo>
                  <a:pt x="311680" y="166951"/>
                  <a:pt x="324908" y="171979"/>
                  <a:pt x="261938" y="131762"/>
                </a:cubicBezTo>
                <a:cubicBezTo>
                  <a:pt x="203994" y="102393"/>
                  <a:pt x="122238" y="73025"/>
                  <a:pt x="64294" y="43656"/>
                </a:cubicBezTo>
                <a:lnTo>
                  <a:pt x="0" y="0"/>
                </a:lnTo>
                <a:cubicBezTo>
                  <a:pt x="23812" y="1191"/>
                  <a:pt x="152400" y="43126"/>
                  <a:pt x="207169" y="57943"/>
                </a:cubicBezTo>
                <a:cubicBezTo>
                  <a:pt x="261938" y="72760"/>
                  <a:pt x="267759" y="63765"/>
                  <a:pt x="328613" y="88900"/>
                </a:cubicBezTo>
                <a:lnTo>
                  <a:pt x="581818" y="139699"/>
                </a:lnTo>
                <a:lnTo>
                  <a:pt x="810418" y="185737"/>
                </a:lnTo>
                <a:lnTo>
                  <a:pt x="977899" y="205581"/>
                </a:lnTo>
                <a:lnTo>
                  <a:pt x="1091405" y="210344"/>
                </a:lnTo>
                <a:lnTo>
                  <a:pt x="1235868" y="206374"/>
                </a:lnTo>
                <a:lnTo>
                  <a:pt x="1373981" y="196850"/>
                </a:lnTo>
                <a:lnTo>
                  <a:pt x="1510506" y="182562"/>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79" name="Shape 1579"/>
          <p:cNvSpPr/>
          <p:nvPr/>
        </p:nvSpPr>
        <p:spPr>
          <a:xfrm>
            <a:off x="4079082" y="4127501"/>
            <a:ext cx="827086" cy="599280"/>
          </a:xfrm>
          <a:custGeom>
            <a:avLst/>
            <a:gdLst/>
            <a:ahLst/>
            <a:cxnLst/>
            <a:rect l="0" t="0" r="0" b="0"/>
            <a:pathLst>
              <a:path w="827087" h="599281" extrusionOk="0">
                <a:moveTo>
                  <a:pt x="432593" y="599281"/>
                </a:moveTo>
                <a:lnTo>
                  <a:pt x="598487" y="550069"/>
                </a:lnTo>
                <a:lnTo>
                  <a:pt x="729456" y="504825"/>
                </a:lnTo>
                <a:cubicBezTo>
                  <a:pt x="737129" y="480748"/>
                  <a:pt x="759089" y="456670"/>
                  <a:pt x="766762" y="432593"/>
                </a:cubicBezTo>
                <a:lnTo>
                  <a:pt x="791368" y="392113"/>
                </a:lnTo>
                <a:lnTo>
                  <a:pt x="820737" y="310356"/>
                </a:lnTo>
                <a:lnTo>
                  <a:pt x="827087" y="208756"/>
                </a:lnTo>
                <a:cubicBezTo>
                  <a:pt x="821266" y="187324"/>
                  <a:pt x="817827" y="144462"/>
                  <a:pt x="812006" y="123030"/>
                </a:cubicBezTo>
                <a:lnTo>
                  <a:pt x="775493" y="70644"/>
                </a:lnTo>
                <a:lnTo>
                  <a:pt x="701674" y="15875"/>
                </a:lnTo>
                <a:lnTo>
                  <a:pt x="548480" y="0"/>
                </a:lnTo>
                <a:lnTo>
                  <a:pt x="394493" y="23019"/>
                </a:lnTo>
                <a:lnTo>
                  <a:pt x="264318" y="92868"/>
                </a:lnTo>
                <a:lnTo>
                  <a:pt x="175418" y="158750"/>
                </a:lnTo>
                <a:lnTo>
                  <a:pt x="113506" y="211931"/>
                </a:lnTo>
                <a:cubicBezTo>
                  <a:pt x="99748" y="211931"/>
                  <a:pt x="84005" y="246459"/>
                  <a:pt x="65087" y="261937"/>
                </a:cubicBezTo>
                <a:cubicBezTo>
                  <a:pt x="46169" y="277415"/>
                  <a:pt x="22489" y="279400"/>
                  <a:pt x="0" y="304800"/>
                </a:cubicBezTo>
                <a:lnTo>
                  <a:pt x="108743" y="404019"/>
                </a:lnTo>
                <a:lnTo>
                  <a:pt x="245268" y="527051"/>
                </a:lnTo>
                <a:lnTo>
                  <a:pt x="346074" y="560387"/>
                </a:lnTo>
                <a:lnTo>
                  <a:pt x="432593" y="599281"/>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80" name="Shape 1580"/>
          <p:cNvSpPr/>
          <p:nvPr/>
        </p:nvSpPr>
        <p:spPr>
          <a:xfrm>
            <a:off x="5615778" y="4162425"/>
            <a:ext cx="1162844" cy="523874"/>
          </a:xfrm>
          <a:custGeom>
            <a:avLst/>
            <a:gdLst/>
            <a:ahLst/>
            <a:cxnLst/>
            <a:rect l="0" t="0" r="0" b="0"/>
            <a:pathLst>
              <a:path w="1162845" h="523875" extrusionOk="0">
                <a:moveTo>
                  <a:pt x="1162845" y="19843"/>
                </a:moveTo>
                <a:lnTo>
                  <a:pt x="1131889" y="106363"/>
                </a:lnTo>
                <a:lnTo>
                  <a:pt x="1053308" y="170656"/>
                </a:lnTo>
                <a:lnTo>
                  <a:pt x="927102" y="270669"/>
                </a:lnTo>
                <a:cubicBezTo>
                  <a:pt x="871275" y="286279"/>
                  <a:pt x="813597" y="332052"/>
                  <a:pt x="785022" y="335756"/>
                </a:cubicBezTo>
                <a:cubicBezTo>
                  <a:pt x="756447" y="339460"/>
                  <a:pt x="744142" y="344884"/>
                  <a:pt x="717551" y="354806"/>
                </a:cubicBezTo>
                <a:cubicBezTo>
                  <a:pt x="690960" y="364728"/>
                  <a:pt x="640956" y="389996"/>
                  <a:pt x="625478" y="395288"/>
                </a:cubicBezTo>
                <a:cubicBezTo>
                  <a:pt x="610000" y="400580"/>
                  <a:pt x="646114" y="378222"/>
                  <a:pt x="624682" y="386556"/>
                </a:cubicBezTo>
                <a:lnTo>
                  <a:pt x="504032" y="433387"/>
                </a:lnTo>
                <a:lnTo>
                  <a:pt x="419895" y="473075"/>
                </a:lnTo>
                <a:lnTo>
                  <a:pt x="289720" y="520700"/>
                </a:lnTo>
                <a:lnTo>
                  <a:pt x="143670" y="523875"/>
                </a:lnTo>
                <a:lnTo>
                  <a:pt x="61120" y="460375"/>
                </a:lnTo>
                <a:lnTo>
                  <a:pt x="13495" y="351632"/>
                </a:lnTo>
                <a:lnTo>
                  <a:pt x="0" y="246857"/>
                </a:lnTo>
                <a:lnTo>
                  <a:pt x="40482" y="145257"/>
                </a:lnTo>
                <a:cubicBezTo>
                  <a:pt x="112449" y="134938"/>
                  <a:pt x="162985" y="119857"/>
                  <a:pt x="234952" y="109538"/>
                </a:cubicBezTo>
                <a:lnTo>
                  <a:pt x="361158" y="88900"/>
                </a:lnTo>
                <a:lnTo>
                  <a:pt x="508795" y="47625"/>
                </a:lnTo>
                <a:lnTo>
                  <a:pt x="633414" y="35719"/>
                </a:lnTo>
                <a:lnTo>
                  <a:pt x="804864" y="18256"/>
                </a:lnTo>
                <a:lnTo>
                  <a:pt x="959645" y="0"/>
                </a:lnTo>
                <a:lnTo>
                  <a:pt x="1065214" y="12700"/>
                </a:lnTo>
                <a:lnTo>
                  <a:pt x="1162845" y="19843"/>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81" name="Shape 1581"/>
          <p:cNvSpPr/>
          <p:nvPr/>
        </p:nvSpPr>
        <p:spPr>
          <a:xfrm>
            <a:off x="5788025" y="2885281"/>
            <a:ext cx="1215230" cy="1274762"/>
          </a:xfrm>
          <a:custGeom>
            <a:avLst/>
            <a:gdLst/>
            <a:ahLst/>
            <a:cxnLst/>
            <a:rect l="0" t="0" r="0" b="0"/>
            <a:pathLst>
              <a:path w="1215231" h="1274763" extrusionOk="0">
                <a:moveTo>
                  <a:pt x="985837" y="0"/>
                </a:moveTo>
                <a:lnTo>
                  <a:pt x="1057275" y="121444"/>
                </a:lnTo>
                <a:lnTo>
                  <a:pt x="1135857" y="315912"/>
                </a:lnTo>
                <a:lnTo>
                  <a:pt x="1175544" y="491331"/>
                </a:lnTo>
                <a:lnTo>
                  <a:pt x="1215231" y="657226"/>
                </a:lnTo>
                <a:lnTo>
                  <a:pt x="1193006" y="839788"/>
                </a:lnTo>
                <a:lnTo>
                  <a:pt x="1131888" y="989807"/>
                </a:lnTo>
                <a:lnTo>
                  <a:pt x="1025525" y="1124744"/>
                </a:lnTo>
                <a:lnTo>
                  <a:pt x="952500" y="1210469"/>
                </a:lnTo>
                <a:lnTo>
                  <a:pt x="794544" y="1201738"/>
                </a:lnTo>
                <a:lnTo>
                  <a:pt x="584995" y="1205706"/>
                </a:lnTo>
                <a:lnTo>
                  <a:pt x="447675" y="1226344"/>
                </a:lnTo>
                <a:lnTo>
                  <a:pt x="256382" y="1251744"/>
                </a:lnTo>
                <a:lnTo>
                  <a:pt x="150813" y="1274763"/>
                </a:lnTo>
                <a:cubicBezTo>
                  <a:pt x="132557" y="1256507"/>
                  <a:pt x="123825" y="1254920"/>
                  <a:pt x="105569" y="1236664"/>
                </a:cubicBezTo>
                <a:lnTo>
                  <a:pt x="42069" y="1139032"/>
                </a:lnTo>
                <a:lnTo>
                  <a:pt x="0" y="1005681"/>
                </a:lnTo>
                <a:cubicBezTo>
                  <a:pt x="0" y="937419"/>
                  <a:pt x="14684" y="868760"/>
                  <a:pt x="19050" y="805657"/>
                </a:cubicBezTo>
                <a:cubicBezTo>
                  <a:pt x="23416" y="742554"/>
                  <a:pt x="38894" y="687387"/>
                  <a:pt x="26194" y="627062"/>
                </a:cubicBezTo>
                <a:cubicBezTo>
                  <a:pt x="25665" y="575469"/>
                  <a:pt x="25135" y="523875"/>
                  <a:pt x="24606" y="472282"/>
                </a:cubicBezTo>
                <a:cubicBezTo>
                  <a:pt x="25664" y="426774"/>
                  <a:pt x="10054" y="362215"/>
                  <a:pt x="11112" y="316707"/>
                </a:cubicBezTo>
                <a:lnTo>
                  <a:pt x="22225" y="175419"/>
                </a:lnTo>
                <a:lnTo>
                  <a:pt x="67469" y="82550"/>
                </a:lnTo>
                <a:cubicBezTo>
                  <a:pt x="123031" y="64823"/>
                  <a:pt x="169068" y="61385"/>
                  <a:pt x="224630" y="43658"/>
                </a:cubicBezTo>
                <a:lnTo>
                  <a:pt x="378619" y="31750"/>
                </a:lnTo>
                <a:lnTo>
                  <a:pt x="574675" y="17463"/>
                </a:lnTo>
                <a:lnTo>
                  <a:pt x="714374" y="3969"/>
                </a:lnTo>
                <a:lnTo>
                  <a:pt x="846931" y="2382"/>
                </a:lnTo>
                <a:lnTo>
                  <a:pt x="985837" y="0"/>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82" name="Shape 1582"/>
          <p:cNvSpPr/>
          <p:nvPr/>
        </p:nvSpPr>
        <p:spPr>
          <a:xfrm>
            <a:off x="7559674" y="4041773"/>
            <a:ext cx="663574" cy="302418"/>
          </a:xfrm>
          <a:custGeom>
            <a:avLst/>
            <a:gdLst/>
            <a:ahLst/>
            <a:cxnLst/>
            <a:rect l="0" t="0" r="0" b="0"/>
            <a:pathLst>
              <a:path w="663575" h="302419" extrusionOk="0">
                <a:moveTo>
                  <a:pt x="663575" y="302419"/>
                </a:moveTo>
                <a:lnTo>
                  <a:pt x="646113" y="211139"/>
                </a:lnTo>
                <a:lnTo>
                  <a:pt x="581818" y="111125"/>
                </a:lnTo>
                <a:lnTo>
                  <a:pt x="503237" y="64294"/>
                </a:lnTo>
                <a:lnTo>
                  <a:pt x="382588" y="18256"/>
                </a:lnTo>
                <a:lnTo>
                  <a:pt x="173831" y="0"/>
                </a:lnTo>
                <a:lnTo>
                  <a:pt x="76994" y="20638"/>
                </a:lnTo>
                <a:lnTo>
                  <a:pt x="17463" y="79375"/>
                </a:lnTo>
                <a:lnTo>
                  <a:pt x="0" y="159544"/>
                </a:lnTo>
                <a:lnTo>
                  <a:pt x="223044" y="205581"/>
                </a:lnTo>
                <a:lnTo>
                  <a:pt x="431800" y="249238"/>
                </a:lnTo>
                <a:lnTo>
                  <a:pt x="566738" y="282575"/>
                </a:lnTo>
                <a:lnTo>
                  <a:pt x="663575" y="302419"/>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83" name="Shape 1583"/>
          <p:cNvSpPr/>
          <p:nvPr/>
        </p:nvSpPr>
        <p:spPr>
          <a:xfrm>
            <a:off x="6018212" y="1721642"/>
            <a:ext cx="1296986" cy="472280"/>
          </a:xfrm>
          <a:custGeom>
            <a:avLst/>
            <a:gdLst/>
            <a:ahLst/>
            <a:cxnLst/>
            <a:rect l="0" t="0" r="0" b="0"/>
            <a:pathLst>
              <a:path w="1296987" h="472281" extrusionOk="0">
                <a:moveTo>
                  <a:pt x="1296987" y="472281"/>
                </a:moveTo>
                <a:cubicBezTo>
                  <a:pt x="1296722" y="446881"/>
                  <a:pt x="1282170" y="423862"/>
                  <a:pt x="1281905" y="398462"/>
                </a:cubicBezTo>
                <a:lnTo>
                  <a:pt x="1246980" y="319881"/>
                </a:lnTo>
                <a:lnTo>
                  <a:pt x="1163637" y="250031"/>
                </a:lnTo>
                <a:lnTo>
                  <a:pt x="998537" y="167481"/>
                </a:lnTo>
                <a:lnTo>
                  <a:pt x="817562" y="129381"/>
                </a:lnTo>
                <a:lnTo>
                  <a:pt x="658812" y="110331"/>
                </a:lnTo>
                <a:lnTo>
                  <a:pt x="458787" y="15081"/>
                </a:lnTo>
                <a:lnTo>
                  <a:pt x="351630" y="2381"/>
                </a:lnTo>
                <a:lnTo>
                  <a:pt x="174624" y="0"/>
                </a:lnTo>
                <a:cubicBezTo>
                  <a:pt x="147901" y="15875"/>
                  <a:pt x="92604" y="15081"/>
                  <a:pt x="65881" y="30956"/>
                </a:cubicBezTo>
                <a:lnTo>
                  <a:pt x="0" y="92074"/>
                </a:lnTo>
                <a:cubicBezTo>
                  <a:pt x="20373" y="131233"/>
                  <a:pt x="45508" y="153722"/>
                  <a:pt x="65881" y="192881"/>
                </a:cubicBezTo>
                <a:lnTo>
                  <a:pt x="108744" y="298450"/>
                </a:lnTo>
                <a:lnTo>
                  <a:pt x="183356" y="406399"/>
                </a:lnTo>
                <a:lnTo>
                  <a:pt x="265906" y="442118"/>
                </a:lnTo>
                <a:lnTo>
                  <a:pt x="385762" y="446087"/>
                </a:lnTo>
                <a:cubicBezTo>
                  <a:pt x="452172" y="427566"/>
                  <a:pt x="501914" y="442383"/>
                  <a:pt x="568324" y="423862"/>
                </a:cubicBezTo>
                <a:lnTo>
                  <a:pt x="733425" y="418306"/>
                </a:lnTo>
                <a:lnTo>
                  <a:pt x="983456" y="423863"/>
                </a:lnTo>
                <a:lnTo>
                  <a:pt x="1122362" y="445294"/>
                </a:lnTo>
                <a:lnTo>
                  <a:pt x="1296987" y="472281"/>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84" name="Shape 1584"/>
          <p:cNvSpPr/>
          <p:nvPr/>
        </p:nvSpPr>
        <p:spPr>
          <a:xfrm>
            <a:off x="1144587" y="4586844"/>
            <a:ext cx="1438275" cy="552684"/>
          </a:xfrm>
          <a:custGeom>
            <a:avLst/>
            <a:gdLst/>
            <a:ahLst/>
            <a:cxnLst/>
            <a:rect l="0" t="0" r="0" b="0"/>
            <a:pathLst>
              <a:path w="1438276" h="552685" extrusionOk="0">
                <a:moveTo>
                  <a:pt x="1438276" y="150253"/>
                </a:moveTo>
                <a:lnTo>
                  <a:pt x="1417638" y="280428"/>
                </a:lnTo>
                <a:lnTo>
                  <a:pt x="1316038" y="425684"/>
                </a:lnTo>
                <a:lnTo>
                  <a:pt x="1189831" y="418540"/>
                </a:lnTo>
                <a:lnTo>
                  <a:pt x="1002507" y="404253"/>
                </a:lnTo>
                <a:lnTo>
                  <a:pt x="865982" y="402666"/>
                </a:lnTo>
                <a:lnTo>
                  <a:pt x="754063" y="402665"/>
                </a:lnTo>
                <a:lnTo>
                  <a:pt x="608013" y="406634"/>
                </a:lnTo>
                <a:lnTo>
                  <a:pt x="407988" y="455053"/>
                </a:lnTo>
                <a:lnTo>
                  <a:pt x="261144" y="487597"/>
                </a:lnTo>
                <a:lnTo>
                  <a:pt x="106363" y="525696"/>
                </a:lnTo>
                <a:lnTo>
                  <a:pt x="0" y="552685"/>
                </a:lnTo>
                <a:lnTo>
                  <a:pt x="143669" y="335197"/>
                </a:lnTo>
                <a:lnTo>
                  <a:pt x="235744" y="199465"/>
                </a:lnTo>
                <a:lnTo>
                  <a:pt x="313532" y="65322"/>
                </a:lnTo>
                <a:lnTo>
                  <a:pt x="376238" y="32778"/>
                </a:lnTo>
                <a:lnTo>
                  <a:pt x="659606" y="234"/>
                </a:lnTo>
                <a:cubicBezTo>
                  <a:pt x="741891" y="-2147"/>
                  <a:pt x="815843" y="14258"/>
                  <a:pt x="869950" y="18491"/>
                </a:cubicBezTo>
                <a:cubicBezTo>
                  <a:pt x="924057" y="22724"/>
                  <a:pt x="1015472" y="46272"/>
                  <a:pt x="1067595" y="56591"/>
                </a:cubicBezTo>
                <a:lnTo>
                  <a:pt x="1199357" y="89928"/>
                </a:lnTo>
                <a:lnTo>
                  <a:pt x="1328738" y="128029"/>
                </a:lnTo>
                <a:lnTo>
                  <a:pt x="1438276" y="150253"/>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85" name="Shape 1585"/>
          <p:cNvSpPr/>
          <p:nvPr/>
        </p:nvSpPr>
        <p:spPr>
          <a:xfrm>
            <a:off x="864395" y="3974305"/>
            <a:ext cx="833436" cy="670718"/>
          </a:xfrm>
          <a:custGeom>
            <a:avLst/>
            <a:gdLst/>
            <a:ahLst/>
            <a:cxnLst/>
            <a:rect l="0" t="0" r="0" b="0"/>
            <a:pathLst>
              <a:path w="833437" h="670719" extrusionOk="0">
                <a:moveTo>
                  <a:pt x="696912" y="562769"/>
                </a:moveTo>
                <a:lnTo>
                  <a:pt x="804069" y="546100"/>
                </a:lnTo>
                <a:cubicBezTo>
                  <a:pt x="805127" y="542660"/>
                  <a:pt x="832379" y="429684"/>
                  <a:pt x="833437" y="426244"/>
                </a:cubicBezTo>
                <a:lnTo>
                  <a:pt x="827881" y="273844"/>
                </a:lnTo>
                <a:lnTo>
                  <a:pt x="781050" y="137319"/>
                </a:lnTo>
                <a:lnTo>
                  <a:pt x="706437" y="72232"/>
                </a:lnTo>
                <a:lnTo>
                  <a:pt x="561975" y="10319"/>
                </a:lnTo>
                <a:lnTo>
                  <a:pt x="442118" y="0"/>
                </a:lnTo>
                <a:lnTo>
                  <a:pt x="329406" y="1"/>
                </a:lnTo>
                <a:lnTo>
                  <a:pt x="208756" y="45244"/>
                </a:lnTo>
                <a:lnTo>
                  <a:pt x="115887" y="112712"/>
                </a:lnTo>
                <a:cubicBezTo>
                  <a:pt x="104245" y="132291"/>
                  <a:pt x="61647" y="192353"/>
                  <a:pt x="50005" y="211932"/>
                </a:cubicBezTo>
                <a:lnTo>
                  <a:pt x="20637" y="296069"/>
                </a:lnTo>
                <a:lnTo>
                  <a:pt x="0" y="425450"/>
                </a:lnTo>
                <a:cubicBezTo>
                  <a:pt x="794" y="446352"/>
                  <a:pt x="1587" y="467255"/>
                  <a:pt x="2381" y="488157"/>
                </a:cubicBezTo>
                <a:lnTo>
                  <a:pt x="82549" y="584994"/>
                </a:lnTo>
                <a:lnTo>
                  <a:pt x="167481" y="634207"/>
                </a:lnTo>
                <a:lnTo>
                  <a:pt x="244474" y="670719"/>
                </a:lnTo>
                <a:lnTo>
                  <a:pt x="491331" y="597694"/>
                </a:lnTo>
                <a:lnTo>
                  <a:pt x="696912" y="562769"/>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86" name="Shape 1586"/>
          <p:cNvSpPr/>
          <p:nvPr/>
        </p:nvSpPr>
        <p:spPr>
          <a:xfrm>
            <a:off x="441325" y="3548855"/>
            <a:ext cx="396874" cy="352424"/>
          </a:xfrm>
          <a:custGeom>
            <a:avLst/>
            <a:gdLst/>
            <a:ahLst/>
            <a:cxnLst/>
            <a:rect l="0" t="0" r="0" b="0"/>
            <a:pathLst>
              <a:path w="396875" h="352425" extrusionOk="0">
                <a:moveTo>
                  <a:pt x="316706" y="0"/>
                </a:moveTo>
                <a:lnTo>
                  <a:pt x="393700" y="137319"/>
                </a:lnTo>
                <a:cubicBezTo>
                  <a:pt x="394758" y="178594"/>
                  <a:pt x="395817" y="219869"/>
                  <a:pt x="396875" y="261144"/>
                </a:cubicBezTo>
                <a:lnTo>
                  <a:pt x="371475" y="299244"/>
                </a:lnTo>
                <a:cubicBezTo>
                  <a:pt x="335492" y="307182"/>
                  <a:pt x="285221" y="341312"/>
                  <a:pt x="249238" y="349250"/>
                </a:cubicBezTo>
                <a:lnTo>
                  <a:pt x="131762" y="352425"/>
                </a:lnTo>
                <a:lnTo>
                  <a:pt x="0" y="321469"/>
                </a:lnTo>
                <a:lnTo>
                  <a:pt x="100012" y="231775"/>
                </a:lnTo>
                <a:lnTo>
                  <a:pt x="192881" y="134937"/>
                </a:lnTo>
                <a:lnTo>
                  <a:pt x="316706" y="0"/>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87" name="Shape 1587"/>
          <p:cNvSpPr/>
          <p:nvPr/>
        </p:nvSpPr>
        <p:spPr>
          <a:xfrm>
            <a:off x="1293779" y="1643974"/>
            <a:ext cx="904671" cy="457199"/>
          </a:xfrm>
          <a:custGeom>
            <a:avLst/>
            <a:gdLst/>
            <a:ahLst/>
            <a:cxnLst/>
            <a:rect l="0" t="0" r="0" b="0"/>
            <a:pathLst>
              <a:path w="904672" h="457200" extrusionOk="0">
                <a:moveTo>
                  <a:pt x="593387" y="389107"/>
                </a:moveTo>
                <a:lnTo>
                  <a:pt x="904672" y="175098"/>
                </a:lnTo>
                <a:lnTo>
                  <a:pt x="826851" y="48639"/>
                </a:lnTo>
                <a:lnTo>
                  <a:pt x="612842" y="0"/>
                </a:lnTo>
                <a:lnTo>
                  <a:pt x="340468" y="0"/>
                </a:lnTo>
                <a:lnTo>
                  <a:pt x="38910" y="136188"/>
                </a:lnTo>
                <a:lnTo>
                  <a:pt x="0" y="330741"/>
                </a:lnTo>
                <a:lnTo>
                  <a:pt x="116732" y="457200"/>
                </a:lnTo>
                <a:lnTo>
                  <a:pt x="408561" y="457200"/>
                </a:lnTo>
                <a:lnTo>
                  <a:pt x="710119" y="311286"/>
                </a:lnTo>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88" name="Shape 1588"/>
          <p:cNvSpPr/>
          <p:nvPr/>
        </p:nvSpPr>
        <p:spPr>
          <a:xfrm>
            <a:off x="3067050" y="5103021"/>
            <a:ext cx="2000249" cy="1097755"/>
          </a:xfrm>
          <a:custGeom>
            <a:avLst/>
            <a:gdLst/>
            <a:ahLst/>
            <a:cxnLst/>
            <a:rect l="0" t="0" r="0" b="0"/>
            <a:pathLst>
              <a:path w="2000250" h="1097756" extrusionOk="0">
                <a:moveTo>
                  <a:pt x="1731962" y="568324"/>
                </a:moveTo>
                <a:cubicBezTo>
                  <a:pt x="1688835" y="545040"/>
                  <a:pt x="1665948" y="524137"/>
                  <a:pt x="1597818" y="488154"/>
                </a:cubicBezTo>
                <a:cubicBezTo>
                  <a:pt x="1529688" y="452171"/>
                  <a:pt x="1414462" y="398198"/>
                  <a:pt x="1323181" y="352425"/>
                </a:cubicBezTo>
                <a:cubicBezTo>
                  <a:pt x="1231900" y="306652"/>
                  <a:pt x="1145118" y="266169"/>
                  <a:pt x="1050133" y="213517"/>
                </a:cubicBezTo>
                <a:cubicBezTo>
                  <a:pt x="974197" y="180444"/>
                  <a:pt x="974460" y="178328"/>
                  <a:pt x="872331" y="123824"/>
                </a:cubicBezTo>
                <a:cubicBezTo>
                  <a:pt x="836348" y="123824"/>
                  <a:pt x="753798" y="92868"/>
                  <a:pt x="695325" y="78581"/>
                </a:cubicBezTo>
                <a:cubicBezTo>
                  <a:pt x="636852" y="64294"/>
                  <a:pt x="578512" y="49079"/>
                  <a:pt x="521494" y="38099"/>
                </a:cubicBezTo>
                <a:cubicBezTo>
                  <a:pt x="464476" y="27119"/>
                  <a:pt x="434710" y="27516"/>
                  <a:pt x="353219" y="12700"/>
                </a:cubicBezTo>
                <a:lnTo>
                  <a:pt x="228600" y="0"/>
                </a:lnTo>
                <a:lnTo>
                  <a:pt x="156369" y="32544"/>
                </a:lnTo>
                <a:lnTo>
                  <a:pt x="66675" y="78581"/>
                </a:lnTo>
                <a:cubicBezTo>
                  <a:pt x="26988" y="127000"/>
                  <a:pt x="1587" y="123031"/>
                  <a:pt x="0" y="171450"/>
                </a:cubicBezTo>
                <a:lnTo>
                  <a:pt x="3175" y="274636"/>
                </a:lnTo>
                <a:lnTo>
                  <a:pt x="63500" y="372269"/>
                </a:lnTo>
                <a:lnTo>
                  <a:pt x="193675" y="450056"/>
                </a:lnTo>
                <a:lnTo>
                  <a:pt x="390525" y="577849"/>
                </a:lnTo>
                <a:lnTo>
                  <a:pt x="551656" y="707231"/>
                </a:lnTo>
                <a:lnTo>
                  <a:pt x="685800" y="840581"/>
                </a:lnTo>
                <a:lnTo>
                  <a:pt x="895350" y="951706"/>
                </a:lnTo>
                <a:lnTo>
                  <a:pt x="1120775" y="1040606"/>
                </a:lnTo>
                <a:lnTo>
                  <a:pt x="1390650" y="1072356"/>
                </a:lnTo>
                <a:lnTo>
                  <a:pt x="1638300" y="1091406"/>
                </a:lnTo>
                <a:lnTo>
                  <a:pt x="1809750" y="1097756"/>
                </a:lnTo>
                <a:lnTo>
                  <a:pt x="2000250" y="1027906"/>
                </a:lnTo>
                <a:lnTo>
                  <a:pt x="1989932" y="963613"/>
                </a:lnTo>
                <a:cubicBezTo>
                  <a:pt x="1965590" y="901435"/>
                  <a:pt x="1972205" y="917840"/>
                  <a:pt x="1969294" y="853281"/>
                </a:cubicBezTo>
                <a:cubicBezTo>
                  <a:pt x="1934370" y="796925"/>
                  <a:pt x="1942306" y="795337"/>
                  <a:pt x="1909763" y="729456"/>
                </a:cubicBezTo>
                <a:cubicBezTo>
                  <a:pt x="1875367" y="667014"/>
                  <a:pt x="1883833" y="716492"/>
                  <a:pt x="1868488" y="654050"/>
                </a:cubicBezTo>
                <a:cubicBezTo>
                  <a:pt x="1797580" y="618331"/>
                  <a:pt x="1833826" y="620712"/>
                  <a:pt x="1731962" y="568324"/>
                </a:cubicBez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89" name="Shape 1589"/>
          <p:cNvSpPr/>
          <p:nvPr/>
        </p:nvSpPr>
        <p:spPr>
          <a:xfrm>
            <a:off x="966787" y="5031582"/>
            <a:ext cx="1578767" cy="404811"/>
          </a:xfrm>
          <a:custGeom>
            <a:avLst/>
            <a:gdLst/>
            <a:ahLst/>
            <a:cxnLst/>
            <a:rect l="0" t="0" r="0" b="0"/>
            <a:pathLst>
              <a:path w="1578768" h="404812" extrusionOk="0">
                <a:moveTo>
                  <a:pt x="1578768" y="33338"/>
                </a:moveTo>
                <a:lnTo>
                  <a:pt x="1519237" y="140494"/>
                </a:lnTo>
                <a:lnTo>
                  <a:pt x="1373981" y="250032"/>
                </a:lnTo>
                <a:cubicBezTo>
                  <a:pt x="1321593" y="267494"/>
                  <a:pt x="1262063" y="299245"/>
                  <a:pt x="1209675" y="316707"/>
                </a:cubicBezTo>
                <a:lnTo>
                  <a:pt x="1040606" y="369094"/>
                </a:lnTo>
                <a:lnTo>
                  <a:pt x="754856" y="404812"/>
                </a:lnTo>
                <a:lnTo>
                  <a:pt x="590549" y="402432"/>
                </a:lnTo>
                <a:cubicBezTo>
                  <a:pt x="531812" y="400051"/>
                  <a:pt x="462757" y="400050"/>
                  <a:pt x="414338" y="395288"/>
                </a:cubicBezTo>
                <a:cubicBezTo>
                  <a:pt x="365919" y="390526"/>
                  <a:pt x="338137" y="381001"/>
                  <a:pt x="300037" y="373857"/>
                </a:cubicBezTo>
                <a:lnTo>
                  <a:pt x="107156" y="330994"/>
                </a:lnTo>
                <a:lnTo>
                  <a:pt x="0" y="302419"/>
                </a:lnTo>
                <a:lnTo>
                  <a:pt x="95250" y="195263"/>
                </a:lnTo>
                <a:lnTo>
                  <a:pt x="114300" y="173832"/>
                </a:lnTo>
                <a:lnTo>
                  <a:pt x="307181" y="130969"/>
                </a:lnTo>
                <a:lnTo>
                  <a:pt x="519112" y="76200"/>
                </a:lnTo>
                <a:lnTo>
                  <a:pt x="716756" y="33338"/>
                </a:lnTo>
                <a:lnTo>
                  <a:pt x="831056" y="11907"/>
                </a:lnTo>
                <a:lnTo>
                  <a:pt x="1073943" y="0"/>
                </a:lnTo>
                <a:lnTo>
                  <a:pt x="1290637" y="9525"/>
                </a:lnTo>
                <a:lnTo>
                  <a:pt x="1452562" y="14288"/>
                </a:lnTo>
                <a:lnTo>
                  <a:pt x="1578768" y="33338"/>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90" name="Shape 1590"/>
          <p:cNvSpPr/>
          <p:nvPr/>
        </p:nvSpPr>
        <p:spPr>
          <a:xfrm>
            <a:off x="847725" y="4667250"/>
            <a:ext cx="540543" cy="483393"/>
          </a:xfrm>
          <a:custGeom>
            <a:avLst/>
            <a:gdLst/>
            <a:ahLst/>
            <a:cxnLst/>
            <a:rect l="0" t="0" r="0" b="0"/>
            <a:pathLst>
              <a:path w="540544" h="483394" extrusionOk="0">
                <a:moveTo>
                  <a:pt x="540544" y="0"/>
                </a:moveTo>
                <a:cubicBezTo>
                  <a:pt x="497681" y="11906"/>
                  <a:pt x="443706" y="27385"/>
                  <a:pt x="400050" y="40482"/>
                </a:cubicBezTo>
                <a:cubicBezTo>
                  <a:pt x="356394" y="53579"/>
                  <a:pt x="323057" y="64294"/>
                  <a:pt x="278607" y="78582"/>
                </a:cubicBezTo>
                <a:lnTo>
                  <a:pt x="130969" y="147637"/>
                </a:lnTo>
                <a:lnTo>
                  <a:pt x="52388" y="207169"/>
                </a:lnTo>
                <a:lnTo>
                  <a:pt x="0" y="280988"/>
                </a:lnTo>
                <a:lnTo>
                  <a:pt x="21431" y="350044"/>
                </a:lnTo>
                <a:lnTo>
                  <a:pt x="45244" y="409575"/>
                </a:lnTo>
                <a:lnTo>
                  <a:pt x="83344" y="452438"/>
                </a:lnTo>
                <a:lnTo>
                  <a:pt x="161925" y="481013"/>
                </a:lnTo>
                <a:lnTo>
                  <a:pt x="202406" y="483394"/>
                </a:lnTo>
                <a:lnTo>
                  <a:pt x="314325" y="333375"/>
                </a:lnTo>
                <a:lnTo>
                  <a:pt x="450056" y="140494"/>
                </a:lnTo>
                <a:lnTo>
                  <a:pt x="540544" y="0"/>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91" name="Shape 1591"/>
          <p:cNvSpPr/>
          <p:nvPr/>
        </p:nvSpPr>
        <p:spPr>
          <a:xfrm>
            <a:off x="3012281" y="4872037"/>
            <a:ext cx="2259806" cy="1354930"/>
          </a:xfrm>
          <a:custGeom>
            <a:avLst/>
            <a:gdLst/>
            <a:ahLst/>
            <a:cxnLst/>
            <a:rect l="0" t="0" r="0" b="0"/>
            <a:pathLst>
              <a:path w="2259807" h="1354931" extrusionOk="0">
                <a:moveTo>
                  <a:pt x="2126457" y="1354931"/>
                </a:moveTo>
                <a:lnTo>
                  <a:pt x="2185988" y="1257300"/>
                </a:lnTo>
                <a:lnTo>
                  <a:pt x="2238375" y="1102518"/>
                </a:lnTo>
                <a:lnTo>
                  <a:pt x="2259807" y="888206"/>
                </a:lnTo>
                <a:lnTo>
                  <a:pt x="2221707" y="709612"/>
                </a:lnTo>
                <a:lnTo>
                  <a:pt x="2095500" y="519112"/>
                </a:lnTo>
                <a:lnTo>
                  <a:pt x="1907382" y="369093"/>
                </a:lnTo>
                <a:lnTo>
                  <a:pt x="1769269" y="273843"/>
                </a:lnTo>
                <a:lnTo>
                  <a:pt x="1609725" y="200025"/>
                </a:lnTo>
                <a:lnTo>
                  <a:pt x="1402557" y="102393"/>
                </a:lnTo>
                <a:lnTo>
                  <a:pt x="1233488" y="45243"/>
                </a:lnTo>
                <a:lnTo>
                  <a:pt x="1052513" y="33337"/>
                </a:lnTo>
                <a:lnTo>
                  <a:pt x="833438" y="11906"/>
                </a:lnTo>
                <a:lnTo>
                  <a:pt x="666750" y="7143"/>
                </a:lnTo>
                <a:lnTo>
                  <a:pt x="516732" y="0"/>
                </a:lnTo>
                <a:lnTo>
                  <a:pt x="404813" y="0"/>
                </a:lnTo>
                <a:lnTo>
                  <a:pt x="278607" y="9525"/>
                </a:lnTo>
                <a:lnTo>
                  <a:pt x="133350" y="73818"/>
                </a:lnTo>
                <a:lnTo>
                  <a:pt x="0" y="157162"/>
                </a:lnTo>
                <a:lnTo>
                  <a:pt x="321469" y="171450"/>
                </a:lnTo>
                <a:lnTo>
                  <a:pt x="607219" y="221456"/>
                </a:lnTo>
                <a:lnTo>
                  <a:pt x="850107" y="271462"/>
                </a:lnTo>
                <a:lnTo>
                  <a:pt x="1133475" y="397668"/>
                </a:lnTo>
                <a:lnTo>
                  <a:pt x="1433513" y="545306"/>
                </a:lnTo>
                <a:lnTo>
                  <a:pt x="1704975" y="676274"/>
                </a:lnTo>
                <a:lnTo>
                  <a:pt x="1938338" y="819150"/>
                </a:lnTo>
                <a:lnTo>
                  <a:pt x="1993107" y="876300"/>
                </a:lnTo>
                <a:lnTo>
                  <a:pt x="2062163" y="1033463"/>
                </a:lnTo>
                <a:lnTo>
                  <a:pt x="2109788" y="1202531"/>
                </a:lnTo>
                <a:lnTo>
                  <a:pt x="2126457" y="1354931"/>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92" name="Shape 1592"/>
          <p:cNvSpPr/>
          <p:nvPr/>
        </p:nvSpPr>
        <p:spPr>
          <a:xfrm>
            <a:off x="7539038" y="4383880"/>
            <a:ext cx="1112042" cy="526256"/>
          </a:xfrm>
          <a:custGeom>
            <a:avLst/>
            <a:gdLst/>
            <a:ahLst/>
            <a:cxnLst/>
            <a:rect l="0" t="0" r="0" b="0"/>
            <a:pathLst>
              <a:path w="1112043" h="526257" extrusionOk="0">
                <a:moveTo>
                  <a:pt x="1054893" y="150019"/>
                </a:moveTo>
                <a:lnTo>
                  <a:pt x="862012" y="90488"/>
                </a:lnTo>
                <a:lnTo>
                  <a:pt x="762000" y="64294"/>
                </a:lnTo>
                <a:lnTo>
                  <a:pt x="585787" y="19050"/>
                </a:lnTo>
                <a:lnTo>
                  <a:pt x="428625" y="0"/>
                </a:lnTo>
                <a:lnTo>
                  <a:pt x="226218" y="7144"/>
                </a:lnTo>
                <a:lnTo>
                  <a:pt x="119062" y="21432"/>
                </a:lnTo>
                <a:lnTo>
                  <a:pt x="30956" y="102394"/>
                </a:lnTo>
                <a:lnTo>
                  <a:pt x="0" y="169069"/>
                </a:lnTo>
                <a:lnTo>
                  <a:pt x="0" y="252413"/>
                </a:lnTo>
                <a:lnTo>
                  <a:pt x="54768" y="340519"/>
                </a:lnTo>
                <a:lnTo>
                  <a:pt x="164306" y="411957"/>
                </a:lnTo>
                <a:lnTo>
                  <a:pt x="257175" y="452438"/>
                </a:lnTo>
                <a:lnTo>
                  <a:pt x="388143" y="454819"/>
                </a:lnTo>
                <a:lnTo>
                  <a:pt x="523875" y="447675"/>
                </a:lnTo>
                <a:lnTo>
                  <a:pt x="688181" y="490538"/>
                </a:lnTo>
                <a:lnTo>
                  <a:pt x="788193" y="516732"/>
                </a:lnTo>
                <a:lnTo>
                  <a:pt x="892968" y="526257"/>
                </a:lnTo>
                <a:lnTo>
                  <a:pt x="1004887" y="485775"/>
                </a:lnTo>
                <a:lnTo>
                  <a:pt x="1066800" y="411957"/>
                </a:lnTo>
                <a:lnTo>
                  <a:pt x="1109662" y="340519"/>
                </a:lnTo>
                <a:cubicBezTo>
                  <a:pt x="1110456" y="312738"/>
                  <a:pt x="1111249" y="284956"/>
                  <a:pt x="1112043" y="257175"/>
                </a:cubicBezTo>
                <a:lnTo>
                  <a:pt x="1100137" y="202407"/>
                </a:lnTo>
                <a:lnTo>
                  <a:pt x="1054893" y="150019"/>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93" name="Shape 1593"/>
          <p:cNvSpPr/>
          <p:nvPr/>
        </p:nvSpPr>
        <p:spPr>
          <a:xfrm>
            <a:off x="4369555" y="928104"/>
            <a:ext cx="978788" cy="626122"/>
          </a:xfrm>
          <a:custGeom>
            <a:avLst/>
            <a:gdLst/>
            <a:ahLst/>
            <a:cxnLst/>
            <a:rect l="0" t="0" r="0" b="0"/>
            <a:pathLst>
              <a:path w="978789" h="626123" extrusionOk="0">
                <a:moveTo>
                  <a:pt x="876241" y="0"/>
                </a:moveTo>
                <a:cubicBezTo>
                  <a:pt x="892148" y="38295"/>
                  <a:pt x="929487" y="90876"/>
                  <a:pt x="945394" y="129171"/>
                </a:cubicBezTo>
                <a:lnTo>
                  <a:pt x="967554" y="238223"/>
                </a:lnTo>
                <a:cubicBezTo>
                  <a:pt x="966517" y="270929"/>
                  <a:pt x="979769" y="298871"/>
                  <a:pt x="978732" y="331577"/>
                </a:cubicBezTo>
                <a:lnTo>
                  <a:pt x="967554" y="434165"/>
                </a:lnTo>
                <a:cubicBezTo>
                  <a:pt x="953817" y="450769"/>
                  <a:pt x="966275" y="469755"/>
                  <a:pt x="952538" y="486359"/>
                </a:cubicBezTo>
                <a:lnTo>
                  <a:pt x="876240" y="546522"/>
                </a:lnTo>
                <a:lnTo>
                  <a:pt x="566338" y="611447"/>
                </a:lnTo>
                <a:lnTo>
                  <a:pt x="381670" y="626123"/>
                </a:lnTo>
                <a:lnTo>
                  <a:pt x="144225" y="591182"/>
                </a:lnTo>
                <a:cubicBezTo>
                  <a:pt x="146963" y="590372"/>
                  <a:pt x="-2700" y="551462"/>
                  <a:pt x="38" y="550652"/>
                </a:cubicBezTo>
                <a:lnTo>
                  <a:pt x="265426" y="479021"/>
                </a:lnTo>
                <a:cubicBezTo>
                  <a:pt x="333073" y="456788"/>
                  <a:pt x="445113" y="403379"/>
                  <a:pt x="481050" y="381583"/>
                </a:cubicBezTo>
                <a:cubicBezTo>
                  <a:pt x="516987" y="359787"/>
                  <a:pt x="567601" y="336979"/>
                  <a:pt x="614400" y="303002"/>
                </a:cubicBezTo>
                <a:lnTo>
                  <a:pt x="711838" y="218201"/>
                </a:lnTo>
                <a:lnTo>
                  <a:pt x="780942" y="135586"/>
                </a:lnTo>
                <a:lnTo>
                  <a:pt x="876241" y="0"/>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94" name="Shape 1594"/>
          <p:cNvSpPr/>
          <p:nvPr/>
        </p:nvSpPr>
        <p:spPr>
          <a:xfrm>
            <a:off x="2967134" y="4208105"/>
            <a:ext cx="643811" cy="522513"/>
          </a:xfrm>
          <a:custGeom>
            <a:avLst/>
            <a:gdLst/>
            <a:ahLst/>
            <a:cxnLst/>
            <a:rect l="0" t="0" r="0" b="0"/>
            <a:pathLst>
              <a:path w="643812" h="522514" extrusionOk="0">
                <a:moveTo>
                  <a:pt x="643812" y="457200"/>
                </a:moveTo>
                <a:lnTo>
                  <a:pt x="643812" y="279918"/>
                </a:lnTo>
                <a:lnTo>
                  <a:pt x="531845" y="83976"/>
                </a:lnTo>
                <a:lnTo>
                  <a:pt x="419877" y="27992"/>
                </a:lnTo>
                <a:lnTo>
                  <a:pt x="279918" y="0"/>
                </a:lnTo>
                <a:lnTo>
                  <a:pt x="121298" y="65314"/>
                </a:lnTo>
                <a:lnTo>
                  <a:pt x="27992" y="158621"/>
                </a:lnTo>
                <a:lnTo>
                  <a:pt x="0" y="345233"/>
                </a:lnTo>
                <a:lnTo>
                  <a:pt x="93306" y="494523"/>
                </a:lnTo>
                <a:lnTo>
                  <a:pt x="326571" y="522514"/>
                </a:lnTo>
                <a:lnTo>
                  <a:pt x="522514" y="513184"/>
                </a:lnTo>
                <a:lnTo>
                  <a:pt x="606489" y="503853"/>
                </a:lnTo>
                <a:lnTo>
                  <a:pt x="643812" y="457200"/>
                </a:lnTo>
                <a:close/>
              </a:path>
            </a:pathLst>
          </a:custGeom>
          <a:solidFill>
            <a:srgbClr val="FF0000">
              <a:alpha val="20000"/>
            </a:srgbClr>
          </a:solidFill>
          <a:ln w="9525" cap="flat">
            <a:solidFill>
              <a:srgbClr val="FF00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595" name="Shape 1595"/>
          <p:cNvSpPr txBox="1"/>
          <p:nvPr/>
        </p:nvSpPr>
        <p:spPr>
          <a:xfrm>
            <a:off x="1524000" y="149156"/>
            <a:ext cx="4519186" cy="461665"/>
          </a:xfrm>
          <a:prstGeom prst="rect">
            <a:avLst/>
          </a:prstGeom>
          <a:noFill/>
        </p:spPr>
        <p:txBody>
          <a:bodyPr wrap="square" rtlCol="0">
            <a:spAutoFit/>
          </a:bodyPr>
          <a:lstStyle>
            <a:defPPr>
              <a:defRPr lang="en-US"/>
            </a:defPPr>
            <a:lvl1pPr algn="ctr">
              <a:defRPr sz="2400">
                <a:solidFill>
                  <a:schemeClr val="accent5">
                    <a:lumMod val="60000"/>
                    <a:lumOff val="40000"/>
                  </a:schemeClr>
                </a:solidFill>
              </a:defRPr>
            </a:lvl1pPr>
          </a:lstStyle>
          <a:p>
            <a:r>
              <a:rPr lang="en-US" dirty="0">
                <a:solidFill>
                  <a:srgbClr val="CEC597">
                    <a:lumMod val="60000"/>
                    <a:lumOff val="40000"/>
                  </a:srgbClr>
                </a:solidFill>
                <a:sym typeface="Rokkitt"/>
              </a:rPr>
              <a:t>Middle Miocene Fields</a:t>
            </a:r>
          </a:p>
        </p:txBody>
      </p:sp>
      <p:sp>
        <p:nvSpPr>
          <p:cNvPr id="1596" name="Shape 1596"/>
          <p:cNvSpPr/>
          <p:nvPr/>
        </p:nvSpPr>
        <p:spPr>
          <a:xfrm>
            <a:off x="4391130" y="2301073"/>
            <a:ext cx="4491612" cy="522513"/>
          </a:xfrm>
          <a:custGeom>
            <a:avLst/>
            <a:gdLst/>
            <a:ahLst/>
            <a:cxnLst/>
            <a:rect l="0" t="0" r="0" b="0"/>
            <a:pathLst>
              <a:path w="4491613" h="522514" extrusionOk="0">
                <a:moveTo>
                  <a:pt x="4491613" y="462224"/>
                </a:moveTo>
                <a:lnTo>
                  <a:pt x="4139921" y="371789"/>
                </a:lnTo>
                <a:lnTo>
                  <a:pt x="3788228" y="251208"/>
                </a:lnTo>
                <a:lnTo>
                  <a:pt x="3386294" y="120580"/>
                </a:lnTo>
                <a:lnTo>
                  <a:pt x="3014505" y="20096"/>
                </a:lnTo>
                <a:lnTo>
                  <a:pt x="2582426" y="0"/>
                </a:lnTo>
                <a:lnTo>
                  <a:pt x="2160395" y="30145"/>
                </a:lnTo>
                <a:lnTo>
                  <a:pt x="1818751" y="40193"/>
                </a:lnTo>
                <a:lnTo>
                  <a:pt x="1266092" y="140676"/>
                </a:lnTo>
                <a:lnTo>
                  <a:pt x="673239" y="321547"/>
                </a:lnTo>
                <a:lnTo>
                  <a:pt x="0" y="522514"/>
                </a:lnTo>
              </a:path>
            </a:pathLst>
          </a:custGeom>
          <a:noFill/>
          <a:ln w="19050" cap="flat">
            <a:solidFill>
              <a:srgbClr val="0000FF"/>
            </a:solidFill>
            <a:prstDash val="dash"/>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grpSp>
        <p:nvGrpSpPr>
          <p:cNvPr id="1597" name="Shape 1597"/>
          <p:cNvGrpSpPr/>
          <p:nvPr/>
        </p:nvGrpSpPr>
        <p:grpSpPr>
          <a:xfrm>
            <a:off x="2267186" y="228600"/>
            <a:ext cx="6323044" cy="5188572"/>
            <a:chOff x="2267186" y="228600"/>
            <a:chExt cx="6323044" cy="5188572"/>
          </a:xfrm>
        </p:grpSpPr>
        <p:sp>
          <p:nvSpPr>
            <p:cNvPr id="1598" name="Shape 1598"/>
            <p:cNvSpPr/>
            <p:nvPr/>
          </p:nvSpPr>
          <p:spPr>
            <a:xfrm>
              <a:off x="2326114" y="3757505"/>
              <a:ext cx="561623" cy="1487312"/>
            </a:xfrm>
            <a:custGeom>
              <a:avLst/>
              <a:gdLst/>
              <a:ahLst/>
              <a:cxnLst/>
              <a:rect l="0" t="0" r="0" b="0"/>
              <a:pathLst>
                <a:path w="452590" h="1278761" extrusionOk="0">
                  <a:moveTo>
                    <a:pt x="452590" y="0"/>
                  </a:moveTo>
                  <a:lnTo>
                    <a:pt x="0" y="1278761"/>
                  </a:lnTo>
                </a:path>
              </a:pathLst>
            </a:custGeom>
            <a:noFill/>
            <a:ln w="25400" cap="flat">
              <a:solidFill>
                <a:srgbClr val="00FF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pic>
          <p:nvPicPr>
            <p:cNvPr id="1599" name="Shape 1599"/>
            <p:cNvPicPr preferRelativeResize="0"/>
            <p:nvPr/>
          </p:nvPicPr>
          <p:blipFill rotWithShape="1">
            <a:blip r:embed="rId4" cstate="print">
              <a:alphaModFix/>
            </a:blip>
            <a:srcRect/>
            <a:stretch/>
          </p:blipFill>
          <p:spPr>
            <a:xfrm>
              <a:off x="6400798" y="228600"/>
              <a:ext cx="2189433" cy="2987888"/>
            </a:xfrm>
            <a:prstGeom prst="rect">
              <a:avLst/>
            </a:prstGeom>
            <a:noFill/>
            <a:ln>
              <a:noFill/>
            </a:ln>
          </p:spPr>
        </p:pic>
        <p:sp>
          <p:nvSpPr>
            <p:cNvPr id="1600" name="Shape 1600"/>
            <p:cNvSpPr txBox="1"/>
            <p:nvPr/>
          </p:nvSpPr>
          <p:spPr>
            <a:xfrm>
              <a:off x="2267186" y="5244817"/>
              <a:ext cx="117853" cy="172354"/>
            </a:xfrm>
            <a:prstGeom prst="rect">
              <a:avLst/>
            </a:prstGeom>
            <a:solidFill>
              <a:schemeClr val="lt1"/>
            </a:solidFill>
            <a:ln>
              <a:noFill/>
            </a:ln>
          </p:spPr>
          <p:txBody>
            <a:bodyPr lIns="9125" tIns="9125" rIns="9125" bIns="9125" anchor="t" anchorCtr="0">
              <a:normAutofit/>
            </a:bodyPr>
            <a:lstStyle/>
            <a:p>
              <a:pPr>
                <a:buSzPct val="25000"/>
              </a:pPr>
              <a:r>
                <a:rPr lang="en-US" sz="1000">
                  <a:solidFill>
                    <a:prstClr val="black"/>
                  </a:solidFill>
                  <a:latin typeface="Arial Black"/>
                  <a:ea typeface="Arial Black"/>
                  <a:cs typeface="Arial Black"/>
                  <a:sym typeface="Arial Black"/>
                </a:rPr>
                <a:t>A</a:t>
              </a:r>
            </a:p>
          </p:txBody>
        </p:sp>
        <p:sp>
          <p:nvSpPr>
            <p:cNvPr id="1601" name="Shape 1601"/>
            <p:cNvSpPr txBox="1"/>
            <p:nvPr/>
          </p:nvSpPr>
          <p:spPr>
            <a:xfrm>
              <a:off x="2815149" y="3610733"/>
              <a:ext cx="153118" cy="172354"/>
            </a:xfrm>
            <a:prstGeom prst="rect">
              <a:avLst/>
            </a:prstGeom>
            <a:solidFill>
              <a:schemeClr val="lt1"/>
            </a:solidFill>
            <a:ln>
              <a:noFill/>
            </a:ln>
          </p:spPr>
          <p:txBody>
            <a:bodyPr lIns="9125" tIns="9125" rIns="9125" bIns="9125" anchor="t" anchorCtr="0">
              <a:normAutofit/>
            </a:bodyPr>
            <a:lstStyle/>
            <a:p>
              <a:pPr>
                <a:buSzPct val="25000"/>
              </a:pPr>
              <a:r>
                <a:rPr lang="en-US" sz="1000">
                  <a:solidFill>
                    <a:prstClr val="black"/>
                  </a:solidFill>
                  <a:latin typeface="Arial Black"/>
                  <a:ea typeface="Arial Black"/>
                  <a:cs typeface="Arial Black"/>
                  <a:sym typeface="Arial Black"/>
                </a:rPr>
                <a:t>A’</a:t>
              </a:r>
            </a:p>
          </p:txBody>
        </p:sp>
        <p:sp>
          <p:nvSpPr>
            <p:cNvPr id="1602" name="Shape 1602"/>
            <p:cNvSpPr txBox="1"/>
            <p:nvPr/>
          </p:nvSpPr>
          <p:spPr>
            <a:xfrm>
              <a:off x="6627660" y="240032"/>
              <a:ext cx="117853" cy="172354"/>
            </a:xfrm>
            <a:prstGeom prst="rect">
              <a:avLst/>
            </a:prstGeom>
            <a:solidFill>
              <a:schemeClr val="lt1"/>
            </a:solidFill>
            <a:ln>
              <a:noFill/>
            </a:ln>
          </p:spPr>
          <p:txBody>
            <a:bodyPr lIns="9125" tIns="9125" rIns="9125" bIns="9125" anchor="t" anchorCtr="0">
              <a:normAutofit/>
            </a:bodyPr>
            <a:lstStyle/>
            <a:p>
              <a:pPr>
                <a:buSzPct val="25000"/>
              </a:pPr>
              <a:r>
                <a:rPr lang="en-US" sz="1000">
                  <a:solidFill>
                    <a:prstClr val="black"/>
                  </a:solidFill>
                  <a:latin typeface="Arial Black"/>
                  <a:ea typeface="Arial Black"/>
                  <a:cs typeface="Arial Black"/>
                  <a:sym typeface="Arial Black"/>
                </a:rPr>
                <a:t>A</a:t>
              </a:r>
            </a:p>
          </p:txBody>
        </p:sp>
        <p:sp>
          <p:nvSpPr>
            <p:cNvPr id="1603" name="Shape 1603"/>
            <p:cNvSpPr txBox="1"/>
            <p:nvPr/>
          </p:nvSpPr>
          <p:spPr>
            <a:xfrm>
              <a:off x="8397482" y="251463"/>
              <a:ext cx="153118" cy="172354"/>
            </a:xfrm>
            <a:prstGeom prst="rect">
              <a:avLst/>
            </a:prstGeom>
            <a:solidFill>
              <a:schemeClr val="lt1"/>
            </a:solidFill>
            <a:ln>
              <a:noFill/>
            </a:ln>
          </p:spPr>
          <p:txBody>
            <a:bodyPr lIns="9125" tIns="9125" rIns="9125" bIns="9125" anchor="t" anchorCtr="0">
              <a:normAutofit/>
            </a:bodyPr>
            <a:lstStyle/>
            <a:p>
              <a:pPr>
                <a:buSzPct val="25000"/>
              </a:pPr>
              <a:r>
                <a:rPr lang="en-US" sz="1000">
                  <a:solidFill>
                    <a:prstClr val="black"/>
                  </a:solidFill>
                  <a:latin typeface="Arial Black"/>
                  <a:ea typeface="Arial Black"/>
                  <a:cs typeface="Arial Black"/>
                  <a:sym typeface="Arial Black"/>
                </a:rPr>
                <a:t>A’</a:t>
              </a:r>
            </a:p>
          </p:txBody>
        </p:sp>
      </p:grpSp>
      <p:grpSp>
        <p:nvGrpSpPr>
          <p:cNvPr id="1607" name="Shape 1607"/>
          <p:cNvGrpSpPr/>
          <p:nvPr/>
        </p:nvGrpSpPr>
        <p:grpSpPr>
          <a:xfrm>
            <a:off x="2772367" y="636945"/>
            <a:ext cx="5808218" cy="3850322"/>
            <a:chOff x="2772367" y="636945"/>
            <a:chExt cx="5808218" cy="3850322"/>
          </a:xfrm>
        </p:grpSpPr>
        <p:cxnSp>
          <p:nvCxnSpPr>
            <p:cNvPr id="1608" name="Shape 1608"/>
            <p:cNvCxnSpPr/>
            <p:nvPr/>
          </p:nvCxnSpPr>
          <p:spPr>
            <a:xfrm rot="10800000">
              <a:off x="8214378" y="636945"/>
              <a:ext cx="366207" cy="353739"/>
            </a:xfrm>
            <a:prstGeom prst="straightConnector1">
              <a:avLst/>
            </a:prstGeom>
            <a:noFill/>
            <a:ln w="38100" cap="flat">
              <a:solidFill>
                <a:srgbClr val="0000FF"/>
              </a:solidFill>
              <a:prstDash val="solid"/>
              <a:round/>
              <a:headEnd type="none" w="med" len="med"/>
              <a:tailEnd type="stealth" w="lg" len="lg"/>
            </a:ln>
          </p:spPr>
        </p:cxnSp>
        <p:cxnSp>
          <p:nvCxnSpPr>
            <p:cNvPr id="1609" name="Shape 1609"/>
            <p:cNvCxnSpPr/>
            <p:nvPr/>
          </p:nvCxnSpPr>
          <p:spPr>
            <a:xfrm rot="10800000">
              <a:off x="2772367" y="4133528"/>
              <a:ext cx="366207" cy="353739"/>
            </a:xfrm>
            <a:prstGeom prst="straightConnector1">
              <a:avLst/>
            </a:prstGeom>
            <a:noFill/>
            <a:ln w="38100" cap="flat">
              <a:solidFill>
                <a:srgbClr val="0000FF"/>
              </a:solidFill>
              <a:prstDash val="solid"/>
              <a:round/>
              <a:headEnd type="none" w="med" len="med"/>
              <a:tailEnd type="stealth" w="lg" len="lg"/>
            </a:ln>
          </p:spPr>
        </p:cxnSp>
      </p:grpSp>
      <p:sp>
        <p:nvSpPr>
          <p:cNvPr id="1610" name="Shape 1610"/>
          <p:cNvSpPr/>
          <p:nvPr/>
        </p:nvSpPr>
        <p:spPr>
          <a:xfrm>
            <a:off x="341643" y="844062"/>
            <a:ext cx="4541854" cy="2270926"/>
          </a:xfrm>
          <a:custGeom>
            <a:avLst/>
            <a:gdLst/>
            <a:ahLst/>
            <a:cxnLst/>
            <a:rect l="0" t="0" r="0" b="0"/>
            <a:pathLst>
              <a:path w="4541855" h="2270927" extrusionOk="0">
                <a:moveTo>
                  <a:pt x="4541855" y="0"/>
                </a:moveTo>
                <a:lnTo>
                  <a:pt x="4149969" y="241160"/>
                </a:lnTo>
                <a:lnTo>
                  <a:pt x="3788229" y="401934"/>
                </a:lnTo>
                <a:lnTo>
                  <a:pt x="3516923" y="452175"/>
                </a:lnTo>
                <a:lnTo>
                  <a:pt x="3315956" y="673239"/>
                </a:lnTo>
                <a:lnTo>
                  <a:pt x="3125037" y="964641"/>
                </a:lnTo>
                <a:lnTo>
                  <a:pt x="2873829" y="1396720"/>
                </a:lnTo>
                <a:lnTo>
                  <a:pt x="2652765" y="1657978"/>
                </a:lnTo>
                <a:lnTo>
                  <a:pt x="2210637" y="1818751"/>
                </a:lnTo>
                <a:lnTo>
                  <a:pt x="1768510" y="1939331"/>
                </a:lnTo>
                <a:lnTo>
                  <a:pt x="1235947" y="1969476"/>
                </a:lnTo>
                <a:lnTo>
                  <a:pt x="854110" y="1989573"/>
                </a:lnTo>
                <a:lnTo>
                  <a:pt x="251209" y="2140298"/>
                </a:lnTo>
                <a:lnTo>
                  <a:pt x="0" y="2270927"/>
                </a:lnTo>
              </a:path>
            </a:pathLst>
          </a:custGeom>
          <a:noFill/>
          <a:ln w="19050" cap="flat">
            <a:solidFill>
              <a:srgbClr val="0000FF"/>
            </a:solidFill>
            <a:prstDash val="dash"/>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611" name="Shape 1611"/>
          <p:cNvSpPr txBox="1"/>
          <p:nvPr/>
        </p:nvSpPr>
        <p:spPr>
          <a:xfrm>
            <a:off x="4416285" y="1781469"/>
            <a:ext cx="716863" cy="246220"/>
          </a:xfrm>
          <a:prstGeom prst="rect">
            <a:avLst/>
          </a:prstGeom>
          <a:noFill/>
          <a:ln>
            <a:noFill/>
          </a:ln>
        </p:spPr>
        <p:txBody>
          <a:bodyPr lIns="91425" tIns="45700" rIns="91425" bIns="45700" anchor="t" anchorCtr="0">
            <a:normAutofit/>
          </a:bodyPr>
          <a:lstStyle/>
          <a:p>
            <a:pPr>
              <a:buSzPct val="25000"/>
            </a:pPr>
            <a:r>
              <a:rPr lang="en-US" sz="1000" b="1">
                <a:solidFill>
                  <a:srgbClr val="FF0000"/>
                </a:solidFill>
                <a:latin typeface="Rokkitt"/>
                <a:ea typeface="Rokkitt"/>
                <a:cs typeface="Rokkitt"/>
                <a:sym typeface="Rokkitt"/>
              </a:rPr>
              <a:t>CHAVIN</a:t>
            </a:r>
          </a:p>
        </p:txBody>
      </p:sp>
      <p:sp>
        <p:nvSpPr>
          <p:cNvPr id="1612" name="Shape 1612"/>
          <p:cNvSpPr txBox="1"/>
          <p:nvPr/>
        </p:nvSpPr>
        <p:spPr>
          <a:xfrm>
            <a:off x="5836180" y="3653191"/>
            <a:ext cx="758540" cy="246220"/>
          </a:xfrm>
          <a:prstGeom prst="rect">
            <a:avLst/>
          </a:prstGeom>
          <a:noFill/>
          <a:ln>
            <a:noFill/>
          </a:ln>
        </p:spPr>
        <p:txBody>
          <a:bodyPr lIns="91425" tIns="45700" rIns="91425" bIns="45700" anchor="t" anchorCtr="0">
            <a:normAutofit/>
          </a:bodyPr>
          <a:lstStyle/>
          <a:p>
            <a:pPr>
              <a:buSzPct val="25000"/>
            </a:pPr>
            <a:r>
              <a:rPr lang="en-US" sz="1000" b="1">
                <a:solidFill>
                  <a:srgbClr val="FF0000"/>
                </a:solidFill>
                <a:latin typeface="Rokkitt"/>
                <a:ea typeface="Rokkitt"/>
                <a:cs typeface="Rokkitt"/>
                <a:sym typeface="Rokkitt"/>
              </a:rPr>
              <a:t>LIRETTE</a:t>
            </a:r>
          </a:p>
        </p:txBody>
      </p:sp>
      <p:sp>
        <p:nvSpPr>
          <p:cNvPr id="1613" name="Shape 1613"/>
          <p:cNvSpPr txBox="1"/>
          <p:nvPr/>
        </p:nvSpPr>
        <p:spPr>
          <a:xfrm>
            <a:off x="3109014" y="5294062"/>
            <a:ext cx="1058303" cy="246220"/>
          </a:xfrm>
          <a:prstGeom prst="rect">
            <a:avLst/>
          </a:prstGeom>
          <a:noFill/>
          <a:ln>
            <a:noFill/>
          </a:ln>
        </p:spPr>
        <p:txBody>
          <a:bodyPr lIns="91425" tIns="45700" rIns="91425" bIns="45700" anchor="t" anchorCtr="0">
            <a:normAutofit/>
          </a:bodyPr>
          <a:lstStyle/>
          <a:p>
            <a:pPr>
              <a:buSzPct val="25000"/>
            </a:pPr>
            <a:r>
              <a:rPr lang="en-US" sz="1000" b="1">
                <a:solidFill>
                  <a:srgbClr val="FF0000"/>
                </a:solidFill>
                <a:latin typeface="Rokkitt"/>
                <a:ea typeface="Rokkitt"/>
                <a:cs typeface="Rokkitt"/>
                <a:sym typeface="Rokkitt"/>
              </a:rPr>
              <a:t>LAPEYROUSE</a:t>
            </a:r>
          </a:p>
        </p:txBody>
      </p:sp>
      <p:grpSp>
        <p:nvGrpSpPr>
          <p:cNvPr id="1614" name="Shape 1614"/>
          <p:cNvGrpSpPr/>
          <p:nvPr/>
        </p:nvGrpSpPr>
        <p:grpSpPr>
          <a:xfrm>
            <a:off x="2713440" y="1893347"/>
            <a:ext cx="6184191" cy="4541268"/>
            <a:chOff x="2713440" y="1893347"/>
            <a:chExt cx="6184191" cy="4541268"/>
          </a:xfrm>
        </p:grpSpPr>
        <p:pic>
          <p:nvPicPr>
            <p:cNvPr id="1615" name="Shape 1615"/>
            <p:cNvPicPr preferRelativeResize="0"/>
            <p:nvPr/>
          </p:nvPicPr>
          <p:blipFill rotWithShape="1">
            <a:blip r:embed="rId5" cstate="print">
              <a:alphaModFix/>
            </a:blip>
            <a:srcRect/>
            <a:stretch/>
          </p:blipFill>
          <p:spPr>
            <a:xfrm>
              <a:off x="6400798" y="3352800"/>
              <a:ext cx="2496832" cy="3081815"/>
            </a:xfrm>
            <a:prstGeom prst="rect">
              <a:avLst/>
            </a:prstGeom>
            <a:noFill/>
            <a:ln>
              <a:noFill/>
            </a:ln>
          </p:spPr>
        </p:pic>
        <p:sp>
          <p:nvSpPr>
            <p:cNvPr id="1616" name="Shape 1616"/>
            <p:cNvSpPr/>
            <p:nvPr/>
          </p:nvSpPr>
          <p:spPr>
            <a:xfrm>
              <a:off x="2762459" y="2044840"/>
              <a:ext cx="1155559" cy="1728315"/>
            </a:xfrm>
            <a:custGeom>
              <a:avLst/>
              <a:gdLst/>
              <a:ahLst/>
              <a:cxnLst/>
              <a:rect l="0" t="0" r="0" b="0"/>
              <a:pathLst>
                <a:path w="1155560" h="1728316" extrusionOk="0">
                  <a:moveTo>
                    <a:pt x="0" y="0"/>
                  </a:moveTo>
                  <a:lnTo>
                    <a:pt x="1155560" y="1728316"/>
                  </a:lnTo>
                </a:path>
              </a:pathLst>
            </a:custGeom>
            <a:noFill/>
            <a:ln w="25400" cap="flat">
              <a:solidFill>
                <a:srgbClr val="00FF00"/>
              </a:solidFill>
              <a:prstDash val="solid"/>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617" name="Shape 1617"/>
            <p:cNvSpPr txBox="1"/>
            <p:nvPr/>
          </p:nvSpPr>
          <p:spPr>
            <a:xfrm>
              <a:off x="2713440" y="1893347"/>
              <a:ext cx="117853" cy="172354"/>
            </a:xfrm>
            <a:prstGeom prst="rect">
              <a:avLst/>
            </a:prstGeom>
            <a:solidFill>
              <a:schemeClr val="lt1"/>
            </a:solidFill>
            <a:ln>
              <a:noFill/>
            </a:ln>
          </p:spPr>
          <p:txBody>
            <a:bodyPr lIns="9125" tIns="9125" rIns="9125" bIns="9125" anchor="t" anchorCtr="0">
              <a:normAutofit/>
            </a:bodyPr>
            <a:lstStyle/>
            <a:p>
              <a:pPr>
                <a:buSzPct val="25000"/>
              </a:pPr>
              <a:r>
                <a:rPr lang="en-US" sz="1000">
                  <a:solidFill>
                    <a:prstClr val="black"/>
                  </a:solidFill>
                  <a:latin typeface="Arial Black"/>
                  <a:ea typeface="Arial Black"/>
                  <a:cs typeface="Arial Black"/>
                  <a:sym typeface="Arial Black"/>
                </a:rPr>
                <a:t>B</a:t>
              </a:r>
            </a:p>
          </p:txBody>
        </p:sp>
        <p:sp>
          <p:nvSpPr>
            <p:cNvPr id="1618" name="Shape 1618"/>
            <p:cNvSpPr txBox="1"/>
            <p:nvPr/>
          </p:nvSpPr>
          <p:spPr>
            <a:xfrm>
              <a:off x="3910785" y="3719994"/>
              <a:ext cx="153118" cy="172354"/>
            </a:xfrm>
            <a:prstGeom prst="rect">
              <a:avLst/>
            </a:prstGeom>
            <a:solidFill>
              <a:schemeClr val="lt1"/>
            </a:solidFill>
            <a:ln>
              <a:noFill/>
            </a:ln>
          </p:spPr>
          <p:txBody>
            <a:bodyPr lIns="9125" tIns="9125" rIns="9125" bIns="9125" anchor="t" anchorCtr="0">
              <a:normAutofit/>
            </a:bodyPr>
            <a:lstStyle/>
            <a:p>
              <a:pPr>
                <a:buSzPct val="25000"/>
              </a:pPr>
              <a:r>
                <a:rPr lang="en-US" sz="1000">
                  <a:solidFill>
                    <a:prstClr val="black"/>
                  </a:solidFill>
                  <a:latin typeface="Arial Black"/>
                  <a:ea typeface="Arial Black"/>
                  <a:cs typeface="Arial Black"/>
                  <a:sym typeface="Arial Black"/>
                </a:rPr>
                <a:t>B’</a:t>
              </a:r>
            </a:p>
          </p:txBody>
        </p:sp>
        <p:sp>
          <p:nvSpPr>
            <p:cNvPr id="1619" name="Shape 1619"/>
            <p:cNvSpPr txBox="1"/>
            <p:nvPr/>
          </p:nvSpPr>
          <p:spPr>
            <a:xfrm>
              <a:off x="8725831" y="3400600"/>
              <a:ext cx="153118" cy="172354"/>
            </a:xfrm>
            <a:prstGeom prst="rect">
              <a:avLst/>
            </a:prstGeom>
            <a:solidFill>
              <a:schemeClr val="lt1"/>
            </a:solidFill>
            <a:ln>
              <a:noFill/>
            </a:ln>
          </p:spPr>
          <p:txBody>
            <a:bodyPr lIns="9125" tIns="9125" rIns="9125" bIns="9125" anchor="t" anchorCtr="0">
              <a:normAutofit/>
            </a:bodyPr>
            <a:lstStyle/>
            <a:p>
              <a:pPr>
                <a:buSzPct val="25000"/>
              </a:pPr>
              <a:r>
                <a:rPr lang="en-US" sz="1000">
                  <a:solidFill>
                    <a:prstClr val="black"/>
                  </a:solidFill>
                  <a:latin typeface="Arial Black"/>
                  <a:ea typeface="Arial Black"/>
                  <a:cs typeface="Arial Black"/>
                  <a:sym typeface="Arial Black"/>
                </a:rPr>
                <a:t>B’</a:t>
              </a:r>
            </a:p>
          </p:txBody>
        </p:sp>
        <p:sp>
          <p:nvSpPr>
            <p:cNvPr id="1620" name="Shape 1620"/>
            <p:cNvSpPr txBox="1"/>
            <p:nvPr/>
          </p:nvSpPr>
          <p:spPr>
            <a:xfrm>
              <a:off x="6474541" y="3348085"/>
              <a:ext cx="117853" cy="172354"/>
            </a:xfrm>
            <a:prstGeom prst="rect">
              <a:avLst/>
            </a:prstGeom>
            <a:solidFill>
              <a:schemeClr val="lt1"/>
            </a:solidFill>
            <a:ln>
              <a:noFill/>
            </a:ln>
          </p:spPr>
          <p:txBody>
            <a:bodyPr lIns="9125" tIns="9125" rIns="9125" bIns="9125" anchor="t" anchorCtr="0">
              <a:normAutofit/>
            </a:bodyPr>
            <a:lstStyle/>
            <a:p>
              <a:pPr>
                <a:buSzPct val="25000"/>
              </a:pPr>
              <a:r>
                <a:rPr lang="en-US" sz="1000">
                  <a:solidFill>
                    <a:prstClr val="black"/>
                  </a:solidFill>
                  <a:latin typeface="Arial Black"/>
                  <a:ea typeface="Arial Black"/>
                  <a:cs typeface="Arial Black"/>
                  <a:sym typeface="Arial Black"/>
                </a:rPr>
                <a:t>B</a:t>
              </a:r>
            </a:p>
          </p:txBody>
        </p:sp>
      </p:grpSp>
      <p:sp>
        <p:nvSpPr>
          <p:cNvPr id="1621" name="Shape 1621"/>
          <p:cNvSpPr txBox="1"/>
          <p:nvPr/>
        </p:nvSpPr>
        <p:spPr>
          <a:xfrm>
            <a:off x="1036207" y="5121707"/>
            <a:ext cx="1250663" cy="246220"/>
          </a:xfrm>
          <a:prstGeom prst="rect">
            <a:avLst/>
          </a:prstGeom>
          <a:noFill/>
          <a:ln>
            <a:noFill/>
          </a:ln>
        </p:spPr>
        <p:txBody>
          <a:bodyPr lIns="91425" tIns="45700" rIns="91425" bIns="45700" anchor="t" anchorCtr="0">
            <a:normAutofit/>
          </a:bodyPr>
          <a:lstStyle/>
          <a:p>
            <a:pPr>
              <a:buSzPct val="25000"/>
            </a:pPr>
            <a:r>
              <a:rPr lang="en-US" sz="1000" b="1">
                <a:solidFill>
                  <a:srgbClr val="FF0000"/>
                </a:solidFill>
                <a:latin typeface="Rokkitt"/>
                <a:ea typeface="Rokkitt"/>
                <a:cs typeface="Rokkitt"/>
                <a:sym typeface="Rokkitt"/>
              </a:rPr>
              <a:t>BAYOU RAMBIO</a:t>
            </a:r>
          </a:p>
        </p:txBody>
      </p:sp>
      <p:grpSp>
        <p:nvGrpSpPr>
          <p:cNvPr id="1622" name="Shape 1622"/>
          <p:cNvGrpSpPr/>
          <p:nvPr/>
        </p:nvGrpSpPr>
        <p:grpSpPr>
          <a:xfrm>
            <a:off x="2735418" y="2469847"/>
            <a:ext cx="4027246" cy="1524799"/>
            <a:chOff x="2735418" y="2469847"/>
            <a:chExt cx="4027246" cy="1524799"/>
          </a:xfrm>
        </p:grpSpPr>
        <p:cxnSp>
          <p:nvCxnSpPr>
            <p:cNvPr id="1623" name="Shape 1623"/>
            <p:cNvCxnSpPr/>
            <p:nvPr/>
          </p:nvCxnSpPr>
          <p:spPr>
            <a:xfrm rot="10800000" flipH="1">
              <a:off x="6553044" y="3718200"/>
              <a:ext cx="209621" cy="276446"/>
            </a:xfrm>
            <a:prstGeom prst="straightConnector1">
              <a:avLst/>
            </a:prstGeom>
            <a:noFill/>
            <a:ln w="38100" cap="flat">
              <a:solidFill>
                <a:srgbClr val="0000FF"/>
              </a:solidFill>
              <a:prstDash val="solid"/>
              <a:round/>
              <a:headEnd type="none" w="med" len="med"/>
              <a:tailEnd type="stealth" w="lg" len="lg"/>
            </a:ln>
          </p:spPr>
        </p:cxnSp>
        <p:cxnSp>
          <p:nvCxnSpPr>
            <p:cNvPr id="1624" name="Shape 1624"/>
            <p:cNvCxnSpPr/>
            <p:nvPr/>
          </p:nvCxnSpPr>
          <p:spPr>
            <a:xfrm rot="10800000" flipH="1">
              <a:off x="2735418" y="2469847"/>
              <a:ext cx="312580" cy="273352"/>
            </a:xfrm>
            <a:prstGeom prst="straightConnector1">
              <a:avLst/>
            </a:prstGeom>
            <a:noFill/>
            <a:ln w="38100" cap="flat">
              <a:solidFill>
                <a:srgbClr val="0000FF"/>
              </a:solidFill>
              <a:prstDash val="solid"/>
              <a:round/>
              <a:headEnd type="none" w="med" len="med"/>
              <a:tailEnd type="stealth" w="lg" len="lg"/>
            </a:ln>
          </p:spPr>
        </p:cxnSp>
      </p:grpSp>
    </p:spTree>
    <p:extLst>
      <p:ext uri="{BB962C8B-B14F-4D97-AF65-F5344CB8AC3E}">
        <p14:creationId xmlns:p14="http://schemas.microsoft.com/office/powerpoint/2010/main" val="269930447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7"/>
                                        </p:tgtEl>
                                        <p:attrNameLst>
                                          <p:attrName>style.visibility</p:attrName>
                                        </p:attrNameLst>
                                      </p:cBhvr>
                                      <p:to>
                                        <p:strVal val="visible"/>
                                      </p:to>
                                    </p:set>
                                    <p:animEffect transition="in" filter="fade">
                                      <p:cBhvr>
                                        <p:cTn id="7" dur="1"/>
                                        <p:tgtEl>
                                          <p:spTgt spid="15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14"/>
                                        </p:tgtEl>
                                        <p:attrNameLst>
                                          <p:attrName>style.visibility</p:attrName>
                                        </p:attrNameLst>
                                      </p:cBhvr>
                                      <p:to>
                                        <p:strVal val="visible"/>
                                      </p:to>
                                    </p:set>
                                    <p:animEffect transition="in" filter="fade">
                                      <p:cBhvr>
                                        <p:cTn id="12" dur="1"/>
                                        <p:tgtEl>
                                          <p:spTgt spid="16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2"/>
                                        </p:tgtEl>
                                        <p:attrNameLst>
                                          <p:attrName>style.visibility</p:attrName>
                                        </p:attrNameLst>
                                      </p:cBhvr>
                                      <p:to>
                                        <p:strVal val="visible"/>
                                      </p:to>
                                    </p:set>
                                    <p:animEffect transition="in" filter="fade">
                                      <p:cBhvr>
                                        <p:cTn id="17" dur="1"/>
                                        <p:tgtEl>
                                          <p:spTgt spid="1622"/>
                                        </p:tgtEl>
                                      </p:cBhvr>
                                    </p:animEffect>
                                  </p:childTnLst>
                                </p:cTn>
                              </p:par>
                              <p:par>
                                <p:cTn id="18" presetID="10" presetClass="entr" presetSubtype="0" fill="hold" nodeType="withEffect">
                                  <p:stCondLst>
                                    <p:cond delay="0"/>
                                  </p:stCondLst>
                                  <p:childTnLst>
                                    <p:set>
                                      <p:cBhvr>
                                        <p:cTn id="19" dur="1" fill="hold">
                                          <p:stCondLst>
                                            <p:cond delay="0"/>
                                          </p:stCondLst>
                                        </p:cTn>
                                        <p:tgtEl>
                                          <p:spTgt spid="1607"/>
                                        </p:tgtEl>
                                        <p:attrNameLst>
                                          <p:attrName>style.visibility</p:attrName>
                                        </p:attrNameLst>
                                      </p:cBhvr>
                                      <p:to>
                                        <p:strVal val="visible"/>
                                      </p:to>
                                    </p:set>
                                    <p:animEffect transition="in" filter="fade">
                                      <p:cBhvr>
                                        <p:cTn id="20" dur="1"/>
                                        <p:tgtEl>
                                          <p:spTgt spid="160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74"/>
                                        </p:tgtEl>
                                        <p:attrNameLst>
                                          <p:attrName>style.visibility</p:attrName>
                                        </p:attrNameLst>
                                      </p:cBhvr>
                                      <p:to>
                                        <p:strVal val="visible"/>
                                      </p:to>
                                    </p:set>
                                    <p:animEffect transition="in" filter="fade">
                                      <p:cBhvr>
                                        <p:cTn id="25" dur="1"/>
                                        <p:tgtEl>
                                          <p:spTgt spid="1574"/>
                                        </p:tgtEl>
                                      </p:cBhvr>
                                    </p:animEffect>
                                  </p:childTnLst>
                                </p:cTn>
                              </p:par>
                              <p:par>
                                <p:cTn id="26" presetID="10" presetClass="entr" presetSubtype="0" fill="hold" nodeType="withEffect">
                                  <p:stCondLst>
                                    <p:cond delay="0"/>
                                  </p:stCondLst>
                                  <p:childTnLst>
                                    <p:set>
                                      <p:cBhvr>
                                        <p:cTn id="27" dur="1" fill="hold">
                                          <p:stCondLst>
                                            <p:cond delay="0"/>
                                          </p:stCondLst>
                                        </p:cTn>
                                        <p:tgtEl>
                                          <p:spTgt spid="1596"/>
                                        </p:tgtEl>
                                        <p:attrNameLst>
                                          <p:attrName>style.visibility</p:attrName>
                                        </p:attrNameLst>
                                      </p:cBhvr>
                                      <p:to>
                                        <p:strVal val="visible"/>
                                      </p:to>
                                    </p:set>
                                    <p:animEffect transition="in" filter="fade">
                                      <p:cBhvr>
                                        <p:cTn id="28" dur="1"/>
                                        <p:tgtEl>
                                          <p:spTgt spid="1596"/>
                                        </p:tgtEl>
                                      </p:cBhvr>
                                    </p:animEffect>
                                  </p:childTnLst>
                                </p:cTn>
                              </p:par>
                              <p:par>
                                <p:cTn id="29" presetID="10" presetClass="entr" presetSubtype="0" fill="hold" nodeType="withEffect">
                                  <p:stCondLst>
                                    <p:cond delay="0"/>
                                  </p:stCondLst>
                                  <p:childTnLst>
                                    <p:set>
                                      <p:cBhvr>
                                        <p:cTn id="30" dur="1" fill="hold">
                                          <p:stCondLst>
                                            <p:cond delay="0"/>
                                          </p:stCondLst>
                                        </p:cTn>
                                        <p:tgtEl>
                                          <p:spTgt spid="1610"/>
                                        </p:tgtEl>
                                        <p:attrNameLst>
                                          <p:attrName>style.visibility</p:attrName>
                                        </p:attrNameLst>
                                      </p:cBhvr>
                                      <p:to>
                                        <p:strVal val="visible"/>
                                      </p:to>
                                    </p:set>
                                    <p:animEffect transition="in" filter="fade">
                                      <p:cBhvr>
                                        <p:cTn id="31" dur="1"/>
                                        <p:tgtEl>
                                          <p:spTgt spid="16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1"/>
                                        <p:tgtEl>
                                          <p:spTgt spid="1622"/>
                                        </p:tgtEl>
                                      </p:cBhvr>
                                    </p:animEffect>
                                    <p:set>
                                      <p:cBhvr>
                                        <p:cTn id="36" dur="1" fill="hold">
                                          <p:stCondLst>
                                            <p:cond delay="1"/>
                                          </p:stCondLst>
                                        </p:cTn>
                                        <p:tgtEl>
                                          <p:spTgt spid="1622"/>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
                                        <p:tgtEl>
                                          <p:spTgt spid="1614"/>
                                        </p:tgtEl>
                                      </p:cBhvr>
                                    </p:animEffect>
                                    <p:set>
                                      <p:cBhvr>
                                        <p:cTn id="39" dur="1" fill="hold">
                                          <p:stCondLst>
                                            <p:cond delay="1"/>
                                          </p:stCondLst>
                                        </p:cTn>
                                        <p:tgtEl>
                                          <p:spTgt spid="161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
                                        <p:tgtEl>
                                          <p:spTgt spid="1597"/>
                                        </p:tgtEl>
                                      </p:cBhvr>
                                    </p:animEffect>
                                    <p:set>
                                      <p:cBhvr>
                                        <p:cTn id="42" dur="1" fill="hold">
                                          <p:stCondLst>
                                            <p:cond delay="1"/>
                                          </p:stCondLst>
                                        </p:cTn>
                                        <p:tgtEl>
                                          <p:spTgt spid="159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
                                        <p:tgtEl>
                                          <p:spTgt spid="1607"/>
                                        </p:tgtEl>
                                      </p:cBhvr>
                                    </p:animEffect>
                                    <p:set>
                                      <p:cBhvr>
                                        <p:cTn id="45" dur="1" fill="hold">
                                          <p:stCondLst>
                                            <p:cond delay="1"/>
                                          </p:stCondLst>
                                        </p:cTn>
                                        <p:tgtEl>
                                          <p:spTgt spid="16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752" y="777240"/>
            <a:ext cx="8545673"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eeform 2"/>
          <p:cNvSpPr/>
          <p:nvPr/>
        </p:nvSpPr>
        <p:spPr>
          <a:xfrm>
            <a:off x="341644" y="844062"/>
            <a:ext cx="4541855" cy="2270927"/>
          </a:xfrm>
          <a:custGeom>
            <a:avLst/>
            <a:gdLst>
              <a:gd name="connsiteX0" fmla="*/ 4541855 w 4541855"/>
              <a:gd name="connsiteY0" fmla="*/ 0 h 2270927"/>
              <a:gd name="connsiteX1" fmla="*/ 4149969 w 4541855"/>
              <a:gd name="connsiteY1" fmla="*/ 241160 h 2270927"/>
              <a:gd name="connsiteX2" fmla="*/ 3788229 w 4541855"/>
              <a:gd name="connsiteY2" fmla="*/ 401934 h 2270927"/>
              <a:gd name="connsiteX3" fmla="*/ 3516923 w 4541855"/>
              <a:gd name="connsiteY3" fmla="*/ 452175 h 2270927"/>
              <a:gd name="connsiteX4" fmla="*/ 3315956 w 4541855"/>
              <a:gd name="connsiteY4" fmla="*/ 673239 h 2270927"/>
              <a:gd name="connsiteX5" fmla="*/ 3125037 w 4541855"/>
              <a:gd name="connsiteY5" fmla="*/ 964641 h 2270927"/>
              <a:gd name="connsiteX6" fmla="*/ 2873829 w 4541855"/>
              <a:gd name="connsiteY6" fmla="*/ 1396720 h 2270927"/>
              <a:gd name="connsiteX7" fmla="*/ 2652765 w 4541855"/>
              <a:gd name="connsiteY7" fmla="*/ 1657978 h 2270927"/>
              <a:gd name="connsiteX8" fmla="*/ 2210637 w 4541855"/>
              <a:gd name="connsiteY8" fmla="*/ 1818751 h 2270927"/>
              <a:gd name="connsiteX9" fmla="*/ 1768510 w 4541855"/>
              <a:gd name="connsiteY9" fmla="*/ 1939331 h 2270927"/>
              <a:gd name="connsiteX10" fmla="*/ 1235947 w 4541855"/>
              <a:gd name="connsiteY10" fmla="*/ 1969476 h 2270927"/>
              <a:gd name="connsiteX11" fmla="*/ 854110 w 4541855"/>
              <a:gd name="connsiteY11" fmla="*/ 1989573 h 2270927"/>
              <a:gd name="connsiteX12" fmla="*/ 251209 w 4541855"/>
              <a:gd name="connsiteY12" fmla="*/ 2140298 h 2270927"/>
              <a:gd name="connsiteX13" fmla="*/ 0 w 4541855"/>
              <a:gd name="connsiteY13" fmla="*/ 2270927 h 227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41855" h="2270927">
                <a:moveTo>
                  <a:pt x="4541855" y="0"/>
                </a:moveTo>
                <a:lnTo>
                  <a:pt x="4149969" y="241160"/>
                </a:lnTo>
                <a:lnTo>
                  <a:pt x="3788229" y="401934"/>
                </a:lnTo>
                <a:lnTo>
                  <a:pt x="3516923" y="452175"/>
                </a:lnTo>
                <a:lnTo>
                  <a:pt x="3315956" y="673239"/>
                </a:lnTo>
                <a:lnTo>
                  <a:pt x="3125037" y="964641"/>
                </a:lnTo>
                <a:lnTo>
                  <a:pt x="2873829" y="1396720"/>
                </a:lnTo>
                <a:lnTo>
                  <a:pt x="2652765" y="1657978"/>
                </a:lnTo>
                <a:lnTo>
                  <a:pt x="2210637" y="1818751"/>
                </a:lnTo>
                <a:lnTo>
                  <a:pt x="1768510" y="1939331"/>
                </a:lnTo>
                <a:lnTo>
                  <a:pt x="1235947" y="1969476"/>
                </a:lnTo>
                <a:lnTo>
                  <a:pt x="854110" y="1989573"/>
                </a:lnTo>
                <a:lnTo>
                  <a:pt x="251209" y="2140298"/>
                </a:lnTo>
                <a:lnTo>
                  <a:pt x="0" y="2270927"/>
                </a:lnTo>
              </a:path>
            </a:pathLst>
          </a:custGeom>
          <a:noFill/>
          <a:ln w="190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4391130" y="2301073"/>
            <a:ext cx="4491613" cy="522514"/>
          </a:xfrm>
          <a:custGeom>
            <a:avLst/>
            <a:gdLst>
              <a:gd name="connsiteX0" fmla="*/ 4491613 w 4491613"/>
              <a:gd name="connsiteY0" fmla="*/ 462224 h 522514"/>
              <a:gd name="connsiteX1" fmla="*/ 4139921 w 4491613"/>
              <a:gd name="connsiteY1" fmla="*/ 371789 h 522514"/>
              <a:gd name="connsiteX2" fmla="*/ 3788228 w 4491613"/>
              <a:gd name="connsiteY2" fmla="*/ 251208 h 522514"/>
              <a:gd name="connsiteX3" fmla="*/ 3386294 w 4491613"/>
              <a:gd name="connsiteY3" fmla="*/ 120580 h 522514"/>
              <a:gd name="connsiteX4" fmla="*/ 3014505 w 4491613"/>
              <a:gd name="connsiteY4" fmla="*/ 20096 h 522514"/>
              <a:gd name="connsiteX5" fmla="*/ 2582426 w 4491613"/>
              <a:gd name="connsiteY5" fmla="*/ 0 h 522514"/>
              <a:gd name="connsiteX6" fmla="*/ 2160395 w 4491613"/>
              <a:gd name="connsiteY6" fmla="*/ 30145 h 522514"/>
              <a:gd name="connsiteX7" fmla="*/ 1818751 w 4491613"/>
              <a:gd name="connsiteY7" fmla="*/ 40193 h 522514"/>
              <a:gd name="connsiteX8" fmla="*/ 1266092 w 4491613"/>
              <a:gd name="connsiteY8" fmla="*/ 140676 h 522514"/>
              <a:gd name="connsiteX9" fmla="*/ 673239 w 4491613"/>
              <a:gd name="connsiteY9" fmla="*/ 321547 h 522514"/>
              <a:gd name="connsiteX10" fmla="*/ 0 w 4491613"/>
              <a:gd name="connsiteY10" fmla="*/ 522514 h 52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91613" h="522514">
                <a:moveTo>
                  <a:pt x="4491613" y="462224"/>
                </a:moveTo>
                <a:lnTo>
                  <a:pt x="4139921" y="371789"/>
                </a:lnTo>
                <a:lnTo>
                  <a:pt x="3788228" y="251208"/>
                </a:lnTo>
                <a:lnTo>
                  <a:pt x="3386294" y="120580"/>
                </a:lnTo>
                <a:lnTo>
                  <a:pt x="3014505" y="20096"/>
                </a:lnTo>
                <a:lnTo>
                  <a:pt x="2582426" y="0"/>
                </a:lnTo>
                <a:lnTo>
                  <a:pt x="2160395" y="30145"/>
                </a:lnTo>
                <a:lnTo>
                  <a:pt x="1818751" y="40193"/>
                </a:lnTo>
                <a:lnTo>
                  <a:pt x="1266092" y="140676"/>
                </a:lnTo>
                <a:lnTo>
                  <a:pt x="673239" y="321547"/>
                </a:lnTo>
                <a:lnTo>
                  <a:pt x="0" y="522514"/>
                </a:lnTo>
              </a:path>
            </a:pathLst>
          </a:custGeom>
          <a:noFill/>
          <a:ln w="190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reeform 4"/>
          <p:cNvSpPr/>
          <p:nvPr/>
        </p:nvSpPr>
        <p:spPr>
          <a:xfrm>
            <a:off x="934497" y="3486778"/>
            <a:ext cx="6420896" cy="683288"/>
          </a:xfrm>
          <a:custGeom>
            <a:avLst/>
            <a:gdLst>
              <a:gd name="connsiteX0" fmla="*/ 6420896 w 6420896"/>
              <a:gd name="connsiteY0" fmla="*/ 120580 h 683288"/>
              <a:gd name="connsiteX1" fmla="*/ 5888334 w 6420896"/>
              <a:gd name="connsiteY1" fmla="*/ 30145 h 683288"/>
              <a:gd name="connsiteX2" fmla="*/ 5637125 w 6420896"/>
              <a:gd name="connsiteY2" fmla="*/ 0 h 683288"/>
              <a:gd name="connsiteX3" fmla="*/ 5164852 w 6420896"/>
              <a:gd name="connsiteY3" fmla="*/ 60290 h 683288"/>
              <a:gd name="connsiteX4" fmla="*/ 4702628 w 6420896"/>
              <a:gd name="connsiteY4" fmla="*/ 200967 h 683288"/>
              <a:gd name="connsiteX5" fmla="*/ 4290646 w 6420896"/>
              <a:gd name="connsiteY5" fmla="*/ 422031 h 683288"/>
              <a:gd name="connsiteX6" fmla="*/ 3808325 w 6420896"/>
              <a:gd name="connsiteY6" fmla="*/ 582804 h 683288"/>
              <a:gd name="connsiteX7" fmla="*/ 3456633 w 6420896"/>
              <a:gd name="connsiteY7" fmla="*/ 612949 h 683288"/>
              <a:gd name="connsiteX8" fmla="*/ 3295859 w 6420896"/>
              <a:gd name="connsiteY8" fmla="*/ 622998 h 683288"/>
              <a:gd name="connsiteX9" fmla="*/ 2753248 w 6420896"/>
              <a:gd name="connsiteY9" fmla="*/ 683288 h 683288"/>
              <a:gd name="connsiteX10" fmla="*/ 2180492 w 6420896"/>
              <a:gd name="connsiteY10" fmla="*/ 683288 h 683288"/>
              <a:gd name="connsiteX11" fmla="*/ 1627833 w 6420896"/>
              <a:gd name="connsiteY11" fmla="*/ 622998 h 683288"/>
              <a:gd name="connsiteX12" fmla="*/ 894303 w 6420896"/>
              <a:gd name="connsiteY12" fmla="*/ 432079 h 683288"/>
              <a:gd name="connsiteX13" fmla="*/ 602901 w 6420896"/>
              <a:gd name="connsiteY13" fmla="*/ 301451 h 683288"/>
              <a:gd name="connsiteX14" fmla="*/ 221063 w 6420896"/>
              <a:gd name="connsiteY14" fmla="*/ 110532 h 683288"/>
              <a:gd name="connsiteX15" fmla="*/ 0 w 6420896"/>
              <a:gd name="connsiteY15" fmla="*/ 30145 h 68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20896" h="683288">
                <a:moveTo>
                  <a:pt x="6420896" y="120580"/>
                </a:moveTo>
                <a:lnTo>
                  <a:pt x="5888334" y="30145"/>
                </a:lnTo>
                <a:lnTo>
                  <a:pt x="5637125" y="0"/>
                </a:lnTo>
                <a:lnTo>
                  <a:pt x="5164852" y="60290"/>
                </a:lnTo>
                <a:lnTo>
                  <a:pt x="4702628" y="200967"/>
                </a:lnTo>
                <a:lnTo>
                  <a:pt x="4290646" y="422031"/>
                </a:lnTo>
                <a:lnTo>
                  <a:pt x="3808325" y="582804"/>
                </a:lnTo>
                <a:lnTo>
                  <a:pt x="3456633" y="612949"/>
                </a:lnTo>
                <a:lnTo>
                  <a:pt x="3295859" y="622998"/>
                </a:lnTo>
                <a:lnTo>
                  <a:pt x="2753248" y="683288"/>
                </a:lnTo>
                <a:lnTo>
                  <a:pt x="2180492" y="683288"/>
                </a:lnTo>
                <a:lnTo>
                  <a:pt x="1627833" y="622998"/>
                </a:lnTo>
                <a:lnTo>
                  <a:pt x="894303" y="432079"/>
                </a:lnTo>
                <a:lnTo>
                  <a:pt x="602901" y="301451"/>
                </a:lnTo>
                <a:lnTo>
                  <a:pt x="221063" y="110532"/>
                </a:lnTo>
                <a:lnTo>
                  <a:pt x="0" y="30145"/>
                </a:lnTo>
              </a:path>
            </a:pathLst>
          </a:custGeom>
          <a:noFill/>
          <a:ln w="190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2079892" y="181102"/>
            <a:ext cx="4985084" cy="461665"/>
          </a:xfrm>
          <a:prstGeom prst="rect">
            <a:avLst/>
          </a:prstGeom>
          <a:noFill/>
        </p:spPr>
        <p:txBody>
          <a:bodyPr wrap="square" rtlCol="0">
            <a:spAutoFit/>
          </a:bodyPr>
          <a:lstStyle>
            <a:defPPr>
              <a:defRPr lang="en-US"/>
            </a:defPPr>
            <a:lvl1pPr algn="ctr">
              <a:defRPr sz="2400">
                <a:solidFill>
                  <a:schemeClr val="accent5">
                    <a:lumMod val="60000"/>
                    <a:lumOff val="40000"/>
                  </a:schemeClr>
                </a:solidFill>
              </a:defRPr>
            </a:lvl1pPr>
          </a:lstStyle>
          <a:p>
            <a:r>
              <a:rPr lang="en-US" dirty="0">
                <a:solidFill>
                  <a:srgbClr val="CEC597">
                    <a:lumMod val="60000"/>
                    <a:lumOff val="40000"/>
                  </a:srgbClr>
                </a:solidFill>
              </a:rPr>
              <a:t>Fault Traces at the Surface</a:t>
            </a:r>
          </a:p>
        </p:txBody>
      </p:sp>
    </p:spTree>
    <p:extLst>
      <p:ext uri="{BB962C8B-B14F-4D97-AF65-F5344CB8AC3E}">
        <p14:creationId xmlns:p14="http://schemas.microsoft.com/office/powerpoint/2010/main" val="2734650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pic>
        <p:nvPicPr>
          <p:cNvPr id="1680" name="Shape 1680"/>
          <p:cNvPicPr preferRelativeResize="0"/>
          <p:nvPr/>
        </p:nvPicPr>
        <p:blipFill rotWithShape="1">
          <a:blip r:embed="rId3" cstate="print">
            <a:alphaModFix/>
          </a:blip>
          <a:srcRect/>
          <a:stretch/>
        </p:blipFill>
        <p:spPr>
          <a:xfrm>
            <a:off x="301752" y="768095"/>
            <a:ext cx="8541327" cy="5486399"/>
          </a:xfrm>
          <a:prstGeom prst="rect">
            <a:avLst/>
          </a:prstGeom>
          <a:noFill/>
          <a:ln>
            <a:noFill/>
          </a:ln>
        </p:spPr>
      </p:pic>
      <p:grpSp>
        <p:nvGrpSpPr>
          <p:cNvPr id="1681" name="Shape 1681"/>
          <p:cNvGrpSpPr/>
          <p:nvPr/>
        </p:nvGrpSpPr>
        <p:grpSpPr>
          <a:xfrm>
            <a:off x="341643" y="844062"/>
            <a:ext cx="8541098" cy="3326004"/>
            <a:chOff x="341643" y="844062"/>
            <a:chExt cx="8541098" cy="3326004"/>
          </a:xfrm>
        </p:grpSpPr>
        <p:sp>
          <p:nvSpPr>
            <p:cNvPr id="1682" name="Shape 1682"/>
            <p:cNvSpPr/>
            <p:nvPr/>
          </p:nvSpPr>
          <p:spPr>
            <a:xfrm>
              <a:off x="341643" y="844062"/>
              <a:ext cx="4541854" cy="2270926"/>
            </a:xfrm>
            <a:custGeom>
              <a:avLst/>
              <a:gdLst/>
              <a:ahLst/>
              <a:cxnLst/>
              <a:rect l="0" t="0" r="0" b="0"/>
              <a:pathLst>
                <a:path w="4541855" h="2270927" extrusionOk="0">
                  <a:moveTo>
                    <a:pt x="4541855" y="0"/>
                  </a:moveTo>
                  <a:lnTo>
                    <a:pt x="4149969" y="241160"/>
                  </a:lnTo>
                  <a:lnTo>
                    <a:pt x="3788229" y="401934"/>
                  </a:lnTo>
                  <a:lnTo>
                    <a:pt x="3516923" y="452175"/>
                  </a:lnTo>
                  <a:lnTo>
                    <a:pt x="3315956" y="673239"/>
                  </a:lnTo>
                  <a:lnTo>
                    <a:pt x="3125037" y="964641"/>
                  </a:lnTo>
                  <a:lnTo>
                    <a:pt x="2873829" y="1396720"/>
                  </a:lnTo>
                  <a:lnTo>
                    <a:pt x="2652765" y="1657978"/>
                  </a:lnTo>
                  <a:lnTo>
                    <a:pt x="2210637" y="1818751"/>
                  </a:lnTo>
                  <a:lnTo>
                    <a:pt x="1768510" y="1939331"/>
                  </a:lnTo>
                  <a:lnTo>
                    <a:pt x="1235947" y="1969476"/>
                  </a:lnTo>
                  <a:lnTo>
                    <a:pt x="854110" y="1989573"/>
                  </a:lnTo>
                  <a:lnTo>
                    <a:pt x="251209" y="2140298"/>
                  </a:lnTo>
                  <a:lnTo>
                    <a:pt x="0" y="2270927"/>
                  </a:lnTo>
                </a:path>
              </a:pathLst>
            </a:custGeom>
            <a:noFill/>
            <a:ln w="19050" cap="flat">
              <a:solidFill>
                <a:srgbClr val="FFFF00"/>
              </a:solidFill>
              <a:prstDash val="dash"/>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683" name="Shape 1683"/>
            <p:cNvSpPr/>
            <p:nvPr/>
          </p:nvSpPr>
          <p:spPr>
            <a:xfrm>
              <a:off x="4391130" y="2301073"/>
              <a:ext cx="4491612" cy="522513"/>
            </a:xfrm>
            <a:custGeom>
              <a:avLst/>
              <a:gdLst/>
              <a:ahLst/>
              <a:cxnLst/>
              <a:rect l="0" t="0" r="0" b="0"/>
              <a:pathLst>
                <a:path w="4491613" h="522514" extrusionOk="0">
                  <a:moveTo>
                    <a:pt x="4491613" y="462224"/>
                  </a:moveTo>
                  <a:lnTo>
                    <a:pt x="4139921" y="371789"/>
                  </a:lnTo>
                  <a:lnTo>
                    <a:pt x="3788228" y="251208"/>
                  </a:lnTo>
                  <a:lnTo>
                    <a:pt x="3386294" y="120580"/>
                  </a:lnTo>
                  <a:lnTo>
                    <a:pt x="3014505" y="20096"/>
                  </a:lnTo>
                  <a:lnTo>
                    <a:pt x="2582426" y="0"/>
                  </a:lnTo>
                  <a:lnTo>
                    <a:pt x="2160395" y="30145"/>
                  </a:lnTo>
                  <a:lnTo>
                    <a:pt x="1818751" y="40193"/>
                  </a:lnTo>
                  <a:lnTo>
                    <a:pt x="1266092" y="140676"/>
                  </a:lnTo>
                  <a:lnTo>
                    <a:pt x="673239" y="321547"/>
                  </a:lnTo>
                  <a:lnTo>
                    <a:pt x="0" y="522514"/>
                  </a:lnTo>
                </a:path>
              </a:pathLst>
            </a:custGeom>
            <a:noFill/>
            <a:ln w="19050" cap="flat">
              <a:solidFill>
                <a:srgbClr val="FFFF00"/>
              </a:solidFill>
              <a:prstDash val="dash"/>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sp>
          <p:nvSpPr>
            <p:cNvPr id="1684" name="Shape 1684"/>
            <p:cNvSpPr/>
            <p:nvPr/>
          </p:nvSpPr>
          <p:spPr>
            <a:xfrm>
              <a:off x="934496" y="3486778"/>
              <a:ext cx="6420895" cy="683287"/>
            </a:xfrm>
            <a:custGeom>
              <a:avLst/>
              <a:gdLst/>
              <a:ahLst/>
              <a:cxnLst/>
              <a:rect l="0" t="0" r="0" b="0"/>
              <a:pathLst>
                <a:path w="6420896" h="683288" extrusionOk="0">
                  <a:moveTo>
                    <a:pt x="6420896" y="120580"/>
                  </a:moveTo>
                  <a:lnTo>
                    <a:pt x="5888334" y="30145"/>
                  </a:lnTo>
                  <a:lnTo>
                    <a:pt x="5637125" y="0"/>
                  </a:lnTo>
                  <a:lnTo>
                    <a:pt x="5164852" y="60290"/>
                  </a:lnTo>
                  <a:lnTo>
                    <a:pt x="4702628" y="200967"/>
                  </a:lnTo>
                  <a:lnTo>
                    <a:pt x="4290646" y="422031"/>
                  </a:lnTo>
                  <a:lnTo>
                    <a:pt x="3808325" y="582804"/>
                  </a:lnTo>
                  <a:lnTo>
                    <a:pt x="3456633" y="612949"/>
                  </a:lnTo>
                  <a:lnTo>
                    <a:pt x="3295859" y="622998"/>
                  </a:lnTo>
                  <a:lnTo>
                    <a:pt x="2753248" y="683288"/>
                  </a:lnTo>
                  <a:lnTo>
                    <a:pt x="2180492" y="683288"/>
                  </a:lnTo>
                  <a:lnTo>
                    <a:pt x="1627833" y="622998"/>
                  </a:lnTo>
                  <a:lnTo>
                    <a:pt x="894303" y="432079"/>
                  </a:lnTo>
                  <a:lnTo>
                    <a:pt x="602901" y="301451"/>
                  </a:lnTo>
                  <a:lnTo>
                    <a:pt x="221063" y="110532"/>
                  </a:lnTo>
                  <a:lnTo>
                    <a:pt x="0" y="30145"/>
                  </a:lnTo>
                </a:path>
              </a:pathLst>
            </a:custGeom>
            <a:noFill/>
            <a:ln w="19050" cap="flat">
              <a:solidFill>
                <a:srgbClr val="FFFF00"/>
              </a:solidFill>
              <a:prstDash val="dash"/>
              <a:round/>
              <a:headEnd type="none" w="med" len="med"/>
              <a:tailEnd type="none" w="med" len="med"/>
            </a:ln>
          </p:spPr>
          <p:txBody>
            <a:bodyPr lIns="91425" tIns="45700" rIns="91425" bIns="45700" anchor="ctr" anchorCtr="0">
              <a:normAutofit fontScale="25000" lnSpcReduction="20000"/>
            </a:bodyPr>
            <a:lstStyle/>
            <a:p>
              <a:pPr algn="ctr"/>
              <a:endParaRPr>
                <a:solidFill>
                  <a:prstClr val="white"/>
                </a:solidFill>
                <a:latin typeface="Rokkitt"/>
                <a:ea typeface="Rokkitt"/>
                <a:cs typeface="Rokkitt"/>
                <a:sym typeface="Rokkitt"/>
              </a:endParaRPr>
            </a:p>
          </p:txBody>
        </p:sp>
      </p:grpSp>
      <p:sp>
        <p:nvSpPr>
          <p:cNvPr id="1685" name="Shape 1685"/>
          <p:cNvSpPr txBox="1"/>
          <p:nvPr/>
        </p:nvSpPr>
        <p:spPr>
          <a:xfrm>
            <a:off x="1447800" y="181102"/>
            <a:ext cx="6629399" cy="461665"/>
          </a:xfrm>
          <a:prstGeom prst="rect">
            <a:avLst/>
          </a:prstGeom>
          <a:noFill/>
        </p:spPr>
        <p:txBody>
          <a:bodyPr wrap="square" rtlCol="0">
            <a:spAutoFit/>
          </a:bodyPr>
          <a:lstStyle>
            <a:defPPr>
              <a:defRPr lang="en-US"/>
            </a:defPPr>
            <a:lvl1pPr algn="ctr">
              <a:defRPr sz="2400">
                <a:solidFill>
                  <a:schemeClr val="accent5">
                    <a:lumMod val="60000"/>
                    <a:lumOff val="40000"/>
                  </a:schemeClr>
                </a:solidFill>
              </a:defRPr>
            </a:lvl1pPr>
          </a:lstStyle>
          <a:p>
            <a:r>
              <a:rPr lang="en-US" dirty="0">
                <a:solidFill>
                  <a:srgbClr val="CEC597">
                    <a:lumMod val="60000"/>
                    <a:lumOff val="40000"/>
                  </a:srgbClr>
                </a:solidFill>
                <a:sym typeface="Rokkitt"/>
              </a:rPr>
              <a:t>Land Loss Due to Fault-Induced Subsidence</a:t>
            </a:r>
          </a:p>
        </p:txBody>
      </p:sp>
      <p:pic>
        <p:nvPicPr>
          <p:cNvPr id="1690" name="Shape 1690"/>
          <p:cNvPicPr preferRelativeResize="0"/>
          <p:nvPr/>
        </p:nvPicPr>
        <p:blipFill rotWithShape="1">
          <a:blip r:embed="rId4" cstate="print">
            <a:alphaModFix/>
          </a:blip>
          <a:srcRect/>
          <a:stretch/>
        </p:blipFill>
        <p:spPr>
          <a:xfrm>
            <a:off x="381000" y="657329"/>
            <a:ext cx="877568" cy="1904999"/>
          </a:xfrm>
          <a:prstGeom prst="rect">
            <a:avLst/>
          </a:prstGeom>
          <a:noFill/>
          <a:ln>
            <a:noFill/>
          </a:ln>
        </p:spPr>
      </p:pic>
      <p:sp>
        <p:nvSpPr>
          <p:cNvPr id="9" name="TextBox 8"/>
          <p:cNvSpPr txBox="1"/>
          <p:nvPr/>
        </p:nvSpPr>
        <p:spPr>
          <a:xfrm>
            <a:off x="7166017" y="6012499"/>
            <a:ext cx="1677062" cy="246221"/>
          </a:xfrm>
          <a:prstGeom prst="rect">
            <a:avLst/>
          </a:prstGeom>
          <a:solidFill>
            <a:schemeClr val="tx1"/>
          </a:solidFill>
        </p:spPr>
        <p:txBody>
          <a:bodyPr wrap="none" rtlCol="0">
            <a:spAutoFit/>
          </a:bodyPr>
          <a:lstStyle/>
          <a:p>
            <a:r>
              <a:rPr lang="en-US" sz="1000" dirty="0">
                <a:solidFill>
                  <a:schemeClr val="bg1"/>
                </a:solidFill>
              </a:rPr>
              <a:t>COUVILLION, et.al., 2011</a:t>
            </a:r>
          </a:p>
        </p:txBody>
      </p:sp>
    </p:spTree>
    <p:extLst>
      <p:ext uri="{BB962C8B-B14F-4D97-AF65-F5344CB8AC3E}">
        <p14:creationId xmlns:p14="http://schemas.microsoft.com/office/powerpoint/2010/main" val="2460207160"/>
      </p:ext>
    </p:extLst>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914400"/>
            <a:ext cx="7772400" cy="5257800"/>
          </a:xfrm>
          <a:prstGeom prst="rect">
            <a:avLst/>
          </a:prstGeom>
          <a:solidFill>
            <a:schemeClr val="tx1"/>
          </a:solidFill>
          <a:ln w="254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137" y="1076138"/>
            <a:ext cx="7003725" cy="4705723"/>
          </a:xfrm>
          <a:prstGeom prst="rect">
            <a:avLst/>
          </a:prstGeom>
        </p:spPr>
      </p:pic>
      <p:sp>
        <p:nvSpPr>
          <p:cNvPr id="4" name="Rectangle 3"/>
          <p:cNvSpPr/>
          <p:nvPr/>
        </p:nvSpPr>
        <p:spPr>
          <a:xfrm>
            <a:off x="5029200" y="5257800"/>
            <a:ext cx="685800" cy="152400"/>
          </a:xfrm>
          <a:prstGeom prst="rect">
            <a:avLst/>
          </a:prstGeom>
          <a:solidFill>
            <a:schemeClr val="tx1"/>
          </a:solidFill>
          <a:ln w="254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4571999" y="4149008"/>
            <a:ext cx="1034616" cy="1092516"/>
            <a:chOff x="6930758" y="3302408"/>
            <a:chExt cx="1034616" cy="1092516"/>
          </a:xfrm>
        </p:grpSpPr>
        <p:sp>
          <p:nvSpPr>
            <p:cNvPr id="6" name="5-Point Star 5"/>
            <p:cNvSpPr/>
            <p:nvPr/>
          </p:nvSpPr>
          <p:spPr>
            <a:xfrm>
              <a:off x="7295737" y="3302408"/>
              <a:ext cx="190500" cy="190500"/>
            </a:xfrm>
            <a:prstGeom prst="star5">
              <a:avLst/>
            </a:prstGeom>
            <a:solidFill>
              <a:srgbClr val="FF0000"/>
            </a:solidFill>
            <a:ln w="9525" cap="flat" cmpd="sng" algn="ctr">
              <a:noFill/>
              <a:prstDash val="sys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7" name="TextBox 6"/>
            <p:cNvSpPr txBox="1"/>
            <p:nvPr/>
          </p:nvSpPr>
          <p:spPr>
            <a:xfrm>
              <a:off x="6930758" y="3964037"/>
              <a:ext cx="1034616" cy="430887"/>
            </a:xfrm>
            <a:prstGeom prst="rect">
              <a:avLst/>
            </a:prstGeom>
            <a:solidFill>
              <a:srgbClr val="3644CA"/>
            </a:solidFill>
          </p:spPr>
          <p:txBody>
            <a:bodyPr wrap="square" rtlCol="0">
              <a:spAutoFit/>
            </a:bodyPr>
            <a:lstStyle/>
            <a:p>
              <a:r>
                <a:rPr lang="en-US" sz="1100" dirty="0"/>
                <a:t>Grand Isle Tidal Gauge</a:t>
              </a:r>
            </a:p>
          </p:txBody>
        </p:sp>
      </p:grpSp>
    </p:spTree>
    <p:extLst>
      <p:ext uri="{BB962C8B-B14F-4D97-AF65-F5344CB8AC3E}">
        <p14:creationId xmlns:p14="http://schemas.microsoft.com/office/powerpoint/2010/main" val="301808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010"/>
          <a:stretch/>
        </p:blipFill>
        <p:spPr bwMode="auto">
          <a:xfrm>
            <a:off x="685800" y="1600200"/>
            <a:ext cx="7814225" cy="4869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057" y="381000"/>
            <a:ext cx="838735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2456" y="1600200"/>
            <a:ext cx="877569"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822963" y="6262983"/>
            <a:ext cx="1677062" cy="246221"/>
          </a:xfrm>
          <a:prstGeom prst="rect">
            <a:avLst/>
          </a:prstGeom>
          <a:solidFill>
            <a:schemeClr val="tx1"/>
          </a:solidFill>
        </p:spPr>
        <p:txBody>
          <a:bodyPr wrap="none" rtlCol="0">
            <a:spAutoFit/>
          </a:bodyPr>
          <a:lstStyle/>
          <a:p>
            <a:r>
              <a:rPr lang="en-US" sz="1000" dirty="0">
                <a:solidFill>
                  <a:schemeClr val="bg1"/>
                </a:solidFill>
              </a:rPr>
              <a:t>COUVILLION, et.al., 2011</a:t>
            </a:r>
          </a:p>
        </p:txBody>
      </p:sp>
      <p:sp>
        <p:nvSpPr>
          <p:cNvPr id="9" name="TextBox 8"/>
          <p:cNvSpPr txBox="1"/>
          <p:nvPr/>
        </p:nvSpPr>
        <p:spPr>
          <a:xfrm>
            <a:off x="1340792" y="368692"/>
            <a:ext cx="6720448" cy="646331"/>
          </a:xfrm>
          <a:prstGeom prst="rect">
            <a:avLst/>
          </a:prstGeom>
          <a:noFill/>
        </p:spPr>
        <p:txBody>
          <a:bodyPr wrap="square" rtlCol="0">
            <a:spAutoFit/>
          </a:bodyPr>
          <a:lstStyle>
            <a:defPPr>
              <a:defRPr lang="en-US"/>
            </a:defPPr>
            <a:lvl1pPr algn="ctr">
              <a:defRPr sz="2800">
                <a:solidFill>
                  <a:schemeClr val="accent5">
                    <a:lumMod val="60000"/>
                    <a:lumOff val="40000"/>
                  </a:schemeClr>
                </a:solidFill>
              </a:defRPr>
            </a:lvl1pPr>
          </a:lstStyle>
          <a:p>
            <a:r>
              <a:rPr lang="en-US" sz="3600" dirty="0"/>
              <a:t>Hot Spots of Land Loss</a:t>
            </a:r>
          </a:p>
        </p:txBody>
      </p:sp>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799" y="1600200"/>
            <a:ext cx="4105629"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1974145"/>
            <a:ext cx="2810228" cy="26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98849" y="4038600"/>
            <a:ext cx="1825752" cy="1295400"/>
          </a:xfrm>
          <a:prstGeom prst="rect">
            <a:avLst/>
          </a:prstGeom>
          <a:noFill/>
          <a:ln w="19050">
            <a:solidFill>
              <a:srgbClr val="00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447800" y="3962400"/>
            <a:ext cx="1447800" cy="990600"/>
          </a:xfrm>
          <a:prstGeom prst="rect">
            <a:avLst/>
          </a:prstGeom>
          <a:noFill/>
          <a:ln w="19050">
            <a:solidFill>
              <a:srgbClr val="00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432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9479" t="16600" b="1555"/>
          <a:stretch/>
        </p:blipFill>
        <p:spPr>
          <a:xfrm>
            <a:off x="304800" y="1219200"/>
            <a:ext cx="8277225" cy="5181600"/>
          </a:xfrm>
          <a:prstGeom prst="rect">
            <a:avLst/>
          </a:prstGeom>
        </p:spPr>
      </p:pic>
      <p:sp>
        <p:nvSpPr>
          <p:cNvPr id="4" name="TextBox 3"/>
          <p:cNvSpPr txBox="1"/>
          <p:nvPr/>
        </p:nvSpPr>
        <p:spPr>
          <a:xfrm>
            <a:off x="695011" y="3048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Subsidence and Faulting</a:t>
            </a:r>
          </a:p>
        </p:txBody>
      </p:sp>
      <p:grpSp>
        <p:nvGrpSpPr>
          <p:cNvPr id="8" name="Group 7"/>
          <p:cNvGrpSpPr/>
          <p:nvPr/>
        </p:nvGrpSpPr>
        <p:grpSpPr>
          <a:xfrm>
            <a:off x="1981200" y="4876800"/>
            <a:ext cx="1513469" cy="1179731"/>
            <a:chOff x="1981200" y="4876800"/>
            <a:chExt cx="1513469" cy="1179731"/>
          </a:xfrm>
        </p:grpSpPr>
        <p:sp>
          <p:nvSpPr>
            <p:cNvPr id="5" name="5-Point Star 4"/>
            <p:cNvSpPr/>
            <p:nvPr/>
          </p:nvSpPr>
          <p:spPr>
            <a:xfrm>
              <a:off x="1981200" y="4876800"/>
              <a:ext cx="381000" cy="381000"/>
            </a:xfrm>
            <a:prstGeom prst="star5">
              <a:avLst/>
            </a:prstGeom>
            <a:solidFill>
              <a:srgbClr val="FF0000"/>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09775" y="5410200"/>
              <a:ext cx="1484894" cy="646331"/>
            </a:xfrm>
            <a:prstGeom prst="rect">
              <a:avLst/>
            </a:prstGeom>
            <a:noFill/>
          </p:spPr>
          <p:txBody>
            <a:bodyPr wrap="none" rtlCol="0">
              <a:spAutoFit/>
            </a:bodyPr>
            <a:lstStyle/>
            <a:p>
              <a:pPr algn="ctr"/>
              <a:r>
                <a:rPr lang="en-US" dirty="0"/>
                <a:t>Grand Isle </a:t>
              </a:r>
            </a:p>
            <a:p>
              <a:pPr algn="ctr"/>
              <a:r>
                <a:rPr lang="en-US" dirty="0"/>
                <a:t>Tidal Gauge</a:t>
              </a:r>
            </a:p>
          </p:txBody>
        </p:sp>
      </p:grpSp>
      <p:sp>
        <p:nvSpPr>
          <p:cNvPr id="7" name="Rectangle 6"/>
          <p:cNvSpPr/>
          <p:nvPr/>
        </p:nvSpPr>
        <p:spPr>
          <a:xfrm>
            <a:off x="4724400" y="2619717"/>
            <a:ext cx="2438400" cy="1571284"/>
          </a:xfrm>
          <a:prstGeom prst="rect">
            <a:avLst/>
          </a:prstGeom>
          <a:noFill/>
          <a:ln w="19050">
            <a:solidFill>
              <a:srgbClr val="66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5040086" y="3178629"/>
            <a:ext cx="2862943" cy="925285"/>
            <a:chOff x="5040086" y="3178629"/>
            <a:chExt cx="2862943" cy="925285"/>
          </a:xfrm>
        </p:grpSpPr>
        <p:sp>
          <p:nvSpPr>
            <p:cNvPr id="9" name="Freeform 8"/>
            <p:cNvSpPr/>
            <p:nvPr/>
          </p:nvSpPr>
          <p:spPr>
            <a:xfrm>
              <a:off x="5627914" y="3875314"/>
              <a:ext cx="2275115" cy="228600"/>
            </a:xfrm>
            <a:custGeom>
              <a:avLst/>
              <a:gdLst>
                <a:gd name="connsiteX0" fmla="*/ 2351315 w 2351315"/>
                <a:gd name="connsiteY0" fmla="*/ 174172 h 228600"/>
                <a:gd name="connsiteX1" fmla="*/ 2155372 w 2351315"/>
                <a:gd name="connsiteY1" fmla="*/ 217715 h 228600"/>
                <a:gd name="connsiteX2" fmla="*/ 1959429 w 2351315"/>
                <a:gd name="connsiteY2" fmla="*/ 228600 h 228600"/>
                <a:gd name="connsiteX3" fmla="*/ 1698172 w 2351315"/>
                <a:gd name="connsiteY3" fmla="*/ 217715 h 228600"/>
                <a:gd name="connsiteX4" fmla="*/ 1480457 w 2351315"/>
                <a:gd name="connsiteY4" fmla="*/ 119743 h 228600"/>
                <a:gd name="connsiteX5" fmla="*/ 1088572 w 2351315"/>
                <a:gd name="connsiteY5" fmla="*/ 10886 h 228600"/>
                <a:gd name="connsiteX6" fmla="*/ 892629 w 2351315"/>
                <a:gd name="connsiteY6" fmla="*/ 21772 h 228600"/>
                <a:gd name="connsiteX7" fmla="*/ 587829 w 2351315"/>
                <a:gd name="connsiteY7" fmla="*/ 0 h 228600"/>
                <a:gd name="connsiteX8" fmla="*/ 0 w 2351315"/>
                <a:gd name="connsiteY8" fmla="*/ 87086 h 228600"/>
                <a:gd name="connsiteX0" fmla="*/ 2275115 w 2275115"/>
                <a:gd name="connsiteY0" fmla="*/ 21772 h 228600"/>
                <a:gd name="connsiteX1" fmla="*/ 2155372 w 2275115"/>
                <a:gd name="connsiteY1" fmla="*/ 217715 h 228600"/>
                <a:gd name="connsiteX2" fmla="*/ 1959429 w 2275115"/>
                <a:gd name="connsiteY2" fmla="*/ 228600 h 228600"/>
                <a:gd name="connsiteX3" fmla="*/ 1698172 w 2275115"/>
                <a:gd name="connsiteY3" fmla="*/ 217715 h 228600"/>
                <a:gd name="connsiteX4" fmla="*/ 1480457 w 2275115"/>
                <a:gd name="connsiteY4" fmla="*/ 119743 h 228600"/>
                <a:gd name="connsiteX5" fmla="*/ 1088572 w 2275115"/>
                <a:gd name="connsiteY5" fmla="*/ 10886 h 228600"/>
                <a:gd name="connsiteX6" fmla="*/ 892629 w 2275115"/>
                <a:gd name="connsiteY6" fmla="*/ 21772 h 228600"/>
                <a:gd name="connsiteX7" fmla="*/ 587829 w 2275115"/>
                <a:gd name="connsiteY7" fmla="*/ 0 h 228600"/>
                <a:gd name="connsiteX8" fmla="*/ 0 w 2275115"/>
                <a:gd name="connsiteY8" fmla="*/ 87086 h 228600"/>
                <a:gd name="connsiteX0" fmla="*/ 2275115 w 2275115"/>
                <a:gd name="connsiteY0" fmla="*/ 21772 h 228600"/>
                <a:gd name="connsiteX1" fmla="*/ 2111829 w 2275115"/>
                <a:gd name="connsiteY1" fmla="*/ 163286 h 228600"/>
                <a:gd name="connsiteX2" fmla="*/ 1959429 w 2275115"/>
                <a:gd name="connsiteY2" fmla="*/ 228600 h 228600"/>
                <a:gd name="connsiteX3" fmla="*/ 1698172 w 2275115"/>
                <a:gd name="connsiteY3" fmla="*/ 217715 h 228600"/>
                <a:gd name="connsiteX4" fmla="*/ 1480457 w 2275115"/>
                <a:gd name="connsiteY4" fmla="*/ 119743 h 228600"/>
                <a:gd name="connsiteX5" fmla="*/ 1088572 w 2275115"/>
                <a:gd name="connsiteY5" fmla="*/ 10886 h 228600"/>
                <a:gd name="connsiteX6" fmla="*/ 892629 w 2275115"/>
                <a:gd name="connsiteY6" fmla="*/ 21772 h 228600"/>
                <a:gd name="connsiteX7" fmla="*/ 587829 w 2275115"/>
                <a:gd name="connsiteY7" fmla="*/ 0 h 228600"/>
                <a:gd name="connsiteX8" fmla="*/ 0 w 2275115"/>
                <a:gd name="connsiteY8" fmla="*/ 87086 h 228600"/>
                <a:gd name="connsiteX0" fmla="*/ 2275115 w 2275115"/>
                <a:gd name="connsiteY0" fmla="*/ 21772 h 228600"/>
                <a:gd name="connsiteX1" fmla="*/ 2111829 w 2275115"/>
                <a:gd name="connsiteY1" fmla="*/ 163286 h 228600"/>
                <a:gd name="connsiteX2" fmla="*/ 1915886 w 2275115"/>
                <a:gd name="connsiteY2" fmla="*/ 228600 h 228600"/>
                <a:gd name="connsiteX3" fmla="*/ 1698172 w 2275115"/>
                <a:gd name="connsiteY3" fmla="*/ 217715 h 228600"/>
                <a:gd name="connsiteX4" fmla="*/ 1480457 w 2275115"/>
                <a:gd name="connsiteY4" fmla="*/ 119743 h 228600"/>
                <a:gd name="connsiteX5" fmla="*/ 1088572 w 2275115"/>
                <a:gd name="connsiteY5" fmla="*/ 10886 h 228600"/>
                <a:gd name="connsiteX6" fmla="*/ 892629 w 2275115"/>
                <a:gd name="connsiteY6" fmla="*/ 21772 h 228600"/>
                <a:gd name="connsiteX7" fmla="*/ 587829 w 2275115"/>
                <a:gd name="connsiteY7" fmla="*/ 0 h 228600"/>
                <a:gd name="connsiteX8" fmla="*/ 0 w 2275115"/>
                <a:gd name="connsiteY8" fmla="*/ 87086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15" h="228600">
                  <a:moveTo>
                    <a:pt x="2275115" y="21772"/>
                  </a:moveTo>
                  <a:lnTo>
                    <a:pt x="2111829" y="163286"/>
                  </a:lnTo>
                  <a:lnTo>
                    <a:pt x="1915886" y="228600"/>
                  </a:lnTo>
                  <a:lnTo>
                    <a:pt x="1698172" y="217715"/>
                  </a:lnTo>
                  <a:lnTo>
                    <a:pt x="1480457" y="119743"/>
                  </a:lnTo>
                  <a:lnTo>
                    <a:pt x="1088572" y="10886"/>
                  </a:lnTo>
                  <a:lnTo>
                    <a:pt x="892629" y="21772"/>
                  </a:lnTo>
                  <a:lnTo>
                    <a:pt x="587829" y="0"/>
                  </a:lnTo>
                  <a:lnTo>
                    <a:pt x="0" y="87086"/>
                  </a:lnTo>
                </a:path>
              </a:pathLst>
            </a:custGeom>
            <a:noFill/>
            <a:ln w="19050" cap="flat" cmpd="sng" algn="ctr">
              <a:solidFill>
                <a:srgbClr val="FFFF00"/>
              </a:solidFill>
              <a:prstDash val="sysDash"/>
            </a:ln>
            <a:effectLst/>
          </p:spPr>
          <p:txBody>
            <a:bodyPr rtlCol="0" anchor="ctr"/>
            <a:lstStyle/>
            <a:p>
              <a:pPr algn="ctr"/>
              <a:endParaRPr lang="en-US" kern="0">
                <a:solidFill>
                  <a:prstClr val="white"/>
                </a:solidFill>
                <a:latin typeface="Calibri"/>
              </a:endParaRPr>
            </a:p>
          </p:txBody>
        </p:sp>
        <p:sp>
          <p:nvSpPr>
            <p:cNvPr id="10" name="Freeform 9"/>
            <p:cNvSpPr/>
            <p:nvPr/>
          </p:nvSpPr>
          <p:spPr>
            <a:xfrm>
              <a:off x="5040086" y="3178629"/>
              <a:ext cx="1981200" cy="141514"/>
            </a:xfrm>
            <a:custGeom>
              <a:avLst/>
              <a:gdLst>
                <a:gd name="connsiteX0" fmla="*/ 1981200 w 1981200"/>
                <a:gd name="connsiteY0" fmla="*/ 141514 h 141514"/>
                <a:gd name="connsiteX1" fmla="*/ 1665514 w 1981200"/>
                <a:gd name="connsiteY1" fmla="*/ 43542 h 141514"/>
                <a:gd name="connsiteX2" fmla="*/ 1295400 w 1981200"/>
                <a:gd name="connsiteY2" fmla="*/ 21771 h 141514"/>
                <a:gd name="connsiteX3" fmla="*/ 1045028 w 1981200"/>
                <a:gd name="connsiteY3" fmla="*/ 32657 h 141514"/>
                <a:gd name="connsiteX4" fmla="*/ 794657 w 1981200"/>
                <a:gd name="connsiteY4" fmla="*/ 0 h 141514"/>
                <a:gd name="connsiteX5" fmla="*/ 631371 w 1981200"/>
                <a:gd name="connsiteY5" fmla="*/ 0 h 141514"/>
                <a:gd name="connsiteX6" fmla="*/ 315685 w 1981200"/>
                <a:gd name="connsiteY6" fmla="*/ 65314 h 141514"/>
                <a:gd name="connsiteX7" fmla="*/ 0 w 1981200"/>
                <a:gd name="connsiteY7" fmla="*/ 54428 h 141514"/>
                <a:gd name="connsiteX8" fmla="*/ 0 w 1981200"/>
                <a:gd name="connsiteY8" fmla="*/ 54428 h 14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200" h="141514">
                  <a:moveTo>
                    <a:pt x="1981200" y="141514"/>
                  </a:moveTo>
                  <a:lnTo>
                    <a:pt x="1665514" y="43542"/>
                  </a:lnTo>
                  <a:lnTo>
                    <a:pt x="1295400" y="21771"/>
                  </a:lnTo>
                  <a:lnTo>
                    <a:pt x="1045028" y="32657"/>
                  </a:lnTo>
                  <a:lnTo>
                    <a:pt x="794657" y="0"/>
                  </a:lnTo>
                  <a:lnTo>
                    <a:pt x="631371" y="0"/>
                  </a:lnTo>
                  <a:lnTo>
                    <a:pt x="315685" y="65314"/>
                  </a:lnTo>
                  <a:lnTo>
                    <a:pt x="0" y="54428"/>
                  </a:lnTo>
                  <a:lnTo>
                    <a:pt x="0" y="54428"/>
                  </a:lnTo>
                </a:path>
              </a:pathLst>
            </a:custGeom>
            <a:noFill/>
            <a:ln w="19050" cap="flat" cmpd="sng" algn="ctr">
              <a:solidFill>
                <a:srgbClr val="FFFF00"/>
              </a:solidFill>
              <a:prstDash val="sysDash"/>
            </a:ln>
            <a:effectLst/>
          </p:spPr>
          <p:txBody>
            <a:bodyPr rtlCol="0" anchor="ctr"/>
            <a:lstStyle/>
            <a:p>
              <a:pPr algn="ctr"/>
              <a:endParaRPr lang="en-US"/>
            </a:p>
          </p:txBody>
        </p:sp>
      </p:grpSp>
    </p:spTree>
    <p:extLst>
      <p:ext uri="{BB962C8B-B14F-4D97-AF65-F5344CB8AC3E}">
        <p14:creationId xmlns:p14="http://schemas.microsoft.com/office/powerpoint/2010/main" val="64602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57"/>
        <p:cNvGrpSpPr/>
        <p:nvPr/>
      </p:nvGrpSpPr>
      <p:grpSpPr>
        <a:xfrm>
          <a:off x="0" y="0"/>
          <a:ext cx="0" cy="0"/>
          <a:chOff x="0" y="0"/>
          <a:chExt cx="0" cy="0"/>
        </a:xfrm>
      </p:grpSpPr>
      <p:pic>
        <p:nvPicPr>
          <p:cNvPr id="1758" name="Shape 1758"/>
          <p:cNvPicPr preferRelativeResize="0"/>
          <p:nvPr/>
        </p:nvPicPr>
        <p:blipFill rotWithShape="1">
          <a:blip r:embed="rId3" cstate="print">
            <a:alphaModFix/>
          </a:blip>
          <a:srcRect/>
          <a:stretch/>
        </p:blipFill>
        <p:spPr>
          <a:xfrm>
            <a:off x="909637" y="1100137"/>
            <a:ext cx="7324725" cy="4657724"/>
          </a:xfrm>
          <a:prstGeom prst="rect">
            <a:avLst/>
          </a:prstGeom>
          <a:noFill/>
          <a:ln>
            <a:noFill/>
          </a:ln>
        </p:spPr>
      </p:pic>
      <p:grpSp>
        <p:nvGrpSpPr>
          <p:cNvPr id="1760" name="Shape 1760"/>
          <p:cNvGrpSpPr/>
          <p:nvPr/>
        </p:nvGrpSpPr>
        <p:grpSpPr>
          <a:xfrm>
            <a:off x="957942" y="2427514"/>
            <a:ext cx="6999513" cy="537903"/>
            <a:chOff x="957942" y="2427514"/>
            <a:chExt cx="6999513" cy="537903"/>
          </a:xfrm>
        </p:grpSpPr>
        <p:sp>
          <p:nvSpPr>
            <p:cNvPr id="1761" name="Shape 1761"/>
            <p:cNvSpPr/>
            <p:nvPr/>
          </p:nvSpPr>
          <p:spPr>
            <a:xfrm>
              <a:off x="957942" y="2427514"/>
              <a:ext cx="6999513" cy="315685"/>
            </a:xfrm>
            <a:custGeom>
              <a:avLst/>
              <a:gdLst/>
              <a:ahLst/>
              <a:cxnLst/>
              <a:rect l="0" t="0" r="0" b="0"/>
              <a:pathLst>
                <a:path w="6999514" h="315686" extrusionOk="0">
                  <a:moveTo>
                    <a:pt x="0" y="315686"/>
                  </a:moveTo>
                  <a:lnTo>
                    <a:pt x="740228" y="283029"/>
                  </a:lnTo>
                  <a:lnTo>
                    <a:pt x="1415143" y="261257"/>
                  </a:lnTo>
                  <a:lnTo>
                    <a:pt x="1752600" y="228600"/>
                  </a:lnTo>
                  <a:lnTo>
                    <a:pt x="2057400" y="261257"/>
                  </a:lnTo>
                  <a:lnTo>
                    <a:pt x="2558143" y="108857"/>
                  </a:lnTo>
                  <a:lnTo>
                    <a:pt x="3037114" y="43543"/>
                  </a:lnTo>
                  <a:lnTo>
                    <a:pt x="3537857" y="10886"/>
                  </a:lnTo>
                  <a:lnTo>
                    <a:pt x="3907971" y="87086"/>
                  </a:lnTo>
                  <a:lnTo>
                    <a:pt x="4191000" y="152400"/>
                  </a:lnTo>
                  <a:lnTo>
                    <a:pt x="4822371" y="119743"/>
                  </a:lnTo>
                  <a:lnTo>
                    <a:pt x="5584371" y="108857"/>
                  </a:lnTo>
                  <a:lnTo>
                    <a:pt x="6999514" y="0"/>
                  </a:lnTo>
                </a:path>
              </a:pathLst>
            </a:custGeom>
            <a:noFill/>
            <a:ln w="25400" cap="flat">
              <a:solidFill>
                <a:srgbClr val="FFFF00"/>
              </a:solidFill>
              <a:prstDash val="dash"/>
              <a:round/>
              <a:headEnd type="none" w="med" len="med"/>
              <a:tailEnd type="none" w="med" len="med"/>
            </a:ln>
          </p:spPr>
          <p:txBody>
            <a:bodyPr lIns="91425" tIns="45700" rIns="91425" bIns="45700" anchor="ctr" anchorCtr="0">
              <a:normAutofit fontScale="25000" lnSpcReduction="20000"/>
            </a:bodyPr>
            <a:lstStyle/>
            <a:p>
              <a:pPr marL="0" marR="0" lvl="0" indent="0" algn="ctr" rtl="0">
                <a:spcBef>
                  <a:spcPts val="0"/>
                </a:spcBef>
                <a:buNone/>
              </a:pPr>
              <a:endParaRPr sz="1800" b="0" i="0" u="none" strike="noStrike" cap="none" baseline="0">
                <a:solidFill>
                  <a:schemeClr val="lt1"/>
                </a:solidFill>
                <a:latin typeface="Rokkitt"/>
                <a:ea typeface="Rokkitt"/>
                <a:cs typeface="Rokkitt"/>
                <a:sym typeface="Rokkitt"/>
              </a:endParaRPr>
            </a:p>
          </p:txBody>
        </p:sp>
        <p:sp>
          <p:nvSpPr>
            <p:cNvPr id="1762" name="Shape 1762"/>
            <p:cNvSpPr txBox="1"/>
            <p:nvPr/>
          </p:nvSpPr>
          <p:spPr>
            <a:xfrm rot="-171826">
              <a:off x="5638800" y="2558534"/>
              <a:ext cx="1512464" cy="369331"/>
            </a:xfrm>
            <a:prstGeom prst="rect">
              <a:avLst/>
            </a:prstGeom>
            <a:noFill/>
            <a:ln>
              <a:noFill/>
            </a:ln>
          </p:spPr>
          <p:txBody>
            <a:bodyPr lIns="91425" tIns="45700" rIns="91425" bIns="45700" anchor="t" anchorCtr="0">
              <a:normAutofit/>
            </a:bodyPr>
            <a:lstStyle/>
            <a:p>
              <a:pPr marL="0" marR="0" lvl="0" indent="0" algn="l" rtl="0">
                <a:spcBef>
                  <a:spcPts val="0"/>
                </a:spcBef>
                <a:buSzPct val="25000"/>
                <a:buNone/>
              </a:pPr>
              <a:r>
                <a:rPr lang="en-US" sz="1800" b="0" i="0" u="none" strike="noStrike" cap="none" baseline="0">
                  <a:solidFill>
                    <a:schemeClr val="lt1"/>
                  </a:solidFill>
                  <a:latin typeface="Rokkitt"/>
                  <a:ea typeface="Rokkitt"/>
                  <a:cs typeface="Rokkitt"/>
                  <a:sym typeface="Rokkitt"/>
                </a:rPr>
                <a:t>Empire Fault</a:t>
              </a:r>
            </a:p>
          </p:txBody>
        </p:sp>
      </p:grpSp>
      <p:grpSp>
        <p:nvGrpSpPr>
          <p:cNvPr id="6" name="Group 5"/>
          <p:cNvGrpSpPr/>
          <p:nvPr/>
        </p:nvGrpSpPr>
        <p:grpSpPr>
          <a:xfrm>
            <a:off x="304800" y="1481505"/>
            <a:ext cx="5080645" cy="5099180"/>
            <a:chOff x="304800" y="1481505"/>
            <a:chExt cx="5080645" cy="5099180"/>
          </a:xfrm>
        </p:grpSpPr>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172354"/>
              <a:ext cx="3083728" cy="3408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827903" y="3359765"/>
              <a:ext cx="1392194" cy="3122140"/>
            </a:xfrm>
            <a:custGeom>
              <a:avLst/>
              <a:gdLst>
                <a:gd name="connsiteX0" fmla="*/ 1392194 w 1392194"/>
                <a:gd name="connsiteY0" fmla="*/ 0 h 3122140"/>
                <a:gd name="connsiteX1" fmla="*/ 1375719 w 1392194"/>
                <a:gd name="connsiteY1" fmla="*/ 280086 h 3122140"/>
                <a:gd name="connsiteX2" fmla="*/ 1276865 w 1392194"/>
                <a:gd name="connsiteY2" fmla="*/ 650789 h 3122140"/>
                <a:gd name="connsiteX3" fmla="*/ 1103870 w 1392194"/>
                <a:gd name="connsiteY3" fmla="*/ 1235675 h 3122140"/>
                <a:gd name="connsiteX4" fmla="*/ 988540 w 1392194"/>
                <a:gd name="connsiteY4" fmla="*/ 1655805 h 3122140"/>
                <a:gd name="connsiteX5" fmla="*/ 708454 w 1392194"/>
                <a:gd name="connsiteY5" fmla="*/ 2125362 h 3122140"/>
                <a:gd name="connsiteX6" fmla="*/ 378940 w 1392194"/>
                <a:gd name="connsiteY6" fmla="*/ 2636108 h 3122140"/>
                <a:gd name="connsiteX7" fmla="*/ 148281 w 1392194"/>
                <a:gd name="connsiteY7" fmla="*/ 2973859 h 3122140"/>
                <a:gd name="connsiteX8" fmla="*/ 0 w 1392194"/>
                <a:gd name="connsiteY8" fmla="*/ 3122140 h 312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194" h="3122140">
                  <a:moveTo>
                    <a:pt x="1392194" y="0"/>
                  </a:moveTo>
                  <a:lnTo>
                    <a:pt x="1375719" y="280086"/>
                  </a:lnTo>
                  <a:lnTo>
                    <a:pt x="1276865" y="650789"/>
                  </a:lnTo>
                  <a:lnTo>
                    <a:pt x="1103870" y="1235675"/>
                  </a:lnTo>
                  <a:lnTo>
                    <a:pt x="988540" y="1655805"/>
                  </a:lnTo>
                  <a:lnTo>
                    <a:pt x="708454" y="2125362"/>
                  </a:lnTo>
                  <a:lnTo>
                    <a:pt x="378940" y="2636108"/>
                  </a:lnTo>
                  <a:lnTo>
                    <a:pt x="148281" y="2973859"/>
                  </a:lnTo>
                  <a:lnTo>
                    <a:pt x="0" y="3122140"/>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5222789" y="1532238"/>
              <a:ext cx="90616" cy="2669059"/>
            </a:xfrm>
            <a:custGeom>
              <a:avLst/>
              <a:gdLst>
                <a:gd name="connsiteX0" fmla="*/ 0 w 90616"/>
                <a:gd name="connsiteY0" fmla="*/ 0 h 2669059"/>
                <a:gd name="connsiteX1" fmla="*/ 90616 w 90616"/>
                <a:gd name="connsiteY1" fmla="*/ 2669059 h 2669059"/>
                <a:gd name="connsiteX2" fmla="*/ 90616 w 90616"/>
                <a:gd name="connsiteY2" fmla="*/ 2669059 h 2669059"/>
              </a:gdLst>
              <a:ahLst/>
              <a:cxnLst>
                <a:cxn ang="0">
                  <a:pos x="connsiteX0" y="connsiteY0"/>
                </a:cxn>
                <a:cxn ang="0">
                  <a:pos x="connsiteX1" y="connsiteY1"/>
                </a:cxn>
                <a:cxn ang="0">
                  <a:pos x="connsiteX2" y="connsiteY2"/>
                </a:cxn>
              </a:cxnLst>
              <a:rect l="l" t="t" r="r" b="b"/>
              <a:pathLst>
                <a:path w="90616" h="2669059">
                  <a:moveTo>
                    <a:pt x="0" y="0"/>
                  </a:moveTo>
                  <a:lnTo>
                    <a:pt x="90616" y="2669059"/>
                  </a:lnTo>
                  <a:lnTo>
                    <a:pt x="90616" y="2669059"/>
                  </a:lnTo>
                </a:path>
              </a:pathLst>
            </a:cu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259577" y="4212348"/>
              <a:ext cx="125868" cy="203133"/>
            </a:xfrm>
            <a:prstGeom prst="rect">
              <a:avLst/>
            </a:prstGeom>
            <a:solidFill>
              <a:schemeClr val="tx1"/>
            </a:solidFill>
          </p:spPr>
          <p:txBody>
            <a:bodyPr wrap="none" lIns="9144" tIns="9144" rIns="9144" bIns="9144" rtlCol="0">
              <a:spAutoFit/>
            </a:bodyPr>
            <a:lstStyle/>
            <a:p>
              <a:r>
                <a:rPr lang="en-US" sz="1200" dirty="0">
                  <a:solidFill>
                    <a:schemeClr val="bg1"/>
                  </a:solidFill>
                </a:rPr>
                <a:t>A</a:t>
              </a:r>
            </a:p>
          </p:txBody>
        </p:sp>
        <p:sp>
          <p:nvSpPr>
            <p:cNvPr id="16" name="TextBox 15"/>
            <p:cNvSpPr txBox="1"/>
            <p:nvPr/>
          </p:nvSpPr>
          <p:spPr>
            <a:xfrm>
              <a:off x="5190677" y="1481505"/>
              <a:ext cx="170752" cy="203133"/>
            </a:xfrm>
            <a:prstGeom prst="rect">
              <a:avLst/>
            </a:prstGeom>
            <a:solidFill>
              <a:schemeClr val="tx1"/>
            </a:solidFill>
          </p:spPr>
          <p:txBody>
            <a:bodyPr wrap="none" lIns="9144" tIns="9144" rIns="9144" bIns="9144" rtlCol="0">
              <a:spAutoFit/>
            </a:bodyPr>
            <a:lstStyle/>
            <a:p>
              <a:r>
                <a:rPr lang="en-US" sz="1200" dirty="0">
                  <a:solidFill>
                    <a:schemeClr val="bg1"/>
                  </a:solidFill>
                </a:rPr>
                <a:t>A’</a:t>
              </a:r>
            </a:p>
          </p:txBody>
        </p:sp>
      </p:grpSp>
      <p:sp>
        <p:nvSpPr>
          <p:cNvPr id="18" name="TextBox 17"/>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and Seismic Data</a:t>
            </a:r>
          </a:p>
        </p:txBody>
      </p:sp>
      <p:sp>
        <p:nvSpPr>
          <p:cNvPr id="19" name="TextBox 18"/>
          <p:cNvSpPr txBox="1"/>
          <p:nvPr/>
        </p:nvSpPr>
        <p:spPr>
          <a:xfrm>
            <a:off x="6553200" y="6317858"/>
            <a:ext cx="1611806" cy="246221"/>
          </a:xfrm>
          <a:prstGeom prst="rect">
            <a:avLst/>
          </a:prstGeom>
          <a:solidFill>
            <a:schemeClr val="tx1"/>
          </a:solidFill>
        </p:spPr>
        <p:txBody>
          <a:bodyPr wrap="square" rtlCol="0">
            <a:spAutoFit/>
          </a:bodyPr>
          <a:lstStyle/>
          <a:p>
            <a:r>
              <a:rPr lang="en-US" sz="1000" b="1" dirty="0" err="1">
                <a:solidFill>
                  <a:schemeClr val="bg1"/>
                </a:solidFill>
              </a:rPr>
              <a:t>Gagliano</a:t>
            </a:r>
            <a:r>
              <a:rPr lang="en-US" sz="1000" b="1" dirty="0">
                <a:solidFill>
                  <a:schemeClr val="bg1"/>
                </a:solidFill>
              </a:rPr>
              <a:t> et.al</a:t>
            </a:r>
            <a:r>
              <a:rPr lang="en-US" sz="1000" dirty="0">
                <a:solidFill>
                  <a:schemeClr val="bg1"/>
                </a:solidFill>
              </a:rPr>
              <a:t>., 2003</a:t>
            </a:r>
          </a:p>
        </p:txBody>
      </p:sp>
      <p:cxnSp>
        <p:nvCxnSpPr>
          <p:cNvPr id="20" name="Straight Connector 19"/>
          <p:cNvCxnSpPr/>
          <p:nvPr/>
        </p:nvCxnSpPr>
        <p:spPr>
          <a:xfrm flipH="1">
            <a:off x="3962400" y="1905000"/>
            <a:ext cx="76200" cy="3373611"/>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4648200" y="4114800"/>
            <a:ext cx="4002745" cy="2327622"/>
            <a:chOff x="304800" y="270222"/>
            <a:chExt cx="4231345" cy="2514600"/>
          </a:xfrm>
        </p:grpSpPr>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270222"/>
              <a:ext cx="423134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Freeform 22"/>
            <p:cNvSpPr/>
            <p:nvPr/>
          </p:nvSpPr>
          <p:spPr>
            <a:xfrm>
              <a:off x="1206373" y="1882014"/>
              <a:ext cx="1414463" cy="540544"/>
            </a:xfrm>
            <a:custGeom>
              <a:avLst/>
              <a:gdLst>
                <a:gd name="connsiteX0" fmla="*/ 1414463 w 1414463"/>
                <a:gd name="connsiteY0" fmla="*/ 0 h 540544"/>
                <a:gd name="connsiteX1" fmla="*/ 1323975 w 1414463"/>
                <a:gd name="connsiteY1" fmla="*/ 159544 h 540544"/>
                <a:gd name="connsiteX2" fmla="*/ 1214438 w 1414463"/>
                <a:gd name="connsiteY2" fmla="*/ 347663 h 540544"/>
                <a:gd name="connsiteX3" fmla="*/ 1114425 w 1414463"/>
                <a:gd name="connsiteY3" fmla="*/ 435769 h 540544"/>
                <a:gd name="connsiteX4" fmla="*/ 976313 w 1414463"/>
                <a:gd name="connsiteY4" fmla="*/ 464344 h 540544"/>
                <a:gd name="connsiteX5" fmla="*/ 776288 w 1414463"/>
                <a:gd name="connsiteY5" fmla="*/ 497682 h 540544"/>
                <a:gd name="connsiteX6" fmla="*/ 545307 w 1414463"/>
                <a:gd name="connsiteY6" fmla="*/ 514350 h 540544"/>
                <a:gd name="connsiteX7" fmla="*/ 371475 w 1414463"/>
                <a:gd name="connsiteY7" fmla="*/ 523875 h 540544"/>
                <a:gd name="connsiteX8" fmla="*/ 185738 w 1414463"/>
                <a:gd name="connsiteY8" fmla="*/ 540544 h 540544"/>
                <a:gd name="connsiteX9" fmla="*/ 0 w 1414463"/>
                <a:gd name="connsiteY9" fmla="*/ 528638 h 540544"/>
                <a:gd name="connsiteX10" fmla="*/ 2382 w 1414463"/>
                <a:gd name="connsiteY10" fmla="*/ 188119 h 540544"/>
                <a:gd name="connsiteX11" fmla="*/ 2382 w 1414463"/>
                <a:gd name="connsiteY11" fmla="*/ 11907 h 540544"/>
                <a:gd name="connsiteX12" fmla="*/ 516732 w 1414463"/>
                <a:gd name="connsiteY12" fmla="*/ 11907 h 540544"/>
                <a:gd name="connsiteX13" fmla="*/ 1104900 w 1414463"/>
                <a:gd name="connsiteY13" fmla="*/ 14288 h 540544"/>
                <a:gd name="connsiteX14" fmla="*/ 1414463 w 1414463"/>
                <a:gd name="connsiteY14" fmla="*/ 0 h 54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4463" h="540544">
                  <a:moveTo>
                    <a:pt x="1414463" y="0"/>
                  </a:moveTo>
                  <a:lnTo>
                    <a:pt x="1323975" y="159544"/>
                  </a:lnTo>
                  <a:lnTo>
                    <a:pt x="1214438" y="347663"/>
                  </a:lnTo>
                  <a:lnTo>
                    <a:pt x="1114425" y="435769"/>
                  </a:lnTo>
                  <a:lnTo>
                    <a:pt x="976313" y="464344"/>
                  </a:lnTo>
                  <a:lnTo>
                    <a:pt x="776288" y="497682"/>
                  </a:lnTo>
                  <a:lnTo>
                    <a:pt x="545307" y="514350"/>
                  </a:lnTo>
                  <a:lnTo>
                    <a:pt x="371475" y="523875"/>
                  </a:lnTo>
                  <a:lnTo>
                    <a:pt x="185738" y="540544"/>
                  </a:lnTo>
                  <a:lnTo>
                    <a:pt x="0" y="528638"/>
                  </a:lnTo>
                  <a:lnTo>
                    <a:pt x="2382" y="188119"/>
                  </a:lnTo>
                  <a:lnTo>
                    <a:pt x="2382" y="11907"/>
                  </a:lnTo>
                  <a:lnTo>
                    <a:pt x="516732" y="11907"/>
                  </a:lnTo>
                  <a:lnTo>
                    <a:pt x="1104900" y="14288"/>
                  </a:lnTo>
                  <a:lnTo>
                    <a:pt x="1414463" y="0"/>
                  </a:lnTo>
                  <a:close/>
                </a:path>
              </a:pathLst>
            </a:custGeom>
            <a:solidFill>
              <a:srgbClr val="000099">
                <a:alpha val="2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Freeform 23"/>
            <p:cNvSpPr/>
            <p:nvPr/>
          </p:nvSpPr>
          <p:spPr>
            <a:xfrm>
              <a:off x="3144711" y="1889158"/>
              <a:ext cx="609600" cy="314325"/>
            </a:xfrm>
            <a:custGeom>
              <a:avLst/>
              <a:gdLst>
                <a:gd name="connsiteX0" fmla="*/ 0 w 609600"/>
                <a:gd name="connsiteY0" fmla="*/ 0 h 314325"/>
                <a:gd name="connsiteX1" fmla="*/ 609600 w 609600"/>
                <a:gd name="connsiteY1" fmla="*/ 4763 h 314325"/>
                <a:gd name="connsiteX2" fmla="*/ 571500 w 609600"/>
                <a:gd name="connsiteY2" fmla="*/ 92869 h 314325"/>
                <a:gd name="connsiteX3" fmla="*/ 523875 w 609600"/>
                <a:gd name="connsiteY3" fmla="*/ 188119 h 314325"/>
                <a:gd name="connsiteX4" fmla="*/ 404812 w 609600"/>
                <a:gd name="connsiteY4" fmla="*/ 271463 h 314325"/>
                <a:gd name="connsiteX5" fmla="*/ 288131 w 609600"/>
                <a:gd name="connsiteY5" fmla="*/ 314325 h 314325"/>
                <a:gd name="connsiteX6" fmla="*/ 216694 w 609600"/>
                <a:gd name="connsiteY6" fmla="*/ 314325 h 314325"/>
                <a:gd name="connsiteX7" fmla="*/ 128587 w 609600"/>
                <a:gd name="connsiteY7" fmla="*/ 295275 h 314325"/>
                <a:gd name="connsiteX8" fmla="*/ 59531 w 609600"/>
                <a:gd name="connsiteY8" fmla="*/ 209550 h 314325"/>
                <a:gd name="connsiteX9" fmla="*/ 23812 w 609600"/>
                <a:gd name="connsiteY9" fmla="*/ 107156 h 314325"/>
                <a:gd name="connsiteX10" fmla="*/ 0 w 609600"/>
                <a:gd name="connsiteY10" fmla="*/ 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 h="314325">
                  <a:moveTo>
                    <a:pt x="0" y="0"/>
                  </a:moveTo>
                  <a:lnTo>
                    <a:pt x="609600" y="4763"/>
                  </a:lnTo>
                  <a:lnTo>
                    <a:pt x="571500" y="92869"/>
                  </a:lnTo>
                  <a:lnTo>
                    <a:pt x="523875" y="188119"/>
                  </a:lnTo>
                  <a:lnTo>
                    <a:pt x="404812" y="271463"/>
                  </a:lnTo>
                  <a:lnTo>
                    <a:pt x="288131" y="314325"/>
                  </a:lnTo>
                  <a:lnTo>
                    <a:pt x="216694" y="314325"/>
                  </a:lnTo>
                  <a:lnTo>
                    <a:pt x="128587" y="295275"/>
                  </a:lnTo>
                  <a:lnTo>
                    <a:pt x="59531" y="209550"/>
                  </a:lnTo>
                  <a:lnTo>
                    <a:pt x="23812" y="107156"/>
                  </a:lnTo>
                  <a:lnTo>
                    <a:pt x="0" y="0"/>
                  </a:lnTo>
                  <a:close/>
                </a:path>
              </a:pathLst>
            </a:custGeom>
            <a:solidFill>
              <a:srgbClr val="000099">
                <a:alpha val="2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Freeform 24"/>
            <p:cNvSpPr/>
            <p:nvPr/>
          </p:nvSpPr>
          <p:spPr>
            <a:xfrm>
              <a:off x="2742280" y="1886777"/>
              <a:ext cx="321468" cy="200025"/>
            </a:xfrm>
            <a:custGeom>
              <a:avLst/>
              <a:gdLst>
                <a:gd name="connsiteX0" fmla="*/ 0 w 321468"/>
                <a:gd name="connsiteY0" fmla="*/ 4762 h 200025"/>
                <a:gd name="connsiteX1" fmla="*/ 321468 w 321468"/>
                <a:gd name="connsiteY1" fmla="*/ 0 h 200025"/>
                <a:gd name="connsiteX2" fmla="*/ 292893 w 321468"/>
                <a:gd name="connsiteY2" fmla="*/ 76200 h 200025"/>
                <a:gd name="connsiteX3" fmla="*/ 264318 w 321468"/>
                <a:gd name="connsiteY3" fmla="*/ 152400 h 200025"/>
                <a:gd name="connsiteX4" fmla="*/ 219075 w 321468"/>
                <a:gd name="connsiteY4" fmla="*/ 166687 h 200025"/>
                <a:gd name="connsiteX5" fmla="*/ 195262 w 321468"/>
                <a:gd name="connsiteY5" fmla="*/ 157162 h 200025"/>
                <a:gd name="connsiteX6" fmla="*/ 185737 w 321468"/>
                <a:gd name="connsiteY6" fmla="*/ 90487 h 200025"/>
                <a:gd name="connsiteX7" fmla="*/ 171450 w 321468"/>
                <a:gd name="connsiteY7" fmla="*/ 38100 h 200025"/>
                <a:gd name="connsiteX8" fmla="*/ 126206 w 321468"/>
                <a:gd name="connsiteY8" fmla="*/ 26194 h 200025"/>
                <a:gd name="connsiteX9" fmla="*/ 85725 w 321468"/>
                <a:gd name="connsiteY9" fmla="*/ 47625 h 200025"/>
                <a:gd name="connsiteX10" fmla="*/ 78581 w 321468"/>
                <a:gd name="connsiteY10" fmla="*/ 140494 h 200025"/>
                <a:gd name="connsiteX11" fmla="*/ 50006 w 321468"/>
                <a:gd name="connsiteY11" fmla="*/ 188119 h 200025"/>
                <a:gd name="connsiteX12" fmla="*/ 23812 w 321468"/>
                <a:gd name="connsiteY12" fmla="*/ 200025 h 200025"/>
                <a:gd name="connsiteX13" fmla="*/ 2381 w 321468"/>
                <a:gd name="connsiteY13" fmla="*/ 97631 h 200025"/>
                <a:gd name="connsiteX14" fmla="*/ 0 w 321468"/>
                <a:gd name="connsiteY14" fmla="*/ 476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468" h="200025">
                  <a:moveTo>
                    <a:pt x="0" y="4762"/>
                  </a:moveTo>
                  <a:lnTo>
                    <a:pt x="321468" y="0"/>
                  </a:lnTo>
                  <a:lnTo>
                    <a:pt x="292893" y="76200"/>
                  </a:lnTo>
                  <a:lnTo>
                    <a:pt x="264318" y="152400"/>
                  </a:lnTo>
                  <a:lnTo>
                    <a:pt x="219075" y="166687"/>
                  </a:lnTo>
                  <a:lnTo>
                    <a:pt x="195262" y="157162"/>
                  </a:lnTo>
                  <a:lnTo>
                    <a:pt x="185737" y="90487"/>
                  </a:lnTo>
                  <a:lnTo>
                    <a:pt x="171450" y="38100"/>
                  </a:lnTo>
                  <a:lnTo>
                    <a:pt x="126206" y="26194"/>
                  </a:lnTo>
                  <a:lnTo>
                    <a:pt x="85725" y="47625"/>
                  </a:lnTo>
                  <a:lnTo>
                    <a:pt x="78581" y="140494"/>
                  </a:lnTo>
                  <a:lnTo>
                    <a:pt x="50006" y="188119"/>
                  </a:lnTo>
                  <a:lnTo>
                    <a:pt x="23812" y="200025"/>
                  </a:lnTo>
                  <a:lnTo>
                    <a:pt x="2381" y="97631"/>
                  </a:lnTo>
                  <a:cubicBezTo>
                    <a:pt x="1587" y="66675"/>
                    <a:pt x="794" y="35718"/>
                    <a:pt x="0" y="4762"/>
                  </a:cubicBezTo>
                  <a:close/>
                </a:path>
              </a:pathLst>
            </a:custGeom>
            <a:solidFill>
              <a:srgbClr val="000099">
                <a:alpha val="2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Box 2"/>
          <p:cNvSpPr txBox="1"/>
          <p:nvPr/>
        </p:nvSpPr>
        <p:spPr>
          <a:xfrm>
            <a:off x="909637" y="4158537"/>
            <a:ext cx="3045953" cy="2246769"/>
          </a:xfrm>
          <a:prstGeom prst="rect">
            <a:avLst/>
          </a:prstGeom>
          <a:solidFill>
            <a:schemeClr val="tx1"/>
          </a:solidFill>
        </p:spPr>
        <p:txBody>
          <a:bodyPr wrap="square" rtlCol="0">
            <a:spAutoFit/>
          </a:bodyPr>
          <a:lstStyle/>
          <a:p>
            <a:pPr algn="just"/>
            <a:r>
              <a:rPr lang="en-US" sz="1400" dirty="0">
                <a:solidFill>
                  <a:schemeClr val="bg1"/>
                </a:solidFill>
              </a:rPr>
              <a:t>“The Empire marsh break formed between 1976 and 1977.  This according to Greg </a:t>
            </a:r>
            <a:r>
              <a:rPr lang="en-US" sz="1400" dirty="0" err="1">
                <a:solidFill>
                  <a:schemeClr val="bg1"/>
                </a:solidFill>
              </a:rPr>
              <a:t>Linscombe</a:t>
            </a:r>
            <a:r>
              <a:rPr lang="en-US" sz="1400" dirty="0">
                <a:solidFill>
                  <a:schemeClr val="bg1"/>
                </a:solidFill>
              </a:rPr>
              <a:t>, a biologist for the LDWF who was flying low transects over the area during this time for the purposes of making counts of migratory waterfowl</a:t>
            </a:r>
          </a:p>
          <a:p>
            <a:pPr algn="just"/>
            <a:endParaRPr lang="en-US" sz="1400" dirty="0">
              <a:solidFill>
                <a:schemeClr val="bg1"/>
              </a:solidFill>
            </a:endParaRPr>
          </a:p>
          <a:p>
            <a:pPr algn="just"/>
            <a:r>
              <a:rPr lang="en-US" sz="1400" dirty="0">
                <a:solidFill>
                  <a:schemeClr val="bg1"/>
                </a:solidFill>
              </a:rPr>
              <a:t>Martin, 2006</a:t>
            </a:r>
          </a:p>
        </p:txBody>
      </p:sp>
    </p:spTree>
    <p:extLst>
      <p:ext uri="{BB962C8B-B14F-4D97-AF65-F5344CB8AC3E}">
        <p14:creationId xmlns:p14="http://schemas.microsoft.com/office/powerpoint/2010/main" val="256127833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60"/>
                                        </p:tgtEl>
                                        <p:attrNameLst>
                                          <p:attrName>style.visibility</p:attrName>
                                        </p:attrNameLst>
                                      </p:cBhvr>
                                      <p:to>
                                        <p:strVal val="visible"/>
                                      </p:to>
                                    </p:set>
                                    <p:animEffect transition="in" filter="fade">
                                      <p:cBhvr>
                                        <p:cTn id="11" dur="1"/>
                                        <p:tgtEl>
                                          <p:spTgt spid="1760"/>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0"/>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hape 1405"/>
          <p:cNvGrpSpPr>
            <a:grpSpLocks noChangeAspect="1"/>
          </p:cNvGrpSpPr>
          <p:nvPr/>
        </p:nvGrpSpPr>
        <p:grpSpPr>
          <a:xfrm>
            <a:off x="533400" y="1219200"/>
            <a:ext cx="4375786" cy="3553345"/>
            <a:chOff x="4311013" y="1247255"/>
            <a:chExt cx="3760344" cy="3083524"/>
          </a:xfrm>
        </p:grpSpPr>
        <p:grpSp>
          <p:nvGrpSpPr>
            <p:cNvPr id="3" name="Shape 1406"/>
            <p:cNvGrpSpPr/>
            <p:nvPr/>
          </p:nvGrpSpPr>
          <p:grpSpPr>
            <a:xfrm>
              <a:off x="4648199" y="1272777"/>
              <a:ext cx="2638901" cy="1457801"/>
              <a:chOff x="-6629400" y="533400"/>
              <a:chExt cx="8796338" cy="4859338"/>
            </a:xfrm>
          </p:grpSpPr>
          <p:pic>
            <p:nvPicPr>
              <p:cNvPr id="23" name="Shape 1407"/>
              <p:cNvPicPr preferRelativeResize="0"/>
              <p:nvPr/>
            </p:nvPicPr>
            <p:blipFill rotWithShape="1">
              <a:blip r:embed="rId2" cstate="print"/>
              <a:srcRect/>
              <a:stretch/>
            </p:blipFill>
            <p:spPr>
              <a:xfrm>
                <a:off x="-6629400" y="533400"/>
                <a:ext cx="8796338" cy="4859338"/>
              </a:xfrm>
              <a:prstGeom prst="rect">
                <a:avLst/>
              </a:prstGeom>
              <a:noFill/>
            </p:spPr>
          </p:pic>
          <p:sp>
            <p:nvSpPr>
              <p:cNvPr id="24" name="Shape 1408"/>
              <p:cNvSpPr/>
              <p:nvPr/>
            </p:nvSpPr>
            <p:spPr>
              <a:xfrm>
                <a:off x="-2438400" y="3581400"/>
                <a:ext cx="1295400" cy="1371599"/>
              </a:xfrm>
              <a:prstGeom prst="rect">
                <a:avLst/>
              </a:prstGeom>
              <a:noFill/>
              <a:ln w="9525" cap="flat">
                <a:solidFill>
                  <a:srgbClr val="FF0000"/>
                </a:solidFill>
                <a:prstDash val="solid"/>
                <a:round/>
                <a:headEnd type="none" w="med" len="med"/>
                <a:tailEnd type="none" w="med" len="med"/>
              </a:ln>
            </p:spPr>
            <p:txBody>
              <a:bodyPr lIns="91425" tIns="45700" rIns="91425" bIns="45700" anchor="ctr" anchorCtr="0">
                <a:normAutofit/>
              </a:bodyPr>
              <a:lstStyle/>
              <a:p>
                <a:pPr algn="ctr">
                  <a:defRPr/>
                </a:pPr>
                <a:endParaRPr kern="0">
                  <a:solidFill>
                    <a:prstClr val="white"/>
                  </a:solidFill>
                  <a:latin typeface="Rokkitt"/>
                  <a:ea typeface="Rokkitt"/>
                  <a:cs typeface="Rokkitt"/>
                  <a:sym typeface="Rokkitt"/>
                </a:endParaRPr>
              </a:p>
            </p:txBody>
          </p:sp>
        </p:grpSp>
        <p:grpSp>
          <p:nvGrpSpPr>
            <p:cNvPr id="4" name="Shape 1409"/>
            <p:cNvGrpSpPr/>
            <p:nvPr/>
          </p:nvGrpSpPr>
          <p:grpSpPr>
            <a:xfrm>
              <a:off x="4311013" y="1247255"/>
              <a:ext cx="3760344" cy="3083524"/>
              <a:chOff x="373062" y="1981200"/>
              <a:chExt cx="2903537" cy="2380933"/>
            </a:xfrm>
          </p:grpSpPr>
          <p:pic>
            <p:nvPicPr>
              <p:cNvPr id="19" name="Shape 1410"/>
              <p:cNvPicPr preferRelativeResize="0"/>
              <p:nvPr/>
            </p:nvPicPr>
            <p:blipFill rotWithShape="1">
              <a:blip r:embed="rId3" cstate="print"/>
              <a:srcRect/>
              <a:stretch/>
            </p:blipFill>
            <p:spPr>
              <a:xfrm>
                <a:off x="373062" y="1981200"/>
                <a:ext cx="2903537" cy="2116137"/>
              </a:xfrm>
              <a:prstGeom prst="rect">
                <a:avLst/>
              </a:prstGeom>
              <a:noFill/>
            </p:spPr>
          </p:pic>
          <p:pic>
            <p:nvPicPr>
              <p:cNvPr id="20" name="Shape 1411"/>
              <p:cNvPicPr preferRelativeResize="0"/>
              <p:nvPr/>
            </p:nvPicPr>
            <p:blipFill rotWithShape="1">
              <a:blip r:embed="rId4" cstate="print"/>
              <a:srcRect/>
              <a:stretch/>
            </p:blipFill>
            <p:spPr>
              <a:xfrm>
                <a:off x="594360" y="3931919"/>
                <a:ext cx="2665413" cy="430213"/>
              </a:xfrm>
              <a:prstGeom prst="rect">
                <a:avLst/>
              </a:prstGeom>
              <a:noFill/>
            </p:spPr>
          </p:pic>
          <p:sp>
            <p:nvSpPr>
              <p:cNvPr id="21" name="Shape 1412"/>
              <p:cNvSpPr/>
              <p:nvPr/>
            </p:nvSpPr>
            <p:spPr>
              <a:xfrm>
                <a:off x="373062" y="4097337"/>
                <a:ext cx="221298" cy="264795"/>
              </a:xfrm>
              <a:prstGeom prst="rect">
                <a:avLst/>
              </a:prstGeom>
              <a:solidFill>
                <a:sysClr val="window" lastClr="FFFFFF"/>
              </a:solidFill>
              <a:ln>
                <a:noFill/>
              </a:ln>
            </p:spPr>
            <p:txBody>
              <a:bodyPr lIns="91425" tIns="45700" rIns="91425" bIns="45700" anchor="ctr" anchorCtr="0">
                <a:normAutofit/>
              </a:bodyPr>
              <a:lstStyle/>
              <a:p>
                <a:pPr algn="ctr">
                  <a:defRPr/>
                </a:pPr>
                <a:endParaRPr kern="0">
                  <a:solidFill>
                    <a:prstClr val="white"/>
                  </a:solidFill>
                  <a:latin typeface="Rokkitt"/>
                  <a:ea typeface="Rokkitt"/>
                  <a:cs typeface="Rokkitt"/>
                  <a:sym typeface="Rokkitt"/>
                </a:endParaRPr>
              </a:p>
            </p:txBody>
          </p:sp>
          <p:sp>
            <p:nvSpPr>
              <p:cNvPr id="22" name="Shape 1413"/>
              <p:cNvSpPr/>
              <p:nvPr/>
            </p:nvSpPr>
            <p:spPr>
              <a:xfrm>
                <a:off x="3131501" y="4078605"/>
                <a:ext cx="145097" cy="283528"/>
              </a:xfrm>
              <a:prstGeom prst="rect">
                <a:avLst/>
              </a:prstGeom>
              <a:solidFill>
                <a:sysClr val="window" lastClr="FFFFFF"/>
              </a:solidFill>
              <a:ln>
                <a:noFill/>
              </a:ln>
            </p:spPr>
            <p:txBody>
              <a:bodyPr lIns="91425" tIns="45700" rIns="91425" bIns="45700" anchor="ctr" anchorCtr="0">
                <a:normAutofit/>
              </a:bodyPr>
              <a:lstStyle/>
              <a:p>
                <a:pPr algn="ctr">
                  <a:defRPr/>
                </a:pPr>
                <a:endParaRPr kern="0">
                  <a:solidFill>
                    <a:prstClr val="white"/>
                  </a:solidFill>
                  <a:latin typeface="Rokkitt"/>
                  <a:ea typeface="Rokkitt"/>
                  <a:cs typeface="Rokkitt"/>
                  <a:sym typeface="Rokkitt"/>
                </a:endParaRPr>
              </a:p>
            </p:txBody>
          </p:sp>
        </p:grpSp>
        <p:grpSp>
          <p:nvGrpSpPr>
            <p:cNvPr id="5" name="Shape 1414"/>
            <p:cNvGrpSpPr/>
            <p:nvPr/>
          </p:nvGrpSpPr>
          <p:grpSpPr>
            <a:xfrm>
              <a:off x="4958702" y="3340179"/>
              <a:ext cx="575799" cy="990600"/>
              <a:chOff x="948200" y="2743200"/>
              <a:chExt cx="575799" cy="990600"/>
            </a:xfrm>
          </p:grpSpPr>
          <p:cxnSp>
            <p:nvCxnSpPr>
              <p:cNvPr id="17" name="Shape 1415"/>
              <p:cNvCxnSpPr/>
              <p:nvPr/>
            </p:nvCxnSpPr>
            <p:spPr>
              <a:xfrm>
                <a:off x="1236100" y="2743200"/>
                <a:ext cx="0" cy="682823"/>
              </a:xfrm>
              <a:prstGeom prst="straightConnector1">
                <a:avLst/>
              </a:prstGeom>
              <a:noFill/>
              <a:ln w="25400" cap="flat">
                <a:solidFill>
                  <a:sysClr val="windowText" lastClr="000000"/>
                </a:solidFill>
                <a:prstDash val="solid"/>
                <a:round/>
                <a:headEnd type="stealth" w="lg" len="lg"/>
                <a:tailEnd type="none" w="med" len="med"/>
              </a:ln>
            </p:spPr>
          </p:cxnSp>
          <p:sp>
            <p:nvSpPr>
              <p:cNvPr id="18" name="Shape 1416"/>
              <p:cNvSpPr txBox="1"/>
              <p:nvPr/>
            </p:nvSpPr>
            <p:spPr>
              <a:xfrm>
                <a:off x="948200" y="3426023"/>
                <a:ext cx="575799" cy="307777"/>
              </a:xfrm>
              <a:prstGeom prst="rect">
                <a:avLst/>
              </a:prstGeom>
              <a:noFill/>
              <a:ln>
                <a:noFill/>
              </a:ln>
            </p:spPr>
            <p:txBody>
              <a:bodyPr lIns="91425" tIns="45700" rIns="91425" bIns="45700" anchor="t" anchorCtr="0">
                <a:normAutofit/>
              </a:bodyPr>
              <a:lstStyle/>
              <a:p>
                <a:pPr>
                  <a:buSzPct val="25000"/>
                  <a:defRPr/>
                </a:pPr>
                <a:r>
                  <a:rPr lang="en-US" sz="1400" kern="0">
                    <a:solidFill>
                      <a:prstClr val="black"/>
                    </a:solidFill>
                    <a:latin typeface="Rokkitt"/>
                    <a:ea typeface="Rokkitt"/>
                    <a:cs typeface="Rokkitt"/>
                    <a:sym typeface="Rokkitt"/>
                  </a:rPr>
                  <a:t>1932</a:t>
                </a:r>
              </a:p>
            </p:txBody>
          </p:sp>
        </p:grpSp>
        <p:cxnSp>
          <p:nvCxnSpPr>
            <p:cNvPr id="6" name="Shape 1417"/>
            <p:cNvCxnSpPr/>
            <p:nvPr/>
          </p:nvCxnSpPr>
          <p:spPr>
            <a:xfrm>
              <a:off x="5246601" y="3340178"/>
              <a:ext cx="2730799" cy="0"/>
            </a:xfrm>
            <a:prstGeom prst="straightConnector1">
              <a:avLst/>
            </a:prstGeom>
            <a:noFill/>
            <a:ln w="12700" cap="flat">
              <a:solidFill>
                <a:sysClr val="windowText" lastClr="000000"/>
              </a:solidFill>
              <a:prstDash val="lgDash"/>
              <a:round/>
              <a:headEnd type="none" w="med" len="med"/>
              <a:tailEnd type="none" w="med" len="med"/>
            </a:ln>
          </p:spPr>
        </p:cxnSp>
        <p:grpSp>
          <p:nvGrpSpPr>
            <p:cNvPr id="7" name="Shape 1418"/>
            <p:cNvGrpSpPr/>
            <p:nvPr/>
          </p:nvGrpSpPr>
          <p:grpSpPr>
            <a:xfrm>
              <a:off x="4902459" y="1488737"/>
              <a:ext cx="1546442" cy="1851441"/>
              <a:chOff x="891958" y="891758"/>
              <a:chExt cx="1546442" cy="1851441"/>
            </a:xfrm>
          </p:grpSpPr>
          <p:cxnSp>
            <p:nvCxnSpPr>
              <p:cNvPr id="15" name="Shape 1419"/>
              <p:cNvCxnSpPr/>
              <p:nvPr/>
            </p:nvCxnSpPr>
            <p:spPr>
              <a:xfrm>
                <a:off x="2438400" y="891758"/>
                <a:ext cx="0" cy="1851441"/>
              </a:xfrm>
              <a:prstGeom prst="straightConnector1">
                <a:avLst/>
              </a:prstGeom>
              <a:noFill/>
              <a:ln w="25400" cap="flat">
                <a:solidFill>
                  <a:sysClr val="windowText" lastClr="000000"/>
                </a:solidFill>
                <a:prstDash val="solid"/>
                <a:round/>
                <a:headEnd type="stealth" w="lg" len="lg"/>
                <a:tailEnd type="stealth" w="lg" len="lg"/>
              </a:ln>
            </p:spPr>
          </p:cxnSp>
          <p:sp>
            <p:nvSpPr>
              <p:cNvPr id="16" name="Shape 1420"/>
              <p:cNvSpPr txBox="1"/>
              <p:nvPr/>
            </p:nvSpPr>
            <p:spPr>
              <a:xfrm>
                <a:off x="891958" y="1668113"/>
                <a:ext cx="1513619" cy="541686"/>
              </a:xfrm>
              <a:prstGeom prst="rect">
                <a:avLst/>
              </a:prstGeom>
              <a:solidFill>
                <a:srgbClr val="FFFF00"/>
              </a:solidFill>
              <a:ln>
                <a:noFill/>
              </a:ln>
            </p:spPr>
            <p:txBody>
              <a:bodyPr lIns="91425" tIns="9125" rIns="91425" bIns="9125" anchor="t" anchorCtr="0">
                <a:normAutofit fontScale="92500" lnSpcReduction="10000"/>
              </a:bodyPr>
              <a:lstStyle/>
              <a:p>
                <a:pPr algn="ctr">
                  <a:buSzPct val="25000"/>
                  <a:defRPr/>
                </a:pPr>
                <a:r>
                  <a:rPr lang="en-US" sz="1400" kern="0" dirty="0">
                    <a:solidFill>
                      <a:prstClr val="black"/>
                    </a:solidFill>
                    <a:latin typeface="Rokkitt"/>
                    <a:ea typeface="Rokkitt"/>
                    <a:cs typeface="Rokkitt"/>
                    <a:sym typeface="Rokkitt"/>
                  </a:rPr>
                  <a:t>9.24 mm/</a:t>
                </a:r>
                <a:r>
                  <a:rPr lang="en-US" sz="1400" kern="0" dirty="0" err="1">
                    <a:solidFill>
                      <a:prstClr val="black"/>
                    </a:solidFill>
                    <a:latin typeface="Rokkitt"/>
                    <a:ea typeface="Rokkitt"/>
                    <a:cs typeface="Rokkitt"/>
                    <a:sym typeface="Rokkitt"/>
                  </a:rPr>
                  <a:t>yr</a:t>
                </a:r>
                <a:endParaRPr lang="en-US" sz="1400" kern="0" dirty="0">
                  <a:solidFill>
                    <a:prstClr val="black"/>
                  </a:solidFill>
                  <a:latin typeface="Rokkitt"/>
                  <a:ea typeface="Rokkitt"/>
                  <a:cs typeface="Rokkitt"/>
                  <a:sym typeface="Rokkitt"/>
                </a:endParaRPr>
              </a:p>
              <a:p>
                <a:pPr algn="ctr">
                  <a:buSzPct val="25000"/>
                  <a:defRPr/>
                </a:pPr>
                <a:r>
                  <a:rPr lang="en-US" sz="1400" kern="0" dirty="0">
                    <a:solidFill>
                      <a:prstClr val="black"/>
                    </a:solidFill>
                    <a:latin typeface="Rokkitt"/>
                    <a:ea typeface="Rokkitt"/>
                    <a:cs typeface="Rokkitt"/>
                    <a:sym typeface="Rokkitt"/>
                  </a:rPr>
                  <a:t>500 mm = 20” </a:t>
                </a:r>
              </a:p>
              <a:p>
                <a:pPr algn="ctr">
                  <a:buSzPct val="25000"/>
                  <a:defRPr/>
                </a:pPr>
                <a:r>
                  <a:rPr lang="en-US" sz="1000" kern="0" dirty="0">
                    <a:solidFill>
                      <a:prstClr val="black"/>
                    </a:solidFill>
                    <a:latin typeface="Rokkitt"/>
                    <a:ea typeface="Rokkitt"/>
                    <a:cs typeface="Rokkitt"/>
                    <a:sym typeface="Rokkitt"/>
                  </a:rPr>
                  <a:t>total relative sea</a:t>
                </a:r>
              </a:p>
              <a:p>
                <a:pPr algn="ctr">
                  <a:buSzPct val="25000"/>
                  <a:defRPr/>
                </a:pPr>
                <a:r>
                  <a:rPr lang="en-US" sz="1000" kern="0" dirty="0">
                    <a:solidFill>
                      <a:prstClr val="black"/>
                    </a:solidFill>
                    <a:latin typeface="Rokkitt"/>
                    <a:ea typeface="Rokkitt"/>
                    <a:cs typeface="Rokkitt"/>
                    <a:sym typeface="Rokkitt"/>
                  </a:rPr>
                  <a:t> level  rise since 1932</a:t>
                </a:r>
              </a:p>
            </p:txBody>
          </p:sp>
        </p:grpSp>
        <p:cxnSp>
          <p:nvCxnSpPr>
            <p:cNvPr id="8" name="Shape 1421"/>
            <p:cNvCxnSpPr/>
            <p:nvPr/>
          </p:nvCxnSpPr>
          <p:spPr>
            <a:xfrm>
              <a:off x="5246601" y="1491846"/>
              <a:ext cx="2730799" cy="0"/>
            </a:xfrm>
            <a:prstGeom prst="straightConnector1">
              <a:avLst/>
            </a:prstGeom>
            <a:noFill/>
            <a:ln w="12700" cap="flat">
              <a:solidFill>
                <a:sysClr val="windowText" lastClr="000000"/>
              </a:solidFill>
              <a:prstDash val="lgDash"/>
              <a:round/>
              <a:headEnd type="none" w="med" len="med"/>
              <a:tailEnd type="none" w="med" len="med"/>
            </a:ln>
          </p:spPr>
        </p:cxnSp>
        <p:grpSp>
          <p:nvGrpSpPr>
            <p:cNvPr id="9" name="Shape 1422"/>
            <p:cNvGrpSpPr/>
            <p:nvPr/>
          </p:nvGrpSpPr>
          <p:grpSpPr>
            <a:xfrm>
              <a:off x="6455121" y="2752350"/>
              <a:ext cx="1548881" cy="631562"/>
              <a:chOff x="2444619" y="2155371"/>
              <a:chExt cx="1548881" cy="631562"/>
            </a:xfrm>
          </p:grpSpPr>
          <p:sp>
            <p:nvSpPr>
              <p:cNvPr id="13" name="Shape 1423"/>
              <p:cNvSpPr/>
              <p:nvPr/>
            </p:nvSpPr>
            <p:spPr>
              <a:xfrm>
                <a:off x="2444619" y="2155371"/>
                <a:ext cx="1548881" cy="587828"/>
              </a:xfrm>
              <a:custGeom>
                <a:avLst/>
                <a:gdLst/>
                <a:ahLst/>
                <a:cxnLst/>
                <a:rect l="0" t="0" r="0" b="0"/>
                <a:pathLst>
                  <a:path w="1548882" h="587829" extrusionOk="0">
                    <a:moveTo>
                      <a:pt x="1483568" y="18662"/>
                    </a:moveTo>
                    <a:lnTo>
                      <a:pt x="1380931" y="83976"/>
                    </a:lnTo>
                    <a:lnTo>
                      <a:pt x="1296956" y="83976"/>
                    </a:lnTo>
                    <a:lnTo>
                      <a:pt x="1194319" y="111968"/>
                    </a:lnTo>
                    <a:lnTo>
                      <a:pt x="1147666" y="149290"/>
                    </a:lnTo>
                    <a:lnTo>
                      <a:pt x="1054360" y="130629"/>
                    </a:lnTo>
                    <a:lnTo>
                      <a:pt x="970384" y="186613"/>
                    </a:lnTo>
                    <a:lnTo>
                      <a:pt x="877078" y="195943"/>
                    </a:lnTo>
                    <a:lnTo>
                      <a:pt x="793102" y="233266"/>
                    </a:lnTo>
                    <a:lnTo>
                      <a:pt x="690466" y="251927"/>
                    </a:lnTo>
                    <a:lnTo>
                      <a:pt x="625151" y="195943"/>
                    </a:lnTo>
                    <a:lnTo>
                      <a:pt x="578498" y="223935"/>
                    </a:lnTo>
                    <a:lnTo>
                      <a:pt x="522515" y="223935"/>
                    </a:lnTo>
                    <a:lnTo>
                      <a:pt x="475862" y="270588"/>
                    </a:lnTo>
                    <a:lnTo>
                      <a:pt x="419878" y="279919"/>
                    </a:lnTo>
                    <a:lnTo>
                      <a:pt x="401217" y="270588"/>
                    </a:lnTo>
                    <a:lnTo>
                      <a:pt x="345233" y="289249"/>
                    </a:lnTo>
                    <a:lnTo>
                      <a:pt x="270588" y="289249"/>
                    </a:lnTo>
                    <a:lnTo>
                      <a:pt x="205274" y="317241"/>
                    </a:lnTo>
                    <a:lnTo>
                      <a:pt x="158621" y="345233"/>
                    </a:lnTo>
                    <a:lnTo>
                      <a:pt x="83976" y="363894"/>
                    </a:lnTo>
                    <a:lnTo>
                      <a:pt x="9331" y="363894"/>
                    </a:lnTo>
                    <a:lnTo>
                      <a:pt x="0" y="587829"/>
                    </a:lnTo>
                    <a:lnTo>
                      <a:pt x="1548882" y="587829"/>
                    </a:lnTo>
                    <a:lnTo>
                      <a:pt x="1530221" y="0"/>
                    </a:lnTo>
                    <a:lnTo>
                      <a:pt x="1483568" y="18662"/>
                    </a:lnTo>
                    <a:close/>
                  </a:path>
                </a:pathLst>
              </a:custGeom>
              <a:solidFill>
                <a:srgbClr val="0066FF">
                  <a:alpha val="40000"/>
                </a:srgbClr>
              </a:solidFill>
              <a:ln>
                <a:noFill/>
              </a:ln>
            </p:spPr>
            <p:txBody>
              <a:bodyPr lIns="91425" tIns="45700" rIns="91425" bIns="45700" anchor="ctr" anchorCtr="0">
                <a:normAutofit fontScale="25000" lnSpcReduction="20000"/>
              </a:bodyPr>
              <a:lstStyle/>
              <a:p>
                <a:pPr algn="ctr">
                  <a:defRPr/>
                </a:pPr>
                <a:endParaRPr kern="0">
                  <a:solidFill>
                    <a:prstClr val="white"/>
                  </a:solidFill>
                  <a:latin typeface="Rokkitt"/>
                  <a:ea typeface="Rokkitt"/>
                  <a:cs typeface="Rokkitt"/>
                  <a:sym typeface="Rokkitt"/>
                </a:endParaRPr>
              </a:p>
            </p:txBody>
          </p:sp>
          <p:sp>
            <p:nvSpPr>
              <p:cNvPr id="14" name="Shape 1424"/>
              <p:cNvSpPr txBox="1"/>
              <p:nvPr/>
            </p:nvSpPr>
            <p:spPr>
              <a:xfrm>
                <a:off x="2796268" y="2509934"/>
                <a:ext cx="1113062" cy="276998"/>
              </a:xfrm>
              <a:prstGeom prst="rect">
                <a:avLst/>
              </a:prstGeom>
              <a:noFill/>
              <a:ln>
                <a:noFill/>
              </a:ln>
            </p:spPr>
            <p:txBody>
              <a:bodyPr lIns="91425" tIns="45700" rIns="91425" bIns="45700" anchor="t" anchorCtr="0">
                <a:normAutofit/>
              </a:bodyPr>
              <a:lstStyle/>
              <a:p>
                <a:pPr>
                  <a:buSzPct val="25000"/>
                  <a:defRPr/>
                </a:pPr>
                <a:r>
                  <a:rPr lang="en-US" sz="1200" kern="0">
                    <a:solidFill>
                      <a:srgbClr val="FFFF00"/>
                    </a:solidFill>
                    <a:latin typeface="Rokkitt"/>
                    <a:ea typeface="Rokkitt"/>
                    <a:cs typeface="Rokkitt"/>
                    <a:sym typeface="Rokkitt"/>
                  </a:rPr>
                  <a:t>sea level rise</a:t>
                </a:r>
              </a:p>
            </p:txBody>
          </p:sp>
        </p:grpSp>
        <p:grpSp>
          <p:nvGrpSpPr>
            <p:cNvPr id="10" name="Shape 1425"/>
            <p:cNvGrpSpPr/>
            <p:nvPr/>
          </p:nvGrpSpPr>
          <p:grpSpPr>
            <a:xfrm>
              <a:off x="6455121" y="1511379"/>
              <a:ext cx="1539550" cy="1595534"/>
              <a:chOff x="2444619" y="914400"/>
              <a:chExt cx="1539550" cy="1595534"/>
            </a:xfrm>
          </p:grpSpPr>
          <p:sp>
            <p:nvSpPr>
              <p:cNvPr id="11" name="Shape 1426"/>
              <p:cNvSpPr/>
              <p:nvPr/>
            </p:nvSpPr>
            <p:spPr>
              <a:xfrm>
                <a:off x="2444619" y="914400"/>
                <a:ext cx="1539550" cy="1595534"/>
              </a:xfrm>
              <a:custGeom>
                <a:avLst/>
                <a:gdLst/>
                <a:ahLst/>
                <a:cxnLst/>
                <a:rect l="0" t="0" r="0" b="0"/>
                <a:pathLst>
                  <a:path w="1539551" h="1595535" extrusionOk="0">
                    <a:moveTo>
                      <a:pt x="0" y="1595535"/>
                    </a:moveTo>
                    <a:lnTo>
                      <a:pt x="93307" y="1576873"/>
                    </a:lnTo>
                    <a:lnTo>
                      <a:pt x="158621" y="1548882"/>
                    </a:lnTo>
                    <a:lnTo>
                      <a:pt x="242596" y="1539551"/>
                    </a:lnTo>
                    <a:lnTo>
                      <a:pt x="307911" y="1492898"/>
                    </a:lnTo>
                    <a:lnTo>
                      <a:pt x="382556" y="1520890"/>
                    </a:lnTo>
                    <a:lnTo>
                      <a:pt x="457200" y="1502229"/>
                    </a:lnTo>
                    <a:lnTo>
                      <a:pt x="522515" y="1492898"/>
                    </a:lnTo>
                    <a:lnTo>
                      <a:pt x="559837" y="1464906"/>
                    </a:lnTo>
                    <a:lnTo>
                      <a:pt x="625151" y="1446245"/>
                    </a:lnTo>
                    <a:lnTo>
                      <a:pt x="718458" y="1483567"/>
                    </a:lnTo>
                    <a:lnTo>
                      <a:pt x="849086" y="1418253"/>
                    </a:lnTo>
                    <a:lnTo>
                      <a:pt x="951723" y="1446245"/>
                    </a:lnTo>
                    <a:lnTo>
                      <a:pt x="1082351" y="1380931"/>
                    </a:lnTo>
                    <a:lnTo>
                      <a:pt x="1138335" y="1390261"/>
                    </a:lnTo>
                    <a:lnTo>
                      <a:pt x="1222311" y="1334278"/>
                    </a:lnTo>
                    <a:lnTo>
                      <a:pt x="1334278" y="1334278"/>
                    </a:lnTo>
                    <a:lnTo>
                      <a:pt x="1446245" y="1278294"/>
                    </a:lnTo>
                    <a:lnTo>
                      <a:pt x="1539551" y="1231641"/>
                    </a:lnTo>
                    <a:lnTo>
                      <a:pt x="1539551" y="0"/>
                    </a:lnTo>
                    <a:lnTo>
                      <a:pt x="1474237" y="74645"/>
                    </a:lnTo>
                    <a:lnTo>
                      <a:pt x="1455576" y="139959"/>
                    </a:lnTo>
                    <a:lnTo>
                      <a:pt x="1371600" y="195943"/>
                    </a:lnTo>
                    <a:lnTo>
                      <a:pt x="1343609" y="111967"/>
                    </a:lnTo>
                    <a:lnTo>
                      <a:pt x="1306286" y="149290"/>
                    </a:lnTo>
                    <a:lnTo>
                      <a:pt x="1259633" y="223935"/>
                    </a:lnTo>
                    <a:lnTo>
                      <a:pt x="1259633" y="223935"/>
                    </a:lnTo>
                    <a:lnTo>
                      <a:pt x="1138335" y="214604"/>
                    </a:lnTo>
                    <a:lnTo>
                      <a:pt x="1073021" y="289249"/>
                    </a:lnTo>
                    <a:lnTo>
                      <a:pt x="1017037" y="326571"/>
                    </a:lnTo>
                    <a:lnTo>
                      <a:pt x="895739" y="326571"/>
                    </a:lnTo>
                    <a:lnTo>
                      <a:pt x="895739" y="326571"/>
                    </a:lnTo>
                    <a:lnTo>
                      <a:pt x="839756" y="401216"/>
                    </a:lnTo>
                    <a:lnTo>
                      <a:pt x="830425" y="503853"/>
                    </a:lnTo>
                    <a:lnTo>
                      <a:pt x="783772" y="615820"/>
                    </a:lnTo>
                    <a:lnTo>
                      <a:pt x="746449" y="625151"/>
                    </a:lnTo>
                    <a:lnTo>
                      <a:pt x="671804" y="494522"/>
                    </a:lnTo>
                    <a:lnTo>
                      <a:pt x="606490" y="466531"/>
                    </a:lnTo>
                    <a:lnTo>
                      <a:pt x="587829" y="550506"/>
                    </a:lnTo>
                    <a:lnTo>
                      <a:pt x="541176" y="690465"/>
                    </a:lnTo>
                    <a:lnTo>
                      <a:pt x="503853" y="755780"/>
                    </a:lnTo>
                    <a:lnTo>
                      <a:pt x="429209" y="755780"/>
                    </a:lnTo>
                    <a:lnTo>
                      <a:pt x="373225" y="718457"/>
                    </a:lnTo>
                    <a:lnTo>
                      <a:pt x="345233" y="615820"/>
                    </a:lnTo>
                    <a:lnTo>
                      <a:pt x="289249" y="755780"/>
                    </a:lnTo>
                    <a:lnTo>
                      <a:pt x="186613" y="951722"/>
                    </a:lnTo>
                    <a:lnTo>
                      <a:pt x="130629" y="1156996"/>
                    </a:lnTo>
                    <a:lnTo>
                      <a:pt x="37323" y="1362269"/>
                    </a:lnTo>
                    <a:lnTo>
                      <a:pt x="9331" y="1408922"/>
                    </a:lnTo>
                    <a:lnTo>
                      <a:pt x="0" y="1595535"/>
                    </a:lnTo>
                    <a:close/>
                  </a:path>
                </a:pathLst>
              </a:custGeom>
              <a:solidFill>
                <a:srgbClr val="FF0000">
                  <a:alpha val="40000"/>
                </a:srgbClr>
              </a:solidFill>
              <a:ln>
                <a:noFill/>
              </a:ln>
            </p:spPr>
            <p:txBody>
              <a:bodyPr lIns="91425" tIns="45700" rIns="91425" bIns="45700" anchor="ctr" anchorCtr="0">
                <a:normAutofit fontScale="25000" lnSpcReduction="20000"/>
              </a:bodyPr>
              <a:lstStyle/>
              <a:p>
                <a:pPr algn="ctr">
                  <a:defRPr/>
                </a:pPr>
                <a:endParaRPr kern="0">
                  <a:solidFill>
                    <a:prstClr val="white"/>
                  </a:solidFill>
                  <a:latin typeface="Rokkitt"/>
                  <a:ea typeface="Rokkitt"/>
                  <a:cs typeface="Rokkitt"/>
                  <a:sym typeface="Rokkitt"/>
                </a:endParaRPr>
              </a:p>
            </p:txBody>
          </p:sp>
          <p:sp>
            <p:nvSpPr>
              <p:cNvPr id="12" name="Shape 1427"/>
              <p:cNvSpPr txBox="1"/>
              <p:nvPr/>
            </p:nvSpPr>
            <p:spPr>
              <a:xfrm>
                <a:off x="2814930" y="1800456"/>
                <a:ext cx="997388" cy="276998"/>
              </a:xfrm>
              <a:prstGeom prst="rect">
                <a:avLst/>
              </a:prstGeom>
              <a:noFill/>
              <a:ln>
                <a:noFill/>
              </a:ln>
            </p:spPr>
            <p:txBody>
              <a:bodyPr lIns="91425" tIns="45700" rIns="91425" bIns="45700" anchor="t" anchorCtr="0">
                <a:normAutofit/>
              </a:bodyPr>
              <a:lstStyle/>
              <a:p>
                <a:pPr>
                  <a:buSzPct val="25000"/>
                  <a:defRPr/>
                </a:pPr>
                <a:r>
                  <a:rPr lang="en-US" sz="1200" kern="0" dirty="0">
                    <a:solidFill>
                      <a:srgbClr val="FFFF00"/>
                    </a:solidFill>
                    <a:latin typeface="Rokkitt"/>
                    <a:ea typeface="Rokkitt"/>
                    <a:cs typeface="Rokkitt"/>
                    <a:sym typeface="Rokkitt"/>
                  </a:rPr>
                  <a:t>subsidence</a:t>
                </a:r>
              </a:p>
            </p:txBody>
          </p:sp>
        </p:grpSp>
      </p:grpSp>
      <p:pic>
        <p:nvPicPr>
          <p:cNvPr id="26" name="Picture 4" descr="G:\Tidal Gauges\Grand Isl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7216" y="3773475"/>
            <a:ext cx="3714750" cy="1485900"/>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pic>
        <p:nvPicPr>
          <p:cNvPr id="29" name="Picture 3" descr="G:\Tidal Gauges\Pensacol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53025" y="1368005"/>
            <a:ext cx="3714750" cy="1485900"/>
          </a:xfrm>
          <a:prstGeom prst="rect">
            <a:avLst/>
          </a:prstGeom>
          <a:noFill/>
          <a:ln w="19050">
            <a:solidFill>
              <a:srgbClr val="00FF00"/>
            </a:solidFill>
          </a:ln>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1600200" y="329625"/>
            <a:ext cx="6244516" cy="584775"/>
          </a:xfrm>
          <a:prstGeom prst="rect">
            <a:avLst/>
          </a:prstGeom>
          <a:noFill/>
        </p:spPr>
        <p:txBody>
          <a:bodyPr wrap="square" rtlCol="0">
            <a:spAutoFit/>
          </a:bodyPr>
          <a:lstStyle/>
          <a:p>
            <a:pPr algn="ctr"/>
            <a:r>
              <a:rPr lang="en-US" sz="3200" dirty="0">
                <a:solidFill>
                  <a:schemeClr val="accent5">
                    <a:lumMod val="60000"/>
                    <a:lumOff val="40000"/>
                  </a:schemeClr>
                </a:solidFill>
              </a:rPr>
              <a:t>Relative Sea Level Rise</a:t>
            </a:r>
          </a:p>
        </p:txBody>
      </p:sp>
      <p:sp>
        <p:nvSpPr>
          <p:cNvPr id="30" name="TextBox 29"/>
          <p:cNvSpPr txBox="1"/>
          <p:nvPr/>
        </p:nvSpPr>
        <p:spPr>
          <a:xfrm>
            <a:off x="8326752" y="5280734"/>
            <a:ext cx="537879" cy="215444"/>
          </a:xfrm>
          <a:prstGeom prst="rect">
            <a:avLst/>
          </a:prstGeom>
          <a:solidFill>
            <a:sysClr val="window" lastClr="FFFFFF"/>
          </a:solidFill>
        </p:spPr>
        <p:txBody>
          <a:bodyPr wrap="square" rtlCol="0">
            <a:spAutoFit/>
          </a:bodyPr>
          <a:lstStyle/>
          <a:p>
            <a:pPr>
              <a:defRPr/>
            </a:pPr>
            <a:r>
              <a:rPr lang="en-US" sz="800" b="1" kern="0" dirty="0">
                <a:solidFill>
                  <a:prstClr val="black"/>
                </a:solidFill>
                <a:latin typeface="Arial" panose="020B0604020202020204" pitchFamily="34" charset="0"/>
                <a:cs typeface="Arial" panose="020B0604020202020204" pitchFamily="34" charset="0"/>
              </a:rPr>
              <a:t>NOAA</a:t>
            </a:r>
            <a:endParaRPr lang="en-US" sz="800" kern="0" dirty="0">
              <a:solidFill>
                <a:prstClr val="black"/>
              </a:solidFill>
              <a:latin typeface="Arial" panose="020B0604020202020204" pitchFamily="34" charset="0"/>
              <a:cs typeface="Arial" panose="020B0604020202020204" pitchFamily="34" charset="0"/>
            </a:endParaRPr>
          </a:p>
        </p:txBody>
      </p:sp>
      <p:sp>
        <p:nvSpPr>
          <p:cNvPr id="31" name="TextBox 30"/>
          <p:cNvSpPr txBox="1"/>
          <p:nvPr/>
        </p:nvSpPr>
        <p:spPr>
          <a:xfrm>
            <a:off x="3466712" y="4549982"/>
            <a:ext cx="1390483" cy="215444"/>
          </a:xfrm>
          <a:prstGeom prst="rect">
            <a:avLst/>
          </a:prstGeom>
          <a:solidFill>
            <a:sysClr val="window" lastClr="FFFFFF"/>
          </a:solidFill>
        </p:spPr>
        <p:txBody>
          <a:bodyPr wrap="square" rtlCol="0">
            <a:spAutoFit/>
          </a:bodyPr>
          <a:lstStyle/>
          <a:p>
            <a:pPr>
              <a:defRPr/>
            </a:pPr>
            <a:r>
              <a:rPr lang="en-US" sz="800" b="1" kern="0" dirty="0">
                <a:solidFill>
                  <a:prstClr val="black"/>
                </a:solidFill>
                <a:latin typeface="Arial" panose="020B0604020202020204" pitchFamily="34" charset="0"/>
                <a:cs typeface="Arial" panose="020B0604020202020204" pitchFamily="34" charset="0"/>
              </a:rPr>
              <a:t>Blum and Roberts</a:t>
            </a:r>
            <a:r>
              <a:rPr lang="en-US" sz="800" kern="0" dirty="0">
                <a:solidFill>
                  <a:prstClr val="black"/>
                </a:solidFill>
                <a:latin typeface="Arial" panose="020B0604020202020204" pitchFamily="34" charset="0"/>
                <a:cs typeface="Arial" panose="020B0604020202020204" pitchFamily="34" charset="0"/>
              </a:rPr>
              <a:t>, 2012 </a:t>
            </a:r>
          </a:p>
        </p:txBody>
      </p:sp>
    </p:spTree>
    <p:extLst>
      <p:ext uri="{BB962C8B-B14F-4D97-AF65-F5344CB8AC3E}">
        <p14:creationId xmlns:p14="http://schemas.microsoft.com/office/powerpoint/2010/main" val="3031405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638" y="1104900"/>
            <a:ext cx="7324725"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4648200" y="4114800"/>
            <a:ext cx="4002745" cy="2327622"/>
            <a:chOff x="304800" y="270222"/>
            <a:chExt cx="4231345" cy="251460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70222"/>
              <a:ext cx="423134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206373" y="1882014"/>
              <a:ext cx="1414463" cy="540544"/>
            </a:xfrm>
            <a:custGeom>
              <a:avLst/>
              <a:gdLst>
                <a:gd name="connsiteX0" fmla="*/ 1414463 w 1414463"/>
                <a:gd name="connsiteY0" fmla="*/ 0 h 540544"/>
                <a:gd name="connsiteX1" fmla="*/ 1323975 w 1414463"/>
                <a:gd name="connsiteY1" fmla="*/ 159544 h 540544"/>
                <a:gd name="connsiteX2" fmla="*/ 1214438 w 1414463"/>
                <a:gd name="connsiteY2" fmla="*/ 347663 h 540544"/>
                <a:gd name="connsiteX3" fmla="*/ 1114425 w 1414463"/>
                <a:gd name="connsiteY3" fmla="*/ 435769 h 540544"/>
                <a:gd name="connsiteX4" fmla="*/ 976313 w 1414463"/>
                <a:gd name="connsiteY4" fmla="*/ 464344 h 540544"/>
                <a:gd name="connsiteX5" fmla="*/ 776288 w 1414463"/>
                <a:gd name="connsiteY5" fmla="*/ 497682 h 540544"/>
                <a:gd name="connsiteX6" fmla="*/ 545307 w 1414463"/>
                <a:gd name="connsiteY6" fmla="*/ 514350 h 540544"/>
                <a:gd name="connsiteX7" fmla="*/ 371475 w 1414463"/>
                <a:gd name="connsiteY7" fmla="*/ 523875 h 540544"/>
                <a:gd name="connsiteX8" fmla="*/ 185738 w 1414463"/>
                <a:gd name="connsiteY8" fmla="*/ 540544 h 540544"/>
                <a:gd name="connsiteX9" fmla="*/ 0 w 1414463"/>
                <a:gd name="connsiteY9" fmla="*/ 528638 h 540544"/>
                <a:gd name="connsiteX10" fmla="*/ 2382 w 1414463"/>
                <a:gd name="connsiteY10" fmla="*/ 188119 h 540544"/>
                <a:gd name="connsiteX11" fmla="*/ 2382 w 1414463"/>
                <a:gd name="connsiteY11" fmla="*/ 11907 h 540544"/>
                <a:gd name="connsiteX12" fmla="*/ 516732 w 1414463"/>
                <a:gd name="connsiteY12" fmla="*/ 11907 h 540544"/>
                <a:gd name="connsiteX13" fmla="*/ 1104900 w 1414463"/>
                <a:gd name="connsiteY13" fmla="*/ 14288 h 540544"/>
                <a:gd name="connsiteX14" fmla="*/ 1414463 w 1414463"/>
                <a:gd name="connsiteY14" fmla="*/ 0 h 54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4463" h="540544">
                  <a:moveTo>
                    <a:pt x="1414463" y="0"/>
                  </a:moveTo>
                  <a:lnTo>
                    <a:pt x="1323975" y="159544"/>
                  </a:lnTo>
                  <a:lnTo>
                    <a:pt x="1214438" y="347663"/>
                  </a:lnTo>
                  <a:lnTo>
                    <a:pt x="1114425" y="435769"/>
                  </a:lnTo>
                  <a:lnTo>
                    <a:pt x="976313" y="464344"/>
                  </a:lnTo>
                  <a:lnTo>
                    <a:pt x="776288" y="497682"/>
                  </a:lnTo>
                  <a:lnTo>
                    <a:pt x="545307" y="514350"/>
                  </a:lnTo>
                  <a:lnTo>
                    <a:pt x="371475" y="523875"/>
                  </a:lnTo>
                  <a:lnTo>
                    <a:pt x="185738" y="540544"/>
                  </a:lnTo>
                  <a:lnTo>
                    <a:pt x="0" y="528638"/>
                  </a:lnTo>
                  <a:lnTo>
                    <a:pt x="2382" y="188119"/>
                  </a:lnTo>
                  <a:lnTo>
                    <a:pt x="2382" y="11907"/>
                  </a:lnTo>
                  <a:lnTo>
                    <a:pt x="516732" y="11907"/>
                  </a:lnTo>
                  <a:lnTo>
                    <a:pt x="1104900" y="14288"/>
                  </a:lnTo>
                  <a:lnTo>
                    <a:pt x="1414463" y="0"/>
                  </a:lnTo>
                  <a:close/>
                </a:path>
              </a:pathLst>
            </a:custGeom>
            <a:solidFill>
              <a:srgbClr val="000099">
                <a:alpha val="2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Freeform 5"/>
            <p:cNvSpPr/>
            <p:nvPr/>
          </p:nvSpPr>
          <p:spPr>
            <a:xfrm>
              <a:off x="3144711" y="1889158"/>
              <a:ext cx="609600" cy="314325"/>
            </a:xfrm>
            <a:custGeom>
              <a:avLst/>
              <a:gdLst>
                <a:gd name="connsiteX0" fmla="*/ 0 w 609600"/>
                <a:gd name="connsiteY0" fmla="*/ 0 h 314325"/>
                <a:gd name="connsiteX1" fmla="*/ 609600 w 609600"/>
                <a:gd name="connsiteY1" fmla="*/ 4763 h 314325"/>
                <a:gd name="connsiteX2" fmla="*/ 571500 w 609600"/>
                <a:gd name="connsiteY2" fmla="*/ 92869 h 314325"/>
                <a:gd name="connsiteX3" fmla="*/ 523875 w 609600"/>
                <a:gd name="connsiteY3" fmla="*/ 188119 h 314325"/>
                <a:gd name="connsiteX4" fmla="*/ 404812 w 609600"/>
                <a:gd name="connsiteY4" fmla="*/ 271463 h 314325"/>
                <a:gd name="connsiteX5" fmla="*/ 288131 w 609600"/>
                <a:gd name="connsiteY5" fmla="*/ 314325 h 314325"/>
                <a:gd name="connsiteX6" fmla="*/ 216694 w 609600"/>
                <a:gd name="connsiteY6" fmla="*/ 314325 h 314325"/>
                <a:gd name="connsiteX7" fmla="*/ 128587 w 609600"/>
                <a:gd name="connsiteY7" fmla="*/ 295275 h 314325"/>
                <a:gd name="connsiteX8" fmla="*/ 59531 w 609600"/>
                <a:gd name="connsiteY8" fmla="*/ 209550 h 314325"/>
                <a:gd name="connsiteX9" fmla="*/ 23812 w 609600"/>
                <a:gd name="connsiteY9" fmla="*/ 107156 h 314325"/>
                <a:gd name="connsiteX10" fmla="*/ 0 w 609600"/>
                <a:gd name="connsiteY10" fmla="*/ 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 h="314325">
                  <a:moveTo>
                    <a:pt x="0" y="0"/>
                  </a:moveTo>
                  <a:lnTo>
                    <a:pt x="609600" y="4763"/>
                  </a:lnTo>
                  <a:lnTo>
                    <a:pt x="571500" y="92869"/>
                  </a:lnTo>
                  <a:lnTo>
                    <a:pt x="523875" y="188119"/>
                  </a:lnTo>
                  <a:lnTo>
                    <a:pt x="404812" y="271463"/>
                  </a:lnTo>
                  <a:lnTo>
                    <a:pt x="288131" y="314325"/>
                  </a:lnTo>
                  <a:lnTo>
                    <a:pt x="216694" y="314325"/>
                  </a:lnTo>
                  <a:lnTo>
                    <a:pt x="128587" y="295275"/>
                  </a:lnTo>
                  <a:lnTo>
                    <a:pt x="59531" y="209550"/>
                  </a:lnTo>
                  <a:lnTo>
                    <a:pt x="23812" y="107156"/>
                  </a:lnTo>
                  <a:lnTo>
                    <a:pt x="0" y="0"/>
                  </a:lnTo>
                  <a:close/>
                </a:path>
              </a:pathLst>
            </a:custGeom>
            <a:solidFill>
              <a:srgbClr val="000099">
                <a:alpha val="2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Freeform 6"/>
            <p:cNvSpPr/>
            <p:nvPr/>
          </p:nvSpPr>
          <p:spPr>
            <a:xfrm>
              <a:off x="2742280" y="1886777"/>
              <a:ext cx="321468" cy="200025"/>
            </a:xfrm>
            <a:custGeom>
              <a:avLst/>
              <a:gdLst>
                <a:gd name="connsiteX0" fmla="*/ 0 w 321468"/>
                <a:gd name="connsiteY0" fmla="*/ 4762 h 200025"/>
                <a:gd name="connsiteX1" fmla="*/ 321468 w 321468"/>
                <a:gd name="connsiteY1" fmla="*/ 0 h 200025"/>
                <a:gd name="connsiteX2" fmla="*/ 292893 w 321468"/>
                <a:gd name="connsiteY2" fmla="*/ 76200 h 200025"/>
                <a:gd name="connsiteX3" fmla="*/ 264318 w 321468"/>
                <a:gd name="connsiteY3" fmla="*/ 152400 h 200025"/>
                <a:gd name="connsiteX4" fmla="*/ 219075 w 321468"/>
                <a:gd name="connsiteY4" fmla="*/ 166687 h 200025"/>
                <a:gd name="connsiteX5" fmla="*/ 195262 w 321468"/>
                <a:gd name="connsiteY5" fmla="*/ 157162 h 200025"/>
                <a:gd name="connsiteX6" fmla="*/ 185737 w 321468"/>
                <a:gd name="connsiteY6" fmla="*/ 90487 h 200025"/>
                <a:gd name="connsiteX7" fmla="*/ 171450 w 321468"/>
                <a:gd name="connsiteY7" fmla="*/ 38100 h 200025"/>
                <a:gd name="connsiteX8" fmla="*/ 126206 w 321468"/>
                <a:gd name="connsiteY8" fmla="*/ 26194 h 200025"/>
                <a:gd name="connsiteX9" fmla="*/ 85725 w 321468"/>
                <a:gd name="connsiteY9" fmla="*/ 47625 h 200025"/>
                <a:gd name="connsiteX10" fmla="*/ 78581 w 321468"/>
                <a:gd name="connsiteY10" fmla="*/ 140494 h 200025"/>
                <a:gd name="connsiteX11" fmla="*/ 50006 w 321468"/>
                <a:gd name="connsiteY11" fmla="*/ 188119 h 200025"/>
                <a:gd name="connsiteX12" fmla="*/ 23812 w 321468"/>
                <a:gd name="connsiteY12" fmla="*/ 200025 h 200025"/>
                <a:gd name="connsiteX13" fmla="*/ 2381 w 321468"/>
                <a:gd name="connsiteY13" fmla="*/ 97631 h 200025"/>
                <a:gd name="connsiteX14" fmla="*/ 0 w 321468"/>
                <a:gd name="connsiteY14" fmla="*/ 476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468" h="200025">
                  <a:moveTo>
                    <a:pt x="0" y="4762"/>
                  </a:moveTo>
                  <a:lnTo>
                    <a:pt x="321468" y="0"/>
                  </a:lnTo>
                  <a:lnTo>
                    <a:pt x="292893" y="76200"/>
                  </a:lnTo>
                  <a:lnTo>
                    <a:pt x="264318" y="152400"/>
                  </a:lnTo>
                  <a:lnTo>
                    <a:pt x="219075" y="166687"/>
                  </a:lnTo>
                  <a:lnTo>
                    <a:pt x="195262" y="157162"/>
                  </a:lnTo>
                  <a:lnTo>
                    <a:pt x="185737" y="90487"/>
                  </a:lnTo>
                  <a:lnTo>
                    <a:pt x="171450" y="38100"/>
                  </a:lnTo>
                  <a:lnTo>
                    <a:pt x="126206" y="26194"/>
                  </a:lnTo>
                  <a:lnTo>
                    <a:pt x="85725" y="47625"/>
                  </a:lnTo>
                  <a:lnTo>
                    <a:pt x="78581" y="140494"/>
                  </a:lnTo>
                  <a:lnTo>
                    <a:pt x="50006" y="188119"/>
                  </a:lnTo>
                  <a:lnTo>
                    <a:pt x="23812" y="200025"/>
                  </a:lnTo>
                  <a:lnTo>
                    <a:pt x="2381" y="97631"/>
                  </a:lnTo>
                  <a:cubicBezTo>
                    <a:pt x="1587" y="66675"/>
                    <a:pt x="794" y="35718"/>
                    <a:pt x="0" y="4762"/>
                  </a:cubicBezTo>
                  <a:close/>
                </a:path>
              </a:pathLst>
            </a:custGeom>
            <a:solidFill>
              <a:srgbClr val="000099">
                <a:alpha val="2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8" name="Straight Connector 7"/>
          <p:cNvCxnSpPr/>
          <p:nvPr/>
        </p:nvCxnSpPr>
        <p:spPr>
          <a:xfrm flipH="1">
            <a:off x="3962400" y="1905000"/>
            <a:ext cx="76200" cy="3373611"/>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957943" y="2427514"/>
            <a:ext cx="6999514" cy="500352"/>
            <a:chOff x="957943" y="2427514"/>
            <a:chExt cx="6999514" cy="500352"/>
          </a:xfrm>
        </p:grpSpPr>
        <p:sp>
          <p:nvSpPr>
            <p:cNvPr id="10" name="Freeform 9"/>
            <p:cNvSpPr/>
            <p:nvPr/>
          </p:nvSpPr>
          <p:spPr>
            <a:xfrm>
              <a:off x="957943" y="2427514"/>
              <a:ext cx="6999514" cy="315686"/>
            </a:xfrm>
            <a:custGeom>
              <a:avLst/>
              <a:gdLst>
                <a:gd name="connsiteX0" fmla="*/ 0 w 6999514"/>
                <a:gd name="connsiteY0" fmla="*/ 315686 h 315686"/>
                <a:gd name="connsiteX1" fmla="*/ 740228 w 6999514"/>
                <a:gd name="connsiteY1" fmla="*/ 283029 h 315686"/>
                <a:gd name="connsiteX2" fmla="*/ 1415143 w 6999514"/>
                <a:gd name="connsiteY2" fmla="*/ 261257 h 315686"/>
                <a:gd name="connsiteX3" fmla="*/ 1752600 w 6999514"/>
                <a:gd name="connsiteY3" fmla="*/ 228600 h 315686"/>
                <a:gd name="connsiteX4" fmla="*/ 2057400 w 6999514"/>
                <a:gd name="connsiteY4" fmla="*/ 261257 h 315686"/>
                <a:gd name="connsiteX5" fmla="*/ 2558143 w 6999514"/>
                <a:gd name="connsiteY5" fmla="*/ 108857 h 315686"/>
                <a:gd name="connsiteX6" fmla="*/ 3037114 w 6999514"/>
                <a:gd name="connsiteY6" fmla="*/ 43543 h 315686"/>
                <a:gd name="connsiteX7" fmla="*/ 3537857 w 6999514"/>
                <a:gd name="connsiteY7" fmla="*/ 10886 h 315686"/>
                <a:gd name="connsiteX8" fmla="*/ 3907971 w 6999514"/>
                <a:gd name="connsiteY8" fmla="*/ 87086 h 315686"/>
                <a:gd name="connsiteX9" fmla="*/ 4191000 w 6999514"/>
                <a:gd name="connsiteY9" fmla="*/ 152400 h 315686"/>
                <a:gd name="connsiteX10" fmla="*/ 4822371 w 6999514"/>
                <a:gd name="connsiteY10" fmla="*/ 119743 h 315686"/>
                <a:gd name="connsiteX11" fmla="*/ 5584371 w 6999514"/>
                <a:gd name="connsiteY11" fmla="*/ 108857 h 315686"/>
                <a:gd name="connsiteX12" fmla="*/ 6999514 w 6999514"/>
                <a:gd name="connsiteY12" fmla="*/ 0 h 31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99514" h="315686">
                  <a:moveTo>
                    <a:pt x="0" y="315686"/>
                  </a:moveTo>
                  <a:lnTo>
                    <a:pt x="740228" y="283029"/>
                  </a:lnTo>
                  <a:lnTo>
                    <a:pt x="1415143" y="261257"/>
                  </a:lnTo>
                  <a:lnTo>
                    <a:pt x="1752600" y="228600"/>
                  </a:lnTo>
                  <a:lnTo>
                    <a:pt x="2057400" y="261257"/>
                  </a:lnTo>
                  <a:lnTo>
                    <a:pt x="2558143" y="108857"/>
                  </a:lnTo>
                  <a:lnTo>
                    <a:pt x="3037114" y="43543"/>
                  </a:lnTo>
                  <a:lnTo>
                    <a:pt x="3537857" y="10886"/>
                  </a:lnTo>
                  <a:lnTo>
                    <a:pt x="3907971" y="87086"/>
                  </a:lnTo>
                  <a:lnTo>
                    <a:pt x="4191000" y="152400"/>
                  </a:lnTo>
                  <a:lnTo>
                    <a:pt x="4822371" y="119743"/>
                  </a:lnTo>
                  <a:lnTo>
                    <a:pt x="5584371" y="108857"/>
                  </a:lnTo>
                  <a:lnTo>
                    <a:pt x="6999514" y="0"/>
                  </a:lnTo>
                </a:path>
              </a:pathLst>
            </a:custGeom>
            <a:noFill/>
            <a:ln w="254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21428174">
              <a:off x="5781387" y="2558534"/>
              <a:ext cx="1512465" cy="369332"/>
            </a:xfrm>
            <a:prstGeom prst="rect">
              <a:avLst/>
            </a:prstGeom>
            <a:noFill/>
          </p:spPr>
          <p:txBody>
            <a:bodyPr wrap="none" rtlCol="0">
              <a:spAutoFit/>
            </a:bodyPr>
            <a:lstStyle/>
            <a:p>
              <a:r>
                <a:rPr lang="en-US" dirty="0"/>
                <a:t>Empire Fault</a:t>
              </a:r>
            </a:p>
          </p:txBody>
        </p:sp>
      </p:grpSp>
      <p:pic>
        <p:nvPicPr>
          <p:cNvPr id="1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5097" r="23385" b="33934"/>
          <a:stretch/>
        </p:blipFill>
        <p:spPr bwMode="auto">
          <a:xfrm>
            <a:off x="7072752" y="1104900"/>
            <a:ext cx="1143002" cy="2453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and Subsidence</a:t>
            </a:r>
          </a:p>
        </p:txBody>
      </p:sp>
    </p:spTree>
    <p:extLst>
      <p:ext uri="{BB962C8B-B14F-4D97-AF65-F5344CB8AC3E}">
        <p14:creationId xmlns:p14="http://schemas.microsoft.com/office/powerpoint/2010/main" val="40466501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2101844" y="1026822"/>
            <a:ext cx="4799741" cy="3697578"/>
            <a:chOff x="2101844" y="762000"/>
            <a:chExt cx="4799741" cy="3697578"/>
          </a:xfrm>
        </p:grpSpPr>
        <p:pic>
          <p:nvPicPr>
            <p:cNvPr id="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1844" y="762000"/>
              <a:ext cx="4799741" cy="369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7" name="Group 66"/>
            <p:cNvGrpSpPr/>
            <p:nvPr/>
          </p:nvGrpSpPr>
          <p:grpSpPr>
            <a:xfrm>
              <a:off x="3096733" y="2117650"/>
              <a:ext cx="3612412" cy="837314"/>
              <a:chOff x="2505075" y="1619250"/>
              <a:chExt cx="4314825" cy="1000125"/>
            </a:xfrm>
          </p:grpSpPr>
          <p:sp>
            <p:nvSpPr>
              <p:cNvPr id="68" name="Freeform 67"/>
              <p:cNvSpPr/>
              <p:nvPr/>
            </p:nvSpPr>
            <p:spPr>
              <a:xfrm>
                <a:off x="2505075" y="1619250"/>
                <a:ext cx="3438525" cy="123825"/>
              </a:xfrm>
              <a:custGeom>
                <a:avLst/>
                <a:gdLst>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57275 w 3438525"/>
                  <a:gd name="connsiteY4" fmla="*/ 104775 h 123825"/>
                  <a:gd name="connsiteX5" fmla="*/ 1247775 w 3438525"/>
                  <a:gd name="connsiteY5" fmla="*/ 47625 h 123825"/>
                  <a:gd name="connsiteX6" fmla="*/ 1447800 w 3438525"/>
                  <a:gd name="connsiteY6" fmla="*/ 9525 h 123825"/>
                  <a:gd name="connsiteX7" fmla="*/ 1685925 w 3438525"/>
                  <a:gd name="connsiteY7" fmla="*/ 38100 h 123825"/>
                  <a:gd name="connsiteX8" fmla="*/ 2000250 w 3438525"/>
                  <a:gd name="connsiteY8" fmla="*/ 66675 h 123825"/>
                  <a:gd name="connsiteX9" fmla="*/ 2314575 w 3438525"/>
                  <a:gd name="connsiteY9" fmla="*/ 104775 h 123825"/>
                  <a:gd name="connsiteX10" fmla="*/ 2686050 w 3438525"/>
                  <a:gd name="connsiteY10" fmla="*/ 123825 h 123825"/>
                  <a:gd name="connsiteX11" fmla="*/ 3438525 w 3438525"/>
                  <a:gd name="connsiteY11"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47775 w 3438525"/>
                  <a:gd name="connsiteY5" fmla="*/ 47625 h 123825"/>
                  <a:gd name="connsiteX6" fmla="*/ 1447800 w 3438525"/>
                  <a:gd name="connsiteY6" fmla="*/ 9525 h 123825"/>
                  <a:gd name="connsiteX7" fmla="*/ 1685925 w 3438525"/>
                  <a:gd name="connsiteY7" fmla="*/ 38100 h 123825"/>
                  <a:gd name="connsiteX8" fmla="*/ 2000250 w 3438525"/>
                  <a:gd name="connsiteY8" fmla="*/ 66675 h 123825"/>
                  <a:gd name="connsiteX9" fmla="*/ 2314575 w 3438525"/>
                  <a:gd name="connsiteY9" fmla="*/ 104775 h 123825"/>
                  <a:gd name="connsiteX10" fmla="*/ 2686050 w 3438525"/>
                  <a:gd name="connsiteY10" fmla="*/ 123825 h 123825"/>
                  <a:gd name="connsiteX11" fmla="*/ 3438525 w 3438525"/>
                  <a:gd name="connsiteY11"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76350 w 3438525"/>
                  <a:gd name="connsiteY5" fmla="*/ 38100 h 123825"/>
                  <a:gd name="connsiteX6" fmla="*/ 1447800 w 3438525"/>
                  <a:gd name="connsiteY6" fmla="*/ 9525 h 123825"/>
                  <a:gd name="connsiteX7" fmla="*/ 1685925 w 3438525"/>
                  <a:gd name="connsiteY7" fmla="*/ 38100 h 123825"/>
                  <a:gd name="connsiteX8" fmla="*/ 2000250 w 3438525"/>
                  <a:gd name="connsiteY8" fmla="*/ 66675 h 123825"/>
                  <a:gd name="connsiteX9" fmla="*/ 2314575 w 3438525"/>
                  <a:gd name="connsiteY9" fmla="*/ 104775 h 123825"/>
                  <a:gd name="connsiteX10" fmla="*/ 2686050 w 3438525"/>
                  <a:gd name="connsiteY10" fmla="*/ 123825 h 123825"/>
                  <a:gd name="connsiteX11" fmla="*/ 3438525 w 3438525"/>
                  <a:gd name="connsiteY11"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76350 w 3438525"/>
                  <a:gd name="connsiteY5" fmla="*/ 38100 h 123825"/>
                  <a:gd name="connsiteX6" fmla="*/ 1378744 w 3438525"/>
                  <a:gd name="connsiteY6" fmla="*/ 4763 h 123825"/>
                  <a:gd name="connsiteX7" fmla="*/ 1447800 w 3438525"/>
                  <a:gd name="connsiteY7" fmla="*/ 9525 h 123825"/>
                  <a:gd name="connsiteX8" fmla="*/ 1685925 w 3438525"/>
                  <a:gd name="connsiteY8" fmla="*/ 38100 h 123825"/>
                  <a:gd name="connsiteX9" fmla="*/ 2000250 w 3438525"/>
                  <a:gd name="connsiteY9" fmla="*/ 66675 h 123825"/>
                  <a:gd name="connsiteX10" fmla="*/ 2314575 w 3438525"/>
                  <a:gd name="connsiteY10" fmla="*/ 104775 h 123825"/>
                  <a:gd name="connsiteX11" fmla="*/ 2686050 w 3438525"/>
                  <a:gd name="connsiteY11" fmla="*/ 123825 h 123825"/>
                  <a:gd name="connsiteX12" fmla="*/ 3438525 w 3438525"/>
                  <a:gd name="connsiteY12"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35869 w 3438525"/>
                  <a:gd name="connsiteY5" fmla="*/ 38100 h 123825"/>
                  <a:gd name="connsiteX6" fmla="*/ 1378744 w 3438525"/>
                  <a:gd name="connsiteY6" fmla="*/ 4763 h 123825"/>
                  <a:gd name="connsiteX7" fmla="*/ 1447800 w 3438525"/>
                  <a:gd name="connsiteY7" fmla="*/ 9525 h 123825"/>
                  <a:gd name="connsiteX8" fmla="*/ 1685925 w 3438525"/>
                  <a:gd name="connsiteY8" fmla="*/ 38100 h 123825"/>
                  <a:gd name="connsiteX9" fmla="*/ 2000250 w 3438525"/>
                  <a:gd name="connsiteY9" fmla="*/ 66675 h 123825"/>
                  <a:gd name="connsiteX10" fmla="*/ 2314575 w 3438525"/>
                  <a:gd name="connsiteY10" fmla="*/ 104775 h 123825"/>
                  <a:gd name="connsiteX11" fmla="*/ 2686050 w 3438525"/>
                  <a:gd name="connsiteY11" fmla="*/ 123825 h 123825"/>
                  <a:gd name="connsiteX12" fmla="*/ 3438525 w 3438525"/>
                  <a:gd name="connsiteY12" fmla="*/ 857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38525" h="123825">
                    <a:moveTo>
                      <a:pt x="0" y="9525"/>
                    </a:moveTo>
                    <a:lnTo>
                      <a:pt x="371475" y="9525"/>
                    </a:lnTo>
                    <a:lnTo>
                      <a:pt x="571500" y="0"/>
                    </a:lnTo>
                    <a:lnTo>
                      <a:pt x="876300" y="57150"/>
                    </a:lnTo>
                    <a:lnTo>
                      <a:pt x="1028700" y="95250"/>
                    </a:lnTo>
                    <a:lnTo>
                      <a:pt x="1235869" y="38100"/>
                    </a:lnTo>
                    <a:cubicBezTo>
                      <a:pt x="1274763" y="31750"/>
                      <a:pt x="1339850" y="11113"/>
                      <a:pt x="1378744" y="4763"/>
                    </a:cubicBezTo>
                    <a:lnTo>
                      <a:pt x="1447800" y="9525"/>
                    </a:lnTo>
                    <a:lnTo>
                      <a:pt x="1685925" y="38100"/>
                    </a:lnTo>
                    <a:lnTo>
                      <a:pt x="2000250" y="66675"/>
                    </a:lnTo>
                    <a:lnTo>
                      <a:pt x="2314575" y="104775"/>
                    </a:lnTo>
                    <a:lnTo>
                      <a:pt x="2686050" y="123825"/>
                    </a:lnTo>
                    <a:lnTo>
                      <a:pt x="3438525" y="85725"/>
                    </a:lnTo>
                  </a:path>
                </a:pathLst>
              </a:custGeom>
              <a:noFill/>
              <a:ln w="12700" cap="flat" cmpd="sng" algn="ctr">
                <a:solidFill>
                  <a:srgbClr val="FFFF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69" name="Freeform 68"/>
              <p:cNvSpPr/>
              <p:nvPr/>
            </p:nvSpPr>
            <p:spPr>
              <a:xfrm>
                <a:off x="3124200" y="2409825"/>
                <a:ext cx="3695700" cy="209550"/>
              </a:xfrm>
              <a:custGeom>
                <a:avLst/>
                <a:gdLst>
                  <a:gd name="connsiteX0" fmla="*/ 3695700 w 3695700"/>
                  <a:gd name="connsiteY0" fmla="*/ 152400 h 209550"/>
                  <a:gd name="connsiteX1" fmla="*/ 3257550 w 3695700"/>
                  <a:gd name="connsiteY1" fmla="*/ 95250 h 209550"/>
                  <a:gd name="connsiteX2" fmla="*/ 3076575 w 3695700"/>
                  <a:gd name="connsiteY2" fmla="*/ 95250 h 209550"/>
                  <a:gd name="connsiteX3" fmla="*/ 2857500 w 3695700"/>
                  <a:gd name="connsiteY3" fmla="*/ 180975 h 209550"/>
                  <a:gd name="connsiteX4" fmla="*/ 2552700 w 3695700"/>
                  <a:gd name="connsiteY4" fmla="*/ 209550 h 209550"/>
                  <a:gd name="connsiteX5" fmla="*/ 2295525 w 3695700"/>
                  <a:gd name="connsiteY5" fmla="*/ 123825 h 209550"/>
                  <a:gd name="connsiteX6" fmla="*/ 1981200 w 3695700"/>
                  <a:gd name="connsiteY6" fmla="*/ 66675 h 209550"/>
                  <a:gd name="connsiteX7" fmla="*/ 1590675 w 3695700"/>
                  <a:gd name="connsiteY7" fmla="*/ 0 h 209550"/>
                  <a:gd name="connsiteX8" fmla="*/ 1228725 w 3695700"/>
                  <a:gd name="connsiteY8" fmla="*/ 28575 h 209550"/>
                  <a:gd name="connsiteX9" fmla="*/ 800100 w 3695700"/>
                  <a:gd name="connsiteY9" fmla="*/ 47625 h 209550"/>
                  <a:gd name="connsiteX10" fmla="*/ 438150 w 3695700"/>
                  <a:gd name="connsiteY10" fmla="*/ 142875 h 209550"/>
                  <a:gd name="connsiteX11" fmla="*/ 0 w 3695700"/>
                  <a:gd name="connsiteY11" fmla="*/ 1714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5700" h="209550">
                    <a:moveTo>
                      <a:pt x="3695700" y="152400"/>
                    </a:moveTo>
                    <a:lnTo>
                      <a:pt x="3257550" y="95250"/>
                    </a:lnTo>
                    <a:lnTo>
                      <a:pt x="3076575" y="95250"/>
                    </a:lnTo>
                    <a:lnTo>
                      <a:pt x="2857500" y="180975"/>
                    </a:lnTo>
                    <a:lnTo>
                      <a:pt x="2552700" y="209550"/>
                    </a:lnTo>
                    <a:lnTo>
                      <a:pt x="2295525" y="123825"/>
                    </a:lnTo>
                    <a:lnTo>
                      <a:pt x="1981200" y="66675"/>
                    </a:lnTo>
                    <a:lnTo>
                      <a:pt x="1590675" y="0"/>
                    </a:lnTo>
                    <a:lnTo>
                      <a:pt x="1228725" y="28575"/>
                    </a:lnTo>
                    <a:lnTo>
                      <a:pt x="800100" y="47625"/>
                    </a:lnTo>
                    <a:lnTo>
                      <a:pt x="438150" y="142875"/>
                    </a:lnTo>
                    <a:lnTo>
                      <a:pt x="0" y="171450"/>
                    </a:lnTo>
                  </a:path>
                </a:pathLst>
              </a:custGeom>
              <a:noFill/>
              <a:ln w="12700" cap="flat" cmpd="sng" algn="ctr">
                <a:solidFill>
                  <a:srgbClr val="FFFF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grpSp>
      <p:sp>
        <p:nvSpPr>
          <p:cNvPr id="76" name="TextBox 75"/>
          <p:cNvSpPr txBox="1"/>
          <p:nvPr/>
        </p:nvSpPr>
        <p:spPr>
          <a:xfrm>
            <a:off x="877265" y="993812"/>
            <a:ext cx="1075937"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2013</a:t>
            </a:r>
          </a:p>
        </p:txBody>
      </p:sp>
      <p:grpSp>
        <p:nvGrpSpPr>
          <p:cNvPr id="77" name="Group 76"/>
          <p:cNvGrpSpPr/>
          <p:nvPr/>
        </p:nvGrpSpPr>
        <p:grpSpPr>
          <a:xfrm>
            <a:off x="1953202" y="4343400"/>
            <a:ext cx="5165826" cy="2327622"/>
            <a:chOff x="304800" y="270222"/>
            <a:chExt cx="4231345" cy="2514600"/>
          </a:xfrm>
        </p:grpSpPr>
        <p:pic>
          <p:nvPicPr>
            <p:cNvPr id="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70222"/>
              <a:ext cx="423134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Freeform 78"/>
            <p:cNvSpPr/>
            <p:nvPr/>
          </p:nvSpPr>
          <p:spPr>
            <a:xfrm>
              <a:off x="1206373" y="1882014"/>
              <a:ext cx="1414463" cy="540544"/>
            </a:xfrm>
            <a:custGeom>
              <a:avLst/>
              <a:gdLst>
                <a:gd name="connsiteX0" fmla="*/ 1414463 w 1414463"/>
                <a:gd name="connsiteY0" fmla="*/ 0 h 540544"/>
                <a:gd name="connsiteX1" fmla="*/ 1323975 w 1414463"/>
                <a:gd name="connsiteY1" fmla="*/ 159544 h 540544"/>
                <a:gd name="connsiteX2" fmla="*/ 1214438 w 1414463"/>
                <a:gd name="connsiteY2" fmla="*/ 347663 h 540544"/>
                <a:gd name="connsiteX3" fmla="*/ 1114425 w 1414463"/>
                <a:gd name="connsiteY3" fmla="*/ 435769 h 540544"/>
                <a:gd name="connsiteX4" fmla="*/ 976313 w 1414463"/>
                <a:gd name="connsiteY4" fmla="*/ 464344 h 540544"/>
                <a:gd name="connsiteX5" fmla="*/ 776288 w 1414463"/>
                <a:gd name="connsiteY5" fmla="*/ 497682 h 540544"/>
                <a:gd name="connsiteX6" fmla="*/ 545307 w 1414463"/>
                <a:gd name="connsiteY6" fmla="*/ 514350 h 540544"/>
                <a:gd name="connsiteX7" fmla="*/ 371475 w 1414463"/>
                <a:gd name="connsiteY7" fmla="*/ 523875 h 540544"/>
                <a:gd name="connsiteX8" fmla="*/ 185738 w 1414463"/>
                <a:gd name="connsiteY8" fmla="*/ 540544 h 540544"/>
                <a:gd name="connsiteX9" fmla="*/ 0 w 1414463"/>
                <a:gd name="connsiteY9" fmla="*/ 528638 h 540544"/>
                <a:gd name="connsiteX10" fmla="*/ 2382 w 1414463"/>
                <a:gd name="connsiteY10" fmla="*/ 188119 h 540544"/>
                <a:gd name="connsiteX11" fmla="*/ 2382 w 1414463"/>
                <a:gd name="connsiteY11" fmla="*/ 11907 h 540544"/>
                <a:gd name="connsiteX12" fmla="*/ 516732 w 1414463"/>
                <a:gd name="connsiteY12" fmla="*/ 11907 h 540544"/>
                <a:gd name="connsiteX13" fmla="*/ 1104900 w 1414463"/>
                <a:gd name="connsiteY13" fmla="*/ 14288 h 540544"/>
                <a:gd name="connsiteX14" fmla="*/ 1414463 w 1414463"/>
                <a:gd name="connsiteY14" fmla="*/ 0 h 54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4463" h="540544">
                  <a:moveTo>
                    <a:pt x="1414463" y="0"/>
                  </a:moveTo>
                  <a:lnTo>
                    <a:pt x="1323975" y="159544"/>
                  </a:lnTo>
                  <a:lnTo>
                    <a:pt x="1214438" y="347663"/>
                  </a:lnTo>
                  <a:lnTo>
                    <a:pt x="1114425" y="435769"/>
                  </a:lnTo>
                  <a:lnTo>
                    <a:pt x="976313" y="464344"/>
                  </a:lnTo>
                  <a:lnTo>
                    <a:pt x="776288" y="497682"/>
                  </a:lnTo>
                  <a:lnTo>
                    <a:pt x="545307" y="514350"/>
                  </a:lnTo>
                  <a:lnTo>
                    <a:pt x="371475" y="523875"/>
                  </a:lnTo>
                  <a:lnTo>
                    <a:pt x="185738" y="540544"/>
                  </a:lnTo>
                  <a:lnTo>
                    <a:pt x="0" y="528638"/>
                  </a:lnTo>
                  <a:lnTo>
                    <a:pt x="2382" y="188119"/>
                  </a:lnTo>
                  <a:lnTo>
                    <a:pt x="2382" y="11907"/>
                  </a:lnTo>
                  <a:lnTo>
                    <a:pt x="516732" y="11907"/>
                  </a:lnTo>
                  <a:lnTo>
                    <a:pt x="1104900" y="14288"/>
                  </a:lnTo>
                  <a:lnTo>
                    <a:pt x="1414463" y="0"/>
                  </a:lnTo>
                  <a:close/>
                </a:path>
              </a:pathLst>
            </a:custGeom>
            <a:solidFill>
              <a:srgbClr val="000099">
                <a:alpha val="2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Freeform 79"/>
            <p:cNvSpPr/>
            <p:nvPr/>
          </p:nvSpPr>
          <p:spPr>
            <a:xfrm>
              <a:off x="3144711" y="1889158"/>
              <a:ext cx="609600" cy="314325"/>
            </a:xfrm>
            <a:custGeom>
              <a:avLst/>
              <a:gdLst>
                <a:gd name="connsiteX0" fmla="*/ 0 w 609600"/>
                <a:gd name="connsiteY0" fmla="*/ 0 h 314325"/>
                <a:gd name="connsiteX1" fmla="*/ 609600 w 609600"/>
                <a:gd name="connsiteY1" fmla="*/ 4763 h 314325"/>
                <a:gd name="connsiteX2" fmla="*/ 571500 w 609600"/>
                <a:gd name="connsiteY2" fmla="*/ 92869 h 314325"/>
                <a:gd name="connsiteX3" fmla="*/ 523875 w 609600"/>
                <a:gd name="connsiteY3" fmla="*/ 188119 h 314325"/>
                <a:gd name="connsiteX4" fmla="*/ 404812 w 609600"/>
                <a:gd name="connsiteY4" fmla="*/ 271463 h 314325"/>
                <a:gd name="connsiteX5" fmla="*/ 288131 w 609600"/>
                <a:gd name="connsiteY5" fmla="*/ 314325 h 314325"/>
                <a:gd name="connsiteX6" fmla="*/ 216694 w 609600"/>
                <a:gd name="connsiteY6" fmla="*/ 314325 h 314325"/>
                <a:gd name="connsiteX7" fmla="*/ 128587 w 609600"/>
                <a:gd name="connsiteY7" fmla="*/ 295275 h 314325"/>
                <a:gd name="connsiteX8" fmla="*/ 59531 w 609600"/>
                <a:gd name="connsiteY8" fmla="*/ 209550 h 314325"/>
                <a:gd name="connsiteX9" fmla="*/ 23812 w 609600"/>
                <a:gd name="connsiteY9" fmla="*/ 107156 h 314325"/>
                <a:gd name="connsiteX10" fmla="*/ 0 w 609600"/>
                <a:gd name="connsiteY10" fmla="*/ 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 h="314325">
                  <a:moveTo>
                    <a:pt x="0" y="0"/>
                  </a:moveTo>
                  <a:lnTo>
                    <a:pt x="609600" y="4763"/>
                  </a:lnTo>
                  <a:lnTo>
                    <a:pt x="571500" y="92869"/>
                  </a:lnTo>
                  <a:lnTo>
                    <a:pt x="523875" y="188119"/>
                  </a:lnTo>
                  <a:lnTo>
                    <a:pt x="404812" y="271463"/>
                  </a:lnTo>
                  <a:lnTo>
                    <a:pt x="288131" y="314325"/>
                  </a:lnTo>
                  <a:lnTo>
                    <a:pt x="216694" y="314325"/>
                  </a:lnTo>
                  <a:lnTo>
                    <a:pt x="128587" y="295275"/>
                  </a:lnTo>
                  <a:lnTo>
                    <a:pt x="59531" y="209550"/>
                  </a:lnTo>
                  <a:lnTo>
                    <a:pt x="23812" y="107156"/>
                  </a:lnTo>
                  <a:lnTo>
                    <a:pt x="0" y="0"/>
                  </a:lnTo>
                  <a:close/>
                </a:path>
              </a:pathLst>
            </a:custGeom>
            <a:solidFill>
              <a:srgbClr val="000099">
                <a:alpha val="2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Freeform 80"/>
            <p:cNvSpPr/>
            <p:nvPr/>
          </p:nvSpPr>
          <p:spPr>
            <a:xfrm>
              <a:off x="2742280" y="1886777"/>
              <a:ext cx="321468" cy="200025"/>
            </a:xfrm>
            <a:custGeom>
              <a:avLst/>
              <a:gdLst>
                <a:gd name="connsiteX0" fmla="*/ 0 w 321468"/>
                <a:gd name="connsiteY0" fmla="*/ 4762 h 200025"/>
                <a:gd name="connsiteX1" fmla="*/ 321468 w 321468"/>
                <a:gd name="connsiteY1" fmla="*/ 0 h 200025"/>
                <a:gd name="connsiteX2" fmla="*/ 292893 w 321468"/>
                <a:gd name="connsiteY2" fmla="*/ 76200 h 200025"/>
                <a:gd name="connsiteX3" fmla="*/ 264318 w 321468"/>
                <a:gd name="connsiteY3" fmla="*/ 152400 h 200025"/>
                <a:gd name="connsiteX4" fmla="*/ 219075 w 321468"/>
                <a:gd name="connsiteY4" fmla="*/ 166687 h 200025"/>
                <a:gd name="connsiteX5" fmla="*/ 195262 w 321468"/>
                <a:gd name="connsiteY5" fmla="*/ 157162 h 200025"/>
                <a:gd name="connsiteX6" fmla="*/ 185737 w 321468"/>
                <a:gd name="connsiteY6" fmla="*/ 90487 h 200025"/>
                <a:gd name="connsiteX7" fmla="*/ 171450 w 321468"/>
                <a:gd name="connsiteY7" fmla="*/ 38100 h 200025"/>
                <a:gd name="connsiteX8" fmla="*/ 126206 w 321468"/>
                <a:gd name="connsiteY8" fmla="*/ 26194 h 200025"/>
                <a:gd name="connsiteX9" fmla="*/ 85725 w 321468"/>
                <a:gd name="connsiteY9" fmla="*/ 47625 h 200025"/>
                <a:gd name="connsiteX10" fmla="*/ 78581 w 321468"/>
                <a:gd name="connsiteY10" fmla="*/ 140494 h 200025"/>
                <a:gd name="connsiteX11" fmla="*/ 50006 w 321468"/>
                <a:gd name="connsiteY11" fmla="*/ 188119 h 200025"/>
                <a:gd name="connsiteX12" fmla="*/ 23812 w 321468"/>
                <a:gd name="connsiteY12" fmla="*/ 200025 h 200025"/>
                <a:gd name="connsiteX13" fmla="*/ 2381 w 321468"/>
                <a:gd name="connsiteY13" fmla="*/ 97631 h 200025"/>
                <a:gd name="connsiteX14" fmla="*/ 0 w 321468"/>
                <a:gd name="connsiteY14" fmla="*/ 476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468" h="200025">
                  <a:moveTo>
                    <a:pt x="0" y="4762"/>
                  </a:moveTo>
                  <a:lnTo>
                    <a:pt x="321468" y="0"/>
                  </a:lnTo>
                  <a:lnTo>
                    <a:pt x="292893" y="76200"/>
                  </a:lnTo>
                  <a:lnTo>
                    <a:pt x="264318" y="152400"/>
                  </a:lnTo>
                  <a:lnTo>
                    <a:pt x="219075" y="166687"/>
                  </a:lnTo>
                  <a:lnTo>
                    <a:pt x="195262" y="157162"/>
                  </a:lnTo>
                  <a:lnTo>
                    <a:pt x="185737" y="90487"/>
                  </a:lnTo>
                  <a:lnTo>
                    <a:pt x="171450" y="38100"/>
                  </a:lnTo>
                  <a:lnTo>
                    <a:pt x="126206" y="26194"/>
                  </a:lnTo>
                  <a:lnTo>
                    <a:pt x="85725" y="47625"/>
                  </a:lnTo>
                  <a:lnTo>
                    <a:pt x="78581" y="140494"/>
                  </a:lnTo>
                  <a:lnTo>
                    <a:pt x="50006" y="188119"/>
                  </a:lnTo>
                  <a:lnTo>
                    <a:pt x="23812" y="200025"/>
                  </a:lnTo>
                  <a:lnTo>
                    <a:pt x="2381" y="97631"/>
                  </a:lnTo>
                  <a:cubicBezTo>
                    <a:pt x="1587" y="66675"/>
                    <a:pt x="794" y="35718"/>
                    <a:pt x="0" y="4762"/>
                  </a:cubicBezTo>
                  <a:close/>
                </a:path>
              </a:pathLst>
            </a:custGeom>
            <a:solidFill>
              <a:srgbClr val="000099">
                <a:alpha val="2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3" name="Freeform 82"/>
          <p:cNvSpPr/>
          <p:nvPr/>
        </p:nvSpPr>
        <p:spPr>
          <a:xfrm>
            <a:off x="4271604" y="2242384"/>
            <a:ext cx="45719" cy="765744"/>
          </a:xfrm>
          <a:custGeom>
            <a:avLst/>
            <a:gdLst>
              <a:gd name="connsiteX0" fmla="*/ 57150 w 57150"/>
              <a:gd name="connsiteY0" fmla="*/ 0 h 1333500"/>
              <a:gd name="connsiteX1" fmla="*/ 0 w 57150"/>
              <a:gd name="connsiteY1" fmla="*/ 1333500 h 1333500"/>
            </a:gdLst>
            <a:ahLst/>
            <a:cxnLst>
              <a:cxn ang="0">
                <a:pos x="connsiteX0" y="connsiteY0"/>
              </a:cxn>
              <a:cxn ang="0">
                <a:pos x="connsiteX1" y="connsiteY1"/>
              </a:cxn>
            </a:cxnLst>
            <a:rect l="l" t="t" r="r" b="b"/>
            <a:pathLst>
              <a:path w="57150" h="1333500">
                <a:moveTo>
                  <a:pt x="57150" y="0"/>
                </a:moveTo>
                <a:lnTo>
                  <a:pt x="0" y="1333500"/>
                </a:lnTo>
              </a:path>
            </a:pathLst>
          </a:custGeom>
          <a:ln w="25400">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84" name="TextBox 83"/>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and Subsidence</a:t>
            </a:r>
          </a:p>
        </p:txBody>
      </p:sp>
      <p:sp>
        <p:nvSpPr>
          <p:cNvPr id="15" name="TextBox 14"/>
          <p:cNvSpPr txBox="1"/>
          <p:nvPr/>
        </p:nvSpPr>
        <p:spPr>
          <a:xfrm>
            <a:off x="2298062" y="2200395"/>
            <a:ext cx="936218" cy="233910"/>
          </a:xfrm>
          <a:prstGeom prst="rect">
            <a:avLst/>
          </a:prstGeom>
          <a:solidFill>
            <a:sysClr val="window" lastClr="FFFFFF"/>
          </a:solidFill>
          <a:ln>
            <a:solidFill>
              <a:srgbClr val="FF0000"/>
            </a:solidFill>
          </a:ln>
        </p:spPr>
        <p:txBody>
          <a:bodyPr wrap="none" lIns="9144" tIns="9144" rIns="9144" bIns="914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rPr>
              <a:t>Empire Fault</a:t>
            </a:r>
          </a:p>
        </p:txBody>
      </p:sp>
      <p:sp>
        <p:nvSpPr>
          <p:cNvPr id="16" name="TextBox 15"/>
          <p:cNvSpPr txBox="1"/>
          <p:nvPr/>
        </p:nvSpPr>
        <p:spPr>
          <a:xfrm>
            <a:off x="2424546" y="3044349"/>
            <a:ext cx="1258678" cy="233910"/>
          </a:xfrm>
          <a:prstGeom prst="rect">
            <a:avLst/>
          </a:prstGeom>
          <a:solidFill>
            <a:sysClr val="window" lastClr="FFFFFF"/>
          </a:solidFill>
          <a:ln>
            <a:solidFill>
              <a:srgbClr val="FF0000"/>
            </a:solidFill>
          </a:ln>
        </p:spPr>
        <p:txBody>
          <a:bodyPr wrap="none" lIns="9144" tIns="9144" rIns="9144" bIns="914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rPr>
              <a:t>Bastian Bay Fault</a:t>
            </a:r>
          </a:p>
        </p:txBody>
      </p:sp>
    </p:spTree>
    <p:extLst>
      <p:ext uri="{BB962C8B-B14F-4D97-AF65-F5344CB8AC3E}">
        <p14:creationId xmlns:p14="http://schemas.microsoft.com/office/powerpoint/2010/main" val="175242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 name="Group 111"/>
          <p:cNvGrpSpPr>
            <a:grpSpLocks noChangeAspect="1"/>
          </p:cNvGrpSpPr>
          <p:nvPr/>
        </p:nvGrpSpPr>
        <p:grpSpPr>
          <a:xfrm>
            <a:off x="2016413" y="990600"/>
            <a:ext cx="5048778" cy="5693002"/>
            <a:chOff x="1214693" y="1"/>
            <a:chExt cx="6030485" cy="6799974"/>
          </a:xfrm>
        </p:grpSpPr>
        <p:graphicFrame>
          <p:nvGraphicFramePr>
            <p:cNvPr id="114" name="Object 113"/>
            <p:cNvGraphicFramePr>
              <a:graphicFrameLocks noChangeAspect="1"/>
            </p:cNvGraphicFramePr>
            <p:nvPr>
              <p:extLst/>
            </p:nvPr>
          </p:nvGraphicFramePr>
          <p:xfrm>
            <a:off x="1258716" y="3895652"/>
            <a:ext cx="5986462" cy="2904323"/>
          </p:xfrm>
          <a:graphic>
            <a:graphicData uri="http://schemas.openxmlformats.org/presentationml/2006/ole">
              <mc:AlternateContent xmlns:mc="http://schemas.openxmlformats.org/markup-compatibility/2006">
                <mc:Choice xmlns:v="urn:schemas-microsoft-com:vml" Requires="v">
                  <p:oleObj spid="_x0000_s27738" name="Worksheet" r:id="rId3" imgW="9601200" imgH="5915113" progId="Excel.Sheet.12">
                    <p:embed/>
                  </p:oleObj>
                </mc:Choice>
                <mc:Fallback>
                  <p:oleObj name="Worksheet" r:id="rId3" imgW="9601200" imgH="5915113" progId="Excel.Shee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716" y="3895652"/>
                          <a:ext cx="5986462" cy="290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3"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b="8109"/>
            <a:stretch/>
          </p:blipFill>
          <p:spPr bwMode="auto">
            <a:xfrm>
              <a:off x="3008376" y="45721"/>
              <a:ext cx="3632168" cy="4120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5" name="Freeform 114"/>
            <p:cNvSpPr/>
            <p:nvPr/>
          </p:nvSpPr>
          <p:spPr>
            <a:xfrm>
              <a:off x="1484690" y="5000549"/>
              <a:ext cx="859443" cy="866851"/>
            </a:xfrm>
            <a:custGeom>
              <a:avLst/>
              <a:gdLst>
                <a:gd name="connsiteX0" fmla="*/ 0 w 1104900"/>
                <a:gd name="connsiteY0" fmla="*/ 66675 h 1143000"/>
                <a:gd name="connsiteX1" fmla="*/ 190500 w 1104900"/>
                <a:gd name="connsiteY1" fmla="*/ 28575 h 1143000"/>
                <a:gd name="connsiteX2" fmla="*/ 352425 w 1104900"/>
                <a:gd name="connsiteY2" fmla="*/ 38100 h 1143000"/>
                <a:gd name="connsiteX3" fmla="*/ 542925 w 1104900"/>
                <a:gd name="connsiteY3" fmla="*/ 9525 h 1143000"/>
                <a:gd name="connsiteX4" fmla="*/ 704850 w 1104900"/>
                <a:gd name="connsiteY4" fmla="*/ 0 h 1143000"/>
                <a:gd name="connsiteX5" fmla="*/ 866775 w 1104900"/>
                <a:gd name="connsiteY5" fmla="*/ 28575 h 1143000"/>
                <a:gd name="connsiteX6" fmla="*/ 1047750 w 1104900"/>
                <a:gd name="connsiteY6" fmla="*/ 9525 h 1143000"/>
                <a:gd name="connsiteX7" fmla="*/ 1104900 w 1104900"/>
                <a:gd name="connsiteY7" fmla="*/ 28575 h 1143000"/>
                <a:gd name="connsiteX8" fmla="*/ 1085850 w 1104900"/>
                <a:gd name="connsiteY8" fmla="*/ 1114425 h 1143000"/>
                <a:gd name="connsiteX9" fmla="*/ 714375 w 1104900"/>
                <a:gd name="connsiteY9" fmla="*/ 1114425 h 1143000"/>
                <a:gd name="connsiteX10" fmla="*/ 342900 w 1104900"/>
                <a:gd name="connsiteY10" fmla="*/ 1123950 h 1143000"/>
                <a:gd name="connsiteX11" fmla="*/ 76200 w 1104900"/>
                <a:gd name="connsiteY11" fmla="*/ 1143000 h 1143000"/>
                <a:gd name="connsiteX12" fmla="*/ 0 w 1104900"/>
                <a:gd name="connsiteY12" fmla="*/ 1133475 h 1143000"/>
                <a:gd name="connsiteX13" fmla="*/ 0 w 1104900"/>
                <a:gd name="connsiteY13" fmla="*/ 66675 h 1143000"/>
                <a:gd name="connsiteX0" fmla="*/ 0 w 1104900"/>
                <a:gd name="connsiteY0" fmla="*/ 66675 h 1143000"/>
                <a:gd name="connsiteX1" fmla="*/ 352425 w 1104900"/>
                <a:gd name="connsiteY1" fmla="*/ 38100 h 1143000"/>
                <a:gd name="connsiteX2" fmla="*/ 542925 w 1104900"/>
                <a:gd name="connsiteY2" fmla="*/ 9525 h 1143000"/>
                <a:gd name="connsiteX3" fmla="*/ 704850 w 1104900"/>
                <a:gd name="connsiteY3" fmla="*/ 0 h 1143000"/>
                <a:gd name="connsiteX4" fmla="*/ 866775 w 1104900"/>
                <a:gd name="connsiteY4" fmla="*/ 28575 h 1143000"/>
                <a:gd name="connsiteX5" fmla="*/ 1047750 w 1104900"/>
                <a:gd name="connsiteY5" fmla="*/ 9525 h 1143000"/>
                <a:gd name="connsiteX6" fmla="*/ 1104900 w 1104900"/>
                <a:gd name="connsiteY6" fmla="*/ 28575 h 1143000"/>
                <a:gd name="connsiteX7" fmla="*/ 1085850 w 1104900"/>
                <a:gd name="connsiteY7" fmla="*/ 1114425 h 1143000"/>
                <a:gd name="connsiteX8" fmla="*/ 714375 w 1104900"/>
                <a:gd name="connsiteY8" fmla="*/ 1114425 h 1143000"/>
                <a:gd name="connsiteX9" fmla="*/ 342900 w 1104900"/>
                <a:gd name="connsiteY9" fmla="*/ 1123950 h 1143000"/>
                <a:gd name="connsiteX10" fmla="*/ 76200 w 1104900"/>
                <a:gd name="connsiteY10" fmla="*/ 1143000 h 1143000"/>
                <a:gd name="connsiteX11" fmla="*/ 0 w 1104900"/>
                <a:gd name="connsiteY11" fmla="*/ 1133475 h 1143000"/>
                <a:gd name="connsiteX12" fmla="*/ 0 w 1104900"/>
                <a:gd name="connsiteY12" fmla="*/ 66675 h 1143000"/>
                <a:gd name="connsiteX0" fmla="*/ 0 w 1104900"/>
                <a:gd name="connsiteY0" fmla="*/ 66675 h 1143000"/>
                <a:gd name="connsiteX1" fmla="*/ 542925 w 1104900"/>
                <a:gd name="connsiteY1" fmla="*/ 9525 h 1143000"/>
                <a:gd name="connsiteX2" fmla="*/ 704850 w 1104900"/>
                <a:gd name="connsiteY2" fmla="*/ 0 h 1143000"/>
                <a:gd name="connsiteX3" fmla="*/ 866775 w 1104900"/>
                <a:gd name="connsiteY3" fmla="*/ 28575 h 1143000"/>
                <a:gd name="connsiteX4" fmla="*/ 1047750 w 1104900"/>
                <a:gd name="connsiteY4" fmla="*/ 9525 h 1143000"/>
                <a:gd name="connsiteX5" fmla="*/ 1104900 w 1104900"/>
                <a:gd name="connsiteY5" fmla="*/ 28575 h 1143000"/>
                <a:gd name="connsiteX6" fmla="*/ 1085850 w 1104900"/>
                <a:gd name="connsiteY6" fmla="*/ 1114425 h 1143000"/>
                <a:gd name="connsiteX7" fmla="*/ 714375 w 1104900"/>
                <a:gd name="connsiteY7" fmla="*/ 1114425 h 1143000"/>
                <a:gd name="connsiteX8" fmla="*/ 342900 w 1104900"/>
                <a:gd name="connsiteY8" fmla="*/ 1123950 h 1143000"/>
                <a:gd name="connsiteX9" fmla="*/ 76200 w 1104900"/>
                <a:gd name="connsiteY9" fmla="*/ 1143000 h 1143000"/>
                <a:gd name="connsiteX10" fmla="*/ 0 w 1104900"/>
                <a:gd name="connsiteY10" fmla="*/ 1133475 h 1143000"/>
                <a:gd name="connsiteX11" fmla="*/ 0 w 1104900"/>
                <a:gd name="connsiteY11" fmla="*/ 66675 h 1143000"/>
                <a:gd name="connsiteX0" fmla="*/ 0 w 1104900"/>
                <a:gd name="connsiteY0" fmla="*/ 66675 h 1143000"/>
                <a:gd name="connsiteX1" fmla="*/ 704850 w 1104900"/>
                <a:gd name="connsiteY1" fmla="*/ 0 h 1143000"/>
                <a:gd name="connsiteX2" fmla="*/ 866775 w 1104900"/>
                <a:gd name="connsiteY2" fmla="*/ 28575 h 1143000"/>
                <a:gd name="connsiteX3" fmla="*/ 1047750 w 1104900"/>
                <a:gd name="connsiteY3" fmla="*/ 9525 h 1143000"/>
                <a:gd name="connsiteX4" fmla="*/ 1104900 w 1104900"/>
                <a:gd name="connsiteY4" fmla="*/ 28575 h 1143000"/>
                <a:gd name="connsiteX5" fmla="*/ 1085850 w 1104900"/>
                <a:gd name="connsiteY5" fmla="*/ 1114425 h 1143000"/>
                <a:gd name="connsiteX6" fmla="*/ 714375 w 1104900"/>
                <a:gd name="connsiteY6" fmla="*/ 1114425 h 1143000"/>
                <a:gd name="connsiteX7" fmla="*/ 342900 w 1104900"/>
                <a:gd name="connsiteY7" fmla="*/ 1123950 h 1143000"/>
                <a:gd name="connsiteX8" fmla="*/ 76200 w 1104900"/>
                <a:gd name="connsiteY8" fmla="*/ 1143000 h 1143000"/>
                <a:gd name="connsiteX9" fmla="*/ 0 w 1104900"/>
                <a:gd name="connsiteY9" fmla="*/ 1133475 h 1143000"/>
                <a:gd name="connsiteX10" fmla="*/ 0 w 1104900"/>
                <a:gd name="connsiteY10" fmla="*/ 66675 h 1143000"/>
                <a:gd name="connsiteX0" fmla="*/ 0 w 1104900"/>
                <a:gd name="connsiteY0" fmla="*/ 57150 h 1133475"/>
                <a:gd name="connsiteX1" fmla="*/ 866775 w 1104900"/>
                <a:gd name="connsiteY1" fmla="*/ 19050 h 1133475"/>
                <a:gd name="connsiteX2" fmla="*/ 1047750 w 1104900"/>
                <a:gd name="connsiteY2" fmla="*/ 0 h 1133475"/>
                <a:gd name="connsiteX3" fmla="*/ 1104900 w 1104900"/>
                <a:gd name="connsiteY3" fmla="*/ 19050 h 1133475"/>
                <a:gd name="connsiteX4" fmla="*/ 1085850 w 1104900"/>
                <a:gd name="connsiteY4" fmla="*/ 1104900 h 1133475"/>
                <a:gd name="connsiteX5" fmla="*/ 714375 w 1104900"/>
                <a:gd name="connsiteY5" fmla="*/ 1104900 h 1133475"/>
                <a:gd name="connsiteX6" fmla="*/ 342900 w 1104900"/>
                <a:gd name="connsiteY6" fmla="*/ 1114425 h 1133475"/>
                <a:gd name="connsiteX7" fmla="*/ 76200 w 1104900"/>
                <a:gd name="connsiteY7" fmla="*/ 1133475 h 1133475"/>
                <a:gd name="connsiteX8" fmla="*/ 0 w 1104900"/>
                <a:gd name="connsiteY8" fmla="*/ 1123950 h 1133475"/>
                <a:gd name="connsiteX9" fmla="*/ 0 w 1104900"/>
                <a:gd name="connsiteY9" fmla="*/ 57150 h 1133475"/>
                <a:gd name="connsiteX0" fmla="*/ 0 w 1104900"/>
                <a:gd name="connsiteY0" fmla="*/ 57150 h 1133475"/>
                <a:gd name="connsiteX1" fmla="*/ 1047750 w 1104900"/>
                <a:gd name="connsiteY1" fmla="*/ 0 h 1133475"/>
                <a:gd name="connsiteX2" fmla="*/ 1104900 w 1104900"/>
                <a:gd name="connsiteY2" fmla="*/ 19050 h 1133475"/>
                <a:gd name="connsiteX3" fmla="*/ 1085850 w 1104900"/>
                <a:gd name="connsiteY3" fmla="*/ 1104900 h 1133475"/>
                <a:gd name="connsiteX4" fmla="*/ 714375 w 1104900"/>
                <a:gd name="connsiteY4" fmla="*/ 1104900 h 1133475"/>
                <a:gd name="connsiteX5" fmla="*/ 342900 w 1104900"/>
                <a:gd name="connsiteY5" fmla="*/ 1114425 h 1133475"/>
                <a:gd name="connsiteX6" fmla="*/ 76200 w 1104900"/>
                <a:gd name="connsiteY6" fmla="*/ 1133475 h 1133475"/>
                <a:gd name="connsiteX7" fmla="*/ 0 w 1104900"/>
                <a:gd name="connsiteY7" fmla="*/ 1123950 h 1133475"/>
                <a:gd name="connsiteX8" fmla="*/ 0 w 1104900"/>
                <a:gd name="connsiteY8" fmla="*/ 57150 h 1133475"/>
                <a:gd name="connsiteX0" fmla="*/ 0 w 1104900"/>
                <a:gd name="connsiteY0" fmla="*/ 38100 h 1114425"/>
                <a:gd name="connsiteX1" fmla="*/ 1104900 w 1104900"/>
                <a:gd name="connsiteY1" fmla="*/ 0 h 1114425"/>
                <a:gd name="connsiteX2" fmla="*/ 1085850 w 1104900"/>
                <a:gd name="connsiteY2" fmla="*/ 1085850 h 1114425"/>
                <a:gd name="connsiteX3" fmla="*/ 714375 w 1104900"/>
                <a:gd name="connsiteY3" fmla="*/ 1085850 h 1114425"/>
                <a:gd name="connsiteX4" fmla="*/ 342900 w 1104900"/>
                <a:gd name="connsiteY4" fmla="*/ 1095375 h 1114425"/>
                <a:gd name="connsiteX5" fmla="*/ 76200 w 1104900"/>
                <a:gd name="connsiteY5" fmla="*/ 1114425 h 1114425"/>
                <a:gd name="connsiteX6" fmla="*/ 0 w 1104900"/>
                <a:gd name="connsiteY6" fmla="*/ 1104900 h 1114425"/>
                <a:gd name="connsiteX7" fmla="*/ 0 w 1104900"/>
                <a:gd name="connsiteY7" fmla="*/ 38100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4900" h="1114425">
                  <a:moveTo>
                    <a:pt x="0" y="38100"/>
                  </a:moveTo>
                  <a:lnTo>
                    <a:pt x="1104900" y="0"/>
                  </a:lnTo>
                  <a:lnTo>
                    <a:pt x="1085850" y="1085850"/>
                  </a:lnTo>
                  <a:lnTo>
                    <a:pt x="714375" y="1085850"/>
                  </a:lnTo>
                  <a:lnTo>
                    <a:pt x="342900" y="1095375"/>
                  </a:lnTo>
                  <a:lnTo>
                    <a:pt x="76200" y="1114425"/>
                  </a:lnTo>
                  <a:lnTo>
                    <a:pt x="0" y="1104900"/>
                  </a:lnTo>
                  <a:lnTo>
                    <a:pt x="0" y="38100"/>
                  </a:lnTo>
                  <a:close/>
                </a:path>
              </a:pathLst>
            </a:custGeom>
            <a:solidFill>
              <a:srgbClr val="EEECE1">
                <a:lumMod val="50000"/>
                <a:alpha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pic>
          <p:nvPicPr>
            <p:cNvPr id="11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965" t="-1" b="-13310"/>
            <a:stretch/>
          </p:blipFill>
          <p:spPr bwMode="auto">
            <a:xfrm rot="21417946">
              <a:off x="1495905" y="4888762"/>
              <a:ext cx="779442" cy="16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965" t="-1" b="-13310"/>
            <a:stretch/>
          </p:blipFill>
          <p:spPr bwMode="auto">
            <a:xfrm rot="21417946">
              <a:off x="2323898" y="4868533"/>
              <a:ext cx="779442" cy="16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965" t="-1" b="-13310"/>
            <a:stretch/>
          </p:blipFill>
          <p:spPr bwMode="auto">
            <a:xfrm rot="21419749">
              <a:off x="2911704" y="4861556"/>
              <a:ext cx="779442" cy="16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965" t="-1" b="-13310"/>
            <a:stretch/>
          </p:blipFill>
          <p:spPr bwMode="auto">
            <a:xfrm>
              <a:off x="3703687" y="4877920"/>
              <a:ext cx="779442" cy="16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965" t="-1" b="-13310"/>
            <a:stretch/>
          </p:blipFill>
          <p:spPr bwMode="auto">
            <a:xfrm>
              <a:off x="4324101" y="4889082"/>
              <a:ext cx="779442" cy="16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965" t="-1" b="-13310"/>
            <a:stretch/>
          </p:blipFill>
          <p:spPr bwMode="auto">
            <a:xfrm>
              <a:off x="5045169" y="4877919"/>
              <a:ext cx="779442" cy="16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965" t="-1" b="-13310"/>
            <a:stretch/>
          </p:blipFill>
          <p:spPr bwMode="auto">
            <a:xfrm>
              <a:off x="5653463" y="4877918"/>
              <a:ext cx="779442" cy="16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965" t="-1" r="2978" b="-13311"/>
            <a:stretch/>
          </p:blipFill>
          <p:spPr bwMode="auto">
            <a:xfrm>
              <a:off x="6266924" y="4858690"/>
              <a:ext cx="753070" cy="16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965" r="64528" b="7920"/>
            <a:stretch/>
          </p:blipFill>
          <p:spPr bwMode="auto">
            <a:xfrm rot="21417946">
              <a:off x="2108561" y="4877593"/>
              <a:ext cx="208121" cy="13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529" t="-2" r="13602" b="2841"/>
            <a:stretch/>
          </p:blipFill>
          <p:spPr bwMode="auto">
            <a:xfrm rot="21191680">
              <a:off x="3447361" y="4733546"/>
              <a:ext cx="239392" cy="300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529" t="-2" r="13602" b="2841"/>
            <a:stretch/>
          </p:blipFill>
          <p:spPr bwMode="auto">
            <a:xfrm>
              <a:off x="4847218" y="4718226"/>
              <a:ext cx="239392" cy="300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529" t="-2" r="13602" b="2841"/>
            <a:stretch/>
          </p:blipFill>
          <p:spPr bwMode="auto">
            <a:xfrm rot="21191680">
              <a:off x="6744355" y="4698481"/>
              <a:ext cx="239392" cy="300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529" t="-2" r="13602" b="2841"/>
            <a:stretch/>
          </p:blipFill>
          <p:spPr bwMode="auto">
            <a:xfrm rot="21410631">
              <a:off x="2017136" y="4705245"/>
              <a:ext cx="239392" cy="300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9" name="Freeform 128"/>
            <p:cNvSpPr/>
            <p:nvPr/>
          </p:nvSpPr>
          <p:spPr>
            <a:xfrm>
              <a:off x="1472973" y="5008379"/>
              <a:ext cx="5548298" cy="6548"/>
            </a:xfrm>
            <a:custGeom>
              <a:avLst/>
              <a:gdLst>
                <a:gd name="connsiteX0" fmla="*/ 0 w 7485321"/>
                <a:gd name="connsiteY0" fmla="*/ 0 h 10632"/>
                <a:gd name="connsiteX1" fmla="*/ 7485321 w 7485321"/>
                <a:gd name="connsiteY1" fmla="*/ 10632 h 10632"/>
                <a:gd name="connsiteX0" fmla="*/ 0 w 7275771"/>
                <a:gd name="connsiteY0" fmla="*/ 0 h 10632"/>
                <a:gd name="connsiteX1" fmla="*/ 7275771 w 7275771"/>
                <a:gd name="connsiteY1" fmla="*/ 10632 h 10632"/>
                <a:gd name="connsiteX0" fmla="*/ 0 w 7132896"/>
                <a:gd name="connsiteY0" fmla="*/ 8418 h 8418"/>
                <a:gd name="connsiteX1" fmla="*/ 7132896 w 7132896"/>
                <a:gd name="connsiteY1" fmla="*/ 0 h 8418"/>
              </a:gdLst>
              <a:ahLst/>
              <a:cxnLst>
                <a:cxn ang="0">
                  <a:pos x="connsiteX0" y="connsiteY0"/>
                </a:cxn>
                <a:cxn ang="0">
                  <a:pos x="connsiteX1" y="connsiteY1"/>
                </a:cxn>
              </a:cxnLst>
              <a:rect l="l" t="t" r="r" b="b"/>
              <a:pathLst>
                <a:path w="7132896" h="8418">
                  <a:moveTo>
                    <a:pt x="0" y="8418"/>
                  </a:moveTo>
                  <a:lnTo>
                    <a:pt x="7132896" y="0"/>
                  </a:lnTo>
                </a:path>
              </a:pathLst>
            </a:custGeom>
            <a:noFill/>
            <a:ln w="25400" cap="flat" cmpd="sng" algn="ctr">
              <a:solidFill>
                <a:srgbClr val="0099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41" name="Freeform 140"/>
            <p:cNvSpPr/>
            <p:nvPr/>
          </p:nvSpPr>
          <p:spPr>
            <a:xfrm>
              <a:off x="1285875" y="4562475"/>
              <a:ext cx="5915025" cy="9524"/>
            </a:xfrm>
            <a:custGeom>
              <a:avLst/>
              <a:gdLst>
                <a:gd name="connsiteX0" fmla="*/ 0 w 5915025"/>
                <a:gd name="connsiteY0" fmla="*/ 9525 h 9525"/>
                <a:gd name="connsiteX1" fmla="*/ 5915025 w 5915025"/>
                <a:gd name="connsiteY1" fmla="*/ 0 h 9525"/>
              </a:gdLst>
              <a:ahLst/>
              <a:cxnLst>
                <a:cxn ang="0">
                  <a:pos x="connsiteX0" y="connsiteY0"/>
                </a:cxn>
                <a:cxn ang="0">
                  <a:pos x="connsiteX1" y="connsiteY1"/>
                </a:cxn>
              </a:cxnLst>
              <a:rect l="l" t="t" r="r" b="b"/>
              <a:pathLst>
                <a:path w="5915025" h="9525">
                  <a:moveTo>
                    <a:pt x="0" y="9525"/>
                  </a:moveTo>
                  <a:lnTo>
                    <a:pt x="5915025" y="0"/>
                  </a:lnTo>
                </a:path>
              </a:pathLst>
            </a:custGeom>
            <a:noFill/>
            <a:ln w="9525"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32" name="Freeform 131"/>
            <p:cNvSpPr/>
            <p:nvPr/>
          </p:nvSpPr>
          <p:spPr>
            <a:xfrm>
              <a:off x="2324100" y="5000625"/>
              <a:ext cx="4695825" cy="847725"/>
            </a:xfrm>
            <a:custGeom>
              <a:avLst/>
              <a:gdLst>
                <a:gd name="connsiteX0" fmla="*/ 4657725 w 4695825"/>
                <a:gd name="connsiteY0" fmla="*/ 0 h 847725"/>
                <a:gd name="connsiteX1" fmla="*/ 19050 w 4695825"/>
                <a:gd name="connsiteY1" fmla="*/ 28575 h 847725"/>
                <a:gd name="connsiteX2" fmla="*/ 0 w 4695825"/>
                <a:gd name="connsiteY2" fmla="*/ 847725 h 847725"/>
                <a:gd name="connsiteX3" fmla="*/ 4676775 w 4695825"/>
                <a:gd name="connsiteY3" fmla="*/ 838200 h 847725"/>
                <a:gd name="connsiteX4" fmla="*/ 4695825 w 4695825"/>
                <a:gd name="connsiteY4" fmla="*/ 38100 h 84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847725">
                  <a:moveTo>
                    <a:pt x="4657725" y="0"/>
                  </a:moveTo>
                  <a:lnTo>
                    <a:pt x="19050" y="28575"/>
                  </a:lnTo>
                  <a:lnTo>
                    <a:pt x="0" y="847725"/>
                  </a:lnTo>
                  <a:lnTo>
                    <a:pt x="4676775" y="838200"/>
                  </a:lnTo>
                  <a:lnTo>
                    <a:pt x="4695825" y="38100"/>
                  </a:lnTo>
                </a:path>
              </a:pathLst>
            </a:custGeom>
            <a:solidFill>
              <a:srgbClr val="EEECE1">
                <a:lumMod val="50000"/>
                <a:alpha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pic>
          <p:nvPicPr>
            <p:cNvPr id="133" name="Picture 9"/>
            <p:cNvPicPr>
              <a:picLocks noChangeAspect="1" noChangeArrowheads="1"/>
            </p:cNvPicPr>
            <p:nvPr/>
          </p:nvPicPr>
          <p:blipFill rotWithShape="1">
            <a:blip r:embed="rId9">
              <a:extLst>
                <a:ext uri="{28A0092B-C50C-407E-A947-70E740481C1C}">
                  <a14:useLocalDpi xmlns:a14="http://schemas.microsoft.com/office/drawing/2010/main" val="0"/>
                </a:ext>
              </a:extLst>
            </a:blip>
            <a:srcRect b="1990"/>
            <a:stretch/>
          </p:blipFill>
          <p:spPr bwMode="auto">
            <a:xfrm>
              <a:off x="1214693" y="1"/>
              <a:ext cx="1786223"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4" name="Group 133"/>
            <p:cNvGrpSpPr/>
            <p:nvPr/>
          </p:nvGrpSpPr>
          <p:grpSpPr>
            <a:xfrm>
              <a:off x="2505075" y="1619250"/>
              <a:ext cx="4314825" cy="1000125"/>
              <a:chOff x="2505075" y="1619250"/>
              <a:chExt cx="4314825" cy="1000125"/>
            </a:xfrm>
          </p:grpSpPr>
          <p:sp>
            <p:nvSpPr>
              <p:cNvPr id="138" name="Freeform 137"/>
              <p:cNvSpPr/>
              <p:nvPr/>
            </p:nvSpPr>
            <p:spPr>
              <a:xfrm>
                <a:off x="2505075" y="1619250"/>
                <a:ext cx="3438525" cy="123825"/>
              </a:xfrm>
              <a:custGeom>
                <a:avLst/>
                <a:gdLst>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57275 w 3438525"/>
                  <a:gd name="connsiteY4" fmla="*/ 104775 h 123825"/>
                  <a:gd name="connsiteX5" fmla="*/ 1247775 w 3438525"/>
                  <a:gd name="connsiteY5" fmla="*/ 47625 h 123825"/>
                  <a:gd name="connsiteX6" fmla="*/ 1447800 w 3438525"/>
                  <a:gd name="connsiteY6" fmla="*/ 9525 h 123825"/>
                  <a:gd name="connsiteX7" fmla="*/ 1685925 w 3438525"/>
                  <a:gd name="connsiteY7" fmla="*/ 38100 h 123825"/>
                  <a:gd name="connsiteX8" fmla="*/ 2000250 w 3438525"/>
                  <a:gd name="connsiteY8" fmla="*/ 66675 h 123825"/>
                  <a:gd name="connsiteX9" fmla="*/ 2314575 w 3438525"/>
                  <a:gd name="connsiteY9" fmla="*/ 104775 h 123825"/>
                  <a:gd name="connsiteX10" fmla="*/ 2686050 w 3438525"/>
                  <a:gd name="connsiteY10" fmla="*/ 123825 h 123825"/>
                  <a:gd name="connsiteX11" fmla="*/ 3438525 w 3438525"/>
                  <a:gd name="connsiteY11"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47775 w 3438525"/>
                  <a:gd name="connsiteY5" fmla="*/ 47625 h 123825"/>
                  <a:gd name="connsiteX6" fmla="*/ 1447800 w 3438525"/>
                  <a:gd name="connsiteY6" fmla="*/ 9525 h 123825"/>
                  <a:gd name="connsiteX7" fmla="*/ 1685925 w 3438525"/>
                  <a:gd name="connsiteY7" fmla="*/ 38100 h 123825"/>
                  <a:gd name="connsiteX8" fmla="*/ 2000250 w 3438525"/>
                  <a:gd name="connsiteY8" fmla="*/ 66675 h 123825"/>
                  <a:gd name="connsiteX9" fmla="*/ 2314575 w 3438525"/>
                  <a:gd name="connsiteY9" fmla="*/ 104775 h 123825"/>
                  <a:gd name="connsiteX10" fmla="*/ 2686050 w 3438525"/>
                  <a:gd name="connsiteY10" fmla="*/ 123825 h 123825"/>
                  <a:gd name="connsiteX11" fmla="*/ 3438525 w 3438525"/>
                  <a:gd name="connsiteY11"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76350 w 3438525"/>
                  <a:gd name="connsiteY5" fmla="*/ 38100 h 123825"/>
                  <a:gd name="connsiteX6" fmla="*/ 1447800 w 3438525"/>
                  <a:gd name="connsiteY6" fmla="*/ 9525 h 123825"/>
                  <a:gd name="connsiteX7" fmla="*/ 1685925 w 3438525"/>
                  <a:gd name="connsiteY7" fmla="*/ 38100 h 123825"/>
                  <a:gd name="connsiteX8" fmla="*/ 2000250 w 3438525"/>
                  <a:gd name="connsiteY8" fmla="*/ 66675 h 123825"/>
                  <a:gd name="connsiteX9" fmla="*/ 2314575 w 3438525"/>
                  <a:gd name="connsiteY9" fmla="*/ 104775 h 123825"/>
                  <a:gd name="connsiteX10" fmla="*/ 2686050 w 3438525"/>
                  <a:gd name="connsiteY10" fmla="*/ 123825 h 123825"/>
                  <a:gd name="connsiteX11" fmla="*/ 3438525 w 3438525"/>
                  <a:gd name="connsiteY11"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76350 w 3438525"/>
                  <a:gd name="connsiteY5" fmla="*/ 38100 h 123825"/>
                  <a:gd name="connsiteX6" fmla="*/ 1378744 w 3438525"/>
                  <a:gd name="connsiteY6" fmla="*/ 4763 h 123825"/>
                  <a:gd name="connsiteX7" fmla="*/ 1447800 w 3438525"/>
                  <a:gd name="connsiteY7" fmla="*/ 9525 h 123825"/>
                  <a:gd name="connsiteX8" fmla="*/ 1685925 w 3438525"/>
                  <a:gd name="connsiteY8" fmla="*/ 38100 h 123825"/>
                  <a:gd name="connsiteX9" fmla="*/ 2000250 w 3438525"/>
                  <a:gd name="connsiteY9" fmla="*/ 66675 h 123825"/>
                  <a:gd name="connsiteX10" fmla="*/ 2314575 w 3438525"/>
                  <a:gd name="connsiteY10" fmla="*/ 104775 h 123825"/>
                  <a:gd name="connsiteX11" fmla="*/ 2686050 w 3438525"/>
                  <a:gd name="connsiteY11" fmla="*/ 123825 h 123825"/>
                  <a:gd name="connsiteX12" fmla="*/ 3438525 w 3438525"/>
                  <a:gd name="connsiteY12"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35869 w 3438525"/>
                  <a:gd name="connsiteY5" fmla="*/ 38100 h 123825"/>
                  <a:gd name="connsiteX6" fmla="*/ 1378744 w 3438525"/>
                  <a:gd name="connsiteY6" fmla="*/ 4763 h 123825"/>
                  <a:gd name="connsiteX7" fmla="*/ 1447800 w 3438525"/>
                  <a:gd name="connsiteY7" fmla="*/ 9525 h 123825"/>
                  <a:gd name="connsiteX8" fmla="*/ 1685925 w 3438525"/>
                  <a:gd name="connsiteY8" fmla="*/ 38100 h 123825"/>
                  <a:gd name="connsiteX9" fmla="*/ 2000250 w 3438525"/>
                  <a:gd name="connsiteY9" fmla="*/ 66675 h 123825"/>
                  <a:gd name="connsiteX10" fmla="*/ 2314575 w 3438525"/>
                  <a:gd name="connsiteY10" fmla="*/ 104775 h 123825"/>
                  <a:gd name="connsiteX11" fmla="*/ 2686050 w 3438525"/>
                  <a:gd name="connsiteY11" fmla="*/ 123825 h 123825"/>
                  <a:gd name="connsiteX12" fmla="*/ 3438525 w 3438525"/>
                  <a:gd name="connsiteY12" fmla="*/ 857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38525" h="123825">
                    <a:moveTo>
                      <a:pt x="0" y="9525"/>
                    </a:moveTo>
                    <a:lnTo>
                      <a:pt x="371475" y="9525"/>
                    </a:lnTo>
                    <a:lnTo>
                      <a:pt x="571500" y="0"/>
                    </a:lnTo>
                    <a:lnTo>
                      <a:pt x="876300" y="57150"/>
                    </a:lnTo>
                    <a:lnTo>
                      <a:pt x="1028700" y="95250"/>
                    </a:lnTo>
                    <a:lnTo>
                      <a:pt x="1235869" y="38100"/>
                    </a:lnTo>
                    <a:cubicBezTo>
                      <a:pt x="1274763" y="31750"/>
                      <a:pt x="1339850" y="11113"/>
                      <a:pt x="1378744" y="4763"/>
                    </a:cubicBezTo>
                    <a:lnTo>
                      <a:pt x="1447800" y="9525"/>
                    </a:lnTo>
                    <a:lnTo>
                      <a:pt x="1685925" y="38100"/>
                    </a:lnTo>
                    <a:lnTo>
                      <a:pt x="2000250" y="66675"/>
                    </a:lnTo>
                    <a:lnTo>
                      <a:pt x="2314575" y="104775"/>
                    </a:lnTo>
                    <a:lnTo>
                      <a:pt x="2686050" y="123825"/>
                    </a:lnTo>
                    <a:lnTo>
                      <a:pt x="3438525" y="85725"/>
                    </a:lnTo>
                  </a:path>
                </a:pathLst>
              </a:custGeom>
              <a:noFill/>
              <a:ln w="12700" cap="flat" cmpd="sng" algn="ctr">
                <a:solidFill>
                  <a:sysClr val="windowText" lastClr="000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39" name="Freeform 138"/>
              <p:cNvSpPr/>
              <p:nvPr/>
            </p:nvSpPr>
            <p:spPr>
              <a:xfrm>
                <a:off x="3124200" y="2409825"/>
                <a:ext cx="3695700" cy="209550"/>
              </a:xfrm>
              <a:custGeom>
                <a:avLst/>
                <a:gdLst>
                  <a:gd name="connsiteX0" fmla="*/ 3695700 w 3695700"/>
                  <a:gd name="connsiteY0" fmla="*/ 152400 h 209550"/>
                  <a:gd name="connsiteX1" fmla="*/ 3257550 w 3695700"/>
                  <a:gd name="connsiteY1" fmla="*/ 95250 h 209550"/>
                  <a:gd name="connsiteX2" fmla="*/ 3076575 w 3695700"/>
                  <a:gd name="connsiteY2" fmla="*/ 95250 h 209550"/>
                  <a:gd name="connsiteX3" fmla="*/ 2857500 w 3695700"/>
                  <a:gd name="connsiteY3" fmla="*/ 180975 h 209550"/>
                  <a:gd name="connsiteX4" fmla="*/ 2552700 w 3695700"/>
                  <a:gd name="connsiteY4" fmla="*/ 209550 h 209550"/>
                  <a:gd name="connsiteX5" fmla="*/ 2295525 w 3695700"/>
                  <a:gd name="connsiteY5" fmla="*/ 123825 h 209550"/>
                  <a:gd name="connsiteX6" fmla="*/ 1981200 w 3695700"/>
                  <a:gd name="connsiteY6" fmla="*/ 66675 h 209550"/>
                  <a:gd name="connsiteX7" fmla="*/ 1590675 w 3695700"/>
                  <a:gd name="connsiteY7" fmla="*/ 0 h 209550"/>
                  <a:gd name="connsiteX8" fmla="*/ 1228725 w 3695700"/>
                  <a:gd name="connsiteY8" fmla="*/ 28575 h 209550"/>
                  <a:gd name="connsiteX9" fmla="*/ 800100 w 3695700"/>
                  <a:gd name="connsiteY9" fmla="*/ 47625 h 209550"/>
                  <a:gd name="connsiteX10" fmla="*/ 438150 w 3695700"/>
                  <a:gd name="connsiteY10" fmla="*/ 142875 h 209550"/>
                  <a:gd name="connsiteX11" fmla="*/ 0 w 3695700"/>
                  <a:gd name="connsiteY11" fmla="*/ 1714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5700" h="209550">
                    <a:moveTo>
                      <a:pt x="3695700" y="152400"/>
                    </a:moveTo>
                    <a:lnTo>
                      <a:pt x="3257550" y="95250"/>
                    </a:lnTo>
                    <a:lnTo>
                      <a:pt x="3076575" y="95250"/>
                    </a:lnTo>
                    <a:lnTo>
                      <a:pt x="2857500" y="180975"/>
                    </a:lnTo>
                    <a:lnTo>
                      <a:pt x="2552700" y="209550"/>
                    </a:lnTo>
                    <a:lnTo>
                      <a:pt x="2295525" y="123825"/>
                    </a:lnTo>
                    <a:lnTo>
                      <a:pt x="1981200" y="66675"/>
                    </a:lnTo>
                    <a:lnTo>
                      <a:pt x="1590675" y="0"/>
                    </a:lnTo>
                    <a:lnTo>
                      <a:pt x="1228725" y="28575"/>
                    </a:lnTo>
                    <a:lnTo>
                      <a:pt x="800100" y="47625"/>
                    </a:lnTo>
                    <a:lnTo>
                      <a:pt x="438150" y="142875"/>
                    </a:lnTo>
                    <a:lnTo>
                      <a:pt x="0" y="171450"/>
                    </a:lnTo>
                  </a:path>
                </a:pathLst>
              </a:custGeom>
              <a:noFill/>
              <a:ln w="12700" cap="flat" cmpd="sng" algn="ctr">
                <a:solidFill>
                  <a:sysClr val="windowText" lastClr="000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sp>
          <p:nvSpPr>
            <p:cNvPr id="135" name="Freeform 134"/>
            <p:cNvSpPr/>
            <p:nvPr/>
          </p:nvSpPr>
          <p:spPr>
            <a:xfrm>
              <a:off x="2327247" y="5010318"/>
              <a:ext cx="0" cy="1673352"/>
            </a:xfrm>
            <a:custGeom>
              <a:avLst/>
              <a:gdLst>
                <a:gd name="connsiteX0" fmla="*/ 0 w 0"/>
                <a:gd name="connsiteY0" fmla="*/ 0 h 2594344"/>
                <a:gd name="connsiteX1" fmla="*/ 0 w 0"/>
                <a:gd name="connsiteY1" fmla="*/ 2594344 h 2594344"/>
                <a:gd name="connsiteX0" fmla="*/ 0 w 0"/>
                <a:gd name="connsiteY0" fmla="*/ 0 h 9156"/>
                <a:gd name="connsiteX1" fmla="*/ 9525 w 0"/>
                <a:gd name="connsiteY1" fmla="*/ 9156 h 9156"/>
              </a:gdLst>
              <a:ahLst/>
              <a:cxnLst>
                <a:cxn ang="0">
                  <a:pos x="connsiteX0" y="connsiteY0"/>
                </a:cxn>
                <a:cxn ang="0">
                  <a:pos x="connsiteX1" y="connsiteY1"/>
                </a:cxn>
              </a:cxnLst>
              <a:rect l="l" t="t" r="r" b="b"/>
              <a:pathLst>
                <a:path h="9156">
                  <a:moveTo>
                    <a:pt x="0" y="0"/>
                  </a:moveTo>
                  <a:cubicBezTo>
                    <a:pt x="0" y="3333"/>
                    <a:pt x="9525" y="5823"/>
                    <a:pt x="9525" y="9156"/>
                  </a:cubicBezTo>
                </a:path>
              </a:pathLst>
            </a:cu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36" name="TextBox 135"/>
            <p:cNvSpPr txBox="1"/>
            <p:nvPr/>
          </p:nvSpPr>
          <p:spPr>
            <a:xfrm>
              <a:off x="1791115" y="1317926"/>
              <a:ext cx="1281934" cy="279392"/>
            </a:xfrm>
            <a:prstGeom prst="rect">
              <a:avLst/>
            </a:prstGeom>
            <a:solidFill>
              <a:sysClr val="window" lastClr="FFFFFF"/>
            </a:solidFill>
            <a:ln>
              <a:solidFill>
                <a:srgbClr val="FF0000"/>
              </a:solidFill>
            </a:ln>
          </p:spPr>
          <p:txBody>
            <a:bodyPr wrap="square" lIns="9144" tIns="9144" rIns="9144" bIns="914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rPr>
                <a:t>Empire Fault</a:t>
              </a:r>
            </a:p>
          </p:txBody>
        </p:sp>
        <p:sp>
          <p:nvSpPr>
            <p:cNvPr id="137" name="TextBox 136"/>
            <p:cNvSpPr txBox="1"/>
            <p:nvPr/>
          </p:nvSpPr>
          <p:spPr>
            <a:xfrm>
              <a:off x="1609082" y="2288000"/>
              <a:ext cx="1625198" cy="279392"/>
            </a:xfrm>
            <a:prstGeom prst="rect">
              <a:avLst/>
            </a:prstGeom>
            <a:solidFill>
              <a:sysClr val="window" lastClr="FFFFFF"/>
            </a:solidFill>
            <a:ln>
              <a:solidFill>
                <a:srgbClr val="FF0000"/>
              </a:solidFill>
            </a:ln>
          </p:spPr>
          <p:txBody>
            <a:bodyPr wrap="square" lIns="9144" tIns="9144" rIns="9144" bIns="914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rPr>
                <a:t>Bastian Bay Fault</a:t>
              </a:r>
            </a:p>
          </p:txBody>
        </p:sp>
      </p:grpSp>
      <p:pic>
        <p:nvPicPr>
          <p:cNvPr id="143"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9540" y="4267200"/>
            <a:ext cx="6591300" cy="423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4" name="Freeform 143"/>
          <p:cNvSpPr/>
          <p:nvPr/>
        </p:nvSpPr>
        <p:spPr>
          <a:xfrm>
            <a:off x="4271604" y="2242384"/>
            <a:ext cx="45719" cy="765744"/>
          </a:xfrm>
          <a:custGeom>
            <a:avLst/>
            <a:gdLst>
              <a:gd name="connsiteX0" fmla="*/ 57150 w 57150"/>
              <a:gd name="connsiteY0" fmla="*/ 0 h 1333500"/>
              <a:gd name="connsiteX1" fmla="*/ 0 w 57150"/>
              <a:gd name="connsiteY1" fmla="*/ 1333500 h 1333500"/>
            </a:gdLst>
            <a:ahLst/>
            <a:cxnLst>
              <a:cxn ang="0">
                <a:pos x="connsiteX0" y="connsiteY0"/>
              </a:cxn>
              <a:cxn ang="0">
                <a:pos x="connsiteX1" y="connsiteY1"/>
              </a:cxn>
            </a:cxnLst>
            <a:rect l="l" t="t" r="r" b="b"/>
            <a:pathLst>
              <a:path w="57150" h="1333500">
                <a:moveTo>
                  <a:pt x="57150" y="0"/>
                </a:moveTo>
                <a:lnTo>
                  <a:pt x="0" y="1333500"/>
                </a:lnTo>
              </a:path>
            </a:pathLst>
          </a:custGeom>
          <a:ln w="25400">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kern="0">
              <a:solidFill>
                <a:prstClr val="white"/>
              </a:solidFill>
              <a:latin typeface="Calibri"/>
            </a:endParaRPr>
          </a:p>
        </p:txBody>
      </p:sp>
      <p:sp>
        <p:nvSpPr>
          <p:cNvPr id="145" name="TextBox 144"/>
          <p:cNvSpPr txBox="1"/>
          <p:nvPr/>
        </p:nvSpPr>
        <p:spPr>
          <a:xfrm>
            <a:off x="877265" y="993812"/>
            <a:ext cx="1075937"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1941</a:t>
            </a:r>
          </a:p>
        </p:txBody>
      </p:sp>
      <p:sp>
        <p:nvSpPr>
          <p:cNvPr id="146" name="TextBox 145"/>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and Subsidence</a:t>
            </a:r>
          </a:p>
        </p:txBody>
      </p:sp>
    </p:spTree>
    <p:extLst>
      <p:ext uri="{BB962C8B-B14F-4D97-AF65-F5344CB8AC3E}">
        <p14:creationId xmlns:p14="http://schemas.microsoft.com/office/powerpoint/2010/main" val="15681281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2053269" y="990600"/>
            <a:ext cx="5011922" cy="5693002"/>
            <a:chOff x="1258716" y="0"/>
            <a:chExt cx="5986462" cy="6799975"/>
          </a:xfrm>
        </p:grpSpPr>
        <p:graphicFrame>
          <p:nvGraphicFramePr>
            <p:cNvPr id="3" name="Object 2"/>
            <p:cNvGraphicFramePr>
              <a:graphicFrameLocks noChangeAspect="1"/>
            </p:cNvGraphicFramePr>
            <p:nvPr>
              <p:extLst/>
            </p:nvPr>
          </p:nvGraphicFramePr>
          <p:xfrm>
            <a:off x="1258716" y="3895652"/>
            <a:ext cx="5986462" cy="2904323"/>
          </p:xfrm>
          <a:graphic>
            <a:graphicData uri="http://schemas.openxmlformats.org/presentationml/2006/ole">
              <mc:AlternateContent xmlns:mc="http://schemas.openxmlformats.org/markup-compatibility/2006">
                <mc:Choice xmlns:v="urn:schemas-microsoft-com:vml" Requires="v">
                  <p:oleObj spid="_x0000_s28763" name="Worksheet" r:id="rId3" imgW="9601200" imgH="5915113" progId="Excel.Sheet.12">
                    <p:embed/>
                  </p:oleObj>
                </mc:Choice>
                <mc:Fallback>
                  <p:oleObj name="Worksheet" r:id="rId3" imgW="9601200" imgH="5915113" progId="Excel.Shee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716" y="3895652"/>
                          <a:ext cx="5986462" cy="290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Freeform 3"/>
            <p:cNvSpPr/>
            <p:nvPr/>
          </p:nvSpPr>
          <p:spPr>
            <a:xfrm>
              <a:off x="1484690" y="5081090"/>
              <a:ext cx="859443" cy="889078"/>
            </a:xfrm>
            <a:custGeom>
              <a:avLst/>
              <a:gdLst>
                <a:gd name="connsiteX0" fmla="*/ 0 w 1104900"/>
                <a:gd name="connsiteY0" fmla="*/ 66675 h 1143000"/>
                <a:gd name="connsiteX1" fmla="*/ 190500 w 1104900"/>
                <a:gd name="connsiteY1" fmla="*/ 28575 h 1143000"/>
                <a:gd name="connsiteX2" fmla="*/ 352425 w 1104900"/>
                <a:gd name="connsiteY2" fmla="*/ 38100 h 1143000"/>
                <a:gd name="connsiteX3" fmla="*/ 542925 w 1104900"/>
                <a:gd name="connsiteY3" fmla="*/ 9525 h 1143000"/>
                <a:gd name="connsiteX4" fmla="*/ 704850 w 1104900"/>
                <a:gd name="connsiteY4" fmla="*/ 0 h 1143000"/>
                <a:gd name="connsiteX5" fmla="*/ 866775 w 1104900"/>
                <a:gd name="connsiteY5" fmla="*/ 28575 h 1143000"/>
                <a:gd name="connsiteX6" fmla="*/ 1047750 w 1104900"/>
                <a:gd name="connsiteY6" fmla="*/ 9525 h 1143000"/>
                <a:gd name="connsiteX7" fmla="*/ 1104900 w 1104900"/>
                <a:gd name="connsiteY7" fmla="*/ 28575 h 1143000"/>
                <a:gd name="connsiteX8" fmla="*/ 1085850 w 1104900"/>
                <a:gd name="connsiteY8" fmla="*/ 1114425 h 1143000"/>
                <a:gd name="connsiteX9" fmla="*/ 714375 w 1104900"/>
                <a:gd name="connsiteY9" fmla="*/ 1114425 h 1143000"/>
                <a:gd name="connsiteX10" fmla="*/ 342900 w 1104900"/>
                <a:gd name="connsiteY10" fmla="*/ 1123950 h 1143000"/>
                <a:gd name="connsiteX11" fmla="*/ 76200 w 1104900"/>
                <a:gd name="connsiteY11" fmla="*/ 1143000 h 1143000"/>
                <a:gd name="connsiteX12" fmla="*/ 0 w 1104900"/>
                <a:gd name="connsiteY12" fmla="*/ 1133475 h 1143000"/>
                <a:gd name="connsiteX13" fmla="*/ 0 w 1104900"/>
                <a:gd name="connsiteY13" fmla="*/ 66675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4900" h="1143000">
                  <a:moveTo>
                    <a:pt x="0" y="66675"/>
                  </a:moveTo>
                  <a:lnTo>
                    <a:pt x="190500" y="28575"/>
                  </a:lnTo>
                  <a:lnTo>
                    <a:pt x="352425" y="38100"/>
                  </a:lnTo>
                  <a:lnTo>
                    <a:pt x="542925" y="9525"/>
                  </a:lnTo>
                  <a:lnTo>
                    <a:pt x="704850" y="0"/>
                  </a:lnTo>
                  <a:lnTo>
                    <a:pt x="866775" y="28575"/>
                  </a:lnTo>
                  <a:lnTo>
                    <a:pt x="1047750" y="9525"/>
                  </a:lnTo>
                  <a:lnTo>
                    <a:pt x="1104900" y="28575"/>
                  </a:lnTo>
                  <a:lnTo>
                    <a:pt x="1085850" y="1114425"/>
                  </a:lnTo>
                  <a:lnTo>
                    <a:pt x="714375" y="1114425"/>
                  </a:lnTo>
                  <a:lnTo>
                    <a:pt x="342900" y="1123950"/>
                  </a:lnTo>
                  <a:lnTo>
                    <a:pt x="76200" y="1143000"/>
                  </a:lnTo>
                  <a:lnTo>
                    <a:pt x="0" y="1133475"/>
                  </a:lnTo>
                  <a:lnTo>
                    <a:pt x="0" y="66675"/>
                  </a:lnTo>
                  <a:close/>
                </a:path>
              </a:pathLst>
            </a:custGeom>
            <a:solidFill>
              <a:srgbClr val="EEECE1">
                <a:lumMod val="50000"/>
                <a:alpha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5" name="Freeform 4"/>
            <p:cNvSpPr/>
            <p:nvPr/>
          </p:nvSpPr>
          <p:spPr>
            <a:xfrm>
              <a:off x="2329314" y="5132952"/>
              <a:ext cx="4689889" cy="1370663"/>
            </a:xfrm>
            <a:custGeom>
              <a:avLst/>
              <a:gdLst>
                <a:gd name="connsiteX0" fmla="*/ 5991225 w 6029325"/>
                <a:gd name="connsiteY0" fmla="*/ 0 h 1752600"/>
                <a:gd name="connsiteX1" fmla="*/ 5629275 w 6029325"/>
                <a:gd name="connsiteY1" fmla="*/ 57150 h 1752600"/>
                <a:gd name="connsiteX2" fmla="*/ 5429250 w 6029325"/>
                <a:gd name="connsiteY2" fmla="*/ 47625 h 1752600"/>
                <a:gd name="connsiteX3" fmla="*/ 5019675 w 6029325"/>
                <a:gd name="connsiteY3" fmla="*/ 95250 h 1752600"/>
                <a:gd name="connsiteX4" fmla="*/ 4514850 w 6029325"/>
                <a:gd name="connsiteY4" fmla="*/ 114300 h 1752600"/>
                <a:gd name="connsiteX5" fmla="*/ 4076700 w 6029325"/>
                <a:gd name="connsiteY5" fmla="*/ 161925 h 1752600"/>
                <a:gd name="connsiteX6" fmla="*/ 3752850 w 6029325"/>
                <a:gd name="connsiteY6" fmla="*/ 190500 h 1752600"/>
                <a:gd name="connsiteX7" fmla="*/ 3467100 w 6029325"/>
                <a:gd name="connsiteY7" fmla="*/ 247650 h 1752600"/>
                <a:gd name="connsiteX8" fmla="*/ 3114675 w 6029325"/>
                <a:gd name="connsiteY8" fmla="*/ 238125 h 1752600"/>
                <a:gd name="connsiteX9" fmla="*/ 2809875 w 6029325"/>
                <a:gd name="connsiteY9" fmla="*/ 285750 h 1752600"/>
                <a:gd name="connsiteX10" fmla="*/ 2419350 w 6029325"/>
                <a:gd name="connsiteY10" fmla="*/ 295275 h 1752600"/>
                <a:gd name="connsiteX11" fmla="*/ 2085975 w 6029325"/>
                <a:gd name="connsiteY11" fmla="*/ 323850 h 1752600"/>
                <a:gd name="connsiteX12" fmla="*/ 1752600 w 6029325"/>
                <a:gd name="connsiteY12" fmla="*/ 381000 h 1752600"/>
                <a:gd name="connsiteX13" fmla="*/ 1438275 w 6029325"/>
                <a:gd name="connsiteY13" fmla="*/ 371475 h 1752600"/>
                <a:gd name="connsiteX14" fmla="*/ 1123950 w 6029325"/>
                <a:gd name="connsiteY14" fmla="*/ 390525 h 1752600"/>
                <a:gd name="connsiteX15" fmla="*/ 885825 w 6029325"/>
                <a:gd name="connsiteY15" fmla="*/ 419100 h 1752600"/>
                <a:gd name="connsiteX16" fmla="*/ 561975 w 6029325"/>
                <a:gd name="connsiteY16" fmla="*/ 457200 h 1752600"/>
                <a:gd name="connsiteX17" fmla="*/ 161925 w 6029325"/>
                <a:gd name="connsiteY17" fmla="*/ 466725 h 1752600"/>
                <a:gd name="connsiteX18" fmla="*/ 0 w 6029325"/>
                <a:gd name="connsiteY18" fmla="*/ 476250 h 1752600"/>
                <a:gd name="connsiteX19" fmla="*/ 9525 w 6029325"/>
                <a:gd name="connsiteY19" fmla="*/ 1752600 h 1752600"/>
                <a:gd name="connsiteX20" fmla="*/ 542925 w 6029325"/>
                <a:gd name="connsiteY20" fmla="*/ 1743075 h 1752600"/>
                <a:gd name="connsiteX21" fmla="*/ 1038225 w 6029325"/>
                <a:gd name="connsiteY21" fmla="*/ 1695450 h 1752600"/>
                <a:gd name="connsiteX22" fmla="*/ 1409700 w 6029325"/>
                <a:gd name="connsiteY22" fmla="*/ 1609725 h 1752600"/>
                <a:gd name="connsiteX23" fmla="*/ 2076450 w 6029325"/>
                <a:gd name="connsiteY23" fmla="*/ 1562100 h 1752600"/>
                <a:gd name="connsiteX24" fmla="*/ 2771775 w 6029325"/>
                <a:gd name="connsiteY24" fmla="*/ 1524000 h 1752600"/>
                <a:gd name="connsiteX25" fmla="*/ 3457575 w 6029325"/>
                <a:gd name="connsiteY25" fmla="*/ 1476375 h 1752600"/>
                <a:gd name="connsiteX26" fmla="*/ 4457700 w 6029325"/>
                <a:gd name="connsiteY26" fmla="*/ 1381125 h 1752600"/>
                <a:gd name="connsiteX27" fmla="*/ 5114925 w 6029325"/>
                <a:gd name="connsiteY27" fmla="*/ 1362075 h 1752600"/>
                <a:gd name="connsiteX28" fmla="*/ 5695950 w 6029325"/>
                <a:gd name="connsiteY28" fmla="*/ 1323975 h 1752600"/>
                <a:gd name="connsiteX29" fmla="*/ 6029325 w 6029325"/>
                <a:gd name="connsiteY29" fmla="*/ 1304925 h 1752600"/>
                <a:gd name="connsiteX30" fmla="*/ 5991225 w 6029325"/>
                <a:gd name="connsiteY30" fmla="*/ 0 h 1752600"/>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76700 w 6029325"/>
                <a:gd name="connsiteY5" fmla="*/ 171450 h 1762125"/>
                <a:gd name="connsiteX6" fmla="*/ 3752850 w 6029325"/>
                <a:gd name="connsiteY6" fmla="*/ 200025 h 1762125"/>
                <a:gd name="connsiteX7" fmla="*/ 3467100 w 6029325"/>
                <a:gd name="connsiteY7" fmla="*/ 257175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61975 w 6029325"/>
                <a:gd name="connsiteY16" fmla="*/ 466725 h 1762125"/>
                <a:gd name="connsiteX17" fmla="*/ 161925 w 6029325"/>
                <a:gd name="connsiteY17" fmla="*/ 476250 h 1762125"/>
                <a:gd name="connsiteX18" fmla="*/ 0 w 6029325"/>
                <a:gd name="connsiteY18" fmla="*/ 485775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76700 w 6029325"/>
                <a:gd name="connsiteY5" fmla="*/ 171450 h 1762125"/>
                <a:gd name="connsiteX6" fmla="*/ 3752850 w 6029325"/>
                <a:gd name="connsiteY6" fmla="*/ 200025 h 1762125"/>
                <a:gd name="connsiteX7" fmla="*/ 3467100 w 6029325"/>
                <a:gd name="connsiteY7" fmla="*/ 257175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61975 w 6029325"/>
                <a:gd name="connsiteY16" fmla="*/ 466725 h 1762125"/>
                <a:gd name="connsiteX17" fmla="*/ 161925 w 6029325"/>
                <a:gd name="connsiteY17" fmla="*/ 476250 h 1762125"/>
                <a:gd name="connsiteX18" fmla="*/ 0 w 6029325"/>
                <a:gd name="connsiteY18" fmla="*/ 104069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76700 w 6029325"/>
                <a:gd name="connsiteY5" fmla="*/ 171450 h 1762125"/>
                <a:gd name="connsiteX6" fmla="*/ 3752850 w 6029325"/>
                <a:gd name="connsiteY6" fmla="*/ 200025 h 1762125"/>
                <a:gd name="connsiteX7" fmla="*/ 3467100 w 6029325"/>
                <a:gd name="connsiteY7" fmla="*/ 257175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61975 w 6029325"/>
                <a:gd name="connsiteY16" fmla="*/ 466725 h 1762125"/>
                <a:gd name="connsiteX17" fmla="*/ 216455 w 6029325"/>
                <a:gd name="connsiteY17" fmla="*/ 203602 h 1762125"/>
                <a:gd name="connsiteX18" fmla="*/ 0 w 6029325"/>
                <a:gd name="connsiteY18" fmla="*/ 104069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76700 w 6029325"/>
                <a:gd name="connsiteY5" fmla="*/ 171450 h 1762125"/>
                <a:gd name="connsiteX6" fmla="*/ 3752850 w 6029325"/>
                <a:gd name="connsiteY6" fmla="*/ 200025 h 1762125"/>
                <a:gd name="connsiteX7" fmla="*/ 3467100 w 6029325"/>
                <a:gd name="connsiteY7" fmla="*/ 257175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48344 w 6029325"/>
                <a:gd name="connsiteY16" fmla="*/ 303137 h 1762125"/>
                <a:gd name="connsiteX17" fmla="*/ 216455 w 6029325"/>
                <a:gd name="connsiteY17" fmla="*/ 203602 h 1762125"/>
                <a:gd name="connsiteX18" fmla="*/ 0 w 6029325"/>
                <a:gd name="connsiteY18" fmla="*/ 104069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76700 w 6029325"/>
                <a:gd name="connsiteY5" fmla="*/ 171450 h 1762125"/>
                <a:gd name="connsiteX6" fmla="*/ 3752850 w 6029325"/>
                <a:gd name="connsiteY6" fmla="*/ 200025 h 1762125"/>
                <a:gd name="connsiteX7" fmla="*/ 3467100 w 6029325"/>
                <a:gd name="connsiteY7" fmla="*/ 257175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31295 w 6029325"/>
                <a:gd name="connsiteY15" fmla="*/ 374096 h 1762125"/>
                <a:gd name="connsiteX16" fmla="*/ 548344 w 6029325"/>
                <a:gd name="connsiteY16" fmla="*/ 303137 h 1762125"/>
                <a:gd name="connsiteX17" fmla="*/ 216455 w 6029325"/>
                <a:gd name="connsiteY17" fmla="*/ 203602 h 1762125"/>
                <a:gd name="connsiteX18" fmla="*/ 0 w 6029325"/>
                <a:gd name="connsiteY18" fmla="*/ 104069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76700 w 6029325"/>
                <a:gd name="connsiteY5" fmla="*/ 171450 h 1762125"/>
                <a:gd name="connsiteX6" fmla="*/ 3752850 w 6029325"/>
                <a:gd name="connsiteY6" fmla="*/ 200025 h 1762125"/>
                <a:gd name="connsiteX7" fmla="*/ 3467100 w 6029325"/>
                <a:gd name="connsiteY7" fmla="*/ 257175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807130 w 6029325"/>
                <a:gd name="connsiteY12" fmla="*/ 417789 h 1762125"/>
                <a:gd name="connsiteX13" fmla="*/ 1438275 w 6029325"/>
                <a:gd name="connsiteY13" fmla="*/ 381000 h 1762125"/>
                <a:gd name="connsiteX14" fmla="*/ 1123950 w 6029325"/>
                <a:gd name="connsiteY14" fmla="*/ 400050 h 1762125"/>
                <a:gd name="connsiteX15" fmla="*/ 831295 w 6029325"/>
                <a:gd name="connsiteY15" fmla="*/ 374096 h 1762125"/>
                <a:gd name="connsiteX16" fmla="*/ 548344 w 6029325"/>
                <a:gd name="connsiteY16" fmla="*/ 303137 h 1762125"/>
                <a:gd name="connsiteX17" fmla="*/ 216455 w 6029325"/>
                <a:gd name="connsiteY17" fmla="*/ 203602 h 1762125"/>
                <a:gd name="connsiteX18" fmla="*/ 0 w 6029325"/>
                <a:gd name="connsiteY18" fmla="*/ 104069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76700 w 6029325"/>
                <a:gd name="connsiteY5" fmla="*/ 171450 h 1762125"/>
                <a:gd name="connsiteX6" fmla="*/ 3752850 w 6029325"/>
                <a:gd name="connsiteY6" fmla="*/ 200025 h 1762125"/>
                <a:gd name="connsiteX7" fmla="*/ 3467100 w 6029325"/>
                <a:gd name="connsiteY7" fmla="*/ 257175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140504 w 6029325"/>
                <a:gd name="connsiteY11" fmla="*/ 374273 h 1762125"/>
                <a:gd name="connsiteX12" fmla="*/ 1807130 w 6029325"/>
                <a:gd name="connsiteY12" fmla="*/ 417789 h 1762125"/>
                <a:gd name="connsiteX13" fmla="*/ 1438275 w 6029325"/>
                <a:gd name="connsiteY13" fmla="*/ 381000 h 1762125"/>
                <a:gd name="connsiteX14" fmla="*/ 1123950 w 6029325"/>
                <a:gd name="connsiteY14" fmla="*/ 400050 h 1762125"/>
                <a:gd name="connsiteX15" fmla="*/ 831295 w 6029325"/>
                <a:gd name="connsiteY15" fmla="*/ 374096 h 1762125"/>
                <a:gd name="connsiteX16" fmla="*/ 548344 w 6029325"/>
                <a:gd name="connsiteY16" fmla="*/ 303137 h 1762125"/>
                <a:gd name="connsiteX17" fmla="*/ 216455 w 6029325"/>
                <a:gd name="connsiteY17" fmla="*/ 203602 h 1762125"/>
                <a:gd name="connsiteX18" fmla="*/ 0 w 6029325"/>
                <a:gd name="connsiteY18" fmla="*/ 104069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76700 w 6029325"/>
                <a:gd name="connsiteY5" fmla="*/ 171450 h 1762125"/>
                <a:gd name="connsiteX6" fmla="*/ 3752850 w 6029325"/>
                <a:gd name="connsiteY6" fmla="*/ 200025 h 1762125"/>
                <a:gd name="connsiteX7" fmla="*/ 3467100 w 6029325"/>
                <a:gd name="connsiteY7" fmla="*/ 257175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140504 w 6029325"/>
                <a:gd name="connsiteY11" fmla="*/ 374273 h 1762125"/>
                <a:gd name="connsiteX12" fmla="*/ 1715714 w 6029325"/>
                <a:gd name="connsiteY12" fmla="*/ 399507 h 1762125"/>
                <a:gd name="connsiteX13" fmla="*/ 1438275 w 6029325"/>
                <a:gd name="connsiteY13" fmla="*/ 381000 h 1762125"/>
                <a:gd name="connsiteX14" fmla="*/ 1123950 w 6029325"/>
                <a:gd name="connsiteY14" fmla="*/ 400050 h 1762125"/>
                <a:gd name="connsiteX15" fmla="*/ 831295 w 6029325"/>
                <a:gd name="connsiteY15" fmla="*/ 374096 h 1762125"/>
                <a:gd name="connsiteX16" fmla="*/ 548344 w 6029325"/>
                <a:gd name="connsiteY16" fmla="*/ 303137 h 1762125"/>
                <a:gd name="connsiteX17" fmla="*/ 216455 w 6029325"/>
                <a:gd name="connsiteY17" fmla="*/ 203602 h 1762125"/>
                <a:gd name="connsiteX18" fmla="*/ 0 w 6029325"/>
                <a:gd name="connsiteY18" fmla="*/ 104069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76700 w 6029325"/>
                <a:gd name="connsiteY5" fmla="*/ 171450 h 1762125"/>
                <a:gd name="connsiteX6" fmla="*/ 3752850 w 6029325"/>
                <a:gd name="connsiteY6" fmla="*/ 200025 h 1762125"/>
                <a:gd name="connsiteX7" fmla="*/ 3467100 w 6029325"/>
                <a:gd name="connsiteY7" fmla="*/ 257175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114908 w 6029325"/>
                <a:gd name="connsiteY11" fmla="*/ 315767 h 1762125"/>
                <a:gd name="connsiteX12" fmla="*/ 1715714 w 6029325"/>
                <a:gd name="connsiteY12" fmla="*/ 399507 h 1762125"/>
                <a:gd name="connsiteX13" fmla="*/ 1438275 w 6029325"/>
                <a:gd name="connsiteY13" fmla="*/ 381000 h 1762125"/>
                <a:gd name="connsiteX14" fmla="*/ 1123950 w 6029325"/>
                <a:gd name="connsiteY14" fmla="*/ 400050 h 1762125"/>
                <a:gd name="connsiteX15" fmla="*/ 831295 w 6029325"/>
                <a:gd name="connsiteY15" fmla="*/ 374096 h 1762125"/>
                <a:gd name="connsiteX16" fmla="*/ 548344 w 6029325"/>
                <a:gd name="connsiteY16" fmla="*/ 303137 h 1762125"/>
                <a:gd name="connsiteX17" fmla="*/ 216455 w 6029325"/>
                <a:gd name="connsiteY17" fmla="*/ 203602 h 1762125"/>
                <a:gd name="connsiteX18" fmla="*/ 0 w 6029325"/>
                <a:gd name="connsiteY18" fmla="*/ 104069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76700 w 6029325"/>
                <a:gd name="connsiteY5" fmla="*/ 171450 h 1762125"/>
                <a:gd name="connsiteX6" fmla="*/ 3752850 w 6029325"/>
                <a:gd name="connsiteY6" fmla="*/ 200025 h 1762125"/>
                <a:gd name="connsiteX7" fmla="*/ 3467100 w 6029325"/>
                <a:gd name="connsiteY7" fmla="*/ 257175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114908 w 6029325"/>
                <a:gd name="connsiteY11" fmla="*/ 315767 h 1762125"/>
                <a:gd name="connsiteX12" fmla="*/ 1715714 w 6029325"/>
                <a:gd name="connsiteY12" fmla="*/ 399507 h 1762125"/>
                <a:gd name="connsiteX13" fmla="*/ 1438275 w 6029325"/>
                <a:gd name="connsiteY13" fmla="*/ 381000 h 1762125"/>
                <a:gd name="connsiteX14" fmla="*/ 1149546 w 6029325"/>
                <a:gd name="connsiteY14" fmla="*/ 374454 h 1762125"/>
                <a:gd name="connsiteX15" fmla="*/ 831295 w 6029325"/>
                <a:gd name="connsiteY15" fmla="*/ 374096 h 1762125"/>
                <a:gd name="connsiteX16" fmla="*/ 548344 w 6029325"/>
                <a:gd name="connsiteY16" fmla="*/ 303137 h 1762125"/>
                <a:gd name="connsiteX17" fmla="*/ 216455 w 6029325"/>
                <a:gd name="connsiteY17" fmla="*/ 203602 h 1762125"/>
                <a:gd name="connsiteX18" fmla="*/ 0 w 6029325"/>
                <a:gd name="connsiteY18" fmla="*/ 104069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76700 w 6029325"/>
                <a:gd name="connsiteY5" fmla="*/ 171450 h 1762125"/>
                <a:gd name="connsiteX6" fmla="*/ 3752850 w 6029325"/>
                <a:gd name="connsiteY6" fmla="*/ 200025 h 1762125"/>
                <a:gd name="connsiteX7" fmla="*/ 3467100 w 6029325"/>
                <a:gd name="connsiteY7" fmla="*/ 257175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114908 w 6029325"/>
                <a:gd name="connsiteY11" fmla="*/ 315767 h 1762125"/>
                <a:gd name="connsiteX12" fmla="*/ 1715714 w 6029325"/>
                <a:gd name="connsiteY12" fmla="*/ 399507 h 1762125"/>
                <a:gd name="connsiteX13" fmla="*/ 1438275 w 6029325"/>
                <a:gd name="connsiteY13" fmla="*/ 381000 h 1762125"/>
                <a:gd name="connsiteX14" fmla="*/ 1149546 w 6029325"/>
                <a:gd name="connsiteY14" fmla="*/ 374454 h 1762125"/>
                <a:gd name="connsiteX15" fmla="*/ 834951 w 6029325"/>
                <a:gd name="connsiteY15" fmla="*/ 355813 h 1762125"/>
                <a:gd name="connsiteX16" fmla="*/ 548344 w 6029325"/>
                <a:gd name="connsiteY16" fmla="*/ 303137 h 1762125"/>
                <a:gd name="connsiteX17" fmla="*/ 216455 w 6029325"/>
                <a:gd name="connsiteY17" fmla="*/ 203602 h 1762125"/>
                <a:gd name="connsiteX18" fmla="*/ 0 w 6029325"/>
                <a:gd name="connsiteY18" fmla="*/ 104069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76700 w 6029325"/>
                <a:gd name="connsiteY5" fmla="*/ 171450 h 1762125"/>
                <a:gd name="connsiteX6" fmla="*/ 3752850 w 6029325"/>
                <a:gd name="connsiteY6" fmla="*/ 200025 h 1762125"/>
                <a:gd name="connsiteX7" fmla="*/ 3467100 w 6029325"/>
                <a:gd name="connsiteY7" fmla="*/ 257175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114908 w 6029325"/>
                <a:gd name="connsiteY11" fmla="*/ 315767 h 1762125"/>
                <a:gd name="connsiteX12" fmla="*/ 1715714 w 6029325"/>
                <a:gd name="connsiteY12" fmla="*/ 399507 h 1762125"/>
                <a:gd name="connsiteX13" fmla="*/ 1438275 w 6029325"/>
                <a:gd name="connsiteY13" fmla="*/ 381000 h 1762125"/>
                <a:gd name="connsiteX14" fmla="*/ 1149546 w 6029325"/>
                <a:gd name="connsiteY14" fmla="*/ 374454 h 1762125"/>
                <a:gd name="connsiteX15" fmla="*/ 834951 w 6029325"/>
                <a:gd name="connsiteY15" fmla="*/ 355813 h 1762125"/>
                <a:gd name="connsiteX16" fmla="*/ 581255 w 6029325"/>
                <a:gd name="connsiteY16" fmla="*/ 284854 h 1762125"/>
                <a:gd name="connsiteX17" fmla="*/ 216455 w 6029325"/>
                <a:gd name="connsiteY17" fmla="*/ 203602 h 1762125"/>
                <a:gd name="connsiteX18" fmla="*/ 0 w 6029325"/>
                <a:gd name="connsiteY18" fmla="*/ 104069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29325" h="1762125">
                  <a:moveTo>
                    <a:pt x="6019800" y="0"/>
                  </a:moveTo>
                  <a:lnTo>
                    <a:pt x="5629275" y="66675"/>
                  </a:lnTo>
                  <a:lnTo>
                    <a:pt x="5429250" y="57150"/>
                  </a:lnTo>
                  <a:lnTo>
                    <a:pt x="5019675" y="104775"/>
                  </a:lnTo>
                  <a:lnTo>
                    <a:pt x="4514850" y="123825"/>
                  </a:lnTo>
                  <a:lnTo>
                    <a:pt x="4076700" y="171450"/>
                  </a:lnTo>
                  <a:lnTo>
                    <a:pt x="3752850" y="200025"/>
                  </a:lnTo>
                  <a:lnTo>
                    <a:pt x="3467100" y="257175"/>
                  </a:lnTo>
                  <a:lnTo>
                    <a:pt x="3114675" y="247650"/>
                  </a:lnTo>
                  <a:lnTo>
                    <a:pt x="2809875" y="295275"/>
                  </a:lnTo>
                  <a:lnTo>
                    <a:pt x="2419350" y="304800"/>
                  </a:lnTo>
                  <a:lnTo>
                    <a:pt x="2114908" y="315767"/>
                  </a:lnTo>
                  <a:lnTo>
                    <a:pt x="1715714" y="399507"/>
                  </a:lnTo>
                  <a:lnTo>
                    <a:pt x="1438275" y="381000"/>
                  </a:lnTo>
                  <a:lnTo>
                    <a:pt x="1149546" y="374454"/>
                  </a:lnTo>
                  <a:lnTo>
                    <a:pt x="834951" y="355813"/>
                  </a:lnTo>
                  <a:lnTo>
                    <a:pt x="581255" y="284854"/>
                  </a:lnTo>
                  <a:lnTo>
                    <a:pt x="216455" y="203602"/>
                  </a:lnTo>
                  <a:lnTo>
                    <a:pt x="0" y="104069"/>
                  </a:lnTo>
                  <a:lnTo>
                    <a:pt x="9525" y="1762125"/>
                  </a:lnTo>
                  <a:lnTo>
                    <a:pt x="542925" y="1752600"/>
                  </a:lnTo>
                  <a:lnTo>
                    <a:pt x="1038225" y="1704975"/>
                  </a:lnTo>
                  <a:lnTo>
                    <a:pt x="1409700" y="1619250"/>
                  </a:lnTo>
                  <a:lnTo>
                    <a:pt x="2076450" y="1571625"/>
                  </a:lnTo>
                  <a:lnTo>
                    <a:pt x="2771775" y="1533525"/>
                  </a:lnTo>
                  <a:lnTo>
                    <a:pt x="3457575" y="1485900"/>
                  </a:lnTo>
                  <a:lnTo>
                    <a:pt x="4457700" y="1390650"/>
                  </a:lnTo>
                  <a:lnTo>
                    <a:pt x="5114925" y="1371600"/>
                  </a:lnTo>
                  <a:lnTo>
                    <a:pt x="5695950" y="1333500"/>
                  </a:lnTo>
                  <a:lnTo>
                    <a:pt x="6029325" y="1314450"/>
                  </a:lnTo>
                  <a:lnTo>
                    <a:pt x="6019800" y="0"/>
                  </a:lnTo>
                  <a:close/>
                </a:path>
              </a:pathLst>
            </a:custGeom>
            <a:solidFill>
              <a:srgbClr val="EEECE1">
                <a:lumMod val="50000"/>
                <a:alpha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pic>
          <p:nvPicPr>
            <p:cNvPr id="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65" t="-1" b="-13310"/>
            <a:stretch/>
          </p:blipFill>
          <p:spPr bwMode="auto">
            <a:xfrm rot="21417946">
              <a:off x="1469872" y="4944974"/>
              <a:ext cx="779442" cy="16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65" t="-1" b="-13310"/>
            <a:stretch/>
          </p:blipFill>
          <p:spPr bwMode="auto">
            <a:xfrm rot="855794">
              <a:off x="2337671" y="5175952"/>
              <a:ext cx="779442" cy="16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65" t="-1" b="-13310"/>
            <a:stretch/>
          </p:blipFill>
          <p:spPr bwMode="auto">
            <a:xfrm rot="150153">
              <a:off x="2974342" y="5276269"/>
              <a:ext cx="779442" cy="16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65" t="-1" b="-13310"/>
            <a:stretch/>
          </p:blipFill>
          <p:spPr bwMode="auto">
            <a:xfrm rot="21224834">
              <a:off x="3665886" y="5242537"/>
              <a:ext cx="779442" cy="16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65" t="-1" b="-13310"/>
            <a:stretch/>
          </p:blipFill>
          <p:spPr bwMode="auto">
            <a:xfrm rot="21417946">
              <a:off x="4294225" y="5199020"/>
              <a:ext cx="779442" cy="16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65" t="-1" b="-13310"/>
            <a:stretch/>
          </p:blipFill>
          <p:spPr bwMode="auto">
            <a:xfrm rot="21273333">
              <a:off x="4972976" y="5144228"/>
              <a:ext cx="779442" cy="16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65" t="-1" b="-13310"/>
            <a:stretch/>
          </p:blipFill>
          <p:spPr bwMode="auto">
            <a:xfrm rot="21417946">
              <a:off x="5622722" y="5096081"/>
              <a:ext cx="779442" cy="16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65" t="-1" r="2978" b="-13311"/>
            <a:stretch/>
          </p:blipFill>
          <p:spPr bwMode="auto">
            <a:xfrm rot="21361512">
              <a:off x="6247885" y="5042202"/>
              <a:ext cx="753070" cy="16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965" r="64528" b="7920"/>
            <a:stretch/>
          </p:blipFill>
          <p:spPr bwMode="auto">
            <a:xfrm rot="21417946">
              <a:off x="2125262" y="4953831"/>
              <a:ext cx="208121" cy="13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529" t="-2" r="13602" b="2841"/>
            <a:stretch/>
          </p:blipFill>
          <p:spPr bwMode="auto">
            <a:xfrm rot="21191680">
              <a:off x="3575235" y="5127637"/>
              <a:ext cx="239392" cy="300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Freeform 15"/>
            <p:cNvSpPr/>
            <p:nvPr/>
          </p:nvSpPr>
          <p:spPr>
            <a:xfrm>
              <a:off x="2319220" y="5134806"/>
              <a:ext cx="4681461" cy="309325"/>
            </a:xfrm>
            <a:custGeom>
              <a:avLst/>
              <a:gdLst>
                <a:gd name="connsiteX0" fmla="*/ 5991225 w 5991225"/>
                <a:gd name="connsiteY0" fmla="*/ 0 h 504825"/>
                <a:gd name="connsiteX1" fmla="*/ 5581650 w 5991225"/>
                <a:gd name="connsiteY1" fmla="*/ 38100 h 504825"/>
                <a:gd name="connsiteX2" fmla="*/ 5400675 w 5991225"/>
                <a:gd name="connsiteY2" fmla="*/ 57150 h 504825"/>
                <a:gd name="connsiteX3" fmla="*/ 5276850 w 5991225"/>
                <a:gd name="connsiteY3" fmla="*/ 104775 h 504825"/>
                <a:gd name="connsiteX4" fmla="*/ 5086350 w 5991225"/>
                <a:gd name="connsiteY4" fmla="*/ 95250 h 504825"/>
                <a:gd name="connsiteX5" fmla="*/ 4886325 w 5991225"/>
                <a:gd name="connsiteY5" fmla="*/ 95250 h 504825"/>
                <a:gd name="connsiteX6" fmla="*/ 4629150 w 5991225"/>
                <a:gd name="connsiteY6" fmla="*/ 114300 h 504825"/>
                <a:gd name="connsiteX7" fmla="*/ 4324350 w 5991225"/>
                <a:gd name="connsiteY7" fmla="*/ 152400 h 504825"/>
                <a:gd name="connsiteX8" fmla="*/ 4076700 w 5991225"/>
                <a:gd name="connsiteY8" fmla="*/ 190500 h 504825"/>
                <a:gd name="connsiteX9" fmla="*/ 3781425 w 5991225"/>
                <a:gd name="connsiteY9" fmla="*/ 190500 h 504825"/>
                <a:gd name="connsiteX10" fmla="*/ 3467100 w 5991225"/>
                <a:gd name="connsiteY10" fmla="*/ 209550 h 504825"/>
                <a:gd name="connsiteX11" fmla="*/ 3133725 w 5991225"/>
                <a:gd name="connsiteY11" fmla="*/ 266700 h 504825"/>
                <a:gd name="connsiteX12" fmla="*/ 2971800 w 5991225"/>
                <a:gd name="connsiteY12" fmla="*/ 285750 h 504825"/>
                <a:gd name="connsiteX13" fmla="*/ 2533650 w 5991225"/>
                <a:gd name="connsiteY13" fmla="*/ 304800 h 504825"/>
                <a:gd name="connsiteX14" fmla="*/ 2276475 w 5991225"/>
                <a:gd name="connsiteY14" fmla="*/ 304800 h 504825"/>
                <a:gd name="connsiteX15" fmla="*/ 2009775 w 5991225"/>
                <a:gd name="connsiteY15" fmla="*/ 323850 h 504825"/>
                <a:gd name="connsiteX16" fmla="*/ 1666875 w 5991225"/>
                <a:gd name="connsiteY16" fmla="*/ 409575 h 504825"/>
                <a:gd name="connsiteX17" fmla="*/ 1485900 w 5991225"/>
                <a:gd name="connsiteY17" fmla="*/ 371475 h 504825"/>
                <a:gd name="connsiteX18" fmla="*/ 1038225 w 5991225"/>
                <a:gd name="connsiteY18" fmla="*/ 419100 h 504825"/>
                <a:gd name="connsiteX19" fmla="*/ 752475 w 5991225"/>
                <a:gd name="connsiteY19" fmla="*/ 447675 h 504825"/>
                <a:gd name="connsiteX20" fmla="*/ 285750 w 5991225"/>
                <a:gd name="connsiteY20" fmla="*/ 485775 h 504825"/>
                <a:gd name="connsiteX21" fmla="*/ 0 w 5991225"/>
                <a:gd name="connsiteY21" fmla="*/ 504825 h 504825"/>
                <a:gd name="connsiteX0" fmla="*/ 5991225 w 5991225"/>
                <a:gd name="connsiteY0" fmla="*/ 0 h 504825"/>
                <a:gd name="connsiteX1" fmla="*/ 5581650 w 5991225"/>
                <a:gd name="connsiteY1" fmla="*/ 38100 h 504825"/>
                <a:gd name="connsiteX2" fmla="*/ 5400675 w 5991225"/>
                <a:gd name="connsiteY2" fmla="*/ 57150 h 504825"/>
                <a:gd name="connsiteX3" fmla="*/ 5276850 w 5991225"/>
                <a:gd name="connsiteY3" fmla="*/ 104775 h 504825"/>
                <a:gd name="connsiteX4" fmla="*/ 5086350 w 5991225"/>
                <a:gd name="connsiteY4" fmla="*/ 95250 h 504825"/>
                <a:gd name="connsiteX5" fmla="*/ 4886325 w 5991225"/>
                <a:gd name="connsiteY5" fmla="*/ 95250 h 504825"/>
                <a:gd name="connsiteX6" fmla="*/ 4629150 w 5991225"/>
                <a:gd name="connsiteY6" fmla="*/ 114300 h 504825"/>
                <a:gd name="connsiteX7" fmla="*/ 4324350 w 5991225"/>
                <a:gd name="connsiteY7" fmla="*/ 152400 h 504825"/>
                <a:gd name="connsiteX8" fmla="*/ 4076700 w 5991225"/>
                <a:gd name="connsiteY8" fmla="*/ 190500 h 504825"/>
                <a:gd name="connsiteX9" fmla="*/ 3781425 w 5991225"/>
                <a:gd name="connsiteY9" fmla="*/ 190500 h 504825"/>
                <a:gd name="connsiteX10" fmla="*/ 3467100 w 5991225"/>
                <a:gd name="connsiteY10" fmla="*/ 209550 h 504825"/>
                <a:gd name="connsiteX11" fmla="*/ 3133725 w 5991225"/>
                <a:gd name="connsiteY11" fmla="*/ 266700 h 504825"/>
                <a:gd name="connsiteX12" fmla="*/ 2971800 w 5991225"/>
                <a:gd name="connsiteY12" fmla="*/ 285750 h 504825"/>
                <a:gd name="connsiteX13" fmla="*/ 2533650 w 5991225"/>
                <a:gd name="connsiteY13" fmla="*/ 304800 h 504825"/>
                <a:gd name="connsiteX14" fmla="*/ 2276475 w 5991225"/>
                <a:gd name="connsiteY14" fmla="*/ 304800 h 504825"/>
                <a:gd name="connsiteX15" fmla="*/ 2009775 w 5991225"/>
                <a:gd name="connsiteY15" fmla="*/ 323850 h 504825"/>
                <a:gd name="connsiteX16" fmla="*/ 1666875 w 5991225"/>
                <a:gd name="connsiteY16" fmla="*/ 409575 h 504825"/>
                <a:gd name="connsiteX17" fmla="*/ 1450182 w 5991225"/>
                <a:gd name="connsiteY17" fmla="*/ 392906 h 504825"/>
                <a:gd name="connsiteX18" fmla="*/ 1038225 w 5991225"/>
                <a:gd name="connsiteY18" fmla="*/ 419100 h 504825"/>
                <a:gd name="connsiteX19" fmla="*/ 752475 w 5991225"/>
                <a:gd name="connsiteY19" fmla="*/ 447675 h 504825"/>
                <a:gd name="connsiteX20" fmla="*/ 285750 w 5991225"/>
                <a:gd name="connsiteY20" fmla="*/ 485775 h 504825"/>
                <a:gd name="connsiteX21" fmla="*/ 0 w 5991225"/>
                <a:gd name="connsiteY21" fmla="*/ 504825 h 504825"/>
                <a:gd name="connsiteX0" fmla="*/ 5991225 w 5991225"/>
                <a:gd name="connsiteY0" fmla="*/ 0 h 504825"/>
                <a:gd name="connsiteX1" fmla="*/ 5581650 w 5991225"/>
                <a:gd name="connsiteY1" fmla="*/ 38100 h 504825"/>
                <a:gd name="connsiteX2" fmla="*/ 5400675 w 5991225"/>
                <a:gd name="connsiteY2" fmla="*/ 57150 h 504825"/>
                <a:gd name="connsiteX3" fmla="*/ 5276850 w 5991225"/>
                <a:gd name="connsiteY3" fmla="*/ 104775 h 504825"/>
                <a:gd name="connsiteX4" fmla="*/ 5086350 w 5991225"/>
                <a:gd name="connsiteY4" fmla="*/ 95250 h 504825"/>
                <a:gd name="connsiteX5" fmla="*/ 4886325 w 5991225"/>
                <a:gd name="connsiteY5" fmla="*/ 95250 h 504825"/>
                <a:gd name="connsiteX6" fmla="*/ 4629150 w 5991225"/>
                <a:gd name="connsiteY6" fmla="*/ 114300 h 504825"/>
                <a:gd name="connsiteX7" fmla="*/ 4324350 w 5991225"/>
                <a:gd name="connsiteY7" fmla="*/ 152400 h 504825"/>
                <a:gd name="connsiteX8" fmla="*/ 4076700 w 5991225"/>
                <a:gd name="connsiteY8" fmla="*/ 190500 h 504825"/>
                <a:gd name="connsiteX9" fmla="*/ 3781425 w 5991225"/>
                <a:gd name="connsiteY9" fmla="*/ 190500 h 504825"/>
                <a:gd name="connsiteX10" fmla="*/ 3467100 w 5991225"/>
                <a:gd name="connsiteY10" fmla="*/ 209550 h 504825"/>
                <a:gd name="connsiteX11" fmla="*/ 3133725 w 5991225"/>
                <a:gd name="connsiteY11" fmla="*/ 266700 h 504825"/>
                <a:gd name="connsiteX12" fmla="*/ 2971800 w 5991225"/>
                <a:gd name="connsiteY12" fmla="*/ 285750 h 504825"/>
                <a:gd name="connsiteX13" fmla="*/ 2533650 w 5991225"/>
                <a:gd name="connsiteY13" fmla="*/ 304800 h 504825"/>
                <a:gd name="connsiteX14" fmla="*/ 2276475 w 5991225"/>
                <a:gd name="connsiteY14" fmla="*/ 304800 h 504825"/>
                <a:gd name="connsiteX15" fmla="*/ 2026444 w 5991225"/>
                <a:gd name="connsiteY15" fmla="*/ 335756 h 504825"/>
                <a:gd name="connsiteX16" fmla="*/ 1666875 w 5991225"/>
                <a:gd name="connsiteY16" fmla="*/ 409575 h 504825"/>
                <a:gd name="connsiteX17" fmla="*/ 1450182 w 5991225"/>
                <a:gd name="connsiteY17" fmla="*/ 392906 h 504825"/>
                <a:gd name="connsiteX18" fmla="*/ 1038225 w 5991225"/>
                <a:gd name="connsiteY18" fmla="*/ 419100 h 504825"/>
                <a:gd name="connsiteX19" fmla="*/ 752475 w 5991225"/>
                <a:gd name="connsiteY19" fmla="*/ 447675 h 504825"/>
                <a:gd name="connsiteX20" fmla="*/ 285750 w 5991225"/>
                <a:gd name="connsiteY20" fmla="*/ 485775 h 504825"/>
                <a:gd name="connsiteX21" fmla="*/ 0 w 5991225"/>
                <a:gd name="connsiteY21" fmla="*/ 504825 h 504825"/>
                <a:gd name="connsiteX0" fmla="*/ 5991225 w 5991225"/>
                <a:gd name="connsiteY0" fmla="*/ 0 h 504825"/>
                <a:gd name="connsiteX1" fmla="*/ 5581650 w 5991225"/>
                <a:gd name="connsiteY1" fmla="*/ 38100 h 504825"/>
                <a:gd name="connsiteX2" fmla="*/ 5400675 w 5991225"/>
                <a:gd name="connsiteY2" fmla="*/ 57150 h 504825"/>
                <a:gd name="connsiteX3" fmla="*/ 5276850 w 5991225"/>
                <a:gd name="connsiteY3" fmla="*/ 104775 h 504825"/>
                <a:gd name="connsiteX4" fmla="*/ 5086350 w 5991225"/>
                <a:gd name="connsiteY4" fmla="*/ 95250 h 504825"/>
                <a:gd name="connsiteX5" fmla="*/ 4886325 w 5991225"/>
                <a:gd name="connsiteY5" fmla="*/ 95250 h 504825"/>
                <a:gd name="connsiteX6" fmla="*/ 4629150 w 5991225"/>
                <a:gd name="connsiteY6" fmla="*/ 114300 h 504825"/>
                <a:gd name="connsiteX7" fmla="*/ 4324350 w 5991225"/>
                <a:gd name="connsiteY7" fmla="*/ 152400 h 504825"/>
                <a:gd name="connsiteX8" fmla="*/ 4076700 w 5991225"/>
                <a:gd name="connsiteY8" fmla="*/ 190500 h 504825"/>
                <a:gd name="connsiteX9" fmla="*/ 3781425 w 5991225"/>
                <a:gd name="connsiteY9" fmla="*/ 190500 h 504825"/>
                <a:gd name="connsiteX10" fmla="*/ 3467100 w 5991225"/>
                <a:gd name="connsiteY10" fmla="*/ 209550 h 504825"/>
                <a:gd name="connsiteX11" fmla="*/ 3133725 w 5991225"/>
                <a:gd name="connsiteY11" fmla="*/ 266700 h 504825"/>
                <a:gd name="connsiteX12" fmla="*/ 2971800 w 5991225"/>
                <a:gd name="connsiteY12" fmla="*/ 285750 h 504825"/>
                <a:gd name="connsiteX13" fmla="*/ 2533650 w 5991225"/>
                <a:gd name="connsiteY13" fmla="*/ 304800 h 504825"/>
                <a:gd name="connsiteX14" fmla="*/ 2288381 w 5991225"/>
                <a:gd name="connsiteY14" fmla="*/ 314325 h 504825"/>
                <a:gd name="connsiteX15" fmla="*/ 2026444 w 5991225"/>
                <a:gd name="connsiteY15" fmla="*/ 335756 h 504825"/>
                <a:gd name="connsiteX16" fmla="*/ 1666875 w 5991225"/>
                <a:gd name="connsiteY16" fmla="*/ 409575 h 504825"/>
                <a:gd name="connsiteX17" fmla="*/ 1450182 w 5991225"/>
                <a:gd name="connsiteY17" fmla="*/ 392906 h 504825"/>
                <a:gd name="connsiteX18" fmla="*/ 1038225 w 5991225"/>
                <a:gd name="connsiteY18" fmla="*/ 419100 h 504825"/>
                <a:gd name="connsiteX19" fmla="*/ 752475 w 5991225"/>
                <a:gd name="connsiteY19" fmla="*/ 447675 h 504825"/>
                <a:gd name="connsiteX20" fmla="*/ 285750 w 5991225"/>
                <a:gd name="connsiteY20" fmla="*/ 485775 h 504825"/>
                <a:gd name="connsiteX21" fmla="*/ 0 w 5991225"/>
                <a:gd name="connsiteY21" fmla="*/ 504825 h 504825"/>
                <a:gd name="connsiteX0" fmla="*/ 5941218 w 5941218"/>
                <a:gd name="connsiteY0" fmla="*/ 0 h 514350"/>
                <a:gd name="connsiteX1" fmla="*/ 5531643 w 5941218"/>
                <a:gd name="connsiteY1" fmla="*/ 38100 h 514350"/>
                <a:gd name="connsiteX2" fmla="*/ 5350668 w 5941218"/>
                <a:gd name="connsiteY2" fmla="*/ 57150 h 514350"/>
                <a:gd name="connsiteX3" fmla="*/ 5226843 w 5941218"/>
                <a:gd name="connsiteY3" fmla="*/ 104775 h 514350"/>
                <a:gd name="connsiteX4" fmla="*/ 5036343 w 5941218"/>
                <a:gd name="connsiteY4" fmla="*/ 95250 h 514350"/>
                <a:gd name="connsiteX5" fmla="*/ 4836318 w 5941218"/>
                <a:gd name="connsiteY5" fmla="*/ 95250 h 514350"/>
                <a:gd name="connsiteX6" fmla="*/ 4579143 w 5941218"/>
                <a:gd name="connsiteY6" fmla="*/ 114300 h 514350"/>
                <a:gd name="connsiteX7" fmla="*/ 4274343 w 5941218"/>
                <a:gd name="connsiteY7" fmla="*/ 152400 h 514350"/>
                <a:gd name="connsiteX8" fmla="*/ 4026693 w 5941218"/>
                <a:gd name="connsiteY8" fmla="*/ 190500 h 514350"/>
                <a:gd name="connsiteX9" fmla="*/ 3731418 w 5941218"/>
                <a:gd name="connsiteY9" fmla="*/ 190500 h 514350"/>
                <a:gd name="connsiteX10" fmla="*/ 3417093 w 5941218"/>
                <a:gd name="connsiteY10" fmla="*/ 209550 h 514350"/>
                <a:gd name="connsiteX11" fmla="*/ 3083718 w 5941218"/>
                <a:gd name="connsiteY11" fmla="*/ 266700 h 514350"/>
                <a:gd name="connsiteX12" fmla="*/ 2921793 w 5941218"/>
                <a:gd name="connsiteY12" fmla="*/ 285750 h 514350"/>
                <a:gd name="connsiteX13" fmla="*/ 2483643 w 5941218"/>
                <a:gd name="connsiteY13" fmla="*/ 304800 h 514350"/>
                <a:gd name="connsiteX14" fmla="*/ 2238374 w 5941218"/>
                <a:gd name="connsiteY14" fmla="*/ 314325 h 514350"/>
                <a:gd name="connsiteX15" fmla="*/ 1976437 w 5941218"/>
                <a:gd name="connsiteY15" fmla="*/ 335756 h 514350"/>
                <a:gd name="connsiteX16" fmla="*/ 1616868 w 5941218"/>
                <a:gd name="connsiteY16" fmla="*/ 409575 h 514350"/>
                <a:gd name="connsiteX17" fmla="*/ 1400175 w 5941218"/>
                <a:gd name="connsiteY17" fmla="*/ 392906 h 514350"/>
                <a:gd name="connsiteX18" fmla="*/ 988218 w 5941218"/>
                <a:gd name="connsiteY18" fmla="*/ 419100 h 514350"/>
                <a:gd name="connsiteX19" fmla="*/ 702468 w 5941218"/>
                <a:gd name="connsiteY19" fmla="*/ 447675 h 514350"/>
                <a:gd name="connsiteX20" fmla="*/ 235743 w 5941218"/>
                <a:gd name="connsiteY20" fmla="*/ 485775 h 514350"/>
                <a:gd name="connsiteX21" fmla="*/ 0 w 5941218"/>
                <a:gd name="connsiteY21" fmla="*/ 514350 h 514350"/>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100636 w 6005511"/>
                <a:gd name="connsiteY4" fmla="*/ 95250 h 497682"/>
                <a:gd name="connsiteX5" fmla="*/ 4900611 w 6005511"/>
                <a:gd name="connsiteY5" fmla="*/ 95250 h 497682"/>
                <a:gd name="connsiteX6" fmla="*/ 4643436 w 6005511"/>
                <a:gd name="connsiteY6" fmla="*/ 114300 h 497682"/>
                <a:gd name="connsiteX7" fmla="*/ 4338636 w 6005511"/>
                <a:gd name="connsiteY7" fmla="*/ 152400 h 497682"/>
                <a:gd name="connsiteX8" fmla="*/ 4090986 w 6005511"/>
                <a:gd name="connsiteY8" fmla="*/ 190500 h 497682"/>
                <a:gd name="connsiteX9" fmla="*/ 3795711 w 6005511"/>
                <a:gd name="connsiteY9" fmla="*/ 190500 h 497682"/>
                <a:gd name="connsiteX10" fmla="*/ 3481386 w 6005511"/>
                <a:gd name="connsiteY10" fmla="*/ 2095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100636 w 6005511"/>
                <a:gd name="connsiteY4" fmla="*/ 95250 h 497682"/>
                <a:gd name="connsiteX5" fmla="*/ 4900611 w 6005511"/>
                <a:gd name="connsiteY5" fmla="*/ 95250 h 497682"/>
                <a:gd name="connsiteX6" fmla="*/ 4643436 w 6005511"/>
                <a:gd name="connsiteY6" fmla="*/ 114300 h 497682"/>
                <a:gd name="connsiteX7" fmla="*/ 4338636 w 6005511"/>
                <a:gd name="connsiteY7" fmla="*/ 152400 h 497682"/>
                <a:gd name="connsiteX8" fmla="*/ 4090986 w 6005511"/>
                <a:gd name="connsiteY8" fmla="*/ 190500 h 497682"/>
                <a:gd name="connsiteX9" fmla="*/ 3795711 w 6005511"/>
                <a:gd name="connsiteY9" fmla="*/ 190500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100636 w 6005511"/>
                <a:gd name="connsiteY4" fmla="*/ 95250 h 497682"/>
                <a:gd name="connsiteX5" fmla="*/ 4900611 w 6005511"/>
                <a:gd name="connsiteY5" fmla="*/ 95250 h 497682"/>
                <a:gd name="connsiteX6" fmla="*/ 4643436 w 6005511"/>
                <a:gd name="connsiteY6" fmla="*/ 114300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100636 w 6005511"/>
                <a:gd name="connsiteY4" fmla="*/ 95250 h 497682"/>
                <a:gd name="connsiteX5" fmla="*/ 4900611 w 6005511"/>
                <a:gd name="connsiteY5" fmla="*/ 95250 h 497682"/>
                <a:gd name="connsiteX6" fmla="*/ 4631529 w 6005511"/>
                <a:gd name="connsiteY6" fmla="*/ 142875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100636 w 6005511"/>
                <a:gd name="connsiteY4" fmla="*/ 95250 h 497682"/>
                <a:gd name="connsiteX5" fmla="*/ 4900611 w 6005511"/>
                <a:gd name="connsiteY5" fmla="*/ 121443 h 497682"/>
                <a:gd name="connsiteX6" fmla="*/ 4631529 w 6005511"/>
                <a:gd name="connsiteY6" fmla="*/ 142875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064917 w 6005511"/>
                <a:gd name="connsiteY4" fmla="*/ 116681 h 497682"/>
                <a:gd name="connsiteX5" fmla="*/ 4900611 w 6005511"/>
                <a:gd name="connsiteY5" fmla="*/ 121443 h 497682"/>
                <a:gd name="connsiteX6" fmla="*/ 4631529 w 6005511"/>
                <a:gd name="connsiteY6" fmla="*/ 142875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741192 w 6005511"/>
                <a:gd name="connsiteY1" fmla="*/ 57150 h 497682"/>
                <a:gd name="connsiteX2" fmla="*/ 5414961 w 6005511"/>
                <a:gd name="connsiteY2" fmla="*/ 57150 h 497682"/>
                <a:gd name="connsiteX3" fmla="*/ 5291136 w 6005511"/>
                <a:gd name="connsiteY3" fmla="*/ 104775 h 497682"/>
                <a:gd name="connsiteX4" fmla="*/ 5064917 w 6005511"/>
                <a:gd name="connsiteY4" fmla="*/ 116681 h 497682"/>
                <a:gd name="connsiteX5" fmla="*/ 4900611 w 6005511"/>
                <a:gd name="connsiteY5" fmla="*/ 121443 h 497682"/>
                <a:gd name="connsiteX6" fmla="*/ 4631529 w 6005511"/>
                <a:gd name="connsiteY6" fmla="*/ 142875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741192 w 6005511"/>
                <a:gd name="connsiteY1" fmla="*/ 57150 h 497682"/>
                <a:gd name="connsiteX2" fmla="*/ 5448298 w 6005511"/>
                <a:gd name="connsiteY2" fmla="*/ 66675 h 497682"/>
                <a:gd name="connsiteX3" fmla="*/ 5291136 w 6005511"/>
                <a:gd name="connsiteY3" fmla="*/ 104775 h 497682"/>
                <a:gd name="connsiteX4" fmla="*/ 5064917 w 6005511"/>
                <a:gd name="connsiteY4" fmla="*/ 116681 h 497682"/>
                <a:gd name="connsiteX5" fmla="*/ 4900611 w 6005511"/>
                <a:gd name="connsiteY5" fmla="*/ 121443 h 497682"/>
                <a:gd name="connsiteX6" fmla="*/ 4631529 w 6005511"/>
                <a:gd name="connsiteY6" fmla="*/ 142875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5991224 w 5991224"/>
                <a:gd name="connsiteY0" fmla="*/ 0 h 485776"/>
                <a:gd name="connsiteX1" fmla="*/ 5741192 w 5991224"/>
                <a:gd name="connsiteY1" fmla="*/ 45244 h 485776"/>
                <a:gd name="connsiteX2" fmla="*/ 5448298 w 5991224"/>
                <a:gd name="connsiteY2" fmla="*/ 54769 h 485776"/>
                <a:gd name="connsiteX3" fmla="*/ 5291136 w 5991224"/>
                <a:gd name="connsiteY3" fmla="*/ 92869 h 485776"/>
                <a:gd name="connsiteX4" fmla="*/ 5064917 w 5991224"/>
                <a:gd name="connsiteY4" fmla="*/ 104775 h 485776"/>
                <a:gd name="connsiteX5" fmla="*/ 4900611 w 5991224"/>
                <a:gd name="connsiteY5" fmla="*/ 109537 h 485776"/>
                <a:gd name="connsiteX6" fmla="*/ 4631529 w 5991224"/>
                <a:gd name="connsiteY6" fmla="*/ 130969 h 485776"/>
                <a:gd name="connsiteX7" fmla="*/ 4338636 w 5991224"/>
                <a:gd name="connsiteY7" fmla="*/ 140494 h 485776"/>
                <a:gd name="connsiteX8" fmla="*/ 4090986 w 5991224"/>
                <a:gd name="connsiteY8" fmla="*/ 178594 h 485776"/>
                <a:gd name="connsiteX9" fmla="*/ 3805236 w 5991224"/>
                <a:gd name="connsiteY9" fmla="*/ 190500 h 485776"/>
                <a:gd name="connsiteX10" fmla="*/ 3445667 w 5991224"/>
                <a:gd name="connsiteY10" fmla="*/ 235744 h 485776"/>
                <a:gd name="connsiteX11" fmla="*/ 3148011 w 5991224"/>
                <a:gd name="connsiteY11" fmla="*/ 254794 h 485776"/>
                <a:gd name="connsiteX12" fmla="*/ 2986086 w 5991224"/>
                <a:gd name="connsiteY12" fmla="*/ 273844 h 485776"/>
                <a:gd name="connsiteX13" fmla="*/ 2547936 w 5991224"/>
                <a:gd name="connsiteY13" fmla="*/ 292894 h 485776"/>
                <a:gd name="connsiteX14" fmla="*/ 2302667 w 5991224"/>
                <a:gd name="connsiteY14" fmla="*/ 302419 h 485776"/>
                <a:gd name="connsiteX15" fmla="*/ 2040730 w 5991224"/>
                <a:gd name="connsiteY15" fmla="*/ 323850 h 485776"/>
                <a:gd name="connsiteX16" fmla="*/ 1681161 w 5991224"/>
                <a:gd name="connsiteY16" fmla="*/ 397669 h 485776"/>
                <a:gd name="connsiteX17" fmla="*/ 1464468 w 5991224"/>
                <a:gd name="connsiteY17" fmla="*/ 381000 h 485776"/>
                <a:gd name="connsiteX18" fmla="*/ 1052511 w 5991224"/>
                <a:gd name="connsiteY18" fmla="*/ 407194 h 485776"/>
                <a:gd name="connsiteX19" fmla="*/ 766761 w 5991224"/>
                <a:gd name="connsiteY19" fmla="*/ 435769 h 485776"/>
                <a:gd name="connsiteX20" fmla="*/ 300036 w 5991224"/>
                <a:gd name="connsiteY20" fmla="*/ 473869 h 485776"/>
                <a:gd name="connsiteX21" fmla="*/ 0 w 5991224"/>
                <a:gd name="connsiteY21" fmla="*/ 485776 h 485776"/>
                <a:gd name="connsiteX0" fmla="*/ 6018490 w 6018490"/>
                <a:gd name="connsiteY0" fmla="*/ 0 h 473997"/>
                <a:gd name="connsiteX1" fmla="*/ 5768458 w 6018490"/>
                <a:gd name="connsiteY1" fmla="*/ 45244 h 473997"/>
                <a:gd name="connsiteX2" fmla="*/ 5475564 w 6018490"/>
                <a:gd name="connsiteY2" fmla="*/ 54769 h 473997"/>
                <a:gd name="connsiteX3" fmla="*/ 5318402 w 6018490"/>
                <a:gd name="connsiteY3" fmla="*/ 92869 h 473997"/>
                <a:gd name="connsiteX4" fmla="*/ 5092183 w 6018490"/>
                <a:gd name="connsiteY4" fmla="*/ 104775 h 473997"/>
                <a:gd name="connsiteX5" fmla="*/ 4927877 w 6018490"/>
                <a:gd name="connsiteY5" fmla="*/ 109537 h 473997"/>
                <a:gd name="connsiteX6" fmla="*/ 4658795 w 6018490"/>
                <a:gd name="connsiteY6" fmla="*/ 130969 h 473997"/>
                <a:gd name="connsiteX7" fmla="*/ 4365902 w 6018490"/>
                <a:gd name="connsiteY7" fmla="*/ 140494 h 473997"/>
                <a:gd name="connsiteX8" fmla="*/ 4118252 w 6018490"/>
                <a:gd name="connsiteY8" fmla="*/ 178594 h 473997"/>
                <a:gd name="connsiteX9" fmla="*/ 3832502 w 6018490"/>
                <a:gd name="connsiteY9" fmla="*/ 190500 h 473997"/>
                <a:gd name="connsiteX10" fmla="*/ 3472933 w 6018490"/>
                <a:gd name="connsiteY10" fmla="*/ 235744 h 473997"/>
                <a:gd name="connsiteX11" fmla="*/ 3175277 w 6018490"/>
                <a:gd name="connsiteY11" fmla="*/ 254794 h 473997"/>
                <a:gd name="connsiteX12" fmla="*/ 3013352 w 6018490"/>
                <a:gd name="connsiteY12" fmla="*/ 273844 h 473997"/>
                <a:gd name="connsiteX13" fmla="*/ 2575202 w 6018490"/>
                <a:gd name="connsiteY13" fmla="*/ 292894 h 473997"/>
                <a:gd name="connsiteX14" fmla="*/ 2329933 w 6018490"/>
                <a:gd name="connsiteY14" fmla="*/ 302419 h 473997"/>
                <a:gd name="connsiteX15" fmla="*/ 2067996 w 6018490"/>
                <a:gd name="connsiteY15" fmla="*/ 323850 h 473997"/>
                <a:gd name="connsiteX16" fmla="*/ 1708427 w 6018490"/>
                <a:gd name="connsiteY16" fmla="*/ 397669 h 473997"/>
                <a:gd name="connsiteX17" fmla="*/ 1491734 w 6018490"/>
                <a:gd name="connsiteY17" fmla="*/ 381000 h 473997"/>
                <a:gd name="connsiteX18" fmla="*/ 1079777 w 6018490"/>
                <a:gd name="connsiteY18" fmla="*/ 407194 h 473997"/>
                <a:gd name="connsiteX19" fmla="*/ 794027 w 6018490"/>
                <a:gd name="connsiteY19" fmla="*/ 435769 h 473997"/>
                <a:gd name="connsiteX20" fmla="*/ 327302 w 6018490"/>
                <a:gd name="connsiteY20" fmla="*/ 473869 h 473997"/>
                <a:gd name="connsiteX21" fmla="*/ 0 w 6018490"/>
                <a:gd name="connsiteY21" fmla="*/ 90436 h 473997"/>
                <a:gd name="connsiteX0" fmla="*/ 6018490 w 6018490"/>
                <a:gd name="connsiteY0" fmla="*/ 0 h 435769"/>
                <a:gd name="connsiteX1" fmla="*/ 5768458 w 6018490"/>
                <a:gd name="connsiteY1" fmla="*/ 45244 h 435769"/>
                <a:gd name="connsiteX2" fmla="*/ 5475564 w 6018490"/>
                <a:gd name="connsiteY2" fmla="*/ 54769 h 435769"/>
                <a:gd name="connsiteX3" fmla="*/ 5318402 w 6018490"/>
                <a:gd name="connsiteY3" fmla="*/ 92869 h 435769"/>
                <a:gd name="connsiteX4" fmla="*/ 5092183 w 6018490"/>
                <a:gd name="connsiteY4" fmla="*/ 104775 h 435769"/>
                <a:gd name="connsiteX5" fmla="*/ 4927877 w 6018490"/>
                <a:gd name="connsiteY5" fmla="*/ 109537 h 435769"/>
                <a:gd name="connsiteX6" fmla="*/ 4658795 w 6018490"/>
                <a:gd name="connsiteY6" fmla="*/ 130969 h 435769"/>
                <a:gd name="connsiteX7" fmla="*/ 4365902 w 6018490"/>
                <a:gd name="connsiteY7" fmla="*/ 140494 h 435769"/>
                <a:gd name="connsiteX8" fmla="*/ 4118252 w 6018490"/>
                <a:gd name="connsiteY8" fmla="*/ 178594 h 435769"/>
                <a:gd name="connsiteX9" fmla="*/ 3832502 w 6018490"/>
                <a:gd name="connsiteY9" fmla="*/ 190500 h 435769"/>
                <a:gd name="connsiteX10" fmla="*/ 3472933 w 6018490"/>
                <a:gd name="connsiteY10" fmla="*/ 235744 h 435769"/>
                <a:gd name="connsiteX11" fmla="*/ 3175277 w 6018490"/>
                <a:gd name="connsiteY11" fmla="*/ 254794 h 435769"/>
                <a:gd name="connsiteX12" fmla="*/ 3013352 w 6018490"/>
                <a:gd name="connsiteY12" fmla="*/ 273844 h 435769"/>
                <a:gd name="connsiteX13" fmla="*/ 2575202 w 6018490"/>
                <a:gd name="connsiteY13" fmla="*/ 292894 h 435769"/>
                <a:gd name="connsiteX14" fmla="*/ 2329933 w 6018490"/>
                <a:gd name="connsiteY14" fmla="*/ 302419 h 435769"/>
                <a:gd name="connsiteX15" fmla="*/ 2067996 w 6018490"/>
                <a:gd name="connsiteY15" fmla="*/ 323850 h 435769"/>
                <a:gd name="connsiteX16" fmla="*/ 1708427 w 6018490"/>
                <a:gd name="connsiteY16" fmla="*/ 397669 h 435769"/>
                <a:gd name="connsiteX17" fmla="*/ 1491734 w 6018490"/>
                <a:gd name="connsiteY17" fmla="*/ 381000 h 435769"/>
                <a:gd name="connsiteX18" fmla="*/ 1079777 w 6018490"/>
                <a:gd name="connsiteY18" fmla="*/ 407194 h 435769"/>
                <a:gd name="connsiteX19" fmla="*/ 794027 w 6018490"/>
                <a:gd name="connsiteY19" fmla="*/ 435769 h 435769"/>
                <a:gd name="connsiteX20" fmla="*/ 477259 w 6018490"/>
                <a:gd name="connsiteY20" fmla="*/ 255751 h 435769"/>
                <a:gd name="connsiteX21" fmla="*/ 0 w 6018490"/>
                <a:gd name="connsiteY21" fmla="*/ 90436 h 435769"/>
                <a:gd name="connsiteX0" fmla="*/ 6018490 w 6018490"/>
                <a:gd name="connsiteY0" fmla="*/ 0 h 407877"/>
                <a:gd name="connsiteX1" fmla="*/ 5768458 w 6018490"/>
                <a:gd name="connsiteY1" fmla="*/ 45244 h 407877"/>
                <a:gd name="connsiteX2" fmla="*/ 5475564 w 6018490"/>
                <a:gd name="connsiteY2" fmla="*/ 54769 h 407877"/>
                <a:gd name="connsiteX3" fmla="*/ 5318402 w 6018490"/>
                <a:gd name="connsiteY3" fmla="*/ 92869 h 407877"/>
                <a:gd name="connsiteX4" fmla="*/ 5092183 w 6018490"/>
                <a:gd name="connsiteY4" fmla="*/ 104775 h 407877"/>
                <a:gd name="connsiteX5" fmla="*/ 4927877 w 6018490"/>
                <a:gd name="connsiteY5" fmla="*/ 109537 h 407877"/>
                <a:gd name="connsiteX6" fmla="*/ 4658795 w 6018490"/>
                <a:gd name="connsiteY6" fmla="*/ 130969 h 407877"/>
                <a:gd name="connsiteX7" fmla="*/ 4365902 w 6018490"/>
                <a:gd name="connsiteY7" fmla="*/ 140494 h 407877"/>
                <a:gd name="connsiteX8" fmla="*/ 4118252 w 6018490"/>
                <a:gd name="connsiteY8" fmla="*/ 178594 h 407877"/>
                <a:gd name="connsiteX9" fmla="*/ 3832502 w 6018490"/>
                <a:gd name="connsiteY9" fmla="*/ 190500 h 407877"/>
                <a:gd name="connsiteX10" fmla="*/ 3472933 w 6018490"/>
                <a:gd name="connsiteY10" fmla="*/ 235744 h 407877"/>
                <a:gd name="connsiteX11" fmla="*/ 3175277 w 6018490"/>
                <a:gd name="connsiteY11" fmla="*/ 254794 h 407877"/>
                <a:gd name="connsiteX12" fmla="*/ 3013352 w 6018490"/>
                <a:gd name="connsiteY12" fmla="*/ 273844 h 407877"/>
                <a:gd name="connsiteX13" fmla="*/ 2575202 w 6018490"/>
                <a:gd name="connsiteY13" fmla="*/ 292894 h 407877"/>
                <a:gd name="connsiteX14" fmla="*/ 2329933 w 6018490"/>
                <a:gd name="connsiteY14" fmla="*/ 302419 h 407877"/>
                <a:gd name="connsiteX15" fmla="*/ 2067996 w 6018490"/>
                <a:gd name="connsiteY15" fmla="*/ 323850 h 407877"/>
                <a:gd name="connsiteX16" fmla="*/ 1708427 w 6018490"/>
                <a:gd name="connsiteY16" fmla="*/ 397669 h 407877"/>
                <a:gd name="connsiteX17" fmla="*/ 1491734 w 6018490"/>
                <a:gd name="connsiteY17" fmla="*/ 381000 h 407877"/>
                <a:gd name="connsiteX18" fmla="*/ 1079777 w 6018490"/>
                <a:gd name="connsiteY18" fmla="*/ 407194 h 407877"/>
                <a:gd name="connsiteX19" fmla="*/ 821293 w 6018490"/>
                <a:gd name="connsiteY19" fmla="*/ 340343 h 407877"/>
                <a:gd name="connsiteX20" fmla="*/ 477259 w 6018490"/>
                <a:gd name="connsiteY20" fmla="*/ 255751 h 407877"/>
                <a:gd name="connsiteX21" fmla="*/ 0 w 6018490"/>
                <a:gd name="connsiteY21" fmla="*/ 90436 h 407877"/>
                <a:gd name="connsiteX0" fmla="*/ 6018490 w 6018490"/>
                <a:gd name="connsiteY0" fmla="*/ 0 h 397668"/>
                <a:gd name="connsiteX1" fmla="*/ 5768458 w 6018490"/>
                <a:gd name="connsiteY1" fmla="*/ 45244 h 397668"/>
                <a:gd name="connsiteX2" fmla="*/ 5475564 w 6018490"/>
                <a:gd name="connsiteY2" fmla="*/ 54769 h 397668"/>
                <a:gd name="connsiteX3" fmla="*/ 5318402 w 6018490"/>
                <a:gd name="connsiteY3" fmla="*/ 92869 h 397668"/>
                <a:gd name="connsiteX4" fmla="*/ 5092183 w 6018490"/>
                <a:gd name="connsiteY4" fmla="*/ 104775 h 397668"/>
                <a:gd name="connsiteX5" fmla="*/ 4927877 w 6018490"/>
                <a:gd name="connsiteY5" fmla="*/ 109537 h 397668"/>
                <a:gd name="connsiteX6" fmla="*/ 4658795 w 6018490"/>
                <a:gd name="connsiteY6" fmla="*/ 130969 h 397668"/>
                <a:gd name="connsiteX7" fmla="*/ 4365902 w 6018490"/>
                <a:gd name="connsiteY7" fmla="*/ 140494 h 397668"/>
                <a:gd name="connsiteX8" fmla="*/ 4118252 w 6018490"/>
                <a:gd name="connsiteY8" fmla="*/ 178594 h 397668"/>
                <a:gd name="connsiteX9" fmla="*/ 3832502 w 6018490"/>
                <a:gd name="connsiteY9" fmla="*/ 190500 h 397668"/>
                <a:gd name="connsiteX10" fmla="*/ 3472933 w 6018490"/>
                <a:gd name="connsiteY10" fmla="*/ 235744 h 397668"/>
                <a:gd name="connsiteX11" fmla="*/ 3175277 w 6018490"/>
                <a:gd name="connsiteY11" fmla="*/ 254794 h 397668"/>
                <a:gd name="connsiteX12" fmla="*/ 3013352 w 6018490"/>
                <a:gd name="connsiteY12" fmla="*/ 273844 h 397668"/>
                <a:gd name="connsiteX13" fmla="*/ 2575202 w 6018490"/>
                <a:gd name="connsiteY13" fmla="*/ 292894 h 397668"/>
                <a:gd name="connsiteX14" fmla="*/ 2329933 w 6018490"/>
                <a:gd name="connsiteY14" fmla="*/ 302419 h 397668"/>
                <a:gd name="connsiteX15" fmla="*/ 2067996 w 6018490"/>
                <a:gd name="connsiteY15" fmla="*/ 323850 h 397668"/>
                <a:gd name="connsiteX16" fmla="*/ 1708427 w 6018490"/>
                <a:gd name="connsiteY16" fmla="*/ 397669 h 397668"/>
                <a:gd name="connsiteX17" fmla="*/ 1491734 w 6018490"/>
                <a:gd name="connsiteY17" fmla="*/ 381000 h 397668"/>
                <a:gd name="connsiteX18" fmla="*/ 1229733 w 6018490"/>
                <a:gd name="connsiteY18" fmla="*/ 366296 h 397668"/>
                <a:gd name="connsiteX19" fmla="*/ 821293 w 6018490"/>
                <a:gd name="connsiteY19" fmla="*/ 340343 h 397668"/>
                <a:gd name="connsiteX20" fmla="*/ 477259 w 6018490"/>
                <a:gd name="connsiteY20" fmla="*/ 255751 h 397668"/>
                <a:gd name="connsiteX21" fmla="*/ 0 w 6018490"/>
                <a:gd name="connsiteY21" fmla="*/ 90436 h 397668"/>
                <a:gd name="connsiteX0" fmla="*/ 6018490 w 6018490"/>
                <a:gd name="connsiteY0" fmla="*/ 0 h 397670"/>
                <a:gd name="connsiteX1" fmla="*/ 5768458 w 6018490"/>
                <a:gd name="connsiteY1" fmla="*/ 45244 h 397670"/>
                <a:gd name="connsiteX2" fmla="*/ 5475564 w 6018490"/>
                <a:gd name="connsiteY2" fmla="*/ 54769 h 397670"/>
                <a:gd name="connsiteX3" fmla="*/ 5318402 w 6018490"/>
                <a:gd name="connsiteY3" fmla="*/ 92869 h 397670"/>
                <a:gd name="connsiteX4" fmla="*/ 5092183 w 6018490"/>
                <a:gd name="connsiteY4" fmla="*/ 104775 h 397670"/>
                <a:gd name="connsiteX5" fmla="*/ 4927877 w 6018490"/>
                <a:gd name="connsiteY5" fmla="*/ 109537 h 397670"/>
                <a:gd name="connsiteX6" fmla="*/ 4658795 w 6018490"/>
                <a:gd name="connsiteY6" fmla="*/ 130969 h 397670"/>
                <a:gd name="connsiteX7" fmla="*/ 4365902 w 6018490"/>
                <a:gd name="connsiteY7" fmla="*/ 140494 h 397670"/>
                <a:gd name="connsiteX8" fmla="*/ 4118252 w 6018490"/>
                <a:gd name="connsiteY8" fmla="*/ 178594 h 397670"/>
                <a:gd name="connsiteX9" fmla="*/ 3832502 w 6018490"/>
                <a:gd name="connsiteY9" fmla="*/ 190500 h 397670"/>
                <a:gd name="connsiteX10" fmla="*/ 3472933 w 6018490"/>
                <a:gd name="connsiteY10" fmla="*/ 235744 h 397670"/>
                <a:gd name="connsiteX11" fmla="*/ 3175277 w 6018490"/>
                <a:gd name="connsiteY11" fmla="*/ 254794 h 397670"/>
                <a:gd name="connsiteX12" fmla="*/ 3013352 w 6018490"/>
                <a:gd name="connsiteY12" fmla="*/ 273844 h 397670"/>
                <a:gd name="connsiteX13" fmla="*/ 2575202 w 6018490"/>
                <a:gd name="connsiteY13" fmla="*/ 292894 h 397670"/>
                <a:gd name="connsiteX14" fmla="*/ 2329933 w 6018490"/>
                <a:gd name="connsiteY14" fmla="*/ 302419 h 397670"/>
                <a:gd name="connsiteX15" fmla="*/ 2067996 w 6018490"/>
                <a:gd name="connsiteY15" fmla="*/ 323850 h 397670"/>
                <a:gd name="connsiteX16" fmla="*/ 1708427 w 6018490"/>
                <a:gd name="connsiteY16" fmla="*/ 397669 h 397670"/>
                <a:gd name="connsiteX17" fmla="*/ 1491734 w 6018490"/>
                <a:gd name="connsiteY17" fmla="*/ 381000 h 397670"/>
                <a:gd name="connsiteX18" fmla="*/ 1229733 w 6018490"/>
                <a:gd name="connsiteY18" fmla="*/ 366296 h 397670"/>
                <a:gd name="connsiteX19" fmla="*/ 821293 w 6018490"/>
                <a:gd name="connsiteY19" fmla="*/ 340343 h 397670"/>
                <a:gd name="connsiteX20" fmla="*/ 422729 w 6018490"/>
                <a:gd name="connsiteY20" fmla="*/ 228487 h 397670"/>
                <a:gd name="connsiteX21" fmla="*/ 0 w 6018490"/>
                <a:gd name="connsiteY21" fmla="*/ 90436 h 39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18490" h="397670">
                  <a:moveTo>
                    <a:pt x="6018490" y="0"/>
                  </a:moveTo>
                  <a:cubicBezTo>
                    <a:pt x="5930384" y="19050"/>
                    <a:pt x="5858946" y="36116"/>
                    <a:pt x="5768458" y="45244"/>
                  </a:cubicBezTo>
                  <a:cubicBezTo>
                    <a:pt x="5677970" y="54372"/>
                    <a:pt x="5573195" y="51594"/>
                    <a:pt x="5475564" y="54769"/>
                  </a:cubicBezTo>
                  <a:lnTo>
                    <a:pt x="5318402" y="92869"/>
                  </a:lnTo>
                  <a:lnTo>
                    <a:pt x="5092183" y="104775"/>
                  </a:lnTo>
                  <a:lnTo>
                    <a:pt x="4927877" y="109537"/>
                  </a:lnTo>
                  <a:lnTo>
                    <a:pt x="4658795" y="130969"/>
                  </a:lnTo>
                  <a:lnTo>
                    <a:pt x="4365902" y="140494"/>
                  </a:lnTo>
                  <a:lnTo>
                    <a:pt x="4118252" y="178594"/>
                  </a:lnTo>
                  <a:lnTo>
                    <a:pt x="3832502" y="190500"/>
                  </a:lnTo>
                  <a:lnTo>
                    <a:pt x="3472933" y="235744"/>
                  </a:lnTo>
                  <a:lnTo>
                    <a:pt x="3175277" y="254794"/>
                  </a:lnTo>
                  <a:lnTo>
                    <a:pt x="3013352" y="273844"/>
                  </a:lnTo>
                  <a:lnTo>
                    <a:pt x="2575202" y="292894"/>
                  </a:lnTo>
                  <a:lnTo>
                    <a:pt x="2329933" y="302419"/>
                  </a:lnTo>
                  <a:lnTo>
                    <a:pt x="2067996" y="323850"/>
                  </a:lnTo>
                  <a:lnTo>
                    <a:pt x="1708427" y="397669"/>
                  </a:lnTo>
                  <a:lnTo>
                    <a:pt x="1491734" y="381000"/>
                  </a:lnTo>
                  <a:lnTo>
                    <a:pt x="1229733" y="366296"/>
                  </a:lnTo>
                  <a:cubicBezTo>
                    <a:pt x="1113449" y="375424"/>
                    <a:pt x="916543" y="330818"/>
                    <a:pt x="821293" y="340343"/>
                  </a:cubicBezTo>
                  <a:lnTo>
                    <a:pt x="422729" y="228487"/>
                  </a:lnTo>
                  <a:cubicBezTo>
                    <a:pt x="294936" y="236821"/>
                    <a:pt x="78581" y="80911"/>
                    <a:pt x="0" y="90436"/>
                  </a:cubicBezTo>
                </a:path>
              </a:pathLst>
            </a:custGeom>
            <a:noFill/>
            <a:ln w="25400" cap="flat" cmpd="sng" algn="ctr">
              <a:solidFill>
                <a:srgbClr val="00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pic>
          <p:nvPicPr>
            <p:cNvPr id="17"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529" t="-2" r="13602" b="2841"/>
            <a:stretch/>
          </p:blipFill>
          <p:spPr bwMode="auto">
            <a:xfrm rot="21191680">
              <a:off x="4847217" y="5024297"/>
              <a:ext cx="239392" cy="300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529" t="-2" r="13602" b="2841"/>
            <a:stretch/>
          </p:blipFill>
          <p:spPr bwMode="auto">
            <a:xfrm rot="21191680">
              <a:off x="6749437" y="4861146"/>
              <a:ext cx="239392" cy="300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529" t="-2" r="13602" b="2841"/>
            <a:stretch/>
          </p:blipFill>
          <p:spPr bwMode="auto">
            <a:xfrm rot="21410631">
              <a:off x="1996804" y="4791093"/>
              <a:ext cx="239392" cy="300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Freeform 19"/>
            <p:cNvSpPr/>
            <p:nvPr/>
          </p:nvSpPr>
          <p:spPr>
            <a:xfrm>
              <a:off x="1462808" y="5084022"/>
              <a:ext cx="872710" cy="40491"/>
            </a:xfrm>
            <a:custGeom>
              <a:avLst/>
              <a:gdLst>
                <a:gd name="connsiteX0" fmla="*/ 0 w 1318437"/>
                <a:gd name="connsiteY0" fmla="*/ 10632 h 42530"/>
                <a:gd name="connsiteX1" fmla="*/ 148856 w 1318437"/>
                <a:gd name="connsiteY1" fmla="*/ 42530 h 42530"/>
                <a:gd name="connsiteX2" fmla="*/ 404037 w 1318437"/>
                <a:gd name="connsiteY2" fmla="*/ 21265 h 42530"/>
                <a:gd name="connsiteX3" fmla="*/ 563526 w 1318437"/>
                <a:gd name="connsiteY3" fmla="*/ 21265 h 42530"/>
                <a:gd name="connsiteX4" fmla="*/ 723014 w 1318437"/>
                <a:gd name="connsiteY4" fmla="*/ 21265 h 42530"/>
                <a:gd name="connsiteX5" fmla="*/ 829340 w 1318437"/>
                <a:gd name="connsiteY5" fmla="*/ 10632 h 42530"/>
                <a:gd name="connsiteX6" fmla="*/ 978196 w 1318437"/>
                <a:gd name="connsiteY6" fmla="*/ 10632 h 42530"/>
                <a:gd name="connsiteX7" fmla="*/ 1084521 w 1318437"/>
                <a:gd name="connsiteY7" fmla="*/ 21265 h 42530"/>
                <a:gd name="connsiteX8" fmla="*/ 1233377 w 1318437"/>
                <a:gd name="connsiteY8" fmla="*/ 0 h 42530"/>
                <a:gd name="connsiteX9" fmla="*/ 1318437 w 1318437"/>
                <a:gd name="connsiteY9" fmla="*/ 21265 h 42530"/>
                <a:gd name="connsiteX0" fmla="*/ 0 w 1169581"/>
                <a:gd name="connsiteY0" fmla="*/ 42530 h 42530"/>
                <a:gd name="connsiteX1" fmla="*/ 255181 w 1169581"/>
                <a:gd name="connsiteY1" fmla="*/ 21265 h 42530"/>
                <a:gd name="connsiteX2" fmla="*/ 414670 w 1169581"/>
                <a:gd name="connsiteY2" fmla="*/ 21265 h 42530"/>
                <a:gd name="connsiteX3" fmla="*/ 574158 w 1169581"/>
                <a:gd name="connsiteY3" fmla="*/ 21265 h 42530"/>
                <a:gd name="connsiteX4" fmla="*/ 680484 w 1169581"/>
                <a:gd name="connsiteY4" fmla="*/ 10632 h 42530"/>
                <a:gd name="connsiteX5" fmla="*/ 829340 w 1169581"/>
                <a:gd name="connsiteY5" fmla="*/ 10632 h 42530"/>
                <a:gd name="connsiteX6" fmla="*/ 935665 w 1169581"/>
                <a:gd name="connsiteY6" fmla="*/ 21265 h 42530"/>
                <a:gd name="connsiteX7" fmla="*/ 1084521 w 1169581"/>
                <a:gd name="connsiteY7" fmla="*/ 0 h 42530"/>
                <a:gd name="connsiteX8" fmla="*/ 1169581 w 1169581"/>
                <a:gd name="connsiteY8" fmla="*/ 21265 h 42530"/>
                <a:gd name="connsiteX0" fmla="*/ 0 w 1121956"/>
                <a:gd name="connsiteY0" fmla="*/ 52055 h 52055"/>
                <a:gd name="connsiteX1" fmla="*/ 207556 w 1121956"/>
                <a:gd name="connsiteY1" fmla="*/ 21265 h 52055"/>
                <a:gd name="connsiteX2" fmla="*/ 367045 w 1121956"/>
                <a:gd name="connsiteY2" fmla="*/ 21265 h 52055"/>
                <a:gd name="connsiteX3" fmla="*/ 526533 w 1121956"/>
                <a:gd name="connsiteY3" fmla="*/ 21265 h 52055"/>
                <a:gd name="connsiteX4" fmla="*/ 632859 w 1121956"/>
                <a:gd name="connsiteY4" fmla="*/ 10632 h 52055"/>
                <a:gd name="connsiteX5" fmla="*/ 781715 w 1121956"/>
                <a:gd name="connsiteY5" fmla="*/ 10632 h 52055"/>
                <a:gd name="connsiteX6" fmla="*/ 888040 w 1121956"/>
                <a:gd name="connsiteY6" fmla="*/ 21265 h 52055"/>
                <a:gd name="connsiteX7" fmla="*/ 1036896 w 1121956"/>
                <a:gd name="connsiteY7" fmla="*/ 0 h 52055"/>
                <a:gd name="connsiteX8" fmla="*/ 1121956 w 1121956"/>
                <a:gd name="connsiteY8" fmla="*/ 21265 h 5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956" h="52055">
                  <a:moveTo>
                    <a:pt x="0" y="52055"/>
                  </a:moveTo>
                  <a:lnTo>
                    <a:pt x="207556" y="21265"/>
                  </a:lnTo>
                  <a:lnTo>
                    <a:pt x="367045" y="21265"/>
                  </a:lnTo>
                  <a:lnTo>
                    <a:pt x="526533" y="21265"/>
                  </a:lnTo>
                  <a:lnTo>
                    <a:pt x="632859" y="10632"/>
                  </a:lnTo>
                  <a:lnTo>
                    <a:pt x="781715" y="10632"/>
                  </a:lnTo>
                  <a:lnTo>
                    <a:pt x="888040" y="21265"/>
                  </a:lnTo>
                  <a:lnTo>
                    <a:pt x="1036896" y="0"/>
                  </a:lnTo>
                  <a:lnTo>
                    <a:pt x="1121956" y="21265"/>
                  </a:lnTo>
                </a:path>
              </a:pathLst>
            </a:custGeom>
            <a:noFill/>
            <a:ln w="25400" cap="flat" cmpd="sng" algn="ctr">
              <a:solidFill>
                <a:srgbClr val="00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nvGrpSpPr>
            <p:cNvPr id="21" name="Group 20"/>
            <p:cNvGrpSpPr/>
            <p:nvPr/>
          </p:nvGrpSpPr>
          <p:grpSpPr>
            <a:xfrm>
              <a:off x="1472973" y="4841245"/>
              <a:ext cx="5548298" cy="1847682"/>
              <a:chOff x="1070787" y="2892055"/>
              <a:chExt cx="7132896" cy="2375381"/>
            </a:xfrm>
          </p:grpSpPr>
          <p:sp>
            <p:nvSpPr>
              <p:cNvPr id="31" name="Freeform 30"/>
              <p:cNvSpPr/>
              <p:nvPr/>
            </p:nvSpPr>
            <p:spPr>
              <a:xfrm>
                <a:off x="2169042" y="2892055"/>
                <a:ext cx="0" cy="2375381"/>
              </a:xfrm>
              <a:custGeom>
                <a:avLst/>
                <a:gdLst>
                  <a:gd name="connsiteX0" fmla="*/ 0 w 0"/>
                  <a:gd name="connsiteY0" fmla="*/ 0 h 2594344"/>
                  <a:gd name="connsiteX1" fmla="*/ 0 w 0"/>
                  <a:gd name="connsiteY1" fmla="*/ 2594344 h 2594344"/>
                  <a:gd name="connsiteX0" fmla="*/ 0 w 0"/>
                  <a:gd name="connsiteY0" fmla="*/ 0 h 9156"/>
                  <a:gd name="connsiteX1" fmla="*/ 9525 w 0"/>
                  <a:gd name="connsiteY1" fmla="*/ 9156 h 9156"/>
                </a:gdLst>
                <a:ahLst/>
                <a:cxnLst>
                  <a:cxn ang="0">
                    <a:pos x="connsiteX0" y="connsiteY0"/>
                  </a:cxn>
                  <a:cxn ang="0">
                    <a:pos x="connsiteX1" y="connsiteY1"/>
                  </a:cxn>
                </a:cxnLst>
                <a:rect l="l" t="t" r="r" b="b"/>
                <a:pathLst>
                  <a:path h="9156">
                    <a:moveTo>
                      <a:pt x="0" y="0"/>
                    </a:moveTo>
                    <a:cubicBezTo>
                      <a:pt x="0" y="3333"/>
                      <a:pt x="9525" y="5823"/>
                      <a:pt x="9525" y="9156"/>
                    </a:cubicBezTo>
                  </a:path>
                </a:pathLst>
              </a:cu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2" name="Freeform 31"/>
              <p:cNvSpPr/>
              <p:nvPr/>
            </p:nvSpPr>
            <p:spPr>
              <a:xfrm>
                <a:off x="1070787" y="3106922"/>
                <a:ext cx="7132896" cy="8418"/>
              </a:xfrm>
              <a:custGeom>
                <a:avLst/>
                <a:gdLst>
                  <a:gd name="connsiteX0" fmla="*/ 0 w 7485321"/>
                  <a:gd name="connsiteY0" fmla="*/ 0 h 10632"/>
                  <a:gd name="connsiteX1" fmla="*/ 7485321 w 7485321"/>
                  <a:gd name="connsiteY1" fmla="*/ 10632 h 10632"/>
                  <a:gd name="connsiteX0" fmla="*/ 0 w 7275771"/>
                  <a:gd name="connsiteY0" fmla="*/ 0 h 10632"/>
                  <a:gd name="connsiteX1" fmla="*/ 7275771 w 7275771"/>
                  <a:gd name="connsiteY1" fmla="*/ 10632 h 10632"/>
                  <a:gd name="connsiteX0" fmla="*/ 0 w 7132896"/>
                  <a:gd name="connsiteY0" fmla="*/ 8418 h 8418"/>
                  <a:gd name="connsiteX1" fmla="*/ 7132896 w 7132896"/>
                  <a:gd name="connsiteY1" fmla="*/ 0 h 8418"/>
                </a:gdLst>
                <a:ahLst/>
                <a:cxnLst>
                  <a:cxn ang="0">
                    <a:pos x="connsiteX0" y="connsiteY0"/>
                  </a:cxn>
                  <a:cxn ang="0">
                    <a:pos x="connsiteX1" y="connsiteY1"/>
                  </a:cxn>
                </a:cxnLst>
                <a:rect l="l" t="t" r="r" b="b"/>
                <a:pathLst>
                  <a:path w="7132896" h="8418">
                    <a:moveTo>
                      <a:pt x="0" y="8418"/>
                    </a:moveTo>
                    <a:lnTo>
                      <a:pt x="7132896" y="0"/>
                    </a:lnTo>
                  </a:path>
                </a:pathLst>
              </a:custGeom>
              <a:noFill/>
              <a:ln w="25400" cap="flat" cmpd="sng" algn="ctr">
                <a:solidFill>
                  <a:sysClr val="windowText" lastClr="0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sp>
          <p:nvSpPr>
            <p:cNvPr id="30" name="Freeform 29"/>
            <p:cNvSpPr/>
            <p:nvPr/>
          </p:nvSpPr>
          <p:spPr>
            <a:xfrm>
              <a:off x="1285875" y="4562475"/>
              <a:ext cx="5915025" cy="9525"/>
            </a:xfrm>
            <a:custGeom>
              <a:avLst/>
              <a:gdLst>
                <a:gd name="connsiteX0" fmla="*/ 0 w 5915025"/>
                <a:gd name="connsiteY0" fmla="*/ 9525 h 9525"/>
                <a:gd name="connsiteX1" fmla="*/ 5915025 w 5915025"/>
                <a:gd name="connsiteY1" fmla="*/ 0 h 9525"/>
              </a:gdLst>
              <a:ahLst/>
              <a:cxnLst>
                <a:cxn ang="0">
                  <a:pos x="connsiteX0" y="connsiteY0"/>
                </a:cxn>
                <a:cxn ang="0">
                  <a:pos x="connsiteX1" y="connsiteY1"/>
                </a:cxn>
              </a:cxnLst>
              <a:rect l="l" t="t" r="r" b="b"/>
              <a:pathLst>
                <a:path w="5915025" h="9525">
                  <a:moveTo>
                    <a:pt x="0" y="9525"/>
                  </a:moveTo>
                  <a:lnTo>
                    <a:pt x="5915025" y="0"/>
                  </a:lnTo>
                </a:path>
              </a:pathLst>
            </a:custGeom>
            <a:noFill/>
            <a:ln w="9525"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pic>
          <p:nvPicPr>
            <p:cNvPr id="2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14737" y="0"/>
              <a:ext cx="5736978" cy="441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4" name="Group 23"/>
            <p:cNvGrpSpPr/>
            <p:nvPr/>
          </p:nvGrpSpPr>
          <p:grpSpPr>
            <a:xfrm>
              <a:off x="2505075" y="1619250"/>
              <a:ext cx="4314825" cy="1000125"/>
              <a:chOff x="2505075" y="1619250"/>
              <a:chExt cx="4314825" cy="1000125"/>
            </a:xfrm>
          </p:grpSpPr>
          <p:sp>
            <p:nvSpPr>
              <p:cNvPr id="25" name="Freeform 24"/>
              <p:cNvSpPr/>
              <p:nvPr/>
            </p:nvSpPr>
            <p:spPr>
              <a:xfrm>
                <a:off x="2505075" y="1619250"/>
                <a:ext cx="3438525" cy="123825"/>
              </a:xfrm>
              <a:custGeom>
                <a:avLst/>
                <a:gdLst>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57275 w 3438525"/>
                  <a:gd name="connsiteY4" fmla="*/ 104775 h 123825"/>
                  <a:gd name="connsiteX5" fmla="*/ 1247775 w 3438525"/>
                  <a:gd name="connsiteY5" fmla="*/ 47625 h 123825"/>
                  <a:gd name="connsiteX6" fmla="*/ 1447800 w 3438525"/>
                  <a:gd name="connsiteY6" fmla="*/ 9525 h 123825"/>
                  <a:gd name="connsiteX7" fmla="*/ 1685925 w 3438525"/>
                  <a:gd name="connsiteY7" fmla="*/ 38100 h 123825"/>
                  <a:gd name="connsiteX8" fmla="*/ 2000250 w 3438525"/>
                  <a:gd name="connsiteY8" fmla="*/ 66675 h 123825"/>
                  <a:gd name="connsiteX9" fmla="*/ 2314575 w 3438525"/>
                  <a:gd name="connsiteY9" fmla="*/ 104775 h 123825"/>
                  <a:gd name="connsiteX10" fmla="*/ 2686050 w 3438525"/>
                  <a:gd name="connsiteY10" fmla="*/ 123825 h 123825"/>
                  <a:gd name="connsiteX11" fmla="*/ 3438525 w 3438525"/>
                  <a:gd name="connsiteY11"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47775 w 3438525"/>
                  <a:gd name="connsiteY5" fmla="*/ 47625 h 123825"/>
                  <a:gd name="connsiteX6" fmla="*/ 1447800 w 3438525"/>
                  <a:gd name="connsiteY6" fmla="*/ 9525 h 123825"/>
                  <a:gd name="connsiteX7" fmla="*/ 1685925 w 3438525"/>
                  <a:gd name="connsiteY7" fmla="*/ 38100 h 123825"/>
                  <a:gd name="connsiteX8" fmla="*/ 2000250 w 3438525"/>
                  <a:gd name="connsiteY8" fmla="*/ 66675 h 123825"/>
                  <a:gd name="connsiteX9" fmla="*/ 2314575 w 3438525"/>
                  <a:gd name="connsiteY9" fmla="*/ 104775 h 123825"/>
                  <a:gd name="connsiteX10" fmla="*/ 2686050 w 3438525"/>
                  <a:gd name="connsiteY10" fmla="*/ 123825 h 123825"/>
                  <a:gd name="connsiteX11" fmla="*/ 3438525 w 3438525"/>
                  <a:gd name="connsiteY11"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76350 w 3438525"/>
                  <a:gd name="connsiteY5" fmla="*/ 38100 h 123825"/>
                  <a:gd name="connsiteX6" fmla="*/ 1447800 w 3438525"/>
                  <a:gd name="connsiteY6" fmla="*/ 9525 h 123825"/>
                  <a:gd name="connsiteX7" fmla="*/ 1685925 w 3438525"/>
                  <a:gd name="connsiteY7" fmla="*/ 38100 h 123825"/>
                  <a:gd name="connsiteX8" fmla="*/ 2000250 w 3438525"/>
                  <a:gd name="connsiteY8" fmla="*/ 66675 h 123825"/>
                  <a:gd name="connsiteX9" fmla="*/ 2314575 w 3438525"/>
                  <a:gd name="connsiteY9" fmla="*/ 104775 h 123825"/>
                  <a:gd name="connsiteX10" fmla="*/ 2686050 w 3438525"/>
                  <a:gd name="connsiteY10" fmla="*/ 123825 h 123825"/>
                  <a:gd name="connsiteX11" fmla="*/ 3438525 w 3438525"/>
                  <a:gd name="connsiteY11"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76350 w 3438525"/>
                  <a:gd name="connsiteY5" fmla="*/ 38100 h 123825"/>
                  <a:gd name="connsiteX6" fmla="*/ 1378744 w 3438525"/>
                  <a:gd name="connsiteY6" fmla="*/ 4763 h 123825"/>
                  <a:gd name="connsiteX7" fmla="*/ 1447800 w 3438525"/>
                  <a:gd name="connsiteY7" fmla="*/ 9525 h 123825"/>
                  <a:gd name="connsiteX8" fmla="*/ 1685925 w 3438525"/>
                  <a:gd name="connsiteY8" fmla="*/ 38100 h 123825"/>
                  <a:gd name="connsiteX9" fmla="*/ 2000250 w 3438525"/>
                  <a:gd name="connsiteY9" fmla="*/ 66675 h 123825"/>
                  <a:gd name="connsiteX10" fmla="*/ 2314575 w 3438525"/>
                  <a:gd name="connsiteY10" fmla="*/ 104775 h 123825"/>
                  <a:gd name="connsiteX11" fmla="*/ 2686050 w 3438525"/>
                  <a:gd name="connsiteY11" fmla="*/ 123825 h 123825"/>
                  <a:gd name="connsiteX12" fmla="*/ 3438525 w 3438525"/>
                  <a:gd name="connsiteY12"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35869 w 3438525"/>
                  <a:gd name="connsiteY5" fmla="*/ 38100 h 123825"/>
                  <a:gd name="connsiteX6" fmla="*/ 1378744 w 3438525"/>
                  <a:gd name="connsiteY6" fmla="*/ 4763 h 123825"/>
                  <a:gd name="connsiteX7" fmla="*/ 1447800 w 3438525"/>
                  <a:gd name="connsiteY7" fmla="*/ 9525 h 123825"/>
                  <a:gd name="connsiteX8" fmla="*/ 1685925 w 3438525"/>
                  <a:gd name="connsiteY8" fmla="*/ 38100 h 123825"/>
                  <a:gd name="connsiteX9" fmla="*/ 2000250 w 3438525"/>
                  <a:gd name="connsiteY9" fmla="*/ 66675 h 123825"/>
                  <a:gd name="connsiteX10" fmla="*/ 2314575 w 3438525"/>
                  <a:gd name="connsiteY10" fmla="*/ 104775 h 123825"/>
                  <a:gd name="connsiteX11" fmla="*/ 2686050 w 3438525"/>
                  <a:gd name="connsiteY11" fmla="*/ 123825 h 123825"/>
                  <a:gd name="connsiteX12" fmla="*/ 3438525 w 3438525"/>
                  <a:gd name="connsiteY12" fmla="*/ 857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38525" h="123825">
                    <a:moveTo>
                      <a:pt x="0" y="9525"/>
                    </a:moveTo>
                    <a:lnTo>
                      <a:pt x="371475" y="9525"/>
                    </a:lnTo>
                    <a:lnTo>
                      <a:pt x="571500" y="0"/>
                    </a:lnTo>
                    <a:lnTo>
                      <a:pt x="876300" y="57150"/>
                    </a:lnTo>
                    <a:lnTo>
                      <a:pt x="1028700" y="95250"/>
                    </a:lnTo>
                    <a:lnTo>
                      <a:pt x="1235869" y="38100"/>
                    </a:lnTo>
                    <a:cubicBezTo>
                      <a:pt x="1274763" y="31750"/>
                      <a:pt x="1339850" y="11113"/>
                      <a:pt x="1378744" y="4763"/>
                    </a:cubicBezTo>
                    <a:lnTo>
                      <a:pt x="1447800" y="9525"/>
                    </a:lnTo>
                    <a:lnTo>
                      <a:pt x="1685925" y="38100"/>
                    </a:lnTo>
                    <a:lnTo>
                      <a:pt x="2000250" y="66675"/>
                    </a:lnTo>
                    <a:lnTo>
                      <a:pt x="2314575" y="104775"/>
                    </a:lnTo>
                    <a:lnTo>
                      <a:pt x="2686050" y="123825"/>
                    </a:lnTo>
                    <a:lnTo>
                      <a:pt x="3438525" y="85725"/>
                    </a:lnTo>
                  </a:path>
                </a:pathLst>
              </a:custGeom>
              <a:noFill/>
              <a:ln w="12700" cap="flat" cmpd="sng" algn="ctr">
                <a:solidFill>
                  <a:srgbClr val="FFFF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26" name="Freeform 25"/>
              <p:cNvSpPr/>
              <p:nvPr/>
            </p:nvSpPr>
            <p:spPr>
              <a:xfrm>
                <a:off x="3124200" y="2409825"/>
                <a:ext cx="3695700" cy="209550"/>
              </a:xfrm>
              <a:custGeom>
                <a:avLst/>
                <a:gdLst>
                  <a:gd name="connsiteX0" fmla="*/ 3695700 w 3695700"/>
                  <a:gd name="connsiteY0" fmla="*/ 152400 h 209550"/>
                  <a:gd name="connsiteX1" fmla="*/ 3257550 w 3695700"/>
                  <a:gd name="connsiteY1" fmla="*/ 95250 h 209550"/>
                  <a:gd name="connsiteX2" fmla="*/ 3076575 w 3695700"/>
                  <a:gd name="connsiteY2" fmla="*/ 95250 h 209550"/>
                  <a:gd name="connsiteX3" fmla="*/ 2857500 w 3695700"/>
                  <a:gd name="connsiteY3" fmla="*/ 180975 h 209550"/>
                  <a:gd name="connsiteX4" fmla="*/ 2552700 w 3695700"/>
                  <a:gd name="connsiteY4" fmla="*/ 209550 h 209550"/>
                  <a:gd name="connsiteX5" fmla="*/ 2295525 w 3695700"/>
                  <a:gd name="connsiteY5" fmla="*/ 123825 h 209550"/>
                  <a:gd name="connsiteX6" fmla="*/ 1981200 w 3695700"/>
                  <a:gd name="connsiteY6" fmla="*/ 66675 h 209550"/>
                  <a:gd name="connsiteX7" fmla="*/ 1590675 w 3695700"/>
                  <a:gd name="connsiteY7" fmla="*/ 0 h 209550"/>
                  <a:gd name="connsiteX8" fmla="*/ 1228725 w 3695700"/>
                  <a:gd name="connsiteY8" fmla="*/ 28575 h 209550"/>
                  <a:gd name="connsiteX9" fmla="*/ 800100 w 3695700"/>
                  <a:gd name="connsiteY9" fmla="*/ 47625 h 209550"/>
                  <a:gd name="connsiteX10" fmla="*/ 438150 w 3695700"/>
                  <a:gd name="connsiteY10" fmla="*/ 142875 h 209550"/>
                  <a:gd name="connsiteX11" fmla="*/ 0 w 3695700"/>
                  <a:gd name="connsiteY11" fmla="*/ 1714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5700" h="209550">
                    <a:moveTo>
                      <a:pt x="3695700" y="152400"/>
                    </a:moveTo>
                    <a:lnTo>
                      <a:pt x="3257550" y="95250"/>
                    </a:lnTo>
                    <a:lnTo>
                      <a:pt x="3076575" y="95250"/>
                    </a:lnTo>
                    <a:lnTo>
                      <a:pt x="2857500" y="180975"/>
                    </a:lnTo>
                    <a:lnTo>
                      <a:pt x="2552700" y="209550"/>
                    </a:lnTo>
                    <a:lnTo>
                      <a:pt x="2295525" y="123825"/>
                    </a:lnTo>
                    <a:lnTo>
                      <a:pt x="1981200" y="66675"/>
                    </a:lnTo>
                    <a:lnTo>
                      <a:pt x="1590675" y="0"/>
                    </a:lnTo>
                    <a:lnTo>
                      <a:pt x="1228725" y="28575"/>
                    </a:lnTo>
                    <a:lnTo>
                      <a:pt x="800100" y="47625"/>
                    </a:lnTo>
                    <a:lnTo>
                      <a:pt x="438150" y="142875"/>
                    </a:lnTo>
                    <a:lnTo>
                      <a:pt x="0" y="171450"/>
                    </a:lnTo>
                  </a:path>
                </a:pathLst>
              </a:custGeom>
              <a:noFill/>
              <a:ln w="12700" cap="flat" cmpd="sng" algn="ctr">
                <a:solidFill>
                  <a:srgbClr val="FFFF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grpSp>
      <p:pic>
        <p:nvPicPr>
          <p:cNvPr id="34"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9540" y="4267200"/>
            <a:ext cx="6591300" cy="423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Freeform 34"/>
          <p:cNvSpPr/>
          <p:nvPr/>
        </p:nvSpPr>
        <p:spPr>
          <a:xfrm>
            <a:off x="4271604" y="2242384"/>
            <a:ext cx="45719" cy="765744"/>
          </a:xfrm>
          <a:custGeom>
            <a:avLst/>
            <a:gdLst>
              <a:gd name="connsiteX0" fmla="*/ 57150 w 57150"/>
              <a:gd name="connsiteY0" fmla="*/ 0 h 1333500"/>
              <a:gd name="connsiteX1" fmla="*/ 0 w 57150"/>
              <a:gd name="connsiteY1" fmla="*/ 1333500 h 1333500"/>
            </a:gdLst>
            <a:ahLst/>
            <a:cxnLst>
              <a:cxn ang="0">
                <a:pos x="connsiteX0" y="connsiteY0"/>
              </a:cxn>
              <a:cxn ang="0">
                <a:pos x="connsiteX1" y="connsiteY1"/>
              </a:cxn>
            </a:cxnLst>
            <a:rect l="l" t="t" r="r" b="b"/>
            <a:pathLst>
              <a:path w="57150" h="1333500">
                <a:moveTo>
                  <a:pt x="57150" y="0"/>
                </a:moveTo>
                <a:lnTo>
                  <a:pt x="0" y="1333500"/>
                </a:lnTo>
              </a:path>
            </a:pathLst>
          </a:custGeom>
          <a:ln w="25400">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kern="0">
              <a:solidFill>
                <a:prstClr val="white"/>
              </a:solidFill>
              <a:latin typeface="Calibri"/>
            </a:endParaRPr>
          </a:p>
        </p:txBody>
      </p:sp>
      <p:sp>
        <p:nvSpPr>
          <p:cNvPr id="36" name="TextBox 35"/>
          <p:cNvSpPr txBox="1"/>
          <p:nvPr/>
        </p:nvSpPr>
        <p:spPr>
          <a:xfrm>
            <a:off x="877265" y="993812"/>
            <a:ext cx="1075937"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1973</a:t>
            </a:r>
          </a:p>
        </p:txBody>
      </p:sp>
      <p:sp>
        <p:nvSpPr>
          <p:cNvPr id="37" name="TextBox 36"/>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and Subsidence</a:t>
            </a:r>
          </a:p>
        </p:txBody>
      </p:sp>
    </p:spTree>
    <p:extLst>
      <p:ext uri="{BB962C8B-B14F-4D97-AF65-F5344CB8AC3E}">
        <p14:creationId xmlns:p14="http://schemas.microsoft.com/office/powerpoint/2010/main" val="17631254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2055912" y="990600"/>
            <a:ext cx="5017908" cy="5695649"/>
            <a:chOff x="1261872" y="0"/>
            <a:chExt cx="5993612" cy="6803136"/>
          </a:xfrm>
        </p:grpSpPr>
        <p:graphicFrame>
          <p:nvGraphicFramePr>
            <p:cNvPr id="3" name="Object 2"/>
            <p:cNvGraphicFramePr>
              <a:graphicFrameLocks noChangeAspect="1"/>
            </p:cNvGraphicFramePr>
            <p:nvPr>
              <p:extLst/>
            </p:nvPr>
          </p:nvGraphicFramePr>
          <p:xfrm>
            <a:off x="1261872" y="3895344"/>
            <a:ext cx="5993612" cy="2907792"/>
          </p:xfrm>
          <a:graphic>
            <a:graphicData uri="http://schemas.openxmlformats.org/presentationml/2006/ole">
              <mc:AlternateContent xmlns:mc="http://schemas.openxmlformats.org/markup-compatibility/2006">
                <mc:Choice xmlns:v="urn:schemas-microsoft-com:vml" Requires="v">
                  <p:oleObj spid="_x0000_s29786" name="Worksheet" r:id="rId3" imgW="9601200" imgH="5915113" progId="Excel.Sheet.12">
                    <p:embed/>
                  </p:oleObj>
                </mc:Choice>
                <mc:Fallback>
                  <p:oleObj name="Worksheet" r:id="rId3" imgW="9601200" imgH="5915113" progId="Excel.Sheet.12">
                    <p:embed/>
                    <p:pic>
                      <p:nvPicPr>
                        <p:cNvPr id="0" name=""/>
                        <p:cNvPicPr/>
                        <p:nvPr/>
                      </p:nvPicPr>
                      <p:blipFill>
                        <a:blip r:embed="rId4"/>
                        <a:stretch>
                          <a:fillRect/>
                        </a:stretch>
                      </p:blipFill>
                      <p:spPr>
                        <a:xfrm>
                          <a:off x="1261872" y="3895344"/>
                          <a:ext cx="5993612" cy="2907792"/>
                        </a:xfrm>
                        <a:prstGeom prst="rect">
                          <a:avLst/>
                        </a:prstGeom>
                      </p:spPr>
                    </p:pic>
                  </p:oleObj>
                </mc:Fallback>
              </mc:AlternateContent>
            </a:graphicData>
          </a:graphic>
        </p:graphicFrame>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65" t="-1" b="-13310"/>
            <a:stretch/>
          </p:blipFill>
          <p:spPr bwMode="auto">
            <a:xfrm rot="21417946">
              <a:off x="1473363" y="4955954"/>
              <a:ext cx="780373" cy="16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65" t="-1" b="-13310"/>
            <a:stretch/>
          </p:blipFill>
          <p:spPr bwMode="auto">
            <a:xfrm rot="21419749">
              <a:off x="3000168" y="5518113"/>
              <a:ext cx="780373" cy="16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65" t="-1" b="-13310"/>
            <a:stretch/>
          </p:blipFill>
          <p:spPr bwMode="auto">
            <a:xfrm rot="21224834">
              <a:off x="3666911" y="5434459"/>
              <a:ext cx="780373" cy="16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65" t="-1" b="-13310"/>
            <a:stretch/>
          </p:blipFill>
          <p:spPr bwMode="auto">
            <a:xfrm rot="21159048">
              <a:off x="4293721" y="5361000"/>
              <a:ext cx="780373" cy="16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65" t="-1" b="-13310"/>
            <a:stretch/>
          </p:blipFill>
          <p:spPr bwMode="auto">
            <a:xfrm>
              <a:off x="4968144" y="5342751"/>
              <a:ext cx="780373" cy="16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65" t="-1" b="-13310"/>
            <a:stretch/>
          </p:blipFill>
          <p:spPr bwMode="auto">
            <a:xfrm rot="20863292">
              <a:off x="5576632" y="5281589"/>
              <a:ext cx="780373" cy="16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965" t="-1" r="2978" b="-13311"/>
            <a:stretch/>
          </p:blipFill>
          <p:spPr bwMode="auto">
            <a:xfrm rot="21134764">
              <a:off x="6231816" y="5177297"/>
              <a:ext cx="753969" cy="16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965" r="64528" b="7920"/>
            <a:stretch/>
          </p:blipFill>
          <p:spPr bwMode="auto">
            <a:xfrm rot="21417946">
              <a:off x="2129535" y="4964822"/>
              <a:ext cx="208369" cy="134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529" t="-2" r="13602" b="2841"/>
            <a:stretch/>
          </p:blipFill>
          <p:spPr bwMode="auto">
            <a:xfrm rot="20998880">
              <a:off x="3576153" y="5330324"/>
              <a:ext cx="239678" cy="300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529" t="-2" r="13602" b="2841"/>
            <a:stretch/>
          </p:blipFill>
          <p:spPr bwMode="auto">
            <a:xfrm rot="21191680">
              <a:off x="4849653" y="5182935"/>
              <a:ext cx="239678" cy="300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529" t="-2" r="13602" b="2841"/>
            <a:stretch/>
          </p:blipFill>
          <p:spPr bwMode="auto">
            <a:xfrm rot="20821729">
              <a:off x="6772023" y="4961921"/>
              <a:ext cx="239678" cy="300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529" t="-2" r="13602" b="2841"/>
            <a:stretch/>
          </p:blipFill>
          <p:spPr bwMode="auto">
            <a:xfrm rot="21410631">
              <a:off x="2000924" y="4801890"/>
              <a:ext cx="239678" cy="300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Freeform 15"/>
            <p:cNvSpPr/>
            <p:nvPr/>
          </p:nvSpPr>
          <p:spPr>
            <a:xfrm>
              <a:off x="1466290" y="5095168"/>
              <a:ext cx="873752" cy="40539"/>
            </a:xfrm>
            <a:custGeom>
              <a:avLst/>
              <a:gdLst>
                <a:gd name="connsiteX0" fmla="*/ 0 w 1318437"/>
                <a:gd name="connsiteY0" fmla="*/ 10632 h 42530"/>
                <a:gd name="connsiteX1" fmla="*/ 148856 w 1318437"/>
                <a:gd name="connsiteY1" fmla="*/ 42530 h 42530"/>
                <a:gd name="connsiteX2" fmla="*/ 404037 w 1318437"/>
                <a:gd name="connsiteY2" fmla="*/ 21265 h 42530"/>
                <a:gd name="connsiteX3" fmla="*/ 563526 w 1318437"/>
                <a:gd name="connsiteY3" fmla="*/ 21265 h 42530"/>
                <a:gd name="connsiteX4" fmla="*/ 723014 w 1318437"/>
                <a:gd name="connsiteY4" fmla="*/ 21265 h 42530"/>
                <a:gd name="connsiteX5" fmla="*/ 829340 w 1318437"/>
                <a:gd name="connsiteY5" fmla="*/ 10632 h 42530"/>
                <a:gd name="connsiteX6" fmla="*/ 978196 w 1318437"/>
                <a:gd name="connsiteY6" fmla="*/ 10632 h 42530"/>
                <a:gd name="connsiteX7" fmla="*/ 1084521 w 1318437"/>
                <a:gd name="connsiteY7" fmla="*/ 21265 h 42530"/>
                <a:gd name="connsiteX8" fmla="*/ 1233377 w 1318437"/>
                <a:gd name="connsiteY8" fmla="*/ 0 h 42530"/>
                <a:gd name="connsiteX9" fmla="*/ 1318437 w 1318437"/>
                <a:gd name="connsiteY9" fmla="*/ 21265 h 42530"/>
                <a:gd name="connsiteX0" fmla="*/ 0 w 1169581"/>
                <a:gd name="connsiteY0" fmla="*/ 42530 h 42530"/>
                <a:gd name="connsiteX1" fmla="*/ 255181 w 1169581"/>
                <a:gd name="connsiteY1" fmla="*/ 21265 h 42530"/>
                <a:gd name="connsiteX2" fmla="*/ 414670 w 1169581"/>
                <a:gd name="connsiteY2" fmla="*/ 21265 h 42530"/>
                <a:gd name="connsiteX3" fmla="*/ 574158 w 1169581"/>
                <a:gd name="connsiteY3" fmla="*/ 21265 h 42530"/>
                <a:gd name="connsiteX4" fmla="*/ 680484 w 1169581"/>
                <a:gd name="connsiteY4" fmla="*/ 10632 h 42530"/>
                <a:gd name="connsiteX5" fmla="*/ 829340 w 1169581"/>
                <a:gd name="connsiteY5" fmla="*/ 10632 h 42530"/>
                <a:gd name="connsiteX6" fmla="*/ 935665 w 1169581"/>
                <a:gd name="connsiteY6" fmla="*/ 21265 h 42530"/>
                <a:gd name="connsiteX7" fmla="*/ 1084521 w 1169581"/>
                <a:gd name="connsiteY7" fmla="*/ 0 h 42530"/>
                <a:gd name="connsiteX8" fmla="*/ 1169581 w 1169581"/>
                <a:gd name="connsiteY8" fmla="*/ 21265 h 42530"/>
                <a:gd name="connsiteX0" fmla="*/ 0 w 1121956"/>
                <a:gd name="connsiteY0" fmla="*/ 52055 h 52055"/>
                <a:gd name="connsiteX1" fmla="*/ 207556 w 1121956"/>
                <a:gd name="connsiteY1" fmla="*/ 21265 h 52055"/>
                <a:gd name="connsiteX2" fmla="*/ 367045 w 1121956"/>
                <a:gd name="connsiteY2" fmla="*/ 21265 h 52055"/>
                <a:gd name="connsiteX3" fmla="*/ 526533 w 1121956"/>
                <a:gd name="connsiteY3" fmla="*/ 21265 h 52055"/>
                <a:gd name="connsiteX4" fmla="*/ 632859 w 1121956"/>
                <a:gd name="connsiteY4" fmla="*/ 10632 h 52055"/>
                <a:gd name="connsiteX5" fmla="*/ 781715 w 1121956"/>
                <a:gd name="connsiteY5" fmla="*/ 10632 h 52055"/>
                <a:gd name="connsiteX6" fmla="*/ 888040 w 1121956"/>
                <a:gd name="connsiteY6" fmla="*/ 21265 h 52055"/>
                <a:gd name="connsiteX7" fmla="*/ 1036896 w 1121956"/>
                <a:gd name="connsiteY7" fmla="*/ 0 h 52055"/>
                <a:gd name="connsiteX8" fmla="*/ 1121956 w 1121956"/>
                <a:gd name="connsiteY8" fmla="*/ 21265 h 5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956" h="52055">
                  <a:moveTo>
                    <a:pt x="0" y="52055"/>
                  </a:moveTo>
                  <a:lnTo>
                    <a:pt x="207556" y="21265"/>
                  </a:lnTo>
                  <a:lnTo>
                    <a:pt x="367045" y="21265"/>
                  </a:lnTo>
                  <a:lnTo>
                    <a:pt x="526533" y="21265"/>
                  </a:lnTo>
                  <a:lnTo>
                    <a:pt x="632859" y="10632"/>
                  </a:lnTo>
                  <a:lnTo>
                    <a:pt x="781715" y="10632"/>
                  </a:lnTo>
                  <a:lnTo>
                    <a:pt x="888040" y="21265"/>
                  </a:lnTo>
                  <a:lnTo>
                    <a:pt x="1036896" y="0"/>
                  </a:lnTo>
                  <a:lnTo>
                    <a:pt x="1121956" y="21265"/>
                  </a:lnTo>
                </a:path>
              </a:pathLst>
            </a:custGeom>
            <a:noFill/>
            <a:ln w="25400" cap="flat" cmpd="sng" algn="ctr">
              <a:solidFill>
                <a:srgbClr val="00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7" name="Freeform 16"/>
            <p:cNvSpPr/>
            <p:nvPr/>
          </p:nvSpPr>
          <p:spPr>
            <a:xfrm>
              <a:off x="2335686" y="5681187"/>
              <a:ext cx="745493" cy="63052"/>
            </a:xfrm>
            <a:custGeom>
              <a:avLst/>
              <a:gdLst>
                <a:gd name="connsiteX0" fmla="*/ 2382 w 902494"/>
                <a:gd name="connsiteY0" fmla="*/ 0 h 80962"/>
                <a:gd name="connsiteX1" fmla="*/ 902494 w 902494"/>
                <a:gd name="connsiteY1" fmla="*/ 2381 h 80962"/>
                <a:gd name="connsiteX2" fmla="*/ 657225 w 902494"/>
                <a:gd name="connsiteY2" fmla="*/ 42862 h 80962"/>
                <a:gd name="connsiteX3" fmla="*/ 416719 w 902494"/>
                <a:gd name="connsiteY3" fmla="*/ 61912 h 80962"/>
                <a:gd name="connsiteX4" fmla="*/ 128588 w 902494"/>
                <a:gd name="connsiteY4" fmla="*/ 73819 h 80962"/>
                <a:gd name="connsiteX5" fmla="*/ 14288 w 902494"/>
                <a:gd name="connsiteY5" fmla="*/ 80962 h 80962"/>
                <a:gd name="connsiteX6" fmla="*/ 0 w 902494"/>
                <a:gd name="connsiteY6" fmla="*/ 80962 h 80962"/>
                <a:gd name="connsiteX7" fmla="*/ 2382 w 902494"/>
                <a:gd name="connsiteY7" fmla="*/ 0 h 80962"/>
                <a:gd name="connsiteX0" fmla="*/ 2382 w 902494"/>
                <a:gd name="connsiteY0" fmla="*/ 0 h 80962"/>
                <a:gd name="connsiteX1" fmla="*/ 902494 w 902494"/>
                <a:gd name="connsiteY1" fmla="*/ 2381 h 80962"/>
                <a:gd name="connsiteX2" fmla="*/ 864394 w 902494"/>
                <a:gd name="connsiteY2" fmla="*/ 21431 h 80962"/>
                <a:gd name="connsiteX3" fmla="*/ 657225 w 902494"/>
                <a:gd name="connsiteY3" fmla="*/ 42862 h 80962"/>
                <a:gd name="connsiteX4" fmla="*/ 416719 w 902494"/>
                <a:gd name="connsiteY4" fmla="*/ 61912 h 80962"/>
                <a:gd name="connsiteX5" fmla="*/ 128588 w 902494"/>
                <a:gd name="connsiteY5" fmla="*/ 73819 h 80962"/>
                <a:gd name="connsiteX6" fmla="*/ 14288 w 902494"/>
                <a:gd name="connsiteY6" fmla="*/ 80962 h 80962"/>
                <a:gd name="connsiteX7" fmla="*/ 0 w 902494"/>
                <a:gd name="connsiteY7" fmla="*/ 80962 h 80962"/>
                <a:gd name="connsiteX8" fmla="*/ 2382 w 902494"/>
                <a:gd name="connsiteY8" fmla="*/ 0 h 80962"/>
                <a:gd name="connsiteX0" fmla="*/ 2382 w 957263"/>
                <a:gd name="connsiteY0" fmla="*/ 1 h 80963"/>
                <a:gd name="connsiteX1" fmla="*/ 957263 w 957263"/>
                <a:gd name="connsiteY1" fmla="*/ 0 h 80963"/>
                <a:gd name="connsiteX2" fmla="*/ 864394 w 957263"/>
                <a:gd name="connsiteY2" fmla="*/ 21432 h 80963"/>
                <a:gd name="connsiteX3" fmla="*/ 657225 w 957263"/>
                <a:gd name="connsiteY3" fmla="*/ 42863 h 80963"/>
                <a:gd name="connsiteX4" fmla="*/ 416719 w 957263"/>
                <a:gd name="connsiteY4" fmla="*/ 61913 h 80963"/>
                <a:gd name="connsiteX5" fmla="*/ 128588 w 957263"/>
                <a:gd name="connsiteY5" fmla="*/ 73820 h 80963"/>
                <a:gd name="connsiteX6" fmla="*/ 14288 w 957263"/>
                <a:gd name="connsiteY6" fmla="*/ 80963 h 80963"/>
                <a:gd name="connsiteX7" fmla="*/ 0 w 957263"/>
                <a:gd name="connsiteY7" fmla="*/ 80963 h 80963"/>
                <a:gd name="connsiteX8" fmla="*/ 2382 w 957263"/>
                <a:gd name="connsiteY8" fmla="*/ 1 h 80963"/>
                <a:gd name="connsiteX0" fmla="*/ 2382 w 957263"/>
                <a:gd name="connsiteY0" fmla="*/ 1 h 80963"/>
                <a:gd name="connsiteX1" fmla="*/ 957263 w 957263"/>
                <a:gd name="connsiteY1" fmla="*/ 0 h 80963"/>
                <a:gd name="connsiteX2" fmla="*/ 864394 w 957263"/>
                <a:gd name="connsiteY2" fmla="*/ 21432 h 80963"/>
                <a:gd name="connsiteX3" fmla="*/ 657225 w 957263"/>
                <a:gd name="connsiteY3" fmla="*/ 42863 h 80963"/>
                <a:gd name="connsiteX4" fmla="*/ 416719 w 957263"/>
                <a:gd name="connsiteY4" fmla="*/ 61913 h 80963"/>
                <a:gd name="connsiteX5" fmla="*/ 128588 w 957263"/>
                <a:gd name="connsiteY5" fmla="*/ 73820 h 80963"/>
                <a:gd name="connsiteX6" fmla="*/ 38100 w 957263"/>
                <a:gd name="connsiteY6" fmla="*/ 80963 h 80963"/>
                <a:gd name="connsiteX7" fmla="*/ 0 w 957263"/>
                <a:gd name="connsiteY7" fmla="*/ 80963 h 80963"/>
                <a:gd name="connsiteX8" fmla="*/ 2382 w 957263"/>
                <a:gd name="connsiteY8" fmla="*/ 1 h 8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7263" h="80963">
                  <a:moveTo>
                    <a:pt x="2382" y="1"/>
                  </a:moveTo>
                  <a:lnTo>
                    <a:pt x="957263" y="0"/>
                  </a:lnTo>
                  <a:cubicBezTo>
                    <a:pt x="937419" y="3175"/>
                    <a:pt x="884238" y="18257"/>
                    <a:pt x="864394" y="21432"/>
                  </a:cubicBezTo>
                  <a:lnTo>
                    <a:pt x="657225" y="42863"/>
                  </a:lnTo>
                  <a:lnTo>
                    <a:pt x="416719" y="61913"/>
                  </a:lnTo>
                  <a:lnTo>
                    <a:pt x="128588" y="73820"/>
                  </a:lnTo>
                  <a:lnTo>
                    <a:pt x="38100" y="80963"/>
                  </a:lnTo>
                  <a:lnTo>
                    <a:pt x="0" y="80963"/>
                  </a:lnTo>
                  <a:lnTo>
                    <a:pt x="2382" y="1"/>
                  </a:lnTo>
                  <a:close/>
                </a:path>
              </a:pathLst>
            </a:cu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nvGrpSpPr>
            <p:cNvPr id="18" name="Group 17"/>
            <p:cNvGrpSpPr/>
            <p:nvPr/>
          </p:nvGrpSpPr>
          <p:grpSpPr>
            <a:xfrm>
              <a:off x="1476467" y="4842066"/>
              <a:ext cx="5554925" cy="1849889"/>
              <a:chOff x="1070787" y="2892055"/>
              <a:chExt cx="7132896" cy="2375381"/>
            </a:xfrm>
          </p:grpSpPr>
          <p:sp>
            <p:nvSpPr>
              <p:cNvPr id="30" name="Freeform 29"/>
              <p:cNvSpPr/>
              <p:nvPr/>
            </p:nvSpPr>
            <p:spPr>
              <a:xfrm>
                <a:off x="2169042" y="2892055"/>
                <a:ext cx="0" cy="2375381"/>
              </a:xfrm>
              <a:custGeom>
                <a:avLst/>
                <a:gdLst>
                  <a:gd name="connsiteX0" fmla="*/ 0 w 0"/>
                  <a:gd name="connsiteY0" fmla="*/ 0 h 2594344"/>
                  <a:gd name="connsiteX1" fmla="*/ 0 w 0"/>
                  <a:gd name="connsiteY1" fmla="*/ 2594344 h 2594344"/>
                  <a:gd name="connsiteX0" fmla="*/ 0 w 0"/>
                  <a:gd name="connsiteY0" fmla="*/ 0 h 9156"/>
                  <a:gd name="connsiteX1" fmla="*/ 9525 w 0"/>
                  <a:gd name="connsiteY1" fmla="*/ 9156 h 9156"/>
                </a:gdLst>
                <a:ahLst/>
                <a:cxnLst>
                  <a:cxn ang="0">
                    <a:pos x="connsiteX0" y="connsiteY0"/>
                  </a:cxn>
                  <a:cxn ang="0">
                    <a:pos x="connsiteX1" y="connsiteY1"/>
                  </a:cxn>
                </a:cxnLst>
                <a:rect l="l" t="t" r="r" b="b"/>
                <a:pathLst>
                  <a:path h="9156">
                    <a:moveTo>
                      <a:pt x="0" y="0"/>
                    </a:moveTo>
                    <a:cubicBezTo>
                      <a:pt x="0" y="3333"/>
                      <a:pt x="9525" y="5823"/>
                      <a:pt x="9525" y="9156"/>
                    </a:cubicBezTo>
                  </a:path>
                </a:pathLst>
              </a:cu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1" name="Freeform 30"/>
              <p:cNvSpPr/>
              <p:nvPr/>
            </p:nvSpPr>
            <p:spPr>
              <a:xfrm>
                <a:off x="1070787" y="3106922"/>
                <a:ext cx="7132896" cy="8418"/>
              </a:xfrm>
              <a:custGeom>
                <a:avLst/>
                <a:gdLst>
                  <a:gd name="connsiteX0" fmla="*/ 0 w 7485321"/>
                  <a:gd name="connsiteY0" fmla="*/ 0 h 10632"/>
                  <a:gd name="connsiteX1" fmla="*/ 7485321 w 7485321"/>
                  <a:gd name="connsiteY1" fmla="*/ 10632 h 10632"/>
                  <a:gd name="connsiteX0" fmla="*/ 0 w 7275771"/>
                  <a:gd name="connsiteY0" fmla="*/ 0 h 10632"/>
                  <a:gd name="connsiteX1" fmla="*/ 7275771 w 7275771"/>
                  <a:gd name="connsiteY1" fmla="*/ 10632 h 10632"/>
                  <a:gd name="connsiteX0" fmla="*/ 0 w 7132896"/>
                  <a:gd name="connsiteY0" fmla="*/ 8418 h 8418"/>
                  <a:gd name="connsiteX1" fmla="*/ 7132896 w 7132896"/>
                  <a:gd name="connsiteY1" fmla="*/ 0 h 8418"/>
                </a:gdLst>
                <a:ahLst/>
                <a:cxnLst>
                  <a:cxn ang="0">
                    <a:pos x="connsiteX0" y="connsiteY0"/>
                  </a:cxn>
                  <a:cxn ang="0">
                    <a:pos x="connsiteX1" y="connsiteY1"/>
                  </a:cxn>
                </a:cxnLst>
                <a:rect l="l" t="t" r="r" b="b"/>
                <a:pathLst>
                  <a:path w="7132896" h="8418">
                    <a:moveTo>
                      <a:pt x="0" y="8418"/>
                    </a:moveTo>
                    <a:lnTo>
                      <a:pt x="7132896" y="0"/>
                    </a:lnTo>
                  </a:path>
                </a:pathLst>
              </a:custGeom>
              <a:noFill/>
              <a:ln w="25400" cap="flat" cmpd="sng" algn="ctr">
                <a:solidFill>
                  <a:sysClr val="windowText" lastClr="0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sp>
          <p:nvSpPr>
            <p:cNvPr id="19" name="Freeform 18"/>
            <p:cNvSpPr/>
            <p:nvPr/>
          </p:nvSpPr>
          <p:spPr>
            <a:xfrm>
              <a:off x="2333832" y="5215719"/>
              <a:ext cx="4695491" cy="1468732"/>
            </a:xfrm>
            <a:custGeom>
              <a:avLst/>
              <a:gdLst>
                <a:gd name="connsiteX0" fmla="*/ 5991225 w 6029325"/>
                <a:gd name="connsiteY0" fmla="*/ 0 h 1752600"/>
                <a:gd name="connsiteX1" fmla="*/ 5629275 w 6029325"/>
                <a:gd name="connsiteY1" fmla="*/ 57150 h 1752600"/>
                <a:gd name="connsiteX2" fmla="*/ 5429250 w 6029325"/>
                <a:gd name="connsiteY2" fmla="*/ 47625 h 1752600"/>
                <a:gd name="connsiteX3" fmla="*/ 5019675 w 6029325"/>
                <a:gd name="connsiteY3" fmla="*/ 95250 h 1752600"/>
                <a:gd name="connsiteX4" fmla="*/ 4514850 w 6029325"/>
                <a:gd name="connsiteY4" fmla="*/ 114300 h 1752600"/>
                <a:gd name="connsiteX5" fmla="*/ 4076700 w 6029325"/>
                <a:gd name="connsiteY5" fmla="*/ 161925 h 1752600"/>
                <a:gd name="connsiteX6" fmla="*/ 3752850 w 6029325"/>
                <a:gd name="connsiteY6" fmla="*/ 190500 h 1752600"/>
                <a:gd name="connsiteX7" fmla="*/ 3467100 w 6029325"/>
                <a:gd name="connsiteY7" fmla="*/ 247650 h 1752600"/>
                <a:gd name="connsiteX8" fmla="*/ 3114675 w 6029325"/>
                <a:gd name="connsiteY8" fmla="*/ 238125 h 1752600"/>
                <a:gd name="connsiteX9" fmla="*/ 2809875 w 6029325"/>
                <a:gd name="connsiteY9" fmla="*/ 285750 h 1752600"/>
                <a:gd name="connsiteX10" fmla="*/ 2419350 w 6029325"/>
                <a:gd name="connsiteY10" fmla="*/ 295275 h 1752600"/>
                <a:gd name="connsiteX11" fmla="*/ 2085975 w 6029325"/>
                <a:gd name="connsiteY11" fmla="*/ 323850 h 1752600"/>
                <a:gd name="connsiteX12" fmla="*/ 1752600 w 6029325"/>
                <a:gd name="connsiteY12" fmla="*/ 381000 h 1752600"/>
                <a:gd name="connsiteX13" fmla="*/ 1438275 w 6029325"/>
                <a:gd name="connsiteY13" fmla="*/ 371475 h 1752600"/>
                <a:gd name="connsiteX14" fmla="*/ 1123950 w 6029325"/>
                <a:gd name="connsiteY14" fmla="*/ 390525 h 1752600"/>
                <a:gd name="connsiteX15" fmla="*/ 885825 w 6029325"/>
                <a:gd name="connsiteY15" fmla="*/ 419100 h 1752600"/>
                <a:gd name="connsiteX16" fmla="*/ 561975 w 6029325"/>
                <a:gd name="connsiteY16" fmla="*/ 457200 h 1752600"/>
                <a:gd name="connsiteX17" fmla="*/ 161925 w 6029325"/>
                <a:gd name="connsiteY17" fmla="*/ 466725 h 1752600"/>
                <a:gd name="connsiteX18" fmla="*/ 0 w 6029325"/>
                <a:gd name="connsiteY18" fmla="*/ 476250 h 1752600"/>
                <a:gd name="connsiteX19" fmla="*/ 9525 w 6029325"/>
                <a:gd name="connsiteY19" fmla="*/ 1752600 h 1752600"/>
                <a:gd name="connsiteX20" fmla="*/ 542925 w 6029325"/>
                <a:gd name="connsiteY20" fmla="*/ 1743075 h 1752600"/>
                <a:gd name="connsiteX21" fmla="*/ 1038225 w 6029325"/>
                <a:gd name="connsiteY21" fmla="*/ 1695450 h 1752600"/>
                <a:gd name="connsiteX22" fmla="*/ 1409700 w 6029325"/>
                <a:gd name="connsiteY22" fmla="*/ 1609725 h 1752600"/>
                <a:gd name="connsiteX23" fmla="*/ 2076450 w 6029325"/>
                <a:gd name="connsiteY23" fmla="*/ 1562100 h 1752600"/>
                <a:gd name="connsiteX24" fmla="*/ 2771775 w 6029325"/>
                <a:gd name="connsiteY24" fmla="*/ 1524000 h 1752600"/>
                <a:gd name="connsiteX25" fmla="*/ 3457575 w 6029325"/>
                <a:gd name="connsiteY25" fmla="*/ 1476375 h 1752600"/>
                <a:gd name="connsiteX26" fmla="*/ 4457700 w 6029325"/>
                <a:gd name="connsiteY26" fmla="*/ 1381125 h 1752600"/>
                <a:gd name="connsiteX27" fmla="*/ 5114925 w 6029325"/>
                <a:gd name="connsiteY27" fmla="*/ 1362075 h 1752600"/>
                <a:gd name="connsiteX28" fmla="*/ 5695950 w 6029325"/>
                <a:gd name="connsiteY28" fmla="*/ 1323975 h 1752600"/>
                <a:gd name="connsiteX29" fmla="*/ 6029325 w 6029325"/>
                <a:gd name="connsiteY29" fmla="*/ 1304925 h 1752600"/>
                <a:gd name="connsiteX30" fmla="*/ 5991225 w 6029325"/>
                <a:gd name="connsiteY30" fmla="*/ 0 h 1752600"/>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76700 w 6029325"/>
                <a:gd name="connsiteY5" fmla="*/ 171450 h 1762125"/>
                <a:gd name="connsiteX6" fmla="*/ 3752850 w 6029325"/>
                <a:gd name="connsiteY6" fmla="*/ 200025 h 1762125"/>
                <a:gd name="connsiteX7" fmla="*/ 3467100 w 6029325"/>
                <a:gd name="connsiteY7" fmla="*/ 257175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61975 w 6029325"/>
                <a:gd name="connsiteY16" fmla="*/ 466725 h 1762125"/>
                <a:gd name="connsiteX17" fmla="*/ 161925 w 6029325"/>
                <a:gd name="connsiteY17" fmla="*/ 476250 h 1762125"/>
                <a:gd name="connsiteX18" fmla="*/ 0 w 6029325"/>
                <a:gd name="connsiteY18" fmla="*/ 485775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76700 w 6029325"/>
                <a:gd name="connsiteY5" fmla="*/ 171450 h 1762125"/>
                <a:gd name="connsiteX6" fmla="*/ 3752850 w 6029325"/>
                <a:gd name="connsiteY6" fmla="*/ 200025 h 1762125"/>
                <a:gd name="connsiteX7" fmla="*/ 3409950 w 6029325"/>
                <a:gd name="connsiteY7" fmla="*/ 228600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61975 w 6029325"/>
                <a:gd name="connsiteY16" fmla="*/ 466725 h 1762125"/>
                <a:gd name="connsiteX17" fmla="*/ 161925 w 6029325"/>
                <a:gd name="connsiteY17" fmla="*/ 476250 h 1762125"/>
                <a:gd name="connsiteX18" fmla="*/ 0 w 6029325"/>
                <a:gd name="connsiteY18" fmla="*/ 485775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76700 w 6029325"/>
                <a:gd name="connsiteY5" fmla="*/ 171450 h 1762125"/>
                <a:gd name="connsiteX6" fmla="*/ 3771900 w 6029325"/>
                <a:gd name="connsiteY6" fmla="*/ 238125 h 1762125"/>
                <a:gd name="connsiteX7" fmla="*/ 3409950 w 6029325"/>
                <a:gd name="connsiteY7" fmla="*/ 228600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61975 w 6029325"/>
                <a:gd name="connsiteY16" fmla="*/ 466725 h 1762125"/>
                <a:gd name="connsiteX17" fmla="*/ 161925 w 6029325"/>
                <a:gd name="connsiteY17" fmla="*/ 476250 h 1762125"/>
                <a:gd name="connsiteX18" fmla="*/ 0 w 6029325"/>
                <a:gd name="connsiteY18" fmla="*/ 485775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95750 w 6029325"/>
                <a:gd name="connsiteY5" fmla="*/ 228600 h 1762125"/>
                <a:gd name="connsiteX6" fmla="*/ 3771900 w 6029325"/>
                <a:gd name="connsiteY6" fmla="*/ 238125 h 1762125"/>
                <a:gd name="connsiteX7" fmla="*/ 3409950 w 6029325"/>
                <a:gd name="connsiteY7" fmla="*/ 228600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61975 w 6029325"/>
                <a:gd name="connsiteY16" fmla="*/ 466725 h 1762125"/>
                <a:gd name="connsiteX17" fmla="*/ 161925 w 6029325"/>
                <a:gd name="connsiteY17" fmla="*/ 476250 h 1762125"/>
                <a:gd name="connsiteX18" fmla="*/ 0 w 6029325"/>
                <a:gd name="connsiteY18" fmla="*/ 485775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495800 w 6029325"/>
                <a:gd name="connsiteY4" fmla="*/ 190500 h 1762125"/>
                <a:gd name="connsiteX5" fmla="*/ 4095750 w 6029325"/>
                <a:gd name="connsiteY5" fmla="*/ 228600 h 1762125"/>
                <a:gd name="connsiteX6" fmla="*/ 3771900 w 6029325"/>
                <a:gd name="connsiteY6" fmla="*/ 238125 h 1762125"/>
                <a:gd name="connsiteX7" fmla="*/ 3409950 w 6029325"/>
                <a:gd name="connsiteY7" fmla="*/ 228600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61975 w 6029325"/>
                <a:gd name="connsiteY16" fmla="*/ 466725 h 1762125"/>
                <a:gd name="connsiteX17" fmla="*/ 161925 w 6029325"/>
                <a:gd name="connsiteY17" fmla="*/ 476250 h 1762125"/>
                <a:gd name="connsiteX18" fmla="*/ 0 w 6029325"/>
                <a:gd name="connsiteY18" fmla="*/ 485775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391150 w 6029325"/>
                <a:gd name="connsiteY2" fmla="*/ 38100 h 1762125"/>
                <a:gd name="connsiteX3" fmla="*/ 5019675 w 6029325"/>
                <a:gd name="connsiteY3" fmla="*/ 104775 h 1762125"/>
                <a:gd name="connsiteX4" fmla="*/ 4495800 w 6029325"/>
                <a:gd name="connsiteY4" fmla="*/ 190500 h 1762125"/>
                <a:gd name="connsiteX5" fmla="*/ 4095750 w 6029325"/>
                <a:gd name="connsiteY5" fmla="*/ 228600 h 1762125"/>
                <a:gd name="connsiteX6" fmla="*/ 3771900 w 6029325"/>
                <a:gd name="connsiteY6" fmla="*/ 238125 h 1762125"/>
                <a:gd name="connsiteX7" fmla="*/ 3409950 w 6029325"/>
                <a:gd name="connsiteY7" fmla="*/ 228600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61975 w 6029325"/>
                <a:gd name="connsiteY16" fmla="*/ 466725 h 1762125"/>
                <a:gd name="connsiteX17" fmla="*/ 161925 w 6029325"/>
                <a:gd name="connsiteY17" fmla="*/ 476250 h 1762125"/>
                <a:gd name="connsiteX18" fmla="*/ 0 w 6029325"/>
                <a:gd name="connsiteY18" fmla="*/ 485775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9525 h 1771650"/>
                <a:gd name="connsiteX1" fmla="*/ 5695950 w 6029325"/>
                <a:gd name="connsiteY1" fmla="*/ 0 h 1771650"/>
                <a:gd name="connsiteX2" fmla="*/ 5391150 w 6029325"/>
                <a:gd name="connsiteY2" fmla="*/ 47625 h 1771650"/>
                <a:gd name="connsiteX3" fmla="*/ 5019675 w 6029325"/>
                <a:gd name="connsiteY3" fmla="*/ 114300 h 1771650"/>
                <a:gd name="connsiteX4" fmla="*/ 4495800 w 6029325"/>
                <a:gd name="connsiteY4" fmla="*/ 200025 h 1771650"/>
                <a:gd name="connsiteX5" fmla="*/ 4095750 w 6029325"/>
                <a:gd name="connsiteY5" fmla="*/ 238125 h 1771650"/>
                <a:gd name="connsiteX6" fmla="*/ 3771900 w 6029325"/>
                <a:gd name="connsiteY6" fmla="*/ 247650 h 1771650"/>
                <a:gd name="connsiteX7" fmla="*/ 3409950 w 6029325"/>
                <a:gd name="connsiteY7" fmla="*/ 238125 h 1771650"/>
                <a:gd name="connsiteX8" fmla="*/ 3114675 w 6029325"/>
                <a:gd name="connsiteY8" fmla="*/ 257175 h 1771650"/>
                <a:gd name="connsiteX9" fmla="*/ 2809875 w 6029325"/>
                <a:gd name="connsiteY9" fmla="*/ 304800 h 1771650"/>
                <a:gd name="connsiteX10" fmla="*/ 2419350 w 6029325"/>
                <a:gd name="connsiteY10" fmla="*/ 314325 h 1771650"/>
                <a:gd name="connsiteX11" fmla="*/ 2085975 w 6029325"/>
                <a:gd name="connsiteY11" fmla="*/ 342900 h 1771650"/>
                <a:gd name="connsiteX12" fmla="*/ 1752600 w 6029325"/>
                <a:gd name="connsiteY12" fmla="*/ 400050 h 1771650"/>
                <a:gd name="connsiteX13" fmla="*/ 1438275 w 6029325"/>
                <a:gd name="connsiteY13" fmla="*/ 390525 h 1771650"/>
                <a:gd name="connsiteX14" fmla="*/ 1123950 w 6029325"/>
                <a:gd name="connsiteY14" fmla="*/ 409575 h 1771650"/>
                <a:gd name="connsiteX15" fmla="*/ 885825 w 6029325"/>
                <a:gd name="connsiteY15" fmla="*/ 438150 h 1771650"/>
                <a:gd name="connsiteX16" fmla="*/ 561975 w 6029325"/>
                <a:gd name="connsiteY16" fmla="*/ 476250 h 1771650"/>
                <a:gd name="connsiteX17" fmla="*/ 161925 w 6029325"/>
                <a:gd name="connsiteY17" fmla="*/ 485775 h 1771650"/>
                <a:gd name="connsiteX18" fmla="*/ 0 w 6029325"/>
                <a:gd name="connsiteY18" fmla="*/ 495300 h 1771650"/>
                <a:gd name="connsiteX19" fmla="*/ 9525 w 6029325"/>
                <a:gd name="connsiteY19" fmla="*/ 1771650 h 1771650"/>
                <a:gd name="connsiteX20" fmla="*/ 542925 w 6029325"/>
                <a:gd name="connsiteY20" fmla="*/ 1762125 h 1771650"/>
                <a:gd name="connsiteX21" fmla="*/ 1038225 w 6029325"/>
                <a:gd name="connsiteY21" fmla="*/ 1714500 h 1771650"/>
                <a:gd name="connsiteX22" fmla="*/ 1409700 w 6029325"/>
                <a:gd name="connsiteY22" fmla="*/ 1628775 h 1771650"/>
                <a:gd name="connsiteX23" fmla="*/ 2076450 w 6029325"/>
                <a:gd name="connsiteY23" fmla="*/ 1581150 h 1771650"/>
                <a:gd name="connsiteX24" fmla="*/ 2771775 w 6029325"/>
                <a:gd name="connsiteY24" fmla="*/ 1543050 h 1771650"/>
                <a:gd name="connsiteX25" fmla="*/ 3457575 w 6029325"/>
                <a:gd name="connsiteY25" fmla="*/ 1495425 h 1771650"/>
                <a:gd name="connsiteX26" fmla="*/ 4457700 w 6029325"/>
                <a:gd name="connsiteY26" fmla="*/ 1400175 h 1771650"/>
                <a:gd name="connsiteX27" fmla="*/ 5114925 w 6029325"/>
                <a:gd name="connsiteY27" fmla="*/ 1381125 h 1771650"/>
                <a:gd name="connsiteX28" fmla="*/ 5695950 w 6029325"/>
                <a:gd name="connsiteY28" fmla="*/ 1343025 h 1771650"/>
                <a:gd name="connsiteX29" fmla="*/ 6029325 w 6029325"/>
                <a:gd name="connsiteY29" fmla="*/ 1323975 h 1771650"/>
                <a:gd name="connsiteX30" fmla="*/ 6019800 w 6029325"/>
                <a:gd name="connsiteY30" fmla="*/ 9525 h 1771650"/>
                <a:gd name="connsiteX0" fmla="*/ 6019800 w 6029325"/>
                <a:gd name="connsiteY0" fmla="*/ 0 h 1885950"/>
                <a:gd name="connsiteX1" fmla="*/ 5695950 w 6029325"/>
                <a:gd name="connsiteY1" fmla="*/ 114300 h 1885950"/>
                <a:gd name="connsiteX2" fmla="*/ 5391150 w 6029325"/>
                <a:gd name="connsiteY2" fmla="*/ 161925 h 1885950"/>
                <a:gd name="connsiteX3" fmla="*/ 5019675 w 6029325"/>
                <a:gd name="connsiteY3" fmla="*/ 228600 h 1885950"/>
                <a:gd name="connsiteX4" fmla="*/ 4495800 w 6029325"/>
                <a:gd name="connsiteY4" fmla="*/ 314325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52600 w 6029325"/>
                <a:gd name="connsiteY12" fmla="*/ 514350 h 1885950"/>
                <a:gd name="connsiteX13" fmla="*/ 1438275 w 6029325"/>
                <a:gd name="connsiteY13" fmla="*/ 504825 h 1885950"/>
                <a:gd name="connsiteX14" fmla="*/ 1123950 w 6029325"/>
                <a:gd name="connsiteY14" fmla="*/ 523875 h 1885950"/>
                <a:gd name="connsiteX15" fmla="*/ 885825 w 6029325"/>
                <a:gd name="connsiteY15" fmla="*/ 552450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95800 w 6029325"/>
                <a:gd name="connsiteY4" fmla="*/ 314325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52600 w 6029325"/>
                <a:gd name="connsiteY12" fmla="*/ 514350 h 1885950"/>
                <a:gd name="connsiteX13" fmla="*/ 1438275 w 6029325"/>
                <a:gd name="connsiteY13" fmla="*/ 504825 h 1885950"/>
                <a:gd name="connsiteX14" fmla="*/ 1123950 w 6029325"/>
                <a:gd name="connsiteY14" fmla="*/ 523875 h 1885950"/>
                <a:gd name="connsiteX15" fmla="*/ 885825 w 6029325"/>
                <a:gd name="connsiteY15" fmla="*/ 552450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52600 w 6029325"/>
                <a:gd name="connsiteY12" fmla="*/ 514350 h 1885950"/>
                <a:gd name="connsiteX13" fmla="*/ 1438275 w 6029325"/>
                <a:gd name="connsiteY13" fmla="*/ 504825 h 1885950"/>
                <a:gd name="connsiteX14" fmla="*/ 1123950 w 6029325"/>
                <a:gd name="connsiteY14" fmla="*/ 523875 h 1885950"/>
                <a:gd name="connsiteX15" fmla="*/ 885825 w 6029325"/>
                <a:gd name="connsiteY15" fmla="*/ 552450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52600 w 6029325"/>
                <a:gd name="connsiteY12" fmla="*/ 514350 h 1885950"/>
                <a:gd name="connsiteX13" fmla="*/ 1438275 w 6029325"/>
                <a:gd name="connsiteY13" fmla="*/ 581025 h 1885950"/>
                <a:gd name="connsiteX14" fmla="*/ 1123950 w 6029325"/>
                <a:gd name="connsiteY14" fmla="*/ 523875 h 1885950"/>
                <a:gd name="connsiteX15" fmla="*/ 885825 w 6029325"/>
                <a:gd name="connsiteY15" fmla="*/ 552450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23950 w 6029325"/>
                <a:gd name="connsiteY14" fmla="*/ 523875 h 1885950"/>
                <a:gd name="connsiteX15" fmla="*/ 885825 w 6029325"/>
                <a:gd name="connsiteY15" fmla="*/ 552450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33475 w 6029325"/>
                <a:gd name="connsiteY14" fmla="*/ 581025 h 1885950"/>
                <a:gd name="connsiteX15" fmla="*/ 885825 w 6029325"/>
                <a:gd name="connsiteY15" fmla="*/ 552450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33475 w 6029325"/>
                <a:gd name="connsiteY14" fmla="*/ 581025 h 1885950"/>
                <a:gd name="connsiteX15" fmla="*/ 885825 w 6029325"/>
                <a:gd name="connsiteY15" fmla="*/ 619125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33475 w 6029325"/>
                <a:gd name="connsiteY14" fmla="*/ 581025 h 1885950"/>
                <a:gd name="connsiteX15" fmla="*/ 885825 w 6029325"/>
                <a:gd name="connsiteY15" fmla="*/ 619125 h 1885950"/>
                <a:gd name="connsiteX16" fmla="*/ 561975 w 6029325"/>
                <a:gd name="connsiteY16" fmla="*/ 657225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33475 w 6029325"/>
                <a:gd name="connsiteY14" fmla="*/ 581025 h 1885950"/>
                <a:gd name="connsiteX15" fmla="*/ 885825 w 6029325"/>
                <a:gd name="connsiteY15" fmla="*/ 619125 h 1885950"/>
                <a:gd name="connsiteX16" fmla="*/ 561975 w 6029325"/>
                <a:gd name="connsiteY16" fmla="*/ 657225 h 1885950"/>
                <a:gd name="connsiteX17" fmla="*/ 161925 w 6029325"/>
                <a:gd name="connsiteY17" fmla="*/ 666750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33475 w 6029325"/>
                <a:gd name="connsiteY14" fmla="*/ 581025 h 1885950"/>
                <a:gd name="connsiteX15" fmla="*/ 885825 w 6029325"/>
                <a:gd name="connsiteY15" fmla="*/ 619125 h 1885950"/>
                <a:gd name="connsiteX16" fmla="*/ 561975 w 6029325"/>
                <a:gd name="connsiteY16" fmla="*/ 657225 h 1885950"/>
                <a:gd name="connsiteX17" fmla="*/ 161925 w 6029325"/>
                <a:gd name="connsiteY17" fmla="*/ 666750 h 1885950"/>
                <a:gd name="connsiteX18" fmla="*/ 0 w 6029325"/>
                <a:gd name="connsiteY18" fmla="*/ 676275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71575 w 6029325"/>
                <a:gd name="connsiteY14" fmla="*/ 609600 h 1885950"/>
                <a:gd name="connsiteX15" fmla="*/ 885825 w 6029325"/>
                <a:gd name="connsiteY15" fmla="*/ 619125 h 1885950"/>
                <a:gd name="connsiteX16" fmla="*/ 561975 w 6029325"/>
                <a:gd name="connsiteY16" fmla="*/ 657225 h 1885950"/>
                <a:gd name="connsiteX17" fmla="*/ 161925 w 6029325"/>
                <a:gd name="connsiteY17" fmla="*/ 666750 h 1885950"/>
                <a:gd name="connsiteX18" fmla="*/ 0 w 6029325"/>
                <a:gd name="connsiteY18" fmla="*/ 676275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476750 w 6029325"/>
                <a:gd name="connsiteY5" fmla="*/ 342900 h 1885950"/>
                <a:gd name="connsiteX6" fmla="*/ 4095750 w 6029325"/>
                <a:gd name="connsiteY6" fmla="*/ 352425 h 1885950"/>
                <a:gd name="connsiteX7" fmla="*/ 3771900 w 6029325"/>
                <a:gd name="connsiteY7" fmla="*/ 361950 h 1885950"/>
                <a:gd name="connsiteX8" fmla="*/ 3409950 w 6029325"/>
                <a:gd name="connsiteY8" fmla="*/ 352425 h 1885950"/>
                <a:gd name="connsiteX9" fmla="*/ 3114675 w 6029325"/>
                <a:gd name="connsiteY9" fmla="*/ 371475 h 1885950"/>
                <a:gd name="connsiteX10" fmla="*/ 2809875 w 6029325"/>
                <a:gd name="connsiteY10" fmla="*/ 419100 h 1885950"/>
                <a:gd name="connsiteX11" fmla="*/ 2419350 w 6029325"/>
                <a:gd name="connsiteY11" fmla="*/ 428625 h 1885950"/>
                <a:gd name="connsiteX12" fmla="*/ 2085975 w 6029325"/>
                <a:gd name="connsiteY12" fmla="*/ 457200 h 1885950"/>
                <a:gd name="connsiteX13" fmla="*/ 1762125 w 6029325"/>
                <a:gd name="connsiteY13" fmla="*/ 552450 h 1885950"/>
                <a:gd name="connsiteX14" fmla="*/ 1438275 w 6029325"/>
                <a:gd name="connsiteY14" fmla="*/ 581025 h 1885950"/>
                <a:gd name="connsiteX15" fmla="*/ 1171575 w 6029325"/>
                <a:gd name="connsiteY15" fmla="*/ 609600 h 1885950"/>
                <a:gd name="connsiteX16" fmla="*/ 885825 w 6029325"/>
                <a:gd name="connsiteY16" fmla="*/ 619125 h 1885950"/>
                <a:gd name="connsiteX17" fmla="*/ 561975 w 6029325"/>
                <a:gd name="connsiteY17" fmla="*/ 657225 h 1885950"/>
                <a:gd name="connsiteX18" fmla="*/ 161925 w 6029325"/>
                <a:gd name="connsiteY18" fmla="*/ 666750 h 1885950"/>
                <a:gd name="connsiteX19" fmla="*/ 0 w 6029325"/>
                <a:gd name="connsiteY19" fmla="*/ 676275 h 1885950"/>
                <a:gd name="connsiteX20" fmla="*/ 9525 w 6029325"/>
                <a:gd name="connsiteY20" fmla="*/ 1885950 h 1885950"/>
                <a:gd name="connsiteX21" fmla="*/ 542925 w 6029325"/>
                <a:gd name="connsiteY21" fmla="*/ 1876425 h 1885950"/>
                <a:gd name="connsiteX22" fmla="*/ 1038225 w 6029325"/>
                <a:gd name="connsiteY22" fmla="*/ 1828800 h 1885950"/>
                <a:gd name="connsiteX23" fmla="*/ 1409700 w 6029325"/>
                <a:gd name="connsiteY23" fmla="*/ 1743075 h 1885950"/>
                <a:gd name="connsiteX24" fmla="*/ 2076450 w 6029325"/>
                <a:gd name="connsiteY24" fmla="*/ 1695450 h 1885950"/>
                <a:gd name="connsiteX25" fmla="*/ 2771775 w 6029325"/>
                <a:gd name="connsiteY25" fmla="*/ 1657350 h 1885950"/>
                <a:gd name="connsiteX26" fmla="*/ 3457575 w 6029325"/>
                <a:gd name="connsiteY26" fmla="*/ 1609725 h 1885950"/>
                <a:gd name="connsiteX27" fmla="*/ 4457700 w 6029325"/>
                <a:gd name="connsiteY27" fmla="*/ 1514475 h 1885950"/>
                <a:gd name="connsiteX28" fmla="*/ 5114925 w 6029325"/>
                <a:gd name="connsiteY28" fmla="*/ 1495425 h 1885950"/>
                <a:gd name="connsiteX29" fmla="*/ 5695950 w 6029325"/>
                <a:gd name="connsiteY29" fmla="*/ 1457325 h 1885950"/>
                <a:gd name="connsiteX30" fmla="*/ 6029325 w 6029325"/>
                <a:gd name="connsiteY30" fmla="*/ 1438275 h 1885950"/>
                <a:gd name="connsiteX31" fmla="*/ 6019800 w 6029325"/>
                <a:gd name="connsiteY31"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33900 w 6029325"/>
                <a:gd name="connsiteY5" fmla="*/ 333375 h 1885950"/>
                <a:gd name="connsiteX6" fmla="*/ 4095750 w 6029325"/>
                <a:gd name="connsiteY6" fmla="*/ 352425 h 1885950"/>
                <a:gd name="connsiteX7" fmla="*/ 3771900 w 6029325"/>
                <a:gd name="connsiteY7" fmla="*/ 361950 h 1885950"/>
                <a:gd name="connsiteX8" fmla="*/ 3409950 w 6029325"/>
                <a:gd name="connsiteY8" fmla="*/ 352425 h 1885950"/>
                <a:gd name="connsiteX9" fmla="*/ 3114675 w 6029325"/>
                <a:gd name="connsiteY9" fmla="*/ 371475 h 1885950"/>
                <a:gd name="connsiteX10" fmla="*/ 2809875 w 6029325"/>
                <a:gd name="connsiteY10" fmla="*/ 419100 h 1885950"/>
                <a:gd name="connsiteX11" fmla="*/ 2419350 w 6029325"/>
                <a:gd name="connsiteY11" fmla="*/ 428625 h 1885950"/>
                <a:gd name="connsiteX12" fmla="*/ 2085975 w 6029325"/>
                <a:gd name="connsiteY12" fmla="*/ 457200 h 1885950"/>
                <a:gd name="connsiteX13" fmla="*/ 1762125 w 6029325"/>
                <a:gd name="connsiteY13" fmla="*/ 552450 h 1885950"/>
                <a:gd name="connsiteX14" fmla="*/ 1438275 w 6029325"/>
                <a:gd name="connsiteY14" fmla="*/ 581025 h 1885950"/>
                <a:gd name="connsiteX15" fmla="*/ 1171575 w 6029325"/>
                <a:gd name="connsiteY15" fmla="*/ 609600 h 1885950"/>
                <a:gd name="connsiteX16" fmla="*/ 885825 w 6029325"/>
                <a:gd name="connsiteY16" fmla="*/ 619125 h 1885950"/>
                <a:gd name="connsiteX17" fmla="*/ 561975 w 6029325"/>
                <a:gd name="connsiteY17" fmla="*/ 657225 h 1885950"/>
                <a:gd name="connsiteX18" fmla="*/ 161925 w 6029325"/>
                <a:gd name="connsiteY18" fmla="*/ 666750 h 1885950"/>
                <a:gd name="connsiteX19" fmla="*/ 0 w 6029325"/>
                <a:gd name="connsiteY19" fmla="*/ 676275 h 1885950"/>
                <a:gd name="connsiteX20" fmla="*/ 9525 w 6029325"/>
                <a:gd name="connsiteY20" fmla="*/ 1885950 h 1885950"/>
                <a:gd name="connsiteX21" fmla="*/ 542925 w 6029325"/>
                <a:gd name="connsiteY21" fmla="*/ 1876425 h 1885950"/>
                <a:gd name="connsiteX22" fmla="*/ 1038225 w 6029325"/>
                <a:gd name="connsiteY22" fmla="*/ 1828800 h 1885950"/>
                <a:gd name="connsiteX23" fmla="*/ 1409700 w 6029325"/>
                <a:gd name="connsiteY23" fmla="*/ 1743075 h 1885950"/>
                <a:gd name="connsiteX24" fmla="*/ 2076450 w 6029325"/>
                <a:gd name="connsiteY24" fmla="*/ 1695450 h 1885950"/>
                <a:gd name="connsiteX25" fmla="*/ 2771775 w 6029325"/>
                <a:gd name="connsiteY25" fmla="*/ 1657350 h 1885950"/>
                <a:gd name="connsiteX26" fmla="*/ 3457575 w 6029325"/>
                <a:gd name="connsiteY26" fmla="*/ 1609725 h 1885950"/>
                <a:gd name="connsiteX27" fmla="*/ 4457700 w 6029325"/>
                <a:gd name="connsiteY27" fmla="*/ 1514475 h 1885950"/>
                <a:gd name="connsiteX28" fmla="*/ 5114925 w 6029325"/>
                <a:gd name="connsiteY28" fmla="*/ 1495425 h 1885950"/>
                <a:gd name="connsiteX29" fmla="*/ 5695950 w 6029325"/>
                <a:gd name="connsiteY29" fmla="*/ 1457325 h 1885950"/>
                <a:gd name="connsiteX30" fmla="*/ 6029325 w 6029325"/>
                <a:gd name="connsiteY30" fmla="*/ 1438275 h 1885950"/>
                <a:gd name="connsiteX31" fmla="*/ 6019800 w 6029325"/>
                <a:gd name="connsiteY31"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33900 w 6029325"/>
                <a:gd name="connsiteY5" fmla="*/ 333375 h 1885950"/>
                <a:gd name="connsiteX6" fmla="*/ 4248150 w 6029325"/>
                <a:gd name="connsiteY6" fmla="*/ 371475 h 1885950"/>
                <a:gd name="connsiteX7" fmla="*/ 4095750 w 6029325"/>
                <a:gd name="connsiteY7" fmla="*/ 352425 h 1885950"/>
                <a:gd name="connsiteX8" fmla="*/ 3771900 w 6029325"/>
                <a:gd name="connsiteY8" fmla="*/ 361950 h 1885950"/>
                <a:gd name="connsiteX9" fmla="*/ 34099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33900 w 6029325"/>
                <a:gd name="connsiteY5" fmla="*/ 333375 h 1885950"/>
                <a:gd name="connsiteX6" fmla="*/ 4248150 w 6029325"/>
                <a:gd name="connsiteY6" fmla="*/ 371475 h 1885950"/>
                <a:gd name="connsiteX7" fmla="*/ 4095750 w 6029325"/>
                <a:gd name="connsiteY7" fmla="*/ 352425 h 1885950"/>
                <a:gd name="connsiteX8" fmla="*/ 3771900 w 6029325"/>
                <a:gd name="connsiteY8" fmla="*/ 361950 h 1885950"/>
                <a:gd name="connsiteX9" fmla="*/ 33718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33900 w 6029325"/>
                <a:gd name="connsiteY5" fmla="*/ 333375 h 1885950"/>
                <a:gd name="connsiteX6" fmla="*/ 4248150 w 6029325"/>
                <a:gd name="connsiteY6" fmla="*/ 371475 h 1885950"/>
                <a:gd name="connsiteX7" fmla="*/ 4095750 w 6029325"/>
                <a:gd name="connsiteY7" fmla="*/ 352425 h 1885950"/>
                <a:gd name="connsiteX8" fmla="*/ 3714750 w 6029325"/>
                <a:gd name="connsiteY8" fmla="*/ 361950 h 1885950"/>
                <a:gd name="connsiteX9" fmla="*/ 33718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48150 w 6029325"/>
                <a:gd name="connsiteY6" fmla="*/ 371475 h 1885950"/>
                <a:gd name="connsiteX7" fmla="*/ 4095750 w 6029325"/>
                <a:gd name="connsiteY7" fmla="*/ 352425 h 1885950"/>
                <a:gd name="connsiteX8" fmla="*/ 3714750 w 6029325"/>
                <a:gd name="connsiteY8" fmla="*/ 361950 h 1885950"/>
                <a:gd name="connsiteX9" fmla="*/ 33718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48150 w 6029325"/>
                <a:gd name="connsiteY6" fmla="*/ 371475 h 1885950"/>
                <a:gd name="connsiteX7" fmla="*/ 4095750 w 6029325"/>
                <a:gd name="connsiteY7" fmla="*/ 352425 h 1885950"/>
                <a:gd name="connsiteX8" fmla="*/ 3714750 w 6029325"/>
                <a:gd name="connsiteY8" fmla="*/ 361950 h 1885950"/>
                <a:gd name="connsiteX9" fmla="*/ 33718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95750 w 6029325"/>
                <a:gd name="connsiteY7" fmla="*/ 352425 h 1885950"/>
                <a:gd name="connsiteX8" fmla="*/ 3714750 w 6029325"/>
                <a:gd name="connsiteY8" fmla="*/ 361950 h 1885950"/>
                <a:gd name="connsiteX9" fmla="*/ 33718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14750 w 6029325"/>
                <a:gd name="connsiteY8" fmla="*/ 361950 h 1885950"/>
                <a:gd name="connsiteX9" fmla="*/ 33718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14750 w 6029325"/>
                <a:gd name="connsiteY8" fmla="*/ 361950 h 1885950"/>
                <a:gd name="connsiteX9" fmla="*/ 3371850 w 6029325"/>
                <a:gd name="connsiteY9" fmla="*/ 352425 h 1885950"/>
                <a:gd name="connsiteX10" fmla="*/ 3078956 w 6029325"/>
                <a:gd name="connsiteY10" fmla="*/ 354806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14750 w 6029325"/>
                <a:gd name="connsiteY8" fmla="*/ 361950 h 1885950"/>
                <a:gd name="connsiteX9" fmla="*/ 3383756 w 6029325"/>
                <a:gd name="connsiteY9" fmla="*/ 342900 h 1885950"/>
                <a:gd name="connsiteX10" fmla="*/ 3078956 w 6029325"/>
                <a:gd name="connsiteY10" fmla="*/ 354806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71500 w 6029325"/>
                <a:gd name="connsiteY18" fmla="*/ 652463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62013 w 6029325"/>
                <a:gd name="connsiteY17" fmla="*/ 623888 h 1885950"/>
                <a:gd name="connsiteX18" fmla="*/ 571500 w 6029325"/>
                <a:gd name="connsiteY18" fmla="*/ 652463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8719 w 6029325"/>
                <a:gd name="connsiteY16" fmla="*/ 592931 h 1885950"/>
                <a:gd name="connsiteX17" fmla="*/ 862013 w 6029325"/>
                <a:gd name="connsiteY17" fmla="*/ 623888 h 1885950"/>
                <a:gd name="connsiteX18" fmla="*/ 571500 w 6029325"/>
                <a:gd name="connsiteY18" fmla="*/ 652463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8719 w 6029325"/>
                <a:gd name="connsiteY16" fmla="*/ 592931 h 1885950"/>
                <a:gd name="connsiteX17" fmla="*/ 862013 w 6029325"/>
                <a:gd name="connsiteY17" fmla="*/ 623888 h 1885950"/>
                <a:gd name="connsiteX18" fmla="*/ 571500 w 6029325"/>
                <a:gd name="connsiteY18" fmla="*/ 652463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4507 w 6029325"/>
                <a:gd name="connsiteY14" fmla="*/ 540544 h 1885950"/>
                <a:gd name="connsiteX15" fmla="*/ 1438275 w 6029325"/>
                <a:gd name="connsiteY15" fmla="*/ 581025 h 1885950"/>
                <a:gd name="connsiteX16" fmla="*/ 1178719 w 6029325"/>
                <a:gd name="connsiteY16" fmla="*/ 592931 h 1885950"/>
                <a:gd name="connsiteX17" fmla="*/ 862013 w 6029325"/>
                <a:gd name="connsiteY17" fmla="*/ 623888 h 1885950"/>
                <a:gd name="connsiteX18" fmla="*/ 571500 w 6029325"/>
                <a:gd name="connsiteY18" fmla="*/ 652463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95500 w 6029325"/>
                <a:gd name="connsiteY13" fmla="*/ 461962 h 1885950"/>
                <a:gd name="connsiteX14" fmla="*/ 1764507 w 6029325"/>
                <a:gd name="connsiteY14" fmla="*/ 540544 h 1885950"/>
                <a:gd name="connsiteX15" fmla="*/ 1438275 w 6029325"/>
                <a:gd name="connsiteY15" fmla="*/ 581025 h 1885950"/>
                <a:gd name="connsiteX16" fmla="*/ 1178719 w 6029325"/>
                <a:gd name="connsiteY16" fmla="*/ 592931 h 1885950"/>
                <a:gd name="connsiteX17" fmla="*/ 862013 w 6029325"/>
                <a:gd name="connsiteY17" fmla="*/ 623888 h 1885950"/>
                <a:gd name="connsiteX18" fmla="*/ 571500 w 6029325"/>
                <a:gd name="connsiteY18" fmla="*/ 652463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29325" h="1885950">
                  <a:moveTo>
                    <a:pt x="6019800" y="0"/>
                  </a:moveTo>
                  <a:lnTo>
                    <a:pt x="5695950" y="114300"/>
                  </a:lnTo>
                  <a:lnTo>
                    <a:pt x="5391150" y="161925"/>
                  </a:lnTo>
                  <a:lnTo>
                    <a:pt x="5076825" y="200025"/>
                  </a:lnTo>
                  <a:cubicBezTo>
                    <a:pt x="4940300" y="228600"/>
                    <a:pt x="4870450" y="247650"/>
                    <a:pt x="4733925" y="276225"/>
                  </a:cubicBezTo>
                  <a:lnTo>
                    <a:pt x="4541044" y="307181"/>
                  </a:lnTo>
                  <a:cubicBezTo>
                    <a:pt x="4458494" y="316706"/>
                    <a:pt x="4337844" y="359569"/>
                    <a:pt x="4255294" y="359569"/>
                  </a:cubicBezTo>
                  <a:lnTo>
                    <a:pt x="4071938" y="357187"/>
                  </a:lnTo>
                  <a:lnTo>
                    <a:pt x="3733800" y="350043"/>
                  </a:lnTo>
                  <a:lnTo>
                    <a:pt x="3383756" y="342900"/>
                  </a:lnTo>
                  <a:lnTo>
                    <a:pt x="3078956" y="354806"/>
                  </a:lnTo>
                  <a:lnTo>
                    <a:pt x="2819400" y="400050"/>
                  </a:lnTo>
                  <a:lnTo>
                    <a:pt x="2424113" y="442912"/>
                  </a:lnTo>
                  <a:lnTo>
                    <a:pt x="2095500" y="461962"/>
                  </a:lnTo>
                  <a:lnTo>
                    <a:pt x="1764507" y="540544"/>
                  </a:lnTo>
                  <a:lnTo>
                    <a:pt x="1438275" y="581025"/>
                  </a:lnTo>
                  <a:lnTo>
                    <a:pt x="1178719" y="592931"/>
                  </a:lnTo>
                  <a:cubicBezTo>
                    <a:pt x="1093787" y="595313"/>
                    <a:pt x="963216" y="613966"/>
                    <a:pt x="862013" y="623888"/>
                  </a:cubicBezTo>
                  <a:cubicBezTo>
                    <a:pt x="760810" y="633810"/>
                    <a:pt x="679450" y="639763"/>
                    <a:pt x="571500" y="652463"/>
                  </a:cubicBezTo>
                  <a:lnTo>
                    <a:pt x="154782" y="678656"/>
                  </a:lnTo>
                  <a:lnTo>
                    <a:pt x="0" y="676275"/>
                  </a:lnTo>
                  <a:lnTo>
                    <a:pt x="9525" y="1885950"/>
                  </a:lnTo>
                  <a:lnTo>
                    <a:pt x="542925" y="1876425"/>
                  </a:lnTo>
                  <a:lnTo>
                    <a:pt x="1038225" y="1828800"/>
                  </a:lnTo>
                  <a:lnTo>
                    <a:pt x="1409700" y="1743075"/>
                  </a:lnTo>
                  <a:lnTo>
                    <a:pt x="2076450" y="1695450"/>
                  </a:lnTo>
                  <a:lnTo>
                    <a:pt x="2771775" y="1657350"/>
                  </a:lnTo>
                  <a:lnTo>
                    <a:pt x="3457575" y="1609725"/>
                  </a:lnTo>
                  <a:lnTo>
                    <a:pt x="4457700" y="1514475"/>
                  </a:lnTo>
                  <a:lnTo>
                    <a:pt x="5114925" y="1495425"/>
                  </a:lnTo>
                  <a:lnTo>
                    <a:pt x="5695950" y="1457325"/>
                  </a:lnTo>
                  <a:lnTo>
                    <a:pt x="6029325" y="1438275"/>
                  </a:lnTo>
                  <a:lnTo>
                    <a:pt x="6019800" y="0"/>
                  </a:lnTo>
                  <a:close/>
                </a:path>
              </a:pathLst>
            </a:custGeom>
            <a:solidFill>
              <a:srgbClr val="EEECE1">
                <a:lumMod val="50000"/>
                <a:alpha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20" name="Freeform 19"/>
            <p:cNvSpPr/>
            <p:nvPr/>
          </p:nvSpPr>
          <p:spPr>
            <a:xfrm>
              <a:off x="1488198" y="5096440"/>
              <a:ext cx="860469" cy="890140"/>
            </a:xfrm>
            <a:custGeom>
              <a:avLst/>
              <a:gdLst>
                <a:gd name="connsiteX0" fmla="*/ 0 w 1104900"/>
                <a:gd name="connsiteY0" fmla="*/ 66675 h 1143000"/>
                <a:gd name="connsiteX1" fmla="*/ 190500 w 1104900"/>
                <a:gd name="connsiteY1" fmla="*/ 28575 h 1143000"/>
                <a:gd name="connsiteX2" fmla="*/ 352425 w 1104900"/>
                <a:gd name="connsiteY2" fmla="*/ 38100 h 1143000"/>
                <a:gd name="connsiteX3" fmla="*/ 542925 w 1104900"/>
                <a:gd name="connsiteY3" fmla="*/ 9525 h 1143000"/>
                <a:gd name="connsiteX4" fmla="*/ 704850 w 1104900"/>
                <a:gd name="connsiteY4" fmla="*/ 0 h 1143000"/>
                <a:gd name="connsiteX5" fmla="*/ 866775 w 1104900"/>
                <a:gd name="connsiteY5" fmla="*/ 28575 h 1143000"/>
                <a:gd name="connsiteX6" fmla="*/ 1047750 w 1104900"/>
                <a:gd name="connsiteY6" fmla="*/ 9525 h 1143000"/>
                <a:gd name="connsiteX7" fmla="*/ 1104900 w 1104900"/>
                <a:gd name="connsiteY7" fmla="*/ 28575 h 1143000"/>
                <a:gd name="connsiteX8" fmla="*/ 1085850 w 1104900"/>
                <a:gd name="connsiteY8" fmla="*/ 1114425 h 1143000"/>
                <a:gd name="connsiteX9" fmla="*/ 714375 w 1104900"/>
                <a:gd name="connsiteY9" fmla="*/ 1114425 h 1143000"/>
                <a:gd name="connsiteX10" fmla="*/ 342900 w 1104900"/>
                <a:gd name="connsiteY10" fmla="*/ 1123950 h 1143000"/>
                <a:gd name="connsiteX11" fmla="*/ 76200 w 1104900"/>
                <a:gd name="connsiteY11" fmla="*/ 1143000 h 1143000"/>
                <a:gd name="connsiteX12" fmla="*/ 0 w 1104900"/>
                <a:gd name="connsiteY12" fmla="*/ 1133475 h 1143000"/>
                <a:gd name="connsiteX13" fmla="*/ 0 w 1104900"/>
                <a:gd name="connsiteY13" fmla="*/ 66675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4900" h="1143000">
                  <a:moveTo>
                    <a:pt x="0" y="66675"/>
                  </a:moveTo>
                  <a:lnTo>
                    <a:pt x="190500" y="28575"/>
                  </a:lnTo>
                  <a:lnTo>
                    <a:pt x="352425" y="38100"/>
                  </a:lnTo>
                  <a:lnTo>
                    <a:pt x="542925" y="9525"/>
                  </a:lnTo>
                  <a:lnTo>
                    <a:pt x="704850" y="0"/>
                  </a:lnTo>
                  <a:lnTo>
                    <a:pt x="866775" y="28575"/>
                  </a:lnTo>
                  <a:lnTo>
                    <a:pt x="1047750" y="9525"/>
                  </a:lnTo>
                  <a:lnTo>
                    <a:pt x="1104900" y="28575"/>
                  </a:lnTo>
                  <a:lnTo>
                    <a:pt x="1085850" y="1114425"/>
                  </a:lnTo>
                  <a:lnTo>
                    <a:pt x="714375" y="1114425"/>
                  </a:lnTo>
                  <a:lnTo>
                    <a:pt x="342900" y="1123950"/>
                  </a:lnTo>
                  <a:lnTo>
                    <a:pt x="76200" y="1143000"/>
                  </a:lnTo>
                  <a:lnTo>
                    <a:pt x="0" y="1133475"/>
                  </a:lnTo>
                  <a:lnTo>
                    <a:pt x="0" y="66675"/>
                  </a:lnTo>
                  <a:close/>
                </a:path>
              </a:pathLst>
            </a:custGeom>
            <a:solidFill>
              <a:srgbClr val="EEECE1">
                <a:lumMod val="50000"/>
                <a:alpha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21" name="Freeform 20"/>
            <p:cNvSpPr/>
            <p:nvPr/>
          </p:nvSpPr>
          <p:spPr>
            <a:xfrm>
              <a:off x="2339872" y="5219118"/>
              <a:ext cx="4688072" cy="526667"/>
            </a:xfrm>
            <a:custGeom>
              <a:avLst/>
              <a:gdLst>
                <a:gd name="connsiteX0" fmla="*/ 5991225 w 5991225"/>
                <a:gd name="connsiteY0" fmla="*/ 0 h 504825"/>
                <a:gd name="connsiteX1" fmla="*/ 5581650 w 5991225"/>
                <a:gd name="connsiteY1" fmla="*/ 38100 h 504825"/>
                <a:gd name="connsiteX2" fmla="*/ 5400675 w 5991225"/>
                <a:gd name="connsiteY2" fmla="*/ 57150 h 504825"/>
                <a:gd name="connsiteX3" fmla="*/ 5276850 w 5991225"/>
                <a:gd name="connsiteY3" fmla="*/ 104775 h 504825"/>
                <a:gd name="connsiteX4" fmla="*/ 5086350 w 5991225"/>
                <a:gd name="connsiteY4" fmla="*/ 95250 h 504825"/>
                <a:gd name="connsiteX5" fmla="*/ 4886325 w 5991225"/>
                <a:gd name="connsiteY5" fmla="*/ 95250 h 504825"/>
                <a:gd name="connsiteX6" fmla="*/ 4629150 w 5991225"/>
                <a:gd name="connsiteY6" fmla="*/ 114300 h 504825"/>
                <a:gd name="connsiteX7" fmla="*/ 4324350 w 5991225"/>
                <a:gd name="connsiteY7" fmla="*/ 152400 h 504825"/>
                <a:gd name="connsiteX8" fmla="*/ 4076700 w 5991225"/>
                <a:gd name="connsiteY8" fmla="*/ 190500 h 504825"/>
                <a:gd name="connsiteX9" fmla="*/ 3781425 w 5991225"/>
                <a:gd name="connsiteY9" fmla="*/ 190500 h 504825"/>
                <a:gd name="connsiteX10" fmla="*/ 3467100 w 5991225"/>
                <a:gd name="connsiteY10" fmla="*/ 209550 h 504825"/>
                <a:gd name="connsiteX11" fmla="*/ 3133725 w 5991225"/>
                <a:gd name="connsiteY11" fmla="*/ 266700 h 504825"/>
                <a:gd name="connsiteX12" fmla="*/ 2971800 w 5991225"/>
                <a:gd name="connsiteY12" fmla="*/ 285750 h 504825"/>
                <a:gd name="connsiteX13" fmla="*/ 2533650 w 5991225"/>
                <a:gd name="connsiteY13" fmla="*/ 304800 h 504825"/>
                <a:gd name="connsiteX14" fmla="*/ 2276475 w 5991225"/>
                <a:gd name="connsiteY14" fmla="*/ 304800 h 504825"/>
                <a:gd name="connsiteX15" fmla="*/ 2009775 w 5991225"/>
                <a:gd name="connsiteY15" fmla="*/ 323850 h 504825"/>
                <a:gd name="connsiteX16" fmla="*/ 1666875 w 5991225"/>
                <a:gd name="connsiteY16" fmla="*/ 409575 h 504825"/>
                <a:gd name="connsiteX17" fmla="*/ 1485900 w 5991225"/>
                <a:gd name="connsiteY17" fmla="*/ 371475 h 504825"/>
                <a:gd name="connsiteX18" fmla="*/ 1038225 w 5991225"/>
                <a:gd name="connsiteY18" fmla="*/ 419100 h 504825"/>
                <a:gd name="connsiteX19" fmla="*/ 752475 w 5991225"/>
                <a:gd name="connsiteY19" fmla="*/ 447675 h 504825"/>
                <a:gd name="connsiteX20" fmla="*/ 285750 w 5991225"/>
                <a:gd name="connsiteY20" fmla="*/ 485775 h 504825"/>
                <a:gd name="connsiteX21" fmla="*/ 0 w 5991225"/>
                <a:gd name="connsiteY21" fmla="*/ 504825 h 504825"/>
                <a:gd name="connsiteX0" fmla="*/ 5991225 w 5991225"/>
                <a:gd name="connsiteY0" fmla="*/ 0 h 504825"/>
                <a:gd name="connsiteX1" fmla="*/ 5581650 w 5991225"/>
                <a:gd name="connsiteY1" fmla="*/ 38100 h 504825"/>
                <a:gd name="connsiteX2" fmla="*/ 5400675 w 5991225"/>
                <a:gd name="connsiteY2" fmla="*/ 57150 h 504825"/>
                <a:gd name="connsiteX3" fmla="*/ 5276850 w 5991225"/>
                <a:gd name="connsiteY3" fmla="*/ 104775 h 504825"/>
                <a:gd name="connsiteX4" fmla="*/ 5086350 w 5991225"/>
                <a:gd name="connsiteY4" fmla="*/ 95250 h 504825"/>
                <a:gd name="connsiteX5" fmla="*/ 4886325 w 5991225"/>
                <a:gd name="connsiteY5" fmla="*/ 95250 h 504825"/>
                <a:gd name="connsiteX6" fmla="*/ 4629150 w 5991225"/>
                <a:gd name="connsiteY6" fmla="*/ 114300 h 504825"/>
                <a:gd name="connsiteX7" fmla="*/ 4324350 w 5991225"/>
                <a:gd name="connsiteY7" fmla="*/ 152400 h 504825"/>
                <a:gd name="connsiteX8" fmla="*/ 4076700 w 5991225"/>
                <a:gd name="connsiteY8" fmla="*/ 190500 h 504825"/>
                <a:gd name="connsiteX9" fmla="*/ 3781425 w 5991225"/>
                <a:gd name="connsiteY9" fmla="*/ 190500 h 504825"/>
                <a:gd name="connsiteX10" fmla="*/ 3467100 w 5991225"/>
                <a:gd name="connsiteY10" fmla="*/ 209550 h 504825"/>
                <a:gd name="connsiteX11" fmla="*/ 3133725 w 5991225"/>
                <a:gd name="connsiteY11" fmla="*/ 266700 h 504825"/>
                <a:gd name="connsiteX12" fmla="*/ 2971800 w 5991225"/>
                <a:gd name="connsiteY12" fmla="*/ 285750 h 504825"/>
                <a:gd name="connsiteX13" fmla="*/ 2533650 w 5991225"/>
                <a:gd name="connsiteY13" fmla="*/ 304800 h 504825"/>
                <a:gd name="connsiteX14" fmla="*/ 2276475 w 5991225"/>
                <a:gd name="connsiteY14" fmla="*/ 304800 h 504825"/>
                <a:gd name="connsiteX15" fmla="*/ 2009775 w 5991225"/>
                <a:gd name="connsiteY15" fmla="*/ 323850 h 504825"/>
                <a:gd name="connsiteX16" fmla="*/ 1666875 w 5991225"/>
                <a:gd name="connsiteY16" fmla="*/ 409575 h 504825"/>
                <a:gd name="connsiteX17" fmla="*/ 1450182 w 5991225"/>
                <a:gd name="connsiteY17" fmla="*/ 392906 h 504825"/>
                <a:gd name="connsiteX18" fmla="*/ 1038225 w 5991225"/>
                <a:gd name="connsiteY18" fmla="*/ 419100 h 504825"/>
                <a:gd name="connsiteX19" fmla="*/ 752475 w 5991225"/>
                <a:gd name="connsiteY19" fmla="*/ 447675 h 504825"/>
                <a:gd name="connsiteX20" fmla="*/ 285750 w 5991225"/>
                <a:gd name="connsiteY20" fmla="*/ 485775 h 504825"/>
                <a:gd name="connsiteX21" fmla="*/ 0 w 5991225"/>
                <a:gd name="connsiteY21" fmla="*/ 504825 h 504825"/>
                <a:gd name="connsiteX0" fmla="*/ 5991225 w 5991225"/>
                <a:gd name="connsiteY0" fmla="*/ 0 h 504825"/>
                <a:gd name="connsiteX1" fmla="*/ 5581650 w 5991225"/>
                <a:gd name="connsiteY1" fmla="*/ 38100 h 504825"/>
                <a:gd name="connsiteX2" fmla="*/ 5400675 w 5991225"/>
                <a:gd name="connsiteY2" fmla="*/ 57150 h 504825"/>
                <a:gd name="connsiteX3" fmla="*/ 5276850 w 5991225"/>
                <a:gd name="connsiteY3" fmla="*/ 104775 h 504825"/>
                <a:gd name="connsiteX4" fmla="*/ 5086350 w 5991225"/>
                <a:gd name="connsiteY4" fmla="*/ 95250 h 504825"/>
                <a:gd name="connsiteX5" fmla="*/ 4886325 w 5991225"/>
                <a:gd name="connsiteY5" fmla="*/ 95250 h 504825"/>
                <a:gd name="connsiteX6" fmla="*/ 4629150 w 5991225"/>
                <a:gd name="connsiteY6" fmla="*/ 114300 h 504825"/>
                <a:gd name="connsiteX7" fmla="*/ 4324350 w 5991225"/>
                <a:gd name="connsiteY7" fmla="*/ 152400 h 504825"/>
                <a:gd name="connsiteX8" fmla="*/ 4076700 w 5991225"/>
                <a:gd name="connsiteY8" fmla="*/ 190500 h 504825"/>
                <a:gd name="connsiteX9" fmla="*/ 3781425 w 5991225"/>
                <a:gd name="connsiteY9" fmla="*/ 190500 h 504825"/>
                <a:gd name="connsiteX10" fmla="*/ 3467100 w 5991225"/>
                <a:gd name="connsiteY10" fmla="*/ 209550 h 504825"/>
                <a:gd name="connsiteX11" fmla="*/ 3133725 w 5991225"/>
                <a:gd name="connsiteY11" fmla="*/ 266700 h 504825"/>
                <a:gd name="connsiteX12" fmla="*/ 2971800 w 5991225"/>
                <a:gd name="connsiteY12" fmla="*/ 285750 h 504825"/>
                <a:gd name="connsiteX13" fmla="*/ 2533650 w 5991225"/>
                <a:gd name="connsiteY13" fmla="*/ 304800 h 504825"/>
                <a:gd name="connsiteX14" fmla="*/ 2276475 w 5991225"/>
                <a:gd name="connsiteY14" fmla="*/ 304800 h 504825"/>
                <a:gd name="connsiteX15" fmla="*/ 2026444 w 5991225"/>
                <a:gd name="connsiteY15" fmla="*/ 335756 h 504825"/>
                <a:gd name="connsiteX16" fmla="*/ 1666875 w 5991225"/>
                <a:gd name="connsiteY16" fmla="*/ 409575 h 504825"/>
                <a:gd name="connsiteX17" fmla="*/ 1450182 w 5991225"/>
                <a:gd name="connsiteY17" fmla="*/ 392906 h 504825"/>
                <a:gd name="connsiteX18" fmla="*/ 1038225 w 5991225"/>
                <a:gd name="connsiteY18" fmla="*/ 419100 h 504825"/>
                <a:gd name="connsiteX19" fmla="*/ 752475 w 5991225"/>
                <a:gd name="connsiteY19" fmla="*/ 447675 h 504825"/>
                <a:gd name="connsiteX20" fmla="*/ 285750 w 5991225"/>
                <a:gd name="connsiteY20" fmla="*/ 485775 h 504825"/>
                <a:gd name="connsiteX21" fmla="*/ 0 w 5991225"/>
                <a:gd name="connsiteY21" fmla="*/ 504825 h 504825"/>
                <a:gd name="connsiteX0" fmla="*/ 5991225 w 5991225"/>
                <a:gd name="connsiteY0" fmla="*/ 0 h 504825"/>
                <a:gd name="connsiteX1" fmla="*/ 5581650 w 5991225"/>
                <a:gd name="connsiteY1" fmla="*/ 38100 h 504825"/>
                <a:gd name="connsiteX2" fmla="*/ 5400675 w 5991225"/>
                <a:gd name="connsiteY2" fmla="*/ 57150 h 504825"/>
                <a:gd name="connsiteX3" fmla="*/ 5276850 w 5991225"/>
                <a:gd name="connsiteY3" fmla="*/ 104775 h 504825"/>
                <a:gd name="connsiteX4" fmla="*/ 5086350 w 5991225"/>
                <a:gd name="connsiteY4" fmla="*/ 95250 h 504825"/>
                <a:gd name="connsiteX5" fmla="*/ 4886325 w 5991225"/>
                <a:gd name="connsiteY5" fmla="*/ 95250 h 504825"/>
                <a:gd name="connsiteX6" fmla="*/ 4629150 w 5991225"/>
                <a:gd name="connsiteY6" fmla="*/ 114300 h 504825"/>
                <a:gd name="connsiteX7" fmla="*/ 4324350 w 5991225"/>
                <a:gd name="connsiteY7" fmla="*/ 152400 h 504825"/>
                <a:gd name="connsiteX8" fmla="*/ 4076700 w 5991225"/>
                <a:gd name="connsiteY8" fmla="*/ 190500 h 504825"/>
                <a:gd name="connsiteX9" fmla="*/ 3781425 w 5991225"/>
                <a:gd name="connsiteY9" fmla="*/ 190500 h 504825"/>
                <a:gd name="connsiteX10" fmla="*/ 3467100 w 5991225"/>
                <a:gd name="connsiteY10" fmla="*/ 209550 h 504825"/>
                <a:gd name="connsiteX11" fmla="*/ 3133725 w 5991225"/>
                <a:gd name="connsiteY11" fmla="*/ 266700 h 504825"/>
                <a:gd name="connsiteX12" fmla="*/ 2971800 w 5991225"/>
                <a:gd name="connsiteY12" fmla="*/ 285750 h 504825"/>
                <a:gd name="connsiteX13" fmla="*/ 2533650 w 5991225"/>
                <a:gd name="connsiteY13" fmla="*/ 304800 h 504825"/>
                <a:gd name="connsiteX14" fmla="*/ 2288381 w 5991225"/>
                <a:gd name="connsiteY14" fmla="*/ 314325 h 504825"/>
                <a:gd name="connsiteX15" fmla="*/ 2026444 w 5991225"/>
                <a:gd name="connsiteY15" fmla="*/ 335756 h 504825"/>
                <a:gd name="connsiteX16" fmla="*/ 1666875 w 5991225"/>
                <a:gd name="connsiteY16" fmla="*/ 409575 h 504825"/>
                <a:gd name="connsiteX17" fmla="*/ 1450182 w 5991225"/>
                <a:gd name="connsiteY17" fmla="*/ 392906 h 504825"/>
                <a:gd name="connsiteX18" fmla="*/ 1038225 w 5991225"/>
                <a:gd name="connsiteY18" fmla="*/ 419100 h 504825"/>
                <a:gd name="connsiteX19" fmla="*/ 752475 w 5991225"/>
                <a:gd name="connsiteY19" fmla="*/ 447675 h 504825"/>
                <a:gd name="connsiteX20" fmla="*/ 285750 w 5991225"/>
                <a:gd name="connsiteY20" fmla="*/ 485775 h 504825"/>
                <a:gd name="connsiteX21" fmla="*/ 0 w 5991225"/>
                <a:gd name="connsiteY21" fmla="*/ 504825 h 504825"/>
                <a:gd name="connsiteX0" fmla="*/ 5941218 w 5941218"/>
                <a:gd name="connsiteY0" fmla="*/ 0 h 514350"/>
                <a:gd name="connsiteX1" fmla="*/ 5531643 w 5941218"/>
                <a:gd name="connsiteY1" fmla="*/ 38100 h 514350"/>
                <a:gd name="connsiteX2" fmla="*/ 5350668 w 5941218"/>
                <a:gd name="connsiteY2" fmla="*/ 57150 h 514350"/>
                <a:gd name="connsiteX3" fmla="*/ 5226843 w 5941218"/>
                <a:gd name="connsiteY3" fmla="*/ 104775 h 514350"/>
                <a:gd name="connsiteX4" fmla="*/ 5036343 w 5941218"/>
                <a:gd name="connsiteY4" fmla="*/ 95250 h 514350"/>
                <a:gd name="connsiteX5" fmla="*/ 4836318 w 5941218"/>
                <a:gd name="connsiteY5" fmla="*/ 95250 h 514350"/>
                <a:gd name="connsiteX6" fmla="*/ 4579143 w 5941218"/>
                <a:gd name="connsiteY6" fmla="*/ 114300 h 514350"/>
                <a:gd name="connsiteX7" fmla="*/ 4274343 w 5941218"/>
                <a:gd name="connsiteY7" fmla="*/ 152400 h 514350"/>
                <a:gd name="connsiteX8" fmla="*/ 4026693 w 5941218"/>
                <a:gd name="connsiteY8" fmla="*/ 190500 h 514350"/>
                <a:gd name="connsiteX9" fmla="*/ 3731418 w 5941218"/>
                <a:gd name="connsiteY9" fmla="*/ 190500 h 514350"/>
                <a:gd name="connsiteX10" fmla="*/ 3417093 w 5941218"/>
                <a:gd name="connsiteY10" fmla="*/ 209550 h 514350"/>
                <a:gd name="connsiteX11" fmla="*/ 3083718 w 5941218"/>
                <a:gd name="connsiteY11" fmla="*/ 266700 h 514350"/>
                <a:gd name="connsiteX12" fmla="*/ 2921793 w 5941218"/>
                <a:gd name="connsiteY12" fmla="*/ 285750 h 514350"/>
                <a:gd name="connsiteX13" fmla="*/ 2483643 w 5941218"/>
                <a:gd name="connsiteY13" fmla="*/ 304800 h 514350"/>
                <a:gd name="connsiteX14" fmla="*/ 2238374 w 5941218"/>
                <a:gd name="connsiteY14" fmla="*/ 314325 h 514350"/>
                <a:gd name="connsiteX15" fmla="*/ 1976437 w 5941218"/>
                <a:gd name="connsiteY15" fmla="*/ 335756 h 514350"/>
                <a:gd name="connsiteX16" fmla="*/ 1616868 w 5941218"/>
                <a:gd name="connsiteY16" fmla="*/ 409575 h 514350"/>
                <a:gd name="connsiteX17" fmla="*/ 1400175 w 5941218"/>
                <a:gd name="connsiteY17" fmla="*/ 392906 h 514350"/>
                <a:gd name="connsiteX18" fmla="*/ 988218 w 5941218"/>
                <a:gd name="connsiteY18" fmla="*/ 419100 h 514350"/>
                <a:gd name="connsiteX19" fmla="*/ 702468 w 5941218"/>
                <a:gd name="connsiteY19" fmla="*/ 447675 h 514350"/>
                <a:gd name="connsiteX20" fmla="*/ 235743 w 5941218"/>
                <a:gd name="connsiteY20" fmla="*/ 485775 h 514350"/>
                <a:gd name="connsiteX21" fmla="*/ 0 w 5941218"/>
                <a:gd name="connsiteY21" fmla="*/ 514350 h 514350"/>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100636 w 6005511"/>
                <a:gd name="connsiteY4" fmla="*/ 95250 h 497682"/>
                <a:gd name="connsiteX5" fmla="*/ 4900611 w 6005511"/>
                <a:gd name="connsiteY5" fmla="*/ 95250 h 497682"/>
                <a:gd name="connsiteX6" fmla="*/ 4643436 w 6005511"/>
                <a:gd name="connsiteY6" fmla="*/ 114300 h 497682"/>
                <a:gd name="connsiteX7" fmla="*/ 4338636 w 6005511"/>
                <a:gd name="connsiteY7" fmla="*/ 152400 h 497682"/>
                <a:gd name="connsiteX8" fmla="*/ 4090986 w 6005511"/>
                <a:gd name="connsiteY8" fmla="*/ 190500 h 497682"/>
                <a:gd name="connsiteX9" fmla="*/ 3795711 w 6005511"/>
                <a:gd name="connsiteY9" fmla="*/ 190500 h 497682"/>
                <a:gd name="connsiteX10" fmla="*/ 3481386 w 6005511"/>
                <a:gd name="connsiteY10" fmla="*/ 2095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100636 w 6005511"/>
                <a:gd name="connsiteY4" fmla="*/ 95250 h 497682"/>
                <a:gd name="connsiteX5" fmla="*/ 4900611 w 6005511"/>
                <a:gd name="connsiteY5" fmla="*/ 95250 h 497682"/>
                <a:gd name="connsiteX6" fmla="*/ 4643436 w 6005511"/>
                <a:gd name="connsiteY6" fmla="*/ 114300 h 497682"/>
                <a:gd name="connsiteX7" fmla="*/ 4338636 w 6005511"/>
                <a:gd name="connsiteY7" fmla="*/ 152400 h 497682"/>
                <a:gd name="connsiteX8" fmla="*/ 4090986 w 6005511"/>
                <a:gd name="connsiteY8" fmla="*/ 190500 h 497682"/>
                <a:gd name="connsiteX9" fmla="*/ 3795711 w 6005511"/>
                <a:gd name="connsiteY9" fmla="*/ 190500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100636 w 6005511"/>
                <a:gd name="connsiteY4" fmla="*/ 95250 h 497682"/>
                <a:gd name="connsiteX5" fmla="*/ 4900611 w 6005511"/>
                <a:gd name="connsiteY5" fmla="*/ 95250 h 497682"/>
                <a:gd name="connsiteX6" fmla="*/ 4643436 w 6005511"/>
                <a:gd name="connsiteY6" fmla="*/ 114300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100636 w 6005511"/>
                <a:gd name="connsiteY4" fmla="*/ 95250 h 497682"/>
                <a:gd name="connsiteX5" fmla="*/ 4900611 w 6005511"/>
                <a:gd name="connsiteY5" fmla="*/ 95250 h 497682"/>
                <a:gd name="connsiteX6" fmla="*/ 4631529 w 6005511"/>
                <a:gd name="connsiteY6" fmla="*/ 142875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100636 w 6005511"/>
                <a:gd name="connsiteY4" fmla="*/ 95250 h 497682"/>
                <a:gd name="connsiteX5" fmla="*/ 4900611 w 6005511"/>
                <a:gd name="connsiteY5" fmla="*/ 121443 h 497682"/>
                <a:gd name="connsiteX6" fmla="*/ 4631529 w 6005511"/>
                <a:gd name="connsiteY6" fmla="*/ 142875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064917 w 6005511"/>
                <a:gd name="connsiteY4" fmla="*/ 116681 h 497682"/>
                <a:gd name="connsiteX5" fmla="*/ 4900611 w 6005511"/>
                <a:gd name="connsiteY5" fmla="*/ 121443 h 497682"/>
                <a:gd name="connsiteX6" fmla="*/ 4631529 w 6005511"/>
                <a:gd name="connsiteY6" fmla="*/ 142875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741192 w 6005511"/>
                <a:gd name="connsiteY1" fmla="*/ 57150 h 497682"/>
                <a:gd name="connsiteX2" fmla="*/ 5414961 w 6005511"/>
                <a:gd name="connsiteY2" fmla="*/ 57150 h 497682"/>
                <a:gd name="connsiteX3" fmla="*/ 5291136 w 6005511"/>
                <a:gd name="connsiteY3" fmla="*/ 104775 h 497682"/>
                <a:gd name="connsiteX4" fmla="*/ 5064917 w 6005511"/>
                <a:gd name="connsiteY4" fmla="*/ 116681 h 497682"/>
                <a:gd name="connsiteX5" fmla="*/ 4900611 w 6005511"/>
                <a:gd name="connsiteY5" fmla="*/ 121443 h 497682"/>
                <a:gd name="connsiteX6" fmla="*/ 4631529 w 6005511"/>
                <a:gd name="connsiteY6" fmla="*/ 142875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741192 w 6005511"/>
                <a:gd name="connsiteY1" fmla="*/ 57150 h 497682"/>
                <a:gd name="connsiteX2" fmla="*/ 5448298 w 6005511"/>
                <a:gd name="connsiteY2" fmla="*/ 66675 h 497682"/>
                <a:gd name="connsiteX3" fmla="*/ 5291136 w 6005511"/>
                <a:gd name="connsiteY3" fmla="*/ 104775 h 497682"/>
                <a:gd name="connsiteX4" fmla="*/ 5064917 w 6005511"/>
                <a:gd name="connsiteY4" fmla="*/ 116681 h 497682"/>
                <a:gd name="connsiteX5" fmla="*/ 4900611 w 6005511"/>
                <a:gd name="connsiteY5" fmla="*/ 121443 h 497682"/>
                <a:gd name="connsiteX6" fmla="*/ 4631529 w 6005511"/>
                <a:gd name="connsiteY6" fmla="*/ 142875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5991224 w 5991224"/>
                <a:gd name="connsiteY0" fmla="*/ 0 h 485776"/>
                <a:gd name="connsiteX1" fmla="*/ 5741192 w 5991224"/>
                <a:gd name="connsiteY1" fmla="*/ 45244 h 485776"/>
                <a:gd name="connsiteX2" fmla="*/ 5448298 w 5991224"/>
                <a:gd name="connsiteY2" fmla="*/ 54769 h 485776"/>
                <a:gd name="connsiteX3" fmla="*/ 5291136 w 5991224"/>
                <a:gd name="connsiteY3" fmla="*/ 92869 h 485776"/>
                <a:gd name="connsiteX4" fmla="*/ 5064917 w 5991224"/>
                <a:gd name="connsiteY4" fmla="*/ 104775 h 485776"/>
                <a:gd name="connsiteX5" fmla="*/ 4900611 w 5991224"/>
                <a:gd name="connsiteY5" fmla="*/ 109537 h 485776"/>
                <a:gd name="connsiteX6" fmla="*/ 4631529 w 5991224"/>
                <a:gd name="connsiteY6" fmla="*/ 130969 h 485776"/>
                <a:gd name="connsiteX7" fmla="*/ 4338636 w 5991224"/>
                <a:gd name="connsiteY7" fmla="*/ 140494 h 485776"/>
                <a:gd name="connsiteX8" fmla="*/ 4090986 w 5991224"/>
                <a:gd name="connsiteY8" fmla="*/ 178594 h 485776"/>
                <a:gd name="connsiteX9" fmla="*/ 3805236 w 5991224"/>
                <a:gd name="connsiteY9" fmla="*/ 190500 h 485776"/>
                <a:gd name="connsiteX10" fmla="*/ 3445667 w 5991224"/>
                <a:gd name="connsiteY10" fmla="*/ 235744 h 485776"/>
                <a:gd name="connsiteX11" fmla="*/ 3148011 w 5991224"/>
                <a:gd name="connsiteY11" fmla="*/ 254794 h 485776"/>
                <a:gd name="connsiteX12" fmla="*/ 2986086 w 5991224"/>
                <a:gd name="connsiteY12" fmla="*/ 273844 h 485776"/>
                <a:gd name="connsiteX13" fmla="*/ 2547936 w 5991224"/>
                <a:gd name="connsiteY13" fmla="*/ 292894 h 485776"/>
                <a:gd name="connsiteX14" fmla="*/ 2302667 w 5991224"/>
                <a:gd name="connsiteY14" fmla="*/ 302419 h 485776"/>
                <a:gd name="connsiteX15" fmla="*/ 2040730 w 5991224"/>
                <a:gd name="connsiteY15" fmla="*/ 323850 h 485776"/>
                <a:gd name="connsiteX16" fmla="*/ 1681161 w 5991224"/>
                <a:gd name="connsiteY16" fmla="*/ 397669 h 485776"/>
                <a:gd name="connsiteX17" fmla="*/ 1464468 w 5991224"/>
                <a:gd name="connsiteY17" fmla="*/ 381000 h 485776"/>
                <a:gd name="connsiteX18" fmla="*/ 1052511 w 5991224"/>
                <a:gd name="connsiteY18" fmla="*/ 407194 h 485776"/>
                <a:gd name="connsiteX19" fmla="*/ 766761 w 5991224"/>
                <a:gd name="connsiteY19" fmla="*/ 435769 h 485776"/>
                <a:gd name="connsiteX20" fmla="*/ 300036 w 5991224"/>
                <a:gd name="connsiteY20" fmla="*/ 473869 h 485776"/>
                <a:gd name="connsiteX21" fmla="*/ 0 w 5991224"/>
                <a:gd name="connsiteY21" fmla="*/ 485776 h 485776"/>
                <a:gd name="connsiteX0" fmla="*/ 6019799 w 6019799"/>
                <a:gd name="connsiteY0" fmla="*/ 0 h 676276"/>
                <a:gd name="connsiteX1" fmla="*/ 5741192 w 6019799"/>
                <a:gd name="connsiteY1" fmla="*/ 235744 h 676276"/>
                <a:gd name="connsiteX2" fmla="*/ 5448298 w 6019799"/>
                <a:gd name="connsiteY2" fmla="*/ 245269 h 676276"/>
                <a:gd name="connsiteX3" fmla="*/ 5291136 w 6019799"/>
                <a:gd name="connsiteY3" fmla="*/ 283369 h 676276"/>
                <a:gd name="connsiteX4" fmla="*/ 5064917 w 6019799"/>
                <a:gd name="connsiteY4" fmla="*/ 295275 h 676276"/>
                <a:gd name="connsiteX5" fmla="*/ 4900611 w 6019799"/>
                <a:gd name="connsiteY5" fmla="*/ 300037 h 676276"/>
                <a:gd name="connsiteX6" fmla="*/ 4631529 w 6019799"/>
                <a:gd name="connsiteY6" fmla="*/ 3214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448298 w 6019799"/>
                <a:gd name="connsiteY2" fmla="*/ 245269 h 676276"/>
                <a:gd name="connsiteX3" fmla="*/ 5291136 w 6019799"/>
                <a:gd name="connsiteY3" fmla="*/ 283369 h 676276"/>
                <a:gd name="connsiteX4" fmla="*/ 5064917 w 6019799"/>
                <a:gd name="connsiteY4" fmla="*/ 295275 h 676276"/>
                <a:gd name="connsiteX5" fmla="*/ 4900611 w 6019799"/>
                <a:gd name="connsiteY5" fmla="*/ 300037 h 676276"/>
                <a:gd name="connsiteX6" fmla="*/ 4631529 w 6019799"/>
                <a:gd name="connsiteY6" fmla="*/ 3214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291136 w 6019799"/>
                <a:gd name="connsiteY3" fmla="*/ 283369 h 676276"/>
                <a:gd name="connsiteX4" fmla="*/ 5064917 w 6019799"/>
                <a:gd name="connsiteY4" fmla="*/ 295275 h 676276"/>
                <a:gd name="connsiteX5" fmla="*/ 4900611 w 6019799"/>
                <a:gd name="connsiteY5" fmla="*/ 300037 h 676276"/>
                <a:gd name="connsiteX6" fmla="*/ 4631529 w 6019799"/>
                <a:gd name="connsiteY6" fmla="*/ 3214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5064917 w 6019799"/>
                <a:gd name="connsiteY4" fmla="*/ 295275 h 676276"/>
                <a:gd name="connsiteX5" fmla="*/ 4900611 w 6019799"/>
                <a:gd name="connsiteY5" fmla="*/ 300037 h 676276"/>
                <a:gd name="connsiteX6" fmla="*/ 4631529 w 6019799"/>
                <a:gd name="connsiteY6" fmla="*/ 3214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900611 w 6019799"/>
                <a:gd name="connsiteY5" fmla="*/ 300037 h 676276"/>
                <a:gd name="connsiteX6" fmla="*/ 4631529 w 6019799"/>
                <a:gd name="connsiteY6" fmla="*/ 3214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631529 w 6019799"/>
                <a:gd name="connsiteY6" fmla="*/ 3214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76860 w 6019799"/>
                <a:gd name="connsiteY2" fmla="*/ 154781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91185 w 6019799"/>
                <a:gd name="connsiteY1" fmla="*/ 135732 h 676276"/>
                <a:gd name="connsiteX2" fmla="*/ 5376860 w 6019799"/>
                <a:gd name="connsiteY2" fmla="*/ 154781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81660 w 6019799"/>
                <a:gd name="connsiteY1" fmla="*/ 123826 h 676276"/>
                <a:gd name="connsiteX2" fmla="*/ 5376860 w 6019799"/>
                <a:gd name="connsiteY2" fmla="*/ 154781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57847 w 6019799"/>
                <a:gd name="connsiteY1" fmla="*/ 104776 h 676276"/>
                <a:gd name="connsiteX2" fmla="*/ 5376860 w 6019799"/>
                <a:gd name="connsiteY2" fmla="*/ 154781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57847 w 6019799"/>
                <a:gd name="connsiteY1" fmla="*/ 104776 h 676276"/>
                <a:gd name="connsiteX2" fmla="*/ 5388766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57847 w 6019799"/>
                <a:gd name="connsiteY1" fmla="*/ 104776 h 676276"/>
                <a:gd name="connsiteX2" fmla="*/ 5388766 w 6019799"/>
                <a:gd name="connsiteY2" fmla="*/ 140494 h 676276"/>
                <a:gd name="connsiteX3" fmla="*/ 5164930 w 6019799"/>
                <a:gd name="connsiteY3" fmla="*/ 169069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57847 w 6019799"/>
                <a:gd name="connsiteY1" fmla="*/ 104776 h 676276"/>
                <a:gd name="connsiteX2" fmla="*/ 5388766 w 6019799"/>
                <a:gd name="connsiteY2" fmla="*/ 140494 h 676276"/>
                <a:gd name="connsiteX3" fmla="*/ 5164930 w 6019799"/>
                <a:gd name="connsiteY3" fmla="*/ 169069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3214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57847 w 6019799"/>
                <a:gd name="connsiteY1" fmla="*/ 104776 h 676276"/>
                <a:gd name="connsiteX2" fmla="*/ 5388766 w 6019799"/>
                <a:gd name="connsiteY2" fmla="*/ 140494 h 676276"/>
                <a:gd name="connsiteX3" fmla="*/ 5164930 w 6019799"/>
                <a:gd name="connsiteY3" fmla="*/ 169069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321469 h 676276"/>
                <a:gd name="connsiteX8" fmla="*/ 3890961 w 6019799"/>
                <a:gd name="connsiteY8" fmla="*/ 350044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57847 w 6019799"/>
                <a:gd name="connsiteY1" fmla="*/ 104776 h 676276"/>
                <a:gd name="connsiteX2" fmla="*/ 5388766 w 6019799"/>
                <a:gd name="connsiteY2" fmla="*/ 140494 h 676276"/>
                <a:gd name="connsiteX3" fmla="*/ 5164930 w 6019799"/>
                <a:gd name="connsiteY3" fmla="*/ 169069 h 676276"/>
                <a:gd name="connsiteX4" fmla="*/ 4960142 w 6019799"/>
                <a:gd name="connsiteY4" fmla="*/ 180975 h 676276"/>
                <a:gd name="connsiteX5" fmla="*/ 4757736 w 6019799"/>
                <a:gd name="connsiteY5" fmla="*/ 195262 h 676276"/>
                <a:gd name="connsiteX6" fmla="*/ 4467223 w 6019799"/>
                <a:gd name="connsiteY6" fmla="*/ 300037 h 676276"/>
                <a:gd name="connsiteX7" fmla="*/ 4195761 w 6019799"/>
                <a:gd name="connsiteY7" fmla="*/ 321469 h 676276"/>
                <a:gd name="connsiteX8" fmla="*/ 3890961 w 6019799"/>
                <a:gd name="connsiteY8" fmla="*/ 350044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57847 w 6019799"/>
                <a:gd name="connsiteY1" fmla="*/ 104776 h 676276"/>
                <a:gd name="connsiteX2" fmla="*/ 5388766 w 6019799"/>
                <a:gd name="connsiteY2" fmla="*/ 140494 h 676276"/>
                <a:gd name="connsiteX3" fmla="*/ 5164930 w 6019799"/>
                <a:gd name="connsiteY3" fmla="*/ 169069 h 676276"/>
                <a:gd name="connsiteX4" fmla="*/ 4960142 w 6019799"/>
                <a:gd name="connsiteY4" fmla="*/ 180975 h 676276"/>
                <a:gd name="connsiteX5" fmla="*/ 4776786 w 6019799"/>
                <a:gd name="connsiteY5" fmla="*/ 280987 h 676276"/>
                <a:gd name="connsiteX6" fmla="*/ 4467223 w 6019799"/>
                <a:gd name="connsiteY6" fmla="*/ 300037 h 676276"/>
                <a:gd name="connsiteX7" fmla="*/ 4195761 w 6019799"/>
                <a:gd name="connsiteY7" fmla="*/ 321469 h 676276"/>
                <a:gd name="connsiteX8" fmla="*/ 3890961 w 6019799"/>
                <a:gd name="connsiteY8" fmla="*/ 350044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57847 w 6019799"/>
                <a:gd name="connsiteY1" fmla="*/ 104776 h 676276"/>
                <a:gd name="connsiteX2" fmla="*/ 5388766 w 6019799"/>
                <a:gd name="connsiteY2" fmla="*/ 140494 h 676276"/>
                <a:gd name="connsiteX3" fmla="*/ 5164930 w 6019799"/>
                <a:gd name="connsiteY3" fmla="*/ 169069 h 676276"/>
                <a:gd name="connsiteX4" fmla="*/ 5007767 w 6019799"/>
                <a:gd name="connsiteY4" fmla="*/ 238125 h 676276"/>
                <a:gd name="connsiteX5" fmla="*/ 4776786 w 6019799"/>
                <a:gd name="connsiteY5" fmla="*/ 280987 h 676276"/>
                <a:gd name="connsiteX6" fmla="*/ 4467223 w 6019799"/>
                <a:gd name="connsiteY6" fmla="*/ 300037 h 676276"/>
                <a:gd name="connsiteX7" fmla="*/ 4195761 w 6019799"/>
                <a:gd name="connsiteY7" fmla="*/ 321469 h 676276"/>
                <a:gd name="connsiteX8" fmla="*/ 3890961 w 6019799"/>
                <a:gd name="connsiteY8" fmla="*/ 350044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57847 w 6019799"/>
                <a:gd name="connsiteY1" fmla="*/ 104776 h 676276"/>
                <a:gd name="connsiteX2" fmla="*/ 5388766 w 6019799"/>
                <a:gd name="connsiteY2" fmla="*/ 140494 h 676276"/>
                <a:gd name="connsiteX3" fmla="*/ 5164930 w 6019799"/>
                <a:gd name="connsiteY3" fmla="*/ 169069 h 676276"/>
                <a:gd name="connsiteX4" fmla="*/ 5007767 w 6019799"/>
                <a:gd name="connsiteY4" fmla="*/ 238125 h 676276"/>
                <a:gd name="connsiteX5" fmla="*/ 4776786 w 6019799"/>
                <a:gd name="connsiteY5" fmla="*/ 280987 h 676276"/>
                <a:gd name="connsiteX6" fmla="*/ 4467223 w 6019799"/>
                <a:gd name="connsiteY6" fmla="*/ 300037 h 676276"/>
                <a:gd name="connsiteX7" fmla="*/ 4195761 w 6019799"/>
                <a:gd name="connsiteY7" fmla="*/ 321469 h 676276"/>
                <a:gd name="connsiteX8" fmla="*/ 3890961 w 6019799"/>
                <a:gd name="connsiteY8" fmla="*/ 350044 h 676276"/>
                <a:gd name="connsiteX9" fmla="*/ 3614736 w 6019799"/>
                <a:gd name="connsiteY9" fmla="*/ 3429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57847 w 6019799"/>
                <a:gd name="connsiteY1" fmla="*/ 104776 h 676276"/>
                <a:gd name="connsiteX2" fmla="*/ 5388766 w 6019799"/>
                <a:gd name="connsiteY2" fmla="*/ 140494 h 676276"/>
                <a:gd name="connsiteX3" fmla="*/ 5164930 w 6019799"/>
                <a:gd name="connsiteY3" fmla="*/ 169069 h 676276"/>
                <a:gd name="connsiteX4" fmla="*/ 5007767 w 6019799"/>
                <a:gd name="connsiteY4" fmla="*/ 238125 h 676276"/>
                <a:gd name="connsiteX5" fmla="*/ 4776786 w 6019799"/>
                <a:gd name="connsiteY5" fmla="*/ 280987 h 676276"/>
                <a:gd name="connsiteX6" fmla="*/ 4467223 w 6019799"/>
                <a:gd name="connsiteY6" fmla="*/ 300037 h 676276"/>
                <a:gd name="connsiteX7" fmla="*/ 4214811 w 6019799"/>
                <a:gd name="connsiteY7" fmla="*/ 359569 h 676276"/>
                <a:gd name="connsiteX8" fmla="*/ 3890961 w 6019799"/>
                <a:gd name="connsiteY8" fmla="*/ 350044 h 676276"/>
                <a:gd name="connsiteX9" fmla="*/ 3614736 w 6019799"/>
                <a:gd name="connsiteY9" fmla="*/ 3429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57847 w 6019799"/>
                <a:gd name="connsiteY1" fmla="*/ 104776 h 676276"/>
                <a:gd name="connsiteX2" fmla="*/ 5388766 w 6019799"/>
                <a:gd name="connsiteY2" fmla="*/ 140494 h 676276"/>
                <a:gd name="connsiteX3" fmla="*/ 5164930 w 6019799"/>
                <a:gd name="connsiteY3" fmla="*/ 169069 h 676276"/>
                <a:gd name="connsiteX4" fmla="*/ 5007767 w 6019799"/>
                <a:gd name="connsiteY4" fmla="*/ 238125 h 676276"/>
                <a:gd name="connsiteX5" fmla="*/ 4776786 w 6019799"/>
                <a:gd name="connsiteY5" fmla="*/ 280987 h 676276"/>
                <a:gd name="connsiteX6" fmla="*/ 4476748 w 6019799"/>
                <a:gd name="connsiteY6" fmla="*/ 347662 h 676276"/>
                <a:gd name="connsiteX7" fmla="*/ 4214811 w 6019799"/>
                <a:gd name="connsiteY7" fmla="*/ 359569 h 676276"/>
                <a:gd name="connsiteX8" fmla="*/ 3890961 w 6019799"/>
                <a:gd name="connsiteY8" fmla="*/ 350044 h 676276"/>
                <a:gd name="connsiteX9" fmla="*/ 3614736 w 6019799"/>
                <a:gd name="connsiteY9" fmla="*/ 3429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57847 w 6019799"/>
                <a:gd name="connsiteY1" fmla="*/ 104776 h 676276"/>
                <a:gd name="connsiteX2" fmla="*/ 5388766 w 6019799"/>
                <a:gd name="connsiteY2" fmla="*/ 140494 h 676276"/>
                <a:gd name="connsiteX3" fmla="*/ 5164930 w 6019799"/>
                <a:gd name="connsiteY3" fmla="*/ 169069 h 676276"/>
                <a:gd name="connsiteX4" fmla="*/ 5007767 w 6019799"/>
                <a:gd name="connsiteY4" fmla="*/ 238125 h 676276"/>
                <a:gd name="connsiteX5" fmla="*/ 4776786 w 6019799"/>
                <a:gd name="connsiteY5" fmla="*/ 280987 h 676276"/>
                <a:gd name="connsiteX6" fmla="*/ 4495798 w 6019799"/>
                <a:gd name="connsiteY6" fmla="*/ 300037 h 676276"/>
                <a:gd name="connsiteX7" fmla="*/ 4214811 w 6019799"/>
                <a:gd name="connsiteY7" fmla="*/ 359569 h 676276"/>
                <a:gd name="connsiteX8" fmla="*/ 3890961 w 6019799"/>
                <a:gd name="connsiteY8" fmla="*/ 350044 h 676276"/>
                <a:gd name="connsiteX9" fmla="*/ 3614736 w 6019799"/>
                <a:gd name="connsiteY9" fmla="*/ 3429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57847 w 6019799"/>
                <a:gd name="connsiteY1" fmla="*/ 104776 h 676276"/>
                <a:gd name="connsiteX2" fmla="*/ 5388766 w 6019799"/>
                <a:gd name="connsiteY2" fmla="*/ 140494 h 676276"/>
                <a:gd name="connsiteX3" fmla="*/ 5164930 w 6019799"/>
                <a:gd name="connsiteY3" fmla="*/ 169069 h 676276"/>
                <a:gd name="connsiteX4" fmla="*/ 5007767 w 6019799"/>
                <a:gd name="connsiteY4" fmla="*/ 238125 h 676276"/>
                <a:gd name="connsiteX5" fmla="*/ 4767261 w 6019799"/>
                <a:gd name="connsiteY5" fmla="*/ 261937 h 676276"/>
                <a:gd name="connsiteX6" fmla="*/ 4495798 w 6019799"/>
                <a:gd name="connsiteY6" fmla="*/ 300037 h 676276"/>
                <a:gd name="connsiteX7" fmla="*/ 4214811 w 6019799"/>
                <a:gd name="connsiteY7" fmla="*/ 359569 h 676276"/>
                <a:gd name="connsiteX8" fmla="*/ 3890961 w 6019799"/>
                <a:gd name="connsiteY8" fmla="*/ 350044 h 676276"/>
                <a:gd name="connsiteX9" fmla="*/ 3614736 w 6019799"/>
                <a:gd name="connsiteY9" fmla="*/ 3429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57847 w 6019799"/>
                <a:gd name="connsiteY1" fmla="*/ 104776 h 676276"/>
                <a:gd name="connsiteX2" fmla="*/ 5388766 w 6019799"/>
                <a:gd name="connsiteY2" fmla="*/ 140494 h 676276"/>
                <a:gd name="connsiteX3" fmla="*/ 5164930 w 6019799"/>
                <a:gd name="connsiteY3" fmla="*/ 169069 h 676276"/>
                <a:gd name="connsiteX4" fmla="*/ 4998242 w 6019799"/>
                <a:gd name="connsiteY4" fmla="*/ 200025 h 676276"/>
                <a:gd name="connsiteX5" fmla="*/ 4767261 w 6019799"/>
                <a:gd name="connsiteY5" fmla="*/ 261937 h 676276"/>
                <a:gd name="connsiteX6" fmla="*/ 4495798 w 6019799"/>
                <a:gd name="connsiteY6" fmla="*/ 300037 h 676276"/>
                <a:gd name="connsiteX7" fmla="*/ 4214811 w 6019799"/>
                <a:gd name="connsiteY7" fmla="*/ 359569 h 676276"/>
                <a:gd name="connsiteX8" fmla="*/ 3890961 w 6019799"/>
                <a:gd name="connsiteY8" fmla="*/ 350044 h 676276"/>
                <a:gd name="connsiteX9" fmla="*/ 3614736 w 6019799"/>
                <a:gd name="connsiteY9" fmla="*/ 3429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57847 w 6019799"/>
                <a:gd name="connsiteY1" fmla="*/ 104776 h 676276"/>
                <a:gd name="connsiteX2" fmla="*/ 5388766 w 6019799"/>
                <a:gd name="connsiteY2" fmla="*/ 140494 h 676276"/>
                <a:gd name="connsiteX3" fmla="*/ 5164930 w 6019799"/>
                <a:gd name="connsiteY3" fmla="*/ 169069 h 676276"/>
                <a:gd name="connsiteX4" fmla="*/ 4998242 w 6019799"/>
                <a:gd name="connsiteY4" fmla="*/ 200025 h 676276"/>
                <a:gd name="connsiteX5" fmla="*/ 4779167 w 6019799"/>
                <a:gd name="connsiteY5" fmla="*/ 245269 h 676276"/>
                <a:gd name="connsiteX6" fmla="*/ 4495798 w 6019799"/>
                <a:gd name="connsiteY6" fmla="*/ 300037 h 676276"/>
                <a:gd name="connsiteX7" fmla="*/ 4214811 w 6019799"/>
                <a:gd name="connsiteY7" fmla="*/ 359569 h 676276"/>
                <a:gd name="connsiteX8" fmla="*/ 3890961 w 6019799"/>
                <a:gd name="connsiteY8" fmla="*/ 350044 h 676276"/>
                <a:gd name="connsiteX9" fmla="*/ 3614736 w 6019799"/>
                <a:gd name="connsiteY9" fmla="*/ 3429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57847 w 6019799"/>
                <a:gd name="connsiteY1" fmla="*/ 104776 h 676276"/>
                <a:gd name="connsiteX2" fmla="*/ 5388766 w 6019799"/>
                <a:gd name="connsiteY2" fmla="*/ 140494 h 676276"/>
                <a:gd name="connsiteX3" fmla="*/ 5164930 w 6019799"/>
                <a:gd name="connsiteY3" fmla="*/ 169069 h 676276"/>
                <a:gd name="connsiteX4" fmla="*/ 4998242 w 6019799"/>
                <a:gd name="connsiteY4" fmla="*/ 200025 h 676276"/>
                <a:gd name="connsiteX5" fmla="*/ 4779167 w 6019799"/>
                <a:gd name="connsiteY5" fmla="*/ 245269 h 676276"/>
                <a:gd name="connsiteX6" fmla="*/ 4495798 w 6019799"/>
                <a:gd name="connsiteY6" fmla="*/ 300037 h 676276"/>
                <a:gd name="connsiteX7" fmla="*/ 4214811 w 6019799"/>
                <a:gd name="connsiteY7" fmla="*/ 359569 h 676276"/>
                <a:gd name="connsiteX8" fmla="*/ 3890961 w 6019799"/>
                <a:gd name="connsiteY8" fmla="*/ 350044 h 676276"/>
                <a:gd name="connsiteX9" fmla="*/ 3614736 w 6019799"/>
                <a:gd name="connsiteY9" fmla="*/ 3429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954269 w 6019799"/>
                <a:gd name="connsiteY19" fmla="*/ 588567 h 676276"/>
                <a:gd name="connsiteX20" fmla="*/ 766761 w 6019799"/>
                <a:gd name="connsiteY20" fmla="*/ 626269 h 676276"/>
                <a:gd name="connsiteX21" fmla="*/ 300036 w 6019799"/>
                <a:gd name="connsiteY21" fmla="*/ 664369 h 676276"/>
                <a:gd name="connsiteX22" fmla="*/ 0 w 6019799"/>
                <a:gd name="connsiteY22" fmla="*/ 676276 h 676276"/>
                <a:gd name="connsiteX0" fmla="*/ 6019799 w 6019799"/>
                <a:gd name="connsiteY0" fmla="*/ 0 h 676276"/>
                <a:gd name="connsiteX1" fmla="*/ 5657847 w 6019799"/>
                <a:gd name="connsiteY1" fmla="*/ 104776 h 676276"/>
                <a:gd name="connsiteX2" fmla="*/ 5388766 w 6019799"/>
                <a:gd name="connsiteY2" fmla="*/ 140494 h 676276"/>
                <a:gd name="connsiteX3" fmla="*/ 5164930 w 6019799"/>
                <a:gd name="connsiteY3" fmla="*/ 169069 h 676276"/>
                <a:gd name="connsiteX4" fmla="*/ 4998242 w 6019799"/>
                <a:gd name="connsiteY4" fmla="*/ 200025 h 676276"/>
                <a:gd name="connsiteX5" fmla="*/ 4779167 w 6019799"/>
                <a:gd name="connsiteY5" fmla="*/ 245269 h 676276"/>
                <a:gd name="connsiteX6" fmla="*/ 4495798 w 6019799"/>
                <a:gd name="connsiteY6" fmla="*/ 300037 h 676276"/>
                <a:gd name="connsiteX7" fmla="*/ 4214811 w 6019799"/>
                <a:gd name="connsiteY7" fmla="*/ 359569 h 676276"/>
                <a:gd name="connsiteX8" fmla="*/ 3890961 w 6019799"/>
                <a:gd name="connsiteY8" fmla="*/ 350044 h 676276"/>
                <a:gd name="connsiteX9" fmla="*/ 3614736 w 6019799"/>
                <a:gd name="connsiteY9" fmla="*/ 3429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954269 w 6019799"/>
                <a:gd name="connsiteY19" fmla="*/ 598092 h 676276"/>
                <a:gd name="connsiteX20" fmla="*/ 766761 w 6019799"/>
                <a:gd name="connsiteY20" fmla="*/ 626269 h 676276"/>
                <a:gd name="connsiteX21" fmla="*/ 300036 w 6019799"/>
                <a:gd name="connsiteY21" fmla="*/ 664369 h 676276"/>
                <a:gd name="connsiteX22" fmla="*/ 0 w 6019799"/>
                <a:gd name="connsiteY22" fmla="*/ 676276 h 676276"/>
                <a:gd name="connsiteX0" fmla="*/ 6019799 w 6019799"/>
                <a:gd name="connsiteY0" fmla="*/ 0 h 676276"/>
                <a:gd name="connsiteX1" fmla="*/ 5657847 w 6019799"/>
                <a:gd name="connsiteY1" fmla="*/ 104776 h 676276"/>
                <a:gd name="connsiteX2" fmla="*/ 5388766 w 6019799"/>
                <a:gd name="connsiteY2" fmla="*/ 140494 h 676276"/>
                <a:gd name="connsiteX3" fmla="*/ 5164930 w 6019799"/>
                <a:gd name="connsiteY3" fmla="*/ 169069 h 676276"/>
                <a:gd name="connsiteX4" fmla="*/ 4998242 w 6019799"/>
                <a:gd name="connsiteY4" fmla="*/ 200025 h 676276"/>
                <a:gd name="connsiteX5" fmla="*/ 4779167 w 6019799"/>
                <a:gd name="connsiteY5" fmla="*/ 245269 h 676276"/>
                <a:gd name="connsiteX6" fmla="*/ 4495798 w 6019799"/>
                <a:gd name="connsiteY6" fmla="*/ 300037 h 676276"/>
                <a:gd name="connsiteX7" fmla="*/ 4214811 w 6019799"/>
                <a:gd name="connsiteY7" fmla="*/ 359569 h 676276"/>
                <a:gd name="connsiteX8" fmla="*/ 3890961 w 6019799"/>
                <a:gd name="connsiteY8" fmla="*/ 350044 h 676276"/>
                <a:gd name="connsiteX9" fmla="*/ 3614736 w 6019799"/>
                <a:gd name="connsiteY9" fmla="*/ 3429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88230 w 6019799"/>
                <a:gd name="connsiteY18" fmla="*/ 588169 h 676276"/>
                <a:gd name="connsiteX19" fmla="*/ 954269 w 6019799"/>
                <a:gd name="connsiteY19" fmla="*/ 598092 h 676276"/>
                <a:gd name="connsiteX20" fmla="*/ 766761 w 6019799"/>
                <a:gd name="connsiteY20" fmla="*/ 626269 h 676276"/>
                <a:gd name="connsiteX21" fmla="*/ 300036 w 6019799"/>
                <a:gd name="connsiteY21" fmla="*/ 664369 h 676276"/>
                <a:gd name="connsiteX22" fmla="*/ 0 w 6019799"/>
                <a:gd name="connsiteY22" fmla="*/ 676276 h 676276"/>
                <a:gd name="connsiteX0" fmla="*/ 6019799 w 6019799"/>
                <a:gd name="connsiteY0" fmla="*/ 0 h 676276"/>
                <a:gd name="connsiteX1" fmla="*/ 5657847 w 6019799"/>
                <a:gd name="connsiteY1" fmla="*/ 104776 h 676276"/>
                <a:gd name="connsiteX2" fmla="*/ 5388766 w 6019799"/>
                <a:gd name="connsiteY2" fmla="*/ 140494 h 676276"/>
                <a:gd name="connsiteX3" fmla="*/ 5164930 w 6019799"/>
                <a:gd name="connsiteY3" fmla="*/ 169069 h 676276"/>
                <a:gd name="connsiteX4" fmla="*/ 4998242 w 6019799"/>
                <a:gd name="connsiteY4" fmla="*/ 200025 h 676276"/>
                <a:gd name="connsiteX5" fmla="*/ 4779167 w 6019799"/>
                <a:gd name="connsiteY5" fmla="*/ 245269 h 676276"/>
                <a:gd name="connsiteX6" fmla="*/ 4495798 w 6019799"/>
                <a:gd name="connsiteY6" fmla="*/ 300037 h 676276"/>
                <a:gd name="connsiteX7" fmla="*/ 4214811 w 6019799"/>
                <a:gd name="connsiteY7" fmla="*/ 359569 h 676276"/>
                <a:gd name="connsiteX8" fmla="*/ 4135619 w 6019799"/>
                <a:gd name="connsiteY8" fmla="*/ 343299 h 676276"/>
                <a:gd name="connsiteX9" fmla="*/ 3890961 w 6019799"/>
                <a:gd name="connsiteY9" fmla="*/ 350044 h 676276"/>
                <a:gd name="connsiteX10" fmla="*/ 3614736 w 6019799"/>
                <a:gd name="connsiteY10" fmla="*/ 342900 h 676276"/>
                <a:gd name="connsiteX11" fmla="*/ 3359942 w 6019799"/>
                <a:gd name="connsiteY11" fmla="*/ 330994 h 676276"/>
                <a:gd name="connsiteX12" fmla="*/ 3081336 w 6019799"/>
                <a:gd name="connsiteY12" fmla="*/ 350044 h 676276"/>
                <a:gd name="connsiteX13" fmla="*/ 2890836 w 6019799"/>
                <a:gd name="connsiteY13" fmla="*/ 378619 h 676276"/>
                <a:gd name="connsiteX14" fmla="*/ 2481261 w 6019799"/>
                <a:gd name="connsiteY14" fmla="*/ 435769 h 676276"/>
                <a:gd name="connsiteX15" fmla="*/ 2245517 w 6019799"/>
                <a:gd name="connsiteY15" fmla="*/ 445294 h 676276"/>
                <a:gd name="connsiteX16" fmla="*/ 2031205 w 6019799"/>
                <a:gd name="connsiteY16" fmla="*/ 466725 h 676276"/>
                <a:gd name="connsiteX17" fmla="*/ 1728786 w 6019799"/>
                <a:gd name="connsiteY17" fmla="*/ 540544 h 676276"/>
                <a:gd name="connsiteX18" fmla="*/ 1464468 w 6019799"/>
                <a:gd name="connsiteY18" fmla="*/ 571500 h 676276"/>
                <a:gd name="connsiteX19" fmla="*/ 1088230 w 6019799"/>
                <a:gd name="connsiteY19" fmla="*/ 588169 h 676276"/>
                <a:gd name="connsiteX20" fmla="*/ 954269 w 6019799"/>
                <a:gd name="connsiteY20" fmla="*/ 598092 h 676276"/>
                <a:gd name="connsiteX21" fmla="*/ 766761 w 6019799"/>
                <a:gd name="connsiteY21" fmla="*/ 626269 h 676276"/>
                <a:gd name="connsiteX22" fmla="*/ 300036 w 6019799"/>
                <a:gd name="connsiteY22" fmla="*/ 664369 h 676276"/>
                <a:gd name="connsiteX23" fmla="*/ 0 w 6019799"/>
                <a:gd name="connsiteY23" fmla="*/ 676276 h 676276"/>
                <a:gd name="connsiteX0" fmla="*/ 6019799 w 6019799"/>
                <a:gd name="connsiteY0" fmla="*/ 0 h 676276"/>
                <a:gd name="connsiteX1" fmla="*/ 5657847 w 6019799"/>
                <a:gd name="connsiteY1" fmla="*/ 104776 h 676276"/>
                <a:gd name="connsiteX2" fmla="*/ 5388766 w 6019799"/>
                <a:gd name="connsiteY2" fmla="*/ 140494 h 676276"/>
                <a:gd name="connsiteX3" fmla="*/ 5164930 w 6019799"/>
                <a:gd name="connsiteY3" fmla="*/ 169069 h 676276"/>
                <a:gd name="connsiteX4" fmla="*/ 4998242 w 6019799"/>
                <a:gd name="connsiteY4" fmla="*/ 200025 h 676276"/>
                <a:gd name="connsiteX5" fmla="*/ 4779167 w 6019799"/>
                <a:gd name="connsiteY5" fmla="*/ 245269 h 676276"/>
                <a:gd name="connsiteX6" fmla="*/ 4495798 w 6019799"/>
                <a:gd name="connsiteY6" fmla="*/ 300037 h 676276"/>
                <a:gd name="connsiteX7" fmla="*/ 4231480 w 6019799"/>
                <a:gd name="connsiteY7" fmla="*/ 350044 h 676276"/>
                <a:gd name="connsiteX8" fmla="*/ 4135619 w 6019799"/>
                <a:gd name="connsiteY8" fmla="*/ 343299 h 676276"/>
                <a:gd name="connsiteX9" fmla="*/ 3890961 w 6019799"/>
                <a:gd name="connsiteY9" fmla="*/ 350044 h 676276"/>
                <a:gd name="connsiteX10" fmla="*/ 3614736 w 6019799"/>
                <a:gd name="connsiteY10" fmla="*/ 342900 h 676276"/>
                <a:gd name="connsiteX11" fmla="*/ 3359942 w 6019799"/>
                <a:gd name="connsiteY11" fmla="*/ 330994 h 676276"/>
                <a:gd name="connsiteX12" fmla="*/ 3081336 w 6019799"/>
                <a:gd name="connsiteY12" fmla="*/ 350044 h 676276"/>
                <a:gd name="connsiteX13" fmla="*/ 2890836 w 6019799"/>
                <a:gd name="connsiteY13" fmla="*/ 378619 h 676276"/>
                <a:gd name="connsiteX14" fmla="*/ 2481261 w 6019799"/>
                <a:gd name="connsiteY14" fmla="*/ 435769 h 676276"/>
                <a:gd name="connsiteX15" fmla="*/ 2245517 w 6019799"/>
                <a:gd name="connsiteY15" fmla="*/ 445294 h 676276"/>
                <a:gd name="connsiteX16" fmla="*/ 2031205 w 6019799"/>
                <a:gd name="connsiteY16" fmla="*/ 466725 h 676276"/>
                <a:gd name="connsiteX17" fmla="*/ 1728786 w 6019799"/>
                <a:gd name="connsiteY17" fmla="*/ 540544 h 676276"/>
                <a:gd name="connsiteX18" fmla="*/ 1464468 w 6019799"/>
                <a:gd name="connsiteY18" fmla="*/ 571500 h 676276"/>
                <a:gd name="connsiteX19" fmla="*/ 1088230 w 6019799"/>
                <a:gd name="connsiteY19" fmla="*/ 588169 h 676276"/>
                <a:gd name="connsiteX20" fmla="*/ 954269 w 6019799"/>
                <a:gd name="connsiteY20" fmla="*/ 598092 h 676276"/>
                <a:gd name="connsiteX21" fmla="*/ 766761 w 6019799"/>
                <a:gd name="connsiteY21" fmla="*/ 626269 h 676276"/>
                <a:gd name="connsiteX22" fmla="*/ 300036 w 6019799"/>
                <a:gd name="connsiteY22" fmla="*/ 664369 h 676276"/>
                <a:gd name="connsiteX23" fmla="*/ 0 w 6019799"/>
                <a:gd name="connsiteY23" fmla="*/ 676276 h 67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19799" h="676276">
                  <a:moveTo>
                    <a:pt x="6019799" y="0"/>
                  </a:moveTo>
                  <a:cubicBezTo>
                    <a:pt x="5931693" y="19050"/>
                    <a:pt x="5763019" y="81360"/>
                    <a:pt x="5657847" y="104776"/>
                  </a:cubicBezTo>
                  <a:cubicBezTo>
                    <a:pt x="5552675" y="128192"/>
                    <a:pt x="5486397" y="137319"/>
                    <a:pt x="5388766" y="140494"/>
                  </a:cubicBezTo>
                  <a:lnTo>
                    <a:pt x="5164930" y="169069"/>
                  </a:lnTo>
                  <a:lnTo>
                    <a:pt x="4998242" y="200025"/>
                  </a:lnTo>
                  <a:lnTo>
                    <a:pt x="4779167" y="245269"/>
                  </a:lnTo>
                  <a:lnTo>
                    <a:pt x="4495798" y="300037"/>
                  </a:lnTo>
                  <a:lnTo>
                    <a:pt x="4231480" y="350044"/>
                  </a:lnTo>
                  <a:cubicBezTo>
                    <a:pt x="4207464" y="347796"/>
                    <a:pt x="4159635" y="345547"/>
                    <a:pt x="4135619" y="343299"/>
                  </a:cubicBezTo>
                  <a:lnTo>
                    <a:pt x="3890961" y="350044"/>
                  </a:lnTo>
                  <a:lnTo>
                    <a:pt x="3614736" y="342900"/>
                  </a:lnTo>
                  <a:lnTo>
                    <a:pt x="3359942" y="330994"/>
                  </a:lnTo>
                  <a:lnTo>
                    <a:pt x="3081336" y="350044"/>
                  </a:lnTo>
                  <a:lnTo>
                    <a:pt x="2890836" y="378619"/>
                  </a:lnTo>
                  <a:lnTo>
                    <a:pt x="2481261" y="435769"/>
                  </a:lnTo>
                  <a:lnTo>
                    <a:pt x="2245517" y="445294"/>
                  </a:lnTo>
                  <a:lnTo>
                    <a:pt x="2031205" y="466725"/>
                  </a:lnTo>
                  <a:lnTo>
                    <a:pt x="1728786" y="540544"/>
                  </a:lnTo>
                  <a:lnTo>
                    <a:pt x="1464468" y="571500"/>
                  </a:lnTo>
                  <a:lnTo>
                    <a:pt x="1088230" y="588169"/>
                  </a:lnTo>
                  <a:cubicBezTo>
                    <a:pt x="1003197" y="592601"/>
                    <a:pt x="1001894" y="593330"/>
                    <a:pt x="954269" y="598092"/>
                  </a:cubicBezTo>
                  <a:cubicBezTo>
                    <a:pt x="906644" y="602854"/>
                    <a:pt x="875800" y="615223"/>
                    <a:pt x="766761" y="626269"/>
                  </a:cubicBezTo>
                  <a:cubicBezTo>
                    <a:pt x="657722" y="637315"/>
                    <a:pt x="455611" y="651669"/>
                    <a:pt x="300036" y="664369"/>
                  </a:cubicBezTo>
                  <a:cubicBezTo>
                    <a:pt x="172243" y="672703"/>
                    <a:pt x="78581" y="666751"/>
                    <a:pt x="0" y="676276"/>
                  </a:cubicBezTo>
                </a:path>
              </a:pathLst>
            </a:custGeom>
            <a:noFill/>
            <a:ln w="25400" cap="flat" cmpd="sng" algn="ctr">
              <a:solidFill>
                <a:srgbClr val="00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29" name="Freeform 28"/>
            <p:cNvSpPr/>
            <p:nvPr/>
          </p:nvSpPr>
          <p:spPr>
            <a:xfrm>
              <a:off x="1285876" y="4562475"/>
              <a:ext cx="5915025" cy="9524"/>
            </a:xfrm>
            <a:custGeom>
              <a:avLst/>
              <a:gdLst>
                <a:gd name="connsiteX0" fmla="*/ 0 w 5915025"/>
                <a:gd name="connsiteY0" fmla="*/ 9525 h 9525"/>
                <a:gd name="connsiteX1" fmla="*/ 5915025 w 5915025"/>
                <a:gd name="connsiteY1" fmla="*/ 0 h 9525"/>
              </a:gdLst>
              <a:ahLst/>
              <a:cxnLst>
                <a:cxn ang="0">
                  <a:pos x="connsiteX0" y="connsiteY0"/>
                </a:cxn>
                <a:cxn ang="0">
                  <a:pos x="connsiteX1" y="connsiteY1"/>
                </a:cxn>
              </a:cxnLst>
              <a:rect l="l" t="t" r="r" b="b"/>
              <a:pathLst>
                <a:path w="5915025" h="9525">
                  <a:moveTo>
                    <a:pt x="0" y="9525"/>
                  </a:moveTo>
                  <a:lnTo>
                    <a:pt x="5915025" y="0"/>
                  </a:lnTo>
                </a:path>
              </a:pathLst>
            </a:custGeom>
            <a:noFill/>
            <a:ln w="9525"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pic>
          <p:nvPicPr>
            <p:cNvPr id="2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16736" y="0"/>
              <a:ext cx="5733024" cy="441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p:cNvGrpSpPr/>
            <p:nvPr/>
          </p:nvGrpSpPr>
          <p:grpSpPr>
            <a:xfrm>
              <a:off x="2505075" y="1619250"/>
              <a:ext cx="4314825" cy="1000125"/>
              <a:chOff x="2505075" y="1619250"/>
              <a:chExt cx="4314825" cy="1000125"/>
            </a:xfrm>
          </p:grpSpPr>
          <p:sp>
            <p:nvSpPr>
              <p:cNvPr id="26" name="Freeform 25"/>
              <p:cNvSpPr/>
              <p:nvPr/>
            </p:nvSpPr>
            <p:spPr>
              <a:xfrm>
                <a:off x="2505075" y="1619250"/>
                <a:ext cx="3438525" cy="123825"/>
              </a:xfrm>
              <a:custGeom>
                <a:avLst/>
                <a:gdLst>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57275 w 3438525"/>
                  <a:gd name="connsiteY4" fmla="*/ 104775 h 123825"/>
                  <a:gd name="connsiteX5" fmla="*/ 1247775 w 3438525"/>
                  <a:gd name="connsiteY5" fmla="*/ 47625 h 123825"/>
                  <a:gd name="connsiteX6" fmla="*/ 1447800 w 3438525"/>
                  <a:gd name="connsiteY6" fmla="*/ 9525 h 123825"/>
                  <a:gd name="connsiteX7" fmla="*/ 1685925 w 3438525"/>
                  <a:gd name="connsiteY7" fmla="*/ 38100 h 123825"/>
                  <a:gd name="connsiteX8" fmla="*/ 2000250 w 3438525"/>
                  <a:gd name="connsiteY8" fmla="*/ 66675 h 123825"/>
                  <a:gd name="connsiteX9" fmla="*/ 2314575 w 3438525"/>
                  <a:gd name="connsiteY9" fmla="*/ 104775 h 123825"/>
                  <a:gd name="connsiteX10" fmla="*/ 2686050 w 3438525"/>
                  <a:gd name="connsiteY10" fmla="*/ 123825 h 123825"/>
                  <a:gd name="connsiteX11" fmla="*/ 3438525 w 3438525"/>
                  <a:gd name="connsiteY11"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47775 w 3438525"/>
                  <a:gd name="connsiteY5" fmla="*/ 47625 h 123825"/>
                  <a:gd name="connsiteX6" fmla="*/ 1447800 w 3438525"/>
                  <a:gd name="connsiteY6" fmla="*/ 9525 h 123825"/>
                  <a:gd name="connsiteX7" fmla="*/ 1685925 w 3438525"/>
                  <a:gd name="connsiteY7" fmla="*/ 38100 h 123825"/>
                  <a:gd name="connsiteX8" fmla="*/ 2000250 w 3438525"/>
                  <a:gd name="connsiteY8" fmla="*/ 66675 h 123825"/>
                  <a:gd name="connsiteX9" fmla="*/ 2314575 w 3438525"/>
                  <a:gd name="connsiteY9" fmla="*/ 104775 h 123825"/>
                  <a:gd name="connsiteX10" fmla="*/ 2686050 w 3438525"/>
                  <a:gd name="connsiteY10" fmla="*/ 123825 h 123825"/>
                  <a:gd name="connsiteX11" fmla="*/ 3438525 w 3438525"/>
                  <a:gd name="connsiteY11"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76350 w 3438525"/>
                  <a:gd name="connsiteY5" fmla="*/ 38100 h 123825"/>
                  <a:gd name="connsiteX6" fmla="*/ 1447800 w 3438525"/>
                  <a:gd name="connsiteY6" fmla="*/ 9525 h 123825"/>
                  <a:gd name="connsiteX7" fmla="*/ 1685925 w 3438525"/>
                  <a:gd name="connsiteY7" fmla="*/ 38100 h 123825"/>
                  <a:gd name="connsiteX8" fmla="*/ 2000250 w 3438525"/>
                  <a:gd name="connsiteY8" fmla="*/ 66675 h 123825"/>
                  <a:gd name="connsiteX9" fmla="*/ 2314575 w 3438525"/>
                  <a:gd name="connsiteY9" fmla="*/ 104775 h 123825"/>
                  <a:gd name="connsiteX10" fmla="*/ 2686050 w 3438525"/>
                  <a:gd name="connsiteY10" fmla="*/ 123825 h 123825"/>
                  <a:gd name="connsiteX11" fmla="*/ 3438525 w 3438525"/>
                  <a:gd name="connsiteY11"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76350 w 3438525"/>
                  <a:gd name="connsiteY5" fmla="*/ 38100 h 123825"/>
                  <a:gd name="connsiteX6" fmla="*/ 1378744 w 3438525"/>
                  <a:gd name="connsiteY6" fmla="*/ 4763 h 123825"/>
                  <a:gd name="connsiteX7" fmla="*/ 1447800 w 3438525"/>
                  <a:gd name="connsiteY7" fmla="*/ 9525 h 123825"/>
                  <a:gd name="connsiteX8" fmla="*/ 1685925 w 3438525"/>
                  <a:gd name="connsiteY8" fmla="*/ 38100 h 123825"/>
                  <a:gd name="connsiteX9" fmla="*/ 2000250 w 3438525"/>
                  <a:gd name="connsiteY9" fmla="*/ 66675 h 123825"/>
                  <a:gd name="connsiteX10" fmla="*/ 2314575 w 3438525"/>
                  <a:gd name="connsiteY10" fmla="*/ 104775 h 123825"/>
                  <a:gd name="connsiteX11" fmla="*/ 2686050 w 3438525"/>
                  <a:gd name="connsiteY11" fmla="*/ 123825 h 123825"/>
                  <a:gd name="connsiteX12" fmla="*/ 3438525 w 3438525"/>
                  <a:gd name="connsiteY12"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35869 w 3438525"/>
                  <a:gd name="connsiteY5" fmla="*/ 38100 h 123825"/>
                  <a:gd name="connsiteX6" fmla="*/ 1378744 w 3438525"/>
                  <a:gd name="connsiteY6" fmla="*/ 4763 h 123825"/>
                  <a:gd name="connsiteX7" fmla="*/ 1447800 w 3438525"/>
                  <a:gd name="connsiteY7" fmla="*/ 9525 h 123825"/>
                  <a:gd name="connsiteX8" fmla="*/ 1685925 w 3438525"/>
                  <a:gd name="connsiteY8" fmla="*/ 38100 h 123825"/>
                  <a:gd name="connsiteX9" fmla="*/ 2000250 w 3438525"/>
                  <a:gd name="connsiteY9" fmla="*/ 66675 h 123825"/>
                  <a:gd name="connsiteX10" fmla="*/ 2314575 w 3438525"/>
                  <a:gd name="connsiteY10" fmla="*/ 104775 h 123825"/>
                  <a:gd name="connsiteX11" fmla="*/ 2686050 w 3438525"/>
                  <a:gd name="connsiteY11" fmla="*/ 123825 h 123825"/>
                  <a:gd name="connsiteX12" fmla="*/ 3438525 w 3438525"/>
                  <a:gd name="connsiteY12" fmla="*/ 857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38525" h="123825">
                    <a:moveTo>
                      <a:pt x="0" y="9525"/>
                    </a:moveTo>
                    <a:lnTo>
                      <a:pt x="371475" y="9525"/>
                    </a:lnTo>
                    <a:lnTo>
                      <a:pt x="571500" y="0"/>
                    </a:lnTo>
                    <a:lnTo>
                      <a:pt x="876300" y="57150"/>
                    </a:lnTo>
                    <a:lnTo>
                      <a:pt x="1028700" y="95250"/>
                    </a:lnTo>
                    <a:lnTo>
                      <a:pt x="1235869" y="38100"/>
                    </a:lnTo>
                    <a:cubicBezTo>
                      <a:pt x="1274763" y="31750"/>
                      <a:pt x="1339850" y="11113"/>
                      <a:pt x="1378744" y="4763"/>
                    </a:cubicBezTo>
                    <a:lnTo>
                      <a:pt x="1447800" y="9525"/>
                    </a:lnTo>
                    <a:lnTo>
                      <a:pt x="1685925" y="38100"/>
                    </a:lnTo>
                    <a:lnTo>
                      <a:pt x="2000250" y="66675"/>
                    </a:lnTo>
                    <a:lnTo>
                      <a:pt x="2314575" y="104775"/>
                    </a:lnTo>
                    <a:lnTo>
                      <a:pt x="2686050" y="123825"/>
                    </a:lnTo>
                    <a:lnTo>
                      <a:pt x="3438525" y="85725"/>
                    </a:lnTo>
                  </a:path>
                </a:pathLst>
              </a:custGeom>
              <a:noFill/>
              <a:ln w="12700" cap="flat" cmpd="sng" algn="ctr">
                <a:solidFill>
                  <a:srgbClr val="FFFF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27" name="Freeform 26"/>
              <p:cNvSpPr/>
              <p:nvPr/>
            </p:nvSpPr>
            <p:spPr>
              <a:xfrm>
                <a:off x="3124200" y="2409825"/>
                <a:ext cx="3695700" cy="209550"/>
              </a:xfrm>
              <a:custGeom>
                <a:avLst/>
                <a:gdLst>
                  <a:gd name="connsiteX0" fmla="*/ 3695700 w 3695700"/>
                  <a:gd name="connsiteY0" fmla="*/ 152400 h 209550"/>
                  <a:gd name="connsiteX1" fmla="*/ 3257550 w 3695700"/>
                  <a:gd name="connsiteY1" fmla="*/ 95250 h 209550"/>
                  <a:gd name="connsiteX2" fmla="*/ 3076575 w 3695700"/>
                  <a:gd name="connsiteY2" fmla="*/ 95250 h 209550"/>
                  <a:gd name="connsiteX3" fmla="*/ 2857500 w 3695700"/>
                  <a:gd name="connsiteY3" fmla="*/ 180975 h 209550"/>
                  <a:gd name="connsiteX4" fmla="*/ 2552700 w 3695700"/>
                  <a:gd name="connsiteY4" fmla="*/ 209550 h 209550"/>
                  <a:gd name="connsiteX5" fmla="*/ 2295525 w 3695700"/>
                  <a:gd name="connsiteY5" fmla="*/ 123825 h 209550"/>
                  <a:gd name="connsiteX6" fmla="*/ 1981200 w 3695700"/>
                  <a:gd name="connsiteY6" fmla="*/ 66675 h 209550"/>
                  <a:gd name="connsiteX7" fmla="*/ 1590675 w 3695700"/>
                  <a:gd name="connsiteY7" fmla="*/ 0 h 209550"/>
                  <a:gd name="connsiteX8" fmla="*/ 1228725 w 3695700"/>
                  <a:gd name="connsiteY8" fmla="*/ 28575 h 209550"/>
                  <a:gd name="connsiteX9" fmla="*/ 800100 w 3695700"/>
                  <a:gd name="connsiteY9" fmla="*/ 47625 h 209550"/>
                  <a:gd name="connsiteX10" fmla="*/ 438150 w 3695700"/>
                  <a:gd name="connsiteY10" fmla="*/ 142875 h 209550"/>
                  <a:gd name="connsiteX11" fmla="*/ 0 w 3695700"/>
                  <a:gd name="connsiteY11" fmla="*/ 1714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5700" h="209550">
                    <a:moveTo>
                      <a:pt x="3695700" y="152400"/>
                    </a:moveTo>
                    <a:lnTo>
                      <a:pt x="3257550" y="95250"/>
                    </a:lnTo>
                    <a:lnTo>
                      <a:pt x="3076575" y="95250"/>
                    </a:lnTo>
                    <a:lnTo>
                      <a:pt x="2857500" y="180975"/>
                    </a:lnTo>
                    <a:lnTo>
                      <a:pt x="2552700" y="209550"/>
                    </a:lnTo>
                    <a:lnTo>
                      <a:pt x="2295525" y="123825"/>
                    </a:lnTo>
                    <a:lnTo>
                      <a:pt x="1981200" y="66675"/>
                    </a:lnTo>
                    <a:lnTo>
                      <a:pt x="1590675" y="0"/>
                    </a:lnTo>
                    <a:lnTo>
                      <a:pt x="1228725" y="28575"/>
                    </a:lnTo>
                    <a:lnTo>
                      <a:pt x="800100" y="47625"/>
                    </a:lnTo>
                    <a:lnTo>
                      <a:pt x="438150" y="142875"/>
                    </a:lnTo>
                    <a:lnTo>
                      <a:pt x="0" y="171450"/>
                    </a:lnTo>
                  </a:path>
                </a:pathLst>
              </a:custGeom>
              <a:noFill/>
              <a:ln w="12700" cap="flat" cmpd="sng" algn="ctr">
                <a:solidFill>
                  <a:srgbClr val="FFFF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grpSp>
      <p:pic>
        <p:nvPicPr>
          <p:cNvPr id="33"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9540" y="4267200"/>
            <a:ext cx="6591300" cy="423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Freeform 33"/>
          <p:cNvSpPr/>
          <p:nvPr/>
        </p:nvSpPr>
        <p:spPr>
          <a:xfrm>
            <a:off x="4271604" y="2242384"/>
            <a:ext cx="45719" cy="765744"/>
          </a:xfrm>
          <a:custGeom>
            <a:avLst/>
            <a:gdLst>
              <a:gd name="connsiteX0" fmla="*/ 57150 w 57150"/>
              <a:gd name="connsiteY0" fmla="*/ 0 h 1333500"/>
              <a:gd name="connsiteX1" fmla="*/ 0 w 57150"/>
              <a:gd name="connsiteY1" fmla="*/ 1333500 h 1333500"/>
            </a:gdLst>
            <a:ahLst/>
            <a:cxnLst>
              <a:cxn ang="0">
                <a:pos x="connsiteX0" y="connsiteY0"/>
              </a:cxn>
              <a:cxn ang="0">
                <a:pos x="connsiteX1" y="connsiteY1"/>
              </a:cxn>
            </a:cxnLst>
            <a:rect l="l" t="t" r="r" b="b"/>
            <a:pathLst>
              <a:path w="57150" h="1333500">
                <a:moveTo>
                  <a:pt x="57150" y="0"/>
                </a:moveTo>
                <a:lnTo>
                  <a:pt x="0" y="1333500"/>
                </a:lnTo>
              </a:path>
            </a:pathLst>
          </a:custGeom>
          <a:ln w="25400">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kern="0">
              <a:solidFill>
                <a:prstClr val="white"/>
              </a:solidFill>
              <a:latin typeface="Calibri"/>
            </a:endParaRPr>
          </a:p>
        </p:txBody>
      </p:sp>
      <p:sp>
        <p:nvSpPr>
          <p:cNvPr id="35" name="TextBox 34"/>
          <p:cNvSpPr txBox="1"/>
          <p:nvPr/>
        </p:nvSpPr>
        <p:spPr>
          <a:xfrm>
            <a:off x="877265" y="993812"/>
            <a:ext cx="1075937"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1978</a:t>
            </a:r>
          </a:p>
        </p:txBody>
      </p:sp>
      <p:sp>
        <p:nvSpPr>
          <p:cNvPr id="36" name="TextBox 35"/>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and Subsidence</a:t>
            </a:r>
          </a:p>
        </p:txBody>
      </p:sp>
    </p:spTree>
    <p:extLst>
      <p:ext uri="{BB962C8B-B14F-4D97-AF65-F5344CB8AC3E}">
        <p14:creationId xmlns:p14="http://schemas.microsoft.com/office/powerpoint/2010/main" val="13750767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2055912" y="990600"/>
            <a:ext cx="5017908" cy="5695649"/>
            <a:chOff x="1261872" y="0"/>
            <a:chExt cx="5993612" cy="6803136"/>
          </a:xfrm>
        </p:grpSpPr>
        <p:graphicFrame>
          <p:nvGraphicFramePr>
            <p:cNvPr id="3" name="Object 2"/>
            <p:cNvGraphicFramePr>
              <a:graphicFrameLocks noChangeAspect="1"/>
            </p:cNvGraphicFramePr>
            <p:nvPr>
              <p:extLst/>
            </p:nvPr>
          </p:nvGraphicFramePr>
          <p:xfrm>
            <a:off x="1261872" y="3895344"/>
            <a:ext cx="5993612" cy="2907792"/>
          </p:xfrm>
          <a:graphic>
            <a:graphicData uri="http://schemas.openxmlformats.org/presentationml/2006/ole">
              <mc:AlternateContent xmlns:mc="http://schemas.openxmlformats.org/markup-compatibility/2006">
                <mc:Choice xmlns:v="urn:schemas-microsoft-com:vml" Requires="v">
                  <p:oleObj spid="_x0000_s30810" name="Worksheet" r:id="rId3" imgW="9601200" imgH="5915113" progId="Excel.Sheet.12">
                    <p:embed/>
                  </p:oleObj>
                </mc:Choice>
                <mc:Fallback>
                  <p:oleObj name="Worksheet" r:id="rId3" imgW="9601200" imgH="5915113" progId="Excel.Sheet.12">
                    <p:embed/>
                    <p:pic>
                      <p:nvPicPr>
                        <p:cNvPr id="0" name=""/>
                        <p:cNvPicPr/>
                        <p:nvPr/>
                      </p:nvPicPr>
                      <p:blipFill>
                        <a:blip r:embed="rId4"/>
                        <a:stretch>
                          <a:fillRect/>
                        </a:stretch>
                      </p:blipFill>
                      <p:spPr>
                        <a:xfrm>
                          <a:off x="1261872" y="3895344"/>
                          <a:ext cx="5993612" cy="2907792"/>
                        </a:xfrm>
                        <a:prstGeom prst="rect">
                          <a:avLst/>
                        </a:prstGeom>
                      </p:spPr>
                    </p:pic>
                  </p:oleObj>
                </mc:Fallback>
              </mc:AlternateContent>
            </a:graphicData>
          </a:graphic>
        </p:graphicFrame>
        <p:sp>
          <p:nvSpPr>
            <p:cNvPr id="4" name="Freeform 3"/>
            <p:cNvSpPr/>
            <p:nvPr/>
          </p:nvSpPr>
          <p:spPr>
            <a:xfrm>
              <a:off x="1488198" y="5110682"/>
              <a:ext cx="860469" cy="890140"/>
            </a:xfrm>
            <a:custGeom>
              <a:avLst/>
              <a:gdLst>
                <a:gd name="connsiteX0" fmla="*/ 0 w 1104900"/>
                <a:gd name="connsiteY0" fmla="*/ 66675 h 1143000"/>
                <a:gd name="connsiteX1" fmla="*/ 190500 w 1104900"/>
                <a:gd name="connsiteY1" fmla="*/ 28575 h 1143000"/>
                <a:gd name="connsiteX2" fmla="*/ 352425 w 1104900"/>
                <a:gd name="connsiteY2" fmla="*/ 38100 h 1143000"/>
                <a:gd name="connsiteX3" fmla="*/ 542925 w 1104900"/>
                <a:gd name="connsiteY3" fmla="*/ 9525 h 1143000"/>
                <a:gd name="connsiteX4" fmla="*/ 704850 w 1104900"/>
                <a:gd name="connsiteY4" fmla="*/ 0 h 1143000"/>
                <a:gd name="connsiteX5" fmla="*/ 866775 w 1104900"/>
                <a:gd name="connsiteY5" fmla="*/ 28575 h 1143000"/>
                <a:gd name="connsiteX6" fmla="*/ 1047750 w 1104900"/>
                <a:gd name="connsiteY6" fmla="*/ 9525 h 1143000"/>
                <a:gd name="connsiteX7" fmla="*/ 1104900 w 1104900"/>
                <a:gd name="connsiteY7" fmla="*/ 28575 h 1143000"/>
                <a:gd name="connsiteX8" fmla="*/ 1085850 w 1104900"/>
                <a:gd name="connsiteY8" fmla="*/ 1114425 h 1143000"/>
                <a:gd name="connsiteX9" fmla="*/ 714375 w 1104900"/>
                <a:gd name="connsiteY9" fmla="*/ 1114425 h 1143000"/>
                <a:gd name="connsiteX10" fmla="*/ 342900 w 1104900"/>
                <a:gd name="connsiteY10" fmla="*/ 1123950 h 1143000"/>
                <a:gd name="connsiteX11" fmla="*/ 76200 w 1104900"/>
                <a:gd name="connsiteY11" fmla="*/ 1143000 h 1143000"/>
                <a:gd name="connsiteX12" fmla="*/ 0 w 1104900"/>
                <a:gd name="connsiteY12" fmla="*/ 1133475 h 1143000"/>
                <a:gd name="connsiteX13" fmla="*/ 0 w 1104900"/>
                <a:gd name="connsiteY13" fmla="*/ 66675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4900" h="1143000">
                  <a:moveTo>
                    <a:pt x="0" y="66675"/>
                  </a:moveTo>
                  <a:lnTo>
                    <a:pt x="190500" y="28575"/>
                  </a:lnTo>
                  <a:lnTo>
                    <a:pt x="352425" y="38100"/>
                  </a:lnTo>
                  <a:lnTo>
                    <a:pt x="542925" y="9525"/>
                  </a:lnTo>
                  <a:lnTo>
                    <a:pt x="704850" y="0"/>
                  </a:lnTo>
                  <a:lnTo>
                    <a:pt x="866775" y="28575"/>
                  </a:lnTo>
                  <a:lnTo>
                    <a:pt x="1047750" y="9525"/>
                  </a:lnTo>
                  <a:lnTo>
                    <a:pt x="1104900" y="28575"/>
                  </a:lnTo>
                  <a:lnTo>
                    <a:pt x="1085850" y="1114425"/>
                  </a:lnTo>
                  <a:lnTo>
                    <a:pt x="714375" y="1114425"/>
                  </a:lnTo>
                  <a:lnTo>
                    <a:pt x="342900" y="1123950"/>
                  </a:lnTo>
                  <a:lnTo>
                    <a:pt x="76200" y="1143000"/>
                  </a:lnTo>
                  <a:lnTo>
                    <a:pt x="0" y="1133475"/>
                  </a:lnTo>
                  <a:lnTo>
                    <a:pt x="0" y="66675"/>
                  </a:lnTo>
                  <a:close/>
                </a:path>
              </a:pathLst>
            </a:custGeom>
            <a:solidFill>
              <a:srgbClr val="EEECE1">
                <a:lumMod val="50000"/>
                <a:alpha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pic>
          <p:nvPicPr>
            <p:cNvPr id="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65" t="-1" b="-13310"/>
            <a:stretch/>
          </p:blipFill>
          <p:spPr bwMode="auto">
            <a:xfrm rot="685156">
              <a:off x="5043361" y="5440523"/>
              <a:ext cx="780373" cy="16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65" t="-1" b="-13310"/>
            <a:stretch/>
          </p:blipFill>
          <p:spPr bwMode="auto">
            <a:xfrm rot="20639095">
              <a:off x="5650498" y="5411695"/>
              <a:ext cx="780373" cy="16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reeform 6"/>
            <p:cNvSpPr/>
            <p:nvPr/>
          </p:nvSpPr>
          <p:spPr>
            <a:xfrm>
              <a:off x="2341309" y="5263934"/>
              <a:ext cx="4695491" cy="1435352"/>
            </a:xfrm>
            <a:custGeom>
              <a:avLst/>
              <a:gdLst>
                <a:gd name="connsiteX0" fmla="*/ 5991225 w 6029325"/>
                <a:gd name="connsiteY0" fmla="*/ 0 h 1752600"/>
                <a:gd name="connsiteX1" fmla="*/ 5629275 w 6029325"/>
                <a:gd name="connsiteY1" fmla="*/ 57150 h 1752600"/>
                <a:gd name="connsiteX2" fmla="*/ 5429250 w 6029325"/>
                <a:gd name="connsiteY2" fmla="*/ 47625 h 1752600"/>
                <a:gd name="connsiteX3" fmla="*/ 5019675 w 6029325"/>
                <a:gd name="connsiteY3" fmla="*/ 95250 h 1752600"/>
                <a:gd name="connsiteX4" fmla="*/ 4514850 w 6029325"/>
                <a:gd name="connsiteY4" fmla="*/ 114300 h 1752600"/>
                <a:gd name="connsiteX5" fmla="*/ 4076700 w 6029325"/>
                <a:gd name="connsiteY5" fmla="*/ 161925 h 1752600"/>
                <a:gd name="connsiteX6" fmla="*/ 3752850 w 6029325"/>
                <a:gd name="connsiteY6" fmla="*/ 190500 h 1752600"/>
                <a:gd name="connsiteX7" fmla="*/ 3467100 w 6029325"/>
                <a:gd name="connsiteY7" fmla="*/ 247650 h 1752600"/>
                <a:gd name="connsiteX8" fmla="*/ 3114675 w 6029325"/>
                <a:gd name="connsiteY8" fmla="*/ 238125 h 1752600"/>
                <a:gd name="connsiteX9" fmla="*/ 2809875 w 6029325"/>
                <a:gd name="connsiteY9" fmla="*/ 285750 h 1752600"/>
                <a:gd name="connsiteX10" fmla="*/ 2419350 w 6029325"/>
                <a:gd name="connsiteY10" fmla="*/ 295275 h 1752600"/>
                <a:gd name="connsiteX11" fmla="*/ 2085975 w 6029325"/>
                <a:gd name="connsiteY11" fmla="*/ 323850 h 1752600"/>
                <a:gd name="connsiteX12" fmla="*/ 1752600 w 6029325"/>
                <a:gd name="connsiteY12" fmla="*/ 381000 h 1752600"/>
                <a:gd name="connsiteX13" fmla="*/ 1438275 w 6029325"/>
                <a:gd name="connsiteY13" fmla="*/ 371475 h 1752600"/>
                <a:gd name="connsiteX14" fmla="*/ 1123950 w 6029325"/>
                <a:gd name="connsiteY14" fmla="*/ 390525 h 1752600"/>
                <a:gd name="connsiteX15" fmla="*/ 885825 w 6029325"/>
                <a:gd name="connsiteY15" fmla="*/ 419100 h 1752600"/>
                <a:gd name="connsiteX16" fmla="*/ 561975 w 6029325"/>
                <a:gd name="connsiteY16" fmla="*/ 457200 h 1752600"/>
                <a:gd name="connsiteX17" fmla="*/ 161925 w 6029325"/>
                <a:gd name="connsiteY17" fmla="*/ 466725 h 1752600"/>
                <a:gd name="connsiteX18" fmla="*/ 0 w 6029325"/>
                <a:gd name="connsiteY18" fmla="*/ 476250 h 1752600"/>
                <a:gd name="connsiteX19" fmla="*/ 9525 w 6029325"/>
                <a:gd name="connsiteY19" fmla="*/ 1752600 h 1752600"/>
                <a:gd name="connsiteX20" fmla="*/ 542925 w 6029325"/>
                <a:gd name="connsiteY20" fmla="*/ 1743075 h 1752600"/>
                <a:gd name="connsiteX21" fmla="*/ 1038225 w 6029325"/>
                <a:gd name="connsiteY21" fmla="*/ 1695450 h 1752600"/>
                <a:gd name="connsiteX22" fmla="*/ 1409700 w 6029325"/>
                <a:gd name="connsiteY22" fmla="*/ 1609725 h 1752600"/>
                <a:gd name="connsiteX23" fmla="*/ 2076450 w 6029325"/>
                <a:gd name="connsiteY23" fmla="*/ 1562100 h 1752600"/>
                <a:gd name="connsiteX24" fmla="*/ 2771775 w 6029325"/>
                <a:gd name="connsiteY24" fmla="*/ 1524000 h 1752600"/>
                <a:gd name="connsiteX25" fmla="*/ 3457575 w 6029325"/>
                <a:gd name="connsiteY25" fmla="*/ 1476375 h 1752600"/>
                <a:gd name="connsiteX26" fmla="*/ 4457700 w 6029325"/>
                <a:gd name="connsiteY26" fmla="*/ 1381125 h 1752600"/>
                <a:gd name="connsiteX27" fmla="*/ 5114925 w 6029325"/>
                <a:gd name="connsiteY27" fmla="*/ 1362075 h 1752600"/>
                <a:gd name="connsiteX28" fmla="*/ 5695950 w 6029325"/>
                <a:gd name="connsiteY28" fmla="*/ 1323975 h 1752600"/>
                <a:gd name="connsiteX29" fmla="*/ 6029325 w 6029325"/>
                <a:gd name="connsiteY29" fmla="*/ 1304925 h 1752600"/>
                <a:gd name="connsiteX30" fmla="*/ 5991225 w 6029325"/>
                <a:gd name="connsiteY30" fmla="*/ 0 h 1752600"/>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76700 w 6029325"/>
                <a:gd name="connsiteY5" fmla="*/ 171450 h 1762125"/>
                <a:gd name="connsiteX6" fmla="*/ 3752850 w 6029325"/>
                <a:gd name="connsiteY6" fmla="*/ 200025 h 1762125"/>
                <a:gd name="connsiteX7" fmla="*/ 3467100 w 6029325"/>
                <a:gd name="connsiteY7" fmla="*/ 257175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61975 w 6029325"/>
                <a:gd name="connsiteY16" fmla="*/ 466725 h 1762125"/>
                <a:gd name="connsiteX17" fmla="*/ 161925 w 6029325"/>
                <a:gd name="connsiteY17" fmla="*/ 476250 h 1762125"/>
                <a:gd name="connsiteX18" fmla="*/ 0 w 6029325"/>
                <a:gd name="connsiteY18" fmla="*/ 485775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76700 w 6029325"/>
                <a:gd name="connsiteY5" fmla="*/ 171450 h 1762125"/>
                <a:gd name="connsiteX6" fmla="*/ 3752850 w 6029325"/>
                <a:gd name="connsiteY6" fmla="*/ 200025 h 1762125"/>
                <a:gd name="connsiteX7" fmla="*/ 3409950 w 6029325"/>
                <a:gd name="connsiteY7" fmla="*/ 228600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61975 w 6029325"/>
                <a:gd name="connsiteY16" fmla="*/ 466725 h 1762125"/>
                <a:gd name="connsiteX17" fmla="*/ 161925 w 6029325"/>
                <a:gd name="connsiteY17" fmla="*/ 476250 h 1762125"/>
                <a:gd name="connsiteX18" fmla="*/ 0 w 6029325"/>
                <a:gd name="connsiteY18" fmla="*/ 485775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76700 w 6029325"/>
                <a:gd name="connsiteY5" fmla="*/ 171450 h 1762125"/>
                <a:gd name="connsiteX6" fmla="*/ 3771900 w 6029325"/>
                <a:gd name="connsiteY6" fmla="*/ 238125 h 1762125"/>
                <a:gd name="connsiteX7" fmla="*/ 3409950 w 6029325"/>
                <a:gd name="connsiteY7" fmla="*/ 228600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61975 w 6029325"/>
                <a:gd name="connsiteY16" fmla="*/ 466725 h 1762125"/>
                <a:gd name="connsiteX17" fmla="*/ 161925 w 6029325"/>
                <a:gd name="connsiteY17" fmla="*/ 476250 h 1762125"/>
                <a:gd name="connsiteX18" fmla="*/ 0 w 6029325"/>
                <a:gd name="connsiteY18" fmla="*/ 485775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95750 w 6029325"/>
                <a:gd name="connsiteY5" fmla="*/ 228600 h 1762125"/>
                <a:gd name="connsiteX6" fmla="*/ 3771900 w 6029325"/>
                <a:gd name="connsiteY6" fmla="*/ 238125 h 1762125"/>
                <a:gd name="connsiteX7" fmla="*/ 3409950 w 6029325"/>
                <a:gd name="connsiteY7" fmla="*/ 228600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61975 w 6029325"/>
                <a:gd name="connsiteY16" fmla="*/ 466725 h 1762125"/>
                <a:gd name="connsiteX17" fmla="*/ 161925 w 6029325"/>
                <a:gd name="connsiteY17" fmla="*/ 476250 h 1762125"/>
                <a:gd name="connsiteX18" fmla="*/ 0 w 6029325"/>
                <a:gd name="connsiteY18" fmla="*/ 485775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495800 w 6029325"/>
                <a:gd name="connsiteY4" fmla="*/ 190500 h 1762125"/>
                <a:gd name="connsiteX5" fmla="*/ 4095750 w 6029325"/>
                <a:gd name="connsiteY5" fmla="*/ 228600 h 1762125"/>
                <a:gd name="connsiteX6" fmla="*/ 3771900 w 6029325"/>
                <a:gd name="connsiteY6" fmla="*/ 238125 h 1762125"/>
                <a:gd name="connsiteX7" fmla="*/ 3409950 w 6029325"/>
                <a:gd name="connsiteY7" fmla="*/ 228600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61975 w 6029325"/>
                <a:gd name="connsiteY16" fmla="*/ 466725 h 1762125"/>
                <a:gd name="connsiteX17" fmla="*/ 161925 w 6029325"/>
                <a:gd name="connsiteY17" fmla="*/ 476250 h 1762125"/>
                <a:gd name="connsiteX18" fmla="*/ 0 w 6029325"/>
                <a:gd name="connsiteY18" fmla="*/ 485775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391150 w 6029325"/>
                <a:gd name="connsiteY2" fmla="*/ 38100 h 1762125"/>
                <a:gd name="connsiteX3" fmla="*/ 5019675 w 6029325"/>
                <a:gd name="connsiteY3" fmla="*/ 104775 h 1762125"/>
                <a:gd name="connsiteX4" fmla="*/ 4495800 w 6029325"/>
                <a:gd name="connsiteY4" fmla="*/ 190500 h 1762125"/>
                <a:gd name="connsiteX5" fmla="*/ 4095750 w 6029325"/>
                <a:gd name="connsiteY5" fmla="*/ 228600 h 1762125"/>
                <a:gd name="connsiteX6" fmla="*/ 3771900 w 6029325"/>
                <a:gd name="connsiteY6" fmla="*/ 238125 h 1762125"/>
                <a:gd name="connsiteX7" fmla="*/ 3409950 w 6029325"/>
                <a:gd name="connsiteY7" fmla="*/ 228600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61975 w 6029325"/>
                <a:gd name="connsiteY16" fmla="*/ 466725 h 1762125"/>
                <a:gd name="connsiteX17" fmla="*/ 161925 w 6029325"/>
                <a:gd name="connsiteY17" fmla="*/ 476250 h 1762125"/>
                <a:gd name="connsiteX18" fmla="*/ 0 w 6029325"/>
                <a:gd name="connsiteY18" fmla="*/ 485775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9525 h 1771650"/>
                <a:gd name="connsiteX1" fmla="*/ 5695950 w 6029325"/>
                <a:gd name="connsiteY1" fmla="*/ 0 h 1771650"/>
                <a:gd name="connsiteX2" fmla="*/ 5391150 w 6029325"/>
                <a:gd name="connsiteY2" fmla="*/ 47625 h 1771650"/>
                <a:gd name="connsiteX3" fmla="*/ 5019675 w 6029325"/>
                <a:gd name="connsiteY3" fmla="*/ 114300 h 1771650"/>
                <a:gd name="connsiteX4" fmla="*/ 4495800 w 6029325"/>
                <a:gd name="connsiteY4" fmla="*/ 200025 h 1771650"/>
                <a:gd name="connsiteX5" fmla="*/ 4095750 w 6029325"/>
                <a:gd name="connsiteY5" fmla="*/ 238125 h 1771650"/>
                <a:gd name="connsiteX6" fmla="*/ 3771900 w 6029325"/>
                <a:gd name="connsiteY6" fmla="*/ 247650 h 1771650"/>
                <a:gd name="connsiteX7" fmla="*/ 3409950 w 6029325"/>
                <a:gd name="connsiteY7" fmla="*/ 238125 h 1771650"/>
                <a:gd name="connsiteX8" fmla="*/ 3114675 w 6029325"/>
                <a:gd name="connsiteY8" fmla="*/ 257175 h 1771650"/>
                <a:gd name="connsiteX9" fmla="*/ 2809875 w 6029325"/>
                <a:gd name="connsiteY9" fmla="*/ 304800 h 1771650"/>
                <a:gd name="connsiteX10" fmla="*/ 2419350 w 6029325"/>
                <a:gd name="connsiteY10" fmla="*/ 314325 h 1771650"/>
                <a:gd name="connsiteX11" fmla="*/ 2085975 w 6029325"/>
                <a:gd name="connsiteY11" fmla="*/ 342900 h 1771650"/>
                <a:gd name="connsiteX12" fmla="*/ 1752600 w 6029325"/>
                <a:gd name="connsiteY12" fmla="*/ 400050 h 1771650"/>
                <a:gd name="connsiteX13" fmla="*/ 1438275 w 6029325"/>
                <a:gd name="connsiteY13" fmla="*/ 390525 h 1771650"/>
                <a:gd name="connsiteX14" fmla="*/ 1123950 w 6029325"/>
                <a:gd name="connsiteY14" fmla="*/ 409575 h 1771650"/>
                <a:gd name="connsiteX15" fmla="*/ 885825 w 6029325"/>
                <a:gd name="connsiteY15" fmla="*/ 438150 h 1771650"/>
                <a:gd name="connsiteX16" fmla="*/ 561975 w 6029325"/>
                <a:gd name="connsiteY16" fmla="*/ 476250 h 1771650"/>
                <a:gd name="connsiteX17" fmla="*/ 161925 w 6029325"/>
                <a:gd name="connsiteY17" fmla="*/ 485775 h 1771650"/>
                <a:gd name="connsiteX18" fmla="*/ 0 w 6029325"/>
                <a:gd name="connsiteY18" fmla="*/ 495300 h 1771650"/>
                <a:gd name="connsiteX19" fmla="*/ 9525 w 6029325"/>
                <a:gd name="connsiteY19" fmla="*/ 1771650 h 1771650"/>
                <a:gd name="connsiteX20" fmla="*/ 542925 w 6029325"/>
                <a:gd name="connsiteY20" fmla="*/ 1762125 h 1771650"/>
                <a:gd name="connsiteX21" fmla="*/ 1038225 w 6029325"/>
                <a:gd name="connsiteY21" fmla="*/ 1714500 h 1771650"/>
                <a:gd name="connsiteX22" fmla="*/ 1409700 w 6029325"/>
                <a:gd name="connsiteY22" fmla="*/ 1628775 h 1771650"/>
                <a:gd name="connsiteX23" fmla="*/ 2076450 w 6029325"/>
                <a:gd name="connsiteY23" fmla="*/ 1581150 h 1771650"/>
                <a:gd name="connsiteX24" fmla="*/ 2771775 w 6029325"/>
                <a:gd name="connsiteY24" fmla="*/ 1543050 h 1771650"/>
                <a:gd name="connsiteX25" fmla="*/ 3457575 w 6029325"/>
                <a:gd name="connsiteY25" fmla="*/ 1495425 h 1771650"/>
                <a:gd name="connsiteX26" fmla="*/ 4457700 w 6029325"/>
                <a:gd name="connsiteY26" fmla="*/ 1400175 h 1771650"/>
                <a:gd name="connsiteX27" fmla="*/ 5114925 w 6029325"/>
                <a:gd name="connsiteY27" fmla="*/ 1381125 h 1771650"/>
                <a:gd name="connsiteX28" fmla="*/ 5695950 w 6029325"/>
                <a:gd name="connsiteY28" fmla="*/ 1343025 h 1771650"/>
                <a:gd name="connsiteX29" fmla="*/ 6029325 w 6029325"/>
                <a:gd name="connsiteY29" fmla="*/ 1323975 h 1771650"/>
                <a:gd name="connsiteX30" fmla="*/ 6019800 w 6029325"/>
                <a:gd name="connsiteY30" fmla="*/ 9525 h 1771650"/>
                <a:gd name="connsiteX0" fmla="*/ 6019800 w 6029325"/>
                <a:gd name="connsiteY0" fmla="*/ 0 h 1885950"/>
                <a:gd name="connsiteX1" fmla="*/ 5695950 w 6029325"/>
                <a:gd name="connsiteY1" fmla="*/ 114300 h 1885950"/>
                <a:gd name="connsiteX2" fmla="*/ 5391150 w 6029325"/>
                <a:gd name="connsiteY2" fmla="*/ 161925 h 1885950"/>
                <a:gd name="connsiteX3" fmla="*/ 5019675 w 6029325"/>
                <a:gd name="connsiteY3" fmla="*/ 228600 h 1885950"/>
                <a:gd name="connsiteX4" fmla="*/ 4495800 w 6029325"/>
                <a:gd name="connsiteY4" fmla="*/ 314325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52600 w 6029325"/>
                <a:gd name="connsiteY12" fmla="*/ 514350 h 1885950"/>
                <a:gd name="connsiteX13" fmla="*/ 1438275 w 6029325"/>
                <a:gd name="connsiteY13" fmla="*/ 504825 h 1885950"/>
                <a:gd name="connsiteX14" fmla="*/ 1123950 w 6029325"/>
                <a:gd name="connsiteY14" fmla="*/ 523875 h 1885950"/>
                <a:gd name="connsiteX15" fmla="*/ 885825 w 6029325"/>
                <a:gd name="connsiteY15" fmla="*/ 552450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95800 w 6029325"/>
                <a:gd name="connsiteY4" fmla="*/ 314325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52600 w 6029325"/>
                <a:gd name="connsiteY12" fmla="*/ 514350 h 1885950"/>
                <a:gd name="connsiteX13" fmla="*/ 1438275 w 6029325"/>
                <a:gd name="connsiteY13" fmla="*/ 504825 h 1885950"/>
                <a:gd name="connsiteX14" fmla="*/ 1123950 w 6029325"/>
                <a:gd name="connsiteY14" fmla="*/ 523875 h 1885950"/>
                <a:gd name="connsiteX15" fmla="*/ 885825 w 6029325"/>
                <a:gd name="connsiteY15" fmla="*/ 552450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52600 w 6029325"/>
                <a:gd name="connsiteY12" fmla="*/ 514350 h 1885950"/>
                <a:gd name="connsiteX13" fmla="*/ 1438275 w 6029325"/>
                <a:gd name="connsiteY13" fmla="*/ 504825 h 1885950"/>
                <a:gd name="connsiteX14" fmla="*/ 1123950 w 6029325"/>
                <a:gd name="connsiteY14" fmla="*/ 523875 h 1885950"/>
                <a:gd name="connsiteX15" fmla="*/ 885825 w 6029325"/>
                <a:gd name="connsiteY15" fmla="*/ 552450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52600 w 6029325"/>
                <a:gd name="connsiteY12" fmla="*/ 514350 h 1885950"/>
                <a:gd name="connsiteX13" fmla="*/ 1438275 w 6029325"/>
                <a:gd name="connsiteY13" fmla="*/ 581025 h 1885950"/>
                <a:gd name="connsiteX14" fmla="*/ 1123950 w 6029325"/>
                <a:gd name="connsiteY14" fmla="*/ 523875 h 1885950"/>
                <a:gd name="connsiteX15" fmla="*/ 885825 w 6029325"/>
                <a:gd name="connsiteY15" fmla="*/ 552450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23950 w 6029325"/>
                <a:gd name="connsiteY14" fmla="*/ 523875 h 1885950"/>
                <a:gd name="connsiteX15" fmla="*/ 885825 w 6029325"/>
                <a:gd name="connsiteY15" fmla="*/ 552450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33475 w 6029325"/>
                <a:gd name="connsiteY14" fmla="*/ 581025 h 1885950"/>
                <a:gd name="connsiteX15" fmla="*/ 885825 w 6029325"/>
                <a:gd name="connsiteY15" fmla="*/ 552450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33475 w 6029325"/>
                <a:gd name="connsiteY14" fmla="*/ 581025 h 1885950"/>
                <a:gd name="connsiteX15" fmla="*/ 885825 w 6029325"/>
                <a:gd name="connsiteY15" fmla="*/ 619125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33475 w 6029325"/>
                <a:gd name="connsiteY14" fmla="*/ 581025 h 1885950"/>
                <a:gd name="connsiteX15" fmla="*/ 885825 w 6029325"/>
                <a:gd name="connsiteY15" fmla="*/ 619125 h 1885950"/>
                <a:gd name="connsiteX16" fmla="*/ 561975 w 6029325"/>
                <a:gd name="connsiteY16" fmla="*/ 657225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33475 w 6029325"/>
                <a:gd name="connsiteY14" fmla="*/ 581025 h 1885950"/>
                <a:gd name="connsiteX15" fmla="*/ 885825 w 6029325"/>
                <a:gd name="connsiteY15" fmla="*/ 619125 h 1885950"/>
                <a:gd name="connsiteX16" fmla="*/ 561975 w 6029325"/>
                <a:gd name="connsiteY16" fmla="*/ 657225 h 1885950"/>
                <a:gd name="connsiteX17" fmla="*/ 161925 w 6029325"/>
                <a:gd name="connsiteY17" fmla="*/ 666750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33475 w 6029325"/>
                <a:gd name="connsiteY14" fmla="*/ 581025 h 1885950"/>
                <a:gd name="connsiteX15" fmla="*/ 885825 w 6029325"/>
                <a:gd name="connsiteY15" fmla="*/ 619125 h 1885950"/>
                <a:gd name="connsiteX16" fmla="*/ 561975 w 6029325"/>
                <a:gd name="connsiteY16" fmla="*/ 657225 h 1885950"/>
                <a:gd name="connsiteX17" fmla="*/ 161925 w 6029325"/>
                <a:gd name="connsiteY17" fmla="*/ 666750 h 1885950"/>
                <a:gd name="connsiteX18" fmla="*/ 0 w 6029325"/>
                <a:gd name="connsiteY18" fmla="*/ 676275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71575 w 6029325"/>
                <a:gd name="connsiteY14" fmla="*/ 609600 h 1885950"/>
                <a:gd name="connsiteX15" fmla="*/ 885825 w 6029325"/>
                <a:gd name="connsiteY15" fmla="*/ 619125 h 1885950"/>
                <a:gd name="connsiteX16" fmla="*/ 561975 w 6029325"/>
                <a:gd name="connsiteY16" fmla="*/ 657225 h 1885950"/>
                <a:gd name="connsiteX17" fmla="*/ 161925 w 6029325"/>
                <a:gd name="connsiteY17" fmla="*/ 666750 h 1885950"/>
                <a:gd name="connsiteX18" fmla="*/ 0 w 6029325"/>
                <a:gd name="connsiteY18" fmla="*/ 676275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476750 w 6029325"/>
                <a:gd name="connsiteY5" fmla="*/ 342900 h 1885950"/>
                <a:gd name="connsiteX6" fmla="*/ 4095750 w 6029325"/>
                <a:gd name="connsiteY6" fmla="*/ 352425 h 1885950"/>
                <a:gd name="connsiteX7" fmla="*/ 3771900 w 6029325"/>
                <a:gd name="connsiteY7" fmla="*/ 361950 h 1885950"/>
                <a:gd name="connsiteX8" fmla="*/ 3409950 w 6029325"/>
                <a:gd name="connsiteY8" fmla="*/ 352425 h 1885950"/>
                <a:gd name="connsiteX9" fmla="*/ 3114675 w 6029325"/>
                <a:gd name="connsiteY9" fmla="*/ 371475 h 1885950"/>
                <a:gd name="connsiteX10" fmla="*/ 2809875 w 6029325"/>
                <a:gd name="connsiteY10" fmla="*/ 419100 h 1885950"/>
                <a:gd name="connsiteX11" fmla="*/ 2419350 w 6029325"/>
                <a:gd name="connsiteY11" fmla="*/ 428625 h 1885950"/>
                <a:gd name="connsiteX12" fmla="*/ 2085975 w 6029325"/>
                <a:gd name="connsiteY12" fmla="*/ 457200 h 1885950"/>
                <a:gd name="connsiteX13" fmla="*/ 1762125 w 6029325"/>
                <a:gd name="connsiteY13" fmla="*/ 552450 h 1885950"/>
                <a:gd name="connsiteX14" fmla="*/ 1438275 w 6029325"/>
                <a:gd name="connsiteY14" fmla="*/ 581025 h 1885950"/>
                <a:gd name="connsiteX15" fmla="*/ 1171575 w 6029325"/>
                <a:gd name="connsiteY15" fmla="*/ 609600 h 1885950"/>
                <a:gd name="connsiteX16" fmla="*/ 885825 w 6029325"/>
                <a:gd name="connsiteY16" fmla="*/ 619125 h 1885950"/>
                <a:gd name="connsiteX17" fmla="*/ 561975 w 6029325"/>
                <a:gd name="connsiteY17" fmla="*/ 657225 h 1885950"/>
                <a:gd name="connsiteX18" fmla="*/ 161925 w 6029325"/>
                <a:gd name="connsiteY18" fmla="*/ 666750 h 1885950"/>
                <a:gd name="connsiteX19" fmla="*/ 0 w 6029325"/>
                <a:gd name="connsiteY19" fmla="*/ 676275 h 1885950"/>
                <a:gd name="connsiteX20" fmla="*/ 9525 w 6029325"/>
                <a:gd name="connsiteY20" fmla="*/ 1885950 h 1885950"/>
                <a:gd name="connsiteX21" fmla="*/ 542925 w 6029325"/>
                <a:gd name="connsiteY21" fmla="*/ 1876425 h 1885950"/>
                <a:gd name="connsiteX22" fmla="*/ 1038225 w 6029325"/>
                <a:gd name="connsiteY22" fmla="*/ 1828800 h 1885950"/>
                <a:gd name="connsiteX23" fmla="*/ 1409700 w 6029325"/>
                <a:gd name="connsiteY23" fmla="*/ 1743075 h 1885950"/>
                <a:gd name="connsiteX24" fmla="*/ 2076450 w 6029325"/>
                <a:gd name="connsiteY24" fmla="*/ 1695450 h 1885950"/>
                <a:gd name="connsiteX25" fmla="*/ 2771775 w 6029325"/>
                <a:gd name="connsiteY25" fmla="*/ 1657350 h 1885950"/>
                <a:gd name="connsiteX26" fmla="*/ 3457575 w 6029325"/>
                <a:gd name="connsiteY26" fmla="*/ 1609725 h 1885950"/>
                <a:gd name="connsiteX27" fmla="*/ 4457700 w 6029325"/>
                <a:gd name="connsiteY27" fmla="*/ 1514475 h 1885950"/>
                <a:gd name="connsiteX28" fmla="*/ 5114925 w 6029325"/>
                <a:gd name="connsiteY28" fmla="*/ 1495425 h 1885950"/>
                <a:gd name="connsiteX29" fmla="*/ 5695950 w 6029325"/>
                <a:gd name="connsiteY29" fmla="*/ 1457325 h 1885950"/>
                <a:gd name="connsiteX30" fmla="*/ 6029325 w 6029325"/>
                <a:gd name="connsiteY30" fmla="*/ 1438275 h 1885950"/>
                <a:gd name="connsiteX31" fmla="*/ 6019800 w 6029325"/>
                <a:gd name="connsiteY31"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33900 w 6029325"/>
                <a:gd name="connsiteY5" fmla="*/ 333375 h 1885950"/>
                <a:gd name="connsiteX6" fmla="*/ 4095750 w 6029325"/>
                <a:gd name="connsiteY6" fmla="*/ 352425 h 1885950"/>
                <a:gd name="connsiteX7" fmla="*/ 3771900 w 6029325"/>
                <a:gd name="connsiteY7" fmla="*/ 361950 h 1885950"/>
                <a:gd name="connsiteX8" fmla="*/ 3409950 w 6029325"/>
                <a:gd name="connsiteY8" fmla="*/ 352425 h 1885950"/>
                <a:gd name="connsiteX9" fmla="*/ 3114675 w 6029325"/>
                <a:gd name="connsiteY9" fmla="*/ 371475 h 1885950"/>
                <a:gd name="connsiteX10" fmla="*/ 2809875 w 6029325"/>
                <a:gd name="connsiteY10" fmla="*/ 419100 h 1885950"/>
                <a:gd name="connsiteX11" fmla="*/ 2419350 w 6029325"/>
                <a:gd name="connsiteY11" fmla="*/ 428625 h 1885950"/>
                <a:gd name="connsiteX12" fmla="*/ 2085975 w 6029325"/>
                <a:gd name="connsiteY12" fmla="*/ 457200 h 1885950"/>
                <a:gd name="connsiteX13" fmla="*/ 1762125 w 6029325"/>
                <a:gd name="connsiteY13" fmla="*/ 552450 h 1885950"/>
                <a:gd name="connsiteX14" fmla="*/ 1438275 w 6029325"/>
                <a:gd name="connsiteY14" fmla="*/ 581025 h 1885950"/>
                <a:gd name="connsiteX15" fmla="*/ 1171575 w 6029325"/>
                <a:gd name="connsiteY15" fmla="*/ 609600 h 1885950"/>
                <a:gd name="connsiteX16" fmla="*/ 885825 w 6029325"/>
                <a:gd name="connsiteY16" fmla="*/ 619125 h 1885950"/>
                <a:gd name="connsiteX17" fmla="*/ 561975 w 6029325"/>
                <a:gd name="connsiteY17" fmla="*/ 657225 h 1885950"/>
                <a:gd name="connsiteX18" fmla="*/ 161925 w 6029325"/>
                <a:gd name="connsiteY18" fmla="*/ 666750 h 1885950"/>
                <a:gd name="connsiteX19" fmla="*/ 0 w 6029325"/>
                <a:gd name="connsiteY19" fmla="*/ 676275 h 1885950"/>
                <a:gd name="connsiteX20" fmla="*/ 9525 w 6029325"/>
                <a:gd name="connsiteY20" fmla="*/ 1885950 h 1885950"/>
                <a:gd name="connsiteX21" fmla="*/ 542925 w 6029325"/>
                <a:gd name="connsiteY21" fmla="*/ 1876425 h 1885950"/>
                <a:gd name="connsiteX22" fmla="*/ 1038225 w 6029325"/>
                <a:gd name="connsiteY22" fmla="*/ 1828800 h 1885950"/>
                <a:gd name="connsiteX23" fmla="*/ 1409700 w 6029325"/>
                <a:gd name="connsiteY23" fmla="*/ 1743075 h 1885950"/>
                <a:gd name="connsiteX24" fmla="*/ 2076450 w 6029325"/>
                <a:gd name="connsiteY24" fmla="*/ 1695450 h 1885950"/>
                <a:gd name="connsiteX25" fmla="*/ 2771775 w 6029325"/>
                <a:gd name="connsiteY25" fmla="*/ 1657350 h 1885950"/>
                <a:gd name="connsiteX26" fmla="*/ 3457575 w 6029325"/>
                <a:gd name="connsiteY26" fmla="*/ 1609725 h 1885950"/>
                <a:gd name="connsiteX27" fmla="*/ 4457700 w 6029325"/>
                <a:gd name="connsiteY27" fmla="*/ 1514475 h 1885950"/>
                <a:gd name="connsiteX28" fmla="*/ 5114925 w 6029325"/>
                <a:gd name="connsiteY28" fmla="*/ 1495425 h 1885950"/>
                <a:gd name="connsiteX29" fmla="*/ 5695950 w 6029325"/>
                <a:gd name="connsiteY29" fmla="*/ 1457325 h 1885950"/>
                <a:gd name="connsiteX30" fmla="*/ 6029325 w 6029325"/>
                <a:gd name="connsiteY30" fmla="*/ 1438275 h 1885950"/>
                <a:gd name="connsiteX31" fmla="*/ 6019800 w 6029325"/>
                <a:gd name="connsiteY31"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33900 w 6029325"/>
                <a:gd name="connsiteY5" fmla="*/ 333375 h 1885950"/>
                <a:gd name="connsiteX6" fmla="*/ 4248150 w 6029325"/>
                <a:gd name="connsiteY6" fmla="*/ 371475 h 1885950"/>
                <a:gd name="connsiteX7" fmla="*/ 4095750 w 6029325"/>
                <a:gd name="connsiteY7" fmla="*/ 352425 h 1885950"/>
                <a:gd name="connsiteX8" fmla="*/ 3771900 w 6029325"/>
                <a:gd name="connsiteY8" fmla="*/ 361950 h 1885950"/>
                <a:gd name="connsiteX9" fmla="*/ 34099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33900 w 6029325"/>
                <a:gd name="connsiteY5" fmla="*/ 333375 h 1885950"/>
                <a:gd name="connsiteX6" fmla="*/ 4248150 w 6029325"/>
                <a:gd name="connsiteY6" fmla="*/ 371475 h 1885950"/>
                <a:gd name="connsiteX7" fmla="*/ 4095750 w 6029325"/>
                <a:gd name="connsiteY7" fmla="*/ 352425 h 1885950"/>
                <a:gd name="connsiteX8" fmla="*/ 3771900 w 6029325"/>
                <a:gd name="connsiteY8" fmla="*/ 361950 h 1885950"/>
                <a:gd name="connsiteX9" fmla="*/ 33718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33900 w 6029325"/>
                <a:gd name="connsiteY5" fmla="*/ 333375 h 1885950"/>
                <a:gd name="connsiteX6" fmla="*/ 4248150 w 6029325"/>
                <a:gd name="connsiteY6" fmla="*/ 371475 h 1885950"/>
                <a:gd name="connsiteX7" fmla="*/ 4095750 w 6029325"/>
                <a:gd name="connsiteY7" fmla="*/ 352425 h 1885950"/>
                <a:gd name="connsiteX8" fmla="*/ 3714750 w 6029325"/>
                <a:gd name="connsiteY8" fmla="*/ 361950 h 1885950"/>
                <a:gd name="connsiteX9" fmla="*/ 33718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48150 w 6029325"/>
                <a:gd name="connsiteY6" fmla="*/ 371475 h 1885950"/>
                <a:gd name="connsiteX7" fmla="*/ 4095750 w 6029325"/>
                <a:gd name="connsiteY7" fmla="*/ 352425 h 1885950"/>
                <a:gd name="connsiteX8" fmla="*/ 3714750 w 6029325"/>
                <a:gd name="connsiteY8" fmla="*/ 361950 h 1885950"/>
                <a:gd name="connsiteX9" fmla="*/ 33718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48150 w 6029325"/>
                <a:gd name="connsiteY6" fmla="*/ 371475 h 1885950"/>
                <a:gd name="connsiteX7" fmla="*/ 4095750 w 6029325"/>
                <a:gd name="connsiteY7" fmla="*/ 352425 h 1885950"/>
                <a:gd name="connsiteX8" fmla="*/ 3714750 w 6029325"/>
                <a:gd name="connsiteY8" fmla="*/ 361950 h 1885950"/>
                <a:gd name="connsiteX9" fmla="*/ 33718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95750 w 6029325"/>
                <a:gd name="connsiteY7" fmla="*/ 352425 h 1885950"/>
                <a:gd name="connsiteX8" fmla="*/ 3714750 w 6029325"/>
                <a:gd name="connsiteY8" fmla="*/ 361950 h 1885950"/>
                <a:gd name="connsiteX9" fmla="*/ 33718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14750 w 6029325"/>
                <a:gd name="connsiteY8" fmla="*/ 361950 h 1885950"/>
                <a:gd name="connsiteX9" fmla="*/ 33718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14750 w 6029325"/>
                <a:gd name="connsiteY8" fmla="*/ 361950 h 1885950"/>
                <a:gd name="connsiteX9" fmla="*/ 3371850 w 6029325"/>
                <a:gd name="connsiteY9" fmla="*/ 352425 h 1885950"/>
                <a:gd name="connsiteX10" fmla="*/ 3078956 w 6029325"/>
                <a:gd name="connsiteY10" fmla="*/ 354806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14750 w 6029325"/>
                <a:gd name="connsiteY8" fmla="*/ 361950 h 1885950"/>
                <a:gd name="connsiteX9" fmla="*/ 3383756 w 6029325"/>
                <a:gd name="connsiteY9" fmla="*/ 342900 h 1885950"/>
                <a:gd name="connsiteX10" fmla="*/ 3078956 w 6029325"/>
                <a:gd name="connsiteY10" fmla="*/ 354806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71500 w 6029325"/>
                <a:gd name="connsiteY18" fmla="*/ 652463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62013 w 6029325"/>
                <a:gd name="connsiteY17" fmla="*/ 623888 h 1885950"/>
                <a:gd name="connsiteX18" fmla="*/ 571500 w 6029325"/>
                <a:gd name="connsiteY18" fmla="*/ 652463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8719 w 6029325"/>
                <a:gd name="connsiteY16" fmla="*/ 592931 h 1885950"/>
                <a:gd name="connsiteX17" fmla="*/ 862013 w 6029325"/>
                <a:gd name="connsiteY17" fmla="*/ 623888 h 1885950"/>
                <a:gd name="connsiteX18" fmla="*/ 571500 w 6029325"/>
                <a:gd name="connsiteY18" fmla="*/ 652463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8719 w 6029325"/>
                <a:gd name="connsiteY16" fmla="*/ 592931 h 1885950"/>
                <a:gd name="connsiteX17" fmla="*/ 862013 w 6029325"/>
                <a:gd name="connsiteY17" fmla="*/ 623888 h 1885950"/>
                <a:gd name="connsiteX18" fmla="*/ 571500 w 6029325"/>
                <a:gd name="connsiteY18" fmla="*/ 652463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4507 w 6029325"/>
                <a:gd name="connsiteY14" fmla="*/ 540544 h 1885950"/>
                <a:gd name="connsiteX15" fmla="*/ 1438275 w 6029325"/>
                <a:gd name="connsiteY15" fmla="*/ 581025 h 1885950"/>
                <a:gd name="connsiteX16" fmla="*/ 1178719 w 6029325"/>
                <a:gd name="connsiteY16" fmla="*/ 592931 h 1885950"/>
                <a:gd name="connsiteX17" fmla="*/ 862013 w 6029325"/>
                <a:gd name="connsiteY17" fmla="*/ 623888 h 1885950"/>
                <a:gd name="connsiteX18" fmla="*/ 571500 w 6029325"/>
                <a:gd name="connsiteY18" fmla="*/ 652463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95500 w 6029325"/>
                <a:gd name="connsiteY13" fmla="*/ 461962 h 1885950"/>
                <a:gd name="connsiteX14" fmla="*/ 1764507 w 6029325"/>
                <a:gd name="connsiteY14" fmla="*/ 540544 h 1885950"/>
                <a:gd name="connsiteX15" fmla="*/ 1438275 w 6029325"/>
                <a:gd name="connsiteY15" fmla="*/ 581025 h 1885950"/>
                <a:gd name="connsiteX16" fmla="*/ 1178719 w 6029325"/>
                <a:gd name="connsiteY16" fmla="*/ 592931 h 1885950"/>
                <a:gd name="connsiteX17" fmla="*/ 862013 w 6029325"/>
                <a:gd name="connsiteY17" fmla="*/ 623888 h 1885950"/>
                <a:gd name="connsiteX18" fmla="*/ 571500 w 6029325"/>
                <a:gd name="connsiteY18" fmla="*/ 652463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76425"/>
                <a:gd name="connsiteX1" fmla="*/ 5695950 w 6029325"/>
                <a:gd name="connsiteY1" fmla="*/ 114300 h 1876425"/>
                <a:gd name="connsiteX2" fmla="*/ 5391150 w 6029325"/>
                <a:gd name="connsiteY2" fmla="*/ 161925 h 1876425"/>
                <a:gd name="connsiteX3" fmla="*/ 5076825 w 6029325"/>
                <a:gd name="connsiteY3" fmla="*/ 200025 h 1876425"/>
                <a:gd name="connsiteX4" fmla="*/ 4733925 w 6029325"/>
                <a:gd name="connsiteY4" fmla="*/ 276225 h 1876425"/>
                <a:gd name="connsiteX5" fmla="*/ 4541044 w 6029325"/>
                <a:gd name="connsiteY5" fmla="*/ 307181 h 1876425"/>
                <a:gd name="connsiteX6" fmla="*/ 4255294 w 6029325"/>
                <a:gd name="connsiteY6" fmla="*/ 359569 h 1876425"/>
                <a:gd name="connsiteX7" fmla="*/ 4071938 w 6029325"/>
                <a:gd name="connsiteY7" fmla="*/ 357187 h 1876425"/>
                <a:gd name="connsiteX8" fmla="*/ 3733800 w 6029325"/>
                <a:gd name="connsiteY8" fmla="*/ 350043 h 1876425"/>
                <a:gd name="connsiteX9" fmla="*/ 3383756 w 6029325"/>
                <a:gd name="connsiteY9" fmla="*/ 342900 h 1876425"/>
                <a:gd name="connsiteX10" fmla="*/ 3078956 w 6029325"/>
                <a:gd name="connsiteY10" fmla="*/ 354806 h 1876425"/>
                <a:gd name="connsiteX11" fmla="*/ 2819400 w 6029325"/>
                <a:gd name="connsiteY11" fmla="*/ 400050 h 1876425"/>
                <a:gd name="connsiteX12" fmla="*/ 2424113 w 6029325"/>
                <a:gd name="connsiteY12" fmla="*/ 442912 h 1876425"/>
                <a:gd name="connsiteX13" fmla="*/ 2095500 w 6029325"/>
                <a:gd name="connsiteY13" fmla="*/ 461962 h 1876425"/>
                <a:gd name="connsiteX14" fmla="*/ 1764507 w 6029325"/>
                <a:gd name="connsiteY14" fmla="*/ 540544 h 1876425"/>
                <a:gd name="connsiteX15" fmla="*/ 1438275 w 6029325"/>
                <a:gd name="connsiteY15" fmla="*/ 581025 h 1876425"/>
                <a:gd name="connsiteX16" fmla="*/ 1178719 w 6029325"/>
                <a:gd name="connsiteY16" fmla="*/ 592931 h 1876425"/>
                <a:gd name="connsiteX17" fmla="*/ 862013 w 6029325"/>
                <a:gd name="connsiteY17" fmla="*/ 623888 h 1876425"/>
                <a:gd name="connsiteX18" fmla="*/ 571500 w 6029325"/>
                <a:gd name="connsiteY18" fmla="*/ 652463 h 1876425"/>
                <a:gd name="connsiteX19" fmla="*/ 154782 w 6029325"/>
                <a:gd name="connsiteY19" fmla="*/ 678656 h 1876425"/>
                <a:gd name="connsiteX20" fmla="*/ 0 w 6029325"/>
                <a:gd name="connsiteY20" fmla="*/ 676275 h 1876425"/>
                <a:gd name="connsiteX21" fmla="*/ 9525 w 6029325"/>
                <a:gd name="connsiteY21" fmla="*/ 1771650 h 1876425"/>
                <a:gd name="connsiteX22" fmla="*/ 542925 w 6029325"/>
                <a:gd name="connsiteY22" fmla="*/ 1876425 h 1876425"/>
                <a:gd name="connsiteX23" fmla="*/ 1038225 w 6029325"/>
                <a:gd name="connsiteY23" fmla="*/ 1828800 h 1876425"/>
                <a:gd name="connsiteX24" fmla="*/ 1409700 w 6029325"/>
                <a:gd name="connsiteY24" fmla="*/ 1743075 h 1876425"/>
                <a:gd name="connsiteX25" fmla="*/ 2076450 w 6029325"/>
                <a:gd name="connsiteY25" fmla="*/ 1695450 h 1876425"/>
                <a:gd name="connsiteX26" fmla="*/ 2771775 w 6029325"/>
                <a:gd name="connsiteY26" fmla="*/ 1657350 h 1876425"/>
                <a:gd name="connsiteX27" fmla="*/ 3457575 w 6029325"/>
                <a:gd name="connsiteY27" fmla="*/ 1609725 h 1876425"/>
                <a:gd name="connsiteX28" fmla="*/ 4457700 w 6029325"/>
                <a:gd name="connsiteY28" fmla="*/ 1514475 h 1876425"/>
                <a:gd name="connsiteX29" fmla="*/ 5114925 w 6029325"/>
                <a:gd name="connsiteY29" fmla="*/ 1495425 h 1876425"/>
                <a:gd name="connsiteX30" fmla="*/ 5695950 w 6029325"/>
                <a:gd name="connsiteY30" fmla="*/ 1457325 h 1876425"/>
                <a:gd name="connsiteX31" fmla="*/ 6029325 w 6029325"/>
                <a:gd name="connsiteY31" fmla="*/ 1438275 h 1876425"/>
                <a:gd name="connsiteX32" fmla="*/ 6019800 w 6029325"/>
                <a:gd name="connsiteY32" fmla="*/ 0 h 1876425"/>
                <a:gd name="connsiteX0" fmla="*/ 6019800 w 6029325"/>
                <a:gd name="connsiteY0" fmla="*/ 0 h 1828800"/>
                <a:gd name="connsiteX1" fmla="*/ 5695950 w 6029325"/>
                <a:gd name="connsiteY1" fmla="*/ 114300 h 1828800"/>
                <a:gd name="connsiteX2" fmla="*/ 5391150 w 6029325"/>
                <a:gd name="connsiteY2" fmla="*/ 161925 h 1828800"/>
                <a:gd name="connsiteX3" fmla="*/ 5076825 w 6029325"/>
                <a:gd name="connsiteY3" fmla="*/ 200025 h 1828800"/>
                <a:gd name="connsiteX4" fmla="*/ 4733925 w 6029325"/>
                <a:gd name="connsiteY4" fmla="*/ 276225 h 1828800"/>
                <a:gd name="connsiteX5" fmla="*/ 4541044 w 6029325"/>
                <a:gd name="connsiteY5" fmla="*/ 307181 h 1828800"/>
                <a:gd name="connsiteX6" fmla="*/ 4255294 w 6029325"/>
                <a:gd name="connsiteY6" fmla="*/ 359569 h 1828800"/>
                <a:gd name="connsiteX7" fmla="*/ 4071938 w 6029325"/>
                <a:gd name="connsiteY7" fmla="*/ 357187 h 1828800"/>
                <a:gd name="connsiteX8" fmla="*/ 3733800 w 6029325"/>
                <a:gd name="connsiteY8" fmla="*/ 350043 h 1828800"/>
                <a:gd name="connsiteX9" fmla="*/ 3383756 w 6029325"/>
                <a:gd name="connsiteY9" fmla="*/ 342900 h 1828800"/>
                <a:gd name="connsiteX10" fmla="*/ 3078956 w 6029325"/>
                <a:gd name="connsiteY10" fmla="*/ 354806 h 1828800"/>
                <a:gd name="connsiteX11" fmla="*/ 2819400 w 6029325"/>
                <a:gd name="connsiteY11" fmla="*/ 400050 h 1828800"/>
                <a:gd name="connsiteX12" fmla="*/ 2424113 w 6029325"/>
                <a:gd name="connsiteY12" fmla="*/ 442912 h 1828800"/>
                <a:gd name="connsiteX13" fmla="*/ 2095500 w 6029325"/>
                <a:gd name="connsiteY13" fmla="*/ 461962 h 1828800"/>
                <a:gd name="connsiteX14" fmla="*/ 1764507 w 6029325"/>
                <a:gd name="connsiteY14" fmla="*/ 540544 h 1828800"/>
                <a:gd name="connsiteX15" fmla="*/ 1438275 w 6029325"/>
                <a:gd name="connsiteY15" fmla="*/ 581025 h 1828800"/>
                <a:gd name="connsiteX16" fmla="*/ 1178719 w 6029325"/>
                <a:gd name="connsiteY16" fmla="*/ 592931 h 1828800"/>
                <a:gd name="connsiteX17" fmla="*/ 862013 w 6029325"/>
                <a:gd name="connsiteY17" fmla="*/ 623888 h 1828800"/>
                <a:gd name="connsiteX18" fmla="*/ 571500 w 6029325"/>
                <a:gd name="connsiteY18" fmla="*/ 652463 h 1828800"/>
                <a:gd name="connsiteX19" fmla="*/ 154782 w 6029325"/>
                <a:gd name="connsiteY19" fmla="*/ 678656 h 1828800"/>
                <a:gd name="connsiteX20" fmla="*/ 0 w 6029325"/>
                <a:gd name="connsiteY20" fmla="*/ 676275 h 1828800"/>
                <a:gd name="connsiteX21" fmla="*/ 9525 w 6029325"/>
                <a:gd name="connsiteY21" fmla="*/ 1771650 h 1828800"/>
                <a:gd name="connsiteX22" fmla="*/ 1038225 w 6029325"/>
                <a:gd name="connsiteY22" fmla="*/ 1828800 h 1828800"/>
                <a:gd name="connsiteX23" fmla="*/ 1409700 w 6029325"/>
                <a:gd name="connsiteY23" fmla="*/ 1743075 h 1828800"/>
                <a:gd name="connsiteX24" fmla="*/ 2076450 w 6029325"/>
                <a:gd name="connsiteY24" fmla="*/ 1695450 h 1828800"/>
                <a:gd name="connsiteX25" fmla="*/ 2771775 w 6029325"/>
                <a:gd name="connsiteY25" fmla="*/ 1657350 h 1828800"/>
                <a:gd name="connsiteX26" fmla="*/ 3457575 w 6029325"/>
                <a:gd name="connsiteY26" fmla="*/ 1609725 h 1828800"/>
                <a:gd name="connsiteX27" fmla="*/ 4457700 w 6029325"/>
                <a:gd name="connsiteY27" fmla="*/ 1514475 h 1828800"/>
                <a:gd name="connsiteX28" fmla="*/ 5114925 w 6029325"/>
                <a:gd name="connsiteY28" fmla="*/ 1495425 h 1828800"/>
                <a:gd name="connsiteX29" fmla="*/ 5695950 w 6029325"/>
                <a:gd name="connsiteY29" fmla="*/ 1457325 h 1828800"/>
                <a:gd name="connsiteX30" fmla="*/ 6029325 w 6029325"/>
                <a:gd name="connsiteY30" fmla="*/ 1438275 h 1828800"/>
                <a:gd name="connsiteX31" fmla="*/ 6019800 w 6029325"/>
                <a:gd name="connsiteY31" fmla="*/ 0 h 182880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33800 w 6029325"/>
                <a:gd name="connsiteY8" fmla="*/ 350043 h 1771650"/>
                <a:gd name="connsiteX9" fmla="*/ 3383756 w 6029325"/>
                <a:gd name="connsiteY9" fmla="*/ 342900 h 1771650"/>
                <a:gd name="connsiteX10" fmla="*/ 3078956 w 6029325"/>
                <a:gd name="connsiteY10" fmla="*/ 354806 h 1771650"/>
                <a:gd name="connsiteX11" fmla="*/ 2819400 w 6029325"/>
                <a:gd name="connsiteY11" fmla="*/ 400050 h 1771650"/>
                <a:gd name="connsiteX12" fmla="*/ 2424113 w 6029325"/>
                <a:gd name="connsiteY12" fmla="*/ 442912 h 1771650"/>
                <a:gd name="connsiteX13" fmla="*/ 2095500 w 6029325"/>
                <a:gd name="connsiteY13" fmla="*/ 461962 h 1771650"/>
                <a:gd name="connsiteX14" fmla="*/ 1764507 w 6029325"/>
                <a:gd name="connsiteY14" fmla="*/ 540544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676275 h 1771650"/>
                <a:gd name="connsiteX21" fmla="*/ 9525 w 6029325"/>
                <a:gd name="connsiteY21" fmla="*/ 1771650 h 1771650"/>
                <a:gd name="connsiteX22" fmla="*/ 1409700 w 6029325"/>
                <a:gd name="connsiteY22" fmla="*/ 174307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33800 w 6029325"/>
                <a:gd name="connsiteY8" fmla="*/ 350043 h 1771650"/>
                <a:gd name="connsiteX9" fmla="*/ 3383756 w 6029325"/>
                <a:gd name="connsiteY9" fmla="*/ 342900 h 1771650"/>
                <a:gd name="connsiteX10" fmla="*/ 3078956 w 6029325"/>
                <a:gd name="connsiteY10" fmla="*/ 354806 h 1771650"/>
                <a:gd name="connsiteX11" fmla="*/ 2819400 w 6029325"/>
                <a:gd name="connsiteY11" fmla="*/ 400050 h 1771650"/>
                <a:gd name="connsiteX12" fmla="*/ 2424113 w 6029325"/>
                <a:gd name="connsiteY12" fmla="*/ 442912 h 1771650"/>
                <a:gd name="connsiteX13" fmla="*/ 2095500 w 6029325"/>
                <a:gd name="connsiteY13" fmla="*/ 461962 h 1771650"/>
                <a:gd name="connsiteX14" fmla="*/ 1764507 w 6029325"/>
                <a:gd name="connsiteY14" fmla="*/ 540544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676275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33800 w 6029325"/>
                <a:gd name="connsiteY8" fmla="*/ 350043 h 1771650"/>
                <a:gd name="connsiteX9" fmla="*/ 3383756 w 6029325"/>
                <a:gd name="connsiteY9" fmla="*/ 342900 h 1771650"/>
                <a:gd name="connsiteX10" fmla="*/ 3078956 w 6029325"/>
                <a:gd name="connsiteY10" fmla="*/ 354806 h 1771650"/>
                <a:gd name="connsiteX11" fmla="*/ 2819400 w 6029325"/>
                <a:gd name="connsiteY11" fmla="*/ 400050 h 1771650"/>
                <a:gd name="connsiteX12" fmla="*/ 2424113 w 6029325"/>
                <a:gd name="connsiteY12" fmla="*/ 442912 h 1771650"/>
                <a:gd name="connsiteX13" fmla="*/ 2095500 w 6029325"/>
                <a:gd name="connsiteY13" fmla="*/ 461962 h 1771650"/>
                <a:gd name="connsiteX14" fmla="*/ 1764507 w 6029325"/>
                <a:gd name="connsiteY14" fmla="*/ 540544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33800 w 6029325"/>
                <a:gd name="connsiteY8" fmla="*/ 350043 h 1771650"/>
                <a:gd name="connsiteX9" fmla="*/ 3383756 w 6029325"/>
                <a:gd name="connsiteY9" fmla="*/ 342900 h 1771650"/>
                <a:gd name="connsiteX10" fmla="*/ 3078956 w 6029325"/>
                <a:gd name="connsiteY10" fmla="*/ 354806 h 1771650"/>
                <a:gd name="connsiteX11" fmla="*/ 2819400 w 6029325"/>
                <a:gd name="connsiteY11" fmla="*/ 400050 h 1771650"/>
                <a:gd name="connsiteX12" fmla="*/ 2424113 w 6029325"/>
                <a:gd name="connsiteY12" fmla="*/ 442912 h 1771650"/>
                <a:gd name="connsiteX13" fmla="*/ 2095500 w 6029325"/>
                <a:gd name="connsiteY13" fmla="*/ 461962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33800 w 6029325"/>
                <a:gd name="connsiteY8" fmla="*/ 350043 h 1771650"/>
                <a:gd name="connsiteX9" fmla="*/ 3383756 w 6029325"/>
                <a:gd name="connsiteY9" fmla="*/ 342900 h 1771650"/>
                <a:gd name="connsiteX10" fmla="*/ 3078956 w 6029325"/>
                <a:gd name="connsiteY10" fmla="*/ 354806 h 1771650"/>
                <a:gd name="connsiteX11" fmla="*/ 2819400 w 6029325"/>
                <a:gd name="connsiteY11" fmla="*/ 400050 h 1771650"/>
                <a:gd name="connsiteX12" fmla="*/ 2424113 w 6029325"/>
                <a:gd name="connsiteY12" fmla="*/ 442912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33800 w 6029325"/>
                <a:gd name="connsiteY8" fmla="*/ 350043 h 1771650"/>
                <a:gd name="connsiteX9" fmla="*/ 3383756 w 6029325"/>
                <a:gd name="connsiteY9" fmla="*/ 342900 h 1771650"/>
                <a:gd name="connsiteX10" fmla="*/ 3078956 w 6029325"/>
                <a:gd name="connsiteY10" fmla="*/ 354806 h 1771650"/>
                <a:gd name="connsiteX11" fmla="*/ 2819400 w 6029325"/>
                <a:gd name="connsiteY11" fmla="*/ 400050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33800 w 6029325"/>
                <a:gd name="connsiteY8" fmla="*/ 350043 h 1771650"/>
                <a:gd name="connsiteX9" fmla="*/ 3383756 w 6029325"/>
                <a:gd name="connsiteY9" fmla="*/ 342900 h 1771650"/>
                <a:gd name="connsiteX10" fmla="*/ 3078956 w 6029325"/>
                <a:gd name="connsiteY10" fmla="*/ 354806 h 1771650"/>
                <a:gd name="connsiteX11" fmla="*/ 2845594 w 6029325"/>
                <a:gd name="connsiteY11" fmla="*/ 352425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33800 w 6029325"/>
                <a:gd name="connsiteY8" fmla="*/ 350043 h 1771650"/>
                <a:gd name="connsiteX9" fmla="*/ 3383756 w 6029325"/>
                <a:gd name="connsiteY9" fmla="*/ 342900 h 1771650"/>
                <a:gd name="connsiteX10" fmla="*/ 3076575 w 6029325"/>
                <a:gd name="connsiteY10" fmla="*/ 316706 h 1771650"/>
                <a:gd name="connsiteX11" fmla="*/ 2845594 w 6029325"/>
                <a:gd name="connsiteY11" fmla="*/ 352425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33800 w 6029325"/>
                <a:gd name="connsiteY8" fmla="*/ 350043 h 1771650"/>
                <a:gd name="connsiteX9" fmla="*/ 3367087 w 6029325"/>
                <a:gd name="connsiteY9" fmla="*/ 271462 h 1771650"/>
                <a:gd name="connsiteX10" fmla="*/ 3076575 w 6029325"/>
                <a:gd name="connsiteY10" fmla="*/ 316706 h 1771650"/>
                <a:gd name="connsiteX11" fmla="*/ 2845594 w 6029325"/>
                <a:gd name="connsiteY11" fmla="*/ 352425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09987 w 6029325"/>
                <a:gd name="connsiteY8" fmla="*/ 300037 h 1771650"/>
                <a:gd name="connsiteX9" fmla="*/ 3367087 w 6029325"/>
                <a:gd name="connsiteY9" fmla="*/ 271462 h 1771650"/>
                <a:gd name="connsiteX10" fmla="*/ 3076575 w 6029325"/>
                <a:gd name="connsiteY10" fmla="*/ 316706 h 1771650"/>
                <a:gd name="connsiteX11" fmla="*/ 2845594 w 6029325"/>
                <a:gd name="connsiteY11" fmla="*/ 352425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48150 w 6029325"/>
                <a:gd name="connsiteY6" fmla="*/ 397669 h 1771650"/>
                <a:gd name="connsiteX7" fmla="*/ 4071938 w 6029325"/>
                <a:gd name="connsiteY7" fmla="*/ 357187 h 1771650"/>
                <a:gd name="connsiteX8" fmla="*/ 3709987 w 6029325"/>
                <a:gd name="connsiteY8" fmla="*/ 300037 h 1771650"/>
                <a:gd name="connsiteX9" fmla="*/ 3367087 w 6029325"/>
                <a:gd name="connsiteY9" fmla="*/ 271462 h 1771650"/>
                <a:gd name="connsiteX10" fmla="*/ 3076575 w 6029325"/>
                <a:gd name="connsiteY10" fmla="*/ 316706 h 1771650"/>
                <a:gd name="connsiteX11" fmla="*/ 2845594 w 6029325"/>
                <a:gd name="connsiteY11" fmla="*/ 352425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05325 w 6029325"/>
                <a:gd name="connsiteY5" fmla="*/ 376237 h 1771650"/>
                <a:gd name="connsiteX6" fmla="*/ 4248150 w 6029325"/>
                <a:gd name="connsiteY6" fmla="*/ 397669 h 1771650"/>
                <a:gd name="connsiteX7" fmla="*/ 4071938 w 6029325"/>
                <a:gd name="connsiteY7" fmla="*/ 357187 h 1771650"/>
                <a:gd name="connsiteX8" fmla="*/ 3709987 w 6029325"/>
                <a:gd name="connsiteY8" fmla="*/ 300037 h 1771650"/>
                <a:gd name="connsiteX9" fmla="*/ 3367087 w 6029325"/>
                <a:gd name="connsiteY9" fmla="*/ 271462 h 1771650"/>
                <a:gd name="connsiteX10" fmla="*/ 3076575 w 6029325"/>
                <a:gd name="connsiteY10" fmla="*/ 316706 h 1771650"/>
                <a:gd name="connsiteX11" fmla="*/ 2845594 w 6029325"/>
                <a:gd name="connsiteY11" fmla="*/ 352425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10113 w 6029325"/>
                <a:gd name="connsiteY4" fmla="*/ 333375 h 1771650"/>
                <a:gd name="connsiteX5" fmla="*/ 4505325 w 6029325"/>
                <a:gd name="connsiteY5" fmla="*/ 376237 h 1771650"/>
                <a:gd name="connsiteX6" fmla="*/ 4248150 w 6029325"/>
                <a:gd name="connsiteY6" fmla="*/ 397669 h 1771650"/>
                <a:gd name="connsiteX7" fmla="*/ 4071938 w 6029325"/>
                <a:gd name="connsiteY7" fmla="*/ 357187 h 1771650"/>
                <a:gd name="connsiteX8" fmla="*/ 3709987 w 6029325"/>
                <a:gd name="connsiteY8" fmla="*/ 300037 h 1771650"/>
                <a:gd name="connsiteX9" fmla="*/ 3367087 w 6029325"/>
                <a:gd name="connsiteY9" fmla="*/ 271462 h 1771650"/>
                <a:gd name="connsiteX10" fmla="*/ 3076575 w 6029325"/>
                <a:gd name="connsiteY10" fmla="*/ 316706 h 1771650"/>
                <a:gd name="connsiteX11" fmla="*/ 2845594 w 6029325"/>
                <a:gd name="connsiteY11" fmla="*/ 352425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293519 w 6029325"/>
                <a:gd name="connsiteY2" fmla="*/ 90487 h 1771650"/>
                <a:gd name="connsiteX3" fmla="*/ 5076825 w 6029325"/>
                <a:gd name="connsiteY3" fmla="*/ 200025 h 1771650"/>
                <a:gd name="connsiteX4" fmla="*/ 4710113 w 6029325"/>
                <a:gd name="connsiteY4" fmla="*/ 333375 h 1771650"/>
                <a:gd name="connsiteX5" fmla="*/ 4505325 w 6029325"/>
                <a:gd name="connsiteY5" fmla="*/ 376237 h 1771650"/>
                <a:gd name="connsiteX6" fmla="*/ 4248150 w 6029325"/>
                <a:gd name="connsiteY6" fmla="*/ 397669 h 1771650"/>
                <a:gd name="connsiteX7" fmla="*/ 4071938 w 6029325"/>
                <a:gd name="connsiteY7" fmla="*/ 357187 h 1771650"/>
                <a:gd name="connsiteX8" fmla="*/ 3709987 w 6029325"/>
                <a:gd name="connsiteY8" fmla="*/ 300037 h 1771650"/>
                <a:gd name="connsiteX9" fmla="*/ 3367087 w 6029325"/>
                <a:gd name="connsiteY9" fmla="*/ 271462 h 1771650"/>
                <a:gd name="connsiteX10" fmla="*/ 3076575 w 6029325"/>
                <a:gd name="connsiteY10" fmla="*/ 316706 h 1771650"/>
                <a:gd name="connsiteX11" fmla="*/ 2845594 w 6029325"/>
                <a:gd name="connsiteY11" fmla="*/ 352425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74519 w 6029325"/>
                <a:gd name="connsiteY1" fmla="*/ 19050 h 1771650"/>
                <a:gd name="connsiteX2" fmla="*/ 5293519 w 6029325"/>
                <a:gd name="connsiteY2" fmla="*/ 90487 h 1771650"/>
                <a:gd name="connsiteX3" fmla="*/ 5076825 w 6029325"/>
                <a:gd name="connsiteY3" fmla="*/ 200025 h 1771650"/>
                <a:gd name="connsiteX4" fmla="*/ 4710113 w 6029325"/>
                <a:gd name="connsiteY4" fmla="*/ 333375 h 1771650"/>
                <a:gd name="connsiteX5" fmla="*/ 4505325 w 6029325"/>
                <a:gd name="connsiteY5" fmla="*/ 376237 h 1771650"/>
                <a:gd name="connsiteX6" fmla="*/ 4248150 w 6029325"/>
                <a:gd name="connsiteY6" fmla="*/ 397669 h 1771650"/>
                <a:gd name="connsiteX7" fmla="*/ 4071938 w 6029325"/>
                <a:gd name="connsiteY7" fmla="*/ 357187 h 1771650"/>
                <a:gd name="connsiteX8" fmla="*/ 3709987 w 6029325"/>
                <a:gd name="connsiteY8" fmla="*/ 300037 h 1771650"/>
                <a:gd name="connsiteX9" fmla="*/ 3367087 w 6029325"/>
                <a:gd name="connsiteY9" fmla="*/ 271462 h 1771650"/>
                <a:gd name="connsiteX10" fmla="*/ 3076575 w 6029325"/>
                <a:gd name="connsiteY10" fmla="*/ 316706 h 1771650"/>
                <a:gd name="connsiteX11" fmla="*/ 2845594 w 6029325"/>
                <a:gd name="connsiteY11" fmla="*/ 352425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10113 w 6029325"/>
                <a:gd name="connsiteY4" fmla="*/ 404813 h 1843088"/>
                <a:gd name="connsiteX5" fmla="*/ 4505325 w 6029325"/>
                <a:gd name="connsiteY5" fmla="*/ 447675 h 1843088"/>
                <a:gd name="connsiteX6" fmla="*/ 4248150 w 6029325"/>
                <a:gd name="connsiteY6" fmla="*/ 469107 h 1843088"/>
                <a:gd name="connsiteX7" fmla="*/ 4071938 w 6029325"/>
                <a:gd name="connsiteY7" fmla="*/ 428625 h 1843088"/>
                <a:gd name="connsiteX8" fmla="*/ 3709987 w 6029325"/>
                <a:gd name="connsiteY8" fmla="*/ 371475 h 1843088"/>
                <a:gd name="connsiteX9" fmla="*/ 3367087 w 6029325"/>
                <a:gd name="connsiteY9" fmla="*/ 342900 h 1843088"/>
                <a:gd name="connsiteX10" fmla="*/ 3076575 w 6029325"/>
                <a:gd name="connsiteY10" fmla="*/ 388144 h 1843088"/>
                <a:gd name="connsiteX11" fmla="*/ 2845594 w 6029325"/>
                <a:gd name="connsiteY11" fmla="*/ 423863 h 1843088"/>
                <a:gd name="connsiteX12" fmla="*/ 2428875 w 6029325"/>
                <a:gd name="connsiteY12" fmla="*/ 481012 h 1843088"/>
                <a:gd name="connsiteX13" fmla="*/ 2102643 w 6029325"/>
                <a:gd name="connsiteY13" fmla="*/ 511969 h 1843088"/>
                <a:gd name="connsiteX14" fmla="*/ 1757363 w 6029325"/>
                <a:gd name="connsiteY14" fmla="*/ 569119 h 1843088"/>
                <a:gd name="connsiteX15" fmla="*/ 1438275 w 6029325"/>
                <a:gd name="connsiteY15" fmla="*/ 652463 h 1843088"/>
                <a:gd name="connsiteX16" fmla="*/ 1178719 w 6029325"/>
                <a:gd name="connsiteY16" fmla="*/ 664369 h 1843088"/>
                <a:gd name="connsiteX17" fmla="*/ 862013 w 6029325"/>
                <a:gd name="connsiteY17" fmla="*/ 695326 h 1843088"/>
                <a:gd name="connsiteX18" fmla="*/ 571500 w 6029325"/>
                <a:gd name="connsiteY18" fmla="*/ 723901 h 1843088"/>
                <a:gd name="connsiteX19" fmla="*/ 154782 w 6029325"/>
                <a:gd name="connsiteY19" fmla="*/ 750094 h 1843088"/>
                <a:gd name="connsiteX20" fmla="*/ 0 w 6029325"/>
                <a:gd name="connsiteY20" fmla="*/ 776288 h 1843088"/>
                <a:gd name="connsiteX21" fmla="*/ 9525 w 6029325"/>
                <a:gd name="connsiteY21" fmla="*/ 1843088 h 1843088"/>
                <a:gd name="connsiteX22" fmla="*/ 1362075 w 6029325"/>
                <a:gd name="connsiteY22" fmla="*/ 1833563 h 1843088"/>
                <a:gd name="connsiteX23" fmla="*/ 2076450 w 6029325"/>
                <a:gd name="connsiteY23" fmla="*/ 1766888 h 1843088"/>
                <a:gd name="connsiteX24" fmla="*/ 2771775 w 6029325"/>
                <a:gd name="connsiteY24" fmla="*/ 1728788 h 1843088"/>
                <a:gd name="connsiteX25" fmla="*/ 3457575 w 6029325"/>
                <a:gd name="connsiteY25" fmla="*/ 1681163 h 1843088"/>
                <a:gd name="connsiteX26" fmla="*/ 4457700 w 6029325"/>
                <a:gd name="connsiteY26" fmla="*/ 1585913 h 1843088"/>
                <a:gd name="connsiteX27" fmla="*/ 5114925 w 6029325"/>
                <a:gd name="connsiteY27" fmla="*/ 1566863 h 1843088"/>
                <a:gd name="connsiteX28" fmla="*/ 5695950 w 6029325"/>
                <a:gd name="connsiteY28" fmla="*/ 1528763 h 1843088"/>
                <a:gd name="connsiteX29" fmla="*/ 6029325 w 6029325"/>
                <a:gd name="connsiteY29" fmla="*/ 1509713 h 1843088"/>
                <a:gd name="connsiteX30" fmla="*/ 6024562 w 6029325"/>
                <a:gd name="connsiteY30"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10113 w 6029325"/>
                <a:gd name="connsiteY4" fmla="*/ 404813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367087 w 6029325"/>
                <a:gd name="connsiteY10" fmla="*/ 342900 h 1843088"/>
                <a:gd name="connsiteX11" fmla="*/ 3076575 w 6029325"/>
                <a:gd name="connsiteY11" fmla="*/ 388144 h 1843088"/>
                <a:gd name="connsiteX12" fmla="*/ 2845594 w 6029325"/>
                <a:gd name="connsiteY12" fmla="*/ 423863 h 1843088"/>
                <a:gd name="connsiteX13" fmla="*/ 2428875 w 6029325"/>
                <a:gd name="connsiteY13" fmla="*/ 481012 h 1843088"/>
                <a:gd name="connsiteX14" fmla="*/ 2102643 w 6029325"/>
                <a:gd name="connsiteY14" fmla="*/ 511969 h 1843088"/>
                <a:gd name="connsiteX15" fmla="*/ 1757363 w 6029325"/>
                <a:gd name="connsiteY15" fmla="*/ 569119 h 1843088"/>
                <a:gd name="connsiteX16" fmla="*/ 1438275 w 6029325"/>
                <a:gd name="connsiteY16" fmla="*/ 652463 h 1843088"/>
                <a:gd name="connsiteX17" fmla="*/ 1178719 w 6029325"/>
                <a:gd name="connsiteY17" fmla="*/ 664369 h 1843088"/>
                <a:gd name="connsiteX18" fmla="*/ 862013 w 6029325"/>
                <a:gd name="connsiteY18" fmla="*/ 695326 h 1843088"/>
                <a:gd name="connsiteX19" fmla="*/ 571500 w 6029325"/>
                <a:gd name="connsiteY19" fmla="*/ 723901 h 1843088"/>
                <a:gd name="connsiteX20" fmla="*/ 154782 w 6029325"/>
                <a:gd name="connsiteY20" fmla="*/ 750094 h 1843088"/>
                <a:gd name="connsiteX21" fmla="*/ 0 w 6029325"/>
                <a:gd name="connsiteY21" fmla="*/ 776288 h 1843088"/>
                <a:gd name="connsiteX22" fmla="*/ 9525 w 6029325"/>
                <a:gd name="connsiteY22" fmla="*/ 1843088 h 1843088"/>
                <a:gd name="connsiteX23" fmla="*/ 1362075 w 6029325"/>
                <a:gd name="connsiteY23" fmla="*/ 1833563 h 1843088"/>
                <a:gd name="connsiteX24" fmla="*/ 2076450 w 6029325"/>
                <a:gd name="connsiteY24" fmla="*/ 1766888 h 1843088"/>
                <a:gd name="connsiteX25" fmla="*/ 2771775 w 6029325"/>
                <a:gd name="connsiteY25" fmla="*/ 1728788 h 1843088"/>
                <a:gd name="connsiteX26" fmla="*/ 3457575 w 6029325"/>
                <a:gd name="connsiteY26" fmla="*/ 1681163 h 1843088"/>
                <a:gd name="connsiteX27" fmla="*/ 4457700 w 6029325"/>
                <a:gd name="connsiteY27" fmla="*/ 1585913 h 1843088"/>
                <a:gd name="connsiteX28" fmla="*/ 5114925 w 6029325"/>
                <a:gd name="connsiteY28" fmla="*/ 1566863 h 1843088"/>
                <a:gd name="connsiteX29" fmla="*/ 5695950 w 6029325"/>
                <a:gd name="connsiteY29" fmla="*/ 1528763 h 1843088"/>
                <a:gd name="connsiteX30" fmla="*/ 6029325 w 6029325"/>
                <a:gd name="connsiteY30" fmla="*/ 1509713 h 1843088"/>
                <a:gd name="connsiteX31" fmla="*/ 6024562 w 6029325"/>
                <a:gd name="connsiteY31"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367087 w 6029325"/>
                <a:gd name="connsiteY10" fmla="*/ 342900 h 1843088"/>
                <a:gd name="connsiteX11" fmla="*/ 3076575 w 6029325"/>
                <a:gd name="connsiteY11" fmla="*/ 388144 h 1843088"/>
                <a:gd name="connsiteX12" fmla="*/ 2845594 w 6029325"/>
                <a:gd name="connsiteY12" fmla="*/ 423863 h 1843088"/>
                <a:gd name="connsiteX13" fmla="*/ 2428875 w 6029325"/>
                <a:gd name="connsiteY13" fmla="*/ 481012 h 1843088"/>
                <a:gd name="connsiteX14" fmla="*/ 2102643 w 6029325"/>
                <a:gd name="connsiteY14" fmla="*/ 511969 h 1843088"/>
                <a:gd name="connsiteX15" fmla="*/ 1757363 w 6029325"/>
                <a:gd name="connsiteY15" fmla="*/ 569119 h 1843088"/>
                <a:gd name="connsiteX16" fmla="*/ 1438275 w 6029325"/>
                <a:gd name="connsiteY16" fmla="*/ 652463 h 1843088"/>
                <a:gd name="connsiteX17" fmla="*/ 1178719 w 6029325"/>
                <a:gd name="connsiteY17" fmla="*/ 664369 h 1843088"/>
                <a:gd name="connsiteX18" fmla="*/ 862013 w 6029325"/>
                <a:gd name="connsiteY18" fmla="*/ 695326 h 1843088"/>
                <a:gd name="connsiteX19" fmla="*/ 571500 w 6029325"/>
                <a:gd name="connsiteY19" fmla="*/ 723901 h 1843088"/>
                <a:gd name="connsiteX20" fmla="*/ 154782 w 6029325"/>
                <a:gd name="connsiteY20" fmla="*/ 750094 h 1843088"/>
                <a:gd name="connsiteX21" fmla="*/ 0 w 6029325"/>
                <a:gd name="connsiteY21" fmla="*/ 776288 h 1843088"/>
                <a:gd name="connsiteX22" fmla="*/ 9525 w 6029325"/>
                <a:gd name="connsiteY22" fmla="*/ 1843088 h 1843088"/>
                <a:gd name="connsiteX23" fmla="*/ 1362075 w 6029325"/>
                <a:gd name="connsiteY23" fmla="*/ 1833563 h 1843088"/>
                <a:gd name="connsiteX24" fmla="*/ 2076450 w 6029325"/>
                <a:gd name="connsiteY24" fmla="*/ 1766888 h 1843088"/>
                <a:gd name="connsiteX25" fmla="*/ 2771775 w 6029325"/>
                <a:gd name="connsiteY25" fmla="*/ 1728788 h 1843088"/>
                <a:gd name="connsiteX26" fmla="*/ 3457575 w 6029325"/>
                <a:gd name="connsiteY26" fmla="*/ 1681163 h 1843088"/>
                <a:gd name="connsiteX27" fmla="*/ 4457700 w 6029325"/>
                <a:gd name="connsiteY27" fmla="*/ 1585913 h 1843088"/>
                <a:gd name="connsiteX28" fmla="*/ 5114925 w 6029325"/>
                <a:gd name="connsiteY28" fmla="*/ 1566863 h 1843088"/>
                <a:gd name="connsiteX29" fmla="*/ 5695950 w 6029325"/>
                <a:gd name="connsiteY29" fmla="*/ 1528763 h 1843088"/>
                <a:gd name="connsiteX30" fmla="*/ 6029325 w 6029325"/>
                <a:gd name="connsiteY30" fmla="*/ 1509713 h 1843088"/>
                <a:gd name="connsiteX31" fmla="*/ 6024562 w 6029325"/>
                <a:gd name="connsiteY31"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38275 w 6029325"/>
                <a:gd name="connsiteY17" fmla="*/ 652463 h 1843088"/>
                <a:gd name="connsiteX18" fmla="*/ 1178719 w 6029325"/>
                <a:gd name="connsiteY18" fmla="*/ 664369 h 1843088"/>
                <a:gd name="connsiteX19" fmla="*/ 862013 w 6029325"/>
                <a:gd name="connsiteY19" fmla="*/ 695326 h 1843088"/>
                <a:gd name="connsiteX20" fmla="*/ 571500 w 6029325"/>
                <a:gd name="connsiteY20" fmla="*/ 723901 h 1843088"/>
                <a:gd name="connsiteX21" fmla="*/ 154782 w 6029325"/>
                <a:gd name="connsiteY21" fmla="*/ 750094 h 1843088"/>
                <a:gd name="connsiteX22" fmla="*/ 0 w 6029325"/>
                <a:gd name="connsiteY22" fmla="*/ 776288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23988 w 6029325"/>
                <a:gd name="connsiteY17" fmla="*/ 602457 h 1843088"/>
                <a:gd name="connsiteX18" fmla="*/ 1178719 w 6029325"/>
                <a:gd name="connsiteY18" fmla="*/ 664369 h 1843088"/>
                <a:gd name="connsiteX19" fmla="*/ 862013 w 6029325"/>
                <a:gd name="connsiteY19" fmla="*/ 695326 h 1843088"/>
                <a:gd name="connsiteX20" fmla="*/ 571500 w 6029325"/>
                <a:gd name="connsiteY20" fmla="*/ 723901 h 1843088"/>
                <a:gd name="connsiteX21" fmla="*/ 154782 w 6029325"/>
                <a:gd name="connsiteY21" fmla="*/ 750094 h 1843088"/>
                <a:gd name="connsiteX22" fmla="*/ 0 w 6029325"/>
                <a:gd name="connsiteY22" fmla="*/ 776288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23988 w 6029325"/>
                <a:gd name="connsiteY17" fmla="*/ 602457 h 1843088"/>
                <a:gd name="connsiteX18" fmla="*/ 1162051 w 6029325"/>
                <a:gd name="connsiteY18" fmla="*/ 652463 h 1843088"/>
                <a:gd name="connsiteX19" fmla="*/ 862013 w 6029325"/>
                <a:gd name="connsiteY19" fmla="*/ 695326 h 1843088"/>
                <a:gd name="connsiteX20" fmla="*/ 571500 w 6029325"/>
                <a:gd name="connsiteY20" fmla="*/ 723901 h 1843088"/>
                <a:gd name="connsiteX21" fmla="*/ 154782 w 6029325"/>
                <a:gd name="connsiteY21" fmla="*/ 750094 h 1843088"/>
                <a:gd name="connsiteX22" fmla="*/ 0 w 6029325"/>
                <a:gd name="connsiteY22" fmla="*/ 776288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23988 w 6029325"/>
                <a:gd name="connsiteY17" fmla="*/ 602457 h 1843088"/>
                <a:gd name="connsiteX18" fmla="*/ 1162051 w 6029325"/>
                <a:gd name="connsiteY18" fmla="*/ 652463 h 1843088"/>
                <a:gd name="connsiteX19" fmla="*/ 862013 w 6029325"/>
                <a:gd name="connsiteY19" fmla="*/ 695326 h 1843088"/>
                <a:gd name="connsiteX20" fmla="*/ 571500 w 6029325"/>
                <a:gd name="connsiteY20" fmla="*/ 723901 h 1843088"/>
                <a:gd name="connsiteX21" fmla="*/ 154782 w 6029325"/>
                <a:gd name="connsiteY21" fmla="*/ 750094 h 1843088"/>
                <a:gd name="connsiteX22" fmla="*/ 0 w 6029325"/>
                <a:gd name="connsiteY22" fmla="*/ 776288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23988 w 6029325"/>
                <a:gd name="connsiteY17" fmla="*/ 602457 h 1843088"/>
                <a:gd name="connsiteX18" fmla="*/ 1162051 w 6029325"/>
                <a:gd name="connsiteY18" fmla="*/ 652463 h 1843088"/>
                <a:gd name="connsiteX19" fmla="*/ 869156 w 6029325"/>
                <a:gd name="connsiteY19" fmla="*/ 685801 h 1843088"/>
                <a:gd name="connsiteX20" fmla="*/ 571500 w 6029325"/>
                <a:gd name="connsiteY20" fmla="*/ 723901 h 1843088"/>
                <a:gd name="connsiteX21" fmla="*/ 154782 w 6029325"/>
                <a:gd name="connsiteY21" fmla="*/ 750094 h 1843088"/>
                <a:gd name="connsiteX22" fmla="*/ 0 w 6029325"/>
                <a:gd name="connsiteY22" fmla="*/ 776288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23988 w 6029325"/>
                <a:gd name="connsiteY17" fmla="*/ 602457 h 1843088"/>
                <a:gd name="connsiteX18" fmla="*/ 1162051 w 6029325"/>
                <a:gd name="connsiteY18" fmla="*/ 652463 h 1843088"/>
                <a:gd name="connsiteX19" fmla="*/ 869156 w 6029325"/>
                <a:gd name="connsiteY19" fmla="*/ 685801 h 1843088"/>
                <a:gd name="connsiteX20" fmla="*/ 571500 w 6029325"/>
                <a:gd name="connsiteY20" fmla="*/ 723901 h 1843088"/>
                <a:gd name="connsiteX21" fmla="*/ 154782 w 6029325"/>
                <a:gd name="connsiteY21" fmla="*/ 764382 h 1843088"/>
                <a:gd name="connsiteX22" fmla="*/ 0 w 6029325"/>
                <a:gd name="connsiteY22" fmla="*/ 776288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23988 w 6029325"/>
                <a:gd name="connsiteY17" fmla="*/ 602457 h 1843088"/>
                <a:gd name="connsiteX18" fmla="*/ 1162051 w 6029325"/>
                <a:gd name="connsiteY18" fmla="*/ 652463 h 1843088"/>
                <a:gd name="connsiteX19" fmla="*/ 869156 w 6029325"/>
                <a:gd name="connsiteY19" fmla="*/ 685801 h 1843088"/>
                <a:gd name="connsiteX20" fmla="*/ 571500 w 6029325"/>
                <a:gd name="connsiteY20" fmla="*/ 723901 h 1843088"/>
                <a:gd name="connsiteX21" fmla="*/ 154782 w 6029325"/>
                <a:gd name="connsiteY21" fmla="*/ 764382 h 1843088"/>
                <a:gd name="connsiteX22" fmla="*/ 0 w 6029325"/>
                <a:gd name="connsiteY22" fmla="*/ 788194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23988 w 6029325"/>
                <a:gd name="connsiteY17" fmla="*/ 602457 h 1843088"/>
                <a:gd name="connsiteX18" fmla="*/ 1162051 w 6029325"/>
                <a:gd name="connsiteY18" fmla="*/ 652463 h 1843088"/>
                <a:gd name="connsiteX19" fmla="*/ 869156 w 6029325"/>
                <a:gd name="connsiteY19" fmla="*/ 685801 h 1843088"/>
                <a:gd name="connsiteX20" fmla="*/ 600075 w 6029325"/>
                <a:gd name="connsiteY20" fmla="*/ 719138 h 1843088"/>
                <a:gd name="connsiteX21" fmla="*/ 154782 w 6029325"/>
                <a:gd name="connsiteY21" fmla="*/ 764382 h 1843088"/>
                <a:gd name="connsiteX22" fmla="*/ 0 w 6029325"/>
                <a:gd name="connsiteY22" fmla="*/ 788194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23988 w 6029325"/>
                <a:gd name="connsiteY17" fmla="*/ 602457 h 1843088"/>
                <a:gd name="connsiteX18" fmla="*/ 1162051 w 6029325"/>
                <a:gd name="connsiteY18" fmla="*/ 652463 h 1843088"/>
                <a:gd name="connsiteX19" fmla="*/ 888206 w 6029325"/>
                <a:gd name="connsiteY19" fmla="*/ 683419 h 1843088"/>
                <a:gd name="connsiteX20" fmla="*/ 600075 w 6029325"/>
                <a:gd name="connsiteY20" fmla="*/ 719138 h 1843088"/>
                <a:gd name="connsiteX21" fmla="*/ 154782 w 6029325"/>
                <a:gd name="connsiteY21" fmla="*/ 764382 h 1843088"/>
                <a:gd name="connsiteX22" fmla="*/ 0 w 6029325"/>
                <a:gd name="connsiteY22" fmla="*/ 788194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23988 w 6029325"/>
                <a:gd name="connsiteY17" fmla="*/ 602457 h 1843088"/>
                <a:gd name="connsiteX18" fmla="*/ 1183482 w 6029325"/>
                <a:gd name="connsiteY18" fmla="*/ 640557 h 1843088"/>
                <a:gd name="connsiteX19" fmla="*/ 888206 w 6029325"/>
                <a:gd name="connsiteY19" fmla="*/ 683419 h 1843088"/>
                <a:gd name="connsiteX20" fmla="*/ 600075 w 6029325"/>
                <a:gd name="connsiteY20" fmla="*/ 719138 h 1843088"/>
                <a:gd name="connsiteX21" fmla="*/ 154782 w 6029325"/>
                <a:gd name="connsiteY21" fmla="*/ 764382 h 1843088"/>
                <a:gd name="connsiteX22" fmla="*/ 0 w 6029325"/>
                <a:gd name="connsiteY22" fmla="*/ 788194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29325" h="1843088">
                  <a:moveTo>
                    <a:pt x="6024562" y="0"/>
                  </a:moveTo>
                  <a:lnTo>
                    <a:pt x="5674519" y="90488"/>
                  </a:lnTo>
                  <a:lnTo>
                    <a:pt x="5293519" y="161925"/>
                  </a:lnTo>
                  <a:lnTo>
                    <a:pt x="5076825" y="271463"/>
                  </a:lnTo>
                  <a:cubicBezTo>
                    <a:pt x="4940300" y="300038"/>
                    <a:pt x="4877594" y="347663"/>
                    <a:pt x="4741069" y="376238"/>
                  </a:cubicBezTo>
                  <a:lnTo>
                    <a:pt x="4505325" y="447675"/>
                  </a:lnTo>
                  <a:cubicBezTo>
                    <a:pt x="4451350" y="456009"/>
                    <a:pt x="4405312" y="470298"/>
                    <a:pt x="4362450" y="473870"/>
                  </a:cubicBezTo>
                  <a:cubicBezTo>
                    <a:pt x="4319588" y="477442"/>
                    <a:pt x="4300537" y="473473"/>
                    <a:pt x="4248150" y="469107"/>
                  </a:cubicBezTo>
                  <a:lnTo>
                    <a:pt x="4071938" y="428625"/>
                  </a:lnTo>
                  <a:lnTo>
                    <a:pt x="3709987" y="371475"/>
                  </a:lnTo>
                  <a:cubicBezTo>
                    <a:pt x="3679799" y="368301"/>
                    <a:pt x="3644850" y="343694"/>
                    <a:pt x="3614662" y="340520"/>
                  </a:cubicBezTo>
                  <a:lnTo>
                    <a:pt x="3367087" y="342900"/>
                  </a:lnTo>
                  <a:lnTo>
                    <a:pt x="3076575" y="388144"/>
                  </a:lnTo>
                  <a:lnTo>
                    <a:pt x="2845594" y="423863"/>
                  </a:lnTo>
                  <a:lnTo>
                    <a:pt x="2428875" y="481012"/>
                  </a:lnTo>
                  <a:lnTo>
                    <a:pt x="2102643" y="511969"/>
                  </a:lnTo>
                  <a:lnTo>
                    <a:pt x="1757363" y="569119"/>
                  </a:lnTo>
                  <a:lnTo>
                    <a:pt x="1423988" y="602457"/>
                  </a:lnTo>
                  <a:lnTo>
                    <a:pt x="1183482" y="640557"/>
                  </a:lnTo>
                  <a:lnTo>
                    <a:pt x="888206" y="683419"/>
                  </a:lnTo>
                  <a:cubicBezTo>
                    <a:pt x="790972" y="696516"/>
                    <a:pt x="696119" y="707232"/>
                    <a:pt x="600075" y="719138"/>
                  </a:cubicBezTo>
                  <a:lnTo>
                    <a:pt x="154782" y="764382"/>
                  </a:lnTo>
                  <a:lnTo>
                    <a:pt x="0" y="788194"/>
                  </a:lnTo>
                  <a:lnTo>
                    <a:pt x="9525" y="1843088"/>
                  </a:lnTo>
                  <a:lnTo>
                    <a:pt x="1362075" y="1833563"/>
                  </a:lnTo>
                  <a:lnTo>
                    <a:pt x="2076450" y="1766888"/>
                  </a:lnTo>
                  <a:cubicBezTo>
                    <a:pt x="2311400" y="1749426"/>
                    <a:pt x="2540000" y="1741488"/>
                    <a:pt x="2771775" y="1728788"/>
                  </a:cubicBezTo>
                  <a:lnTo>
                    <a:pt x="3457575" y="1681163"/>
                  </a:lnTo>
                  <a:lnTo>
                    <a:pt x="4457700" y="1585913"/>
                  </a:lnTo>
                  <a:lnTo>
                    <a:pt x="5114925" y="1566863"/>
                  </a:lnTo>
                  <a:lnTo>
                    <a:pt x="5695950" y="1528763"/>
                  </a:lnTo>
                  <a:lnTo>
                    <a:pt x="6029325" y="1509713"/>
                  </a:lnTo>
                  <a:cubicBezTo>
                    <a:pt x="6027737" y="1006475"/>
                    <a:pt x="6026150" y="503238"/>
                    <a:pt x="6024562" y="0"/>
                  </a:cubicBezTo>
                  <a:close/>
                </a:path>
              </a:pathLst>
            </a:custGeom>
            <a:solidFill>
              <a:srgbClr val="EEECE1">
                <a:lumMod val="50000"/>
                <a:alpha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8" name="Freeform 7"/>
            <p:cNvSpPr/>
            <p:nvPr/>
          </p:nvSpPr>
          <p:spPr>
            <a:xfrm>
              <a:off x="2333831" y="5681189"/>
              <a:ext cx="1450187" cy="189154"/>
            </a:xfrm>
            <a:custGeom>
              <a:avLst/>
              <a:gdLst>
                <a:gd name="connsiteX0" fmla="*/ 2382 w 902494"/>
                <a:gd name="connsiteY0" fmla="*/ 0 h 80962"/>
                <a:gd name="connsiteX1" fmla="*/ 902494 w 902494"/>
                <a:gd name="connsiteY1" fmla="*/ 2381 h 80962"/>
                <a:gd name="connsiteX2" fmla="*/ 657225 w 902494"/>
                <a:gd name="connsiteY2" fmla="*/ 42862 h 80962"/>
                <a:gd name="connsiteX3" fmla="*/ 416719 w 902494"/>
                <a:gd name="connsiteY3" fmla="*/ 61912 h 80962"/>
                <a:gd name="connsiteX4" fmla="*/ 128588 w 902494"/>
                <a:gd name="connsiteY4" fmla="*/ 73819 h 80962"/>
                <a:gd name="connsiteX5" fmla="*/ 14288 w 902494"/>
                <a:gd name="connsiteY5" fmla="*/ 80962 h 80962"/>
                <a:gd name="connsiteX6" fmla="*/ 0 w 902494"/>
                <a:gd name="connsiteY6" fmla="*/ 80962 h 80962"/>
                <a:gd name="connsiteX7" fmla="*/ 2382 w 902494"/>
                <a:gd name="connsiteY7" fmla="*/ 0 h 80962"/>
                <a:gd name="connsiteX0" fmla="*/ 2382 w 902494"/>
                <a:gd name="connsiteY0" fmla="*/ 0 h 80962"/>
                <a:gd name="connsiteX1" fmla="*/ 902494 w 902494"/>
                <a:gd name="connsiteY1" fmla="*/ 2381 h 80962"/>
                <a:gd name="connsiteX2" fmla="*/ 864394 w 902494"/>
                <a:gd name="connsiteY2" fmla="*/ 21431 h 80962"/>
                <a:gd name="connsiteX3" fmla="*/ 657225 w 902494"/>
                <a:gd name="connsiteY3" fmla="*/ 42862 h 80962"/>
                <a:gd name="connsiteX4" fmla="*/ 416719 w 902494"/>
                <a:gd name="connsiteY4" fmla="*/ 61912 h 80962"/>
                <a:gd name="connsiteX5" fmla="*/ 128588 w 902494"/>
                <a:gd name="connsiteY5" fmla="*/ 73819 h 80962"/>
                <a:gd name="connsiteX6" fmla="*/ 14288 w 902494"/>
                <a:gd name="connsiteY6" fmla="*/ 80962 h 80962"/>
                <a:gd name="connsiteX7" fmla="*/ 0 w 902494"/>
                <a:gd name="connsiteY7" fmla="*/ 80962 h 80962"/>
                <a:gd name="connsiteX8" fmla="*/ 2382 w 902494"/>
                <a:gd name="connsiteY8" fmla="*/ 0 h 80962"/>
                <a:gd name="connsiteX0" fmla="*/ 2382 w 957263"/>
                <a:gd name="connsiteY0" fmla="*/ 1 h 80963"/>
                <a:gd name="connsiteX1" fmla="*/ 957263 w 957263"/>
                <a:gd name="connsiteY1" fmla="*/ 0 h 80963"/>
                <a:gd name="connsiteX2" fmla="*/ 864394 w 957263"/>
                <a:gd name="connsiteY2" fmla="*/ 21432 h 80963"/>
                <a:gd name="connsiteX3" fmla="*/ 657225 w 957263"/>
                <a:gd name="connsiteY3" fmla="*/ 42863 h 80963"/>
                <a:gd name="connsiteX4" fmla="*/ 416719 w 957263"/>
                <a:gd name="connsiteY4" fmla="*/ 61913 h 80963"/>
                <a:gd name="connsiteX5" fmla="*/ 128588 w 957263"/>
                <a:gd name="connsiteY5" fmla="*/ 73820 h 80963"/>
                <a:gd name="connsiteX6" fmla="*/ 14288 w 957263"/>
                <a:gd name="connsiteY6" fmla="*/ 80963 h 80963"/>
                <a:gd name="connsiteX7" fmla="*/ 0 w 957263"/>
                <a:gd name="connsiteY7" fmla="*/ 80963 h 80963"/>
                <a:gd name="connsiteX8" fmla="*/ 2382 w 957263"/>
                <a:gd name="connsiteY8" fmla="*/ 1 h 80963"/>
                <a:gd name="connsiteX0" fmla="*/ 2382 w 957263"/>
                <a:gd name="connsiteY0" fmla="*/ 1 h 80963"/>
                <a:gd name="connsiteX1" fmla="*/ 957263 w 957263"/>
                <a:gd name="connsiteY1" fmla="*/ 0 h 80963"/>
                <a:gd name="connsiteX2" fmla="*/ 864394 w 957263"/>
                <a:gd name="connsiteY2" fmla="*/ 21432 h 80963"/>
                <a:gd name="connsiteX3" fmla="*/ 657225 w 957263"/>
                <a:gd name="connsiteY3" fmla="*/ 42863 h 80963"/>
                <a:gd name="connsiteX4" fmla="*/ 416719 w 957263"/>
                <a:gd name="connsiteY4" fmla="*/ 61913 h 80963"/>
                <a:gd name="connsiteX5" fmla="*/ 128588 w 957263"/>
                <a:gd name="connsiteY5" fmla="*/ 73820 h 80963"/>
                <a:gd name="connsiteX6" fmla="*/ 38100 w 957263"/>
                <a:gd name="connsiteY6" fmla="*/ 80963 h 80963"/>
                <a:gd name="connsiteX7" fmla="*/ 0 w 957263"/>
                <a:gd name="connsiteY7" fmla="*/ 80963 h 80963"/>
                <a:gd name="connsiteX8" fmla="*/ 2382 w 957263"/>
                <a:gd name="connsiteY8" fmla="*/ 1 h 80963"/>
                <a:gd name="connsiteX0" fmla="*/ 2382 w 1833563"/>
                <a:gd name="connsiteY0" fmla="*/ 0 h 80962"/>
                <a:gd name="connsiteX1" fmla="*/ 1833563 w 1833563"/>
                <a:gd name="connsiteY1" fmla="*/ 9524 h 80962"/>
                <a:gd name="connsiteX2" fmla="*/ 864394 w 1833563"/>
                <a:gd name="connsiteY2" fmla="*/ 21431 h 80962"/>
                <a:gd name="connsiteX3" fmla="*/ 657225 w 1833563"/>
                <a:gd name="connsiteY3" fmla="*/ 42862 h 80962"/>
                <a:gd name="connsiteX4" fmla="*/ 416719 w 1833563"/>
                <a:gd name="connsiteY4" fmla="*/ 61912 h 80962"/>
                <a:gd name="connsiteX5" fmla="*/ 128588 w 1833563"/>
                <a:gd name="connsiteY5" fmla="*/ 73819 h 80962"/>
                <a:gd name="connsiteX6" fmla="*/ 38100 w 1833563"/>
                <a:gd name="connsiteY6" fmla="*/ 80962 h 80962"/>
                <a:gd name="connsiteX7" fmla="*/ 0 w 1833563"/>
                <a:gd name="connsiteY7" fmla="*/ 80962 h 80962"/>
                <a:gd name="connsiteX8" fmla="*/ 2382 w 1833563"/>
                <a:gd name="connsiteY8" fmla="*/ 0 h 80962"/>
                <a:gd name="connsiteX0" fmla="*/ 2382 w 1833563"/>
                <a:gd name="connsiteY0" fmla="*/ 0 h 126206"/>
                <a:gd name="connsiteX1" fmla="*/ 1833563 w 1833563"/>
                <a:gd name="connsiteY1" fmla="*/ 9524 h 126206"/>
                <a:gd name="connsiteX2" fmla="*/ 1035844 w 1833563"/>
                <a:gd name="connsiteY2" fmla="*/ 126206 h 126206"/>
                <a:gd name="connsiteX3" fmla="*/ 657225 w 1833563"/>
                <a:gd name="connsiteY3" fmla="*/ 42862 h 126206"/>
                <a:gd name="connsiteX4" fmla="*/ 416719 w 1833563"/>
                <a:gd name="connsiteY4" fmla="*/ 61912 h 126206"/>
                <a:gd name="connsiteX5" fmla="*/ 128588 w 1833563"/>
                <a:gd name="connsiteY5" fmla="*/ 73819 h 126206"/>
                <a:gd name="connsiteX6" fmla="*/ 38100 w 1833563"/>
                <a:gd name="connsiteY6" fmla="*/ 80962 h 126206"/>
                <a:gd name="connsiteX7" fmla="*/ 0 w 1833563"/>
                <a:gd name="connsiteY7" fmla="*/ 80962 h 126206"/>
                <a:gd name="connsiteX8" fmla="*/ 2382 w 1833563"/>
                <a:gd name="connsiteY8" fmla="*/ 0 h 126206"/>
                <a:gd name="connsiteX0" fmla="*/ 2382 w 1833563"/>
                <a:gd name="connsiteY0" fmla="*/ 0 h 166687"/>
                <a:gd name="connsiteX1" fmla="*/ 1833563 w 1833563"/>
                <a:gd name="connsiteY1" fmla="*/ 9524 h 166687"/>
                <a:gd name="connsiteX2" fmla="*/ 1035844 w 1833563"/>
                <a:gd name="connsiteY2" fmla="*/ 126206 h 166687"/>
                <a:gd name="connsiteX3" fmla="*/ 704850 w 1833563"/>
                <a:gd name="connsiteY3" fmla="*/ 166687 h 166687"/>
                <a:gd name="connsiteX4" fmla="*/ 416719 w 1833563"/>
                <a:gd name="connsiteY4" fmla="*/ 61912 h 166687"/>
                <a:gd name="connsiteX5" fmla="*/ 128588 w 1833563"/>
                <a:gd name="connsiteY5" fmla="*/ 73819 h 166687"/>
                <a:gd name="connsiteX6" fmla="*/ 38100 w 1833563"/>
                <a:gd name="connsiteY6" fmla="*/ 80962 h 166687"/>
                <a:gd name="connsiteX7" fmla="*/ 0 w 1833563"/>
                <a:gd name="connsiteY7" fmla="*/ 80962 h 166687"/>
                <a:gd name="connsiteX8" fmla="*/ 2382 w 1833563"/>
                <a:gd name="connsiteY8" fmla="*/ 0 h 166687"/>
                <a:gd name="connsiteX0" fmla="*/ 2382 w 1833563"/>
                <a:gd name="connsiteY0" fmla="*/ 0 h 223837"/>
                <a:gd name="connsiteX1" fmla="*/ 1833563 w 1833563"/>
                <a:gd name="connsiteY1" fmla="*/ 9524 h 223837"/>
                <a:gd name="connsiteX2" fmla="*/ 1035844 w 1833563"/>
                <a:gd name="connsiteY2" fmla="*/ 126206 h 223837"/>
                <a:gd name="connsiteX3" fmla="*/ 704850 w 1833563"/>
                <a:gd name="connsiteY3" fmla="*/ 166687 h 223837"/>
                <a:gd name="connsiteX4" fmla="*/ 397669 w 1833563"/>
                <a:gd name="connsiteY4" fmla="*/ 223837 h 223837"/>
                <a:gd name="connsiteX5" fmla="*/ 128588 w 1833563"/>
                <a:gd name="connsiteY5" fmla="*/ 73819 h 223837"/>
                <a:gd name="connsiteX6" fmla="*/ 38100 w 1833563"/>
                <a:gd name="connsiteY6" fmla="*/ 80962 h 223837"/>
                <a:gd name="connsiteX7" fmla="*/ 0 w 1833563"/>
                <a:gd name="connsiteY7" fmla="*/ 80962 h 223837"/>
                <a:gd name="connsiteX8" fmla="*/ 2382 w 1833563"/>
                <a:gd name="connsiteY8" fmla="*/ 0 h 223837"/>
                <a:gd name="connsiteX0" fmla="*/ 2382 w 1833563"/>
                <a:gd name="connsiteY0" fmla="*/ 0 h 235744"/>
                <a:gd name="connsiteX1" fmla="*/ 1833563 w 1833563"/>
                <a:gd name="connsiteY1" fmla="*/ 9524 h 235744"/>
                <a:gd name="connsiteX2" fmla="*/ 1035844 w 1833563"/>
                <a:gd name="connsiteY2" fmla="*/ 126206 h 235744"/>
                <a:gd name="connsiteX3" fmla="*/ 704850 w 1833563"/>
                <a:gd name="connsiteY3" fmla="*/ 166687 h 235744"/>
                <a:gd name="connsiteX4" fmla="*/ 397669 w 1833563"/>
                <a:gd name="connsiteY4" fmla="*/ 223837 h 235744"/>
                <a:gd name="connsiteX5" fmla="*/ 138113 w 1833563"/>
                <a:gd name="connsiteY5" fmla="*/ 235744 h 235744"/>
                <a:gd name="connsiteX6" fmla="*/ 38100 w 1833563"/>
                <a:gd name="connsiteY6" fmla="*/ 80962 h 235744"/>
                <a:gd name="connsiteX7" fmla="*/ 0 w 1833563"/>
                <a:gd name="connsiteY7" fmla="*/ 80962 h 235744"/>
                <a:gd name="connsiteX8" fmla="*/ 2382 w 1833563"/>
                <a:gd name="connsiteY8" fmla="*/ 0 h 235744"/>
                <a:gd name="connsiteX0" fmla="*/ 11907 w 1843088"/>
                <a:gd name="connsiteY0" fmla="*/ 0 h 261937"/>
                <a:gd name="connsiteX1" fmla="*/ 1843088 w 1843088"/>
                <a:gd name="connsiteY1" fmla="*/ 9524 h 261937"/>
                <a:gd name="connsiteX2" fmla="*/ 1045369 w 1843088"/>
                <a:gd name="connsiteY2" fmla="*/ 126206 h 261937"/>
                <a:gd name="connsiteX3" fmla="*/ 714375 w 1843088"/>
                <a:gd name="connsiteY3" fmla="*/ 166687 h 261937"/>
                <a:gd name="connsiteX4" fmla="*/ 407194 w 1843088"/>
                <a:gd name="connsiteY4" fmla="*/ 223837 h 261937"/>
                <a:gd name="connsiteX5" fmla="*/ 147638 w 1843088"/>
                <a:gd name="connsiteY5" fmla="*/ 235744 h 261937"/>
                <a:gd name="connsiteX6" fmla="*/ 0 w 1843088"/>
                <a:gd name="connsiteY6" fmla="*/ 261937 h 261937"/>
                <a:gd name="connsiteX7" fmla="*/ 9525 w 1843088"/>
                <a:gd name="connsiteY7" fmla="*/ 80962 h 261937"/>
                <a:gd name="connsiteX8" fmla="*/ 11907 w 1843088"/>
                <a:gd name="connsiteY8" fmla="*/ 0 h 261937"/>
                <a:gd name="connsiteX0" fmla="*/ 11907 w 1843088"/>
                <a:gd name="connsiteY0" fmla="*/ 0 h 261937"/>
                <a:gd name="connsiteX1" fmla="*/ 1843088 w 1843088"/>
                <a:gd name="connsiteY1" fmla="*/ 9524 h 261937"/>
                <a:gd name="connsiteX2" fmla="*/ 1045369 w 1843088"/>
                <a:gd name="connsiteY2" fmla="*/ 126206 h 261937"/>
                <a:gd name="connsiteX3" fmla="*/ 714375 w 1843088"/>
                <a:gd name="connsiteY3" fmla="*/ 166687 h 261937"/>
                <a:gd name="connsiteX4" fmla="*/ 407194 w 1843088"/>
                <a:gd name="connsiteY4" fmla="*/ 223837 h 261937"/>
                <a:gd name="connsiteX5" fmla="*/ 147638 w 1843088"/>
                <a:gd name="connsiteY5" fmla="*/ 235744 h 261937"/>
                <a:gd name="connsiteX6" fmla="*/ 0 w 1843088"/>
                <a:gd name="connsiteY6" fmla="*/ 261937 h 261937"/>
                <a:gd name="connsiteX7" fmla="*/ 11907 w 1843088"/>
                <a:gd name="connsiteY7" fmla="*/ 0 h 261937"/>
                <a:gd name="connsiteX0" fmla="*/ 11907 w 1869281"/>
                <a:gd name="connsiteY0" fmla="*/ 0 h 261937"/>
                <a:gd name="connsiteX1" fmla="*/ 1869281 w 1869281"/>
                <a:gd name="connsiteY1" fmla="*/ 4761 h 261937"/>
                <a:gd name="connsiteX2" fmla="*/ 1045369 w 1869281"/>
                <a:gd name="connsiteY2" fmla="*/ 126206 h 261937"/>
                <a:gd name="connsiteX3" fmla="*/ 714375 w 1869281"/>
                <a:gd name="connsiteY3" fmla="*/ 166687 h 261937"/>
                <a:gd name="connsiteX4" fmla="*/ 407194 w 1869281"/>
                <a:gd name="connsiteY4" fmla="*/ 223837 h 261937"/>
                <a:gd name="connsiteX5" fmla="*/ 147638 w 1869281"/>
                <a:gd name="connsiteY5" fmla="*/ 235744 h 261937"/>
                <a:gd name="connsiteX6" fmla="*/ 0 w 1869281"/>
                <a:gd name="connsiteY6" fmla="*/ 261937 h 261937"/>
                <a:gd name="connsiteX7" fmla="*/ 11907 w 1869281"/>
                <a:gd name="connsiteY7" fmla="*/ 0 h 261937"/>
                <a:gd name="connsiteX0" fmla="*/ 1 w 1857375"/>
                <a:gd name="connsiteY0" fmla="*/ 0 h 254793"/>
                <a:gd name="connsiteX1" fmla="*/ 1857375 w 1857375"/>
                <a:gd name="connsiteY1" fmla="*/ 4761 h 254793"/>
                <a:gd name="connsiteX2" fmla="*/ 1033463 w 1857375"/>
                <a:gd name="connsiteY2" fmla="*/ 126206 h 254793"/>
                <a:gd name="connsiteX3" fmla="*/ 702469 w 1857375"/>
                <a:gd name="connsiteY3" fmla="*/ 166687 h 254793"/>
                <a:gd name="connsiteX4" fmla="*/ 395288 w 1857375"/>
                <a:gd name="connsiteY4" fmla="*/ 223837 h 254793"/>
                <a:gd name="connsiteX5" fmla="*/ 135732 w 1857375"/>
                <a:gd name="connsiteY5" fmla="*/ 235744 h 254793"/>
                <a:gd name="connsiteX6" fmla="*/ 0 w 1857375"/>
                <a:gd name="connsiteY6" fmla="*/ 254793 h 254793"/>
                <a:gd name="connsiteX7" fmla="*/ 1 w 1857375"/>
                <a:gd name="connsiteY7" fmla="*/ 0 h 254793"/>
                <a:gd name="connsiteX0" fmla="*/ 1 w 1857375"/>
                <a:gd name="connsiteY0" fmla="*/ 0 h 254793"/>
                <a:gd name="connsiteX1" fmla="*/ 1857375 w 1857375"/>
                <a:gd name="connsiteY1" fmla="*/ 4761 h 254793"/>
                <a:gd name="connsiteX2" fmla="*/ 1033463 w 1857375"/>
                <a:gd name="connsiteY2" fmla="*/ 126206 h 254793"/>
                <a:gd name="connsiteX3" fmla="*/ 702469 w 1857375"/>
                <a:gd name="connsiteY3" fmla="*/ 166687 h 254793"/>
                <a:gd name="connsiteX4" fmla="*/ 411956 w 1857375"/>
                <a:gd name="connsiteY4" fmla="*/ 214312 h 254793"/>
                <a:gd name="connsiteX5" fmla="*/ 135732 w 1857375"/>
                <a:gd name="connsiteY5" fmla="*/ 235744 h 254793"/>
                <a:gd name="connsiteX6" fmla="*/ 0 w 1857375"/>
                <a:gd name="connsiteY6" fmla="*/ 254793 h 254793"/>
                <a:gd name="connsiteX7" fmla="*/ 1 w 1857375"/>
                <a:gd name="connsiteY7" fmla="*/ 0 h 254793"/>
                <a:gd name="connsiteX0" fmla="*/ 1 w 1857375"/>
                <a:gd name="connsiteY0" fmla="*/ 0 h 254793"/>
                <a:gd name="connsiteX1" fmla="*/ 1857375 w 1857375"/>
                <a:gd name="connsiteY1" fmla="*/ 4761 h 254793"/>
                <a:gd name="connsiteX2" fmla="*/ 1033463 w 1857375"/>
                <a:gd name="connsiteY2" fmla="*/ 126206 h 254793"/>
                <a:gd name="connsiteX3" fmla="*/ 702469 w 1857375"/>
                <a:gd name="connsiteY3" fmla="*/ 166687 h 254793"/>
                <a:gd name="connsiteX4" fmla="*/ 411956 w 1857375"/>
                <a:gd name="connsiteY4" fmla="*/ 214312 h 254793"/>
                <a:gd name="connsiteX5" fmla="*/ 147638 w 1857375"/>
                <a:gd name="connsiteY5" fmla="*/ 226219 h 254793"/>
                <a:gd name="connsiteX6" fmla="*/ 0 w 1857375"/>
                <a:gd name="connsiteY6" fmla="*/ 254793 h 254793"/>
                <a:gd name="connsiteX7" fmla="*/ 1 w 1857375"/>
                <a:gd name="connsiteY7" fmla="*/ 0 h 254793"/>
                <a:gd name="connsiteX0" fmla="*/ 4764 w 1862138"/>
                <a:gd name="connsiteY0" fmla="*/ 0 h 242886"/>
                <a:gd name="connsiteX1" fmla="*/ 1862138 w 1862138"/>
                <a:gd name="connsiteY1" fmla="*/ 4761 h 242886"/>
                <a:gd name="connsiteX2" fmla="*/ 1038226 w 1862138"/>
                <a:gd name="connsiteY2" fmla="*/ 126206 h 242886"/>
                <a:gd name="connsiteX3" fmla="*/ 707232 w 1862138"/>
                <a:gd name="connsiteY3" fmla="*/ 166687 h 242886"/>
                <a:gd name="connsiteX4" fmla="*/ 416719 w 1862138"/>
                <a:gd name="connsiteY4" fmla="*/ 214312 h 242886"/>
                <a:gd name="connsiteX5" fmla="*/ 152401 w 1862138"/>
                <a:gd name="connsiteY5" fmla="*/ 226219 h 242886"/>
                <a:gd name="connsiteX6" fmla="*/ 0 w 1862138"/>
                <a:gd name="connsiteY6" fmla="*/ 242886 h 242886"/>
                <a:gd name="connsiteX7" fmla="*/ 4764 w 1862138"/>
                <a:gd name="connsiteY7" fmla="*/ 0 h 242886"/>
                <a:gd name="connsiteX0" fmla="*/ 4764 w 1862138"/>
                <a:gd name="connsiteY0" fmla="*/ 0 h 242886"/>
                <a:gd name="connsiteX1" fmla="*/ 1862138 w 1862138"/>
                <a:gd name="connsiteY1" fmla="*/ 4761 h 242886"/>
                <a:gd name="connsiteX2" fmla="*/ 1045370 w 1862138"/>
                <a:gd name="connsiteY2" fmla="*/ 130968 h 242886"/>
                <a:gd name="connsiteX3" fmla="*/ 707232 w 1862138"/>
                <a:gd name="connsiteY3" fmla="*/ 166687 h 242886"/>
                <a:gd name="connsiteX4" fmla="*/ 416719 w 1862138"/>
                <a:gd name="connsiteY4" fmla="*/ 214312 h 242886"/>
                <a:gd name="connsiteX5" fmla="*/ 152401 w 1862138"/>
                <a:gd name="connsiteY5" fmla="*/ 226219 h 242886"/>
                <a:gd name="connsiteX6" fmla="*/ 0 w 1862138"/>
                <a:gd name="connsiteY6" fmla="*/ 242886 h 242886"/>
                <a:gd name="connsiteX7" fmla="*/ 4764 w 1862138"/>
                <a:gd name="connsiteY7" fmla="*/ 0 h 24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2138" h="242886">
                  <a:moveTo>
                    <a:pt x="4764" y="0"/>
                  </a:moveTo>
                  <a:lnTo>
                    <a:pt x="1862138" y="4761"/>
                  </a:lnTo>
                  <a:lnTo>
                    <a:pt x="1045370" y="130968"/>
                  </a:lnTo>
                  <a:lnTo>
                    <a:pt x="707232" y="166687"/>
                  </a:lnTo>
                  <a:lnTo>
                    <a:pt x="416719" y="214312"/>
                  </a:lnTo>
                  <a:lnTo>
                    <a:pt x="152401" y="226219"/>
                  </a:lnTo>
                  <a:lnTo>
                    <a:pt x="0" y="242886"/>
                  </a:lnTo>
                  <a:cubicBezTo>
                    <a:pt x="0" y="157955"/>
                    <a:pt x="4764" y="84931"/>
                    <a:pt x="4764" y="0"/>
                  </a:cubicBezTo>
                  <a:close/>
                </a:path>
              </a:pathLst>
            </a:cu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65" t="-1" b="-13310"/>
            <a:stretch/>
          </p:blipFill>
          <p:spPr bwMode="auto">
            <a:xfrm rot="21224834">
              <a:off x="3696584" y="5507592"/>
              <a:ext cx="780373" cy="16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65" t="-1" b="-13310"/>
            <a:stretch/>
          </p:blipFill>
          <p:spPr bwMode="auto">
            <a:xfrm rot="21159048">
              <a:off x="4289085" y="5426980"/>
              <a:ext cx="780373" cy="16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420" t="-1" r="2978" b="-13311"/>
            <a:stretch/>
          </p:blipFill>
          <p:spPr bwMode="auto">
            <a:xfrm rot="20807299">
              <a:off x="6279145" y="5209174"/>
              <a:ext cx="732209" cy="16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529" t="-2" r="13602" b="2841"/>
            <a:stretch/>
          </p:blipFill>
          <p:spPr bwMode="auto">
            <a:xfrm>
              <a:off x="4914906" y="5236948"/>
              <a:ext cx="239678" cy="300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529" t="-2" r="13602" b="2841"/>
            <a:stretch/>
          </p:blipFill>
          <p:spPr bwMode="auto">
            <a:xfrm rot="20821729">
              <a:off x="6772023" y="5000092"/>
              <a:ext cx="239678" cy="300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1466290" y="4818716"/>
              <a:ext cx="873752" cy="333817"/>
              <a:chOff x="1057719" y="2840466"/>
              <a:chExt cx="1121956" cy="428644"/>
            </a:xfrm>
          </p:grpSpPr>
          <p:pic>
            <p:nvPicPr>
              <p:cNvPr id="2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65" t="-1" b="-13310"/>
              <a:stretch/>
            </p:blipFill>
            <p:spPr bwMode="auto">
              <a:xfrm rot="21417946">
                <a:off x="1066800" y="3038295"/>
                <a:ext cx="1002051" cy="211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965" r="64528" b="7920"/>
              <a:stretch/>
            </p:blipFill>
            <p:spPr bwMode="auto">
              <a:xfrm rot="21417946">
                <a:off x="1909370" y="3049682"/>
                <a:ext cx="267560" cy="172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529" t="-2" r="13602" b="2841"/>
              <a:stretch/>
            </p:blipFill>
            <p:spPr bwMode="auto">
              <a:xfrm rot="21410631">
                <a:off x="1744225" y="2840466"/>
                <a:ext cx="307763" cy="385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Freeform 30"/>
              <p:cNvSpPr/>
              <p:nvPr/>
            </p:nvSpPr>
            <p:spPr>
              <a:xfrm>
                <a:off x="1057719" y="3217055"/>
                <a:ext cx="1121956" cy="52055"/>
              </a:xfrm>
              <a:custGeom>
                <a:avLst/>
                <a:gdLst>
                  <a:gd name="connsiteX0" fmla="*/ 0 w 1318437"/>
                  <a:gd name="connsiteY0" fmla="*/ 10632 h 42530"/>
                  <a:gd name="connsiteX1" fmla="*/ 148856 w 1318437"/>
                  <a:gd name="connsiteY1" fmla="*/ 42530 h 42530"/>
                  <a:gd name="connsiteX2" fmla="*/ 404037 w 1318437"/>
                  <a:gd name="connsiteY2" fmla="*/ 21265 h 42530"/>
                  <a:gd name="connsiteX3" fmla="*/ 563526 w 1318437"/>
                  <a:gd name="connsiteY3" fmla="*/ 21265 h 42530"/>
                  <a:gd name="connsiteX4" fmla="*/ 723014 w 1318437"/>
                  <a:gd name="connsiteY4" fmla="*/ 21265 h 42530"/>
                  <a:gd name="connsiteX5" fmla="*/ 829340 w 1318437"/>
                  <a:gd name="connsiteY5" fmla="*/ 10632 h 42530"/>
                  <a:gd name="connsiteX6" fmla="*/ 978196 w 1318437"/>
                  <a:gd name="connsiteY6" fmla="*/ 10632 h 42530"/>
                  <a:gd name="connsiteX7" fmla="*/ 1084521 w 1318437"/>
                  <a:gd name="connsiteY7" fmla="*/ 21265 h 42530"/>
                  <a:gd name="connsiteX8" fmla="*/ 1233377 w 1318437"/>
                  <a:gd name="connsiteY8" fmla="*/ 0 h 42530"/>
                  <a:gd name="connsiteX9" fmla="*/ 1318437 w 1318437"/>
                  <a:gd name="connsiteY9" fmla="*/ 21265 h 42530"/>
                  <a:gd name="connsiteX0" fmla="*/ 0 w 1169581"/>
                  <a:gd name="connsiteY0" fmla="*/ 42530 h 42530"/>
                  <a:gd name="connsiteX1" fmla="*/ 255181 w 1169581"/>
                  <a:gd name="connsiteY1" fmla="*/ 21265 h 42530"/>
                  <a:gd name="connsiteX2" fmla="*/ 414670 w 1169581"/>
                  <a:gd name="connsiteY2" fmla="*/ 21265 h 42530"/>
                  <a:gd name="connsiteX3" fmla="*/ 574158 w 1169581"/>
                  <a:gd name="connsiteY3" fmla="*/ 21265 h 42530"/>
                  <a:gd name="connsiteX4" fmla="*/ 680484 w 1169581"/>
                  <a:gd name="connsiteY4" fmla="*/ 10632 h 42530"/>
                  <a:gd name="connsiteX5" fmla="*/ 829340 w 1169581"/>
                  <a:gd name="connsiteY5" fmla="*/ 10632 h 42530"/>
                  <a:gd name="connsiteX6" fmla="*/ 935665 w 1169581"/>
                  <a:gd name="connsiteY6" fmla="*/ 21265 h 42530"/>
                  <a:gd name="connsiteX7" fmla="*/ 1084521 w 1169581"/>
                  <a:gd name="connsiteY7" fmla="*/ 0 h 42530"/>
                  <a:gd name="connsiteX8" fmla="*/ 1169581 w 1169581"/>
                  <a:gd name="connsiteY8" fmla="*/ 21265 h 42530"/>
                  <a:gd name="connsiteX0" fmla="*/ 0 w 1121956"/>
                  <a:gd name="connsiteY0" fmla="*/ 52055 h 52055"/>
                  <a:gd name="connsiteX1" fmla="*/ 207556 w 1121956"/>
                  <a:gd name="connsiteY1" fmla="*/ 21265 h 52055"/>
                  <a:gd name="connsiteX2" fmla="*/ 367045 w 1121956"/>
                  <a:gd name="connsiteY2" fmla="*/ 21265 h 52055"/>
                  <a:gd name="connsiteX3" fmla="*/ 526533 w 1121956"/>
                  <a:gd name="connsiteY3" fmla="*/ 21265 h 52055"/>
                  <a:gd name="connsiteX4" fmla="*/ 632859 w 1121956"/>
                  <a:gd name="connsiteY4" fmla="*/ 10632 h 52055"/>
                  <a:gd name="connsiteX5" fmla="*/ 781715 w 1121956"/>
                  <a:gd name="connsiteY5" fmla="*/ 10632 h 52055"/>
                  <a:gd name="connsiteX6" fmla="*/ 888040 w 1121956"/>
                  <a:gd name="connsiteY6" fmla="*/ 21265 h 52055"/>
                  <a:gd name="connsiteX7" fmla="*/ 1036896 w 1121956"/>
                  <a:gd name="connsiteY7" fmla="*/ 0 h 52055"/>
                  <a:gd name="connsiteX8" fmla="*/ 1121956 w 1121956"/>
                  <a:gd name="connsiteY8" fmla="*/ 21265 h 5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956" h="52055">
                    <a:moveTo>
                      <a:pt x="0" y="52055"/>
                    </a:moveTo>
                    <a:lnTo>
                      <a:pt x="207556" y="21265"/>
                    </a:lnTo>
                    <a:lnTo>
                      <a:pt x="367045" y="21265"/>
                    </a:lnTo>
                    <a:lnTo>
                      <a:pt x="526533" y="21265"/>
                    </a:lnTo>
                    <a:lnTo>
                      <a:pt x="632859" y="10632"/>
                    </a:lnTo>
                    <a:lnTo>
                      <a:pt x="781715" y="10632"/>
                    </a:lnTo>
                    <a:lnTo>
                      <a:pt x="888040" y="21265"/>
                    </a:lnTo>
                    <a:lnTo>
                      <a:pt x="1036896" y="0"/>
                    </a:lnTo>
                    <a:lnTo>
                      <a:pt x="1121956" y="21265"/>
                    </a:lnTo>
                  </a:path>
                </a:pathLst>
              </a:custGeom>
              <a:noFill/>
              <a:ln w="25400" cap="flat" cmpd="sng" algn="ctr">
                <a:solidFill>
                  <a:srgbClr val="00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sp>
          <p:nvSpPr>
            <p:cNvPr id="15" name="Freeform 14"/>
            <p:cNvSpPr/>
            <p:nvPr/>
          </p:nvSpPr>
          <p:spPr>
            <a:xfrm>
              <a:off x="2338017" y="5263625"/>
              <a:ext cx="4682508" cy="606409"/>
            </a:xfrm>
            <a:custGeom>
              <a:avLst/>
              <a:gdLst>
                <a:gd name="connsiteX0" fmla="*/ 5991225 w 5991225"/>
                <a:gd name="connsiteY0" fmla="*/ 0 h 504825"/>
                <a:gd name="connsiteX1" fmla="*/ 5581650 w 5991225"/>
                <a:gd name="connsiteY1" fmla="*/ 38100 h 504825"/>
                <a:gd name="connsiteX2" fmla="*/ 5400675 w 5991225"/>
                <a:gd name="connsiteY2" fmla="*/ 57150 h 504825"/>
                <a:gd name="connsiteX3" fmla="*/ 5276850 w 5991225"/>
                <a:gd name="connsiteY3" fmla="*/ 104775 h 504825"/>
                <a:gd name="connsiteX4" fmla="*/ 5086350 w 5991225"/>
                <a:gd name="connsiteY4" fmla="*/ 95250 h 504825"/>
                <a:gd name="connsiteX5" fmla="*/ 4886325 w 5991225"/>
                <a:gd name="connsiteY5" fmla="*/ 95250 h 504825"/>
                <a:gd name="connsiteX6" fmla="*/ 4629150 w 5991225"/>
                <a:gd name="connsiteY6" fmla="*/ 114300 h 504825"/>
                <a:gd name="connsiteX7" fmla="*/ 4324350 w 5991225"/>
                <a:gd name="connsiteY7" fmla="*/ 152400 h 504825"/>
                <a:gd name="connsiteX8" fmla="*/ 4076700 w 5991225"/>
                <a:gd name="connsiteY8" fmla="*/ 190500 h 504825"/>
                <a:gd name="connsiteX9" fmla="*/ 3781425 w 5991225"/>
                <a:gd name="connsiteY9" fmla="*/ 190500 h 504825"/>
                <a:gd name="connsiteX10" fmla="*/ 3467100 w 5991225"/>
                <a:gd name="connsiteY10" fmla="*/ 209550 h 504825"/>
                <a:gd name="connsiteX11" fmla="*/ 3133725 w 5991225"/>
                <a:gd name="connsiteY11" fmla="*/ 266700 h 504825"/>
                <a:gd name="connsiteX12" fmla="*/ 2971800 w 5991225"/>
                <a:gd name="connsiteY12" fmla="*/ 285750 h 504825"/>
                <a:gd name="connsiteX13" fmla="*/ 2533650 w 5991225"/>
                <a:gd name="connsiteY13" fmla="*/ 304800 h 504825"/>
                <a:gd name="connsiteX14" fmla="*/ 2276475 w 5991225"/>
                <a:gd name="connsiteY14" fmla="*/ 304800 h 504825"/>
                <a:gd name="connsiteX15" fmla="*/ 2009775 w 5991225"/>
                <a:gd name="connsiteY15" fmla="*/ 323850 h 504825"/>
                <a:gd name="connsiteX16" fmla="*/ 1666875 w 5991225"/>
                <a:gd name="connsiteY16" fmla="*/ 409575 h 504825"/>
                <a:gd name="connsiteX17" fmla="*/ 1485900 w 5991225"/>
                <a:gd name="connsiteY17" fmla="*/ 371475 h 504825"/>
                <a:gd name="connsiteX18" fmla="*/ 1038225 w 5991225"/>
                <a:gd name="connsiteY18" fmla="*/ 419100 h 504825"/>
                <a:gd name="connsiteX19" fmla="*/ 752475 w 5991225"/>
                <a:gd name="connsiteY19" fmla="*/ 447675 h 504825"/>
                <a:gd name="connsiteX20" fmla="*/ 285750 w 5991225"/>
                <a:gd name="connsiteY20" fmla="*/ 485775 h 504825"/>
                <a:gd name="connsiteX21" fmla="*/ 0 w 5991225"/>
                <a:gd name="connsiteY21" fmla="*/ 504825 h 504825"/>
                <a:gd name="connsiteX0" fmla="*/ 5991225 w 5991225"/>
                <a:gd name="connsiteY0" fmla="*/ 0 h 504825"/>
                <a:gd name="connsiteX1" fmla="*/ 5581650 w 5991225"/>
                <a:gd name="connsiteY1" fmla="*/ 38100 h 504825"/>
                <a:gd name="connsiteX2" fmla="*/ 5400675 w 5991225"/>
                <a:gd name="connsiteY2" fmla="*/ 57150 h 504825"/>
                <a:gd name="connsiteX3" fmla="*/ 5276850 w 5991225"/>
                <a:gd name="connsiteY3" fmla="*/ 104775 h 504825"/>
                <a:gd name="connsiteX4" fmla="*/ 5086350 w 5991225"/>
                <a:gd name="connsiteY4" fmla="*/ 95250 h 504825"/>
                <a:gd name="connsiteX5" fmla="*/ 4886325 w 5991225"/>
                <a:gd name="connsiteY5" fmla="*/ 95250 h 504825"/>
                <a:gd name="connsiteX6" fmla="*/ 4629150 w 5991225"/>
                <a:gd name="connsiteY6" fmla="*/ 114300 h 504825"/>
                <a:gd name="connsiteX7" fmla="*/ 4324350 w 5991225"/>
                <a:gd name="connsiteY7" fmla="*/ 152400 h 504825"/>
                <a:gd name="connsiteX8" fmla="*/ 4076700 w 5991225"/>
                <a:gd name="connsiteY8" fmla="*/ 190500 h 504825"/>
                <a:gd name="connsiteX9" fmla="*/ 3781425 w 5991225"/>
                <a:gd name="connsiteY9" fmla="*/ 190500 h 504825"/>
                <a:gd name="connsiteX10" fmla="*/ 3467100 w 5991225"/>
                <a:gd name="connsiteY10" fmla="*/ 209550 h 504825"/>
                <a:gd name="connsiteX11" fmla="*/ 3133725 w 5991225"/>
                <a:gd name="connsiteY11" fmla="*/ 266700 h 504825"/>
                <a:gd name="connsiteX12" fmla="*/ 2971800 w 5991225"/>
                <a:gd name="connsiteY12" fmla="*/ 285750 h 504825"/>
                <a:gd name="connsiteX13" fmla="*/ 2533650 w 5991225"/>
                <a:gd name="connsiteY13" fmla="*/ 304800 h 504825"/>
                <a:gd name="connsiteX14" fmla="*/ 2276475 w 5991225"/>
                <a:gd name="connsiteY14" fmla="*/ 304800 h 504825"/>
                <a:gd name="connsiteX15" fmla="*/ 2009775 w 5991225"/>
                <a:gd name="connsiteY15" fmla="*/ 323850 h 504825"/>
                <a:gd name="connsiteX16" fmla="*/ 1666875 w 5991225"/>
                <a:gd name="connsiteY16" fmla="*/ 409575 h 504825"/>
                <a:gd name="connsiteX17" fmla="*/ 1450182 w 5991225"/>
                <a:gd name="connsiteY17" fmla="*/ 392906 h 504825"/>
                <a:gd name="connsiteX18" fmla="*/ 1038225 w 5991225"/>
                <a:gd name="connsiteY18" fmla="*/ 419100 h 504825"/>
                <a:gd name="connsiteX19" fmla="*/ 752475 w 5991225"/>
                <a:gd name="connsiteY19" fmla="*/ 447675 h 504825"/>
                <a:gd name="connsiteX20" fmla="*/ 285750 w 5991225"/>
                <a:gd name="connsiteY20" fmla="*/ 485775 h 504825"/>
                <a:gd name="connsiteX21" fmla="*/ 0 w 5991225"/>
                <a:gd name="connsiteY21" fmla="*/ 504825 h 504825"/>
                <a:gd name="connsiteX0" fmla="*/ 5991225 w 5991225"/>
                <a:gd name="connsiteY0" fmla="*/ 0 h 504825"/>
                <a:gd name="connsiteX1" fmla="*/ 5581650 w 5991225"/>
                <a:gd name="connsiteY1" fmla="*/ 38100 h 504825"/>
                <a:gd name="connsiteX2" fmla="*/ 5400675 w 5991225"/>
                <a:gd name="connsiteY2" fmla="*/ 57150 h 504825"/>
                <a:gd name="connsiteX3" fmla="*/ 5276850 w 5991225"/>
                <a:gd name="connsiteY3" fmla="*/ 104775 h 504825"/>
                <a:gd name="connsiteX4" fmla="*/ 5086350 w 5991225"/>
                <a:gd name="connsiteY4" fmla="*/ 95250 h 504825"/>
                <a:gd name="connsiteX5" fmla="*/ 4886325 w 5991225"/>
                <a:gd name="connsiteY5" fmla="*/ 95250 h 504825"/>
                <a:gd name="connsiteX6" fmla="*/ 4629150 w 5991225"/>
                <a:gd name="connsiteY6" fmla="*/ 114300 h 504825"/>
                <a:gd name="connsiteX7" fmla="*/ 4324350 w 5991225"/>
                <a:gd name="connsiteY7" fmla="*/ 152400 h 504825"/>
                <a:gd name="connsiteX8" fmla="*/ 4076700 w 5991225"/>
                <a:gd name="connsiteY8" fmla="*/ 190500 h 504825"/>
                <a:gd name="connsiteX9" fmla="*/ 3781425 w 5991225"/>
                <a:gd name="connsiteY9" fmla="*/ 190500 h 504825"/>
                <a:gd name="connsiteX10" fmla="*/ 3467100 w 5991225"/>
                <a:gd name="connsiteY10" fmla="*/ 209550 h 504825"/>
                <a:gd name="connsiteX11" fmla="*/ 3133725 w 5991225"/>
                <a:gd name="connsiteY11" fmla="*/ 266700 h 504825"/>
                <a:gd name="connsiteX12" fmla="*/ 2971800 w 5991225"/>
                <a:gd name="connsiteY12" fmla="*/ 285750 h 504825"/>
                <a:gd name="connsiteX13" fmla="*/ 2533650 w 5991225"/>
                <a:gd name="connsiteY13" fmla="*/ 304800 h 504825"/>
                <a:gd name="connsiteX14" fmla="*/ 2276475 w 5991225"/>
                <a:gd name="connsiteY14" fmla="*/ 304800 h 504825"/>
                <a:gd name="connsiteX15" fmla="*/ 2026444 w 5991225"/>
                <a:gd name="connsiteY15" fmla="*/ 335756 h 504825"/>
                <a:gd name="connsiteX16" fmla="*/ 1666875 w 5991225"/>
                <a:gd name="connsiteY16" fmla="*/ 409575 h 504825"/>
                <a:gd name="connsiteX17" fmla="*/ 1450182 w 5991225"/>
                <a:gd name="connsiteY17" fmla="*/ 392906 h 504825"/>
                <a:gd name="connsiteX18" fmla="*/ 1038225 w 5991225"/>
                <a:gd name="connsiteY18" fmla="*/ 419100 h 504825"/>
                <a:gd name="connsiteX19" fmla="*/ 752475 w 5991225"/>
                <a:gd name="connsiteY19" fmla="*/ 447675 h 504825"/>
                <a:gd name="connsiteX20" fmla="*/ 285750 w 5991225"/>
                <a:gd name="connsiteY20" fmla="*/ 485775 h 504825"/>
                <a:gd name="connsiteX21" fmla="*/ 0 w 5991225"/>
                <a:gd name="connsiteY21" fmla="*/ 504825 h 504825"/>
                <a:gd name="connsiteX0" fmla="*/ 5991225 w 5991225"/>
                <a:gd name="connsiteY0" fmla="*/ 0 h 504825"/>
                <a:gd name="connsiteX1" fmla="*/ 5581650 w 5991225"/>
                <a:gd name="connsiteY1" fmla="*/ 38100 h 504825"/>
                <a:gd name="connsiteX2" fmla="*/ 5400675 w 5991225"/>
                <a:gd name="connsiteY2" fmla="*/ 57150 h 504825"/>
                <a:gd name="connsiteX3" fmla="*/ 5276850 w 5991225"/>
                <a:gd name="connsiteY3" fmla="*/ 104775 h 504825"/>
                <a:gd name="connsiteX4" fmla="*/ 5086350 w 5991225"/>
                <a:gd name="connsiteY4" fmla="*/ 95250 h 504825"/>
                <a:gd name="connsiteX5" fmla="*/ 4886325 w 5991225"/>
                <a:gd name="connsiteY5" fmla="*/ 95250 h 504825"/>
                <a:gd name="connsiteX6" fmla="*/ 4629150 w 5991225"/>
                <a:gd name="connsiteY6" fmla="*/ 114300 h 504825"/>
                <a:gd name="connsiteX7" fmla="*/ 4324350 w 5991225"/>
                <a:gd name="connsiteY7" fmla="*/ 152400 h 504825"/>
                <a:gd name="connsiteX8" fmla="*/ 4076700 w 5991225"/>
                <a:gd name="connsiteY8" fmla="*/ 190500 h 504825"/>
                <a:gd name="connsiteX9" fmla="*/ 3781425 w 5991225"/>
                <a:gd name="connsiteY9" fmla="*/ 190500 h 504825"/>
                <a:gd name="connsiteX10" fmla="*/ 3467100 w 5991225"/>
                <a:gd name="connsiteY10" fmla="*/ 209550 h 504825"/>
                <a:gd name="connsiteX11" fmla="*/ 3133725 w 5991225"/>
                <a:gd name="connsiteY11" fmla="*/ 266700 h 504825"/>
                <a:gd name="connsiteX12" fmla="*/ 2971800 w 5991225"/>
                <a:gd name="connsiteY12" fmla="*/ 285750 h 504825"/>
                <a:gd name="connsiteX13" fmla="*/ 2533650 w 5991225"/>
                <a:gd name="connsiteY13" fmla="*/ 304800 h 504825"/>
                <a:gd name="connsiteX14" fmla="*/ 2288381 w 5991225"/>
                <a:gd name="connsiteY14" fmla="*/ 314325 h 504825"/>
                <a:gd name="connsiteX15" fmla="*/ 2026444 w 5991225"/>
                <a:gd name="connsiteY15" fmla="*/ 335756 h 504825"/>
                <a:gd name="connsiteX16" fmla="*/ 1666875 w 5991225"/>
                <a:gd name="connsiteY16" fmla="*/ 409575 h 504825"/>
                <a:gd name="connsiteX17" fmla="*/ 1450182 w 5991225"/>
                <a:gd name="connsiteY17" fmla="*/ 392906 h 504825"/>
                <a:gd name="connsiteX18" fmla="*/ 1038225 w 5991225"/>
                <a:gd name="connsiteY18" fmla="*/ 419100 h 504825"/>
                <a:gd name="connsiteX19" fmla="*/ 752475 w 5991225"/>
                <a:gd name="connsiteY19" fmla="*/ 447675 h 504825"/>
                <a:gd name="connsiteX20" fmla="*/ 285750 w 5991225"/>
                <a:gd name="connsiteY20" fmla="*/ 485775 h 504825"/>
                <a:gd name="connsiteX21" fmla="*/ 0 w 5991225"/>
                <a:gd name="connsiteY21" fmla="*/ 504825 h 504825"/>
                <a:gd name="connsiteX0" fmla="*/ 5941218 w 5941218"/>
                <a:gd name="connsiteY0" fmla="*/ 0 h 514350"/>
                <a:gd name="connsiteX1" fmla="*/ 5531643 w 5941218"/>
                <a:gd name="connsiteY1" fmla="*/ 38100 h 514350"/>
                <a:gd name="connsiteX2" fmla="*/ 5350668 w 5941218"/>
                <a:gd name="connsiteY2" fmla="*/ 57150 h 514350"/>
                <a:gd name="connsiteX3" fmla="*/ 5226843 w 5941218"/>
                <a:gd name="connsiteY3" fmla="*/ 104775 h 514350"/>
                <a:gd name="connsiteX4" fmla="*/ 5036343 w 5941218"/>
                <a:gd name="connsiteY4" fmla="*/ 95250 h 514350"/>
                <a:gd name="connsiteX5" fmla="*/ 4836318 w 5941218"/>
                <a:gd name="connsiteY5" fmla="*/ 95250 h 514350"/>
                <a:gd name="connsiteX6" fmla="*/ 4579143 w 5941218"/>
                <a:gd name="connsiteY6" fmla="*/ 114300 h 514350"/>
                <a:gd name="connsiteX7" fmla="*/ 4274343 w 5941218"/>
                <a:gd name="connsiteY7" fmla="*/ 152400 h 514350"/>
                <a:gd name="connsiteX8" fmla="*/ 4026693 w 5941218"/>
                <a:gd name="connsiteY8" fmla="*/ 190500 h 514350"/>
                <a:gd name="connsiteX9" fmla="*/ 3731418 w 5941218"/>
                <a:gd name="connsiteY9" fmla="*/ 190500 h 514350"/>
                <a:gd name="connsiteX10" fmla="*/ 3417093 w 5941218"/>
                <a:gd name="connsiteY10" fmla="*/ 209550 h 514350"/>
                <a:gd name="connsiteX11" fmla="*/ 3083718 w 5941218"/>
                <a:gd name="connsiteY11" fmla="*/ 266700 h 514350"/>
                <a:gd name="connsiteX12" fmla="*/ 2921793 w 5941218"/>
                <a:gd name="connsiteY12" fmla="*/ 285750 h 514350"/>
                <a:gd name="connsiteX13" fmla="*/ 2483643 w 5941218"/>
                <a:gd name="connsiteY13" fmla="*/ 304800 h 514350"/>
                <a:gd name="connsiteX14" fmla="*/ 2238374 w 5941218"/>
                <a:gd name="connsiteY14" fmla="*/ 314325 h 514350"/>
                <a:gd name="connsiteX15" fmla="*/ 1976437 w 5941218"/>
                <a:gd name="connsiteY15" fmla="*/ 335756 h 514350"/>
                <a:gd name="connsiteX16" fmla="*/ 1616868 w 5941218"/>
                <a:gd name="connsiteY16" fmla="*/ 409575 h 514350"/>
                <a:gd name="connsiteX17" fmla="*/ 1400175 w 5941218"/>
                <a:gd name="connsiteY17" fmla="*/ 392906 h 514350"/>
                <a:gd name="connsiteX18" fmla="*/ 988218 w 5941218"/>
                <a:gd name="connsiteY18" fmla="*/ 419100 h 514350"/>
                <a:gd name="connsiteX19" fmla="*/ 702468 w 5941218"/>
                <a:gd name="connsiteY19" fmla="*/ 447675 h 514350"/>
                <a:gd name="connsiteX20" fmla="*/ 235743 w 5941218"/>
                <a:gd name="connsiteY20" fmla="*/ 485775 h 514350"/>
                <a:gd name="connsiteX21" fmla="*/ 0 w 5941218"/>
                <a:gd name="connsiteY21" fmla="*/ 514350 h 514350"/>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100636 w 6005511"/>
                <a:gd name="connsiteY4" fmla="*/ 95250 h 497682"/>
                <a:gd name="connsiteX5" fmla="*/ 4900611 w 6005511"/>
                <a:gd name="connsiteY5" fmla="*/ 95250 h 497682"/>
                <a:gd name="connsiteX6" fmla="*/ 4643436 w 6005511"/>
                <a:gd name="connsiteY6" fmla="*/ 114300 h 497682"/>
                <a:gd name="connsiteX7" fmla="*/ 4338636 w 6005511"/>
                <a:gd name="connsiteY7" fmla="*/ 152400 h 497682"/>
                <a:gd name="connsiteX8" fmla="*/ 4090986 w 6005511"/>
                <a:gd name="connsiteY8" fmla="*/ 190500 h 497682"/>
                <a:gd name="connsiteX9" fmla="*/ 3795711 w 6005511"/>
                <a:gd name="connsiteY9" fmla="*/ 190500 h 497682"/>
                <a:gd name="connsiteX10" fmla="*/ 3481386 w 6005511"/>
                <a:gd name="connsiteY10" fmla="*/ 2095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100636 w 6005511"/>
                <a:gd name="connsiteY4" fmla="*/ 95250 h 497682"/>
                <a:gd name="connsiteX5" fmla="*/ 4900611 w 6005511"/>
                <a:gd name="connsiteY5" fmla="*/ 95250 h 497682"/>
                <a:gd name="connsiteX6" fmla="*/ 4643436 w 6005511"/>
                <a:gd name="connsiteY6" fmla="*/ 114300 h 497682"/>
                <a:gd name="connsiteX7" fmla="*/ 4338636 w 6005511"/>
                <a:gd name="connsiteY7" fmla="*/ 152400 h 497682"/>
                <a:gd name="connsiteX8" fmla="*/ 4090986 w 6005511"/>
                <a:gd name="connsiteY8" fmla="*/ 190500 h 497682"/>
                <a:gd name="connsiteX9" fmla="*/ 3795711 w 6005511"/>
                <a:gd name="connsiteY9" fmla="*/ 190500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100636 w 6005511"/>
                <a:gd name="connsiteY4" fmla="*/ 95250 h 497682"/>
                <a:gd name="connsiteX5" fmla="*/ 4900611 w 6005511"/>
                <a:gd name="connsiteY5" fmla="*/ 95250 h 497682"/>
                <a:gd name="connsiteX6" fmla="*/ 4643436 w 6005511"/>
                <a:gd name="connsiteY6" fmla="*/ 114300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100636 w 6005511"/>
                <a:gd name="connsiteY4" fmla="*/ 95250 h 497682"/>
                <a:gd name="connsiteX5" fmla="*/ 4900611 w 6005511"/>
                <a:gd name="connsiteY5" fmla="*/ 95250 h 497682"/>
                <a:gd name="connsiteX6" fmla="*/ 4631529 w 6005511"/>
                <a:gd name="connsiteY6" fmla="*/ 142875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100636 w 6005511"/>
                <a:gd name="connsiteY4" fmla="*/ 95250 h 497682"/>
                <a:gd name="connsiteX5" fmla="*/ 4900611 w 6005511"/>
                <a:gd name="connsiteY5" fmla="*/ 121443 h 497682"/>
                <a:gd name="connsiteX6" fmla="*/ 4631529 w 6005511"/>
                <a:gd name="connsiteY6" fmla="*/ 142875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064917 w 6005511"/>
                <a:gd name="connsiteY4" fmla="*/ 116681 h 497682"/>
                <a:gd name="connsiteX5" fmla="*/ 4900611 w 6005511"/>
                <a:gd name="connsiteY5" fmla="*/ 121443 h 497682"/>
                <a:gd name="connsiteX6" fmla="*/ 4631529 w 6005511"/>
                <a:gd name="connsiteY6" fmla="*/ 142875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741192 w 6005511"/>
                <a:gd name="connsiteY1" fmla="*/ 57150 h 497682"/>
                <a:gd name="connsiteX2" fmla="*/ 5414961 w 6005511"/>
                <a:gd name="connsiteY2" fmla="*/ 57150 h 497682"/>
                <a:gd name="connsiteX3" fmla="*/ 5291136 w 6005511"/>
                <a:gd name="connsiteY3" fmla="*/ 104775 h 497682"/>
                <a:gd name="connsiteX4" fmla="*/ 5064917 w 6005511"/>
                <a:gd name="connsiteY4" fmla="*/ 116681 h 497682"/>
                <a:gd name="connsiteX5" fmla="*/ 4900611 w 6005511"/>
                <a:gd name="connsiteY5" fmla="*/ 121443 h 497682"/>
                <a:gd name="connsiteX6" fmla="*/ 4631529 w 6005511"/>
                <a:gd name="connsiteY6" fmla="*/ 142875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741192 w 6005511"/>
                <a:gd name="connsiteY1" fmla="*/ 57150 h 497682"/>
                <a:gd name="connsiteX2" fmla="*/ 5448298 w 6005511"/>
                <a:gd name="connsiteY2" fmla="*/ 66675 h 497682"/>
                <a:gd name="connsiteX3" fmla="*/ 5291136 w 6005511"/>
                <a:gd name="connsiteY3" fmla="*/ 104775 h 497682"/>
                <a:gd name="connsiteX4" fmla="*/ 5064917 w 6005511"/>
                <a:gd name="connsiteY4" fmla="*/ 116681 h 497682"/>
                <a:gd name="connsiteX5" fmla="*/ 4900611 w 6005511"/>
                <a:gd name="connsiteY5" fmla="*/ 121443 h 497682"/>
                <a:gd name="connsiteX6" fmla="*/ 4631529 w 6005511"/>
                <a:gd name="connsiteY6" fmla="*/ 142875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5991224 w 5991224"/>
                <a:gd name="connsiteY0" fmla="*/ 0 h 485776"/>
                <a:gd name="connsiteX1" fmla="*/ 5741192 w 5991224"/>
                <a:gd name="connsiteY1" fmla="*/ 45244 h 485776"/>
                <a:gd name="connsiteX2" fmla="*/ 5448298 w 5991224"/>
                <a:gd name="connsiteY2" fmla="*/ 54769 h 485776"/>
                <a:gd name="connsiteX3" fmla="*/ 5291136 w 5991224"/>
                <a:gd name="connsiteY3" fmla="*/ 92869 h 485776"/>
                <a:gd name="connsiteX4" fmla="*/ 5064917 w 5991224"/>
                <a:gd name="connsiteY4" fmla="*/ 104775 h 485776"/>
                <a:gd name="connsiteX5" fmla="*/ 4900611 w 5991224"/>
                <a:gd name="connsiteY5" fmla="*/ 109537 h 485776"/>
                <a:gd name="connsiteX6" fmla="*/ 4631529 w 5991224"/>
                <a:gd name="connsiteY6" fmla="*/ 130969 h 485776"/>
                <a:gd name="connsiteX7" fmla="*/ 4338636 w 5991224"/>
                <a:gd name="connsiteY7" fmla="*/ 140494 h 485776"/>
                <a:gd name="connsiteX8" fmla="*/ 4090986 w 5991224"/>
                <a:gd name="connsiteY8" fmla="*/ 178594 h 485776"/>
                <a:gd name="connsiteX9" fmla="*/ 3805236 w 5991224"/>
                <a:gd name="connsiteY9" fmla="*/ 190500 h 485776"/>
                <a:gd name="connsiteX10" fmla="*/ 3445667 w 5991224"/>
                <a:gd name="connsiteY10" fmla="*/ 235744 h 485776"/>
                <a:gd name="connsiteX11" fmla="*/ 3148011 w 5991224"/>
                <a:gd name="connsiteY11" fmla="*/ 254794 h 485776"/>
                <a:gd name="connsiteX12" fmla="*/ 2986086 w 5991224"/>
                <a:gd name="connsiteY12" fmla="*/ 273844 h 485776"/>
                <a:gd name="connsiteX13" fmla="*/ 2547936 w 5991224"/>
                <a:gd name="connsiteY13" fmla="*/ 292894 h 485776"/>
                <a:gd name="connsiteX14" fmla="*/ 2302667 w 5991224"/>
                <a:gd name="connsiteY14" fmla="*/ 302419 h 485776"/>
                <a:gd name="connsiteX15" fmla="*/ 2040730 w 5991224"/>
                <a:gd name="connsiteY15" fmla="*/ 323850 h 485776"/>
                <a:gd name="connsiteX16" fmla="*/ 1681161 w 5991224"/>
                <a:gd name="connsiteY16" fmla="*/ 397669 h 485776"/>
                <a:gd name="connsiteX17" fmla="*/ 1464468 w 5991224"/>
                <a:gd name="connsiteY17" fmla="*/ 381000 h 485776"/>
                <a:gd name="connsiteX18" fmla="*/ 1052511 w 5991224"/>
                <a:gd name="connsiteY18" fmla="*/ 407194 h 485776"/>
                <a:gd name="connsiteX19" fmla="*/ 766761 w 5991224"/>
                <a:gd name="connsiteY19" fmla="*/ 435769 h 485776"/>
                <a:gd name="connsiteX20" fmla="*/ 300036 w 5991224"/>
                <a:gd name="connsiteY20" fmla="*/ 473869 h 485776"/>
                <a:gd name="connsiteX21" fmla="*/ 0 w 5991224"/>
                <a:gd name="connsiteY21" fmla="*/ 485776 h 485776"/>
                <a:gd name="connsiteX0" fmla="*/ 6019799 w 6019799"/>
                <a:gd name="connsiteY0" fmla="*/ 0 h 676276"/>
                <a:gd name="connsiteX1" fmla="*/ 5741192 w 6019799"/>
                <a:gd name="connsiteY1" fmla="*/ 235744 h 676276"/>
                <a:gd name="connsiteX2" fmla="*/ 5448298 w 6019799"/>
                <a:gd name="connsiteY2" fmla="*/ 245269 h 676276"/>
                <a:gd name="connsiteX3" fmla="*/ 5291136 w 6019799"/>
                <a:gd name="connsiteY3" fmla="*/ 283369 h 676276"/>
                <a:gd name="connsiteX4" fmla="*/ 5064917 w 6019799"/>
                <a:gd name="connsiteY4" fmla="*/ 295275 h 676276"/>
                <a:gd name="connsiteX5" fmla="*/ 4900611 w 6019799"/>
                <a:gd name="connsiteY5" fmla="*/ 300037 h 676276"/>
                <a:gd name="connsiteX6" fmla="*/ 4631529 w 6019799"/>
                <a:gd name="connsiteY6" fmla="*/ 3214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448298 w 6019799"/>
                <a:gd name="connsiteY2" fmla="*/ 245269 h 676276"/>
                <a:gd name="connsiteX3" fmla="*/ 5291136 w 6019799"/>
                <a:gd name="connsiteY3" fmla="*/ 283369 h 676276"/>
                <a:gd name="connsiteX4" fmla="*/ 5064917 w 6019799"/>
                <a:gd name="connsiteY4" fmla="*/ 295275 h 676276"/>
                <a:gd name="connsiteX5" fmla="*/ 4900611 w 6019799"/>
                <a:gd name="connsiteY5" fmla="*/ 300037 h 676276"/>
                <a:gd name="connsiteX6" fmla="*/ 4631529 w 6019799"/>
                <a:gd name="connsiteY6" fmla="*/ 3214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291136 w 6019799"/>
                <a:gd name="connsiteY3" fmla="*/ 283369 h 676276"/>
                <a:gd name="connsiteX4" fmla="*/ 5064917 w 6019799"/>
                <a:gd name="connsiteY4" fmla="*/ 295275 h 676276"/>
                <a:gd name="connsiteX5" fmla="*/ 4900611 w 6019799"/>
                <a:gd name="connsiteY5" fmla="*/ 300037 h 676276"/>
                <a:gd name="connsiteX6" fmla="*/ 4631529 w 6019799"/>
                <a:gd name="connsiteY6" fmla="*/ 3214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5064917 w 6019799"/>
                <a:gd name="connsiteY4" fmla="*/ 295275 h 676276"/>
                <a:gd name="connsiteX5" fmla="*/ 4900611 w 6019799"/>
                <a:gd name="connsiteY5" fmla="*/ 300037 h 676276"/>
                <a:gd name="connsiteX6" fmla="*/ 4631529 w 6019799"/>
                <a:gd name="connsiteY6" fmla="*/ 3214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900611 w 6019799"/>
                <a:gd name="connsiteY5" fmla="*/ 300037 h 676276"/>
                <a:gd name="connsiteX6" fmla="*/ 4631529 w 6019799"/>
                <a:gd name="connsiteY6" fmla="*/ 3214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631529 w 6019799"/>
                <a:gd name="connsiteY6" fmla="*/ 3214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76860 w 6019799"/>
                <a:gd name="connsiteY2" fmla="*/ 154781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91185 w 6019799"/>
                <a:gd name="connsiteY1" fmla="*/ 135732 h 676276"/>
                <a:gd name="connsiteX2" fmla="*/ 5376860 w 6019799"/>
                <a:gd name="connsiteY2" fmla="*/ 154781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81660 w 6019799"/>
                <a:gd name="connsiteY1" fmla="*/ 123826 h 676276"/>
                <a:gd name="connsiteX2" fmla="*/ 5376860 w 6019799"/>
                <a:gd name="connsiteY2" fmla="*/ 154781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57847 w 6019799"/>
                <a:gd name="connsiteY1" fmla="*/ 104776 h 676276"/>
                <a:gd name="connsiteX2" fmla="*/ 5376860 w 6019799"/>
                <a:gd name="connsiteY2" fmla="*/ 154781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57847 w 6019799"/>
                <a:gd name="connsiteY1" fmla="*/ 104776 h 676276"/>
                <a:gd name="connsiteX2" fmla="*/ 5388766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57847 w 6019799"/>
                <a:gd name="connsiteY1" fmla="*/ 104776 h 676276"/>
                <a:gd name="connsiteX2" fmla="*/ 5388766 w 6019799"/>
                <a:gd name="connsiteY2" fmla="*/ 140494 h 676276"/>
                <a:gd name="connsiteX3" fmla="*/ 5164930 w 6019799"/>
                <a:gd name="connsiteY3" fmla="*/ 169069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790576"/>
                <a:gd name="connsiteX1" fmla="*/ 5657847 w 6019799"/>
                <a:gd name="connsiteY1" fmla="*/ 104776 h 790576"/>
                <a:gd name="connsiteX2" fmla="*/ 5388766 w 6019799"/>
                <a:gd name="connsiteY2" fmla="*/ 140494 h 790576"/>
                <a:gd name="connsiteX3" fmla="*/ 5164930 w 6019799"/>
                <a:gd name="connsiteY3" fmla="*/ 169069 h 790576"/>
                <a:gd name="connsiteX4" fmla="*/ 4960142 w 6019799"/>
                <a:gd name="connsiteY4" fmla="*/ 180975 h 790576"/>
                <a:gd name="connsiteX5" fmla="*/ 4757736 w 6019799"/>
                <a:gd name="connsiteY5" fmla="*/ 195262 h 790576"/>
                <a:gd name="connsiteX6" fmla="*/ 4457698 w 6019799"/>
                <a:gd name="connsiteY6" fmla="*/ 214312 h 790576"/>
                <a:gd name="connsiteX7" fmla="*/ 4195761 w 6019799"/>
                <a:gd name="connsiteY7" fmla="*/ 245269 h 790576"/>
                <a:gd name="connsiteX8" fmla="*/ 3919536 w 6019799"/>
                <a:gd name="connsiteY8" fmla="*/ 283369 h 790576"/>
                <a:gd name="connsiteX9" fmla="*/ 3624261 w 6019799"/>
                <a:gd name="connsiteY9" fmla="*/ 304800 h 790576"/>
                <a:gd name="connsiteX10" fmla="*/ 3359942 w 6019799"/>
                <a:gd name="connsiteY10" fmla="*/ 330994 h 790576"/>
                <a:gd name="connsiteX11" fmla="*/ 3081336 w 6019799"/>
                <a:gd name="connsiteY11" fmla="*/ 350044 h 790576"/>
                <a:gd name="connsiteX12" fmla="*/ 2890836 w 6019799"/>
                <a:gd name="connsiteY12" fmla="*/ 378619 h 790576"/>
                <a:gd name="connsiteX13" fmla="*/ 2481261 w 6019799"/>
                <a:gd name="connsiteY13" fmla="*/ 435769 h 790576"/>
                <a:gd name="connsiteX14" fmla="*/ 2245517 w 6019799"/>
                <a:gd name="connsiteY14" fmla="*/ 445294 h 790576"/>
                <a:gd name="connsiteX15" fmla="*/ 2031205 w 6019799"/>
                <a:gd name="connsiteY15" fmla="*/ 466725 h 790576"/>
                <a:gd name="connsiteX16" fmla="*/ 1728786 w 6019799"/>
                <a:gd name="connsiteY16" fmla="*/ 540544 h 790576"/>
                <a:gd name="connsiteX17" fmla="*/ 1464468 w 6019799"/>
                <a:gd name="connsiteY17" fmla="*/ 571500 h 790576"/>
                <a:gd name="connsiteX18" fmla="*/ 1052511 w 6019799"/>
                <a:gd name="connsiteY18" fmla="*/ 597694 h 790576"/>
                <a:gd name="connsiteX19" fmla="*/ 766761 w 6019799"/>
                <a:gd name="connsiteY19" fmla="*/ 626269 h 790576"/>
                <a:gd name="connsiteX20" fmla="*/ 300036 w 6019799"/>
                <a:gd name="connsiteY20" fmla="*/ 664369 h 790576"/>
                <a:gd name="connsiteX21" fmla="*/ 0 w 6019799"/>
                <a:gd name="connsiteY21" fmla="*/ 790576 h 790576"/>
                <a:gd name="connsiteX0" fmla="*/ 6019799 w 6019799"/>
                <a:gd name="connsiteY0" fmla="*/ 0 h 798986"/>
                <a:gd name="connsiteX1" fmla="*/ 5657847 w 6019799"/>
                <a:gd name="connsiteY1" fmla="*/ 104776 h 798986"/>
                <a:gd name="connsiteX2" fmla="*/ 5388766 w 6019799"/>
                <a:gd name="connsiteY2" fmla="*/ 140494 h 798986"/>
                <a:gd name="connsiteX3" fmla="*/ 5164930 w 6019799"/>
                <a:gd name="connsiteY3" fmla="*/ 169069 h 798986"/>
                <a:gd name="connsiteX4" fmla="*/ 4960142 w 6019799"/>
                <a:gd name="connsiteY4" fmla="*/ 180975 h 798986"/>
                <a:gd name="connsiteX5" fmla="*/ 4757736 w 6019799"/>
                <a:gd name="connsiteY5" fmla="*/ 195262 h 798986"/>
                <a:gd name="connsiteX6" fmla="*/ 4457698 w 6019799"/>
                <a:gd name="connsiteY6" fmla="*/ 214312 h 798986"/>
                <a:gd name="connsiteX7" fmla="*/ 4195761 w 6019799"/>
                <a:gd name="connsiteY7" fmla="*/ 245269 h 798986"/>
                <a:gd name="connsiteX8" fmla="*/ 3919536 w 6019799"/>
                <a:gd name="connsiteY8" fmla="*/ 283369 h 798986"/>
                <a:gd name="connsiteX9" fmla="*/ 3624261 w 6019799"/>
                <a:gd name="connsiteY9" fmla="*/ 304800 h 798986"/>
                <a:gd name="connsiteX10" fmla="*/ 3359942 w 6019799"/>
                <a:gd name="connsiteY10" fmla="*/ 330994 h 798986"/>
                <a:gd name="connsiteX11" fmla="*/ 3081336 w 6019799"/>
                <a:gd name="connsiteY11" fmla="*/ 350044 h 798986"/>
                <a:gd name="connsiteX12" fmla="*/ 2890836 w 6019799"/>
                <a:gd name="connsiteY12" fmla="*/ 378619 h 798986"/>
                <a:gd name="connsiteX13" fmla="*/ 2481261 w 6019799"/>
                <a:gd name="connsiteY13" fmla="*/ 435769 h 798986"/>
                <a:gd name="connsiteX14" fmla="*/ 2245517 w 6019799"/>
                <a:gd name="connsiteY14" fmla="*/ 445294 h 798986"/>
                <a:gd name="connsiteX15" fmla="*/ 2031205 w 6019799"/>
                <a:gd name="connsiteY15" fmla="*/ 466725 h 798986"/>
                <a:gd name="connsiteX16" fmla="*/ 1728786 w 6019799"/>
                <a:gd name="connsiteY16" fmla="*/ 540544 h 798986"/>
                <a:gd name="connsiteX17" fmla="*/ 1464468 w 6019799"/>
                <a:gd name="connsiteY17" fmla="*/ 571500 h 798986"/>
                <a:gd name="connsiteX18" fmla="*/ 1052511 w 6019799"/>
                <a:gd name="connsiteY18" fmla="*/ 597694 h 798986"/>
                <a:gd name="connsiteX19" fmla="*/ 766761 w 6019799"/>
                <a:gd name="connsiteY19" fmla="*/ 626269 h 798986"/>
                <a:gd name="connsiteX20" fmla="*/ 319086 w 6019799"/>
                <a:gd name="connsiteY20" fmla="*/ 788194 h 798986"/>
                <a:gd name="connsiteX21" fmla="*/ 0 w 6019799"/>
                <a:gd name="connsiteY21" fmla="*/ 790576 h 79898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81311 w 6010274"/>
                <a:gd name="connsiteY12" fmla="*/ 378619 h 828676"/>
                <a:gd name="connsiteX13" fmla="*/ 2471736 w 6010274"/>
                <a:gd name="connsiteY13" fmla="*/ 435769 h 828676"/>
                <a:gd name="connsiteX14" fmla="*/ 2235992 w 6010274"/>
                <a:gd name="connsiteY14" fmla="*/ 445294 h 828676"/>
                <a:gd name="connsiteX15" fmla="*/ 2021680 w 6010274"/>
                <a:gd name="connsiteY15" fmla="*/ 466725 h 828676"/>
                <a:gd name="connsiteX16" fmla="*/ 1719261 w 6010274"/>
                <a:gd name="connsiteY16" fmla="*/ 540544 h 828676"/>
                <a:gd name="connsiteX17" fmla="*/ 1454943 w 6010274"/>
                <a:gd name="connsiteY17" fmla="*/ 571500 h 828676"/>
                <a:gd name="connsiteX18" fmla="*/ 1042986 w 6010274"/>
                <a:gd name="connsiteY18" fmla="*/ 597694 h 828676"/>
                <a:gd name="connsiteX19" fmla="*/ 757236 w 6010274"/>
                <a:gd name="connsiteY19" fmla="*/ 626269 h 828676"/>
                <a:gd name="connsiteX20" fmla="*/ 309561 w 6010274"/>
                <a:gd name="connsiteY20" fmla="*/ 788194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81311 w 6010274"/>
                <a:gd name="connsiteY12" fmla="*/ 378619 h 828676"/>
                <a:gd name="connsiteX13" fmla="*/ 2471736 w 6010274"/>
                <a:gd name="connsiteY13" fmla="*/ 435769 h 828676"/>
                <a:gd name="connsiteX14" fmla="*/ 2235992 w 6010274"/>
                <a:gd name="connsiteY14" fmla="*/ 445294 h 828676"/>
                <a:gd name="connsiteX15" fmla="*/ 2021680 w 6010274"/>
                <a:gd name="connsiteY15" fmla="*/ 466725 h 828676"/>
                <a:gd name="connsiteX16" fmla="*/ 1719261 w 6010274"/>
                <a:gd name="connsiteY16" fmla="*/ 540544 h 828676"/>
                <a:gd name="connsiteX17" fmla="*/ 1454943 w 6010274"/>
                <a:gd name="connsiteY17" fmla="*/ 571500 h 828676"/>
                <a:gd name="connsiteX18" fmla="*/ 1042986 w 6010274"/>
                <a:gd name="connsiteY18" fmla="*/ 597694 h 828676"/>
                <a:gd name="connsiteX19" fmla="*/ 747711 w 6010274"/>
                <a:gd name="connsiteY19" fmla="*/ 750094 h 828676"/>
                <a:gd name="connsiteX20" fmla="*/ 309561 w 6010274"/>
                <a:gd name="connsiteY20" fmla="*/ 788194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81311 w 6010274"/>
                <a:gd name="connsiteY12" fmla="*/ 378619 h 828676"/>
                <a:gd name="connsiteX13" fmla="*/ 2471736 w 6010274"/>
                <a:gd name="connsiteY13" fmla="*/ 435769 h 828676"/>
                <a:gd name="connsiteX14" fmla="*/ 2235992 w 6010274"/>
                <a:gd name="connsiteY14" fmla="*/ 445294 h 828676"/>
                <a:gd name="connsiteX15" fmla="*/ 2021680 w 6010274"/>
                <a:gd name="connsiteY15" fmla="*/ 466725 h 828676"/>
                <a:gd name="connsiteX16" fmla="*/ 1719261 w 6010274"/>
                <a:gd name="connsiteY16" fmla="*/ 540544 h 828676"/>
                <a:gd name="connsiteX17" fmla="*/ 1454943 w 6010274"/>
                <a:gd name="connsiteY17" fmla="*/ 571500 h 828676"/>
                <a:gd name="connsiteX18" fmla="*/ 1042986 w 6010274"/>
                <a:gd name="connsiteY18" fmla="*/ 597694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81311 w 6010274"/>
                <a:gd name="connsiteY12" fmla="*/ 378619 h 828676"/>
                <a:gd name="connsiteX13" fmla="*/ 2471736 w 6010274"/>
                <a:gd name="connsiteY13" fmla="*/ 435769 h 828676"/>
                <a:gd name="connsiteX14" fmla="*/ 2235992 w 6010274"/>
                <a:gd name="connsiteY14" fmla="*/ 445294 h 828676"/>
                <a:gd name="connsiteX15" fmla="*/ 2021680 w 6010274"/>
                <a:gd name="connsiteY15" fmla="*/ 466725 h 828676"/>
                <a:gd name="connsiteX16" fmla="*/ 1719261 w 6010274"/>
                <a:gd name="connsiteY16" fmla="*/ 540544 h 828676"/>
                <a:gd name="connsiteX17" fmla="*/ 1454943 w 6010274"/>
                <a:gd name="connsiteY17" fmla="*/ 571500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81311 w 6010274"/>
                <a:gd name="connsiteY12" fmla="*/ 378619 h 828676"/>
                <a:gd name="connsiteX13" fmla="*/ 2471736 w 6010274"/>
                <a:gd name="connsiteY13" fmla="*/ 435769 h 828676"/>
                <a:gd name="connsiteX14" fmla="*/ 2235992 w 6010274"/>
                <a:gd name="connsiteY14" fmla="*/ 445294 h 828676"/>
                <a:gd name="connsiteX15" fmla="*/ 2021680 w 6010274"/>
                <a:gd name="connsiteY15" fmla="*/ 466725 h 828676"/>
                <a:gd name="connsiteX16" fmla="*/ 1719261 w 6010274"/>
                <a:gd name="connsiteY16" fmla="*/ 540544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81311 w 6010274"/>
                <a:gd name="connsiteY12" fmla="*/ 378619 h 828676"/>
                <a:gd name="connsiteX13" fmla="*/ 2471736 w 6010274"/>
                <a:gd name="connsiteY13" fmla="*/ 435769 h 828676"/>
                <a:gd name="connsiteX14" fmla="*/ 2235992 w 6010274"/>
                <a:gd name="connsiteY14" fmla="*/ 445294 h 828676"/>
                <a:gd name="connsiteX15" fmla="*/ 2021680 w 6010274"/>
                <a:gd name="connsiteY15" fmla="*/ 466725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81311 w 6010274"/>
                <a:gd name="connsiteY12" fmla="*/ 378619 h 828676"/>
                <a:gd name="connsiteX13" fmla="*/ 2471736 w 6010274"/>
                <a:gd name="connsiteY13" fmla="*/ 435769 h 828676"/>
                <a:gd name="connsiteX14" fmla="*/ 2235992 w 6010274"/>
                <a:gd name="connsiteY14" fmla="*/ 445294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81311 w 6010274"/>
                <a:gd name="connsiteY12" fmla="*/ 378619 h 828676"/>
                <a:gd name="connsiteX13" fmla="*/ 2471736 w 6010274"/>
                <a:gd name="connsiteY13" fmla="*/ 43576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81311 w 6010274"/>
                <a:gd name="connsiteY12" fmla="*/ 37861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33786 w 6010274"/>
                <a:gd name="connsiteY9" fmla="*/ 352425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29061 w 6010274"/>
                <a:gd name="connsiteY8" fmla="*/ 340519 h 828676"/>
                <a:gd name="connsiteX9" fmla="*/ 3633786 w 6010274"/>
                <a:gd name="connsiteY9" fmla="*/ 352425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205286 w 6010274"/>
                <a:gd name="connsiteY7" fmla="*/ 302419 h 828676"/>
                <a:gd name="connsiteX8" fmla="*/ 3929061 w 6010274"/>
                <a:gd name="connsiteY8" fmla="*/ 340519 h 828676"/>
                <a:gd name="connsiteX9" fmla="*/ 3633786 w 6010274"/>
                <a:gd name="connsiteY9" fmla="*/ 352425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67223 w 6010274"/>
                <a:gd name="connsiteY6" fmla="*/ 290512 h 828676"/>
                <a:gd name="connsiteX7" fmla="*/ 4205286 w 6010274"/>
                <a:gd name="connsiteY7" fmla="*/ 302419 h 828676"/>
                <a:gd name="connsiteX8" fmla="*/ 3929061 w 6010274"/>
                <a:gd name="connsiteY8" fmla="*/ 340519 h 828676"/>
                <a:gd name="connsiteX9" fmla="*/ 3633786 w 6010274"/>
                <a:gd name="connsiteY9" fmla="*/ 352425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76786 w 6010274"/>
                <a:gd name="connsiteY5" fmla="*/ 261937 h 828676"/>
                <a:gd name="connsiteX6" fmla="*/ 4467223 w 6010274"/>
                <a:gd name="connsiteY6" fmla="*/ 290512 h 828676"/>
                <a:gd name="connsiteX7" fmla="*/ 4205286 w 6010274"/>
                <a:gd name="connsiteY7" fmla="*/ 302419 h 828676"/>
                <a:gd name="connsiteX8" fmla="*/ 3929061 w 6010274"/>
                <a:gd name="connsiteY8" fmla="*/ 340519 h 828676"/>
                <a:gd name="connsiteX9" fmla="*/ 3633786 w 6010274"/>
                <a:gd name="connsiteY9" fmla="*/ 352425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69667 w 6010274"/>
                <a:gd name="connsiteY4" fmla="*/ 238125 h 828676"/>
                <a:gd name="connsiteX5" fmla="*/ 4776786 w 6010274"/>
                <a:gd name="connsiteY5" fmla="*/ 261937 h 828676"/>
                <a:gd name="connsiteX6" fmla="*/ 4467223 w 6010274"/>
                <a:gd name="connsiteY6" fmla="*/ 290512 h 828676"/>
                <a:gd name="connsiteX7" fmla="*/ 4205286 w 6010274"/>
                <a:gd name="connsiteY7" fmla="*/ 302419 h 828676"/>
                <a:gd name="connsiteX8" fmla="*/ 3929061 w 6010274"/>
                <a:gd name="connsiteY8" fmla="*/ 340519 h 828676"/>
                <a:gd name="connsiteX9" fmla="*/ 3633786 w 6010274"/>
                <a:gd name="connsiteY9" fmla="*/ 352425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212555 w 6010274"/>
                <a:gd name="connsiteY3" fmla="*/ 216694 h 828676"/>
                <a:gd name="connsiteX4" fmla="*/ 4969667 w 6010274"/>
                <a:gd name="connsiteY4" fmla="*/ 238125 h 828676"/>
                <a:gd name="connsiteX5" fmla="*/ 4776786 w 6010274"/>
                <a:gd name="connsiteY5" fmla="*/ 261937 h 828676"/>
                <a:gd name="connsiteX6" fmla="*/ 4467223 w 6010274"/>
                <a:gd name="connsiteY6" fmla="*/ 290512 h 828676"/>
                <a:gd name="connsiteX7" fmla="*/ 4205286 w 6010274"/>
                <a:gd name="connsiteY7" fmla="*/ 302419 h 828676"/>
                <a:gd name="connsiteX8" fmla="*/ 3929061 w 6010274"/>
                <a:gd name="connsiteY8" fmla="*/ 340519 h 828676"/>
                <a:gd name="connsiteX9" fmla="*/ 3633786 w 6010274"/>
                <a:gd name="connsiteY9" fmla="*/ 352425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98291 w 6010274"/>
                <a:gd name="connsiteY2" fmla="*/ 178594 h 828676"/>
                <a:gd name="connsiteX3" fmla="*/ 5212555 w 6010274"/>
                <a:gd name="connsiteY3" fmla="*/ 216694 h 828676"/>
                <a:gd name="connsiteX4" fmla="*/ 4969667 w 6010274"/>
                <a:gd name="connsiteY4" fmla="*/ 238125 h 828676"/>
                <a:gd name="connsiteX5" fmla="*/ 4776786 w 6010274"/>
                <a:gd name="connsiteY5" fmla="*/ 261937 h 828676"/>
                <a:gd name="connsiteX6" fmla="*/ 4467223 w 6010274"/>
                <a:gd name="connsiteY6" fmla="*/ 290512 h 828676"/>
                <a:gd name="connsiteX7" fmla="*/ 4205286 w 6010274"/>
                <a:gd name="connsiteY7" fmla="*/ 302419 h 828676"/>
                <a:gd name="connsiteX8" fmla="*/ 3929061 w 6010274"/>
                <a:gd name="connsiteY8" fmla="*/ 340519 h 828676"/>
                <a:gd name="connsiteX9" fmla="*/ 3633786 w 6010274"/>
                <a:gd name="connsiteY9" fmla="*/ 352425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86422 w 6010274"/>
                <a:gd name="connsiteY1" fmla="*/ 152401 h 828676"/>
                <a:gd name="connsiteX2" fmla="*/ 5398291 w 6010274"/>
                <a:gd name="connsiteY2" fmla="*/ 178594 h 828676"/>
                <a:gd name="connsiteX3" fmla="*/ 5212555 w 6010274"/>
                <a:gd name="connsiteY3" fmla="*/ 216694 h 828676"/>
                <a:gd name="connsiteX4" fmla="*/ 4969667 w 6010274"/>
                <a:gd name="connsiteY4" fmla="*/ 238125 h 828676"/>
                <a:gd name="connsiteX5" fmla="*/ 4776786 w 6010274"/>
                <a:gd name="connsiteY5" fmla="*/ 261937 h 828676"/>
                <a:gd name="connsiteX6" fmla="*/ 4467223 w 6010274"/>
                <a:gd name="connsiteY6" fmla="*/ 290512 h 828676"/>
                <a:gd name="connsiteX7" fmla="*/ 4205286 w 6010274"/>
                <a:gd name="connsiteY7" fmla="*/ 302419 h 828676"/>
                <a:gd name="connsiteX8" fmla="*/ 3929061 w 6010274"/>
                <a:gd name="connsiteY8" fmla="*/ 340519 h 828676"/>
                <a:gd name="connsiteX9" fmla="*/ 3633786 w 6010274"/>
                <a:gd name="connsiteY9" fmla="*/ 352425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00749 w 6000749"/>
                <a:gd name="connsiteY0" fmla="*/ 0 h 771526"/>
                <a:gd name="connsiteX1" fmla="*/ 5686422 w 6000749"/>
                <a:gd name="connsiteY1" fmla="*/ 95251 h 771526"/>
                <a:gd name="connsiteX2" fmla="*/ 5398291 w 6000749"/>
                <a:gd name="connsiteY2" fmla="*/ 121444 h 771526"/>
                <a:gd name="connsiteX3" fmla="*/ 5212555 w 6000749"/>
                <a:gd name="connsiteY3" fmla="*/ 159544 h 771526"/>
                <a:gd name="connsiteX4" fmla="*/ 4969667 w 6000749"/>
                <a:gd name="connsiteY4" fmla="*/ 180975 h 771526"/>
                <a:gd name="connsiteX5" fmla="*/ 4776786 w 6000749"/>
                <a:gd name="connsiteY5" fmla="*/ 204787 h 771526"/>
                <a:gd name="connsiteX6" fmla="*/ 4467223 w 6000749"/>
                <a:gd name="connsiteY6" fmla="*/ 233362 h 771526"/>
                <a:gd name="connsiteX7" fmla="*/ 4205286 w 6000749"/>
                <a:gd name="connsiteY7" fmla="*/ 245269 h 771526"/>
                <a:gd name="connsiteX8" fmla="*/ 3929061 w 6000749"/>
                <a:gd name="connsiteY8" fmla="*/ 283369 h 771526"/>
                <a:gd name="connsiteX9" fmla="*/ 3633786 w 6000749"/>
                <a:gd name="connsiteY9" fmla="*/ 295275 h 771526"/>
                <a:gd name="connsiteX10" fmla="*/ 3350417 w 6000749"/>
                <a:gd name="connsiteY10" fmla="*/ 340519 h 771526"/>
                <a:gd name="connsiteX11" fmla="*/ 3043236 w 6000749"/>
                <a:gd name="connsiteY11" fmla="*/ 388144 h 771526"/>
                <a:gd name="connsiteX12" fmla="*/ 2814636 w 6000749"/>
                <a:gd name="connsiteY12" fmla="*/ 416719 h 771526"/>
                <a:gd name="connsiteX13" fmla="*/ 2471736 w 6000749"/>
                <a:gd name="connsiteY13" fmla="*/ 473869 h 771526"/>
                <a:gd name="connsiteX14" fmla="*/ 2235992 w 6000749"/>
                <a:gd name="connsiteY14" fmla="*/ 492919 h 771526"/>
                <a:gd name="connsiteX15" fmla="*/ 2040730 w 6000749"/>
                <a:gd name="connsiteY15" fmla="*/ 514350 h 771526"/>
                <a:gd name="connsiteX16" fmla="*/ 1719261 w 6000749"/>
                <a:gd name="connsiteY16" fmla="*/ 569119 h 771526"/>
                <a:gd name="connsiteX17" fmla="*/ 1445418 w 6000749"/>
                <a:gd name="connsiteY17" fmla="*/ 600075 h 771526"/>
                <a:gd name="connsiteX18" fmla="*/ 1042986 w 6000749"/>
                <a:gd name="connsiteY18" fmla="*/ 664369 h 771526"/>
                <a:gd name="connsiteX19" fmla="*/ 747711 w 6000749"/>
                <a:gd name="connsiteY19" fmla="*/ 692944 h 771526"/>
                <a:gd name="connsiteX20" fmla="*/ 376236 w 6000749"/>
                <a:gd name="connsiteY20" fmla="*/ 740569 h 771526"/>
                <a:gd name="connsiteX21" fmla="*/ 0 w 6000749"/>
                <a:gd name="connsiteY21" fmla="*/ 771526 h 771526"/>
                <a:gd name="connsiteX0" fmla="*/ 6000749 w 6000749"/>
                <a:gd name="connsiteY0" fmla="*/ 0 h 771526"/>
                <a:gd name="connsiteX1" fmla="*/ 5724522 w 6000749"/>
                <a:gd name="connsiteY1" fmla="*/ 76201 h 771526"/>
                <a:gd name="connsiteX2" fmla="*/ 5398291 w 6000749"/>
                <a:gd name="connsiteY2" fmla="*/ 121444 h 771526"/>
                <a:gd name="connsiteX3" fmla="*/ 5212555 w 6000749"/>
                <a:gd name="connsiteY3" fmla="*/ 159544 h 771526"/>
                <a:gd name="connsiteX4" fmla="*/ 4969667 w 6000749"/>
                <a:gd name="connsiteY4" fmla="*/ 180975 h 771526"/>
                <a:gd name="connsiteX5" fmla="*/ 4776786 w 6000749"/>
                <a:gd name="connsiteY5" fmla="*/ 204787 h 771526"/>
                <a:gd name="connsiteX6" fmla="*/ 4467223 w 6000749"/>
                <a:gd name="connsiteY6" fmla="*/ 233362 h 771526"/>
                <a:gd name="connsiteX7" fmla="*/ 4205286 w 6000749"/>
                <a:gd name="connsiteY7" fmla="*/ 245269 h 771526"/>
                <a:gd name="connsiteX8" fmla="*/ 3929061 w 6000749"/>
                <a:gd name="connsiteY8" fmla="*/ 283369 h 771526"/>
                <a:gd name="connsiteX9" fmla="*/ 3633786 w 6000749"/>
                <a:gd name="connsiteY9" fmla="*/ 295275 h 771526"/>
                <a:gd name="connsiteX10" fmla="*/ 3350417 w 6000749"/>
                <a:gd name="connsiteY10" fmla="*/ 340519 h 771526"/>
                <a:gd name="connsiteX11" fmla="*/ 3043236 w 6000749"/>
                <a:gd name="connsiteY11" fmla="*/ 388144 h 771526"/>
                <a:gd name="connsiteX12" fmla="*/ 2814636 w 6000749"/>
                <a:gd name="connsiteY12" fmla="*/ 416719 h 771526"/>
                <a:gd name="connsiteX13" fmla="*/ 2471736 w 6000749"/>
                <a:gd name="connsiteY13" fmla="*/ 473869 h 771526"/>
                <a:gd name="connsiteX14" fmla="*/ 2235992 w 6000749"/>
                <a:gd name="connsiteY14" fmla="*/ 492919 h 771526"/>
                <a:gd name="connsiteX15" fmla="*/ 2040730 w 6000749"/>
                <a:gd name="connsiteY15" fmla="*/ 514350 h 771526"/>
                <a:gd name="connsiteX16" fmla="*/ 1719261 w 6000749"/>
                <a:gd name="connsiteY16" fmla="*/ 569119 h 771526"/>
                <a:gd name="connsiteX17" fmla="*/ 1445418 w 6000749"/>
                <a:gd name="connsiteY17" fmla="*/ 600075 h 771526"/>
                <a:gd name="connsiteX18" fmla="*/ 1042986 w 6000749"/>
                <a:gd name="connsiteY18" fmla="*/ 664369 h 771526"/>
                <a:gd name="connsiteX19" fmla="*/ 747711 w 6000749"/>
                <a:gd name="connsiteY19" fmla="*/ 692944 h 771526"/>
                <a:gd name="connsiteX20" fmla="*/ 376236 w 6000749"/>
                <a:gd name="connsiteY20" fmla="*/ 740569 h 771526"/>
                <a:gd name="connsiteX21" fmla="*/ 0 w 6000749"/>
                <a:gd name="connsiteY21" fmla="*/ 771526 h 771526"/>
                <a:gd name="connsiteX0" fmla="*/ 6012655 w 6012655"/>
                <a:gd name="connsiteY0" fmla="*/ 0 h 778670"/>
                <a:gd name="connsiteX1" fmla="*/ 5736428 w 6012655"/>
                <a:gd name="connsiteY1" fmla="*/ 76201 h 778670"/>
                <a:gd name="connsiteX2" fmla="*/ 5410197 w 6012655"/>
                <a:gd name="connsiteY2" fmla="*/ 121444 h 778670"/>
                <a:gd name="connsiteX3" fmla="*/ 5224461 w 6012655"/>
                <a:gd name="connsiteY3" fmla="*/ 159544 h 778670"/>
                <a:gd name="connsiteX4" fmla="*/ 4981573 w 6012655"/>
                <a:gd name="connsiteY4" fmla="*/ 180975 h 778670"/>
                <a:gd name="connsiteX5" fmla="*/ 4788692 w 6012655"/>
                <a:gd name="connsiteY5" fmla="*/ 204787 h 778670"/>
                <a:gd name="connsiteX6" fmla="*/ 4479129 w 6012655"/>
                <a:gd name="connsiteY6" fmla="*/ 233362 h 778670"/>
                <a:gd name="connsiteX7" fmla="*/ 4217192 w 6012655"/>
                <a:gd name="connsiteY7" fmla="*/ 245269 h 778670"/>
                <a:gd name="connsiteX8" fmla="*/ 3940967 w 6012655"/>
                <a:gd name="connsiteY8" fmla="*/ 283369 h 778670"/>
                <a:gd name="connsiteX9" fmla="*/ 3645692 w 6012655"/>
                <a:gd name="connsiteY9" fmla="*/ 295275 h 778670"/>
                <a:gd name="connsiteX10" fmla="*/ 3362323 w 6012655"/>
                <a:gd name="connsiteY10" fmla="*/ 340519 h 778670"/>
                <a:gd name="connsiteX11" fmla="*/ 3055142 w 6012655"/>
                <a:gd name="connsiteY11" fmla="*/ 388144 h 778670"/>
                <a:gd name="connsiteX12" fmla="*/ 2826542 w 6012655"/>
                <a:gd name="connsiteY12" fmla="*/ 416719 h 778670"/>
                <a:gd name="connsiteX13" fmla="*/ 2483642 w 6012655"/>
                <a:gd name="connsiteY13" fmla="*/ 473869 h 778670"/>
                <a:gd name="connsiteX14" fmla="*/ 2247898 w 6012655"/>
                <a:gd name="connsiteY14" fmla="*/ 492919 h 778670"/>
                <a:gd name="connsiteX15" fmla="*/ 2052636 w 6012655"/>
                <a:gd name="connsiteY15" fmla="*/ 514350 h 778670"/>
                <a:gd name="connsiteX16" fmla="*/ 1731167 w 6012655"/>
                <a:gd name="connsiteY16" fmla="*/ 569119 h 778670"/>
                <a:gd name="connsiteX17" fmla="*/ 1457324 w 6012655"/>
                <a:gd name="connsiteY17" fmla="*/ 600075 h 778670"/>
                <a:gd name="connsiteX18" fmla="*/ 1054892 w 6012655"/>
                <a:gd name="connsiteY18" fmla="*/ 664369 h 778670"/>
                <a:gd name="connsiteX19" fmla="*/ 759617 w 6012655"/>
                <a:gd name="connsiteY19" fmla="*/ 692944 h 778670"/>
                <a:gd name="connsiteX20" fmla="*/ 388142 w 6012655"/>
                <a:gd name="connsiteY20" fmla="*/ 740569 h 778670"/>
                <a:gd name="connsiteX21" fmla="*/ 0 w 6012655"/>
                <a:gd name="connsiteY21" fmla="*/ 778670 h 778670"/>
                <a:gd name="connsiteX0" fmla="*/ 6012655 w 6012655"/>
                <a:gd name="connsiteY0" fmla="*/ 0 h 778670"/>
                <a:gd name="connsiteX1" fmla="*/ 5736428 w 6012655"/>
                <a:gd name="connsiteY1" fmla="*/ 76201 h 778670"/>
                <a:gd name="connsiteX2" fmla="*/ 5410197 w 6012655"/>
                <a:gd name="connsiteY2" fmla="*/ 121444 h 778670"/>
                <a:gd name="connsiteX3" fmla="*/ 5224461 w 6012655"/>
                <a:gd name="connsiteY3" fmla="*/ 159544 h 778670"/>
                <a:gd name="connsiteX4" fmla="*/ 4981573 w 6012655"/>
                <a:gd name="connsiteY4" fmla="*/ 180975 h 778670"/>
                <a:gd name="connsiteX5" fmla="*/ 4788692 w 6012655"/>
                <a:gd name="connsiteY5" fmla="*/ 204787 h 778670"/>
                <a:gd name="connsiteX6" fmla="*/ 4479129 w 6012655"/>
                <a:gd name="connsiteY6" fmla="*/ 233362 h 778670"/>
                <a:gd name="connsiteX7" fmla="*/ 4226717 w 6012655"/>
                <a:gd name="connsiteY7" fmla="*/ 473869 h 778670"/>
                <a:gd name="connsiteX8" fmla="*/ 3940967 w 6012655"/>
                <a:gd name="connsiteY8" fmla="*/ 283369 h 778670"/>
                <a:gd name="connsiteX9" fmla="*/ 3645692 w 6012655"/>
                <a:gd name="connsiteY9" fmla="*/ 295275 h 778670"/>
                <a:gd name="connsiteX10" fmla="*/ 3362323 w 6012655"/>
                <a:gd name="connsiteY10" fmla="*/ 340519 h 778670"/>
                <a:gd name="connsiteX11" fmla="*/ 3055142 w 6012655"/>
                <a:gd name="connsiteY11" fmla="*/ 388144 h 778670"/>
                <a:gd name="connsiteX12" fmla="*/ 2826542 w 6012655"/>
                <a:gd name="connsiteY12" fmla="*/ 416719 h 778670"/>
                <a:gd name="connsiteX13" fmla="*/ 2483642 w 6012655"/>
                <a:gd name="connsiteY13" fmla="*/ 473869 h 778670"/>
                <a:gd name="connsiteX14" fmla="*/ 2247898 w 6012655"/>
                <a:gd name="connsiteY14" fmla="*/ 492919 h 778670"/>
                <a:gd name="connsiteX15" fmla="*/ 2052636 w 6012655"/>
                <a:gd name="connsiteY15" fmla="*/ 514350 h 778670"/>
                <a:gd name="connsiteX16" fmla="*/ 1731167 w 6012655"/>
                <a:gd name="connsiteY16" fmla="*/ 569119 h 778670"/>
                <a:gd name="connsiteX17" fmla="*/ 1457324 w 6012655"/>
                <a:gd name="connsiteY17" fmla="*/ 600075 h 778670"/>
                <a:gd name="connsiteX18" fmla="*/ 1054892 w 6012655"/>
                <a:gd name="connsiteY18" fmla="*/ 664369 h 778670"/>
                <a:gd name="connsiteX19" fmla="*/ 759617 w 6012655"/>
                <a:gd name="connsiteY19" fmla="*/ 692944 h 778670"/>
                <a:gd name="connsiteX20" fmla="*/ 388142 w 6012655"/>
                <a:gd name="connsiteY20" fmla="*/ 740569 h 778670"/>
                <a:gd name="connsiteX21" fmla="*/ 0 w 6012655"/>
                <a:gd name="connsiteY21" fmla="*/ 778670 h 778670"/>
                <a:gd name="connsiteX0" fmla="*/ 6012655 w 6012655"/>
                <a:gd name="connsiteY0" fmla="*/ 0 h 778670"/>
                <a:gd name="connsiteX1" fmla="*/ 5736428 w 6012655"/>
                <a:gd name="connsiteY1" fmla="*/ 76201 h 778670"/>
                <a:gd name="connsiteX2" fmla="*/ 5410197 w 6012655"/>
                <a:gd name="connsiteY2" fmla="*/ 121444 h 778670"/>
                <a:gd name="connsiteX3" fmla="*/ 5224461 w 6012655"/>
                <a:gd name="connsiteY3" fmla="*/ 159544 h 778670"/>
                <a:gd name="connsiteX4" fmla="*/ 4981573 w 6012655"/>
                <a:gd name="connsiteY4" fmla="*/ 180975 h 778670"/>
                <a:gd name="connsiteX5" fmla="*/ 4788692 w 6012655"/>
                <a:gd name="connsiteY5" fmla="*/ 204787 h 778670"/>
                <a:gd name="connsiteX6" fmla="*/ 4479129 w 6012655"/>
                <a:gd name="connsiteY6" fmla="*/ 233362 h 778670"/>
                <a:gd name="connsiteX7" fmla="*/ 4226717 w 6012655"/>
                <a:gd name="connsiteY7" fmla="*/ 473869 h 778670"/>
                <a:gd name="connsiteX8" fmla="*/ 3921917 w 6012655"/>
                <a:gd name="connsiteY8" fmla="*/ 397669 h 778670"/>
                <a:gd name="connsiteX9" fmla="*/ 3645692 w 6012655"/>
                <a:gd name="connsiteY9" fmla="*/ 295275 h 778670"/>
                <a:gd name="connsiteX10" fmla="*/ 3362323 w 6012655"/>
                <a:gd name="connsiteY10" fmla="*/ 340519 h 778670"/>
                <a:gd name="connsiteX11" fmla="*/ 3055142 w 6012655"/>
                <a:gd name="connsiteY11" fmla="*/ 388144 h 778670"/>
                <a:gd name="connsiteX12" fmla="*/ 2826542 w 6012655"/>
                <a:gd name="connsiteY12" fmla="*/ 416719 h 778670"/>
                <a:gd name="connsiteX13" fmla="*/ 2483642 w 6012655"/>
                <a:gd name="connsiteY13" fmla="*/ 473869 h 778670"/>
                <a:gd name="connsiteX14" fmla="*/ 2247898 w 6012655"/>
                <a:gd name="connsiteY14" fmla="*/ 492919 h 778670"/>
                <a:gd name="connsiteX15" fmla="*/ 2052636 w 6012655"/>
                <a:gd name="connsiteY15" fmla="*/ 514350 h 778670"/>
                <a:gd name="connsiteX16" fmla="*/ 1731167 w 6012655"/>
                <a:gd name="connsiteY16" fmla="*/ 569119 h 778670"/>
                <a:gd name="connsiteX17" fmla="*/ 1457324 w 6012655"/>
                <a:gd name="connsiteY17" fmla="*/ 600075 h 778670"/>
                <a:gd name="connsiteX18" fmla="*/ 1054892 w 6012655"/>
                <a:gd name="connsiteY18" fmla="*/ 664369 h 778670"/>
                <a:gd name="connsiteX19" fmla="*/ 759617 w 6012655"/>
                <a:gd name="connsiteY19" fmla="*/ 692944 h 778670"/>
                <a:gd name="connsiteX20" fmla="*/ 388142 w 6012655"/>
                <a:gd name="connsiteY20" fmla="*/ 740569 h 778670"/>
                <a:gd name="connsiteX21" fmla="*/ 0 w 6012655"/>
                <a:gd name="connsiteY21" fmla="*/ 778670 h 778670"/>
                <a:gd name="connsiteX0" fmla="*/ 6012655 w 6012655"/>
                <a:gd name="connsiteY0" fmla="*/ 0 h 778670"/>
                <a:gd name="connsiteX1" fmla="*/ 5736428 w 6012655"/>
                <a:gd name="connsiteY1" fmla="*/ 76201 h 778670"/>
                <a:gd name="connsiteX2" fmla="*/ 5410197 w 6012655"/>
                <a:gd name="connsiteY2" fmla="*/ 121444 h 778670"/>
                <a:gd name="connsiteX3" fmla="*/ 5224461 w 6012655"/>
                <a:gd name="connsiteY3" fmla="*/ 159544 h 778670"/>
                <a:gd name="connsiteX4" fmla="*/ 4981573 w 6012655"/>
                <a:gd name="connsiteY4" fmla="*/ 180975 h 778670"/>
                <a:gd name="connsiteX5" fmla="*/ 4788692 w 6012655"/>
                <a:gd name="connsiteY5" fmla="*/ 204787 h 778670"/>
                <a:gd name="connsiteX6" fmla="*/ 4479129 w 6012655"/>
                <a:gd name="connsiteY6" fmla="*/ 233362 h 778670"/>
                <a:gd name="connsiteX7" fmla="*/ 4226717 w 6012655"/>
                <a:gd name="connsiteY7" fmla="*/ 473869 h 778670"/>
                <a:gd name="connsiteX8" fmla="*/ 3921917 w 6012655"/>
                <a:gd name="connsiteY8" fmla="*/ 397669 h 778670"/>
                <a:gd name="connsiteX9" fmla="*/ 3607592 w 6012655"/>
                <a:gd name="connsiteY9" fmla="*/ 361950 h 778670"/>
                <a:gd name="connsiteX10" fmla="*/ 3362323 w 6012655"/>
                <a:gd name="connsiteY10" fmla="*/ 340519 h 778670"/>
                <a:gd name="connsiteX11" fmla="*/ 3055142 w 6012655"/>
                <a:gd name="connsiteY11" fmla="*/ 388144 h 778670"/>
                <a:gd name="connsiteX12" fmla="*/ 2826542 w 6012655"/>
                <a:gd name="connsiteY12" fmla="*/ 416719 h 778670"/>
                <a:gd name="connsiteX13" fmla="*/ 2483642 w 6012655"/>
                <a:gd name="connsiteY13" fmla="*/ 473869 h 778670"/>
                <a:gd name="connsiteX14" fmla="*/ 2247898 w 6012655"/>
                <a:gd name="connsiteY14" fmla="*/ 492919 h 778670"/>
                <a:gd name="connsiteX15" fmla="*/ 2052636 w 6012655"/>
                <a:gd name="connsiteY15" fmla="*/ 514350 h 778670"/>
                <a:gd name="connsiteX16" fmla="*/ 1731167 w 6012655"/>
                <a:gd name="connsiteY16" fmla="*/ 569119 h 778670"/>
                <a:gd name="connsiteX17" fmla="*/ 1457324 w 6012655"/>
                <a:gd name="connsiteY17" fmla="*/ 600075 h 778670"/>
                <a:gd name="connsiteX18" fmla="*/ 1054892 w 6012655"/>
                <a:gd name="connsiteY18" fmla="*/ 664369 h 778670"/>
                <a:gd name="connsiteX19" fmla="*/ 759617 w 6012655"/>
                <a:gd name="connsiteY19" fmla="*/ 692944 h 778670"/>
                <a:gd name="connsiteX20" fmla="*/ 388142 w 6012655"/>
                <a:gd name="connsiteY20" fmla="*/ 740569 h 778670"/>
                <a:gd name="connsiteX21" fmla="*/ 0 w 6012655"/>
                <a:gd name="connsiteY21" fmla="*/ 778670 h 778670"/>
                <a:gd name="connsiteX0" fmla="*/ 6012655 w 6012655"/>
                <a:gd name="connsiteY0" fmla="*/ 0 h 778670"/>
                <a:gd name="connsiteX1" fmla="*/ 5736428 w 6012655"/>
                <a:gd name="connsiteY1" fmla="*/ 76201 h 778670"/>
                <a:gd name="connsiteX2" fmla="*/ 5410197 w 6012655"/>
                <a:gd name="connsiteY2" fmla="*/ 121444 h 778670"/>
                <a:gd name="connsiteX3" fmla="*/ 5224461 w 6012655"/>
                <a:gd name="connsiteY3" fmla="*/ 159544 h 778670"/>
                <a:gd name="connsiteX4" fmla="*/ 4981573 w 6012655"/>
                <a:gd name="connsiteY4" fmla="*/ 180975 h 778670"/>
                <a:gd name="connsiteX5" fmla="*/ 4788692 w 6012655"/>
                <a:gd name="connsiteY5" fmla="*/ 204787 h 778670"/>
                <a:gd name="connsiteX6" fmla="*/ 4479129 w 6012655"/>
                <a:gd name="connsiteY6" fmla="*/ 233362 h 778670"/>
                <a:gd name="connsiteX7" fmla="*/ 4376125 w 6012655"/>
                <a:gd name="connsiteY7" fmla="*/ 471886 h 778670"/>
                <a:gd name="connsiteX8" fmla="*/ 4226717 w 6012655"/>
                <a:gd name="connsiteY8" fmla="*/ 473869 h 778670"/>
                <a:gd name="connsiteX9" fmla="*/ 3921917 w 6012655"/>
                <a:gd name="connsiteY9" fmla="*/ 397669 h 778670"/>
                <a:gd name="connsiteX10" fmla="*/ 3607592 w 6012655"/>
                <a:gd name="connsiteY10" fmla="*/ 361950 h 778670"/>
                <a:gd name="connsiteX11" fmla="*/ 3362323 w 6012655"/>
                <a:gd name="connsiteY11" fmla="*/ 340519 h 778670"/>
                <a:gd name="connsiteX12" fmla="*/ 3055142 w 6012655"/>
                <a:gd name="connsiteY12" fmla="*/ 388144 h 778670"/>
                <a:gd name="connsiteX13" fmla="*/ 2826542 w 6012655"/>
                <a:gd name="connsiteY13" fmla="*/ 416719 h 778670"/>
                <a:gd name="connsiteX14" fmla="*/ 2483642 w 6012655"/>
                <a:gd name="connsiteY14" fmla="*/ 473869 h 778670"/>
                <a:gd name="connsiteX15" fmla="*/ 2247898 w 6012655"/>
                <a:gd name="connsiteY15" fmla="*/ 492919 h 778670"/>
                <a:gd name="connsiteX16" fmla="*/ 2052636 w 6012655"/>
                <a:gd name="connsiteY16" fmla="*/ 514350 h 778670"/>
                <a:gd name="connsiteX17" fmla="*/ 1731167 w 6012655"/>
                <a:gd name="connsiteY17" fmla="*/ 569119 h 778670"/>
                <a:gd name="connsiteX18" fmla="*/ 1457324 w 6012655"/>
                <a:gd name="connsiteY18" fmla="*/ 600075 h 778670"/>
                <a:gd name="connsiteX19" fmla="*/ 1054892 w 6012655"/>
                <a:gd name="connsiteY19" fmla="*/ 664369 h 778670"/>
                <a:gd name="connsiteX20" fmla="*/ 759617 w 6012655"/>
                <a:gd name="connsiteY20" fmla="*/ 692944 h 778670"/>
                <a:gd name="connsiteX21" fmla="*/ 388142 w 6012655"/>
                <a:gd name="connsiteY21" fmla="*/ 740569 h 778670"/>
                <a:gd name="connsiteX22" fmla="*/ 0 w 6012655"/>
                <a:gd name="connsiteY22" fmla="*/ 778670 h 778670"/>
                <a:gd name="connsiteX0" fmla="*/ 6012655 w 6012655"/>
                <a:gd name="connsiteY0" fmla="*/ 0 h 778670"/>
                <a:gd name="connsiteX1" fmla="*/ 5736428 w 6012655"/>
                <a:gd name="connsiteY1" fmla="*/ 76201 h 778670"/>
                <a:gd name="connsiteX2" fmla="*/ 5410197 w 6012655"/>
                <a:gd name="connsiteY2" fmla="*/ 121444 h 778670"/>
                <a:gd name="connsiteX3" fmla="*/ 5224461 w 6012655"/>
                <a:gd name="connsiteY3" fmla="*/ 159544 h 778670"/>
                <a:gd name="connsiteX4" fmla="*/ 4981573 w 6012655"/>
                <a:gd name="connsiteY4" fmla="*/ 180975 h 778670"/>
                <a:gd name="connsiteX5" fmla="*/ 4788692 w 6012655"/>
                <a:gd name="connsiteY5" fmla="*/ 204787 h 778670"/>
                <a:gd name="connsiteX6" fmla="*/ 4593429 w 6012655"/>
                <a:gd name="connsiteY6" fmla="*/ 404812 h 778670"/>
                <a:gd name="connsiteX7" fmla="*/ 4376125 w 6012655"/>
                <a:gd name="connsiteY7" fmla="*/ 471886 h 778670"/>
                <a:gd name="connsiteX8" fmla="*/ 4226717 w 6012655"/>
                <a:gd name="connsiteY8" fmla="*/ 473869 h 778670"/>
                <a:gd name="connsiteX9" fmla="*/ 3921917 w 6012655"/>
                <a:gd name="connsiteY9" fmla="*/ 397669 h 778670"/>
                <a:gd name="connsiteX10" fmla="*/ 3607592 w 6012655"/>
                <a:gd name="connsiteY10" fmla="*/ 361950 h 778670"/>
                <a:gd name="connsiteX11" fmla="*/ 3362323 w 6012655"/>
                <a:gd name="connsiteY11" fmla="*/ 340519 h 778670"/>
                <a:gd name="connsiteX12" fmla="*/ 3055142 w 6012655"/>
                <a:gd name="connsiteY12" fmla="*/ 388144 h 778670"/>
                <a:gd name="connsiteX13" fmla="*/ 2826542 w 6012655"/>
                <a:gd name="connsiteY13" fmla="*/ 416719 h 778670"/>
                <a:gd name="connsiteX14" fmla="*/ 2483642 w 6012655"/>
                <a:gd name="connsiteY14" fmla="*/ 473869 h 778670"/>
                <a:gd name="connsiteX15" fmla="*/ 2247898 w 6012655"/>
                <a:gd name="connsiteY15" fmla="*/ 492919 h 778670"/>
                <a:gd name="connsiteX16" fmla="*/ 2052636 w 6012655"/>
                <a:gd name="connsiteY16" fmla="*/ 514350 h 778670"/>
                <a:gd name="connsiteX17" fmla="*/ 1731167 w 6012655"/>
                <a:gd name="connsiteY17" fmla="*/ 569119 h 778670"/>
                <a:gd name="connsiteX18" fmla="*/ 1457324 w 6012655"/>
                <a:gd name="connsiteY18" fmla="*/ 600075 h 778670"/>
                <a:gd name="connsiteX19" fmla="*/ 1054892 w 6012655"/>
                <a:gd name="connsiteY19" fmla="*/ 664369 h 778670"/>
                <a:gd name="connsiteX20" fmla="*/ 759617 w 6012655"/>
                <a:gd name="connsiteY20" fmla="*/ 692944 h 778670"/>
                <a:gd name="connsiteX21" fmla="*/ 388142 w 6012655"/>
                <a:gd name="connsiteY21" fmla="*/ 740569 h 778670"/>
                <a:gd name="connsiteX22" fmla="*/ 0 w 6012655"/>
                <a:gd name="connsiteY22" fmla="*/ 778670 h 778670"/>
                <a:gd name="connsiteX0" fmla="*/ 6012655 w 6012655"/>
                <a:gd name="connsiteY0" fmla="*/ 0 h 778670"/>
                <a:gd name="connsiteX1" fmla="*/ 5736428 w 6012655"/>
                <a:gd name="connsiteY1" fmla="*/ 76201 h 778670"/>
                <a:gd name="connsiteX2" fmla="*/ 5410197 w 6012655"/>
                <a:gd name="connsiteY2" fmla="*/ 121444 h 778670"/>
                <a:gd name="connsiteX3" fmla="*/ 5224461 w 6012655"/>
                <a:gd name="connsiteY3" fmla="*/ 159544 h 778670"/>
                <a:gd name="connsiteX4" fmla="*/ 4981573 w 6012655"/>
                <a:gd name="connsiteY4" fmla="*/ 180975 h 778670"/>
                <a:gd name="connsiteX5" fmla="*/ 4826792 w 6012655"/>
                <a:gd name="connsiteY5" fmla="*/ 319087 h 778670"/>
                <a:gd name="connsiteX6" fmla="*/ 4593429 w 6012655"/>
                <a:gd name="connsiteY6" fmla="*/ 404812 h 778670"/>
                <a:gd name="connsiteX7" fmla="*/ 4376125 w 6012655"/>
                <a:gd name="connsiteY7" fmla="*/ 471886 h 778670"/>
                <a:gd name="connsiteX8" fmla="*/ 4226717 w 6012655"/>
                <a:gd name="connsiteY8" fmla="*/ 473869 h 778670"/>
                <a:gd name="connsiteX9" fmla="*/ 3921917 w 6012655"/>
                <a:gd name="connsiteY9" fmla="*/ 397669 h 778670"/>
                <a:gd name="connsiteX10" fmla="*/ 3607592 w 6012655"/>
                <a:gd name="connsiteY10" fmla="*/ 361950 h 778670"/>
                <a:gd name="connsiteX11" fmla="*/ 3362323 w 6012655"/>
                <a:gd name="connsiteY11" fmla="*/ 340519 h 778670"/>
                <a:gd name="connsiteX12" fmla="*/ 3055142 w 6012655"/>
                <a:gd name="connsiteY12" fmla="*/ 388144 h 778670"/>
                <a:gd name="connsiteX13" fmla="*/ 2826542 w 6012655"/>
                <a:gd name="connsiteY13" fmla="*/ 416719 h 778670"/>
                <a:gd name="connsiteX14" fmla="*/ 2483642 w 6012655"/>
                <a:gd name="connsiteY14" fmla="*/ 473869 h 778670"/>
                <a:gd name="connsiteX15" fmla="*/ 2247898 w 6012655"/>
                <a:gd name="connsiteY15" fmla="*/ 492919 h 778670"/>
                <a:gd name="connsiteX16" fmla="*/ 2052636 w 6012655"/>
                <a:gd name="connsiteY16" fmla="*/ 514350 h 778670"/>
                <a:gd name="connsiteX17" fmla="*/ 1731167 w 6012655"/>
                <a:gd name="connsiteY17" fmla="*/ 569119 h 778670"/>
                <a:gd name="connsiteX18" fmla="*/ 1457324 w 6012655"/>
                <a:gd name="connsiteY18" fmla="*/ 600075 h 778670"/>
                <a:gd name="connsiteX19" fmla="*/ 1054892 w 6012655"/>
                <a:gd name="connsiteY19" fmla="*/ 664369 h 778670"/>
                <a:gd name="connsiteX20" fmla="*/ 759617 w 6012655"/>
                <a:gd name="connsiteY20" fmla="*/ 692944 h 778670"/>
                <a:gd name="connsiteX21" fmla="*/ 388142 w 6012655"/>
                <a:gd name="connsiteY21" fmla="*/ 740569 h 778670"/>
                <a:gd name="connsiteX22" fmla="*/ 0 w 6012655"/>
                <a:gd name="connsiteY22" fmla="*/ 778670 h 778670"/>
                <a:gd name="connsiteX0" fmla="*/ 6012655 w 6012655"/>
                <a:gd name="connsiteY0" fmla="*/ 0 h 778670"/>
                <a:gd name="connsiteX1" fmla="*/ 5736428 w 6012655"/>
                <a:gd name="connsiteY1" fmla="*/ 76201 h 778670"/>
                <a:gd name="connsiteX2" fmla="*/ 5410197 w 6012655"/>
                <a:gd name="connsiteY2" fmla="*/ 121444 h 778670"/>
                <a:gd name="connsiteX3" fmla="*/ 5224461 w 6012655"/>
                <a:gd name="connsiteY3" fmla="*/ 159544 h 778670"/>
                <a:gd name="connsiteX4" fmla="*/ 5067298 w 6012655"/>
                <a:gd name="connsiteY4" fmla="*/ 238125 h 778670"/>
                <a:gd name="connsiteX5" fmla="*/ 4826792 w 6012655"/>
                <a:gd name="connsiteY5" fmla="*/ 319087 h 778670"/>
                <a:gd name="connsiteX6" fmla="*/ 4593429 w 6012655"/>
                <a:gd name="connsiteY6" fmla="*/ 404812 h 778670"/>
                <a:gd name="connsiteX7" fmla="*/ 4376125 w 6012655"/>
                <a:gd name="connsiteY7" fmla="*/ 471886 h 778670"/>
                <a:gd name="connsiteX8" fmla="*/ 4226717 w 6012655"/>
                <a:gd name="connsiteY8" fmla="*/ 473869 h 778670"/>
                <a:gd name="connsiteX9" fmla="*/ 3921917 w 6012655"/>
                <a:gd name="connsiteY9" fmla="*/ 397669 h 778670"/>
                <a:gd name="connsiteX10" fmla="*/ 3607592 w 6012655"/>
                <a:gd name="connsiteY10" fmla="*/ 361950 h 778670"/>
                <a:gd name="connsiteX11" fmla="*/ 3362323 w 6012655"/>
                <a:gd name="connsiteY11" fmla="*/ 340519 h 778670"/>
                <a:gd name="connsiteX12" fmla="*/ 3055142 w 6012655"/>
                <a:gd name="connsiteY12" fmla="*/ 388144 h 778670"/>
                <a:gd name="connsiteX13" fmla="*/ 2826542 w 6012655"/>
                <a:gd name="connsiteY13" fmla="*/ 416719 h 778670"/>
                <a:gd name="connsiteX14" fmla="*/ 2483642 w 6012655"/>
                <a:gd name="connsiteY14" fmla="*/ 473869 h 778670"/>
                <a:gd name="connsiteX15" fmla="*/ 2247898 w 6012655"/>
                <a:gd name="connsiteY15" fmla="*/ 492919 h 778670"/>
                <a:gd name="connsiteX16" fmla="*/ 2052636 w 6012655"/>
                <a:gd name="connsiteY16" fmla="*/ 514350 h 778670"/>
                <a:gd name="connsiteX17" fmla="*/ 1731167 w 6012655"/>
                <a:gd name="connsiteY17" fmla="*/ 569119 h 778670"/>
                <a:gd name="connsiteX18" fmla="*/ 1457324 w 6012655"/>
                <a:gd name="connsiteY18" fmla="*/ 600075 h 778670"/>
                <a:gd name="connsiteX19" fmla="*/ 1054892 w 6012655"/>
                <a:gd name="connsiteY19" fmla="*/ 664369 h 778670"/>
                <a:gd name="connsiteX20" fmla="*/ 759617 w 6012655"/>
                <a:gd name="connsiteY20" fmla="*/ 692944 h 778670"/>
                <a:gd name="connsiteX21" fmla="*/ 388142 w 6012655"/>
                <a:gd name="connsiteY21" fmla="*/ 740569 h 778670"/>
                <a:gd name="connsiteX22" fmla="*/ 0 w 6012655"/>
                <a:gd name="connsiteY22" fmla="*/ 778670 h 778670"/>
                <a:gd name="connsiteX0" fmla="*/ 6012655 w 6012655"/>
                <a:gd name="connsiteY0" fmla="*/ 0 h 778670"/>
                <a:gd name="connsiteX1" fmla="*/ 5736428 w 6012655"/>
                <a:gd name="connsiteY1" fmla="*/ 76201 h 778670"/>
                <a:gd name="connsiteX2" fmla="*/ 5410197 w 6012655"/>
                <a:gd name="connsiteY2" fmla="*/ 121444 h 778670"/>
                <a:gd name="connsiteX3" fmla="*/ 5224461 w 6012655"/>
                <a:gd name="connsiteY3" fmla="*/ 159544 h 778670"/>
                <a:gd name="connsiteX4" fmla="*/ 5067298 w 6012655"/>
                <a:gd name="connsiteY4" fmla="*/ 238125 h 778670"/>
                <a:gd name="connsiteX5" fmla="*/ 4788692 w 6012655"/>
                <a:gd name="connsiteY5" fmla="*/ 385762 h 778670"/>
                <a:gd name="connsiteX6" fmla="*/ 4593429 w 6012655"/>
                <a:gd name="connsiteY6" fmla="*/ 404812 h 778670"/>
                <a:gd name="connsiteX7" fmla="*/ 4376125 w 6012655"/>
                <a:gd name="connsiteY7" fmla="*/ 471886 h 778670"/>
                <a:gd name="connsiteX8" fmla="*/ 4226717 w 6012655"/>
                <a:gd name="connsiteY8" fmla="*/ 473869 h 778670"/>
                <a:gd name="connsiteX9" fmla="*/ 3921917 w 6012655"/>
                <a:gd name="connsiteY9" fmla="*/ 397669 h 778670"/>
                <a:gd name="connsiteX10" fmla="*/ 3607592 w 6012655"/>
                <a:gd name="connsiteY10" fmla="*/ 361950 h 778670"/>
                <a:gd name="connsiteX11" fmla="*/ 3362323 w 6012655"/>
                <a:gd name="connsiteY11" fmla="*/ 340519 h 778670"/>
                <a:gd name="connsiteX12" fmla="*/ 3055142 w 6012655"/>
                <a:gd name="connsiteY12" fmla="*/ 388144 h 778670"/>
                <a:gd name="connsiteX13" fmla="*/ 2826542 w 6012655"/>
                <a:gd name="connsiteY13" fmla="*/ 416719 h 778670"/>
                <a:gd name="connsiteX14" fmla="*/ 2483642 w 6012655"/>
                <a:gd name="connsiteY14" fmla="*/ 473869 h 778670"/>
                <a:gd name="connsiteX15" fmla="*/ 2247898 w 6012655"/>
                <a:gd name="connsiteY15" fmla="*/ 492919 h 778670"/>
                <a:gd name="connsiteX16" fmla="*/ 2052636 w 6012655"/>
                <a:gd name="connsiteY16" fmla="*/ 514350 h 778670"/>
                <a:gd name="connsiteX17" fmla="*/ 1731167 w 6012655"/>
                <a:gd name="connsiteY17" fmla="*/ 569119 h 778670"/>
                <a:gd name="connsiteX18" fmla="*/ 1457324 w 6012655"/>
                <a:gd name="connsiteY18" fmla="*/ 600075 h 778670"/>
                <a:gd name="connsiteX19" fmla="*/ 1054892 w 6012655"/>
                <a:gd name="connsiteY19" fmla="*/ 664369 h 778670"/>
                <a:gd name="connsiteX20" fmla="*/ 759617 w 6012655"/>
                <a:gd name="connsiteY20" fmla="*/ 692944 h 778670"/>
                <a:gd name="connsiteX21" fmla="*/ 388142 w 6012655"/>
                <a:gd name="connsiteY21" fmla="*/ 740569 h 778670"/>
                <a:gd name="connsiteX22" fmla="*/ 0 w 6012655"/>
                <a:gd name="connsiteY22" fmla="*/ 778670 h 778670"/>
                <a:gd name="connsiteX0" fmla="*/ 6012655 w 6012655"/>
                <a:gd name="connsiteY0" fmla="*/ 0 h 778670"/>
                <a:gd name="connsiteX1" fmla="*/ 5736428 w 6012655"/>
                <a:gd name="connsiteY1" fmla="*/ 76201 h 778670"/>
                <a:gd name="connsiteX2" fmla="*/ 5410197 w 6012655"/>
                <a:gd name="connsiteY2" fmla="*/ 121444 h 778670"/>
                <a:gd name="connsiteX3" fmla="*/ 5214936 w 6012655"/>
                <a:gd name="connsiteY3" fmla="*/ 188119 h 778670"/>
                <a:gd name="connsiteX4" fmla="*/ 5067298 w 6012655"/>
                <a:gd name="connsiteY4" fmla="*/ 238125 h 778670"/>
                <a:gd name="connsiteX5" fmla="*/ 4788692 w 6012655"/>
                <a:gd name="connsiteY5" fmla="*/ 385762 h 778670"/>
                <a:gd name="connsiteX6" fmla="*/ 4593429 w 6012655"/>
                <a:gd name="connsiteY6" fmla="*/ 404812 h 778670"/>
                <a:gd name="connsiteX7" fmla="*/ 4376125 w 6012655"/>
                <a:gd name="connsiteY7" fmla="*/ 471886 h 778670"/>
                <a:gd name="connsiteX8" fmla="*/ 4226717 w 6012655"/>
                <a:gd name="connsiteY8" fmla="*/ 473869 h 778670"/>
                <a:gd name="connsiteX9" fmla="*/ 3921917 w 6012655"/>
                <a:gd name="connsiteY9" fmla="*/ 397669 h 778670"/>
                <a:gd name="connsiteX10" fmla="*/ 3607592 w 6012655"/>
                <a:gd name="connsiteY10" fmla="*/ 361950 h 778670"/>
                <a:gd name="connsiteX11" fmla="*/ 3362323 w 6012655"/>
                <a:gd name="connsiteY11" fmla="*/ 340519 h 778670"/>
                <a:gd name="connsiteX12" fmla="*/ 3055142 w 6012655"/>
                <a:gd name="connsiteY12" fmla="*/ 388144 h 778670"/>
                <a:gd name="connsiteX13" fmla="*/ 2826542 w 6012655"/>
                <a:gd name="connsiteY13" fmla="*/ 416719 h 778670"/>
                <a:gd name="connsiteX14" fmla="*/ 2483642 w 6012655"/>
                <a:gd name="connsiteY14" fmla="*/ 473869 h 778670"/>
                <a:gd name="connsiteX15" fmla="*/ 2247898 w 6012655"/>
                <a:gd name="connsiteY15" fmla="*/ 492919 h 778670"/>
                <a:gd name="connsiteX16" fmla="*/ 2052636 w 6012655"/>
                <a:gd name="connsiteY16" fmla="*/ 514350 h 778670"/>
                <a:gd name="connsiteX17" fmla="*/ 1731167 w 6012655"/>
                <a:gd name="connsiteY17" fmla="*/ 569119 h 778670"/>
                <a:gd name="connsiteX18" fmla="*/ 1457324 w 6012655"/>
                <a:gd name="connsiteY18" fmla="*/ 600075 h 778670"/>
                <a:gd name="connsiteX19" fmla="*/ 1054892 w 6012655"/>
                <a:gd name="connsiteY19" fmla="*/ 664369 h 778670"/>
                <a:gd name="connsiteX20" fmla="*/ 759617 w 6012655"/>
                <a:gd name="connsiteY20" fmla="*/ 692944 h 778670"/>
                <a:gd name="connsiteX21" fmla="*/ 388142 w 6012655"/>
                <a:gd name="connsiteY21" fmla="*/ 740569 h 778670"/>
                <a:gd name="connsiteX22" fmla="*/ 0 w 6012655"/>
                <a:gd name="connsiteY22" fmla="*/ 778670 h 778670"/>
                <a:gd name="connsiteX0" fmla="*/ 6012655 w 6012655"/>
                <a:gd name="connsiteY0" fmla="*/ 0 h 778670"/>
                <a:gd name="connsiteX1" fmla="*/ 5736428 w 6012655"/>
                <a:gd name="connsiteY1" fmla="*/ 76201 h 778670"/>
                <a:gd name="connsiteX2" fmla="*/ 5410197 w 6012655"/>
                <a:gd name="connsiteY2" fmla="*/ 121444 h 778670"/>
                <a:gd name="connsiteX3" fmla="*/ 5214936 w 6012655"/>
                <a:gd name="connsiteY3" fmla="*/ 188119 h 778670"/>
                <a:gd name="connsiteX4" fmla="*/ 5048248 w 6012655"/>
                <a:gd name="connsiteY4" fmla="*/ 276225 h 778670"/>
                <a:gd name="connsiteX5" fmla="*/ 4788692 w 6012655"/>
                <a:gd name="connsiteY5" fmla="*/ 385762 h 778670"/>
                <a:gd name="connsiteX6" fmla="*/ 4593429 w 6012655"/>
                <a:gd name="connsiteY6" fmla="*/ 404812 h 778670"/>
                <a:gd name="connsiteX7" fmla="*/ 4376125 w 6012655"/>
                <a:gd name="connsiteY7" fmla="*/ 471886 h 778670"/>
                <a:gd name="connsiteX8" fmla="*/ 4226717 w 6012655"/>
                <a:gd name="connsiteY8" fmla="*/ 473869 h 778670"/>
                <a:gd name="connsiteX9" fmla="*/ 3921917 w 6012655"/>
                <a:gd name="connsiteY9" fmla="*/ 397669 h 778670"/>
                <a:gd name="connsiteX10" fmla="*/ 3607592 w 6012655"/>
                <a:gd name="connsiteY10" fmla="*/ 361950 h 778670"/>
                <a:gd name="connsiteX11" fmla="*/ 3362323 w 6012655"/>
                <a:gd name="connsiteY11" fmla="*/ 340519 h 778670"/>
                <a:gd name="connsiteX12" fmla="*/ 3055142 w 6012655"/>
                <a:gd name="connsiteY12" fmla="*/ 388144 h 778670"/>
                <a:gd name="connsiteX13" fmla="*/ 2826542 w 6012655"/>
                <a:gd name="connsiteY13" fmla="*/ 416719 h 778670"/>
                <a:gd name="connsiteX14" fmla="*/ 2483642 w 6012655"/>
                <a:gd name="connsiteY14" fmla="*/ 473869 h 778670"/>
                <a:gd name="connsiteX15" fmla="*/ 2247898 w 6012655"/>
                <a:gd name="connsiteY15" fmla="*/ 492919 h 778670"/>
                <a:gd name="connsiteX16" fmla="*/ 2052636 w 6012655"/>
                <a:gd name="connsiteY16" fmla="*/ 514350 h 778670"/>
                <a:gd name="connsiteX17" fmla="*/ 1731167 w 6012655"/>
                <a:gd name="connsiteY17" fmla="*/ 569119 h 778670"/>
                <a:gd name="connsiteX18" fmla="*/ 1457324 w 6012655"/>
                <a:gd name="connsiteY18" fmla="*/ 600075 h 778670"/>
                <a:gd name="connsiteX19" fmla="*/ 1054892 w 6012655"/>
                <a:gd name="connsiteY19" fmla="*/ 664369 h 778670"/>
                <a:gd name="connsiteX20" fmla="*/ 759617 w 6012655"/>
                <a:gd name="connsiteY20" fmla="*/ 692944 h 778670"/>
                <a:gd name="connsiteX21" fmla="*/ 388142 w 6012655"/>
                <a:gd name="connsiteY21" fmla="*/ 740569 h 778670"/>
                <a:gd name="connsiteX22" fmla="*/ 0 w 6012655"/>
                <a:gd name="connsiteY22" fmla="*/ 778670 h 778670"/>
                <a:gd name="connsiteX0" fmla="*/ 6012655 w 6012655"/>
                <a:gd name="connsiteY0" fmla="*/ 0 h 778670"/>
                <a:gd name="connsiteX1" fmla="*/ 5736428 w 6012655"/>
                <a:gd name="connsiteY1" fmla="*/ 76201 h 778670"/>
                <a:gd name="connsiteX2" fmla="*/ 5410197 w 6012655"/>
                <a:gd name="connsiteY2" fmla="*/ 121444 h 778670"/>
                <a:gd name="connsiteX3" fmla="*/ 5214936 w 6012655"/>
                <a:gd name="connsiteY3" fmla="*/ 188119 h 778670"/>
                <a:gd name="connsiteX4" fmla="*/ 5048248 w 6012655"/>
                <a:gd name="connsiteY4" fmla="*/ 276225 h 778670"/>
                <a:gd name="connsiteX5" fmla="*/ 4788692 w 6012655"/>
                <a:gd name="connsiteY5" fmla="*/ 385762 h 778670"/>
                <a:gd name="connsiteX6" fmla="*/ 4622004 w 6012655"/>
                <a:gd name="connsiteY6" fmla="*/ 423862 h 778670"/>
                <a:gd name="connsiteX7" fmla="*/ 4376125 w 6012655"/>
                <a:gd name="connsiteY7" fmla="*/ 471886 h 778670"/>
                <a:gd name="connsiteX8" fmla="*/ 4226717 w 6012655"/>
                <a:gd name="connsiteY8" fmla="*/ 473869 h 778670"/>
                <a:gd name="connsiteX9" fmla="*/ 3921917 w 6012655"/>
                <a:gd name="connsiteY9" fmla="*/ 397669 h 778670"/>
                <a:gd name="connsiteX10" fmla="*/ 3607592 w 6012655"/>
                <a:gd name="connsiteY10" fmla="*/ 361950 h 778670"/>
                <a:gd name="connsiteX11" fmla="*/ 3362323 w 6012655"/>
                <a:gd name="connsiteY11" fmla="*/ 340519 h 778670"/>
                <a:gd name="connsiteX12" fmla="*/ 3055142 w 6012655"/>
                <a:gd name="connsiteY12" fmla="*/ 388144 h 778670"/>
                <a:gd name="connsiteX13" fmla="*/ 2826542 w 6012655"/>
                <a:gd name="connsiteY13" fmla="*/ 416719 h 778670"/>
                <a:gd name="connsiteX14" fmla="*/ 2483642 w 6012655"/>
                <a:gd name="connsiteY14" fmla="*/ 473869 h 778670"/>
                <a:gd name="connsiteX15" fmla="*/ 2247898 w 6012655"/>
                <a:gd name="connsiteY15" fmla="*/ 492919 h 778670"/>
                <a:gd name="connsiteX16" fmla="*/ 2052636 w 6012655"/>
                <a:gd name="connsiteY16" fmla="*/ 514350 h 778670"/>
                <a:gd name="connsiteX17" fmla="*/ 1731167 w 6012655"/>
                <a:gd name="connsiteY17" fmla="*/ 569119 h 778670"/>
                <a:gd name="connsiteX18" fmla="*/ 1457324 w 6012655"/>
                <a:gd name="connsiteY18" fmla="*/ 600075 h 778670"/>
                <a:gd name="connsiteX19" fmla="*/ 1054892 w 6012655"/>
                <a:gd name="connsiteY19" fmla="*/ 664369 h 778670"/>
                <a:gd name="connsiteX20" fmla="*/ 759617 w 6012655"/>
                <a:gd name="connsiteY20" fmla="*/ 692944 h 778670"/>
                <a:gd name="connsiteX21" fmla="*/ 388142 w 6012655"/>
                <a:gd name="connsiteY21" fmla="*/ 740569 h 778670"/>
                <a:gd name="connsiteX22" fmla="*/ 0 w 6012655"/>
                <a:gd name="connsiteY22" fmla="*/ 778670 h 778670"/>
                <a:gd name="connsiteX0" fmla="*/ 6012655 w 6012655"/>
                <a:gd name="connsiteY0" fmla="*/ 0 h 778670"/>
                <a:gd name="connsiteX1" fmla="*/ 5736428 w 6012655"/>
                <a:gd name="connsiteY1" fmla="*/ 76201 h 778670"/>
                <a:gd name="connsiteX2" fmla="*/ 5410197 w 6012655"/>
                <a:gd name="connsiteY2" fmla="*/ 121444 h 778670"/>
                <a:gd name="connsiteX3" fmla="*/ 5214936 w 6012655"/>
                <a:gd name="connsiteY3" fmla="*/ 188119 h 778670"/>
                <a:gd name="connsiteX4" fmla="*/ 5048248 w 6012655"/>
                <a:gd name="connsiteY4" fmla="*/ 276225 h 778670"/>
                <a:gd name="connsiteX5" fmla="*/ 4788692 w 6012655"/>
                <a:gd name="connsiteY5" fmla="*/ 385762 h 778670"/>
                <a:gd name="connsiteX6" fmla="*/ 4622004 w 6012655"/>
                <a:gd name="connsiteY6" fmla="*/ 423862 h 778670"/>
                <a:gd name="connsiteX7" fmla="*/ 4376125 w 6012655"/>
                <a:gd name="connsiteY7" fmla="*/ 471886 h 778670"/>
                <a:gd name="connsiteX8" fmla="*/ 4226717 w 6012655"/>
                <a:gd name="connsiteY8" fmla="*/ 473869 h 778670"/>
                <a:gd name="connsiteX9" fmla="*/ 3921917 w 6012655"/>
                <a:gd name="connsiteY9" fmla="*/ 397669 h 778670"/>
                <a:gd name="connsiteX10" fmla="*/ 3626642 w 6012655"/>
                <a:gd name="connsiteY10" fmla="*/ 342900 h 778670"/>
                <a:gd name="connsiteX11" fmla="*/ 3362323 w 6012655"/>
                <a:gd name="connsiteY11" fmla="*/ 340519 h 778670"/>
                <a:gd name="connsiteX12" fmla="*/ 3055142 w 6012655"/>
                <a:gd name="connsiteY12" fmla="*/ 388144 h 778670"/>
                <a:gd name="connsiteX13" fmla="*/ 2826542 w 6012655"/>
                <a:gd name="connsiteY13" fmla="*/ 416719 h 778670"/>
                <a:gd name="connsiteX14" fmla="*/ 2483642 w 6012655"/>
                <a:gd name="connsiteY14" fmla="*/ 473869 h 778670"/>
                <a:gd name="connsiteX15" fmla="*/ 2247898 w 6012655"/>
                <a:gd name="connsiteY15" fmla="*/ 492919 h 778670"/>
                <a:gd name="connsiteX16" fmla="*/ 2052636 w 6012655"/>
                <a:gd name="connsiteY16" fmla="*/ 514350 h 778670"/>
                <a:gd name="connsiteX17" fmla="*/ 1731167 w 6012655"/>
                <a:gd name="connsiteY17" fmla="*/ 569119 h 778670"/>
                <a:gd name="connsiteX18" fmla="*/ 1457324 w 6012655"/>
                <a:gd name="connsiteY18" fmla="*/ 600075 h 778670"/>
                <a:gd name="connsiteX19" fmla="*/ 1054892 w 6012655"/>
                <a:gd name="connsiteY19" fmla="*/ 664369 h 778670"/>
                <a:gd name="connsiteX20" fmla="*/ 759617 w 6012655"/>
                <a:gd name="connsiteY20" fmla="*/ 692944 h 778670"/>
                <a:gd name="connsiteX21" fmla="*/ 388142 w 6012655"/>
                <a:gd name="connsiteY21" fmla="*/ 740569 h 778670"/>
                <a:gd name="connsiteX22" fmla="*/ 0 w 6012655"/>
                <a:gd name="connsiteY22" fmla="*/ 778670 h 778670"/>
                <a:gd name="connsiteX0" fmla="*/ 6012655 w 6012655"/>
                <a:gd name="connsiteY0" fmla="*/ 0 h 778670"/>
                <a:gd name="connsiteX1" fmla="*/ 5736428 w 6012655"/>
                <a:gd name="connsiteY1" fmla="*/ 76201 h 778670"/>
                <a:gd name="connsiteX2" fmla="*/ 5410197 w 6012655"/>
                <a:gd name="connsiteY2" fmla="*/ 121444 h 778670"/>
                <a:gd name="connsiteX3" fmla="*/ 5214936 w 6012655"/>
                <a:gd name="connsiteY3" fmla="*/ 188119 h 778670"/>
                <a:gd name="connsiteX4" fmla="*/ 5048248 w 6012655"/>
                <a:gd name="connsiteY4" fmla="*/ 276225 h 778670"/>
                <a:gd name="connsiteX5" fmla="*/ 4788692 w 6012655"/>
                <a:gd name="connsiteY5" fmla="*/ 385762 h 778670"/>
                <a:gd name="connsiteX6" fmla="*/ 4622004 w 6012655"/>
                <a:gd name="connsiteY6" fmla="*/ 423862 h 778670"/>
                <a:gd name="connsiteX7" fmla="*/ 4333262 w 6012655"/>
                <a:gd name="connsiteY7" fmla="*/ 488554 h 778670"/>
                <a:gd name="connsiteX8" fmla="*/ 4226717 w 6012655"/>
                <a:gd name="connsiteY8" fmla="*/ 473869 h 778670"/>
                <a:gd name="connsiteX9" fmla="*/ 3921917 w 6012655"/>
                <a:gd name="connsiteY9" fmla="*/ 397669 h 778670"/>
                <a:gd name="connsiteX10" fmla="*/ 3626642 w 6012655"/>
                <a:gd name="connsiteY10" fmla="*/ 342900 h 778670"/>
                <a:gd name="connsiteX11" fmla="*/ 3362323 w 6012655"/>
                <a:gd name="connsiteY11" fmla="*/ 340519 h 778670"/>
                <a:gd name="connsiteX12" fmla="*/ 3055142 w 6012655"/>
                <a:gd name="connsiteY12" fmla="*/ 388144 h 778670"/>
                <a:gd name="connsiteX13" fmla="*/ 2826542 w 6012655"/>
                <a:gd name="connsiteY13" fmla="*/ 416719 h 778670"/>
                <a:gd name="connsiteX14" fmla="*/ 2483642 w 6012655"/>
                <a:gd name="connsiteY14" fmla="*/ 473869 h 778670"/>
                <a:gd name="connsiteX15" fmla="*/ 2247898 w 6012655"/>
                <a:gd name="connsiteY15" fmla="*/ 492919 h 778670"/>
                <a:gd name="connsiteX16" fmla="*/ 2052636 w 6012655"/>
                <a:gd name="connsiteY16" fmla="*/ 514350 h 778670"/>
                <a:gd name="connsiteX17" fmla="*/ 1731167 w 6012655"/>
                <a:gd name="connsiteY17" fmla="*/ 569119 h 778670"/>
                <a:gd name="connsiteX18" fmla="*/ 1457324 w 6012655"/>
                <a:gd name="connsiteY18" fmla="*/ 600075 h 778670"/>
                <a:gd name="connsiteX19" fmla="*/ 1054892 w 6012655"/>
                <a:gd name="connsiteY19" fmla="*/ 664369 h 778670"/>
                <a:gd name="connsiteX20" fmla="*/ 759617 w 6012655"/>
                <a:gd name="connsiteY20" fmla="*/ 692944 h 778670"/>
                <a:gd name="connsiteX21" fmla="*/ 388142 w 6012655"/>
                <a:gd name="connsiteY21" fmla="*/ 740569 h 778670"/>
                <a:gd name="connsiteX22" fmla="*/ 0 w 6012655"/>
                <a:gd name="connsiteY22" fmla="*/ 778670 h 778670"/>
                <a:gd name="connsiteX0" fmla="*/ 6012655 w 6012655"/>
                <a:gd name="connsiteY0" fmla="*/ 0 h 778670"/>
                <a:gd name="connsiteX1" fmla="*/ 5736428 w 6012655"/>
                <a:gd name="connsiteY1" fmla="*/ 76201 h 778670"/>
                <a:gd name="connsiteX2" fmla="*/ 5410197 w 6012655"/>
                <a:gd name="connsiteY2" fmla="*/ 121444 h 778670"/>
                <a:gd name="connsiteX3" fmla="*/ 5214936 w 6012655"/>
                <a:gd name="connsiteY3" fmla="*/ 188119 h 778670"/>
                <a:gd name="connsiteX4" fmla="*/ 5048248 w 6012655"/>
                <a:gd name="connsiteY4" fmla="*/ 276225 h 778670"/>
                <a:gd name="connsiteX5" fmla="*/ 4788692 w 6012655"/>
                <a:gd name="connsiteY5" fmla="*/ 385762 h 778670"/>
                <a:gd name="connsiteX6" fmla="*/ 4622004 w 6012655"/>
                <a:gd name="connsiteY6" fmla="*/ 423862 h 778670"/>
                <a:gd name="connsiteX7" fmla="*/ 4333262 w 6012655"/>
                <a:gd name="connsiteY7" fmla="*/ 488554 h 778670"/>
                <a:gd name="connsiteX8" fmla="*/ 4226717 w 6012655"/>
                <a:gd name="connsiteY8" fmla="*/ 473869 h 778670"/>
                <a:gd name="connsiteX9" fmla="*/ 3921917 w 6012655"/>
                <a:gd name="connsiteY9" fmla="*/ 397669 h 778670"/>
                <a:gd name="connsiteX10" fmla="*/ 3626642 w 6012655"/>
                <a:gd name="connsiteY10" fmla="*/ 342900 h 778670"/>
                <a:gd name="connsiteX11" fmla="*/ 3362323 w 6012655"/>
                <a:gd name="connsiteY11" fmla="*/ 340519 h 778670"/>
                <a:gd name="connsiteX12" fmla="*/ 3055142 w 6012655"/>
                <a:gd name="connsiteY12" fmla="*/ 388144 h 778670"/>
                <a:gd name="connsiteX13" fmla="*/ 2826542 w 6012655"/>
                <a:gd name="connsiteY13" fmla="*/ 416719 h 778670"/>
                <a:gd name="connsiteX14" fmla="*/ 2483642 w 6012655"/>
                <a:gd name="connsiteY14" fmla="*/ 473869 h 778670"/>
                <a:gd name="connsiteX15" fmla="*/ 2247898 w 6012655"/>
                <a:gd name="connsiteY15" fmla="*/ 492919 h 778670"/>
                <a:gd name="connsiteX16" fmla="*/ 2052636 w 6012655"/>
                <a:gd name="connsiteY16" fmla="*/ 514350 h 778670"/>
                <a:gd name="connsiteX17" fmla="*/ 1731167 w 6012655"/>
                <a:gd name="connsiteY17" fmla="*/ 569119 h 778670"/>
                <a:gd name="connsiteX18" fmla="*/ 1457324 w 6012655"/>
                <a:gd name="connsiteY18" fmla="*/ 600075 h 778670"/>
                <a:gd name="connsiteX19" fmla="*/ 1054892 w 6012655"/>
                <a:gd name="connsiteY19" fmla="*/ 664369 h 778670"/>
                <a:gd name="connsiteX20" fmla="*/ 759617 w 6012655"/>
                <a:gd name="connsiteY20" fmla="*/ 692944 h 778670"/>
                <a:gd name="connsiteX21" fmla="*/ 388142 w 6012655"/>
                <a:gd name="connsiteY21" fmla="*/ 740569 h 778670"/>
                <a:gd name="connsiteX22" fmla="*/ 0 w 6012655"/>
                <a:gd name="connsiteY22" fmla="*/ 778670 h 778670"/>
                <a:gd name="connsiteX0" fmla="*/ 6012655 w 6012655"/>
                <a:gd name="connsiteY0" fmla="*/ 0 h 778670"/>
                <a:gd name="connsiteX1" fmla="*/ 5736428 w 6012655"/>
                <a:gd name="connsiteY1" fmla="*/ 76201 h 778670"/>
                <a:gd name="connsiteX2" fmla="*/ 5410197 w 6012655"/>
                <a:gd name="connsiteY2" fmla="*/ 121444 h 778670"/>
                <a:gd name="connsiteX3" fmla="*/ 5214936 w 6012655"/>
                <a:gd name="connsiteY3" fmla="*/ 188119 h 778670"/>
                <a:gd name="connsiteX4" fmla="*/ 5048248 w 6012655"/>
                <a:gd name="connsiteY4" fmla="*/ 276225 h 778670"/>
                <a:gd name="connsiteX5" fmla="*/ 4788692 w 6012655"/>
                <a:gd name="connsiteY5" fmla="*/ 385762 h 778670"/>
                <a:gd name="connsiteX6" fmla="*/ 4614861 w 6012655"/>
                <a:gd name="connsiteY6" fmla="*/ 419099 h 778670"/>
                <a:gd name="connsiteX7" fmla="*/ 4333262 w 6012655"/>
                <a:gd name="connsiteY7" fmla="*/ 488554 h 778670"/>
                <a:gd name="connsiteX8" fmla="*/ 4226717 w 6012655"/>
                <a:gd name="connsiteY8" fmla="*/ 473869 h 778670"/>
                <a:gd name="connsiteX9" fmla="*/ 3921917 w 6012655"/>
                <a:gd name="connsiteY9" fmla="*/ 397669 h 778670"/>
                <a:gd name="connsiteX10" fmla="*/ 3626642 w 6012655"/>
                <a:gd name="connsiteY10" fmla="*/ 342900 h 778670"/>
                <a:gd name="connsiteX11" fmla="*/ 3362323 w 6012655"/>
                <a:gd name="connsiteY11" fmla="*/ 340519 h 778670"/>
                <a:gd name="connsiteX12" fmla="*/ 3055142 w 6012655"/>
                <a:gd name="connsiteY12" fmla="*/ 388144 h 778670"/>
                <a:gd name="connsiteX13" fmla="*/ 2826542 w 6012655"/>
                <a:gd name="connsiteY13" fmla="*/ 416719 h 778670"/>
                <a:gd name="connsiteX14" fmla="*/ 2483642 w 6012655"/>
                <a:gd name="connsiteY14" fmla="*/ 473869 h 778670"/>
                <a:gd name="connsiteX15" fmla="*/ 2247898 w 6012655"/>
                <a:gd name="connsiteY15" fmla="*/ 492919 h 778670"/>
                <a:gd name="connsiteX16" fmla="*/ 2052636 w 6012655"/>
                <a:gd name="connsiteY16" fmla="*/ 514350 h 778670"/>
                <a:gd name="connsiteX17" fmla="*/ 1731167 w 6012655"/>
                <a:gd name="connsiteY17" fmla="*/ 569119 h 778670"/>
                <a:gd name="connsiteX18" fmla="*/ 1457324 w 6012655"/>
                <a:gd name="connsiteY18" fmla="*/ 600075 h 778670"/>
                <a:gd name="connsiteX19" fmla="*/ 1054892 w 6012655"/>
                <a:gd name="connsiteY19" fmla="*/ 664369 h 778670"/>
                <a:gd name="connsiteX20" fmla="*/ 759617 w 6012655"/>
                <a:gd name="connsiteY20" fmla="*/ 692944 h 778670"/>
                <a:gd name="connsiteX21" fmla="*/ 388142 w 6012655"/>
                <a:gd name="connsiteY21" fmla="*/ 740569 h 778670"/>
                <a:gd name="connsiteX22" fmla="*/ 0 w 6012655"/>
                <a:gd name="connsiteY22" fmla="*/ 778670 h 778670"/>
                <a:gd name="connsiteX0" fmla="*/ 6012655 w 6012655"/>
                <a:gd name="connsiteY0" fmla="*/ 0 h 778670"/>
                <a:gd name="connsiteX1" fmla="*/ 5736428 w 6012655"/>
                <a:gd name="connsiteY1" fmla="*/ 76201 h 778670"/>
                <a:gd name="connsiteX2" fmla="*/ 5410197 w 6012655"/>
                <a:gd name="connsiteY2" fmla="*/ 121444 h 778670"/>
                <a:gd name="connsiteX3" fmla="*/ 5214936 w 6012655"/>
                <a:gd name="connsiteY3" fmla="*/ 188119 h 778670"/>
                <a:gd name="connsiteX4" fmla="*/ 5048248 w 6012655"/>
                <a:gd name="connsiteY4" fmla="*/ 276225 h 778670"/>
                <a:gd name="connsiteX5" fmla="*/ 4788692 w 6012655"/>
                <a:gd name="connsiteY5" fmla="*/ 385762 h 778670"/>
                <a:gd name="connsiteX6" fmla="*/ 4614861 w 6012655"/>
                <a:gd name="connsiteY6" fmla="*/ 419099 h 778670"/>
                <a:gd name="connsiteX7" fmla="*/ 4333262 w 6012655"/>
                <a:gd name="connsiteY7" fmla="*/ 488554 h 778670"/>
                <a:gd name="connsiteX8" fmla="*/ 4226717 w 6012655"/>
                <a:gd name="connsiteY8" fmla="*/ 473869 h 778670"/>
                <a:gd name="connsiteX9" fmla="*/ 3921917 w 6012655"/>
                <a:gd name="connsiteY9" fmla="*/ 397669 h 778670"/>
                <a:gd name="connsiteX10" fmla="*/ 3626642 w 6012655"/>
                <a:gd name="connsiteY10" fmla="*/ 342900 h 778670"/>
                <a:gd name="connsiteX11" fmla="*/ 3362323 w 6012655"/>
                <a:gd name="connsiteY11" fmla="*/ 340519 h 778670"/>
                <a:gd name="connsiteX12" fmla="*/ 3055142 w 6012655"/>
                <a:gd name="connsiteY12" fmla="*/ 388144 h 778670"/>
                <a:gd name="connsiteX13" fmla="*/ 2826542 w 6012655"/>
                <a:gd name="connsiteY13" fmla="*/ 416719 h 778670"/>
                <a:gd name="connsiteX14" fmla="*/ 2483642 w 6012655"/>
                <a:gd name="connsiteY14" fmla="*/ 473869 h 778670"/>
                <a:gd name="connsiteX15" fmla="*/ 2247898 w 6012655"/>
                <a:gd name="connsiteY15" fmla="*/ 492919 h 778670"/>
                <a:gd name="connsiteX16" fmla="*/ 2052636 w 6012655"/>
                <a:gd name="connsiteY16" fmla="*/ 514350 h 778670"/>
                <a:gd name="connsiteX17" fmla="*/ 1731167 w 6012655"/>
                <a:gd name="connsiteY17" fmla="*/ 569119 h 778670"/>
                <a:gd name="connsiteX18" fmla="*/ 1457324 w 6012655"/>
                <a:gd name="connsiteY18" fmla="*/ 600075 h 778670"/>
                <a:gd name="connsiteX19" fmla="*/ 1054892 w 6012655"/>
                <a:gd name="connsiteY19" fmla="*/ 664369 h 778670"/>
                <a:gd name="connsiteX20" fmla="*/ 759617 w 6012655"/>
                <a:gd name="connsiteY20" fmla="*/ 692944 h 778670"/>
                <a:gd name="connsiteX21" fmla="*/ 388142 w 6012655"/>
                <a:gd name="connsiteY21" fmla="*/ 740569 h 778670"/>
                <a:gd name="connsiteX22" fmla="*/ 0 w 6012655"/>
                <a:gd name="connsiteY22" fmla="*/ 778670 h 778670"/>
                <a:gd name="connsiteX0" fmla="*/ 6012655 w 6012655"/>
                <a:gd name="connsiteY0" fmla="*/ 0 h 778670"/>
                <a:gd name="connsiteX1" fmla="*/ 5736428 w 6012655"/>
                <a:gd name="connsiteY1" fmla="*/ 76201 h 778670"/>
                <a:gd name="connsiteX2" fmla="*/ 5410197 w 6012655"/>
                <a:gd name="connsiteY2" fmla="*/ 121444 h 778670"/>
                <a:gd name="connsiteX3" fmla="*/ 5214936 w 6012655"/>
                <a:gd name="connsiteY3" fmla="*/ 188119 h 778670"/>
                <a:gd name="connsiteX4" fmla="*/ 5048248 w 6012655"/>
                <a:gd name="connsiteY4" fmla="*/ 276225 h 778670"/>
                <a:gd name="connsiteX5" fmla="*/ 4786311 w 6012655"/>
                <a:gd name="connsiteY5" fmla="*/ 364331 h 778670"/>
                <a:gd name="connsiteX6" fmla="*/ 4614861 w 6012655"/>
                <a:gd name="connsiteY6" fmla="*/ 419099 h 778670"/>
                <a:gd name="connsiteX7" fmla="*/ 4333262 w 6012655"/>
                <a:gd name="connsiteY7" fmla="*/ 488554 h 778670"/>
                <a:gd name="connsiteX8" fmla="*/ 4226717 w 6012655"/>
                <a:gd name="connsiteY8" fmla="*/ 473869 h 778670"/>
                <a:gd name="connsiteX9" fmla="*/ 3921917 w 6012655"/>
                <a:gd name="connsiteY9" fmla="*/ 397669 h 778670"/>
                <a:gd name="connsiteX10" fmla="*/ 3626642 w 6012655"/>
                <a:gd name="connsiteY10" fmla="*/ 342900 h 778670"/>
                <a:gd name="connsiteX11" fmla="*/ 3362323 w 6012655"/>
                <a:gd name="connsiteY11" fmla="*/ 340519 h 778670"/>
                <a:gd name="connsiteX12" fmla="*/ 3055142 w 6012655"/>
                <a:gd name="connsiteY12" fmla="*/ 388144 h 778670"/>
                <a:gd name="connsiteX13" fmla="*/ 2826542 w 6012655"/>
                <a:gd name="connsiteY13" fmla="*/ 416719 h 778670"/>
                <a:gd name="connsiteX14" fmla="*/ 2483642 w 6012655"/>
                <a:gd name="connsiteY14" fmla="*/ 473869 h 778670"/>
                <a:gd name="connsiteX15" fmla="*/ 2247898 w 6012655"/>
                <a:gd name="connsiteY15" fmla="*/ 492919 h 778670"/>
                <a:gd name="connsiteX16" fmla="*/ 2052636 w 6012655"/>
                <a:gd name="connsiteY16" fmla="*/ 514350 h 778670"/>
                <a:gd name="connsiteX17" fmla="*/ 1731167 w 6012655"/>
                <a:gd name="connsiteY17" fmla="*/ 569119 h 778670"/>
                <a:gd name="connsiteX18" fmla="*/ 1457324 w 6012655"/>
                <a:gd name="connsiteY18" fmla="*/ 600075 h 778670"/>
                <a:gd name="connsiteX19" fmla="*/ 1054892 w 6012655"/>
                <a:gd name="connsiteY19" fmla="*/ 664369 h 778670"/>
                <a:gd name="connsiteX20" fmla="*/ 759617 w 6012655"/>
                <a:gd name="connsiteY20" fmla="*/ 692944 h 778670"/>
                <a:gd name="connsiteX21" fmla="*/ 388142 w 6012655"/>
                <a:gd name="connsiteY21" fmla="*/ 740569 h 778670"/>
                <a:gd name="connsiteX22" fmla="*/ 0 w 6012655"/>
                <a:gd name="connsiteY22" fmla="*/ 778670 h 778670"/>
                <a:gd name="connsiteX0" fmla="*/ 6012655 w 6012655"/>
                <a:gd name="connsiteY0" fmla="*/ 0 h 778670"/>
                <a:gd name="connsiteX1" fmla="*/ 5736428 w 6012655"/>
                <a:gd name="connsiteY1" fmla="*/ 76201 h 778670"/>
                <a:gd name="connsiteX2" fmla="*/ 5410197 w 6012655"/>
                <a:gd name="connsiteY2" fmla="*/ 121444 h 778670"/>
                <a:gd name="connsiteX3" fmla="*/ 5214936 w 6012655"/>
                <a:gd name="connsiteY3" fmla="*/ 188119 h 778670"/>
                <a:gd name="connsiteX4" fmla="*/ 5031579 w 6012655"/>
                <a:gd name="connsiteY4" fmla="*/ 264318 h 778670"/>
                <a:gd name="connsiteX5" fmla="*/ 4786311 w 6012655"/>
                <a:gd name="connsiteY5" fmla="*/ 364331 h 778670"/>
                <a:gd name="connsiteX6" fmla="*/ 4614861 w 6012655"/>
                <a:gd name="connsiteY6" fmla="*/ 419099 h 778670"/>
                <a:gd name="connsiteX7" fmla="*/ 4333262 w 6012655"/>
                <a:gd name="connsiteY7" fmla="*/ 488554 h 778670"/>
                <a:gd name="connsiteX8" fmla="*/ 4226717 w 6012655"/>
                <a:gd name="connsiteY8" fmla="*/ 473869 h 778670"/>
                <a:gd name="connsiteX9" fmla="*/ 3921917 w 6012655"/>
                <a:gd name="connsiteY9" fmla="*/ 397669 h 778670"/>
                <a:gd name="connsiteX10" fmla="*/ 3626642 w 6012655"/>
                <a:gd name="connsiteY10" fmla="*/ 342900 h 778670"/>
                <a:gd name="connsiteX11" fmla="*/ 3362323 w 6012655"/>
                <a:gd name="connsiteY11" fmla="*/ 340519 h 778670"/>
                <a:gd name="connsiteX12" fmla="*/ 3055142 w 6012655"/>
                <a:gd name="connsiteY12" fmla="*/ 388144 h 778670"/>
                <a:gd name="connsiteX13" fmla="*/ 2826542 w 6012655"/>
                <a:gd name="connsiteY13" fmla="*/ 416719 h 778670"/>
                <a:gd name="connsiteX14" fmla="*/ 2483642 w 6012655"/>
                <a:gd name="connsiteY14" fmla="*/ 473869 h 778670"/>
                <a:gd name="connsiteX15" fmla="*/ 2247898 w 6012655"/>
                <a:gd name="connsiteY15" fmla="*/ 492919 h 778670"/>
                <a:gd name="connsiteX16" fmla="*/ 2052636 w 6012655"/>
                <a:gd name="connsiteY16" fmla="*/ 514350 h 778670"/>
                <a:gd name="connsiteX17" fmla="*/ 1731167 w 6012655"/>
                <a:gd name="connsiteY17" fmla="*/ 569119 h 778670"/>
                <a:gd name="connsiteX18" fmla="*/ 1457324 w 6012655"/>
                <a:gd name="connsiteY18" fmla="*/ 600075 h 778670"/>
                <a:gd name="connsiteX19" fmla="*/ 1054892 w 6012655"/>
                <a:gd name="connsiteY19" fmla="*/ 664369 h 778670"/>
                <a:gd name="connsiteX20" fmla="*/ 759617 w 6012655"/>
                <a:gd name="connsiteY20" fmla="*/ 692944 h 778670"/>
                <a:gd name="connsiteX21" fmla="*/ 388142 w 6012655"/>
                <a:gd name="connsiteY21" fmla="*/ 740569 h 778670"/>
                <a:gd name="connsiteX22" fmla="*/ 0 w 6012655"/>
                <a:gd name="connsiteY22" fmla="*/ 778670 h 778670"/>
                <a:gd name="connsiteX0" fmla="*/ 6012655 w 6012655"/>
                <a:gd name="connsiteY0" fmla="*/ 0 h 778670"/>
                <a:gd name="connsiteX1" fmla="*/ 5736428 w 6012655"/>
                <a:gd name="connsiteY1" fmla="*/ 76201 h 778670"/>
                <a:gd name="connsiteX2" fmla="*/ 5410197 w 6012655"/>
                <a:gd name="connsiteY2" fmla="*/ 121444 h 778670"/>
                <a:gd name="connsiteX3" fmla="*/ 5214936 w 6012655"/>
                <a:gd name="connsiteY3" fmla="*/ 188119 h 778670"/>
                <a:gd name="connsiteX4" fmla="*/ 5107169 w 6012655"/>
                <a:gd name="connsiteY4" fmla="*/ 214711 h 778670"/>
                <a:gd name="connsiteX5" fmla="*/ 5031579 w 6012655"/>
                <a:gd name="connsiteY5" fmla="*/ 264318 h 778670"/>
                <a:gd name="connsiteX6" fmla="*/ 4786311 w 6012655"/>
                <a:gd name="connsiteY6" fmla="*/ 364331 h 778670"/>
                <a:gd name="connsiteX7" fmla="*/ 4614861 w 6012655"/>
                <a:gd name="connsiteY7" fmla="*/ 419099 h 778670"/>
                <a:gd name="connsiteX8" fmla="*/ 4333262 w 6012655"/>
                <a:gd name="connsiteY8" fmla="*/ 488554 h 778670"/>
                <a:gd name="connsiteX9" fmla="*/ 4226717 w 6012655"/>
                <a:gd name="connsiteY9" fmla="*/ 473869 h 778670"/>
                <a:gd name="connsiteX10" fmla="*/ 3921917 w 6012655"/>
                <a:gd name="connsiteY10" fmla="*/ 397669 h 778670"/>
                <a:gd name="connsiteX11" fmla="*/ 3626642 w 6012655"/>
                <a:gd name="connsiteY11" fmla="*/ 342900 h 778670"/>
                <a:gd name="connsiteX12" fmla="*/ 3362323 w 6012655"/>
                <a:gd name="connsiteY12" fmla="*/ 340519 h 778670"/>
                <a:gd name="connsiteX13" fmla="*/ 3055142 w 6012655"/>
                <a:gd name="connsiteY13" fmla="*/ 388144 h 778670"/>
                <a:gd name="connsiteX14" fmla="*/ 2826542 w 6012655"/>
                <a:gd name="connsiteY14" fmla="*/ 416719 h 778670"/>
                <a:gd name="connsiteX15" fmla="*/ 2483642 w 6012655"/>
                <a:gd name="connsiteY15" fmla="*/ 473869 h 778670"/>
                <a:gd name="connsiteX16" fmla="*/ 2247898 w 6012655"/>
                <a:gd name="connsiteY16" fmla="*/ 492919 h 778670"/>
                <a:gd name="connsiteX17" fmla="*/ 2052636 w 6012655"/>
                <a:gd name="connsiteY17" fmla="*/ 514350 h 778670"/>
                <a:gd name="connsiteX18" fmla="*/ 1731167 w 6012655"/>
                <a:gd name="connsiteY18" fmla="*/ 569119 h 778670"/>
                <a:gd name="connsiteX19" fmla="*/ 1457324 w 6012655"/>
                <a:gd name="connsiteY19" fmla="*/ 600075 h 778670"/>
                <a:gd name="connsiteX20" fmla="*/ 1054892 w 6012655"/>
                <a:gd name="connsiteY20" fmla="*/ 664369 h 778670"/>
                <a:gd name="connsiteX21" fmla="*/ 759617 w 6012655"/>
                <a:gd name="connsiteY21" fmla="*/ 692944 h 778670"/>
                <a:gd name="connsiteX22" fmla="*/ 388142 w 6012655"/>
                <a:gd name="connsiteY22" fmla="*/ 740569 h 778670"/>
                <a:gd name="connsiteX23" fmla="*/ 0 w 6012655"/>
                <a:gd name="connsiteY23" fmla="*/ 778670 h 778670"/>
                <a:gd name="connsiteX0" fmla="*/ 6012655 w 6012655"/>
                <a:gd name="connsiteY0" fmla="*/ 0 h 778670"/>
                <a:gd name="connsiteX1" fmla="*/ 5736428 w 6012655"/>
                <a:gd name="connsiteY1" fmla="*/ 76201 h 778670"/>
                <a:gd name="connsiteX2" fmla="*/ 5410197 w 6012655"/>
                <a:gd name="connsiteY2" fmla="*/ 121444 h 778670"/>
                <a:gd name="connsiteX3" fmla="*/ 5214936 w 6012655"/>
                <a:gd name="connsiteY3" fmla="*/ 188119 h 778670"/>
                <a:gd name="connsiteX4" fmla="*/ 5107169 w 6012655"/>
                <a:gd name="connsiteY4" fmla="*/ 214711 h 778670"/>
                <a:gd name="connsiteX5" fmla="*/ 5048248 w 6012655"/>
                <a:gd name="connsiteY5" fmla="*/ 276224 h 778670"/>
                <a:gd name="connsiteX6" fmla="*/ 4786311 w 6012655"/>
                <a:gd name="connsiteY6" fmla="*/ 364331 h 778670"/>
                <a:gd name="connsiteX7" fmla="*/ 4614861 w 6012655"/>
                <a:gd name="connsiteY7" fmla="*/ 419099 h 778670"/>
                <a:gd name="connsiteX8" fmla="*/ 4333262 w 6012655"/>
                <a:gd name="connsiteY8" fmla="*/ 488554 h 778670"/>
                <a:gd name="connsiteX9" fmla="*/ 4226717 w 6012655"/>
                <a:gd name="connsiteY9" fmla="*/ 473869 h 778670"/>
                <a:gd name="connsiteX10" fmla="*/ 3921917 w 6012655"/>
                <a:gd name="connsiteY10" fmla="*/ 397669 h 778670"/>
                <a:gd name="connsiteX11" fmla="*/ 3626642 w 6012655"/>
                <a:gd name="connsiteY11" fmla="*/ 342900 h 778670"/>
                <a:gd name="connsiteX12" fmla="*/ 3362323 w 6012655"/>
                <a:gd name="connsiteY12" fmla="*/ 340519 h 778670"/>
                <a:gd name="connsiteX13" fmla="*/ 3055142 w 6012655"/>
                <a:gd name="connsiteY13" fmla="*/ 388144 h 778670"/>
                <a:gd name="connsiteX14" fmla="*/ 2826542 w 6012655"/>
                <a:gd name="connsiteY14" fmla="*/ 416719 h 778670"/>
                <a:gd name="connsiteX15" fmla="*/ 2483642 w 6012655"/>
                <a:gd name="connsiteY15" fmla="*/ 473869 h 778670"/>
                <a:gd name="connsiteX16" fmla="*/ 2247898 w 6012655"/>
                <a:gd name="connsiteY16" fmla="*/ 492919 h 778670"/>
                <a:gd name="connsiteX17" fmla="*/ 2052636 w 6012655"/>
                <a:gd name="connsiteY17" fmla="*/ 514350 h 778670"/>
                <a:gd name="connsiteX18" fmla="*/ 1731167 w 6012655"/>
                <a:gd name="connsiteY18" fmla="*/ 569119 h 778670"/>
                <a:gd name="connsiteX19" fmla="*/ 1457324 w 6012655"/>
                <a:gd name="connsiteY19" fmla="*/ 600075 h 778670"/>
                <a:gd name="connsiteX20" fmla="*/ 1054892 w 6012655"/>
                <a:gd name="connsiteY20" fmla="*/ 664369 h 778670"/>
                <a:gd name="connsiteX21" fmla="*/ 759617 w 6012655"/>
                <a:gd name="connsiteY21" fmla="*/ 692944 h 778670"/>
                <a:gd name="connsiteX22" fmla="*/ 388142 w 6012655"/>
                <a:gd name="connsiteY22" fmla="*/ 740569 h 778670"/>
                <a:gd name="connsiteX23" fmla="*/ 0 w 6012655"/>
                <a:gd name="connsiteY23" fmla="*/ 778670 h 778670"/>
                <a:gd name="connsiteX0" fmla="*/ 6012655 w 6012655"/>
                <a:gd name="connsiteY0" fmla="*/ 0 h 778670"/>
                <a:gd name="connsiteX1" fmla="*/ 5736428 w 6012655"/>
                <a:gd name="connsiteY1" fmla="*/ 76201 h 778670"/>
                <a:gd name="connsiteX2" fmla="*/ 5410197 w 6012655"/>
                <a:gd name="connsiteY2" fmla="*/ 121444 h 778670"/>
                <a:gd name="connsiteX3" fmla="*/ 5214936 w 6012655"/>
                <a:gd name="connsiteY3" fmla="*/ 188119 h 778670"/>
                <a:gd name="connsiteX4" fmla="*/ 5123838 w 6012655"/>
                <a:gd name="connsiteY4" fmla="*/ 231380 h 778670"/>
                <a:gd name="connsiteX5" fmla="*/ 5048248 w 6012655"/>
                <a:gd name="connsiteY5" fmla="*/ 276224 h 778670"/>
                <a:gd name="connsiteX6" fmla="*/ 4786311 w 6012655"/>
                <a:gd name="connsiteY6" fmla="*/ 364331 h 778670"/>
                <a:gd name="connsiteX7" fmla="*/ 4614861 w 6012655"/>
                <a:gd name="connsiteY7" fmla="*/ 419099 h 778670"/>
                <a:gd name="connsiteX8" fmla="*/ 4333262 w 6012655"/>
                <a:gd name="connsiteY8" fmla="*/ 488554 h 778670"/>
                <a:gd name="connsiteX9" fmla="*/ 4226717 w 6012655"/>
                <a:gd name="connsiteY9" fmla="*/ 473869 h 778670"/>
                <a:gd name="connsiteX10" fmla="*/ 3921917 w 6012655"/>
                <a:gd name="connsiteY10" fmla="*/ 397669 h 778670"/>
                <a:gd name="connsiteX11" fmla="*/ 3626642 w 6012655"/>
                <a:gd name="connsiteY11" fmla="*/ 342900 h 778670"/>
                <a:gd name="connsiteX12" fmla="*/ 3362323 w 6012655"/>
                <a:gd name="connsiteY12" fmla="*/ 340519 h 778670"/>
                <a:gd name="connsiteX13" fmla="*/ 3055142 w 6012655"/>
                <a:gd name="connsiteY13" fmla="*/ 388144 h 778670"/>
                <a:gd name="connsiteX14" fmla="*/ 2826542 w 6012655"/>
                <a:gd name="connsiteY14" fmla="*/ 416719 h 778670"/>
                <a:gd name="connsiteX15" fmla="*/ 2483642 w 6012655"/>
                <a:gd name="connsiteY15" fmla="*/ 473869 h 778670"/>
                <a:gd name="connsiteX16" fmla="*/ 2247898 w 6012655"/>
                <a:gd name="connsiteY16" fmla="*/ 492919 h 778670"/>
                <a:gd name="connsiteX17" fmla="*/ 2052636 w 6012655"/>
                <a:gd name="connsiteY17" fmla="*/ 514350 h 778670"/>
                <a:gd name="connsiteX18" fmla="*/ 1731167 w 6012655"/>
                <a:gd name="connsiteY18" fmla="*/ 569119 h 778670"/>
                <a:gd name="connsiteX19" fmla="*/ 1457324 w 6012655"/>
                <a:gd name="connsiteY19" fmla="*/ 600075 h 778670"/>
                <a:gd name="connsiteX20" fmla="*/ 1054892 w 6012655"/>
                <a:gd name="connsiteY20" fmla="*/ 664369 h 778670"/>
                <a:gd name="connsiteX21" fmla="*/ 759617 w 6012655"/>
                <a:gd name="connsiteY21" fmla="*/ 692944 h 778670"/>
                <a:gd name="connsiteX22" fmla="*/ 388142 w 6012655"/>
                <a:gd name="connsiteY22" fmla="*/ 740569 h 778670"/>
                <a:gd name="connsiteX23" fmla="*/ 0 w 6012655"/>
                <a:gd name="connsiteY23" fmla="*/ 778670 h 77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12655" h="778670">
                  <a:moveTo>
                    <a:pt x="6012655" y="0"/>
                  </a:moveTo>
                  <a:cubicBezTo>
                    <a:pt x="5924549" y="19050"/>
                    <a:pt x="5836838" y="55960"/>
                    <a:pt x="5736428" y="76201"/>
                  </a:cubicBezTo>
                  <a:cubicBezTo>
                    <a:pt x="5636018" y="96442"/>
                    <a:pt x="5507828" y="118269"/>
                    <a:pt x="5410197" y="121444"/>
                  </a:cubicBezTo>
                  <a:lnTo>
                    <a:pt x="5214936" y="188119"/>
                  </a:lnTo>
                  <a:cubicBezTo>
                    <a:pt x="5183776" y="199364"/>
                    <a:pt x="5154998" y="220135"/>
                    <a:pt x="5123838" y="231380"/>
                  </a:cubicBezTo>
                  <a:lnTo>
                    <a:pt x="5048248" y="276224"/>
                  </a:lnTo>
                  <a:lnTo>
                    <a:pt x="4786311" y="364331"/>
                  </a:lnTo>
                  <a:lnTo>
                    <a:pt x="4614861" y="419099"/>
                  </a:lnTo>
                  <a:cubicBezTo>
                    <a:pt x="4562270" y="443045"/>
                    <a:pt x="4414428" y="469371"/>
                    <a:pt x="4333262" y="488554"/>
                  </a:cubicBezTo>
                  <a:lnTo>
                    <a:pt x="4226717" y="473869"/>
                  </a:lnTo>
                  <a:lnTo>
                    <a:pt x="3921917" y="397669"/>
                  </a:lnTo>
                  <a:lnTo>
                    <a:pt x="3626642" y="342900"/>
                  </a:lnTo>
                  <a:lnTo>
                    <a:pt x="3362323" y="340519"/>
                  </a:lnTo>
                  <a:lnTo>
                    <a:pt x="3055142" y="388144"/>
                  </a:lnTo>
                  <a:lnTo>
                    <a:pt x="2826542" y="416719"/>
                  </a:lnTo>
                  <a:lnTo>
                    <a:pt x="2483642" y="473869"/>
                  </a:lnTo>
                  <a:lnTo>
                    <a:pt x="2247898" y="492919"/>
                  </a:lnTo>
                  <a:lnTo>
                    <a:pt x="2052636" y="514350"/>
                  </a:lnTo>
                  <a:lnTo>
                    <a:pt x="1731167" y="569119"/>
                  </a:lnTo>
                  <a:lnTo>
                    <a:pt x="1457324" y="600075"/>
                  </a:lnTo>
                  <a:cubicBezTo>
                    <a:pt x="1320005" y="608806"/>
                    <a:pt x="1171176" y="648891"/>
                    <a:pt x="1054892" y="664369"/>
                  </a:cubicBezTo>
                  <a:cubicBezTo>
                    <a:pt x="938608" y="679847"/>
                    <a:pt x="870742" y="680244"/>
                    <a:pt x="759617" y="692944"/>
                  </a:cubicBezTo>
                  <a:cubicBezTo>
                    <a:pt x="648492" y="705644"/>
                    <a:pt x="514745" y="726281"/>
                    <a:pt x="388142" y="740569"/>
                  </a:cubicBezTo>
                  <a:cubicBezTo>
                    <a:pt x="261539" y="754857"/>
                    <a:pt x="78581" y="769145"/>
                    <a:pt x="0" y="778670"/>
                  </a:cubicBezTo>
                </a:path>
              </a:pathLst>
            </a:custGeom>
            <a:noFill/>
            <a:ln w="25400" cap="flat" cmpd="sng" algn="ctr">
              <a:solidFill>
                <a:srgbClr val="00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nvGrpSpPr>
            <p:cNvPr id="16" name="Group 15"/>
            <p:cNvGrpSpPr/>
            <p:nvPr/>
          </p:nvGrpSpPr>
          <p:grpSpPr>
            <a:xfrm>
              <a:off x="1476467" y="4842066"/>
              <a:ext cx="5554925" cy="1849889"/>
              <a:chOff x="1070787" y="2892055"/>
              <a:chExt cx="7132896" cy="2375381"/>
            </a:xfrm>
          </p:grpSpPr>
          <p:sp>
            <p:nvSpPr>
              <p:cNvPr id="26" name="Freeform 25"/>
              <p:cNvSpPr/>
              <p:nvPr/>
            </p:nvSpPr>
            <p:spPr>
              <a:xfrm>
                <a:off x="2169042" y="2892055"/>
                <a:ext cx="0" cy="2375381"/>
              </a:xfrm>
              <a:custGeom>
                <a:avLst/>
                <a:gdLst>
                  <a:gd name="connsiteX0" fmla="*/ 0 w 0"/>
                  <a:gd name="connsiteY0" fmla="*/ 0 h 2594344"/>
                  <a:gd name="connsiteX1" fmla="*/ 0 w 0"/>
                  <a:gd name="connsiteY1" fmla="*/ 2594344 h 2594344"/>
                  <a:gd name="connsiteX0" fmla="*/ 0 w 0"/>
                  <a:gd name="connsiteY0" fmla="*/ 0 h 9156"/>
                  <a:gd name="connsiteX1" fmla="*/ 9525 w 0"/>
                  <a:gd name="connsiteY1" fmla="*/ 9156 h 9156"/>
                </a:gdLst>
                <a:ahLst/>
                <a:cxnLst>
                  <a:cxn ang="0">
                    <a:pos x="connsiteX0" y="connsiteY0"/>
                  </a:cxn>
                  <a:cxn ang="0">
                    <a:pos x="connsiteX1" y="connsiteY1"/>
                  </a:cxn>
                </a:cxnLst>
                <a:rect l="l" t="t" r="r" b="b"/>
                <a:pathLst>
                  <a:path h="9156">
                    <a:moveTo>
                      <a:pt x="0" y="0"/>
                    </a:moveTo>
                    <a:cubicBezTo>
                      <a:pt x="0" y="3333"/>
                      <a:pt x="9525" y="5823"/>
                      <a:pt x="9525" y="9156"/>
                    </a:cubicBezTo>
                  </a:path>
                </a:pathLst>
              </a:cu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27" name="Freeform 26"/>
              <p:cNvSpPr/>
              <p:nvPr/>
            </p:nvSpPr>
            <p:spPr>
              <a:xfrm>
                <a:off x="1070787" y="3106922"/>
                <a:ext cx="7132896" cy="8418"/>
              </a:xfrm>
              <a:custGeom>
                <a:avLst/>
                <a:gdLst>
                  <a:gd name="connsiteX0" fmla="*/ 0 w 7485321"/>
                  <a:gd name="connsiteY0" fmla="*/ 0 h 10632"/>
                  <a:gd name="connsiteX1" fmla="*/ 7485321 w 7485321"/>
                  <a:gd name="connsiteY1" fmla="*/ 10632 h 10632"/>
                  <a:gd name="connsiteX0" fmla="*/ 0 w 7275771"/>
                  <a:gd name="connsiteY0" fmla="*/ 0 h 10632"/>
                  <a:gd name="connsiteX1" fmla="*/ 7275771 w 7275771"/>
                  <a:gd name="connsiteY1" fmla="*/ 10632 h 10632"/>
                  <a:gd name="connsiteX0" fmla="*/ 0 w 7132896"/>
                  <a:gd name="connsiteY0" fmla="*/ 8418 h 8418"/>
                  <a:gd name="connsiteX1" fmla="*/ 7132896 w 7132896"/>
                  <a:gd name="connsiteY1" fmla="*/ 0 h 8418"/>
                </a:gdLst>
                <a:ahLst/>
                <a:cxnLst>
                  <a:cxn ang="0">
                    <a:pos x="connsiteX0" y="connsiteY0"/>
                  </a:cxn>
                  <a:cxn ang="0">
                    <a:pos x="connsiteX1" y="connsiteY1"/>
                  </a:cxn>
                </a:cxnLst>
                <a:rect l="l" t="t" r="r" b="b"/>
                <a:pathLst>
                  <a:path w="7132896" h="8418">
                    <a:moveTo>
                      <a:pt x="0" y="8418"/>
                    </a:moveTo>
                    <a:lnTo>
                      <a:pt x="7132896" y="0"/>
                    </a:lnTo>
                  </a:path>
                </a:pathLst>
              </a:custGeom>
              <a:noFill/>
              <a:ln w="25400" cap="flat" cmpd="sng" algn="ctr">
                <a:solidFill>
                  <a:sysClr val="windowText" lastClr="0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sp>
          <p:nvSpPr>
            <p:cNvPr id="25" name="Freeform 24"/>
            <p:cNvSpPr/>
            <p:nvPr/>
          </p:nvSpPr>
          <p:spPr>
            <a:xfrm>
              <a:off x="1285876" y="4562475"/>
              <a:ext cx="5915025" cy="9524"/>
            </a:xfrm>
            <a:custGeom>
              <a:avLst/>
              <a:gdLst>
                <a:gd name="connsiteX0" fmla="*/ 0 w 5915025"/>
                <a:gd name="connsiteY0" fmla="*/ 9525 h 9525"/>
                <a:gd name="connsiteX1" fmla="*/ 5915025 w 5915025"/>
                <a:gd name="connsiteY1" fmla="*/ 0 h 9525"/>
              </a:gdLst>
              <a:ahLst/>
              <a:cxnLst>
                <a:cxn ang="0">
                  <a:pos x="connsiteX0" y="connsiteY0"/>
                </a:cxn>
                <a:cxn ang="0">
                  <a:pos x="connsiteX1" y="connsiteY1"/>
                </a:cxn>
              </a:cxnLst>
              <a:rect l="l" t="t" r="r" b="b"/>
              <a:pathLst>
                <a:path w="5915025" h="9525">
                  <a:moveTo>
                    <a:pt x="0" y="9525"/>
                  </a:moveTo>
                  <a:lnTo>
                    <a:pt x="5915025" y="0"/>
                  </a:lnTo>
                </a:path>
              </a:pathLst>
            </a:custGeom>
            <a:noFill/>
            <a:ln w="9525"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pic>
          <p:nvPicPr>
            <p:cNvPr id="2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16736" y="0"/>
              <a:ext cx="5733024" cy="441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2505075" y="1619250"/>
              <a:ext cx="4314825" cy="1000125"/>
              <a:chOff x="2505075" y="1619250"/>
              <a:chExt cx="4314825" cy="1000125"/>
            </a:xfrm>
          </p:grpSpPr>
          <p:sp>
            <p:nvSpPr>
              <p:cNvPr id="20" name="Freeform 19"/>
              <p:cNvSpPr/>
              <p:nvPr/>
            </p:nvSpPr>
            <p:spPr>
              <a:xfrm>
                <a:off x="2505075" y="1619250"/>
                <a:ext cx="3438525" cy="123825"/>
              </a:xfrm>
              <a:custGeom>
                <a:avLst/>
                <a:gdLst>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57275 w 3438525"/>
                  <a:gd name="connsiteY4" fmla="*/ 104775 h 123825"/>
                  <a:gd name="connsiteX5" fmla="*/ 1247775 w 3438525"/>
                  <a:gd name="connsiteY5" fmla="*/ 47625 h 123825"/>
                  <a:gd name="connsiteX6" fmla="*/ 1447800 w 3438525"/>
                  <a:gd name="connsiteY6" fmla="*/ 9525 h 123825"/>
                  <a:gd name="connsiteX7" fmla="*/ 1685925 w 3438525"/>
                  <a:gd name="connsiteY7" fmla="*/ 38100 h 123825"/>
                  <a:gd name="connsiteX8" fmla="*/ 2000250 w 3438525"/>
                  <a:gd name="connsiteY8" fmla="*/ 66675 h 123825"/>
                  <a:gd name="connsiteX9" fmla="*/ 2314575 w 3438525"/>
                  <a:gd name="connsiteY9" fmla="*/ 104775 h 123825"/>
                  <a:gd name="connsiteX10" fmla="*/ 2686050 w 3438525"/>
                  <a:gd name="connsiteY10" fmla="*/ 123825 h 123825"/>
                  <a:gd name="connsiteX11" fmla="*/ 3438525 w 3438525"/>
                  <a:gd name="connsiteY11"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47775 w 3438525"/>
                  <a:gd name="connsiteY5" fmla="*/ 47625 h 123825"/>
                  <a:gd name="connsiteX6" fmla="*/ 1447800 w 3438525"/>
                  <a:gd name="connsiteY6" fmla="*/ 9525 h 123825"/>
                  <a:gd name="connsiteX7" fmla="*/ 1685925 w 3438525"/>
                  <a:gd name="connsiteY7" fmla="*/ 38100 h 123825"/>
                  <a:gd name="connsiteX8" fmla="*/ 2000250 w 3438525"/>
                  <a:gd name="connsiteY8" fmla="*/ 66675 h 123825"/>
                  <a:gd name="connsiteX9" fmla="*/ 2314575 w 3438525"/>
                  <a:gd name="connsiteY9" fmla="*/ 104775 h 123825"/>
                  <a:gd name="connsiteX10" fmla="*/ 2686050 w 3438525"/>
                  <a:gd name="connsiteY10" fmla="*/ 123825 h 123825"/>
                  <a:gd name="connsiteX11" fmla="*/ 3438525 w 3438525"/>
                  <a:gd name="connsiteY11"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76350 w 3438525"/>
                  <a:gd name="connsiteY5" fmla="*/ 38100 h 123825"/>
                  <a:gd name="connsiteX6" fmla="*/ 1447800 w 3438525"/>
                  <a:gd name="connsiteY6" fmla="*/ 9525 h 123825"/>
                  <a:gd name="connsiteX7" fmla="*/ 1685925 w 3438525"/>
                  <a:gd name="connsiteY7" fmla="*/ 38100 h 123825"/>
                  <a:gd name="connsiteX8" fmla="*/ 2000250 w 3438525"/>
                  <a:gd name="connsiteY8" fmla="*/ 66675 h 123825"/>
                  <a:gd name="connsiteX9" fmla="*/ 2314575 w 3438525"/>
                  <a:gd name="connsiteY9" fmla="*/ 104775 h 123825"/>
                  <a:gd name="connsiteX10" fmla="*/ 2686050 w 3438525"/>
                  <a:gd name="connsiteY10" fmla="*/ 123825 h 123825"/>
                  <a:gd name="connsiteX11" fmla="*/ 3438525 w 3438525"/>
                  <a:gd name="connsiteY11"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76350 w 3438525"/>
                  <a:gd name="connsiteY5" fmla="*/ 38100 h 123825"/>
                  <a:gd name="connsiteX6" fmla="*/ 1378744 w 3438525"/>
                  <a:gd name="connsiteY6" fmla="*/ 4763 h 123825"/>
                  <a:gd name="connsiteX7" fmla="*/ 1447800 w 3438525"/>
                  <a:gd name="connsiteY7" fmla="*/ 9525 h 123825"/>
                  <a:gd name="connsiteX8" fmla="*/ 1685925 w 3438525"/>
                  <a:gd name="connsiteY8" fmla="*/ 38100 h 123825"/>
                  <a:gd name="connsiteX9" fmla="*/ 2000250 w 3438525"/>
                  <a:gd name="connsiteY9" fmla="*/ 66675 h 123825"/>
                  <a:gd name="connsiteX10" fmla="*/ 2314575 w 3438525"/>
                  <a:gd name="connsiteY10" fmla="*/ 104775 h 123825"/>
                  <a:gd name="connsiteX11" fmla="*/ 2686050 w 3438525"/>
                  <a:gd name="connsiteY11" fmla="*/ 123825 h 123825"/>
                  <a:gd name="connsiteX12" fmla="*/ 3438525 w 3438525"/>
                  <a:gd name="connsiteY12"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35869 w 3438525"/>
                  <a:gd name="connsiteY5" fmla="*/ 38100 h 123825"/>
                  <a:gd name="connsiteX6" fmla="*/ 1378744 w 3438525"/>
                  <a:gd name="connsiteY6" fmla="*/ 4763 h 123825"/>
                  <a:gd name="connsiteX7" fmla="*/ 1447800 w 3438525"/>
                  <a:gd name="connsiteY7" fmla="*/ 9525 h 123825"/>
                  <a:gd name="connsiteX8" fmla="*/ 1685925 w 3438525"/>
                  <a:gd name="connsiteY8" fmla="*/ 38100 h 123825"/>
                  <a:gd name="connsiteX9" fmla="*/ 2000250 w 3438525"/>
                  <a:gd name="connsiteY9" fmla="*/ 66675 h 123825"/>
                  <a:gd name="connsiteX10" fmla="*/ 2314575 w 3438525"/>
                  <a:gd name="connsiteY10" fmla="*/ 104775 h 123825"/>
                  <a:gd name="connsiteX11" fmla="*/ 2686050 w 3438525"/>
                  <a:gd name="connsiteY11" fmla="*/ 123825 h 123825"/>
                  <a:gd name="connsiteX12" fmla="*/ 3438525 w 3438525"/>
                  <a:gd name="connsiteY12" fmla="*/ 857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38525" h="123825">
                    <a:moveTo>
                      <a:pt x="0" y="9525"/>
                    </a:moveTo>
                    <a:lnTo>
                      <a:pt x="371475" y="9525"/>
                    </a:lnTo>
                    <a:lnTo>
                      <a:pt x="571500" y="0"/>
                    </a:lnTo>
                    <a:lnTo>
                      <a:pt x="876300" y="57150"/>
                    </a:lnTo>
                    <a:lnTo>
                      <a:pt x="1028700" y="95250"/>
                    </a:lnTo>
                    <a:lnTo>
                      <a:pt x="1235869" y="38100"/>
                    </a:lnTo>
                    <a:cubicBezTo>
                      <a:pt x="1274763" y="31750"/>
                      <a:pt x="1339850" y="11113"/>
                      <a:pt x="1378744" y="4763"/>
                    </a:cubicBezTo>
                    <a:lnTo>
                      <a:pt x="1447800" y="9525"/>
                    </a:lnTo>
                    <a:lnTo>
                      <a:pt x="1685925" y="38100"/>
                    </a:lnTo>
                    <a:lnTo>
                      <a:pt x="2000250" y="66675"/>
                    </a:lnTo>
                    <a:lnTo>
                      <a:pt x="2314575" y="104775"/>
                    </a:lnTo>
                    <a:lnTo>
                      <a:pt x="2686050" y="123825"/>
                    </a:lnTo>
                    <a:lnTo>
                      <a:pt x="3438525" y="85725"/>
                    </a:lnTo>
                  </a:path>
                </a:pathLst>
              </a:custGeom>
              <a:noFill/>
              <a:ln w="12700" cap="flat" cmpd="sng" algn="ctr">
                <a:solidFill>
                  <a:srgbClr val="FFFF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21" name="Freeform 20"/>
              <p:cNvSpPr/>
              <p:nvPr/>
            </p:nvSpPr>
            <p:spPr>
              <a:xfrm>
                <a:off x="3124200" y="2409825"/>
                <a:ext cx="3695700" cy="209550"/>
              </a:xfrm>
              <a:custGeom>
                <a:avLst/>
                <a:gdLst>
                  <a:gd name="connsiteX0" fmla="*/ 3695700 w 3695700"/>
                  <a:gd name="connsiteY0" fmla="*/ 152400 h 209550"/>
                  <a:gd name="connsiteX1" fmla="*/ 3257550 w 3695700"/>
                  <a:gd name="connsiteY1" fmla="*/ 95250 h 209550"/>
                  <a:gd name="connsiteX2" fmla="*/ 3076575 w 3695700"/>
                  <a:gd name="connsiteY2" fmla="*/ 95250 h 209550"/>
                  <a:gd name="connsiteX3" fmla="*/ 2857500 w 3695700"/>
                  <a:gd name="connsiteY3" fmla="*/ 180975 h 209550"/>
                  <a:gd name="connsiteX4" fmla="*/ 2552700 w 3695700"/>
                  <a:gd name="connsiteY4" fmla="*/ 209550 h 209550"/>
                  <a:gd name="connsiteX5" fmla="*/ 2295525 w 3695700"/>
                  <a:gd name="connsiteY5" fmla="*/ 123825 h 209550"/>
                  <a:gd name="connsiteX6" fmla="*/ 1981200 w 3695700"/>
                  <a:gd name="connsiteY6" fmla="*/ 66675 h 209550"/>
                  <a:gd name="connsiteX7" fmla="*/ 1590675 w 3695700"/>
                  <a:gd name="connsiteY7" fmla="*/ 0 h 209550"/>
                  <a:gd name="connsiteX8" fmla="*/ 1228725 w 3695700"/>
                  <a:gd name="connsiteY8" fmla="*/ 28575 h 209550"/>
                  <a:gd name="connsiteX9" fmla="*/ 800100 w 3695700"/>
                  <a:gd name="connsiteY9" fmla="*/ 47625 h 209550"/>
                  <a:gd name="connsiteX10" fmla="*/ 438150 w 3695700"/>
                  <a:gd name="connsiteY10" fmla="*/ 142875 h 209550"/>
                  <a:gd name="connsiteX11" fmla="*/ 0 w 3695700"/>
                  <a:gd name="connsiteY11" fmla="*/ 1714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5700" h="209550">
                    <a:moveTo>
                      <a:pt x="3695700" y="152400"/>
                    </a:moveTo>
                    <a:lnTo>
                      <a:pt x="3257550" y="95250"/>
                    </a:lnTo>
                    <a:lnTo>
                      <a:pt x="3076575" y="95250"/>
                    </a:lnTo>
                    <a:lnTo>
                      <a:pt x="2857500" y="180975"/>
                    </a:lnTo>
                    <a:lnTo>
                      <a:pt x="2552700" y="209550"/>
                    </a:lnTo>
                    <a:lnTo>
                      <a:pt x="2295525" y="123825"/>
                    </a:lnTo>
                    <a:lnTo>
                      <a:pt x="1981200" y="66675"/>
                    </a:lnTo>
                    <a:lnTo>
                      <a:pt x="1590675" y="0"/>
                    </a:lnTo>
                    <a:lnTo>
                      <a:pt x="1228725" y="28575"/>
                    </a:lnTo>
                    <a:lnTo>
                      <a:pt x="800100" y="47625"/>
                    </a:lnTo>
                    <a:lnTo>
                      <a:pt x="438150" y="142875"/>
                    </a:lnTo>
                    <a:lnTo>
                      <a:pt x="0" y="171450"/>
                    </a:lnTo>
                  </a:path>
                </a:pathLst>
              </a:custGeom>
              <a:noFill/>
              <a:ln w="12700" cap="flat" cmpd="sng" algn="ctr">
                <a:solidFill>
                  <a:srgbClr val="FFFF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grpSp>
      <p:pic>
        <p:nvPicPr>
          <p:cNvPr id="33"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59540" y="4267200"/>
            <a:ext cx="6591300" cy="423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Freeform 33"/>
          <p:cNvSpPr/>
          <p:nvPr/>
        </p:nvSpPr>
        <p:spPr>
          <a:xfrm>
            <a:off x="4271604" y="2242384"/>
            <a:ext cx="45719" cy="765744"/>
          </a:xfrm>
          <a:custGeom>
            <a:avLst/>
            <a:gdLst>
              <a:gd name="connsiteX0" fmla="*/ 57150 w 57150"/>
              <a:gd name="connsiteY0" fmla="*/ 0 h 1333500"/>
              <a:gd name="connsiteX1" fmla="*/ 0 w 57150"/>
              <a:gd name="connsiteY1" fmla="*/ 1333500 h 1333500"/>
            </a:gdLst>
            <a:ahLst/>
            <a:cxnLst>
              <a:cxn ang="0">
                <a:pos x="connsiteX0" y="connsiteY0"/>
              </a:cxn>
              <a:cxn ang="0">
                <a:pos x="connsiteX1" y="connsiteY1"/>
              </a:cxn>
            </a:cxnLst>
            <a:rect l="l" t="t" r="r" b="b"/>
            <a:pathLst>
              <a:path w="57150" h="1333500">
                <a:moveTo>
                  <a:pt x="57150" y="0"/>
                </a:moveTo>
                <a:lnTo>
                  <a:pt x="0" y="1333500"/>
                </a:lnTo>
              </a:path>
            </a:pathLst>
          </a:custGeom>
          <a:ln w="25400">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kern="0">
              <a:solidFill>
                <a:prstClr val="white"/>
              </a:solidFill>
              <a:latin typeface="Calibri"/>
            </a:endParaRPr>
          </a:p>
        </p:txBody>
      </p:sp>
      <p:sp>
        <p:nvSpPr>
          <p:cNvPr id="35" name="TextBox 34"/>
          <p:cNvSpPr txBox="1"/>
          <p:nvPr/>
        </p:nvSpPr>
        <p:spPr>
          <a:xfrm>
            <a:off x="877265" y="993812"/>
            <a:ext cx="1075937"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1985</a:t>
            </a:r>
          </a:p>
        </p:txBody>
      </p:sp>
      <p:sp>
        <p:nvSpPr>
          <p:cNvPr id="36" name="TextBox 35"/>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and Subsidence</a:t>
            </a:r>
          </a:p>
        </p:txBody>
      </p:sp>
    </p:spTree>
    <p:extLst>
      <p:ext uri="{BB962C8B-B14F-4D97-AF65-F5344CB8AC3E}">
        <p14:creationId xmlns:p14="http://schemas.microsoft.com/office/powerpoint/2010/main" val="7866817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2055912" y="990600"/>
            <a:ext cx="5017908" cy="5695649"/>
            <a:chOff x="1261872" y="0"/>
            <a:chExt cx="5993612" cy="6803136"/>
          </a:xfrm>
        </p:grpSpPr>
        <p:graphicFrame>
          <p:nvGraphicFramePr>
            <p:cNvPr id="3" name="Object 2"/>
            <p:cNvGraphicFramePr>
              <a:graphicFrameLocks noChangeAspect="1"/>
            </p:cNvGraphicFramePr>
            <p:nvPr>
              <p:extLst/>
            </p:nvPr>
          </p:nvGraphicFramePr>
          <p:xfrm>
            <a:off x="1261872" y="3895344"/>
            <a:ext cx="5993612" cy="2907792"/>
          </p:xfrm>
          <a:graphic>
            <a:graphicData uri="http://schemas.openxmlformats.org/presentationml/2006/ole">
              <mc:AlternateContent xmlns:mc="http://schemas.openxmlformats.org/markup-compatibility/2006">
                <mc:Choice xmlns:v="urn:schemas-microsoft-com:vml" Requires="v">
                  <p:oleObj spid="_x0000_s31834" name="Worksheet" r:id="rId3" imgW="9601200" imgH="5915113" progId="Excel.Sheet.12">
                    <p:embed/>
                  </p:oleObj>
                </mc:Choice>
                <mc:Fallback>
                  <p:oleObj name="Worksheet" r:id="rId3" imgW="9601200" imgH="5915113" progId="Excel.Sheet.12">
                    <p:embed/>
                    <p:pic>
                      <p:nvPicPr>
                        <p:cNvPr id="0" name=""/>
                        <p:cNvPicPr/>
                        <p:nvPr/>
                      </p:nvPicPr>
                      <p:blipFill>
                        <a:blip r:embed="rId4"/>
                        <a:stretch>
                          <a:fillRect/>
                        </a:stretch>
                      </p:blipFill>
                      <p:spPr>
                        <a:xfrm>
                          <a:off x="1261872" y="3895344"/>
                          <a:ext cx="5993612" cy="2907792"/>
                        </a:xfrm>
                        <a:prstGeom prst="rect">
                          <a:avLst/>
                        </a:prstGeom>
                      </p:spPr>
                    </p:pic>
                  </p:oleObj>
                </mc:Fallback>
              </mc:AlternateContent>
            </a:graphicData>
          </a:graphic>
        </p:graphicFrame>
        <p:sp>
          <p:nvSpPr>
            <p:cNvPr id="4" name="Freeform 3"/>
            <p:cNvSpPr/>
            <p:nvPr/>
          </p:nvSpPr>
          <p:spPr>
            <a:xfrm>
              <a:off x="1488198" y="5124925"/>
              <a:ext cx="860469" cy="890140"/>
            </a:xfrm>
            <a:custGeom>
              <a:avLst/>
              <a:gdLst>
                <a:gd name="connsiteX0" fmla="*/ 0 w 1104900"/>
                <a:gd name="connsiteY0" fmla="*/ 66675 h 1143000"/>
                <a:gd name="connsiteX1" fmla="*/ 190500 w 1104900"/>
                <a:gd name="connsiteY1" fmla="*/ 28575 h 1143000"/>
                <a:gd name="connsiteX2" fmla="*/ 352425 w 1104900"/>
                <a:gd name="connsiteY2" fmla="*/ 38100 h 1143000"/>
                <a:gd name="connsiteX3" fmla="*/ 542925 w 1104900"/>
                <a:gd name="connsiteY3" fmla="*/ 9525 h 1143000"/>
                <a:gd name="connsiteX4" fmla="*/ 704850 w 1104900"/>
                <a:gd name="connsiteY4" fmla="*/ 0 h 1143000"/>
                <a:gd name="connsiteX5" fmla="*/ 866775 w 1104900"/>
                <a:gd name="connsiteY5" fmla="*/ 28575 h 1143000"/>
                <a:gd name="connsiteX6" fmla="*/ 1047750 w 1104900"/>
                <a:gd name="connsiteY6" fmla="*/ 9525 h 1143000"/>
                <a:gd name="connsiteX7" fmla="*/ 1104900 w 1104900"/>
                <a:gd name="connsiteY7" fmla="*/ 28575 h 1143000"/>
                <a:gd name="connsiteX8" fmla="*/ 1085850 w 1104900"/>
                <a:gd name="connsiteY8" fmla="*/ 1114425 h 1143000"/>
                <a:gd name="connsiteX9" fmla="*/ 714375 w 1104900"/>
                <a:gd name="connsiteY9" fmla="*/ 1114425 h 1143000"/>
                <a:gd name="connsiteX10" fmla="*/ 342900 w 1104900"/>
                <a:gd name="connsiteY10" fmla="*/ 1123950 h 1143000"/>
                <a:gd name="connsiteX11" fmla="*/ 76200 w 1104900"/>
                <a:gd name="connsiteY11" fmla="*/ 1143000 h 1143000"/>
                <a:gd name="connsiteX12" fmla="*/ 0 w 1104900"/>
                <a:gd name="connsiteY12" fmla="*/ 1133475 h 1143000"/>
                <a:gd name="connsiteX13" fmla="*/ 0 w 1104900"/>
                <a:gd name="connsiteY13" fmla="*/ 66675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4900" h="1143000">
                  <a:moveTo>
                    <a:pt x="0" y="66675"/>
                  </a:moveTo>
                  <a:lnTo>
                    <a:pt x="190500" y="28575"/>
                  </a:lnTo>
                  <a:lnTo>
                    <a:pt x="352425" y="38100"/>
                  </a:lnTo>
                  <a:lnTo>
                    <a:pt x="542925" y="9525"/>
                  </a:lnTo>
                  <a:lnTo>
                    <a:pt x="704850" y="0"/>
                  </a:lnTo>
                  <a:lnTo>
                    <a:pt x="866775" y="28575"/>
                  </a:lnTo>
                  <a:lnTo>
                    <a:pt x="1047750" y="9525"/>
                  </a:lnTo>
                  <a:lnTo>
                    <a:pt x="1104900" y="28575"/>
                  </a:lnTo>
                  <a:lnTo>
                    <a:pt x="1085850" y="1114425"/>
                  </a:lnTo>
                  <a:lnTo>
                    <a:pt x="714375" y="1114425"/>
                  </a:lnTo>
                  <a:lnTo>
                    <a:pt x="342900" y="1123950"/>
                  </a:lnTo>
                  <a:lnTo>
                    <a:pt x="76200" y="1143000"/>
                  </a:lnTo>
                  <a:lnTo>
                    <a:pt x="0" y="1133475"/>
                  </a:lnTo>
                  <a:lnTo>
                    <a:pt x="0" y="66675"/>
                  </a:lnTo>
                  <a:close/>
                </a:path>
              </a:pathLst>
            </a:custGeom>
            <a:solidFill>
              <a:srgbClr val="EEECE1">
                <a:lumMod val="50000"/>
                <a:alpha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5" name="Freeform 4"/>
            <p:cNvSpPr/>
            <p:nvPr/>
          </p:nvSpPr>
          <p:spPr>
            <a:xfrm>
              <a:off x="2333891" y="5291750"/>
              <a:ext cx="4702908" cy="1400117"/>
            </a:xfrm>
            <a:custGeom>
              <a:avLst/>
              <a:gdLst>
                <a:gd name="connsiteX0" fmla="*/ 5991225 w 6029325"/>
                <a:gd name="connsiteY0" fmla="*/ 0 h 1752600"/>
                <a:gd name="connsiteX1" fmla="*/ 5629275 w 6029325"/>
                <a:gd name="connsiteY1" fmla="*/ 57150 h 1752600"/>
                <a:gd name="connsiteX2" fmla="*/ 5429250 w 6029325"/>
                <a:gd name="connsiteY2" fmla="*/ 47625 h 1752600"/>
                <a:gd name="connsiteX3" fmla="*/ 5019675 w 6029325"/>
                <a:gd name="connsiteY3" fmla="*/ 95250 h 1752600"/>
                <a:gd name="connsiteX4" fmla="*/ 4514850 w 6029325"/>
                <a:gd name="connsiteY4" fmla="*/ 114300 h 1752600"/>
                <a:gd name="connsiteX5" fmla="*/ 4076700 w 6029325"/>
                <a:gd name="connsiteY5" fmla="*/ 161925 h 1752600"/>
                <a:gd name="connsiteX6" fmla="*/ 3752850 w 6029325"/>
                <a:gd name="connsiteY6" fmla="*/ 190500 h 1752600"/>
                <a:gd name="connsiteX7" fmla="*/ 3467100 w 6029325"/>
                <a:gd name="connsiteY7" fmla="*/ 247650 h 1752600"/>
                <a:gd name="connsiteX8" fmla="*/ 3114675 w 6029325"/>
                <a:gd name="connsiteY8" fmla="*/ 238125 h 1752600"/>
                <a:gd name="connsiteX9" fmla="*/ 2809875 w 6029325"/>
                <a:gd name="connsiteY9" fmla="*/ 285750 h 1752600"/>
                <a:gd name="connsiteX10" fmla="*/ 2419350 w 6029325"/>
                <a:gd name="connsiteY10" fmla="*/ 295275 h 1752600"/>
                <a:gd name="connsiteX11" fmla="*/ 2085975 w 6029325"/>
                <a:gd name="connsiteY11" fmla="*/ 323850 h 1752600"/>
                <a:gd name="connsiteX12" fmla="*/ 1752600 w 6029325"/>
                <a:gd name="connsiteY12" fmla="*/ 381000 h 1752600"/>
                <a:gd name="connsiteX13" fmla="*/ 1438275 w 6029325"/>
                <a:gd name="connsiteY13" fmla="*/ 371475 h 1752600"/>
                <a:gd name="connsiteX14" fmla="*/ 1123950 w 6029325"/>
                <a:gd name="connsiteY14" fmla="*/ 390525 h 1752600"/>
                <a:gd name="connsiteX15" fmla="*/ 885825 w 6029325"/>
                <a:gd name="connsiteY15" fmla="*/ 419100 h 1752600"/>
                <a:gd name="connsiteX16" fmla="*/ 561975 w 6029325"/>
                <a:gd name="connsiteY16" fmla="*/ 457200 h 1752600"/>
                <a:gd name="connsiteX17" fmla="*/ 161925 w 6029325"/>
                <a:gd name="connsiteY17" fmla="*/ 466725 h 1752600"/>
                <a:gd name="connsiteX18" fmla="*/ 0 w 6029325"/>
                <a:gd name="connsiteY18" fmla="*/ 476250 h 1752600"/>
                <a:gd name="connsiteX19" fmla="*/ 9525 w 6029325"/>
                <a:gd name="connsiteY19" fmla="*/ 1752600 h 1752600"/>
                <a:gd name="connsiteX20" fmla="*/ 542925 w 6029325"/>
                <a:gd name="connsiteY20" fmla="*/ 1743075 h 1752600"/>
                <a:gd name="connsiteX21" fmla="*/ 1038225 w 6029325"/>
                <a:gd name="connsiteY21" fmla="*/ 1695450 h 1752600"/>
                <a:gd name="connsiteX22" fmla="*/ 1409700 w 6029325"/>
                <a:gd name="connsiteY22" fmla="*/ 1609725 h 1752600"/>
                <a:gd name="connsiteX23" fmla="*/ 2076450 w 6029325"/>
                <a:gd name="connsiteY23" fmla="*/ 1562100 h 1752600"/>
                <a:gd name="connsiteX24" fmla="*/ 2771775 w 6029325"/>
                <a:gd name="connsiteY24" fmla="*/ 1524000 h 1752600"/>
                <a:gd name="connsiteX25" fmla="*/ 3457575 w 6029325"/>
                <a:gd name="connsiteY25" fmla="*/ 1476375 h 1752600"/>
                <a:gd name="connsiteX26" fmla="*/ 4457700 w 6029325"/>
                <a:gd name="connsiteY26" fmla="*/ 1381125 h 1752600"/>
                <a:gd name="connsiteX27" fmla="*/ 5114925 w 6029325"/>
                <a:gd name="connsiteY27" fmla="*/ 1362075 h 1752600"/>
                <a:gd name="connsiteX28" fmla="*/ 5695950 w 6029325"/>
                <a:gd name="connsiteY28" fmla="*/ 1323975 h 1752600"/>
                <a:gd name="connsiteX29" fmla="*/ 6029325 w 6029325"/>
                <a:gd name="connsiteY29" fmla="*/ 1304925 h 1752600"/>
                <a:gd name="connsiteX30" fmla="*/ 5991225 w 6029325"/>
                <a:gd name="connsiteY30" fmla="*/ 0 h 1752600"/>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76700 w 6029325"/>
                <a:gd name="connsiteY5" fmla="*/ 171450 h 1762125"/>
                <a:gd name="connsiteX6" fmla="*/ 3752850 w 6029325"/>
                <a:gd name="connsiteY6" fmla="*/ 200025 h 1762125"/>
                <a:gd name="connsiteX7" fmla="*/ 3467100 w 6029325"/>
                <a:gd name="connsiteY7" fmla="*/ 257175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61975 w 6029325"/>
                <a:gd name="connsiteY16" fmla="*/ 466725 h 1762125"/>
                <a:gd name="connsiteX17" fmla="*/ 161925 w 6029325"/>
                <a:gd name="connsiteY17" fmla="*/ 476250 h 1762125"/>
                <a:gd name="connsiteX18" fmla="*/ 0 w 6029325"/>
                <a:gd name="connsiteY18" fmla="*/ 485775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76700 w 6029325"/>
                <a:gd name="connsiteY5" fmla="*/ 171450 h 1762125"/>
                <a:gd name="connsiteX6" fmla="*/ 3752850 w 6029325"/>
                <a:gd name="connsiteY6" fmla="*/ 200025 h 1762125"/>
                <a:gd name="connsiteX7" fmla="*/ 3409950 w 6029325"/>
                <a:gd name="connsiteY7" fmla="*/ 228600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61975 w 6029325"/>
                <a:gd name="connsiteY16" fmla="*/ 466725 h 1762125"/>
                <a:gd name="connsiteX17" fmla="*/ 161925 w 6029325"/>
                <a:gd name="connsiteY17" fmla="*/ 476250 h 1762125"/>
                <a:gd name="connsiteX18" fmla="*/ 0 w 6029325"/>
                <a:gd name="connsiteY18" fmla="*/ 485775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76700 w 6029325"/>
                <a:gd name="connsiteY5" fmla="*/ 171450 h 1762125"/>
                <a:gd name="connsiteX6" fmla="*/ 3771900 w 6029325"/>
                <a:gd name="connsiteY6" fmla="*/ 238125 h 1762125"/>
                <a:gd name="connsiteX7" fmla="*/ 3409950 w 6029325"/>
                <a:gd name="connsiteY7" fmla="*/ 228600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61975 w 6029325"/>
                <a:gd name="connsiteY16" fmla="*/ 466725 h 1762125"/>
                <a:gd name="connsiteX17" fmla="*/ 161925 w 6029325"/>
                <a:gd name="connsiteY17" fmla="*/ 476250 h 1762125"/>
                <a:gd name="connsiteX18" fmla="*/ 0 w 6029325"/>
                <a:gd name="connsiteY18" fmla="*/ 485775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95750 w 6029325"/>
                <a:gd name="connsiteY5" fmla="*/ 228600 h 1762125"/>
                <a:gd name="connsiteX6" fmla="*/ 3771900 w 6029325"/>
                <a:gd name="connsiteY6" fmla="*/ 238125 h 1762125"/>
                <a:gd name="connsiteX7" fmla="*/ 3409950 w 6029325"/>
                <a:gd name="connsiteY7" fmla="*/ 228600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61975 w 6029325"/>
                <a:gd name="connsiteY16" fmla="*/ 466725 h 1762125"/>
                <a:gd name="connsiteX17" fmla="*/ 161925 w 6029325"/>
                <a:gd name="connsiteY17" fmla="*/ 476250 h 1762125"/>
                <a:gd name="connsiteX18" fmla="*/ 0 w 6029325"/>
                <a:gd name="connsiteY18" fmla="*/ 485775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495800 w 6029325"/>
                <a:gd name="connsiteY4" fmla="*/ 190500 h 1762125"/>
                <a:gd name="connsiteX5" fmla="*/ 4095750 w 6029325"/>
                <a:gd name="connsiteY5" fmla="*/ 228600 h 1762125"/>
                <a:gd name="connsiteX6" fmla="*/ 3771900 w 6029325"/>
                <a:gd name="connsiteY6" fmla="*/ 238125 h 1762125"/>
                <a:gd name="connsiteX7" fmla="*/ 3409950 w 6029325"/>
                <a:gd name="connsiteY7" fmla="*/ 228600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61975 w 6029325"/>
                <a:gd name="connsiteY16" fmla="*/ 466725 h 1762125"/>
                <a:gd name="connsiteX17" fmla="*/ 161925 w 6029325"/>
                <a:gd name="connsiteY17" fmla="*/ 476250 h 1762125"/>
                <a:gd name="connsiteX18" fmla="*/ 0 w 6029325"/>
                <a:gd name="connsiteY18" fmla="*/ 485775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391150 w 6029325"/>
                <a:gd name="connsiteY2" fmla="*/ 38100 h 1762125"/>
                <a:gd name="connsiteX3" fmla="*/ 5019675 w 6029325"/>
                <a:gd name="connsiteY3" fmla="*/ 104775 h 1762125"/>
                <a:gd name="connsiteX4" fmla="*/ 4495800 w 6029325"/>
                <a:gd name="connsiteY4" fmla="*/ 190500 h 1762125"/>
                <a:gd name="connsiteX5" fmla="*/ 4095750 w 6029325"/>
                <a:gd name="connsiteY5" fmla="*/ 228600 h 1762125"/>
                <a:gd name="connsiteX6" fmla="*/ 3771900 w 6029325"/>
                <a:gd name="connsiteY6" fmla="*/ 238125 h 1762125"/>
                <a:gd name="connsiteX7" fmla="*/ 3409950 w 6029325"/>
                <a:gd name="connsiteY7" fmla="*/ 228600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61975 w 6029325"/>
                <a:gd name="connsiteY16" fmla="*/ 466725 h 1762125"/>
                <a:gd name="connsiteX17" fmla="*/ 161925 w 6029325"/>
                <a:gd name="connsiteY17" fmla="*/ 476250 h 1762125"/>
                <a:gd name="connsiteX18" fmla="*/ 0 w 6029325"/>
                <a:gd name="connsiteY18" fmla="*/ 485775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9525 h 1771650"/>
                <a:gd name="connsiteX1" fmla="*/ 5695950 w 6029325"/>
                <a:gd name="connsiteY1" fmla="*/ 0 h 1771650"/>
                <a:gd name="connsiteX2" fmla="*/ 5391150 w 6029325"/>
                <a:gd name="connsiteY2" fmla="*/ 47625 h 1771650"/>
                <a:gd name="connsiteX3" fmla="*/ 5019675 w 6029325"/>
                <a:gd name="connsiteY3" fmla="*/ 114300 h 1771650"/>
                <a:gd name="connsiteX4" fmla="*/ 4495800 w 6029325"/>
                <a:gd name="connsiteY4" fmla="*/ 200025 h 1771650"/>
                <a:gd name="connsiteX5" fmla="*/ 4095750 w 6029325"/>
                <a:gd name="connsiteY5" fmla="*/ 238125 h 1771650"/>
                <a:gd name="connsiteX6" fmla="*/ 3771900 w 6029325"/>
                <a:gd name="connsiteY6" fmla="*/ 247650 h 1771650"/>
                <a:gd name="connsiteX7" fmla="*/ 3409950 w 6029325"/>
                <a:gd name="connsiteY7" fmla="*/ 238125 h 1771650"/>
                <a:gd name="connsiteX8" fmla="*/ 3114675 w 6029325"/>
                <a:gd name="connsiteY8" fmla="*/ 257175 h 1771650"/>
                <a:gd name="connsiteX9" fmla="*/ 2809875 w 6029325"/>
                <a:gd name="connsiteY9" fmla="*/ 304800 h 1771650"/>
                <a:gd name="connsiteX10" fmla="*/ 2419350 w 6029325"/>
                <a:gd name="connsiteY10" fmla="*/ 314325 h 1771650"/>
                <a:gd name="connsiteX11" fmla="*/ 2085975 w 6029325"/>
                <a:gd name="connsiteY11" fmla="*/ 342900 h 1771650"/>
                <a:gd name="connsiteX12" fmla="*/ 1752600 w 6029325"/>
                <a:gd name="connsiteY12" fmla="*/ 400050 h 1771650"/>
                <a:gd name="connsiteX13" fmla="*/ 1438275 w 6029325"/>
                <a:gd name="connsiteY13" fmla="*/ 390525 h 1771650"/>
                <a:gd name="connsiteX14" fmla="*/ 1123950 w 6029325"/>
                <a:gd name="connsiteY14" fmla="*/ 409575 h 1771650"/>
                <a:gd name="connsiteX15" fmla="*/ 885825 w 6029325"/>
                <a:gd name="connsiteY15" fmla="*/ 438150 h 1771650"/>
                <a:gd name="connsiteX16" fmla="*/ 561975 w 6029325"/>
                <a:gd name="connsiteY16" fmla="*/ 476250 h 1771650"/>
                <a:gd name="connsiteX17" fmla="*/ 161925 w 6029325"/>
                <a:gd name="connsiteY17" fmla="*/ 485775 h 1771650"/>
                <a:gd name="connsiteX18" fmla="*/ 0 w 6029325"/>
                <a:gd name="connsiteY18" fmla="*/ 495300 h 1771650"/>
                <a:gd name="connsiteX19" fmla="*/ 9525 w 6029325"/>
                <a:gd name="connsiteY19" fmla="*/ 1771650 h 1771650"/>
                <a:gd name="connsiteX20" fmla="*/ 542925 w 6029325"/>
                <a:gd name="connsiteY20" fmla="*/ 1762125 h 1771650"/>
                <a:gd name="connsiteX21" fmla="*/ 1038225 w 6029325"/>
                <a:gd name="connsiteY21" fmla="*/ 1714500 h 1771650"/>
                <a:gd name="connsiteX22" fmla="*/ 1409700 w 6029325"/>
                <a:gd name="connsiteY22" fmla="*/ 1628775 h 1771650"/>
                <a:gd name="connsiteX23" fmla="*/ 2076450 w 6029325"/>
                <a:gd name="connsiteY23" fmla="*/ 1581150 h 1771650"/>
                <a:gd name="connsiteX24" fmla="*/ 2771775 w 6029325"/>
                <a:gd name="connsiteY24" fmla="*/ 1543050 h 1771650"/>
                <a:gd name="connsiteX25" fmla="*/ 3457575 w 6029325"/>
                <a:gd name="connsiteY25" fmla="*/ 1495425 h 1771650"/>
                <a:gd name="connsiteX26" fmla="*/ 4457700 w 6029325"/>
                <a:gd name="connsiteY26" fmla="*/ 1400175 h 1771650"/>
                <a:gd name="connsiteX27" fmla="*/ 5114925 w 6029325"/>
                <a:gd name="connsiteY27" fmla="*/ 1381125 h 1771650"/>
                <a:gd name="connsiteX28" fmla="*/ 5695950 w 6029325"/>
                <a:gd name="connsiteY28" fmla="*/ 1343025 h 1771650"/>
                <a:gd name="connsiteX29" fmla="*/ 6029325 w 6029325"/>
                <a:gd name="connsiteY29" fmla="*/ 1323975 h 1771650"/>
                <a:gd name="connsiteX30" fmla="*/ 6019800 w 6029325"/>
                <a:gd name="connsiteY30" fmla="*/ 9525 h 1771650"/>
                <a:gd name="connsiteX0" fmla="*/ 6019800 w 6029325"/>
                <a:gd name="connsiteY0" fmla="*/ 0 h 1885950"/>
                <a:gd name="connsiteX1" fmla="*/ 5695950 w 6029325"/>
                <a:gd name="connsiteY1" fmla="*/ 114300 h 1885950"/>
                <a:gd name="connsiteX2" fmla="*/ 5391150 w 6029325"/>
                <a:gd name="connsiteY2" fmla="*/ 161925 h 1885950"/>
                <a:gd name="connsiteX3" fmla="*/ 5019675 w 6029325"/>
                <a:gd name="connsiteY3" fmla="*/ 228600 h 1885950"/>
                <a:gd name="connsiteX4" fmla="*/ 4495800 w 6029325"/>
                <a:gd name="connsiteY4" fmla="*/ 314325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52600 w 6029325"/>
                <a:gd name="connsiteY12" fmla="*/ 514350 h 1885950"/>
                <a:gd name="connsiteX13" fmla="*/ 1438275 w 6029325"/>
                <a:gd name="connsiteY13" fmla="*/ 504825 h 1885950"/>
                <a:gd name="connsiteX14" fmla="*/ 1123950 w 6029325"/>
                <a:gd name="connsiteY14" fmla="*/ 523875 h 1885950"/>
                <a:gd name="connsiteX15" fmla="*/ 885825 w 6029325"/>
                <a:gd name="connsiteY15" fmla="*/ 552450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95800 w 6029325"/>
                <a:gd name="connsiteY4" fmla="*/ 314325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52600 w 6029325"/>
                <a:gd name="connsiteY12" fmla="*/ 514350 h 1885950"/>
                <a:gd name="connsiteX13" fmla="*/ 1438275 w 6029325"/>
                <a:gd name="connsiteY13" fmla="*/ 504825 h 1885950"/>
                <a:gd name="connsiteX14" fmla="*/ 1123950 w 6029325"/>
                <a:gd name="connsiteY14" fmla="*/ 523875 h 1885950"/>
                <a:gd name="connsiteX15" fmla="*/ 885825 w 6029325"/>
                <a:gd name="connsiteY15" fmla="*/ 552450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52600 w 6029325"/>
                <a:gd name="connsiteY12" fmla="*/ 514350 h 1885950"/>
                <a:gd name="connsiteX13" fmla="*/ 1438275 w 6029325"/>
                <a:gd name="connsiteY13" fmla="*/ 504825 h 1885950"/>
                <a:gd name="connsiteX14" fmla="*/ 1123950 w 6029325"/>
                <a:gd name="connsiteY14" fmla="*/ 523875 h 1885950"/>
                <a:gd name="connsiteX15" fmla="*/ 885825 w 6029325"/>
                <a:gd name="connsiteY15" fmla="*/ 552450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52600 w 6029325"/>
                <a:gd name="connsiteY12" fmla="*/ 514350 h 1885950"/>
                <a:gd name="connsiteX13" fmla="*/ 1438275 w 6029325"/>
                <a:gd name="connsiteY13" fmla="*/ 581025 h 1885950"/>
                <a:gd name="connsiteX14" fmla="*/ 1123950 w 6029325"/>
                <a:gd name="connsiteY14" fmla="*/ 523875 h 1885950"/>
                <a:gd name="connsiteX15" fmla="*/ 885825 w 6029325"/>
                <a:gd name="connsiteY15" fmla="*/ 552450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23950 w 6029325"/>
                <a:gd name="connsiteY14" fmla="*/ 523875 h 1885950"/>
                <a:gd name="connsiteX15" fmla="*/ 885825 w 6029325"/>
                <a:gd name="connsiteY15" fmla="*/ 552450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33475 w 6029325"/>
                <a:gd name="connsiteY14" fmla="*/ 581025 h 1885950"/>
                <a:gd name="connsiteX15" fmla="*/ 885825 w 6029325"/>
                <a:gd name="connsiteY15" fmla="*/ 552450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33475 w 6029325"/>
                <a:gd name="connsiteY14" fmla="*/ 581025 h 1885950"/>
                <a:gd name="connsiteX15" fmla="*/ 885825 w 6029325"/>
                <a:gd name="connsiteY15" fmla="*/ 619125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33475 w 6029325"/>
                <a:gd name="connsiteY14" fmla="*/ 581025 h 1885950"/>
                <a:gd name="connsiteX15" fmla="*/ 885825 w 6029325"/>
                <a:gd name="connsiteY15" fmla="*/ 619125 h 1885950"/>
                <a:gd name="connsiteX16" fmla="*/ 561975 w 6029325"/>
                <a:gd name="connsiteY16" fmla="*/ 657225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33475 w 6029325"/>
                <a:gd name="connsiteY14" fmla="*/ 581025 h 1885950"/>
                <a:gd name="connsiteX15" fmla="*/ 885825 w 6029325"/>
                <a:gd name="connsiteY15" fmla="*/ 619125 h 1885950"/>
                <a:gd name="connsiteX16" fmla="*/ 561975 w 6029325"/>
                <a:gd name="connsiteY16" fmla="*/ 657225 h 1885950"/>
                <a:gd name="connsiteX17" fmla="*/ 161925 w 6029325"/>
                <a:gd name="connsiteY17" fmla="*/ 666750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33475 w 6029325"/>
                <a:gd name="connsiteY14" fmla="*/ 581025 h 1885950"/>
                <a:gd name="connsiteX15" fmla="*/ 885825 w 6029325"/>
                <a:gd name="connsiteY15" fmla="*/ 619125 h 1885950"/>
                <a:gd name="connsiteX16" fmla="*/ 561975 w 6029325"/>
                <a:gd name="connsiteY16" fmla="*/ 657225 h 1885950"/>
                <a:gd name="connsiteX17" fmla="*/ 161925 w 6029325"/>
                <a:gd name="connsiteY17" fmla="*/ 666750 h 1885950"/>
                <a:gd name="connsiteX18" fmla="*/ 0 w 6029325"/>
                <a:gd name="connsiteY18" fmla="*/ 676275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71575 w 6029325"/>
                <a:gd name="connsiteY14" fmla="*/ 609600 h 1885950"/>
                <a:gd name="connsiteX15" fmla="*/ 885825 w 6029325"/>
                <a:gd name="connsiteY15" fmla="*/ 619125 h 1885950"/>
                <a:gd name="connsiteX16" fmla="*/ 561975 w 6029325"/>
                <a:gd name="connsiteY16" fmla="*/ 657225 h 1885950"/>
                <a:gd name="connsiteX17" fmla="*/ 161925 w 6029325"/>
                <a:gd name="connsiteY17" fmla="*/ 666750 h 1885950"/>
                <a:gd name="connsiteX18" fmla="*/ 0 w 6029325"/>
                <a:gd name="connsiteY18" fmla="*/ 676275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476750 w 6029325"/>
                <a:gd name="connsiteY5" fmla="*/ 342900 h 1885950"/>
                <a:gd name="connsiteX6" fmla="*/ 4095750 w 6029325"/>
                <a:gd name="connsiteY6" fmla="*/ 352425 h 1885950"/>
                <a:gd name="connsiteX7" fmla="*/ 3771900 w 6029325"/>
                <a:gd name="connsiteY7" fmla="*/ 361950 h 1885950"/>
                <a:gd name="connsiteX8" fmla="*/ 3409950 w 6029325"/>
                <a:gd name="connsiteY8" fmla="*/ 352425 h 1885950"/>
                <a:gd name="connsiteX9" fmla="*/ 3114675 w 6029325"/>
                <a:gd name="connsiteY9" fmla="*/ 371475 h 1885950"/>
                <a:gd name="connsiteX10" fmla="*/ 2809875 w 6029325"/>
                <a:gd name="connsiteY10" fmla="*/ 419100 h 1885950"/>
                <a:gd name="connsiteX11" fmla="*/ 2419350 w 6029325"/>
                <a:gd name="connsiteY11" fmla="*/ 428625 h 1885950"/>
                <a:gd name="connsiteX12" fmla="*/ 2085975 w 6029325"/>
                <a:gd name="connsiteY12" fmla="*/ 457200 h 1885950"/>
                <a:gd name="connsiteX13" fmla="*/ 1762125 w 6029325"/>
                <a:gd name="connsiteY13" fmla="*/ 552450 h 1885950"/>
                <a:gd name="connsiteX14" fmla="*/ 1438275 w 6029325"/>
                <a:gd name="connsiteY14" fmla="*/ 581025 h 1885950"/>
                <a:gd name="connsiteX15" fmla="*/ 1171575 w 6029325"/>
                <a:gd name="connsiteY15" fmla="*/ 609600 h 1885950"/>
                <a:gd name="connsiteX16" fmla="*/ 885825 w 6029325"/>
                <a:gd name="connsiteY16" fmla="*/ 619125 h 1885950"/>
                <a:gd name="connsiteX17" fmla="*/ 561975 w 6029325"/>
                <a:gd name="connsiteY17" fmla="*/ 657225 h 1885950"/>
                <a:gd name="connsiteX18" fmla="*/ 161925 w 6029325"/>
                <a:gd name="connsiteY18" fmla="*/ 666750 h 1885950"/>
                <a:gd name="connsiteX19" fmla="*/ 0 w 6029325"/>
                <a:gd name="connsiteY19" fmla="*/ 676275 h 1885950"/>
                <a:gd name="connsiteX20" fmla="*/ 9525 w 6029325"/>
                <a:gd name="connsiteY20" fmla="*/ 1885950 h 1885950"/>
                <a:gd name="connsiteX21" fmla="*/ 542925 w 6029325"/>
                <a:gd name="connsiteY21" fmla="*/ 1876425 h 1885950"/>
                <a:gd name="connsiteX22" fmla="*/ 1038225 w 6029325"/>
                <a:gd name="connsiteY22" fmla="*/ 1828800 h 1885950"/>
                <a:gd name="connsiteX23" fmla="*/ 1409700 w 6029325"/>
                <a:gd name="connsiteY23" fmla="*/ 1743075 h 1885950"/>
                <a:gd name="connsiteX24" fmla="*/ 2076450 w 6029325"/>
                <a:gd name="connsiteY24" fmla="*/ 1695450 h 1885950"/>
                <a:gd name="connsiteX25" fmla="*/ 2771775 w 6029325"/>
                <a:gd name="connsiteY25" fmla="*/ 1657350 h 1885950"/>
                <a:gd name="connsiteX26" fmla="*/ 3457575 w 6029325"/>
                <a:gd name="connsiteY26" fmla="*/ 1609725 h 1885950"/>
                <a:gd name="connsiteX27" fmla="*/ 4457700 w 6029325"/>
                <a:gd name="connsiteY27" fmla="*/ 1514475 h 1885950"/>
                <a:gd name="connsiteX28" fmla="*/ 5114925 w 6029325"/>
                <a:gd name="connsiteY28" fmla="*/ 1495425 h 1885950"/>
                <a:gd name="connsiteX29" fmla="*/ 5695950 w 6029325"/>
                <a:gd name="connsiteY29" fmla="*/ 1457325 h 1885950"/>
                <a:gd name="connsiteX30" fmla="*/ 6029325 w 6029325"/>
                <a:gd name="connsiteY30" fmla="*/ 1438275 h 1885950"/>
                <a:gd name="connsiteX31" fmla="*/ 6019800 w 6029325"/>
                <a:gd name="connsiteY31"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33900 w 6029325"/>
                <a:gd name="connsiteY5" fmla="*/ 333375 h 1885950"/>
                <a:gd name="connsiteX6" fmla="*/ 4095750 w 6029325"/>
                <a:gd name="connsiteY6" fmla="*/ 352425 h 1885950"/>
                <a:gd name="connsiteX7" fmla="*/ 3771900 w 6029325"/>
                <a:gd name="connsiteY7" fmla="*/ 361950 h 1885950"/>
                <a:gd name="connsiteX8" fmla="*/ 3409950 w 6029325"/>
                <a:gd name="connsiteY8" fmla="*/ 352425 h 1885950"/>
                <a:gd name="connsiteX9" fmla="*/ 3114675 w 6029325"/>
                <a:gd name="connsiteY9" fmla="*/ 371475 h 1885950"/>
                <a:gd name="connsiteX10" fmla="*/ 2809875 w 6029325"/>
                <a:gd name="connsiteY10" fmla="*/ 419100 h 1885950"/>
                <a:gd name="connsiteX11" fmla="*/ 2419350 w 6029325"/>
                <a:gd name="connsiteY11" fmla="*/ 428625 h 1885950"/>
                <a:gd name="connsiteX12" fmla="*/ 2085975 w 6029325"/>
                <a:gd name="connsiteY12" fmla="*/ 457200 h 1885950"/>
                <a:gd name="connsiteX13" fmla="*/ 1762125 w 6029325"/>
                <a:gd name="connsiteY13" fmla="*/ 552450 h 1885950"/>
                <a:gd name="connsiteX14" fmla="*/ 1438275 w 6029325"/>
                <a:gd name="connsiteY14" fmla="*/ 581025 h 1885950"/>
                <a:gd name="connsiteX15" fmla="*/ 1171575 w 6029325"/>
                <a:gd name="connsiteY15" fmla="*/ 609600 h 1885950"/>
                <a:gd name="connsiteX16" fmla="*/ 885825 w 6029325"/>
                <a:gd name="connsiteY16" fmla="*/ 619125 h 1885950"/>
                <a:gd name="connsiteX17" fmla="*/ 561975 w 6029325"/>
                <a:gd name="connsiteY17" fmla="*/ 657225 h 1885950"/>
                <a:gd name="connsiteX18" fmla="*/ 161925 w 6029325"/>
                <a:gd name="connsiteY18" fmla="*/ 666750 h 1885950"/>
                <a:gd name="connsiteX19" fmla="*/ 0 w 6029325"/>
                <a:gd name="connsiteY19" fmla="*/ 676275 h 1885950"/>
                <a:gd name="connsiteX20" fmla="*/ 9525 w 6029325"/>
                <a:gd name="connsiteY20" fmla="*/ 1885950 h 1885950"/>
                <a:gd name="connsiteX21" fmla="*/ 542925 w 6029325"/>
                <a:gd name="connsiteY21" fmla="*/ 1876425 h 1885950"/>
                <a:gd name="connsiteX22" fmla="*/ 1038225 w 6029325"/>
                <a:gd name="connsiteY22" fmla="*/ 1828800 h 1885950"/>
                <a:gd name="connsiteX23" fmla="*/ 1409700 w 6029325"/>
                <a:gd name="connsiteY23" fmla="*/ 1743075 h 1885950"/>
                <a:gd name="connsiteX24" fmla="*/ 2076450 w 6029325"/>
                <a:gd name="connsiteY24" fmla="*/ 1695450 h 1885950"/>
                <a:gd name="connsiteX25" fmla="*/ 2771775 w 6029325"/>
                <a:gd name="connsiteY25" fmla="*/ 1657350 h 1885950"/>
                <a:gd name="connsiteX26" fmla="*/ 3457575 w 6029325"/>
                <a:gd name="connsiteY26" fmla="*/ 1609725 h 1885950"/>
                <a:gd name="connsiteX27" fmla="*/ 4457700 w 6029325"/>
                <a:gd name="connsiteY27" fmla="*/ 1514475 h 1885950"/>
                <a:gd name="connsiteX28" fmla="*/ 5114925 w 6029325"/>
                <a:gd name="connsiteY28" fmla="*/ 1495425 h 1885950"/>
                <a:gd name="connsiteX29" fmla="*/ 5695950 w 6029325"/>
                <a:gd name="connsiteY29" fmla="*/ 1457325 h 1885950"/>
                <a:gd name="connsiteX30" fmla="*/ 6029325 w 6029325"/>
                <a:gd name="connsiteY30" fmla="*/ 1438275 h 1885950"/>
                <a:gd name="connsiteX31" fmla="*/ 6019800 w 6029325"/>
                <a:gd name="connsiteY31"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33900 w 6029325"/>
                <a:gd name="connsiteY5" fmla="*/ 333375 h 1885950"/>
                <a:gd name="connsiteX6" fmla="*/ 4248150 w 6029325"/>
                <a:gd name="connsiteY6" fmla="*/ 371475 h 1885950"/>
                <a:gd name="connsiteX7" fmla="*/ 4095750 w 6029325"/>
                <a:gd name="connsiteY7" fmla="*/ 352425 h 1885950"/>
                <a:gd name="connsiteX8" fmla="*/ 3771900 w 6029325"/>
                <a:gd name="connsiteY8" fmla="*/ 361950 h 1885950"/>
                <a:gd name="connsiteX9" fmla="*/ 34099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33900 w 6029325"/>
                <a:gd name="connsiteY5" fmla="*/ 333375 h 1885950"/>
                <a:gd name="connsiteX6" fmla="*/ 4248150 w 6029325"/>
                <a:gd name="connsiteY6" fmla="*/ 371475 h 1885950"/>
                <a:gd name="connsiteX7" fmla="*/ 4095750 w 6029325"/>
                <a:gd name="connsiteY7" fmla="*/ 352425 h 1885950"/>
                <a:gd name="connsiteX8" fmla="*/ 3771900 w 6029325"/>
                <a:gd name="connsiteY8" fmla="*/ 361950 h 1885950"/>
                <a:gd name="connsiteX9" fmla="*/ 33718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33900 w 6029325"/>
                <a:gd name="connsiteY5" fmla="*/ 333375 h 1885950"/>
                <a:gd name="connsiteX6" fmla="*/ 4248150 w 6029325"/>
                <a:gd name="connsiteY6" fmla="*/ 371475 h 1885950"/>
                <a:gd name="connsiteX7" fmla="*/ 4095750 w 6029325"/>
                <a:gd name="connsiteY7" fmla="*/ 352425 h 1885950"/>
                <a:gd name="connsiteX8" fmla="*/ 3714750 w 6029325"/>
                <a:gd name="connsiteY8" fmla="*/ 361950 h 1885950"/>
                <a:gd name="connsiteX9" fmla="*/ 33718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48150 w 6029325"/>
                <a:gd name="connsiteY6" fmla="*/ 371475 h 1885950"/>
                <a:gd name="connsiteX7" fmla="*/ 4095750 w 6029325"/>
                <a:gd name="connsiteY7" fmla="*/ 352425 h 1885950"/>
                <a:gd name="connsiteX8" fmla="*/ 3714750 w 6029325"/>
                <a:gd name="connsiteY8" fmla="*/ 361950 h 1885950"/>
                <a:gd name="connsiteX9" fmla="*/ 33718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48150 w 6029325"/>
                <a:gd name="connsiteY6" fmla="*/ 371475 h 1885950"/>
                <a:gd name="connsiteX7" fmla="*/ 4095750 w 6029325"/>
                <a:gd name="connsiteY7" fmla="*/ 352425 h 1885950"/>
                <a:gd name="connsiteX8" fmla="*/ 3714750 w 6029325"/>
                <a:gd name="connsiteY8" fmla="*/ 361950 h 1885950"/>
                <a:gd name="connsiteX9" fmla="*/ 33718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95750 w 6029325"/>
                <a:gd name="connsiteY7" fmla="*/ 352425 h 1885950"/>
                <a:gd name="connsiteX8" fmla="*/ 3714750 w 6029325"/>
                <a:gd name="connsiteY8" fmla="*/ 361950 h 1885950"/>
                <a:gd name="connsiteX9" fmla="*/ 33718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14750 w 6029325"/>
                <a:gd name="connsiteY8" fmla="*/ 361950 h 1885950"/>
                <a:gd name="connsiteX9" fmla="*/ 33718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14750 w 6029325"/>
                <a:gd name="connsiteY8" fmla="*/ 361950 h 1885950"/>
                <a:gd name="connsiteX9" fmla="*/ 3371850 w 6029325"/>
                <a:gd name="connsiteY9" fmla="*/ 352425 h 1885950"/>
                <a:gd name="connsiteX10" fmla="*/ 3078956 w 6029325"/>
                <a:gd name="connsiteY10" fmla="*/ 354806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14750 w 6029325"/>
                <a:gd name="connsiteY8" fmla="*/ 361950 h 1885950"/>
                <a:gd name="connsiteX9" fmla="*/ 3383756 w 6029325"/>
                <a:gd name="connsiteY9" fmla="*/ 342900 h 1885950"/>
                <a:gd name="connsiteX10" fmla="*/ 3078956 w 6029325"/>
                <a:gd name="connsiteY10" fmla="*/ 354806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71500 w 6029325"/>
                <a:gd name="connsiteY18" fmla="*/ 652463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62013 w 6029325"/>
                <a:gd name="connsiteY17" fmla="*/ 623888 h 1885950"/>
                <a:gd name="connsiteX18" fmla="*/ 571500 w 6029325"/>
                <a:gd name="connsiteY18" fmla="*/ 652463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8719 w 6029325"/>
                <a:gd name="connsiteY16" fmla="*/ 592931 h 1885950"/>
                <a:gd name="connsiteX17" fmla="*/ 862013 w 6029325"/>
                <a:gd name="connsiteY17" fmla="*/ 623888 h 1885950"/>
                <a:gd name="connsiteX18" fmla="*/ 571500 w 6029325"/>
                <a:gd name="connsiteY18" fmla="*/ 652463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8719 w 6029325"/>
                <a:gd name="connsiteY16" fmla="*/ 592931 h 1885950"/>
                <a:gd name="connsiteX17" fmla="*/ 862013 w 6029325"/>
                <a:gd name="connsiteY17" fmla="*/ 623888 h 1885950"/>
                <a:gd name="connsiteX18" fmla="*/ 571500 w 6029325"/>
                <a:gd name="connsiteY18" fmla="*/ 652463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4507 w 6029325"/>
                <a:gd name="connsiteY14" fmla="*/ 540544 h 1885950"/>
                <a:gd name="connsiteX15" fmla="*/ 1438275 w 6029325"/>
                <a:gd name="connsiteY15" fmla="*/ 581025 h 1885950"/>
                <a:gd name="connsiteX16" fmla="*/ 1178719 w 6029325"/>
                <a:gd name="connsiteY16" fmla="*/ 592931 h 1885950"/>
                <a:gd name="connsiteX17" fmla="*/ 862013 w 6029325"/>
                <a:gd name="connsiteY17" fmla="*/ 623888 h 1885950"/>
                <a:gd name="connsiteX18" fmla="*/ 571500 w 6029325"/>
                <a:gd name="connsiteY18" fmla="*/ 652463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95500 w 6029325"/>
                <a:gd name="connsiteY13" fmla="*/ 461962 h 1885950"/>
                <a:gd name="connsiteX14" fmla="*/ 1764507 w 6029325"/>
                <a:gd name="connsiteY14" fmla="*/ 540544 h 1885950"/>
                <a:gd name="connsiteX15" fmla="*/ 1438275 w 6029325"/>
                <a:gd name="connsiteY15" fmla="*/ 581025 h 1885950"/>
                <a:gd name="connsiteX16" fmla="*/ 1178719 w 6029325"/>
                <a:gd name="connsiteY16" fmla="*/ 592931 h 1885950"/>
                <a:gd name="connsiteX17" fmla="*/ 862013 w 6029325"/>
                <a:gd name="connsiteY17" fmla="*/ 623888 h 1885950"/>
                <a:gd name="connsiteX18" fmla="*/ 571500 w 6029325"/>
                <a:gd name="connsiteY18" fmla="*/ 652463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76425"/>
                <a:gd name="connsiteX1" fmla="*/ 5695950 w 6029325"/>
                <a:gd name="connsiteY1" fmla="*/ 114300 h 1876425"/>
                <a:gd name="connsiteX2" fmla="*/ 5391150 w 6029325"/>
                <a:gd name="connsiteY2" fmla="*/ 161925 h 1876425"/>
                <a:gd name="connsiteX3" fmla="*/ 5076825 w 6029325"/>
                <a:gd name="connsiteY3" fmla="*/ 200025 h 1876425"/>
                <a:gd name="connsiteX4" fmla="*/ 4733925 w 6029325"/>
                <a:gd name="connsiteY4" fmla="*/ 276225 h 1876425"/>
                <a:gd name="connsiteX5" fmla="*/ 4541044 w 6029325"/>
                <a:gd name="connsiteY5" fmla="*/ 307181 h 1876425"/>
                <a:gd name="connsiteX6" fmla="*/ 4255294 w 6029325"/>
                <a:gd name="connsiteY6" fmla="*/ 359569 h 1876425"/>
                <a:gd name="connsiteX7" fmla="*/ 4071938 w 6029325"/>
                <a:gd name="connsiteY7" fmla="*/ 357187 h 1876425"/>
                <a:gd name="connsiteX8" fmla="*/ 3733800 w 6029325"/>
                <a:gd name="connsiteY8" fmla="*/ 350043 h 1876425"/>
                <a:gd name="connsiteX9" fmla="*/ 3383756 w 6029325"/>
                <a:gd name="connsiteY9" fmla="*/ 342900 h 1876425"/>
                <a:gd name="connsiteX10" fmla="*/ 3078956 w 6029325"/>
                <a:gd name="connsiteY10" fmla="*/ 354806 h 1876425"/>
                <a:gd name="connsiteX11" fmla="*/ 2819400 w 6029325"/>
                <a:gd name="connsiteY11" fmla="*/ 400050 h 1876425"/>
                <a:gd name="connsiteX12" fmla="*/ 2424113 w 6029325"/>
                <a:gd name="connsiteY12" fmla="*/ 442912 h 1876425"/>
                <a:gd name="connsiteX13" fmla="*/ 2095500 w 6029325"/>
                <a:gd name="connsiteY13" fmla="*/ 461962 h 1876425"/>
                <a:gd name="connsiteX14" fmla="*/ 1764507 w 6029325"/>
                <a:gd name="connsiteY14" fmla="*/ 540544 h 1876425"/>
                <a:gd name="connsiteX15" fmla="*/ 1438275 w 6029325"/>
                <a:gd name="connsiteY15" fmla="*/ 581025 h 1876425"/>
                <a:gd name="connsiteX16" fmla="*/ 1178719 w 6029325"/>
                <a:gd name="connsiteY16" fmla="*/ 592931 h 1876425"/>
                <a:gd name="connsiteX17" fmla="*/ 862013 w 6029325"/>
                <a:gd name="connsiteY17" fmla="*/ 623888 h 1876425"/>
                <a:gd name="connsiteX18" fmla="*/ 571500 w 6029325"/>
                <a:gd name="connsiteY18" fmla="*/ 652463 h 1876425"/>
                <a:gd name="connsiteX19" fmla="*/ 154782 w 6029325"/>
                <a:gd name="connsiteY19" fmla="*/ 678656 h 1876425"/>
                <a:gd name="connsiteX20" fmla="*/ 0 w 6029325"/>
                <a:gd name="connsiteY20" fmla="*/ 676275 h 1876425"/>
                <a:gd name="connsiteX21" fmla="*/ 9525 w 6029325"/>
                <a:gd name="connsiteY21" fmla="*/ 1771650 h 1876425"/>
                <a:gd name="connsiteX22" fmla="*/ 542925 w 6029325"/>
                <a:gd name="connsiteY22" fmla="*/ 1876425 h 1876425"/>
                <a:gd name="connsiteX23" fmla="*/ 1038225 w 6029325"/>
                <a:gd name="connsiteY23" fmla="*/ 1828800 h 1876425"/>
                <a:gd name="connsiteX24" fmla="*/ 1409700 w 6029325"/>
                <a:gd name="connsiteY24" fmla="*/ 1743075 h 1876425"/>
                <a:gd name="connsiteX25" fmla="*/ 2076450 w 6029325"/>
                <a:gd name="connsiteY25" fmla="*/ 1695450 h 1876425"/>
                <a:gd name="connsiteX26" fmla="*/ 2771775 w 6029325"/>
                <a:gd name="connsiteY26" fmla="*/ 1657350 h 1876425"/>
                <a:gd name="connsiteX27" fmla="*/ 3457575 w 6029325"/>
                <a:gd name="connsiteY27" fmla="*/ 1609725 h 1876425"/>
                <a:gd name="connsiteX28" fmla="*/ 4457700 w 6029325"/>
                <a:gd name="connsiteY28" fmla="*/ 1514475 h 1876425"/>
                <a:gd name="connsiteX29" fmla="*/ 5114925 w 6029325"/>
                <a:gd name="connsiteY29" fmla="*/ 1495425 h 1876425"/>
                <a:gd name="connsiteX30" fmla="*/ 5695950 w 6029325"/>
                <a:gd name="connsiteY30" fmla="*/ 1457325 h 1876425"/>
                <a:gd name="connsiteX31" fmla="*/ 6029325 w 6029325"/>
                <a:gd name="connsiteY31" fmla="*/ 1438275 h 1876425"/>
                <a:gd name="connsiteX32" fmla="*/ 6019800 w 6029325"/>
                <a:gd name="connsiteY32" fmla="*/ 0 h 1876425"/>
                <a:gd name="connsiteX0" fmla="*/ 6019800 w 6029325"/>
                <a:gd name="connsiteY0" fmla="*/ 0 h 1828800"/>
                <a:gd name="connsiteX1" fmla="*/ 5695950 w 6029325"/>
                <a:gd name="connsiteY1" fmla="*/ 114300 h 1828800"/>
                <a:gd name="connsiteX2" fmla="*/ 5391150 w 6029325"/>
                <a:gd name="connsiteY2" fmla="*/ 161925 h 1828800"/>
                <a:gd name="connsiteX3" fmla="*/ 5076825 w 6029325"/>
                <a:gd name="connsiteY3" fmla="*/ 200025 h 1828800"/>
                <a:gd name="connsiteX4" fmla="*/ 4733925 w 6029325"/>
                <a:gd name="connsiteY4" fmla="*/ 276225 h 1828800"/>
                <a:gd name="connsiteX5" fmla="*/ 4541044 w 6029325"/>
                <a:gd name="connsiteY5" fmla="*/ 307181 h 1828800"/>
                <a:gd name="connsiteX6" fmla="*/ 4255294 w 6029325"/>
                <a:gd name="connsiteY6" fmla="*/ 359569 h 1828800"/>
                <a:gd name="connsiteX7" fmla="*/ 4071938 w 6029325"/>
                <a:gd name="connsiteY7" fmla="*/ 357187 h 1828800"/>
                <a:gd name="connsiteX8" fmla="*/ 3733800 w 6029325"/>
                <a:gd name="connsiteY8" fmla="*/ 350043 h 1828800"/>
                <a:gd name="connsiteX9" fmla="*/ 3383756 w 6029325"/>
                <a:gd name="connsiteY9" fmla="*/ 342900 h 1828800"/>
                <a:gd name="connsiteX10" fmla="*/ 3078956 w 6029325"/>
                <a:gd name="connsiteY10" fmla="*/ 354806 h 1828800"/>
                <a:gd name="connsiteX11" fmla="*/ 2819400 w 6029325"/>
                <a:gd name="connsiteY11" fmla="*/ 400050 h 1828800"/>
                <a:gd name="connsiteX12" fmla="*/ 2424113 w 6029325"/>
                <a:gd name="connsiteY12" fmla="*/ 442912 h 1828800"/>
                <a:gd name="connsiteX13" fmla="*/ 2095500 w 6029325"/>
                <a:gd name="connsiteY13" fmla="*/ 461962 h 1828800"/>
                <a:gd name="connsiteX14" fmla="*/ 1764507 w 6029325"/>
                <a:gd name="connsiteY14" fmla="*/ 540544 h 1828800"/>
                <a:gd name="connsiteX15" fmla="*/ 1438275 w 6029325"/>
                <a:gd name="connsiteY15" fmla="*/ 581025 h 1828800"/>
                <a:gd name="connsiteX16" fmla="*/ 1178719 w 6029325"/>
                <a:gd name="connsiteY16" fmla="*/ 592931 h 1828800"/>
                <a:gd name="connsiteX17" fmla="*/ 862013 w 6029325"/>
                <a:gd name="connsiteY17" fmla="*/ 623888 h 1828800"/>
                <a:gd name="connsiteX18" fmla="*/ 571500 w 6029325"/>
                <a:gd name="connsiteY18" fmla="*/ 652463 h 1828800"/>
                <a:gd name="connsiteX19" fmla="*/ 154782 w 6029325"/>
                <a:gd name="connsiteY19" fmla="*/ 678656 h 1828800"/>
                <a:gd name="connsiteX20" fmla="*/ 0 w 6029325"/>
                <a:gd name="connsiteY20" fmla="*/ 676275 h 1828800"/>
                <a:gd name="connsiteX21" fmla="*/ 9525 w 6029325"/>
                <a:gd name="connsiteY21" fmla="*/ 1771650 h 1828800"/>
                <a:gd name="connsiteX22" fmla="*/ 1038225 w 6029325"/>
                <a:gd name="connsiteY22" fmla="*/ 1828800 h 1828800"/>
                <a:gd name="connsiteX23" fmla="*/ 1409700 w 6029325"/>
                <a:gd name="connsiteY23" fmla="*/ 1743075 h 1828800"/>
                <a:gd name="connsiteX24" fmla="*/ 2076450 w 6029325"/>
                <a:gd name="connsiteY24" fmla="*/ 1695450 h 1828800"/>
                <a:gd name="connsiteX25" fmla="*/ 2771775 w 6029325"/>
                <a:gd name="connsiteY25" fmla="*/ 1657350 h 1828800"/>
                <a:gd name="connsiteX26" fmla="*/ 3457575 w 6029325"/>
                <a:gd name="connsiteY26" fmla="*/ 1609725 h 1828800"/>
                <a:gd name="connsiteX27" fmla="*/ 4457700 w 6029325"/>
                <a:gd name="connsiteY27" fmla="*/ 1514475 h 1828800"/>
                <a:gd name="connsiteX28" fmla="*/ 5114925 w 6029325"/>
                <a:gd name="connsiteY28" fmla="*/ 1495425 h 1828800"/>
                <a:gd name="connsiteX29" fmla="*/ 5695950 w 6029325"/>
                <a:gd name="connsiteY29" fmla="*/ 1457325 h 1828800"/>
                <a:gd name="connsiteX30" fmla="*/ 6029325 w 6029325"/>
                <a:gd name="connsiteY30" fmla="*/ 1438275 h 1828800"/>
                <a:gd name="connsiteX31" fmla="*/ 6019800 w 6029325"/>
                <a:gd name="connsiteY31" fmla="*/ 0 h 182880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33800 w 6029325"/>
                <a:gd name="connsiteY8" fmla="*/ 350043 h 1771650"/>
                <a:gd name="connsiteX9" fmla="*/ 3383756 w 6029325"/>
                <a:gd name="connsiteY9" fmla="*/ 342900 h 1771650"/>
                <a:gd name="connsiteX10" fmla="*/ 3078956 w 6029325"/>
                <a:gd name="connsiteY10" fmla="*/ 354806 h 1771650"/>
                <a:gd name="connsiteX11" fmla="*/ 2819400 w 6029325"/>
                <a:gd name="connsiteY11" fmla="*/ 400050 h 1771650"/>
                <a:gd name="connsiteX12" fmla="*/ 2424113 w 6029325"/>
                <a:gd name="connsiteY12" fmla="*/ 442912 h 1771650"/>
                <a:gd name="connsiteX13" fmla="*/ 2095500 w 6029325"/>
                <a:gd name="connsiteY13" fmla="*/ 461962 h 1771650"/>
                <a:gd name="connsiteX14" fmla="*/ 1764507 w 6029325"/>
                <a:gd name="connsiteY14" fmla="*/ 540544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676275 h 1771650"/>
                <a:gd name="connsiteX21" fmla="*/ 9525 w 6029325"/>
                <a:gd name="connsiteY21" fmla="*/ 1771650 h 1771650"/>
                <a:gd name="connsiteX22" fmla="*/ 1409700 w 6029325"/>
                <a:gd name="connsiteY22" fmla="*/ 174307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33800 w 6029325"/>
                <a:gd name="connsiteY8" fmla="*/ 350043 h 1771650"/>
                <a:gd name="connsiteX9" fmla="*/ 3383756 w 6029325"/>
                <a:gd name="connsiteY9" fmla="*/ 342900 h 1771650"/>
                <a:gd name="connsiteX10" fmla="*/ 3078956 w 6029325"/>
                <a:gd name="connsiteY10" fmla="*/ 354806 h 1771650"/>
                <a:gd name="connsiteX11" fmla="*/ 2819400 w 6029325"/>
                <a:gd name="connsiteY11" fmla="*/ 400050 h 1771650"/>
                <a:gd name="connsiteX12" fmla="*/ 2424113 w 6029325"/>
                <a:gd name="connsiteY12" fmla="*/ 442912 h 1771650"/>
                <a:gd name="connsiteX13" fmla="*/ 2095500 w 6029325"/>
                <a:gd name="connsiteY13" fmla="*/ 461962 h 1771650"/>
                <a:gd name="connsiteX14" fmla="*/ 1764507 w 6029325"/>
                <a:gd name="connsiteY14" fmla="*/ 540544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676275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33800 w 6029325"/>
                <a:gd name="connsiteY8" fmla="*/ 350043 h 1771650"/>
                <a:gd name="connsiteX9" fmla="*/ 3383756 w 6029325"/>
                <a:gd name="connsiteY9" fmla="*/ 342900 h 1771650"/>
                <a:gd name="connsiteX10" fmla="*/ 3078956 w 6029325"/>
                <a:gd name="connsiteY10" fmla="*/ 354806 h 1771650"/>
                <a:gd name="connsiteX11" fmla="*/ 2819400 w 6029325"/>
                <a:gd name="connsiteY11" fmla="*/ 400050 h 1771650"/>
                <a:gd name="connsiteX12" fmla="*/ 2424113 w 6029325"/>
                <a:gd name="connsiteY12" fmla="*/ 442912 h 1771650"/>
                <a:gd name="connsiteX13" fmla="*/ 2095500 w 6029325"/>
                <a:gd name="connsiteY13" fmla="*/ 461962 h 1771650"/>
                <a:gd name="connsiteX14" fmla="*/ 1764507 w 6029325"/>
                <a:gd name="connsiteY14" fmla="*/ 540544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33800 w 6029325"/>
                <a:gd name="connsiteY8" fmla="*/ 350043 h 1771650"/>
                <a:gd name="connsiteX9" fmla="*/ 3383756 w 6029325"/>
                <a:gd name="connsiteY9" fmla="*/ 342900 h 1771650"/>
                <a:gd name="connsiteX10" fmla="*/ 3078956 w 6029325"/>
                <a:gd name="connsiteY10" fmla="*/ 354806 h 1771650"/>
                <a:gd name="connsiteX11" fmla="*/ 2819400 w 6029325"/>
                <a:gd name="connsiteY11" fmla="*/ 400050 h 1771650"/>
                <a:gd name="connsiteX12" fmla="*/ 2424113 w 6029325"/>
                <a:gd name="connsiteY12" fmla="*/ 442912 h 1771650"/>
                <a:gd name="connsiteX13" fmla="*/ 2095500 w 6029325"/>
                <a:gd name="connsiteY13" fmla="*/ 461962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33800 w 6029325"/>
                <a:gd name="connsiteY8" fmla="*/ 350043 h 1771650"/>
                <a:gd name="connsiteX9" fmla="*/ 3383756 w 6029325"/>
                <a:gd name="connsiteY9" fmla="*/ 342900 h 1771650"/>
                <a:gd name="connsiteX10" fmla="*/ 3078956 w 6029325"/>
                <a:gd name="connsiteY10" fmla="*/ 354806 h 1771650"/>
                <a:gd name="connsiteX11" fmla="*/ 2819400 w 6029325"/>
                <a:gd name="connsiteY11" fmla="*/ 400050 h 1771650"/>
                <a:gd name="connsiteX12" fmla="*/ 2424113 w 6029325"/>
                <a:gd name="connsiteY12" fmla="*/ 442912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33800 w 6029325"/>
                <a:gd name="connsiteY8" fmla="*/ 350043 h 1771650"/>
                <a:gd name="connsiteX9" fmla="*/ 3383756 w 6029325"/>
                <a:gd name="connsiteY9" fmla="*/ 342900 h 1771650"/>
                <a:gd name="connsiteX10" fmla="*/ 3078956 w 6029325"/>
                <a:gd name="connsiteY10" fmla="*/ 354806 h 1771650"/>
                <a:gd name="connsiteX11" fmla="*/ 2819400 w 6029325"/>
                <a:gd name="connsiteY11" fmla="*/ 400050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33800 w 6029325"/>
                <a:gd name="connsiteY8" fmla="*/ 350043 h 1771650"/>
                <a:gd name="connsiteX9" fmla="*/ 3383756 w 6029325"/>
                <a:gd name="connsiteY9" fmla="*/ 342900 h 1771650"/>
                <a:gd name="connsiteX10" fmla="*/ 3078956 w 6029325"/>
                <a:gd name="connsiteY10" fmla="*/ 354806 h 1771650"/>
                <a:gd name="connsiteX11" fmla="*/ 2845594 w 6029325"/>
                <a:gd name="connsiteY11" fmla="*/ 352425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33800 w 6029325"/>
                <a:gd name="connsiteY8" fmla="*/ 350043 h 1771650"/>
                <a:gd name="connsiteX9" fmla="*/ 3383756 w 6029325"/>
                <a:gd name="connsiteY9" fmla="*/ 342900 h 1771650"/>
                <a:gd name="connsiteX10" fmla="*/ 3076575 w 6029325"/>
                <a:gd name="connsiteY10" fmla="*/ 316706 h 1771650"/>
                <a:gd name="connsiteX11" fmla="*/ 2845594 w 6029325"/>
                <a:gd name="connsiteY11" fmla="*/ 352425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33800 w 6029325"/>
                <a:gd name="connsiteY8" fmla="*/ 350043 h 1771650"/>
                <a:gd name="connsiteX9" fmla="*/ 3367087 w 6029325"/>
                <a:gd name="connsiteY9" fmla="*/ 271462 h 1771650"/>
                <a:gd name="connsiteX10" fmla="*/ 3076575 w 6029325"/>
                <a:gd name="connsiteY10" fmla="*/ 316706 h 1771650"/>
                <a:gd name="connsiteX11" fmla="*/ 2845594 w 6029325"/>
                <a:gd name="connsiteY11" fmla="*/ 352425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09987 w 6029325"/>
                <a:gd name="connsiteY8" fmla="*/ 300037 h 1771650"/>
                <a:gd name="connsiteX9" fmla="*/ 3367087 w 6029325"/>
                <a:gd name="connsiteY9" fmla="*/ 271462 h 1771650"/>
                <a:gd name="connsiteX10" fmla="*/ 3076575 w 6029325"/>
                <a:gd name="connsiteY10" fmla="*/ 316706 h 1771650"/>
                <a:gd name="connsiteX11" fmla="*/ 2845594 w 6029325"/>
                <a:gd name="connsiteY11" fmla="*/ 352425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48150 w 6029325"/>
                <a:gd name="connsiteY6" fmla="*/ 397669 h 1771650"/>
                <a:gd name="connsiteX7" fmla="*/ 4071938 w 6029325"/>
                <a:gd name="connsiteY7" fmla="*/ 357187 h 1771650"/>
                <a:gd name="connsiteX8" fmla="*/ 3709987 w 6029325"/>
                <a:gd name="connsiteY8" fmla="*/ 300037 h 1771650"/>
                <a:gd name="connsiteX9" fmla="*/ 3367087 w 6029325"/>
                <a:gd name="connsiteY9" fmla="*/ 271462 h 1771650"/>
                <a:gd name="connsiteX10" fmla="*/ 3076575 w 6029325"/>
                <a:gd name="connsiteY10" fmla="*/ 316706 h 1771650"/>
                <a:gd name="connsiteX11" fmla="*/ 2845594 w 6029325"/>
                <a:gd name="connsiteY11" fmla="*/ 352425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05325 w 6029325"/>
                <a:gd name="connsiteY5" fmla="*/ 376237 h 1771650"/>
                <a:gd name="connsiteX6" fmla="*/ 4248150 w 6029325"/>
                <a:gd name="connsiteY6" fmla="*/ 397669 h 1771650"/>
                <a:gd name="connsiteX7" fmla="*/ 4071938 w 6029325"/>
                <a:gd name="connsiteY7" fmla="*/ 357187 h 1771650"/>
                <a:gd name="connsiteX8" fmla="*/ 3709987 w 6029325"/>
                <a:gd name="connsiteY8" fmla="*/ 300037 h 1771650"/>
                <a:gd name="connsiteX9" fmla="*/ 3367087 w 6029325"/>
                <a:gd name="connsiteY9" fmla="*/ 271462 h 1771650"/>
                <a:gd name="connsiteX10" fmla="*/ 3076575 w 6029325"/>
                <a:gd name="connsiteY10" fmla="*/ 316706 h 1771650"/>
                <a:gd name="connsiteX11" fmla="*/ 2845594 w 6029325"/>
                <a:gd name="connsiteY11" fmla="*/ 352425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10113 w 6029325"/>
                <a:gd name="connsiteY4" fmla="*/ 333375 h 1771650"/>
                <a:gd name="connsiteX5" fmla="*/ 4505325 w 6029325"/>
                <a:gd name="connsiteY5" fmla="*/ 376237 h 1771650"/>
                <a:gd name="connsiteX6" fmla="*/ 4248150 w 6029325"/>
                <a:gd name="connsiteY6" fmla="*/ 397669 h 1771650"/>
                <a:gd name="connsiteX7" fmla="*/ 4071938 w 6029325"/>
                <a:gd name="connsiteY7" fmla="*/ 357187 h 1771650"/>
                <a:gd name="connsiteX8" fmla="*/ 3709987 w 6029325"/>
                <a:gd name="connsiteY8" fmla="*/ 300037 h 1771650"/>
                <a:gd name="connsiteX9" fmla="*/ 3367087 w 6029325"/>
                <a:gd name="connsiteY9" fmla="*/ 271462 h 1771650"/>
                <a:gd name="connsiteX10" fmla="*/ 3076575 w 6029325"/>
                <a:gd name="connsiteY10" fmla="*/ 316706 h 1771650"/>
                <a:gd name="connsiteX11" fmla="*/ 2845594 w 6029325"/>
                <a:gd name="connsiteY11" fmla="*/ 352425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293519 w 6029325"/>
                <a:gd name="connsiteY2" fmla="*/ 90487 h 1771650"/>
                <a:gd name="connsiteX3" fmla="*/ 5076825 w 6029325"/>
                <a:gd name="connsiteY3" fmla="*/ 200025 h 1771650"/>
                <a:gd name="connsiteX4" fmla="*/ 4710113 w 6029325"/>
                <a:gd name="connsiteY4" fmla="*/ 333375 h 1771650"/>
                <a:gd name="connsiteX5" fmla="*/ 4505325 w 6029325"/>
                <a:gd name="connsiteY5" fmla="*/ 376237 h 1771650"/>
                <a:gd name="connsiteX6" fmla="*/ 4248150 w 6029325"/>
                <a:gd name="connsiteY6" fmla="*/ 397669 h 1771650"/>
                <a:gd name="connsiteX7" fmla="*/ 4071938 w 6029325"/>
                <a:gd name="connsiteY7" fmla="*/ 357187 h 1771650"/>
                <a:gd name="connsiteX8" fmla="*/ 3709987 w 6029325"/>
                <a:gd name="connsiteY8" fmla="*/ 300037 h 1771650"/>
                <a:gd name="connsiteX9" fmla="*/ 3367087 w 6029325"/>
                <a:gd name="connsiteY9" fmla="*/ 271462 h 1771650"/>
                <a:gd name="connsiteX10" fmla="*/ 3076575 w 6029325"/>
                <a:gd name="connsiteY10" fmla="*/ 316706 h 1771650"/>
                <a:gd name="connsiteX11" fmla="*/ 2845594 w 6029325"/>
                <a:gd name="connsiteY11" fmla="*/ 352425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74519 w 6029325"/>
                <a:gd name="connsiteY1" fmla="*/ 19050 h 1771650"/>
                <a:gd name="connsiteX2" fmla="*/ 5293519 w 6029325"/>
                <a:gd name="connsiteY2" fmla="*/ 90487 h 1771650"/>
                <a:gd name="connsiteX3" fmla="*/ 5076825 w 6029325"/>
                <a:gd name="connsiteY3" fmla="*/ 200025 h 1771650"/>
                <a:gd name="connsiteX4" fmla="*/ 4710113 w 6029325"/>
                <a:gd name="connsiteY4" fmla="*/ 333375 h 1771650"/>
                <a:gd name="connsiteX5" fmla="*/ 4505325 w 6029325"/>
                <a:gd name="connsiteY5" fmla="*/ 376237 h 1771650"/>
                <a:gd name="connsiteX6" fmla="*/ 4248150 w 6029325"/>
                <a:gd name="connsiteY6" fmla="*/ 397669 h 1771650"/>
                <a:gd name="connsiteX7" fmla="*/ 4071938 w 6029325"/>
                <a:gd name="connsiteY7" fmla="*/ 357187 h 1771650"/>
                <a:gd name="connsiteX8" fmla="*/ 3709987 w 6029325"/>
                <a:gd name="connsiteY8" fmla="*/ 300037 h 1771650"/>
                <a:gd name="connsiteX9" fmla="*/ 3367087 w 6029325"/>
                <a:gd name="connsiteY9" fmla="*/ 271462 h 1771650"/>
                <a:gd name="connsiteX10" fmla="*/ 3076575 w 6029325"/>
                <a:gd name="connsiteY10" fmla="*/ 316706 h 1771650"/>
                <a:gd name="connsiteX11" fmla="*/ 2845594 w 6029325"/>
                <a:gd name="connsiteY11" fmla="*/ 352425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10113 w 6029325"/>
                <a:gd name="connsiteY4" fmla="*/ 404813 h 1843088"/>
                <a:gd name="connsiteX5" fmla="*/ 4505325 w 6029325"/>
                <a:gd name="connsiteY5" fmla="*/ 447675 h 1843088"/>
                <a:gd name="connsiteX6" fmla="*/ 4248150 w 6029325"/>
                <a:gd name="connsiteY6" fmla="*/ 469107 h 1843088"/>
                <a:gd name="connsiteX7" fmla="*/ 4071938 w 6029325"/>
                <a:gd name="connsiteY7" fmla="*/ 428625 h 1843088"/>
                <a:gd name="connsiteX8" fmla="*/ 3709987 w 6029325"/>
                <a:gd name="connsiteY8" fmla="*/ 371475 h 1843088"/>
                <a:gd name="connsiteX9" fmla="*/ 3367087 w 6029325"/>
                <a:gd name="connsiteY9" fmla="*/ 342900 h 1843088"/>
                <a:gd name="connsiteX10" fmla="*/ 3076575 w 6029325"/>
                <a:gd name="connsiteY10" fmla="*/ 388144 h 1843088"/>
                <a:gd name="connsiteX11" fmla="*/ 2845594 w 6029325"/>
                <a:gd name="connsiteY11" fmla="*/ 423863 h 1843088"/>
                <a:gd name="connsiteX12" fmla="*/ 2428875 w 6029325"/>
                <a:gd name="connsiteY12" fmla="*/ 481012 h 1843088"/>
                <a:gd name="connsiteX13" fmla="*/ 2102643 w 6029325"/>
                <a:gd name="connsiteY13" fmla="*/ 511969 h 1843088"/>
                <a:gd name="connsiteX14" fmla="*/ 1757363 w 6029325"/>
                <a:gd name="connsiteY14" fmla="*/ 569119 h 1843088"/>
                <a:gd name="connsiteX15" fmla="*/ 1438275 w 6029325"/>
                <a:gd name="connsiteY15" fmla="*/ 652463 h 1843088"/>
                <a:gd name="connsiteX16" fmla="*/ 1178719 w 6029325"/>
                <a:gd name="connsiteY16" fmla="*/ 664369 h 1843088"/>
                <a:gd name="connsiteX17" fmla="*/ 862013 w 6029325"/>
                <a:gd name="connsiteY17" fmla="*/ 695326 h 1843088"/>
                <a:gd name="connsiteX18" fmla="*/ 571500 w 6029325"/>
                <a:gd name="connsiteY18" fmla="*/ 723901 h 1843088"/>
                <a:gd name="connsiteX19" fmla="*/ 154782 w 6029325"/>
                <a:gd name="connsiteY19" fmla="*/ 750094 h 1843088"/>
                <a:gd name="connsiteX20" fmla="*/ 0 w 6029325"/>
                <a:gd name="connsiteY20" fmla="*/ 776288 h 1843088"/>
                <a:gd name="connsiteX21" fmla="*/ 9525 w 6029325"/>
                <a:gd name="connsiteY21" fmla="*/ 1843088 h 1843088"/>
                <a:gd name="connsiteX22" fmla="*/ 1362075 w 6029325"/>
                <a:gd name="connsiteY22" fmla="*/ 1833563 h 1843088"/>
                <a:gd name="connsiteX23" fmla="*/ 2076450 w 6029325"/>
                <a:gd name="connsiteY23" fmla="*/ 1766888 h 1843088"/>
                <a:gd name="connsiteX24" fmla="*/ 2771775 w 6029325"/>
                <a:gd name="connsiteY24" fmla="*/ 1728788 h 1843088"/>
                <a:gd name="connsiteX25" fmla="*/ 3457575 w 6029325"/>
                <a:gd name="connsiteY25" fmla="*/ 1681163 h 1843088"/>
                <a:gd name="connsiteX26" fmla="*/ 4457700 w 6029325"/>
                <a:gd name="connsiteY26" fmla="*/ 1585913 h 1843088"/>
                <a:gd name="connsiteX27" fmla="*/ 5114925 w 6029325"/>
                <a:gd name="connsiteY27" fmla="*/ 1566863 h 1843088"/>
                <a:gd name="connsiteX28" fmla="*/ 5695950 w 6029325"/>
                <a:gd name="connsiteY28" fmla="*/ 1528763 h 1843088"/>
                <a:gd name="connsiteX29" fmla="*/ 6029325 w 6029325"/>
                <a:gd name="connsiteY29" fmla="*/ 1509713 h 1843088"/>
                <a:gd name="connsiteX30" fmla="*/ 6024562 w 6029325"/>
                <a:gd name="connsiteY30"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10113 w 6029325"/>
                <a:gd name="connsiteY4" fmla="*/ 404813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367087 w 6029325"/>
                <a:gd name="connsiteY10" fmla="*/ 342900 h 1843088"/>
                <a:gd name="connsiteX11" fmla="*/ 3076575 w 6029325"/>
                <a:gd name="connsiteY11" fmla="*/ 388144 h 1843088"/>
                <a:gd name="connsiteX12" fmla="*/ 2845594 w 6029325"/>
                <a:gd name="connsiteY12" fmla="*/ 423863 h 1843088"/>
                <a:gd name="connsiteX13" fmla="*/ 2428875 w 6029325"/>
                <a:gd name="connsiteY13" fmla="*/ 481012 h 1843088"/>
                <a:gd name="connsiteX14" fmla="*/ 2102643 w 6029325"/>
                <a:gd name="connsiteY14" fmla="*/ 511969 h 1843088"/>
                <a:gd name="connsiteX15" fmla="*/ 1757363 w 6029325"/>
                <a:gd name="connsiteY15" fmla="*/ 569119 h 1843088"/>
                <a:gd name="connsiteX16" fmla="*/ 1438275 w 6029325"/>
                <a:gd name="connsiteY16" fmla="*/ 652463 h 1843088"/>
                <a:gd name="connsiteX17" fmla="*/ 1178719 w 6029325"/>
                <a:gd name="connsiteY17" fmla="*/ 664369 h 1843088"/>
                <a:gd name="connsiteX18" fmla="*/ 862013 w 6029325"/>
                <a:gd name="connsiteY18" fmla="*/ 695326 h 1843088"/>
                <a:gd name="connsiteX19" fmla="*/ 571500 w 6029325"/>
                <a:gd name="connsiteY19" fmla="*/ 723901 h 1843088"/>
                <a:gd name="connsiteX20" fmla="*/ 154782 w 6029325"/>
                <a:gd name="connsiteY20" fmla="*/ 750094 h 1843088"/>
                <a:gd name="connsiteX21" fmla="*/ 0 w 6029325"/>
                <a:gd name="connsiteY21" fmla="*/ 776288 h 1843088"/>
                <a:gd name="connsiteX22" fmla="*/ 9525 w 6029325"/>
                <a:gd name="connsiteY22" fmla="*/ 1843088 h 1843088"/>
                <a:gd name="connsiteX23" fmla="*/ 1362075 w 6029325"/>
                <a:gd name="connsiteY23" fmla="*/ 1833563 h 1843088"/>
                <a:gd name="connsiteX24" fmla="*/ 2076450 w 6029325"/>
                <a:gd name="connsiteY24" fmla="*/ 1766888 h 1843088"/>
                <a:gd name="connsiteX25" fmla="*/ 2771775 w 6029325"/>
                <a:gd name="connsiteY25" fmla="*/ 1728788 h 1843088"/>
                <a:gd name="connsiteX26" fmla="*/ 3457575 w 6029325"/>
                <a:gd name="connsiteY26" fmla="*/ 1681163 h 1843088"/>
                <a:gd name="connsiteX27" fmla="*/ 4457700 w 6029325"/>
                <a:gd name="connsiteY27" fmla="*/ 1585913 h 1843088"/>
                <a:gd name="connsiteX28" fmla="*/ 5114925 w 6029325"/>
                <a:gd name="connsiteY28" fmla="*/ 1566863 h 1843088"/>
                <a:gd name="connsiteX29" fmla="*/ 5695950 w 6029325"/>
                <a:gd name="connsiteY29" fmla="*/ 1528763 h 1843088"/>
                <a:gd name="connsiteX30" fmla="*/ 6029325 w 6029325"/>
                <a:gd name="connsiteY30" fmla="*/ 1509713 h 1843088"/>
                <a:gd name="connsiteX31" fmla="*/ 6024562 w 6029325"/>
                <a:gd name="connsiteY31"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367087 w 6029325"/>
                <a:gd name="connsiteY10" fmla="*/ 342900 h 1843088"/>
                <a:gd name="connsiteX11" fmla="*/ 3076575 w 6029325"/>
                <a:gd name="connsiteY11" fmla="*/ 388144 h 1843088"/>
                <a:gd name="connsiteX12" fmla="*/ 2845594 w 6029325"/>
                <a:gd name="connsiteY12" fmla="*/ 423863 h 1843088"/>
                <a:gd name="connsiteX13" fmla="*/ 2428875 w 6029325"/>
                <a:gd name="connsiteY13" fmla="*/ 481012 h 1843088"/>
                <a:gd name="connsiteX14" fmla="*/ 2102643 w 6029325"/>
                <a:gd name="connsiteY14" fmla="*/ 511969 h 1843088"/>
                <a:gd name="connsiteX15" fmla="*/ 1757363 w 6029325"/>
                <a:gd name="connsiteY15" fmla="*/ 569119 h 1843088"/>
                <a:gd name="connsiteX16" fmla="*/ 1438275 w 6029325"/>
                <a:gd name="connsiteY16" fmla="*/ 652463 h 1843088"/>
                <a:gd name="connsiteX17" fmla="*/ 1178719 w 6029325"/>
                <a:gd name="connsiteY17" fmla="*/ 664369 h 1843088"/>
                <a:gd name="connsiteX18" fmla="*/ 862013 w 6029325"/>
                <a:gd name="connsiteY18" fmla="*/ 695326 h 1843088"/>
                <a:gd name="connsiteX19" fmla="*/ 571500 w 6029325"/>
                <a:gd name="connsiteY19" fmla="*/ 723901 h 1843088"/>
                <a:gd name="connsiteX20" fmla="*/ 154782 w 6029325"/>
                <a:gd name="connsiteY20" fmla="*/ 750094 h 1843088"/>
                <a:gd name="connsiteX21" fmla="*/ 0 w 6029325"/>
                <a:gd name="connsiteY21" fmla="*/ 776288 h 1843088"/>
                <a:gd name="connsiteX22" fmla="*/ 9525 w 6029325"/>
                <a:gd name="connsiteY22" fmla="*/ 1843088 h 1843088"/>
                <a:gd name="connsiteX23" fmla="*/ 1362075 w 6029325"/>
                <a:gd name="connsiteY23" fmla="*/ 1833563 h 1843088"/>
                <a:gd name="connsiteX24" fmla="*/ 2076450 w 6029325"/>
                <a:gd name="connsiteY24" fmla="*/ 1766888 h 1843088"/>
                <a:gd name="connsiteX25" fmla="*/ 2771775 w 6029325"/>
                <a:gd name="connsiteY25" fmla="*/ 1728788 h 1843088"/>
                <a:gd name="connsiteX26" fmla="*/ 3457575 w 6029325"/>
                <a:gd name="connsiteY26" fmla="*/ 1681163 h 1843088"/>
                <a:gd name="connsiteX27" fmla="*/ 4457700 w 6029325"/>
                <a:gd name="connsiteY27" fmla="*/ 1585913 h 1843088"/>
                <a:gd name="connsiteX28" fmla="*/ 5114925 w 6029325"/>
                <a:gd name="connsiteY28" fmla="*/ 1566863 h 1843088"/>
                <a:gd name="connsiteX29" fmla="*/ 5695950 w 6029325"/>
                <a:gd name="connsiteY29" fmla="*/ 1528763 h 1843088"/>
                <a:gd name="connsiteX30" fmla="*/ 6029325 w 6029325"/>
                <a:gd name="connsiteY30" fmla="*/ 1509713 h 1843088"/>
                <a:gd name="connsiteX31" fmla="*/ 6024562 w 6029325"/>
                <a:gd name="connsiteY31"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38275 w 6029325"/>
                <a:gd name="connsiteY17" fmla="*/ 652463 h 1843088"/>
                <a:gd name="connsiteX18" fmla="*/ 1178719 w 6029325"/>
                <a:gd name="connsiteY18" fmla="*/ 664369 h 1843088"/>
                <a:gd name="connsiteX19" fmla="*/ 862013 w 6029325"/>
                <a:gd name="connsiteY19" fmla="*/ 695326 h 1843088"/>
                <a:gd name="connsiteX20" fmla="*/ 571500 w 6029325"/>
                <a:gd name="connsiteY20" fmla="*/ 723901 h 1843088"/>
                <a:gd name="connsiteX21" fmla="*/ 154782 w 6029325"/>
                <a:gd name="connsiteY21" fmla="*/ 750094 h 1843088"/>
                <a:gd name="connsiteX22" fmla="*/ 0 w 6029325"/>
                <a:gd name="connsiteY22" fmla="*/ 776288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23988 w 6029325"/>
                <a:gd name="connsiteY17" fmla="*/ 602457 h 1843088"/>
                <a:gd name="connsiteX18" fmla="*/ 1178719 w 6029325"/>
                <a:gd name="connsiteY18" fmla="*/ 664369 h 1843088"/>
                <a:gd name="connsiteX19" fmla="*/ 862013 w 6029325"/>
                <a:gd name="connsiteY19" fmla="*/ 695326 h 1843088"/>
                <a:gd name="connsiteX20" fmla="*/ 571500 w 6029325"/>
                <a:gd name="connsiteY20" fmla="*/ 723901 h 1843088"/>
                <a:gd name="connsiteX21" fmla="*/ 154782 w 6029325"/>
                <a:gd name="connsiteY21" fmla="*/ 750094 h 1843088"/>
                <a:gd name="connsiteX22" fmla="*/ 0 w 6029325"/>
                <a:gd name="connsiteY22" fmla="*/ 776288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23988 w 6029325"/>
                <a:gd name="connsiteY17" fmla="*/ 602457 h 1843088"/>
                <a:gd name="connsiteX18" fmla="*/ 1162051 w 6029325"/>
                <a:gd name="connsiteY18" fmla="*/ 652463 h 1843088"/>
                <a:gd name="connsiteX19" fmla="*/ 862013 w 6029325"/>
                <a:gd name="connsiteY19" fmla="*/ 695326 h 1843088"/>
                <a:gd name="connsiteX20" fmla="*/ 571500 w 6029325"/>
                <a:gd name="connsiteY20" fmla="*/ 723901 h 1843088"/>
                <a:gd name="connsiteX21" fmla="*/ 154782 w 6029325"/>
                <a:gd name="connsiteY21" fmla="*/ 750094 h 1843088"/>
                <a:gd name="connsiteX22" fmla="*/ 0 w 6029325"/>
                <a:gd name="connsiteY22" fmla="*/ 776288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23988 w 6029325"/>
                <a:gd name="connsiteY17" fmla="*/ 602457 h 1843088"/>
                <a:gd name="connsiteX18" fmla="*/ 1162051 w 6029325"/>
                <a:gd name="connsiteY18" fmla="*/ 652463 h 1843088"/>
                <a:gd name="connsiteX19" fmla="*/ 862013 w 6029325"/>
                <a:gd name="connsiteY19" fmla="*/ 695326 h 1843088"/>
                <a:gd name="connsiteX20" fmla="*/ 571500 w 6029325"/>
                <a:gd name="connsiteY20" fmla="*/ 723901 h 1843088"/>
                <a:gd name="connsiteX21" fmla="*/ 154782 w 6029325"/>
                <a:gd name="connsiteY21" fmla="*/ 750094 h 1843088"/>
                <a:gd name="connsiteX22" fmla="*/ 0 w 6029325"/>
                <a:gd name="connsiteY22" fmla="*/ 776288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23988 w 6029325"/>
                <a:gd name="connsiteY17" fmla="*/ 602457 h 1843088"/>
                <a:gd name="connsiteX18" fmla="*/ 1162051 w 6029325"/>
                <a:gd name="connsiteY18" fmla="*/ 652463 h 1843088"/>
                <a:gd name="connsiteX19" fmla="*/ 869156 w 6029325"/>
                <a:gd name="connsiteY19" fmla="*/ 685801 h 1843088"/>
                <a:gd name="connsiteX20" fmla="*/ 571500 w 6029325"/>
                <a:gd name="connsiteY20" fmla="*/ 723901 h 1843088"/>
                <a:gd name="connsiteX21" fmla="*/ 154782 w 6029325"/>
                <a:gd name="connsiteY21" fmla="*/ 750094 h 1843088"/>
                <a:gd name="connsiteX22" fmla="*/ 0 w 6029325"/>
                <a:gd name="connsiteY22" fmla="*/ 776288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23988 w 6029325"/>
                <a:gd name="connsiteY17" fmla="*/ 602457 h 1843088"/>
                <a:gd name="connsiteX18" fmla="*/ 1162051 w 6029325"/>
                <a:gd name="connsiteY18" fmla="*/ 652463 h 1843088"/>
                <a:gd name="connsiteX19" fmla="*/ 869156 w 6029325"/>
                <a:gd name="connsiteY19" fmla="*/ 685801 h 1843088"/>
                <a:gd name="connsiteX20" fmla="*/ 571500 w 6029325"/>
                <a:gd name="connsiteY20" fmla="*/ 723901 h 1843088"/>
                <a:gd name="connsiteX21" fmla="*/ 154782 w 6029325"/>
                <a:gd name="connsiteY21" fmla="*/ 764382 h 1843088"/>
                <a:gd name="connsiteX22" fmla="*/ 0 w 6029325"/>
                <a:gd name="connsiteY22" fmla="*/ 776288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23988 w 6029325"/>
                <a:gd name="connsiteY17" fmla="*/ 602457 h 1843088"/>
                <a:gd name="connsiteX18" fmla="*/ 1162051 w 6029325"/>
                <a:gd name="connsiteY18" fmla="*/ 652463 h 1843088"/>
                <a:gd name="connsiteX19" fmla="*/ 869156 w 6029325"/>
                <a:gd name="connsiteY19" fmla="*/ 685801 h 1843088"/>
                <a:gd name="connsiteX20" fmla="*/ 571500 w 6029325"/>
                <a:gd name="connsiteY20" fmla="*/ 723901 h 1843088"/>
                <a:gd name="connsiteX21" fmla="*/ 154782 w 6029325"/>
                <a:gd name="connsiteY21" fmla="*/ 764382 h 1843088"/>
                <a:gd name="connsiteX22" fmla="*/ 0 w 6029325"/>
                <a:gd name="connsiteY22" fmla="*/ 788194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23988 w 6029325"/>
                <a:gd name="connsiteY17" fmla="*/ 602457 h 1843088"/>
                <a:gd name="connsiteX18" fmla="*/ 1162051 w 6029325"/>
                <a:gd name="connsiteY18" fmla="*/ 652463 h 1843088"/>
                <a:gd name="connsiteX19" fmla="*/ 869156 w 6029325"/>
                <a:gd name="connsiteY19" fmla="*/ 685801 h 1843088"/>
                <a:gd name="connsiteX20" fmla="*/ 600075 w 6029325"/>
                <a:gd name="connsiteY20" fmla="*/ 719138 h 1843088"/>
                <a:gd name="connsiteX21" fmla="*/ 154782 w 6029325"/>
                <a:gd name="connsiteY21" fmla="*/ 764382 h 1843088"/>
                <a:gd name="connsiteX22" fmla="*/ 0 w 6029325"/>
                <a:gd name="connsiteY22" fmla="*/ 788194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23988 w 6029325"/>
                <a:gd name="connsiteY17" fmla="*/ 602457 h 1843088"/>
                <a:gd name="connsiteX18" fmla="*/ 1162051 w 6029325"/>
                <a:gd name="connsiteY18" fmla="*/ 652463 h 1843088"/>
                <a:gd name="connsiteX19" fmla="*/ 888206 w 6029325"/>
                <a:gd name="connsiteY19" fmla="*/ 683419 h 1843088"/>
                <a:gd name="connsiteX20" fmla="*/ 600075 w 6029325"/>
                <a:gd name="connsiteY20" fmla="*/ 719138 h 1843088"/>
                <a:gd name="connsiteX21" fmla="*/ 154782 w 6029325"/>
                <a:gd name="connsiteY21" fmla="*/ 764382 h 1843088"/>
                <a:gd name="connsiteX22" fmla="*/ 0 w 6029325"/>
                <a:gd name="connsiteY22" fmla="*/ 788194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23988 w 6029325"/>
                <a:gd name="connsiteY17" fmla="*/ 602457 h 1843088"/>
                <a:gd name="connsiteX18" fmla="*/ 1183482 w 6029325"/>
                <a:gd name="connsiteY18" fmla="*/ 640557 h 1843088"/>
                <a:gd name="connsiteX19" fmla="*/ 888206 w 6029325"/>
                <a:gd name="connsiteY19" fmla="*/ 683419 h 1843088"/>
                <a:gd name="connsiteX20" fmla="*/ 600075 w 6029325"/>
                <a:gd name="connsiteY20" fmla="*/ 719138 h 1843088"/>
                <a:gd name="connsiteX21" fmla="*/ 154782 w 6029325"/>
                <a:gd name="connsiteY21" fmla="*/ 764382 h 1843088"/>
                <a:gd name="connsiteX22" fmla="*/ 0 w 6029325"/>
                <a:gd name="connsiteY22" fmla="*/ 788194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34087 w 6038850"/>
                <a:gd name="connsiteY0" fmla="*/ 0 h 1833563"/>
                <a:gd name="connsiteX1" fmla="*/ 5684044 w 6038850"/>
                <a:gd name="connsiteY1" fmla="*/ 90488 h 1833563"/>
                <a:gd name="connsiteX2" fmla="*/ 5303044 w 6038850"/>
                <a:gd name="connsiteY2" fmla="*/ 161925 h 1833563"/>
                <a:gd name="connsiteX3" fmla="*/ 5086350 w 6038850"/>
                <a:gd name="connsiteY3" fmla="*/ 271463 h 1833563"/>
                <a:gd name="connsiteX4" fmla="*/ 4750594 w 6038850"/>
                <a:gd name="connsiteY4" fmla="*/ 376238 h 1833563"/>
                <a:gd name="connsiteX5" fmla="*/ 4514850 w 6038850"/>
                <a:gd name="connsiteY5" fmla="*/ 447675 h 1833563"/>
                <a:gd name="connsiteX6" fmla="*/ 4371975 w 6038850"/>
                <a:gd name="connsiteY6" fmla="*/ 473870 h 1833563"/>
                <a:gd name="connsiteX7" fmla="*/ 4257675 w 6038850"/>
                <a:gd name="connsiteY7" fmla="*/ 469107 h 1833563"/>
                <a:gd name="connsiteX8" fmla="*/ 4081463 w 6038850"/>
                <a:gd name="connsiteY8" fmla="*/ 428625 h 1833563"/>
                <a:gd name="connsiteX9" fmla="*/ 3719512 w 6038850"/>
                <a:gd name="connsiteY9" fmla="*/ 371475 h 1833563"/>
                <a:gd name="connsiteX10" fmla="*/ 3624187 w 6038850"/>
                <a:gd name="connsiteY10" fmla="*/ 340520 h 1833563"/>
                <a:gd name="connsiteX11" fmla="*/ 3376612 w 6038850"/>
                <a:gd name="connsiteY11" fmla="*/ 342900 h 1833563"/>
                <a:gd name="connsiteX12" fmla="*/ 3086100 w 6038850"/>
                <a:gd name="connsiteY12" fmla="*/ 388144 h 1833563"/>
                <a:gd name="connsiteX13" fmla="*/ 2855119 w 6038850"/>
                <a:gd name="connsiteY13" fmla="*/ 423863 h 1833563"/>
                <a:gd name="connsiteX14" fmla="*/ 2438400 w 6038850"/>
                <a:gd name="connsiteY14" fmla="*/ 481012 h 1833563"/>
                <a:gd name="connsiteX15" fmla="*/ 2112168 w 6038850"/>
                <a:gd name="connsiteY15" fmla="*/ 511969 h 1833563"/>
                <a:gd name="connsiteX16" fmla="*/ 1766888 w 6038850"/>
                <a:gd name="connsiteY16" fmla="*/ 569119 h 1833563"/>
                <a:gd name="connsiteX17" fmla="*/ 1433513 w 6038850"/>
                <a:gd name="connsiteY17" fmla="*/ 602457 h 1833563"/>
                <a:gd name="connsiteX18" fmla="*/ 1193007 w 6038850"/>
                <a:gd name="connsiteY18" fmla="*/ 640557 h 1833563"/>
                <a:gd name="connsiteX19" fmla="*/ 897731 w 6038850"/>
                <a:gd name="connsiteY19" fmla="*/ 683419 h 1833563"/>
                <a:gd name="connsiteX20" fmla="*/ 609600 w 6038850"/>
                <a:gd name="connsiteY20" fmla="*/ 719138 h 1833563"/>
                <a:gd name="connsiteX21" fmla="*/ 164307 w 6038850"/>
                <a:gd name="connsiteY21" fmla="*/ 764382 h 1833563"/>
                <a:gd name="connsiteX22" fmla="*/ 9525 w 6038850"/>
                <a:gd name="connsiteY22" fmla="*/ 788194 h 1833563"/>
                <a:gd name="connsiteX23" fmla="*/ 0 w 6038850"/>
                <a:gd name="connsiteY23" fmla="*/ 1690688 h 1833563"/>
                <a:gd name="connsiteX24" fmla="*/ 1371600 w 6038850"/>
                <a:gd name="connsiteY24" fmla="*/ 1833563 h 1833563"/>
                <a:gd name="connsiteX25" fmla="*/ 2085975 w 6038850"/>
                <a:gd name="connsiteY25" fmla="*/ 1766888 h 1833563"/>
                <a:gd name="connsiteX26" fmla="*/ 2781300 w 6038850"/>
                <a:gd name="connsiteY26" fmla="*/ 1728788 h 1833563"/>
                <a:gd name="connsiteX27" fmla="*/ 3467100 w 6038850"/>
                <a:gd name="connsiteY27" fmla="*/ 1681163 h 1833563"/>
                <a:gd name="connsiteX28" fmla="*/ 4467225 w 6038850"/>
                <a:gd name="connsiteY28" fmla="*/ 1585913 h 1833563"/>
                <a:gd name="connsiteX29" fmla="*/ 5124450 w 6038850"/>
                <a:gd name="connsiteY29" fmla="*/ 1566863 h 1833563"/>
                <a:gd name="connsiteX30" fmla="*/ 5705475 w 6038850"/>
                <a:gd name="connsiteY30" fmla="*/ 1528763 h 1833563"/>
                <a:gd name="connsiteX31" fmla="*/ 6038850 w 6038850"/>
                <a:gd name="connsiteY31" fmla="*/ 1509713 h 1833563"/>
                <a:gd name="connsiteX32" fmla="*/ 6034087 w 6038850"/>
                <a:gd name="connsiteY32" fmla="*/ 0 h 1833563"/>
                <a:gd name="connsiteX0" fmla="*/ 6034087 w 6038850"/>
                <a:gd name="connsiteY0" fmla="*/ 0 h 1766888"/>
                <a:gd name="connsiteX1" fmla="*/ 5684044 w 6038850"/>
                <a:gd name="connsiteY1" fmla="*/ 90488 h 1766888"/>
                <a:gd name="connsiteX2" fmla="*/ 5303044 w 6038850"/>
                <a:gd name="connsiteY2" fmla="*/ 161925 h 1766888"/>
                <a:gd name="connsiteX3" fmla="*/ 5086350 w 6038850"/>
                <a:gd name="connsiteY3" fmla="*/ 271463 h 1766888"/>
                <a:gd name="connsiteX4" fmla="*/ 4750594 w 6038850"/>
                <a:gd name="connsiteY4" fmla="*/ 376238 h 1766888"/>
                <a:gd name="connsiteX5" fmla="*/ 4514850 w 6038850"/>
                <a:gd name="connsiteY5" fmla="*/ 447675 h 1766888"/>
                <a:gd name="connsiteX6" fmla="*/ 4371975 w 6038850"/>
                <a:gd name="connsiteY6" fmla="*/ 473870 h 1766888"/>
                <a:gd name="connsiteX7" fmla="*/ 4257675 w 6038850"/>
                <a:gd name="connsiteY7" fmla="*/ 469107 h 1766888"/>
                <a:gd name="connsiteX8" fmla="*/ 4081463 w 6038850"/>
                <a:gd name="connsiteY8" fmla="*/ 428625 h 1766888"/>
                <a:gd name="connsiteX9" fmla="*/ 3719512 w 6038850"/>
                <a:gd name="connsiteY9" fmla="*/ 371475 h 1766888"/>
                <a:gd name="connsiteX10" fmla="*/ 3624187 w 6038850"/>
                <a:gd name="connsiteY10" fmla="*/ 340520 h 1766888"/>
                <a:gd name="connsiteX11" fmla="*/ 3376612 w 6038850"/>
                <a:gd name="connsiteY11" fmla="*/ 342900 h 1766888"/>
                <a:gd name="connsiteX12" fmla="*/ 3086100 w 6038850"/>
                <a:gd name="connsiteY12" fmla="*/ 388144 h 1766888"/>
                <a:gd name="connsiteX13" fmla="*/ 2855119 w 6038850"/>
                <a:gd name="connsiteY13" fmla="*/ 423863 h 1766888"/>
                <a:gd name="connsiteX14" fmla="*/ 2438400 w 6038850"/>
                <a:gd name="connsiteY14" fmla="*/ 481012 h 1766888"/>
                <a:gd name="connsiteX15" fmla="*/ 2112168 w 6038850"/>
                <a:gd name="connsiteY15" fmla="*/ 511969 h 1766888"/>
                <a:gd name="connsiteX16" fmla="*/ 1766888 w 6038850"/>
                <a:gd name="connsiteY16" fmla="*/ 569119 h 1766888"/>
                <a:gd name="connsiteX17" fmla="*/ 1433513 w 6038850"/>
                <a:gd name="connsiteY17" fmla="*/ 602457 h 1766888"/>
                <a:gd name="connsiteX18" fmla="*/ 1193007 w 6038850"/>
                <a:gd name="connsiteY18" fmla="*/ 640557 h 1766888"/>
                <a:gd name="connsiteX19" fmla="*/ 897731 w 6038850"/>
                <a:gd name="connsiteY19" fmla="*/ 683419 h 1766888"/>
                <a:gd name="connsiteX20" fmla="*/ 609600 w 6038850"/>
                <a:gd name="connsiteY20" fmla="*/ 719138 h 1766888"/>
                <a:gd name="connsiteX21" fmla="*/ 164307 w 6038850"/>
                <a:gd name="connsiteY21" fmla="*/ 764382 h 1766888"/>
                <a:gd name="connsiteX22" fmla="*/ 9525 w 6038850"/>
                <a:gd name="connsiteY22" fmla="*/ 788194 h 1766888"/>
                <a:gd name="connsiteX23" fmla="*/ 0 w 6038850"/>
                <a:gd name="connsiteY23" fmla="*/ 1690688 h 1766888"/>
                <a:gd name="connsiteX24" fmla="*/ 2085975 w 6038850"/>
                <a:gd name="connsiteY24" fmla="*/ 1766888 h 1766888"/>
                <a:gd name="connsiteX25" fmla="*/ 2781300 w 6038850"/>
                <a:gd name="connsiteY25" fmla="*/ 1728788 h 1766888"/>
                <a:gd name="connsiteX26" fmla="*/ 3467100 w 6038850"/>
                <a:gd name="connsiteY26" fmla="*/ 1681163 h 1766888"/>
                <a:gd name="connsiteX27" fmla="*/ 4467225 w 6038850"/>
                <a:gd name="connsiteY27" fmla="*/ 1585913 h 1766888"/>
                <a:gd name="connsiteX28" fmla="*/ 5124450 w 6038850"/>
                <a:gd name="connsiteY28" fmla="*/ 1566863 h 1766888"/>
                <a:gd name="connsiteX29" fmla="*/ 5705475 w 6038850"/>
                <a:gd name="connsiteY29" fmla="*/ 1528763 h 1766888"/>
                <a:gd name="connsiteX30" fmla="*/ 6038850 w 6038850"/>
                <a:gd name="connsiteY30" fmla="*/ 1509713 h 1766888"/>
                <a:gd name="connsiteX31" fmla="*/ 6034087 w 6038850"/>
                <a:gd name="connsiteY31" fmla="*/ 0 h 1766888"/>
                <a:gd name="connsiteX0" fmla="*/ 6034087 w 6038850"/>
                <a:gd name="connsiteY0" fmla="*/ 0 h 1728788"/>
                <a:gd name="connsiteX1" fmla="*/ 5684044 w 6038850"/>
                <a:gd name="connsiteY1" fmla="*/ 90488 h 1728788"/>
                <a:gd name="connsiteX2" fmla="*/ 5303044 w 6038850"/>
                <a:gd name="connsiteY2" fmla="*/ 161925 h 1728788"/>
                <a:gd name="connsiteX3" fmla="*/ 5086350 w 6038850"/>
                <a:gd name="connsiteY3" fmla="*/ 271463 h 1728788"/>
                <a:gd name="connsiteX4" fmla="*/ 4750594 w 6038850"/>
                <a:gd name="connsiteY4" fmla="*/ 376238 h 1728788"/>
                <a:gd name="connsiteX5" fmla="*/ 4514850 w 6038850"/>
                <a:gd name="connsiteY5" fmla="*/ 447675 h 1728788"/>
                <a:gd name="connsiteX6" fmla="*/ 4371975 w 6038850"/>
                <a:gd name="connsiteY6" fmla="*/ 473870 h 1728788"/>
                <a:gd name="connsiteX7" fmla="*/ 4257675 w 6038850"/>
                <a:gd name="connsiteY7" fmla="*/ 469107 h 1728788"/>
                <a:gd name="connsiteX8" fmla="*/ 4081463 w 6038850"/>
                <a:gd name="connsiteY8" fmla="*/ 428625 h 1728788"/>
                <a:gd name="connsiteX9" fmla="*/ 3719512 w 6038850"/>
                <a:gd name="connsiteY9" fmla="*/ 371475 h 1728788"/>
                <a:gd name="connsiteX10" fmla="*/ 3624187 w 6038850"/>
                <a:gd name="connsiteY10" fmla="*/ 340520 h 1728788"/>
                <a:gd name="connsiteX11" fmla="*/ 3376612 w 6038850"/>
                <a:gd name="connsiteY11" fmla="*/ 342900 h 1728788"/>
                <a:gd name="connsiteX12" fmla="*/ 3086100 w 6038850"/>
                <a:gd name="connsiteY12" fmla="*/ 388144 h 1728788"/>
                <a:gd name="connsiteX13" fmla="*/ 2855119 w 6038850"/>
                <a:gd name="connsiteY13" fmla="*/ 423863 h 1728788"/>
                <a:gd name="connsiteX14" fmla="*/ 2438400 w 6038850"/>
                <a:gd name="connsiteY14" fmla="*/ 481012 h 1728788"/>
                <a:gd name="connsiteX15" fmla="*/ 2112168 w 6038850"/>
                <a:gd name="connsiteY15" fmla="*/ 511969 h 1728788"/>
                <a:gd name="connsiteX16" fmla="*/ 1766888 w 6038850"/>
                <a:gd name="connsiteY16" fmla="*/ 569119 h 1728788"/>
                <a:gd name="connsiteX17" fmla="*/ 1433513 w 6038850"/>
                <a:gd name="connsiteY17" fmla="*/ 602457 h 1728788"/>
                <a:gd name="connsiteX18" fmla="*/ 1193007 w 6038850"/>
                <a:gd name="connsiteY18" fmla="*/ 640557 h 1728788"/>
                <a:gd name="connsiteX19" fmla="*/ 897731 w 6038850"/>
                <a:gd name="connsiteY19" fmla="*/ 683419 h 1728788"/>
                <a:gd name="connsiteX20" fmla="*/ 609600 w 6038850"/>
                <a:gd name="connsiteY20" fmla="*/ 719138 h 1728788"/>
                <a:gd name="connsiteX21" fmla="*/ 164307 w 6038850"/>
                <a:gd name="connsiteY21" fmla="*/ 764382 h 1728788"/>
                <a:gd name="connsiteX22" fmla="*/ 9525 w 6038850"/>
                <a:gd name="connsiteY22" fmla="*/ 788194 h 1728788"/>
                <a:gd name="connsiteX23" fmla="*/ 0 w 6038850"/>
                <a:gd name="connsiteY23" fmla="*/ 1690688 h 1728788"/>
                <a:gd name="connsiteX24" fmla="*/ 2781300 w 6038850"/>
                <a:gd name="connsiteY24" fmla="*/ 1728788 h 1728788"/>
                <a:gd name="connsiteX25" fmla="*/ 3467100 w 6038850"/>
                <a:gd name="connsiteY25" fmla="*/ 1681163 h 1728788"/>
                <a:gd name="connsiteX26" fmla="*/ 4467225 w 6038850"/>
                <a:gd name="connsiteY26" fmla="*/ 1585913 h 1728788"/>
                <a:gd name="connsiteX27" fmla="*/ 5124450 w 6038850"/>
                <a:gd name="connsiteY27" fmla="*/ 1566863 h 1728788"/>
                <a:gd name="connsiteX28" fmla="*/ 5705475 w 6038850"/>
                <a:gd name="connsiteY28" fmla="*/ 1528763 h 1728788"/>
                <a:gd name="connsiteX29" fmla="*/ 6038850 w 6038850"/>
                <a:gd name="connsiteY29" fmla="*/ 1509713 h 1728788"/>
                <a:gd name="connsiteX30" fmla="*/ 6034087 w 6038850"/>
                <a:gd name="connsiteY30" fmla="*/ 0 h 1728788"/>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624187 w 6038850"/>
                <a:gd name="connsiteY10" fmla="*/ 340520 h 1700213"/>
                <a:gd name="connsiteX11" fmla="*/ 3376612 w 6038850"/>
                <a:gd name="connsiteY11" fmla="*/ 342900 h 1700213"/>
                <a:gd name="connsiteX12" fmla="*/ 3086100 w 6038850"/>
                <a:gd name="connsiteY12" fmla="*/ 388144 h 1700213"/>
                <a:gd name="connsiteX13" fmla="*/ 2855119 w 6038850"/>
                <a:gd name="connsiteY13" fmla="*/ 423863 h 1700213"/>
                <a:gd name="connsiteX14" fmla="*/ 2438400 w 6038850"/>
                <a:gd name="connsiteY14" fmla="*/ 481012 h 1700213"/>
                <a:gd name="connsiteX15" fmla="*/ 2112168 w 6038850"/>
                <a:gd name="connsiteY15" fmla="*/ 511969 h 1700213"/>
                <a:gd name="connsiteX16" fmla="*/ 1766888 w 6038850"/>
                <a:gd name="connsiteY16" fmla="*/ 569119 h 1700213"/>
                <a:gd name="connsiteX17" fmla="*/ 1433513 w 6038850"/>
                <a:gd name="connsiteY17" fmla="*/ 602457 h 1700213"/>
                <a:gd name="connsiteX18" fmla="*/ 1193007 w 6038850"/>
                <a:gd name="connsiteY18" fmla="*/ 640557 h 1700213"/>
                <a:gd name="connsiteX19" fmla="*/ 897731 w 6038850"/>
                <a:gd name="connsiteY19" fmla="*/ 683419 h 1700213"/>
                <a:gd name="connsiteX20" fmla="*/ 609600 w 6038850"/>
                <a:gd name="connsiteY20" fmla="*/ 719138 h 1700213"/>
                <a:gd name="connsiteX21" fmla="*/ 164307 w 6038850"/>
                <a:gd name="connsiteY21" fmla="*/ 764382 h 1700213"/>
                <a:gd name="connsiteX22" fmla="*/ 9525 w 6038850"/>
                <a:gd name="connsiteY22" fmla="*/ 78819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624187 w 6038850"/>
                <a:gd name="connsiteY10" fmla="*/ 340520 h 1700213"/>
                <a:gd name="connsiteX11" fmla="*/ 3376612 w 6038850"/>
                <a:gd name="connsiteY11" fmla="*/ 342900 h 1700213"/>
                <a:gd name="connsiteX12" fmla="*/ 3086100 w 6038850"/>
                <a:gd name="connsiteY12" fmla="*/ 388144 h 1700213"/>
                <a:gd name="connsiteX13" fmla="*/ 2855119 w 6038850"/>
                <a:gd name="connsiteY13" fmla="*/ 423863 h 1700213"/>
                <a:gd name="connsiteX14" fmla="*/ 2438400 w 6038850"/>
                <a:gd name="connsiteY14" fmla="*/ 481012 h 1700213"/>
                <a:gd name="connsiteX15" fmla="*/ 2112168 w 6038850"/>
                <a:gd name="connsiteY15" fmla="*/ 511969 h 1700213"/>
                <a:gd name="connsiteX16" fmla="*/ 1766888 w 6038850"/>
                <a:gd name="connsiteY16" fmla="*/ 569119 h 1700213"/>
                <a:gd name="connsiteX17" fmla="*/ 1433513 w 6038850"/>
                <a:gd name="connsiteY17" fmla="*/ 602457 h 1700213"/>
                <a:gd name="connsiteX18" fmla="*/ 1193007 w 6038850"/>
                <a:gd name="connsiteY18" fmla="*/ 640557 h 1700213"/>
                <a:gd name="connsiteX19" fmla="*/ 897731 w 6038850"/>
                <a:gd name="connsiteY19" fmla="*/ 683419 h 1700213"/>
                <a:gd name="connsiteX20" fmla="*/ 609600 w 6038850"/>
                <a:gd name="connsiteY20" fmla="*/ 719138 h 1700213"/>
                <a:gd name="connsiteX21" fmla="*/ 164307 w 6038850"/>
                <a:gd name="connsiteY21" fmla="*/ 764382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624187 w 6038850"/>
                <a:gd name="connsiteY10" fmla="*/ 340520 h 1700213"/>
                <a:gd name="connsiteX11" fmla="*/ 3376612 w 6038850"/>
                <a:gd name="connsiteY11" fmla="*/ 342900 h 1700213"/>
                <a:gd name="connsiteX12" fmla="*/ 3086100 w 6038850"/>
                <a:gd name="connsiteY12" fmla="*/ 388144 h 1700213"/>
                <a:gd name="connsiteX13" fmla="*/ 2855119 w 6038850"/>
                <a:gd name="connsiteY13" fmla="*/ 423863 h 1700213"/>
                <a:gd name="connsiteX14" fmla="*/ 2438400 w 6038850"/>
                <a:gd name="connsiteY14" fmla="*/ 481012 h 1700213"/>
                <a:gd name="connsiteX15" fmla="*/ 2112168 w 6038850"/>
                <a:gd name="connsiteY15" fmla="*/ 511969 h 1700213"/>
                <a:gd name="connsiteX16" fmla="*/ 1766888 w 6038850"/>
                <a:gd name="connsiteY16" fmla="*/ 569119 h 1700213"/>
                <a:gd name="connsiteX17" fmla="*/ 1433513 w 6038850"/>
                <a:gd name="connsiteY17" fmla="*/ 602457 h 1700213"/>
                <a:gd name="connsiteX18" fmla="*/ 1193007 w 6038850"/>
                <a:gd name="connsiteY18" fmla="*/ 640557 h 1700213"/>
                <a:gd name="connsiteX19" fmla="*/ 897731 w 6038850"/>
                <a:gd name="connsiteY19" fmla="*/ 683419 h 1700213"/>
                <a:gd name="connsiteX20" fmla="*/ 609600 w 6038850"/>
                <a:gd name="connsiteY20" fmla="*/ 719138 h 1700213"/>
                <a:gd name="connsiteX21" fmla="*/ 166688 w 6038850"/>
                <a:gd name="connsiteY21" fmla="*/ 833438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624187 w 6038850"/>
                <a:gd name="connsiteY10" fmla="*/ 340520 h 1700213"/>
                <a:gd name="connsiteX11" fmla="*/ 3376612 w 6038850"/>
                <a:gd name="connsiteY11" fmla="*/ 342900 h 1700213"/>
                <a:gd name="connsiteX12" fmla="*/ 3086100 w 6038850"/>
                <a:gd name="connsiteY12" fmla="*/ 388144 h 1700213"/>
                <a:gd name="connsiteX13" fmla="*/ 2855119 w 6038850"/>
                <a:gd name="connsiteY13" fmla="*/ 423863 h 1700213"/>
                <a:gd name="connsiteX14" fmla="*/ 2438400 w 6038850"/>
                <a:gd name="connsiteY14" fmla="*/ 481012 h 1700213"/>
                <a:gd name="connsiteX15" fmla="*/ 2112168 w 6038850"/>
                <a:gd name="connsiteY15" fmla="*/ 511969 h 1700213"/>
                <a:gd name="connsiteX16" fmla="*/ 1766888 w 6038850"/>
                <a:gd name="connsiteY16" fmla="*/ 569119 h 1700213"/>
                <a:gd name="connsiteX17" fmla="*/ 1433513 w 6038850"/>
                <a:gd name="connsiteY17" fmla="*/ 602457 h 1700213"/>
                <a:gd name="connsiteX18" fmla="*/ 1193007 w 6038850"/>
                <a:gd name="connsiteY18" fmla="*/ 640557 h 1700213"/>
                <a:gd name="connsiteX19" fmla="*/ 897731 w 6038850"/>
                <a:gd name="connsiteY19" fmla="*/ 683419 h 1700213"/>
                <a:gd name="connsiteX20" fmla="*/ 611981 w 6038850"/>
                <a:gd name="connsiteY20" fmla="*/ 807244 h 1700213"/>
                <a:gd name="connsiteX21" fmla="*/ 166688 w 6038850"/>
                <a:gd name="connsiteY21" fmla="*/ 833438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624187 w 6038850"/>
                <a:gd name="connsiteY10" fmla="*/ 340520 h 1700213"/>
                <a:gd name="connsiteX11" fmla="*/ 3376612 w 6038850"/>
                <a:gd name="connsiteY11" fmla="*/ 342900 h 1700213"/>
                <a:gd name="connsiteX12" fmla="*/ 3086100 w 6038850"/>
                <a:gd name="connsiteY12" fmla="*/ 388144 h 1700213"/>
                <a:gd name="connsiteX13" fmla="*/ 2855119 w 6038850"/>
                <a:gd name="connsiteY13" fmla="*/ 423863 h 1700213"/>
                <a:gd name="connsiteX14" fmla="*/ 2438400 w 6038850"/>
                <a:gd name="connsiteY14" fmla="*/ 481012 h 1700213"/>
                <a:gd name="connsiteX15" fmla="*/ 2112168 w 6038850"/>
                <a:gd name="connsiteY15" fmla="*/ 511969 h 1700213"/>
                <a:gd name="connsiteX16" fmla="*/ 1766888 w 6038850"/>
                <a:gd name="connsiteY16" fmla="*/ 569119 h 1700213"/>
                <a:gd name="connsiteX17" fmla="*/ 1433513 w 6038850"/>
                <a:gd name="connsiteY17" fmla="*/ 602457 h 1700213"/>
                <a:gd name="connsiteX18" fmla="*/ 1193007 w 6038850"/>
                <a:gd name="connsiteY18" fmla="*/ 640557 h 1700213"/>
                <a:gd name="connsiteX19" fmla="*/ 885825 w 6038850"/>
                <a:gd name="connsiteY19" fmla="*/ 776288 h 1700213"/>
                <a:gd name="connsiteX20" fmla="*/ 611981 w 6038850"/>
                <a:gd name="connsiteY20" fmla="*/ 807244 h 1700213"/>
                <a:gd name="connsiteX21" fmla="*/ 166688 w 6038850"/>
                <a:gd name="connsiteY21" fmla="*/ 833438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624187 w 6038850"/>
                <a:gd name="connsiteY10" fmla="*/ 340520 h 1700213"/>
                <a:gd name="connsiteX11" fmla="*/ 3376612 w 6038850"/>
                <a:gd name="connsiteY11" fmla="*/ 342900 h 1700213"/>
                <a:gd name="connsiteX12" fmla="*/ 3086100 w 6038850"/>
                <a:gd name="connsiteY12" fmla="*/ 388144 h 1700213"/>
                <a:gd name="connsiteX13" fmla="*/ 2855119 w 6038850"/>
                <a:gd name="connsiteY13" fmla="*/ 423863 h 1700213"/>
                <a:gd name="connsiteX14" fmla="*/ 2438400 w 6038850"/>
                <a:gd name="connsiteY14" fmla="*/ 481012 h 1700213"/>
                <a:gd name="connsiteX15" fmla="*/ 2112168 w 6038850"/>
                <a:gd name="connsiteY15" fmla="*/ 511969 h 1700213"/>
                <a:gd name="connsiteX16" fmla="*/ 1766888 w 6038850"/>
                <a:gd name="connsiteY16" fmla="*/ 569119 h 1700213"/>
                <a:gd name="connsiteX17" fmla="*/ 1433513 w 6038850"/>
                <a:gd name="connsiteY17" fmla="*/ 602457 h 1700213"/>
                <a:gd name="connsiteX18" fmla="*/ 1219201 w 6038850"/>
                <a:gd name="connsiteY18" fmla="*/ 709613 h 1700213"/>
                <a:gd name="connsiteX19" fmla="*/ 885825 w 6038850"/>
                <a:gd name="connsiteY19" fmla="*/ 776288 h 1700213"/>
                <a:gd name="connsiteX20" fmla="*/ 611981 w 6038850"/>
                <a:gd name="connsiteY20" fmla="*/ 807244 h 1700213"/>
                <a:gd name="connsiteX21" fmla="*/ 166688 w 6038850"/>
                <a:gd name="connsiteY21" fmla="*/ 833438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624187 w 6038850"/>
                <a:gd name="connsiteY10" fmla="*/ 340520 h 1700213"/>
                <a:gd name="connsiteX11" fmla="*/ 3376612 w 6038850"/>
                <a:gd name="connsiteY11" fmla="*/ 342900 h 1700213"/>
                <a:gd name="connsiteX12" fmla="*/ 3086100 w 6038850"/>
                <a:gd name="connsiteY12" fmla="*/ 388144 h 1700213"/>
                <a:gd name="connsiteX13" fmla="*/ 2855119 w 6038850"/>
                <a:gd name="connsiteY13" fmla="*/ 423863 h 1700213"/>
                <a:gd name="connsiteX14" fmla="*/ 2438400 w 6038850"/>
                <a:gd name="connsiteY14" fmla="*/ 481012 h 1700213"/>
                <a:gd name="connsiteX15" fmla="*/ 2112168 w 6038850"/>
                <a:gd name="connsiteY15" fmla="*/ 511969 h 1700213"/>
                <a:gd name="connsiteX16" fmla="*/ 1766888 w 6038850"/>
                <a:gd name="connsiteY16" fmla="*/ 569119 h 1700213"/>
                <a:gd name="connsiteX17" fmla="*/ 1452563 w 6038850"/>
                <a:gd name="connsiteY17" fmla="*/ 661988 h 1700213"/>
                <a:gd name="connsiteX18" fmla="*/ 1219201 w 6038850"/>
                <a:gd name="connsiteY18" fmla="*/ 709613 h 1700213"/>
                <a:gd name="connsiteX19" fmla="*/ 885825 w 6038850"/>
                <a:gd name="connsiteY19" fmla="*/ 776288 h 1700213"/>
                <a:gd name="connsiteX20" fmla="*/ 611981 w 6038850"/>
                <a:gd name="connsiteY20" fmla="*/ 807244 h 1700213"/>
                <a:gd name="connsiteX21" fmla="*/ 166688 w 6038850"/>
                <a:gd name="connsiteY21" fmla="*/ 833438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624187 w 6038850"/>
                <a:gd name="connsiteY10" fmla="*/ 340520 h 1700213"/>
                <a:gd name="connsiteX11" fmla="*/ 3376612 w 6038850"/>
                <a:gd name="connsiteY11" fmla="*/ 342900 h 1700213"/>
                <a:gd name="connsiteX12" fmla="*/ 3086100 w 6038850"/>
                <a:gd name="connsiteY12" fmla="*/ 388144 h 1700213"/>
                <a:gd name="connsiteX13" fmla="*/ 2855119 w 6038850"/>
                <a:gd name="connsiteY13" fmla="*/ 423863 h 1700213"/>
                <a:gd name="connsiteX14" fmla="*/ 2438400 w 6038850"/>
                <a:gd name="connsiteY14" fmla="*/ 481012 h 1700213"/>
                <a:gd name="connsiteX15" fmla="*/ 2112168 w 6038850"/>
                <a:gd name="connsiteY15" fmla="*/ 511969 h 1700213"/>
                <a:gd name="connsiteX16" fmla="*/ 1769269 w 6038850"/>
                <a:gd name="connsiteY16" fmla="*/ 590550 h 1700213"/>
                <a:gd name="connsiteX17" fmla="*/ 1452563 w 6038850"/>
                <a:gd name="connsiteY17" fmla="*/ 661988 h 1700213"/>
                <a:gd name="connsiteX18" fmla="*/ 1219201 w 6038850"/>
                <a:gd name="connsiteY18" fmla="*/ 709613 h 1700213"/>
                <a:gd name="connsiteX19" fmla="*/ 885825 w 6038850"/>
                <a:gd name="connsiteY19" fmla="*/ 776288 h 1700213"/>
                <a:gd name="connsiteX20" fmla="*/ 611981 w 6038850"/>
                <a:gd name="connsiteY20" fmla="*/ 807244 h 1700213"/>
                <a:gd name="connsiteX21" fmla="*/ 166688 w 6038850"/>
                <a:gd name="connsiteY21" fmla="*/ 833438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624187 w 6038850"/>
                <a:gd name="connsiteY10" fmla="*/ 340520 h 1700213"/>
                <a:gd name="connsiteX11" fmla="*/ 3376612 w 6038850"/>
                <a:gd name="connsiteY11" fmla="*/ 342900 h 1700213"/>
                <a:gd name="connsiteX12" fmla="*/ 3086100 w 6038850"/>
                <a:gd name="connsiteY12" fmla="*/ 388144 h 1700213"/>
                <a:gd name="connsiteX13" fmla="*/ 2855119 w 6038850"/>
                <a:gd name="connsiteY13" fmla="*/ 423863 h 1700213"/>
                <a:gd name="connsiteX14" fmla="*/ 2426493 w 6038850"/>
                <a:gd name="connsiteY14" fmla="*/ 423862 h 1700213"/>
                <a:gd name="connsiteX15" fmla="*/ 2112168 w 6038850"/>
                <a:gd name="connsiteY15" fmla="*/ 511969 h 1700213"/>
                <a:gd name="connsiteX16" fmla="*/ 1769269 w 6038850"/>
                <a:gd name="connsiteY16" fmla="*/ 590550 h 1700213"/>
                <a:gd name="connsiteX17" fmla="*/ 1452563 w 6038850"/>
                <a:gd name="connsiteY17" fmla="*/ 661988 h 1700213"/>
                <a:gd name="connsiteX18" fmla="*/ 1219201 w 6038850"/>
                <a:gd name="connsiteY18" fmla="*/ 709613 h 1700213"/>
                <a:gd name="connsiteX19" fmla="*/ 885825 w 6038850"/>
                <a:gd name="connsiteY19" fmla="*/ 776288 h 1700213"/>
                <a:gd name="connsiteX20" fmla="*/ 611981 w 6038850"/>
                <a:gd name="connsiteY20" fmla="*/ 807244 h 1700213"/>
                <a:gd name="connsiteX21" fmla="*/ 166688 w 6038850"/>
                <a:gd name="connsiteY21" fmla="*/ 833438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624187 w 6038850"/>
                <a:gd name="connsiteY10" fmla="*/ 340520 h 1700213"/>
                <a:gd name="connsiteX11" fmla="*/ 3376612 w 6038850"/>
                <a:gd name="connsiteY11" fmla="*/ 342900 h 1700213"/>
                <a:gd name="connsiteX12" fmla="*/ 3086100 w 6038850"/>
                <a:gd name="connsiteY12" fmla="*/ 388144 h 1700213"/>
                <a:gd name="connsiteX13" fmla="*/ 2855119 w 6038850"/>
                <a:gd name="connsiteY13" fmla="*/ 423863 h 1700213"/>
                <a:gd name="connsiteX14" fmla="*/ 2426493 w 6038850"/>
                <a:gd name="connsiteY14" fmla="*/ 423862 h 1700213"/>
                <a:gd name="connsiteX15" fmla="*/ 2121693 w 6038850"/>
                <a:gd name="connsiteY15" fmla="*/ 502444 h 1700213"/>
                <a:gd name="connsiteX16" fmla="*/ 1769269 w 6038850"/>
                <a:gd name="connsiteY16" fmla="*/ 590550 h 1700213"/>
                <a:gd name="connsiteX17" fmla="*/ 1452563 w 6038850"/>
                <a:gd name="connsiteY17" fmla="*/ 661988 h 1700213"/>
                <a:gd name="connsiteX18" fmla="*/ 1219201 w 6038850"/>
                <a:gd name="connsiteY18" fmla="*/ 709613 h 1700213"/>
                <a:gd name="connsiteX19" fmla="*/ 885825 w 6038850"/>
                <a:gd name="connsiteY19" fmla="*/ 776288 h 1700213"/>
                <a:gd name="connsiteX20" fmla="*/ 611981 w 6038850"/>
                <a:gd name="connsiteY20" fmla="*/ 807244 h 1700213"/>
                <a:gd name="connsiteX21" fmla="*/ 166688 w 6038850"/>
                <a:gd name="connsiteY21" fmla="*/ 833438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624187 w 6038850"/>
                <a:gd name="connsiteY10" fmla="*/ 340520 h 1700213"/>
                <a:gd name="connsiteX11" fmla="*/ 3376612 w 6038850"/>
                <a:gd name="connsiteY11" fmla="*/ 342900 h 1700213"/>
                <a:gd name="connsiteX12" fmla="*/ 3086100 w 6038850"/>
                <a:gd name="connsiteY12" fmla="*/ 388144 h 1700213"/>
                <a:gd name="connsiteX13" fmla="*/ 2826544 w 6038850"/>
                <a:gd name="connsiteY13" fmla="*/ 333375 h 1700213"/>
                <a:gd name="connsiteX14" fmla="*/ 2426493 w 6038850"/>
                <a:gd name="connsiteY14" fmla="*/ 423862 h 1700213"/>
                <a:gd name="connsiteX15" fmla="*/ 2121693 w 6038850"/>
                <a:gd name="connsiteY15" fmla="*/ 502444 h 1700213"/>
                <a:gd name="connsiteX16" fmla="*/ 1769269 w 6038850"/>
                <a:gd name="connsiteY16" fmla="*/ 590550 h 1700213"/>
                <a:gd name="connsiteX17" fmla="*/ 1452563 w 6038850"/>
                <a:gd name="connsiteY17" fmla="*/ 661988 h 1700213"/>
                <a:gd name="connsiteX18" fmla="*/ 1219201 w 6038850"/>
                <a:gd name="connsiteY18" fmla="*/ 709613 h 1700213"/>
                <a:gd name="connsiteX19" fmla="*/ 885825 w 6038850"/>
                <a:gd name="connsiteY19" fmla="*/ 776288 h 1700213"/>
                <a:gd name="connsiteX20" fmla="*/ 611981 w 6038850"/>
                <a:gd name="connsiteY20" fmla="*/ 807244 h 1700213"/>
                <a:gd name="connsiteX21" fmla="*/ 166688 w 6038850"/>
                <a:gd name="connsiteY21" fmla="*/ 833438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624187 w 6038850"/>
                <a:gd name="connsiteY10" fmla="*/ 340520 h 1700213"/>
                <a:gd name="connsiteX11" fmla="*/ 3376612 w 6038850"/>
                <a:gd name="connsiteY11" fmla="*/ 342900 h 1700213"/>
                <a:gd name="connsiteX12" fmla="*/ 3083719 w 6038850"/>
                <a:gd name="connsiteY12" fmla="*/ 304800 h 1700213"/>
                <a:gd name="connsiteX13" fmla="*/ 2826544 w 6038850"/>
                <a:gd name="connsiteY13" fmla="*/ 333375 h 1700213"/>
                <a:gd name="connsiteX14" fmla="*/ 2426493 w 6038850"/>
                <a:gd name="connsiteY14" fmla="*/ 423862 h 1700213"/>
                <a:gd name="connsiteX15" fmla="*/ 2121693 w 6038850"/>
                <a:gd name="connsiteY15" fmla="*/ 502444 h 1700213"/>
                <a:gd name="connsiteX16" fmla="*/ 1769269 w 6038850"/>
                <a:gd name="connsiteY16" fmla="*/ 590550 h 1700213"/>
                <a:gd name="connsiteX17" fmla="*/ 1452563 w 6038850"/>
                <a:gd name="connsiteY17" fmla="*/ 661988 h 1700213"/>
                <a:gd name="connsiteX18" fmla="*/ 1219201 w 6038850"/>
                <a:gd name="connsiteY18" fmla="*/ 709613 h 1700213"/>
                <a:gd name="connsiteX19" fmla="*/ 885825 w 6038850"/>
                <a:gd name="connsiteY19" fmla="*/ 776288 h 1700213"/>
                <a:gd name="connsiteX20" fmla="*/ 611981 w 6038850"/>
                <a:gd name="connsiteY20" fmla="*/ 807244 h 1700213"/>
                <a:gd name="connsiteX21" fmla="*/ 166688 w 6038850"/>
                <a:gd name="connsiteY21" fmla="*/ 833438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624187 w 6038850"/>
                <a:gd name="connsiteY10" fmla="*/ 340520 h 1700213"/>
                <a:gd name="connsiteX11" fmla="*/ 3357562 w 6038850"/>
                <a:gd name="connsiteY11" fmla="*/ 278607 h 1700213"/>
                <a:gd name="connsiteX12" fmla="*/ 3083719 w 6038850"/>
                <a:gd name="connsiteY12" fmla="*/ 304800 h 1700213"/>
                <a:gd name="connsiteX13" fmla="*/ 2826544 w 6038850"/>
                <a:gd name="connsiteY13" fmla="*/ 333375 h 1700213"/>
                <a:gd name="connsiteX14" fmla="*/ 2426493 w 6038850"/>
                <a:gd name="connsiteY14" fmla="*/ 423862 h 1700213"/>
                <a:gd name="connsiteX15" fmla="*/ 2121693 w 6038850"/>
                <a:gd name="connsiteY15" fmla="*/ 502444 h 1700213"/>
                <a:gd name="connsiteX16" fmla="*/ 1769269 w 6038850"/>
                <a:gd name="connsiteY16" fmla="*/ 590550 h 1700213"/>
                <a:gd name="connsiteX17" fmla="*/ 1452563 w 6038850"/>
                <a:gd name="connsiteY17" fmla="*/ 661988 h 1700213"/>
                <a:gd name="connsiteX18" fmla="*/ 1219201 w 6038850"/>
                <a:gd name="connsiteY18" fmla="*/ 709613 h 1700213"/>
                <a:gd name="connsiteX19" fmla="*/ 885825 w 6038850"/>
                <a:gd name="connsiteY19" fmla="*/ 776288 h 1700213"/>
                <a:gd name="connsiteX20" fmla="*/ 611981 w 6038850"/>
                <a:gd name="connsiteY20" fmla="*/ 807244 h 1700213"/>
                <a:gd name="connsiteX21" fmla="*/ 166688 w 6038850"/>
                <a:gd name="connsiteY21" fmla="*/ 833438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590850 w 6038850"/>
                <a:gd name="connsiteY10" fmla="*/ 273845 h 1700213"/>
                <a:gd name="connsiteX11" fmla="*/ 3357562 w 6038850"/>
                <a:gd name="connsiteY11" fmla="*/ 278607 h 1700213"/>
                <a:gd name="connsiteX12" fmla="*/ 3083719 w 6038850"/>
                <a:gd name="connsiteY12" fmla="*/ 304800 h 1700213"/>
                <a:gd name="connsiteX13" fmla="*/ 2826544 w 6038850"/>
                <a:gd name="connsiteY13" fmla="*/ 333375 h 1700213"/>
                <a:gd name="connsiteX14" fmla="*/ 2426493 w 6038850"/>
                <a:gd name="connsiteY14" fmla="*/ 423862 h 1700213"/>
                <a:gd name="connsiteX15" fmla="*/ 2121693 w 6038850"/>
                <a:gd name="connsiteY15" fmla="*/ 502444 h 1700213"/>
                <a:gd name="connsiteX16" fmla="*/ 1769269 w 6038850"/>
                <a:gd name="connsiteY16" fmla="*/ 590550 h 1700213"/>
                <a:gd name="connsiteX17" fmla="*/ 1452563 w 6038850"/>
                <a:gd name="connsiteY17" fmla="*/ 661988 h 1700213"/>
                <a:gd name="connsiteX18" fmla="*/ 1219201 w 6038850"/>
                <a:gd name="connsiteY18" fmla="*/ 709613 h 1700213"/>
                <a:gd name="connsiteX19" fmla="*/ 885825 w 6038850"/>
                <a:gd name="connsiteY19" fmla="*/ 776288 h 1700213"/>
                <a:gd name="connsiteX20" fmla="*/ 611981 w 6038850"/>
                <a:gd name="connsiteY20" fmla="*/ 807244 h 1700213"/>
                <a:gd name="connsiteX21" fmla="*/ 166688 w 6038850"/>
                <a:gd name="connsiteY21" fmla="*/ 833438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48087 w 6038850"/>
                <a:gd name="connsiteY9" fmla="*/ 261937 h 1700213"/>
                <a:gd name="connsiteX10" fmla="*/ 3590850 w 6038850"/>
                <a:gd name="connsiteY10" fmla="*/ 273845 h 1700213"/>
                <a:gd name="connsiteX11" fmla="*/ 3357562 w 6038850"/>
                <a:gd name="connsiteY11" fmla="*/ 278607 h 1700213"/>
                <a:gd name="connsiteX12" fmla="*/ 3083719 w 6038850"/>
                <a:gd name="connsiteY12" fmla="*/ 304800 h 1700213"/>
                <a:gd name="connsiteX13" fmla="*/ 2826544 w 6038850"/>
                <a:gd name="connsiteY13" fmla="*/ 333375 h 1700213"/>
                <a:gd name="connsiteX14" fmla="*/ 2426493 w 6038850"/>
                <a:gd name="connsiteY14" fmla="*/ 423862 h 1700213"/>
                <a:gd name="connsiteX15" fmla="*/ 2121693 w 6038850"/>
                <a:gd name="connsiteY15" fmla="*/ 502444 h 1700213"/>
                <a:gd name="connsiteX16" fmla="*/ 1769269 w 6038850"/>
                <a:gd name="connsiteY16" fmla="*/ 590550 h 1700213"/>
                <a:gd name="connsiteX17" fmla="*/ 1452563 w 6038850"/>
                <a:gd name="connsiteY17" fmla="*/ 661988 h 1700213"/>
                <a:gd name="connsiteX18" fmla="*/ 1219201 w 6038850"/>
                <a:gd name="connsiteY18" fmla="*/ 709613 h 1700213"/>
                <a:gd name="connsiteX19" fmla="*/ 885825 w 6038850"/>
                <a:gd name="connsiteY19" fmla="*/ 776288 h 1700213"/>
                <a:gd name="connsiteX20" fmla="*/ 611981 w 6038850"/>
                <a:gd name="connsiteY20" fmla="*/ 807244 h 1700213"/>
                <a:gd name="connsiteX21" fmla="*/ 166688 w 6038850"/>
                <a:gd name="connsiteY21" fmla="*/ 833438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900412 w 6038850"/>
                <a:gd name="connsiteY9" fmla="*/ 259559 h 1700213"/>
                <a:gd name="connsiteX10" fmla="*/ 3748087 w 6038850"/>
                <a:gd name="connsiteY10" fmla="*/ 261937 h 1700213"/>
                <a:gd name="connsiteX11" fmla="*/ 3590850 w 6038850"/>
                <a:gd name="connsiteY11" fmla="*/ 273845 h 1700213"/>
                <a:gd name="connsiteX12" fmla="*/ 3357562 w 6038850"/>
                <a:gd name="connsiteY12" fmla="*/ 278607 h 1700213"/>
                <a:gd name="connsiteX13" fmla="*/ 3083719 w 6038850"/>
                <a:gd name="connsiteY13" fmla="*/ 304800 h 1700213"/>
                <a:gd name="connsiteX14" fmla="*/ 2826544 w 6038850"/>
                <a:gd name="connsiteY14" fmla="*/ 333375 h 1700213"/>
                <a:gd name="connsiteX15" fmla="*/ 2426493 w 6038850"/>
                <a:gd name="connsiteY15" fmla="*/ 423862 h 1700213"/>
                <a:gd name="connsiteX16" fmla="*/ 2121693 w 6038850"/>
                <a:gd name="connsiteY16" fmla="*/ 502444 h 1700213"/>
                <a:gd name="connsiteX17" fmla="*/ 1769269 w 6038850"/>
                <a:gd name="connsiteY17" fmla="*/ 590550 h 1700213"/>
                <a:gd name="connsiteX18" fmla="*/ 1452563 w 6038850"/>
                <a:gd name="connsiteY18" fmla="*/ 661988 h 1700213"/>
                <a:gd name="connsiteX19" fmla="*/ 1219201 w 6038850"/>
                <a:gd name="connsiteY19" fmla="*/ 709613 h 1700213"/>
                <a:gd name="connsiteX20" fmla="*/ 885825 w 6038850"/>
                <a:gd name="connsiteY20" fmla="*/ 776288 h 1700213"/>
                <a:gd name="connsiteX21" fmla="*/ 611981 w 6038850"/>
                <a:gd name="connsiteY21" fmla="*/ 807244 h 1700213"/>
                <a:gd name="connsiteX22" fmla="*/ 166688 w 6038850"/>
                <a:gd name="connsiteY22" fmla="*/ 833438 h 1700213"/>
                <a:gd name="connsiteX23" fmla="*/ 7144 w 6038850"/>
                <a:gd name="connsiteY23" fmla="*/ 845344 h 1700213"/>
                <a:gd name="connsiteX24" fmla="*/ 0 w 6038850"/>
                <a:gd name="connsiteY24" fmla="*/ 1690688 h 1700213"/>
                <a:gd name="connsiteX25" fmla="*/ 2828925 w 6038850"/>
                <a:gd name="connsiteY25" fmla="*/ 1700213 h 1700213"/>
                <a:gd name="connsiteX26" fmla="*/ 3467100 w 6038850"/>
                <a:gd name="connsiteY26" fmla="*/ 1681163 h 1700213"/>
                <a:gd name="connsiteX27" fmla="*/ 4467225 w 6038850"/>
                <a:gd name="connsiteY27" fmla="*/ 1585913 h 1700213"/>
                <a:gd name="connsiteX28" fmla="*/ 5124450 w 6038850"/>
                <a:gd name="connsiteY28" fmla="*/ 1566863 h 1700213"/>
                <a:gd name="connsiteX29" fmla="*/ 5705475 w 6038850"/>
                <a:gd name="connsiteY29" fmla="*/ 1528763 h 1700213"/>
                <a:gd name="connsiteX30" fmla="*/ 6038850 w 6038850"/>
                <a:gd name="connsiteY30" fmla="*/ 1509713 h 1700213"/>
                <a:gd name="connsiteX31" fmla="*/ 6034087 w 6038850"/>
                <a:gd name="connsiteY31"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69557 w 6038850"/>
                <a:gd name="connsiteY8" fmla="*/ 333375 h 1700213"/>
                <a:gd name="connsiteX9" fmla="*/ 3900412 w 6038850"/>
                <a:gd name="connsiteY9" fmla="*/ 259559 h 1700213"/>
                <a:gd name="connsiteX10" fmla="*/ 3748087 w 6038850"/>
                <a:gd name="connsiteY10" fmla="*/ 261937 h 1700213"/>
                <a:gd name="connsiteX11" fmla="*/ 3590850 w 6038850"/>
                <a:gd name="connsiteY11" fmla="*/ 273845 h 1700213"/>
                <a:gd name="connsiteX12" fmla="*/ 3357562 w 6038850"/>
                <a:gd name="connsiteY12" fmla="*/ 278607 h 1700213"/>
                <a:gd name="connsiteX13" fmla="*/ 3083719 w 6038850"/>
                <a:gd name="connsiteY13" fmla="*/ 304800 h 1700213"/>
                <a:gd name="connsiteX14" fmla="*/ 2826544 w 6038850"/>
                <a:gd name="connsiteY14" fmla="*/ 333375 h 1700213"/>
                <a:gd name="connsiteX15" fmla="*/ 2426493 w 6038850"/>
                <a:gd name="connsiteY15" fmla="*/ 423862 h 1700213"/>
                <a:gd name="connsiteX16" fmla="*/ 2121693 w 6038850"/>
                <a:gd name="connsiteY16" fmla="*/ 502444 h 1700213"/>
                <a:gd name="connsiteX17" fmla="*/ 1769269 w 6038850"/>
                <a:gd name="connsiteY17" fmla="*/ 590550 h 1700213"/>
                <a:gd name="connsiteX18" fmla="*/ 1452563 w 6038850"/>
                <a:gd name="connsiteY18" fmla="*/ 661988 h 1700213"/>
                <a:gd name="connsiteX19" fmla="*/ 1219201 w 6038850"/>
                <a:gd name="connsiteY19" fmla="*/ 709613 h 1700213"/>
                <a:gd name="connsiteX20" fmla="*/ 885825 w 6038850"/>
                <a:gd name="connsiteY20" fmla="*/ 776288 h 1700213"/>
                <a:gd name="connsiteX21" fmla="*/ 611981 w 6038850"/>
                <a:gd name="connsiteY21" fmla="*/ 807244 h 1700213"/>
                <a:gd name="connsiteX22" fmla="*/ 166688 w 6038850"/>
                <a:gd name="connsiteY22" fmla="*/ 833438 h 1700213"/>
                <a:gd name="connsiteX23" fmla="*/ 7144 w 6038850"/>
                <a:gd name="connsiteY23" fmla="*/ 845344 h 1700213"/>
                <a:gd name="connsiteX24" fmla="*/ 0 w 6038850"/>
                <a:gd name="connsiteY24" fmla="*/ 1690688 h 1700213"/>
                <a:gd name="connsiteX25" fmla="*/ 2828925 w 6038850"/>
                <a:gd name="connsiteY25" fmla="*/ 1700213 h 1700213"/>
                <a:gd name="connsiteX26" fmla="*/ 3467100 w 6038850"/>
                <a:gd name="connsiteY26" fmla="*/ 1681163 h 1700213"/>
                <a:gd name="connsiteX27" fmla="*/ 4467225 w 6038850"/>
                <a:gd name="connsiteY27" fmla="*/ 1585913 h 1700213"/>
                <a:gd name="connsiteX28" fmla="*/ 5124450 w 6038850"/>
                <a:gd name="connsiteY28" fmla="*/ 1566863 h 1700213"/>
                <a:gd name="connsiteX29" fmla="*/ 5705475 w 6038850"/>
                <a:gd name="connsiteY29" fmla="*/ 1528763 h 1700213"/>
                <a:gd name="connsiteX30" fmla="*/ 6038850 w 6038850"/>
                <a:gd name="connsiteY30" fmla="*/ 1509713 h 1700213"/>
                <a:gd name="connsiteX31" fmla="*/ 6034087 w 6038850"/>
                <a:gd name="connsiteY31"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5294 w 6038850"/>
                <a:gd name="connsiteY7" fmla="*/ 440532 h 1700213"/>
                <a:gd name="connsiteX8" fmla="*/ 4069557 w 6038850"/>
                <a:gd name="connsiteY8" fmla="*/ 333375 h 1700213"/>
                <a:gd name="connsiteX9" fmla="*/ 3900412 w 6038850"/>
                <a:gd name="connsiteY9" fmla="*/ 259559 h 1700213"/>
                <a:gd name="connsiteX10" fmla="*/ 3748087 w 6038850"/>
                <a:gd name="connsiteY10" fmla="*/ 261937 h 1700213"/>
                <a:gd name="connsiteX11" fmla="*/ 3590850 w 6038850"/>
                <a:gd name="connsiteY11" fmla="*/ 273845 h 1700213"/>
                <a:gd name="connsiteX12" fmla="*/ 3357562 w 6038850"/>
                <a:gd name="connsiteY12" fmla="*/ 278607 h 1700213"/>
                <a:gd name="connsiteX13" fmla="*/ 3083719 w 6038850"/>
                <a:gd name="connsiteY13" fmla="*/ 304800 h 1700213"/>
                <a:gd name="connsiteX14" fmla="*/ 2826544 w 6038850"/>
                <a:gd name="connsiteY14" fmla="*/ 333375 h 1700213"/>
                <a:gd name="connsiteX15" fmla="*/ 2426493 w 6038850"/>
                <a:gd name="connsiteY15" fmla="*/ 423862 h 1700213"/>
                <a:gd name="connsiteX16" fmla="*/ 2121693 w 6038850"/>
                <a:gd name="connsiteY16" fmla="*/ 502444 h 1700213"/>
                <a:gd name="connsiteX17" fmla="*/ 1769269 w 6038850"/>
                <a:gd name="connsiteY17" fmla="*/ 590550 h 1700213"/>
                <a:gd name="connsiteX18" fmla="*/ 1452563 w 6038850"/>
                <a:gd name="connsiteY18" fmla="*/ 661988 h 1700213"/>
                <a:gd name="connsiteX19" fmla="*/ 1219201 w 6038850"/>
                <a:gd name="connsiteY19" fmla="*/ 709613 h 1700213"/>
                <a:gd name="connsiteX20" fmla="*/ 885825 w 6038850"/>
                <a:gd name="connsiteY20" fmla="*/ 776288 h 1700213"/>
                <a:gd name="connsiteX21" fmla="*/ 611981 w 6038850"/>
                <a:gd name="connsiteY21" fmla="*/ 807244 h 1700213"/>
                <a:gd name="connsiteX22" fmla="*/ 166688 w 6038850"/>
                <a:gd name="connsiteY22" fmla="*/ 833438 h 1700213"/>
                <a:gd name="connsiteX23" fmla="*/ 7144 w 6038850"/>
                <a:gd name="connsiteY23" fmla="*/ 845344 h 1700213"/>
                <a:gd name="connsiteX24" fmla="*/ 0 w 6038850"/>
                <a:gd name="connsiteY24" fmla="*/ 1690688 h 1700213"/>
                <a:gd name="connsiteX25" fmla="*/ 2828925 w 6038850"/>
                <a:gd name="connsiteY25" fmla="*/ 1700213 h 1700213"/>
                <a:gd name="connsiteX26" fmla="*/ 3467100 w 6038850"/>
                <a:gd name="connsiteY26" fmla="*/ 1681163 h 1700213"/>
                <a:gd name="connsiteX27" fmla="*/ 4467225 w 6038850"/>
                <a:gd name="connsiteY27" fmla="*/ 1585913 h 1700213"/>
                <a:gd name="connsiteX28" fmla="*/ 5124450 w 6038850"/>
                <a:gd name="connsiteY28" fmla="*/ 1566863 h 1700213"/>
                <a:gd name="connsiteX29" fmla="*/ 5705475 w 6038850"/>
                <a:gd name="connsiteY29" fmla="*/ 1528763 h 1700213"/>
                <a:gd name="connsiteX30" fmla="*/ 6038850 w 6038850"/>
                <a:gd name="connsiteY30" fmla="*/ 1509713 h 1700213"/>
                <a:gd name="connsiteX31" fmla="*/ 6034087 w 6038850"/>
                <a:gd name="connsiteY31"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407694 w 6038850"/>
                <a:gd name="connsiteY6" fmla="*/ 461964 h 1700213"/>
                <a:gd name="connsiteX7" fmla="*/ 4255294 w 6038850"/>
                <a:gd name="connsiteY7" fmla="*/ 440532 h 1700213"/>
                <a:gd name="connsiteX8" fmla="*/ 4069557 w 6038850"/>
                <a:gd name="connsiteY8" fmla="*/ 333375 h 1700213"/>
                <a:gd name="connsiteX9" fmla="*/ 3900412 w 6038850"/>
                <a:gd name="connsiteY9" fmla="*/ 259559 h 1700213"/>
                <a:gd name="connsiteX10" fmla="*/ 3748087 w 6038850"/>
                <a:gd name="connsiteY10" fmla="*/ 261937 h 1700213"/>
                <a:gd name="connsiteX11" fmla="*/ 3590850 w 6038850"/>
                <a:gd name="connsiteY11" fmla="*/ 273845 h 1700213"/>
                <a:gd name="connsiteX12" fmla="*/ 3357562 w 6038850"/>
                <a:gd name="connsiteY12" fmla="*/ 278607 h 1700213"/>
                <a:gd name="connsiteX13" fmla="*/ 3083719 w 6038850"/>
                <a:gd name="connsiteY13" fmla="*/ 304800 h 1700213"/>
                <a:gd name="connsiteX14" fmla="*/ 2826544 w 6038850"/>
                <a:gd name="connsiteY14" fmla="*/ 333375 h 1700213"/>
                <a:gd name="connsiteX15" fmla="*/ 2426493 w 6038850"/>
                <a:gd name="connsiteY15" fmla="*/ 423862 h 1700213"/>
                <a:gd name="connsiteX16" fmla="*/ 2121693 w 6038850"/>
                <a:gd name="connsiteY16" fmla="*/ 502444 h 1700213"/>
                <a:gd name="connsiteX17" fmla="*/ 1769269 w 6038850"/>
                <a:gd name="connsiteY17" fmla="*/ 590550 h 1700213"/>
                <a:gd name="connsiteX18" fmla="*/ 1452563 w 6038850"/>
                <a:gd name="connsiteY18" fmla="*/ 661988 h 1700213"/>
                <a:gd name="connsiteX19" fmla="*/ 1219201 w 6038850"/>
                <a:gd name="connsiteY19" fmla="*/ 709613 h 1700213"/>
                <a:gd name="connsiteX20" fmla="*/ 885825 w 6038850"/>
                <a:gd name="connsiteY20" fmla="*/ 776288 h 1700213"/>
                <a:gd name="connsiteX21" fmla="*/ 611981 w 6038850"/>
                <a:gd name="connsiteY21" fmla="*/ 807244 h 1700213"/>
                <a:gd name="connsiteX22" fmla="*/ 166688 w 6038850"/>
                <a:gd name="connsiteY22" fmla="*/ 833438 h 1700213"/>
                <a:gd name="connsiteX23" fmla="*/ 7144 w 6038850"/>
                <a:gd name="connsiteY23" fmla="*/ 845344 h 1700213"/>
                <a:gd name="connsiteX24" fmla="*/ 0 w 6038850"/>
                <a:gd name="connsiteY24" fmla="*/ 1690688 h 1700213"/>
                <a:gd name="connsiteX25" fmla="*/ 2828925 w 6038850"/>
                <a:gd name="connsiteY25" fmla="*/ 1700213 h 1700213"/>
                <a:gd name="connsiteX26" fmla="*/ 3467100 w 6038850"/>
                <a:gd name="connsiteY26" fmla="*/ 1681163 h 1700213"/>
                <a:gd name="connsiteX27" fmla="*/ 4467225 w 6038850"/>
                <a:gd name="connsiteY27" fmla="*/ 1585913 h 1700213"/>
                <a:gd name="connsiteX28" fmla="*/ 5124450 w 6038850"/>
                <a:gd name="connsiteY28" fmla="*/ 1566863 h 1700213"/>
                <a:gd name="connsiteX29" fmla="*/ 5705475 w 6038850"/>
                <a:gd name="connsiteY29" fmla="*/ 1528763 h 1700213"/>
                <a:gd name="connsiteX30" fmla="*/ 6038850 w 6038850"/>
                <a:gd name="connsiteY30" fmla="*/ 1509713 h 1700213"/>
                <a:gd name="connsiteX31" fmla="*/ 6034087 w 6038850"/>
                <a:gd name="connsiteY31"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14912 w 6038850"/>
                <a:gd name="connsiteY3" fmla="*/ 216694 h 1700213"/>
                <a:gd name="connsiteX4" fmla="*/ 4750594 w 6038850"/>
                <a:gd name="connsiteY4" fmla="*/ 376238 h 1700213"/>
                <a:gd name="connsiteX5" fmla="*/ 4514850 w 6038850"/>
                <a:gd name="connsiteY5" fmla="*/ 447675 h 1700213"/>
                <a:gd name="connsiteX6" fmla="*/ 4407694 w 6038850"/>
                <a:gd name="connsiteY6" fmla="*/ 461964 h 1700213"/>
                <a:gd name="connsiteX7" fmla="*/ 4255294 w 6038850"/>
                <a:gd name="connsiteY7" fmla="*/ 440532 h 1700213"/>
                <a:gd name="connsiteX8" fmla="*/ 4069557 w 6038850"/>
                <a:gd name="connsiteY8" fmla="*/ 333375 h 1700213"/>
                <a:gd name="connsiteX9" fmla="*/ 3900412 w 6038850"/>
                <a:gd name="connsiteY9" fmla="*/ 259559 h 1700213"/>
                <a:gd name="connsiteX10" fmla="*/ 3748087 w 6038850"/>
                <a:gd name="connsiteY10" fmla="*/ 261937 h 1700213"/>
                <a:gd name="connsiteX11" fmla="*/ 3590850 w 6038850"/>
                <a:gd name="connsiteY11" fmla="*/ 273845 h 1700213"/>
                <a:gd name="connsiteX12" fmla="*/ 3357562 w 6038850"/>
                <a:gd name="connsiteY12" fmla="*/ 278607 h 1700213"/>
                <a:gd name="connsiteX13" fmla="*/ 3083719 w 6038850"/>
                <a:gd name="connsiteY13" fmla="*/ 304800 h 1700213"/>
                <a:gd name="connsiteX14" fmla="*/ 2826544 w 6038850"/>
                <a:gd name="connsiteY14" fmla="*/ 333375 h 1700213"/>
                <a:gd name="connsiteX15" fmla="*/ 2426493 w 6038850"/>
                <a:gd name="connsiteY15" fmla="*/ 423862 h 1700213"/>
                <a:gd name="connsiteX16" fmla="*/ 2121693 w 6038850"/>
                <a:gd name="connsiteY16" fmla="*/ 502444 h 1700213"/>
                <a:gd name="connsiteX17" fmla="*/ 1769269 w 6038850"/>
                <a:gd name="connsiteY17" fmla="*/ 590550 h 1700213"/>
                <a:gd name="connsiteX18" fmla="*/ 1452563 w 6038850"/>
                <a:gd name="connsiteY18" fmla="*/ 661988 h 1700213"/>
                <a:gd name="connsiteX19" fmla="*/ 1219201 w 6038850"/>
                <a:gd name="connsiteY19" fmla="*/ 709613 h 1700213"/>
                <a:gd name="connsiteX20" fmla="*/ 885825 w 6038850"/>
                <a:gd name="connsiteY20" fmla="*/ 776288 h 1700213"/>
                <a:gd name="connsiteX21" fmla="*/ 611981 w 6038850"/>
                <a:gd name="connsiteY21" fmla="*/ 807244 h 1700213"/>
                <a:gd name="connsiteX22" fmla="*/ 166688 w 6038850"/>
                <a:gd name="connsiteY22" fmla="*/ 833438 h 1700213"/>
                <a:gd name="connsiteX23" fmla="*/ 7144 w 6038850"/>
                <a:gd name="connsiteY23" fmla="*/ 845344 h 1700213"/>
                <a:gd name="connsiteX24" fmla="*/ 0 w 6038850"/>
                <a:gd name="connsiteY24" fmla="*/ 1690688 h 1700213"/>
                <a:gd name="connsiteX25" fmla="*/ 2828925 w 6038850"/>
                <a:gd name="connsiteY25" fmla="*/ 1700213 h 1700213"/>
                <a:gd name="connsiteX26" fmla="*/ 3467100 w 6038850"/>
                <a:gd name="connsiteY26" fmla="*/ 1681163 h 1700213"/>
                <a:gd name="connsiteX27" fmla="*/ 4467225 w 6038850"/>
                <a:gd name="connsiteY27" fmla="*/ 1585913 h 1700213"/>
                <a:gd name="connsiteX28" fmla="*/ 5124450 w 6038850"/>
                <a:gd name="connsiteY28" fmla="*/ 1566863 h 1700213"/>
                <a:gd name="connsiteX29" fmla="*/ 5705475 w 6038850"/>
                <a:gd name="connsiteY29" fmla="*/ 1528763 h 1700213"/>
                <a:gd name="connsiteX30" fmla="*/ 6038850 w 6038850"/>
                <a:gd name="connsiteY30" fmla="*/ 1509713 h 1700213"/>
                <a:gd name="connsiteX31" fmla="*/ 6034087 w 6038850"/>
                <a:gd name="connsiteY31"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14912 w 6038850"/>
                <a:gd name="connsiteY3" fmla="*/ 216694 h 1700213"/>
                <a:gd name="connsiteX4" fmla="*/ 4750594 w 6038850"/>
                <a:gd name="connsiteY4" fmla="*/ 376238 h 1700213"/>
                <a:gd name="connsiteX5" fmla="*/ 4514850 w 6038850"/>
                <a:gd name="connsiteY5" fmla="*/ 447675 h 1700213"/>
                <a:gd name="connsiteX6" fmla="*/ 4407694 w 6038850"/>
                <a:gd name="connsiteY6" fmla="*/ 461964 h 1700213"/>
                <a:gd name="connsiteX7" fmla="*/ 4255294 w 6038850"/>
                <a:gd name="connsiteY7" fmla="*/ 440532 h 1700213"/>
                <a:gd name="connsiteX8" fmla="*/ 4069557 w 6038850"/>
                <a:gd name="connsiteY8" fmla="*/ 333375 h 1700213"/>
                <a:gd name="connsiteX9" fmla="*/ 3900412 w 6038850"/>
                <a:gd name="connsiteY9" fmla="*/ 259559 h 1700213"/>
                <a:gd name="connsiteX10" fmla="*/ 3748087 w 6038850"/>
                <a:gd name="connsiteY10" fmla="*/ 261937 h 1700213"/>
                <a:gd name="connsiteX11" fmla="*/ 3590850 w 6038850"/>
                <a:gd name="connsiteY11" fmla="*/ 273845 h 1700213"/>
                <a:gd name="connsiteX12" fmla="*/ 3357562 w 6038850"/>
                <a:gd name="connsiteY12" fmla="*/ 278607 h 1700213"/>
                <a:gd name="connsiteX13" fmla="*/ 3083719 w 6038850"/>
                <a:gd name="connsiteY13" fmla="*/ 304800 h 1700213"/>
                <a:gd name="connsiteX14" fmla="*/ 2826544 w 6038850"/>
                <a:gd name="connsiteY14" fmla="*/ 333375 h 1700213"/>
                <a:gd name="connsiteX15" fmla="*/ 2426493 w 6038850"/>
                <a:gd name="connsiteY15" fmla="*/ 423862 h 1700213"/>
                <a:gd name="connsiteX16" fmla="*/ 2121693 w 6038850"/>
                <a:gd name="connsiteY16" fmla="*/ 502444 h 1700213"/>
                <a:gd name="connsiteX17" fmla="*/ 1769269 w 6038850"/>
                <a:gd name="connsiteY17" fmla="*/ 590550 h 1700213"/>
                <a:gd name="connsiteX18" fmla="*/ 1452563 w 6038850"/>
                <a:gd name="connsiteY18" fmla="*/ 661988 h 1700213"/>
                <a:gd name="connsiteX19" fmla="*/ 1219201 w 6038850"/>
                <a:gd name="connsiteY19" fmla="*/ 709613 h 1700213"/>
                <a:gd name="connsiteX20" fmla="*/ 885825 w 6038850"/>
                <a:gd name="connsiteY20" fmla="*/ 776288 h 1700213"/>
                <a:gd name="connsiteX21" fmla="*/ 611981 w 6038850"/>
                <a:gd name="connsiteY21" fmla="*/ 807244 h 1700213"/>
                <a:gd name="connsiteX22" fmla="*/ 166688 w 6038850"/>
                <a:gd name="connsiteY22" fmla="*/ 833438 h 1700213"/>
                <a:gd name="connsiteX23" fmla="*/ 7144 w 6038850"/>
                <a:gd name="connsiteY23" fmla="*/ 845344 h 1700213"/>
                <a:gd name="connsiteX24" fmla="*/ 0 w 6038850"/>
                <a:gd name="connsiteY24" fmla="*/ 1690688 h 1700213"/>
                <a:gd name="connsiteX25" fmla="*/ 2828925 w 6038850"/>
                <a:gd name="connsiteY25" fmla="*/ 1700213 h 1700213"/>
                <a:gd name="connsiteX26" fmla="*/ 3467100 w 6038850"/>
                <a:gd name="connsiteY26" fmla="*/ 1681163 h 1700213"/>
                <a:gd name="connsiteX27" fmla="*/ 4467225 w 6038850"/>
                <a:gd name="connsiteY27" fmla="*/ 1585913 h 1700213"/>
                <a:gd name="connsiteX28" fmla="*/ 5124450 w 6038850"/>
                <a:gd name="connsiteY28" fmla="*/ 1566863 h 1700213"/>
                <a:gd name="connsiteX29" fmla="*/ 5705475 w 6038850"/>
                <a:gd name="connsiteY29" fmla="*/ 1528763 h 1700213"/>
                <a:gd name="connsiteX30" fmla="*/ 6038850 w 6038850"/>
                <a:gd name="connsiteY30" fmla="*/ 1509713 h 1700213"/>
                <a:gd name="connsiteX31" fmla="*/ 6034087 w 6038850"/>
                <a:gd name="connsiteY31" fmla="*/ 0 h 1700213"/>
                <a:gd name="connsiteX0" fmla="*/ 6034087 w 6038850"/>
                <a:gd name="connsiteY0" fmla="*/ 0 h 1700213"/>
                <a:gd name="connsiteX1" fmla="*/ 5684044 w 6038850"/>
                <a:gd name="connsiteY1" fmla="*/ 90488 h 1700213"/>
                <a:gd name="connsiteX2" fmla="*/ 5160169 w 6038850"/>
                <a:gd name="connsiteY2" fmla="*/ 121444 h 1700213"/>
                <a:gd name="connsiteX3" fmla="*/ 5014912 w 6038850"/>
                <a:gd name="connsiteY3" fmla="*/ 216694 h 1700213"/>
                <a:gd name="connsiteX4" fmla="*/ 4750594 w 6038850"/>
                <a:gd name="connsiteY4" fmla="*/ 376238 h 1700213"/>
                <a:gd name="connsiteX5" fmla="*/ 4514850 w 6038850"/>
                <a:gd name="connsiteY5" fmla="*/ 447675 h 1700213"/>
                <a:gd name="connsiteX6" fmla="*/ 4407694 w 6038850"/>
                <a:gd name="connsiteY6" fmla="*/ 461964 h 1700213"/>
                <a:gd name="connsiteX7" fmla="*/ 4255294 w 6038850"/>
                <a:gd name="connsiteY7" fmla="*/ 440532 h 1700213"/>
                <a:gd name="connsiteX8" fmla="*/ 4069557 w 6038850"/>
                <a:gd name="connsiteY8" fmla="*/ 333375 h 1700213"/>
                <a:gd name="connsiteX9" fmla="*/ 3900412 w 6038850"/>
                <a:gd name="connsiteY9" fmla="*/ 259559 h 1700213"/>
                <a:gd name="connsiteX10" fmla="*/ 3748087 w 6038850"/>
                <a:gd name="connsiteY10" fmla="*/ 261937 h 1700213"/>
                <a:gd name="connsiteX11" fmla="*/ 3590850 w 6038850"/>
                <a:gd name="connsiteY11" fmla="*/ 273845 h 1700213"/>
                <a:gd name="connsiteX12" fmla="*/ 3357562 w 6038850"/>
                <a:gd name="connsiteY12" fmla="*/ 278607 h 1700213"/>
                <a:gd name="connsiteX13" fmla="*/ 3083719 w 6038850"/>
                <a:gd name="connsiteY13" fmla="*/ 304800 h 1700213"/>
                <a:gd name="connsiteX14" fmla="*/ 2826544 w 6038850"/>
                <a:gd name="connsiteY14" fmla="*/ 333375 h 1700213"/>
                <a:gd name="connsiteX15" fmla="*/ 2426493 w 6038850"/>
                <a:gd name="connsiteY15" fmla="*/ 423862 h 1700213"/>
                <a:gd name="connsiteX16" fmla="*/ 2121693 w 6038850"/>
                <a:gd name="connsiteY16" fmla="*/ 502444 h 1700213"/>
                <a:gd name="connsiteX17" fmla="*/ 1769269 w 6038850"/>
                <a:gd name="connsiteY17" fmla="*/ 590550 h 1700213"/>
                <a:gd name="connsiteX18" fmla="*/ 1452563 w 6038850"/>
                <a:gd name="connsiteY18" fmla="*/ 661988 h 1700213"/>
                <a:gd name="connsiteX19" fmla="*/ 1219201 w 6038850"/>
                <a:gd name="connsiteY19" fmla="*/ 709613 h 1700213"/>
                <a:gd name="connsiteX20" fmla="*/ 885825 w 6038850"/>
                <a:gd name="connsiteY20" fmla="*/ 776288 h 1700213"/>
                <a:gd name="connsiteX21" fmla="*/ 611981 w 6038850"/>
                <a:gd name="connsiteY21" fmla="*/ 807244 h 1700213"/>
                <a:gd name="connsiteX22" fmla="*/ 166688 w 6038850"/>
                <a:gd name="connsiteY22" fmla="*/ 833438 h 1700213"/>
                <a:gd name="connsiteX23" fmla="*/ 7144 w 6038850"/>
                <a:gd name="connsiteY23" fmla="*/ 845344 h 1700213"/>
                <a:gd name="connsiteX24" fmla="*/ 0 w 6038850"/>
                <a:gd name="connsiteY24" fmla="*/ 1690688 h 1700213"/>
                <a:gd name="connsiteX25" fmla="*/ 2828925 w 6038850"/>
                <a:gd name="connsiteY25" fmla="*/ 1700213 h 1700213"/>
                <a:gd name="connsiteX26" fmla="*/ 3467100 w 6038850"/>
                <a:gd name="connsiteY26" fmla="*/ 1681163 h 1700213"/>
                <a:gd name="connsiteX27" fmla="*/ 4467225 w 6038850"/>
                <a:gd name="connsiteY27" fmla="*/ 1585913 h 1700213"/>
                <a:gd name="connsiteX28" fmla="*/ 5124450 w 6038850"/>
                <a:gd name="connsiteY28" fmla="*/ 1566863 h 1700213"/>
                <a:gd name="connsiteX29" fmla="*/ 5705475 w 6038850"/>
                <a:gd name="connsiteY29" fmla="*/ 1528763 h 1700213"/>
                <a:gd name="connsiteX30" fmla="*/ 6038850 w 6038850"/>
                <a:gd name="connsiteY30" fmla="*/ 1509713 h 1700213"/>
                <a:gd name="connsiteX31" fmla="*/ 6034087 w 6038850"/>
                <a:gd name="connsiteY31" fmla="*/ 0 h 1700213"/>
                <a:gd name="connsiteX0" fmla="*/ 6034087 w 6038850"/>
                <a:gd name="connsiteY0" fmla="*/ 0 h 1700213"/>
                <a:gd name="connsiteX1" fmla="*/ 5684044 w 6038850"/>
                <a:gd name="connsiteY1" fmla="*/ 90488 h 1700213"/>
                <a:gd name="connsiteX2" fmla="*/ 5160169 w 6038850"/>
                <a:gd name="connsiteY2" fmla="*/ 121444 h 1700213"/>
                <a:gd name="connsiteX3" fmla="*/ 5014912 w 6038850"/>
                <a:gd name="connsiteY3" fmla="*/ 216694 h 1700213"/>
                <a:gd name="connsiteX4" fmla="*/ 4750594 w 6038850"/>
                <a:gd name="connsiteY4" fmla="*/ 376238 h 1700213"/>
                <a:gd name="connsiteX5" fmla="*/ 4514850 w 6038850"/>
                <a:gd name="connsiteY5" fmla="*/ 447675 h 1700213"/>
                <a:gd name="connsiteX6" fmla="*/ 4407694 w 6038850"/>
                <a:gd name="connsiteY6" fmla="*/ 461964 h 1700213"/>
                <a:gd name="connsiteX7" fmla="*/ 4255294 w 6038850"/>
                <a:gd name="connsiteY7" fmla="*/ 440532 h 1700213"/>
                <a:gd name="connsiteX8" fmla="*/ 4069557 w 6038850"/>
                <a:gd name="connsiteY8" fmla="*/ 333375 h 1700213"/>
                <a:gd name="connsiteX9" fmla="*/ 3900412 w 6038850"/>
                <a:gd name="connsiteY9" fmla="*/ 259559 h 1700213"/>
                <a:gd name="connsiteX10" fmla="*/ 3748087 w 6038850"/>
                <a:gd name="connsiteY10" fmla="*/ 261937 h 1700213"/>
                <a:gd name="connsiteX11" fmla="*/ 3590850 w 6038850"/>
                <a:gd name="connsiteY11" fmla="*/ 273845 h 1700213"/>
                <a:gd name="connsiteX12" fmla="*/ 3357562 w 6038850"/>
                <a:gd name="connsiteY12" fmla="*/ 278607 h 1700213"/>
                <a:gd name="connsiteX13" fmla="*/ 3083719 w 6038850"/>
                <a:gd name="connsiteY13" fmla="*/ 304800 h 1700213"/>
                <a:gd name="connsiteX14" fmla="*/ 2826544 w 6038850"/>
                <a:gd name="connsiteY14" fmla="*/ 333375 h 1700213"/>
                <a:gd name="connsiteX15" fmla="*/ 2426493 w 6038850"/>
                <a:gd name="connsiteY15" fmla="*/ 423862 h 1700213"/>
                <a:gd name="connsiteX16" fmla="*/ 2121693 w 6038850"/>
                <a:gd name="connsiteY16" fmla="*/ 502444 h 1700213"/>
                <a:gd name="connsiteX17" fmla="*/ 1769269 w 6038850"/>
                <a:gd name="connsiteY17" fmla="*/ 590550 h 1700213"/>
                <a:gd name="connsiteX18" fmla="*/ 1452563 w 6038850"/>
                <a:gd name="connsiteY18" fmla="*/ 661988 h 1700213"/>
                <a:gd name="connsiteX19" fmla="*/ 1219201 w 6038850"/>
                <a:gd name="connsiteY19" fmla="*/ 709613 h 1700213"/>
                <a:gd name="connsiteX20" fmla="*/ 885825 w 6038850"/>
                <a:gd name="connsiteY20" fmla="*/ 776288 h 1700213"/>
                <a:gd name="connsiteX21" fmla="*/ 611981 w 6038850"/>
                <a:gd name="connsiteY21" fmla="*/ 807244 h 1700213"/>
                <a:gd name="connsiteX22" fmla="*/ 166688 w 6038850"/>
                <a:gd name="connsiteY22" fmla="*/ 833438 h 1700213"/>
                <a:gd name="connsiteX23" fmla="*/ 7144 w 6038850"/>
                <a:gd name="connsiteY23" fmla="*/ 845344 h 1700213"/>
                <a:gd name="connsiteX24" fmla="*/ 0 w 6038850"/>
                <a:gd name="connsiteY24" fmla="*/ 1690688 h 1700213"/>
                <a:gd name="connsiteX25" fmla="*/ 2828925 w 6038850"/>
                <a:gd name="connsiteY25" fmla="*/ 1700213 h 1700213"/>
                <a:gd name="connsiteX26" fmla="*/ 3467100 w 6038850"/>
                <a:gd name="connsiteY26" fmla="*/ 1681163 h 1700213"/>
                <a:gd name="connsiteX27" fmla="*/ 4467225 w 6038850"/>
                <a:gd name="connsiteY27" fmla="*/ 1585913 h 1700213"/>
                <a:gd name="connsiteX28" fmla="*/ 5124450 w 6038850"/>
                <a:gd name="connsiteY28" fmla="*/ 1566863 h 1700213"/>
                <a:gd name="connsiteX29" fmla="*/ 5705475 w 6038850"/>
                <a:gd name="connsiteY29" fmla="*/ 1528763 h 1700213"/>
                <a:gd name="connsiteX30" fmla="*/ 6038850 w 6038850"/>
                <a:gd name="connsiteY30" fmla="*/ 1509713 h 1700213"/>
                <a:gd name="connsiteX31" fmla="*/ 6034087 w 6038850"/>
                <a:gd name="connsiteY31" fmla="*/ 0 h 1700213"/>
                <a:gd name="connsiteX0" fmla="*/ 6034087 w 6038850"/>
                <a:gd name="connsiteY0" fmla="*/ 0 h 1700213"/>
                <a:gd name="connsiteX1" fmla="*/ 5586413 w 6038850"/>
                <a:gd name="connsiteY1" fmla="*/ 16669 h 1700213"/>
                <a:gd name="connsiteX2" fmla="*/ 5160169 w 6038850"/>
                <a:gd name="connsiteY2" fmla="*/ 121444 h 1700213"/>
                <a:gd name="connsiteX3" fmla="*/ 5014912 w 6038850"/>
                <a:gd name="connsiteY3" fmla="*/ 216694 h 1700213"/>
                <a:gd name="connsiteX4" fmla="*/ 4750594 w 6038850"/>
                <a:gd name="connsiteY4" fmla="*/ 376238 h 1700213"/>
                <a:gd name="connsiteX5" fmla="*/ 4514850 w 6038850"/>
                <a:gd name="connsiteY5" fmla="*/ 447675 h 1700213"/>
                <a:gd name="connsiteX6" fmla="*/ 4407694 w 6038850"/>
                <a:gd name="connsiteY6" fmla="*/ 461964 h 1700213"/>
                <a:gd name="connsiteX7" fmla="*/ 4255294 w 6038850"/>
                <a:gd name="connsiteY7" fmla="*/ 440532 h 1700213"/>
                <a:gd name="connsiteX8" fmla="*/ 4069557 w 6038850"/>
                <a:gd name="connsiteY8" fmla="*/ 333375 h 1700213"/>
                <a:gd name="connsiteX9" fmla="*/ 3900412 w 6038850"/>
                <a:gd name="connsiteY9" fmla="*/ 259559 h 1700213"/>
                <a:gd name="connsiteX10" fmla="*/ 3748087 w 6038850"/>
                <a:gd name="connsiteY10" fmla="*/ 261937 h 1700213"/>
                <a:gd name="connsiteX11" fmla="*/ 3590850 w 6038850"/>
                <a:gd name="connsiteY11" fmla="*/ 273845 h 1700213"/>
                <a:gd name="connsiteX12" fmla="*/ 3357562 w 6038850"/>
                <a:gd name="connsiteY12" fmla="*/ 278607 h 1700213"/>
                <a:gd name="connsiteX13" fmla="*/ 3083719 w 6038850"/>
                <a:gd name="connsiteY13" fmla="*/ 304800 h 1700213"/>
                <a:gd name="connsiteX14" fmla="*/ 2826544 w 6038850"/>
                <a:gd name="connsiteY14" fmla="*/ 333375 h 1700213"/>
                <a:gd name="connsiteX15" fmla="*/ 2426493 w 6038850"/>
                <a:gd name="connsiteY15" fmla="*/ 423862 h 1700213"/>
                <a:gd name="connsiteX16" fmla="*/ 2121693 w 6038850"/>
                <a:gd name="connsiteY16" fmla="*/ 502444 h 1700213"/>
                <a:gd name="connsiteX17" fmla="*/ 1769269 w 6038850"/>
                <a:gd name="connsiteY17" fmla="*/ 590550 h 1700213"/>
                <a:gd name="connsiteX18" fmla="*/ 1452563 w 6038850"/>
                <a:gd name="connsiteY18" fmla="*/ 661988 h 1700213"/>
                <a:gd name="connsiteX19" fmla="*/ 1219201 w 6038850"/>
                <a:gd name="connsiteY19" fmla="*/ 709613 h 1700213"/>
                <a:gd name="connsiteX20" fmla="*/ 885825 w 6038850"/>
                <a:gd name="connsiteY20" fmla="*/ 776288 h 1700213"/>
                <a:gd name="connsiteX21" fmla="*/ 611981 w 6038850"/>
                <a:gd name="connsiteY21" fmla="*/ 807244 h 1700213"/>
                <a:gd name="connsiteX22" fmla="*/ 166688 w 6038850"/>
                <a:gd name="connsiteY22" fmla="*/ 833438 h 1700213"/>
                <a:gd name="connsiteX23" fmla="*/ 7144 w 6038850"/>
                <a:gd name="connsiteY23" fmla="*/ 845344 h 1700213"/>
                <a:gd name="connsiteX24" fmla="*/ 0 w 6038850"/>
                <a:gd name="connsiteY24" fmla="*/ 1690688 h 1700213"/>
                <a:gd name="connsiteX25" fmla="*/ 2828925 w 6038850"/>
                <a:gd name="connsiteY25" fmla="*/ 1700213 h 1700213"/>
                <a:gd name="connsiteX26" fmla="*/ 3467100 w 6038850"/>
                <a:gd name="connsiteY26" fmla="*/ 1681163 h 1700213"/>
                <a:gd name="connsiteX27" fmla="*/ 4467225 w 6038850"/>
                <a:gd name="connsiteY27" fmla="*/ 1585913 h 1700213"/>
                <a:gd name="connsiteX28" fmla="*/ 5124450 w 6038850"/>
                <a:gd name="connsiteY28" fmla="*/ 1566863 h 1700213"/>
                <a:gd name="connsiteX29" fmla="*/ 5705475 w 6038850"/>
                <a:gd name="connsiteY29" fmla="*/ 1528763 h 1700213"/>
                <a:gd name="connsiteX30" fmla="*/ 6038850 w 6038850"/>
                <a:gd name="connsiteY30" fmla="*/ 1509713 h 1700213"/>
                <a:gd name="connsiteX31" fmla="*/ 6034087 w 6038850"/>
                <a:gd name="connsiteY31" fmla="*/ 0 h 1700213"/>
                <a:gd name="connsiteX0" fmla="*/ 6034087 w 6038850"/>
                <a:gd name="connsiteY0" fmla="*/ 0 h 1700213"/>
                <a:gd name="connsiteX1" fmla="*/ 5586413 w 6038850"/>
                <a:gd name="connsiteY1" fmla="*/ 16669 h 1700213"/>
                <a:gd name="connsiteX2" fmla="*/ 5160169 w 6038850"/>
                <a:gd name="connsiteY2" fmla="*/ 121444 h 1700213"/>
                <a:gd name="connsiteX3" fmla="*/ 5014912 w 6038850"/>
                <a:gd name="connsiteY3" fmla="*/ 216694 h 1700213"/>
                <a:gd name="connsiteX4" fmla="*/ 4750594 w 6038850"/>
                <a:gd name="connsiteY4" fmla="*/ 376238 h 1700213"/>
                <a:gd name="connsiteX5" fmla="*/ 4514850 w 6038850"/>
                <a:gd name="connsiteY5" fmla="*/ 447675 h 1700213"/>
                <a:gd name="connsiteX6" fmla="*/ 4407694 w 6038850"/>
                <a:gd name="connsiteY6" fmla="*/ 461964 h 1700213"/>
                <a:gd name="connsiteX7" fmla="*/ 4255294 w 6038850"/>
                <a:gd name="connsiteY7" fmla="*/ 440532 h 1700213"/>
                <a:gd name="connsiteX8" fmla="*/ 4069557 w 6038850"/>
                <a:gd name="connsiteY8" fmla="*/ 333375 h 1700213"/>
                <a:gd name="connsiteX9" fmla="*/ 3900412 w 6038850"/>
                <a:gd name="connsiteY9" fmla="*/ 259559 h 1700213"/>
                <a:gd name="connsiteX10" fmla="*/ 3748087 w 6038850"/>
                <a:gd name="connsiteY10" fmla="*/ 261937 h 1700213"/>
                <a:gd name="connsiteX11" fmla="*/ 3590850 w 6038850"/>
                <a:gd name="connsiteY11" fmla="*/ 273845 h 1700213"/>
                <a:gd name="connsiteX12" fmla="*/ 3357562 w 6038850"/>
                <a:gd name="connsiteY12" fmla="*/ 278607 h 1700213"/>
                <a:gd name="connsiteX13" fmla="*/ 3083719 w 6038850"/>
                <a:gd name="connsiteY13" fmla="*/ 304800 h 1700213"/>
                <a:gd name="connsiteX14" fmla="*/ 2826544 w 6038850"/>
                <a:gd name="connsiteY14" fmla="*/ 333375 h 1700213"/>
                <a:gd name="connsiteX15" fmla="*/ 2426493 w 6038850"/>
                <a:gd name="connsiteY15" fmla="*/ 423862 h 1700213"/>
                <a:gd name="connsiteX16" fmla="*/ 2121693 w 6038850"/>
                <a:gd name="connsiteY16" fmla="*/ 502444 h 1700213"/>
                <a:gd name="connsiteX17" fmla="*/ 1769269 w 6038850"/>
                <a:gd name="connsiteY17" fmla="*/ 590550 h 1700213"/>
                <a:gd name="connsiteX18" fmla="*/ 1452563 w 6038850"/>
                <a:gd name="connsiteY18" fmla="*/ 661988 h 1700213"/>
                <a:gd name="connsiteX19" fmla="*/ 1219201 w 6038850"/>
                <a:gd name="connsiteY19" fmla="*/ 709613 h 1700213"/>
                <a:gd name="connsiteX20" fmla="*/ 885825 w 6038850"/>
                <a:gd name="connsiteY20" fmla="*/ 776288 h 1700213"/>
                <a:gd name="connsiteX21" fmla="*/ 611981 w 6038850"/>
                <a:gd name="connsiteY21" fmla="*/ 807244 h 1700213"/>
                <a:gd name="connsiteX22" fmla="*/ 166688 w 6038850"/>
                <a:gd name="connsiteY22" fmla="*/ 833438 h 1700213"/>
                <a:gd name="connsiteX23" fmla="*/ 7144 w 6038850"/>
                <a:gd name="connsiteY23" fmla="*/ 845344 h 1700213"/>
                <a:gd name="connsiteX24" fmla="*/ 0 w 6038850"/>
                <a:gd name="connsiteY24" fmla="*/ 1690688 h 1700213"/>
                <a:gd name="connsiteX25" fmla="*/ 2828925 w 6038850"/>
                <a:gd name="connsiteY25" fmla="*/ 1700213 h 1700213"/>
                <a:gd name="connsiteX26" fmla="*/ 3467100 w 6038850"/>
                <a:gd name="connsiteY26" fmla="*/ 1681163 h 1700213"/>
                <a:gd name="connsiteX27" fmla="*/ 4467225 w 6038850"/>
                <a:gd name="connsiteY27" fmla="*/ 1585913 h 1700213"/>
                <a:gd name="connsiteX28" fmla="*/ 5124450 w 6038850"/>
                <a:gd name="connsiteY28" fmla="*/ 1566863 h 1700213"/>
                <a:gd name="connsiteX29" fmla="*/ 5705475 w 6038850"/>
                <a:gd name="connsiteY29" fmla="*/ 1528763 h 1700213"/>
                <a:gd name="connsiteX30" fmla="*/ 6038850 w 6038850"/>
                <a:gd name="connsiteY30" fmla="*/ 1509713 h 1700213"/>
                <a:gd name="connsiteX31" fmla="*/ 6034087 w 6038850"/>
                <a:gd name="connsiteY31" fmla="*/ 0 h 1700213"/>
                <a:gd name="connsiteX0" fmla="*/ 6029324 w 6038850"/>
                <a:gd name="connsiteY0" fmla="*/ 0 h 1797844"/>
                <a:gd name="connsiteX1" fmla="*/ 5586413 w 6038850"/>
                <a:gd name="connsiteY1" fmla="*/ 114300 h 1797844"/>
                <a:gd name="connsiteX2" fmla="*/ 5160169 w 6038850"/>
                <a:gd name="connsiteY2" fmla="*/ 219075 h 1797844"/>
                <a:gd name="connsiteX3" fmla="*/ 5014912 w 6038850"/>
                <a:gd name="connsiteY3" fmla="*/ 314325 h 1797844"/>
                <a:gd name="connsiteX4" fmla="*/ 4750594 w 6038850"/>
                <a:gd name="connsiteY4" fmla="*/ 473869 h 1797844"/>
                <a:gd name="connsiteX5" fmla="*/ 4514850 w 6038850"/>
                <a:gd name="connsiteY5" fmla="*/ 545306 h 1797844"/>
                <a:gd name="connsiteX6" fmla="*/ 4407694 w 6038850"/>
                <a:gd name="connsiteY6" fmla="*/ 559595 h 1797844"/>
                <a:gd name="connsiteX7" fmla="*/ 4255294 w 6038850"/>
                <a:gd name="connsiteY7" fmla="*/ 538163 h 1797844"/>
                <a:gd name="connsiteX8" fmla="*/ 4069557 w 6038850"/>
                <a:gd name="connsiteY8" fmla="*/ 431006 h 1797844"/>
                <a:gd name="connsiteX9" fmla="*/ 3900412 w 6038850"/>
                <a:gd name="connsiteY9" fmla="*/ 357190 h 1797844"/>
                <a:gd name="connsiteX10" fmla="*/ 3748087 w 6038850"/>
                <a:gd name="connsiteY10" fmla="*/ 359568 h 1797844"/>
                <a:gd name="connsiteX11" fmla="*/ 3590850 w 6038850"/>
                <a:gd name="connsiteY11" fmla="*/ 371476 h 1797844"/>
                <a:gd name="connsiteX12" fmla="*/ 3357562 w 6038850"/>
                <a:gd name="connsiteY12" fmla="*/ 376238 h 1797844"/>
                <a:gd name="connsiteX13" fmla="*/ 3083719 w 6038850"/>
                <a:gd name="connsiteY13" fmla="*/ 402431 h 1797844"/>
                <a:gd name="connsiteX14" fmla="*/ 2826544 w 6038850"/>
                <a:gd name="connsiteY14" fmla="*/ 431006 h 1797844"/>
                <a:gd name="connsiteX15" fmla="*/ 2426493 w 6038850"/>
                <a:gd name="connsiteY15" fmla="*/ 521493 h 1797844"/>
                <a:gd name="connsiteX16" fmla="*/ 2121693 w 6038850"/>
                <a:gd name="connsiteY16" fmla="*/ 600075 h 1797844"/>
                <a:gd name="connsiteX17" fmla="*/ 1769269 w 6038850"/>
                <a:gd name="connsiteY17" fmla="*/ 688181 h 1797844"/>
                <a:gd name="connsiteX18" fmla="*/ 1452563 w 6038850"/>
                <a:gd name="connsiteY18" fmla="*/ 759619 h 1797844"/>
                <a:gd name="connsiteX19" fmla="*/ 1219201 w 6038850"/>
                <a:gd name="connsiteY19" fmla="*/ 807244 h 1797844"/>
                <a:gd name="connsiteX20" fmla="*/ 885825 w 6038850"/>
                <a:gd name="connsiteY20" fmla="*/ 873919 h 1797844"/>
                <a:gd name="connsiteX21" fmla="*/ 611981 w 6038850"/>
                <a:gd name="connsiteY21" fmla="*/ 904875 h 1797844"/>
                <a:gd name="connsiteX22" fmla="*/ 166688 w 6038850"/>
                <a:gd name="connsiteY22" fmla="*/ 931069 h 1797844"/>
                <a:gd name="connsiteX23" fmla="*/ 7144 w 6038850"/>
                <a:gd name="connsiteY23" fmla="*/ 942975 h 1797844"/>
                <a:gd name="connsiteX24" fmla="*/ 0 w 6038850"/>
                <a:gd name="connsiteY24" fmla="*/ 1788319 h 1797844"/>
                <a:gd name="connsiteX25" fmla="*/ 2828925 w 6038850"/>
                <a:gd name="connsiteY25" fmla="*/ 1797844 h 1797844"/>
                <a:gd name="connsiteX26" fmla="*/ 3467100 w 6038850"/>
                <a:gd name="connsiteY26" fmla="*/ 1778794 h 1797844"/>
                <a:gd name="connsiteX27" fmla="*/ 4467225 w 6038850"/>
                <a:gd name="connsiteY27" fmla="*/ 1683544 h 1797844"/>
                <a:gd name="connsiteX28" fmla="*/ 5124450 w 6038850"/>
                <a:gd name="connsiteY28" fmla="*/ 1664494 h 1797844"/>
                <a:gd name="connsiteX29" fmla="*/ 5705475 w 6038850"/>
                <a:gd name="connsiteY29" fmla="*/ 1626394 h 1797844"/>
                <a:gd name="connsiteX30" fmla="*/ 6038850 w 6038850"/>
                <a:gd name="connsiteY30" fmla="*/ 1607344 h 1797844"/>
                <a:gd name="connsiteX31" fmla="*/ 6029324 w 6038850"/>
                <a:gd name="connsiteY31" fmla="*/ 0 h 179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38850" h="1797844">
                  <a:moveTo>
                    <a:pt x="6029324" y="0"/>
                  </a:moveTo>
                  <a:lnTo>
                    <a:pt x="5586413" y="114300"/>
                  </a:lnTo>
                  <a:cubicBezTo>
                    <a:pt x="5430045" y="139700"/>
                    <a:pt x="5302250" y="184150"/>
                    <a:pt x="5160169" y="219075"/>
                  </a:cubicBezTo>
                  <a:lnTo>
                    <a:pt x="5014912" y="314325"/>
                  </a:lnTo>
                  <a:cubicBezTo>
                    <a:pt x="4895056" y="404812"/>
                    <a:pt x="4887119" y="445294"/>
                    <a:pt x="4750594" y="473869"/>
                  </a:cubicBezTo>
                  <a:lnTo>
                    <a:pt x="4514850" y="545306"/>
                  </a:lnTo>
                  <a:cubicBezTo>
                    <a:pt x="4460875" y="553640"/>
                    <a:pt x="4450556" y="556023"/>
                    <a:pt x="4407694" y="559595"/>
                  </a:cubicBezTo>
                  <a:cubicBezTo>
                    <a:pt x="4364832" y="563167"/>
                    <a:pt x="4307681" y="542529"/>
                    <a:pt x="4255294" y="538163"/>
                  </a:cubicBezTo>
                  <a:lnTo>
                    <a:pt x="4069557" y="431006"/>
                  </a:lnTo>
                  <a:cubicBezTo>
                    <a:pt x="4011588" y="402432"/>
                    <a:pt x="3958381" y="385764"/>
                    <a:pt x="3900412" y="357190"/>
                  </a:cubicBezTo>
                  <a:lnTo>
                    <a:pt x="3748087" y="359568"/>
                  </a:lnTo>
                  <a:cubicBezTo>
                    <a:pt x="3717899" y="356394"/>
                    <a:pt x="3621038" y="374650"/>
                    <a:pt x="3590850" y="371476"/>
                  </a:cubicBezTo>
                  <a:lnTo>
                    <a:pt x="3357562" y="376238"/>
                  </a:lnTo>
                  <a:lnTo>
                    <a:pt x="3083719" y="402431"/>
                  </a:lnTo>
                  <a:lnTo>
                    <a:pt x="2826544" y="431006"/>
                  </a:lnTo>
                  <a:lnTo>
                    <a:pt x="2426493" y="521493"/>
                  </a:lnTo>
                  <a:lnTo>
                    <a:pt x="2121693" y="600075"/>
                  </a:lnTo>
                  <a:lnTo>
                    <a:pt x="1769269" y="688181"/>
                  </a:lnTo>
                  <a:lnTo>
                    <a:pt x="1452563" y="759619"/>
                  </a:lnTo>
                  <a:lnTo>
                    <a:pt x="1219201" y="807244"/>
                  </a:lnTo>
                  <a:cubicBezTo>
                    <a:pt x="1120776" y="821531"/>
                    <a:pt x="987028" y="857647"/>
                    <a:pt x="885825" y="873919"/>
                  </a:cubicBezTo>
                  <a:cubicBezTo>
                    <a:pt x="784622" y="890191"/>
                    <a:pt x="708025" y="892969"/>
                    <a:pt x="611981" y="904875"/>
                  </a:cubicBezTo>
                  <a:lnTo>
                    <a:pt x="166688" y="931069"/>
                  </a:lnTo>
                  <a:lnTo>
                    <a:pt x="7144" y="942975"/>
                  </a:lnTo>
                  <a:cubicBezTo>
                    <a:pt x="4763" y="1224756"/>
                    <a:pt x="2381" y="1506538"/>
                    <a:pt x="0" y="1788319"/>
                  </a:cubicBezTo>
                  <a:lnTo>
                    <a:pt x="2828925" y="1797844"/>
                  </a:lnTo>
                  <a:lnTo>
                    <a:pt x="3467100" y="1778794"/>
                  </a:lnTo>
                  <a:lnTo>
                    <a:pt x="4467225" y="1683544"/>
                  </a:lnTo>
                  <a:lnTo>
                    <a:pt x="5124450" y="1664494"/>
                  </a:lnTo>
                  <a:lnTo>
                    <a:pt x="5705475" y="1626394"/>
                  </a:lnTo>
                  <a:lnTo>
                    <a:pt x="6038850" y="1607344"/>
                  </a:lnTo>
                  <a:cubicBezTo>
                    <a:pt x="6037262" y="1104106"/>
                    <a:pt x="6030912" y="503238"/>
                    <a:pt x="6029324" y="0"/>
                  </a:cubicBezTo>
                  <a:close/>
                </a:path>
              </a:pathLst>
            </a:custGeom>
            <a:solidFill>
              <a:srgbClr val="EEECE1">
                <a:lumMod val="50000"/>
                <a:alpha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6" name="Freeform 5"/>
            <p:cNvSpPr/>
            <p:nvPr/>
          </p:nvSpPr>
          <p:spPr>
            <a:xfrm>
              <a:off x="5605098" y="5675625"/>
              <a:ext cx="356056" cy="50071"/>
            </a:xfrm>
            <a:custGeom>
              <a:avLst/>
              <a:gdLst>
                <a:gd name="connsiteX0" fmla="*/ 0 w 457200"/>
                <a:gd name="connsiteY0" fmla="*/ 0 h 64294"/>
                <a:gd name="connsiteX1" fmla="*/ 457200 w 457200"/>
                <a:gd name="connsiteY1" fmla="*/ 0 h 64294"/>
                <a:gd name="connsiteX2" fmla="*/ 328613 w 457200"/>
                <a:gd name="connsiteY2" fmla="*/ 33338 h 64294"/>
                <a:gd name="connsiteX3" fmla="*/ 219075 w 457200"/>
                <a:gd name="connsiteY3" fmla="*/ 64294 h 64294"/>
                <a:gd name="connsiteX4" fmla="*/ 97631 w 457200"/>
                <a:gd name="connsiteY4" fmla="*/ 50006 h 64294"/>
                <a:gd name="connsiteX5" fmla="*/ 0 w 457200"/>
                <a:gd name="connsiteY5" fmla="*/ 0 h 6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64294">
                  <a:moveTo>
                    <a:pt x="0" y="0"/>
                  </a:moveTo>
                  <a:lnTo>
                    <a:pt x="457200" y="0"/>
                  </a:lnTo>
                  <a:lnTo>
                    <a:pt x="328613" y="33338"/>
                  </a:lnTo>
                  <a:lnTo>
                    <a:pt x="219075" y="64294"/>
                  </a:lnTo>
                  <a:lnTo>
                    <a:pt x="97631" y="50006"/>
                  </a:lnTo>
                  <a:lnTo>
                    <a:pt x="0" y="0"/>
                  </a:lnTo>
                  <a:close/>
                </a:path>
              </a:pathLst>
            </a:cu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407" t="-28114" r="5726" b="7555"/>
            <a:stretch/>
          </p:blipFill>
          <p:spPr bwMode="auto">
            <a:xfrm rot="20939122">
              <a:off x="4169639" y="5490289"/>
              <a:ext cx="379989" cy="175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965" t="-1" b="-13310"/>
            <a:stretch/>
          </p:blipFill>
          <p:spPr bwMode="auto">
            <a:xfrm rot="21159048">
              <a:off x="4347796" y="5449295"/>
              <a:ext cx="780373" cy="16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965" t="-1" r="40968" b="2088"/>
            <a:stretch/>
          </p:blipFill>
          <p:spPr bwMode="auto">
            <a:xfrm>
              <a:off x="4991308" y="5435472"/>
              <a:ext cx="417218" cy="142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966" t="-4090" r="23733" b="-13311"/>
            <a:stretch/>
          </p:blipFill>
          <p:spPr bwMode="auto">
            <a:xfrm rot="19558741">
              <a:off x="5939130" y="5384749"/>
              <a:ext cx="569993" cy="171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965" t="-1" r="2978" b="-13311"/>
            <a:stretch/>
          </p:blipFill>
          <p:spPr bwMode="auto">
            <a:xfrm rot="20703801">
              <a:off x="6276148" y="5234114"/>
              <a:ext cx="753969" cy="16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529" t="-2" r="13602" b="2841"/>
            <a:stretch/>
          </p:blipFill>
          <p:spPr bwMode="auto">
            <a:xfrm>
              <a:off x="4895842" y="5277685"/>
              <a:ext cx="239678" cy="300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529" t="-2" r="13602" b="2841"/>
            <a:stretch/>
          </p:blipFill>
          <p:spPr bwMode="auto">
            <a:xfrm rot="20821729">
              <a:off x="6772024" y="5023825"/>
              <a:ext cx="239678" cy="300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1466290" y="4832959"/>
              <a:ext cx="873752" cy="333817"/>
              <a:chOff x="1057719" y="2840466"/>
              <a:chExt cx="1121956" cy="428644"/>
            </a:xfrm>
          </p:grpSpPr>
          <p:pic>
            <p:nvPicPr>
              <p:cNvPr id="3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965" t="-1" b="-13310"/>
              <a:stretch/>
            </p:blipFill>
            <p:spPr bwMode="auto">
              <a:xfrm rot="21417946">
                <a:off x="1066800" y="3038295"/>
                <a:ext cx="1002051" cy="211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1965" r="64528" b="7920"/>
              <a:stretch/>
            </p:blipFill>
            <p:spPr bwMode="auto">
              <a:xfrm rot="21417946">
                <a:off x="1909370" y="3049682"/>
                <a:ext cx="267560" cy="172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529" t="-2" r="13602" b="2841"/>
              <a:stretch/>
            </p:blipFill>
            <p:spPr bwMode="auto">
              <a:xfrm rot="21410631">
                <a:off x="1744225" y="2840466"/>
                <a:ext cx="307763" cy="385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Freeform 32"/>
              <p:cNvSpPr/>
              <p:nvPr/>
            </p:nvSpPr>
            <p:spPr>
              <a:xfrm>
                <a:off x="1057719" y="3217055"/>
                <a:ext cx="1121956" cy="52055"/>
              </a:xfrm>
              <a:custGeom>
                <a:avLst/>
                <a:gdLst>
                  <a:gd name="connsiteX0" fmla="*/ 0 w 1318437"/>
                  <a:gd name="connsiteY0" fmla="*/ 10632 h 42530"/>
                  <a:gd name="connsiteX1" fmla="*/ 148856 w 1318437"/>
                  <a:gd name="connsiteY1" fmla="*/ 42530 h 42530"/>
                  <a:gd name="connsiteX2" fmla="*/ 404037 w 1318437"/>
                  <a:gd name="connsiteY2" fmla="*/ 21265 h 42530"/>
                  <a:gd name="connsiteX3" fmla="*/ 563526 w 1318437"/>
                  <a:gd name="connsiteY3" fmla="*/ 21265 h 42530"/>
                  <a:gd name="connsiteX4" fmla="*/ 723014 w 1318437"/>
                  <a:gd name="connsiteY4" fmla="*/ 21265 h 42530"/>
                  <a:gd name="connsiteX5" fmla="*/ 829340 w 1318437"/>
                  <a:gd name="connsiteY5" fmla="*/ 10632 h 42530"/>
                  <a:gd name="connsiteX6" fmla="*/ 978196 w 1318437"/>
                  <a:gd name="connsiteY6" fmla="*/ 10632 h 42530"/>
                  <a:gd name="connsiteX7" fmla="*/ 1084521 w 1318437"/>
                  <a:gd name="connsiteY7" fmla="*/ 21265 h 42530"/>
                  <a:gd name="connsiteX8" fmla="*/ 1233377 w 1318437"/>
                  <a:gd name="connsiteY8" fmla="*/ 0 h 42530"/>
                  <a:gd name="connsiteX9" fmla="*/ 1318437 w 1318437"/>
                  <a:gd name="connsiteY9" fmla="*/ 21265 h 42530"/>
                  <a:gd name="connsiteX0" fmla="*/ 0 w 1169581"/>
                  <a:gd name="connsiteY0" fmla="*/ 42530 h 42530"/>
                  <a:gd name="connsiteX1" fmla="*/ 255181 w 1169581"/>
                  <a:gd name="connsiteY1" fmla="*/ 21265 h 42530"/>
                  <a:gd name="connsiteX2" fmla="*/ 414670 w 1169581"/>
                  <a:gd name="connsiteY2" fmla="*/ 21265 h 42530"/>
                  <a:gd name="connsiteX3" fmla="*/ 574158 w 1169581"/>
                  <a:gd name="connsiteY3" fmla="*/ 21265 h 42530"/>
                  <a:gd name="connsiteX4" fmla="*/ 680484 w 1169581"/>
                  <a:gd name="connsiteY4" fmla="*/ 10632 h 42530"/>
                  <a:gd name="connsiteX5" fmla="*/ 829340 w 1169581"/>
                  <a:gd name="connsiteY5" fmla="*/ 10632 h 42530"/>
                  <a:gd name="connsiteX6" fmla="*/ 935665 w 1169581"/>
                  <a:gd name="connsiteY6" fmla="*/ 21265 h 42530"/>
                  <a:gd name="connsiteX7" fmla="*/ 1084521 w 1169581"/>
                  <a:gd name="connsiteY7" fmla="*/ 0 h 42530"/>
                  <a:gd name="connsiteX8" fmla="*/ 1169581 w 1169581"/>
                  <a:gd name="connsiteY8" fmla="*/ 21265 h 42530"/>
                  <a:gd name="connsiteX0" fmla="*/ 0 w 1121956"/>
                  <a:gd name="connsiteY0" fmla="*/ 52055 h 52055"/>
                  <a:gd name="connsiteX1" fmla="*/ 207556 w 1121956"/>
                  <a:gd name="connsiteY1" fmla="*/ 21265 h 52055"/>
                  <a:gd name="connsiteX2" fmla="*/ 367045 w 1121956"/>
                  <a:gd name="connsiteY2" fmla="*/ 21265 h 52055"/>
                  <a:gd name="connsiteX3" fmla="*/ 526533 w 1121956"/>
                  <a:gd name="connsiteY3" fmla="*/ 21265 h 52055"/>
                  <a:gd name="connsiteX4" fmla="*/ 632859 w 1121956"/>
                  <a:gd name="connsiteY4" fmla="*/ 10632 h 52055"/>
                  <a:gd name="connsiteX5" fmla="*/ 781715 w 1121956"/>
                  <a:gd name="connsiteY5" fmla="*/ 10632 h 52055"/>
                  <a:gd name="connsiteX6" fmla="*/ 888040 w 1121956"/>
                  <a:gd name="connsiteY6" fmla="*/ 21265 h 52055"/>
                  <a:gd name="connsiteX7" fmla="*/ 1036896 w 1121956"/>
                  <a:gd name="connsiteY7" fmla="*/ 0 h 52055"/>
                  <a:gd name="connsiteX8" fmla="*/ 1121956 w 1121956"/>
                  <a:gd name="connsiteY8" fmla="*/ 21265 h 5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956" h="52055">
                    <a:moveTo>
                      <a:pt x="0" y="52055"/>
                    </a:moveTo>
                    <a:lnTo>
                      <a:pt x="207556" y="21265"/>
                    </a:lnTo>
                    <a:lnTo>
                      <a:pt x="367045" y="21265"/>
                    </a:lnTo>
                    <a:lnTo>
                      <a:pt x="526533" y="21265"/>
                    </a:lnTo>
                    <a:lnTo>
                      <a:pt x="632859" y="10632"/>
                    </a:lnTo>
                    <a:lnTo>
                      <a:pt x="781715" y="10632"/>
                    </a:lnTo>
                    <a:lnTo>
                      <a:pt x="888040" y="21265"/>
                    </a:lnTo>
                    <a:lnTo>
                      <a:pt x="1036896" y="0"/>
                    </a:lnTo>
                    <a:lnTo>
                      <a:pt x="1121956" y="21265"/>
                    </a:lnTo>
                  </a:path>
                </a:pathLst>
              </a:custGeom>
              <a:noFill/>
              <a:ln w="25400" cap="flat" cmpd="sng" algn="ctr">
                <a:solidFill>
                  <a:srgbClr val="00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sp>
          <p:nvSpPr>
            <p:cNvPr id="15" name="Freeform 14"/>
            <p:cNvSpPr/>
            <p:nvPr/>
          </p:nvSpPr>
          <p:spPr>
            <a:xfrm>
              <a:off x="2335687" y="5681190"/>
              <a:ext cx="1947183" cy="352347"/>
            </a:xfrm>
            <a:custGeom>
              <a:avLst/>
              <a:gdLst>
                <a:gd name="connsiteX0" fmla="*/ 2382 w 902494"/>
                <a:gd name="connsiteY0" fmla="*/ 0 h 80962"/>
                <a:gd name="connsiteX1" fmla="*/ 902494 w 902494"/>
                <a:gd name="connsiteY1" fmla="*/ 2381 h 80962"/>
                <a:gd name="connsiteX2" fmla="*/ 657225 w 902494"/>
                <a:gd name="connsiteY2" fmla="*/ 42862 h 80962"/>
                <a:gd name="connsiteX3" fmla="*/ 416719 w 902494"/>
                <a:gd name="connsiteY3" fmla="*/ 61912 h 80962"/>
                <a:gd name="connsiteX4" fmla="*/ 128588 w 902494"/>
                <a:gd name="connsiteY4" fmla="*/ 73819 h 80962"/>
                <a:gd name="connsiteX5" fmla="*/ 14288 w 902494"/>
                <a:gd name="connsiteY5" fmla="*/ 80962 h 80962"/>
                <a:gd name="connsiteX6" fmla="*/ 0 w 902494"/>
                <a:gd name="connsiteY6" fmla="*/ 80962 h 80962"/>
                <a:gd name="connsiteX7" fmla="*/ 2382 w 902494"/>
                <a:gd name="connsiteY7" fmla="*/ 0 h 80962"/>
                <a:gd name="connsiteX0" fmla="*/ 2382 w 902494"/>
                <a:gd name="connsiteY0" fmla="*/ 0 h 80962"/>
                <a:gd name="connsiteX1" fmla="*/ 902494 w 902494"/>
                <a:gd name="connsiteY1" fmla="*/ 2381 h 80962"/>
                <a:gd name="connsiteX2" fmla="*/ 864394 w 902494"/>
                <a:gd name="connsiteY2" fmla="*/ 21431 h 80962"/>
                <a:gd name="connsiteX3" fmla="*/ 657225 w 902494"/>
                <a:gd name="connsiteY3" fmla="*/ 42862 h 80962"/>
                <a:gd name="connsiteX4" fmla="*/ 416719 w 902494"/>
                <a:gd name="connsiteY4" fmla="*/ 61912 h 80962"/>
                <a:gd name="connsiteX5" fmla="*/ 128588 w 902494"/>
                <a:gd name="connsiteY5" fmla="*/ 73819 h 80962"/>
                <a:gd name="connsiteX6" fmla="*/ 14288 w 902494"/>
                <a:gd name="connsiteY6" fmla="*/ 80962 h 80962"/>
                <a:gd name="connsiteX7" fmla="*/ 0 w 902494"/>
                <a:gd name="connsiteY7" fmla="*/ 80962 h 80962"/>
                <a:gd name="connsiteX8" fmla="*/ 2382 w 902494"/>
                <a:gd name="connsiteY8" fmla="*/ 0 h 80962"/>
                <a:gd name="connsiteX0" fmla="*/ 2382 w 957263"/>
                <a:gd name="connsiteY0" fmla="*/ 1 h 80963"/>
                <a:gd name="connsiteX1" fmla="*/ 957263 w 957263"/>
                <a:gd name="connsiteY1" fmla="*/ 0 h 80963"/>
                <a:gd name="connsiteX2" fmla="*/ 864394 w 957263"/>
                <a:gd name="connsiteY2" fmla="*/ 21432 h 80963"/>
                <a:gd name="connsiteX3" fmla="*/ 657225 w 957263"/>
                <a:gd name="connsiteY3" fmla="*/ 42863 h 80963"/>
                <a:gd name="connsiteX4" fmla="*/ 416719 w 957263"/>
                <a:gd name="connsiteY4" fmla="*/ 61913 h 80963"/>
                <a:gd name="connsiteX5" fmla="*/ 128588 w 957263"/>
                <a:gd name="connsiteY5" fmla="*/ 73820 h 80963"/>
                <a:gd name="connsiteX6" fmla="*/ 14288 w 957263"/>
                <a:gd name="connsiteY6" fmla="*/ 80963 h 80963"/>
                <a:gd name="connsiteX7" fmla="*/ 0 w 957263"/>
                <a:gd name="connsiteY7" fmla="*/ 80963 h 80963"/>
                <a:gd name="connsiteX8" fmla="*/ 2382 w 957263"/>
                <a:gd name="connsiteY8" fmla="*/ 1 h 80963"/>
                <a:gd name="connsiteX0" fmla="*/ 2382 w 957263"/>
                <a:gd name="connsiteY0" fmla="*/ 1 h 80963"/>
                <a:gd name="connsiteX1" fmla="*/ 957263 w 957263"/>
                <a:gd name="connsiteY1" fmla="*/ 0 h 80963"/>
                <a:gd name="connsiteX2" fmla="*/ 864394 w 957263"/>
                <a:gd name="connsiteY2" fmla="*/ 21432 h 80963"/>
                <a:gd name="connsiteX3" fmla="*/ 657225 w 957263"/>
                <a:gd name="connsiteY3" fmla="*/ 42863 h 80963"/>
                <a:gd name="connsiteX4" fmla="*/ 416719 w 957263"/>
                <a:gd name="connsiteY4" fmla="*/ 61913 h 80963"/>
                <a:gd name="connsiteX5" fmla="*/ 128588 w 957263"/>
                <a:gd name="connsiteY5" fmla="*/ 73820 h 80963"/>
                <a:gd name="connsiteX6" fmla="*/ 38100 w 957263"/>
                <a:gd name="connsiteY6" fmla="*/ 80963 h 80963"/>
                <a:gd name="connsiteX7" fmla="*/ 0 w 957263"/>
                <a:gd name="connsiteY7" fmla="*/ 80963 h 80963"/>
                <a:gd name="connsiteX8" fmla="*/ 2382 w 957263"/>
                <a:gd name="connsiteY8" fmla="*/ 1 h 80963"/>
                <a:gd name="connsiteX0" fmla="*/ 2382 w 1833563"/>
                <a:gd name="connsiteY0" fmla="*/ 0 h 80962"/>
                <a:gd name="connsiteX1" fmla="*/ 1833563 w 1833563"/>
                <a:gd name="connsiteY1" fmla="*/ 9524 h 80962"/>
                <a:gd name="connsiteX2" fmla="*/ 864394 w 1833563"/>
                <a:gd name="connsiteY2" fmla="*/ 21431 h 80962"/>
                <a:gd name="connsiteX3" fmla="*/ 657225 w 1833563"/>
                <a:gd name="connsiteY3" fmla="*/ 42862 h 80962"/>
                <a:gd name="connsiteX4" fmla="*/ 416719 w 1833563"/>
                <a:gd name="connsiteY4" fmla="*/ 61912 h 80962"/>
                <a:gd name="connsiteX5" fmla="*/ 128588 w 1833563"/>
                <a:gd name="connsiteY5" fmla="*/ 73819 h 80962"/>
                <a:gd name="connsiteX6" fmla="*/ 38100 w 1833563"/>
                <a:gd name="connsiteY6" fmla="*/ 80962 h 80962"/>
                <a:gd name="connsiteX7" fmla="*/ 0 w 1833563"/>
                <a:gd name="connsiteY7" fmla="*/ 80962 h 80962"/>
                <a:gd name="connsiteX8" fmla="*/ 2382 w 1833563"/>
                <a:gd name="connsiteY8" fmla="*/ 0 h 80962"/>
                <a:gd name="connsiteX0" fmla="*/ 2382 w 1833563"/>
                <a:gd name="connsiteY0" fmla="*/ 0 h 126206"/>
                <a:gd name="connsiteX1" fmla="*/ 1833563 w 1833563"/>
                <a:gd name="connsiteY1" fmla="*/ 9524 h 126206"/>
                <a:gd name="connsiteX2" fmla="*/ 1035844 w 1833563"/>
                <a:gd name="connsiteY2" fmla="*/ 126206 h 126206"/>
                <a:gd name="connsiteX3" fmla="*/ 657225 w 1833563"/>
                <a:gd name="connsiteY3" fmla="*/ 42862 h 126206"/>
                <a:gd name="connsiteX4" fmla="*/ 416719 w 1833563"/>
                <a:gd name="connsiteY4" fmla="*/ 61912 h 126206"/>
                <a:gd name="connsiteX5" fmla="*/ 128588 w 1833563"/>
                <a:gd name="connsiteY5" fmla="*/ 73819 h 126206"/>
                <a:gd name="connsiteX6" fmla="*/ 38100 w 1833563"/>
                <a:gd name="connsiteY6" fmla="*/ 80962 h 126206"/>
                <a:gd name="connsiteX7" fmla="*/ 0 w 1833563"/>
                <a:gd name="connsiteY7" fmla="*/ 80962 h 126206"/>
                <a:gd name="connsiteX8" fmla="*/ 2382 w 1833563"/>
                <a:gd name="connsiteY8" fmla="*/ 0 h 126206"/>
                <a:gd name="connsiteX0" fmla="*/ 2382 w 1833563"/>
                <a:gd name="connsiteY0" fmla="*/ 0 h 166687"/>
                <a:gd name="connsiteX1" fmla="*/ 1833563 w 1833563"/>
                <a:gd name="connsiteY1" fmla="*/ 9524 h 166687"/>
                <a:gd name="connsiteX2" fmla="*/ 1035844 w 1833563"/>
                <a:gd name="connsiteY2" fmla="*/ 126206 h 166687"/>
                <a:gd name="connsiteX3" fmla="*/ 704850 w 1833563"/>
                <a:gd name="connsiteY3" fmla="*/ 166687 h 166687"/>
                <a:gd name="connsiteX4" fmla="*/ 416719 w 1833563"/>
                <a:gd name="connsiteY4" fmla="*/ 61912 h 166687"/>
                <a:gd name="connsiteX5" fmla="*/ 128588 w 1833563"/>
                <a:gd name="connsiteY5" fmla="*/ 73819 h 166687"/>
                <a:gd name="connsiteX6" fmla="*/ 38100 w 1833563"/>
                <a:gd name="connsiteY6" fmla="*/ 80962 h 166687"/>
                <a:gd name="connsiteX7" fmla="*/ 0 w 1833563"/>
                <a:gd name="connsiteY7" fmla="*/ 80962 h 166687"/>
                <a:gd name="connsiteX8" fmla="*/ 2382 w 1833563"/>
                <a:gd name="connsiteY8" fmla="*/ 0 h 166687"/>
                <a:gd name="connsiteX0" fmla="*/ 2382 w 1833563"/>
                <a:gd name="connsiteY0" fmla="*/ 0 h 223837"/>
                <a:gd name="connsiteX1" fmla="*/ 1833563 w 1833563"/>
                <a:gd name="connsiteY1" fmla="*/ 9524 h 223837"/>
                <a:gd name="connsiteX2" fmla="*/ 1035844 w 1833563"/>
                <a:gd name="connsiteY2" fmla="*/ 126206 h 223837"/>
                <a:gd name="connsiteX3" fmla="*/ 704850 w 1833563"/>
                <a:gd name="connsiteY3" fmla="*/ 166687 h 223837"/>
                <a:gd name="connsiteX4" fmla="*/ 397669 w 1833563"/>
                <a:gd name="connsiteY4" fmla="*/ 223837 h 223837"/>
                <a:gd name="connsiteX5" fmla="*/ 128588 w 1833563"/>
                <a:gd name="connsiteY5" fmla="*/ 73819 h 223837"/>
                <a:gd name="connsiteX6" fmla="*/ 38100 w 1833563"/>
                <a:gd name="connsiteY6" fmla="*/ 80962 h 223837"/>
                <a:gd name="connsiteX7" fmla="*/ 0 w 1833563"/>
                <a:gd name="connsiteY7" fmla="*/ 80962 h 223837"/>
                <a:gd name="connsiteX8" fmla="*/ 2382 w 1833563"/>
                <a:gd name="connsiteY8" fmla="*/ 0 h 223837"/>
                <a:gd name="connsiteX0" fmla="*/ 2382 w 1833563"/>
                <a:gd name="connsiteY0" fmla="*/ 0 h 235744"/>
                <a:gd name="connsiteX1" fmla="*/ 1833563 w 1833563"/>
                <a:gd name="connsiteY1" fmla="*/ 9524 h 235744"/>
                <a:gd name="connsiteX2" fmla="*/ 1035844 w 1833563"/>
                <a:gd name="connsiteY2" fmla="*/ 126206 h 235744"/>
                <a:gd name="connsiteX3" fmla="*/ 704850 w 1833563"/>
                <a:gd name="connsiteY3" fmla="*/ 166687 h 235744"/>
                <a:gd name="connsiteX4" fmla="*/ 397669 w 1833563"/>
                <a:gd name="connsiteY4" fmla="*/ 223837 h 235744"/>
                <a:gd name="connsiteX5" fmla="*/ 138113 w 1833563"/>
                <a:gd name="connsiteY5" fmla="*/ 235744 h 235744"/>
                <a:gd name="connsiteX6" fmla="*/ 38100 w 1833563"/>
                <a:gd name="connsiteY6" fmla="*/ 80962 h 235744"/>
                <a:gd name="connsiteX7" fmla="*/ 0 w 1833563"/>
                <a:gd name="connsiteY7" fmla="*/ 80962 h 235744"/>
                <a:gd name="connsiteX8" fmla="*/ 2382 w 1833563"/>
                <a:gd name="connsiteY8" fmla="*/ 0 h 235744"/>
                <a:gd name="connsiteX0" fmla="*/ 11907 w 1843088"/>
                <a:gd name="connsiteY0" fmla="*/ 0 h 261937"/>
                <a:gd name="connsiteX1" fmla="*/ 1843088 w 1843088"/>
                <a:gd name="connsiteY1" fmla="*/ 9524 h 261937"/>
                <a:gd name="connsiteX2" fmla="*/ 1045369 w 1843088"/>
                <a:gd name="connsiteY2" fmla="*/ 126206 h 261937"/>
                <a:gd name="connsiteX3" fmla="*/ 714375 w 1843088"/>
                <a:gd name="connsiteY3" fmla="*/ 166687 h 261937"/>
                <a:gd name="connsiteX4" fmla="*/ 407194 w 1843088"/>
                <a:gd name="connsiteY4" fmla="*/ 223837 h 261937"/>
                <a:gd name="connsiteX5" fmla="*/ 147638 w 1843088"/>
                <a:gd name="connsiteY5" fmla="*/ 235744 h 261937"/>
                <a:gd name="connsiteX6" fmla="*/ 0 w 1843088"/>
                <a:gd name="connsiteY6" fmla="*/ 261937 h 261937"/>
                <a:gd name="connsiteX7" fmla="*/ 9525 w 1843088"/>
                <a:gd name="connsiteY7" fmla="*/ 80962 h 261937"/>
                <a:gd name="connsiteX8" fmla="*/ 11907 w 1843088"/>
                <a:gd name="connsiteY8" fmla="*/ 0 h 261937"/>
                <a:gd name="connsiteX0" fmla="*/ 11907 w 1843088"/>
                <a:gd name="connsiteY0" fmla="*/ 0 h 261937"/>
                <a:gd name="connsiteX1" fmla="*/ 1843088 w 1843088"/>
                <a:gd name="connsiteY1" fmla="*/ 9524 h 261937"/>
                <a:gd name="connsiteX2" fmla="*/ 1045369 w 1843088"/>
                <a:gd name="connsiteY2" fmla="*/ 126206 h 261937"/>
                <a:gd name="connsiteX3" fmla="*/ 714375 w 1843088"/>
                <a:gd name="connsiteY3" fmla="*/ 166687 h 261937"/>
                <a:gd name="connsiteX4" fmla="*/ 407194 w 1843088"/>
                <a:gd name="connsiteY4" fmla="*/ 223837 h 261937"/>
                <a:gd name="connsiteX5" fmla="*/ 147638 w 1843088"/>
                <a:gd name="connsiteY5" fmla="*/ 235744 h 261937"/>
                <a:gd name="connsiteX6" fmla="*/ 0 w 1843088"/>
                <a:gd name="connsiteY6" fmla="*/ 261937 h 261937"/>
                <a:gd name="connsiteX7" fmla="*/ 11907 w 1843088"/>
                <a:gd name="connsiteY7" fmla="*/ 0 h 261937"/>
                <a:gd name="connsiteX0" fmla="*/ 11907 w 2500313"/>
                <a:gd name="connsiteY0" fmla="*/ 0 h 261937"/>
                <a:gd name="connsiteX1" fmla="*/ 2500313 w 2500313"/>
                <a:gd name="connsiteY1" fmla="*/ 9524 h 261937"/>
                <a:gd name="connsiteX2" fmla="*/ 1045369 w 2500313"/>
                <a:gd name="connsiteY2" fmla="*/ 126206 h 261937"/>
                <a:gd name="connsiteX3" fmla="*/ 714375 w 2500313"/>
                <a:gd name="connsiteY3" fmla="*/ 166687 h 261937"/>
                <a:gd name="connsiteX4" fmla="*/ 407194 w 2500313"/>
                <a:gd name="connsiteY4" fmla="*/ 223837 h 261937"/>
                <a:gd name="connsiteX5" fmla="*/ 147638 w 2500313"/>
                <a:gd name="connsiteY5" fmla="*/ 235744 h 261937"/>
                <a:gd name="connsiteX6" fmla="*/ 0 w 2500313"/>
                <a:gd name="connsiteY6" fmla="*/ 261937 h 261937"/>
                <a:gd name="connsiteX7" fmla="*/ 11907 w 2500313"/>
                <a:gd name="connsiteY7" fmla="*/ 0 h 261937"/>
                <a:gd name="connsiteX0" fmla="*/ 11907 w 2500313"/>
                <a:gd name="connsiteY0" fmla="*/ 0 h 261937"/>
                <a:gd name="connsiteX1" fmla="*/ 2500313 w 2500313"/>
                <a:gd name="connsiteY1" fmla="*/ 9524 h 261937"/>
                <a:gd name="connsiteX2" fmla="*/ 1912144 w 2500313"/>
                <a:gd name="connsiteY2" fmla="*/ 164306 h 261937"/>
                <a:gd name="connsiteX3" fmla="*/ 714375 w 2500313"/>
                <a:gd name="connsiteY3" fmla="*/ 166687 h 261937"/>
                <a:gd name="connsiteX4" fmla="*/ 407194 w 2500313"/>
                <a:gd name="connsiteY4" fmla="*/ 223837 h 261937"/>
                <a:gd name="connsiteX5" fmla="*/ 147638 w 2500313"/>
                <a:gd name="connsiteY5" fmla="*/ 235744 h 261937"/>
                <a:gd name="connsiteX6" fmla="*/ 0 w 2500313"/>
                <a:gd name="connsiteY6" fmla="*/ 261937 h 261937"/>
                <a:gd name="connsiteX7" fmla="*/ 11907 w 2500313"/>
                <a:gd name="connsiteY7" fmla="*/ 0 h 261937"/>
                <a:gd name="connsiteX0" fmla="*/ 11907 w 2500313"/>
                <a:gd name="connsiteY0" fmla="*/ 0 h 300037"/>
                <a:gd name="connsiteX1" fmla="*/ 2500313 w 2500313"/>
                <a:gd name="connsiteY1" fmla="*/ 9524 h 300037"/>
                <a:gd name="connsiteX2" fmla="*/ 1912144 w 2500313"/>
                <a:gd name="connsiteY2" fmla="*/ 164306 h 300037"/>
                <a:gd name="connsiteX3" fmla="*/ 1171575 w 2500313"/>
                <a:gd name="connsiteY3" fmla="*/ 300037 h 300037"/>
                <a:gd name="connsiteX4" fmla="*/ 407194 w 2500313"/>
                <a:gd name="connsiteY4" fmla="*/ 223837 h 300037"/>
                <a:gd name="connsiteX5" fmla="*/ 147638 w 2500313"/>
                <a:gd name="connsiteY5" fmla="*/ 235744 h 300037"/>
                <a:gd name="connsiteX6" fmla="*/ 0 w 2500313"/>
                <a:gd name="connsiteY6" fmla="*/ 261937 h 300037"/>
                <a:gd name="connsiteX7" fmla="*/ 11907 w 2500313"/>
                <a:gd name="connsiteY7" fmla="*/ 0 h 300037"/>
                <a:gd name="connsiteX0" fmla="*/ 11907 w 2500313"/>
                <a:gd name="connsiteY0" fmla="*/ 0 h 404812"/>
                <a:gd name="connsiteX1" fmla="*/ 2500313 w 2500313"/>
                <a:gd name="connsiteY1" fmla="*/ 9524 h 404812"/>
                <a:gd name="connsiteX2" fmla="*/ 1912144 w 2500313"/>
                <a:gd name="connsiteY2" fmla="*/ 164306 h 404812"/>
                <a:gd name="connsiteX3" fmla="*/ 1171575 w 2500313"/>
                <a:gd name="connsiteY3" fmla="*/ 300037 h 404812"/>
                <a:gd name="connsiteX4" fmla="*/ 654844 w 2500313"/>
                <a:gd name="connsiteY4" fmla="*/ 404812 h 404812"/>
                <a:gd name="connsiteX5" fmla="*/ 147638 w 2500313"/>
                <a:gd name="connsiteY5" fmla="*/ 235744 h 404812"/>
                <a:gd name="connsiteX6" fmla="*/ 0 w 2500313"/>
                <a:gd name="connsiteY6" fmla="*/ 261937 h 404812"/>
                <a:gd name="connsiteX7" fmla="*/ 11907 w 2500313"/>
                <a:gd name="connsiteY7" fmla="*/ 0 h 404812"/>
                <a:gd name="connsiteX0" fmla="*/ 11907 w 2500313"/>
                <a:gd name="connsiteY0" fmla="*/ 0 h 404812"/>
                <a:gd name="connsiteX1" fmla="*/ 2500313 w 2500313"/>
                <a:gd name="connsiteY1" fmla="*/ 9524 h 404812"/>
                <a:gd name="connsiteX2" fmla="*/ 1912144 w 2500313"/>
                <a:gd name="connsiteY2" fmla="*/ 164306 h 404812"/>
                <a:gd name="connsiteX3" fmla="*/ 1171575 w 2500313"/>
                <a:gd name="connsiteY3" fmla="*/ 300037 h 404812"/>
                <a:gd name="connsiteX4" fmla="*/ 959644 w 2500313"/>
                <a:gd name="connsiteY4" fmla="*/ 364329 h 404812"/>
                <a:gd name="connsiteX5" fmla="*/ 654844 w 2500313"/>
                <a:gd name="connsiteY5" fmla="*/ 404812 h 404812"/>
                <a:gd name="connsiteX6" fmla="*/ 147638 w 2500313"/>
                <a:gd name="connsiteY6" fmla="*/ 235744 h 404812"/>
                <a:gd name="connsiteX7" fmla="*/ 0 w 2500313"/>
                <a:gd name="connsiteY7" fmla="*/ 261937 h 404812"/>
                <a:gd name="connsiteX8" fmla="*/ 11907 w 2500313"/>
                <a:gd name="connsiteY8" fmla="*/ 0 h 404812"/>
                <a:gd name="connsiteX0" fmla="*/ 11907 w 2500313"/>
                <a:gd name="connsiteY0" fmla="*/ 0 h 445294"/>
                <a:gd name="connsiteX1" fmla="*/ 2500313 w 2500313"/>
                <a:gd name="connsiteY1" fmla="*/ 9524 h 445294"/>
                <a:gd name="connsiteX2" fmla="*/ 1912144 w 2500313"/>
                <a:gd name="connsiteY2" fmla="*/ 164306 h 445294"/>
                <a:gd name="connsiteX3" fmla="*/ 1171575 w 2500313"/>
                <a:gd name="connsiteY3" fmla="*/ 300037 h 445294"/>
                <a:gd name="connsiteX4" fmla="*/ 959644 w 2500313"/>
                <a:gd name="connsiteY4" fmla="*/ 364329 h 445294"/>
                <a:gd name="connsiteX5" fmla="*/ 654844 w 2500313"/>
                <a:gd name="connsiteY5" fmla="*/ 404812 h 445294"/>
                <a:gd name="connsiteX6" fmla="*/ 233363 w 2500313"/>
                <a:gd name="connsiteY6" fmla="*/ 445294 h 445294"/>
                <a:gd name="connsiteX7" fmla="*/ 0 w 2500313"/>
                <a:gd name="connsiteY7" fmla="*/ 261937 h 445294"/>
                <a:gd name="connsiteX8" fmla="*/ 11907 w 2500313"/>
                <a:gd name="connsiteY8" fmla="*/ 0 h 445294"/>
                <a:gd name="connsiteX0" fmla="*/ 2382 w 2490788"/>
                <a:gd name="connsiteY0" fmla="*/ 0 h 452437"/>
                <a:gd name="connsiteX1" fmla="*/ 2490788 w 2490788"/>
                <a:gd name="connsiteY1" fmla="*/ 9524 h 452437"/>
                <a:gd name="connsiteX2" fmla="*/ 1902619 w 2490788"/>
                <a:gd name="connsiteY2" fmla="*/ 164306 h 452437"/>
                <a:gd name="connsiteX3" fmla="*/ 1162050 w 2490788"/>
                <a:gd name="connsiteY3" fmla="*/ 300037 h 452437"/>
                <a:gd name="connsiteX4" fmla="*/ 950119 w 2490788"/>
                <a:gd name="connsiteY4" fmla="*/ 364329 h 452437"/>
                <a:gd name="connsiteX5" fmla="*/ 645319 w 2490788"/>
                <a:gd name="connsiteY5" fmla="*/ 404812 h 452437"/>
                <a:gd name="connsiteX6" fmla="*/ 223838 w 2490788"/>
                <a:gd name="connsiteY6" fmla="*/ 445294 h 452437"/>
                <a:gd name="connsiteX7" fmla="*/ 0 w 2490788"/>
                <a:gd name="connsiteY7" fmla="*/ 452437 h 452437"/>
                <a:gd name="connsiteX8" fmla="*/ 2382 w 2490788"/>
                <a:gd name="connsiteY8" fmla="*/ 0 h 452437"/>
                <a:gd name="connsiteX0" fmla="*/ 2382 w 2490788"/>
                <a:gd name="connsiteY0" fmla="*/ 0 h 452437"/>
                <a:gd name="connsiteX1" fmla="*/ 2490788 w 2490788"/>
                <a:gd name="connsiteY1" fmla="*/ 9524 h 452437"/>
                <a:gd name="connsiteX2" fmla="*/ 1902619 w 2490788"/>
                <a:gd name="connsiteY2" fmla="*/ 164306 h 452437"/>
                <a:gd name="connsiteX3" fmla="*/ 1512093 w 2490788"/>
                <a:gd name="connsiteY3" fmla="*/ 240504 h 452437"/>
                <a:gd name="connsiteX4" fmla="*/ 1162050 w 2490788"/>
                <a:gd name="connsiteY4" fmla="*/ 300037 h 452437"/>
                <a:gd name="connsiteX5" fmla="*/ 950119 w 2490788"/>
                <a:gd name="connsiteY5" fmla="*/ 364329 h 452437"/>
                <a:gd name="connsiteX6" fmla="*/ 645319 w 2490788"/>
                <a:gd name="connsiteY6" fmla="*/ 404812 h 452437"/>
                <a:gd name="connsiteX7" fmla="*/ 223838 w 2490788"/>
                <a:gd name="connsiteY7" fmla="*/ 445294 h 452437"/>
                <a:gd name="connsiteX8" fmla="*/ 0 w 2490788"/>
                <a:gd name="connsiteY8" fmla="*/ 452437 h 452437"/>
                <a:gd name="connsiteX9" fmla="*/ 2382 w 2490788"/>
                <a:gd name="connsiteY9" fmla="*/ 0 h 452437"/>
                <a:gd name="connsiteX0" fmla="*/ 2382 w 2490788"/>
                <a:gd name="connsiteY0" fmla="*/ 0 h 452437"/>
                <a:gd name="connsiteX1" fmla="*/ 2490788 w 2490788"/>
                <a:gd name="connsiteY1" fmla="*/ 9524 h 452437"/>
                <a:gd name="connsiteX2" fmla="*/ 1902619 w 2490788"/>
                <a:gd name="connsiteY2" fmla="*/ 164306 h 452437"/>
                <a:gd name="connsiteX3" fmla="*/ 1512093 w 2490788"/>
                <a:gd name="connsiteY3" fmla="*/ 240504 h 452437"/>
                <a:gd name="connsiteX4" fmla="*/ 1178719 w 2490788"/>
                <a:gd name="connsiteY4" fmla="*/ 311944 h 452437"/>
                <a:gd name="connsiteX5" fmla="*/ 950119 w 2490788"/>
                <a:gd name="connsiteY5" fmla="*/ 364329 h 452437"/>
                <a:gd name="connsiteX6" fmla="*/ 645319 w 2490788"/>
                <a:gd name="connsiteY6" fmla="*/ 404812 h 452437"/>
                <a:gd name="connsiteX7" fmla="*/ 223838 w 2490788"/>
                <a:gd name="connsiteY7" fmla="*/ 445294 h 452437"/>
                <a:gd name="connsiteX8" fmla="*/ 0 w 2490788"/>
                <a:gd name="connsiteY8" fmla="*/ 452437 h 452437"/>
                <a:gd name="connsiteX9" fmla="*/ 2382 w 2490788"/>
                <a:gd name="connsiteY9" fmla="*/ 0 h 452437"/>
                <a:gd name="connsiteX0" fmla="*/ 2382 w 2500313"/>
                <a:gd name="connsiteY0" fmla="*/ 0 h 452437"/>
                <a:gd name="connsiteX1" fmla="*/ 2500313 w 2500313"/>
                <a:gd name="connsiteY1" fmla="*/ 2380 h 452437"/>
                <a:gd name="connsiteX2" fmla="*/ 1902619 w 2500313"/>
                <a:gd name="connsiteY2" fmla="*/ 164306 h 452437"/>
                <a:gd name="connsiteX3" fmla="*/ 1512093 w 2500313"/>
                <a:gd name="connsiteY3" fmla="*/ 240504 h 452437"/>
                <a:gd name="connsiteX4" fmla="*/ 1178719 w 2500313"/>
                <a:gd name="connsiteY4" fmla="*/ 311944 h 452437"/>
                <a:gd name="connsiteX5" fmla="*/ 950119 w 2500313"/>
                <a:gd name="connsiteY5" fmla="*/ 364329 h 452437"/>
                <a:gd name="connsiteX6" fmla="*/ 645319 w 2500313"/>
                <a:gd name="connsiteY6" fmla="*/ 404812 h 452437"/>
                <a:gd name="connsiteX7" fmla="*/ 223838 w 2500313"/>
                <a:gd name="connsiteY7" fmla="*/ 445294 h 452437"/>
                <a:gd name="connsiteX8" fmla="*/ 0 w 2500313"/>
                <a:gd name="connsiteY8" fmla="*/ 452437 h 452437"/>
                <a:gd name="connsiteX9" fmla="*/ 2382 w 2500313"/>
                <a:gd name="connsiteY9" fmla="*/ 0 h 452437"/>
                <a:gd name="connsiteX0" fmla="*/ 2382 w 2500313"/>
                <a:gd name="connsiteY0" fmla="*/ 0 h 452437"/>
                <a:gd name="connsiteX1" fmla="*/ 2500313 w 2500313"/>
                <a:gd name="connsiteY1" fmla="*/ 2380 h 452437"/>
                <a:gd name="connsiteX2" fmla="*/ 1907381 w 2500313"/>
                <a:gd name="connsiteY2" fmla="*/ 152400 h 452437"/>
                <a:gd name="connsiteX3" fmla="*/ 1512093 w 2500313"/>
                <a:gd name="connsiteY3" fmla="*/ 240504 h 452437"/>
                <a:gd name="connsiteX4" fmla="*/ 1178719 w 2500313"/>
                <a:gd name="connsiteY4" fmla="*/ 311944 h 452437"/>
                <a:gd name="connsiteX5" fmla="*/ 950119 w 2500313"/>
                <a:gd name="connsiteY5" fmla="*/ 364329 h 452437"/>
                <a:gd name="connsiteX6" fmla="*/ 645319 w 2500313"/>
                <a:gd name="connsiteY6" fmla="*/ 404812 h 452437"/>
                <a:gd name="connsiteX7" fmla="*/ 223838 w 2500313"/>
                <a:gd name="connsiteY7" fmla="*/ 445294 h 452437"/>
                <a:gd name="connsiteX8" fmla="*/ 0 w 2500313"/>
                <a:gd name="connsiteY8" fmla="*/ 452437 h 452437"/>
                <a:gd name="connsiteX9" fmla="*/ 2382 w 2500313"/>
                <a:gd name="connsiteY9" fmla="*/ 0 h 452437"/>
                <a:gd name="connsiteX0" fmla="*/ 2382 w 2500313"/>
                <a:gd name="connsiteY0" fmla="*/ 0 h 452437"/>
                <a:gd name="connsiteX1" fmla="*/ 2500313 w 2500313"/>
                <a:gd name="connsiteY1" fmla="*/ 2380 h 452437"/>
                <a:gd name="connsiteX2" fmla="*/ 1907381 w 2500313"/>
                <a:gd name="connsiteY2" fmla="*/ 152400 h 452437"/>
                <a:gd name="connsiteX3" fmla="*/ 1512093 w 2500313"/>
                <a:gd name="connsiteY3" fmla="*/ 240504 h 452437"/>
                <a:gd name="connsiteX4" fmla="*/ 1178719 w 2500313"/>
                <a:gd name="connsiteY4" fmla="*/ 311944 h 452437"/>
                <a:gd name="connsiteX5" fmla="*/ 950119 w 2500313"/>
                <a:gd name="connsiteY5" fmla="*/ 364329 h 452437"/>
                <a:gd name="connsiteX6" fmla="*/ 645319 w 2500313"/>
                <a:gd name="connsiteY6" fmla="*/ 404812 h 452437"/>
                <a:gd name="connsiteX7" fmla="*/ 223838 w 2500313"/>
                <a:gd name="connsiteY7" fmla="*/ 445294 h 452437"/>
                <a:gd name="connsiteX8" fmla="*/ 0 w 2500313"/>
                <a:gd name="connsiteY8" fmla="*/ 452437 h 452437"/>
                <a:gd name="connsiteX9" fmla="*/ 2382 w 2500313"/>
                <a:gd name="connsiteY9" fmla="*/ 0 h 452437"/>
                <a:gd name="connsiteX0" fmla="*/ 2382 w 2500313"/>
                <a:gd name="connsiteY0" fmla="*/ 0 h 452437"/>
                <a:gd name="connsiteX1" fmla="*/ 2500313 w 2500313"/>
                <a:gd name="connsiteY1" fmla="*/ 2380 h 452437"/>
                <a:gd name="connsiteX2" fmla="*/ 1907381 w 2500313"/>
                <a:gd name="connsiteY2" fmla="*/ 152400 h 452437"/>
                <a:gd name="connsiteX3" fmla="*/ 1512093 w 2500313"/>
                <a:gd name="connsiteY3" fmla="*/ 240504 h 452437"/>
                <a:gd name="connsiteX4" fmla="*/ 1178719 w 2500313"/>
                <a:gd name="connsiteY4" fmla="*/ 311944 h 452437"/>
                <a:gd name="connsiteX5" fmla="*/ 950119 w 2500313"/>
                <a:gd name="connsiteY5" fmla="*/ 364329 h 452437"/>
                <a:gd name="connsiteX6" fmla="*/ 645319 w 2500313"/>
                <a:gd name="connsiteY6" fmla="*/ 404812 h 452437"/>
                <a:gd name="connsiteX7" fmla="*/ 230981 w 2500313"/>
                <a:gd name="connsiteY7" fmla="*/ 431006 h 452437"/>
                <a:gd name="connsiteX8" fmla="*/ 0 w 2500313"/>
                <a:gd name="connsiteY8" fmla="*/ 452437 h 452437"/>
                <a:gd name="connsiteX9" fmla="*/ 2382 w 2500313"/>
                <a:gd name="connsiteY9" fmla="*/ 0 h 45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0313" h="452437">
                  <a:moveTo>
                    <a:pt x="2382" y="0"/>
                  </a:moveTo>
                  <a:lnTo>
                    <a:pt x="2500313" y="2380"/>
                  </a:lnTo>
                  <a:cubicBezTo>
                    <a:pt x="2480469" y="5555"/>
                    <a:pt x="1927225" y="149225"/>
                    <a:pt x="1907381" y="152400"/>
                  </a:cubicBezTo>
                  <a:cubicBezTo>
                    <a:pt x="1767681" y="187324"/>
                    <a:pt x="1651793" y="215105"/>
                    <a:pt x="1512093" y="240504"/>
                  </a:cubicBezTo>
                  <a:lnTo>
                    <a:pt x="1178719" y="311944"/>
                  </a:lnTo>
                  <a:cubicBezTo>
                    <a:pt x="1111250" y="320675"/>
                    <a:pt x="1017588" y="355598"/>
                    <a:pt x="950119" y="364329"/>
                  </a:cubicBezTo>
                  <a:lnTo>
                    <a:pt x="645319" y="404812"/>
                  </a:lnTo>
                  <a:lnTo>
                    <a:pt x="230981" y="431006"/>
                  </a:lnTo>
                  <a:lnTo>
                    <a:pt x="0" y="452437"/>
                  </a:lnTo>
                  <a:lnTo>
                    <a:pt x="2382" y="0"/>
                  </a:lnTo>
                  <a:close/>
                </a:path>
              </a:pathLst>
            </a:cu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pic>
          <p:nvPicPr>
            <p:cNvPr id="1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965" r="54714" b="-13312"/>
            <a:stretch/>
          </p:blipFill>
          <p:spPr bwMode="auto">
            <a:xfrm rot="1575669">
              <a:off x="5358173" y="5478698"/>
              <a:ext cx="295370" cy="16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Freeform 16"/>
            <p:cNvSpPr/>
            <p:nvPr/>
          </p:nvSpPr>
          <p:spPr>
            <a:xfrm>
              <a:off x="2354708" y="5293296"/>
              <a:ext cx="4665818" cy="734367"/>
            </a:xfrm>
            <a:custGeom>
              <a:avLst/>
              <a:gdLst>
                <a:gd name="connsiteX0" fmla="*/ 5991225 w 5991225"/>
                <a:gd name="connsiteY0" fmla="*/ 0 h 504825"/>
                <a:gd name="connsiteX1" fmla="*/ 5581650 w 5991225"/>
                <a:gd name="connsiteY1" fmla="*/ 38100 h 504825"/>
                <a:gd name="connsiteX2" fmla="*/ 5400675 w 5991225"/>
                <a:gd name="connsiteY2" fmla="*/ 57150 h 504825"/>
                <a:gd name="connsiteX3" fmla="*/ 5276850 w 5991225"/>
                <a:gd name="connsiteY3" fmla="*/ 104775 h 504825"/>
                <a:gd name="connsiteX4" fmla="*/ 5086350 w 5991225"/>
                <a:gd name="connsiteY4" fmla="*/ 95250 h 504825"/>
                <a:gd name="connsiteX5" fmla="*/ 4886325 w 5991225"/>
                <a:gd name="connsiteY5" fmla="*/ 95250 h 504825"/>
                <a:gd name="connsiteX6" fmla="*/ 4629150 w 5991225"/>
                <a:gd name="connsiteY6" fmla="*/ 114300 h 504825"/>
                <a:gd name="connsiteX7" fmla="*/ 4324350 w 5991225"/>
                <a:gd name="connsiteY7" fmla="*/ 152400 h 504825"/>
                <a:gd name="connsiteX8" fmla="*/ 4076700 w 5991225"/>
                <a:gd name="connsiteY8" fmla="*/ 190500 h 504825"/>
                <a:gd name="connsiteX9" fmla="*/ 3781425 w 5991225"/>
                <a:gd name="connsiteY9" fmla="*/ 190500 h 504825"/>
                <a:gd name="connsiteX10" fmla="*/ 3467100 w 5991225"/>
                <a:gd name="connsiteY10" fmla="*/ 209550 h 504825"/>
                <a:gd name="connsiteX11" fmla="*/ 3133725 w 5991225"/>
                <a:gd name="connsiteY11" fmla="*/ 266700 h 504825"/>
                <a:gd name="connsiteX12" fmla="*/ 2971800 w 5991225"/>
                <a:gd name="connsiteY12" fmla="*/ 285750 h 504825"/>
                <a:gd name="connsiteX13" fmla="*/ 2533650 w 5991225"/>
                <a:gd name="connsiteY13" fmla="*/ 304800 h 504825"/>
                <a:gd name="connsiteX14" fmla="*/ 2276475 w 5991225"/>
                <a:gd name="connsiteY14" fmla="*/ 304800 h 504825"/>
                <a:gd name="connsiteX15" fmla="*/ 2009775 w 5991225"/>
                <a:gd name="connsiteY15" fmla="*/ 323850 h 504825"/>
                <a:gd name="connsiteX16" fmla="*/ 1666875 w 5991225"/>
                <a:gd name="connsiteY16" fmla="*/ 409575 h 504825"/>
                <a:gd name="connsiteX17" fmla="*/ 1485900 w 5991225"/>
                <a:gd name="connsiteY17" fmla="*/ 371475 h 504825"/>
                <a:gd name="connsiteX18" fmla="*/ 1038225 w 5991225"/>
                <a:gd name="connsiteY18" fmla="*/ 419100 h 504825"/>
                <a:gd name="connsiteX19" fmla="*/ 752475 w 5991225"/>
                <a:gd name="connsiteY19" fmla="*/ 447675 h 504825"/>
                <a:gd name="connsiteX20" fmla="*/ 285750 w 5991225"/>
                <a:gd name="connsiteY20" fmla="*/ 485775 h 504825"/>
                <a:gd name="connsiteX21" fmla="*/ 0 w 5991225"/>
                <a:gd name="connsiteY21" fmla="*/ 504825 h 504825"/>
                <a:gd name="connsiteX0" fmla="*/ 5991225 w 5991225"/>
                <a:gd name="connsiteY0" fmla="*/ 0 h 504825"/>
                <a:gd name="connsiteX1" fmla="*/ 5581650 w 5991225"/>
                <a:gd name="connsiteY1" fmla="*/ 38100 h 504825"/>
                <a:gd name="connsiteX2" fmla="*/ 5400675 w 5991225"/>
                <a:gd name="connsiteY2" fmla="*/ 57150 h 504825"/>
                <a:gd name="connsiteX3" fmla="*/ 5276850 w 5991225"/>
                <a:gd name="connsiteY3" fmla="*/ 104775 h 504825"/>
                <a:gd name="connsiteX4" fmla="*/ 5086350 w 5991225"/>
                <a:gd name="connsiteY4" fmla="*/ 95250 h 504825"/>
                <a:gd name="connsiteX5" fmla="*/ 4886325 w 5991225"/>
                <a:gd name="connsiteY5" fmla="*/ 95250 h 504825"/>
                <a:gd name="connsiteX6" fmla="*/ 4629150 w 5991225"/>
                <a:gd name="connsiteY6" fmla="*/ 114300 h 504825"/>
                <a:gd name="connsiteX7" fmla="*/ 4324350 w 5991225"/>
                <a:gd name="connsiteY7" fmla="*/ 152400 h 504825"/>
                <a:gd name="connsiteX8" fmla="*/ 4076700 w 5991225"/>
                <a:gd name="connsiteY8" fmla="*/ 190500 h 504825"/>
                <a:gd name="connsiteX9" fmla="*/ 3781425 w 5991225"/>
                <a:gd name="connsiteY9" fmla="*/ 190500 h 504825"/>
                <a:gd name="connsiteX10" fmla="*/ 3467100 w 5991225"/>
                <a:gd name="connsiteY10" fmla="*/ 209550 h 504825"/>
                <a:gd name="connsiteX11" fmla="*/ 3133725 w 5991225"/>
                <a:gd name="connsiteY11" fmla="*/ 266700 h 504825"/>
                <a:gd name="connsiteX12" fmla="*/ 2971800 w 5991225"/>
                <a:gd name="connsiteY12" fmla="*/ 285750 h 504825"/>
                <a:gd name="connsiteX13" fmla="*/ 2533650 w 5991225"/>
                <a:gd name="connsiteY13" fmla="*/ 304800 h 504825"/>
                <a:gd name="connsiteX14" fmla="*/ 2276475 w 5991225"/>
                <a:gd name="connsiteY14" fmla="*/ 304800 h 504825"/>
                <a:gd name="connsiteX15" fmla="*/ 2009775 w 5991225"/>
                <a:gd name="connsiteY15" fmla="*/ 323850 h 504825"/>
                <a:gd name="connsiteX16" fmla="*/ 1666875 w 5991225"/>
                <a:gd name="connsiteY16" fmla="*/ 409575 h 504825"/>
                <a:gd name="connsiteX17" fmla="*/ 1450182 w 5991225"/>
                <a:gd name="connsiteY17" fmla="*/ 392906 h 504825"/>
                <a:gd name="connsiteX18" fmla="*/ 1038225 w 5991225"/>
                <a:gd name="connsiteY18" fmla="*/ 419100 h 504825"/>
                <a:gd name="connsiteX19" fmla="*/ 752475 w 5991225"/>
                <a:gd name="connsiteY19" fmla="*/ 447675 h 504825"/>
                <a:gd name="connsiteX20" fmla="*/ 285750 w 5991225"/>
                <a:gd name="connsiteY20" fmla="*/ 485775 h 504825"/>
                <a:gd name="connsiteX21" fmla="*/ 0 w 5991225"/>
                <a:gd name="connsiteY21" fmla="*/ 504825 h 504825"/>
                <a:gd name="connsiteX0" fmla="*/ 5991225 w 5991225"/>
                <a:gd name="connsiteY0" fmla="*/ 0 h 504825"/>
                <a:gd name="connsiteX1" fmla="*/ 5581650 w 5991225"/>
                <a:gd name="connsiteY1" fmla="*/ 38100 h 504825"/>
                <a:gd name="connsiteX2" fmla="*/ 5400675 w 5991225"/>
                <a:gd name="connsiteY2" fmla="*/ 57150 h 504825"/>
                <a:gd name="connsiteX3" fmla="*/ 5276850 w 5991225"/>
                <a:gd name="connsiteY3" fmla="*/ 104775 h 504825"/>
                <a:gd name="connsiteX4" fmla="*/ 5086350 w 5991225"/>
                <a:gd name="connsiteY4" fmla="*/ 95250 h 504825"/>
                <a:gd name="connsiteX5" fmla="*/ 4886325 w 5991225"/>
                <a:gd name="connsiteY5" fmla="*/ 95250 h 504825"/>
                <a:gd name="connsiteX6" fmla="*/ 4629150 w 5991225"/>
                <a:gd name="connsiteY6" fmla="*/ 114300 h 504825"/>
                <a:gd name="connsiteX7" fmla="*/ 4324350 w 5991225"/>
                <a:gd name="connsiteY7" fmla="*/ 152400 h 504825"/>
                <a:gd name="connsiteX8" fmla="*/ 4076700 w 5991225"/>
                <a:gd name="connsiteY8" fmla="*/ 190500 h 504825"/>
                <a:gd name="connsiteX9" fmla="*/ 3781425 w 5991225"/>
                <a:gd name="connsiteY9" fmla="*/ 190500 h 504825"/>
                <a:gd name="connsiteX10" fmla="*/ 3467100 w 5991225"/>
                <a:gd name="connsiteY10" fmla="*/ 209550 h 504825"/>
                <a:gd name="connsiteX11" fmla="*/ 3133725 w 5991225"/>
                <a:gd name="connsiteY11" fmla="*/ 266700 h 504825"/>
                <a:gd name="connsiteX12" fmla="*/ 2971800 w 5991225"/>
                <a:gd name="connsiteY12" fmla="*/ 285750 h 504825"/>
                <a:gd name="connsiteX13" fmla="*/ 2533650 w 5991225"/>
                <a:gd name="connsiteY13" fmla="*/ 304800 h 504825"/>
                <a:gd name="connsiteX14" fmla="*/ 2276475 w 5991225"/>
                <a:gd name="connsiteY14" fmla="*/ 304800 h 504825"/>
                <a:gd name="connsiteX15" fmla="*/ 2026444 w 5991225"/>
                <a:gd name="connsiteY15" fmla="*/ 335756 h 504825"/>
                <a:gd name="connsiteX16" fmla="*/ 1666875 w 5991225"/>
                <a:gd name="connsiteY16" fmla="*/ 409575 h 504825"/>
                <a:gd name="connsiteX17" fmla="*/ 1450182 w 5991225"/>
                <a:gd name="connsiteY17" fmla="*/ 392906 h 504825"/>
                <a:gd name="connsiteX18" fmla="*/ 1038225 w 5991225"/>
                <a:gd name="connsiteY18" fmla="*/ 419100 h 504825"/>
                <a:gd name="connsiteX19" fmla="*/ 752475 w 5991225"/>
                <a:gd name="connsiteY19" fmla="*/ 447675 h 504825"/>
                <a:gd name="connsiteX20" fmla="*/ 285750 w 5991225"/>
                <a:gd name="connsiteY20" fmla="*/ 485775 h 504825"/>
                <a:gd name="connsiteX21" fmla="*/ 0 w 5991225"/>
                <a:gd name="connsiteY21" fmla="*/ 504825 h 504825"/>
                <a:gd name="connsiteX0" fmla="*/ 5991225 w 5991225"/>
                <a:gd name="connsiteY0" fmla="*/ 0 h 504825"/>
                <a:gd name="connsiteX1" fmla="*/ 5581650 w 5991225"/>
                <a:gd name="connsiteY1" fmla="*/ 38100 h 504825"/>
                <a:gd name="connsiteX2" fmla="*/ 5400675 w 5991225"/>
                <a:gd name="connsiteY2" fmla="*/ 57150 h 504825"/>
                <a:gd name="connsiteX3" fmla="*/ 5276850 w 5991225"/>
                <a:gd name="connsiteY3" fmla="*/ 104775 h 504825"/>
                <a:gd name="connsiteX4" fmla="*/ 5086350 w 5991225"/>
                <a:gd name="connsiteY4" fmla="*/ 95250 h 504825"/>
                <a:gd name="connsiteX5" fmla="*/ 4886325 w 5991225"/>
                <a:gd name="connsiteY5" fmla="*/ 95250 h 504825"/>
                <a:gd name="connsiteX6" fmla="*/ 4629150 w 5991225"/>
                <a:gd name="connsiteY6" fmla="*/ 114300 h 504825"/>
                <a:gd name="connsiteX7" fmla="*/ 4324350 w 5991225"/>
                <a:gd name="connsiteY7" fmla="*/ 152400 h 504825"/>
                <a:gd name="connsiteX8" fmla="*/ 4076700 w 5991225"/>
                <a:gd name="connsiteY8" fmla="*/ 190500 h 504825"/>
                <a:gd name="connsiteX9" fmla="*/ 3781425 w 5991225"/>
                <a:gd name="connsiteY9" fmla="*/ 190500 h 504825"/>
                <a:gd name="connsiteX10" fmla="*/ 3467100 w 5991225"/>
                <a:gd name="connsiteY10" fmla="*/ 209550 h 504825"/>
                <a:gd name="connsiteX11" fmla="*/ 3133725 w 5991225"/>
                <a:gd name="connsiteY11" fmla="*/ 266700 h 504825"/>
                <a:gd name="connsiteX12" fmla="*/ 2971800 w 5991225"/>
                <a:gd name="connsiteY12" fmla="*/ 285750 h 504825"/>
                <a:gd name="connsiteX13" fmla="*/ 2533650 w 5991225"/>
                <a:gd name="connsiteY13" fmla="*/ 304800 h 504825"/>
                <a:gd name="connsiteX14" fmla="*/ 2288381 w 5991225"/>
                <a:gd name="connsiteY14" fmla="*/ 314325 h 504825"/>
                <a:gd name="connsiteX15" fmla="*/ 2026444 w 5991225"/>
                <a:gd name="connsiteY15" fmla="*/ 335756 h 504825"/>
                <a:gd name="connsiteX16" fmla="*/ 1666875 w 5991225"/>
                <a:gd name="connsiteY16" fmla="*/ 409575 h 504825"/>
                <a:gd name="connsiteX17" fmla="*/ 1450182 w 5991225"/>
                <a:gd name="connsiteY17" fmla="*/ 392906 h 504825"/>
                <a:gd name="connsiteX18" fmla="*/ 1038225 w 5991225"/>
                <a:gd name="connsiteY18" fmla="*/ 419100 h 504825"/>
                <a:gd name="connsiteX19" fmla="*/ 752475 w 5991225"/>
                <a:gd name="connsiteY19" fmla="*/ 447675 h 504825"/>
                <a:gd name="connsiteX20" fmla="*/ 285750 w 5991225"/>
                <a:gd name="connsiteY20" fmla="*/ 485775 h 504825"/>
                <a:gd name="connsiteX21" fmla="*/ 0 w 5991225"/>
                <a:gd name="connsiteY21" fmla="*/ 504825 h 504825"/>
                <a:gd name="connsiteX0" fmla="*/ 5941218 w 5941218"/>
                <a:gd name="connsiteY0" fmla="*/ 0 h 514350"/>
                <a:gd name="connsiteX1" fmla="*/ 5531643 w 5941218"/>
                <a:gd name="connsiteY1" fmla="*/ 38100 h 514350"/>
                <a:gd name="connsiteX2" fmla="*/ 5350668 w 5941218"/>
                <a:gd name="connsiteY2" fmla="*/ 57150 h 514350"/>
                <a:gd name="connsiteX3" fmla="*/ 5226843 w 5941218"/>
                <a:gd name="connsiteY3" fmla="*/ 104775 h 514350"/>
                <a:gd name="connsiteX4" fmla="*/ 5036343 w 5941218"/>
                <a:gd name="connsiteY4" fmla="*/ 95250 h 514350"/>
                <a:gd name="connsiteX5" fmla="*/ 4836318 w 5941218"/>
                <a:gd name="connsiteY5" fmla="*/ 95250 h 514350"/>
                <a:gd name="connsiteX6" fmla="*/ 4579143 w 5941218"/>
                <a:gd name="connsiteY6" fmla="*/ 114300 h 514350"/>
                <a:gd name="connsiteX7" fmla="*/ 4274343 w 5941218"/>
                <a:gd name="connsiteY7" fmla="*/ 152400 h 514350"/>
                <a:gd name="connsiteX8" fmla="*/ 4026693 w 5941218"/>
                <a:gd name="connsiteY8" fmla="*/ 190500 h 514350"/>
                <a:gd name="connsiteX9" fmla="*/ 3731418 w 5941218"/>
                <a:gd name="connsiteY9" fmla="*/ 190500 h 514350"/>
                <a:gd name="connsiteX10" fmla="*/ 3417093 w 5941218"/>
                <a:gd name="connsiteY10" fmla="*/ 209550 h 514350"/>
                <a:gd name="connsiteX11" fmla="*/ 3083718 w 5941218"/>
                <a:gd name="connsiteY11" fmla="*/ 266700 h 514350"/>
                <a:gd name="connsiteX12" fmla="*/ 2921793 w 5941218"/>
                <a:gd name="connsiteY12" fmla="*/ 285750 h 514350"/>
                <a:gd name="connsiteX13" fmla="*/ 2483643 w 5941218"/>
                <a:gd name="connsiteY13" fmla="*/ 304800 h 514350"/>
                <a:gd name="connsiteX14" fmla="*/ 2238374 w 5941218"/>
                <a:gd name="connsiteY14" fmla="*/ 314325 h 514350"/>
                <a:gd name="connsiteX15" fmla="*/ 1976437 w 5941218"/>
                <a:gd name="connsiteY15" fmla="*/ 335756 h 514350"/>
                <a:gd name="connsiteX16" fmla="*/ 1616868 w 5941218"/>
                <a:gd name="connsiteY16" fmla="*/ 409575 h 514350"/>
                <a:gd name="connsiteX17" fmla="*/ 1400175 w 5941218"/>
                <a:gd name="connsiteY17" fmla="*/ 392906 h 514350"/>
                <a:gd name="connsiteX18" fmla="*/ 988218 w 5941218"/>
                <a:gd name="connsiteY18" fmla="*/ 419100 h 514350"/>
                <a:gd name="connsiteX19" fmla="*/ 702468 w 5941218"/>
                <a:gd name="connsiteY19" fmla="*/ 447675 h 514350"/>
                <a:gd name="connsiteX20" fmla="*/ 235743 w 5941218"/>
                <a:gd name="connsiteY20" fmla="*/ 485775 h 514350"/>
                <a:gd name="connsiteX21" fmla="*/ 0 w 5941218"/>
                <a:gd name="connsiteY21" fmla="*/ 514350 h 514350"/>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100636 w 6005511"/>
                <a:gd name="connsiteY4" fmla="*/ 95250 h 497682"/>
                <a:gd name="connsiteX5" fmla="*/ 4900611 w 6005511"/>
                <a:gd name="connsiteY5" fmla="*/ 95250 h 497682"/>
                <a:gd name="connsiteX6" fmla="*/ 4643436 w 6005511"/>
                <a:gd name="connsiteY6" fmla="*/ 114300 h 497682"/>
                <a:gd name="connsiteX7" fmla="*/ 4338636 w 6005511"/>
                <a:gd name="connsiteY7" fmla="*/ 152400 h 497682"/>
                <a:gd name="connsiteX8" fmla="*/ 4090986 w 6005511"/>
                <a:gd name="connsiteY8" fmla="*/ 190500 h 497682"/>
                <a:gd name="connsiteX9" fmla="*/ 3795711 w 6005511"/>
                <a:gd name="connsiteY9" fmla="*/ 190500 h 497682"/>
                <a:gd name="connsiteX10" fmla="*/ 3481386 w 6005511"/>
                <a:gd name="connsiteY10" fmla="*/ 2095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100636 w 6005511"/>
                <a:gd name="connsiteY4" fmla="*/ 95250 h 497682"/>
                <a:gd name="connsiteX5" fmla="*/ 4900611 w 6005511"/>
                <a:gd name="connsiteY5" fmla="*/ 95250 h 497682"/>
                <a:gd name="connsiteX6" fmla="*/ 4643436 w 6005511"/>
                <a:gd name="connsiteY6" fmla="*/ 114300 h 497682"/>
                <a:gd name="connsiteX7" fmla="*/ 4338636 w 6005511"/>
                <a:gd name="connsiteY7" fmla="*/ 152400 h 497682"/>
                <a:gd name="connsiteX8" fmla="*/ 4090986 w 6005511"/>
                <a:gd name="connsiteY8" fmla="*/ 190500 h 497682"/>
                <a:gd name="connsiteX9" fmla="*/ 3795711 w 6005511"/>
                <a:gd name="connsiteY9" fmla="*/ 190500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100636 w 6005511"/>
                <a:gd name="connsiteY4" fmla="*/ 95250 h 497682"/>
                <a:gd name="connsiteX5" fmla="*/ 4900611 w 6005511"/>
                <a:gd name="connsiteY5" fmla="*/ 95250 h 497682"/>
                <a:gd name="connsiteX6" fmla="*/ 4643436 w 6005511"/>
                <a:gd name="connsiteY6" fmla="*/ 114300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100636 w 6005511"/>
                <a:gd name="connsiteY4" fmla="*/ 95250 h 497682"/>
                <a:gd name="connsiteX5" fmla="*/ 4900611 w 6005511"/>
                <a:gd name="connsiteY5" fmla="*/ 95250 h 497682"/>
                <a:gd name="connsiteX6" fmla="*/ 4631529 w 6005511"/>
                <a:gd name="connsiteY6" fmla="*/ 142875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100636 w 6005511"/>
                <a:gd name="connsiteY4" fmla="*/ 95250 h 497682"/>
                <a:gd name="connsiteX5" fmla="*/ 4900611 w 6005511"/>
                <a:gd name="connsiteY5" fmla="*/ 121443 h 497682"/>
                <a:gd name="connsiteX6" fmla="*/ 4631529 w 6005511"/>
                <a:gd name="connsiteY6" fmla="*/ 142875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064917 w 6005511"/>
                <a:gd name="connsiteY4" fmla="*/ 116681 h 497682"/>
                <a:gd name="connsiteX5" fmla="*/ 4900611 w 6005511"/>
                <a:gd name="connsiteY5" fmla="*/ 121443 h 497682"/>
                <a:gd name="connsiteX6" fmla="*/ 4631529 w 6005511"/>
                <a:gd name="connsiteY6" fmla="*/ 142875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741192 w 6005511"/>
                <a:gd name="connsiteY1" fmla="*/ 57150 h 497682"/>
                <a:gd name="connsiteX2" fmla="*/ 5414961 w 6005511"/>
                <a:gd name="connsiteY2" fmla="*/ 57150 h 497682"/>
                <a:gd name="connsiteX3" fmla="*/ 5291136 w 6005511"/>
                <a:gd name="connsiteY3" fmla="*/ 104775 h 497682"/>
                <a:gd name="connsiteX4" fmla="*/ 5064917 w 6005511"/>
                <a:gd name="connsiteY4" fmla="*/ 116681 h 497682"/>
                <a:gd name="connsiteX5" fmla="*/ 4900611 w 6005511"/>
                <a:gd name="connsiteY5" fmla="*/ 121443 h 497682"/>
                <a:gd name="connsiteX6" fmla="*/ 4631529 w 6005511"/>
                <a:gd name="connsiteY6" fmla="*/ 142875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741192 w 6005511"/>
                <a:gd name="connsiteY1" fmla="*/ 57150 h 497682"/>
                <a:gd name="connsiteX2" fmla="*/ 5448298 w 6005511"/>
                <a:gd name="connsiteY2" fmla="*/ 66675 h 497682"/>
                <a:gd name="connsiteX3" fmla="*/ 5291136 w 6005511"/>
                <a:gd name="connsiteY3" fmla="*/ 104775 h 497682"/>
                <a:gd name="connsiteX4" fmla="*/ 5064917 w 6005511"/>
                <a:gd name="connsiteY4" fmla="*/ 116681 h 497682"/>
                <a:gd name="connsiteX5" fmla="*/ 4900611 w 6005511"/>
                <a:gd name="connsiteY5" fmla="*/ 121443 h 497682"/>
                <a:gd name="connsiteX6" fmla="*/ 4631529 w 6005511"/>
                <a:gd name="connsiteY6" fmla="*/ 142875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5991224 w 5991224"/>
                <a:gd name="connsiteY0" fmla="*/ 0 h 485776"/>
                <a:gd name="connsiteX1" fmla="*/ 5741192 w 5991224"/>
                <a:gd name="connsiteY1" fmla="*/ 45244 h 485776"/>
                <a:gd name="connsiteX2" fmla="*/ 5448298 w 5991224"/>
                <a:gd name="connsiteY2" fmla="*/ 54769 h 485776"/>
                <a:gd name="connsiteX3" fmla="*/ 5291136 w 5991224"/>
                <a:gd name="connsiteY3" fmla="*/ 92869 h 485776"/>
                <a:gd name="connsiteX4" fmla="*/ 5064917 w 5991224"/>
                <a:gd name="connsiteY4" fmla="*/ 104775 h 485776"/>
                <a:gd name="connsiteX5" fmla="*/ 4900611 w 5991224"/>
                <a:gd name="connsiteY5" fmla="*/ 109537 h 485776"/>
                <a:gd name="connsiteX6" fmla="*/ 4631529 w 5991224"/>
                <a:gd name="connsiteY6" fmla="*/ 130969 h 485776"/>
                <a:gd name="connsiteX7" fmla="*/ 4338636 w 5991224"/>
                <a:gd name="connsiteY7" fmla="*/ 140494 h 485776"/>
                <a:gd name="connsiteX8" fmla="*/ 4090986 w 5991224"/>
                <a:gd name="connsiteY8" fmla="*/ 178594 h 485776"/>
                <a:gd name="connsiteX9" fmla="*/ 3805236 w 5991224"/>
                <a:gd name="connsiteY9" fmla="*/ 190500 h 485776"/>
                <a:gd name="connsiteX10" fmla="*/ 3445667 w 5991224"/>
                <a:gd name="connsiteY10" fmla="*/ 235744 h 485776"/>
                <a:gd name="connsiteX11" fmla="*/ 3148011 w 5991224"/>
                <a:gd name="connsiteY11" fmla="*/ 254794 h 485776"/>
                <a:gd name="connsiteX12" fmla="*/ 2986086 w 5991224"/>
                <a:gd name="connsiteY12" fmla="*/ 273844 h 485776"/>
                <a:gd name="connsiteX13" fmla="*/ 2547936 w 5991224"/>
                <a:gd name="connsiteY13" fmla="*/ 292894 h 485776"/>
                <a:gd name="connsiteX14" fmla="*/ 2302667 w 5991224"/>
                <a:gd name="connsiteY14" fmla="*/ 302419 h 485776"/>
                <a:gd name="connsiteX15" fmla="*/ 2040730 w 5991224"/>
                <a:gd name="connsiteY15" fmla="*/ 323850 h 485776"/>
                <a:gd name="connsiteX16" fmla="*/ 1681161 w 5991224"/>
                <a:gd name="connsiteY16" fmla="*/ 397669 h 485776"/>
                <a:gd name="connsiteX17" fmla="*/ 1464468 w 5991224"/>
                <a:gd name="connsiteY17" fmla="*/ 381000 h 485776"/>
                <a:gd name="connsiteX18" fmla="*/ 1052511 w 5991224"/>
                <a:gd name="connsiteY18" fmla="*/ 407194 h 485776"/>
                <a:gd name="connsiteX19" fmla="*/ 766761 w 5991224"/>
                <a:gd name="connsiteY19" fmla="*/ 435769 h 485776"/>
                <a:gd name="connsiteX20" fmla="*/ 300036 w 5991224"/>
                <a:gd name="connsiteY20" fmla="*/ 473869 h 485776"/>
                <a:gd name="connsiteX21" fmla="*/ 0 w 5991224"/>
                <a:gd name="connsiteY21" fmla="*/ 485776 h 485776"/>
                <a:gd name="connsiteX0" fmla="*/ 6019799 w 6019799"/>
                <a:gd name="connsiteY0" fmla="*/ 0 h 676276"/>
                <a:gd name="connsiteX1" fmla="*/ 5741192 w 6019799"/>
                <a:gd name="connsiteY1" fmla="*/ 235744 h 676276"/>
                <a:gd name="connsiteX2" fmla="*/ 5448298 w 6019799"/>
                <a:gd name="connsiteY2" fmla="*/ 245269 h 676276"/>
                <a:gd name="connsiteX3" fmla="*/ 5291136 w 6019799"/>
                <a:gd name="connsiteY3" fmla="*/ 283369 h 676276"/>
                <a:gd name="connsiteX4" fmla="*/ 5064917 w 6019799"/>
                <a:gd name="connsiteY4" fmla="*/ 295275 h 676276"/>
                <a:gd name="connsiteX5" fmla="*/ 4900611 w 6019799"/>
                <a:gd name="connsiteY5" fmla="*/ 300037 h 676276"/>
                <a:gd name="connsiteX6" fmla="*/ 4631529 w 6019799"/>
                <a:gd name="connsiteY6" fmla="*/ 3214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448298 w 6019799"/>
                <a:gd name="connsiteY2" fmla="*/ 245269 h 676276"/>
                <a:gd name="connsiteX3" fmla="*/ 5291136 w 6019799"/>
                <a:gd name="connsiteY3" fmla="*/ 283369 h 676276"/>
                <a:gd name="connsiteX4" fmla="*/ 5064917 w 6019799"/>
                <a:gd name="connsiteY4" fmla="*/ 295275 h 676276"/>
                <a:gd name="connsiteX5" fmla="*/ 4900611 w 6019799"/>
                <a:gd name="connsiteY5" fmla="*/ 300037 h 676276"/>
                <a:gd name="connsiteX6" fmla="*/ 4631529 w 6019799"/>
                <a:gd name="connsiteY6" fmla="*/ 3214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291136 w 6019799"/>
                <a:gd name="connsiteY3" fmla="*/ 283369 h 676276"/>
                <a:gd name="connsiteX4" fmla="*/ 5064917 w 6019799"/>
                <a:gd name="connsiteY4" fmla="*/ 295275 h 676276"/>
                <a:gd name="connsiteX5" fmla="*/ 4900611 w 6019799"/>
                <a:gd name="connsiteY5" fmla="*/ 300037 h 676276"/>
                <a:gd name="connsiteX6" fmla="*/ 4631529 w 6019799"/>
                <a:gd name="connsiteY6" fmla="*/ 3214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5064917 w 6019799"/>
                <a:gd name="connsiteY4" fmla="*/ 295275 h 676276"/>
                <a:gd name="connsiteX5" fmla="*/ 4900611 w 6019799"/>
                <a:gd name="connsiteY5" fmla="*/ 300037 h 676276"/>
                <a:gd name="connsiteX6" fmla="*/ 4631529 w 6019799"/>
                <a:gd name="connsiteY6" fmla="*/ 3214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900611 w 6019799"/>
                <a:gd name="connsiteY5" fmla="*/ 300037 h 676276"/>
                <a:gd name="connsiteX6" fmla="*/ 4631529 w 6019799"/>
                <a:gd name="connsiteY6" fmla="*/ 3214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631529 w 6019799"/>
                <a:gd name="connsiteY6" fmla="*/ 3214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76860 w 6019799"/>
                <a:gd name="connsiteY2" fmla="*/ 154781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91185 w 6019799"/>
                <a:gd name="connsiteY1" fmla="*/ 135732 h 676276"/>
                <a:gd name="connsiteX2" fmla="*/ 5376860 w 6019799"/>
                <a:gd name="connsiteY2" fmla="*/ 154781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81660 w 6019799"/>
                <a:gd name="connsiteY1" fmla="*/ 123826 h 676276"/>
                <a:gd name="connsiteX2" fmla="*/ 5376860 w 6019799"/>
                <a:gd name="connsiteY2" fmla="*/ 154781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57847 w 6019799"/>
                <a:gd name="connsiteY1" fmla="*/ 104776 h 676276"/>
                <a:gd name="connsiteX2" fmla="*/ 5376860 w 6019799"/>
                <a:gd name="connsiteY2" fmla="*/ 154781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57847 w 6019799"/>
                <a:gd name="connsiteY1" fmla="*/ 104776 h 676276"/>
                <a:gd name="connsiteX2" fmla="*/ 5388766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57847 w 6019799"/>
                <a:gd name="connsiteY1" fmla="*/ 104776 h 676276"/>
                <a:gd name="connsiteX2" fmla="*/ 5388766 w 6019799"/>
                <a:gd name="connsiteY2" fmla="*/ 140494 h 676276"/>
                <a:gd name="connsiteX3" fmla="*/ 5164930 w 6019799"/>
                <a:gd name="connsiteY3" fmla="*/ 169069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790576"/>
                <a:gd name="connsiteX1" fmla="*/ 5657847 w 6019799"/>
                <a:gd name="connsiteY1" fmla="*/ 104776 h 790576"/>
                <a:gd name="connsiteX2" fmla="*/ 5388766 w 6019799"/>
                <a:gd name="connsiteY2" fmla="*/ 140494 h 790576"/>
                <a:gd name="connsiteX3" fmla="*/ 5164930 w 6019799"/>
                <a:gd name="connsiteY3" fmla="*/ 169069 h 790576"/>
                <a:gd name="connsiteX4" fmla="*/ 4960142 w 6019799"/>
                <a:gd name="connsiteY4" fmla="*/ 180975 h 790576"/>
                <a:gd name="connsiteX5" fmla="*/ 4757736 w 6019799"/>
                <a:gd name="connsiteY5" fmla="*/ 195262 h 790576"/>
                <a:gd name="connsiteX6" fmla="*/ 4457698 w 6019799"/>
                <a:gd name="connsiteY6" fmla="*/ 214312 h 790576"/>
                <a:gd name="connsiteX7" fmla="*/ 4195761 w 6019799"/>
                <a:gd name="connsiteY7" fmla="*/ 245269 h 790576"/>
                <a:gd name="connsiteX8" fmla="*/ 3919536 w 6019799"/>
                <a:gd name="connsiteY8" fmla="*/ 283369 h 790576"/>
                <a:gd name="connsiteX9" fmla="*/ 3624261 w 6019799"/>
                <a:gd name="connsiteY9" fmla="*/ 304800 h 790576"/>
                <a:gd name="connsiteX10" fmla="*/ 3359942 w 6019799"/>
                <a:gd name="connsiteY10" fmla="*/ 330994 h 790576"/>
                <a:gd name="connsiteX11" fmla="*/ 3081336 w 6019799"/>
                <a:gd name="connsiteY11" fmla="*/ 350044 h 790576"/>
                <a:gd name="connsiteX12" fmla="*/ 2890836 w 6019799"/>
                <a:gd name="connsiteY12" fmla="*/ 378619 h 790576"/>
                <a:gd name="connsiteX13" fmla="*/ 2481261 w 6019799"/>
                <a:gd name="connsiteY13" fmla="*/ 435769 h 790576"/>
                <a:gd name="connsiteX14" fmla="*/ 2245517 w 6019799"/>
                <a:gd name="connsiteY14" fmla="*/ 445294 h 790576"/>
                <a:gd name="connsiteX15" fmla="*/ 2031205 w 6019799"/>
                <a:gd name="connsiteY15" fmla="*/ 466725 h 790576"/>
                <a:gd name="connsiteX16" fmla="*/ 1728786 w 6019799"/>
                <a:gd name="connsiteY16" fmla="*/ 540544 h 790576"/>
                <a:gd name="connsiteX17" fmla="*/ 1464468 w 6019799"/>
                <a:gd name="connsiteY17" fmla="*/ 571500 h 790576"/>
                <a:gd name="connsiteX18" fmla="*/ 1052511 w 6019799"/>
                <a:gd name="connsiteY18" fmla="*/ 597694 h 790576"/>
                <a:gd name="connsiteX19" fmla="*/ 766761 w 6019799"/>
                <a:gd name="connsiteY19" fmla="*/ 626269 h 790576"/>
                <a:gd name="connsiteX20" fmla="*/ 300036 w 6019799"/>
                <a:gd name="connsiteY20" fmla="*/ 664369 h 790576"/>
                <a:gd name="connsiteX21" fmla="*/ 0 w 6019799"/>
                <a:gd name="connsiteY21" fmla="*/ 790576 h 790576"/>
                <a:gd name="connsiteX0" fmla="*/ 6019799 w 6019799"/>
                <a:gd name="connsiteY0" fmla="*/ 0 h 798986"/>
                <a:gd name="connsiteX1" fmla="*/ 5657847 w 6019799"/>
                <a:gd name="connsiteY1" fmla="*/ 104776 h 798986"/>
                <a:gd name="connsiteX2" fmla="*/ 5388766 w 6019799"/>
                <a:gd name="connsiteY2" fmla="*/ 140494 h 798986"/>
                <a:gd name="connsiteX3" fmla="*/ 5164930 w 6019799"/>
                <a:gd name="connsiteY3" fmla="*/ 169069 h 798986"/>
                <a:gd name="connsiteX4" fmla="*/ 4960142 w 6019799"/>
                <a:gd name="connsiteY4" fmla="*/ 180975 h 798986"/>
                <a:gd name="connsiteX5" fmla="*/ 4757736 w 6019799"/>
                <a:gd name="connsiteY5" fmla="*/ 195262 h 798986"/>
                <a:gd name="connsiteX6" fmla="*/ 4457698 w 6019799"/>
                <a:gd name="connsiteY6" fmla="*/ 214312 h 798986"/>
                <a:gd name="connsiteX7" fmla="*/ 4195761 w 6019799"/>
                <a:gd name="connsiteY7" fmla="*/ 245269 h 798986"/>
                <a:gd name="connsiteX8" fmla="*/ 3919536 w 6019799"/>
                <a:gd name="connsiteY8" fmla="*/ 283369 h 798986"/>
                <a:gd name="connsiteX9" fmla="*/ 3624261 w 6019799"/>
                <a:gd name="connsiteY9" fmla="*/ 304800 h 798986"/>
                <a:gd name="connsiteX10" fmla="*/ 3359942 w 6019799"/>
                <a:gd name="connsiteY10" fmla="*/ 330994 h 798986"/>
                <a:gd name="connsiteX11" fmla="*/ 3081336 w 6019799"/>
                <a:gd name="connsiteY11" fmla="*/ 350044 h 798986"/>
                <a:gd name="connsiteX12" fmla="*/ 2890836 w 6019799"/>
                <a:gd name="connsiteY12" fmla="*/ 378619 h 798986"/>
                <a:gd name="connsiteX13" fmla="*/ 2481261 w 6019799"/>
                <a:gd name="connsiteY13" fmla="*/ 435769 h 798986"/>
                <a:gd name="connsiteX14" fmla="*/ 2245517 w 6019799"/>
                <a:gd name="connsiteY14" fmla="*/ 445294 h 798986"/>
                <a:gd name="connsiteX15" fmla="*/ 2031205 w 6019799"/>
                <a:gd name="connsiteY15" fmla="*/ 466725 h 798986"/>
                <a:gd name="connsiteX16" fmla="*/ 1728786 w 6019799"/>
                <a:gd name="connsiteY16" fmla="*/ 540544 h 798986"/>
                <a:gd name="connsiteX17" fmla="*/ 1464468 w 6019799"/>
                <a:gd name="connsiteY17" fmla="*/ 571500 h 798986"/>
                <a:gd name="connsiteX18" fmla="*/ 1052511 w 6019799"/>
                <a:gd name="connsiteY18" fmla="*/ 597694 h 798986"/>
                <a:gd name="connsiteX19" fmla="*/ 766761 w 6019799"/>
                <a:gd name="connsiteY19" fmla="*/ 626269 h 798986"/>
                <a:gd name="connsiteX20" fmla="*/ 319086 w 6019799"/>
                <a:gd name="connsiteY20" fmla="*/ 788194 h 798986"/>
                <a:gd name="connsiteX21" fmla="*/ 0 w 6019799"/>
                <a:gd name="connsiteY21" fmla="*/ 790576 h 79898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81311 w 6010274"/>
                <a:gd name="connsiteY12" fmla="*/ 378619 h 828676"/>
                <a:gd name="connsiteX13" fmla="*/ 2471736 w 6010274"/>
                <a:gd name="connsiteY13" fmla="*/ 435769 h 828676"/>
                <a:gd name="connsiteX14" fmla="*/ 2235992 w 6010274"/>
                <a:gd name="connsiteY14" fmla="*/ 445294 h 828676"/>
                <a:gd name="connsiteX15" fmla="*/ 2021680 w 6010274"/>
                <a:gd name="connsiteY15" fmla="*/ 466725 h 828676"/>
                <a:gd name="connsiteX16" fmla="*/ 1719261 w 6010274"/>
                <a:gd name="connsiteY16" fmla="*/ 540544 h 828676"/>
                <a:gd name="connsiteX17" fmla="*/ 1454943 w 6010274"/>
                <a:gd name="connsiteY17" fmla="*/ 571500 h 828676"/>
                <a:gd name="connsiteX18" fmla="*/ 1042986 w 6010274"/>
                <a:gd name="connsiteY18" fmla="*/ 597694 h 828676"/>
                <a:gd name="connsiteX19" fmla="*/ 757236 w 6010274"/>
                <a:gd name="connsiteY19" fmla="*/ 626269 h 828676"/>
                <a:gd name="connsiteX20" fmla="*/ 309561 w 6010274"/>
                <a:gd name="connsiteY20" fmla="*/ 788194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81311 w 6010274"/>
                <a:gd name="connsiteY12" fmla="*/ 378619 h 828676"/>
                <a:gd name="connsiteX13" fmla="*/ 2471736 w 6010274"/>
                <a:gd name="connsiteY13" fmla="*/ 435769 h 828676"/>
                <a:gd name="connsiteX14" fmla="*/ 2235992 w 6010274"/>
                <a:gd name="connsiteY14" fmla="*/ 445294 h 828676"/>
                <a:gd name="connsiteX15" fmla="*/ 2021680 w 6010274"/>
                <a:gd name="connsiteY15" fmla="*/ 466725 h 828676"/>
                <a:gd name="connsiteX16" fmla="*/ 1719261 w 6010274"/>
                <a:gd name="connsiteY16" fmla="*/ 540544 h 828676"/>
                <a:gd name="connsiteX17" fmla="*/ 1454943 w 6010274"/>
                <a:gd name="connsiteY17" fmla="*/ 571500 h 828676"/>
                <a:gd name="connsiteX18" fmla="*/ 1042986 w 6010274"/>
                <a:gd name="connsiteY18" fmla="*/ 597694 h 828676"/>
                <a:gd name="connsiteX19" fmla="*/ 747711 w 6010274"/>
                <a:gd name="connsiteY19" fmla="*/ 750094 h 828676"/>
                <a:gd name="connsiteX20" fmla="*/ 309561 w 6010274"/>
                <a:gd name="connsiteY20" fmla="*/ 788194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81311 w 6010274"/>
                <a:gd name="connsiteY12" fmla="*/ 378619 h 828676"/>
                <a:gd name="connsiteX13" fmla="*/ 2471736 w 6010274"/>
                <a:gd name="connsiteY13" fmla="*/ 435769 h 828676"/>
                <a:gd name="connsiteX14" fmla="*/ 2235992 w 6010274"/>
                <a:gd name="connsiteY14" fmla="*/ 445294 h 828676"/>
                <a:gd name="connsiteX15" fmla="*/ 2021680 w 6010274"/>
                <a:gd name="connsiteY15" fmla="*/ 466725 h 828676"/>
                <a:gd name="connsiteX16" fmla="*/ 1719261 w 6010274"/>
                <a:gd name="connsiteY16" fmla="*/ 540544 h 828676"/>
                <a:gd name="connsiteX17" fmla="*/ 1454943 w 6010274"/>
                <a:gd name="connsiteY17" fmla="*/ 571500 h 828676"/>
                <a:gd name="connsiteX18" fmla="*/ 1042986 w 6010274"/>
                <a:gd name="connsiteY18" fmla="*/ 597694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81311 w 6010274"/>
                <a:gd name="connsiteY12" fmla="*/ 378619 h 828676"/>
                <a:gd name="connsiteX13" fmla="*/ 2471736 w 6010274"/>
                <a:gd name="connsiteY13" fmla="*/ 435769 h 828676"/>
                <a:gd name="connsiteX14" fmla="*/ 2235992 w 6010274"/>
                <a:gd name="connsiteY14" fmla="*/ 445294 h 828676"/>
                <a:gd name="connsiteX15" fmla="*/ 2021680 w 6010274"/>
                <a:gd name="connsiteY15" fmla="*/ 466725 h 828676"/>
                <a:gd name="connsiteX16" fmla="*/ 1719261 w 6010274"/>
                <a:gd name="connsiteY16" fmla="*/ 540544 h 828676"/>
                <a:gd name="connsiteX17" fmla="*/ 1454943 w 6010274"/>
                <a:gd name="connsiteY17" fmla="*/ 571500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81311 w 6010274"/>
                <a:gd name="connsiteY12" fmla="*/ 378619 h 828676"/>
                <a:gd name="connsiteX13" fmla="*/ 2471736 w 6010274"/>
                <a:gd name="connsiteY13" fmla="*/ 435769 h 828676"/>
                <a:gd name="connsiteX14" fmla="*/ 2235992 w 6010274"/>
                <a:gd name="connsiteY14" fmla="*/ 445294 h 828676"/>
                <a:gd name="connsiteX15" fmla="*/ 2021680 w 6010274"/>
                <a:gd name="connsiteY15" fmla="*/ 466725 h 828676"/>
                <a:gd name="connsiteX16" fmla="*/ 1719261 w 6010274"/>
                <a:gd name="connsiteY16" fmla="*/ 540544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81311 w 6010274"/>
                <a:gd name="connsiteY12" fmla="*/ 378619 h 828676"/>
                <a:gd name="connsiteX13" fmla="*/ 2471736 w 6010274"/>
                <a:gd name="connsiteY13" fmla="*/ 435769 h 828676"/>
                <a:gd name="connsiteX14" fmla="*/ 2235992 w 6010274"/>
                <a:gd name="connsiteY14" fmla="*/ 445294 h 828676"/>
                <a:gd name="connsiteX15" fmla="*/ 2021680 w 6010274"/>
                <a:gd name="connsiteY15" fmla="*/ 466725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81311 w 6010274"/>
                <a:gd name="connsiteY12" fmla="*/ 378619 h 828676"/>
                <a:gd name="connsiteX13" fmla="*/ 2471736 w 6010274"/>
                <a:gd name="connsiteY13" fmla="*/ 435769 h 828676"/>
                <a:gd name="connsiteX14" fmla="*/ 2235992 w 6010274"/>
                <a:gd name="connsiteY14" fmla="*/ 445294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81311 w 6010274"/>
                <a:gd name="connsiteY12" fmla="*/ 378619 h 828676"/>
                <a:gd name="connsiteX13" fmla="*/ 2471736 w 6010274"/>
                <a:gd name="connsiteY13" fmla="*/ 43576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81311 w 6010274"/>
                <a:gd name="connsiteY12" fmla="*/ 37861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33786 w 6010274"/>
                <a:gd name="connsiteY9" fmla="*/ 352425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29061 w 6010274"/>
                <a:gd name="connsiteY8" fmla="*/ 340519 h 828676"/>
                <a:gd name="connsiteX9" fmla="*/ 3633786 w 6010274"/>
                <a:gd name="connsiteY9" fmla="*/ 352425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205286 w 6010274"/>
                <a:gd name="connsiteY7" fmla="*/ 302419 h 828676"/>
                <a:gd name="connsiteX8" fmla="*/ 3929061 w 6010274"/>
                <a:gd name="connsiteY8" fmla="*/ 340519 h 828676"/>
                <a:gd name="connsiteX9" fmla="*/ 3633786 w 6010274"/>
                <a:gd name="connsiteY9" fmla="*/ 352425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67223 w 6010274"/>
                <a:gd name="connsiteY6" fmla="*/ 290512 h 828676"/>
                <a:gd name="connsiteX7" fmla="*/ 4205286 w 6010274"/>
                <a:gd name="connsiteY7" fmla="*/ 302419 h 828676"/>
                <a:gd name="connsiteX8" fmla="*/ 3929061 w 6010274"/>
                <a:gd name="connsiteY8" fmla="*/ 340519 h 828676"/>
                <a:gd name="connsiteX9" fmla="*/ 3633786 w 6010274"/>
                <a:gd name="connsiteY9" fmla="*/ 352425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76786 w 6010274"/>
                <a:gd name="connsiteY5" fmla="*/ 261937 h 828676"/>
                <a:gd name="connsiteX6" fmla="*/ 4467223 w 6010274"/>
                <a:gd name="connsiteY6" fmla="*/ 290512 h 828676"/>
                <a:gd name="connsiteX7" fmla="*/ 4205286 w 6010274"/>
                <a:gd name="connsiteY7" fmla="*/ 302419 h 828676"/>
                <a:gd name="connsiteX8" fmla="*/ 3929061 w 6010274"/>
                <a:gd name="connsiteY8" fmla="*/ 340519 h 828676"/>
                <a:gd name="connsiteX9" fmla="*/ 3633786 w 6010274"/>
                <a:gd name="connsiteY9" fmla="*/ 352425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69667 w 6010274"/>
                <a:gd name="connsiteY4" fmla="*/ 238125 h 828676"/>
                <a:gd name="connsiteX5" fmla="*/ 4776786 w 6010274"/>
                <a:gd name="connsiteY5" fmla="*/ 261937 h 828676"/>
                <a:gd name="connsiteX6" fmla="*/ 4467223 w 6010274"/>
                <a:gd name="connsiteY6" fmla="*/ 290512 h 828676"/>
                <a:gd name="connsiteX7" fmla="*/ 4205286 w 6010274"/>
                <a:gd name="connsiteY7" fmla="*/ 302419 h 828676"/>
                <a:gd name="connsiteX8" fmla="*/ 3929061 w 6010274"/>
                <a:gd name="connsiteY8" fmla="*/ 340519 h 828676"/>
                <a:gd name="connsiteX9" fmla="*/ 3633786 w 6010274"/>
                <a:gd name="connsiteY9" fmla="*/ 352425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212555 w 6010274"/>
                <a:gd name="connsiteY3" fmla="*/ 216694 h 828676"/>
                <a:gd name="connsiteX4" fmla="*/ 4969667 w 6010274"/>
                <a:gd name="connsiteY4" fmla="*/ 238125 h 828676"/>
                <a:gd name="connsiteX5" fmla="*/ 4776786 w 6010274"/>
                <a:gd name="connsiteY5" fmla="*/ 261937 h 828676"/>
                <a:gd name="connsiteX6" fmla="*/ 4467223 w 6010274"/>
                <a:gd name="connsiteY6" fmla="*/ 290512 h 828676"/>
                <a:gd name="connsiteX7" fmla="*/ 4205286 w 6010274"/>
                <a:gd name="connsiteY7" fmla="*/ 302419 h 828676"/>
                <a:gd name="connsiteX8" fmla="*/ 3929061 w 6010274"/>
                <a:gd name="connsiteY8" fmla="*/ 340519 h 828676"/>
                <a:gd name="connsiteX9" fmla="*/ 3633786 w 6010274"/>
                <a:gd name="connsiteY9" fmla="*/ 352425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98291 w 6010274"/>
                <a:gd name="connsiteY2" fmla="*/ 178594 h 828676"/>
                <a:gd name="connsiteX3" fmla="*/ 5212555 w 6010274"/>
                <a:gd name="connsiteY3" fmla="*/ 216694 h 828676"/>
                <a:gd name="connsiteX4" fmla="*/ 4969667 w 6010274"/>
                <a:gd name="connsiteY4" fmla="*/ 238125 h 828676"/>
                <a:gd name="connsiteX5" fmla="*/ 4776786 w 6010274"/>
                <a:gd name="connsiteY5" fmla="*/ 261937 h 828676"/>
                <a:gd name="connsiteX6" fmla="*/ 4467223 w 6010274"/>
                <a:gd name="connsiteY6" fmla="*/ 290512 h 828676"/>
                <a:gd name="connsiteX7" fmla="*/ 4205286 w 6010274"/>
                <a:gd name="connsiteY7" fmla="*/ 302419 h 828676"/>
                <a:gd name="connsiteX8" fmla="*/ 3929061 w 6010274"/>
                <a:gd name="connsiteY8" fmla="*/ 340519 h 828676"/>
                <a:gd name="connsiteX9" fmla="*/ 3633786 w 6010274"/>
                <a:gd name="connsiteY9" fmla="*/ 352425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86422 w 6010274"/>
                <a:gd name="connsiteY1" fmla="*/ 152401 h 828676"/>
                <a:gd name="connsiteX2" fmla="*/ 5398291 w 6010274"/>
                <a:gd name="connsiteY2" fmla="*/ 178594 h 828676"/>
                <a:gd name="connsiteX3" fmla="*/ 5212555 w 6010274"/>
                <a:gd name="connsiteY3" fmla="*/ 216694 h 828676"/>
                <a:gd name="connsiteX4" fmla="*/ 4969667 w 6010274"/>
                <a:gd name="connsiteY4" fmla="*/ 238125 h 828676"/>
                <a:gd name="connsiteX5" fmla="*/ 4776786 w 6010274"/>
                <a:gd name="connsiteY5" fmla="*/ 261937 h 828676"/>
                <a:gd name="connsiteX6" fmla="*/ 4467223 w 6010274"/>
                <a:gd name="connsiteY6" fmla="*/ 290512 h 828676"/>
                <a:gd name="connsiteX7" fmla="*/ 4205286 w 6010274"/>
                <a:gd name="connsiteY7" fmla="*/ 302419 h 828676"/>
                <a:gd name="connsiteX8" fmla="*/ 3929061 w 6010274"/>
                <a:gd name="connsiteY8" fmla="*/ 340519 h 828676"/>
                <a:gd name="connsiteX9" fmla="*/ 3633786 w 6010274"/>
                <a:gd name="connsiteY9" fmla="*/ 352425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00749 w 6000749"/>
                <a:gd name="connsiteY0" fmla="*/ 0 h 771526"/>
                <a:gd name="connsiteX1" fmla="*/ 5686422 w 6000749"/>
                <a:gd name="connsiteY1" fmla="*/ 95251 h 771526"/>
                <a:gd name="connsiteX2" fmla="*/ 5398291 w 6000749"/>
                <a:gd name="connsiteY2" fmla="*/ 121444 h 771526"/>
                <a:gd name="connsiteX3" fmla="*/ 5212555 w 6000749"/>
                <a:gd name="connsiteY3" fmla="*/ 159544 h 771526"/>
                <a:gd name="connsiteX4" fmla="*/ 4969667 w 6000749"/>
                <a:gd name="connsiteY4" fmla="*/ 180975 h 771526"/>
                <a:gd name="connsiteX5" fmla="*/ 4776786 w 6000749"/>
                <a:gd name="connsiteY5" fmla="*/ 204787 h 771526"/>
                <a:gd name="connsiteX6" fmla="*/ 4467223 w 6000749"/>
                <a:gd name="connsiteY6" fmla="*/ 233362 h 771526"/>
                <a:gd name="connsiteX7" fmla="*/ 4205286 w 6000749"/>
                <a:gd name="connsiteY7" fmla="*/ 245269 h 771526"/>
                <a:gd name="connsiteX8" fmla="*/ 3929061 w 6000749"/>
                <a:gd name="connsiteY8" fmla="*/ 283369 h 771526"/>
                <a:gd name="connsiteX9" fmla="*/ 3633786 w 6000749"/>
                <a:gd name="connsiteY9" fmla="*/ 295275 h 771526"/>
                <a:gd name="connsiteX10" fmla="*/ 3350417 w 6000749"/>
                <a:gd name="connsiteY10" fmla="*/ 340519 h 771526"/>
                <a:gd name="connsiteX11" fmla="*/ 3043236 w 6000749"/>
                <a:gd name="connsiteY11" fmla="*/ 388144 h 771526"/>
                <a:gd name="connsiteX12" fmla="*/ 2814636 w 6000749"/>
                <a:gd name="connsiteY12" fmla="*/ 416719 h 771526"/>
                <a:gd name="connsiteX13" fmla="*/ 2471736 w 6000749"/>
                <a:gd name="connsiteY13" fmla="*/ 473869 h 771526"/>
                <a:gd name="connsiteX14" fmla="*/ 2235992 w 6000749"/>
                <a:gd name="connsiteY14" fmla="*/ 492919 h 771526"/>
                <a:gd name="connsiteX15" fmla="*/ 2040730 w 6000749"/>
                <a:gd name="connsiteY15" fmla="*/ 514350 h 771526"/>
                <a:gd name="connsiteX16" fmla="*/ 1719261 w 6000749"/>
                <a:gd name="connsiteY16" fmla="*/ 569119 h 771526"/>
                <a:gd name="connsiteX17" fmla="*/ 1445418 w 6000749"/>
                <a:gd name="connsiteY17" fmla="*/ 600075 h 771526"/>
                <a:gd name="connsiteX18" fmla="*/ 1042986 w 6000749"/>
                <a:gd name="connsiteY18" fmla="*/ 664369 h 771526"/>
                <a:gd name="connsiteX19" fmla="*/ 747711 w 6000749"/>
                <a:gd name="connsiteY19" fmla="*/ 692944 h 771526"/>
                <a:gd name="connsiteX20" fmla="*/ 376236 w 6000749"/>
                <a:gd name="connsiteY20" fmla="*/ 740569 h 771526"/>
                <a:gd name="connsiteX21" fmla="*/ 0 w 6000749"/>
                <a:gd name="connsiteY21" fmla="*/ 771526 h 771526"/>
                <a:gd name="connsiteX0" fmla="*/ 6000749 w 6000749"/>
                <a:gd name="connsiteY0" fmla="*/ 0 h 771526"/>
                <a:gd name="connsiteX1" fmla="*/ 5724522 w 6000749"/>
                <a:gd name="connsiteY1" fmla="*/ 76201 h 771526"/>
                <a:gd name="connsiteX2" fmla="*/ 5398291 w 6000749"/>
                <a:gd name="connsiteY2" fmla="*/ 121444 h 771526"/>
                <a:gd name="connsiteX3" fmla="*/ 5212555 w 6000749"/>
                <a:gd name="connsiteY3" fmla="*/ 159544 h 771526"/>
                <a:gd name="connsiteX4" fmla="*/ 4969667 w 6000749"/>
                <a:gd name="connsiteY4" fmla="*/ 180975 h 771526"/>
                <a:gd name="connsiteX5" fmla="*/ 4776786 w 6000749"/>
                <a:gd name="connsiteY5" fmla="*/ 204787 h 771526"/>
                <a:gd name="connsiteX6" fmla="*/ 4467223 w 6000749"/>
                <a:gd name="connsiteY6" fmla="*/ 233362 h 771526"/>
                <a:gd name="connsiteX7" fmla="*/ 4205286 w 6000749"/>
                <a:gd name="connsiteY7" fmla="*/ 245269 h 771526"/>
                <a:gd name="connsiteX8" fmla="*/ 3929061 w 6000749"/>
                <a:gd name="connsiteY8" fmla="*/ 283369 h 771526"/>
                <a:gd name="connsiteX9" fmla="*/ 3633786 w 6000749"/>
                <a:gd name="connsiteY9" fmla="*/ 295275 h 771526"/>
                <a:gd name="connsiteX10" fmla="*/ 3350417 w 6000749"/>
                <a:gd name="connsiteY10" fmla="*/ 340519 h 771526"/>
                <a:gd name="connsiteX11" fmla="*/ 3043236 w 6000749"/>
                <a:gd name="connsiteY11" fmla="*/ 388144 h 771526"/>
                <a:gd name="connsiteX12" fmla="*/ 2814636 w 6000749"/>
                <a:gd name="connsiteY12" fmla="*/ 416719 h 771526"/>
                <a:gd name="connsiteX13" fmla="*/ 2471736 w 6000749"/>
                <a:gd name="connsiteY13" fmla="*/ 473869 h 771526"/>
                <a:gd name="connsiteX14" fmla="*/ 2235992 w 6000749"/>
                <a:gd name="connsiteY14" fmla="*/ 492919 h 771526"/>
                <a:gd name="connsiteX15" fmla="*/ 2040730 w 6000749"/>
                <a:gd name="connsiteY15" fmla="*/ 514350 h 771526"/>
                <a:gd name="connsiteX16" fmla="*/ 1719261 w 6000749"/>
                <a:gd name="connsiteY16" fmla="*/ 569119 h 771526"/>
                <a:gd name="connsiteX17" fmla="*/ 1445418 w 6000749"/>
                <a:gd name="connsiteY17" fmla="*/ 600075 h 771526"/>
                <a:gd name="connsiteX18" fmla="*/ 1042986 w 6000749"/>
                <a:gd name="connsiteY18" fmla="*/ 664369 h 771526"/>
                <a:gd name="connsiteX19" fmla="*/ 747711 w 6000749"/>
                <a:gd name="connsiteY19" fmla="*/ 692944 h 771526"/>
                <a:gd name="connsiteX20" fmla="*/ 376236 w 6000749"/>
                <a:gd name="connsiteY20" fmla="*/ 740569 h 771526"/>
                <a:gd name="connsiteX21" fmla="*/ 0 w 6000749"/>
                <a:gd name="connsiteY21" fmla="*/ 771526 h 771526"/>
                <a:gd name="connsiteX0" fmla="*/ 6000749 w 6000749"/>
                <a:gd name="connsiteY0" fmla="*/ 0 h 952501"/>
                <a:gd name="connsiteX1" fmla="*/ 5724522 w 6000749"/>
                <a:gd name="connsiteY1" fmla="*/ 76201 h 952501"/>
                <a:gd name="connsiteX2" fmla="*/ 5398291 w 6000749"/>
                <a:gd name="connsiteY2" fmla="*/ 121444 h 952501"/>
                <a:gd name="connsiteX3" fmla="*/ 5212555 w 6000749"/>
                <a:gd name="connsiteY3" fmla="*/ 159544 h 952501"/>
                <a:gd name="connsiteX4" fmla="*/ 4969667 w 6000749"/>
                <a:gd name="connsiteY4" fmla="*/ 180975 h 952501"/>
                <a:gd name="connsiteX5" fmla="*/ 4776786 w 6000749"/>
                <a:gd name="connsiteY5" fmla="*/ 204787 h 952501"/>
                <a:gd name="connsiteX6" fmla="*/ 4467223 w 6000749"/>
                <a:gd name="connsiteY6" fmla="*/ 233362 h 952501"/>
                <a:gd name="connsiteX7" fmla="*/ 4205286 w 6000749"/>
                <a:gd name="connsiteY7" fmla="*/ 245269 h 952501"/>
                <a:gd name="connsiteX8" fmla="*/ 3929061 w 6000749"/>
                <a:gd name="connsiteY8" fmla="*/ 283369 h 952501"/>
                <a:gd name="connsiteX9" fmla="*/ 3633786 w 6000749"/>
                <a:gd name="connsiteY9" fmla="*/ 295275 h 952501"/>
                <a:gd name="connsiteX10" fmla="*/ 3350417 w 6000749"/>
                <a:gd name="connsiteY10" fmla="*/ 340519 h 952501"/>
                <a:gd name="connsiteX11" fmla="*/ 3043236 w 6000749"/>
                <a:gd name="connsiteY11" fmla="*/ 388144 h 952501"/>
                <a:gd name="connsiteX12" fmla="*/ 2814636 w 6000749"/>
                <a:gd name="connsiteY12" fmla="*/ 416719 h 952501"/>
                <a:gd name="connsiteX13" fmla="*/ 2471736 w 6000749"/>
                <a:gd name="connsiteY13" fmla="*/ 473869 h 952501"/>
                <a:gd name="connsiteX14" fmla="*/ 2235992 w 6000749"/>
                <a:gd name="connsiteY14" fmla="*/ 492919 h 952501"/>
                <a:gd name="connsiteX15" fmla="*/ 2040730 w 6000749"/>
                <a:gd name="connsiteY15" fmla="*/ 514350 h 952501"/>
                <a:gd name="connsiteX16" fmla="*/ 1719261 w 6000749"/>
                <a:gd name="connsiteY16" fmla="*/ 569119 h 952501"/>
                <a:gd name="connsiteX17" fmla="*/ 1445418 w 6000749"/>
                <a:gd name="connsiteY17" fmla="*/ 600075 h 952501"/>
                <a:gd name="connsiteX18" fmla="*/ 1042986 w 6000749"/>
                <a:gd name="connsiteY18" fmla="*/ 664369 h 952501"/>
                <a:gd name="connsiteX19" fmla="*/ 747711 w 6000749"/>
                <a:gd name="connsiteY19" fmla="*/ 692944 h 952501"/>
                <a:gd name="connsiteX20" fmla="*/ 376236 w 6000749"/>
                <a:gd name="connsiteY20" fmla="*/ 740569 h 952501"/>
                <a:gd name="connsiteX21" fmla="*/ 0 w 6000749"/>
                <a:gd name="connsiteY21" fmla="*/ 952501 h 952501"/>
                <a:gd name="connsiteX0" fmla="*/ 6000749 w 6000749"/>
                <a:gd name="connsiteY0" fmla="*/ 0 h 967923"/>
                <a:gd name="connsiteX1" fmla="*/ 5724522 w 6000749"/>
                <a:gd name="connsiteY1" fmla="*/ 76201 h 967923"/>
                <a:gd name="connsiteX2" fmla="*/ 5398291 w 6000749"/>
                <a:gd name="connsiteY2" fmla="*/ 121444 h 967923"/>
                <a:gd name="connsiteX3" fmla="*/ 5212555 w 6000749"/>
                <a:gd name="connsiteY3" fmla="*/ 159544 h 967923"/>
                <a:gd name="connsiteX4" fmla="*/ 4969667 w 6000749"/>
                <a:gd name="connsiteY4" fmla="*/ 180975 h 967923"/>
                <a:gd name="connsiteX5" fmla="*/ 4776786 w 6000749"/>
                <a:gd name="connsiteY5" fmla="*/ 204787 h 967923"/>
                <a:gd name="connsiteX6" fmla="*/ 4467223 w 6000749"/>
                <a:gd name="connsiteY6" fmla="*/ 233362 h 967923"/>
                <a:gd name="connsiteX7" fmla="*/ 4205286 w 6000749"/>
                <a:gd name="connsiteY7" fmla="*/ 245269 h 967923"/>
                <a:gd name="connsiteX8" fmla="*/ 3929061 w 6000749"/>
                <a:gd name="connsiteY8" fmla="*/ 283369 h 967923"/>
                <a:gd name="connsiteX9" fmla="*/ 3633786 w 6000749"/>
                <a:gd name="connsiteY9" fmla="*/ 295275 h 967923"/>
                <a:gd name="connsiteX10" fmla="*/ 3350417 w 6000749"/>
                <a:gd name="connsiteY10" fmla="*/ 340519 h 967923"/>
                <a:gd name="connsiteX11" fmla="*/ 3043236 w 6000749"/>
                <a:gd name="connsiteY11" fmla="*/ 388144 h 967923"/>
                <a:gd name="connsiteX12" fmla="*/ 2814636 w 6000749"/>
                <a:gd name="connsiteY12" fmla="*/ 416719 h 967923"/>
                <a:gd name="connsiteX13" fmla="*/ 2471736 w 6000749"/>
                <a:gd name="connsiteY13" fmla="*/ 473869 h 967923"/>
                <a:gd name="connsiteX14" fmla="*/ 2235992 w 6000749"/>
                <a:gd name="connsiteY14" fmla="*/ 492919 h 967923"/>
                <a:gd name="connsiteX15" fmla="*/ 2040730 w 6000749"/>
                <a:gd name="connsiteY15" fmla="*/ 514350 h 967923"/>
                <a:gd name="connsiteX16" fmla="*/ 1719261 w 6000749"/>
                <a:gd name="connsiteY16" fmla="*/ 569119 h 967923"/>
                <a:gd name="connsiteX17" fmla="*/ 1445418 w 6000749"/>
                <a:gd name="connsiteY17" fmla="*/ 600075 h 967923"/>
                <a:gd name="connsiteX18" fmla="*/ 1042986 w 6000749"/>
                <a:gd name="connsiteY18" fmla="*/ 664369 h 967923"/>
                <a:gd name="connsiteX19" fmla="*/ 747711 w 6000749"/>
                <a:gd name="connsiteY19" fmla="*/ 692944 h 967923"/>
                <a:gd name="connsiteX20" fmla="*/ 366711 w 6000749"/>
                <a:gd name="connsiteY20" fmla="*/ 950119 h 967923"/>
                <a:gd name="connsiteX21" fmla="*/ 0 w 6000749"/>
                <a:gd name="connsiteY21" fmla="*/ 952501 h 967923"/>
                <a:gd name="connsiteX0" fmla="*/ 6000749 w 6000749"/>
                <a:gd name="connsiteY0" fmla="*/ 0 h 953340"/>
                <a:gd name="connsiteX1" fmla="*/ 5724522 w 6000749"/>
                <a:gd name="connsiteY1" fmla="*/ 76201 h 953340"/>
                <a:gd name="connsiteX2" fmla="*/ 5398291 w 6000749"/>
                <a:gd name="connsiteY2" fmla="*/ 121444 h 953340"/>
                <a:gd name="connsiteX3" fmla="*/ 5212555 w 6000749"/>
                <a:gd name="connsiteY3" fmla="*/ 159544 h 953340"/>
                <a:gd name="connsiteX4" fmla="*/ 4969667 w 6000749"/>
                <a:gd name="connsiteY4" fmla="*/ 180975 h 953340"/>
                <a:gd name="connsiteX5" fmla="*/ 4776786 w 6000749"/>
                <a:gd name="connsiteY5" fmla="*/ 204787 h 953340"/>
                <a:gd name="connsiteX6" fmla="*/ 4467223 w 6000749"/>
                <a:gd name="connsiteY6" fmla="*/ 233362 h 953340"/>
                <a:gd name="connsiteX7" fmla="*/ 4205286 w 6000749"/>
                <a:gd name="connsiteY7" fmla="*/ 245269 h 953340"/>
                <a:gd name="connsiteX8" fmla="*/ 3929061 w 6000749"/>
                <a:gd name="connsiteY8" fmla="*/ 283369 h 953340"/>
                <a:gd name="connsiteX9" fmla="*/ 3633786 w 6000749"/>
                <a:gd name="connsiteY9" fmla="*/ 295275 h 953340"/>
                <a:gd name="connsiteX10" fmla="*/ 3350417 w 6000749"/>
                <a:gd name="connsiteY10" fmla="*/ 340519 h 953340"/>
                <a:gd name="connsiteX11" fmla="*/ 3043236 w 6000749"/>
                <a:gd name="connsiteY11" fmla="*/ 388144 h 953340"/>
                <a:gd name="connsiteX12" fmla="*/ 2814636 w 6000749"/>
                <a:gd name="connsiteY12" fmla="*/ 416719 h 953340"/>
                <a:gd name="connsiteX13" fmla="*/ 2471736 w 6000749"/>
                <a:gd name="connsiteY13" fmla="*/ 473869 h 953340"/>
                <a:gd name="connsiteX14" fmla="*/ 2235992 w 6000749"/>
                <a:gd name="connsiteY14" fmla="*/ 492919 h 953340"/>
                <a:gd name="connsiteX15" fmla="*/ 2040730 w 6000749"/>
                <a:gd name="connsiteY15" fmla="*/ 514350 h 953340"/>
                <a:gd name="connsiteX16" fmla="*/ 1719261 w 6000749"/>
                <a:gd name="connsiteY16" fmla="*/ 569119 h 953340"/>
                <a:gd name="connsiteX17" fmla="*/ 1445418 w 6000749"/>
                <a:gd name="connsiteY17" fmla="*/ 600075 h 953340"/>
                <a:gd name="connsiteX18" fmla="*/ 1042986 w 6000749"/>
                <a:gd name="connsiteY18" fmla="*/ 664369 h 953340"/>
                <a:gd name="connsiteX19" fmla="*/ 785811 w 6000749"/>
                <a:gd name="connsiteY19" fmla="*/ 892969 h 953340"/>
                <a:gd name="connsiteX20" fmla="*/ 366711 w 6000749"/>
                <a:gd name="connsiteY20" fmla="*/ 950119 h 953340"/>
                <a:gd name="connsiteX21" fmla="*/ 0 w 6000749"/>
                <a:gd name="connsiteY21" fmla="*/ 952501 h 953340"/>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19536 w 5991224"/>
                <a:gd name="connsiteY8" fmla="*/ 283369 h 981076"/>
                <a:gd name="connsiteX9" fmla="*/ 3624261 w 5991224"/>
                <a:gd name="connsiteY9" fmla="*/ 295275 h 981076"/>
                <a:gd name="connsiteX10" fmla="*/ 3340892 w 5991224"/>
                <a:gd name="connsiteY10" fmla="*/ 340519 h 981076"/>
                <a:gd name="connsiteX11" fmla="*/ 3033711 w 5991224"/>
                <a:gd name="connsiteY11" fmla="*/ 388144 h 981076"/>
                <a:gd name="connsiteX12" fmla="*/ 2805111 w 5991224"/>
                <a:gd name="connsiteY12" fmla="*/ 416719 h 981076"/>
                <a:gd name="connsiteX13" fmla="*/ 2462211 w 5991224"/>
                <a:gd name="connsiteY13" fmla="*/ 473869 h 981076"/>
                <a:gd name="connsiteX14" fmla="*/ 2226467 w 5991224"/>
                <a:gd name="connsiteY14" fmla="*/ 492919 h 981076"/>
                <a:gd name="connsiteX15" fmla="*/ 2031205 w 5991224"/>
                <a:gd name="connsiteY15" fmla="*/ 514350 h 981076"/>
                <a:gd name="connsiteX16" fmla="*/ 1709736 w 5991224"/>
                <a:gd name="connsiteY16" fmla="*/ 569119 h 981076"/>
                <a:gd name="connsiteX17" fmla="*/ 1435893 w 5991224"/>
                <a:gd name="connsiteY17" fmla="*/ 600075 h 981076"/>
                <a:gd name="connsiteX18" fmla="*/ 1033461 w 5991224"/>
                <a:gd name="connsiteY18" fmla="*/ 664369 h 981076"/>
                <a:gd name="connsiteX19" fmla="*/ 776286 w 5991224"/>
                <a:gd name="connsiteY19" fmla="*/ 892969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19536 w 5991224"/>
                <a:gd name="connsiteY8" fmla="*/ 283369 h 981076"/>
                <a:gd name="connsiteX9" fmla="*/ 3624261 w 5991224"/>
                <a:gd name="connsiteY9" fmla="*/ 295275 h 981076"/>
                <a:gd name="connsiteX10" fmla="*/ 3340892 w 5991224"/>
                <a:gd name="connsiteY10" fmla="*/ 340519 h 981076"/>
                <a:gd name="connsiteX11" fmla="*/ 3033711 w 5991224"/>
                <a:gd name="connsiteY11" fmla="*/ 388144 h 981076"/>
                <a:gd name="connsiteX12" fmla="*/ 2805111 w 5991224"/>
                <a:gd name="connsiteY12" fmla="*/ 416719 h 981076"/>
                <a:gd name="connsiteX13" fmla="*/ 2462211 w 5991224"/>
                <a:gd name="connsiteY13" fmla="*/ 473869 h 981076"/>
                <a:gd name="connsiteX14" fmla="*/ 2226467 w 5991224"/>
                <a:gd name="connsiteY14" fmla="*/ 492919 h 981076"/>
                <a:gd name="connsiteX15" fmla="*/ 2031205 w 5991224"/>
                <a:gd name="connsiteY15" fmla="*/ 514350 h 981076"/>
                <a:gd name="connsiteX16" fmla="*/ 1709736 w 5991224"/>
                <a:gd name="connsiteY16" fmla="*/ 569119 h 981076"/>
                <a:gd name="connsiteX17" fmla="*/ 1435893 w 5991224"/>
                <a:gd name="connsiteY17" fmla="*/ 600075 h 981076"/>
                <a:gd name="connsiteX18" fmla="*/ 1128711 w 5991224"/>
                <a:gd name="connsiteY18" fmla="*/ 854869 h 981076"/>
                <a:gd name="connsiteX19" fmla="*/ 776286 w 5991224"/>
                <a:gd name="connsiteY19" fmla="*/ 892969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19536 w 5991224"/>
                <a:gd name="connsiteY8" fmla="*/ 283369 h 981076"/>
                <a:gd name="connsiteX9" fmla="*/ 3624261 w 5991224"/>
                <a:gd name="connsiteY9" fmla="*/ 295275 h 981076"/>
                <a:gd name="connsiteX10" fmla="*/ 3340892 w 5991224"/>
                <a:gd name="connsiteY10" fmla="*/ 340519 h 981076"/>
                <a:gd name="connsiteX11" fmla="*/ 3033711 w 5991224"/>
                <a:gd name="connsiteY11" fmla="*/ 388144 h 981076"/>
                <a:gd name="connsiteX12" fmla="*/ 2805111 w 5991224"/>
                <a:gd name="connsiteY12" fmla="*/ 416719 h 981076"/>
                <a:gd name="connsiteX13" fmla="*/ 2462211 w 5991224"/>
                <a:gd name="connsiteY13" fmla="*/ 473869 h 981076"/>
                <a:gd name="connsiteX14" fmla="*/ 2226467 w 5991224"/>
                <a:gd name="connsiteY14" fmla="*/ 492919 h 981076"/>
                <a:gd name="connsiteX15" fmla="*/ 2031205 w 5991224"/>
                <a:gd name="connsiteY15" fmla="*/ 514350 h 981076"/>
                <a:gd name="connsiteX16" fmla="*/ 1709736 w 5991224"/>
                <a:gd name="connsiteY16" fmla="*/ 569119 h 981076"/>
                <a:gd name="connsiteX17" fmla="*/ 1435893 w 5991224"/>
                <a:gd name="connsiteY17" fmla="*/ 6000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19536 w 5991224"/>
                <a:gd name="connsiteY8" fmla="*/ 283369 h 981076"/>
                <a:gd name="connsiteX9" fmla="*/ 3624261 w 5991224"/>
                <a:gd name="connsiteY9" fmla="*/ 295275 h 981076"/>
                <a:gd name="connsiteX10" fmla="*/ 3340892 w 5991224"/>
                <a:gd name="connsiteY10" fmla="*/ 340519 h 981076"/>
                <a:gd name="connsiteX11" fmla="*/ 3033711 w 5991224"/>
                <a:gd name="connsiteY11" fmla="*/ 388144 h 981076"/>
                <a:gd name="connsiteX12" fmla="*/ 2805111 w 5991224"/>
                <a:gd name="connsiteY12" fmla="*/ 416719 h 981076"/>
                <a:gd name="connsiteX13" fmla="*/ 2462211 w 5991224"/>
                <a:gd name="connsiteY13" fmla="*/ 473869 h 981076"/>
                <a:gd name="connsiteX14" fmla="*/ 2226467 w 5991224"/>
                <a:gd name="connsiteY14" fmla="*/ 492919 h 981076"/>
                <a:gd name="connsiteX15" fmla="*/ 2031205 w 5991224"/>
                <a:gd name="connsiteY15" fmla="*/ 514350 h 981076"/>
                <a:gd name="connsiteX16" fmla="*/ 1709736 w 5991224"/>
                <a:gd name="connsiteY16" fmla="*/ 569119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19536 w 5991224"/>
                <a:gd name="connsiteY8" fmla="*/ 283369 h 981076"/>
                <a:gd name="connsiteX9" fmla="*/ 3624261 w 5991224"/>
                <a:gd name="connsiteY9" fmla="*/ 295275 h 981076"/>
                <a:gd name="connsiteX10" fmla="*/ 3340892 w 5991224"/>
                <a:gd name="connsiteY10" fmla="*/ 340519 h 981076"/>
                <a:gd name="connsiteX11" fmla="*/ 3033711 w 5991224"/>
                <a:gd name="connsiteY11" fmla="*/ 388144 h 981076"/>
                <a:gd name="connsiteX12" fmla="*/ 2805111 w 5991224"/>
                <a:gd name="connsiteY12" fmla="*/ 416719 h 981076"/>
                <a:gd name="connsiteX13" fmla="*/ 2462211 w 5991224"/>
                <a:gd name="connsiteY13" fmla="*/ 473869 h 981076"/>
                <a:gd name="connsiteX14" fmla="*/ 2226467 w 5991224"/>
                <a:gd name="connsiteY14" fmla="*/ 492919 h 981076"/>
                <a:gd name="connsiteX15" fmla="*/ 2031205 w 5991224"/>
                <a:gd name="connsiteY15" fmla="*/ 5143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19536 w 5991224"/>
                <a:gd name="connsiteY8" fmla="*/ 283369 h 981076"/>
                <a:gd name="connsiteX9" fmla="*/ 3624261 w 5991224"/>
                <a:gd name="connsiteY9" fmla="*/ 295275 h 981076"/>
                <a:gd name="connsiteX10" fmla="*/ 3340892 w 5991224"/>
                <a:gd name="connsiteY10" fmla="*/ 340519 h 981076"/>
                <a:gd name="connsiteX11" fmla="*/ 3033711 w 5991224"/>
                <a:gd name="connsiteY11" fmla="*/ 388144 h 981076"/>
                <a:gd name="connsiteX12" fmla="*/ 2805111 w 5991224"/>
                <a:gd name="connsiteY12" fmla="*/ 416719 h 981076"/>
                <a:gd name="connsiteX13" fmla="*/ 2462211 w 5991224"/>
                <a:gd name="connsiteY13" fmla="*/ 473869 h 981076"/>
                <a:gd name="connsiteX14" fmla="*/ 2226467 w 5991224"/>
                <a:gd name="connsiteY14" fmla="*/ 492919 h 981076"/>
                <a:gd name="connsiteX15" fmla="*/ 1983580 w 5991224"/>
                <a:gd name="connsiteY15" fmla="*/ 6286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19536 w 5991224"/>
                <a:gd name="connsiteY8" fmla="*/ 283369 h 981076"/>
                <a:gd name="connsiteX9" fmla="*/ 3624261 w 5991224"/>
                <a:gd name="connsiteY9" fmla="*/ 295275 h 981076"/>
                <a:gd name="connsiteX10" fmla="*/ 3340892 w 5991224"/>
                <a:gd name="connsiteY10" fmla="*/ 340519 h 981076"/>
                <a:gd name="connsiteX11" fmla="*/ 3033711 w 5991224"/>
                <a:gd name="connsiteY11" fmla="*/ 388144 h 981076"/>
                <a:gd name="connsiteX12" fmla="*/ 2805111 w 5991224"/>
                <a:gd name="connsiteY12" fmla="*/ 416719 h 981076"/>
                <a:gd name="connsiteX13" fmla="*/ 2462211 w 5991224"/>
                <a:gd name="connsiteY13" fmla="*/ 473869 h 981076"/>
                <a:gd name="connsiteX14" fmla="*/ 2245517 w 5991224"/>
                <a:gd name="connsiteY14" fmla="*/ 588169 h 981076"/>
                <a:gd name="connsiteX15" fmla="*/ 1983580 w 5991224"/>
                <a:gd name="connsiteY15" fmla="*/ 6286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19536 w 5991224"/>
                <a:gd name="connsiteY8" fmla="*/ 283369 h 981076"/>
                <a:gd name="connsiteX9" fmla="*/ 3624261 w 5991224"/>
                <a:gd name="connsiteY9" fmla="*/ 295275 h 981076"/>
                <a:gd name="connsiteX10" fmla="*/ 3340892 w 5991224"/>
                <a:gd name="connsiteY10" fmla="*/ 340519 h 981076"/>
                <a:gd name="connsiteX11" fmla="*/ 3033711 w 5991224"/>
                <a:gd name="connsiteY11" fmla="*/ 388144 h 981076"/>
                <a:gd name="connsiteX12" fmla="*/ 2805111 w 5991224"/>
                <a:gd name="connsiteY12" fmla="*/ 416719 h 981076"/>
                <a:gd name="connsiteX13" fmla="*/ 2462211 w 5991224"/>
                <a:gd name="connsiteY13" fmla="*/ 473869 h 981076"/>
                <a:gd name="connsiteX14" fmla="*/ 2245517 w 5991224"/>
                <a:gd name="connsiteY14" fmla="*/ 588169 h 981076"/>
                <a:gd name="connsiteX15" fmla="*/ 1964530 w 5991224"/>
                <a:gd name="connsiteY15" fmla="*/ 6667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19536 w 5991224"/>
                <a:gd name="connsiteY8" fmla="*/ 283369 h 981076"/>
                <a:gd name="connsiteX9" fmla="*/ 3624261 w 5991224"/>
                <a:gd name="connsiteY9" fmla="*/ 295275 h 981076"/>
                <a:gd name="connsiteX10" fmla="*/ 3340892 w 5991224"/>
                <a:gd name="connsiteY10" fmla="*/ 340519 h 981076"/>
                <a:gd name="connsiteX11" fmla="*/ 3033711 w 5991224"/>
                <a:gd name="connsiteY11" fmla="*/ 388144 h 981076"/>
                <a:gd name="connsiteX12" fmla="*/ 2805111 w 5991224"/>
                <a:gd name="connsiteY12" fmla="*/ 416719 h 981076"/>
                <a:gd name="connsiteX13" fmla="*/ 2452686 w 5991224"/>
                <a:gd name="connsiteY13" fmla="*/ 550069 h 981076"/>
                <a:gd name="connsiteX14" fmla="*/ 2245517 w 5991224"/>
                <a:gd name="connsiteY14" fmla="*/ 588169 h 981076"/>
                <a:gd name="connsiteX15" fmla="*/ 1964530 w 5991224"/>
                <a:gd name="connsiteY15" fmla="*/ 6667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19536 w 5991224"/>
                <a:gd name="connsiteY8" fmla="*/ 283369 h 981076"/>
                <a:gd name="connsiteX9" fmla="*/ 3624261 w 5991224"/>
                <a:gd name="connsiteY9" fmla="*/ 295275 h 981076"/>
                <a:gd name="connsiteX10" fmla="*/ 3340892 w 5991224"/>
                <a:gd name="connsiteY10" fmla="*/ 340519 h 981076"/>
                <a:gd name="connsiteX11" fmla="*/ 3033711 w 5991224"/>
                <a:gd name="connsiteY11" fmla="*/ 388144 h 981076"/>
                <a:gd name="connsiteX12" fmla="*/ 2786061 w 5991224"/>
                <a:gd name="connsiteY12" fmla="*/ 464344 h 981076"/>
                <a:gd name="connsiteX13" fmla="*/ 2452686 w 5991224"/>
                <a:gd name="connsiteY13" fmla="*/ 550069 h 981076"/>
                <a:gd name="connsiteX14" fmla="*/ 2245517 w 5991224"/>
                <a:gd name="connsiteY14" fmla="*/ 588169 h 981076"/>
                <a:gd name="connsiteX15" fmla="*/ 1964530 w 5991224"/>
                <a:gd name="connsiteY15" fmla="*/ 6667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19536 w 5991224"/>
                <a:gd name="connsiteY8" fmla="*/ 283369 h 981076"/>
                <a:gd name="connsiteX9" fmla="*/ 3624261 w 5991224"/>
                <a:gd name="connsiteY9" fmla="*/ 295275 h 981076"/>
                <a:gd name="connsiteX10" fmla="*/ 3340892 w 5991224"/>
                <a:gd name="connsiteY10" fmla="*/ 340519 h 981076"/>
                <a:gd name="connsiteX11" fmla="*/ 3043236 w 5991224"/>
                <a:gd name="connsiteY11" fmla="*/ 426244 h 981076"/>
                <a:gd name="connsiteX12" fmla="*/ 2786061 w 5991224"/>
                <a:gd name="connsiteY12" fmla="*/ 464344 h 981076"/>
                <a:gd name="connsiteX13" fmla="*/ 2452686 w 5991224"/>
                <a:gd name="connsiteY13" fmla="*/ 550069 h 981076"/>
                <a:gd name="connsiteX14" fmla="*/ 2245517 w 5991224"/>
                <a:gd name="connsiteY14" fmla="*/ 588169 h 981076"/>
                <a:gd name="connsiteX15" fmla="*/ 1964530 w 5991224"/>
                <a:gd name="connsiteY15" fmla="*/ 6667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19536 w 5991224"/>
                <a:gd name="connsiteY8" fmla="*/ 283369 h 981076"/>
                <a:gd name="connsiteX9" fmla="*/ 3624261 w 5991224"/>
                <a:gd name="connsiteY9" fmla="*/ 295275 h 981076"/>
                <a:gd name="connsiteX10" fmla="*/ 3340892 w 5991224"/>
                <a:gd name="connsiteY10" fmla="*/ 388144 h 981076"/>
                <a:gd name="connsiteX11" fmla="*/ 3043236 w 5991224"/>
                <a:gd name="connsiteY11" fmla="*/ 426244 h 981076"/>
                <a:gd name="connsiteX12" fmla="*/ 2786061 w 5991224"/>
                <a:gd name="connsiteY12" fmla="*/ 464344 h 981076"/>
                <a:gd name="connsiteX13" fmla="*/ 2452686 w 5991224"/>
                <a:gd name="connsiteY13" fmla="*/ 550069 h 981076"/>
                <a:gd name="connsiteX14" fmla="*/ 2245517 w 5991224"/>
                <a:gd name="connsiteY14" fmla="*/ 588169 h 981076"/>
                <a:gd name="connsiteX15" fmla="*/ 1964530 w 5991224"/>
                <a:gd name="connsiteY15" fmla="*/ 6667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19536 w 5991224"/>
                <a:gd name="connsiteY8" fmla="*/ 283369 h 981076"/>
                <a:gd name="connsiteX9" fmla="*/ 3624261 w 5991224"/>
                <a:gd name="connsiteY9" fmla="*/ 381000 h 981076"/>
                <a:gd name="connsiteX10" fmla="*/ 3340892 w 5991224"/>
                <a:gd name="connsiteY10" fmla="*/ 388144 h 981076"/>
                <a:gd name="connsiteX11" fmla="*/ 3043236 w 5991224"/>
                <a:gd name="connsiteY11" fmla="*/ 426244 h 981076"/>
                <a:gd name="connsiteX12" fmla="*/ 2786061 w 5991224"/>
                <a:gd name="connsiteY12" fmla="*/ 464344 h 981076"/>
                <a:gd name="connsiteX13" fmla="*/ 2452686 w 5991224"/>
                <a:gd name="connsiteY13" fmla="*/ 550069 h 981076"/>
                <a:gd name="connsiteX14" fmla="*/ 2245517 w 5991224"/>
                <a:gd name="connsiteY14" fmla="*/ 588169 h 981076"/>
                <a:gd name="connsiteX15" fmla="*/ 1964530 w 5991224"/>
                <a:gd name="connsiteY15" fmla="*/ 6667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29061 w 5991224"/>
                <a:gd name="connsiteY8" fmla="*/ 350044 h 981076"/>
                <a:gd name="connsiteX9" fmla="*/ 3624261 w 5991224"/>
                <a:gd name="connsiteY9" fmla="*/ 381000 h 981076"/>
                <a:gd name="connsiteX10" fmla="*/ 3340892 w 5991224"/>
                <a:gd name="connsiteY10" fmla="*/ 388144 h 981076"/>
                <a:gd name="connsiteX11" fmla="*/ 3043236 w 5991224"/>
                <a:gd name="connsiteY11" fmla="*/ 426244 h 981076"/>
                <a:gd name="connsiteX12" fmla="*/ 2786061 w 5991224"/>
                <a:gd name="connsiteY12" fmla="*/ 464344 h 981076"/>
                <a:gd name="connsiteX13" fmla="*/ 2452686 w 5991224"/>
                <a:gd name="connsiteY13" fmla="*/ 550069 h 981076"/>
                <a:gd name="connsiteX14" fmla="*/ 2245517 w 5991224"/>
                <a:gd name="connsiteY14" fmla="*/ 588169 h 981076"/>
                <a:gd name="connsiteX15" fmla="*/ 1964530 w 5991224"/>
                <a:gd name="connsiteY15" fmla="*/ 6667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205286 w 5991224"/>
                <a:gd name="connsiteY7" fmla="*/ 311944 h 981076"/>
                <a:gd name="connsiteX8" fmla="*/ 3929061 w 5991224"/>
                <a:gd name="connsiteY8" fmla="*/ 350044 h 981076"/>
                <a:gd name="connsiteX9" fmla="*/ 3624261 w 5991224"/>
                <a:gd name="connsiteY9" fmla="*/ 381000 h 981076"/>
                <a:gd name="connsiteX10" fmla="*/ 3340892 w 5991224"/>
                <a:gd name="connsiteY10" fmla="*/ 388144 h 981076"/>
                <a:gd name="connsiteX11" fmla="*/ 3043236 w 5991224"/>
                <a:gd name="connsiteY11" fmla="*/ 426244 h 981076"/>
                <a:gd name="connsiteX12" fmla="*/ 2786061 w 5991224"/>
                <a:gd name="connsiteY12" fmla="*/ 464344 h 981076"/>
                <a:gd name="connsiteX13" fmla="*/ 2452686 w 5991224"/>
                <a:gd name="connsiteY13" fmla="*/ 550069 h 981076"/>
                <a:gd name="connsiteX14" fmla="*/ 2245517 w 5991224"/>
                <a:gd name="connsiteY14" fmla="*/ 588169 h 981076"/>
                <a:gd name="connsiteX15" fmla="*/ 1964530 w 5991224"/>
                <a:gd name="connsiteY15" fmla="*/ 6667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48173 w 5991224"/>
                <a:gd name="connsiteY6" fmla="*/ 300037 h 981076"/>
                <a:gd name="connsiteX7" fmla="*/ 4205286 w 5991224"/>
                <a:gd name="connsiteY7" fmla="*/ 311944 h 981076"/>
                <a:gd name="connsiteX8" fmla="*/ 3929061 w 5991224"/>
                <a:gd name="connsiteY8" fmla="*/ 350044 h 981076"/>
                <a:gd name="connsiteX9" fmla="*/ 3624261 w 5991224"/>
                <a:gd name="connsiteY9" fmla="*/ 381000 h 981076"/>
                <a:gd name="connsiteX10" fmla="*/ 3340892 w 5991224"/>
                <a:gd name="connsiteY10" fmla="*/ 388144 h 981076"/>
                <a:gd name="connsiteX11" fmla="*/ 3043236 w 5991224"/>
                <a:gd name="connsiteY11" fmla="*/ 426244 h 981076"/>
                <a:gd name="connsiteX12" fmla="*/ 2786061 w 5991224"/>
                <a:gd name="connsiteY12" fmla="*/ 464344 h 981076"/>
                <a:gd name="connsiteX13" fmla="*/ 2452686 w 5991224"/>
                <a:gd name="connsiteY13" fmla="*/ 550069 h 981076"/>
                <a:gd name="connsiteX14" fmla="*/ 2245517 w 5991224"/>
                <a:gd name="connsiteY14" fmla="*/ 588169 h 981076"/>
                <a:gd name="connsiteX15" fmla="*/ 1964530 w 5991224"/>
                <a:gd name="connsiteY15" fmla="*/ 6667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71462 h 981076"/>
                <a:gd name="connsiteX6" fmla="*/ 4448173 w 5991224"/>
                <a:gd name="connsiteY6" fmla="*/ 300037 h 981076"/>
                <a:gd name="connsiteX7" fmla="*/ 4205286 w 5991224"/>
                <a:gd name="connsiteY7" fmla="*/ 311944 h 981076"/>
                <a:gd name="connsiteX8" fmla="*/ 3929061 w 5991224"/>
                <a:gd name="connsiteY8" fmla="*/ 350044 h 981076"/>
                <a:gd name="connsiteX9" fmla="*/ 3624261 w 5991224"/>
                <a:gd name="connsiteY9" fmla="*/ 381000 h 981076"/>
                <a:gd name="connsiteX10" fmla="*/ 3340892 w 5991224"/>
                <a:gd name="connsiteY10" fmla="*/ 388144 h 981076"/>
                <a:gd name="connsiteX11" fmla="*/ 3043236 w 5991224"/>
                <a:gd name="connsiteY11" fmla="*/ 426244 h 981076"/>
                <a:gd name="connsiteX12" fmla="*/ 2786061 w 5991224"/>
                <a:gd name="connsiteY12" fmla="*/ 464344 h 981076"/>
                <a:gd name="connsiteX13" fmla="*/ 2452686 w 5991224"/>
                <a:gd name="connsiteY13" fmla="*/ 550069 h 981076"/>
                <a:gd name="connsiteX14" fmla="*/ 2245517 w 5991224"/>
                <a:gd name="connsiteY14" fmla="*/ 588169 h 981076"/>
                <a:gd name="connsiteX15" fmla="*/ 1964530 w 5991224"/>
                <a:gd name="connsiteY15" fmla="*/ 6667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9667 w 5991224"/>
                <a:gd name="connsiteY4" fmla="*/ 228600 h 981076"/>
                <a:gd name="connsiteX5" fmla="*/ 4767261 w 5991224"/>
                <a:gd name="connsiteY5" fmla="*/ 271462 h 981076"/>
                <a:gd name="connsiteX6" fmla="*/ 4448173 w 5991224"/>
                <a:gd name="connsiteY6" fmla="*/ 300037 h 981076"/>
                <a:gd name="connsiteX7" fmla="*/ 4205286 w 5991224"/>
                <a:gd name="connsiteY7" fmla="*/ 311944 h 981076"/>
                <a:gd name="connsiteX8" fmla="*/ 3929061 w 5991224"/>
                <a:gd name="connsiteY8" fmla="*/ 350044 h 981076"/>
                <a:gd name="connsiteX9" fmla="*/ 3624261 w 5991224"/>
                <a:gd name="connsiteY9" fmla="*/ 381000 h 981076"/>
                <a:gd name="connsiteX10" fmla="*/ 3340892 w 5991224"/>
                <a:gd name="connsiteY10" fmla="*/ 388144 h 981076"/>
                <a:gd name="connsiteX11" fmla="*/ 3043236 w 5991224"/>
                <a:gd name="connsiteY11" fmla="*/ 426244 h 981076"/>
                <a:gd name="connsiteX12" fmla="*/ 2786061 w 5991224"/>
                <a:gd name="connsiteY12" fmla="*/ 464344 h 981076"/>
                <a:gd name="connsiteX13" fmla="*/ 2452686 w 5991224"/>
                <a:gd name="connsiteY13" fmla="*/ 550069 h 981076"/>
                <a:gd name="connsiteX14" fmla="*/ 2245517 w 5991224"/>
                <a:gd name="connsiteY14" fmla="*/ 588169 h 981076"/>
                <a:gd name="connsiteX15" fmla="*/ 1964530 w 5991224"/>
                <a:gd name="connsiteY15" fmla="*/ 6667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407816 w 5991224"/>
                <a:gd name="connsiteY2" fmla="*/ 169069 h 981076"/>
                <a:gd name="connsiteX3" fmla="*/ 5203030 w 5991224"/>
                <a:gd name="connsiteY3" fmla="*/ 159544 h 981076"/>
                <a:gd name="connsiteX4" fmla="*/ 4969667 w 5991224"/>
                <a:gd name="connsiteY4" fmla="*/ 228600 h 981076"/>
                <a:gd name="connsiteX5" fmla="*/ 4767261 w 5991224"/>
                <a:gd name="connsiteY5" fmla="*/ 271462 h 981076"/>
                <a:gd name="connsiteX6" fmla="*/ 4448173 w 5991224"/>
                <a:gd name="connsiteY6" fmla="*/ 300037 h 981076"/>
                <a:gd name="connsiteX7" fmla="*/ 4205286 w 5991224"/>
                <a:gd name="connsiteY7" fmla="*/ 311944 h 981076"/>
                <a:gd name="connsiteX8" fmla="*/ 3929061 w 5991224"/>
                <a:gd name="connsiteY8" fmla="*/ 350044 h 981076"/>
                <a:gd name="connsiteX9" fmla="*/ 3624261 w 5991224"/>
                <a:gd name="connsiteY9" fmla="*/ 381000 h 981076"/>
                <a:gd name="connsiteX10" fmla="*/ 3340892 w 5991224"/>
                <a:gd name="connsiteY10" fmla="*/ 388144 h 981076"/>
                <a:gd name="connsiteX11" fmla="*/ 3043236 w 5991224"/>
                <a:gd name="connsiteY11" fmla="*/ 426244 h 981076"/>
                <a:gd name="connsiteX12" fmla="*/ 2786061 w 5991224"/>
                <a:gd name="connsiteY12" fmla="*/ 464344 h 981076"/>
                <a:gd name="connsiteX13" fmla="*/ 2452686 w 5991224"/>
                <a:gd name="connsiteY13" fmla="*/ 550069 h 981076"/>
                <a:gd name="connsiteX14" fmla="*/ 2245517 w 5991224"/>
                <a:gd name="connsiteY14" fmla="*/ 588169 h 981076"/>
                <a:gd name="connsiteX15" fmla="*/ 1964530 w 5991224"/>
                <a:gd name="connsiteY15" fmla="*/ 6667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24522 w 5991224"/>
                <a:gd name="connsiteY1" fmla="*/ 104776 h 981076"/>
                <a:gd name="connsiteX2" fmla="*/ 5407816 w 5991224"/>
                <a:gd name="connsiteY2" fmla="*/ 169069 h 981076"/>
                <a:gd name="connsiteX3" fmla="*/ 5203030 w 5991224"/>
                <a:gd name="connsiteY3" fmla="*/ 159544 h 981076"/>
                <a:gd name="connsiteX4" fmla="*/ 4969667 w 5991224"/>
                <a:gd name="connsiteY4" fmla="*/ 228600 h 981076"/>
                <a:gd name="connsiteX5" fmla="*/ 4767261 w 5991224"/>
                <a:gd name="connsiteY5" fmla="*/ 271462 h 981076"/>
                <a:gd name="connsiteX6" fmla="*/ 4448173 w 5991224"/>
                <a:gd name="connsiteY6" fmla="*/ 300037 h 981076"/>
                <a:gd name="connsiteX7" fmla="*/ 4205286 w 5991224"/>
                <a:gd name="connsiteY7" fmla="*/ 311944 h 981076"/>
                <a:gd name="connsiteX8" fmla="*/ 3929061 w 5991224"/>
                <a:gd name="connsiteY8" fmla="*/ 350044 h 981076"/>
                <a:gd name="connsiteX9" fmla="*/ 3624261 w 5991224"/>
                <a:gd name="connsiteY9" fmla="*/ 381000 h 981076"/>
                <a:gd name="connsiteX10" fmla="*/ 3340892 w 5991224"/>
                <a:gd name="connsiteY10" fmla="*/ 388144 h 981076"/>
                <a:gd name="connsiteX11" fmla="*/ 3043236 w 5991224"/>
                <a:gd name="connsiteY11" fmla="*/ 426244 h 981076"/>
                <a:gd name="connsiteX12" fmla="*/ 2786061 w 5991224"/>
                <a:gd name="connsiteY12" fmla="*/ 464344 h 981076"/>
                <a:gd name="connsiteX13" fmla="*/ 2452686 w 5991224"/>
                <a:gd name="connsiteY13" fmla="*/ 550069 h 981076"/>
                <a:gd name="connsiteX14" fmla="*/ 2245517 w 5991224"/>
                <a:gd name="connsiteY14" fmla="*/ 588169 h 981076"/>
                <a:gd name="connsiteX15" fmla="*/ 1964530 w 5991224"/>
                <a:gd name="connsiteY15" fmla="*/ 6667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42976"/>
                <a:gd name="connsiteX1" fmla="*/ 5724522 w 5991224"/>
                <a:gd name="connsiteY1" fmla="*/ 66676 h 942976"/>
                <a:gd name="connsiteX2" fmla="*/ 5407816 w 5991224"/>
                <a:gd name="connsiteY2" fmla="*/ 130969 h 942976"/>
                <a:gd name="connsiteX3" fmla="*/ 5203030 w 5991224"/>
                <a:gd name="connsiteY3" fmla="*/ 121444 h 942976"/>
                <a:gd name="connsiteX4" fmla="*/ 4969667 w 5991224"/>
                <a:gd name="connsiteY4" fmla="*/ 190500 h 942976"/>
                <a:gd name="connsiteX5" fmla="*/ 4767261 w 5991224"/>
                <a:gd name="connsiteY5" fmla="*/ 233362 h 942976"/>
                <a:gd name="connsiteX6" fmla="*/ 4448173 w 5991224"/>
                <a:gd name="connsiteY6" fmla="*/ 261937 h 942976"/>
                <a:gd name="connsiteX7" fmla="*/ 4205286 w 5991224"/>
                <a:gd name="connsiteY7" fmla="*/ 273844 h 942976"/>
                <a:gd name="connsiteX8" fmla="*/ 3929061 w 5991224"/>
                <a:gd name="connsiteY8" fmla="*/ 311944 h 942976"/>
                <a:gd name="connsiteX9" fmla="*/ 3624261 w 5991224"/>
                <a:gd name="connsiteY9" fmla="*/ 342900 h 942976"/>
                <a:gd name="connsiteX10" fmla="*/ 3340892 w 5991224"/>
                <a:gd name="connsiteY10" fmla="*/ 350044 h 942976"/>
                <a:gd name="connsiteX11" fmla="*/ 3043236 w 5991224"/>
                <a:gd name="connsiteY11" fmla="*/ 388144 h 942976"/>
                <a:gd name="connsiteX12" fmla="*/ 2786061 w 5991224"/>
                <a:gd name="connsiteY12" fmla="*/ 426244 h 942976"/>
                <a:gd name="connsiteX13" fmla="*/ 2452686 w 5991224"/>
                <a:gd name="connsiteY13" fmla="*/ 511969 h 942976"/>
                <a:gd name="connsiteX14" fmla="*/ 2245517 w 5991224"/>
                <a:gd name="connsiteY14" fmla="*/ 550069 h 942976"/>
                <a:gd name="connsiteX15" fmla="*/ 1964530 w 5991224"/>
                <a:gd name="connsiteY15" fmla="*/ 628650 h 942976"/>
                <a:gd name="connsiteX16" fmla="*/ 1719261 w 5991224"/>
                <a:gd name="connsiteY16" fmla="*/ 692944 h 942976"/>
                <a:gd name="connsiteX17" fmla="*/ 1483518 w 5991224"/>
                <a:gd name="connsiteY17" fmla="*/ 752475 h 942976"/>
                <a:gd name="connsiteX18" fmla="*/ 1128711 w 5991224"/>
                <a:gd name="connsiteY18" fmla="*/ 816769 h 942976"/>
                <a:gd name="connsiteX19" fmla="*/ 804861 w 5991224"/>
                <a:gd name="connsiteY19" fmla="*/ 883444 h 942976"/>
                <a:gd name="connsiteX20" fmla="*/ 357186 w 5991224"/>
                <a:gd name="connsiteY20" fmla="*/ 912019 h 942976"/>
                <a:gd name="connsiteX21" fmla="*/ 0 w 5991224"/>
                <a:gd name="connsiteY21" fmla="*/ 942976 h 942976"/>
                <a:gd name="connsiteX0" fmla="*/ 5991224 w 5991224"/>
                <a:gd name="connsiteY0" fmla="*/ 0 h 942976"/>
                <a:gd name="connsiteX1" fmla="*/ 5724522 w 5991224"/>
                <a:gd name="connsiteY1" fmla="*/ 66676 h 942976"/>
                <a:gd name="connsiteX2" fmla="*/ 5407816 w 5991224"/>
                <a:gd name="connsiteY2" fmla="*/ 130969 h 942976"/>
                <a:gd name="connsiteX3" fmla="*/ 5203030 w 5991224"/>
                <a:gd name="connsiteY3" fmla="*/ 121444 h 942976"/>
                <a:gd name="connsiteX4" fmla="*/ 4969667 w 5991224"/>
                <a:gd name="connsiteY4" fmla="*/ 190500 h 942976"/>
                <a:gd name="connsiteX5" fmla="*/ 4710111 w 5991224"/>
                <a:gd name="connsiteY5" fmla="*/ 252412 h 942976"/>
                <a:gd name="connsiteX6" fmla="*/ 4448173 w 5991224"/>
                <a:gd name="connsiteY6" fmla="*/ 261937 h 942976"/>
                <a:gd name="connsiteX7" fmla="*/ 4205286 w 5991224"/>
                <a:gd name="connsiteY7" fmla="*/ 273844 h 942976"/>
                <a:gd name="connsiteX8" fmla="*/ 3929061 w 5991224"/>
                <a:gd name="connsiteY8" fmla="*/ 311944 h 942976"/>
                <a:gd name="connsiteX9" fmla="*/ 3624261 w 5991224"/>
                <a:gd name="connsiteY9" fmla="*/ 342900 h 942976"/>
                <a:gd name="connsiteX10" fmla="*/ 3340892 w 5991224"/>
                <a:gd name="connsiteY10" fmla="*/ 350044 h 942976"/>
                <a:gd name="connsiteX11" fmla="*/ 3043236 w 5991224"/>
                <a:gd name="connsiteY11" fmla="*/ 388144 h 942976"/>
                <a:gd name="connsiteX12" fmla="*/ 2786061 w 5991224"/>
                <a:gd name="connsiteY12" fmla="*/ 426244 h 942976"/>
                <a:gd name="connsiteX13" fmla="*/ 2452686 w 5991224"/>
                <a:gd name="connsiteY13" fmla="*/ 511969 h 942976"/>
                <a:gd name="connsiteX14" fmla="*/ 2245517 w 5991224"/>
                <a:gd name="connsiteY14" fmla="*/ 550069 h 942976"/>
                <a:gd name="connsiteX15" fmla="*/ 1964530 w 5991224"/>
                <a:gd name="connsiteY15" fmla="*/ 628650 h 942976"/>
                <a:gd name="connsiteX16" fmla="*/ 1719261 w 5991224"/>
                <a:gd name="connsiteY16" fmla="*/ 692944 h 942976"/>
                <a:gd name="connsiteX17" fmla="*/ 1483518 w 5991224"/>
                <a:gd name="connsiteY17" fmla="*/ 752475 h 942976"/>
                <a:gd name="connsiteX18" fmla="*/ 1128711 w 5991224"/>
                <a:gd name="connsiteY18" fmla="*/ 816769 h 942976"/>
                <a:gd name="connsiteX19" fmla="*/ 804861 w 5991224"/>
                <a:gd name="connsiteY19" fmla="*/ 883444 h 942976"/>
                <a:gd name="connsiteX20" fmla="*/ 357186 w 5991224"/>
                <a:gd name="connsiteY20" fmla="*/ 912019 h 942976"/>
                <a:gd name="connsiteX21" fmla="*/ 0 w 5991224"/>
                <a:gd name="connsiteY21" fmla="*/ 942976 h 942976"/>
                <a:gd name="connsiteX0" fmla="*/ 5991224 w 5991224"/>
                <a:gd name="connsiteY0" fmla="*/ 0 h 942976"/>
                <a:gd name="connsiteX1" fmla="*/ 5724522 w 5991224"/>
                <a:gd name="connsiteY1" fmla="*/ 66676 h 942976"/>
                <a:gd name="connsiteX2" fmla="*/ 5407816 w 5991224"/>
                <a:gd name="connsiteY2" fmla="*/ 130969 h 942976"/>
                <a:gd name="connsiteX3" fmla="*/ 5174455 w 5991224"/>
                <a:gd name="connsiteY3" fmla="*/ 140494 h 942976"/>
                <a:gd name="connsiteX4" fmla="*/ 4969667 w 5991224"/>
                <a:gd name="connsiteY4" fmla="*/ 190500 h 942976"/>
                <a:gd name="connsiteX5" fmla="*/ 4710111 w 5991224"/>
                <a:gd name="connsiteY5" fmla="*/ 252412 h 942976"/>
                <a:gd name="connsiteX6" fmla="*/ 4448173 w 5991224"/>
                <a:gd name="connsiteY6" fmla="*/ 261937 h 942976"/>
                <a:gd name="connsiteX7" fmla="*/ 4205286 w 5991224"/>
                <a:gd name="connsiteY7" fmla="*/ 273844 h 942976"/>
                <a:gd name="connsiteX8" fmla="*/ 3929061 w 5991224"/>
                <a:gd name="connsiteY8" fmla="*/ 311944 h 942976"/>
                <a:gd name="connsiteX9" fmla="*/ 3624261 w 5991224"/>
                <a:gd name="connsiteY9" fmla="*/ 342900 h 942976"/>
                <a:gd name="connsiteX10" fmla="*/ 3340892 w 5991224"/>
                <a:gd name="connsiteY10" fmla="*/ 350044 h 942976"/>
                <a:gd name="connsiteX11" fmla="*/ 3043236 w 5991224"/>
                <a:gd name="connsiteY11" fmla="*/ 388144 h 942976"/>
                <a:gd name="connsiteX12" fmla="*/ 2786061 w 5991224"/>
                <a:gd name="connsiteY12" fmla="*/ 426244 h 942976"/>
                <a:gd name="connsiteX13" fmla="*/ 2452686 w 5991224"/>
                <a:gd name="connsiteY13" fmla="*/ 511969 h 942976"/>
                <a:gd name="connsiteX14" fmla="*/ 2245517 w 5991224"/>
                <a:gd name="connsiteY14" fmla="*/ 550069 h 942976"/>
                <a:gd name="connsiteX15" fmla="*/ 1964530 w 5991224"/>
                <a:gd name="connsiteY15" fmla="*/ 628650 h 942976"/>
                <a:gd name="connsiteX16" fmla="*/ 1719261 w 5991224"/>
                <a:gd name="connsiteY16" fmla="*/ 692944 h 942976"/>
                <a:gd name="connsiteX17" fmla="*/ 1483518 w 5991224"/>
                <a:gd name="connsiteY17" fmla="*/ 752475 h 942976"/>
                <a:gd name="connsiteX18" fmla="*/ 1128711 w 5991224"/>
                <a:gd name="connsiteY18" fmla="*/ 816769 h 942976"/>
                <a:gd name="connsiteX19" fmla="*/ 804861 w 5991224"/>
                <a:gd name="connsiteY19" fmla="*/ 883444 h 942976"/>
                <a:gd name="connsiteX20" fmla="*/ 357186 w 5991224"/>
                <a:gd name="connsiteY20" fmla="*/ 912019 h 942976"/>
                <a:gd name="connsiteX21" fmla="*/ 0 w 5991224"/>
                <a:gd name="connsiteY21" fmla="*/ 942976 h 942976"/>
                <a:gd name="connsiteX0" fmla="*/ 5991224 w 5991224"/>
                <a:gd name="connsiteY0" fmla="*/ 0 h 942976"/>
                <a:gd name="connsiteX1" fmla="*/ 5724522 w 5991224"/>
                <a:gd name="connsiteY1" fmla="*/ 66676 h 942976"/>
                <a:gd name="connsiteX2" fmla="*/ 5407816 w 5991224"/>
                <a:gd name="connsiteY2" fmla="*/ 130969 h 942976"/>
                <a:gd name="connsiteX3" fmla="*/ 5174455 w 5991224"/>
                <a:gd name="connsiteY3" fmla="*/ 140494 h 942976"/>
                <a:gd name="connsiteX4" fmla="*/ 4969667 w 5991224"/>
                <a:gd name="connsiteY4" fmla="*/ 190500 h 942976"/>
                <a:gd name="connsiteX5" fmla="*/ 4710111 w 5991224"/>
                <a:gd name="connsiteY5" fmla="*/ 223837 h 942976"/>
                <a:gd name="connsiteX6" fmla="*/ 4448173 w 5991224"/>
                <a:gd name="connsiteY6" fmla="*/ 261937 h 942976"/>
                <a:gd name="connsiteX7" fmla="*/ 4205286 w 5991224"/>
                <a:gd name="connsiteY7" fmla="*/ 273844 h 942976"/>
                <a:gd name="connsiteX8" fmla="*/ 3929061 w 5991224"/>
                <a:gd name="connsiteY8" fmla="*/ 311944 h 942976"/>
                <a:gd name="connsiteX9" fmla="*/ 3624261 w 5991224"/>
                <a:gd name="connsiteY9" fmla="*/ 342900 h 942976"/>
                <a:gd name="connsiteX10" fmla="*/ 3340892 w 5991224"/>
                <a:gd name="connsiteY10" fmla="*/ 350044 h 942976"/>
                <a:gd name="connsiteX11" fmla="*/ 3043236 w 5991224"/>
                <a:gd name="connsiteY11" fmla="*/ 388144 h 942976"/>
                <a:gd name="connsiteX12" fmla="*/ 2786061 w 5991224"/>
                <a:gd name="connsiteY12" fmla="*/ 426244 h 942976"/>
                <a:gd name="connsiteX13" fmla="*/ 2452686 w 5991224"/>
                <a:gd name="connsiteY13" fmla="*/ 511969 h 942976"/>
                <a:gd name="connsiteX14" fmla="*/ 2245517 w 5991224"/>
                <a:gd name="connsiteY14" fmla="*/ 550069 h 942976"/>
                <a:gd name="connsiteX15" fmla="*/ 1964530 w 5991224"/>
                <a:gd name="connsiteY15" fmla="*/ 628650 h 942976"/>
                <a:gd name="connsiteX16" fmla="*/ 1719261 w 5991224"/>
                <a:gd name="connsiteY16" fmla="*/ 692944 h 942976"/>
                <a:gd name="connsiteX17" fmla="*/ 1483518 w 5991224"/>
                <a:gd name="connsiteY17" fmla="*/ 752475 h 942976"/>
                <a:gd name="connsiteX18" fmla="*/ 1128711 w 5991224"/>
                <a:gd name="connsiteY18" fmla="*/ 816769 h 942976"/>
                <a:gd name="connsiteX19" fmla="*/ 804861 w 5991224"/>
                <a:gd name="connsiteY19" fmla="*/ 883444 h 942976"/>
                <a:gd name="connsiteX20" fmla="*/ 357186 w 5991224"/>
                <a:gd name="connsiteY20" fmla="*/ 912019 h 942976"/>
                <a:gd name="connsiteX21" fmla="*/ 0 w 5991224"/>
                <a:gd name="connsiteY21" fmla="*/ 942976 h 942976"/>
                <a:gd name="connsiteX0" fmla="*/ 5991224 w 5991224"/>
                <a:gd name="connsiteY0" fmla="*/ 0 h 942976"/>
                <a:gd name="connsiteX1" fmla="*/ 5724522 w 5991224"/>
                <a:gd name="connsiteY1" fmla="*/ 66676 h 942976"/>
                <a:gd name="connsiteX2" fmla="*/ 5407816 w 5991224"/>
                <a:gd name="connsiteY2" fmla="*/ 130969 h 942976"/>
                <a:gd name="connsiteX3" fmla="*/ 5174455 w 5991224"/>
                <a:gd name="connsiteY3" fmla="*/ 140494 h 942976"/>
                <a:gd name="connsiteX4" fmla="*/ 4969667 w 5991224"/>
                <a:gd name="connsiteY4" fmla="*/ 190500 h 942976"/>
                <a:gd name="connsiteX5" fmla="*/ 4710111 w 5991224"/>
                <a:gd name="connsiteY5" fmla="*/ 223837 h 942976"/>
                <a:gd name="connsiteX6" fmla="*/ 4448173 w 5991224"/>
                <a:gd name="connsiteY6" fmla="*/ 261937 h 942976"/>
                <a:gd name="connsiteX7" fmla="*/ 4205286 w 5991224"/>
                <a:gd name="connsiteY7" fmla="*/ 273844 h 942976"/>
                <a:gd name="connsiteX8" fmla="*/ 3929061 w 5991224"/>
                <a:gd name="connsiteY8" fmla="*/ 340519 h 942976"/>
                <a:gd name="connsiteX9" fmla="*/ 3624261 w 5991224"/>
                <a:gd name="connsiteY9" fmla="*/ 342900 h 942976"/>
                <a:gd name="connsiteX10" fmla="*/ 3340892 w 5991224"/>
                <a:gd name="connsiteY10" fmla="*/ 350044 h 942976"/>
                <a:gd name="connsiteX11" fmla="*/ 3043236 w 5991224"/>
                <a:gd name="connsiteY11" fmla="*/ 388144 h 942976"/>
                <a:gd name="connsiteX12" fmla="*/ 2786061 w 5991224"/>
                <a:gd name="connsiteY12" fmla="*/ 426244 h 942976"/>
                <a:gd name="connsiteX13" fmla="*/ 2452686 w 5991224"/>
                <a:gd name="connsiteY13" fmla="*/ 511969 h 942976"/>
                <a:gd name="connsiteX14" fmla="*/ 2245517 w 5991224"/>
                <a:gd name="connsiteY14" fmla="*/ 550069 h 942976"/>
                <a:gd name="connsiteX15" fmla="*/ 1964530 w 5991224"/>
                <a:gd name="connsiteY15" fmla="*/ 628650 h 942976"/>
                <a:gd name="connsiteX16" fmla="*/ 1719261 w 5991224"/>
                <a:gd name="connsiteY16" fmla="*/ 692944 h 942976"/>
                <a:gd name="connsiteX17" fmla="*/ 1483518 w 5991224"/>
                <a:gd name="connsiteY17" fmla="*/ 752475 h 942976"/>
                <a:gd name="connsiteX18" fmla="*/ 1128711 w 5991224"/>
                <a:gd name="connsiteY18" fmla="*/ 816769 h 942976"/>
                <a:gd name="connsiteX19" fmla="*/ 804861 w 5991224"/>
                <a:gd name="connsiteY19" fmla="*/ 883444 h 942976"/>
                <a:gd name="connsiteX20" fmla="*/ 357186 w 5991224"/>
                <a:gd name="connsiteY20" fmla="*/ 912019 h 942976"/>
                <a:gd name="connsiteX21" fmla="*/ 0 w 5991224"/>
                <a:gd name="connsiteY21" fmla="*/ 942976 h 942976"/>
                <a:gd name="connsiteX0" fmla="*/ 5991224 w 5991224"/>
                <a:gd name="connsiteY0" fmla="*/ 0 h 942976"/>
                <a:gd name="connsiteX1" fmla="*/ 5724522 w 5991224"/>
                <a:gd name="connsiteY1" fmla="*/ 66676 h 942976"/>
                <a:gd name="connsiteX2" fmla="*/ 5407816 w 5991224"/>
                <a:gd name="connsiteY2" fmla="*/ 130969 h 942976"/>
                <a:gd name="connsiteX3" fmla="*/ 5174455 w 5991224"/>
                <a:gd name="connsiteY3" fmla="*/ 140494 h 942976"/>
                <a:gd name="connsiteX4" fmla="*/ 4969667 w 5991224"/>
                <a:gd name="connsiteY4" fmla="*/ 190500 h 942976"/>
                <a:gd name="connsiteX5" fmla="*/ 4710111 w 5991224"/>
                <a:gd name="connsiteY5" fmla="*/ 223837 h 942976"/>
                <a:gd name="connsiteX6" fmla="*/ 4448173 w 5991224"/>
                <a:gd name="connsiteY6" fmla="*/ 261937 h 942976"/>
                <a:gd name="connsiteX7" fmla="*/ 4205286 w 5991224"/>
                <a:gd name="connsiteY7" fmla="*/ 273844 h 942976"/>
                <a:gd name="connsiteX8" fmla="*/ 3929061 w 5991224"/>
                <a:gd name="connsiteY8" fmla="*/ 340519 h 942976"/>
                <a:gd name="connsiteX9" fmla="*/ 3624261 w 5991224"/>
                <a:gd name="connsiteY9" fmla="*/ 342900 h 942976"/>
                <a:gd name="connsiteX10" fmla="*/ 3340892 w 5991224"/>
                <a:gd name="connsiteY10" fmla="*/ 388144 h 942976"/>
                <a:gd name="connsiteX11" fmla="*/ 3043236 w 5991224"/>
                <a:gd name="connsiteY11" fmla="*/ 388144 h 942976"/>
                <a:gd name="connsiteX12" fmla="*/ 2786061 w 5991224"/>
                <a:gd name="connsiteY12" fmla="*/ 426244 h 942976"/>
                <a:gd name="connsiteX13" fmla="*/ 2452686 w 5991224"/>
                <a:gd name="connsiteY13" fmla="*/ 511969 h 942976"/>
                <a:gd name="connsiteX14" fmla="*/ 2245517 w 5991224"/>
                <a:gd name="connsiteY14" fmla="*/ 550069 h 942976"/>
                <a:gd name="connsiteX15" fmla="*/ 1964530 w 5991224"/>
                <a:gd name="connsiteY15" fmla="*/ 628650 h 942976"/>
                <a:gd name="connsiteX16" fmla="*/ 1719261 w 5991224"/>
                <a:gd name="connsiteY16" fmla="*/ 692944 h 942976"/>
                <a:gd name="connsiteX17" fmla="*/ 1483518 w 5991224"/>
                <a:gd name="connsiteY17" fmla="*/ 752475 h 942976"/>
                <a:gd name="connsiteX18" fmla="*/ 1128711 w 5991224"/>
                <a:gd name="connsiteY18" fmla="*/ 816769 h 942976"/>
                <a:gd name="connsiteX19" fmla="*/ 804861 w 5991224"/>
                <a:gd name="connsiteY19" fmla="*/ 883444 h 942976"/>
                <a:gd name="connsiteX20" fmla="*/ 357186 w 5991224"/>
                <a:gd name="connsiteY20" fmla="*/ 912019 h 942976"/>
                <a:gd name="connsiteX21" fmla="*/ 0 w 5991224"/>
                <a:gd name="connsiteY21" fmla="*/ 942976 h 942976"/>
                <a:gd name="connsiteX0" fmla="*/ 5991224 w 5991224"/>
                <a:gd name="connsiteY0" fmla="*/ 0 h 942976"/>
                <a:gd name="connsiteX1" fmla="*/ 5724522 w 5991224"/>
                <a:gd name="connsiteY1" fmla="*/ 66676 h 942976"/>
                <a:gd name="connsiteX2" fmla="*/ 5407816 w 5991224"/>
                <a:gd name="connsiteY2" fmla="*/ 130969 h 942976"/>
                <a:gd name="connsiteX3" fmla="*/ 5174455 w 5991224"/>
                <a:gd name="connsiteY3" fmla="*/ 140494 h 942976"/>
                <a:gd name="connsiteX4" fmla="*/ 4969667 w 5991224"/>
                <a:gd name="connsiteY4" fmla="*/ 190500 h 942976"/>
                <a:gd name="connsiteX5" fmla="*/ 4710111 w 5991224"/>
                <a:gd name="connsiteY5" fmla="*/ 223837 h 942976"/>
                <a:gd name="connsiteX6" fmla="*/ 4448173 w 5991224"/>
                <a:gd name="connsiteY6" fmla="*/ 261937 h 942976"/>
                <a:gd name="connsiteX7" fmla="*/ 4205286 w 5991224"/>
                <a:gd name="connsiteY7" fmla="*/ 273844 h 942976"/>
                <a:gd name="connsiteX8" fmla="*/ 3929061 w 5991224"/>
                <a:gd name="connsiteY8" fmla="*/ 340519 h 942976"/>
                <a:gd name="connsiteX9" fmla="*/ 3624261 w 5991224"/>
                <a:gd name="connsiteY9" fmla="*/ 342900 h 942976"/>
                <a:gd name="connsiteX10" fmla="*/ 3312317 w 5991224"/>
                <a:gd name="connsiteY10" fmla="*/ 369094 h 942976"/>
                <a:gd name="connsiteX11" fmla="*/ 3043236 w 5991224"/>
                <a:gd name="connsiteY11" fmla="*/ 388144 h 942976"/>
                <a:gd name="connsiteX12" fmla="*/ 2786061 w 5991224"/>
                <a:gd name="connsiteY12" fmla="*/ 426244 h 942976"/>
                <a:gd name="connsiteX13" fmla="*/ 2452686 w 5991224"/>
                <a:gd name="connsiteY13" fmla="*/ 511969 h 942976"/>
                <a:gd name="connsiteX14" fmla="*/ 2245517 w 5991224"/>
                <a:gd name="connsiteY14" fmla="*/ 550069 h 942976"/>
                <a:gd name="connsiteX15" fmla="*/ 1964530 w 5991224"/>
                <a:gd name="connsiteY15" fmla="*/ 628650 h 942976"/>
                <a:gd name="connsiteX16" fmla="*/ 1719261 w 5991224"/>
                <a:gd name="connsiteY16" fmla="*/ 692944 h 942976"/>
                <a:gd name="connsiteX17" fmla="*/ 1483518 w 5991224"/>
                <a:gd name="connsiteY17" fmla="*/ 752475 h 942976"/>
                <a:gd name="connsiteX18" fmla="*/ 1128711 w 5991224"/>
                <a:gd name="connsiteY18" fmla="*/ 816769 h 942976"/>
                <a:gd name="connsiteX19" fmla="*/ 804861 w 5991224"/>
                <a:gd name="connsiteY19" fmla="*/ 883444 h 942976"/>
                <a:gd name="connsiteX20" fmla="*/ 357186 w 5991224"/>
                <a:gd name="connsiteY20" fmla="*/ 912019 h 942976"/>
                <a:gd name="connsiteX21" fmla="*/ 0 w 5991224"/>
                <a:gd name="connsiteY21" fmla="*/ 942976 h 942976"/>
                <a:gd name="connsiteX0" fmla="*/ 5991224 w 5991224"/>
                <a:gd name="connsiteY0" fmla="*/ 0 h 942976"/>
                <a:gd name="connsiteX1" fmla="*/ 5724522 w 5991224"/>
                <a:gd name="connsiteY1" fmla="*/ 66676 h 942976"/>
                <a:gd name="connsiteX2" fmla="*/ 5407816 w 5991224"/>
                <a:gd name="connsiteY2" fmla="*/ 130969 h 942976"/>
                <a:gd name="connsiteX3" fmla="*/ 5174455 w 5991224"/>
                <a:gd name="connsiteY3" fmla="*/ 140494 h 942976"/>
                <a:gd name="connsiteX4" fmla="*/ 4969667 w 5991224"/>
                <a:gd name="connsiteY4" fmla="*/ 190500 h 942976"/>
                <a:gd name="connsiteX5" fmla="*/ 4710111 w 5991224"/>
                <a:gd name="connsiteY5" fmla="*/ 223837 h 942976"/>
                <a:gd name="connsiteX6" fmla="*/ 4448173 w 5991224"/>
                <a:gd name="connsiteY6" fmla="*/ 261937 h 942976"/>
                <a:gd name="connsiteX7" fmla="*/ 4205286 w 5991224"/>
                <a:gd name="connsiteY7" fmla="*/ 273844 h 942976"/>
                <a:gd name="connsiteX8" fmla="*/ 3929061 w 5991224"/>
                <a:gd name="connsiteY8" fmla="*/ 340519 h 942976"/>
                <a:gd name="connsiteX9" fmla="*/ 3595686 w 5991224"/>
                <a:gd name="connsiteY9" fmla="*/ 361950 h 942976"/>
                <a:gd name="connsiteX10" fmla="*/ 3312317 w 5991224"/>
                <a:gd name="connsiteY10" fmla="*/ 369094 h 942976"/>
                <a:gd name="connsiteX11" fmla="*/ 3043236 w 5991224"/>
                <a:gd name="connsiteY11" fmla="*/ 388144 h 942976"/>
                <a:gd name="connsiteX12" fmla="*/ 2786061 w 5991224"/>
                <a:gd name="connsiteY12" fmla="*/ 426244 h 942976"/>
                <a:gd name="connsiteX13" fmla="*/ 2452686 w 5991224"/>
                <a:gd name="connsiteY13" fmla="*/ 511969 h 942976"/>
                <a:gd name="connsiteX14" fmla="*/ 2245517 w 5991224"/>
                <a:gd name="connsiteY14" fmla="*/ 550069 h 942976"/>
                <a:gd name="connsiteX15" fmla="*/ 1964530 w 5991224"/>
                <a:gd name="connsiteY15" fmla="*/ 628650 h 942976"/>
                <a:gd name="connsiteX16" fmla="*/ 1719261 w 5991224"/>
                <a:gd name="connsiteY16" fmla="*/ 692944 h 942976"/>
                <a:gd name="connsiteX17" fmla="*/ 1483518 w 5991224"/>
                <a:gd name="connsiteY17" fmla="*/ 752475 h 942976"/>
                <a:gd name="connsiteX18" fmla="*/ 1128711 w 5991224"/>
                <a:gd name="connsiteY18" fmla="*/ 816769 h 942976"/>
                <a:gd name="connsiteX19" fmla="*/ 804861 w 5991224"/>
                <a:gd name="connsiteY19" fmla="*/ 883444 h 942976"/>
                <a:gd name="connsiteX20" fmla="*/ 357186 w 5991224"/>
                <a:gd name="connsiteY20" fmla="*/ 912019 h 942976"/>
                <a:gd name="connsiteX21" fmla="*/ 0 w 5991224"/>
                <a:gd name="connsiteY21" fmla="*/ 942976 h 942976"/>
                <a:gd name="connsiteX0" fmla="*/ 5991224 w 5991224"/>
                <a:gd name="connsiteY0" fmla="*/ 0 h 942976"/>
                <a:gd name="connsiteX1" fmla="*/ 5724522 w 5991224"/>
                <a:gd name="connsiteY1" fmla="*/ 66676 h 942976"/>
                <a:gd name="connsiteX2" fmla="*/ 5407816 w 5991224"/>
                <a:gd name="connsiteY2" fmla="*/ 130969 h 942976"/>
                <a:gd name="connsiteX3" fmla="*/ 5174455 w 5991224"/>
                <a:gd name="connsiteY3" fmla="*/ 140494 h 942976"/>
                <a:gd name="connsiteX4" fmla="*/ 4969667 w 5991224"/>
                <a:gd name="connsiteY4" fmla="*/ 190500 h 942976"/>
                <a:gd name="connsiteX5" fmla="*/ 4710111 w 5991224"/>
                <a:gd name="connsiteY5" fmla="*/ 223837 h 942976"/>
                <a:gd name="connsiteX6" fmla="*/ 4448173 w 5991224"/>
                <a:gd name="connsiteY6" fmla="*/ 261937 h 942976"/>
                <a:gd name="connsiteX7" fmla="*/ 4205286 w 5991224"/>
                <a:gd name="connsiteY7" fmla="*/ 273844 h 942976"/>
                <a:gd name="connsiteX8" fmla="*/ 3871911 w 5991224"/>
                <a:gd name="connsiteY8" fmla="*/ 350044 h 942976"/>
                <a:gd name="connsiteX9" fmla="*/ 3595686 w 5991224"/>
                <a:gd name="connsiteY9" fmla="*/ 361950 h 942976"/>
                <a:gd name="connsiteX10" fmla="*/ 3312317 w 5991224"/>
                <a:gd name="connsiteY10" fmla="*/ 369094 h 942976"/>
                <a:gd name="connsiteX11" fmla="*/ 3043236 w 5991224"/>
                <a:gd name="connsiteY11" fmla="*/ 388144 h 942976"/>
                <a:gd name="connsiteX12" fmla="*/ 2786061 w 5991224"/>
                <a:gd name="connsiteY12" fmla="*/ 426244 h 942976"/>
                <a:gd name="connsiteX13" fmla="*/ 2452686 w 5991224"/>
                <a:gd name="connsiteY13" fmla="*/ 511969 h 942976"/>
                <a:gd name="connsiteX14" fmla="*/ 2245517 w 5991224"/>
                <a:gd name="connsiteY14" fmla="*/ 550069 h 942976"/>
                <a:gd name="connsiteX15" fmla="*/ 1964530 w 5991224"/>
                <a:gd name="connsiteY15" fmla="*/ 628650 h 942976"/>
                <a:gd name="connsiteX16" fmla="*/ 1719261 w 5991224"/>
                <a:gd name="connsiteY16" fmla="*/ 692944 h 942976"/>
                <a:gd name="connsiteX17" fmla="*/ 1483518 w 5991224"/>
                <a:gd name="connsiteY17" fmla="*/ 752475 h 942976"/>
                <a:gd name="connsiteX18" fmla="*/ 1128711 w 5991224"/>
                <a:gd name="connsiteY18" fmla="*/ 816769 h 942976"/>
                <a:gd name="connsiteX19" fmla="*/ 804861 w 5991224"/>
                <a:gd name="connsiteY19" fmla="*/ 883444 h 942976"/>
                <a:gd name="connsiteX20" fmla="*/ 357186 w 5991224"/>
                <a:gd name="connsiteY20" fmla="*/ 912019 h 942976"/>
                <a:gd name="connsiteX21" fmla="*/ 0 w 5991224"/>
                <a:gd name="connsiteY21" fmla="*/ 942976 h 942976"/>
                <a:gd name="connsiteX0" fmla="*/ 5991224 w 5991224"/>
                <a:gd name="connsiteY0" fmla="*/ 0 h 942976"/>
                <a:gd name="connsiteX1" fmla="*/ 5724522 w 5991224"/>
                <a:gd name="connsiteY1" fmla="*/ 66676 h 942976"/>
                <a:gd name="connsiteX2" fmla="*/ 5407816 w 5991224"/>
                <a:gd name="connsiteY2" fmla="*/ 130969 h 942976"/>
                <a:gd name="connsiteX3" fmla="*/ 5174455 w 5991224"/>
                <a:gd name="connsiteY3" fmla="*/ 140494 h 942976"/>
                <a:gd name="connsiteX4" fmla="*/ 4969667 w 5991224"/>
                <a:gd name="connsiteY4" fmla="*/ 190500 h 942976"/>
                <a:gd name="connsiteX5" fmla="*/ 4710111 w 5991224"/>
                <a:gd name="connsiteY5" fmla="*/ 223837 h 942976"/>
                <a:gd name="connsiteX6" fmla="*/ 4448173 w 5991224"/>
                <a:gd name="connsiteY6" fmla="*/ 261937 h 942976"/>
                <a:gd name="connsiteX7" fmla="*/ 4071936 w 5991224"/>
                <a:gd name="connsiteY7" fmla="*/ 445294 h 942976"/>
                <a:gd name="connsiteX8" fmla="*/ 3871911 w 5991224"/>
                <a:gd name="connsiteY8" fmla="*/ 350044 h 942976"/>
                <a:gd name="connsiteX9" fmla="*/ 3595686 w 5991224"/>
                <a:gd name="connsiteY9" fmla="*/ 361950 h 942976"/>
                <a:gd name="connsiteX10" fmla="*/ 3312317 w 5991224"/>
                <a:gd name="connsiteY10" fmla="*/ 369094 h 942976"/>
                <a:gd name="connsiteX11" fmla="*/ 3043236 w 5991224"/>
                <a:gd name="connsiteY11" fmla="*/ 388144 h 942976"/>
                <a:gd name="connsiteX12" fmla="*/ 2786061 w 5991224"/>
                <a:gd name="connsiteY12" fmla="*/ 426244 h 942976"/>
                <a:gd name="connsiteX13" fmla="*/ 2452686 w 5991224"/>
                <a:gd name="connsiteY13" fmla="*/ 511969 h 942976"/>
                <a:gd name="connsiteX14" fmla="*/ 2245517 w 5991224"/>
                <a:gd name="connsiteY14" fmla="*/ 550069 h 942976"/>
                <a:gd name="connsiteX15" fmla="*/ 1964530 w 5991224"/>
                <a:gd name="connsiteY15" fmla="*/ 628650 h 942976"/>
                <a:gd name="connsiteX16" fmla="*/ 1719261 w 5991224"/>
                <a:gd name="connsiteY16" fmla="*/ 692944 h 942976"/>
                <a:gd name="connsiteX17" fmla="*/ 1483518 w 5991224"/>
                <a:gd name="connsiteY17" fmla="*/ 752475 h 942976"/>
                <a:gd name="connsiteX18" fmla="*/ 1128711 w 5991224"/>
                <a:gd name="connsiteY18" fmla="*/ 816769 h 942976"/>
                <a:gd name="connsiteX19" fmla="*/ 804861 w 5991224"/>
                <a:gd name="connsiteY19" fmla="*/ 883444 h 942976"/>
                <a:gd name="connsiteX20" fmla="*/ 357186 w 5991224"/>
                <a:gd name="connsiteY20" fmla="*/ 912019 h 942976"/>
                <a:gd name="connsiteX21" fmla="*/ 0 w 5991224"/>
                <a:gd name="connsiteY21" fmla="*/ 942976 h 942976"/>
                <a:gd name="connsiteX0" fmla="*/ 5991224 w 5991224"/>
                <a:gd name="connsiteY0" fmla="*/ 0 h 942976"/>
                <a:gd name="connsiteX1" fmla="*/ 5724522 w 5991224"/>
                <a:gd name="connsiteY1" fmla="*/ 66676 h 942976"/>
                <a:gd name="connsiteX2" fmla="*/ 5407816 w 5991224"/>
                <a:gd name="connsiteY2" fmla="*/ 130969 h 942976"/>
                <a:gd name="connsiteX3" fmla="*/ 5174455 w 5991224"/>
                <a:gd name="connsiteY3" fmla="*/ 140494 h 942976"/>
                <a:gd name="connsiteX4" fmla="*/ 4969667 w 5991224"/>
                <a:gd name="connsiteY4" fmla="*/ 190500 h 942976"/>
                <a:gd name="connsiteX5" fmla="*/ 4710111 w 5991224"/>
                <a:gd name="connsiteY5" fmla="*/ 223837 h 942976"/>
                <a:gd name="connsiteX6" fmla="*/ 4238623 w 5991224"/>
                <a:gd name="connsiteY6" fmla="*/ 519112 h 942976"/>
                <a:gd name="connsiteX7" fmla="*/ 4071936 w 5991224"/>
                <a:gd name="connsiteY7" fmla="*/ 445294 h 942976"/>
                <a:gd name="connsiteX8" fmla="*/ 3871911 w 5991224"/>
                <a:gd name="connsiteY8" fmla="*/ 350044 h 942976"/>
                <a:gd name="connsiteX9" fmla="*/ 3595686 w 5991224"/>
                <a:gd name="connsiteY9" fmla="*/ 361950 h 942976"/>
                <a:gd name="connsiteX10" fmla="*/ 3312317 w 5991224"/>
                <a:gd name="connsiteY10" fmla="*/ 369094 h 942976"/>
                <a:gd name="connsiteX11" fmla="*/ 3043236 w 5991224"/>
                <a:gd name="connsiteY11" fmla="*/ 388144 h 942976"/>
                <a:gd name="connsiteX12" fmla="*/ 2786061 w 5991224"/>
                <a:gd name="connsiteY12" fmla="*/ 426244 h 942976"/>
                <a:gd name="connsiteX13" fmla="*/ 2452686 w 5991224"/>
                <a:gd name="connsiteY13" fmla="*/ 511969 h 942976"/>
                <a:gd name="connsiteX14" fmla="*/ 2245517 w 5991224"/>
                <a:gd name="connsiteY14" fmla="*/ 550069 h 942976"/>
                <a:gd name="connsiteX15" fmla="*/ 1964530 w 5991224"/>
                <a:gd name="connsiteY15" fmla="*/ 628650 h 942976"/>
                <a:gd name="connsiteX16" fmla="*/ 1719261 w 5991224"/>
                <a:gd name="connsiteY16" fmla="*/ 692944 h 942976"/>
                <a:gd name="connsiteX17" fmla="*/ 1483518 w 5991224"/>
                <a:gd name="connsiteY17" fmla="*/ 752475 h 942976"/>
                <a:gd name="connsiteX18" fmla="*/ 1128711 w 5991224"/>
                <a:gd name="connsiteY18" fmla="*/ 816769 h 942976"/>
                <a:gd name="connsiteX19" fmla="*/ 804861 w 5991224"/>
                <a:gd name="connsiteY19" fmla="*/ 883444 h 942976"/>
                <a:gd name="connsiteX20" fmla="*/ 357186 w 5991224"/>
                <a:gd name="connsiteY20" fmla="*/ 912019 h 942976"/>
                <a:gd name="connsiteX21" fmla="*/ 0 w 5991224"/>
                <a:gd name="connsiteY21" fmla="*/ 942976 h 942976"/>
                <a:gd name="connsiteX0" fmla="*/ 5991224 w 5991224"/>
                <a:gd name="connsiteY0" fmla="*/ 0 h 942976"/>
                <a:gd name="connsiteX1" fmla="*/ 5724522 w 5991224"/>
                <a:gd name="connsiteY1" fmla="*/ 66676 h 942976"/>
                <a:gd name="connsiteX2" fmla="*/ 5407816 w 5991224"/>
                <a:gd name="connsiteY2" fmla="*/ 130969 h 942976"/>
                <a:gd name="connsiteX3" fmla="*/ 5174455 w 5991224"/>
                <a:gd name="connsiteY3" fmla="*/ 140494 h 942976"/>
                <a:gd name="connsiteX4" fmla="*/ 4969667 w 5991224"/>
                <a:gd name="connsiteY4" fmla="*/ 190500 h 942976"/>
                <a:gd name="connsiteX5" fmla="*/ 4386261 w 5991224"/>
                <a:gd name="connsiteY5" fmla="*/ 557212 h 942976"/>
                <a:gd name="connsiteX6" fmla="*/ 4238623 w 5991224"/>
                <a:gd name="connsiteY6" fmla="*/ 519112 h 942976"/>
                <a:gd name="connsiteX7" fmla="*/ 4071936 w 5991224"/>
                <a:gd name="connsiteY7" fmla="*/ 445294 h 942976"/>
                <a:gd name="connsiteX8" fmla="*/ 3871911 w 5991224"/>
                <a:gd name="connsiteY8" fmla="*/ 350044 h 942976"/>
                <a:gd name="connsiteX9" fmla="*/ 3595686 w 5991224"/>
                <a:gd name="connsiteY9" fmla="*/ 361950 h 942976"/>
                <a:gd name="connsiteX10" fmla="*/ 3312317 w 5991224"/>
                <a:gd name="connsiteY10" fmla="*/ 369094 h 942976"/>
                <a:gd name="connsiteX11" fmla="*/ 3043236 w 5991224"/>
                <a:gd name="connsiteY11" fmla="*/ 388144 h 942976"/>
                <a:gd name="connsiteX12" fmla="*/ 2786061 w 5991224"/>
                <a:gd name="connsiteY12" fmla="*/ 426244 h 942976"/>
                <a:gd name="connsiteX13" fmla="*/ 2452686 w 5991224"/>
                <a:gd name="connsiteY13" fmla="*/ 511969 h 942976"/>
                <a:gd name="connsiteX14" fmla="*/ 2245517 w 5991224"/>
                <a:gd name="connsiteY14" fmla="*/ 550069 h 942976"/>
                <a:gd name="connsiteX15" fmla="*/ 1964530 w 5991224"/>
                <a:gd name="connsiteY15" fmla="*/ 628650 h 942976"/>
                <a:gd name="connsiteX16" fmla="*/ 1719261 w 5991224"/>
                <a:gd name="connsiteY16" fmla="*/ 692944 h 942976"/>
                <a:gd name="connsiteX17" fmla="*/ 1483518 w 5991224"/>
                <a:gd name="connsiteY17" fmla="*/ 752475 h 942976"/>
                <a:gd name="connsiteX18" fmla="*/ 1128711 w 5991224"/>
                <a:gd name="connsiteY18" fmla="*/ 816769 h 942976"/>
                <a:gd name="connsiteX19" fmla="*/ 804861 w 5991224"/>
                <a:gd name="connsiteY19" fmla="*/ 883444 h 942976"/>
                <a:gd name="connsiteX20" fmla="*/ 357186 w 5991224"/>
                <a:gd name="connsiteY20" fmla="*/ 912019 h 942976"/>
                <a:gd name="connsiteX21" fmla="*/ 0 w 5991224"/>
                <a:gd name="connsiteY21" fmla="*/ 942976 h 942976"/>
                <a:gd name="connsiteX0" fmla="*/ 5991224 w 5991224"/>
                <a:gd name="connsiteY0" fmla="*/ 0 h 942976"/>
                <a:gd name="connsiteX1" fmla="*/ 5724522 w 5991224"/>
                <a:gd name="connsiteY1" fmla="*/ 66676 h 942976"/>
                <a:gd name="connsiteX2" fmla="*/ 5407816 w 5991224"/>
                <a:gd name="connsiteY2" fmla="*/ 130969 h 942976"/>
                <a:gd name="connsiteX3" fmla="*/ 5174455 w 5991224"/>
                <a:gd name="connsiteY3" fmla="*/ 140494 h 942976"/>
                <a:gd name="connsiteX4" fmla="*/ 4969667 w 5991224"/>
                <a:gd name="connsiteY4" fmla="*/ 190500 h 942976"/>
                <a:gd name="connsiteX5" fmla="*/ 4386261 w 5991224"/>
                <a:gd name="connsiteY5" fmla="*/ 557212 h 942976"/>
                <a:gd name="connsiteX6" fmla="*/ 4210048 w 5991224"/>
                <a:gd name="connsiteY6" fmla="*/ 528637 h 942976"/>
                <a:gd name="connsiteX7" fmla="*/ 4071936 w 5991224"/>
                <a:gd name="connsiteY7" fmla="*/ 445294 h 942976"/>
                <a:gd name="connsiteX8" fmla="*/ 3871911 w 5991224"/>
                <a:gd name="connsiteY8" fmla="*/ 350044 h 942976"/>
                <a:gd name="connsiteX9" fmla="*/ 3595686 w 5991224"/>
                <a:gd name="connsiteY9" fmla="*/ 361950 h 942976"/>
                <a:gd name="connsiteX10" fmla="*/ 3312317 w 5991224"/>
                <a:gd name="connsiteY10" fmla="*/ 369094 h 942976"/>
                <a:gd name="connsiteX11" fmla="*/ 3043236 w 5991224"/>
                <a:gd name="connsiteY11" fmla="*/ 388144 h 942976"/>
                <a:gd name="connsiteX12" fmla="*/ 2786061 w 5991224"/>
                <a:gd name="connsiteY12" fmla="*/ 426244 h 942976"/>
                <a:gd name="connsiteX13" fmla="*/ 2452686 w 5991224"/>
                <a:gd name="connsiteY13" fmla="*/ 511969 h 942976"/>
                <a:gd name="connsiteX14" fmla="*/ 2245517 w 5991224"/>
                <a:gd name="connsiteY14" fmla="*/ 550069 h 942976"/>
                <a:gd name="connsiteX15" fmla="*/ 1964530 w 5991224"/>
                <a:gd name="connsiteY15" fmla="*/ 628650 h 942976"/>
                <a:gd name="connsiteX16" fmla="*/ 1719261 w 5991224"/>
                <a:gd name="connsiteY16" fmla="*/ 692944 h 942976"/>
                <a:gd name="connsiteX17" fmla="*/ 1483518 w 5991224"/>
                <a:gd name="connsiteY17" fmla="*/ 752475 h 942976"/>
                <a:gd name="connsiteX18" fmla="*/ 1128711 w 5991224"/>
                <a:gd name="connsiteY18" fmla="*/ 816769 h 942976"/>
                <a:gd name="connsiteX19" fmla="*/ 804861 w 5991224"/>
                <a:gd name="connsiteY19" fmla="*/ 883444 h 942976"/>
                <a:gd name="connsiteX20" fmla="*/ 357186 w 5991224"/>
                <a:gd name="connsiteY20" fmla="*/ 912019 h 942976"/>
                <a:gd name="connsiteX21" fmla="*/ 0 w 5991224"/>
                <a:gd name="connsiteY21" fmla="*/ 942976 h 942976"/>
                <a:gd name="connsiteX0" fmla="*/ 5991224 w 5991224"/>
                <a:gd name="connsiteY0" fmla="*/ 0 h 942976"/>
                <a:gd name="connsiteX1" fmla="*/ 5724522 w 5991224"/>
                <a:gd name="connsiteY1" fmla="*/ 66676 h 942976"/>
                <a:gd name="connsiteX2" fmla="*/ 5407816 w 5991224"/>
                <a:gd name="connsiteY2" fmla="*/ 130969 h 942976"/>
                <a:gd name="connsiteX3" fmla="*/ 5174455 w 5991224"/>
                <a:gd name="connsiteY3" fmla="*/ 140494 h 942976"/>
                <a:gd name="connsiteX4" fmla="*/ 4969667 w 5991224"/>
                <a:gd name="connsiteY4" fmla="*/ 190500 h 942976"/>
                <a:gd name="connsiteX5" fmla="*/ 4611868 w 5991224"/>
                <a:gd name="connsiteY5" fmla="*/ 509986 h 942976"/>
                <a:gd name="connsiteX6" fmla="*/ 4386261 w 5991224"/>
                <a:gd name="connsiteY6" fmla="*/ 557212 h 942976"/>
                <a:gd name="connsiteX7" fmla="*/ 4210048 w 5991224"/>
                <a:gd name="connsiteY7" fmla="*/ 528637 h 942976"/>
                <a:gd name="connsiteX8" fmla="*/ 4071936 w 5991224"/>
                <a:gd name="connsiteY8" fmla="*/ 445294 h 942976"/>
                <a:gd name="connsiteX9" fmla="*/ 3871911 w 5991224"/>
                <a:gd name="connsiteY9" fmla="*/ 350044 h 942976"/>
                <a:gd name="connsiteX10" fmla="*/ 3595686 w 5991224"/>
                <a:gd name="connsiteY10" fmla="*/ 361950 h 942976"/>
                <a:gd name="connsiteX11" fmla="*/ 3312317 w 5991224"/>
                <a:gd name="connsiteY11" fmla="*/ 369094 h 942976"/>
                <a:gd name="connsiteX12" fmla="*/ 3043236 w 5991224"/>
                <a:gd name="connsiteY12" fmla="*/ 388144 h 942976"/>
                <a:gd name="connsiteX13" fmla="*/ 2786061 w 5991224"/>
                <a:gd name="connsiteY13" fmla="*/ 426244 h 942976"/>
                <a:gd name="connsiteX14" fmla="*/ 2452686 w 5991224"/>
                <a:gd name="connsiteY14" fmla="*/ 511969 h 942976"/>
                <a:gd name="connsiteX15" fmla="*/ 2245517 w 5991224"/>
                <a:gd name="connsiteY15" fmla="*/ 550069 h 942976"/>
                <a:gd name="connsiteX16" fmla="*/ 1964530 w 5991224"/>
                <a:gd name="connsiteY16" fmla="*/ 628650 h 942976"/>
                <a:gd name="connsiteX17" fmla="*/ 1719261 w 5991224"/>
                <a:gd name="connsiteY17" fmla="*/ 692944 h 942976"/>
                <a:gd name="connsiteX18" fmla="*/ 1483518 w 5991224"/>
                <a:gd name="connsiteY18" fmla="*/ 752475 h 942976"/>
                <a:gd name="connsiteX19" fmla="*/ 1128711 w 5991224"/>
                <a:gd name="connsiteY19" fmla="*/ 816769 h 942976"/>
                <a:gd name="connsiteX20" fmla="*/ 804861 w 5991224"/>
                <a:gd name="connsiteY20" fmla="*/ 883444 h 942976"/>
                <a:gd name="connsiteX21" fmla="*/ 357186 w 5991224"/>
                <a:gd name="connsiteY21" fmla="*/ 912019 h 942976"/>
                <a:gd name="connsiteX22" fmla="*/ 0 w 5991224"/>
                <a:gd name="connsiteY22" fmla="*/ 942976 h 942976"/>
                <a:gd name="connsiteX0" fmla="*/ 5991224 w 5991224"/>
                <a:gd name="connsiteY0" fmla="*/ 0 h 942976"/>
                <a:gd name="connsiteX1" fmla="*/ 5724522 w 5991224"/>
                <a:gd name="connsiteY1" fmla="*/ 66676 h 942976"/>
                <a:gd name="connsiteX2" fmla="*/ 5407816 w 5991224"/>
                <a:gd name="connsiteY2" fmla="*/ 130969 h 942976"/>
                <a:gd name="connsiteX3" fmla="*/ 5174455 w 5991224"/>
                <a:gd name="connsiteY3" fmla="*/ 140494 h 942976"/>
                <a:gd name="connsiteX4" fmla="*/ 4855367 w 5991224"/>
                <a:gd name="connsiteY4" fmla="*/ 381000 h 942976"/>
                <a:gd name="connsiteX5" fmla="*/ 4611868 w 5991224"/>
                <a:gd name="connsiteY5" fmla="*/ 509986 h 942976"/>
                <a:gd name="connsiteX6" fmla="*/ 4386261 w 5991224"/>
                <a:gd name="connsiteY6" fmla="*/ 557212 h 942976"/>
                <a:gd name="connsiteX7" fmla="*/ 4210048 w 5991224"/>
                <a:gd name="connsiteY7" fmla="*/ 528637 h 942976"/>
                <a:gd name="connsiteX8" fmla="*/ 4071936 w 5991224"/>
                <a:gd name="connsiteY8" fmla="*/ 445294 h 942976"/>
                <a:gd name="connsiteX9" fmla="*/ 3871911 w 5991224"/>
                <a:gd name="connsiteY9" fmla="*/ 350044 h 942976"/>
                <a:gd name="connsiteX10" fmla="*/ 3595686 w 5991224"/>
                <a:gd name="connsiteY10" fmla="*/ 361950 h 942976"/>
                <a:gd name="connsiteX11" fmla="*/ 3312317 w 5991224"/>
                <a:gd name="connsiteY11" fmla="*/ 369094 h 942976"/>
                <a:gd name="connsiteX12" fmla="*/ 3043236 w 5991224"/>
                <a:gd name="connsiteY12" fmla="*/ 388144 h 942976"/>
                <a:gd name="connsiteX13" fmla="*/ 2786061 w 5991224"/>
                <a:gd name="connsiteY13" fmla="*/ 426244 h 942976"/>
                <a:gd name="connsiteX14" fmla="*/ 2452686 w 5991224"/>
                <a:gd name="connsiteY14" fmla="*/ 511969 h 942976"/>
                <a:gd name="connsiteX15" fmla="*/ 2245517 w 5991224"/>
                <a:gd name="connsiteY15" fmla="*/ 550069 h 942976"/>
                <a:gd name="connsiteX16" fmla="*/ 1964530 w 5991224"/>
                <a:gd name="connsiteY16" fmla="*/ 628650 h 942976"/>
                <a:gd name="connsiteX17" fmla="*/ 1719261 w 5991224"/>
                <a:gd name="connsiteY17" fmla="*/ 692944 h 942976"/>
                <a:gd name="connsiteX18" fmla="*/ 1483518 w 5991224"/>
                <a:gd name="connsiteY18" fmla="*/ 752475 h 942976"/>
                <a:gd name="connsiteX19" fmla="*/ 1128711 w 5991224"/>
                <a:gd name="connsiteY19" fmla="*/ 816769 h 942976"/>
                <a:gd name="connsiteX20" fmla="*/ 804861 w 5991224"/>
                <a:gd name="connsiteY20" fmla="*/ 883444 h 942976"/>
                <a:gd name="connsiteX21" fmla="*/ 357186 w 5991224"/>
                <a:gd name="connsiteY21" fmla="*/ 912019 h 942976"/>
                <a:gd name="connsiteX22" fmla="*/ 0 w 5991224"/>
                <a:gd name="connsiteY22" fmla="*/ 942976 h 942976"/>
                <a:gd name="connsiteX0" fmla="*/ 5991224 w 5991224"/>
                <a:gd name="connsiteY0" fmla="*/ 0 h 942976"/>
                <a:gd name="connsiteX1" fmla="*/ 5724522 w 5991224"/>
                <a:gd name="connsiteY1" fmla="*/ 66676 h 942976"/>
                <a:gd name="connsiteX2" fmla="*/ 5407816 w 5991224"/>
                <a:gd name="connsiteY2" fmla="*/ 130969 h 942976"/>
                <a:gd name="connsiteX3" fmla="*/ 5107780 w 5991224"/>
                <a:gd name="connsiteY3" fmla="*/ 226219 h 942976"/>
                <a:gd name="connsiteX4" fmla="*/ 4855367 w 5991224"/>
                <a:gd name="connsiteY4" fmla="*/ 381000 h 942976"/>
                <a:gd name="connsiteX5" fmla="*/ 4611868 w 5991224"/>
                <a:gd name="connsiteY5" fmla="*/ 509986 h 942976"/>
                <a:gd name="connsiteX6" fmla="*/ 4386261 w 5991224"/>
                <a:gd name="connsiteY6" fmla="*/ 557212 h 942976"/>
                <a:gd name="connsiteX7" fmla="*/ 4210048 w 5991224"/>
                <a:gd name="connsiteY7" fmla="*/ 528637 h 942976"/>
                <a:gd name="connsiteX8" fmla="*/ 4071936 w 5991224"/>
                <a:gd name="connsiteY8" fmla="*/ 445294 h 942976"/>
                <a:gd name="connsiteX9" fmla="*/ 3871911 w 5991224"/>
                <a:gd name="connsiteY9" fmla="*/ 350044 h 942976"/>
                <a:gd name="connsiteX10" fmla="*/ 3595686 w 5991224"/>
                <a:gd name="connsiteY10" fmla="*/ 361950 h 942976"/>
                <a:gd name="connsiteX11" fmla="*/ 3312317 w 5991224"/>
                <a:gd name="connsiteY11" fmla="*/ 369094 h 942976"/>
                <a:gd name="connsiteX12" fmla="*/ 3043236 w 5991224"/>
                <a:gd name="connsiteY12" fmla="*/ 388144 h 942976"/>
                <a:gd name="connsiteX13" fmla="*/ 2786061 w 5991224"/>
                <a:gd name="connsiteY13" fmla="*/ 426244 h 942976"/>
                <a:gd name="connsiteX14" fmla="*/ 2452686 w 5991224"/>
                <a:gd name="connsiteY14" fmla="*/ 511969 h 942976"/>
                <a:gd name="connsiteX15" fmla="*/ 2245517 w 5991224"/>
                <a:gd name="connsiteY15" fmla="*/ 550069 h 942976"/>
                <a:gd name="connsiteX16" fmla="*/ 1964530 w 5991224"/>
                <a:gd name="connsiteY16" fmla="*/ 628650 h 942976"/>
                <a:gd name="connsiteX17" fmla="*/ 1719261 w 5991224"/>
                <a:gd name="connsiteY17" fmla="*/ 692944 h 942976"/>
                <a:gd name="connsiteX18" fmla="*/ 1483518 w 5991224"/>
                <a:gd name="connsiteY18" fmla="*/ 752475 h 942976"/>
                <a:gd name="connsiteX19" fmla="*/ 1128711 w 5991224"/>
                <a:gd name="connsiteY19" fmla="*/ 816769 h 942976"/>
                <a:gd name="connsiteX20" fmla="*/ 804861 w 5991224"/>
                <a:gd name="connsiteY20" fmla="*/ 883444 h 942976"/>
                <a:gd name="connsiteX21" fmla="*/ 357186 w 5991224"/>
                <a:gd name="connsiteY21" fmla="*/ 912019 h 942976"/>
                <a:gd name="connsiteX22" fmla="*/ 0 w 5991224"/>
                <a:gd name="connsiteY22" fmla="*/ 942976 h 942976"/>
                <a:gd name="connsiteX0" fmla="*/ 5991224 w 5991224"/>
                <a:gd name="connsiteY0" fmla="*/ 0 h 942976"/>
                <a:gd name="connsiteX1" fmla="*/ 5724522 w 5991224"/>
                <a:gd name="connsiteY1" fmla="*/ 66676 h 942976"/>
                <a:gd name="connsiteX2" fmla="*/ 5407816 w 5991224"/>
                <a:gd name="connsiteY2" fmla="*/ 130969 h 942976"/>
                <a:gd name="connsiteX3" fmla="*/ 5107780 w 5991224"/>
                <a:gd name="connsiteY3" fmla="*/ 226219 h 942976"/>
                <a:gd name="connsiteX4" fmla="*/ 4845842 w 5991224"/>
                <a:gd name="connsiteY4" fmla="*/ 419100 h 942976"/>
                <a:gd name="connsiteX5" fmla="*/ 4611868 w 5991224"/>
                <a:gd name="connsiteY5" fmla="*/ 509986 h 942976"/>
                <a:gd name="connsiteX6" fmla="*/ 4386261 w 5991224"/>
                <a:gd name="connsiteY6" fmla="*/ 557212 h 942976"/>
                <a:gd name="connsiteX7" fmla="*/ 4210048 w 5991224"/>
                <a:gd name="connsiteY7" fmla="*/ 528637 h 942976"/>
                <a:gd name="connsiteX8" fmla="*/ 4071936 w 5991224"/>
                <a:gd name="connsiteY8" fmla="*/ 445294 h 942976"/>
                <a:gd name="connsiteX9" fmla="*/ 3871911 w 5991224"/>
                <a:gd name="connsiteY9" fmla="*/ 350044 h 942976"/>
                <a:gd name="connsiteX10" fmla="*/ 3595686 w 5991224"/>
                <a:gd name="connsiteY10" fmla="*/ 361950 h 942976"/>
                <a:gd name="connsiteX11" fmla="*/ 3312317 w 5991224"/>
                <a:gd name="connsiteY11" fmla="*/ 369094 h 942976"/>
                <a:gd name="connsiteX12" fmla="*/ 3043236 w 5991224"/>
                <a:gd name="connsiteY12" fmla="*/ 388144 h 942976"/>
                <a:gd name="connsiteX13" fmla="*/ 2786061 w 5991224"/>
                <a:gd name="connsiteY13" fmla="*/ 426244 h 942976"/>
                <a:gd name="connsiteX14" fmla="*/ 2452686 w 5991224"/>
                <a:gd name="connsiteY14" fmla="*/ 511969 h 942976"/>
                <a:gd name="connsiteX15" fmla="*/ 2245517 w 5991224"/>
                <a:gd name="connsiteY15" fmla="*/ 550069 h 942976"/>
                <a:gd name="connsiteX16" fmla="*/ 1964530 w 5991224"/>
                <a:gd name="connsiteY16" fmla="*/ 628650 h 942976"/>
                <a:gd name="connsiteX17" fmla="*/ 1719261 w 5991224"/>
                <a:gd name="connsiteY17" fmla="*/ 692944 h 942976"/>
                <a:gd name="connsiteX18" fmla="*/ 1483518 w 5991224"/>
                <a:gd name="connsiteY18" fmla="*/ 752475 h 942976"/>
                <a:gd name="connsiteX19" fmla="*/ 1128711 w 5991224"/>
                <a:gd name="connsiteY19" fmla="*/ 816769 h 942976"/>
                <a:gd name="connsiteX20" fmla="*/ 804861 w 5991224"/>
                <a:gd name="connsiteY20" fmla="*/ 883444 h 942976"/>
                <a:gd name="connsiteX21" fmla="*/ 357186 w 5991224"/>
                <a:gd name="connsiteY21" fmla="*/ 912019 h 942976"/>
                <a:gd name="connsiteX22" fmla="*/ 0 w 5991224"/>
                <a:gd name="connsiteY22" fmla="*/ 942976 h 94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91224" h="942976">
                  <a:moveTo>
                    <a:pt x="5991224" y="0"/>
                  </a:moveTo>
                  <a:cubicBezTo>
                    <a:pt x="5903118" y="19050"/>
                    <a:pt x="5821757" y="44848"/>
                    <a:pt x="5724522" y="66676"/>
                  </a:cubicBezTo>
                  <a:cubicBezTo>
                    <a:pt x="5627287" y="88504"/>
                    <a:pt x="5505447" y="127794"/>
                    <a:pt x="5407816" y="130969"/>
                  </a:cubicBezTo>
                  <a:lnTo>
                    <a:pt x="5107780" y="226219"/>
                  </a:lnTo>
                  <a:lnTo>
                    <a:pt x="4845842" y="419100"/>
                  </a:lnTo>
                  <a:cubicBezTo>
                    <a:pt x="4745626" y="474795"/>
                    <a:pt x="4712084" y="454291"/>
                    <a:pt x="4611868" y="509986"/>
                  </a:cubicBezTo>
                  <a:lnTo>
                    <a:pt x="4386261" y="557212"/>
                  </a:lnTo>
                  <a:lnTo>
                    <a:pt x="4210048" y="528637"/>
                  </a:lnTo>
                  <a:lnTo>
                    <a:pt x="4071936" y="445294"/>
                  </a:lnTo>
                  <a:lnTo>
                    <a:pt x="3871911" y="350044"/>
                  </a:lnTo>
                  <a:lnTo>
                    <a:pt x="3595686" y="361950"/>
                  </a:lnTo>
                  <a:lnTo>
                    <a:pt x="3312317" y="369094"/>
                  </a:lnTo>
                  <a:lnTo>
                    <a:pt x="3043236" y="388144"/>
                  </a:lnTo>
                  <a:lnTo>
                    <a:pt x="2786061" y="426244"/>
                  </a:lnTo>
                  <a:lnTo>
                    <a:pt x="2452686" y="511969"/>
                  </a:lnTo>
                  <a:lnTo>
                    <a:pt x="2245517" y="550069"/>
                  </a:lnTo>
                  <a:lnTo>
                    <a:pt x="1964530" y="628650"/>
                  </a:lnTo>
                  <a:lnTo>
                    <a:pt x="1719261" y="692944"/>
                  </a:lnTo>
                  <a:lnTo>
                    <a:pt x="1483518" y="752475"/>
                  </a:lnTo>
                  <a:cubicBezTo>
                    <a:pt x="1346199" y="761206"/>
                    <a:pt x="1241820" y="794941"/>
                    <a:pt x="1128711" y="816769"/>
                  </a:cubicBezTo>
                  <a:cubicBezTo>
                    <a:pt x="1015602" y="838597"/>
                    <a:pt x="933448" y="867569"/>
                    <a:pt x="804861" y="883444"/>
                  </a:cubicBezTo>
                  <a:cubicBezTo>
                    <a:pt x="676274" y="899319"/>
                    <a:pt x="491329" y="902097"/>
                    <a:pt x="357186" y="912019"/>
                  </a:cubicBezTo>
                  <a:cubicBezTo>
                    <a:pt x="223043" y="921941"/>
                    <a:pt x="78581" y="933451"/>
                    <a:pt x="0" y="942976"/>
                  </a:cubicBezTo>
                </a:path>
              </a:pathLst>
            </a:custGeom>
            <a:noFill/>
            <a:ln w="25400" cap="flat" cmpd="sng" algn="ctr">
              <a:solidFill>
                <a:srgbClr val="00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nvGrpSpPr>
            <p:cNvPr id="18" name="Group 17"/>
            <p:cNvGrpSpPr/>
            <p:nvPr/>
          </p:nvGrpSpPr>
          <p:grpSpPr>
            <a:xfrm>
              <a:off x="1476467" y="4842066"/>
              <a:ext cx="5554925" cy="1849889"/>
              <a:chOff x="1070787" y="2892055"/>
              <a:chExt cx="7132896" cy="2375381"/>
            </a:xfrm>
          </p:grpSpPr>
          <p:sp>
            <p:nvSpPr>
              <p:cNvPr id="28" name="Freeform 27"/>
              <p:cNvSpPr/>
              <p:nvPr/>
            </p:nvSpPr>
            <p:spPr>
              <a:xfrm>
                <a:off x="2169042" y="2892055"/>
                <a:ext cx="0" cy="2375381"/>
              </a:xfrm>
              <a:custGeom>
                <a:avLst/>
                <a:gdLst>
                  <a:gd name="connsiteX0" fmla="*/ 0 w 0"/>
                  <a:gd name="connsiteY0" fmla="*/ 0 h 2594344"/>
                  <a:gd name="connsiteX1" fmla="*/ 0 w 0"/>
                  <a:gd name="connsiteY1" fmla="*/ 2594344 h 2594344"/>
                  <a:gd name="connsiteX0" fmla="*/ 0 w 0"/>
                  <a:gd name="connsiteY0" fmla="*/ 0 h 9156"/>
                  <a:gd name="connsiteX1" fmla="*/ 9525 w 0"/>
                  <a:gd name="connsiteY1" fmla="*/ 9156 h 9156"/>
                </a:gdLst>
                <a:ahLst/>
                <a:cxnLst>
                  <a:cxn ang="0">
                    <a:pos x="connsiteX0" y="connsiteY0"/>
                  </a:cxn>
                  <a:cxn ang="0">
                    <a:pos x="connsiteX1" y="connsiteY1"/>
                  </a:cxn>
                </a:cxnLst>
                <a:rect l="l" t="t" r="r" b="b"/>
                <a:pathLst>
                  <a:path h="9156">
                    <a:moveTo>
                      <a:pt x="0" y="0"/>
                    </a:moveTo>
                    <a:cubicBezTo>
                      <a:pt x="0" y="3333"/>
                      <a:pt x="9525" y="5823"/>
                      <a:pt x="9525" y="9156"/>
                    </a:cubicBezTo>
                  </a:path>
                </a:pathLst>
              </a:cu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29" name="Freeform 28"/>
              <p:cNvSpPr/>
              <p:nvPr/>
            </p:nvSpPr>
            <p:spPr>
              <a:xfrm>
                <a:off x="1070787" y="3106922"/>
                <a:ext cx="7132896" cy="8418"/>
              </a:xfrm>
              <a:custGeom>
                <a:avLst/>
                <a:gdLst>
                  <a:gd name="connsiteX0" fmla="*/ 0 w 7485321"/>
                  <a:gd name="connsiteY0" fmla="*/ 0 h 10632"/>
                  <a:gd name="connsiteX1" fmla="*/ 7485321 w 7485321"/>
                  <a:gd name="connsiteY1" fmla="*/ 10632 h 10632"/>
                  <a:gd name="connsiteX0" fmla="*/ 0 w 7275771"/>
                  <a:gd name="connsiteY0" fmla="*/ 0 h 10632"/>
                  <a:gd name="connsiteX1" fmla="*/ 7275771 w 7275771"/>
                  <a:gd name="connsiteY1" fmla="*/ 10632 h 10632"/>
                  <a:gd name="connsiteX0" fmla="*/ 0 w 7132896"/>
                  <a:gd name="connsiteY0" fmla="*/ 8418 h 8418"/>
                  <a:gd name="connsiteX1" fmla="*/ 7132896 w 7132896"/>
                  <a:gd name="connsiteY1" fmla="*/ 0 h 8418"/>
                </a:gdLst>
                <a:ahLst/>
                <a:cxnLst>
                  <a:cxn ang="0">
                    <a:pos x="connsiteX0" y="connsiteY0"/>
                  </a:cxn>
                  <a:cxn ang="0">
                    <a:pos x="connsiteX1" y="connsiteY1"/>
                  </a:cxn>
                </a:cxnLst>
                <a:rect l="l" t="t" r="r" b="b"/>
                <a:pathLst>
                  <a:path w="7132896" h="8418">
                    <a:moveTo>
                      <a:pt x="0" y="8418"/>
                    </a:moveTo>
                    <a:lnTo>
                      <a:pt x="7132896" y="0"/>
                    </a:lnTo>
                  </a:path>
                </a:pathLst>
              </a:custGeom>
              <a:noFill/>
              <a:ln w="25400" cap="flat" cmpd="sng" algn="ctr">
                <a:solidFill>
                  <a:sysClr val="windowText" lastClr="0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sp>
          <p:nvSpPr>
            <p:cNvPr id="27" name="Freeform 26"/>
            <p:cNvSpPr/>
            <p:nvPr/>
          </p:nvSpPr>
          <p:spPr>
            <a:xfrm>
              <a:off x="1285876" y="4562475"/>
              <a:ext cx="5915025" cy="9524"/>
            </a:xfrm>
            <a:custGeom>
              <a:avLst/>
              <a:gdLst>
                <a:gd name="connsiteX0" fmla="*/ 0 w 5915025"/>
                <a:gd name="connsiteY0" fmla="*/ 9525 h 9525"/>
                <a:gd name="connsiteX1" fmla="*/ 5915025 w 5915025"/>
                <a:gd name="connsiteY1" fmla="*/ 0 h 9525"/>
              </a:gdLst>
              <a:ahLst/>
              <a:cxnLst>
                <a:cxn ang="0">
                  <a:pos x="connsiteX0" y="connsiteY0"/>
                </a:cxn>
                <a:cxn ang="0">
                  <a:pos x="connsiteX1" y="connsiteY1"/>
                </a:cxn>
              </a:cxnLst>
              <a:rect l="l" t="t" r="r" b="b"/>
              <a:pathLst>
                <a:path w="5915025" h="9525">
                  <a:moveTo>
                    <a:pt x="0" y="9525"/>
                  </a:moveTo>
                  <a:lnTo>
                    <a:pt x="5915025" y="0"/>
                  </a:lnTo>
                </a:path>
              </a:pathLst>
            </a:custGeom>
            <a:noFill/>
            <a:ln w="9525"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pic>
          <p:nvPicPr>
            <p:cNvPr id="2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16736" y="0"/>
              <a:ext cx="5733024" cy="441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2505075" y="1619250"/>
              <a:ext cx="4314825" cy="1000125"/>
              <a:chOff x="2505075" y="1619250"/>
              <a:chExt cx="4314825" cy="1000125"/>
            </a:xfrm>
          </p:grpSpPr>
          <p:sp>
            <p:nvSpPr>
              <p:cNvPr id="22" name="Freeform 21"/>
              <p:cNvSpPr/>
              <p:nvPr/>
            </p:nvSpPr>
            <p:spPr>
              <a:xfrm>
                <a:off x="2505075" y="1619250"/>
                <a:ext cx="3438525" cy="123825"/>
              </a:xfrm>
              <a:custGeom>
                <a:avLst/>
                <a:gdLst>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57275 w 3438525"/>
                  <a:gd name="connsiteY4" fmla="*/ 104775 h 123825"/>
                  <a:gd name="connsiteX5" fmla="*/ 1247775 w 3438525"/>
                  <a:gd name="connsiteY5" fmla="*/ 47625 h 123825"/>
                  <a:gd name="connsiteX6" fmla="*/ 1447800 w 3438525"/>
                  <a:gd name="connsiteY6" fmla="*/ 9525 h 123825"/>
                  <a:gd name="connsiteX7" fmla="*/ 1685925 w 3438525"/>
                  <a:gd name="connsiteY7" fmla="*/ 38100 h 123825"/>
                  <a:gd name="connsiteX8" fmla="*/ 2000250 w 3438525"/>
                  <a:gd name="connsiteY8" fmla="*/ 66675 h 123825"/>
                  <a:gd name="connsiteX9" fmla="*/ 2314575 w 3438525"/>
                  <a:gd name="connsiteY9" fmla="*/ 104775 h 123825"/>
                  <a:gd name="connsiteX10" fmla="*/ 2686050 w 3438525"/>
                  <a:gd name="connsiteY10" fmla="*/ 123825 h 123825"/>
                  <a:gd name="connsiteX11" fmla="*/ 3438525 w 3438525"/>
                  <a:gd name="connsiteY11"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47775 w 3438525"/>
                  <a:gd name="connsiteY5" fmla="*/ 47625 h 123825"/>
                  <a:gd name="connsiteX6" fmla="*/ 1447800 w 3438525"/>
                  <a:gd name="connsiteY6" fmla="*/ 9525 h 123825"/>
                  <a:gd name="connsiteX7" fmla="*/ 1685925 w 3438525"/>
                  <a:gd name="connsiteY7" fmla="*/ 38100 h 123825"/>
                  <a:gd name="connsiteX8" fmla="*/ 2000250 w 3438525"/>
                  <a:gd name="connsiteY8" fmla="*/ 66675 h 123825"/>
                  <a:gd name="connsiteX9" fmla="*/ 2314575 w 3438525"/>
                  <a:gd name="connsiteY9" fmla="*/ 104775 h 123825"/>
                  <a:gd name="connsiteX10" fmla="*/ 2686050 w 3438525"/>
                  <a:gd name="connsiteY10" fmla="*/ 123825 h 123825"/>
                  <a:gd name="connsiteX11" fmla="*/ 3438525 w 3438525"/>
                  <a:gd name="connsiteY11"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76350 w 3438525"/>
                  <a:gd name="connsiteY5" fmla="*/ 38100 h 123825"/>
                  <a:gd name="connsiteX6" fmla="*/ 1447800 w 3438525"/>
                  <a:gd name="connsiteY6" fmla="*/ 9525 h 123825"/>
                  <a:gd name="connsiteX7" fmla="*/ 1685925 w 3438525"/>
                  <a:gd name="connsiteY7" fmla="*/ 38100 h 123825"/>
                  <a:gd name="connsiteX8" fmla="*/ 2000250 w 3438525"/>
                  <a:gd name="connsiteY8" fmla="*/ 66675 h 123825"/>
                  <a:gd name="connsiteX9" fmla="*/ 2314575 w 3438525"/>
                  <a:gd name="connsiteY9" fmla="*/ 104775 h 123825"/>
                  <a:gd name="connsiteX10" fmla="*/ 2686050 w 3438525"/>
                  <a:gd name="connsiteY10" fmla="*/ 123825 h 123825"/>
                  <a:gd name="connsiteX11" fmla="*/ 3438525 w 3438525"/>
                  <a:gd name="connsiteY11"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76350 w 3438525"/>
                  <a:gd name="connsiteY5" fmla="*/ 38100 h 123825"/>
                  <a:gd name="connsiteX6" fmla="*/ 1378744 w 3438525"/>
                  <a:gd name="connsiteY6" fmla="*/ 4763 h 123825"/>
                  <a:gd name="connsiteX7" fmla="*/ 1447800 w 3438525"/>
                  <a:gd name="connsiteY7" fmla="*/ 9525 h 123825"/>
                  <a:gd name="connsiteX8" fmla="*/ 1685925 w 3438525"/>
                  <a:gd name="connsiteY8" fmla="*/ 38100 h 123825"/>
                  <a:gd name="connsiteX9" fmla="*/ 2000250 w 3438525"/>
                  <a:gd name="connsiteY9" fmla="*/ 66675 h 123825"/>
                  <a:gd name="connsiteX10" fmla="*/ 2314575 w 3438525"/>
                  <a:gd name="connsiteY10" fmla="*/ 104775 h 123825"/>
                  <a:gd name="connsiteX11" fmla="*/ 2686050 w 3438525"/>
                  <a:gd name="connsiteY11" fmla="*/ 123825 h 123825"/>
                  <a:gd name="connsiteX12" fmla="*/ 3438525 w 3438525"/>
                  <a:gd name="connsiteY12"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35869 w 3438525"/>
                  <a:gd name="connsiteY5" fmla="*/ 38100 h 123825"/>
                  <a:gd name="connsiteX6" fmla="*/ 1378744 w 3438525"/>
                  <a:gd name="connsiteY6" fmla="*/ 4763 h 123825"/>
                  <a:gd name="connsiteX7" fmla="*/ 1447800 w 3438525"/>
                  <a:gd name="connsiteY7" fmla="*/ 9525 h 123825"/>
                  <a:gd name="connsiteX8" fmla="*/ 1685925 w 3438525"/>
                  <a:gd name="connsiteY8" fmla="*/ 38100 h 123825"/>
                  <a:gd name="connsiteX9" fmla="*/ 2000250 w 3438525"/>
                  <a:gd name="connsiteY9" fmla="*/ 66675 h 123825"/>
                  <a:gd name="connsiteX10" fmla="*/ 2314575 w 3438525"/>
                  <a:gd name="connsiteY10" fmla="*/ 104775 h 123825"/>
                  <a:gd name="connsiteX11" fmla="*/ 2686050 w 3438525"/>
                  <a:gd name="connsiteY11" fmla="*/ 123825 h 123825"/>
                  <a:gd name="connsiteX12" fmla="*/ 3438525 w 3438525"/>
                  <a:gd name="connsiteY12" fmla="*/ 857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38525" h="123825">
                    <a:moveTo>
                      <a:pt x="0" y="9525"/>
                    </a:moveTo>
                    <a:lnTo>
                      <a:pt x="371475" y="9525"/>
                    </a:lnTo>
                    <a:lnTo>
                      <a:pt x="571500" y="0"/>
                    </a:lnTo>
                    <a:lnTo>
                      <a:pt x="876300" y="57150"/>
                    </a:lnTo>
                    <a:lnTo>
                      <a:pt x="1028700" y="95250"/>
                    </a:lnTo>
                    <a:lnTo>
                      <a:pt x="1235869" y="38100"/>
                    </a:lnTo>
                    <a:cubicBezTo>
                      <a:pt x="1274763" y="31750"/>
                      <a:pt x="1339850" y="11113"/>
                      <a:pt x="1378744" y="4763"/>
                    </a:cubicBezTo>
                    <a:lnTo>
                      <a:pt x="1447800" y="9525"/>
                    </a:lnTo>
                    <a:lnTo>
                      <a:pt x="1685925" y="38100"/>
                    </a:lnTo>
                    <a:lnTo>
                      <a:pt x="2000250" y="66675"/>
                    </a:lnTo>
                    <a:lnTo>
                      <a:pt x="2314575" y="104775"/>
                    </a:lnTo>
                    <a:lnTo>
                      <a:pt x="2686050" y="123825"/>
                    </a:lnTo>
                    <a:lnTo>
                      <a:pt x="3438525" y="85725"/>
                    </a:lnTo>
                  </a:path>
                </a:pathLst>
              </a:custGeom>
              <a:noFill/>
              <a:ln w="12700" cap="flat" cmpd="sng" algn="ctr">
                <a:solidFill>
                  <a:srgbClr val="FFFF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23" name="Freeform 22"/>
              <p:cNvSpPr/>
              <p:nvPr/>
            </p:nvSpPr>
            <p:spPr>
              <a:xfrm>
                <a:off x="3124200" y="2409825"/>
                <a:ext cx="3695700" cy="209550"/>
              </a:xfrm>
              <a:custGeom>
                <a:avLst/>
                <a:gdLst>
                  <a:gd name="connsiteX0" fmla="*/ 3695700 w 3695700"/>
                  <a:gd name="connsiteY0" fmla="*/ 152400 h 209550"/>
                  <a:gd name="connsiteX1" fmla="*/ 3257550 w 3695700"/>
                  <a:gd name="connsiteY1" fmla="*/ 95250 h 209550"/>
                  <a:gd name="connsiteX2" fmla="*/ 3076575 w 3695700"/>
                  <a:gd name="connsiteY2" fmla="*/ 95250 h 209550"/>
                  <a:gd name="connsiteX3" fmla="*/ 2857500 w 3695700"/>
                  <a:gd name="connsiteY3" fmla="*/ 180975 h 209550"/>
                  <a:gd name="connsiteX4" fmla="*/ 2552700 w 3695700"/>
                  <a:gd name="connsiteY4" fmla="*/ 209550 h 209550"/>
                  <a:gd name="connsiteX5" fmla="*/ 2295525 w 3695700"/>
                  <a:gd name="connsiteY5" fmla="*/ 123825 h 209550"/>
                  <a:gd name="connsiteX6" fmla="*/ 1981200 w 3695700"/>
                  <a:gd name="connsiteY6" fmla="*/ 66675 h 209550"/>
                  <a:gd name="connsiteX7" fmla="*/ 1590675 w 3695700"/>
                  <a:gd name="connsiteY7" fmla="*/ 0 h 209550"/>
                  <a:gd name="connsiteX8" fmla="*/ 1228725 w 3695700"/>
                  <a:gd name="connsiteY8" fmla="*/ 28575 h 209550"/>
                  <a:gd name="connsiteX9" fmla="*/ 800100 w 3695700"/>
                  <a:gd name="connsiteY9" fmla="*/ 47625 h 209550"/>
                  <a:gd name="connsiteX10" fmla="*/ 438150 w 3695700"/>
                  <a:gd name="connsiteY10" fmla="*/ 142875 h 209550"/>
                  <a:gd name="connsiteX11" fmla="*/ 0 w 3695700"/>
                  <a:gd name="connsiteY11" fmla="*/ 1714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5700" h="209550">
                    <a:moveTo>
                      <a:pt x="3695700" y="152400"/>
                    </a:moveTo>
                    <a:lnTo>
                      <a:pt x="3257550" y="95250"/>
                    </a:lnTo>
                    <a:lnTo>
                      <a:pt x="3076575" y="95250"/>
                    </a:lnTo>
                    <a:lnTo>
                      <a:pt x="2857500" y="180975"/>
                    </a:lnTo>
                    <a:lnTo>
                      <a:pt x="2552700" y="209550"/>
                    </a:lnTo>
                    <a:lnTo>
                      <a:pt x="2295525" y="123825"/>
                    </a:lnTo>
                    <a:lnTo>
                      <a:pt x="1981200" y="66675"/>
                    </a:lnTo>
                    <a:lnTo>
                      <a:pt x="1590675" y="0"/>
                    </a:lnTo>
                    <a:lnTo>
                      <a:pt x="1228725" y="28575"/>
                    </a:lnTo>
                    <a:lnTo>
                      <a:pt x="800100" y="47625"/>
                    </a:lnTo>
                    <a:lnTo>
                      <a:pt x="438150" y="142875"/>
                    </a:lnTo>
                    <a:lnTo>
                      <a:pt x="0" y="171450"/>
                    </a:lnTo>
                  </a:path>
                </a:pathLst>
              </a:custGeom>
              <a:noFill/>
              <a:ln w="12700" cap="flat" cmpd="sng" algn="ctr">
                <a:solidFill>
                  <a:srgbClr val="FFFF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grpSp>
      <p:pic>
        <p:nvPicPr>
          <p:cNvPr id="35"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59540" y="4267200"/>
            <a:ext cx="6591300" cy="423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Freeform 35"/>
          <p:cNvSpPr/>
          <p:nvPr/>
        </p:nvSpPr>
        <p:spPr>
          <a:xfrm>
            <a:off x="4271604" y="2242384"/>
            <a:ext cx="45719" cy="765744"/>
          </a:xfrm>
          <a:custGeom>
            <a:avLst/>
            <a:gdLst>
              <a:gd name="connsiteX0" fmla="*/ 57150 w 57150"/>
              <a:gd name="connsiteY0" fmla="*/ 0 h 1333500"/>
              <a:gd name="connsiteX1" fmla="*/ 0 w 57150"/>
              <a:gd name="connsiteY1" fmla="*/ 1333500 h 1333500"/>
            </a:gdLst>
            <a:ahLst/>
            <a:cxnLst>
              <a:cxn ang="0">
                <a:pos x="connsiteX0" y="connsiteY0"/>
              </a:cxn>
              <a:cxn ang="0">
                <a:pos x="connsiteX1" y="connsiteY1"/>
              </a:cxn>
            </a:cxnLst>
            <a:rect l="l" t="t" r="r" b="b"/>
            <a:pathLst>
              <a:path w="57150" h="1333500">
                <a:moveTo>
                  <a:pt x="57150" y="0"/>
                </a:moveTo>
                <a:lnTo>
                  <a:pt x="0" y="1333500"/>
                </a:lnTo>
              </a:path>
            </a:pathLst>
          </a:custGeom>
          <a:ln w="25400">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kern="0">
              <a:solidFill>
                <a:prstClr val="white"/>
              </a:solidFill>
              <a:latin typeface="Calibri"/>
            </a:endParaRPr>
          </a:p>
        </p:txBody>
      </p:sp>
      <p:sp>
        <p:nvSpPr>
          <p:cNvPr id="37" name="TextBox 36"/>
          <p:cNvSpPr txBox="1"/>
          <p:nvPr/>
        </p:nvSpPr>
        <p:spPr>
          <a:xfrm>
            <a:off x="877265" y="993812"/>
            <a:ext cx="1075937"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1995</a:t>
            </a:r>
          </a:p>
        </p:txBody>
      </p:sp>
      <p:sp>
        <p:nvSpPr>
          <p:cNvPr id="38" name="TextBox 37"/>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and Subsidence</a:t>
            </a:r>
          </a:p>
        </p:txBody>
      </p:sp>
    </p:spTree>
    <p:extLst>
      <p:ext uri="{BB962C8B-B14F-4D97-AF65-F5344CB8AC3E}">
        <p14:creationId xmlns:p14="http://schemas.microsoft.com/office/powerpoint/2010/main" val="20528569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nvPr>
        </p:nvGraphicFramePr>
        <p:xfrm>
          <a:off x="2055912" y="4251818"/>
          <a:ext cx="5017908" cy="2434431"/>
        </p:xfrm>
        <a:graphic>
          <a:graphicData uri="http://schemas.openxmlformats.org/presentationml/2006/ole">
            <mc:AlternateContent xmlns:mc="http://schemas.openxmlformats.org/markup-compatibility/2006">
              <mc:Choice xmlns:v="urn:schemas-microsoft-com:vml" Requires="v">
                <p:oleObj spid="_x0000_s32858" name="Worksheet" r:id="rId3" imgW="9601200" imgH="5915113" progId="Excel.Sheet.12">
                  <p:embed/>
                </p:oleObj>
              </mc:Choice>
              <mc:Fallback>
                <p:oleObj name="Worksheet" r:id="rId3" imgW="9601200" imgH="5915113" progId="Excel.Sheet.12">
                  <p:embed/>
                  <p:pic>
                    <p:nvPicPr>
                      <p:cNvPr id="0" name=""/>
                      <p:cNvPicPr/>
                      <p:nvPr/>
                    </p:nvPicPr>
                    <p:blipFill>
                      <a:blip r:embed="rId4"/>
                      <a:stretch>
                        <a:fillRect/>
                      </a:stretch>
                    </p:blipFill>
                    <p:spPr>
                      <a:xfrm>
                        <a:off x="2055912" y="4251818"/>
                        <a:ext cx="5017908" cy="2434431"/>
                      </a:xfrm>
                      <a:prstGeom prst="rect">
                        <a:avLst/>
                      </a:prstGeom>
                    </p:spPr>
                  </p:pic>
                </p:oleObj>
              </mc:Fallback>
            </mc:AlternateContent>
          </a:graphicData>
        </a:graphic>
      </p:graphicFrame>
      <p:sp>
        <p:nvSpPr>
          <p:cNvPr id="4" name="Freeform 3"/>
          <p:cNvSpPr/>
          <p:nvPr/>
        </p:nvSpPr>
        <p:spPr>
          <a:xfrm>
            <a:off x="2245394" y="5287197"/>
            <a:ext cx="720393" cy="745234"/>
          </a:xfrm>
          <a:custGeom>
            <a:avLst/>
            <a:gdLst>
              <a:gd name="connsiteX0" fmla="*/ 0 w 1104900"/>
              <a:gd name="connsiteY0" fmla="*/ 66675 h 1143000"/>
              <a:gd name="connsiteX1" fmla="*/ 190500 w 1104900"/>
              <a:gd name="connsiteY1" fmla="*/ 28575 h 1143000"/>
              <a:gd name="connsiteX2" fmla="*/ 352425 w 1104900"/>
              <a:gd name="connsiteY2" fmla="*/ 38100 h 1143000"/>
              <a:gd name="connsiteX3" fmla="*/ 542925 w 1104900"/>
              <a:gd name="connsiteY3" fmla="*/ 9525 h 1143000"/>
              <a:gd name="connsiteX4" fmla="*/ 704850 w 1104900"/>
              <a:gd name="connsiteY4" fmla="*/ 0 h 1143000"/>
              <a:gd name="connsiteX5" fmla="*/ 866775 w 1104900"/>
              <a:gd name="connsiteY5" fmla="*/ 28575 h 1143000"/>
              <a:gd name="connsiteX6" fmla="*/ 1047750 w 1104900"/>
              <a:gd name="connsiteY6" fmla="*/ 9525 h 1143000"/>
              <a:gd name="connsiteX7" fmla="*/ 1104900 w 1104900"/>
              <a:gd name="connsiteY7" fmla="*/ 28575 h 1143000"/>
              <a:gd name="connsiteX8" fmla="*/ 1085850 w 1104900"/>
              <a:gd name="connsiteY8" fmla="*/ 1114425 h 1143000"/>
              <a:gd name="connsiteX9" fmla="*/ 714375 w 1104900"/>
              <a:gd name="connsiteY9" fmla="*/ 1114425 h 1143000"/>
              <a:gd name="connsiteX10" fmla="*/ 342900 w 1104900"/>
              <a:gd name="connsiteY10" fmla="*/ 1123950 h 1143000"/>
              <a:gd name="connsiteX11" fmla="*/ 76200 w 1104900"/>
              <a:gd name="connsiteY11" fmla="*/ 1143000 h 1143000"/>
              <a:gd name="connsiteX12" fmla="*/ 0 w 1104900"/>
              <a:gd name="connsiteY12" fmla="*/ 1133475 h 1143000"/>
              <a:gd name="connsiteX13" fmla="*/ 0 w 1104900"/>
              <a:gd name="connsiteY13" fmla="*/ 66675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4900" h="1143000">
                <a:moveTo>
                  <a:pt x="0" y="66675"/>
                </a:moveTo>
                <a:lnTo>
                  <a:pt x="190500" y="28575"/>
                </a:lnTo>
                <a:lnTo>
                  <a:pt x="352425" y="38100"/>
                </a:lnTo>
                <a:lnTo>
                  <a:pt x="542925" y="9525"/>
                </a:lnTo>
                <a:lnTo>
                  <a:pt x="704850" y="0"/>
                </a:lnTo>
                <a:lnTo>
                  <a:pt x="866775" y="28575"/>
                </a:lnTo>
                <a:lnTo>
                  <a:pt x="1047750" y="9525"/>
                </a:lnTo>
                <a:lnTo>
                  <a:pt x="1104900" y="28575"/>
                </a:lnTo>
                <a:lnTo>
                  <a:pt x="1085850" y="1114425"/>
                </a:lnTo>
                <a:lnTo>
                  <a:pt x="714375" y="1114425"/>
                </a:lnTo>
                <a:lnTo>
                  <a:pt x="342900" y="1123950"/>
                </a:lnTo>
                <a:lnTo>
                  <a:pt x="76200" y="1143000"/>
                </a:lnTo>
                <a:lnTo>
                  <a:pt x="0" y="1133475"/>
                </a:lnTo>
                <a:lnTo>
                  <a:pt x="0" y="66675"/>
                </a:lnTo>
                <a:close/>
              </a:path>
            </a:pathLst>
          </a:custGeom>
          <a:solidFill>
            <a:srgbClr val="EEECE1">
              <a:lumMod val="50000"/>
              <a:alpha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pic>
        <p:nvPicPr>
          <p:cNvPr id="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6636" t="-1" r="-1" b="-13311"/>
          <a:stretch/>
        </p:blipFill>
        <p:spPr bwMode="auto">
          <a:xfrm rot="929595">
            <a:off x="5141607" y="5616091"/>
            <a:ext cx="247606" cy="138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965" t="-1" r="59180" b="-13311"/>
          <a:stretch/>
        </p:blipFill>
        <p:spPr bwMode="auto">
          <a:xfrm rot="20262882">
            <a:off x="5273056" y="5587999"/>
            <a:ext cx="214141" cy="138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reeform 6"/>
          <p:cNvSpPr/>
          <p:nvPr/>
        </p:nvSpPr>
        <p:spPr>
          <a:xfrm>
            <a:off x="2953416" y="5465928"/>
            <a:ext cx="3937319" cy="1139587"/>
          </a:xfrm>
          <a:custGeom>
            <a:avLst/>
            <a:gdLst>
              <a:gd name="connsiteX0" fmla="*/ 5991225 w 6029325"/>
              <a:gd name="connsiteY0" fmla="*/ 0 h 1752600"/>
              <a:gd name="connsiteX1" fmla="*/ 5629275 w 6029325"/>
              <a:gd name="connsiteY1" fmla="*/ 57150 h 1752600"/>
              <a:gd name="connsiteX2" fmla="*/ 5429250 w 6029325"/>
              <a:gd name="connsiteY2" fmla="*/ 47625 h 1752600"/>
              <a:gd name="connsiteX3" fmla="*/ 5019675 w 6029325"/>
              <a:gd name="connsiteY3" fmla="*/ 95250 h 1752600"/>
              <a:gd name="connsiteX4" fmla="*/ 4514850 w 6029325"/>
              <a:gd name="connsiteY4" fmla="*/ 114300 h 1752600"/>
              <a:gd name="connsiteX5" fmla="*/ 4076700 w 6029325"/>
              <a:gd name="connsiteY5" fmla="*/ 161925 h 1752600"/>
              <a:gd name="connsiteX6" fmla="*/ 3752850 w 6029325"/>
              <a:gd name="connsiteY6" fmla="*/ 190500 h 1752600"/>
              <a:gd name="connsiteX7" fmla="*/ 3467100 w 6029325"/>
              <a:gd name="connsiteY7" fmla="*/ 247650 h 1752600"/>
              <a:gd name="connsiteX8" fmla="*/ 3114675 w 6029325"/>
              <a:gd name="connsiteY8" fmla="*/ 238125 h 1752600"/>
              <a:gd name="connsiteX9" fmla="*/ 2809875 w 6029325"/>
              <a:gd name="connsiteY9" fmla="*/ 285750 h 1752600"/>
              <a:gd name="connsiteX10" fmla="*/ 2419350 w 6029325"/>
              <a:gd name="connsiteY10" fmla="*/ 295275 h 1752600"/>
              <a:gd name="connsiteX11" fmla="*/ 2085975 w 6029325"/>
              <a:gd name="connsiteY11" fmla="*/ 323850 h 1752600"/>
              <a:gd name="connsiteX12" fmla="*/ 1752600 w 6029325"/>
              <a:gd name="connsiteY12" fmla="*/ 381000 h 1752600"/>
              <a:gd name="connsiteX13" fmla="*/ 1438275 w 6029325"/>
              <a:gd name="connsiteY13" fmla="*/ 371475 h 1752600"/>
              <a:gd name="connsiteX14" fmla="*/ 1123950 w 6029325"/>
              <a:gd name="connsiteY14" fmla="*/ 390525 h 1752600"/>
              <a:gd name="connsiteX15" fmla="*/ 885825 w 6029325"/>
              <a:gd name="connsiteY15" fmla="*/ 419100 h 1752600"/>
              <a:gd name="connsiteX16" fmla="*/ 561975 w 6029325"/>
              <a:gd name="connsiteY16" fmla="*/ 457200 h 1752600"/>
              <a:gd name="connsiteX17" fmla="*/ 161925 w 6029325"/>
              <a:gd name="connsiteY17" fmla="*/ 466725 h 1752600"/>
              <a:gd name="connsiteX18" fmla="*/ 0 w 6029325"/>
              <a:gd name="connsiteY18" fmla="*/ 476250 h 1752600"/>
              <a:gd name="connsiteX19" fmla="*/ 9525 w 6029325"/>
              <a:gd name="connsiteY19" fmla="*/ 1752600 h 1752600"/>
              <a:gd name="connsiteX20" fmla="*/ 542925 w 6029325"/>
              <a:gd name="connsiteY20" fmla="*/ 1743075 h 1752600"/>
              <a:gd name="connsiteX21" fmla="*/ 1038225 w 6029325"/>
              <a:gd name="connsiteY21" fmla="*/ 1695450 h 1752600"/>
              <a:gd name="connsiteX22" fmla="*/ 1409700 w 6029325"/>
              <a:gd name="connsiteY22" fmla="*/ 1609725 h 1752600"/>
              <a:gd name="connsiteX23" fmla="*/ 2076450 w 6029325"/>
              <a:gd name="connsiteY23" fmla="*/ 1562100 h 1752600"/>
              <a:gd name="connsiteX24" fmla="*/ 2771775 w 6029325"/>
              <a:gd name="connsiteY24" fmla="*/ 1524000 h 1752600"/>
              <a:gd name="connsiteX25" fmla="*/ 3457575 w 6029325"/>
              <a:gd name="connsiteY25" fmla="*/ 1476375 h 1752600"/>
              <a:gd name="connsiteX26" fmla="*/ 4457700 w 6029325"/>
              <a:gd name="connsiteY26" fmla="*/ 1381125 h 1752600"/>
              <a:gd name="connsiteX27" fmla="*/ 5114925 w 6029325"/>
              <a:gd name="connsiteY27" fmla="*/ 1362075 h 1752600"/>
              <a:gd name="connsiteX28" fmla="*/ 5695950 w 6029325"/>
              <a:gd name="connsiteY28" fmla="*/ 1323975 h 1752600"/>
              <a:gd name="connsiteX29" fmla="*/ 6029325 w 6029325"/>
              <a:gd name="connsiteY29" fmla="*/ 1304925 h 1752600"/>
              <a:gd name="connsiteX30" fmla="*/ 5991225 w 6029325"/>
              <a:gd name="connsiteY30" fmla="*/ 0 h 1752600"/>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76700 w 6029325"/>
              <a:gd name="connsiteY5" fmla="*/ 171450 h 1762125"/>
              <a:gd name="connsiteX6" fmla="*/ 3752850 w 6029325"/>
              <a:gd name="connsiteY6" fmla="*/ 200025 h 1762125"/>
              <a:gd name="connsiteX7" fmla="*/ 3467100 w 6029325"/>
              <a:gd name="connsiteY7" fmla="*/ 257175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61975 w 6029325"/>
              <a:gd name="connsiteY16" fmla="*/ 466725 h 1762125"/>
              <a:gd name="connsiteX17" fmla="*/ 161925 w 6029325"/>
              <a:gd name="connsiteY17" fmla="*/ 476250 h 1762125"/>
              <a:gd name="connsiteX18" fmla="*/ 0 w 6029325"/>
              <a:gd name="connsiteY18" fmla="*/ 485775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76700 w 6029325"/>
              <a:gd name="connsiteY5" fmla="*/ 171450 h 1762125"/>
              <a:gd name="connsiteX6" fmla="*/ 3752850 w 6029325"/>
              <a:gd name="connsiteY6" fmla="*/ 200025 h 1762125"/>
              <a:gd name="connsiteX7" fmla="*/ 3409950 w 6029325"/>
              <a:gd name="connsiteY7" fmla="*/ 228600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61975 w 6029325"/>
              <a:gd name="connsiteY16" fmla="*/ 466725 h 1762125"/>
              <a:gd name="connsiteX17" fmla="*/ 161925 w 6029325"/>
              <a:gd name="connsiteY17" fmla="*/ 476250 h 1762125"/>
              <a:gd name="connsiteX18" fmla="*/ 0 w 6029325"/>
              <a:gd name="connsiteY18" fmla="*/ 485775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76700 w 6029325"/>
              <a:gd name="connsiteY5" fmla="*/ 171450 h 1762125"/>
              <a:gd name="connsiteX6" fmla="*/ 3771900 w 6029325"/>
              <a:gd name="connsiteY6" fmla="*/ 238125 h 1762125"/>
              <a:gd name="connsiteX7" fmla="*/ 3409950 w 6029325"/>
              <a:gd name="connsiteY7" fmla="*/ 228600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61975 w 6029325"/>
              <a:gd name="connsiteY16" fmla="*/ 466725 h 1762125"/>
              <a:gd name="connsiteX17" fmla="*/ 161925 w 6029325"/>
              <a:gd name="connsiteY17" fmla="*/ 476250 h 1762125"/>
              <a:gd name="connsiteX18" fmla="*/ 0 w 6029325"/>
              <a:gd name="connsiteY18" fmla="*/ 485775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514850 w 6029325"/>
              <a:gd name="connsiteY4" fmla="*/ 123825 h 1762125"/>
              <a:gd name="connsiteX5" fmla="*/ 4095750 w 6029325"/>
              <a:gd name="connsiteY5" fmla="*/ 228600 h 1762125"/>
              <a:gd name="connsiteX6" fmla="*/ 3771900 w 6029325"/>
              <a:gd name="connsiteY6" fmla="*/ 238125 h 1762125"/>
              <a:gd name="connsiteX7" fmla="*/ 3409950 w 6029325"/>
              <a:gd name="connsiteY7" fmla="*/ 228600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61975 w 6029325"/>
              <a:gd name="connsiteY16" fmla="*/ 466725 h 1762125"/>
              <a:gd name="connsiteX17" fmla="*/ 161925 w 6029325"/>
              <a:gd name="connsiteY17" fmla="*/ 476250 h 1762125"/>
              <a:gd name="connsiteX18" fmla="*/ 0 w 6029325"/>
              <a:gd name="connsiteY18" fmla="*/ 485775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429250 w 6029325"/>
              <a:gd name="connsiteY2" fmla="*/ 57150 h 1762125"/>
              <a:gd name="connsiteX3" fmla="*/ 5019675 w 6029325"/>
              <a:gd name="connsiteY3" fmla="*/ 104775 h 1762125"/>
              <a:gd name="connsiteX4" fmla="*/ 4495800 w 6029325"/>
              <a:gd name="connsiteY4" fmla="*/ 190500 h 1762125"/>
              <a:gd name="connsiteX5" fmla="*/ 4095750 w 6029325"/>
              <a:gd name="connsiteY5" fmla="*/ 228600 h 1762125"/>
              <a:gd name="connsiteX6" fmla="*/ 3771900 w 6029325"/>
              <a:gd name="connsiteY6" fmla="*/ 238125 h 1762125"/>
              <a:gd name="connsiteX7" fmla="*/ 3409950 w 6029325"/>
              <a:gd name="connsiteY7" fmla="*/ 228600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61975 w 6029325"/>
              <a:gd name="connsiteY16" fmla="*/ 466725 h 1762125"/>
              <a:gd name="connsiteX17" fmla="*/ 161925 w 6029325"/>
              <a:gd name="connsiteY17" fmla="*/ 476250 h 1762125"/>
              <a:gd name="connsiteX18" fmla="*/ 0 w 6029325"/>
              <a:gd name="connsiteY18" fmla="*/ 485775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0 h 1762125"/>
              <a:gd name="connsiteX1" fmla="*/ 5629275 w 6029325"/>
              <a:gd name="connsiteY1" fmla="*/ 66675 h 1762125"/>
              <a:gd name="connsiteX2" fmla="*/ 5391150 w 6029325"/>
              <a:gd name="connsiteY2" fmla="*/ 38100 h 1762125"/>
              <a:gd name="connsiteX3" fmla="*/ 5019675 w 6029325"/>
              <a:gd name="connsiteY3" fmla="*/ 104775 h 1762125"/>
              <a:gd name="connsiteX4" fmla="*/ 4495800 w 6029325"/>
              <a:gd name="connsiteY4" fmla="*/ 190500 h 1762125"/>
              <a:gd name="connsiteX5" fmla="*/ 4095750 w 6029325"/>
              <a:gd name="connsiteY5" fmla="*/ 228600 h 1762125"/>
              <a:gd name="connsiteX6" fmla="*/ 3771900 w 6029325"/>
              <a:gd name="connsiteY6" fmla="*/ 238125 h 1762125"/>
              <a:gd name="connsiteX7" fmla="*/ 3409950 w 6029325"/>
              <a:gd name="connsiteY7" fmla="*/ 228600 h 1762125"/>
              <a:gd name="connsiteX8" fmla="*/ 3114675 w 6029325"/>
              <a:gd name="connsiteY8" fmla="*/ 247650 h 1762125"/>
              <a:gd name="connsiteX9" fmla="*/ 2809875 w 6029325"/>
              <a:gd name="connsiteY9" fmla="*/ 295275 h 1762125"/>
              <a:gd name="connsiteX10" fmla="*/ 2419350 w 6029325"/>
              <a:gd name="connsiteY10" fmla="*/ 304800 h 1762125"/>
              <a:gd name="connsiteX11" fmla="*/ 2085975 w 6029325"/>
              <a:gd name="connsiteY11" fmla="*/ 333375 h 1762125"/>
              <a:gd name="connsiteX12" fmla="*/ 1752600 w 6029325"/>
              <a:gd name="connsiteY12" fmla="*/ 390525 h 1762125"/>
              <a:gd name="connsiteX13" fmla="*/ 1438275 w 6029325"/>
              <a:gd name="connsiteY13" fmla="*/ 381000 h 1762125"/>
              <a:gd name="connsiteX14" fmla="*/ 1123950 w 6029325"/>
              <a:gd name="connsiteY14" fmla="*/ 400050 h 1762125"/>
              <a:gd name="connsiteX15" fmla="*/ 885825 w 6029325"/>
              <a:gd name="connsiteY15" fmla="*/ 428625 h 1762125"/>
              <a:gd name="connsiteX16" fmla="*/ 561975 w 6029325"/>
              <a:gd name="connsiteY16" fmla="*/ 466725 h 1762125"/>
              <a:gd name="connsiteX17" fmla="*/ 161925 w 6029325"/>
              <a:gd name="connsiteY17" fmla="*/ 476250 h 1762125"/>
              <a:gd name="connsiteX18" fmla="*/ 0 w 6029325"/>
              <a:gd name="connsiteY18" fmla="*/ 485775 h 1762125"/>
              <a:gd name="connsiteX19" fmla="*/ 9525 w 6029325"/>
              <a:gd name="connsiteY19" fmla="*/ 1762125 h 1762125"/>
              <a:gd name="connsiteX20" fmla="*/ 542925 w 6029325"/>
              <a:gd name="connsiteY20" fmla="*/ 1752600 h 1762125"/>
              <a:gd name="connsiteX21" fmla="*/ 1038225 w 6029325"/>
              <a:gd name="connsiteY21" fmla="*/ 1704975 h 1762125"/>
              <a:gd name="connsiteX22" fmla="*/ 1409700 w 6029325"/>
              <a:gd name="connsiteY22" fmla="*/ 1619250 h 1762125"/>
              <a:gd name="connsiteX23" fmla="*/ 2076450 w 6029325"/>
              <a:gd name="connsiteY23" fmla="*/ 1571625 h 1762125"/>
              <a:gd name="connsiteX24" fmla="*/ 2771775 w 6029325"/>
              <a:gd name="connsiteY24" fmla="*/ 1533525 h 1762125"/>
              <a:gd name="connsiteX25" fmla="*/ 3457575 w 6029325"/>
              <a:gd name="connsiteY25" fmla="*/ 1485900 h 1762125"/>
              <a:gd name="connsiteX26" fmla="*/ 4457700 w 6029325"/>
              <a:gd name="connsiteY26" fmla="*/ 1390650 h 1762125"/>
              <a:gd name="connsiteX27" fmla="*/ 5114925 w 6029325"/>
              <a:gd name="connsiteY27" fmla="*/ 1371600 h 1762125"/>
              <a:gd name="connsiteX28" fmla="*/ 5695950 w 6029325"/>
              <a:gd name="connsiteY28" fmla="*/ 1333500 h 1762125"/>
              <a:gd name="connsiteX29" fmla="*/ 6029325 w 6029325"/>
              <a:gd name="connsiteY29" fmla="*/ 1314450 h 1762125"/>
              <a:gd name="connsiteX30" fmla="*/ 6019800 w 6029325"/>
              <a:gd name="connsiteY30" fmla="*/ 0 h 1762125"/>
              <a:gd name="connsiteX0" fmla="*/ 6019800 w 6029325"/>
              <a:gd name="connsiteY0" fmla="*/ 9525 h 1771650"/>
              <a:gd name="connsiteX1" fmla="*/ 5695950 w 6029325"/>
              <a:gd name="connsiteY1" fmla="*/ 0 h 1771650"/>
              <a:gd name="connsiteX2" fmla="*/ 5391150 w 6029325"/>
              <a:gd name="connsiteY2" fmla="*/ 47625 h 1771650"/>
              <a:gd name="connsiteX3" fmla="*/ 5019675 w 6029325"/>
              <a:gd name="connsiteY3" fmla="*/ 114300 h 1771650"/>
              <a:gd name="connsiteX4" fmla="*/ 4495800 w 6029325"/>
              <a:gd name="connsiteY4" fmla="*/ 200025 h 1771650"/>
              <a:gd name="connsiteX5" fmla="*/ 4095750 w 6029325"/>
              <a:gd name="connsiteY5" fmla="*/ 238125 h 1771650"/>
              <a:gd name="connsiteX6" fmla="*/ 3771900 w 6029325"/>
              <a:gd name="connsiteY6" fmla="*/ 247650 h 1771650"/>
              <a:gd name="connsiteX7" fmla="*/ 3409950 w 6029325"/>
              <a:gd name="connsiteY7" fmla="*/ 238125 h 1771650"/>
              <a:gd name="connsiteX8" fmla="*/ 3114675 w 6029325"/>
              <a:gd name="connsiteY8" fmla="*/ 257175 h 1771650"/>
              <a:gd name="connsiteX9" fmla="*/ 2809875 w 6029325"/>
              <a:gd name="connsiteY9" fmla="*/ 304800 h 1771650"/>
              <a:gd name="connsiteX10" fmla="*/ 2419350 w 6029325"/>
              <a:gd name="connsiteY10" fmla="*/ 314325 h 1771650"/>
              <a:gd name="connsiteX11" fmla="*/ 2085975 w 6029325"/>
              <a:gd name="connsiteY11" fmla="*/ 342900 h 1771650"/>
              <a:gd name="connsiteX12" fmla="*/ 1752600 w 6029325"/>
              <a:gd name="connsiteY12" fmla="*/ 400050 h 1771650"/>
              <a:gd name="connsiteX13" fmla="*/ 1438275 w 6029325"/>
              <a:gd name="connsiteY13" fmla="*/ 390525 h 1771650"/>
              <a:gd name="connsiteX14" fmla="*/ 1123950 w 6029325"/>
              <a:gd name="connsiteY14" fmla="*/ 409575 h 1771650"/>
              <a:gd name="connsiteX15" fmla="*/ 885825 w 6029325"/>
              <a:gd name="connsiteY15" fmla="*/ 438150 h 1771650"/>
              <a:gd name="connsiteX16" fmla="*/ 561975 w 6029325"/>
              <a:gd name="connsiteY16" fmla="*/ 476250 h 1771650"/>
              <a:gd name="connsiteX17" fmla="*/ 161925 w 6029325"/>
              <a:gd name="connsiteY17" fmla="*/ 485775 h 1771650"/>
              <a:gd name="connsiteX18" fmla="*/ 0 w 6029325"/>
              <a:gd name="connsiteY18" fmla="*/ 495300 h 1771650"/>
              <a:gd name="connsiteX19" fmla="*/ 9525 w 6029325"/>
              <a:gd name="connsiteY19" fmla="*/ 1771650 h 1771650"/>
              <a:gd name="connsiteX20" fmla="*/ 542925 w 6029325"/>
              <a:gd name="connsiteY20" fmla="*/ 1762125 h 1771650"/>
              <a:gd name="connsiteX21" fmla="*/ 1038225 w 6029325"/>
              <a:gd name="connsiteY21" fmla="*/ 1714500 h 1771650"/>
              <a:gd name="connsiteX22" fmla="*/ 1409700 w 6029325"/>
              <a:gd name="connsiteY22" fmla="*/ 1628775 h 1771650"/>
              <a:gd name="connsiteX23" fmla="*/ 2076450 w 6029325"/>
              <a:gd name="connsiteY23" fmla="*/ 1581150 h 1771650"/>
              <a:gd name="connsiteX24" fmla="*/ 2771775 w 6029325"/>
              <a:gd name="connsiteY24" fmla="*/ 1543050 h 1771650"/>
              <a:gd name="connsiteX25" fmla="*/ 3457575 w 6029325"/>
              <a:gd name="connsiteY25" fmla="*/ 1495425 h 1771650"/>
              <a:gd name="connsiteX26" fmla="*/ 4457700 w 6029325"/>
              <a:gd name="connsiteY26" fmla="*/ 1400175 h 1771650"/>
              <a:gd name="connsiteX27" fmla="*/ 5114925 w 6029325"/>
              <a:gd name="connsiteY27" fmla="*/ 1381125 h 1771650"/>
              <a:gd name="connsiteX28" fmla="*/ 5695950 w 6029325"/>
              <a:gd name="connsiteY28" fmla="*/ 1343025 h 1771650"/>
              <a:gd name="connsiteX29" fmla="*/ 6029325 w 6029325"/>
              <a:gd name="connsiteY29" fmla="*/ 1323975 h 1771650"/>
              <a:gd name="connsiteX30" fmla="*/ 6019800 w 6029325"/>
              <a:gd name="connsiteY30" fmla="*/ 9525 h 1771650"/>
              <a:gd name="connsiteX0" fmla="*/ 6019800 w 6029325"/>
              <a:gd name="connsiteY0" fmla="*/ 0 h 1885950"/>
              <a:gd name="connsiteX1" fmla="*/ 5695950 w 6029325"/>
              <a:gd name="connsiteY1" fmla="*/ 114300 h 1885950"/>
              <a:gd name="connsiteX2" fmla="*/ 5391150 w 6029325"/>
              <a:gd name="connsiteY2" fmla="*/ 161925 h 1885950"/>
              <a:gd name="connsiteX3" fmla="*/ 5019675 w 6029325"/>
              <a:gd name="connsiteY3" fmla="*/ 228600 h 1885950"/>
              <a:gd name="connsiteX4" fmla="*/ 4495800 w 6029325"/>
              <a:gd name="connsiteY4" fmla="*/ 314325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52600 w 6029325"/>
              <a:gd name="connsiteY12" fmla="*/ 514350 h 1885950"/>
              <a:gd name="connsiteX13" fmla="*/ 1438275 w 6029325"/>
              <a:gd name="connsiteY13" fmla="*/ 504825 h 1885950"/>
              <a:gd name="connsiteX14" fmla="*/ 1123950 w 6029325"/>
              <a:gd name="connsiteY14" fmla="*/ 523875 h 1885950"/>
              <a:gd name="connsiteX15" fmla="*/ 885825 w 6029325"/>
              <a:gd name="connsiteY15" fmla="*/ 552450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95800 w 6029325"/>
              <a:gd name="connsiteY4" fmla="*/ 314325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52600 w 6029325"/>
              <a:gd name="connsiteY12" fmla="*/ 514350 h 1885950"/>
              <a:gd name="connsiteX13" fmla="*/ 1438275 w 6029325"/>
              <a:gd name="connsiteY13" fmla="*/ 504825 h 1885950"/>
              <a:gd name="connsiteX14" fmla="*/ 1123950 w 6029325"/>
              <a:gd name="connsiteY14" fmla="*/ 523875 h 1885950"/>
              <a:gd name="connsiteX15" fmla="*/ 885825 w 6029325"/>
              <a:gd name="connsiteY15" fmla="*/ 552450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52600 w 6029325"/>
              <a:gd name="connsiteY12" fmla="*/ 514350 h 1885950"/>
              <a:gd name="connsiteX13" fmla="*/ 1438275 w 6029325"/>
              <a:gd name="connsiteY13" fmla="*/ 504825 h 1885950"/>
              <a:gd name="connsiteX14" fmla="*/ 1123950 w 6029325"/>
              <a:gd name="connsiteY14" fmla="*/ 523875 h 1885950"/>
              <a:gd name="connsiteX15" fmla="*/ 885825 w 6029325"/>
              <a:gd name="connsiteY15" fmla="*/ 552450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52600 w 6029325"/>
              <a:gd name="connsiteY12" fmla="*/ 514350 h 1885950"/>
              <a:gd name="connsiteX13" fmla="*/ 1438275 w 6029325"/>
              <a:gd name="connsiteY13" fmla="*/ 581025 h 1885950"/>
              <a:gd name="connsiteX14" fmla="*/ 1123950 w 6029325"/>
              <a:gd name="connsiteY14" fmla="*/ 523875 h 1885950"/>
              <a:gd name="connsiteX15" fmla="*/ 885825 w 6029325"/>
              <a:gd name="connsiteY15" fmla="*/ 552450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23950 w 6029325"/>
              <a:gd name="connsiteY14" fmla="*/ 523875 h 1885950"/>
              <a:gd name="connsiteX15" fmla="*/ 885825 w 6029325"/>
              <a:gd name="connsiteY15" fmla="*/ 552450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33475 w 6029325"/>
              <a:gd name="connsiteY14" fmla="*/ 581025 h 1885950"/>
              <a:gd name="connsiteX15" fmla="*/ 885825 w 6029325"/>
              <a:gd name="connsiteY15" fmla="*/ 552450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33475 w 6029325"/>
              <a:gd name="connsiteY14" fmla="*/ 581025 h 1885950"/>
              <a:gd name="connsiteX15" fmla="*/ 885825 w 6029325"/>
              <a:gd name="connsiteY15" fmla="*/ 619125 h 1885950"/>
              <a:gd name="connsiteX16" fmla="*/ 561975 w 6029325"/>
              <a:gd name="connsiteY16" fmla="*/ 590550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33475 w 6029325"/>
              <a:gd name="connsiteY14" fmla="*/ 581025 h 1885950"/>
              <a:gd name="connsiteX15" fmla="*/ 885825 w 6029325"/>
              <a:gd name="connsiteY15" fmla="*/ 619125 h 1885950"/>
              <a:gd name="connsiteX16" fmla="*/ 561975 w 6029325"/>
              <a:gd name="connsiteY16" fmla="*/ 657225 h 1885950"/>
              <a:gd name="connsiteX17" fmla="*/ 161925 w 6029325"/>
              <a:gd name="connsiteY17" fmla="*/ 600075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33475 w 6029325"/>
              <a:gd name="connsiteY14" fmla="*/ 581025 h 1885950"/>
              <a:gd name="connsiteX15" fmla="*/ 885825 w 6029325"/>
              <a:gd name="connsiteY15" fmla="*/ 619125 h 1885950"/>
              <a:gd name="connsiteX16" fmla="*/ 561975 w 6029325"/>
              <a:gd name="connsiteY16" fmla="*/ 657225 h 1885950"/>
              <a:gd name="connsiteX17" fmla="*/ 161925 w 6029325"/>
              <a:gd name="connsiteY17" fmla="*/ 666750 h 1885950"/>
              <a:gd name="connsiteX18" fmla="*/ 0 w 6029325"/>
              <a:gd name="connsiteY18" fmla="*/ 609600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33475 w 6029325"/>
              <a:gd name="connsiteY14" fmla="*/ 581025 h 1885950"/>
              <a:gd name="connsiteX15" fmla="*/ 885825 w 6029325"/>
              <a:gd name="connsiteY15" fmla="*/ 619125 h 1885950"/>
              <a:gd name="connsiteX16" fmla="*/ 561975 w 6029325"/>
              <a:gd name="connsiteY16" fmla="*/ 657225 h 1885950"/>
              <a:gd name="connsiteX17" fmla="*/ 161925 w 6029325"/>
              <a:gd name="connsiteY17" fmla="*/ 666750 h 1885950"/>
              <a:gd name="connsiteX18" fmla="*/ 0 w 6029325"/>
              <a:gd name="connsiteY18" fmla="*/ 676275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476750 w 6029325"/>
              <a:gd name="connsiteY4" fmla="*/ 342900 h 1885950"/>
              <a:gd name="connsiteX5" fmla="*/ 4095750 w 6029325"/>
              <a:gd name="connsiteY5" fmla="*/ 352425 h 1885950"/>
              <a:gd name="connsiteX6" fmla="*/ 3771900 w 6029325"/>
              <a:gd name="connsiteY6" fmla="*/ 361950 h 1885950"/>
              <a:gd name="connsiteX7" fmla="*/ 3409950 w 6029325"/>
              <a:gd name="connsiteY7" fmla="*/ 352425 h 1885950"/>
              <a:gd name="connsiteX8" fmla="*/ 3114675 w 6029325"/>
              <a:gd name="connsiteY8" fmla="*/ 371475 h 1885950"/>
              <a:gd name="connsiteX9" fmla="*/ 2809875 w 6029325"/>
              <a:gd name="connsiteY9" fmla="*/ 419100 h 1885950"/>
              <a:gd name="connsiteX10" fmla="*/ 2419350 w 6029325"/>
              <a:gd name="connsiteY10" fmla="*/ 428625 h 1885950"/>
              <a:gd name="connsiteX11" fmla="*/ 2085975 w 6029325"/>
              <a:gd name="connsiteY11" fmla="*/ 457200 h 1885950"/>
              <a:gd name="connsiteX12" fmla="*/ 1762125 w 6029325"/>
              <a:gd name="connsiteY12" fmla="*/ 552450 h 1885950"/>
              <a:gd name="connsiteX13" fmla="*/ 1438275 w 6029325"/>
              <a:gd name="connsiteY13" fmla="*/ 581025 h 1885950"/>
              <a:gd name="connsiteX14" fmla="*/ 1171575 w 6029325"/>
              <a:gd name="connsiteY14" fmla="*/ 609600 h 1885950"/>
              <a:gd name="connsiteX15" fmla="*/ 885825 w 6029325"/>
              <a:gd name="connsiteY15" fmla="*/ 619125 h 1885950"/>
              <a:gd name="connsiteX16" fmla="*/ 561975 w 6029325"/>
              <a:gd name="connsiteY16" fmla="*/ 657225 h 1885950"/>
              <a:gd name="connsiteX17" fmla="*/ 161925 w 6029325"/>
              <a:gd name="connsiteY17" fmla="*/ 666750 h 1885950"/>
              <a:gd name="connsiteX18" fmla="*/ 0 w 6029325"/>
              <a:gd name="connsiteY18" fmla="*/ 676275 h 1885950"/>
              <a:gd name="connsiteX19" fmla="*/ 9525 w 6029325"/>
              <a:gd name="connsiteY19" fmla="*/ 1885950 h 1885950"/>
              <a:gd name="connsiteX20" fmla="*/ 542925 w 6029325"/>
              <a:gd name="connsiteY20" fmla="*/ 1876425 h 1885950"/>
              <a:gd name="connsiteX21" fmla="*/ 1038225 w 6029325"/>
              <a:gd name="connsiteY21" fmla="*/ 1828800 h 1885950"/>
              <a:gd name="connsiteX22" fmla="*/ 1409700 w 6029325"/>
              <a:gd name="connsiteY22" fmla="*/ 1743075 h 1885950"/>
              <a:gd name="connsiteX23" fmla="*/ 2076450 w 6029325"/>
              <a:gd name="connsiteY23" fmla="*/ 1695450 h 1885950"/>
              <a:gd name="connsiteX24" fmla="*/ 2771775 w 6029325"/>
              <a:gd name="connsiteY24" fmla="*/ 1657350 h 1885950"/>
              <a:gd name="connsiteX25" fmla="*/ 3457575 w 6029325"/>
              <a:gd name="connsiteY25" fmla="*/ 1609725 h 1885950"/>
              <a:gd name="connsiteX26" fmla="*/ 4457700 w 6029325"/>
              <a:gd name="connsiteY26" fmla="*/ 1514475 h 1885950"/>
              <a:gd name="connsiteX27" fmla="*/ 5114925 w 6029325"/>
              <a:gd name="connsiteY27" fmla="*/ 1495425 h 1885950"/>
              <a:gd name="connsiteX28" fmla="*/ 5695950 w 6029325"/>
              <a:gd name="connsiteY28" fmla="*/ 1457325 h 1885950"/>
              <a:gd name="connsiteX29" fmla="*/ 6029325 w 6029325"/>
              <a:gd name="connsiteY29" fmla="*/ 1438275 h 1885950"/>
              <a:gd name="connsiteX30" fmla="*/ 6019800 w 6029325"/>
              <a:gd name="connsiteY30"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476750 w 6029325"/>
              <a:gd name="connsiteY5" fmla="*/ 342900 h 1885950"/>
              <a:gd name="connsiteX6" fmla="*/ 4095750 w 6029325"/>
              <a:gd name="connsiteY6" fmla="*/ 352425 h 1885950"/>
              <a:gd name="connsiteX7" fmla="*/ 3771900 w 6029325"/>
              <a:gd name="connsiteY7" fmla="*/ 361950 h 1885950"/>
              <a:gd name="connsiteX8" fmla="*/ 3409950 w 6029325"/>
              <a:gd name="connsiteY8" fmla="*/ 352425 h 1885950"/>
              <a:gd name="connsiteX9" fmla="*/ 3114675 w 6029325"/>
              <a:gd name="connsiteY9" fmla="*/ 371475 h 1885950"/>
              <a:gd name="connsiteX10" fmla="*/ 2809875 w 6029325"/>
              <a:gd name="connsiteY10" fmla="*/ 419100 h 1885950"/>
              <a:gd name="connsiteX11" fmla="*/ 2419350 w 6029325"/>
              <a:gd name="connsiteY11" fmla="*/ 428625 h 1885950"/>
              <a:gd name="connsiteX12" fmla="*/ 2085975 w 6029325"/>
              <a:gd name="connsiteY12" fmla="*/ 457200 h 1885950"/>
              <a:gd name="connsiteX13" fmla="*/ 1762125 w 6029325"/>
              <a:gd name="connsiteY13" fmla="*/ 552450 h 1885950"/>
              <a:gd name="connsiteX14" fmla="*/ 1438275 w 6029325"/>
              <a:gd name="connsiteY14" fmla="*/ 581025 h 1885950"/>
              <a:gd name="connsiteX15" fmla="*/ 1171575 w 6029325"/>
              <a:gd name="connsiteY15" fmla="*/ 609600 h 1885950"/>
              <a:gd name="connsiteX16" fmla="*/ 885825 w 6029325"/>
              <a:gd name="connsiteY16" fmla="*/ 619125 h 1885950"/>
              <a:gd name="connsiteX17" fmla="*/ 561975 w 6029325"/>
              <a:gd name="connsiteY17" fmla="*/ 657225 h 1885950"/>
              <a:gd name="connsiteX18" fmla="*/ 161925 w 6029325"/>
              <a:gd name="connsiteY18" fmla="*/ 666750 h 1885950"/>
              <a:gd name="connsiteX19" fmla="*/ 0 w 6029325"/>
              <a:gd name="connsiteY19" fmla="*/ 676275 h 1885950"/>
              <a:gd name="connsiteX20" fmla="*/ 9525 w 6029325"/>
              <a:gd name="connsiteY20" fmla="*/ 1885950 h 1885950"/>
              <a:gd name="connsiteX21" fmla="*/ 542925 w 6029325"/>
              <a:gd name="connsiteY21" fmla="*/ 1876425 h 1885950"/>
              <a:gd name="connsiteX22" fmla="*/ 1038225 w 6029325"/>
              <a:gd name="connsiteY22" fmla="*/ 1828800 h 1885950"/>
              <a:gd name="connsiteX23" fmla="*/ 1409700 w 6029325"/>
              <a:gd name="connsiteY23" fmla="*/ 1743075 h 1885950"/>
              <a:gd name="connsiteX24" fmla="*/ 2076450 w 6029325"/>
              <a:gd name="connsiteY24" fmla="*/ 1695450 h 1885950"/>
              <a:gd name="connsiteX25" fmla="*/ 2771775 w 6029325"/>
              <a:gd name="connsiteY25" fmla="*/ 1657350 h 1885950"/>
              <a:gd name="connsiteX26" fmla="*/ 3457575 w 6029325"/>
              <a:gd name="connsiteY26" fmla="*/ 1609725 h 1885950"/>
              <a:gd name="connsiteX27" fmla="*/ 4457700 w 6029325"/>
              <a:gd name="connsiteY27" fmla="*/ 1514475 h 1885950"/>
              <a:gd name="connsiteX28" fmla="*/ 5114925 w 6029325"/>
              <a:gd name="connsiteY28" fmla="*/ 1495425 h 1885950"/>
              <a:gd name="connsiteX29" fmla="*/ 5695950 w 6029325"/>
              <a:gd name="connsiteY29" fmla="*/ 1457325 h 1885950"/>
              <a:gd name="connsiteX30" fmla="*/ 6029325 w 6029325"/>
              <a:gd name="connsiteY30" fmla="*/ 1438275 h 1885950"/>
              <a:gd name="connsiteX31" fmla="*/ 6019800 w 6029325"/>
              <a:gd name="connsiteY31"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33900 w 6029325"/>
              <a:gd name="connsiteY5" fmla="*/ 333375 h 1885950"/>
              <a:gd name="connsiteX6" fmla="*/ 4095750 w 6029325"/>
              <a:gd name="connsiteY6" fmla="*/ 352425 h 1885950"/>
              <a:gd name="connsiteX7" fmla="*/ 3771900 w 6029325"/>
              <a:gd name="connsiteY7" fmla="*/ 361950 h 1885950"/>
              <a:gd name="connsiteX8" fmla="*/ 3409950 w 6029325"/>
              <a:gd name="connsiteY8" fmla="*/ 352425 h 1885950"/>
              <a:gd name="connsiteX9" fmla="*/ 3114675 w 6029325"/>
              <a:gd name="connsiteY9" fmla="*/ 371475 h 1885950"/>
              <a:gd name="connsiteX10" fmla="*/ 2809875 w 6029325"/>
              <a:gd name="connsiteY10" fmla="*/ 419100 h 1885950"/>
              <a:gd name="connsiteX11" fmla="*/ 2419350 w 6029325"/>
              <a:gd name="connsiteY11" fmla="*/ 428625 h 1885950"/>
              <a:gd name="connsiteX12" fmla="*/ 2085975 w 6029325"/>
              <a:gd name="connsiteY12" fmla="*/ 457200 h 1885950"/>
              <a:gd name="connsiteX13" fmla="*/ 1762125 w 6029325"/>
              <a:gd name="connsiteY13" fmla="*/ 552450 h 1885950"/>
              <a:gd name="connsiteX14" fmla="*/ 1438275 w 6029325"/>
              <a:gd name="connsiteY14" fmla="*/ 581025 h 1885950"/>
              <a:gd name="connsiteX15" fmla="*/ 1171575 w 6029325"/>
              <a:gd name="connsiteY15" fmla="*/ 609600 h 1885950"/>
              <a:gd name="connsiteX16" fmla="*/ 885825 w 6029325"/>
              <a:gd name="connsiteY16" fmla="*/ 619125 h 1885950"/>
              <a:gd name="connsiteX17" fmla="*/ 561975 w 6029325"/>
              <a:gd name="connsiteY17" fmla="*/ 657225 h 1885950"/>
              <a:gd name="connsiteX18" fmla="*/ 161925 w 6029325"/>
              <a:gd name="connsiteY18" fmla="*/ 666750 h 1885950"/>
              <a:gd name="connsiteX19" fmla="*/ 0 w 6029325"/>
              <a:gd name="connsiteY19" fmla="*/ 676275 h 1885950"/>
              <a:gd name="connsiteX20" fmla="*/ 9525 w 6029325"/>
              <a:gd name="connsiteY20" fmla="*/ 1885950 h 1885950"/>
              <a:gd name="connsiteX21" fmla="*/ 542925 w 6029325"/>
              <a:gd name="connsiteY21" fmla="*/ 1876425 h 1885950"/>
              <a:gd name="connsiteX22" fmla="*/ 1038225 w 6029325"/>
              <a:gd name="connsiteY22" fmla="*/ 1828800 h 1885950"/>
              <a:gd name="connsiteX23" fmla="*/ 1409700 w 6029325"/>
              <a:gd name="connsiteY23" fmla="*/ 1743075 h 1885950"/>
              <a:gd name="connsiteX24" fmla="*/ 2076450 w 6029325"/>
              <a:gd name="connsiteY24" fmla="*/ 1695450 h 1885950"/>
              <a:gd name="connsiteX25" fmla="*/ 2771775 w 6029325"/>
              <a:gd name="connsiteY25" fmla="*/ 1657350 h 1885950"/>
              <a:gd name="connsiteX26" fmla="*/ 3457575 w 6029325"/>
              <a:gd name="connsiteY26" fmla="*/ 1609725 h 1885950"/>
              <a:gd name="connsiteX27" fmla="*/ 4457700 w 6029325"/>
              <a:gd name="connsiteY27" fmla="*/ 1514475 h 1885950"/>
              <a:gd name="connsiteX28" fmla="*/ 5114925 w 6029325"/>
              <a:gd name="connsiteY28" fmla="*/ 1495425 h 1885950"/>
              <a:gd name="connsiteX29" fmla="*/ 5695950 w 6029325"/>
              <a:gd name="connsiteY29" fmla="*/ 1457325 h 1885950"/>
              <a:gd name="connsiteX30" fmla="*/ 6029325 w 6029325"/>
              <a:gd name="connsiteY30" fmla="*/ 1438275 h 1885950"/>
              <a:gd name="connsiteX31" fmla="*/ 6019800 w 6029325"/>
              <a:gd name="connsiteY31"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33900 w 6029325"/>
              <a:gd name="connsiteY5" fmla="*/ 333375 h 1885950"/>
              <a:gd name="connsiteX6" fmla="*/ 4248150 w 6029325"/>
              <a:gd name="connsiteY6" fmla="*/ 371475 h 1885950"/>
              <a:gd name="connsiteX7" fmla="*/ 4095750 w 6029325"/>
              <a:gd name="connsiteY7" fmla="*/ 352425 h 1885950"/>
              <a:gd name="connsiteX8" fmla="*/ 3771900 w 6029325"/>
              <a:gd name="connsiteY8" fmla="*/ 361950 h 1885950"/>
              <a:gd name="connsiteX9" fmla="*/ 34099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33900 w 6029325"/>
              <a:gd name="connsiteY5" fmla="*/ 333375 h 1885950"/>
              <a:gd name="connsiteX6" fmla="*/ 4248150 w 6029325"/>
              <a:gd name="connsiteY6" fmla="*/ 371475 h 1885950"/>
              <a:gd name="connsiteX7" fmla="*/ 4095750 w 6029325"/>
              <a:gd name="connsiteY7" fmla="*/ 352425 h 1885950"/>
              <a:gd name="connsiteX8" fmla="*/ 3771900 w 6029325"/>
              <a:gd name="connsiteY8" fmla="*/ 361950 h 1885950"/>
              <a:gd name="connsiteX9" fmla="*/ 33718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33900 w 6029325"/>
              <a:gd name="connsiteY5" fmla="*/ 333375 h 1885950"/>
              <a:gd name="connsiteX6" fmla="*/ 4248150 w 6029325"/>
              <a:gd name="connsiteY6" fmla="*/ 371475 h 1885950"/>
              <a:gd name="connsiteX7" fmla="*/ 4095750 w 6029325"/>
              <a:gd name="connsiteY7" fmla="*/ 352425 h 1885950"/>
              <a:gd name="connsiteX8" fmla="*/ 3714750 w 6029325"/>
              <a:gd name="connsiteY8" fmla="*/ 361950 h 1885950"/>
              <a:gd name="connsiteX9" fmla="*/ 33718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48150 w 6029325"/>
              <a:gd name="connsiteY6" fmla="*/ 371475 h 1885950"/>
              <a:gd name="connsiteX7" fmla="*/ 4095750 w 6029325"/>
              <a:gd name="connsiteY7" fmla="*/ 352425 h 1885950"/>
              <a:gd name="connsiteX8" fmla="*/ 3714750 w 6029325"/>
              <a:gd name="connsiteY8" fmla="*/ 361950 h 1885950"/>
              <a:gd name="connsiteX9" fmla="*/ 33718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48150 w 6029325"/>
              <a:gd name="connsiteY6" fmla="*/ 371475 h 1885950"/>
              <a:gd name="connsiteX7" fmla="*/ 4095750 w 6029325"/>
              <a:gd name="connsiteY7" fmla="*/ 352425 h 1885950"/>
              <a:gd name="connsiteX8" fmla="*/ 3714750 w 6029325"/>
              <a:gd name="connsiteY8" fmla="*/ 361950 h 1885950"/>
              <a:gd name="connsiteX9" fmla="*/ 33718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95750 w 6029325"/>
              <a:gd name="connsiteY7" fmla="*/ 352425 h 1885950"/>
              <a:gd name="connsiteX8" fmla="*/ 3714750 w 6029325"/>
              <a:gd name="connsiteY8" fmla="*/ 361950 h 1885950"/>
              <a:gd name="connsiteX9" fmla="*/ 33718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14750 w 6029325"/>
              <a:gd name="connsiteY8" fmla="*/ 361950 h 1885950"/>
              <a:gd name="connsiteX9" fmla="*/ 3371850 w 6029325"/>
              <a:gd name="connsiteY9" fmla="*/ 352425 h 1885950"/>
              <a:gd name="connsiteX10" fmla="*/ 3114675 w 6029325"/>
              <a:gd name="connsiteY10" fmla="*/ 371475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14750 w 6029325"/>
              <a:gd name="connsiteY8" fmla="*/ 361950 h 1885950"/>
              <a:gd name="connsiteX9" fmla="*/ 3371850 w 6029325"/>
              <a:gd name="connsiteY9" fmla="*/ 352425 h 1885950"/>
              <a:gd name="connsiteX10" fmla="*/ 3078956 w 6029325"/>
              <a:gd name="connsiteY10" fmla="*/ 354806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14750 w 6029325"/>
              <a:gd name="connsiteY8" fmla="*/ 361950 h 1885950"/>
              <a:gd name="connsiteX9" fmla="*/ 3383756 w 6029325"/>
              <a:gd name="connsiteY9" fmla="*/ 342900 h 1885950"/>
              <a:gd name="connsiteX10" fmla="*/ 3078956 w 6029325"/>
              <a:gd name="connsiteY10" fmla="*/ 354806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09875 w 6029325"/>
              <a:gd name="connsiteY11" fmla="*/ 41910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19350 w 6029325"/>
              <a:gd name="connsiteY12" fmla="*/ 428625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61925 w 6029325"/>
              <a:gd name="connsiteY19" fmla="*/ 666750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61975 w 6029325"/>
              <a:gd name="connsiteY18" fmla="*/ 657225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85825 w 6029325"/>
              <a:gd name="connsiteY17" fmla="*/ 619125 h 1885950"/>
              <a:gd name="connsiteX18" fmla="*/ 571500 w 6029325"/>
              <a:gd name="connsiteY18" fmla="*/ 652463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1575 w 6029325"/>
              <a:gd name="connsiteY16" fmla="*/ 609600 h 1885950"/>
              <a:gd name="connsiteX17" fmla="*/ 862013 w 6029325"/>
              <a:gd name="connsiteY17" fmla="*/ 623888 h 1885950"/>
              <a:gd name="connsiteX18" fmla="*/ 571500 w 6029325"/>
              <a:gd name="connsiteY18" fmla="*/ 652463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8719 w 6029325"/>
              <a:gd name="connsiteY16" fmla="*/ 592931 h 1885950"/>
              <a:gd name="connsiteX17" fmla="*/ 862013 w 6029325"/>
              <a:gd name="connsiteY17" fmla="*/ 623888 h 1885950"/>
              <a:gd name="connsiteX18" fmla="*/ 571500 w 6029325"/>
              <a:gd name="connsiteY18" fmla="*/ 652463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2125 w 6029325"/>
              <a:gd name="connsiteY14" fmla="*/ 552450 h 1885950"/>
              <a:gd name="connsiteX15" fmla="*/ 1438275 w 6029325"/>
              <a:gd name="connsiteY15" fmla="*/ 581025 h 1885950"/>
              <a:gd name="connsiteX16" fmla="*/ 1178719 w 6029325"/>
              <a:gd name="connsiteY16" fmla="*/ 592931 h 1885950"/>
              <a:gd name="connsiteX17" fmla="*/ 862013 w 6029325"/>
              <a:gd name="connsiteY17" fmla="*/ 623888 h 1885950"/>
              <a:gd name="connsiteX18" fmla="*/ 571500 w 6029325"/>
              <a:gd name="connsiteY18" fmla="*/ 652463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85975 w 6029325"/>
              <a:gd name="connsiteY13" fmla="*/ 457200 h 1885950"/>
              <a:gd name="connsiteX14" fmla="*/ 1764507 w 6029325"/>
              <a:gd name="connsiteY14" fmla="*/ 540544 h 1885950"/>
              <a:gd name="connsiteX15" fmla="*/ 1438275 w 6029325"/>
              <a:gd name="connsiteY15" fmla="*/ 581025 h 1885950"/>
              <a:gd name="connsiteX16" fmla="*/ 1178719 w 6029325"/>
              <a:gd name="connsiteY16" fmla="*/ 592931 h 1885950"/>
              <a:gd name="connsiteX17" fmla="*/ 862013 w 6029325"/>
              <a:gd name="connsiteY17" fmla="*/ 623888 h 1885950"/>
              <a:gd name="connsiteX18" fmla="*/ 571500 w 6029325"/>
              <a:gd name="connsiteY18" fmla="*/ 652463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85950"/>
              <a:gd name="connsiteX1" fmla="*/ 5695950 w 6029325"/>
              <a:gd name="connsiteY1" fmla="*/ 114300 h 1885950"/>
              <a:gd name="connsiteX2" fmla="*/ 5391150 w 6029325"/>
              <a:gd name="connsiteY2" fmla="*/ 161925 h 1885950"/>
              <a:gd name="connsiteX3" fmla="*/ 5076825 w 6029325"/>
              <a:gd name="connsiteY3" fmla="*/ 200025 h 1885950"/>
              <a:gd name="connsiteX4" fmla="*/ 4733925 w 6029325"/>
              <a:gd name="connsiteY4" fmla="*/ 276225 h 1885950"/>
              <a:gd name="connsiteX5" fmla="*/ 4541044 w 6029325"/>
              <a:gd name="connsiteY5" fmla="*/ 307181 h 1885950"/>
              <a:gd name="connsiteX6" fmla="*/ 4255294 w 6029325"/>
              <a:gd name="connsiteY6" fmla="*/ 359569 h 1885950"/>
              <a:gd name="connsiteX7" fmla="*/ 4071938 w 6029325"/>
              <a:gd name="connsiteY7" fmla="*/ 357187 h 1885950"/>
              <a:gd name="connsiteX8" fmla="*/ 3733800 w 6029325"/>
              <a:gd name="connsiteY8" fmla="*/ 350043 h 1885950"/>
              <a:gd name="connsiteX9" fmla="*/ 3383756 w 6029325"/>
              <a:gd name="connsiteY9" fmla="*/ 342900 h 1885950"/>
              <a:gd name="connsiteX10" fmla="*/ 3078956 w 6029325"/>
              <a:gd name="connsiteY10" fmla="*/ 354806 h 1885950"/>
              <a:gd name="connsiteX11" fmla="*/ 2819400 w 6029325"/>
              <a:gd name="connsiteY11" fmla="*/ 400050 h 1885950"/>
              <a:gd name="connsiteX12" fmla="*/ 2424113 w 6029325"/>
              <a:gd name="connsiteY12" fmla="*/ 442912 h 1885950"/>
              <a:gd name="connsiteX13" fmla="*/ 2095500 w 6029325"/>
              <a:gd name="connsiteY13" fmla="*/ 461962 h 1885950"/>
              <a:gd name="connsiteX14" fmla="*/ 1764507 w 6029325"/>
              <a:gd name="connsiteY14" fmla="*/ 540544 h 1885950"/>
              <a:gd name="connsiteX15" fmla="*/ 1438275 w 6029325"/>
              <a:gd name="connsiteY15" fmla="*/ 581025 h 1885950"/>
              <a:gd name="connsiteX16" fmla="*/ 1178719 w 6029325"/>
              <a:gd name="connsiteY16" fmla="*/ 592931 h 1885950"/>
              <a:gd name="connsiteX17" fmla="*/ 862013 w 6029325"/>
              <a:gd name="connsiteY17" fmla="*/ 623888 h 1885950"/>
              <a:gd name="connsiteX18" fmla="*/ 571500 w 6029325"/>
              <a:gd name="connsiteY18" fmla="*/ 652463 h 1885950"/>
              <a:gd name="connsiteX19" fmla="*/ 154782 w 6029325"/>
              <a:gd name="connsiteY19" fmla="*/ 678656 h 1885950"/>
              <a:gd name="connsiteX20" fmla="*/ 0 w 6029325"/>
              <a:gd name="connsiteY20" fmla="*/ 676275 h 1885950"/>
              <a:gd name="connsiteX21" fmla="*/ 9525 w 6029325"/>
              <a:gd name="connsiteY21" fmla="*/ 1885950 h 1885950"/>
              <a:gd name="connsiteX22" fmla="*/ 542925 w 6029325"/>
              <a:gd name="connsiteY22" fmla="*/ 1876425 h 1885950"/>
              <a:gd name="connsiteX23" fmla="*/ 1038225 w 6029325"/>
              <a:gd name="connsiteY23" fmla="*/ 1828800 h 1885950"/>
              <a:gd name="connsiteX24" fmla="*/ 1409700 w 6029325"/>
              <a:gd name="connsiteY24" fmla="*/ 1743075 h 1885950"/>
              <a:gd name="connsiteX25" fmla="*/ 2076450 w 6029325"/>
              <a:gd name="connsiteY25" fmla="*/ 1695450 h 1885950"/>
              <a:gd name="connsiteX26" fmla="*/ 2771775 w 6029325"/>
              <a:gd name="connsiteY26" fmla="*/ 1657350 h 1885950"/>
              <a:gd name="connsiteX27" fmla="*/ 3457575 w 6029325"/>
              <a:gd name="connsiteY27" fmla="*/ 1609725 h 1885950"/>
              <a:gd name="connsiteX28" fmla="*/ 4457700 w 6029325"/>
              <a:gd name="connsiteY28" fmla="*/ 1514475 h 1885950"/>
              <a:gd name="connsiteX29" fmla="*/ 5114925 w 6029325"/>
              <a:gd name="connsiteY29" fmla="*/ 1495425 h 1885950"/>
              <a:gd name="connsiteX30" fmla="*/ 5695950 w 6029325"/>
              <a:gd name="connsiteY30" fmla="*/ 1457325 h 1885950"/>
              <a:gd name="connsiteX31" fmla="*/ 6029325 w 6029325"/>
              <a:gd name="connsiteY31" fmla="*/ 1438275 h 1885950"/>
              <a:gd name="connsiteX32" fmla="*/ 6019800 w 6029325"/>
              <a:gd name="connsiteY32" fmla="*/ 0 h 1885950"/>
              <a:gd name="connsiteX0" fmla="*/ 6019800 w 6029325"/>
              <a:gd name="connsiteY0" fmla="*/ 0 h 1876425"/>
              <a:gd name="connsiteX1" fmla="*/ 5695950 w 6029325"/>
              <a:gd name="connsiteY1" fmla="*/ 114300 h 1876425"/>
              <a:gd name="connsiteX2" fmla="*/ 5391150 w 6029325"/>
              <a:gd name="connsiteY2" fmla="*/ 161925 h 1876425"/>
              <a:gd name="connsiteX3" fmla="*/ 5076825 w 6029325"/>
              <a:gd name="connsiteY3" fmla="*/ 200025 h 1876425"/>
              <a:gd name="connsiteX4" fmla="*/ 4733925 w 6029325"/>
              <a:gd name="connsiteY4" fmla="*/ 276225 h 1876425"/>
              <a:gd name="connsiteX5" fmla="*/ 4541044 w 6029325"/>
              <a:gd name="connsiteY5" fmla="*/ 307181 h 1876425"/>
              <a:gd name="connsiteX6" fmla="*/ 4255294 w 6029325"/>
              <a:gd name="connsiteY6" fmla="*/ 359569 h 1876425"/>
              <a:gd name="connsiteX7" fmla="*/ 4071938 w 6029325"/>
              <a:gd name="connsiteY7" fmla="*/ 357187 h 1876425"/>
              <a:gd name="connsiteX8" fmla="*/ 3733800 w 6029325"/>
              <a:gd name="connsiteY8" fmla="*/ 350043 h 1876425"/>
              <a:gd name="connsiteX9" fmla="*/ 3383756 w 6029325"/>
              <a:gd name="connsiteY9" fmla="*/ 342900 h 1876425"/>
              <a:gd name="connsiteX10" fmla="*/ 3078956 w 6029325"/>
              <a:gd name="connsiteY10" fmla="*/ 354806 h 1876425"/>
              <a:gd name="connsiteX11" fmla="*/ 2819400 w 6029325"/>
              <a:gd name="connsiteY11" fmla="*/ 400050 h 1876425"/>
              <a:gd name="connsiteX12" fmla="*/ 2424113 w 6029325"/>
              <a:gd name="connsiteY12" fmla="*/ 442912 h 1876425"/>
              <a:gd name="connsiteX13" fmla="*/ 2095500 w 6029325"/>
              <a:gd name="connsiteY13" fmla="*/ 461962 h 1876425"/>
              <a:gd name="connsiteX14" fmla="*/ 1764507 w 6029325"/>
              <a:gd name="connsiteY14" fmla="*/ 540544 h 1876425"/>
              <a:gd name="connsiteX15" fmla="*/ 1438275 w 6029325"/>
              <a:gd name="connsiteY15" fmla="*/ 581025 h 1876425"/>
              <a:gd name="connsiteX16" fmla="*/ 1178719 w 6029325"/>
              <a:gd name="connsiteY16" fmla="*/ 592931 h 1876425"/>
              <a:gd name="connsiteX17" fmla="*/ 862013 w 6029325"/>
              <a:gd name="connsiteY17" fmla="*/ 623888 h 1876425"/>
              <a:gd name="connsiteX18" fmla="*/ 571500 w 6029325"/>
              <a:gd name="connsiteY18" fmla="*/ 652463 h 1876425"/>
              <a:gd name="connsiteX19" fmla="*/ 154782 w 6029325"/>
              <a:gd name="connsiteY19" fmla="*/ 678656 h 1876425"/>
              <a:gd name="connsiteX20" fmla="*/ 0 w 6029325"/>
              <a:gd name="connsiteY20" fmla="*/ 676275 h 1876425"/>
              <a:gd name="connsiteX21" fmla="*/ 9525 w 6029325"/>
              <a:gd name="connsiteY21" fmla="*/ 1771650 h 1876425"/>
              <a:gd name="connsiteX22" fmla="*/ 542925 w 6029325"/>
              <a:gd name="connsiteY22" fmla="*/ 1876425 h 1876425"/>
              <a:gd name="connsiteX23" fmla="*/ 1038225 w 6029325"/>
              <a:gd name="connsiteY23" fmla="*/ 1828800 h 1876425"/>
              <a:gd name="connsiteX24" fmla="*/ 1409700 w 6029325"/>
              <a:gd name="connsiteY24" fmla="*/ 1743075 h 1876425"/>
              <a:gd name="connsiteX25" fmla="*/ 2076450 w 6029325"/>
              <a:gd name="connsiteY25" fmla="*/ 1695450 h 1876425"/>
              <a:gd name="connsiteX26" fmla="*/ 2771775 w 6029325"/>
              <a:gd name="connsiteY26" fmla="*/ 1657350 h 1876425"/>
              <a:gd name="connsiteX27" fmla="*/ 3457575 w 6029325"/>
              <a:gd name="connsiteY27" fmla="*/ 1609725 h 1876425"/>
              <a:gd name="connsiteX28" fmla="*/ 4457700 w 6029325"/>
              <a:gd name="connsiteY28" fmla="*/ 1514475 h 1876425"/>
              <a:gd name="connsiteX29" fmla="*/ 5114925 w 6029325"/>
              <a:gd name="connsiteY29" fmla="*/ 1495425 h 1876425"/>
              <a:gd name="connsiteX30" fmla="*/ 5695950 w 6029325"/>
              <a:gd name="connsiteY30" fmla="*/ 1457325 h 1876425"/>
              <a:gd name="connsiteX31" fmla="*/ 6029325 w 6029325"/>
              <a:gd name="connsiteY31" fmla="*/ 1438275 h 1876425"/>
              <a:gd name="connsiteX32" fmla="*/ 6019800 w 6029325"/>
              <a:gd name="connsiteY32" fmla="*/ 0 h 1876425"/>
              <a:gd name="connsiteX0" fmla="*/ 6019800 w 6029325"/>
              <a:gd name="connsiteY0" fmla="*/ 0 h 1828800"/>
              <a:gd name="connsiteX1" fmla="*/ 5695950 w 6029325"/>
              <a:gd name="connsiteY1" fmla="*/ 114300 h 1828800"/>
              <a:gd name="connsiteX2" fmla="*/ 5391150 w 6029325"/>
              <a:gd name="connsiteY2" fmla="*/ 161925 h 1828800"/>
              <a:gd name="connsiteX3" fmla="*/ 5076825 w 6029325"/>
              <a:gd name="connsiteY3" fmla="*/ 200025 h 1828800"/>
              <a:gd name="connsiteX4" fmla="*/ 4733925 w 6029325"/>
              <a:gd name="connsiteY4" fmla="*/ 276225 h 1828800"/>
              <a:gd name="connsiteX5" fmla="*/ 4541044 w 6029325"/>
              <a:gd name="connsiteY5" fmla="*/ 307181 h 1828800"/>
              <a:gd name="connsiteX6" fmla="*/ 4255294 w 6029325"/>
              <a:gd name="connsiteY6" fmla="*/ 359569 h 1828800"/>
              <a:gd name="connsiteX7" fmla="*/ 4071938 w 6029325"/>
              <a:gd name="connsiteY7" fmla="*/ 357187 h 1828800"/>
              <a:gd name="connsiteX8" fmla="*/ 3733800 w 6029325"/>
              <a:gd name="connsiteY8" fmla="*/ 350043 h 1828800"/>
              <a:gd name="connsiteX9" fmla="*/ 3383756 w 6029325"/>
              <a:gd name="connsiteY9" fmla="*/ 342900 h 1828800"/>
              <a:gd name="connsiteX10" fmla="*/ 3078956 w 6029325"/>
              <a:gd name="connsiteY10" fmla="*/ 354806 h 1828800"/>
              <a:gd name="connsiteX11" fmla="*/ 2819400 w 6029325"/>
              <a:gd name="connsiteY11" fmla="*/ 400050 h 1828800"/>
              <a:gd name="connsiteX12" fmla="*/ 2424113 w 6029325"/>
              <a:gd name="connsiteY12" fmla="*/ 442912 h 1828800"/>
              <a:gd name="connsiteX13" fmla="*/ 2095500 w 6029325"/>
              <a:gd name="connsiteY13" fmla="*/ 461962 h 1828800"/>
              <a:gd name="connsiteX14" fmla="*/ 1764507 w 6029325"/>
              <a:gd name="connsiteY14" fmla="*/ 540544 h 1828800"/>
              <a:gd name="connsiteX15" fmla="*/ 1438275 w 6029325"/>
              <a:gd name="connsiteY15" fmla="*/ 581025 h 1828800"/>
              <a:gd name="connsiteX16" fmla="*/ 1178719 w 6029325"/>
              <a:gd name="connsiteY16" fmla="*/ 592931 h 1828800"/>
              <a:gd name="connsiteX17" fmla="*/ 862013 w 6029325"/>
              <a:gd name="connsiteY17" fmla="*/ 623888 h 1828800"/>
              <a:gd name="connsiteX18" fmla="*/ 571500 w 6029325"/>
              <a:gd name="connsiteY18" fmla="*/ 652463 h 1828800"/>
              <a:gd name="connsiteX19" fmla="*/ 154782 w 6029325"/>
              <a:gd name="connsiteY19" fmla="*/ 678656 h 1828800"/>
              <a:gd name="connsiteX20" fmla="*/ 0 w 6029325"/>
              <a:gd name="connsiteY20" fmla="*/ 676275 h 1828800"/>
              <a:gd name="connsiteX21" fmla="*/ 9525 w 6029325"/>
              <a:gd name="connsiteY21" fmla="*/ 1771650 h 1828800"/>
              <a:gd name="connsiteX22" fmla="*/ 1038225 w 6029325"/>
              <a:gd name="connsiteY22" fmla="*/ 1828800 h 1828800"/>
              <a:gd name="connsiteX23" fmla="*/ 1409700 w 6029325"/>
              <a:gd name="connsiteY23" fmla="*/ 1743075 h 1828800"/>
              <a:gd name="connsiteX24" fmla="*/ 2076450 w 6029325"/>
              <a:gd name="connsiteY24" fmla="*/ 1695450 h 1828800"/>
              <a:gd name="connsiteX25" fmla="*/ 2771775 w 6029325"/>
              <a:gd name="connsiteY25" fmla="*/ 1657350 h 1828800"/>
              <a:gd name="connsiteX26" fmla="*/ 3457575 w 6029325"/>
              <a:gd name="connsiteY26" fmla="*/ 1609725 h 1828800"/>
              <a:gd name="connsiteX27" fmla="*/ 4457700 w 6029325"/>
              <a:gd name="connsiteY27" fmla="*/ 1514475 h 1828800"/>
              <a:gd name="connsiteX28" fmla="*/ 5114925 w 6029325"/>
              <a:gd name="connsiteY28" fmla="*/ 1495425 h 1828800"/>
              <a:gd name="connsiteX29" fmla="*/ 5695950 w 6029325"/>
              <a:gd name="connsiteY29" fmla="*/ 1457325 h 1828800"/>
              <a:gd name="connsiteX30" fmla="*/ 6029325 w 6029325"/>
              <a:gd name="connsiteY30" fmla="*/ 1438275 h 1828800"/>
              <a:gd name="connsiteX31" fmla="*/ 6019800 w 6029325"/>
              <a:gd name="connsiteY31" fmla="*/ 0 h 182880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33800 w 6029325"/>
              <a:gd name="connsiteY8" fmla="*/ 350043 h 1771650"/>
              <a:gd name="connsiteX9" fmla="*/ 3383756 w 6029325"/>
              <a:gd name="connsiteY9" fmla="*/ 342900 h 1771650"/>
              <a:gd name="connsiteX10" fmla="*/ 3078956 w 6029325"/>
              <a:gd name="connsiteY10" fmla="*/ 354806 h 1771650"/>
              <a:gd name="connsiteX11" fmla="*/ 2819400 w 6029325"/>
              <a:gd name="connsiteY11" fmla="*/ 400050 h 1771650"/>
              <a:gd name="connsiteX12" fmla="*/ 2424113 w 6029325"/>
              <a:gd name="connsiteY12" fmla="*/ 442912 h 1771650"/>
              <a:gd name="connsiteX13" fmla="*/ 2095500 w 6029325"/>
              <a:gd name="connsiteY13" fmla="*/ 461962 h 1771650"/>
              <a:gd name="connsiteX14" fmla="*/ 1764507 w 6029325"/>
              <a:gd name="connsiteY14" fmla="*/ 540544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676275 h 1771650"/>
              <a:gd name="connsiteX21" fmla="*/ 9525 w 6029325"/>
              <a:gd name="connsiteY21" fmla="*/ 1771650 h 1771650"/>
              <a:gd name="connsiteX22" fmla="*/ 1409700 w 6029325"/>
              <a:gd name="connsiteY22" fmla="*/ 174307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33800 w 6029325"/>
              <a:gd name="connsiteY8" fmla="*/ 350043 h 1771650"/>
              <a:gd name="connsiteX9" fmla="*/ 3383756 w 6029325"/>
              <a:gd name="connsiteY9" fmla="*/ 342900 h 1771650"/>
              <a:gd name="connsiteX10" fmla="*/ 3078956 w 6029325"/>
              <a:gd name="connsiteY10" fmla="*/ 354806 h 1771650"/>
              <a:gd name="connsiteX11" fmla="*/ 2819400 w 6029325"/>
              <a:gd name="connsiteY11" fmla="*/ 400050 h 1771650"/>
              <a:gd name="connsiteX12" fmla="*/ 2424113 w 6029325"/>
              <a:gd name="connsiteY12" fmla="*/ 442912 h 1771650"/>
              <a:gd name="connsiteX13" fmla="*/ 2095500 w 6029325"/>
              <a:gd name="connsiteY13" fmla="*/ 461962 h 1771650"/>
              <a:gd name="connsiteX14" fmla="*/ 1764507 w 6029325"/>
              <a:gd name="connsiteY14" fmla="*/ 540544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676275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33800 w 6029325"/>
              <a:gd name="connsiteY8" fmla="*/ 350043 h 1771650"/>
              <a:gd name="connsiteX9" fmla="*/ 3383756 w 6029325"/>
              <a:gd name="connsiteY9" fmla="*/ 342900 h 1771650"/>
              <a:gd name="connsiteX10" fmla="*/ 3078956 w 6029325"/>
              <a:gd name="connsiteY10" fmla="*/ 354806 h 1771650"/>
              <a:gd name="connsiteX11" fmla="*/ 2819400 w 6029325"/>
              <a:gd name="connsiteY11" fmla="*/ 400050 h 1771650"/>
              <a:gd name="connsiteX12" fmla="*/ 2424113 w 6029325"/>
              <a:gd name="connsiteY12" fmla="*/ 442912 h 1771650"/>
              <a:gd name="connsiteX13" fmla="*/ 2095500 w 6029325"/>
              <a:gd name="connsiteY13" fmla="*/ 461962 h 1771650"/>
              <a:gd name="connsiteX14" fmla="*/ 1764507 w 6029325"/>
              <a:gd name="connsiteY14" fmla="*/ 540544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33800 w 6029325"/>
              <a:gd name="connsiteY8" fmla="*/ 350043 h 1771650"/>
              <a:gd name="connsiteX9" fmla="*/ 3383756 w 6029325"/>
              <a:gd name="connsiteY9" fmla="*/ 342900 h 1771650"/>
              <a:gd name="connsiteX10" fmla="*/ 3078956 w 6029325"/>
              <a:gd name="connsiteY10" fmla="*/ 354806 h 1771650"/>
              <a:gd name="connsiteX11" fmla="*/ 2819400 w 6029325"/>
              <a:gd name="connsiteY11" fmla="*/ 400050 h 1771650"/>
              <a:gd name="connsiteX12" fmla="*/ 2424113 w 6029325"/>
              <a:gd name="connsiteY12" fmla="*/ 442912 h 1771650"/>
              <a:gd name="connsiteX13" fmla="*/ 2095500 w 6029325"/>
              <a:gd name="connsiteY13" fmla="*/ 461962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33800 w 6029325"/>
              <a:gd name="connsiteY8" fmla="*/ 350043 h 1771650"/>
              <a:gd name="connsiteX9" fmla="*/ 3383756 w 6029325"/>
              <a:gd name="connsiteY9" fmla="*/ 342900 h 1771650"/>
              <a:gd name="connsiteX10" fmla="*/ 3078956 w 6029325"/>
              <a:gd name="connsiteY10" fmla="*/ 354806 h 1771650"/>
              <a:gd name="connsiteX11" fmla="*/ 2819400 w 6029325"/>
              <a:gd name="connsiteY11" fmla="*/ 400050 h 1771650"/>
              <a:gd name="connsiteX12" fmla="*/ 2424113 w 6029325"/>
              <a:gd name="connsiteY12" fmla="*/ 442912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33800 w 6029325"/>
              <a:gd name="connsiteY8" fmla="*/ 350043 h 1771650"/>
              <a:gd name="connsiteX9" fmla="*/ 3383756 w 6029325"/>
              <a:gd name="connsiteY9" fmla="*/ 342900 h 1771650"/>
              <a:gd name="connsiteX10" fmla="*/ 3078956 w 6029325"/>
              <a:gd name="connsiteY10" fmla="*/ 354806 h 1771650"/>
              <a:gd name="connsiteX11" fmla="*/ 2819400 w 6029325"/>
              <a:gd name="connsiteY11" fmla="*/ 400050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33800 w 6029325"/>
              <a:gd name="connsiteY8" fmla="*/ 350043 h 1771650"/>
              <a:gd name="connsiteX9" fmla="*/ 3383756 w 6029325"/>
              <a:gd name="connsiteY9" fmla="*/ 342900 h 1771650"/>
              <a:gd name="connsiteX10" fmla="*/ 3078956 w 6029325"/>
              <a:gd name="connsiteY10" fmla="*/ 354806 h 1771650"/>
              <a:gd name="connsiteX11" fmla="*/ 2845594 w 6029325"/>
              <a:gd name="connsiteY11" fmla="*/ 352425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33800 w 6029325"/>
              <a:gd name="connsiteY8" fmla="*/ 350043 h 1771650"/>
              <a:gd name="connsiteX9" fmla="*/ 3383756 w 6029325"/>
              <a:gd name="connsiteY9" fmla="*/ 342900 h 1771650"/>
              <a:gd name="connsiteX10" fmla="*/ 3076575 w 6029325"/>
              <a:gd name="connsiteY10" fmla="*/ 316706 h 1771650"/>
              <a:gd name="connsiteX11" fmla="*/ 2845594 w 6029325"/>
              <a:gd name="connsiteY11" fmla="*/ 352425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33800 w 6029325"/>
              <a:gd name="connsiteY8" fmla="*/ 350043 h 1771650"/>
              <a:gd name="connsiteX9" fmla="*/ 3367087 w 6029325"/>
              <a:gd name="connsiteY9" fmla="*/ 271462 h 1771650"/>
              <a:gd name="connsiteX10" fmla="*/ 3076575 w 6029325"/>
              <a:gd name="connsiteY10" fmla="*/ 316706 h 1771650"/>
              <a:gd name="connsiteX11" fmla="*/ 2845594 w 6029325"/>
              <a:gd name="connsiteY11" fmla="*/ 352425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55294 w 6029325"/>
              <a:gd name="connsiteY6" fmla="*/ 359569 h 1771650"/>
              <a:gd name="connsiteX7" fmla="*/ 4071938 w 6029325"/>
              <a:gd name="connsiteY7" fmla="*/ 357187 h 1771650"/>
              <a:gd name="connsiteX8" fmla="*/ 3709987 w 6029325"/>
              <a:gd name="connsiteY8" fmla="*/ 300037 h 1771650"/>
              <a:gd name="connsiteX9" fmla="*/ 3367087 w 6029325"/>
              <a:gd name="connsiteY9" fmla="*/ 271462 h 1771650"/>
              <a:gd name="connsiteX10" fmla="*/ 3076575 w 6029325"/>
              <a:gd name="connsiteY10" fmla="*/ 316706 h 1771650"/>
              <a:gd name="connsiteX11" fmla="*/ 2845594 w 6029325"/>
              <a:gd name="connsiteY11" fmla="*/ 352425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41044 w 6029325"/>
              <a:gd name="connsiteY5" fmla="*/ 307181 h 1771650"/>
              <a:gd name="connsiteX6" fmla="*/ 4248150 w 6029325"/>
              <a:gd name="connsiteY6" fmla="*/ 397669 h 1771650"/>
              <a:gd name="connsiteX7" fmla="*/ 4071938 w 6029325"/>
              <a:gd name="connsiteY7" fmla="*/ 357187 h 1771650"/>
              <a:gd name="connsiteX8" fmla="*/ 3709987 w 6029325"/>
              <a:gd name="connsiteY8" fmla="*/ 300037 h 1771650"/>
              <a:gd name="connsiteX9" fmla="*/ 3367087 w 6029325"/>
              <a:gd name="connsiteY9" fmla="*/ 271462 h 1771650"/>
              <a:gd name="connsiteX10" fmla="*/ 3076575 w 6029325"/>
              <a:gd name="connsiteY10" fmla="*/ 316706 h 1771650"/>
              <a:gd name="connsiteX11" fmla="*/ 2845594 w 6029325"/>
              <a:gd name="connsiteY11" fmla="*/ 352425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33925 w 6029325"/>
              <a:gd name="connsiteY4" fmla="*/ 276225 h 1771650"/>
              <a:gd name="connsiteX5" fmla="*/ 4505325 w 6029325"/>
              <a:gd name="connsiteY5" fmla="*/ 376237 h 1771650"/>
              <a:gd name="connsiteX6" fmla="*/ 4248150 w 6029325"/>
              <a:gd name="connsiteY6" fmla="*/ 397669 h 1771650"/>
              <a:gd name="connsiteX7" fmla="*/ 4071938 w 6029325"/>
              <a:gd name="connsiteY7" fmla="*/ 357187 h 1771650"/>
              <a:gd name="connsiteX8" fmla="*/ 3709987 w 6029325"/>
              <a:gd name="connsiteY8" fmla="*/ 300037 h 1771650"/>
              <a:gd name="connsiteX9" fmla="*/ 3367087 w 6029325"/>
              <a:gd name="connsiteY9" fmla="*/ 271462 h 1771650"/>
              <a:gd name="connsiteX10" fmla="*/ 3076575 w 6029325"/>
              <a:gd name="connsiteY10" fmla="*/ 316706 h 1771650"/>
              <a:gd name="connsiteX11" fmla="*/ 2845594 w 6029325"/>
              <a:gd name="connsiteY11" fmla="*/ 352425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391150 w 6029325"/>
              <a:gd name="connsiteY2" fmla="*/ 161925 h 1771650"/>
              <a:gd name="connsiteX3" fmla="*/ 5076825 w 6029325"/>
              <a:gd name="connsiteY3" fmla="*/ 200025 h 1771650"/>
              <a:gd name="connsiteX4" fmla="*/ 4710113 w 6029325"/>
              <a:gd name="connsiteY4" fmla="*/ 333375 h 1771650"/>
              <a:gd name="connsiteX5" fmla="*/ 4505325 w 6029325"/>
              <a:gd name="connsiteY5" fmla="*/ 376237 h 1771650"/>
              <a:gd name="connsiteX6" fmla="*/ 4248150 w 6029325"/>
              <a:gd name="connsiteY6" fmla="*/ 397669 h 1771650"/>
              <a:gd name="connsiteX7" fmla="*/ 4071938 w 6029325"/>
              <a:gd name="connsiteY7" fmla="*/ 357187 h 1771650"/>
              <a:gd name="connsiteX8" fmla="*/ 3709987 w 6029325"/>
              <a:gd name="connsiteY8" fmla="*/ 300037 h 1771650"/>
              <a:gd name="connsiteX9" fmla="*/ 3367087 w 6029325"/>
              <a:gd name="connsiteY9" fmla="*/ 271462 h 1771650"/>
              <a:gd name="connsiteX10" fmla="*/ 3076575 w 6029325"/>
              <a:gd name="connsiteY10" fmla="*/ 316706 h 1771650"/>
              <a:gd name="connsiteX11" fmla="*/ 2845594 w 6029325"/>
              <a:gd name="connsiteY11" fmla="*/ 352425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95950 w 6029325"/>
              <a:gd name="connsiteY1" fmla="*/ 114300 h 1771650"/>
              <a:gd name="connsiteX2" fmla="*/ 5293519 w 6029325"/>
              <a:gd name="connsiteY2" fmla="*/ 90487 h 1771650"/>
              <a:gd name="connsiteX3" fmla="*/ 5076825 w 6029325"/>
              <a:gd name="connsiteY3" fmla="*/ 200025 h 1771650"/>
              <a:gd name="connsiteX4" fmla="*/ 4710113 w 6029325"/>
              <a:gd name="connsiteY4" fmla="*/ 333375 h 1771650"/>
              <a:gd name="connsiteX5" fmla="*/ 4505325 w 6029325"/>
              <a:gd name="connsiteY5" fmla="*/ 376237 h 1771650"/>
              <a:gd name="connsiteX6" fmla="*/ 4248150 w 6029325"/>
              <a:gd name="connsiteY6" fmla="*/ 397669 h 1771650"/>
              <a:gd name="connsiteX7" fmla="*/ 4071938 w 6029325"/>
              <a:gd name="connsiteY7" fmla="*/ 357187 h 1771650"/>
              <a:gd name="connsiteX8" fmla="*/ 3709987 w 6029325"/>
              <a:gd name="connsiteY8" fmla="*/ 300037 h 1771650"/>
              <a:gd name="connsiteX9" fmla="*/ 3367087 w 6029325"/>
              <a:gd name="connsiteY9" fmla="*/ 271462 h 1771650"/>
              <a:gd name="connsiteX10" fmla="*/ 3076575 w 6029325"/>
              <a:gd name="connsiteY10" fmla="*/ 316706 h 1771650"/>
              <a:gd name="connsiteX11" fmla="*/ 2845594 w 6029325"/>
              <a:gd name="connsiteY11" fmla="*/ 352425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19800 w 6029325"/>
              <a:gd name="connsiteY0" fmla="*/ 0 h 1771650"/>
              <a:gd name="connsiteX1" fmla="*/ 5674519 w 6029325"/>
              <a:gd name="connsiteY1" fmla="*/ 19050 h 1771650"/>
              <a:gd name="connsiteX2" fmla="*/ 5293519 w 6029325"/>
              <a:gd name="connsiteY2" fmla="*/ 90487 h 1771650"/>
              <a:gd name="connsiteX3" fmla="*/ 5076825 w 6029325"/>
              <a:gd name="connsiteY3" fmla="*/ 200025 h 1771650"/>
              <a:gd name="connsiteX4" fmla="*/ 4710113 w 6029325"/>
              <a:gd name="connsiteY4" fmla="*/ 333375 h 1771650"/>
              <a:gd name="connsiteX5" fmla="*/ 4505325 w 6029325"/>
              <a:gd name="connsiteY5" fmla="*/ 376237 h 1771650"/>
              <a:gd name="connsiteX6" fmla="*/ 4248150 w 6029325"/>
              <a:gd name="connsiteY6" fmla="*/ 397669 h 1771650"/>
              <a:gd name="connsiteX7" fmla="*/ 4071938 w 6029325"/>
              <a:gd name="connsiteY7" fmla="*/ 357187 h 1771650"/>
              <a:gd name="connsiteX8" fmla="*/ 3709987 w 6029325"/>
              <a:gd name="connsiteY8" fmla="*/ 300037 h 1771650"/>
              <a:gd name="connsiteX9" fmla="*/ 3367087 w 6029325"/>
              <a:gd name="connsiteY9" fmla="*/ 271462 h 1771650"/>
              <a:gd name="connsiteX10" fmla="*/ 3076575 w 6029325"/>
              <a:gd name="connsiteY10" fmla="*/ 316706 h 1771650"/>
              <a:gd name="connsiteX11" fmla="*/ 2845594 w 6029325"/>
              <a:gd name="connsiteY11" fmla="*/ 352425 h 1771650"/>
              <a:gd name="connsiteX12" fmla="*/ 2428875 w 6029325"/>
              <a:gd name="connsiteY12" fmla="*/ 409574 h 1771650"/>
              <a:gd name="connsiteX13" fmla="*/ 2102643 w 6029325"/>
              <a:gd name="connsiteY13" fmla="*/ 440531 h 1771650"/>
              <a:gd name="connsiteX14" fmla="*/ 1757363 w 6029325"/>
              <a:gd name="connsiteY14" fmla="*/ 497681 h 1771650"/>
              <a:gd name="connsiteX15" fmla="*/ 1438275 w 6029325"/>
              <a:gd name="connsiteY15" fmla="*/ 581025 h 1771650"/>
              <a:gd name="connsiteX16" fmla="*/ 1178719 w 6029325"/>
              <a:gd name="connsiteY16" fmla="*/ 592931 h 1771650"/>
              <a:gd name="connsiteX17" fmla="*/ 862013 w 6029325"/>
              <a:gd name="connsiteY17" fmla="*/ 623888 h 1771650"/>
              <a:gd name="connsiteX18" fmla="*/ 571500 w 6029325"/>
              <a:gd name="connsiteY18" fmla="*/ 652463 h 1771650"/>
              <a:gd name="connsiteX19" fmla="*/ 154782 w 6029325"/>
              <a:gd name="connsiteY19" fmla="*/ 678656 h 1771650"/>
              <a:gd name="connsiteX20" fmla="*/ 0 w 6029325"/>
              <a:gd name="connsiteY20" fmla="*/ 704850 h 1771650"/>
              <a:gd name="connsiteX21" fmla="*/ 9525 w 6029325"/>
              <a:gd name="connsiteY21" fmla="*/ 1771650 h 1771650"/>
              <a:gd name="connsiteX22" fmla="*/ 1362075 w 6029325"/>
              <a:gd name="connsiteY22" fmla="*/ 1762125 h 1771650"/>
              <a:gd name="connsiteX23" fmla="*/ 2076450 w 6029325"/>
              <a:gd name="connsiteY23" fmla="*/ 1695450 h 1771650"/>
              <a:gd name="connsiteX24" fmla="*/ 2771775 w 6029325"/>
              <a:gd name="connsiteY24" fmla="*/ 1657350 h 1771650"/>
              <a:gd name="connsiteX25" fmla="*/ 3457575 w 6029325"/>
              <a:gd name="connsiteY25" fmla="*/ 1609725 h 1771650"/>
              <a:gd name="connsiteX26" fmla="*/ 4457700 w 6029325"/>
              <a:gd name="connsiteY26" fmla="*/ 1514475 h 1771650"/>
              <a:gd name="connsiteX27" fmla="*/ 5114925 w 6029325"/>
              <a:gd name="connsiteY27" fmla="*/ 1495425 h 1771650"/>
              <a:gd name="connsiteX28" fmla="*/ 5695950 w 6029325"/>
              <a:gd name="connsiteY28" fmla="*/ 1457325 h 1771650"/>
              <a:gd name="connsiteX29" fmla="*/ 6029325 w 6029325"/>
              <a:gd name="connsiteY29" fmla="*/ 1438275 h 1771650"/>
              <a:gd name="connsiteX30" fmla="*/ 6019800 w 6029325"/>
              <a:gd name="connsiteY30" fmla="*/ 0 h 1771650"/>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10113 w 6029325"/>
              <a:gd name="connsiteY4" fmla="*/ 404813 h 1843088"/>
              <a:gd name="connsiteX5" fmla="*/ 4505325 w 6029325"/>
              <a:gd name="connsiteY5" fmla="*/ 447675 h 1843088"/>
              <a:gd name="connsiteX6" fmla="*/ 4248150 w 6029325"/>
              <a:gd name="connsiteY6" fmla="*/ 469107 h 1843088"/>
              <a:gd name="connsiteX7" fmla="*/ 4071938 w 6029325"/>
              <a:gd name="connsiteY7" fmla="*/ 428625 h 1843088"/>
              <a:gd name="connsiteX8" fmla="*/ 3709987 w 6029325"/>
              <a:gd name="connsiteY8" fmla="*/ 371475 h 1843088"/>
              <a:gd name="connsiteX9" fmla="*/ 3367087 w 6029325"/>
              <a:gd name="connsiteY9" fmla="*/ 342900 h 1843088"/>
              <a:gd name="connsiteX10" fmla="*/ 3076575 w 6029325"/>
              <a:gd name="connsiteY10" fmla="*/ 388144 h 1843088"/>
              <a:gd name="connsiteX11" fmla="*/ 2845594 w 6029325"/>
              <a:gd name="connsiteY11" fmla="*/ 423863 h 1843088"/>
              <a:gd name="connsiteX12" fmla="*/ 2428875 w 6029325"/>
              <a:gd name="connsiteY12" fmla="*/ 481012 h 1843088"/>
              <a:gd name="connsiteX13" fmla="*/ 2102643 w 6029325"/>
              <a:gd name="connsiteY13" fmla="*/ 511969 h 1843088"/>
              <a:gd name="connsiteX14" fmla="*/ 1757363 w 6029325"/>
              <a:gd name="connsiteY14" fmla="*/ 569119 h 1843088"/>
              <a:gd name="connsiteX15" fmla="*/ 1438275 w 6029325"/>
              <a:gd name="connsiteY15" fmla="*/ 652463 h 1843088"/>
              <a:gd name="connsiteX16" fmla="*/ 1178719 w 6029325"/>
              <a:gd name="connsiteY16" fmla="*/ 664369 h 1843088"/>
              <a:gd name="connsiteX17" fmla="*/ 862013 w 6029325"/>
              <a:gd name="connsiteY17" fmla="*/ 695326 h 1843088"/>
              <a:gd name="connsiteX18" fmla="*/ 571500 w 6029325"/>
              <a:gd name="connsiteY18" fmla="*/ 723901 h 1843088"/>
              <a:gd name="connsiteX19" fmla="*/ 154782 w 6029325"/>
              <a:gd name="connsiteY19" fmla="*/ 750094 h 1843088"/>
              <a:gd name="connsiteX20" fmla="*/ 0 w 6029325"/>
              <a:gd name="connsiteY20" fmla="*/ 776288 h 1843088"/>
              <a:gd name="connsiteX21" fmla="*/ 9525 w 6029325"/>
              <a:gd name="connsiteY21" fmla="*/ 1843088 h 1843088"/>
              <a:gd name="connsiteX22" fmla="*/ 1362075 w 6029325"/>
              <a:gd name="connsiteY22" fmla="*/ 1833563 h 1843088"/>
              <a:gd name="connsiteX23" fmla="*/ 2076450 w 6029325"/>
              <a:gd name="connsiteY23" fmla="*/ 1766888 h 1843088"/>
              <a:gd name="connsiteX24" fmla="*/ 2771775 w 6029325"/>
              <a:gd name="connsiteY24" fmla="*/ 1728788 h 1843088"/>
              <a:gd name="connsiteX25" fmla="*/ 3457575 w 6029325"/>
              <a:gd name="connsiteY25" fmla="*/ 1681163 h 1843088"/>
              <a:gd name="connsiteX26" fmla="*/ 4457700 w 6029325"/>
              <a:gd name="connsiteY26" fmla="*/ 1585913 h 1843088"/>
              <a:gd name="connsiteX27" fmla="*/ 5114925 w 6029325"/>
              <a:gd name="connsiteY27" fmla="*/ 1566863 h 1843088"/>
              <a:gd name="connsiteX28" fmla="*/ 5695950 w 6029325"/>
              <a:gd name="connsiteY28" fmla="*/ 1528763 h 1843088"/>
              <a:gd name="connsiteX29" fmla="*/ 6029325 w 6029325"/>
              <a:gd name="connsiteY29" fmla="*/ 1509713 h 1843088"/>
              <a:gd name="connsiteX30" fmla="*/ 6024562 w 6029325"/>
              <a:gd name="connsiteY30"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10113 w 6029325"/>
              <a:gd name="connsiteY4" fmla="*/ 404813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367087 w 6029325"/>
              <a:gd name="connsiteY10" fmla="*/ 342900 h 1843088"/>
              <a:gd name="connsiteX11" fmla="*/ 3076575 w 6029325"/>
              <a:gd name="connsiteY11" fmla="*/ 388144 h 1843088"/>
              <a:gd name="connsiteX12" fmla="*/ 2845594 w 6029325"/>
              <a:gd name="connsiteY12" fmla="*/ 423863 h 1843088"/>
              <a:gd name="connsiteX13" fmla="*/ 2428875 w 6029325"/>
              <a:gd name="connsiteY13" fmla="*/ 481012 h 1843088"/>
              <a:gd name="connsiteX14" fmla="*/ 2102643 w 6029325"/>
              <a:gd name="connsiteY14" fmla="*/ 511969 h 1843088"/>
              <a:gd name="connsiteX15" fmla="*/ 1757363 w 6029325"/>
              <a:gd name="connsiteY15" fmla="*/ 569119 h 1843088"/>
              <a:gd name="connsiteX16" fmla="*/ 1438275 w 6029325"/>
              <a:gd name="connsiteY16" fmla="*/ 652463 h 1843088"/>
              <a:gd name="connsiteX17" fmla="*/ 1178719 w 6029325"/>
              <a:gd name="connsiteY17" fmla="*/ 664369 h 1843088"/>
              <a:gd name="connsiteX18" fmla="*/ 862013 w 6029325"/>
              <a:gd name="connsiteY18" fmla="*/ 695326 h 1843088"/>
              <a:gd name="connsiteX19" fmla="*/ 571500 w 6029325"/>
              <a:gd name="connsiteY19" fmla="*/ 723901 h 1843088"/>
              <a:gd name="connsiteX20" fmla="*/ 154782 w 6029325"/>
              <a:gd name="connsiteY20" fmla="*/ 750094 h 1843088"/>
              <a:gd name="connsiteX21" fmla="*/ 0 w 6029325"/>
              <a:gd name="connsiteY21" fmla="*/ 776288 h 1843088"/>
              <a:gd name="connsiteX22" fmla="*/ 9525 w 6029325"/>
              <a:gd name="connsiteY22" fmla="*/ 1843088 h 1843088"/>
              <a:gd name="connsiteX23" fmla="*/ 1362075 w 6029325"/>
              <a:gd name="connsiteY23" fmla="*/ 1833563 h 1843088"/>
              <a:gd name="connsiteX24" fmla="*/ 2076450 w 6029325"/>
              <a:gd name="connsiteY24" fmla="*/ 1766888 h 1843088"/>
              <a:gd name="connsiteX25" fmla="*/ 2771775 w 6029325"/>
              <a:gd name="connsiteY25" fmla="*/ 1728788 h 1843088"/>
              <a:gd name="connsiteX26" fmla="*/ 3457575 w 6029325"/>
              <a:gd name="connsiteY26" fmla="*/ 1681163 h 1843088"/>
              <a:gd name="connsiteX27" fmla="*/ 4457700 w 6029325"/>
              <a:gd name="connsiteY27" fmla="*/ 1585913 h 1843088"/>
              <a:gd name="connsiteX28" fmla="*/ 5114925 w 6029325"/>
              <a:gd name="connsiteY28" fmla="*/ 1566863 h 1843088"/>
              <a:gd name="connsiteX29" fmla="*/ 5695950 w 6029325"/>
              <a:gd name="connsiteY29" fmla="*/ 1528763 h 1843088"/>
              <a:gd name="connsiteX30" fmla="*/ 6029325 w 6029325"/>
              <a:gd name="connsiteY30" fmla="*/ 1509713 h 1843088"/>
              <a:gd name="connsiteX31" fmla="*/ 6024562 w 6029325"/>
              <a:gd name="connsiteY31"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367087 w 6029325"/>
              <a:gd name="connsiteY10" fmla="*/ 342900 h 1843088"/>
              <a:gd name="connsiteX11" fmla="*/ 3076575 w 6029325"/>
              <a:gd name="connsiteY11" fmla="*/ 388144 h 1843088"/>
              <a:gd name="connsiteX12" fmla="*/ 2845594 w 6029325"/>
              <a:gd name="connsiteY12" fmla="*/ 423863 h 1843088"/>
              <a:gd name="connsiteX13" fmla="*/ 2428875 w 6029325"/>
              <a:gd name="connsiteY13" fmla="*/ 481012 h 1843088"/>
              <a:gd name="connsiteX14" fmla="*/ 2102643 w 6029325"/>
              <a:gd name="connsiteY14" fmla="*/ 511969 h 1843088"/>
              <a:gd name="connsiteX15" fmla="*/ 1757363 w 6029325"/>
              <a:gd name="connsiteY15" fmla="*/ 569119 h 1843088"/>
              <a:gd name="connsiteX16" fmla="*/ 1438275 w 6029325"/>
              <a:gd name="connsiteY16" fmla="*/ 652463 h 1843088"/>
              <a:gd name="connsiteX17" fmla="*/ 1178719 w 6029325"/>
              <a:gd name="connsiteY17" fmla="*/ 664369 h 1843088"/>
              <a:gd name="connsiteX18" fmla="*/ 862013 w 6029325"/>
              <a:gd name="connsiteY18" fmla="*/ 695326 h 1843088"/>
              <a:gd name="connsiteX19" fmla="*/ 571500 w 6029325"/>
              <a:gd name="connsiteY19" fmla="*/ 723901 h 1843088"/>
              <a:gd name="connsiteX20" fmla="*/ 154782 w 6029325"/>
              <a:gd name="connsiteY20" fmla="*/ 750094 h 1843088"/>
              <a:gd name="connsiteX21" fmla="*/ 0 w 6029325"/>
              <a:gd name="connsiteY21" fmla="*/ 776288 h 1843088"/>
              <a:gd name="connsiteX22" fmla="*/ 9525 w 6029325"/>
              <a:gd name="connsiteY22" fmla="*/ 1843088 h 1843088"/>
              <a:gd name="connsiteX23" fmla="*/ 1362075 w 6029325"/>
              <a:gd name="connsiteY23" fmla="*/ 1833563 h 1843088"/>
              <a:gd name="connsiteX24" fmla="*/ 2076450 w 6029325"/>
              <a:gd name="connsiteY24" fmla="*/ 1766888 h 1843088"/>
              <a:gd name="connsiteX25" fmla="*/ 2771775 w 6029325"/>
              <a:gd name="connsiteY25" fmla="*/ 1728788 h 1843088"/>
              <a:gd name="connsiteX26" fmla="*/ 3457575 w 6029325"/>
              <a:gd name="connsiteY26" fmla="*/ 1681163 h 1843088"/>
              <a:gd name="connsiteX27" fmla="*/ 4457700 w 6029325"/>
              <a:gd name="connsiteY27" fmla="*/ 1585913 h 1843088"/>
              <a:gd name="connsiteX28" fmla="*/ 5114925 w 6029325"/>
              <a:gd name="connsiteY28" fmla="*/ 1566863 h 1843088"/>
              <a:gd name="connsiteX29" fmla="*/ 5695950 w 6029325"/>
              <a:gd name="connsiteY29" fmla="*/ 1528763 h 1843088"/>
              <a:gd name="connsiteX30" fmla="*/ 6029325 w 6029325"/>
              <a:gd name="connsiteY30" fmla="*/ 1509713 h 1843088"/>
              <a:gd name="connsiteX31" fmla="*/ 6024562 w 6029325"/>
              <a:gd name="connsiteY31"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38275 w 6029325"/>
              <a:gd name="connsiteY17" fmla="*/ 652463 h 1843088"/>
              <a:gd name="connsiteX18" fmla="*/ 1178719 w 6029325"/>
              <a:gd name="connsiteY18" fmla="*/ 664369 h 1843088"/>
              <a:gd name="connsiteX19" fmla="*/ 862013 w 6029325"/>
              <a:gd name="connsiteY19" fmla="*/ 695326 h 1843088"/>
              <a:gd name="connsiteX20" fmla="*/ 571500 w 6029325"/>
              <a:gd name="connsiteY20" fmla="*/ 723901 h 1843088"/>
              <a:gd name="connsiteX21" fmla="*/ 154782 w 6029325"/>
              <a:gd name="connsiteY21" fmla="*/ 750094 h 1843088"/>
              <a:gd name="connsiteX22" fmla="*/ 0 w 6029325"/>
              <a:gd name="connsiteY22" fmla="*/ 776288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23988 w 6029325"/>
              <a:gd name="connsiteY17" fmla="*/ 602457 h 1843088"/>
              <a:gd name="connsiteX18" fmla="*/ 1178719 w 6029325"/>
              <a:gd name="connsiteY18" fmla="*/ 664369 h 1843088"/>
              <a:gd name="connsiteX19" fmla="*/ 862013 w 6029325"/>
              <a:gd name="connsiteY19" fmla="*/ 695326 h 1843088"/>
              <a:gd name="connsiteX20" fmla="*/ 571500 w 6029325"/>
              <a:gd name="connsiteY20" fmla="*/ 723901 h 1843088"/>
              <a:gd name="connsiteX21" fmla="*/ 154782 w 6029325"/>
              <a:gd name="connsiteY21" fmla="*/ 750094 h 1843088"/>
              <a:gd name="connsiteX22" fmla="*/ 0 w 6029325"/>
              <a:gd name="connsiteY22" fmla="*/ 776288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23988 w 6029325"/>
              <a:gd name="connsiteY17" fmla="*/ 602457 h 1843088"/>
              <a:gd name="connsiteX18" fmla="*/ 1162051 w 6029325"/>
              <a:gd name="connsiteY18" fmla="*/ 652463 h 1843088"/>
              <a:gd name="connsiteX19" fmla="*/ 862013 w 6029325"/>
              <a:gd name="connsiteY19" fmla="*/ 695326 h 1843088"/>
              <a:gd name="connsiteX20" fmla="*/ 571500 w 6029325"/>
              <a:gd name="connsiteY20" fmla="*/ 723901 h 1843088"/>
              <a:gd name="connsiteX21" fmla="*/ 154782 w 6029325"/>
              <a:gd name="connsiteY21" fmla="*/ 750094 h 1843088"/>
              <a:gd name="connsiteX22" fmla="*/ 0 w 6029325"/>
              <a:gd name="connsiteY22" fmla="*/ 776288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23988 w 6029325"/>
              <a:gd name="connsiteY17" fmla="*/ 602457 h 1843088"/>
              <a:gd name="connsiteX18" fmla="*/ 1162051 w 6029325"/>
              <a:gd name="connsiteY18" fmla="*/ 652463 h 1843088"/>
              <a:gd name="connsiteX19" fmla="*/ 862013 w 6029325"/>
              <a:gd name="connsiteY19" fmla="*/ 695326 h 1843088"/>
              <a:gd name="connsiteX20" fmla="*/ 571500 w 6029325"/>
              <a:gd name="connsiteY20" fmla="*/ 723901 h 1843088"/>
              <a:gd name="connsiteX21" fmla="*/ 154782 w 6029325"/>
              <a:gd name="connsiteY21" fmla="*/ 750094 h 1843088"/>
              <a:gd name="connsiteX22" fmla="*/ 0 w 6029325"/>
              <a:gd name="connsiteY22" fmla="*/ 776288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23988 w 6029325"/>
              <a:gd name="connsiteY17" fmla="*/ 602457 h 1843088"/>
              <a:gd name="connsiteX18" fmla="*/ 1162051 w 6029325"/>
              <a:gd name="connsiteY18" fmla="*/ 652463 h 1843088"/>
              <a:gd name="connsiteX19" fmla="*/ 869156 w 6029325"/>
              <a:gd name="connsiteY19" fmla="*/ 685801 h 1843088"/>
              <a:gd name="connsiteX20" fmla="*/ 571500 w 6029325"/>
              <a:gd name="connsiteY20" fmla="*/ 723901 h 1843088"/>
              <a:gd name="connsiteX21" fmla="*/ 154782 w 6029325"/>
              <a:gd name="connsiteY21" fmla="*/ 750094 h 1843088"/>
              <a:gd name="connsiteX22" fmla="*/ 0 w 6029325"/>
              <a:gd name="connsiteY22" fmla="*/ 776288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23988 w 6029325"/>
              <a:gd name="connsiteY17" fmla="*/ 602457 h 1843088"/>
              <a:gd name="connsiteX18" fmla="*/ 1162051 w 6029325"/>
              <a:gd name="connsiteY18" fmla="*/ 652463 h 1843088"/>
              <a:gd name="connsiteX19" fmla="*/ 869156 w 6029325"/>
              <a:gd name="connsiteY19" fmla="*/ 685801 h 1843088"/>
              <a:gd name="connsiteX20" fmla="*/ 571500 w 6029325"/>
              <a:gd name="connsiteY20" fmla="*/ 723901 h 1843088"/>
              <a:gd name="connsiteX21" fmla="*/ 154782 w 6029325"/>
              <a:gd name="connsiteY21" fmla="*/ 764382 h 1843088"/>
              <a:gd name="connsiteX22" fmla="*/ 0 w 6029325"/>
              <a:gd name="connsiteY22" fmla="*/ 776288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23988 w 6029325"/>
              <a:gd name="connsiteY17" fmla="*/ 602457 h 1843088"/>
              <a:gd name="connsiteX18" fmla="*/ 1162051 w 6029325"/>
              <a:gd name="connsiteY18" fmla="*/ 652463 h 1843088"/>
              <a:gd name="connsiteX19" fmla="*/ 869156 w 6029325"/>
              <a:gd name="connsiteY19" fmla="*/ 685801 h 1843088"/>
              <a:gd name="connsiteX20" fmla="*/ 571500 w 6029325"/>
              <a:gd name="connsiteY20" fmla="*/ 723901 h 1843088"/>
              <a:gd name="connsiteX21" fmla="*/ 154782 w 6029325"/>
              <a:gd name="connsiteY21" fmla="*/ 764382 h 1843088"/>
              <a:gd name="connsiteX22" fmla="*/ 0 w 6029325"/>
              <a:gd name="connsiteY22" fmla="*/ 788194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23988 w 6029325"/>
              <a:gd name="connsiteY17" fmla="*/ 602457 h 1843088"/>
              <a:gd name="connsiteX18" fmla="*/ 1162051 w 6029325"/>
              <a:gd name="connsiteY18" fmla="*/ 652463 h 1843088"/>
              <a:gd name="connsiteX19" fmla="*/ 869156 w 6029325"/>
              <a:gd name="connsiteY19" fmla="*/ 685801 h 1843088"/>
              <a:gd name="connsiteX20" fmla="*/ 600075 w 6029325"/>
              <a:gd name="connsiteY20" fmla="*/ 719138 h 1843088"/>
              <a:gd name="connsiteX21" fmla="*/ 154782 w 6029325"/>
              <a:gd name="connsiteY21" fmla="*/ 764382 h 1843088"/>
              <a:gd name="connsiteX22" fmla="*/ 0 w 6029325"/>
              <a:gd name="connsiteY22" fmla="*/ 788194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23988 w 6029325"/>
              <a:gd name="connsiteY17" fmla="*/ 602457 h 1843088"/>
              <a:gd name="connsiteX18" fmla="*/ 1162051 w 6029325"/>
              <a:gd name="connsiteY18" fmla="*/ 652463 h 1843088"/>
              <a:gd name="connsiteX19" fmla="*/ 888206 w 6029325"/>
              <a:gd name="connsiteY19" fmla="*/ 683419 h 1843088"/>
              <a:gd name="connsiteX20" fmla="*/ 600075 w 6029325"/>
              <a:gd name="connsiteY20" fmla="*/ 719138 h 1843088"/>
              <a:gd name="connsiteX21" fmla="*/ 154782 w 6029325"/>
              <a:gd name="connsiteY21" fmla="*/ 764382 h 1843088"/>
              <a:gd name="connsiteX22" fmla="*/ 0 w 6029325"/>
              <a:gd name="connsiteY22" fmla="*/ 788194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24562 w 6029325"/>
              <a:gd name="connsiteY0" fmla="*/ 0 h 1843088"/>
              <a:gd name="connsiteX1" fmla="*/ 5674519 w 6029325"/>
              <a:gd name="connsiteY1" fmla="*/ 90488 h 1843088"/>
              <a:gd name="connsiteX2" fmla="*/ 5293519 w 6029325"/>
              <a:gd name="connsiteY2" fmla="*/ 161925 h 1843088"/>
              <a:gd name="connsiteX3" fmla="*/ 5076825 w 6029325"/>
              <a:gd name="connsiteY3" fmla="*/ 271463 h 1843088"/>
              <a:gd name="connsiteX4" fmla="*/ 4741069 w 6029325"/>
              <a:gd name="connsiteY4" fmla="*/ 376238 h 1843088"/>
              <a:gd name="connsiteX5" fmla="*/ 4505325 w 6029325"/>
              <a:gd name="connsiteY5" fmla="*/ 447675 h 1843088"/>
              <a:gd name="connsiteX6" fmla="*/ 4362450 w 6029325"/>
              <a:gd name="connsiteY6" fmla="*/ 473870 h 1843088"/>
              <a:gd name="connsiteX7" fmla="*/ 4248150 w 6029325"/>
              <a:gd name="connsiteY7" fmla="*/ 469107 h 1843088"/>
              <a:gd name="connsiteX8" fmla="*/ 4071938 w 6029325"/>
              <a:gd name="connsiteY8" fmla="*/ 428625 h 1843088"/>
              <a:gd name="connsiteX9" fmla="*/ 3709987 w 6029325"/>
              <a:gd name="connsiteY9" fmla="*/ 371475 h 1843088"/>
              <a:gd name="connsiteX10" fmla="*/ 3614662 w 6029325"/>
              <a:gd name="connsiteY10" fmla="*/ 340520 h 1843088"/>
              <a:gd name="connsiteX11" fmla="*/ 3367087 w 6029325"/>
              <a:gd name="connsiteY11" fmla="*/ 342900 h 1843088"/>
              <a:gd name="connsiteX12" fmla="*/ 3076575 w 6029325"/>
              <a:gd name="connsiteY12" fmla="*/ 388144 h 1843088"/>
              <a:gd name="connsiteX13" fmla="*/ 2845594 w 6029325"/>
              <a:gd name="connsiteY13" fmla="*/ 423863 h 1843088"/>
              <a:gd name="connsiteX14" fmla="*/ 2428875 w 6029325"/>
              <a:gd name="connsiteY14" fmla="*/ 481012 h 1843088"/>
              <a:gd name="connsiteX15" fmla="*/ 2102643 w 6029325"/>
              <a:gd name="connsiteY15" fmla="*/ 511969 h 1843088"/>
              <a:gd name="connsiteX16" fmla="*/ 1757363 w 6029325"/>
              <a:gd name="connsiteY16" fmla="*/ 569119 h 1843088"/>
              <a:gd name="connsiteX17" fmla="*/ 1423988 w 6029325"/>
              <a:gd name="connsiteY17" fmla="*/ 602457 h 1843088"/>
              <a:gd name="connsiteX18" fmla="*/ 1183482 w 6029325"/>
              <a:gd name="connsiteY18" fmla="*/ 640557 h 1843088"/>
              <a:gd name="connsiteX19" fmla="*/ 888206 w 6029325"/>
              <a:gd name="connsiteY19" fmla="*/ 683419 h 1843088"/>
              <a:gd name="connsiteX20" fmla="*/ 600075 w 6029325"/>
              <a:gd name="connsiteY20" fmla="*/ 719138 h 1843088"/>
              <a:gd name="connsiteX21" fmla="*/ 154782 w 6029325"/>
              <a:gd name="connsiteY21" fmla="*/ 764382 h 1843088"/>
              <a:gd name="connsiteX22" fmla="*/ 0 w 6029325"/>
              <a:gd name="connsiteY22" fmla="*/ 788194 h 1843088"/>
              <a:gd name="connsiteX23" fmla="*/ 9525 w 6029325"/>
              <a:gd name="connsiteY23" fmla="*/ 1843088 h 1843088"/>
              <a:gd name="connsiteX24" fmla="*/ 1362075 w 6029325"/>
              <a:gd name="connsiteY24" fmla="*/ 1833563 h 1843088"/>
              <a:gd name="connsiteX25" fmla="*/ 2076450 w 6029325"/>
              <a:gd name="connsiteY25" fmla="*/ 1766888 h 1843088"/>
              <a:gd name="connsiteX26" fmla="*/ 2771775 w 6029325"/>
              <a:gd name="connsiteY26" fmla="*/ 1728788 h 1843088"/>
              <a:gd name="connsiteX27" fmla="*/ 3457575 w 6029325"/>
              <a:gd name="connsiteY27" fmla="*/ 1681163 h 1843088"/>
              <a:gd name="connsiteX28" fmla="*/ 4457700 w 6029325"/>
              <a:gd name="connsiteY28" fmla="*/ 1585913 h 1843088"/>
              <a:gd name="connsiteX29" fmla="*/ 5114925 w 6029325"/>
              <a:gd name="connsiteY29" fmla="*/ 1566863 h 1843088"/>
              <a:gd name="connsiteX30" fmla="*/ 5695950 w 6029325"/>
              <a:gd name="connsiteY30" fmla="*/ 1528763 h 1843088"/>
              <a:gd name="connsiteX31" fmla="*/ 6029325 w 6029325"/>
              <a:gd name="connsiteY31" fmla="*/ 1509713 h 1843088"/>
              <a:gd name="connsiteX32" fmla="*/ 6024562 w 6029325"/>
              <a:gd name="connsiteY32" fmla="*/ 0 h 1843088"/>
              <a:gd name="connsiteX0" fmla="*/ 6034087 w 6038850"/>
              <a:gd name="connsiteY0" fmla="*/ 0 h 1833563"/>
              <a:gd name="connsiteX1" fmla="*/ 5684044 w 6038850"/>
              <a:gd name="connsiteY1" fmla="*/ 90488 h 1833563"/>
              <a:gd name="connsiteX2" fmla="*/ 5303044 w 6038850"/>
              <a:gd name="connsiteY2" fmla="*/ 161925 h 1833563"/>
              <a:gd name="connsiteX3" fmla="*/ 5086350 w 6038850"/>
              <a:gd name="connsiteY3" fmla="*/ 271463 h 1833563"/>
              <a:gd name="connsiteX4" fmla="*/ 4750594 w 6038850"/>
              <a:gd name="connsiteY4" fmla="*/ 376238 h 1833563"/>
              <a:gd name="connsiteX5" fmla="*/ 4514850 w 6038850"/>
              <a:gd name="connsiteY5" fmla="*/ 447675 h 1833563"/>
              <a:gd name="connsiteX6" fmla="*/ 4371975 w 6038850"/>
              <a:gd name="connsiteY6" fmla="*/ 473870 h 1833563"/>
              <a:gd name="connsiteX7" fmla="*/ 4257675 w 6038850"/>
              <a:gd name="connsiteY7" fmla="*/ 469107 h 1833563"/>
              <a:gd name="connsiteX8" fmla="*/ 4081463 w 6038850"/>
              <a:gd name="connsiteY8" fmla="*/ 428625 h 1833563"/>
              <a:gd name="connsiteX9" fmla="*/ 3719512 w 6038850"/>
              <a:gd name="connsiteY9" fmla="*/ 371475 h 1833563"/>
              <a:gd name="connsiteX10" fmla="*/ 3624187 w 6038850"/>
              <a:gd name="connsiteY10" fmla="*/ 340520 h 1833563"/>
              <a:gd name="connsiteX11" fmla="*/ 3376612 w 6038850"/>
              <a:gd name="connsiteY11" fmla="*/ 342900 h 1833563"/>
              <a:gd name="connsiteX12" fmla="*/ 3086100 w 6038850"/>
              <a:gd name="connsiteY12" fmla="*/ 388144 h 1833563"/>
              <a:gd name="connsiteX13" fmla="*/ 2855119 w 6038850"/>
              <a:gd name="connsiteY13" fmla="*/ 423863 h 1833563"/>
              <a:gd name="connsiteX14" fmla="*/ 2438400 w 6038850"/>
              <a:gd name="connsiteY14" fmla="*/ 481012 h 1833563"/>
              <a:gd name="connsiteX15" fmla="*/ 2112168 w 6038850"/>
              <a:gd name="connsiteY15" fmla="*/ 511969 h 1833563"/>
              <a:gd name="connsiteX16" fmla="*/ 1766888 w 6038850"/>
              <a:gd name="connsiteY16" fmla="*/ 569119 h 1833563"/>
              <a:gd name="connsiteX17" fmla="*/ 1433513 w 6038850"/>
              <a:gd name="connsiteY17" fmla="*/ 602457 h 1833563"/>
              <a:gd name="connsiteX18" fmla="*/ 1193007 w 6038850"/>
              <a:gd name="connsiteY18" fmla="*/ 640557 h 1833563"/>
              <a:gd name="connsiteX19" fmla="*/ 897731 w 6038850"/>
              <a:gd name="connsiteY19" fmla="*/ 683419 h 1833563"/>
              <a:gd name="connsiteX20" fmla="*/ 609600 w 6038850"/>
              <a:gd name="connsiteY20" fmla="*/ 719138 h 1833563"/>
              <a:gd name="connsiteX21" fmla="*/ 164307 w 6038850"/>
              <a:gd name="connsiteY21" fmla="*/ 764382 h 1833563"/>
              <a:gd name="connsiteX22" fmla="*/ 9525 w 6038850"/>
              <a:gd name="connsiteY22" fmla="*/ 788194 h 1833563"/>
              <a:gd name="connsiteX23" fmla="*/ 0 w 6038850"/>
              <a:gd name="connsiteY23" fmla="*/ 1690688 h 1833563"/>
              <a:gd name="connsiteX24" fmla="*/ 1371600 w 6038850"/>
              <a:gd name="connsiteY24" fmla="*/ 1833563 h 1833563"/>
              <a:gd name="connsiteX25" fmla="*/ 2085975 w 6038850"/>
              <a:gd name="connsiteY25" fmla="*/ 1766888 h 1833563"/>
              <a:gd name="connsiteX26" fmla="*/ 2781300 w 6038850"/>
              <a:gd name="connsiteY26" fmla="*/ 1728788 h 1833563"/>
              <a:gd name="connsiteX27" fmla="*/ 3467100 w 6038850"/>
              <a:gd name="connsiteY27" fmla="*/ 1681163 h 1833563"/>
              <a:gd name="connsiteX28" fmla="*/ 4467225 w 6038850"/>
              <a:gd name="connsiteY28" fmla="*/ 1585913 h 1833563"/>
              <a:gd name="connsiteX29" fmla="*/ 5124450 w 6038850"/>
              <a:gd name="connsiteY29" fmla="*/ 1566863 h 1833563"/>
              <a:gd name="connsiteX30" fmla="*/ 5705475 w 6038850"/>
              <a:gd name="connsiteY30" fmla="*/ 1528763 h 1833563"/>
              <a:gd name="connsiteX31" fmla="*/ 6038850 w 6038850"/>
              <a:gd name="connsiteY31" fmla="*/ 1509713 h 1833563"/>
              <a:gd name="connsiteX32" fmla="*/ 6034087 w 6038850"/>
              <a:gd name="connsiteY32" fmla="*/ 0 h 1833563"/>
              <a:gd name="connsiteX0" fmla="*/ 6034087 w 6038850"/>
              <a:gd name="connsiteY0" fmla="*/ 0 h 1766888"/>
              <a:gd name="connsiteX1" fmla="*/ 5684044 w 6038850"/>
              <a:gd name="connsiteY1" fmla="*/ 90488 h 1766888"/>
              <a:gd name="connsiteX2" fmla="*/ 5303044 w 6038850"/>
              <a:gd name="connsiteY2" fmla="*/ 161925 h 1766888"/>
              <a:gd name="connsiteX3" fmla="*/ 5086350 w 6038850"/>
              <a:gd name="connsiteY3" fmla="*/ 271463 h 1766888"/>
              <a:gd name="connsiteX4" fmla="*/ 4750594 w 6038850"/>
              <a:gd name="connsiteY4" fmla="*/ 376238 h 1766888"/>
              <a:gd name="connsiteX5" fmla="*/ 4514850 w 6038850"/>
              <a:gd name="connsiteY5" fmla="*/ 447675 h 1766888"/>
              <a:gd name="connsiteX6" fmla="*/ 4371975 w 6038850"/>
              <a:gd name="connsiteY6" fmla="*/ 473870 h 1766888"/>
              <a:gd name="connsiteX7" fmla="*/ 4257675 w 6038850"/>
              <a:gd name="connsiteY7" fmla="*/ 469107 h 1766888"/>
              <a:gd name="connsiteX8" fmla="*/ 4081463 w 6038850"/>
              <a:gd name="connsiteY8" fmla="*/ 428625 h 1766888"/>
              <a:gd name="connsiteX9" fmla="*/ 3719512 w 6038850"/>
              <a:gd name="connsiteY9" fmla="*/ 371475 h 1766888"/>
              <a:gd name="connsiteX10" fmla="*/ 3624187 w 6038850"/>
              <a:gd name="connsiteY10" fmla="*/ 340520 h 1766888"/>
              <a:gd name="connsiteX11" fmla="*/ 3376612 w 6038850"/>
              <a:gd name="connsiteY11" fmla="*/ 342900 h 1766888"/>
              <a:gd name="connsiteX12" fmla="*/ 3086100 w 6038850"/>
              <a:gd name="connsiteY12" fmla="*/ 388144 h 1766888"/>
              <a:gd name="connsiteX13" fmla="*/ 2855119 w 6038850"/>
              <a:gd name="connsiteY13" fmla="*/ 423863 h 1766888"/>
              <a:gd name="connsiteX14" fmla="*/ 2438400 w 6038850"/>
              <a:gd name="connsiteY14" fmla="*/ 481012 h 1766888"/>
              <a:gd name="connsiteX15" fmla="*/ 2112168 w 6038850"/>
              <a:gd name="connsiteY15" fmla="*/ 511969 h 1766888"/>
              <a:gd name="connsiteX16" fmla="*/ 1766888 w 6038850"/>
              <a:gd name="connsiteY16" fmla="*/ 569119 h 1766888"/>
              <a:gd name="connsiteX17" fmla="*/ 1433513 w 6038850"/>
              <a:gd name="connsiteY17" fmla="*/ 602457 h 1766888"/>
              <a:gd name="connsiteX18" fmla="*/ 1193007 w 6038850"/>
              <a:gd name="connsiteY18" fmla="*/ 640557 h 1766888"/>
              <a:gd name="connsiteX19" fmla="*/ 897731 w 6038850"/>
              <a:gd name="connsiteY19" fmla="*/ 683419 h 1766888"/>
              <a:gd name="connsiteX20" fmla="*/ 609600 w 6038850"/>
              <a:gd name="connsiteY20" fmla="*/ 719138 h 1766888"/>
              <a:gd name="connsiteX21" fmla="*/ 164307 w 6038850"/>
              <a:gd name="connsiteY21" fmla="*/ 764382 h 1766888"/>
              <a:gd name="connsiteX22" fmla="*/ 9525 w 6038850"/>
              <a:gd name="connsiteY22" fmla="*/ 788194 h 1766888"/>
              <a:gd name="connsiteX23" fmla="*/ 0 w 6038850"/>
              <a:gd name="connsiteY23" fmla="*/ 1690688 h 1766888"/>
              <a:gd name="connsiteX24" fmla="*/ 2085975 w 6038850"/>
              <a:gd name="connsiteY24" fmla="*/ 1766888 h 1766888"/>
              <a:gd name="connsiteX25" fmla="*/ 2781300 w 6038850"/>
              <a:gd name="connsiteY25" fmla="*/ 1728788 h 1766888"/>
              <a:gd name="connsiteX26" fmla="*/ 3467100 w 6038850"/>
              <a:gd name="connsiteY26" fmla="*/ 1681163 h 1766888"/>
              <a:gd name="connsiteX27" fmla="*/ 4467225 w 6038850"/>
              <a:gd name="connsiteY27" fmla="*/ 1585913 h 1766888"/>
              <a:gd name="connsiteX28" fmla="*/ 5124450 w 6038850"/>
              <a:gd name="connsiteY28" fmla="*/ 1566863 h 1766888"/>
              <a:gd name="connsiteX29" fmla="*/ 5705475 w 6038850"/>
              <a:gd name="connsiteY29" fmla="*/ 1528763 h 1766888"/>
              <a:gd name="connsiteX30" fmla="*/ 6038850 w 6038850"/>
              <a:gd name="connsiteY30" fmla="*/ 1509713 h 1766888"/>
              <a:gd name="connsiteX31" fmla="*/ 6034087 w 6038850"/>
              <a:gd name="connsiteY31" fmla="*/ 0 h 1766888"/>
              <a:gd name="connsiteX0" fmla="*/ 6034087 w 6038850"/>
              <a:gd name="connsiteY0" fmla="*/ 0 h 1728788"/>
              <a:gd name="connsiteX1" fmla="*/ 5684044 w 6038850"/>
              <a:gd name="connsiteY1" fmla="*/ 90488 h 1728788"/>
              <a:gd name="connsiteX2" fmla="*/ 5303044 w 6038850"/>
              <a:gd name="connsiteY2" fmla="*/ 161925 h 1728788"/>
              <a:gd name="connsiteX3" fmla="*/ 5086350 w 6038850"/>
              <a:gd name="connsiteY3" fmla="*/ 271463 h 1728788"/>
              <a:gd name="connsiteX4" fmla="*/ 4750594 w 6038850"/>
              <a:gd name="connsiteY4" fmla="*/ 376238 h 1728788"/>
              <a:gd name="connsiteX5" fmla="*/ 4514850 w 6038850"/>
              <a:gd name="connsiteY5" fmla="*/ 447675 h 1728788"/>
              <a:gd name="connsiteX6" fmla="*/ 4371975 w 6038850"/>
              <a:gd name="connsiteY6" fmla="*/ 473870 h 1728788"/>
              <a:gd name="connsiteX7" fmla="*/ 4257675 w 6038850"/>
              <a:gd name="connsiteY7" fmla="*/ 469107 h 1728788"/>
              <a:gd name="connsiteX8" fmla="*/ 4081463 w 6038850"/>
              <a:gd name="connsiteY8" fmla="*/ 428625 h 1728788"/>
              <a:gd name="connsiteX9" fmla="*/ 3719512 w 6038850"/>
              <a:gd name="connsiteY9" fmla="*/ 371475 h 1728788"/>
              <a:gd name="connsiteX10" fmla="*/ 3624187 w 6038850"/>
              <a:gd name="connsiteY10" fmla="*/ 340520 h 1728788"/>
              <a:gd name="connsiteX11" fmla="*/ 3376612 w 6038850"/>
              <a:gd name="connsiteY11" fmla="*/ 342900 h 1728788"/>
              <a:gd name="connsiteX12" fmla="*/ 3086100 w 6038850"/>
              <a:gd name="connsiteY12" fmla="*/ 388144 h 1728788"/>
              <a:gd name="connsiteX13" fmla="*/ 2855119 w 6038850"/>
              <a:gd name="connsiteY13" fmla="*/ 423863 h 1728788"/>
              <a:gd name="connsiteX14" fmla="*/ 2438400 w 6038850"/>
              <a:gd name="connsiteY14" fmla="*/ 481012 h 1728788"/>
              <a:gd name="connsiteX15" fmla="*/ 2112168 w 6038850"/>
              <a:gd name="connsiteY15" fmla="*/ 511969 h 1728788"/>
              <a:gd name="connsiteX16" fmla="*/ 1766888 w 6038850"/>
              <a:gd name="connsiteY16" fmla="*/ 569119 h 1728788"/>
              <a:gd name="connsiteX17" fmla="*/ 1433513 w 6038850"/>
              <a:gd name="connsiteY17" fmla="*/ 602457 h 1728788"/>
              <a:gd name="connsiteX18" fmla="*/ 1193007 w 6038850"/>
              <a:gd name="connsiteY18" fmla="*/ 640557 h 1728788"/>
              <a:gd name="connsiteX19" fmla="*/ 897731 w 6038850"/>
              <a:gd name="connsiteY19" fmla="*/ 683419 h 1728788"/>
              <a:gd name="connsiteX20" fmla="*/ 609600 w 6038850"/>
              <a:gd name="connsiteY20" fmla="*/ 719138 h 1728788"/>
              <a:gd name="connsiteX21" fmla="*/ 164307 w 6038850"/>
              <a:gd name="connsiteY21" fmla="*/ 764382 h 1728788"/>
              <a:gd name="connsiteX22" fmla="*/ 9525 w 6038850"/>
              <a:gd name="connsiteY22" fmla="*/ 788194 h 1728788"/>
              <a:gd name="connsiteX23" fmla="*/ 0 w 6038850"/>
              <a:gd name="connsiteY23" fmla="*/ 1690688 h 1728788"/>
              <a:gd name="connsiteX24" fmla="*/ 2781300 w 6038850"/>
              <a:gd name="connsiteY24" fmla="*/ 1728788 h 1728788"/>
              <a:gd name="connsiteX25" fmla="*/ 3467100 w 6038850"/>
              <a:gd name="connsiteY25" fmla="*/ 1681163 h 1728788"/>
              <a:gd name="connsiteX26" fmla="*/ 4467225 w 6038850"/>
              <a:gd name="connsiteY26" fmla="*/ 1585913 h 1728788"/>
              <a:gd name="connsiteX27" fmla="*/ 5124450 w 6038850"/>
              <a:gd name="connsiteY27" fmla="*/ 1566863 h 1728788"/>
              <a:gd name="connsiteX28" fmla="*/ 5705475 w 6038850"/>
              <a:gd name="connsiteY28" fmla="*/ 1528763 h 1728788"/>
              <a:gd name="connsiteX29" fmla="*/ 6038850 w 6038850"/>
              <a:gd name="connsiteY29" fmla="*/ 1509713 h 1728788"/>
              <a:gd name="connsiteX30" fmla="*/ 6034087 w 6038850"/>
              <a:gd name="connsiteY30" fmla="*/ 0 h 1728788"/>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624187 w 6038850"/>
              <a:gd name="connsiteY10" fmla="*/ 340520 h 1700213"/>
              <a:gd name="connsiteX11" fmla="*/ 3376612 w 6038850"/>
              <a:gd name="connsiteY11" fmla="*/ 342900 h 1700213"/>
              <a:gd name="connsiteX12" fmla="*/ 3086100 w 6038850"/>
              <a:gd name="connsiteY12" fmla="*/ 388144 h 1700213"/>
              <a:gd name="connsiteX13" fmla="*/ 2855119 w 6038850"/>
              <a:gd name="connsiteY13" fmla="*/ 423863 h 1700213"/>
              <a:gd name="connsiteX14" fmla="*/ 2438400 w 6038850"/>
              <a:gd name="connsiteY14" fmla="*/ 481012 h 1700213"/>
              <a:gd name="connsiteX15" fmla="*/ 2112168 w 6038850"/>
              <a:gd name="connsiteY15" fmla="*/ 511969 h 1700213"/>
              <a:gd name="connsiteX16" fmla="*/ 1766888 w 6038850"/>
              <a:gd name="connsiteY16" fmla="*/ 569119 h 1700213"/>
              <a:gd name="connsiteX17" fmla="*/ 1433513 w 6038850"/>
              <a:gd name="connsiteY17" fmla="*/ 602457 h 1700213"/>
              <a:gd name="connsiteX18" fmla="*/ 1193007 w 6038850"/>
              <a:gd name="connsiteY18" fmla="*/ 640557 h 1700213"/>
              <a:gd name="connsiteX19" fmla="*/ 897731 w 6038850"/>
              <a:gd name="connsiteY19" fmla="*/ 683419 h 1700213"/>
              <a:gd name="connsiteX20" fmla="*/ 609600 w 6038850"/>
              <a:gd name="connsiteY20" fmla="*/ 719138 h 1700213"/>
              <a:gd name="connsiteX21" fmla="*/ 164307 w 6038850"/>
              <a:gd name="connsiteY21" fmla="*/ 764382 h 1700213"/>
              <a:gd name="connsiteX22" fmla="*/ 9525 w 6038850"/>
              <a:gd name="connsiteY22" fmla="*/ 78819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624187 w 6038850"/>
              <a:gd name="connsiteY10" fmla="*/ 340520 h 1700213"/>
              <a:gd name="connsiteX11" fmla="*/ 3376612 w 6038850"/>
              <a:gd name="connsiteY11" fmla="*/ 342900 h 1700213"/>
              <a:gd name="connsiteX12" fmla="*/ 3086100 w 6038850"/>
              <a:gd name="connsiteY12" fmla="*/ 388144 h 1700213"/>
              <a:gd name="connsiteX13" fmla="*/ 2855119 w 6038850"/>
              <a:gd name="connsiteY13" fmla="*/ 423863 h 1700213"/>
              <a:gd name="connsiteX14" fmla="*/ 2438400 w 6038850"/>
              <a:gd name="connsiteY14" fmla="*/ 481012 h 1700213"/>
              <a:gd name="connsiteX15" fmla="*/ 2112168 w 6038850"/>
              <a:gd name="connsiteY15" fmla="*/ 511969 h 1700213"/>
              <a:gd name="connsiteX16" fmla="*/ 1766888 w 6038850"/>
              <a:gd name="connsiteY16" fmla="*/ 569119 h 1700213"/>
              <a:gd name="connsiteX17" fmla="*/ 1433513 w 6038850"/>
              <a:gd name="connsiteY17" fmla="*/ 602457 h 1700213"/>
              <a:gd name="connsiteX18" fmla="*/ 1193007 w 6038850"/>
              <a:gd name="connsiteY18" fmla="*/ 640557 h 1700213"/>
              <a:gd name="connsiteX19" fmla="*/ 897731 w 6038850"/>
              <a:gd name="connsiteY19" fmla="*/ 683419 h 1700213"/>
              <a:gd name="connsiteX20" fmla="*/ 609600 w 6038850"/>
              <a:gd name="connsiteY20" fmla="*/ 719138 h 1700213"/>
              <a:gd name="connsiteX21" fmla="*/ 164307 w 6038850"/>
              <a:gd name="connsiteY21" fmla="*/ 764382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624187 w 6038850"/>
              <a:gd name="connsiteY10" fmla="*/ 340520 h 1700213"/>
              <a:gd name="connsiteX11" fmla="*/ 3376612 w 6038850"/>
              <a:gd name="connsiteY11" fmla="*/ 342900 h 1700213"/>
              <a:gd name="connsiteX12" fmla="*/ 3086100 w 6038850"/>
              <a:gd name="connsiteY12" fmla="*/ 388144 h 1700213"/>
              <a:gd name="connsiteX13" fmla="*/ 2855119 w 6038850"/>
              <a:gd name="connsiteY13" fmla="*/ 423863 h 1700213"/>
              <a:gd name="connsiteX14" fmla="*/ 2438400 w 6038850"/>
              <a:gd name="connsiteY14" fmla="*/ 481012 h 1700213"/>
              <a:gd name="connsiteX15" fmla="*/ 2112168 w 6038850"/>
              <a:gd name="connsiteY15" fmla="*/ 511969 h 1700213"/>
              <a:gd name="connsiteX16" fmla="*/ 1766888 w 6038850"/>
              <a:gd name="connsiteY16" fmla="*/ 569119 h 1700213"/>
              <a:gd name="connsiteX17" fmla="*/ 1433513 w 6038850"/>
              <a:gd name="connsiteY17" fmla="*/ 602457 h 1700213"/>
              <a:gd name="connsiteX18" fmla="*/ 1193007 w 6038850"/>
              <a:gd name="connsiteY18" fmla="*/ 640557 h 1700213"/>
              <a:gd name="connsiteX19" fmla="*/ 897731 w 6038850"/>
              <a:gd name="connsiteY19" fmla="*/ 683419 h 1700213"/>
              <a:gd name="connsiteX20" fmla="*/ 609600 w 6038850"/>
              <a:gd name="connsiteY20" fmla="*/ 719138 h 1700213"/>
              <a:gd name="connsiteX21" fmla="*/ 166688 w 6038850"/>
              <a:gd name="connsiteY21" fmla="*/ 833438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624187 w 6038850"/>
              <a:gd name="connsiteY10" fmla="*/ 340520 h 1700213"/>
              <a:gd name="connsiteX11" fmla="*/ 3376612 w 6038850"/>
              <a:gd name="connsiteY11" fmla="*/ 342900 h 1700213"/>
              <a:gd name="connsiteX12" fmla="*/ 3086100 w 6038850"/>
              <a:gd name="connsiteY12" fmla="*/ 388144 h 1700213"/>
              <a:gd name="connsiteX13" fmla="*/ 2855119 w 6038850"/>
              <a:gd name="connsiteY13" fmla="*/ 423863 h 1700213"/>
              <a:gd name="connsiteX14" fmla="*/ 2438400 w 6038850"/>
              <a:gd name="connsiteY14" fmla="*/ 481012 h 1700213"/>
              <a:gd name="connsiteX15" fmla="*/ 2112168 w 6038850"/>
              <a:gd name="connsiteY15" fmla="*/ 511969 h 1700213"/>
              <a:gd name="connsiteX16" fmla="*/ 1766888 w 6038850"/>
              <a:gd name="connsiteY16" fmla="*/ 569119 h 1700213"/>
              <a:gd name="connsiteX17" fmla="*/ 1433513 w 6038850"/>
              <a:gd name="connsiteY17" fmla="*/ 602457 h 1700213"/>
              <a:gd name="connsiteX18" fmla="*/ 1193007 w 6038850"/>
              <a:gd name="connsiteY18" fmla="*/ 640557 h 1700213"/>
              <a:gd name="connsiteX19" fmla="*/ 897731 w 6038850"/>
              <a:gd name="connsiteY19" fmla="*/ 683419 h 1700213"/>
              <a:gd name="connsiteX20" fmla="*/ 611981 w 6038850"/>
              <a:gd name="connsiteY20" fmla="*/ 807244 h 1700213"/>
              <a:gd name="connsiteX21" fmla="*/ 166688 w 6038850"/>
              <a:gd name="connsiteY21" fmla="*/ 833438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624187 w 6038850"/>
              <a:gd name="connsiteY10" fmla="*/ 340520 h 1700213"/>
              <a:gd name="connsiteX11" fmla="*/ 3376612 w 6038850"/>
              <a:gd name="connsiteY11" fmla="*/ 342900 h 1700213"/>
              <a:gd name="connsiteX12" fmla="*/ 3086100 w 6038850"/>
              <a:gd name="connsiteY12" fmla="*/ 388144 h 1700213"/>
              <a:gd name="connsiteX13" fmla="*/ 2855119 w 6038850"/>
              <a:gd name="connsiteY13" fmla="*/ 423863 h 1700213"/>
              <a:gd name="connsiteX14" fmla="*/ 2438400 w 6038850"/>
              <a:gd name="connsiteY14" fmla="*/ 481012 h 1700213"/>
              <a:gd name="connsiteX15" fmla="*/ 2112168 w 6038850"/>
              <a:gd name="connsiteY15" fmla="*/ 511969 h 1700213"/>
              <a:gd name="connsiteX16" fmla="*/ 1766888 w 6038850"/>
              <a:gd name="connsiteY16" fmla="*/ 569119 h 1700213"/>
              <a:gd name="connsiteX17" fmla="*/ 1433513 w 6038850"/>
              <a:gd name="connsiteY17" fmla="*/ 602457 h 1700213"/>
              <a:gd name="connsiteX18" fmla="*/ 1193007 w 6038850"/>
              <a:gd name="connsiteY18" fmla="*/ 640557 h 1700213"/>
              <a:gd name="connsiteX19" fmla="*/ 885825 w 6038850"/>
              <a:gd name="connsiteY19" fmla="*/ 776288 h 1700213"/>
              <a:gd name="connsiteX20" fmla="*/ 611981 w 6038850"/>
              <a:gd name="connsiteY20" fmla="*/ 807244 h 1700213"/>
              <a:gd name="connsiteX21" fmla="*/ 166688 w 6038850"/>
              <a:gd name="connsiteY21" fmla="*/ 833438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624187 w 6038850"/>
              <a:gd name="connsiteY10" fmla="*/ 340520 h 1700213"/>
              <a:gd name="connsiteX11" fmla="*/ 3376612 w 6038850"/>
              <a:gd name="connsiteY11" fmla="*/ 342900 h 1700213"/>
              <a:gd name="connsiteX12" fmla="*/ 3086100 w 6038850"/>
              <a:gd name="connsiteY12" fmla="*/ 388144 h 1700213"/>
              <a:gd name="connsiteX13" fmla="*/ 2855119 w 6038850"/>
              <a:gd name="connsiteY13" fmla="*/ 423863 h 1700213"/>
              <a:gd name="connsiteX14" fmla="*/ 2438400 w 6038850"/>
              <a:gd name="connsiteY14" fmla="*/ 481012 h 1700213"/>
              <a:gd name="connsiteX15" fmla="*/ 2112168 w 6038850"/>
              <a:gd name="connsiteY15" fmla="*/ 511969 h 1700213"/>
              <a:gd name="connsiteX16" fmla="*/ 1766888 w 6038850"/>
              <a:gd name="connsiteY16" fmla="*/ 569119 h 1700213"/>
              <a:gd name="connsiteX17" fmla="*/ 1433513 w 6038850"/>
              <a:gd name="connsiteY17" fmla="*/ 602457 h 1700213"/>
              <a:gd name="connsiteX18" fmla="*/ 1219201 w 6038850"/>
              <a:gd name="connsiteY18" fmla="*/ 709613 h 1700213"/>
              <a:gd name="connsiteX19" fmla="*/ 885825 w 6038850"/>
              <a:gd name="connsiteY19" fmla="*/ 776288 h 1700213"/>
              <a:gd name="connsiteX20" fmla="*/ 611981 w 6038850"/>
              <a:gd name="connsiteY20" fmla="*/ 807244 h 1700213"/>
              <a:gd name="connsiteX21" fmla="*/ 166688 w 6038850"/>
              <a:gd name="connsiteY21" fmla="*/ 833438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624187 w 6038850"/>
              <a:gd name="connsiteY10" fmla="*/ 340520 h 1700213"/>
              <a:gd name="connsiteX11" fmla="*/ 3376612 w 6038850"/>
              <a:gd name="connsiteY11" fmla="*/ 342900 h 1700213"/>
              <a:gd name="connsiteX12" fmla="*/ 3086100 w 6038850"/>
              <a:gd name="connsiteY12" fmla="*/ 388144 h 1700213"/>
              <a:gd name="connsiteX13" fmla="*/ 2855119 w 6038850"/>
              <a:gd name="connsiteY13" fmla="*/ 423863 h 1700213"/>
              <a:gd name="connsiteX14" fmla="*/ 2438400 w 6038850"/>
              <a:gd name="connsiteY14" fmla="*/ 481012 h 1700213"/>
              <a:gd name="connsiteX15" fmla="*/ 2112168 w 6038850"/>
              <a:gd name="connsiteY15" fmla="*/ 511969 h 1700213"/>
              <a:gd name="connsiteX16" fmla="*/ 1766888 w 6038850"/>
              <a:gd name="connsiteY16" fmla="*/ 569119 h 1700213"/>
              <a:gd name="connsiteX17" fmla="*/ 1452563 w 6038850"/>
              <a:gd name="connsiteY17" fmla="*/ 661988 h 1700213"/>
              <a:gd name="connsiteX18" fmla="*/ 1219201 w 6038850"/>
              <a:gd name="connsiteY18" fmla="*/ 709613 h 1700213"/>
              <a:gd name="connsiteX19" fmla="*/ 885825 w 6038850"/>
              <a:gd name="connsiteY19" fmla="*/ 776288 h 1700213"/>
              <a:gd name="connsiteX20" fmla="*/ 611981 w 6038850"/>
              <a:gd name="connsiteY20" fmla="*/ 807244 h 1700213"/>
              <a:gd name="connsiteX21" fmla="*/ 166688 w 6038850"/>
              <a:gd name="connsiteY21" fmla="*/ 833438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624187 w 6038850"/>
              <a:gd name="connsiteY10" fmla="*/ 340520 h 1700213"/>
              <a:gd name="connsiteX11" fmla="*/ 3376612 w 6038850"/>
              <a:gd name="connsiteY11" fmla="*/ 342900 h 1700213"/>
              <a:gd name="connsiteX12" fmla="*/ 3086100 w 6038850"/>
              <a:gd name="connsiteY12" fmla="*/ 388144 h 1700213"/>
              <a:gd name="connsiteX13" fmla="*/ 2855119 w 6038850"/>
              <a:gd name="connsiteY13" fmla="*/ 423863 h 1700213"/>
              <a:gd name="connsiteX14" fmla="*/ 2438400 w 6038850"/>
              <a:gd name="connsiteY14" fmla="*/ 481012 h 1700213"/>
              <a:gd name="connsiteX15" fmla="*/ 2112168 w 6038850"/>
              <a:gd name="connsiteY15" fmla="*/ 511969 h 1700213"/>
              <a:gd name="connsiteX16" fmla="*/ 1769269 w 6038850"/>
              <a:gd name="connsiteY16" fmla="*/ 590550 h 1700213"/>
              <a:gd name="connsiteX17" fmla="*/ 1452563 w 6038850"/>
              <a:gd name="connsiteY17" fmla="*/ 661988 h 1700213"/>
              <a:gd name="connsiteX18" fmla="*/ 1219201 w 6038850"/>
              <a:gd name="connsiteY18" fmla="*/ 709613 h 1700213"/>
              <a:gd name="connsiteX19" fmla="*/ 885825 w 6038850"/>
              <a:gd name="connsiteY19" fmla="*/ 776288 h 1700213"/>
              <a:gd name="connsiteX20" fmla="*/ 611981 w 6038850"/>
              <a:gd name="connsiteY20" fmla="*/ 807244 h 1700213"/>
              <a:gd name="connsiteX21" fmla="*/ 166688 w 6038850"/>
              <a:gd name="connsiteY21" fmla="*/ 833438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624187 w 6038850"/>
              <a:gd name="connsiteY10" fmla="*/ 340520 h 1700213"/>
              <a:gd name="connsiteX11" fmla="*/ 3376612 w 6038850"/>
              <a:gd name="connsiteY11" fmla="*/ 342900 h 1700213"/>
              <a:gd name="connsiteX12" fmla="*/ 3086100 w 6038850"/>
              <a:gd name="connsiteY12" fmla="*/ 388144 h 1700213"/>
              <a:gd name="connsiteX13" fmla="*/ 2855119 w 6038850"/>
              <a:gd name="connsiteY13" fmla="*/ 423863 h 1700213"/>
              <a:gd name="connsiteX14" fmla="*/ 2426493 w 6038850"/>
              <a:gd name="connsiteY14" fmla="*/ 423862 h 1700213"/>
              <a:gd name="connsiteX15" fmla="*/ 2112168 w 6038850"/>
              <a:gd name="connsiteY15" fmla="*/ 511969 h 1700213"/>
              <a:gd name="connsiteX16" fmla="*/ 1769269 w 6038850"/>
              <a:gd name="connsiteY16" fmla="*/ 590550 h 1700213"/>
              <a:gd name="connsiteX17" fmla="*/ 1452563 w 6038850"/>
              <a:gd name="connsiteY17" fmla="*/ 661988 h 1700213"/>
              <a:gd name="connsiteX18" fmla="*/ 1219201 w 6038850"/>
              <a:gd name="connsiteY18" fmla="*/ 709613 h 1700213"/>
              <a:gd name="connsiteX19" fmla="*/ 885825 w 6038850"/>
              <a:gd name="connsiteY19" fmla="*/ 776288 h 1700213"/>
              <a:gd name="connsiteX20" fmla="*/ 611981 w 6038850"/>
              <a:gd name="connsiteY20" fmla="*/ 807244 h 1700213"/>
              <a:gd name="connsiteX21" fmla="*/ 166688 w 6038850"/>
              <a:gd name="connsiteY21" fmla="*/ 833438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624187 w 6038850"/>
              <a:gd name="connsiteY10" fmla="*/ 340520 h 1700213"/>
              <a:gd name="connsiteX11" fmla="*/ 3376612 w 6038850"/>
              <a:gd name="connsiteY11" fmla="*/ 342900 h 1700213"/>
              <a:gd name="connsiteX12" fmla="*/ 3086100 w 6038850"/>
              <a:gd name="connsiteY12" fmla="*/ 388144 h 1700213"/>
              <a:gd name="connsiteX13" fmla="*/ 2855119 w 6038850"/>
              <a:gd name="connsiteY13" fmla="*/ 423863 h 1700213"/>
              <a:gd name="connsiteX14" fmla="*/ 2426493 w 6038850"/>
              <a:gd name="connsiteY14" fmla="*/ 423862 h 1700213"/>
              <a:gd name="connsiteX15" fmla="*/ 2121693 w 6038850"/>
              <a:gd name="connsiteY15" fmla="*/ 502444 h 1700213"/>
              <a:gd name="connsiteX16" fmla="*/ 1769269 w 6038850"/>
              <a:gd name="connsiteY16" fmla="*/ 590550 h 1700213"/>
              <a:gd name="connsiteX17" fmla="*/ 1452563 w 6038850"/>
              <a:gd name="connsiteY17" fmla="*/ 661988 h 1700213"/>
              <a:gd name="connsiteX18" fmla="*/ 1219201 w 6038850"/>
              <a:gd name="connsiteY18" fmla="*/ 709613 h 1700213"/>
              <a:gd name="connsiteX19" fmla="*/ 885825 w 6038850"/>
              <a:gd name="connsiteY19" fmla="*/ 776288 h 1700213"/>
              <a:gd name="connsiteX20" fmla="*/ 611981 w 6038850"/>
              <a:gd name="connsiteY20" fmla="*/ 807244 h 1700213"/>
              <a:gd name="connsiteX21" fmla="*/ 166688 w 6038850"/>
              <a:gd name="connsiteY21" fmla="*/ 833438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624187 w 6038850"/>
              <a:gd name="connsiteY10" fmla="*/ 340520 h 1700213"/>
              <a:gd name="connsiteX11" fmla="*/ 3376612 w 6038850"/>
              <a:gd name="connsiteY11" fmla="*/ 342900 h 1700213"/>
              <a:gd name="connsiteX12" fmla="*/ 3086100 w 6038850"/>
              <a:gd name="connsiteY12" fmla="*/ 388144 h 1700213"/>
              <a:gd name="connsiteX13" fmla="*/ 2826544 w 6038850"/>
              <a:gd name="connsiteY13" fmla="*/ 333375 h 1700213"/>
              <a:gd name="connsiteX14" fmla="*/ 2426493 w 6038850"/>
              <a:gd name="connsiteY14" fmla="*/ 423862 h 1700213"/>
              <a:gd name="connsiteX15" fmla="*/ 2121693 w 6038850"/>
              <a:gd name="connsiteY15" fmla="*/ 502444 h 1700213"/>
              <a:gd name="connsiteX16" fmla="*/ 1769269 w 6038850"/>
              <a:gd name="connsiteY16" fmla="*/ 590550 h 1700213"/>
              <a:gd name="connsiteX17" fmla="*/ 1452563 w 6038850"/>
              <a:gd name="connsiteY17" fmla="*/ 661988 h 1700213"/>
              <a:gd name="connsiteX18" fmla="*/ 1219201 w 6038850"/>
              <a:gd name="connsiteY18" fmla="*/ 709613 h 1700213"/>
              <a:gd name="connsiteX19" fmla="*/ 885825 w 6038850"/>
              <a:gd name="connsiteY19" fmla="*/ 776288 h 1700213"/>
              <a:gd name="connsiteX20" fmla="*/ 611981 w 6038850"/>
              <a:gd name="connsiteY20" fmla="*/ 807244 h 1700213"/>
              <a:gd name="connsiteX21" fmla="*/ 166688 w 6038850"/>
              <a:gd name="connsiteY21" fmla="*/ 833438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624187 w 6038850"/>
              <a:gd name="connsiteY10" fmla="*/ 340520 h 1700213"/>
              <a:gd name="connsiteX11" fmla="*/ 3376612 w 6038850"/>
              <a:gd name="connsiteY11" fmla="*/ 342900 h 1700213"/>
              <a:gd name="connsiteX12" fmla="*/ 3083719 w 6038850"/>
              <a:gd name="connsiteY12" fmla="*/ 304800 h 1700213"/>
              <a:gd name="connsiteX13" fmla="*/ 2826544 w 6038850"/>
              <a:gd name="connsiteY13" fmla="*/ 333375 h 1700213"/>
              <a:gd name="connsiteX14" fmla="*/ 2426493 w 6038850"/>
              <a:gd name="connsiteY14" fmla="*/ 423862 h 1700213"/>
              <a:gd name="connsiteX15" fmla="*/ 2121693 w 6038850"/>
              <a:gd name="connsiteY15" fmla="*/ 502444 h 1700213"/>
              <a:gd name="connsiteX16" fmla="*/ 1769269 w 6038850"/>
              <a:gd name="connsiteY16" fmla="*/ 590550 h 1700213"/>
              <a:gd name="connsiteX17" fmla="*/ 1452563 w 6038850"/>
              <a:gd name="connsiteY17" fmla="*/ 661988 h 1700213"/>
              <a:gd name="connsiteX18" fmla="*/ 1219201 w 6038850"/>
              <a:gd name="connsiteY18" fmla="*/ 709613 h 1700213"/>
              <a:gd name="connsiteX19" fmla="*/ 885825 w 6038850"/>
              <a:gd name="connsiteY19" fmla="*/ 776288 h 1700213"/>
              <a:gd name="connsiteX20" fmla="*/ 611981 w 6038850"/>
              <a:gd name="connsiteY20" fmla="*/ 807244 h 1700213"/>
              <a:gd name="connsiteX21" fmla="*/ 166688 w 6038850"/>
              <a:gd name="connsiteY21" fmla="*/ 833438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624187 w 6038850"/>
              <a:gd name="connsiteY10" fmla="*/ 340520 h 1700213"/>
              <a:gd name="connsiteX11" fmla="*/ 3357562 w 6038850"/>
              <a:gd name="connsiteY11" fmla="*/ 278607 h 1700213"/>
              <a:gd name="connsiteX12" fmla="*/ 3083719 w 6038850"/>
              <a:gd name="connsiteY12" fmla="*/ 304800 h 1700213"/>
              <a:gd name="connsiteX13" fmla="*/ 2826544 w 6038850"/>
              <a:gd name="connsiteY13" fmla="*/ 333375 h 1700213"/>
              <a:gd name="connsiteX14" fmla="*/ 2426493 w 6038850"/>
              <a:gd name="connsiteY14" fmla="*/ 423862 h 1700213"/>
              <a:gd name="connsiteX15" fmla="*/ 2121693 w 6038850"/>
              <a:gd name="connsiteY15" fmla="*/ 502444 h 1700213"/>
              <a:gd name="connsiteX16" fmla="*/ 1769269 w 6038850"/>
              <a:gd name="connsiteY16" fmla="*/ 590550 h 1700213"/>
              <a:gd name="connsiteX17" fmla="*/ 1452563 w 6038850"/>
              <a:gd name="connsiteY17" fmla="*/ 661988 h 1700213"/>
              <a:gd name="connsiteX18" fmla="*/ 1219201 w 6038850"/>
              <a:gd name="connsiteY18" fmla="*/ 709613 h 1700213"/>
              <a:gd name="connsiteX19" fmla="*/ 885825 w 6038850"/>
              <a:gd name="connsiteY19" fmla="*/ 776288 h 1700213"/>
              <a:gd name="connsiteX20" fmla="*/ 611981 w 6038850"/>
              <a:gd name="connsiteY20" fmla="*/ 807244 h 1700213"/>
              <a:gd name="connsiteX21" fmla="*/ 166688 w 6038850"/>
              <a:gd name="connsiteY21" fmla="*/ 833438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19512 w 6038850"/>
              <a:gd name="connsiteY9" fmla="*/ 371475 h 1700213"/>
              <a:gd name="connsiteX10" fmla="*/ 3590850 w 6038850"/>
              <a:gd name="connsiteY10" fmla="*/ 273845 h 1700213"/>
              <a:gd name="connsiteX11" fmla="*/ 3357562 w 6038850"/>
              <a:gd name="connsiteY11" fmla="*/ 278607 h 1700213"/>
              <a:gd name="connsiteX12" fmla="*/ 3083719 w 6038850"/>
              <a:gd name="connsiteY12" fmla="*/ 304800 h 1700213"/>
              <a:gd name="connsiteX13" fmla="*/ 2826544 w 6038850"/>
              <a:gd name="connsiteY13" fmla="*/ 333375 h 1700213"/>
              <a:gd name="connsiteX14" fmla="*/ 2426493 w 6038850"/>
              <a:gd name="connsiteY14" fmla="*/ 423862 h 1700213"/>
              <a:gd name="connsiteX15" fmla="*/ 2121693 w 6038850"/>
              <a:gd name="connsiteY15" fmla="*/ 502444 h 1700213"/>
              <a:gd name="connsiteX16" fmla="*/ 1769269 w 6038850"/>
              <a:gd name="connsiteY16" fmla="*/ 590550 h 1700213"/>
              <a:gd name="connsiteX17" fmla="*/ 1452563 w 6038850"/>
              <a:gd name="connsiteY17" fmla="*/ 661988 h 1700213"/>
              <a:gd name="connsiteX18" fmla="*/ 1219201 w 6038850"/>
              <a:gd name="connsiteY18" fmla="*/ 709613 h 1700213"/>
              <a:gd name="connsiteX19" fmla="*/ 885825 w 6038850"/>
              <a:gd name="connsiteY19" fmla="*/ 776288 h 1700213"/>
              <a:gd name="connsiteX20" fmla="*/ 611981 w 6038850"/>
              <a:gd name="connsiteY20" fmla="*/ 807244 h 1700213"/>
              <a:gd name="connsiteX21" fmla="*/ 166688 w 6038850"/>
              <a:gd name="connsiteY21" fmla="*/ 833438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748087 w 6038850"/>
              <a:gd name="connsiteY9" fmla="*/ 261937 h 1700213"/>
              <a:gd name="connsiteX10" fmla="*/ 3590850 w 6038850"/>
              <a:gd name="connsiteY10" fmla="*/ 273845 h 1700213"/>
              <a:gd name="connsiteX11" fmla="*/ 3357562 w 6038850"/>
              <a:gd name="connsiteY11" fmla="*/ 278607 h 1700213"/>
              <a:gd name="connsiteX12" fmla="*/ 3083719 w 6038850"/>
              <a:gd name="connsiteY12" fmla="*/ 304800 h 1700213"/>
              <a:gd name="connsiteX13" fmla="*/ 2826544 w 6038850"/>
              <a:gd name="connsiteY13" fmla="*/ 333375 h 1700213"/>
              <a:gd name="connsiteX14" fmla="*/ 2426493 w 6038850"/>
              <a:gd name="connsiteY14" fmla="*/ 423862 h 1700213"/>
              <a:gd name="connsiteX15" fmla="*/ 2121693 w 6038850"/>
              <a:gd name="connsiteY15" fmla="*/ 502444 h 1700213"/>
              <a:gd name="connsiteX16" fmla="*/ 1769269 w 6038850"/>
              <a:gd name="connsiteY16" fmla="*/ 590550 h 1700213"/>
              <a:gd name="connsiteX17" fmla="*/ 1452563 w 6038850"/>
              <a:gd name="connsiteY17" fmla="*/ 661988 h 1700213"/>
              <a:gd name="connsiteX18" fmla="*/ 1219201 w 6038850"/>
              <a:gd name="connsiteY18" fmla="*/ 709613 h 1700213"/>
              <a:gd name="connsiteX19" fmla="*/ 885825 w 6038850"/>
              <a:gd name="connsiteY19" fmla="*/ 776288 h 1700213"/>
              <a:gd name="connsiteX20" fmla="*/ 611981 w 6038850"/>
              <a:gd name="connsiteY20" fmla="*/ 807244 h 1700213"/>
              <a:gd name="connsiteX21" fmla="*/ 166688 w 6038850"/>
              <a:gd name="connsiteY21" fmla="*/ 833438 h 1700213"/>
              <a:gd name="connsiteX22" fmla="*/ 7144 w 6038850"/>
              <a:gd name="connsiteY22" fmla="*/ 845344 h 1700213"/>
              <a:gd name="connsiteX23" fmla="*/ 0 w 6038850"/>
              <a:gd name="connsiteY23" fmla="*/ 1690688 h 1700213"/>
              <a:gd name="connsiteX24" fmla="*/ 2828925 w 6038850"/>
              <a:gd name="connsiteY24" fmla="*/ 1700213 h 1700213"/>
              <a:gd name="connsiteX25" fmla="*/ 3467100 w 6038850"/>
              <a:gd name="connsiteY25" fmla="*/ 1681163 h 1700213"/>
              <a:gd name="connsiteX26" fmla="*/ 4467225 w 6038850"/>
              <a:gd name="connsiteY26" fmla="*/ 1585913 h 1700213"/>
              <a:gd name="connsiteX27" fmla="*/ 5124450 w 6038850"/>
              <a:gd name="connsiteY27" fmla="*/ 1566863 h 1700213"/>
              <a:gd name="connsiteX28" fmla="*/ 5705475 w 6038850"/>
              <a:gd name="connsiteY28" fmla="*/ 1528763 h 1700213"/>
              <a:gd name="connsiteX29" fmla="*/ 6038850 w 6038850"/>
              <a:gd name="connsiteY29" fmla="*/ 1509713 h 1700213"/>
              <a:gd name="connsiteX30" fmla="*/ 6034087 w 6038850"/>
              <a:gd name="connsiteY30"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81463 w 6038850"/>
              <a:gd name="connsiteY8" fmla="*/ 428625 h 1700213"/>
              <a:gd name="connsiteX9" fmla="*/ 3900412 w 6038850"/>
              <a:gd name="connsiteY9" fmla="*/ 259559 h 1700213"/>
              <a:gd name="connsiteX10" fmla="*/ 3748087 w 6038850"/>
              <a:gd name="connsiteY10" fmla="*/ 261937 h 1700213"/>
              <a:gd name="connsiteX11" fmla="*/ 3590850 w 6038850"/>
              <a:gd name="connsiteY11" fmla="*/ 273845 h 1700213"/>
              <a:gd name="connsiteX12" fmla="*/ 3357562 w 6038850"/>
              <a:gd name="connsiteY12" fmla="*/ 278607 h 1700213"/>
              <a:gd name="connsiteX13" fmla="*/ 3083719 w 6038850"/>
              <a:gd name="connsiteY13" fmla="*/ 304800 h 1700213"/>
              <a:gd name="connsiteX14" fmla="*/ 2826544 w 6038850"/>
              <a:gd name="connsiteY14" fmla="*/ 333375 h 1700213"/>
              <a:gd name="connsiteX15" fmla="*/ 2426493 w 6038850"/>
              <a:gd name="connsiteY15" fmla="*/ 423862 h 1700213"/>
              <a:gd name="connsiteX16" fmla="*/ 2121693 w 6038850"/>
              <a:gd name="connsiteY16" fmla="*/ 502444 h 1700213"/>
              <a:gd name="connsiteX17" fmla="*/ 1769269 w 6038850"/>
              <a:gd name="connsiteY17" fmla="*/ 590550 h 1700213"/>
              <a:gd name="connsiteX18" fmla="*/ 1452563 w 6038850"/>
              <a:gd name="connsiteY18" fmla="*/ 661988 h 1700213"/>
              <a:gd name="connsiteX19" fmla="*/ 1219201 w 6038850"/>
              <a:gd name="connsiteY19" fmla="*/ 709613 h 1700213"/>
              <a:gd name="connsiteX20" fmla="*/ 885825 w 6038850"/>
              <a:gd name="connsiteY20" fmla="*/ 776288 h 1700213"/>
              <a:gd name="connsiteX21" fmla="*/ 611981 w 6038850"/>
              <a:gd name="connsiteY21" fmla="*/ 807244 h 1700213"/>
              <a:gd name="connsiteX22" fmla="*/ 166688 w 6038850"/>
              <a:gd name="connsiteY22" fmla="*/ 833438 h 1700213"/>
              <a:gd name="connsiteX23" fmla="*/ 7144 w 6038850"/>
              <a:gd name="connsiteY23" fmla="*/ 845344 h 1700213"/>
              <a:gd name="connsiteX24" fmla="*/ 0 w 6038850"/>
              <a:gd name="connsiteY24" fmla="*/ 1690688 h 1700213"/>
              <a:gd name="connsiteX25" fmla="*/ 2828925 w 6038850"/>
              <a:gd name="connsiteY25" fmla="*/ 1700213 h 1700213"/>
              <a:gd name="connsiteX26" fmla="*/ 3467100 w 6038850"/>
              <a:gd name="connsiteY26" fmla="*/ 1681163 h 1700213"/>
              <a:gd name="connsiteX27" fmla="*/ 4467225 w 6038850"/>
              <a:gd name="connsiteY27" fmla="*/ 1585913 h 1700213"/>
              <a:gd name="connsiteX28" fmla="*/ 5124450 w 6038850"/>
              <a:gd name="connsiteY28" fmla="*/ 1566863 h 1700213"/>
              <a:gd name="connsiteX29" fmla="*/ 5705475 w 6038850"/>
              <a:gd name="connsiteY29" fmla="*/ 1528763 h 1700213"/>
              <a:gd name="connsiteX30" fmla="*/ 6038850 w 6038850"/>
              <a:gd name="connsiteY30" fmla="*/ 1509713 h 1700213"/>
              <a:gd name="connsiteX31" fmla="*/ 6034087 w 6038850"/>
              <a:gd name="connsiteY31"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7675 w 6038850"/>
              <a:gd name="connsiteY7" fmla="*/ 469107 h 1700213"/>
              <a:gd name="connsiteX8" fmla="*/ 4069557 w 6038850"/>
              <a:gd name="connsiteY8" fmla="*/ 333375 h 1700213"/>
              <a:gd name="connsiteX9" fmla="*/ 3900412 w 6038850"/>
              <a:gd name="connsiteY9" fmla="*/ 259559 h 1700213"/>
              <a:gd name="connsiteX10" fmla="*/ 3748087 w 6038850"/>
              <a:gd name="connsiteY10" fmla="*/ 261937 h 1700213"/>
              <a:gd name="connsiteX11" fmla="*/ 3590850 w 6038850"/>
              <a:gd name="connsiteY11" fmla="*/ 273845 h 1700213"/>
              <a:gd name="connsiteX12" fmla="*/ 3357562 w 6038850"/>
              <a:gd name="connsiteY12" fmla="*/ 278607 h 1700213"/>
              <a:gd name="connsiteX13" fmla="*/ 3083719 w 6038850"/>
              <a:gd name="connsiteY13" fmla="*/ 304800 h 1700213"/>
              <a:gd name="connsiteX14" fmla="*/ 2826544 w 6038850"/>
              <a:gd name="connsiteY14" fmla="*/ 333375 h 1700213"/>
              <a:gd name="connsiteX15" fmla="*/ 2426493 w 6038850"/>
              <a:gd name="connsiteY15" fmla="*/ 423862 h 1700213"/>
              <a:gd name="connsiteX16" fmla="*/ 2121693 w 6038850"/>
              <a:gd name="connsiteY16" fmla="*/ 502444 h 1700213"/>
              <a:gd name="connsiteX17" fmla="*/ 1769269 w 6038850"/>
              <a:gd name="connsiteY17" fmla="*/ 590550 h 1700213"/>
              <a:gd name="connsiteX18" fmla="*/ 1452563 w 6038850"/>
              <a:gd name="connsiteY18" fmla="*/ 661988 h 1700213"/>
              <a:gd name="connsiteX19" fmla="*/ 1219201 w 6038850"/>
              <a:gd name="connsiteY19" fmla="*/ 709613 h 1700213"/>
              <a:gd name="connsiteX20" fmla="*/ 885825 w 6038850"/>
              <a:gd name="connsiteY20" fmla="*/ 776288 h 1700213"/>
              <a:gd name="connsiteX21" fmla="*/ 611981 w 6038850"/>
              <a:gd name="connsiteY21" fmla="*/ 807244 h 1700213"/>
              <a:gd name="connsiteX22" fmla="*/ 166688 w 6038850"/>
              <a:gd name="connsiteY22" fmla="*/ 833438 h 1700213"/>
              <a:gd name="connsiteX23" fmla="*/ 7144 w 6038850"/>
              <a:gd name="connsiteY23" fmla="*/ 845344 h 1700213"/>
              <a:gd name="connsiteX24" fmla="*/ 0 w 6038850"/>
              <a:gd name="connsiteY24" fmla="*/ 1690688 h 1700213"/>
              <a:gd name="connsiteX25" fmla="*/ 2828925 w 6038850"/>
              <a:gd name="connsiteY25" fmla="*/ 1700213 h 1700213"/>
              <a:gd name="connsiteX26" fmla="*/ 3467100 w 6038850"/>
              <a:gd name="connsiteY26" fmla="*/ 1681163 h 1700213"/>
              <a:gd name="connsiteX27" fmla="*/ 4467225 w 6038850"/>
              <a:gd name="connsiteY27" fmla="*/ 1585913 h 1700213"/>
              <a:gd name="connsiteX28" fmla="*/ 5124450 w 6038850"/>
              <a:gd name="connsiteY28" fmla="*/ 1566863 h 1700213"/>
              <a:gd name="connsiteX29" fmla="*/ 5705475 w 6038850"/>
              <a:gd name="connsiteY29" fmla="*/ 1528763 h 1700213"/>
              <a:gd name="connsiteX30" fmla="*/ 6038850 w 6038850"/>
              <a:gd name="connsiteY30" fmla="*/ 1509713 h 1700213"/>
              <a:gd name="connsiteX31" fmla="*/ 6034087 w 6038850"/>
              <a:gd name="connsiteY31"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371975 w 6038850"/>
              <a:gd name="connsiteY6" fmla="*/ 473870 h 1700213"/>
              <a:gd name="connsiteX7" fmla="*/ 4255294 w 6038850"/>
              <a:gd name="connsiteY7" fmla="*/ 440532 h 1700213"/>
              <a:gd name="connsiteX8" fmla="*/ 4069557 w 6038850"/>
              <a:gd name="connsiteY8" fmla="*/ 333375 h 1700213"/>
              <a:gd name="connsiteX9" fmla="*/ 3900412 w 6038850"/>
              <a:gd name="connsiteY9" fmla="*/ 259559 h 1700213"/>
              <a:gd name="connsiteX10" fmla="*/ 3748087 w 6038850"/>
              <a:gd name="connsiteY10" fmla="*/ 261937 h 1700213"/>
              <a:gd name="connsiteX11" fmla="*/ 3590850 w 6038850"/>
              <a:gd name="connsiteY11" fmla="*/ 273845 h 1700213"/>
              <a:gd name="connsiteX12" fmla="*/ 3357562 w 6038850"/>
              <a:gd name="connsiteY12" fmla="*/ 278607 h 1700213"/>
              <a:gd name="connsiteX13" fmla="*/ 3083719 w 6038850"/>
              <a:gd name="connsiteY13" fmla="*/ 304800 h 1700213"/>
              <a:gd name="connsiteX14" fmla="*/ 2826544 w 6038850"/>
              <a:gd name="connsiteY14" fmla="*/ 333375 h 1700213"/>
              <a:gd name="connsiteX15" fmla="*/ 2426493 w 6038850"/>
              <a:gd name="connsiteY15" fmla="*/ 423862 h 1700213"/>
              <a:gd name="connsiteX16" fmla="*/ 2121693 w 6038850"/>
              <a:gd name="connsiteY16" fmla="*/ 502444 h 1700213"/>
              <a:gd name="connsiteX17" fmla="*/ 1769269 w 6038850"/>
              <a:gd name="connsiteY17" fmla="*/ 590550 h 1700213"/>
              <a:gd name="connsiteX18" fmla="*/ 1452563 w 6038850"/>
              <a:gd name="connsiteY18" fmla="*/ 661988 h 1700213"/>
              <a:gd name="connsiteX19" fmla="*/ 1219201 w 6038850"/>
              <a:gd name="connsiteY19" fmla="*/ 709613 h 1700213"/>
              <a:gd name="connsiteX20" fmla="*/ 885825 w 6038850"/>
              <a:gd name="connsiteY20" fmla="*/ 776288 h 1700213"/>
              <a:gd name="connsiteX21" fmla="*/ 611981 w 6038850"/>
              <a:gd name="connsiteY21" fmla="*/ 807244 h 1700213"/>
              <a:gd name="connsiteX22" fmla="*/ 166688 w 6038850"/>
              <a:gd name="connsiteY22" fmla="*/ 833438 h 1700213"/>
              <a:gd name="connsiteX23" fmla="*/ 7144 w 6038850"/>
              <a:gd name="connsiteY23" fmla="*/ 845344 h 1700213"/>
              <a:gd name="connsiteX24" fmla="*/ 0 w 6038850"/>
              <a:gd name="connsiteY24" fmla="*/ 1690688 h 1700213"/>
              <a:gd name="connsiteX25" fmla="*/ 2828925 w 6038850"/>
              <a:gd name="connsiteY25" fmla="*/ 1700213 h 1700213"/>
              <a:gd name="connsiteX26" fmla="*/ 3467100 w 6038850"/>
              <a:gd name="connsiteY26" fmla="*/ 1681163 h 1700213"/>
              <a:gd name="connsiteX27" fmla="*/ 4467225 w 6038850"/>
              <a:gd name="connsiteY27" fmla="*/ 1585913 h 1700213"/>
              <a:gd name="connsiteX28" fmla="*/ 5124450 w 6038850"/>
              <a:gd name="connsiteY28" fmla="*/ 1566863 h 1700213"/>
              <a:gd name="connsiteX29" fmla="*/ 5705475 w 6038850"/>
              <a:gd name="connsiteY29" fmla="*/ 1528763 h 1700213"/>
              <a:gd name="connsiteX30" fmla="*/ 6038850 w 6038850"/>
              <a:gd name="connsiteY30" fmla="*/ 1509713 h 1700213"/>
              <a:gd name="connsiteX31" fmla="*/ 6034087 w 6038850"/>
              <a:gd name="connsiteY31"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86350 w 6038850"/>
              <a:gd name="connsiteY3" fmla="*/ 271463 h 1700213"/>
              <a:gd name="connsiteX4" fmla="*/ 4750594 w 6038850"/>
              <a:gd name="connsiteY4" fmla="*/ 376238 h 1700213"/>
              <a:gd name="connsiteX5" fmla="*/ 4514850 w 6038850"/>
              <a:gd name="connsiteY5" fmla="*/ 447675 h 1700213"/>
              <a:gd name="connsiteX6" fmla="*/ 4407694 w 6038850"/>
              <a:gd name="connsiteY6" fmla="*/ 461964 h 1700213"/>
              <a:gd name="connsiteX7" fmla="*/ 4255294 w 6038850"/>
              <a:gd name="connsiteY7" fmla="*/ 440532 h 1700213"/>
              <a:gd name="connsiteX8" fmla="*/ 4069557 w 6038850"/>
              <a:gd name="connsiteY8" fmla="*/ 333375 h 1700213"/>
              <a:gd name="connsiteX9" fmla="*/ 3900412 w 6038850"/>
              <a:gd name="connsiteY9" fmla="*/ 259559 h 1700213"/>
              <a:gd name="connsiteX10" fmla="*/ 3748087 w 6038850"/>
              <a:gd name="connsiteY10" fmla="*/ 261937 h 1700213"/>
              <a:gd name="connsiteX11" fmla="*/ 3590850 w 6038850"/>
              <a:gd name="connsiteY11" fmla="*/ 273845 h 1700213"/>
              <a:gd name="connsiteX12" fmla="*/ 3357562 w 6038850"/>
              <a:gd name="connsiteY12" fmla="*/ 278607 h 1700213"/>
              <a:gd name="connsiteX13" fmla="*/ 3083719 w 6038850"/>
              <a:gd name="connsiteY13" fmla="*/ 304800 h 1700213"/>
              <a:gd name="connsiteX14" fmla="*/ 2826544 w 6038850"/>
              <a:gd name="connsiteY14" fmla="*/ 333375 h 1700213"/>
              <a:gd name="connsiteX15" fmla="*/ 2426493 w 6038850"/>
              <a:gd name="connsiteY15" fmla="*/ 423862 h 1700213"/>
              <a:gd name="connsiteX16" fmla="*/ 2121693 w 6038850"/>
              <a:gd name="connsiteY16" fmla="*/ 502444 h 1700213"/>
              <a:gd name="connsiteX17" fmla="*/ 1769269 w 6038850"/>
              <a:gd name="connsiteY17" fmla="*/ 590550 h 1700213"/>
              <a:gd name="connsiteX18" fmla="*/ 1452563 w 6038850"/>
              <a:gd name="connsiteY18" fmla="*/ 661988 h 1700213"/>
              <a:gd name="connsiteX19" fmla="*/ 1219201 w 6038850"/>
              <a:gd name="connsiteY19" fmla="*/ 709613 h 1700213"/>
              <a:gd name="connsiteX20" fmla="*/ 885825 w 6038850"/>
              <a:gd name="connsiteY20" fmla="*/ 776288 h 1700213"/>
              <a:gd name="connsiteX21" fmla="*/ 611981 w 6038850"/>
              <a:gd name="connsiteY21" fmla="*/ 807244 h 1700213"/>
              <a:gd name="connsiteX22" fmla="*/ 166688 w 6038850"/>
              <a:gd name="connsiteY22" fmla="*/ 833438 h 1700213"/>
              <a:gd name="connsiteX23" fmla="*/ 7144 w 6038850"/>
              <a:gd name="connsiteY23" fmla="*/ 845344 h 1700213"/>
              <a:gd name="connsiteX24" fmla="*/ 0 w 6038850"/>
              <a:gd name="connsiteY24" fmla="*/ 1690688 h 1700213"/>
              <a:gd name="connsiteX25" fmla="*/ 2828925 w 6038850"/>
              <a:gd name="connsiteY25" fmla="*/ 1700213 h 1700213"/>
              <a:gd name="connsiteX26" fmla="*/ 3467100 w 6038850"/>
              <a:gd name="connsiteY26" fmla="*/ 1681163 h 1700213"/>
              <a:gd name="connsiteX27" fmla="*/ 4467225 w 6038850"/>
              <a:gd name="connsiteY27" fmla="*/ 1585913 h 1700213"/>
              <a:gd name="connsiteX28" fmla="*/ 5124450 w 6038850"/>
              <a:gd name="connsiteY28" fmla="*/ 1566863 h 1700213"/>
              <a:gd name="connsiteX29" fmla="*/ 5705475 w 6038850"/>
              <a:gd name="connsiteY29" fmla="*/ 1528763 h 1700213"/>
              <a:gd name="connsiteX30" fmla="*/ 6038850 w 6038850"/>
              <a:gd name="connsiteY30" fmla="*/ 1509713 h 1700213"/>
              <a:gd name="connsiteX31" fmla="*/ 6034087 w 6038850"/>
              <a:gd name="connsiteY31"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14912 w 6038850"/>
              <a:gd name="connsiteY3" fmla="*/ 216694 h 1700213"/>
              <a:gd name="connsiteX4" fmla="*/ 4750594 w 6038850"/>
              <a:gd name="connsiteY4" fmla="*/ 376238 h 1700213"/>
              <a:gd name="connsiteX5" fmla="*/ 4514850 w 6038850"/>
              <a:gd name="connsiteY5" fmla="*/ 447675 h 1700213"/>
              <a:gd name="connsiteX6" fmla="*/ 4407694 w 6038850"/>
              <a:gd name="connsiteY6" fmla="*/ 461964 h 1700213"/>
              <a:gd name="connsiteX7" fmla="*/ 4255294 w 6038850"/>
              <a:gd name="connsiteY7" fmla="*/ 440532 h 1700213"/>
              <a:gd name="connsiteX8" fmla="*/ 4069557 w 6038850"/>
              <a:gd name="connsiteY8" fmla="*/ 333375 h 1700213"/>
              <a:gd name="connsiteX9" fmla="*/ 3900412 w 6038850"/>
              <a:gd name="connsiteY9" fmla="*/ 259559 h 1700213"/>
              <a:gd name="connsiteX10" fmla="*/ 3748087 w 6038850"/>
              <a:gd name="connsiteY10" fmla="*/ 261937 h 1700213"/>
              <a:gd name="connsiteX11" fmla="*/ 3590850 w 6038850"/>
              <a:gd name="connsiteY11" fmla="*/ 273845 h 1700213"/>
              <a:gd name="connsiteX12" fmla="*/ 3357562 w 6038850"/>
              <a:gd name="connsiteY12" fmla="*/ 278607 h 1700213"/>
              <a:gd name="connsiteX13" fmla="*/ 3083719 w 6038850"/>
              <a:gd name="connsiteY13" fmla="*/ 304800 h 1700213"/>
              <a:gd name="connsiteX14" fmla="*/ 2826544 w 6038850"/>
              <a:gd name="connsiteY14" fmla="*/ 333375 h 1700213"/>
              <a:gd name="connsiteX15" fmla="*/ 2426493 w 6038850"/>
              <a:gd name="connsiteY15" fmla="*/ 423862 h 1700213"/>
              <a:gd name="connsiteX16" fmla="*/ 2121693 w 6038850"/>
              <a:gd name="connsiteY16" fmla="*/ 502444 h 1700213"/>
              <a:gd name="connsiteX17" fmla="*/ 1769269 w 6038850"/>
              <a:gd name="connsiteY17" fmla="*/ 590550 h 1700213"/>
              <a:gd name="connsiteX18" fmla="*/ 1452563 w 6038850"/>
              <a:gd name="connsiteY18" fmla="*/ 661988 h 1700213"/>
              <a:gd name="connsiteX19" fmla="*/ 1219201 w 6038850"/>
              <a:gd name="connsiteY19" fmla="*/ 709613 h 1700213"/>
              <a:gd name="connsiteX20" fmla="*/ 885825 w 6038850"/>
              <a:gd name="connsiteY20" fmla="*/ 776288 h 1700213"/>
              <a:gd name="connsiteX21" fmla="*/ 611981 w 6038850"/>
              <a:gd name="connsiteY21" fmla="*/ 807244 h 1700213"/>
              <a:gd name="connsiteX22" fmla="*/ 166688 w 6038850"/>
              <a:gd name="connsiteY22" fmla="*/ 833438 h 1700213"/>
              <a:gd name="connsiteX23" fmla="*/ 7144 w 6038850"/>
              <a:gd name="connsiteY23" fmla="*/ 845344 h 1700213"/>
              <a:gd name="connsiteX24" fmla="*/ 0 w 6038850"/>
              <a:gd name="connsiteY24" fmla="*/ 1690688 h 1700213"/>
              <a:gd name="connsiteX25" fmla="*/ 2828925 w 6038850"/>
              <a:gd name="connsiteY25" fmla="*/ 1700213 h 1700213"/>
              <a:gd name="connsiteX26" fmla="*/ 3467100 w 6038850"/>
              <a:gd name="connsiteY26" fmla="*/ 1681163 h 1700213"/>
              <a:gd name="connsiteX27" fmla="*/ 4467225 w 6038850"/>
              <a:gd name="connsiteY27" fmla="*/ 1585913 h 1700213"/>
              <a:gd name="connsiteX28" fmla="*/ 5124450 w 6038850"/>
              <a:gd name="connsiteY28" fmla="*/ 1566863 h 1700213"/>
              <a:gd name="connsiteX29" fmla="*/ 5705475 w 6038850"/>
              <a:gd name="connsiteY29" fmla="*/ 1528763 h 1700213"/>
              <a:gd name="connsiteX30" fmla="*/ 6038850 w 6038850"/>
              <a:gd name="connsiteY30" fmla="*/ 1509713 h 1700213"/>
              <a:gd name="connsiteX31" fmla="*/ 6034087 w 6038850"/>
              <a:gd name="connsiteY31" fmla="*/ 0 h 1700213"/>
              <a:gd name="connsiteX0" fmla="*/ 6034087 w 6038850"/>
              <a:gd name="connsiteY0" fmla="*/ 0 h 1700213"/>
              <a:gd name="connsiteX1" fmla="*/ 5684044 w 6038850"/>
              <a:gd name="connsiteY1" fmla="*/ 90488 h 1700213"/>
              <a:gd name="connsiteX2" fmla="*/ 5303044 w 6038850"/>
              <a:gd name="connsiteY2" fmla="*/ 161925 h 1700213"/>
              <a:gd name="connsiteX3" fmla="*/ 5014912 w 6038850"/>
              <a:gd name="connsiteY3" fmla="*/ 216694 h 1700213"/>
              <a:gd name="connsiteX4" fmla="*/ 4750594 w 6038850"/>
              <a:gd name="connsiteY4" fmla="*/ 376238 h 1700213"/>
              <a:gd name="connsiteX5" fmla="*/ 4514850 w 6038850"/>
              <a:gd name="connsiteY5" fmla="*/ 447675 h 1700213"/>
              <a:gd name="connsiteX6" fmla="*/ 4407694 w 6038850"/>
              <a:gd name="connsiteY6" fmla="*/ 461964 h 1700213"/>
              <a:gd name="connsiteX7" fmla="*/ 4255294 w 6038850"/>
              <a:gd name="connsiteY7" fmla="*/ 440532 h 1700213"/>
              <a:gd name="connsiteX8" fmla="*/ 4069557 w 6038850"/>
              <a:gd name="connsiteY8" fmla="*/ 333375 h 1700213"/>
              <a:gd name="connsiteX9" fmla="*/ 3900412 w 6038850"/>
              <a:gd name="connsiteY9" fmla="*/ 259559 h 1700213"/>
              <a:gd name="connsiteX10" fmla="*/ 3748087 w 6038850"/>
              <a:gd name="connsiteY10" fmla="*/ 261937 h 1700213"/>
              <a:gd name="connsiteX11" fmla="*/ 3590850 w 6038850"/>
              <a:gd name="connsiteY11" fmla="*/ 273845 h 1700213"/>
              <a:gd name="connsiteX12" fmla="*/ 3357562 w 6038850"/>
              <a:gd name="connsiteY12" fmla="*/ 278607 h 1700213"/>
              <a:gd name="connsiteX13" fmla="*/ 3083719 w 6038850"/>
              <a:gd name="connsiteY13" fmla="*/ 304800 h 1700213"/>
              <a:gd name="connsiteX14" fmla="*/ 2826544 w 6038850"/>
              <a:gd name="connsiteY14" fmla="*/ 333375 h 1700213"/>
              <a:gd name="connsiteX15" fmla="*/ 2426493 w 6038850"/>
              <a:gd name="connsiteY15" fmla="*/ 423862 h 1700213"/>
              <a:gd name="connsiteX16" fmla="*/ 2121693 w 6038850"/>
              <a:gd name="connsiteY16" fmla="*/ 502444 h 1700213"/>
              <a:gd name="connsiteX17" fmla="*/ 1769269 w 6038850"/>
              <a:gd name="connsiteY17" fmla="*/ 590550 h 1700213"/>
              <a:gd name="connsiteX18" fmla="*/ 1452563 w 6038850"/>
              <a:gd name="connsiteY18" fmla="*/ 661988 h 1700213"/>
              <a:gd name="connsiteX19" fmla="*/ 1219201 w 6038850"/>
              <a:gd name="connsiteY19" fmla="*/ 709613 h 1700213"/>
              <a:gd name="connsiteX20" fmla="*/ 885825 w 6038850"/>
              <a:gd name="connsiteY20" fmla="*/ 776288 h 1700213"/>
              <a:gd name="connsiteX21" fmla="*/ 611981 w 6038850"/>
              <a:gd name="connsiteY21" fmla="*/ 807244 h 1700213"/>
              <a:gd name="connsiteX22" fmla="*/ 166688 w 6038850"/>
              <a:gd name="connsiteY22" fmla="*/ 833438 h 1700213"/>
              <a:gd name="connsiteX23" fmla="*/ 7144 w 6038850"/>
              <a:gd name="connsiteY23" fmla="*/ 845344 h 1700213"/>
              <a:gd name="connsiteX24" fmla="*/ 0 w 6038850"/>
              <a:gd name="connsiteY24" fmla="*/ 1690688 h 1700213"/>
              <a:gd name="connsiteX25" fmla="*/ 2828925 w 6038850"/>
              <a:gd name="connsiteY25" fmla="*/ 1700213 h 1700213"/>
              <a:gd name="connsiteX26" fmla="*/ 3467100 w 6038850"/>
              <a:gd name="connsiteY26" fmla="*/ 1681163 h 1700213"/>
              <a:gd name="connsiteX27" fmla="*/ 4467225 w 6038850"/>
              <a:gd name="connsiteY27" fmla="*/ 1585913 h 1700213"/>
              <a:gd name="connsiteX28" fmla="*/ 5124450 w 6038850"/>
              <a:gd name="connsiteY28" fmla="*/ 1566863 h 1700213"/>
              <a:gd name="connsiteX29" fmla="*/ 5705475 w 6038850"/>
              <a:gd name="connsiteY29" fmla="*/ 1528763 h 1700213"/>
              <a:gd name="connsiteX30" fmla="*/ 6038850 w 6038850"/>
              <a:gd name="connsiteY30" fmla="*/ 1509713 h 1700213"/>
              <a:gd name="connsiteX31" fmla="*/ 6034087 w 6038850"/>
              <a:gd name="connsiteY31" fmla="*/ 0 h 1700213"/>
              <a:gd name="connsiteX0" fmla="*/ 6034087 w 6038850"/>
              <a:gd name="connsiteY0" fmla="*/ 0 h 1700213"/>
              <a:gd name="connsiteX1" fmla="*/ 5684044 w 6038850"/>
              <a:gd name="connsiteY1" fmla="*/ 90488 h 1700213"/>
              <a:gd name="connsiteX2" fmla="*/ 5160169 w 6038850"/>
              <a:gd name="connsiteY2" fmla="*/ 121444 h 1700213"/>
              <a:gd name="connsiteX3" fmla="*/ 5014912 w 6038850"/>
              <a:gd name="connsiteY3" fmla="*/ 216694 h 1700213"/>
              <a:gd name="connsiteX4" fmla="*/ 4750594 w 6038850"/>
              <a:gd name="connsiteY4" fmla="*/ 376238 h 1700213"/>
              <a:gd name="connsiteX5" fmla="*/ 4514850 w 6038850"/>
              <a:gd name="connsiteY5" fmla="*/ 447675 h 1700213"/>
              <a:gd name="connsiteX6" fmla="*/ 4407694 w 6038850"/>
              <a:gd name="connsiteY6" fmla="*/ 461964 h 1700213"/>
              <a:gd name="connsiteX7" fmla="*/ 4255294 w 6038850"/>
              <a:gd name="connsiteY7" fmla="*/ 440532 h 1700213"/>
              <a:gd name="connsiteX8" fmla="*/ 4069557 w 6038850"/>
              <a:gd name="connsiteY8" fmla="*/ 333375 h 1700213"/>
              <a:gd name="connsiteX9" fmla="*/ 3900412 w 6038850"/>
              <a:gd name="connsiteY9" fmla="*/ 259559 h 1700213"/>
              <a:gd name="connsiteX10" fmla="*/ 3748087 w 6038850"/>
              <a:gd name="connsiteY10" fmla="*/ 261937 h 1700213"/>
              <a:gd name="connsiteX11" fmla="*/ 3590850 w 6038850"/>
              <a:gd name="connsiteY11" fmla="*/ 273845 h 1700213"/>
              <a:gd name="connsiteX12" fmla="*/ 3357562 w 6038850"/>
              <a:gd name="connsiteY12" fmla="*/ 278607 h 1700213"/>
              <a:gd name="connsiteX13" fmla="*/ 3083719 w 6038850"/>
              <a:gd name="connsiteY13" fmla="*/ 304800 h 1700213"/>
              <a:gd name="connsiteX14" fmla="*/ 2826544 w 6038850"/>
              <a:gd name="connsiteY14" fmla="*/ 333375 h 1700213"/>
              <a:gd name="connsiteX15" fmla="*/ 2426493 w 6038850"/>
              <a:gd name="connsiteY15" fmla="*/ 423862 h 1700213"/>
              <a:gd name="connsiteX16" fmla="*/ 2121693 w 6038850"/>
              <a:gd name="connsiteY16" fmla="*/ 502444 h 1700213"/>
              <a:gd name="connsiteX17" fmla="*/ 1769269 w 6038850"/>
              <a:gd name="connsiteY17" fmla="*/ 590550 h 1700213"/>
              <a:gd name="connsiteX18" fmla="*/ 1452563 w 6038850"/>
              <a:gd name="connsiteY18" fmla="*/ 661988 h 1700213"/>
              <a:gd name="connsiteX19" fmla="*/ 1219201 w 6038850"/>
              <a:gd name="connsiteY19" fmla="*/ 709613 h 1700213"/>
              <a:gd name="connsiteX20" fmla="*/ 885825 w 6038850"/>
              <a:gd name="connsiteY20" fmla="*/ 776288 h 1700213"/>
              <a:gd name="connsiteX21" fmla="*/ 611981 w 6038850"/>
              <a:gd name="connsiteY21" fmla="*/ 807244 h 1700213"/>
              <a:gd name="connsiteX22" fmla="*/ 166688 w 6038850"/>
              <a:gd name="connsiteY22" fmla="*/ 833438 h 1700213"/>
              <a:gd name="connsiteX23" fmla="*/ 7144 w 6038850"/>
              <a:gd name="connsiteY23" fmla="*/ 845344 h 1700213"/>
              <a:gd name="connsiteX24" fmla="*/ 0 w 6038850"/>
              <a:gd name="connsiteY24" fmla="*/ 1690688 h 1700213"/>
              <a:gd name="connsiteX25" fmla="*/ 2828925 w 6038850"/>
              <a:gd name="connsiteY25" fmla="*/ 1700213 h 1700213"/>
              <a:gd name="connsiteX26" fmla="*/ 3467100 w 6038850"/>
              <a:gd name="connsiteY26" fmla="*/ 1681163 h 1700213"/>
              <a:gd name="connsiteX27" fmla="*/ 4467225 w 6038850"/>
              <a:gd name="connsiteY27" fmla="*/ 1585913 h 1700213"/>
              <a:gd name="connsiteX28" fmla="*/ 5124450 w 6038850"/>
              <a:gd name="connsiteY28" fmla="*/ 1566863 h 1700213"/>
              <a:gd name="connsiteX29" fmla="*/ 5705475 w 6038850"/>
              <a:gd name="connsiteY29" fmla="*/ 1528763 h 1700213"/>
              <a:gd name="connsiteX30" fmla="*/ 6038850 w 6038850"/>
              <a:gd name="connsiteY30" fmla="*/ 1509713 h 1700213"/>
              <a:gd name="connsiteX31" fmla="*/ 6034087 w 6038850"/>
              <a:gd name="connsiteY31" fmla="*/ 0 h 1700213"/>
              <a:gd name="connsiteX0" fmla="*/ 6034087 w 6038850"/>
              <a:gd name="connsiteY0" fmla="*/ 0 h 1700213"/>
              <a:gd name="connsiteX1" fmla="*/ 5684044 w 6038850"/>
              <a:gd name="connsiteY1" fmla="*/ 90488 h 1700213"/>
              <a:gd name="connsiteX2" fmla="*/ 5160169 w 6038850"/>
              <a:gd name="connsiteY2" fmla="*/ 121444 h 1700213"/>
              <a:gd name="connsiteX3" fmla="*/ 5014912 w 6038850"/>
              <a:gd name="connsiteY3" fmla="*/ 216694 h 1700213"/>
              <a:gd name="connsiteX4" fmla="*/ 4750594 w 6038850"/>
              <a:gd name="connsiteY4" fmla="*/ 376238 h 1700213"/>
              <a:gd name="connsiteX5" fmla="*/ 4514850 w 6038850"/>
              <a:gd name="connsiteY5" fmla="*/ 447675 h 1700213"/>
              <a:gd name="connsiteX6" fmla="*/ 4407694 w 6038850"/>
              <a:gd name="connsiteY6" fmla="*/ 461964 h 1700213"/>
              <a:gd name="connsiteX7" fmla="*/ 4255294 w 6038850"/>
              <a:gd name="connsiteY7" fmla="*/ 440532 h 1700213"/>
              <a:gd name="connsiteX8" fmla="*/ 4069557 w 6038850"/>
              <a:gd name="connsiteY8" fmla="*/ 333375 h 1700213"/>
              <a:gd name="connsiteX9" fmla="*/ 3900412 w 6038850"/>
              <a:gd name="connsiteY9" fmla="*/ 259559 h 1700213"/>
              <a:gd name="connsiteX10" fmla="*/ 3748087 w 6038850"/>
              <a:gd name="connsiteY10" fmla="*/ 261937 h 1700213"/>
              <a:gd name="connsiteX11" fmla="*/ 3590850 w 6038850"/>
              <a:gd name="connsiteY11" fmla="*/ 273845 h 1700213"/>
              <a:gd name="connsiteX12" fmla="*/ 3357562 w 6038850"/>
              <a:gd name="connsiteY12" fmla="*/ 278607 h 1700213"/>
              <a:gd name="connsiteX13" fmla="*/ 3083719 w 6038850"/>
              <a:gd name="connsiteY13" fmla="*/ 304800 h 1700213"/>
              <a:gd name="connsiteX14" fmla="*/ 2826544 w 6038850"/>
              <a:gd name="connsiteY14" fmla="*/ 333375 h 1700213"/>
              <a:gd name="connsiteX15" fmla="*/ 2426493 w 6038850"/>
              <a:gd name="connsiteY15" fmla="*/ 423862 h 1700213"/>
              <a:gd name="connsiteX16" fmla="*/ 2121693 w 6038850"/>
              <a:gd name="connsiteY16" fmla="*/ 502444 h 1700213"/>
              <a:gd name="connsiteX17" fmla="*/ 1769269 w 6038850"/>
              <a:gd name="connsiteY17" fmla="*/ 590550 h 1700213"/>
              <a:gd name="connsiteX18" fmla="*/ 1452563 w 6038850"/>
              <a:gd name="connsiteY18" fmla="*/ 661988 h 1700213"/>
              <a:gd name="connsiteX19" fmla="*/ 1219201 w 6038850"/>
              <a:gd name="connsiteY19" fmla="*/ 709613 h 1700213"/>
              <a:gd name="connsiteX20" fmla="*/ 885825 w 6038850"/>
              <a:gd name="connsiteY20" fmla="*/ 776288 h 1700213"/>
              <a:gd name="connsiteX21" fmla="*/ 611981 w 6038850"/>
              <a:gd name="connsiteY21" fmla="*/ 807244 h 1700213"/>
              <a:gd name="connsiteX22" fmla="*/ 166688 w 6038850"/>
              <a:gd name="connsiteY22" fmla="*/ 833438 h 1700213"/>
              <a:gd name="connsiteX23" fmla="*/ 7144 w 6038850"/>
              <a:gd name="connsiteY23" fmla="*/ 845344 h 1700213"/>
              <a:gd name="connsiteX24" fmla="*/ 0 w 6038850"/>
              <a:gd name="connsiteY24" fmla="*/ 1690688 h 1700213"/>
              <a:gd name="connsiteX25" fmla="*/ 2828925 w 6038850"/>
              <a:gd name="connsiteY25" fmla="*/ 1700213 h 1700213"/>
              <a:gd name="connsiteX26" fmla="*/ 3467100 w 6038850"/>
              <a:gd name="connsiteY26" fmla="*/ 1681163 h 1700213"/>
              <a:gd name="connsiteX27" fmla="*/ 4467225 w 6038850"/>
              <a:gd name="connsiteY27" fmla="*/ 1585913 h 1700213"/>
              <a:gd name="connsiteX28" fmla="*/ 5124450 w 6038850"/>
              <a:gd name="connsiteY28" fmla="*/ 1566863 h 1700213"/>
              <a:gd name="connsiteX29" fmla="*/ 5705475 w 6038850"/>
              <a:gd name="connsiteY29" fmla="*/ 1528763 h 1700213"/>
              <a:gd name="connsiteX30" fmla="*/ 6038850 w 6038850"/>
              <a:gd name="connsiteY30" fmla="*/ 1509713 h 1700213"/>
              <a:gd name="connsiteX31" fmla="*/ 6034087 w 6038850"/>
              <a:gd name="connsiteY31" fmla="*/ 0 h 1700213"/>
              <a:gd name="connsiteX0" fmla="*/ 6034087 w 6038850"/>
              <a:gd name="connsiteY0" fmla="*/ 0 h 1700213"/>
              <a:gd name="connsiteX1" fmla="*/ 5586413 w 6038850"/>
              <a:gd name="connsiteY1" fmla="*/ 16669 h 1700213"/>
              <a:gd name="connsiteX2" fmla="*/ 5160169 w 6038850"/>
              <a:gd name="connsiteY2" fmla="*/ 121444 h 1700213"/>
              <a:gd name="connsiteX3" fmla="*/ 5014912 w 6038850"/>
              <a:gd name="connsiteY3" fmla="*/ 216694 h 1700213"/>
              <a:gd name="connsiteX4" fmla="*/ 4750594 w 6038850"/>
              <a:gd name="connsiteY4" fmla="*/ 376238 h 1700213"/>
              <a:gd name="connsiteX5" fmla="*/ 4514850 w 6038850"/>
              <a:gd name="connsiteY5" fmla="*/ 447675 h 1700213"/>
              <a:gd name="connsiteX6" fmla="*/ 4407694 w 6038850"/>
              <a:gd name="connsiteY6" fmla="*/ 461964 h 1700213"/>
              <a:gd name="connsiteX7" fmla="*/ 4255294 w 6038850"/>
              <a:gd name="connsiteY7" fmla="*/ 440532 h 1700213"/>
              <a:gd name="connsiteX8" fmla="*/ 4069557 w 6038850"/>
              <a:gd name="connsiteY8" fmla="*/ 333375 h 1700213"/>
              <a:gd name="connsiteX9" fmla="*/ 3900412 w 6038850"/>
              <a:gd name="connsiteY9" fmla="*/ 259559 h 1700213"/>
              <a:gd name="connsiteX10" fmla="*/ 3748087 w 6038850"/>
              <a:gd name="connsiteY10" fmla="*/ 261937 h 1700213"/>
              <a:gd name="connsiteX11" fmla="*/ 3590850 w 6038850"/>
              <a:gd name="connsiteY11" fmla="*/ 273845 h 1700213"/>
              <a:gd name="connsiteX12" fmla="*/ 3357562 w 6038850"/>
              <a:gd name="connsiteY12" fmla="*/ 278607 h 1700213"/>
              <a:gd name="connsiteX13" fmla="*/ 3083719 w 6038850"/>
              <a:gd name="connsiteY13" fmla="*/ 304800 h 1700213"/>
              <a:gd name="connsiteX14" fmla="*/ 2826544 w 6038850"/>
              <a:gd name="connsiteY14" fmla="*/ 333375 h 1700213"/>
              <a:gd name="connsiteX15" fmla="*/ 2426493 w 6038850"/>
              <a:gd name="connsiteY15" fmla="*/ 423862 h 1700213"/>
              <a:gd name="connsiteX16" fmla="*/ 2121693 w 6038850"/>
              <a:gd name="connsiteY16" fmla="*/ 502444 h 1700213"/>
              <a:gd name="connsiteX17" fmla="*/ 1769269 w 6038850"/>
              <a:gd name="connsiteY17" fmla="*/ 590550 h 1700213"/>
              <a:gd name="connsiteX18" fmla="*/ 1452563 w 6038850"/>
              <a:gd name="connsiteY18" fmla="*/ 661988 h 1700213"/>
              <a:gd name="connsiteX19" fmla="*/ 1219201 w 6038850"/>
              <a:gd name="connsiteY19" fmla="*/ 709613 h 1700213"/>
              <a:gd name="connsiteX20" fmla="*/ 885825 w 6038850"/>
              <a:gd name="connsiteY20" fmla="*/ 776288 h 1700213"/>
              <a:gd name="connsiteX21" fmla="*/ 611981 w 6038850"/>
              <a:gd name="connsiteY21" fmla="*/ 807244 h 1700213"/>
              <a:gd name="connsiteX22" fmla="*/ 166688 w 6038850"/>
              <a:gd name="connsiteY22" fmla="*/ 833438 h 1700213"/>
              <a:gd name="connsiteX23" fmla="*/ 7144 w 6038850"/>
              <a:gd name="connsiteY23" fmla="*/ 845344 h 1700213"/>
              <a:gd name="connsiteX24" fmla="*/ 0 w 6038850"/>
              <a:gd name="connsiteY24" fmla="*/ 1690688 h 1700213"/>
              <a:gd name="connsiteX25" fmla="*/ 2828925 w 6038850"/>
              <a:gd name="connsiteY25" fmla="*/ 1700213 h 1700213"/>
              <a:gd name="connsiteX26" fmla="*/ 3467100 w 6038850"/>
              <a:gd name="connsiteY26" fmla="*/ 1681163 h 1700213"/>
              <a:gd name="connsiteX27" fmla="*/ 4467225 w 6038850"/>
              <a:gd name="connsiteY27" fmla="*/ 1585913 h 1700213"/>
              <a:gd name="connsiteX28" fmla="*/ 5124450 w 6038850"/>
              <a:gd name="connsiteY28" fmla="*/ 1566863 h 1700213"/>
              <a:gd name="connsiteX29" fmla="*/ 5705475 w 6038850"/>
              <a:gd name="connsiteY29" fmla="*/ 1528763 h 1700213"/>
              <a:gd name="connsiteX30" fmla="*/ 6038850 w 6038850"/>
              <a:gd name="connsiteY30" fmla="*/ 1509713 h 1700213"/>
              <a:gd name="connsiteX31" fmla="*/ 6034087 w 6038850"/>
              <a:gd name="connsiteY31" fmla="*/ 0 h 1700213"/>
              <a:gd name="connsiteX0" fmla="*/ 6034087 w 6038850"/>
              <a:gd name="connsiteY0" fmla="*/ 0 h 1700213"/>
              <a:gd name="connsiteX1" fmla="*/ 5586413 w 6038850"/>
              <a:gd name="connsiteY1" fmla="*/ 16669 h 1700213"/>
              <a:gd name="connsiteX2" fmla="*/ 5160169 w 6038850"/>
              <a:gd name="connsiteY2" fmla="*/ 121444 h 1700213"/>
              <a:gd name="connsiteX3" fmla="*/ 5014912 w 6038850"/>
              <a:gd name="connsiteY3" fmla="*/ 216694 h 1700213"/>
              <a:gd name="connsiteX4" fmla="*/ 4750594 w 6038850"/>
              <a:gd name="connsiteY4" fmla="*/ 376238 h 1700213"/>
              <a:gd name="connsiteX5" fmla="*/ 4514850 w 6038850"/>
              <a:gd name="connsiteY5" fmla="*/ 447675 h 1700213"/>
              <a:gd name="connsiteX6" fmla="*/ 4407694 w 6038850"/>
              <a:gd name="connsiteY6" fmla="*/ 461964 h 1700213"/>
              <a:gd name="connsiteX7" fmla="*/ 4255294 w 6038850"/>
              <a:gd name="connsiteY7" fmla="*/ 440532 h 1700213"/>
              <a:gd name="connsiteX8" fmla="*/ 4069557 w 6038850"/>
              <a:gd name="connsiteY8" fmla="*/ 333375 h 1700213"/>
              <a:gd name="connsiteX9" fmla="*/ 3900412 w 6038850"/>
              <a:gd name="connsiteY9" fmla="*/ 259559 h 1700213"/>
              <a:gd name="connsiteX10" fmla="*/ 3748087 w 6038850"/>
              <a:gd name="connsiteY10" fmla="*/ 261937 h 1700213"/>
              <a:gd name="connsiteX11" fmla="*/ 3590850 w 6038850"/>
              <a:gd name="connsiteY11" fmla="*/ 273845 h 1700213"/>
              <a:gd name="connsiteX12" fmla="*/ 3357562 w 6038850"/>
              <a:gd name="connsiteY12" fmla="*/ 278607 h 1700213"/>
              <a:gd name="connsiteX13" fmla="*/ 3083719 w 6038850"/>
              <a:gd name="connsiteY13" fmla="*/ 304800 h 1700213"/>
              <a:gd name="connsiteX14" fmla="*/ 2826544 w 6038850"/>
              <a:gd name="connsiteY14" fmla="*/ 333375 h 1700213"/>
              <a:gd name="connsiteX15" fmla="*/ 2426493 w 6038850"/>
              <a:gd name="connsiteY15" fmla="*/ 423862 h 1700213"/>
              <a:gd name="connsiteX16" fmla="*/ 2121693 w 6038850"/>
              <a:gd name="connsiteY16" fmla="*/ 502444 h 1700213"/>
              <a:gd name="connsiteX17" fmla="*/ 1769269 w 6038850"/>
              <a:gd name="connsiteY17" fmla="*/ 590550 h 1700213"/>
              <a:gd name="connsiteX18" fmla="*/ 1452563 w 6038850"/>
              <a:gd name="connsiteY18" fmla="*/ 661988 h 1700213"/>
              <a:gd name="connsiteX19" fmla="*/ 1219201 w 6038850"/>
              <a:gd name="connsiteY19" fmla="*/ 709613 h 1700213"/>
              <a:gd name="connsiteX20" fmla="*/ 885825 w 6038850"/>
              <a:gd name="connsiteY20" fmla="*/ 776288 h 1700213"/>
              <a:gd name="connsiteX21" fmla="*/ 611981 w 6038850"/>
              <a:gd name="connsiteY21" fmla="*/ 807244 h 1700213"/>
              <a:gd name="connsiteX22" fmla="*/ 166688 w 6038850"/>
              <a:gd name="connsiteY22" fmla="*/ 833438 h 1700213"/>
              <a:gd name="connsiteX23" fmla="*/ 7144 w 6038850"/>
              <a:gd name="connsiteY23" fmla="*/ 845344 h 1700213"/>
              <a:gd name="connsiteX24" fmla="*/ 0 w 6038850"/>
              <a:gd name="connsiteY24" fmla="*/ 1690688 h 1700213"/>
              <a:gd name="connsiteX25" fmla="*/ 2828925 w 6038850"/>
              <a:gd name="connsiteY25" fmla="*/ 1700213 h 1700213"/>
              <a:gd name="connsiteX26" fmla="*/ 3467100 w 6038850"/>
              <a:gd name="connsiteY26" fmla="*/ 1681163 h 1700213"/>
              <a:gd name="connsiteX27" fmla="*/ 4467225 w 6038850"/>
              <a:gd name="connsiteY27" fmla="*/ 1585913 h 1700213"/>
              <a:gd name="connsiteX28" fmla="*/ 5124450 w 6038850"/>
              <a:gd name="connsiteY28" fmla="*/ 1566863 h 1700213"/>
              <a:gd name="connsiteX29" fmla="*/ 5705475 w 6038850"/>
              <a:gd name="connsiteY29" fmla="*/ 1528763 h 1700213"/>
              <a:gd name="connsiteX30" fmla="*/ 6038850 w 6038850"/>
              <a:gd name="connsiteY30" fmla="*/ 1509713 h 1700213"/>
              <a:gd name="connsiteX31" fmla="*/ 6034087 w 6038850"/>
              <a:gd name="connsiteY31" fmla="*/ 0 h 1700213"/>
              <a:gd name="connsiteX0" fmla="*/ 6029324 w 6038850"/>
              <a:gd name="connsiteY0" fmla="*/ 0 h 1797844"/>
              <a:gd name="connsiteX1" fmla="*/ 5586413 w 6038850"/>
              <a:gd name="connsiteY1" fmla="*/ 114300 h 1797844"/>
              <a:gd name="connsiteX2" fmla="*/ 5160169 w 6038850"/>
              <a:gd name="connsiteY2" fmla="*/ 219075 h 1797844"/>
              <a:gd name="connsiteX3" fmla="*/ 5014912 w 6038850"/>
              <a:gd name="connsiteY3" fmla="*/ 314325 h 1797844"/>
              <a:gd name="connsiteX4" fmla="*/ 4750594 w 6038850"/>
              <a:gd name="connsiteY4" fmla="*/ 473869 h 1797844"/>
              <a:gd name="connsiteX5" fmla="*/ 4514850 w 6038850"/>
              <a:gd name="connsiteY5" fmla="*/ 545306 h 1797844"/>
              <a:gd name="connsiteX6" fmla="*/ 4407694 w 6038850"/>
              <a:gd name="connsiteY6" fmla="*/ 559595 h 1797844"/>
              <a:gd name="connsiteX7" fmla="*/ 4255294 w 6038850"/>
              <a:gd name="connsiteY7" fmla="*/ 538163 h 1797844"/>
              <a:gd name="connsiteX8" fmla="*/ 4069557 w 6038850"/>
              <a:gd name="connsiteY8" fmla="*/ 431006 h 1797844"/>
              <a:gd name="connsiteX9" fmla="*/ 3900412 w 6038850"/>
              <a:gd name="connsiteY9" fmla="*/ 357190 h 1797844"/>
              <a:gd name="connsiteX10" fmla="*/ 3748087 w 6038850"/>
              <a:gd name="connsiteY10" fmla="*/ 359568 h 1797844"/>
              <a:gd name="connsiteX11" fmla="*/ 3590850 w 6038850"/>
              <a:gd name="connsiteY11" fmla="*/ 371476 h 1797844"/>
              <a:gd name="connsiteX12" fmla="*/ 3357562 w 6038850"/>
              <a:gd name="connsiteY12" fmla="*/ 376238 h 1797844"/>
              <a:gd name="connsiteX13" fmla="*/ 3083719 w 6038850"/>
              <a:gd name="connsiteY13" fmla="*/ 402431 h 1797844"/>
              <a:gd name="connsiteX14" fmla="*/ 2826544 w 6038850"/>
              <a:gd name="connsiteY14" fmla="*/ 431006 h 1797844"/>
              <a:gd name="connsiteX15" fmla="*/ 2426493 w 6038850"/>
              <a:gd name="connsiteY15" fmla="*/ 521493 h 1797844"/>
              <a:gd name="connsiteX16" fmla="*/ 2121693 w 6038850"/>
              <a:gd name="connsiteY16" fmla="*/ 600075 h 1797844"/>
              <a:gd name="connsiteX17" fmla="*/ 1769269 w 6038850"/>
              <a:gd name="connsiteY17" fmla="*/ 688181 h 1797844"/>
              <a:gd name="connsiteX18" fmla="*/ 1452563 w 6038850"/>
              <a:gd name="connsiteY18" fmla="*/ 759619 h 1797844"/>
              <a:gd name="connsiteX19" fmla="*/ 1219201 w 6038850"/>
              <a:gd name="connsiteY19" fmla="*/ 807244 h 1797844"/>
              <a:gd name="connsiteX20" fmla="*/ 885825 w 6038850"/>
              <a:gd name="connsiteY20" fmla="*/ 873919 h 1797844"/>
              <a:gd name="connsiteX21" fmla="*/ 611981 w 6038850"/>
              <a:gd name="connsiteY21" fmla="*/ 904875 h 1797844"/>
              <a:gd name="connsiteX22" fmla="*/ 166688 w 6038850"/>
              <a:gd name="connsiteY22" fmla="*/ 931069 h 1797844"/>
              <a:gd name="connsiteX23" fmla="*/ 7144 w 6038850"/>
              <a:gd name="connsiteY23" fmla="*/ 942975 h 1797844"/>
              <a:gd name="connsiteX24" fmla="*/ 0 w 6038850"/>
              <a:gd name="connsiteY24" fmla="*/ 1788319 h 1797844"/>
              <a:gd name="connsiteX25" fmla="*/ 2828925 w 6038850"/>
              <a:gd name="connsiteY25" fmla="*/ 1797844 h 1797844"/>
              <a:gd name="connsiteX26" fmla="*/ 3467100 w 6038850"/>
              <a:gd name="connsiteY26" fmla="*/ 1778794 h 1797844"/>
              <a:gd name="connsiteX27" fmla="*/ 4467225 w 6038850"/>
              <a:gd name="connsiteY27" fmla="*/ 1683544 h 1797844"/>
              <a:gd name="connsiteX28" fmla="*/ 5124450 w 6038850"/>
              <a:gd name="connsiteY28" fmla="*/ 1664494 h 1797844"/>
              <a:gd name="connsiteX29" fmla="*/ 5705475 w 6038850"/>
              <a:gd name="connsiteY29" fmla="*/ 1626394 h 1797844"/>
              <a:gd name="connsiteX30" fmla="*/ 6038850 w 6038850"/>
              <a:gd name="connsiteY30" fmla="*/ 1607344 h 1797844"/>
              <a:gd name="connsiteX31" fmla="*/ 6029324 w 6038850"/>
              <a:gd name="connsiteY31" fmla="*/ 0 h 1797844"/>
              <a:gd name="connsiteX0" fmla="*/ 6022295 w 6031821"/>
              <a:gd name="connsiteY0" fmla="*/ 0 h 1797844"/>
              <a:gd name="connsiteX1" fmla="*/ 5579384 w 6031821"/>
              <a:gd name="connsiteY1" fmla="*/ 114300 h 1797844"/>
              <a:gd name="connsiteX2" fmla="*/ 5153140 w 6031821"/>
              <a:gd name="connsiteY2" fmla="*/ 219075 h 1797844"/>
              <a:gd name="connsiteX3" fmla="*/ 5007883 w 6031821"/>
              <a:gd name="connsiteY3" fmla="*/ 314325 h 1797844"/>
              <a:gd name="connsiteX4" fmla="*/ 4743565 w 6031821"/>
              <a:gd name="connsiteY4" fmla="*/ 473869 h 1797844"/>
              <a:gd name="connsiteX5" fmla="*/ 4507821 w 6031821"/>
              <a:gd name="connsiteY5" fmla="*/ 545306 h 1797844"/>
              <a:gd name="connsiteX6" fmla="*/ 4400665 w 6031821"/>
              <a:gd name="connsiteY6" fmla="*/ 559595 h 1797844"/>
              <a:gd name="connsiteX7" fmla="*/ 4248265 w 6031821"/>
              <a:gd name="connsiteY7" fmla="*/ 538163 h 1797844"/>
              <a:gd name="connsiteX8" fmla="*/ 4062528 w 6031821"/>
              <a:gd name="connsiteY8" fmla="*/ 431006 h 1797844"/>
              <a:gd name="connsiteX9" fmla="*/ 3893383 w 6031821"/>
              <a:gd name="connsiteY9" fmla="*/ 357190 h 1797844"/>
              <a:gd name="connsiteX10" fmla="*/ 3741058 w 6031821"/>
              <a:gd name="connsiteY10" fmla="*/ 359568 h 1797844"/>
              <a:gd name="connsiteX11" fmla="*/ 3583821 w 6031821"/>
              <a:gd name="connsiteY11" fmla="*/ 371476 h 1797844"/>
              <a:gd name="connsiteX12" fmla="*/ 3350533 w 6031821"/>
              <a:gd name="connsiteY12" fmla="*/ 376238 h 1797844"/>
              <a:gd name="connsiteX13" fmla="*/ 3076690 w 6031821"/>
              <a:gd name="connsiteY13" fmla="*/ 402431 h 1797844"/>
              <a:gd name="connsiteX14" fmla="*/ 2819515 w 6031821"/>
              <a:gd name="connsiteY14" fmla="*/ 431006 h 1797844"/>
              <a:gd name="connsiteX15" fmla="*/ 2419464 w 6031821"/>
              <a:gd name="connsiteY15" fmla="*/ 521493 h 1797844"/>
              <a:gd name="connsiteX16" fmla="*/ 2114664 w 6031821"/>
              <a:gd name="connsiteY16" fmla="*/ 600075 h 1797844"/>
              <a:gd name="connsiteX17" fmla="*/ 1762240 w 6031821"/>
              <a:gd name="connsiteY17" fmla="*/ 688181 h 1797844"/>
              <a:gd name="connsiteX18" fmla="*/ 1445534 w 6031821"/>
              <a:gd name="connsiteY18" fmla="*/ 759619 h 1797844"/>
              <a:gd name="connsiteX19" fmla="*/ 1212172 w 6031821"/>
              <a:gd name="connsiteY19" fmla="*/ 807244 h 1797844"/>
              <a:gd name="connsiteX20" fmla="*/ 878796 w 6031821"/>
              <a:gd name="connsiteY20" fmla="*/ 873919 h 1797844"/>
              <a:gd name="connsiteX21" fmla="*/ 604952 w 6031821"/>
              <a:gd name="connsiteY21" fmla="*/ 904875 h 1797844"/>
              <a:gd name="connsiteX22" fmla="*/ 159659 w 6031821"/>
              <a:gd name="connsiteY22" fmla="*/ 931069 h 1797844"/>
              <a:gd name="connsiteX23" fmla="*/ 115 w 6031821"/>
              <a:gd name="connsiteY23" fmla="*/ 942975 h 1797844"/>
              <a:gd name="connsiteX24" fmla="*/ 31071 w 6031821"/>
              <a:gd name="connsiteY24" fmla="*/ 1664494 h 1797844"/>
              <a:gd name="connsiteX25" fmla="*/ 2821896 w 6031821"/>
              <a:gd name="connsiteY25" fmla="*/ 1797844 h 1797844"/>
              <a:gd name="connsiteX26" fmla="*/ 3460071 w 6031821"/>
              <a:gd name="connsiteY26" fmla="*/ 1778794 h 1797844"/>
              <a:gd name="connsiteX27" fmla="*/ 4460196 w 6031821"/>
              <a:gd name="connsiteY27" fmla="*/ 1683544 h 1797844"/>
              <a:gd name="connsiteX28" fmla="*/ 5117421 w 6031821"/>
              <a:gd name="connsiteY28" fmla="*/ 1664494 h 1797844"/>
              <a:gd name="connsiteX29" fmla="*/ 5698446 w 6031821"/>
              <a:gd name="connsiteY29" fmla="*/ 1626394 h 1797844"/>
              <a:gd name="connsiteX30" fmla="*/ 6031821 w 6031821"/>
              <a:gd name="connsiteY30" fmla="*/ 1607344 h 1797844"/>
              <a:gd name="connsiteX31" fmla="*/ 6022295 w 6031821"/>
              <a:gd name="connsiteY31" fmla="*/ 0 h 1797844"/>
              <a:gd name="connsiteX0" fmla="*/ 6022295 w 6031821"/>
              <a:gd name="connsiteY0" fmla="*/ 0 h 1778794"/>
              <a:gd name="connsiteX1" fmla="*/ 5579384 w 6031821"/>
              <a:gd name="connsiteY1" fmla="*/ 114300 h 1778794"/>
              <a:gd name="connsiteX2" fmla="*/ 5153140 w 6031821"/>
              <a:gd name="connsiteY2" fmla="*/ 219075 h 1778794"/>
              <a:gd name="connsiteX3" fmla="*/ 5007883 w 6031821"/>
              <a:gd name="connsiteY3" fmla="*/ 314325 h 1778794"/>
              <a:gd name="connsiteX4" fmla="*/ 4743565 w 6031821"/>
              <a:gd name="connsiteY4" fmla="*/ 473869 h 1778794"/>
              <a:gd name="connsiteX5" fmla="*/ 4507821 w 6031821"/>
              <a:gd name="connsiteY5" fmla="*/ 545306 h 1778794"/>
              <a:gd name="connsiteX6" fmla="*/ 4400665 w 6031821"/>
              <a:gd name="connsiteY6" fmla="*/ 559595 h 1778794"/>
              <a:gd name="connsiteX7" fmla="*/ 4248265 w 6031821"/>
              <a:gd name="connsiteY7" fmla="*/ 538163 h 1778794"/>
              <a:gd name="connsiteX8" fmla="*/ 4062528 w 6031821"/>
              <a:gd name="connsiteY8" fmla="*/ 431006 h 1778794"/>
              <a:gd name="connsiteX9" fmla="*/ 3893383 w 6031821"/>
              <a:gd name="connsiteY9" fmla="*/ 357190 h 1778794"/>
              <a:gd name="connsiteX10" fmla="*/ 3741058 w 6031821"/>
              <a:gd name="connsiteY10" fmla="*/ 359568 h 1778794"/>
              <a:gd name="connsiteX11" fmla="*/ 3583821 w 6031821"/>
              <a:gd name="connsiteY11" fmla="*/ 371476 h 1778794"/>
              <a:gd name="connsiteX12" fmla="*/ 3350533 w 6031821"/>
              <a:gd name="connsiteY12" fmla="*/ 376238 h 1778794"/>
              <a:gd name="connsiteX13" fmla="*/ 3076690 w 6031821"/>
              <a:gd name="connsiteY13" fmla="*/ 402431 h 1778794"/>
              <a:gd name="connsiteX14" fmla="*/ 2819515 w 6031821"/>
              <a:gd name="connsiteY14" fmla="*/ 431006 h 1778794"/>
              <a:gd name="connsiteX15" fmla="*/ 2419464 w 6031821"/>
              <a:gd name="connsiteY15" fmla="*/ 521493 h 1778794"/>
              <a:gd name="connsiteX16" fmla="*/ 2114664 w 6031821"/>
              <a:gd name="connsiteY16" fmla="*/ 600075 h 1778794"/>
              <a:gd name="connsiteX17" fmla="*/ 1762240 w 6031821"/>
              <a:gd name="connsiteY17" fmla="*/ 688181 h 1778794"/>
              <a:gd name="connsiteX18" fmla="*/ 1445534 w 6031821"/>
              <a:gd name="connsiteY18" fmla="*/ 759619 h 1778794"/>
              <a:gd name="connsiteX19" fmla="*/ 1212172 w 6031821"/>
              <a:gd name="connsiteY19" fmla="*/ 807244 h 1778794"/>
              <a:gd name="connsiteX20" fmla="*/ 878796 w 6031821"/>
              <a:gd name="connsiteY20" fmla="*/ 873919 h 1778794"/>
              <a:gd name="connsiteX21" fmla="*/ 604952 w 6031821"/>
              <a:gd name="connsiteY21" fmla="*/ 904875 h 1778794"/>
              <a:gd name="connsiteX22" fmla="*/ 159659 w 6031821"/>
              <a:gd name="connsiteY22" fmla="*/ 931069 h 1778794"/>
              <a:gd name="connsiteX23" fmla="*/ 115 w 6031821"/>
              <a:gd name="connsiteY23" fmla="*/ 942975 h 1778794"/>
              <a:gd name="connsiteX24" fmla="*/ 31071 w 6031821"/>
              <a:gd name="connsiteY24" fmla="*/ 1664494 h 1778794"/>
              <a:gd name="connsiteX25" fmla="*/ 3460071 w 6031821"/>
              <a:gd name="connsiteY25" fmla="*/ 1778794 h 1778794"/>
              <a:gd name="connsiteX26" fmla="*/ 4460196 w 6031821"/>
              <a:gd name="connsiteY26" fmla="*/ 1683544 h 1778794"/>
              <a:gd name="connsiteX27" fmla="*/ 5117421 w 6031821"/>
              <a:gd name="connsiteY27" fmla="*/ 1664494 h 1778794"/>
              <a:gd name="connsiteX28" fmla="*/ 5698446 w 6031821"/>
              <a:gd name="connsiteY28" fmla="*/ 1626394 h 1778794"/>
              <a:gd name="connsiteX29" fmla="*/ 6031821 w 6031821"/>
              <a:gd name="connsiteY29" fmla="*/ 1607344 h 1778794"/>
              <a:gd name="connsiteX30" fmla="*/ 6022295 w 6031821"/>
              <a:gd name="connsiteY30" fmla="*/ 0 h 1778794"/>
              <a:gd name="connsiteX0" fmla="*/ 6022295 w 6031821"/>
              <a:gd name="connsiteY0" fmla="*/ 0 h 1683544"/>
              <a:gd name="connsiteX1" fmla="*/ 5579384 w 6031821"/>
              <a:gd name="connsiteY1" fmla="*/ 114300 h 1683544"/>
              <a:gd name="connsiteX2" fmla="*/ 5153140 w 6031821"/>
              <a:gd name="connsiteY2" fmla="*/ 219075 h 1683544"/>
              <a:gd name="connsiteX3" fmla="*/ 5007883 w 6031821"/>
              <a:gd name="connsiteY3" fmla="*/ 314325 h 1683544"/>
              <a:gd name="connsiteX4" fmla="*/ 4743565 w 6031821"/>
              <a:gd name="connsiteY4" fmla="*/ 473869 h 1683544"/>
              <a:gd name="connsiteX5" fmla="*/ 4507821 w 6031821"/>
              <a:gd name="connsiteY5" fmla="*/ 545306 h 1683544"/>
              <a:gd name="connsiteX6" fmla="*/ 4400665 w 6031821"/>
              <a:gd name="connsiteY6" fmla="*/ 559595 h 1683544"/>
              <a:gd name="connsiteX7" fmla="*/ 4248265 w 6031821"/>
              <a:gd name="connsiteY7" fmla="*/ 538163 h 1683544"/>
              <a:gd name="connsiteX8" fmla="*/ 4062528 w 6031821"/>
              <a:gd name="connsiteY8" fmla="*/ 431006 h 1683544"/>
              <a:gd name="connsiteX9" fmla="*/ 3893383 w 6031821"/>
              <a:gd name="connsiteY9" fmla="*/ 357190 h 1683544"/>
              <a:gd name="connsiteX10" fmla="*/ 3741058 w 6031821"/>
              <a:gd name="connsiteY10" fmla="*/ 359568 h 1683544"/>
              <a:gd name="connsiteX11" fmla="*/ 3583821 w 6031821"/>
              <a:gd name="connsiteY11" fmla="*/ 371476 h 1683544"/>
              <a:gd name="connsiteX12" fmla="*/ 3350533 w 6031821"/>
              <a:gd name="connsiteY12" fmla="*/ 376238 h 1683544"/>
              <a:gd name="connsiteX13" fmla="*/ 3076690 w 6031821"/>
              <a:gd name="connsiteY13" fmla="*/ 402431 h 1683544"/>
              <a:gd name="connsiteX14" fmla="*/ 2819515 w 6031821"/>
              <a:gd name="connsiteY14" fmla="*/ 431006 h 1683544"/>
              <a:gd name="connsiteX15" fmla="*/ 2419464 w 6031821"/>
              <a:gd name="connsiteY15" fmla="*/ 521493 h 1683544"/>
              <a:gd name="connsiteX16" fmla="*/ 2114664 w 6031821"/>
              <a:gd name="connsiteY16" fmla="*/ 600075 h 1683544"/>
              <a:gd name="connsiteX17" fmla="*/ 1762240 w 6031821"/>
              <a:gd name="connsiteY17" fmla="*/ 688181 h 1683544"/>
              <a:gd name="connsiteX18" fmla="*/ 1445534 w 6031821"/>
              <a:gd name="connsiteY18" fmla="*/ 759619 h 1683544"/>
              <a:gd name="connsiteX19" fmla="*/ 1212172 w 6031821"/>
              <a:gd name="connsiteY19" fmla="*/ 807244 h 1683544"/>
              <a:gd name="connsiteX20" fmla="*/ 878796 w 6031821"/>
              <a:gd name="connsiteY20" fmla="*/ 873919 h 1683544"/>
              <a:gd name="connsiteX21" fmla="*/ 604952 w 6031821"/>
              <a:gd name="connsiteY21" fmla="*/ 904875 h 1683544"/>
              <a:gd name="connsiteX22" fmla="*/ 159659 w 6031821"/>
              <a:gd name="connsiteY22" fmla="*/ 931069 h 1683544"/>
              <a:gd name="connsiteX23" fmla="*/ 115 w 6031821"/>
              <a:gd name="connsiteY23" fmla="*/ 942975 h 1683544"/>
              <a:gd name="connsiteX24" fmla="*/ 31071 w 6031821"/>
              <a:gd name="connsiteY24" fmla="*/ 1664494 h 1683544"/>
              <a:gd name="connsiteX25" fmla="*/ 4460196 w 6031821"/>
              <a:gd name="connsiteY25" fmla="*/ 1683544 h 1683544"/>
              <a:gd name="connsiteX26" fmla="*/ 5117421 w 6031821"/>
              <a:gd name="connsiteY26" fmla="*/ 1664494 h 1683544"/>
              <a:gd name="connsiteX27" fmla="*/ 5698446 w 6031821"/>
              <a:gd name="connsiteY27" fmla="*/ 1626394 h 1683544"/>
              <a:gd name="connsiteX28" fmla="*/ 6031821 w 6031821"/>
              <a:gd name="connsiteY28" fmla="*/ 1607344 h 1683544"/>
              <a:gd name="connsiteX29" fmla="*/ 6022295 w 6031821"/>
              <a:gd name="connsiteY29" fmla="*/ 0 h 1683544"/>
              <a:gd name="connsiteX0" fmla="*/ 6022295 w 6031821"/>
              <a:gd name="connsiteY0" fmla="*/ 0 h 1664494"/>
              <a:gd name="connsiteX1" fmla="*/ 5579384 w 6031821"/>
              <a:gd name="connsiteY1" fmla="*/ 114300 h 1664494"/>
              <a:gd name="connsiteX2" fmla="*/ 5153140 w 6031821"/>
              <a:gd name="connsiteY2" fmla="*/ 219075 h 1664494"/>
              <a:gd name="connsiteX3" fmla="*/ 5007883 w 6031821"/>
              <a:gd name="connsiteY3" fmla="*/ 314325 h 1664494"/>
              <a:gd name="connsiteX4" fmla="*/ 4743565 w 6031821"/>
              <a:gd name="connsiteY4" fmla="*/ 473869 h 1664494"/>
              <a:gd name="connsiteX5" fmla="*/ 4507821 w 6031821"/>
              <a:gd name="connsiteY5" fmla="*/ 545306 h 1664494"/>
              <a:gd name="connsiteX6" fmla="*/ 4400665 w 6031821"/>
              <a:gd name="connsiteY6" fmla="*/ 559595 h 1664494"/>
              <a:gd name="connsiteX7" fmla="*/ 4248265 w 6031821"/>
              <a:gd name="connsiteY7" fmla="*/ 538163 h 1664494"/>
              <a:gd name="connsiteX8" fmla="*/ 4062528 w 6031821"/>
              <a:gd name="connsiteY8" fmla="*/ 431006 h 1664494"/>
              <a:gd name="connsiteX9" fmla="*/ 3893383 w 6031821"/>
              <a:gd name="connsiteY9" fmla="*/ 357190 h 1664494"/>
              <a:gd name="connsiteX10" fmla="*/ 3741058 w 6031821"/>
              <a:gd name="connsiteY10" fmla="*/ 359568 h 1664494"/>
              <a:gd name="connsiteX11" fmla="*/ 3583821 w 6031821"/>
              <a:gd name="connsiteY11" fmla="*/ 371476 h 1664494"/>
              <a:gd name="connsiteX12" fmla="*/ 3350533 w 6031821"/>
              <a:gd name="connsiteY12" fmla="*/ 376238 h 1664494"/>
              <a:gd name="connsiteX13" fmla="*/ 3076690 w 6031821"/>
              <a:gd name="connsiteY13" fmla="*/ 402431 h 1664494"/>
              <a:gd name="connsiteX14" fmla="*/ 2819515 w 6031821"/>
              <a:gd name="connsiteY14" fmla="*/ 431006 h 1664494"/>
              <a:gd name="connsiteX15" fmla="*/ 2419464 w 6031821"/>
              <a:gd name="connsiteY15" fmla="*/ 521493 h 1664494"/>
              <a:gd name="connsiteX16" fmla="*/ 2114664 w 6031821"/>
              <a:gd name="connsiteY16" fmla="*/ 600075 h 1664494"/>
              <a:gd name="connsiteX17" fmla="*/ 1762240 w 6031821"/>
              <a:gd name="connsiteY17" fmla="*/ 688181 h 1664494"/>
              <a:gd name="connsiteX18" fmla="*/ 1445534 w 6031821"/>
              <a:gd name="connsiteY18" fmla="*/ 759619 h 1664494"/>
              <a:gd name="connsiteX19" fmla="*/ 1212172 w 6031821"/>
              <a:gd name="connsiteY19" fmla="*/ 807244 h 1664494"/>
              <a:gd name="connsiteX20" fmla="*/ 878796 w 6031821"/>
              <a:gd name="connsiteY20" fmla="*/ 873919 h 1664494"/>
              <a:gd name="connsiteX21" fmla="*/ 604952 w 6031821"/>
              <a:gd name="connsiteY21" fmla="*/ 904875 h 1664494"/>
              <a:gd name="connsiteX22" fmla="*/ 159659 w 6031821"/>
              <a:gd name="connsiteY22" fmla="*/ 931069 h 1664494"/>
              <a:gd name="connsiteX23" fmla="*/ 115 w 6031821"/>
              <a:gd name="connsiteY23" fmla="*/ 942975 h 1664494"/>
              <a:gd name="connsiteX24" fmla="*/ 31071 w 6031821"/>
              <a:gd name="connsiteY24" fmla="*/ 1664494 h 1664494"/>
              <a:gd name="connsiteX25" fmla="*/ 5117421 w 6031821"/>
              <a:gd name="connsiteY25" fmla="*/ 1664494 h 1664494"/>
              <a:gd name="connsiteX26" fmla="*/ 5698446 w 6031821"/>
              <a:gd name="connsiteY26" fmla="*/ 1626394 h 1664494"/>
              <a:gd name="connsiteX27" fmla="*/ 6031821 w 6031821"/>
              <a:gd name="connsiteY27" fmla="*/ 1607344 h 1664494"/>
              <a:gd name="connsiteX28" fmla="*/ 6022295 w 6031821"/>
              <a:gd name="connsiteY28" fmla="*/ 0 h 1664494"/>
              <a:gd name="connsiteX0" fmla="*/ 6022295 w 6031821"/>
              <a:gd name="connsiteY0" fmla="*/ 0 h 1664494"/>
              <a:gd name="connsiteX1" fmla="*/ 5579384 w 6031821"/>
              <a:gd name="connsiteY1" fmla="*/ 114300 h 1664494"/>
              <a:gd name="connsiteX2" fmla="*/ 5153140 w 6031821"/>
              <a:gd name="connsiteY2" fmla="*/ 219075 h 1664494"/>
              <a:gd name="connsiteX3" fmla="*/ 5007883 w 6031821"/>
              <a:gd name="connsiteY3" fmla="*/ 314325 h 1664494"/>
              <a:gd name="connsiteX4" fmla="*/ 4743565 w 6031821"/>
              <a:gd name="connsiteY4" fmla="*/ 473869 h 1664494"/>
              <a:gd name="connsiteX5" fmla="*/ 4507821 w 6031821"/>
              <a:gd name="connsiteY5" fmla="*/ 545306 h 1664494"/>
              <a:gd name="connsiteX6" fmla="*/ 4400665 w 6031821"/>
              <a:gd name="connsiteY6" fmla="*/ 559595 h 1664494"/>
              <a:gd name="connsiteX7" fmla="*/ 4248265 w 6031821"/>
              <a:gd name="connsiteY7" fmla="*/ 538163 h 1664494"/>
              <a:gd name="connsiteX8" fmla="*/ 4062528 w 6031821"/>
              <a:gd name="connsiteY8" fmla="*/ 431006 h 1664494"/>
              <a:gd name="connsiteX9" fmla="*/ 3893383 w 6031821"/>
              <a:gd name="connsiteY9" fmla="*/ 357190 h 1664494"/>
              <a:gd name="connsiteX10" fmla="*/ 3741058 w 6031821"/>
              <a:gd name="connsiteY10" fmla="*/ 359568 h 1664494"/>
              <a:gd name="connsiteX11" fmla="*/ 3583821 w 6031821"/>
              <a:gd name="connsiteY11" fmla="*/ 371476 h 1664494"/>
              <a:gd name="connsiteX12" fmla="*/ 3350533 w 6031821"/>
              <a:gd name="connsiteY12" fmla="*/ 376238 h 1664494"/>
              <a:gd name="connsiteX13" fmla="*/ 3076690 w 6031821"/>
              <a:gd name="connsiteY13" fmla="*/ 402431 h 1664494"/>
              <a:gd name="connsiteX14" fmla="*/ 2819515 w 6031821"/>
              <a:gd name="connsiteY14" fmla="*/ 431006 h 1664494"/>
              <a:gd name="connsiteX15" fmla="*/ 2419464 w 6031821"/>
              <a:gd name="connsiteY15" fmla="*/ 521493 h 1664494"/>
              <a:gd name="connsiteX16" fmla="*/ 2102758 w 6031821"/>
              <a:gd name="connsiteY16" fmla="*/ 590550 h 1664494"/>
              <a:gd name="connsiteX17" fmla="*/ 1762240 w 6031821"/>
              <a:gd name="connsiteY17" fmla="*/ 688181 h 1664494"/>
              <a:gd name="connsiteX18" fmla="*/ 1445534 w 6031821"/>
              <a:gd name="connsiteY18" fmla="*/ 759619 h 1664494"/>
              <a:gd name="connsiteX19" fmla="*/ 1212172 w 6031821"/>
              <a:gd name="connsiteY19" fmla="*/ 807244 h 1664494"/>
              <a:gd name="connsiteX20" fmla="*/ 878796 w 6031821"/>
              <a:gd name="connsiteY20" fmla="*/ 873919 h 1664494"/>
              <a:gd name="connsiteX21" fmla="*/ 604952 w 6031821"/>
              <a:gd name="connsiteY21" fmla="*/ 904875 h 1664494"/>
              <a:gd name="connsiteX22" fmla="*/ 159659 w 6031821"/>
              <a:gd name="connsiteY22" fmla="*/ 931069 h 1664494"/>
              <a:gd name="connsiteX23" fmla="*/ 115 w 6031821"/>
              <a:gd name="connsiteY23" fmla="*/ 942975 h 1664494"/>
              <a:gd name="connsiteX24" fmla="*/ 31071 w 6031821"/>
              <a:gd name="connsiteY24" fmla="*/ 1664494 h 1664494"/>
              <a:gd name="connsiteX25" fmla="*/ 5117421 w 6031821"/>
              <a:gd name="connsiteY25" fmla="*/ 1664494 h 1664494"/>
              <a:gd name="connsiteX26" fmla="*/ 5698446 w 6031821"/>
              <a:gd name="connsiteY26" fmla="*/ 1626394 h 1664494"/>
              <a:gd name="connsiteX27" fmla="*/ 6031821 w 6031821"/>
              <a:gd name="connsiteY27" fmla="*/ 1607344 h 1664494"/>
              <a:gd name="connsiteX28" fmla="*/ 6022295 w 6031821"/>
              <a:gd name="connsiteY28" fmla="*/ 0 h 1664494"/>
              <a:gd name="connsiteX0" fmla="*/ 6022295 w 6031821"/>
              <a:gd name="connsiteY0" fmla="*/ 0 h 1664494"/>
              <a:gd name="connsiteX1" fmla="*/ 5579384 w 6031821"/>
              <a:gd name="connsiteY1" fmla="*/ 114300 h 1664494"/>
              <a:gd name="connsiteX2" fmla="*/ 5153140 w 6031821"/>
              <a:gd name="connsiteY2" fmla="*/ 219075 h 1664494"/>
              <a:gd name="connsiteX3" fmla="*/ 5007883 w 6031821"/>
              <a:gd name="connsiteY3" fmla="*/ 314325 h 1664494"/>
              <a:gd name="connsiteX4" fmla="*/ 4743565 w 6031821"/>
              <a:gd name="connsiteY4" fmla="*/ 473869 h 1664494"/>
              <a:gd name="connsiteX5" fmla="*/ 4507821 w 6031821"/>
              <a:gd name="connsiteY5" fmla="*/ 545306 h 1664494"/>
              <a:gd name="connsiteX6" fmla="*/ 4400665 w 6031821"/>
              <a:gd name="connsiteY6" fmla="*/ 559595 h 1664494"/>
              <a:gd name="connsiteX7" fmla="*/ 4248265 w 6031821"/>
              <a:gd name="connsiteY7" fmla="*/ 538163 h 1664494"/>
              <a:gd name="connsiteX8" fmla="*/ 4062528 w 6031821"/>
              <a:gd name="connsiteY8" fmla="*/ 431006 h 1664494"/>
              <a:gd name="connsiteX9" fmla="*/ 3893383 w 6031821"/>
              <a:gd name="connsiteY9" fmla="*/ 357190 h 1664494"/>
              <a:gd name="connsiteX10" fmla="*/ 3741058 w 6031821"/>
              <a:gd name="connsiteY10" fmla="*/ 359568 h 1664494"/>
              <a:gd name="connsiteX11" fmla="*/ 3583821 w 6031821"/>
              <a:gd name="connsiteY11" fmla="*/ 371476 h 1664494"/>
              <a:gd name="connsiteX12" fmla="*/ 3350533 w 6031821"/>
              <a:gd name="connsiteY12" fmla="*/ 376238 h 1664494"/>
              <a:gd name="connsiteX13" fmla="*/ 3076690 w 6031821"/>
              <a:gd name="connsiteY13" fmla="*/ 402431 h 1664494"/>
              <a:gd name="connsiteX14" fmla="*/ 2819515 w 6031821"/>
              <a:gd name="connsiteY14" fmla="*/ 431006 h 1664494"/>
              <a:gd name="connsiteX15" fmla="*/ 2317070 w 6031821"/>
              <a:gd name="connsiteY15" fmla="*/ 502443 h 1664494"/>
              <a:gd name="connsiteX16" fmla="*/ 2102758 w 6031821"/>
              <a:gd name="connsiteY16" fmla="*/ 590550 h 1664494"/>
              <a:gd name="connsiteX17" fmla="*/ 1762240 w 6031821"/>
              <a:gd name="connsiteY17" fmla="*/ 688181 h 1664494"/>
              <a:gd name="connsiteX18" fmla="*/ 1445534 w 6031821"/>
              <a:gd name="connsiteY18" fmla="*/ 759619 h 1664494"/>
              <a:gd name="connsiteX19" fmla="*/ 1212172 w 6031821"/>
              <a:gd name="connsiteY19" fmla="*/ 807244 h 1664494"/>
              <a:gd name="connsiteX20" fmla="*/ 878796 w 6031821"/>
              <a:gd name="connsiteY20" fmla="*/ 873919 h 1664494"/>
              <a:gd name="connsiteX21" fmla="*/ 604952 w 6031821"/>
              <a:gd name="connsiteY21" fmla="*/ 904875 h 1664494"/>
              <a:gd name="connsiteX22" fmla="*/ 159659 w 6031821"/>
              <a:gd name="connsiteY22" fmla="*/ 931069 h 1664494"/>
              <a:gd name="connsiteX23" fmla="*/ 115 w 6031821"/>
              <a:gd name="connsiteY23" fmla="*/ 942975 h 1664494"/>
              <a:gd name="connsiteX24" fmla="*/ 31071 w 6031821"/>
              <a:gd name="connsiteY24" fmla="*/ 1664494 h 1664494"/>
              <a:gd name="connsiteX25" fmla="*/ 5117421 w 6031821"/>
              <a:gd name="connsiteY25" fmla="*/ 1664494 h 1664494"/>
              <a:gd name="connsiteX26" fmla="*/ 5698446 w 6031821"/>
              <a:gd name="connsiteY26" fmla="*/ 1626394 h 1664494"/>
              <a:gd name="connsiteX27" fmla="*/ 6031821 w 6031821"/>
              <a:gd name="connsiteY27" fmla="*/ 1607344 h 1664494"/>
              <a:gd name="connsiteX28" fmla="*/ 6022295 w 6031821"/>
              <a:gd name="connsiteY28" fmla="*/ 0 h 1664494"/>
              <a:gd name="connsiteX0" fmla="*/ 6022295 w 6031821"/>
              <a:gd name="connsiteY0" fmla="*/ 0 h 1664494"/>
              <a:gd name="connsiteX1" fmla="*/ 5579384 w 6031821"/>
              <a:gd name="connsiteY1" fmla="*/ 114300 h 1664494"/>
              <a:gd name="connsiteX2" fmla="*/ 5153140 w 6031821"/>
              <a:gd name="connsiteY2" fmla="*/ 219075 h 1664494"/>
              <a:gd name="connsiteX3" fmla="*/ 5007883 w 6031821"/>
              <a:gd name="connsiteY3" fmla="*/ 314325 h 1664494"/>
              <a:gd name="connsiteX4" fmla="*/ 4743565 w 6031821"/>
              <a:gd name="connsiteY4" fmla="*/ 473869 h 1664494"/>
              <a:gd name="connsiteX5" fmla="*/ 4507821 w 6031821"/>
              <a:gd name="connsiteY5" fmla="*/ 545306 h 1664494"/>
              <a:gd name="connsiteX6" fmla="*/ 4400665 w 6031821"/>
              <a:gd name="connsiteY6" fmla="*/ 559595 h 1664494"/>
              <a:gd name="connsiteX7" fmla="*/ 4248265 w 6031821"/>
              <a:gd name="connsiteY7" fmla="*/ 538163 h 1664494"/>
              <a:gd name="connsiteX8" fmla="*/ 4062528 w 6031821"/>
              <a:gd name="connsiteY8" fmla="*/ 431006 h 1664494"/>
              <a:gd name="connsiteX9" fmla="*/ 3893383 w 6031821"/>
              <a:gd name="connsiteY9" fmla="*/ 357190 h 1664494"/>
              <a:gd name="connsiteX10" fmla="*/ 3741058 w 6031821"/>
              <a:gd name="connsiteY10" fmla="*/ 359568 h 1664494"/>
              <a:gd name="connsiteX11" fmla="*/ 3583821 w 6031821"/>
              <a:gd name="connsiteY11" fmla="*/ 371476 h 1664494"/>
              <a:gd name="connsiteX12" fmla="*/ 3350533 w 6031821"/>
              <a:gd name="connsiteY12" fmla="*/ 376238 h 1664494"/>
              <a:gd name="connsiteX13" fmla="*/ 3076690 w 6031821"/>
              <a:gd name="connsiteY13" fmla="*/ 402431 h 1664494"/>
              <a:gd name="connsiteX14" fmla="*/ 2762365 w 6031821"/>
              <a:gd name="connsiteY14" fmla="*/ 392906 h 1664494"/>
              <a:gd name="connsiteX15" fmla="*/ 2317070 w 6031821"/>
              <a:gd name="connsiteY15" fmla="*/ 502443 h 1664494"/>
              <a:gd name="connsiteX16" fmla="*/ 2102758 w 6031821"/>
              <a:gd name="connsiteY16" fmla="*/ 590550 h 1664494"/>
              <a:gd name="connsiteX17" fmla="*/ 1762240 w 6031821"/>
              <a:gd name="connsiteY17" fmla="*/ 688181 h 1664494"/>
              <a:gd name="connsiteX18" fmla="*/ 1445534 w 6031821"/>
              <a:gd name="connsiteY18" fmla="*/ 759619 h 1664494"/>
              <a:gd name="connsiteX19" fmla="*/ 1212172 w 6031821"/>
              <a:gd name="connsiteY19" fmla="*/ 807244 h 1664494"/>
              <a:gd name="connsiteX20" fmla="*/ 878796 w 6031821"/>
              <a:gd name="connsiteY20" fmla="*/ 873919 h 1664494"/>
              <a:gd name="connsiteX21" fmla="*/ 604952 w 6031821"/>
              <a:gd name="connsiteY21" fmla="*/ 904875 h 1664494"/>
              <a:gd name="connsiteX22" fmla="*/ 159659 w 6031821"/>
              <a:gd name="connsiteY22" fmla="*/ 931069 h 1664494"/>
              <a:gd name="connsiteX23" fmla="*/ 115 w 6031821"/>
              <a:gd name="connsiteY23" fmla="*/ 942975 h 1664494"/>
              <a:gd name="connsiteX24" fmla="*/ 31071 w 6031821"/>
              <a:gd name="connsiteY24" fmla="*/ 1664494 h 1664494"/>
              <a:gd name="connsiteX25" fmla="*/ 5117421 w 6031821"/>
              <a:gd name="connsiteY25" fmla="*/ 1664494 h 1664494"/>
              <a:gd name="connsiteX26" fmla="*/ 5698446 w 6031821"/>
              <a:gd name="connsiteY26" fmla="*/ 1626394 h 1664494"/>
              <a:gd name="connsiteX27" fmla="*/ 6031821 w 6031821"/>
              <a:gd name="connsiteY27" fmla="*/ 1607344 h 1664494"/>
              <a:gd name="connsiteX28" fmla="*/ 6022295 w 6031821"/>
              <a:gd name="connsiteY28" fmla="*/ 0 h 1664494"/>
              <a:gd name="connsiteX0" fmla="*/ 6022295 w 6031821"/>
              <a:gd name="connsiteY0" fmla="*/ 0 h 1664494"/>
              <a:gd name="connsiteX1" fmla="*/ 5579384 w 6031821"/>
              <a:gd name="connsiteY1" fmla="*/ 114300 h 1664494"/>
              <a:gd name="connsiteX2" fmla="*/ 5153140 w 6031821"/>
              <a:gd name="connsiteY2" fmla="*/ 219075 h 1664494"/>
              <a:gd name="connsiteX3" fmla="*/ 5007883 w 6031821"/>
              <a:gd name="connsiteY3" fmla="*/ 314325 h 1664494"/>
              <a:gd name="connsiteX4" fmla="*/ 4743565 w 6031821"/>
              <a:gd name="connsiteY4" fmla="*/ 473869 h 1664494"/>
              <a:gd name="connsiteX5" fmla="*/ 4507821 w 6031821"/>
              <a:gd name="connsiteY5" fmla="*/ 545306 h 1664494"/>
              <a:gd name="connsiteX6" fmla="*/ 4400665 w 6031821"/>
              <a:gd name="connsiteY6" fmla="*/ 559595 h 1664494"/>
              <a:gd name="connsiteX7" fmla="*/ 4248265 w 6031821"/>
              <a:gd name="connsiteY7" fmla="*/ 538163 h 1664494"/>
              <a:gd name="connsiteX8" fmla="*/ 4062528 w 6031821"/>
              <a:gd name="connsiteY8" fmla="*/ 431006 h 1664494"/>
              <a:gd name="connsiteX9" fmla="*/ 3893383 w 6031821"/>
              <a:gd name="connsiteY9" fmla="*/ 357190 h 1664494"/>
              <a:gd name="connsiteX10" fmla="*/ 3741058 w 6031821"/>
              <a:gd name="connsiteY10" fmla="*/ 359568 h 1664494"/>
              <a:gd name="connsiteX11" fmla="*/ 3583821 w 6031821"/>
              <a:gd name="connsiteY11" fmla="*/ 371476 h 1664494"/>
              <a:gd name="connsiteX12" fmla="*/ 3350533 w 6031821"/>
              <a:gd name="connsiteY12" fmla="*/ 376238 h 1664494"/>
              <a:gd name="connsiteX13" fmla="*/ 3076690 w 6031821"/>
              <a:gd name="connsiteY13" fmla="*/ 402431 h 1664494"/>
              <a:gd name="connsiteX14" fmla="*/ 2900401 w 6031821"/>
              <a:gd name="connsiteY14" fmla="*/ 381000 h 1664494"/>
              <a:gd name="connsiteX15" fmla="*/ 2762365 w 6031821"/>
              <a:gd name="connsiteY15" fmla="*/ 392906 h 1664494"/>
              <a:gd name="connsiteX16" fmla="*/ 2317070 w 6031821"/>
              <a:gd name="connsiteY16" fmla="*/ 502443 h 1664494"/>
              <a:gd name="connsiteX17" fmla="*/ 2102758 w 6031821"/>
              <a:gd name="connsiteY17" fmla="*/ 590550 h 1664494"/>
              <a:gd name="connsiteX18" fmla="*/ 1762240 w 6031821"/>
              <a:gd name="connsiteY18" fmla="*/ 688181 h 1664494"/>
              <a:gd name="connsiteX19" fmla="*/ 1445534 w 6031821"/>
              <a:gd name="connsiteY19" fmla="*/ 759619 h 1664494"/>
              <a:gd name="connsiteX20" fmla="*/ 1212172 w 6031821"/>
              <a:gd name="connsiteY20" fmla="*/ 807244 h 1664494"/>
              <a:gd name="connsiteX21" fmla="*/ 878796 w 6031821"/>
              <a:gd name="connsiteY21" fmla="*/ 873919 h 1664494"/>
              <a:gd name="connsiteX22" fmla="*/ 604952 w 6031821"/>
              <a:gd name="connsiteY22" fmla="*/ 904875 h 1664494"/>
              <a:gd name="connsiteX23" fmla="*/ 159659 w 6031821"/>
              <a:gd name="connsiteY23" fmla="*/ 931069 h 1664494"/>
              <a:gd name="connsiteX24" fmla="*/ 115 w 6031821"/>
              <a:gd name="connsiteY24" fmla="*/ 942975 h 1664494"/>
              <a:gd name="connsiteX25" fmla="*/ 31071 w 6031821"/>
              <a:gd name="connsiteY25" fmla="*/ 1664494 h 1664494"/>
              <a:gd name="connsiteX26" fmla="*/ 5117421 w 6031821"/>
              <a:gd name="connsiteY26" fmla="*/ 1664494 h 1664494"/>
              <a:gd name="connsiteX27" fmla="*/ 5698446 w 6031821"/>
              <a:gd name="connsiteY27" fmla="*/ 1626394 h 1664494"/>
              <a:gd name="connsiteX28" fmla="*/ 6031821 w 6031821"/>
              <a:gd name="connsiteY28" fmla="*/ 1607344 h 1664494"/>
              <a:gd name="connsiteX29" fmla="*/ 6022295 w 6031821"/>
              <a:gd name="connsiteY29" fmla="*/ 0 h 1664494"/>
              <a:gd name="connsiteX0" fmla="*/ 6022295 w 6031821"/>
              <a:gd name="connsiteY0" fmla="*/ 0 h 1664494"/>
              <a:gd name="connsiteX1" fmla="*/ 5579384 w 6031821"/>
              <a:gd name="connsiteY1" fmla="*/ 114300 h 1664494"/>
              <a:gd name="connsiteX2" fmla="*/ 5153140 w 6031821"/>
              <a:gd name="connsiteY2" fmla="*/ 219075 h 1664494"/>
              <a:gd name="connsiteX3" fmla="*/ 5007883 w 6031821"/>
              <a:gd name="connsiteY3" fmla="*/ 314325 h 1664494"/>
              <a:gd name="connsiteX4" fmla="*/ 4743565 w 6031821"/>
              <a:gd name="connsiteY4" fmla="*/ 473869 h 1664494"/>
              <a:gd name="connsiteX5" fmla="*/ 4507821 w 6031821"/>
              <a:gd name="connsiteY5" fmla="*/ 545306 h 1664494"/>
              <a:gd name="connsiteX6" fmla="*/ 4400665 w 6031821"/>
              <a:gd name="connsiteY6" fmla="*/ 559595 h 1664494"/>
              <a:gd name="connsiteX7" fmla="*/ 4248265 w 6031821"/>
              <a:gd name="connsiteY7" fmla="*/ 538163 h 1664494"/>
              <a:gd name="connsiteX8" fmla="*/ 4062528 w 6031821"/>
              <a:gd name="connsiteY8" fmla="*/ 431006 h 1664494"/>
              <a:gd name="connsiteX9" fmla="*/ 3893383 w 6031821"/>
              <a:gd name="connsiteY9" fmla="*/ 357190 h 1664494"/>
              <a:gd name="connsiteX10" fmla="*/ 3741058 w 6031821"/>
              <a:gd name="connsiteY10" fmla="*/ 359568 h 1664494"/>
              <a:gd name="connsiteX11" fmla="*/ 3583821 w 6031821"/>
              <a:gd name="connsiteY11" fmla="*/ 371476 h 1664494"/>
              <a:gd name="connsiteX12" fmla="*/ 3350533 w 6031821"/>
              <a:gd name="connsiteY12" fmla="*/ 376238 h 1664494"/>
              <a:gd name="connsiteX13" fmla="*/ 3052878 w 6031821"/>
              <a:gd name="connsiteY13" fmla="*/ 407194 h 1664494"/>
              <a:gd name="connsiteX14" fmla="*/ 2900401 w 6031821"/>
              <a:gd name="connsiteY14" fmla="*/ 381000 h 1664494"/>
              <a:gd name="connsiteX15" fmla="*/ 2762365 w 6031821"/>
              <a:gd name="connsiteY15" fmla="*/ 392906 h 1664494"/>
              <a:gd name="connsiteX16" fmla="*/ 2317070 w 6031821"/>
              <a:gd name="connsiteY16" fmla="*/ 502443 h 1664494"/>
              <a:gd name="connsiteX17" fmla="*/ 2102758 w 6031821"/>
              <a:gd name="connsiteY17" fmla="*/ 590550 h 1664494"/>
              <a:gd name="connsiteX18" fmla="*/ 1762240 w 6031821"/>
              <a:gd name="connsiteY18" fmla="*/ 688181 h 1664494"/>
              <a:gd name="connsiteX19" fmla="*/ 1445534 w 6031821"/>
              <a:gd name="connsiteY19" fmla="*/ 759619 h 1664494"/>
              <a:gd name="connsiteX20" fmla="*/ 1212172 w 6031821"/>
              <a:gd name="connsiteY20" fmla="*/ 807244 h 1664494"/>
              <a:gd name="connsiteX21" fmla="*/ 878796 w 6031821"/>
              <a:gd name="connsiteY21" fmla="*/ 873919 h 1664494"/>
              <a:gd name="connsiteX22" fmla="*/ 604952 w 6031821"/>
              <a:gd name="connsiteY22" fmla="*/ 904875 h 1664494"/>
              <a:gd name="connsiteX23" fmla="*/ 159659 w 6031821"/>
              <a:gd name="connsiteY23" fmla="*/ 931069 h 1664494"/>
              <a:gd name="connsiteX24" fmla="*/ 115 w 6031821"/>
              <a:gd name="connsiteY24" fmla="*/ 942975 h 1664494"/>
              <a:gd name="connsiteX25" fmla="*/ 31071 w 6031821"/>
              <a:gd name="connsiteY25" fmla="*/ 1664494 h 1664494"/>
              <a:gd name="connsiteX26" fmla="*/ 5117421 w 6031821"/>
              <a:gd name="connsiteY26" fmla="*/ 1664494 h 1664494"/>
              <a:gd name="connsiteX27" fmla="*/ 5698446 w 6031821"/>
              <a:gd name="connsiteY27" fmla="*/ 1626394 h 1664494"/>
              <a:gd name="connsiteX28" fmla="*/ 6031821 w 6031821"/>
              <a:gd name="connsiteY28" fmla="*/ 1607344 h 1664494"/>
              <a:gd name="connsiteX29" fmla="*/ 6022295 w 6031821"/>
              <a:gd name="connsiteY29" fmla="*/ 0 h 1664494"/>
              <a:gd name="connsiteX0" fmla="*/ 6022295 w 6031821"/>
              <a:gd name="connsiteY0" fmla="*/ 0 h 1664494"/>
              <a:gd name="connsiteX1" fmla="*/ 5579384 w 6031821"/>
              <a:gd name="connsiteY1" fmla="*/ 114300 h 1664494"/>
              <a:gd name="connsiteX2" fmla="*/ 5153140 w 6031821"/>
              <a:gd name="connsiteY2" fmla="*/ 219075 h 1664494"/>
              <a:gd name="connsiteX3" fmla="*/ 5007883 w 6031821"/>
              <a:gd name="connsiteY3" fmla="*/ 314325 h 1664494"/>
              <a:gd name="connsiteX4" fmla="*/ 4743565 w 6031821"/>
              <a:gd name="connsiteY4" fmla="*/ 473869 h 1664494"/>
              <a:gd name="connsiteX5" fmla="*/ 4507821 w 6031821"/>
              <a:gd name="connsiteY5" fmla="*/ 545306 h 1664494"/>
              <a:gd name="connsiteX6" fmla="*/ 4400665 w 6031821"/>
              <a:gd name="connsiteY6" fmla="*/ 559595 h 1664494"/>
              <a:gd name="connsiteX7" fmla="*/ 4248265 w 6031821"/>
              <a:gd name="connsiteY7" fmla="*/ 538163 h 1664494"/>
              <a:gd name="connsiteX8" fmla="*/ 4062528 w 6031821"/>
              <a:gd name="connsiteY8" fmla="*/ 431006 h 1664494"/>
              <a:gd name="connsiteX9" fmla="*/ 3893383 w 6031821"/>
              <a:gd name="connsiteY9" fmla="*/ 357190 h 1664494"/>
              <a:gd name="connsiteX10" fmla="*/ 3741058 w 6031821"/>
              <a:gd name="connsiteY10" fmla="*/ 359568 h 1664494"/>
              <a:gd name="connsiteX11" fmla="*/ 3583821 w 6031821"/>
              <a:gd name="connsiteY11" fmla="*/ 371476 h 1664494"/>
              <a:gd name="connsiteX12" fmla="*/ 3350533 w 6031821"/>
              <a:gd name="connsiteY12" fmla="*/ 376238 h 1664494"/>
              <a:gd name="connsiteX13" fmla="*/ 3126620 w 6031821"/>
              <a:gd name="connsiteY13" fmla="*/ 447675 h 1664494"/>
              <a:gd name="connsiteX14" fmla="*/ 3052878 w 6031821"/>
              <a:gd name="connsiteY14" fmla="*/ 407194 h 1664494"/>
              <a:gd name="connsiteX15" fmla="*/ 2900401 w 6031821"/>
              <a:gd name="connsiteY15" fmla="*/ 381000 h 1664494"/>
              <a:gd name="connsiteX16" fmla="*/ 2762365 w 6031821"/>
              <a:gd name="connsiteY16" fmla="*/ 392906 h 1664494"/>
              <a:gd name="connsiteX17" fmla="*/ 2317070 w 6031821"/>
              <a:gd name="connsiteY17" fmla="*/ 502443 h 1664494"/>
              <a:gd name="connsiteX18" fmla="*/ 2102758 w 6031821"/>
              <a:gd name="connsiteY18" fmla="*/ 590550 h 1664494"/>
              <a:gd name="connsiteX19" fmla="*/ 1762240 w 6031821"/>
              <a:gd name="connsiteY19" fmla="*/ 688181 h 1664494"/>
              <a:gd name="connsiteX20" fmla="*/ 1445534 w 6031821"/>
              <a:gd name="connsiteY20" fmla="*/ 759619 h 1664494"/>
              <a:gd name="connsiteX21" fmla="*/ 1212172 w 6031821"/>
              <a:gd name="connsiteY21" fmla="*/ 807244 h 1664494"/>
              <a:gd name="connsiteX22" fmla="*/ 878796 w 6031821"/>
              <a:gd name="connsiteY22" fmla="*/ 873919 h 1664494"/>
              <a:gd name="connsiteX23" fmla="*/ 604952 w 6031821"/>
              <a:gd name="connsiteY23" fmla="*/ 904875 h 1664494"/>
              <a:gd name="connsiteX24" fmla="*/ 159659 w 6031821"/>
              <a:gd name="connsiteY24" fmla="*/ 931069 h 1664494"/>
              <a:gd name="connsiteX25" fmla="*/ 115 w 6031821"/>
              <a:gd name="connsiteY25" fmla="*/ 942975 h 1664494"/>
              <a:gd name="connsiteX26" fmla="*/ 31071 w 6031821"/>
              <a:gd name="connsiteY26" fmla="*/ 1664494 h 1664494"/>
              <a:gd name="connsiteX27" fmla="*/ 5117421 w 6031821"/>
              <a:gd name="connsiteY27" fmla="*/ 1664494 h 1664494"/>
              <a:gd name="connsiteX28" fmla="*/ 5698446 w 6031821"/>
              <a:gd name="connsiteY28" fmla="*/ 1626394 h 1664494"/>
              <a:gd name="connsiteX29" fmla="*/ 6031821 w 6031821"/>
              <a:gd name="connsiteY29" fmla="*/ 1607344 h 1664494"/>
              <a:gd name="connsiteX30" fmla="*/ 6022295 w 6031821"/>
              <a:gd name="connsiteY30" fmla="*/ 0 h 1664494"/>
              <a:gd name="connsiteX0" fmla="*/ 6022295 w 6031821"/>
              <a:gd name="connsiteY0" fmla="*/ 0 h 1664494"/>
              <a:gd name="connsiteX1" fmla="*/ 5579384 w 6031821"/>
              <a:gd name="connsiteY1" fmla="*/ 114300 h 1664494"/>
              <a:gd name="connsiteX2" fmla="*/ 5153140 w 6031821"/>
              <a:gd name="connsiteY2" fmla="*/ 219075 h 1664494"/>
              <a:gd name="connsiteX3" fmla="*/ 5007883 w 6031821"/>
              <a:gd name="connsiteY3" fmla="*/ 314325 h 1664494"/>
              <a:gd name="connsiteX4" fmla="*/ 4743565 w 6031821"/>
              <a:gd name="connsiteY4" fmla="*/ 473869 h 1664494"/>
              <a:gd name="connsiteX5" fmla="*/ 4507821 w 6031821"/>
              <a:gd name="connsiteY5" fmla="*/ 545306 h 1664494"/>
              <a:gd name="connsiteX6" fmla="*/ 4400665 w 6031821"/>
              <a:gd name="connsiteY6" fmla="*/ 559595 h 1664494"/>
              <a:gd name="connsiteX7" fmla="*/ 4248265 w 6031821"/>
              <a:gd name="connsiteY7" fmla="*/ 538163 h 1664494"/>
              <a:gd name="connsiteX8" fmla="*/ 4062528 w 6031821"/>
              <a:gd name="connsiteY8" fmla="*/ 431006 h 1664494"/>
              <a:gd name="connsiteX9" fmla="*/ 3893383 w 6031821"/>
              <a:gd name="connsiteY9" fmla="*/ 357190 h 1664494"/>
              <a:gd name="connsiteX10" fmla="*/ 3741058 w 6031821"/>
              <a:gd name="connsiteY10" fmla="*/ 359568 h 1664494"/>
              <a:gd name="connsiteX11" fmla="*/ 3583821 w 6031821"/>
              <a:gd name="connsiteY11" fmla="*/ 371476 h 1664494"/>
              <a:gd name="connsiteX12" fmla="*/ 3238614 w 6031821"/>
              <a:gd name="connsiteY12" fmla="*/ 347663 h 1664494"/>
              <a:gd name="connsiteX13" fmla="*/ 3126620 w 6031821"/>
              <a:gd name="connsiteY13" fmla="*/ 447675 h 1664494"/>
              <a:gd name="connsiteX14" fmla="*/ 3052878 w 6031821"/>
              <a:gd name="connsiteY14" fmla="*/ 407194 h 1664494"/>
              <a:gd name="connsiteX15" fmla="*/ 2900401 w 6031821"/>
              <a:gd name="connsiteY15" fmla="*/ 381000 h 1664494"/>
              <a:gd name="connsiteX16" fmla="*/ 2762365 w 6031821"/>
              <a:gd name="connsiteY16" fmla="*/ 392906 h 1664494"/>
              <a:gd name="connsiteX17" fmla="*/ 2317070 w 6031821"/>
              <a:gd name="connsiteY17" fmla="*/ 502443 h 1664494"/>
              <a:gd name="connsiteX18" fmla="*/ 2102758 w 6031821"/>
              <a:gd name="connsiteY18" fmla="*/ 590550 h 1664494"/>
              <a:gd name="connsiteX19" fmla="*/ 1762240 w 6031821"/>
              <a:gd name="connsiteY19" fmla="*/ 688181 h 1664494"/>
              <a:gd name="connsiteX20" fmla="*/ 1445534 w 6031821"/>
              <a:gd name="connsiteY20" fmla="*/ 759619 h 1664494"/>
              <a:gd name="connsiteX21" fmla="*/ 1212172 w 6031821"/>
              <a:gd name="connsiteY21" fmla="*/ 807244 h 1664494"/>
              <a:gd name="connsiteX22" fmla="*/ 878796 w 6031821"/>
              <a:gd name="connsiteY22" fmla="*/ 873919 h 1664494"/>
              <a:gd name="connsiteX23" fmla="*/ 604952 w 6031821"/>
              <a:gd name="connsiteY23" fmla="*/ 904875 h 1664494"/>
              <a:gd name="connsiteX24" fmla="*/ 159659 w 6031821"/>
              <a:gd name="connsiteY24" fmla="*/ 931069 h 1664494"/>
              <a:gd name="connsiteX25" fmla="*/ 115 w 6031821"/>
              <a:gd name="connsiteY25" fmla="*/ 942975 h 1664494"/>
              <a:gd name="connsiteX26" fmla="*/ 31071 w 6031821"/>
              <a:gd name="connsiteY26" fmla="*/ 1664494 h 1664494"/>
              <a:gd name="connsiteX27" fmla="*/ 5117421 w 6031821"/>
              <a:gd name="connsiteY27" fmla="*/ 1664494 h 1664494"/>
              <a:gd name="connsiteX28" fmla="*/ 5698446 w 6031821"/>
              <a:gd name="connsiteY28" fmla="*/ 1626394 h 1664494"/>
              <a:gd name="connsiteX29" fmla="*/ 6031821 w 6031821"/>
              <a:gd name="connsiteY29" fmla="*/ 1607344 h 1664494"/>
              <a:gd name="connsiteX30" fmla="*/ 6022295 w 6031821"/>
              <a:gd name="connsiteY30" fmla="*/ 0 h 1664494"/>
              <a:gd name="connsiteX0" fmla="*/ 6022295 w 6031821"/>
              <a:gd name="connsiteY0" fmla="*/ 0 h 1664494"/>
              <a:gd name="connsiteX1" fmla="*/ 5579384 w 6031821"/>
              <a:gd name="connsiteY1" fmla="*/ 114300 h 1664494"/>
              <a:gd name="connsiteX2" fmla="*/ 5153140 w 6031821"/>
              <a:gd name="connsiteY2" fmla="*/ 219075 h 1664494"/>
              <a:gd name="connsiteX3" fmla="*/ 5007883 w 6031821"/>
              <a:gd name="connsiteY3" fmla="*/ 314325 h 1664494"/>
              <a:gd name="connsiteX4" fmla="*/ 4743565 w 6031821"/>
              <a:gd name="connsiteY4" fmla="*/ 473869 h 1664494"/>
              <a:gd name="connsiteX5" fmla="*/ 4507821 w 6031821"/>
              <a:gd name="connsiteY5" fmla="*/ 545306 h 1664494"/>
              <a:gd name="connsiteX6" fmla="*/ 4400665 w 6031821"/>
              <a:gd name="connsiteY6" fmla="*/ 559595 h 1664494"/>
              <a:gd name="connsiteX7" fmla="*/ 4248265 w 6031821"/>
              <a:gd name="connsiteY7" fmla="*/ 538163 h 1664494"/>
              <a:gd name="connsiteX8" fmla="*/ 4062528 w 6031821"/>
              <a:gd name="connsiteY8" fmla="*/ 431006 h 1664494"/>
              <a:gd name="connsiteX9" fmla="*/ 3893383 w 6031821"/>
              <a:gd name="connsiteY9" fmla="*/ 357190 h 1664494"/>
              <a:gd name="connsiteX10" fmla="*/ 3741058 w 6031821"/>
              <a:gd name="connsiteY10" fmla="*/ 359568 h 1664494"/>
              <a:gd name="connsiteX11" fmla="*/ 3583821 w 6031821"/>
              <a:gd name="connsiteY11" fmla="*/ 371476 h 1664494"/>
              <a:gd name="connsiteX12" fmla="*/ 3238614 w 6031821"/>
              <a:gd name="connsiteY12" fmla="*/ 347663 h 1664494"/>
              <a:gd name="connsiteX13" fmla="*/ 3126620 w 6031821"/>
              <a:gd name="connsiteY13" fmla="*/ 447675 h 1664494"/>
              <a:gd name="connsiteX14" fmla="*/ 3052878 w 6031821"/>
              <a:gd name="connsiteY14" fmla="*/ 407194 h 1664494"/>
              <a:gd name="connsiteX15" fmla="*/ 2900401 w 6031821"/>
              <a:gd name="connsiteY15" fmla="*/ 381000 h 1664494"/>
              <a:gd name="connsiteX16" fmla="*/ 2762365 w 6031821"/>
              <a:gd name="connsiteY16" fmla="*/ 392906 h 1664494"/>
              <a:gd name="connsiteX17" fmla="*/ 2317070 w 6031821"/>
              <a:gd name="connsiteY17" fmla="*/ 502443 h 1664494"/>
              <a:gd name="connsiteX18" fmla="*/ 2102758 w 6031821"/>
              <a:gd name="connsiteY18" fmla="*/ 590550 h 1664494"/>
              <a:gd name="connsiteX19" fmla="*/ 1762240 w 6031821"/>
              <a:gd name="connsiteY19" fmla="*/ 688181 h 1664494"/>
              <a:gd name="connsiteX20" fmla="*/ 1445534 w 6031821"/>
              <a:gd name="connsiteY20" fmla="*/ 759619 h 1664494"/>
              <a:gd name="connsiteX21" fmla="*/ 1212172 w 6031821"/>
              <a:gd name="connsiteY21" fmla="*/ 807244 h 1664494"/>
              <a:gd name="connsiteX22" fmla="*/ 878796 w 6031821"/>
              <a:gd name="connsiteY22" fmla="*/ 873919 h 1664494"/>
              <a:gd name="connsiteX23" fmla="*/ 604952 w 6031821"/>
              <a:gd name="connsiteY23" fmla="*/ 904875 h 1664494"/>
              <a:gd name="connsiteX24" fmla="*/ 159659 w 6031821"/>
              <a:gd name="connsiteY24" fmla="*/ 931069 h 1664494"/>
              <a:gd name="connsiteX25" fmla="*/ 115 w 6031821"/>
              <a:gd name="connsiteY25" fmla="*/ 942975 h 1664494"/>
              <a:gd name="connsiteX26" fmla="*/ 31071 w 6031821"/>
              <a:gd name="connsiteY26" fmla="*/ 1664494 h 1664494"/>
              <a:gd name="connsiteX27" fmla="*/ 5117421 w 6031821"/>
              <a:gd name="connsiteY27" fmla="*/ 1664494 h 1664494"/>
              <a:gd name="connsiteX28" fmla="*/ 5698446 w 6031821"/>
              <a:gd name="connsiteY28" fmla="*/ 1626394 h 1664494"/>
              <a:gd name="connsiteX29" fmla="*/ 6031821 w 6031821"/>
              <a:gd name="connsiteY29" fmla="*/ 1607344 h 1664494"/>
              <a:gd name="connsiteX30" fmla="*/ 6022295 w 6031821"/>
              <a:gd name="connsiteY30" fmla="*/ 0 h 1664494"/>
              <a:gd name="connsiteX0" fmla="*/ 6022295 w 6031821"/>
              <a:gd name="connsiteY0" fmla="*/ 0 h 1664494"/>
              <a:gd name="connsiteX1" fmla="*/ 5579384 w 6031821"/>
              <a:gd name="connsiteY1" fmla="*/ 114300 h 1664494"/>
              <a:gd name="connsiteX2" fmla="*/ 5153140 w 6031821"/>
              <a:gd name="connsiteY2" fmla="*/ 219075 h 1664494"/>
              <a:gd name="connsiteX3" fmla="*/ 5007883 w 6031821"/>
              <a:gd name="connsiteY3" fmla="*/ 314325 h 1664494"/>
              <a:gd name="connsiteX4" fmla="*/ 4743565 w 6031821"/>
              <a:gd name="connsiteY4" fmla="*/ 473869 h 1664494"/>
              <a:gd name="connsiteX5" fmla="*/ 4507821 w 6031821"/>
              <a:gd name="connsiteY5" fmla="*/ 545306 h 1664494"/>
              <a:gd name="connsiteX6" fmla="*/ 4400665 w 6031821"/>
              <a:gd name="connsiteY6" fmla="*/ 559595 h 1664494"/>
              <a:gd name="connsiteX7" fmla="*/ 4248265 w 6031821"/>
              <a:gd name="connsiteY7" fmla="*/ 538163 h 1664494"/>
              <a:gd name="connsiteX8" fmla="*/ 4062528 w 6031821"/>
              <a:gd name="connsiteY8" fmla="*/ 431006 h 1664494"/>
              <a:gd name="connsiteX9" fmla="*/ 3893383 w 6031821"/>
              <a:gd name="connsiteY9" fmla="*/ 357190 h 1664494"/>
              <a:gd name="connsiteX10" fmla="*/ 3741058 w 6031821"/>
              <a:gd name="connsiteY10" fmla="*/ 359568 h 1664494"/>
              <a:gd name="connsiteX11" fmla="*/ 3583821 w 6031821"/>
              <a:gd name="connsiteY11" fmla="*/ 371476 h 1664494"/>
              <a:gd name="connsiteX12" fmla="*/ 3307595 w 6031821"/>
              <a:gd name="connsiteY12" fmla="*/ 285750 h 1664494"/>
              <a:gd name="connsiteX13" fmla="*/ 3238614 w 6031821"/>
              <a:gd name="connsiteY13" fmla="*/ 347663 h 1664494"/>
              <a:gd name="connsiteX14" fmla="*/ 3126620 w 6031821"/>
              <a:gd name="connsiteY14" fmla="*/ 447675 h 1664494"/>
              <a:gd name="connsiteX15" fmla="*/ 3052878 w 6031821"/>
              <a:gd name="connsiteY15" fmla="*/ 407194 h 1664494"/>
              <a:gd name="connsiteX16" fmla="*/ 2900401 w 6031821"/>
              <a:gd name="connsiteY16" fmla="*/ 381000 h 1664494"/>
              <a:gd name="connsiteX17" fmla="*/ 2762365 w 6031821"/>
              <a:gd name="connsiteY17" fmla="*/ 392906 h 1664494"/>
              <a:gd name="connsiteX18" fmla="*/ 2317070 w 6031821"/>
              <a:gd name="connsiteY18" fmla="*/ 502443 h 1664494"/>
              <a:gd name="connsiteX19" fmla="*/ 2102758 w 6031821"/>
              <a:gd name="connsiteY19" fmla="*/ 590550 h 1664494"/>
              <a:gd name="connsiteX20" fmla="*/ 1762240 w 6031821"/>
              <a:gd name="connsiteY20" fmla="*/ 688181 h 1664494"/>
              <a:gd name="connsiteX21" fmla="*/ 1445534 w 6031821"/>
              <a:gd name="connsiteY21" fmla="*/ 759619 h 1664494"/>
              <a:gd name="connsiteX22" fmla="*/ 1212172 w 6031821"/>
              <a:gd name="connsiteY22" fmla="*/ 807244 h 1664494"/>
              <a:gd name="connsiteX23" fmla="*/ 878796 w 6031821"/>
              <a:gd name="connsiteY23" fmla="*/ 873919 h 1664494"/>
              <a:gd name="connsiteX24" fmla="*/ 604952 w 6031821"/>
              <a:gd name="connsiteY24" fmla="*/ 904875 h 1664494"/>
              <a:gd name="connsiteX25" fmla="*/ 159659 w 6031821"/>
              <a:gd name="connsiteY25" fmla="*/ 931069 h 1664494"/>
              <a:gd name="connsiteX26" fmla="*/ 115 w 6031821"/>
              <a:gd name="connsiteY26" fmla="*/ 942975 h 1664494"/>
              <a:gd name="connsiteX27" fmla="*/ 31071 w 6031821"/>
              <a:gd name="connsiteY27" fmla="*/ 1664494 h 1664494"/>
              <a:gd name="connsiteX28" fmla="*/ 5117421 w 6031821"/>
              <a:gd name="connsiteY28" fmla="*/ 1664494 h 1664494"/>
              <a:gd name="connsiteX29" fmla="*/ 5698446 w 6031821"/>
              <a:gd name="connsiteY29" fmla="*/ 1626394 h 1664494"/>
              <a:gd name="connsiteX30" fmla="*/ 6031821 w 6031821"/>
              <a:gd name="connsiteY30" fmla="*/ 1607344 h 1664494"/>
              <a:gd name="connsiteX31" fmla="*/ 6022295 w 6031821"/>
              <a:gd name="connsiteY31" fmla="*/ 0 h 1664494"/>
              <a:gd name="connsiteX0" fmla="*/ 6022295 w 6031821"/>
              <a:gd name="connsiteY0" fmla="*/ 0 h 1664494"/>
              <a:gd name="connsiteX1" fmla="*/ 5579384 w 6031821"/>
              <a:gd name="connsiteY1" fmla="*/ 114300 h 1664494"/>
              <a:gd name="connsiteX2" fmla="*/ 5153140 w 6031821"/>
              <a:gd name="connsiteY2" fmla="*/ 219075 h 1664494"/>
              <a:gd name="connsiteX3" fmla="*/ 5007883 w 6031821"/>
              <a:gd name="connsiteY3" fmla="*/ 314325 h 1664494"/>
              <a:gd name="connsiteX4" fmla="*/ 4743565 w 6031821"/>
              <a:gd name="connsiteY4" fmla="*/ 473869 h 1664494"/>
              <a:gd name="connsiteX5" fmla="*/ 4507821 w 6031821"/>
              <a:gd name="connsiteY5" fmla="*/ 545306 h 1664494"/>
              <a:gd name="connsiteX6" fmla="*/ 4400665 w 6031821"/>
              <a:gd name="connsiteY6" fmla="*/ 559595 h 1664494"/>
              <a:gd name="connsiteX7" fmla="*/ 4248265 w 6031821"/>
              <a:gd name="connsiteY7" fmla="*/ 538163 h 1664494"/>
              <a:gd name="connsiteX8" fmla="*/ 4062528 w 6031821"/>
              <a:gd name="connsiteY8" fmla="*/ 431006 h 1664494"/>
              <a:gd name="connsiteX9" fmla="*/ 3893383 w 6031821"/>
              <a:gd name="connsiteY9" fmla="*/ 357190 h 1664494"/>
              <a:gd name="connsiteX10" fmla="*/ 3741058 w 6031821"/>
              <a:gd name="connsiteY10" fmla="*/ 359568 h 1664494"/>
              <a:gd name="connsiteX11" fmla="*/ 3583821 w 6031821"/>
              <a:gd name="connsiteY11" fmla="*/ 371476 h 1664494"/>
              <a:gd name="connsiteX12" fmla="*/ 3448089 w 6031821"/>
              <a:gd name="connsiteY12" fmla="*/ 314325 h 1664494"/>
              <a:gd name="connsiteX13" fmla="*/ 3307595 w 6031821"/>
              <a:gd name="connsiteY13" fmla="*/ 285750 h 1664494"/>
              <a:gd name="connsiteX14" fmla="*/ 3238614 w 6031821"/>
              <a:gd name="connsiteY14" fmla="*/ 347663 h 1664494"/>
              <a:gd name="connsiteX15" fmla="*/ 3126620 w 6031821"/>
              <a:gd name="connsiteY15" fmla="*/ 447675 h 1664494"/>
              <a:gd name="connsiteX16" fmla="*/ 3052878 w 6031821"/>
              <a:gd name="connsiteY16" fmla="*/ 407194 h 1664494"/>
              <a:gd name="connsiteX17" fmla="*/ 2900401 w 6031821"/>
              <a:gd name="connsiteY17" fmla="*/ 381000 h 1664494"/>
              <a:gd name="connsiteX18" fmla="*/ 2762365 w 6031821"/>
              <a:gd name="connsiteY18" fmla="*/ 392906 h 1664494"/>
              <a:gd name="connsiteX19" fmla="*/ 2317070 w 6031821"/>
              <a:gd name="connsiteY19" fmla="*/ 502443 h 1664494"/>
              <a:gd name="connsiteX20" fmla="*/ 2102758 w 6031821"/>
              <a:gd name="connsiteY20" fmla="*/ 590550 h 1664494"/>
              <a:gd name="connsiteX21" fmla="*/ 1762240 w 6031821"/>
              <a:gd name="connsiteY21" fmla="*/ 688181 h 1664494"/>
              <a:gd name="connsiteX22" fmla="*/ 1445534 w 6031821"/>
              <a:gd name="connsiteY22" fmla="*/ 759619 h 1664494"/>
              <a:gd name="connsiteX23" fmla="*/ 1212172 w 6031821"/>
              <a:gd name="connsiteY23" fmla="*/ 807244 h 1664494"/>
              <a:gd name="connsiteX24" fmla="*/ 878796 w 6031821"/>
              <a:gd name="connsiteY24" fmla="*/ 873919 h 1664494"/>
              <a:gd name="connsiteX25" fmla="*/ 604952 w 6031821"/>
              <a:gd name="connsiteY25" fmla="*/ 904875 h 1664494"/>
              <a:gd name="connsiteX26" fmla="*/ 159659 w 6031821"/>
              <a:gd name="connsiteY26" fmla="*/ 931069 h 1664494"/>
              <a:gd name="connsiteX27" fmla="*/ 115 w 6031821"/>
              <a:gd name="connsiteY27" fmla="*/ 942975 h 1664494"/>
              <a:gd name="connsiteX28" fmla="*/ 31071 w 6031821"/>
              <a:gd name="connsiteY28" fmla="*/ 1664494 h 1664494"/>
              <a:gd name="connsiteX29" fmla="*/ 5117421 w 6031821"/>
              <a:gd name="connsiteY29" fmla="*/ 1664494 h 1664494"/>
              <a:gd name="connsiteX30" fmla="*/ 5698446 w 6031821"/>
              <a:gd name="connsiteY30" fmla="*/ 1626394 h 1664494"/>
              <a:gd name="connsiteX31" fmla="*/ 6031821 w 6031821"/>
              <a:gd name="connsiteY31" fmla="*/ 1607344 h 1664494"/>
              <a:gd name="connsiteX32" fmla="*/ 6022295 w 6031821"/>
              <a:gd name="connsiteY32" fmla="*/ 0 h 1664494"/>
              <a:gd name="connsiteX0" fmla="*/ 6022295 w 6031821"/>
              <a:gd name="connsiteY0" fmla="*/ 0 h 1664494"/>
              <a:gd name="connsiteX1" fmla="*/ 5579384 w 6031821"/>
              <a:gd name="connsiteY1" fmla="*/ 114300 h 1664494"/>
              <a:gd name="connsiteX2" fmla="*/ 5153140 w 6031821"/>
              <a:gd name="connsiteY2" fmla="*/ 219075 h 1664494"/>
              <a:gd name="connsiteX3" fmla="*/ 5007883 w 6031821"/>
              <a:gd name="connsiteY3" fmla="*/ 314325 h 1664494"/>
              <a:gd name="connsiteX4" fmla="*/ 4743565 w 6031821"/>
              <a:gd name="connsiteY4" fmla="*/ 473869 h 1664494"/>
              <a:gd name="connsiteX5" fmla="*/ 4507821 w 6031821"/>
              <a:gd name="connsiteY5" fmla="*/ 545306 h 1664494"/>
              <a:gd name="connsiteX6" fmla="*/ 4400665 w 6031821"/>
              <a:gd name="connsiteY6" fmla="*/ 559595 h 1664494"/>
              <a:gd name="connsiteX7" fmla="*/ 4248265 w 6031821"/>
              <a:gd name="connsiteY7" fmla="*/ 538163 h 1664494"/>
              <a:gd name="connsiteX8" fmla="*/ 4062528 w 6031821"/>
              <a:gd name="connsiteY8" fmla="*/ 431006 h 1664494"/>
              <a:gd name="connsiteX9" fmla="*/ 3893383 w 6031821"/>
              <a:gd name="connsiteY9" fmla="*/ 357190 h 1664494"/>
              <a:gd name="connsiteX10" fmla="*/ 3741058 w 6031821"/>
              <a:gd name="connsiteY10" fmla="*/ 359568 h 1664494"/>
              <a:gd name="connsiteX11" fmla="*/ 3560009 w 6031821"/>
              <a:gd name="connsiteY11" fmla="*/ 383382 h 1664494"/>
              <a:gd name="connsiteX12" fmla="*/ 3448089 w 6031821"/>
              <a:gd name="connsiteY12" fmla="*/ 314325 h 1664494"/>
              <a:gd name="connsiteX13" fmla="*/ 3307595 w 6031821"/>
              <a:gd name="connsiteY13" fmla="*/ 285750 h 1664494"/>
              <a:gd name="connsiteX14" fmla="*/ 3238614 w 6031821"/>
              <a:gd name="connsiteY14" fmla="*/ 347663 h 1664494"/>
              <a:gd name="connsiteX15" fmla="*/ 3126620 w 6031821"/>
              <a:gd name="connsiteY15" fmla="*/ 447675 h 1664494"/>
              <a:gd name="connsiteX16" fmla="*/ 3052878 w 6031821"/>
              <a:gd name="connsiteY16" fmla="*/ 407194 h 1664494"/>
              <a:gd name="connsiteX17" fmla="*/ 2900401 w 6031821"/>
              <a:gd name="connsiteY17" fmla="*/ 381000 h 1664494"/>
              <a:gd name="connsiteX18" fmla="*/ 2762365 w 6031821"/>
              <a:gd name="connsiteY18" fmla="*/ 392906 h 1664494"/>
              <a:gd name="connsiteX19" fmla="*/ 2317070 w 6031821"/>
              <a:gd name="connsiteY19" fmla="*/ 502443 h 1664494"/>
              <a:gd name="connsiteX20" fmla="*/ 2102758 w 6031821"/>
              <a:gd name="connsiteY20" fmla="*/ 590550 h 1664494"/>
              <a:gd name="connsiteX21" fmla="*/ 1762240 w 6031821"/>
              <a:gd name="connsiteY21" fmla="*/ 688181 h 1664494"/>
              <a:gd name="connsiteX22" fmla="*/ 1445534 w 6031821"/>
              <a:gd name="connsiteY22" fmla="*/ 759619 h 1664494"/>
              <a:gd name="connsiteX23" fmla="*/ 1212172 w 6031821"/>
              <a:gd name="connsiteY23" fmla="*/ 807244 h 1664494"/>
              <a:gd name="connsiteX24" fmla="*/ 878796 w 6031821"/>
              <a:gd name="connsiteY24" fmla="*/ 873919 h 1664494"/>
              <a:gd name="connsiteX25" fmla="*/ 604952 w 6031821"/>
              <a:gd name="connsiteY25" fmla="*/ 904875 h 1664494"/>
              <a:gd name="connsiteX26" fmla="*/ 159659 w 6031821"/>
              <a:gd name="connsiteY26" fmla="*/ 931069 h 1664494"/>
              <a:gd name="connsiteX27" fmla="*/ 115 w 6031821"/>
              <a:gd name="connsiteY27" fmla="*/ 942975 h 1664494"/>
              <a:gd name="connsiteX28" fmla="*/ 31071 w 6031821"/>
              <a:gd name="connsiteY28" fmla="*/ 1664494 h 1664494"/>
              <a:gd name="connsiteX29" fmla="*/ 5117421 w 6031821"/>
              <a:gd name="connsiteY29" fmla="*/ 1664494 h 1664494"/>
              <a:gd name="connsiteX30" fmla="*/ 5698446 w 6031821"/>
              <a:gd name="connsiteY30" fmla="*/ 1626394 h 1664494"/>
              <a:gd name="connsiteX31" fmla="*/ 6031821 w 6031821"/>
              <a:gd name="connsiteY31" fmla="*/ 1607344 h 1664494"/>
              <a:gd name="connsiteX32" fmla="*/ 6022295 w 6031821"/>
              <a:gd name="connsiteY32" fmla="*/ 0 h 1664494"/>
              <a:gd name="connsiteX0" fmla="*/ 6022295 w 6031821"/>
              <a:gd name="connsiteY0" fmla="*/ 0 h 1664494"/>
              <a:gd name="connsiteX1" fmla="*/ 5579384 w 6031821"/>
              <a:gd name="connsiteY1" fmla="*/ 114300 h 1664494"/>
              <a:gd name="connsiteX2" fmla="*/ 5153140 w 6031821"/>
              <a:gd name="connsiteY2" fmla="*/ 219075 h 1664494"/>
              <a:gd name="connsiteX3" fmla="*/ 5007883 w 6031821"/>
              <a:gd name="connsiteY3" fmla="*/ 314325 h 1664494"/>
              <a:gd name="connsiteX4" fmla="*/ 4743565 w 6031821"/>
              <a:gd name="connsiteY4" fmla="*/ 473869 h 1664494"/>
              <a:gd name="connsiteX5" fmla="*/ 4507821 w 6031821"/>
              <a:gd name="connsiteY5" fmla="*/ 545306 h 1664494"/>
              <a:gd name="connsiteX6" fmla="*/ 4400665 w 6031821"/>
              <a:gd name="connsiteY6" fmla="*/ 559595 h 1664494"/>
              <a:gd name="connsiteX7" fmla="*/ 4248265 w 6031821"/>
              <a:gd name="connsiteY7" fmla="*/ 538163 h 1664494"/>
              <a:gd name="connsiteX8" fmla="*/ 4062528 w 6031821"/>
              <a:gd name="connsiteY8" fmla="*/ 431006 h 1664494"/>
              <a:gd name="connsiteX9" fmla="*/ 3893383 w 6031821"/>
              <a:gd name="connsiteY9" fmla="*/ 357190 h 1664494"/>
              <a:gd name="connsiteX10" fmla="*/ 3672002 w 6031821"/>
              <a:gd name="connsiteY10" fmla="*/ 330993 h 1664494"/>
              <a:gd name="connsiteX11" fmla="*/ 3560009 w 6031821"/>
              <a:gd name="connsiteY11" fmla="*/ 383382 h 1664494"/>
              <a:gd name="connsiteX12" fmla="*/ 3448089 w 6031821"/>
              <a:gd name="connsiteY12" fmla="*/ 314325 h 1664494"/>
              <a:gd name="connsiteX13" fmla="*/ 3307595 w 6031821"/>
              <a:gd name="connsiteY13" fmla="*/ 285750 h 1664494"/>
              <a:gd name="connsiteX14" fmla="*/ 3238614 w 6031821"/>
              <a:gd name="connsiteY14" fmla="*/ 347663 h 1664494"/>
              <a:gd name="connsiteX15" fmla="*/ 3126620 w 6031821"/>
              <a:gd name="connsiteY15" fmla="*/ 447675 h 1664494"/>
              <a:gd name="connsiteX16" fmla="*/ 3052878 w 6031821"/>
              <a:gd name="connsiteY16" fmla="*/ 407194 h 1664494"/>
              <a:gd name="connsiteX17" fmla="*/ 2900401 w 6031821"/>
              <a:gd name="connsiteY17" fmla="*/ 381000 h 1664494"/>
              <a:gd name="connsiteX18" fmla="*/ 2762365 w 6031821"/>
              <a:gd name="connsiteY18" fmla="*/ 392906 h 1664494"/>
              <a:gd name="connsiteX19" fmla="*/ 2317070 w 6031821"/>
              <a:gd name="connsiteY19" fmla="*/ 502443 h 1664494"/>
              <a:gd name="connsiteX20" fmla="*/ 2102758 w 6031821"/>
              <a:gd name="connsiteY20" fmla="*/ 590550 h 1664494"/>
              <a:gd name="connsiteX21" fmla="*/ 1762240 w 6031821"/>
              <a:gd name="connsiteY21" fmla="*/ 688181 h 1664494"/>
              <a:gd name="connsiteX22" fmla="*/ 1445534 w 6031821"/>
              <a:gd name="connsiteY22" fmla="*/ 759619 h 1664494"/>
              <a:gd name="connsiteX23" fmla="*/ 1212172 w 6031821"/>
              <a:gd name="connsiteY23" fmla="*/ 807244 h 1664494"/>
              <a:gd name="connsiteX24" fmla="*/ 878796 w 6031821"/>
              <a:gd name="connsiteY24" fmla="*/ 873919 h 1664494"/>
              <a:gd name="connsiteX25" fmla="*/ 604952 w 6031821"/>
              <a:gd name="connsiteY25" fmla="*/ 904875 h 1664494"/>
              <a:gd name="connsiteX26" fmla="*/ 159659 w 6031821"/>
              <a:gd name="connsiteY26" fmla="*/ 931069 h 1664494"/>
              <a:gd name="connsiteX27" fmla="*/ 115 w 6031821"/>
              <a:gd name="connsiteY27" fmla="*/ 942975 h 1664494"/>
              <a:gd name="connsiteX28" fmla="*/ 31071 w 6031821"/>
              <a:gd name="connsiteY28" fmla="*/ 1664494 h 1664494"/>
              <a:gd name="connsiteX29" fmla="*/ 5117421 w 6031821"/>
              <a:gd name="connsiteY29" fmla="*/ 1664494 h 1664494"/>
              <a:gd name="connsiteX30" fmla="*/ 5698446 w 6031821"/>
              <a:gd name="connsiteY30" fmla="*/ 1626394 h 1664494"/>
              <a:gd name="connsiteX31" fmla="*/ 6031821 w 6031821"/>
              <a:gd name="connsiteY31" fmla="*/ 1607344 h 1664494"/>
              <a:gd name="connsiteX32" fmla="*/ 6022295 w 6031821"/>
              <a:gd name="connsiteY32" fmla="*/ 0 h 1664494"/>
              <a:gd name="connsiteX0" fmla="*/ 6022295 w 6031821"/>
              <a:gd name="connsiteY0" fmla="*/ 0 h 1664494"/>
              <a:gd name="connsiteX1" fmla="*/ 5579384 w 6031821"/>
              <a:gd name="connsiteY1" fmla="*/ 114300 h 1664494"/>
              <a:gd name="connsiteX2" fmla="*/ 5153140 w 6031821"/>
              <a:gd name="connsiteY2" fmla="*/ 219075 h 1664494"/>
              <a:gd name="connsiteX3" fmla="*/ 5007883 w 6031821"/>
              <a:gd name="connsiteY3" fmla="*/ 314325 h 1664494"/>
              <a:gd name="connsiteX4" fmla="*/ 4743565 w 6031821"/>
              <a:gd name="connsiteY4" fmla="*/ 473869 h 1664494"/>
              <a:gd name="connsiteX5" fmla="*/ 4507821 w 6031821"/>
              <a:gd name="connsiteY5" fmla="*/ 545306 h 1664494"/>
              <a:gd name="connsiteX6" fmla="*/ 4400665 w 6031821"/>
              <a:gd name="connsiteY6" fmla="*/ 559595 h 1664494"/>
              <a:gd name="connsiteX7" fmla="*/ 4248265 w 6031821"/>
              <a:gd name="connsiteY7" fmla="*/ 538163 h 1664494"/>
              <a:gd name="connsiteX8" fmla="*/ 4062528 w 6031821"/>
              <a:gd name="connsiteY8" fmla="*/ 431006 h 1664494"/>
              <a:gd name="connsiteX9" fmla="*/ 3833852 w 6031821"/>
              <a:gd name="connsiteY9" fmla="*/ 257177 h 1664494"/>
              <a:gd name="connsiteX10" fmla="*/ 3672002 w 6031821"/>
              <a:gd name="connsiteY10" fmla="*/ 330993 h 1664494"/>
              <a:gd name="connsiteX11" fmla="*/ 3560009 w 6031821"/>
              <a:gd name="connsiteY11" fmla="*/ 383382 h 1664494"/>
              <a:gd name="connsiteX12" fmla="*/ 3448089 w 6031821"/>
              <a:gd name="connsiteY12" fmla="*/ 314325 h 1664494"/>
              <a:gd name="connsiteX13" fmla="*/ 3307595 w 6031821"/>
              <a:gd name="connsiteY13" fmla="*/ 285750 h 1664494"/>
              <a:gd name="connsiteX14" fmla="*/ 3238614 w 6031821"/>
              <a:gd name="connsiteY14" fmla="*/ 347663 h 1664494"/>
              <a:gd name="connsiteX15" fmla="*/ 3126620 w 6031821"/>
              <a:gd name="connsiteY15" fmla="*/ 447675 h 1664494"/>
              <a:gd name="connsiteX16" fmla="*/ 3052878 w 6031821"/>
              <a:gd name="connsiteY16" fmla="*/ 407194 h 1664494"/>
              <a:gd name="connsiteX17" fmla="*/ 2900401 w 6031821"/>
              <a:gd name="connsiteY17" fmla="*/ 381000 h 1664494"/>
              <a:gd name="connsiteX18" fmla="*/ 2762365 w 6031821"/>
              <a:gd name="connsiteY18" fmla="*/ 392906 h 1664494"/>
              <a:gd name="connsiteX19" fmla="*/ 2317070 w 6031821"/>
              <a:gd name="connsiteY19" fmla="*/ 502443 h 1664494"/>
              <a:gd name="connsiteX20" fmla="*/ 2102758 w 6031821"/>
              <a:gd name="connsiteY20" fmla="*/ 590550 h 1664494"/>
              <a:gd name="connsiteX21" fmla="*/ 1762240 w 6031821"/>
              <a:gd name="connsiteY21" fmla="*/ 688181 h 1664494"/>
              <a:gd name="connsiteX22" fmla="*/ 1445534 w 6031821"/>
              <a:gd name="connsiteY22" fmla="*/ 759619 h 1664494"/>
              <a:gd name="connsiteX23" fmla="*/ 1212172 w 6031821"/>
              <a:gd name="connsiteY23" fmla="*/ 807244 h 1664494"/>
              <a:gd name="connsiteX24" fmla="*/ 878796 w 6031821"/>
              <a:gd name="connsiteY24" fmla="*/ 873919 h 1664494"/>
              <a:gd name="connsiteX25" fmla="*/ 604952 w 6031821"/>
              <a:gd name="connsiteY25" fmla="*/ 904875 h 1664494"/>
              <a:gd name="connsiteX26" fmla="*/ 159659 w 6031821"/>
              <a:gd name="connsiteY26" fmla="*/ 931069 h 1664494"/>
              <a:gd name="connsiteX27" fmla="*/ 115 w 6031821"/>
              <a:gd name="connsiteY27" fmla="*/ 942975 h 1664494"/>
              <a:gd name="connsiteX28" fmla="*/ 31071 w 6031821"/>
              <a:gd name="connsiteY28" fmla="*/ 1664494 h 1664494"/>
              <a:gd name="connsiteX29" fmla="*/ 5117421 w 6031821"/>
              <a:gd name="connsiteY29" fmla="*/ 1664494 h 1664494"/>
              <a:gd name="connsiteX30" fmla="*/ 5698446 w 6031821"/>
              <a:gd name="connsiteY30" fmla="*/ 1626394 h 1664494"/>
              <a:gd name="connsiteX31" fmla="*/ 6031821 w 6031821"/>
              <a:gd name="connsiteY31" fmla="*/ 1607344 h 1664494"/>
              <a:gd name="connsiteX32" fmla="*/ 6022295 w 6031821"/>
              <a:gd name="connsiteY32" fmla="*/ 0 h 1664494"/>
              <a:gd name="connsiteX0" fmla="*/ 6022295 w 6031821"/>
              <a:gd name="connsiteY0" fmla="*/ 0 h 1664494"/>
              <a:gd name="connsiteX1" fmla="*/ 5579384 w 6031821"/>
              <a:gd name="connsiteY1" fmla="*/ 114300 h 1664494"/>
              <a:gd name="connsiteX2" fmla="*/ 5153140 w 6031821"/>
              <a:gd name="connsiteY2" fmla="*/ 219075 h 1664494"/>
              <a:gd name="connsiteX3" fmla="*/ 5007883 w 6031821"/>
              <a:gd name="connsiteY3" fmla="*/ 314325 h 1664494"/>
              <a:gd name="connsiteX4" fmla="*/ 4743565 w 6031821"/>
              <a:gd name="connsiteY4" fmla="*/ 473869 h 1664494"/>
              <a:gd name="connsiteX5" fmla="*/ 4507821 w 6031821"/>
              <a:gd name="connsiteY5" fmla="*/ 545306 h 1664494"/>
              <a:gd name="connsiteX6" fmla="*/ 4400665 w 6031821"/>
              <a:gd name="connsiteY6" fmla="*/ 559595 h 1664494"/>
              <a:gd name="connsiteX7" fmla="*/ 4248265 w 6031821"/>
              <a:gd name="connsiteY7" fmla="*/ 538163 h 1664494"/>
              <a:gd name="connsiteX8" fmla="*/ 4062528 w 6031821"/>
              <a:gd name="connsiteY8" fmla="*/ 431006 h 1664494"/>
              <a:gd name="connsiteX9" fmla="*/ 3986251 w 6031821"/>
              <a:gd name="connsiteY9" fmla="*/ 290513 h 1664494"/>
              <a:gd name="connsiteX10" fmla="*/ 3833852 w 6031821"/>
              <a:gd name="connsiteY10" fmla="*/ 257177 h 1664494"/>
              <a:gd name="connsiteX11" fmla="*/ 3672002 w 6031821"/>
              <a:gd name="connsiteY11" fmla="*/ 330993 h 1664494"/>
              <a:gd name="connsiteX12" fmla="*/ 3560009 w 6031821"/>
              <a:gd name="connsiteY12" fmla="*/ 383382 h 1664494"/>
              <a:gd name="connsiteX13" fmla="*/ 3448089 w 6031821"/>
              <a:gd name="connsiteY13" fmla="*/ 314325 h 1664494"/>
              <a:gd name="connsiteX14" fmla="*/ 3307595 w 6031821"/>
              <a:gd name="connsiteY14" fmla="*/ 285750 h 1664494"/>
              <a:gd name="connsiteX15" fmla="*/ 3238614 w 6031821"/>
              <a:gd name="connsiteY15" fmla="*/ 347663 h 1664494"/>
              <a:gd name="connsiteX16" fmla="*/ 3126620 w 6031821"/>
              <a:gd name="connsiteY16" fmla="*/ 447675 h 1664494"/>
              <a:gd name="connsiteX17" fmla="*/ 3052878 w 6031821"/>
              <a:gd name="connsiteY17" fmla="*/ 407194 h 1664494"/>
              <a:gd name="connsiteX18" fmla="*/ 2900401 w 6031821"/>
              <a:gd name="connsiteY18" fmla="*/ 381000 h 1664494"/>
              <a:gd name="connsiteX19" fmla="*/ 2762365 w 6031821"/>
              <a:gd name="connsiteY19" fmla="*/ 392906 h 1664494"/>
              <a:gd name="connsiteX20" fmla="*/ 2317070 w 6031821"/>
              <a:gd name="connsiteY20" fmla="*/ 502443 h 1664494"/>
              <a:gd name="connsiteX21" fmla="*/ 2102758 w 6031821"/>
              <a:gd name="connsiteY21" fmla="*/ 590550 h 1664494"/>
              <a:gd name="connsiteX22" fmla="*/ 1762240 w 6031821"/>
              <a:gd name="connsiteY22" fmla="*/ 688181 h 1664494"/>
              <a:gd name="connsiteX23" fmla="*/ 1445534 w 6031821"/>
              <a:gd name="connsiteY23" fmla="*/ 759619 h 1664494"/>
              <a:gd name="connsiteX24" fmla="*/ 1212172 w 6031821"/>
              <a:gd name="connsiteY24" fmla="*/ 807244 h 1664494"/>
              <a:gd name="connsiteX25" fmla="*/ 878796 w 6031821"/>
              <a:gd name="connsiteY25" fmla="*/ 873919 h 1664494"/>
              <a:gd name="connsiteX26" fmla="*/ 604952 w 6031821"/>
              <a:gd name="connsiteY26" fmla="*/ 904875 h 1664494"/>
              <a:gd name="connsiteX27" fmla="*/ 159659 w 6031821"/>
              <a:gd name="connsiteY27" fmla="*/ 931069 h 1664494"/>
              <a:gd name="connsiteX28" fmla="*/ 115 w 6031821"/>
              <a:gd name="connsiteY28" fmla="*/ 942975 h 1664494"/>
              <a:gd name="connsiteX29" fmla="*/ 31071 w 6031821"/>
              <a:gd name="connsiteY29" fmla="*/ 1664494 h 1664494"/>
              <a:gd name="connsiteX30" fmla="*/ 5117421 w 6031821"/>
              <a:gd name="connsiteY30" fmla="*/ 1664494 h 1664494"/>
              <a:gd name="connsiteX31" fmla="*/ 5698446 w 6031821"/>
              <a:gd name="connsiteY31" fmla="*/ 1626394 h 1664494"/>
              <a:gd name="connsiteX32" fmla="*/ 6031821 w 6031821"/>
              <a:gd name="connsiteY32" fmla="*/ 1607344 h 1664494"/>
              <a:gd name="connsiteX33" fmla="*/ 6022295 w 6031821"/>
              <a:gd name="connsiteY33" fmla="*/ 0 h 1664494"/>
              <a:gd name="connsiteX0" fmla="*/ 6022295 w 6031821"/>
              <a:gd name="connsiteY0" fmla="*/ 0 h 1664494"/>
              <a:gd name="connsiteX1" fmla="*/ 5579384 w 6031821"/>
              <a:gd name="connsiteY1" fmla="*/ 114300 h 1664494"/>
              <a:gd name="connsiteX2" fmla="*/ 5153140 w 6031821"/>
              <a:gd name="connsiteY2" fmla="*/ 219075 h 1664494"/>
              <a:gd name="connsiteX3" fmla="*/ 5007883 w 6031821"/>
              <a:gd name="connsiteY3" fmla="*/ 314325 h 1664494"/>
              <a:gd name="connsiteX4" fmla="*/ 4743565 w 6031821"/>
              <a:gd name="connsiteY4" fmla="*/ 473869 h 1664494"/>
              <a:gd name="connsiteX5" fmla="*/ 4507821 w 6031821"/>
              <a:gd name="connsiteY5" fmla="*/ 545306 h 1664494"/>
              <a:gd name="connsiteX6" fmla="*/ 4400665 w 6031821"/>
              <a:gd name="connsiteY6" fmla="*/ 559595 h 1664494"/>
              <a:gd name="connsiteX7" fmla="*/ 4248265 w 6031821"/>
              <a:gd name="connsiteY7" fmla="*/ 538163 h 1664494"/>
              <a:gd name="connsiteX8" fmla="*/ 4091103 w 6031821"/>
              <a:gd name="connsiteY8" fmla="*/ 381000 h 1664494"/>
              <a:gd name="connsiteX9" fmla="*/ 3986251 w 6031821"/>
              <a:gd name="connsiteY9" fmla="*/ 290513 h 1664494"/>
              <a:gd name="connsiteX10" fmla="*/ 3833852 w 6031821"/>
              <a:gd name="connsiteY10" fmla="*/ 257177 h 1664494"/>
              <a:gd name="connsiteX11" fmla="*/ 3672002 w 6031821"/>
              <a:gd name="connsiteY11" fmla="*/ 330993 h 1664494"/>
              <a:gd name="connsiteX12" fmla="*/ 3560009 w 6031821"/>
              <a:gd name="connsiteY12" fmla="*/ 383382 h 1664494"/>
              <a:gd name="connsiteX13" fmla="*/ 3448089 w 6031821"/>
              <a:gd name="connsiteY13" fmla="*/ 314325 h 1664494"/>
              <a:gd name="connsiteX14" fmla="*/ 3307595 w 6031821"/>
              <a:gd name="connsiteY14" fmla="*/ 285750 h 1664494"/>
              <a:gd name="connsiteX15" fmla="*/ 3238614 w 6031821"/>
              <a:gd name="connsiteY15" fmla="*/ 347663 h 1664494"/>
              <a:gd name="connsiteX16" fmla="*/ 3126620 w 6031821"/>
              <a:gd name="connsiteY16" fmla="*/ 447675 h 1664494"/>
              <a:gd name="connsiteX17" fmla="*/ 3052878 w 6031821"/>
              <a:gd name="connsiteY17" fmla="*/ 407194 h 1664494"/>
              <a:gd name="connsiteX18" fmla="*/ 2900401 w 6031821"/>
              <a:gd name="connsiteY18" fmla="*/ 381000 h 1664494"/>
              <a:gd name="connsiteX19" fmla="*/ 2762365 w 6031821"/>
              <a:gd name="connsiteY19" fmla="*/ 392906 h 1664494"/>
              <a:gd name="connsiteX20" fmla="*/ 2317070 w 6031821"/>
              <a:gd name="connsiteY20" fmla="*/ 502443 h 1664494"/>
              <a:gd name="connsiteX21" fmla="*/ 2102758 w 6031821"/>
              <a:gd name="connsiteY21" fmla="*/ 590550 h 1664494"/>
              <a:gd name="connsiteX22" fmla="*/ 1762240 w 6031821"/>
              <a:gd name="connsiteY22" fmla="*/ 688181 h 1664494"/>
              <a:gd name="connsiteX23" fmla="*/ 1445534 w 6031821"/>
              <a:gd name="connsiteY23" fmla="*/ 759619 h 1664494"/>
              <a:gd name="connsiteX24" fmla="*/ 1212172 w 6031821"/>
              <a:gd name="connsiteY24" fmla="*/ 807244 h 1664494"/>
              <a:gd name="connsiteX25" fmla="*/ 878796 w 6031821"/>
              <a:gd name="connsiteY25" fmla="*/ 873919 h 1664494"/>
              <a:gd name="connsiteX26" fmla="*/ 604952 w 6031821"/>
              <a:gd name="connsiteY26" fmla="*/ 904875 h 1664494"/>
              <a:gd name="connsiteX27" fmla="*/ 159659 w 6031821"/>
              <a:gd name="connsiteY27" fmla="*/ 931069 h 1664494"/>
              <a:gd name="connsiteX28" fmla="*/ 115 w 6031821"/>
              <a:gd name="connsiteY28" fmla="*/ 942975 h 1664494"/>
              <a:gd name="connsiteX29" fmla="*/ 31071 w 6031821"/>
              <a:gd name="connsiteY29" fmla="*/ 1664494 h 1664494"/>
              <a:gd name="connsiteX30" fmla="*/ 5117421 w 6031821"/>
              <a:gd name="connsiteY30" fmla="*/ 1664494 h 1664494"/>
              <a:gd name="connsiteX31" fmla="*/ 5698446 w 6031821"/>
              <a:gd name="connsiteY31" fmla="*/ 1626394 h 1664494"/>
              <a:gd name="connsiteX32" fmla="*/ 6031821 w 6031821"/>
              <a:gd name="connsiteY32" fmla="*/ 1607344 h 1664494"/>
              <a:gd name="connsiteX33" fmla="*/ 6022295 w 6031821"/>
              <a:gd name="connsiteY33" fmla="*/ 0 h 1664494"/>
              <a:gd name="connsiteX0" fmla="*/ 6022295 w 6031821"/>
              <a:gd name="connsiteY0" fmla="*/ 0 h 1664494"/>
              <a:gd name="connsiteX1" fmla="*/ 5579384 w 6031821"/>
              <a:gd name="connsiteY1" fmla="*/ 114300 h 1664494"/>
              <a:gd name="connsiteX2" fmla="*/ 5153140 w 6031821"/>
              <a:gd name="connsiteY2" fmla="*/ 219075 h 1664494"/>
              <a:gd name="connsiteX3" fmla="*/ 5007883 w 6031821"/>
              <a:gd name="connsiteY3" fmla="*/ 314325 h 1664494"/>
              <a:gd name="connsiteX4" fmla="*/ 4743565 w 6031821"/>
              <a:gd name="connsiteY4" fmla="*/ 473869 h 1664494"/>
              <a:gd name="connsiteX5" fmla="*/ 4507821 w 6031821"/>
              <a:gd name="connsiteY5" fmla="*/ 545306 h 1664494"/>
              <a:gd name="connsiteX6" fmla="*/ 4400665 w 6031821"/>
              <a:gd name="connsiteY6" fmla="*/ 559595 h 1664494"/>
              <a:gd name="connsiteX7" fmla="*/ 4200640 w 6031821"/>
              <a:gd name="connsiteY7" fmla="*/ 442913 h 1664494"/>
              <a:gd name="connsiteX8" fmla="*/ 4091103 w 6031821"/>
              <a:gd name="connsiteY8" fmla="*/ 381000 h 1664494"/>
              <a:gd name="connsiteX9" fmla="*/ 3986251 w 6031821"/>
              <a:gd name="connsiteY9" fmla="*/ 290513 h 1664494"/>
              <a:gd name="connsiteX10" fmla="*/ 3833852 w 6031821"/>
              <a:gd name="connsiteY10" fmla="*/ 257177 h 1664494"/>
              <a:gd name="connsiteX11" fmla="*/ 3672002 w 6031821"/>
              <a:gd name="connsiteY11" fmla="*/ 330993 h 1664494"/>
              <a:gd name="connsiteX12" fmla="*/ 3560009 w 6031821"/>
              <a:gd name="connsiteY12" fmla="*/ 383382 h 1664494"/>
              <a:gd name="connsiteX13" fmla="*/ 3448089 w 6031821"/>
              <a:gd name="connsiteY13" fmla="*/ 314325 h 1664494"/>
              <a:gd name="connsiteX14" fmla="*/ 3307595 w 6031821"/>
              <a:gd name="connsiteY14" fmla="*/ 285750 h 1664494"/>
              <a:gd name="connsiteX15" fmla="*/ 3238614 w 6031821"/>
              <a:gd name="connsiteY15" fmla="*/ 347663 h 1664494"/>
              <a:gd name="connsiteX16" fmla="*/ 3126620 w 6031821"/>
              <a:gd name="connsiteY16" fmla="*/ 447675 h 1664494"/>
              <a:gd name="connsiteX17" fmla="*/ 3052878 w 6031821"/>
              <a:gd name="connsiteY17" fmla="*/ 407194 h 1664494"/>
              <a:gd name="connsiteX18" fmla="*/ 2900401 w 6031821"/>
              <a:gd name="connsiteY18" fmla="*/ 381000 h 1664494"/>
              <a:gd name="connsiteX19" fmla="*/ 2762365 w 6031821"/>
              <a:gd name="connsiteY19" fmla="*/ 392906 h 1664494"/>
              <a:gd name="connsiteX20" fmla="*/ 2317070 w 6031821"/>
              <a:gd name="connsiteY20" fmla="*/ 502443 h 1664494"/>
              <a:gd name="connsiteX21" fmla="*/ 2102758 w 6031821"/>
              <a:gd name="connsiteY21" fmla="*/ 590550 h 1664494"/>
              <a:gd name="connsiteX22" fmla="*/ 1762240 w 6031821"/>
              <a:gd name="connsiteY22" fmla="*/ 688181 h 1664494"/>
              <a:gd name="connsiteX23" fmla="*/ 1445534 w 6031821"/>
              <a:gd name="connsiteY23" fmla="*/ 759619 h 1664494"/>
              <a:gd name="connsiteX24" fmla="*/ 1212172 w 6031821"/>
              <a:gd name="connsiteY24" fmla="*/ 807244 h 1664494"/>
              <a:gd name="connsiteX25" fmla="*/ 878796 w 6031821"/>
              <a:gd name="connsiteY25" fmla="*/ 873919 h 1664494"/>
              <a:gd name="connsiteX26" fmla="*/ 604952 w 6031821"/>
              <a:gd name="connsiteY26" fmla="*/ 904875 h 1664494"/>
              <a:gd name="connsiteX27" fmla="*/ 159659 w 6031821"/>
              <a:gd name="connsiteY27" fmla="*/ 931069 h 1664494"/>
              <a:gd name="connsiteX28" fmla="*/ 115 w 6031821"/>
              <a:gd name="connsiteY28" fmla="*/ 942975 h 1664494"/>
              <a:gd name="connsiteX29" fmla="*/ 31071 w 6031821"/>
              <a:gd name="connsiteY29" fmla="*/ 1664494 h 1664494"/>
              <a:gd name="connsiteX30" fmla="*/ 5117421 w 6031821"/>
              <a:gd name="connsiteY30" fmla="*/ 1664494 h 1664494"/>
              <a:gd name="connsiteX31" fmla="*/ 5698446 w 6031821"/>
              <a:gd name="connsiteY31" fmla="*/ 1626394 h 1664494"/>
              <a:gd name="connsiteX32" fmla="*/ 6031821 w 6031821"/>
              <a:gd name="connsiteY32" fmla="*/ 1607344 h 1664494"/>
              <a:gd name="connsiteX33" fmla="*/ 6022295 w 6031821"/>
              <a:gd name="connsiteY33" fmla="*/ 0 h 1664494"/>
              <a:gd name="connsiteX0" fmla="*/ 6022295 w 6031821"/>
              <a:gd name="connsiteY0" fmla="*/ 0 h 1664494"/>
              <a:gd name="connsiteX1" fmla="*/ 5579384 w 6031821"/>
              <a:gd name="connsiteY1" fmla="*/ 114300 h 1664494"/>
              <a:gd name="connsiteX2" fmla="*/ 5153140 w 6031821"/>
              <a:gd name="connsiteY2" fmla="*/ 219075 h 1664494"/>
              <a:gd name="connsiteX3" fmla="*/ 5007883 w 6031821"/>
              <a:gd name="connsiteY3" fmla="*/ 314325 h 1664494"/>
              <a:gd name="connsiteX4" fmla="*/ 4743565 w 6031821"/>
              <a:gd name="connsiteY4" fmla="*/ 473869 h 1664494"/>
              <a:gd name="connsiteX5" fmla="*/ 4507821 w 6031821"/>
              <a:gd name="connsiteY5" fmla="*/ 545306 h 1664494"/>
              <a:gd name="connsiteX6" fmla="*/ 4360183 w 6031821"/>
              <a:gd name="connsiteY6" fmla="*/ 488157 h 1664494"/>
              <a:gd name="connsiteX7" fmla="*/ 4200640 w 6031821"/>
              <a:gd name="connsiteY7" fmla="*/ 442913 h 1664494"/>
              <a:gd name="connsiteX8" fmla="*/ 4091103 w 6031821"/>
              <a:gd name="connsiteY8" fmla="*/ 381000 h 1664494"/>
              <a:gd name="connsiteX9" fmla="*/ 3986251 w 6031821"/>
              <a:gd name="connsiteY9" fmla="*/ 290513 h 1664494"/>
              <a:gd name="connsiteX10" fmla="*/ 3833852 w 6031821"/>
              <a:gd name="connsiteY10" fmla="*/ 257177 h 1664494"/>
              <a:gd name="connsiteX11" fmla="*/ 3672002 w 6031821"/>
              <a:gd name="connsiteY11" fmla="*/ 330993 h 1664494"/>
              <a:gd name="connsiteX12" fmla="*/ 3560009 w 6031821"/>
              <a:gd name="connsiteY12" fmla="*/ 383382 h 1664494"/>
              <a:gd name="connsiteX13" fmla="*/ 3448089 w 6031821"/>
              <a:gd name="connsiteY13" fmla="*/ 314325 h 1664494"/>
              <a:gd name="connsiteX14" fmla="*/ 3307595 w 6031821"/>
              <a:gd name="connsiteY14" fmla="*/ 285750 h 1664494"/>
              <a:gd name="connsiteX15" fmla="*/ 3238614 w 6031821"/>
              <a:gd name="connsiteY15" fmla="*/ 347663 h 1664494"/>
              <a:gd name="connsiteX16" fmla="*/ 3126620 w 6031821"/>
              <a:gd name="connsiteY16" fmla="*/ 447675 h 1664494"/>
              <a:gd name="connsiteX17" fmla="*/ 3052878 w 6031821"/>
              <a:gd name="connsiteY17" fmla="*/ 407194 h 1664494"/>
              <a:gd name="connsiteX18" fmla="*/ 2900401 w 6031821"/>
              <a:gd name="connsiteY18" fmla="*/ 381000 h 1664494"/>
              <a:gd name="connsiteX19" fmla="*/ 2762365 w 6031821"/>
              <a:gd name="connsiteY19" fmla="*/ 392906 h 1664494"/>
              <a:gd name="connsiteX20" fmla="*/ 2317070 w 6031821"/>
              <a:gd name="connsiteY20" fmla="*/ 502443 h 1664494"/>
              <a:gd name="connsiteX21" fmla="*/ 2102758 w 6031821"/>
              <a:gd name="connsiteY21" fmla="*/ 590550 h 1664494"/>
              <a:gd name="connsiteX22" fmla="*/ 1762240 w 6031821"/>
              <a:gd name="connsiteY22" fmla="*/ 688181 h 1664494"/>
              <a:gd name="connsiteX23" fmla="*/ 1445534 w 6031821"/>
              <a:gd name="connsiteY23" fmla="*/ 759619 h 1664494"/>
              <a:gd name="connsiteX24" fmla="*/ 1212172 w 6031821"/>
              <a:gd name="connsiteY24" fmla="*/ 807244 h 1664494"/>
              <a:gd name="connsiteX25" fmla="*/ 878796 w 6031821"/>
              <a:gd name="connsiteY25" fmla="*/ 873919 h 1664494"/>
              <a:gd name="connsiteX26" fmla="*/ 604952 w 6031821"/>
              <a:gd name="connsiteY26" fmla="*/ 904875 h 1664494"/>
              <a:gd name="connsiteX27" fmla="*/ 159659 w 6031821"/>
              <a:gd name="connsiteY27" fmla="*/ 931069 h 1664494"/>
              <a:gd name="connsiteX28" fmla="*/ 115 w 6031821"/>
              <a:gd name="connsiteY28" fmla="*/ 942975 h 1664494"/>
              <a:gd name="connsiteX29" fmla="*/ 31071 w 6031821"/>
              <a:gd name="connsiteY29" fmla="*/ 1664494 h 1664494"/>
              <a:gd name="connsiteX30" fmla="*/ 5117421 w 6031821"/>
              <a:gd name="connsiteY30" fmla="*/ 1664494 h 1664494"/>
              <a:gd name="connsiteX31" fmla="*/ 5698446 w 6031821"/>
              <a:gd name="connsiteY31" fmla="*/ 1626394 h 1664494"/>
              <a:gd name="connsiteX32" fmla="*/ 6031821 w 6031821"/>
              <a:gd name="connsiteY32" fmla="*/ 1607344 h 1664494"/>
              <a:gd name="connsiteX33" fmla="*/ 6022295 w 6031821"/>
              <a:gd name="connsiteY33" fmla="*/ 0 h 1664494"/>
              <a:gd name="connsiteX0" fmla="*/ 6022295 w 6031821"/>
              <a:gd name="connsiteY0" fmla="*/ 0 h 1664494"/>
              <a:gd name="connsiteX1" fmla="*/ 5579384 w 6031821"/>
              <a:gd name="connsiteY1" fmla="*/ 114300 h 1664494"/>
              <a:gd name="connsiteX2" fmla="*/ 5153140 w 6031821"/>
              <a:gd name="connsiteY2" fmla="*/ 219075 h 1664494"/>
              <a:gd name="connsiteX3" fmla="*/ 5007883 w 6031821"/>
              <a:gd name="connsiteY3" fmla="*/ 314325 h 1664494"/>
              <a:gd name="connsiteX4" fmla="*/ 4743565 w 6031821"/>
              <a:gd name="connsiteY4" fmla="*/ 473869 h 1664494"/>
              <a:gd name="connsiteX5" fmla="*/ 4507821 w 6031821"/>
              <a:gd name="connsiteY5" fmla="*/ 545306 h 1664494"/>
              <a:gd name="connsiteX6" fmla="*/ 4343514 w 6031821"/>
              <a:gd name="connsiteY6" fmla="*/ 495301 h 1664494"/>
              <a:gd name="connsiteX7" fmla="*/ 4200640 w 6031821"/>
              <a:gd name="connsiteY7" fmla="*/ 442913 h 1664494"/>
              <a:gd name="connsiteX8" fmla="*/ 4091103 w 6031821"/>
              <a:gd name="connsiteY8" fmla="*/ 381000 h 1664494"/>
              <a:gd name="connsiteX9" fmla="*/ 3986251 w 6031821"/>
              <a:gd name="connsiteY9" fmla="*/ 290513 h 1664494"/>
              <a:gd name="connsiteX10" fmla="*/ 3833852 w 6031821"/>
              <a:gd name="connsiteY10" fmla="*/ 257177 h 1664494"/>
              <a:gd name="connsiteX11" fmla="*/ 3672002 w 6031821"/>
              <a:gd name="connsiteY11" fmla="*/ 330993 h 1664494"/>
              <a:gd name="connsiteX12" fmla="*/ 3560009 w 6031821"/>
              <a:gd name="connsiteY12" fmla="*/ 383382 h 1664494"/>
              <a:gd name="connsiteX13" fmla="*/ 3448089 w 6031821"/>
              <a:gd name="connsiteY13" fmla="*/ 314325 h 1664494"/>
              <a:gd name="connsiteX14" fmla="*/ 3307595 w 6031821"/>
              <a:gd name="connsiteY14" fmla="*/ 285750 h 1664494"/>
              <a:gd name="connsiteX15" fmla="*/ 3238614 w 6031821"/>
              <a:gd name="connsiteY15" fmla="*/ 347663 h 1664494"/>
              <a:gd name="connsiteX16" fmla="*/ 3126620 w 6031821"/>
              <a:gd name="connsiteY16" fmla="*/ 447675 h 1664494"/>
              <a:gd name="connsiteX17" fmla="*/ 3052878 w 6031821"/>
              <a:gd name="connsiteY17" fmla="*/ 407194 h 1664494"/>
              <a:gd name="connsiteX18" fmla="*/ 2900401 w 6031821"/>
              <a:gd name="connsiteY18" fmla="*/ 381000 h 1664494"/>
              <a:gd name="connsiteX19" fmla="*/ 2762365 w 6031821"/>
              <a:gd name="connsiteY19" fmla="*/ 392906 h 1664494"/>
              <a:gd name="connsiteX20" fmla="*/ 2317070 w 6031821"/>
              <a:gd name="connsiteY20" fmla="*/ 502443 h 1664494"/>
              <a:gd name="connsiteX21" fmla="*/ 2102758 w 6031821"/>
              <a:gd name="connsiteY21" fmla="*/ 590550 h 1664494"/>
              <a:gd name="connsiteX22" fmla="*/ 1762240 w 6031821"/>
              <a:gd name="connsiteY22" fmla="*/ 688181 h 1664494"/>
              <a:gd name="connsiteX23" fmla="*/ 1445534 w 6031821"/>
              <a:gd name="connsiteY23" fmla="*/ 759619 h 1664494"/>
              <a:gd name="connsiteX24" fmla="*/ 1212172 w 6031821"/>
              <a:gd name="connsiteY24" fmla="*/ 807244 h 1664494"/>
              <a:gd name="connsiteX25" fmla="*/ 878796 w 6031821"/>
              <a:gd name="connsiteY25" fmla="*/ 873919 h 1664494"/>
              <a:gd name="connsiteX26" fmla="*/ 604952 w 6031821"/>
              <a:gd name="connsiteY26" fmla="*/ 904875 h 1664494"/>
              <a:gd name="connsiteX27" fmla="*/ 159659 w 6031821"/>
              <a:gd name="connsiteY27" fmla="*/ 931069 h 1664494"/>
              <a:gd name="connsiteX28" fmla="*/ 115 w 6031821"/>
              <a:gd name="connsiteY28" fmla="*/ 942975 h 1664494"/>
              <a:gd name="connsiteX29" fmla="*/ 31071 w 6031821"/>
              <a:gd name="connsiteY29" fmla="*/ 1664494 h 1664494"/>
              <a:gd name="connsiteX30" fmla="*/ 5117421 w 6031821"/>
              <a:gd name="connsiteY30" fmla="*/ 1664494 h 1664494"/>
              <a:gd name="connsiteX31" fmla="*/ 5698446 w 6031821"/>
              <a:gd name="connsiteY31" fmla="*/ 1626394 h 1664494"/>
              <a:gd name="connsiteX32" fmla="*/ 6031821 w 6031821"/>
              <a:gd name="connsiteY32" fmla="*/ 1607344 h 1664494"/>
              <a:gd name="connsiteX33" fmla="*/ 6022295 w 6031821"/>
              <a:gd name="connsiteY33" fmla="*/ 0 h 1664494"/>
              <a:gd name="connsiteX0" fmla="*/ 6022295 w 6031821"/>
              <a:gd name="connsiteY0" fmla="*/ 0 h 1664494"/>
              <a:gd name="connsiteX1" fmla="*/ 5579384 w 6031821"/>
              <a:gd name="connsiteY1" fmla="*/ 114300 h 1664494"/>
              <a:gd name="connsiteX2" fmla="*/ 5153140 w 6031821"/>
              <a:gd name="connsiteY2" fmla="*/ 219075 h 1664494"/>
              <a:gd name="connsiteX3" fmla="*/ 5007883 w 6031821"/>
              <a:gd name="connsiteY3" fmla="*/ 314325 h 1664494"/>
              <a:gd name="connsiteX4" fmla="*/ 4743565 w 6031821"/>
              <a:gd name="connsiteY4" fmla="*/ 473869 h 1664494"/>
              <a:gd name="connsiteX5" fmla="*/ 4472102 w 6031821"/>
              <a:gd name="connsiteY5" fmla="*/ 478631 h 1664494"/>
              <a:gd name="connsiteX6" fmla="*/ 4343514 w 6031821"/>
              <a:gd name="connsiteY6" fmla="*/ 495301 h 1664494"/>
              <a:gd name="connsiteX7" fmla="*/ 4200640 w 6031821"/>
              <a:gd name="connsiteY7" fmla="*/ 442913 h 1664494"/>
              <a:gd name="connsiteX8" fmla="*/ 4091103 w 6031821"/>
              <a:gd name="connsiteY8" fmla="*/ 381000 h 1664494"/>
              <a:gd name="connsiteX9" fmla="*/ 3986251 w 6031821"/>
              <a:gd name="connsiteY9" fmla="*/ 290513 h 1664494"/>
              <a:gd name="connsiteX10" fmla="*/ 3833852 w 6031821"/>
              <a:gd name="connsiteY10" fmla="*/ 257177 h 1664494"/>
              <a:gd name="connsiteX11" fmla="*/ 3672002 w 6031821"/>
              <a:gd name="connsiteY11" fmla="*/ 330993 h 1664494"/>
              <a:gd name="connsiteX12" fmla="*/ 3560009 w 6031821"/>
              <a:gd name="connsiteY12" fmla="*/ 383382 h 1664494"/>
              <a:gd name="connsiteX13" fmla="*/ 3448089 w 6031821"/>
              <a:gd name="connsiteY13" fmla="*/ 314325 h 1664494"/>
              <a:gd name="connsiteX14" fmla="*/ 3307595 w 6031821"/>
              <a:gd name="connsiteY14" fmla="*/ 285750 h 1664494"/>
              <a:gd name="connsiteX15" fmla="*/ 3238614 w 6031821"/>
              <a:gd name="connsiteY15" fmla="*/ 347663 h 1664494"/>
              <a:gd name="connsiteX16" fmla="*/ 3126620 w 6031821"/>
              <a:gd name="connsiteY16" fmla="*/ 447675 h 1664494"/>
              <a:gd name="connsiteX17" fmla="*/ 3052878 w 6031821"/>
              <a:gd name="connsiteY17" fmla="*/ 407194 h 1664494"/>
              <a:gd name="connsiteX18" fmla="*/ 2900401 w 6031821"/>
              <a:gd name="connsiteY18" fmla="*/ 381000 h 1664494"/>
              <a:gd name="connsiteX19" fmla="*/ 2762365 w 6031821"/>
              <a:gd name="connsiteY19" fmla="*/ 392906 h 1664494"/>
              <a:gd name="connsiteX20" fmla="*/ 2317070 w 6031821"/>
              <a:gd name="connsiteY20" fmla="*/ 502443 h 1664494"/>
              <a:gd name="connsiteX21" fmla="*/ 2102758 w 6031821"/>
              <a:gd name="connsiteY21" fmla="*/ 590550 h 1664494"/>
              <a:gd name="connsiteX22" fmla="*/ 1762240 w 6031821"/>
              <a:gd name="connsiteY22" fmla="*/ 688181 h 1664494"/>
              <a:gd name="connsiteX23" fmla="*/ 1445534 w 6031821"/>
              <a:gd name="connsiteY23" fmla="*/ 759619 h 1664494"/>
              <a:gd name="connsiteX24" fmla="*/ 1212172 w 6031821"/>
              <a:gd name="connsiteY24" fmla="*/ 807244 h 1664494"/>
              <a:gd name="connsiteX25" fmla="*/ 878796 w 6031821"/>
              <a:gd name="connsiteY25" fmla="*/ 873919 h 1664494"/>
              <a:gd name="connsiteX26" fmla="*/ 604952 w 6031821"/>
              <a:gd name="connsiteY26" fmla="*/ 904875 h 1664494"/>
              <a:gd name="connsiteX27" fmla="*/ 159659 w 6031821"/>
              <a:gd name="connsiteY27" fmla="*/ 931069 h 1664494"/>
              <a:gd name="connsiteX28" fmla="*/ 115 w 6031821"/>
              <a:gd name="connsiteY28" fmla="*/ 942975 h 1664494"/>
              <a:gd name="connsiteX29" fmla="*/ 31071 w 6031821"/>
              <a:gd name="connsiteY29" fmla="*/ 1664494 h 1664494"/>
              <a:gd name="connsiteX30" fmla="*/ 5117421 w 6031821"/>
              <a:gd name="connsiteY30" fmla="*/ 1664494 h 1664494"/>
              <a:gd name="connsiteX31" fmla="*/ 5698446 w 6031821"/>
              <a:gd name="connsiteY31" fmla="*/ 1626394 h 1664494"/>
              <a:gd name="connsiteX32" fmla="*/ 6031821 w 6031821"/>
              <a:gd name="connsiteY32" fmla="*/ 1607344 h 1664494"/>
              <a:gd name="connsiteX33" fmla="*/ 6022295 w 6031821"/>
              <a:gd name="connsiteY33" fmla="*/ 0 h 1664494"/>
              <a:gd name="connsiteX0" fmla="*/ 6022295 w 6031821"/>
              <a:gd name="connsiteY0" fmla="*/ 0 h 1664494"/>
              <a:gd name="connsiteX1" fmla="*/ 5579384 w 6031821"/>
              <a:gd name="connsiteY1" fmla="*/ 114300 h 1664494"/>
              <a:gd name="connsiteX2" fmla="*/ 5153140 w 6031821"/>
              <a:gd name="connsiteY2" fmla="*/ 219075 h 1664494"/>
              <a:gd name="connsiteX3" fmla="*/ 5007883 w 6031821"/>
              <a:gd name="connsiteY3" fmla="*/ 314325 h 1664494"/>
              <a:gd name="connsiteX4" fmla="*/ 4710227 w 6031821"/>
              <a:gd name="connsiteY4" fmla="*/ 421481 h 1664494"/>
              <a:gd name="connsiteX5" fmla="*/ 4472102 w 6031821"/>
              <a:gd name="connsiteY5" fmla="*/ 478631 h 1664494"/>
              <a:gd name="connsiteX6" fmla="*/ 4343514 w 6031821"/>
              <a:gd name="connsiteY6" fmla="*/ 495301 h 1664494"/>
              <a:gd name="connsiteX7" fmla="*/ 4200640 w 6031821"/>
              <a:gd name="connsiteY7" fmla="*/ 442913 h 1664494"/>
              <a:gd name="connsiteX8" fmla="*/ 4091103 w 6031821"/>
              <a:gd name="connsiteY8" fmla="*/ 381000 h 1664494"/>
              <a:gd name="connsiteX9" fmla="*/ 3986251 w 6031821"/>
              <a:gd name="connsiteY9" fmla="*/ 290513 h 1664494"/>
              <a:gd name="connsiteX10" fmla="*/ 3833852 w 6031821"/>
              <a:gd name="connsiteY10" fmla="*/ 257177 h 1664494"/>
              <a:gd name="connsiteX11" fmla="*/ 3672002 w 6031821"/>
              <a:gd name="connsiteY11" fmla="*/ 330993 h 1664494"/>
              <a:gd name="connsiteX12" fmla="*/ 3560009 w 6031821"/>
              <a:gd name="connsiteY12" fmla="*/ 383382 h 1664494"/>
              <a:gd name="connsiteX13" fmla="*/ 3448089 w 6031821"/>
              <a:gd name="connsiteY13" fmla="*/ 314325 h 1664494"/>
              <a:gd name="connsiteX14" fmla="*/ 3307595 w 6031821"/>
              <a:gd name="connsiteY14" fmla="*/ 285750 h 1664494"/>
              <a:gd name="connsiteX15" fmla="*/ 3238614 w 6031821"/>
              <a:gd name="connsiteY15" fmla="*/ 347663 h 1664494"/>
              <a:gd name="connsiteX16" fmla="*/ 3126620 w 6031821"/>
              <a:gd name="connsiteY16" fmla="*/ 447675 h 1664494"/>
              <a:gd name="connsiteX17" fmla="*/ 3052878 w 6031821"/>
              <a:gd name="connsiteY17" fmla="*/ 407194 h 1664494"/>
              <a:gd name="connsiteX18" fmla="*/ 2900401 w 6031821"/>
              <a:gd name="connsiteY18" fmla="*/ 381000 h 1664494"/>
              <a:gd name="connsiteX19" fmla="*/ 2762365 w 6031821"/>
              <a:gd name="connsiteY19" fmla="*/ 392906 h 1664494"/>
              <a:gd name="connsiteX20" fmla="*/ 2317070 w 6031821"/>
              <a:gd name="connsiteY20" fmla="*/ 502443 h 1664494"/>
              <a:gd name="connsiteX21" fmla="*/ 2102758 w 6031821"/>
              <a:gd name="connsiteY21" fmla="*/ 590550 h 1664494"/>
              <a:gd name="connsiteX22" fmla="*/ 1762240 w 6031821"/>
              <a:gd name="connsiteY22" fmla="*/ 688181 h 1664494"/>
              <a:gd name="connsiteX23" fmla="*/ 1445534 w 6031821"/>
              <a:gd name="connsiteY23" fmla="*/ 759619 h 1664494"/>
              <a:gd name="connsiteX24" fmla="*/ 1212172 w 6031821"/>
              <a:gd name="connsiteY24" fmla="*/ 807244 h 1664494"/>
              <a:gd name="connsiteX25" fmla="*/ 878796 w 6031821"/>
              <a:gd name="connsiteY25" fmla="*/ 873919 h 1664494"/>
              <a:gd name="connsiteX26" fmla="*/ 604952 w 6031821"/>
              <a:gd name="connsiteY26" fmla="*/ 904875 h 1664494"/>
              <a:gd name="connsiteX27" fmla="*/ 159659 w 6031821"/>
              <a:gd name="connsiteY27" fmla="*/ 931069 h 1664494"/>
              <a:gd name="connsiteX28" fmla="*/ 115 w 6031821"/>
              <a:gd name="connsiteY28" fmla="*/ 942975 h 1664494"/>
              <a:gd name="connsiteX29" fmla="*/ 31071 w 6031821"/>
              <a:gd name="connsiteY29" fmla="*/ 1664494 h 1664494"/>
              <a:gd name="connsiteX30" fmla="*/ 5117421 w 6031821"/>
              <a:gd name="connsiteY30" fmla="*/ 1664494 h 1664494"/>
              <a:gd name="connsiteX31" fmla="*/ 5698446 w 6031821"/>
              <a:gd name="connsiteY31" fmla="*/ 1626394 h 1664494"/>
              <a:gd name="connsiteX32" fmla="*/ 6031821 w 6031821"/>
              <a:gd name="connsiteY32" fmla="*/ 1607344 h 1664494"/>
              <a:gd name="connsiteX33" fmla="*/ 6022295 w 6031821"/>
              <a:gd name="connsiteY33" fmla="*/ 0 h 1664494"/>
              <a:gd name="connsiteX0" fmla="*/ 6022295 w 6031821"/>
              <a:gd name="connsiteY0" fmla="*/ 0 h 1664494"/>
              <a:gd name="connsiteX1" fmla="*/ 5579384 w 6031821"/>
              <a:gd name="connsiteY1" fmla="*/ 114300 h 1664494"/>
              <a:gd name="connsiteX2" fmla="*/ 5153140 w 6031821"/>
              <a:gd name="connsiteY2" fmla="*/ 219075 h 1664494"/>
              <a:gd name="connsiteX3" fmla="*/ 5007883 w 6031821"/>
              <a:gd name="connsiteY3" fmla="*/ 314325 h 1664494"/>
              <a:gd name="connsiteX4" fmla="*/ 4710227 w 6031821"/>
              <a:gd name="connsiteY4" fmla="*/ 421481 h 1664494"/>
              <a:gd name="connsiteX5" fmla="*/ 4557751 w 6031821"/>
              <a:gd name="connsiteY5" fmla="*/ 466725 h 1664494"/>
              <a:gd name="connsiteX6" fmla="*/ 4472102 w 6031821"/>
              <a:gd name="connsiteY6" fmla="*/ 478631 h 1664494"/>
              <a:gd name="connsiteX7" fmla="*/ 4343514 w 6031821"/>
              <a:gd name="connsiteY7" fmla="*/ 495301 h 1664494"/>
              <a:gd name="connsiteX8" fmla="*/ 4200640 w 6031821"/>
              <a:gd name="connsiteY8" fmla="*/ 442913 h 1664494"/>
              <a:gd name="connsiteX9" fmla="*/ 4091103 w 6031821"/>
              <a:gd name="connsiteY9" fmla="*/ 381000 h 1664494"/>
              <a:gd name="connsiteX10" fmla="*/ 3986251 w 6031821"/>
              <a:gd name="connsiteY10" fmla="*/ 290513 h 1664494"/>
              <a:gd name="connsiteX11" fmla="*/ 3833852 w 6031821"/>
              <a:gd name="connsiteY11" fmla="*/ 257177 h 1664494"/>
              <a:gd name="connsiteX12" fmla="*/ 3672002 w 6031821"/>
              <a:gd name="connsiteY12" fmla="*/ 330993 h 1664494"/>
              <a:gd name="connsiteX13" fmla="*/ 3560009 w 6031821"/>
              <a:gd name="connsiteY13" fmla="*/ 383382 h 1664494"/>
              <a:gd name="connsiteX14" fmla="*/ 3448089 w 6031821"/>
              <a:gd name="connsiteY14" fmla="*/ 314325 h 1664494"/>
              <a:gd name="connsiteX15" fmla="*/ 3307595 w 6031821"/>
              <a:gd name="connsiteY15" fmla="*/ 285750 h 1664494"/>
              <a:gd name="connsiteX16" fmla="*/ 3238614 w 6031821"/>
              <a:gd name="connsiteY16" fmla="*/ 347663 h 1664494"/>
              <a:gd name="connsiteX17" fmla="*/ 3126620 w 6031821"/>
              <a:gd name="connsiteY17" fmla="*/ 447675 h 1664494"/>
              <a:gd name="connsiteX18" fmla="*/ 3052878 w 6031821"/>
              <a:gd name="connsiteY18" fmla="*/ 407194 h 1664494"/>
              <a:gd name="connsiteX19" fmla="*/ 2900401 w 6031821"/>
              <a:gd name="connsiteY19" fmla="*/ 381000 h 1664494"/>
              <a:gd name="connsiteX20" fmla="*/ 2762365 w 6031821"/>
              <a:gd name="connsiteY20" fmla="*/ 392906 h 1664494"/>
              <a:gd name="connsiteX21" fmla="*/ 2317070 w 6031821"/>
              <a:gd name="connsiteY21" fmla="*/ 502443 h 1664494"/>
              <a:gd name="connsiteX22" fmla="*/ 2102758 w 6031821"/>
              <a:gd name="connsiteY22" fmla="*/ 590550 h 1664494"/>
              <a:gd name="connsiteX23" fmla="*/ 1762240 w 6031821"/>
              <a:gd name="connsiteY23" fmla="*/ 688181 h 1664494"/>
              <a:gd name="connsiteX24" fmla="*/ 1445534 w 6031821"/>
              <a:gd name="connsiteY24" fmla="*/ 759619 h 1664494"/>
              <a:gd name="connsiteX25" fmla="*/ 1212172 w 6031821"/>
              <a:gd name="connsiteY25" fmla="*/ 807244 h 1664494"/>
              <a:gd name="connsiteX26" fmla="*/ 878796 w 6031821"/>
              <a:gd name="connsiteY26" fmla="*/ 873919 h 1664494"/>
              <a:gd name="connsiteX27" fmla="*/ 604952 w 6031821"/>
              <a:gd name="connsiteY27" fmla="*/ 904875 h 1664494"/>
              <a:gd name="connsiteX28" fmla="*/ 159659 w 6031821"/>
              <a:gd name="connsiteY28" fmla="*/ 931069 h 1664494"/>
              <a:gd name="connsiteX29" fmla="*/ 115 w 6031821"/>
              <a:gd name="connsiteY29" fmla="*/ 942975 h 1664494"/>
              <a:gd name="connsiteX30" fmla="*/ 31071 w 6031821"/>
              <a:gd name="connsiteY30" fmla="*/ 1664494 h 1664494"/>
              <a:gd name="connsiteX31" fmla="*/ 5117421 w 6031821"/>
              <a:gd name="connsiteY31" fmla="*/ 1664494 h 1664494"/>
              <a:gd name="connsiteX32" fmla="*/ 5698446 w 6031821"/>
              <a:gd name="connsiteY32" fmla="*/ 1626394 h 1664494"/>
              <a:gd name="connsiteX33" fmla="*/ 6031821 w 6031821"/>
              <a:gd name="connsiteY33" fmla="*/ 1607344 h 1664494"/>
              <a:gd name="connsiteX34" fmla="*/ 6022295 w 6031821"/>
              <a:gd name="connsiteY34" fmla="*/ 0 h 1664494"/>
              <a:gd name="connsiteX0" fmla="*/ 6022295 w 6031821"/>
              <a:gd name="connsiteY0" fmla="*/ 0 h 1664494"/>
              <a:gd name="connsiteX1" fmla="*/ 5579384 w 6031821"/>
              <a:gd name="connsiteY1" fmla="*/ 114300 h 1664494"/>
              <a:gd name="connsiteX2" fmla="*/ 5153140 w 6031821"/>
              <a:gd name="connsiteY2" fmla="*/ 219075 h 1664494"/>
              <a:gd name="connsiteX3" fmla="*/ 5084008 w 6031821"/>
              <a:gd name="connsiteY3" fmla="*/ 204788 h 1664494"/>
              <a:gd name="connsiteX4" fmla="*/ 5007883 w 6031821"/>
              <a:gd name="connsiteY4" fmla="*/ 314325 h 1664494"/>
              <a:gd name="connsiteX5" fmla="*/ 4710227 w 6031821"/>
              <a:gd name="connsiteY5" fmla="*/ 421481 h 1664494"/>
              <a:gd name="connsiteX6" fmla="*/ 4557751 w 6031821"/>
              <a:gd name="connsiteY6" fmla="*/ 466725 h 1664494"/>
              <a:gd name="connsiteX7" fmla="*/ 4472102 w 6031821"/>
              <a:gd name="connsiteY7" fmla="*/ 478631 h 1664494"/>
              <a:gd name="connsiteX8" fmla="*/ 4343514 w 6031821"/>
              <a:gd name="connsiteY8" fmla="*/ 495301 h 1664494"/>
              <a:gd name="connsiteX9" fmla="*/ 4200640 w 6031821"/>
              <a:gd name="connsiteY9" fmla="*/ 442913 h 1664494"/>
              <a:gd name="connsiteX10" fmla="*/ 4091103 w 6031821"/>
              <a:gd name="connsiteY10" fmla="*/ 381000 h 1664494"/>
              <a:gd name="connsiteX11" fmla="*/ 3986251 w 6031821"/>
              <a:gd name="connsiteY11" fmla="*/ 290513 h 1664494"/>
              <a:gd name="connsiteX12" fmla="*/ 3833852 w 6031821"/>
              <a:gd name="connsiteY12" fmla="*/ 257177 h 1664494"/>
              <a:gd name="connsiteX13" fmla="*/ 3672002 w 6031821"/>
              <a:gd name="connsiteY13" fmla="*/ 330993 h 1664494"/>
              <a:gd name="connsiteX14" fmla="*/ 3560009 w 6031821"/>
              <a:gd name="connsiteY14" fmla="*/ 383382 h 1664494"/>
              <a:gd name="connsiteX15" fmla="*/ 3448089 w 6031821"/>
              <a:gd name="connsiteY15" fmla="*/ 314325 h 1664494"/>
              <a:gd name="connsiteX16" fmla="*/ 3307595 w 6031821"/>
              <a:gd name="connsiteY16" fmla="*/ 285750 h 1664494"/>
              <a:gd name="connsiteX17" fmla="*/ 3238614 w 6031821"/>
              <a:gd name="connsiteY17" fmla="*/ 347663 h 1664494"/>
              <a:gd name="connsiteX18" fmla="*/ 3126620 w 6031821"/>
              <a:gd name="connsiteY18" fmla="*/ 447675 h 1664494"/>
              <a:gd name="connsiteX19" fmla="*/ 3052878 w 6031821"/>
              <a:gd name="connsiteY19" fmla="*/ 407194 h 1664494"/>
              <a:gd name="connsiteX20" fmla="*/ 2900401 w 6031821"/>
              <a:gd name="connsiteY20" fmla="*/ 381000 h 1664494"/>
              <a:gd name="connsiteX21" fmla="*/ 2762365 w 6031821"/>
              <a:gd name="connsiteY21" fmla="*/ 392906 h 1664494"/>
              <a:gd name="connsiteX22" fmla="*/ 2317070 w 6031821"/>
              <a:gd name="connsiteY22" fmla="*/ 502443 h 1664494"/>
              <a:gd name="connsiteX23" fmla="*/ 2102758 w 6031821"/>
              <a:gd name="connsiteY23" fmla="*/ 590550 h 1664494"/>
              <a:gd name="connsiteX24" fmla="*/ 1762240 w 6031821"/>
              <a:gd name="connsiteY24" fmla="*/ 688181 h 1664494"/>
              <a:gd name="connsiteX25" fmla="*/ 1445534 w 6031821"/>
              <a:gd name="connsiteY25" fmla="*/ 759619 h 1664494"/>
              <a:gd name="connsiteX26" fmla="*/ 1212172 w 6031821"/>
              <a:gd name="connsiteY26" fmla="*/ 807244 h 1664494"/>
              <a:gd name="connsiteX27" fmla="*/ 878796 w 6031821"/>
              <a:gd name="connsiteY27" fmla="*/ 873919 h 1664494"/>
              <a:gd name="connsiteX28" fmla="*/ 604952 w 6031821"/>
              <a:gd name="connsiteY28" fmla="*/ 904875 h 1664494"/>
              <a:gd name="connsiteX29" fmla="*/ 159659 w 6031821"/>
              <a:gd name="connsiteY29" fmla="*/ 931069 h 1664494"/>
              <a:gd name="connsiteX30" fmla="*/ 115 w 6031821"/>
              <a:gd name="connsiteY30" fmla="*/ 942975 h 1664494"/>
              <a:gd name="connsiteX31" fmla="*/ 31071 w 6031821"/>
              <a:gd name="connsiteY31" fmla="*/ 1664494 h 1664494"/>
              <a:gd name="connsiteX32" fmla="*/ 5117421 w 6031821"/>
              <a:gd name="connsiteY32" fmla="*/ 1664494 h 1664494"/>
              <a:gd name="connsiteX33" fmla="*/ 5698446 w 6031821"/>
              <a:gd name="connsiteY33" fmla="*/ 1626394 h 1664494"/>
              <a:gd name="connsiteX34" fmla="*/ 6031821 w 6031821"/>
              <a:gd name="connsiteY34" fmla="*/ 1607344 h 1664494"/>
              <a:gd name="connsiteX35" fmla="*/ 6022295 w 6031821"/>
              <a:gd name="connsiteY35" fmla="*/ 0 h 1664494"/>
              <a:gd name="connsiteX0" fmla="*/ 6022295 w 6031821"/>
              <a:gd name="connsiteY0" fmla="*/ 0 h 1664494"/>
              <a:gd name="connsiteX1" fmla="*/ 5579384 w 6031821"/>
              <a:gd name="connsiteY1" fmla="*/ 114300 h 1664494"/>
              <a:gd name="connsiteX2" fmla="*/ 5153140 w 6031821"/>
              <a:gd name="connsiteY2" fmla="*/ 219075 h 1664494"/>
              <a:gd name="connsiteX3" fmla="*/ 5084008 w 6031821"/>
              <a:gd name="connsiteY3" fmla="*/ 204788 h 1664494"/>
              <a:gd name="connsiteX4" fmla="*/ 4915015 w 6031821"/>
              <a:gd name="connsiteY4" fmla="*/ 311944 h 1664494"/>
              <a:gd name="connsiteX5" fmla="*/ 4710227 w 6031821"/>
              <a:gd name="connsiteY5" fmla="*/ 421481 h 1664494"/>
              <a:gd name="connsiteX6" fmla="*/ 4557751 w 6031821"/>
              <a:gd name="connsiteY6" fmla="*/ 466725 h 1664494"/>
              <a:gd name="connsiteX7" fmla="*/ 4472102 w 6031821"/>
              <a:gd name="connsiteY7" fmla="*/ 478631 h 1664494"/>
              <a:gd name="connsiteX8" fmla="*/ 4343514 w 6031821"/>
              <a:gd name="connsiteY8" fmla="*/ 495301 h 1664494"/>
              <a:gd name="connsiteX9" fmla="*/ 4200640 w 6031821"/>
              <a:gd name="connsiteY9" fmla="*/ 442913 h 1664494"/>
              <a:gd name="connsiteX10" fmla="*/ 4091103 w 6031821"/>
              <a:gd name="connsiteY10" fmla="*/ 381000 h 1664494"/>
              <a:gd name="connsiteX11" fmla="*/ 3986251 w 6031821"/>
              <a:gd name="connsiteY11" fmla="*/ 290513 h 1664494"/>
              <a:gd name="connsiteX12" fmla="*/ 3833852 w 6031821"/>
              <a:gd name="connsiteY12" fmla="*/ 257177 h 1664494"/>
              <a:gd name="connsiteX13" fmla="*/ 3672002 w 6031821"/>
              <a:gd name="connsiteY13" fmla="*/ 330993 h 1664494"/>
              <a:gd name="connsiteX14" fmla="*/ 3560009 w 6031821"/>
              <a:gd name="connsiteY14" fmla="*/ 383382 h 1664494"/>
              <a:gd name="connsiteX15" fmla="*/ 3448089 w 6031821"/>
              <a:gd name="connsiteY15" fmla="*/ 314325 h 1664494"/>
              <a:gd name="connsiteX16" fmla="*/ 3307595 w 6031821"/>
              <a:gd name="connsiteY16" fmla="*/ 285750 h 1664494"/>
              <a:gd name="connsiteX17" fmla="*/ 3238614 w 6031821"/>
              <a:gd name="connsiteY17" fmla="*/ 347663 h 1664494"/>
              <a:gd name="connsiteX18" fmla="*/ 3126620 w 6031821"/>
              <a:gd name="connsiteY18" fmla="*/ 447675 h 1664494"/>
              <a:gd name="connsiteX19" fmla="*/ 3052878 w 6031821"/>
              <a:gd name="connsiteY19" fmla="*/ 407194 h 1664494"/>
              <a:gd name="connsiteX20" fmla="*/ 2900401 w 6031821"/>
              <a:gd name="connsiteY20" fmla="*/ 381000 h 1664494"/>
              <a:gd name="connsiteX21" fmla="*/ 2762365 w 6031821"/>
              <a:gd name="connsiteY21" fmla="*/ 392906 h 1664494"/>
              <a:gd name="connsiteX22" fmla="*/ 2317070 w 6031821"/>
              <a:gd name="connsiteY22" fmla="*/ 502443 h 1664494"/>
              <a:gd name="connsiteX23" fmla="*/ 2102758 w 6031821"/>
              <a:gd name="connsiteY23" fmla="*/ 590550 h 1664494"/>
              <a:gd name="connsiteX24" fmla="*/ 1762240 w 6031821"/>
              <a:gd name="connsiteY24" fmla="*/ 688181 h 1664494"/>
              <a:gd name="connsiteX25" fmla="*/ 1445534 w 6031821"/>
              <a:gd name="connsiteY25" fmla="*/ 759619 h 1664494"/>
              <a:gd name="connsiteX26" fmla="*/ 1212172 w 6031821"/>
              <a:gd name="connsiteY26" fmla="*/ 807244 h 1664494"/>
              <a:gd name="connsiteX27" fmla="*/ 878796 w 6031821"/>
              <a:gd name="connsiteY27" fmla="*/ 873919 h 1664494"/>
              <a:gd name="connsiteX28" fmla="*/ 604952 w 6031821"/>
              <a:gd name="connsiteY28" fmla="*/ 904875 h 1664494"/>
              <a:gd name="connsiteX29" fmla="*/ 159659 w 6031821"/>
              <a:gd name="connsiteY29" fmla="*/ 931069 h 1664494"/>
              <a:gd name="connsiteX30" fmla="*/ 115 w 6031821"/>
              <a:gd name="connsiteY30" fmla="*/ 942975 h 1664494"/>
              <a:gd name="connsiteX31" fmla="*/ 31071 w 6031821"/>
              <a:gd name="connsiteY31" fmla="*/ 1664494 h 1664494"/>
              <a:gd name="connsiteX32" fmla="*/ 5117421 w 6031821"/>
              <a:gd name="connsiteY32" fmla="*/ 1664494 h 1664494"/>
              <a:gd name="connsiteX33" fmla="*/ 5698446 w 6031821"/>
              <a:gd name="connsiteY33" fmla="*/ 1626394 h 1664494"/>
              <a:gd name="connsiteX34" fmla="*/ 6031821 w 6031821"/>
              <a:gd name="connsiteY34" fmla="*/ 1607344 h 1664494"/>
              <a:gd name="connsiteX35" fmla="*/ 6022295 w 6031821"/>
              <a:gd name="connsiteY35" fmla="*/ 0 h 1664494"/>
              <a:gd name="connsiteX0" fmla="*/ 6022295 w 6031821"/>
              <a:gd name="connsiteY0" fmla="*/ 0 h 1664494"/>
              <a:gd name="connsiteX1" fmla="*/ 5579384 w 6031821"/>
              <a:gd name="connsiteY1" fmla="*/ 114300 h 1664494"/>
              <a:gd name="connsiteX2" fmla="*/ 5172190 w 6031821"/>
              <a:gd name="connsiteY2" fmla="*/ 130969 h 1664494"/>
              <a:gd name="connsiteX3" fmla="*/ 5084008 w 6031821"/>
              <a:gd name="connsiteY3" fmla="*/ 204788 h 1664494"/>
              <a:gd name="connsiteX4" fmla="*/ 4915015 w 6031821"/>
              <a:gd name="connsiteY4" fmla="*/ 311944 h 1664494"/>
              <a:gd name="connsiteX5" fmla="*/ 4710227 w 6031821"/>
              <a:gd name="connsiteY5" fmla="*/ 421481 h 1664494"/>
              <a:gd name="connsiteX6" fmla="*/ 4557751 w 6031821"/>
              <a:gd name="connsiteY6" fmla="*/ 466725 h 1664494"/>
              <a:gd name="connsiteX7" fmla="*/ 4472102 w 6031821"/>
              <a:gd name="connsiteY7" fmla="*/ 478631 h 1664494"/>
              <a:gd name="connsiteX8" fmla="*/ 4343514 w 6031821"/>
              <a:gd name="connsiteY8" fmla="*/ 495301 h 1664494"/>
              <a:gd name="connsiteX9" fmla="*/ 4200640 w 6031821"/>
              <a:gd name="connsiteY9" fmla="*/ 442913 h 1664494"/>
              <a:gd name="connsiteX10" fmla="*/ 4091103 w 6031821"/>
              <a:gd name="connsiteY10" fmla="*/ 381000 h 1664494"/>
              <a:gd name="connsiteX11" fmla="*/ 3986251 w 6031821"/>
              <a:gd name="connsiteY11" fmla="*/ 290513 h 1664494"/>
              <a:gd name="connsiteX12" fmla="*/ 3833852 w 6031821"/>
              <a:gd name="connsiteY12" fmla="*/ 257177 h 1664494"/>
              <a:gd name="connsiteX13" fmla="*/ 3672002 w 6031821"/>
              <a:gd name="connsiteY13" fmla="*/ 330993 h 1664494"/>
              <a:gd name="connsiteX14" fmla="*/ 3560009 w 6031821"/>
              <a:gd name="connsiteY14" fmla="*/ 383382 h 1664494"/>
              <a:gd name="connsiteX15" fmla="*/ 3448089 w 6031821"/>
              <a:gd name="connsiteY15" fmla="*/ 314325 h 1664494"/>
              <a:gd name="connsiteX16" fmla="*/ 3307595 w 6031821"/>
              <a:gd name="connsiteY16" fmla="*/ 285750 h 1664494"/>
              <a:gd name="connsiteX17" fmla="*/ 3238614 w 6031821"/>
              <a:gd name="connsiteY17" fmla="*/ 347663 h 1664494"/>
              <a:gd name="connsiteX18" fmla="*/ 3126620 w 6031821"/>
              <a:gd name="connsiteY18" fmla="*/ 447675 h 1664494"/>
              <a:gd name="connsiteX19" fmla="*/ 3052878 w 6031821"/>
              <a:gd name="connsiteY19" fmla="*/ 407194 h 1664494"/>
              <a:gd name="connsiteX20" fmla="*/ 2900401 w 6031821"/>
              <a:gd name="connsiteY20" fmla="*/ 381000 h 1664494"/>
              <a:gd name="connsiteX21" fmla="*/ 2762365 w 6031821"/>
              <a:gd name="connsiteY21" fmla="*/ 392906 h 1664494"/>
              <a:gd name="connsiteX22" fmla="*/ 2317070 w 6031821"/>
              <a:gd name="connsiteY22" fmla="*/ 502443 h 1664494"/>
              <a:gd name="connsiteX23" fmla="*/ 2102758 w 6031821"/>
              <a:gd name="connsiteY23" fmla="*/ 590550 h 1664494"/>
              <a:gd name="connsiteX24" fmla="*/ 1762240 w 6031821"/>
              <a:gd name="connsiteY24" fmla="*/ 688181 h 1664494"/>
              <a:gd name="connsiteX25" fmla="*/ 1445534 w 6031821"/>
              <a:gd name="connsiteY25" fmla="*/ 759619 h 1664494"/>
              <a:gd name="connsiteX26" fmla="*/ 1212172 w 6031821"/>
              <a:gd name="connsiteY26" fmla="*/ 807244 h 1664494"/>
              <a:gd name="connsiteX27" fmla="*/ 878796 w 6031821"/>
              <a:gd name="connsiteY27" fmla="*/ 873919 h 1664494"/>
              <a:gd name="connsiteX28" fmla="*/ 604952 w 6031821"/>
              <a:gd name="connsiteY28" fmla="*/ 904875 h 1664494"/>
              <a:gd name="connsiteX29" fmla="*/ 159659 w 6031821"/>
              <a:gd name="connsiteY29" fmla="*/ 931069 h 1664494"/>
              <a:gd name="connsiteX30" fmla="*/ 115 w 6031821"/>
              <a:gd name="connsiteY30" fmla="*/ 942975 h 1664494"/>
              <a:gd name="connsiteX31" fmla="*/ 31071 w 6031821"/>
              <a:gd name="connsiteY31" fmla="*/ 1664494 h 1664494"/>
              <a:gd name="connsiteX32" fmla="*/ 5117421 w 6031821"/>
              <a:gd name="connsiteY32" fmla="*/ 1664494 h 1664494"/>
              <a:gd name="connsiteX33" fmla="*/ 5698446 w 6031821"/>
              <a:gd name="connsiteY33" fmla="*/ 1626394 h 1664494"/>
              <a:gd name="connsiteX34" fmla="*/ 6031821 w 6031821"/>
              <a:gd name="connsiteY34" fmla="*/ 1607344 h 1664494"/>
              <a:gd name="connsiteX35" fmla="*/ 6022295 w 6031821"/>
              <a:gd name="connsiteY35" fmla="*/ 0 h 1664494"/>
              <a:gd name="connsiteX0" fmla="*/ 6022295 w 6031821"/>
              <a:gd name="connsiteY0" fmla="*/ 0 h 1664494"/>
              <a:gd name="connsiteX1" fmla="*/ 5562639 w 6031821"/>
              <a:gd name="connsiteY1" fmla="*/ 80963 h 1664494"/>
              <a:gd name="connsiteX2" fmla="*/ 5579384 w 6031821"/>
              <a:gd name="connsiteY2" fmla="*/ 114300 h 1664494"/>
              <a:gd name="connsiteX3" fmla="*/ 5172190 w 6031821"/>
              <a:gd name="connsiteY3" fmla="*/ 130969 h 1664494"/>
              <a:gd name="connsiteX4" fmla="*/ 5084008 w 6031821"/>
              <a:gd name="connsiteY4" fmla="*/ 204788 h 1664494"/>
              <a:gd name="connsiteX5" fmla="*/ 4915015 w 6031821"/>
              <a:gd name="connsiteY5" fmla="*/ 311944 h 1664494"/>
              <a:gd name="connsiteX6" fmla="*/ 4710227 w 6031821"/>
              <a:gd name="connsiteY6" fmla="*/ 421481 h 1664494"/>
              <a:gd name="connsiteX7" fmla="*/ 4557751 w 6031821"/>
              <a:gd name="connsiteY7" fmla="*/ 466725 h 1664494"/>
              <a:gd name="connsiteX8" fmla="*/ 4472102 w 6031821"/>
              <a:gd name="connsiteY8" fmla="*/ 478631 h 1664494"/>
              <a:gd name="connsiteX9" fmla="*/ 4343514 w 6031821"/>
              <a:gd name="connsiteY9" fmla="*/ 495301 h 1664494"/>
              <a:gd name="connsiteX10" fmla="*/ 4200640 w 6031821"/>
              <a:gd name="connsiteY10" fmla="*/ 442913 h 1664494"/>
              <a:gd name="connsiteX11" fmla="*/ 4091103 w 6031821"/>
              <a:gd name="connsiteY11" fmla="*/ 381000 h 1664494"/>
              <a:gd name="connsiteX12" fmla="*/ 3986251 w 6031821"/>
              <a:gd name="connsiteY12" fmla="*/ 290513 h 1664494"/>
              <a:gd name="connsiteX13" fmla="*/ 3833852 w 6031821"/>
              <a:gd name="connsiteY13" fmla="*/ 257177 h 1664494"/>
              <a:gd name="connsiteX14" fmla="*/ 3672002 w 6031821"/>
              <a:gd name="connsiteY14" fmla="*/ 330993 h 1664494"/>
              <a:gd name="connsiteX15" fmla="*/ 3560009 w 6031821"/>
              <a:gd name="connsiteY15" fmla="*/ 383382 h 1664494"/>
              <a:gd name="connsiteX16" fmla="*/ 3448089 w 6031821"/>
              <a:gd name="connsiteY16" fmla="*/ 314325 h 1664494"/>
              <a:gd name="connsiteX17" fmla="*/ 3307595 w 6031821"/>
              <a:gd name="connsiteY17" fmla="*/ 285750 h 1664494"/>
              <a:gd name="connsiteX18" fmla="*/ 3238614 w 6031821"/>
              <a:gd name="connsiteY18" fmla="*/ 347663 h 1664494"/>
              <a:gd name="connsiteX19" fmla="*/ 3126620 w 6031821"/>
              <a:gd name="connsiteY19" fmla="*/ 447675 h 1664494"/>
              <a:gd name="connsiteX20" fmla="*/ 3052878 w 6031821"/>
              <a:gd name="connsiteY20" fmla="*/ 407194 h 1664494"/>
              <a:gd name="connsiteX21" fmla="*/ 2900401 w 6031821"/>
              <a:gd name="connsiteY21" fmla="*/ 381000 h 1664494"/>
              <a:gd name="connsiteX22" fmla="*/ 2762365 w 6031821"/>
              <a:gd name="connsiteY22" fmla="*/ 392906 h 1664494"/>
              <a:gd name="connsiteX23" fmla="*/ 2317070 w 6031821"/>
              <a:gd name="connsiteY23" fmla="*/ 502443 h 1664494"/>
              <a:gd name="connsiteX24" fmla="*/ 2102758 w 6031821"/>
              <a:gd name="connsiteY24" fmla="*/ 590550 h 1664494"/>
              <a:gd name="connsiteX25" fmla="*/ 1762240 w 6031821"/>
              <a:gd name="connsiteY25" fmla="*/ 688181 h 1664494"/>
              <a:gd name="connsiteX26" fmla="*/ 1445534 w 6031821"/>
              <a:gd name="connsiteY26" fmla="*/ 759619 h 1664494"/>
              <a:gd name="connsiteX27" fmla="*/ 1212172 w 6031821"/>
              <a:gd name="connsiteY27" fmla="*/ 807244 h 1664494"/>
              <a:gd name="connsiteX28" fmla="*/ 878796 w 6031821"/>
              <a:gd name="connsiteY28" fmla="*/ 873919 h 1664494"/>
              <a:gd name="connsiteX29" fmla="*/ 604952 w 6031821"/>
              <a:gd name="connsiteY29" fmla="*/ 904875 h 1664494"/>
              <a:gd name="connsiteX30" fmla="*/ 159659 w 6031821"/>
              <a:gd name="connsiteY30" fmla="*/ 931069 h 1664494"/>
              <a:gd name="connsiteX31" fmla="*/ 115 w 6031821"/>
              <a:gd name="connsiteY31" fmla="*/ 942975 h 1664494"/>
              <a:gd name="connsiteX32" fmla="*/ 31071 w 6031821"/>
              <a:gd name="connsiteY32" fmla="*/ 1664494 h 1664494"/>
              <a:gd name="connsiteX33" fmla="*/ 5117421 w 6031821"/>
              <a:gd name="connsiteY33" fmla="*/ 1664494 h 1664494"/>
              <a:gd name="connsiteX34" fmla="*/ 5698446 w 6031821"/>
              <a:gd name="connsiteY34" fmla="*/ 1626394 h 1664494"/>
              <a:gd name="connsiteX35" fmla="*/ 6031821 w 6031821"/>
              <a:gd name="connsiteY35" fmla="*/ 1607344 h 1664494"/>
              <a:gd name="connsiteX36" fmla="*/ 6022295 w 6031821"/>
              <a:gd name="connsiteY36" fmla="*/ 0 h 1664494"/>
              <a:gd name="connsiteX0" fmla="*/ 6022295 w 6031821"/>
              <a:gd name="connsiteY0" fmla="*/ 0 h 1664494"/>
              <a:gd name="connsiteX1" fmla="*/ 5562639 w 6031821"/>
              <a:gd name="connsiteY1" fmla="*/ 80963 h 1664494"/>
              <a:gd name="connsiteX2" fmla="*/ 5400790 w 6031821"/>
              <a:gd name="connsiteY2" fmla="*/ 47625 h 1664494"/>
              <a:gd name="connsiteX3" fmla="*/ 5172190 w 6031821"/>
              <a:gd name="connsiteY3" fmla="*/ 130969 h 1664494"/>
              <a:gd name="connsiteX4" fmla="*/ 5084008 w 6031821"/>
              <a:gd name="connsiteY4" fmla="*/ 204788 h 1664494"/>
              <a:gd name="connsiteX5" fmla="*/ 4915015 w 6031821"/>
              <a:gd name="connsiteY5" fmla="*/ 311944 h 1664494"/>
              <a:gd name="connsiteX6" fmla="*/ 4710227 w 6031821"/>
              <a:gd name="connsiteY6" fmla="*/ 421481 h 1664494"/>
              <a:gd name="connsiteX7" fmla="*/ 4557751 w 6031821"/>
              <a:gd name="connsiteY7" fmla="*/ 466725 h 1664494"/>
              <a:gd name="connsiteX8" fmla="*/ 4472102 w 6031821"/>
              <a:gd name="connsiteY8" fmla="*/ 478631 h 1664494"/>
              <a:gd name="connsiteX9" fmla="*/ 4343514 w 6031821"/>
              <a:gd name="connsiteY9" fmla="*/ 495301 h 1664494"/>
              <a:gd name="connsiteX10" fmla="*/ 4200640 w 6031821"/>
              <a:gd name="connsiteY10" fmla="*/ 442913 h 1664494"/>
              <a:gd name="connsiteX11" fmla="*/ 4091103 w 6031821"/>
              <a:gd name="connsiteY11" fmla="*/ 381000 h 1664494"/>
              <a:gd name="connsiteX12" fmla="*/ 3986251 w 6031821"/>
              <a:gd name="connsiteY12" fmla="*/ 290513 h 1664494"/>
              <a:gd name="connsiteX13" fmla="*/ 3833852 w 6031821"/>
              <a:gd name="connsiteY13" fmla="*/ 257177 h 1664494"/>
              <a:gd name="connsiteX14" fmla="*/ 3672002 w 6031821"/>
              <a:gd name="connsiteY14" fmla="*/ 330993 h 1664494"/>
              <a:gd name="connsiteX15" fmla="*/ 3560009 w 6031821"/>
              <a:gd name="connsiteY15" fmla="*/ 383382 h 1664494"/>
              <a:gd name="connsiteX16" fmla="*/ 3448089 w 6031821"/>
              <a:gd name="connsiteY16" fmla="*/ 314325 h 1664494"/>
              <a:gd name="connsiteX17" fmla="*/ 3307595 w 6031821"/>
              <a:gd name="connsiteY17" fmla="*/ 285750 h 1664494"/>
              <a:gd name="connsiteX18" fmla="*/ 3238614 w 6031821"/>
              <a:gd name="connsiteY18" fmla="*/ 347663 h 1664494"/>
              <a:gd name="connsiteX19" fmla="*/ 3126620 w 6031821"/>
              <a:gd name="connsiteY19" fmla="*/ 447675 h 1664494"/>
              <a:gd name="connsiteX20" fmla="*/ 3052878 w 6031821"/>
              <a:gd name="connsiteY20" fmla="*/ 407194 h 1664494"/>
              <a:gd name="connsiteX21" fmla="*/ 2900401 w 6031821"/>
              <a:gd name="connsiteY21" fmla="*/ 381000 h 1664494"/>
              <a:gd name="connsiteX22" fmla="*/ 2762365 w 6031821"/>
              <a:gd name="connsiteY22" fmla="*/ 392906 h 1664494"/>
              <a:gd name="connsiteX23" fmla="*/ 2317070 w 6031821"/>
              <a:gd name="connsiteY23" fmla="*/ 502443 h 1664494"/>
              <a:gd name="connsiteX24" fmla="*/ 2102758 w 6031821"/>
              <a:gd name="connsiteY24" fmla="*/ 590550 h 1664494"/>
              <a:gd name="connsiteX25" fmla="*/ 1762240 w 6031821"/>
              <a:gd name="connsiteY25" fmla="*/ 688181 h 1664494"/>
              <a:gd name="connsiteX26" fmla="*/ 1445534 w 6031821"/>
              <a:gd name="connsiteY26" fmla="*/ 759619 h 1664494"/>
              <a:gd name="connsiteX27" fmla="*/ 1212172 w 6031821"/>
              <a:gd name="connsiteY27" fmla="*/ 807244 h 1664494"/>
              <a:gd name="connsiteX28" fmla="*/ 878796 w 6031821"/>
              <a:gd name="connsiteY28" fmla="*/ 873919 h 1664494"/>
              <a:gd name="connsiteX29" fmla="*/ 604952 w 6031821"/>
              <a:gd name="connsiteY29" fmla="*/ 904875 h 1664494"/>
              <a:gd name="connsiteX30" fmla="*/ 159659 w 6031821"/>
              <a:gd name="connsiteY30" fmla="*/ 931069 h 1664494"/>
              <a:gd name="connsiteX31" fmla="*/ 115 w 6031821"/>
              <a:gd name="connsiteY31" fmla="*/ 942975 h 1664494"/>
              <a:gd name="connsiteX32" fmla="*/ 31071 w 6031821"/>
              <a:gd name="connsiteY32" fmla="*/ 1664494 h 1664494"/>
              <a:gd name="connsiteX33" fmla="*/ 5117421 w 6031821"/>
              <a:gd name="connsiteY33" fmla="*/ 1664494 h 1664494"/>
              <a:gd name="connsiteX34" fmla="*/ 5698446 w 6031821"/>
              <a:gd name="connsiteY34" fmla="*/ 1626394 h 1664494"/>
              <a:gd name="connsiteX35" fmla="*/ 6031821 w 6031821"/>
              <a:gd name="connsiteY35" fmla="*/ 1607344 h 1664494"/>
              <a:gd name="connsiteX36" fmla="*/ 6022295 w 6031821"/>
              <a:gd name="connsiteY36" fmla="*/ 0 h 1664494"/>
              <a:gd name="connsiteX0" fmla="*/ 6022295 w 6031821"/>
              <a:gd name="connsiteY0" fmla="*/ 0 h 1664494"/>
              <a:gd name="connsiteX1" fmla="*/ 5562639 w 6031821"/>
              <a:gd name="connsiteY1" fmla="*/ 80963 h 1664494"/>
              <a:gd name="connsiteX2" fmla="*/ 5400790 w 6031821"/>
              <a:gd name="connsiteY2" fmla="*/ 47625 h 1664494"/>
              <a:gd name="connsiteX3" fmla="*/ 5172190 w 6031821"/>
              <a:gd name="connsiteY3" fmla="*/ 130969 h 1664494"/>
              <a:gd name="connsiteX4" fmla="*/ 5084008 w 6031821"/>
              <a:gd name="connsiteY4" fmla="*/ 204788 h 1664494"/>
              <a:gd name="connsiteX5" fmla="*/ 4915015 w 6031821"/>
              <a:gd name="connsiteY5" fmla="*/ 311944 h 1664494"/>
              <a:gd name="connsiteX6" fmla="*/ 4710227 w 6031821"/>
              <a:gd name="connsiteY6" fmla="*/ 421481 h 1664494"/>
              <a:gd name="connsiteX7" fmla="*/ 4557751 w 6031821"/>
              <a:gd name="connsiteY7" fmla="*/ 466725 h 1664494"/>
              <a:gd name="connsiteX8" fmla="*/ 4472102 w 6031821"/>
              <a:gd name="connsiteY8" fmla="*/ 478631 h 1664494"/>
              <a:gd name="connsiteX9" fmla="*/ 4343514 w 6031821"/>
              <a:gd name="connsiteY9" fmla="*/ 495301 h 1664494"/>
              <a:gd name="connsiteX10" fmla="*/ 4200640 w 6031821"/>
              <a:gd name="connsiteY10" fmla="*/ 442913 h 1664494"/>
              <a:gd name="connsiteX11" fmla="*/ 4091103 w 6031821"/>
              <a:gd name="connsiteY11" fmla="*/ 381000 h 1664494"/>
              <a:gd name="connsiteX12" fmla="*/ 3986251 w 6031821"/>
              <a:gd name="connsiteY12" fmla="*/ 290513 h 1664494"/>
              <a:gd name="connsiteX13" fmla="*/ 3833852 w 6031821"/>
              <a:gd name="connsiteY13" fmla="*/ 257177 h 1664494"/>
              <a:gd name="connsiteX14" fmla="*/ 3672002 w 6031821"/>
              <a:gd name="connsiteY14" fmla="*/ 330993 h 1664494"/>
              <a:gd name="connsiteX15" fmla="*/ 3560009 w 6031821"/>
              <a:gd name="connsiteY15" fmla="*/ 383382 h 1664494"/>
              <a:gd name="connsiteX16" fmla="*/ 3448089 w 6031821"/>
              <a:gd name="connsiteY16" fmla="*/ 314325 h 1664494"/>
              <a:gd name="connsiteX17" fmla="*/ 3307595 w 6031821"/>
              <a:gd name="connsiteY17" fmla="*/ 285750 h 1664494"/>
              <a:gd name="connsiteX18" fmla="*/ 3238614 w 6031821"/>
              <a:gd name="connsiteY18" fmla="*/ 347663 h 1664494"/>
              <a:gd name="connsiteX19" fmla="*/ 3126620 w 6031821"/>
              <a:gd name="connsiteY19" fmla="*/ 447675 h 1664494"/>
              <a:gd name="connsiteX20" fmla="*/ 3052878 w 6031821"/>
              <a:gd name="connsiteY20" fmla="*/ 407194 h 1664494"/>
              <a:gd name="connsiteX21" fmla="*/ 2900401 w 6031821"/>
              <a:gd name="connsiteY21" fmla="*/ 381000 h 1664494"/>
              <a:gd name="connsiteX22" fmla="*/ 2762365 w 6031821"/>
              <a:gd name="connsiteY22" fmla="*/ 392906 h 1664494"/>
              <a:gd name="connsiteX23" fmla="*/ 2317070 w 6031821"/>
              <a:gd name="connsiteY23" fmla="*/ 502443 h 1664494"/>
              <a:gd name="connsiteX24" fmla="*/ 2102758 w 6031821"/>
              <a:gd name="connsiteY24" fmla="*/ 590550 h 1664494"/>
              <a:gd name="connsiteX25" fmla="*/ 1762240 w 6031821"/>
              <a:gd name="connsiteY25" fmla="*/ 688181 h 1664494"/>
              <a:gd name="connsiteX26" fmla="*/ 1445534 w 6031821"/>
              <a:gd name="connsiteY26" fmla="*/ 759619 h 1664494"/>
              <a:gd name="connsiteX27" fmla="*/ 1212172 w 6031821"/>
              <a:gd name="connsiteY27" fmla="*/ 807244 h 1664494"/>
              <a:gd name="connsiteX28" fmla="*/ 878796 w 6031821"/>
              <a:gd name="connsiteY28" fmla="*/ 873919 h 1664494"/>
              <a:gd name="connsiteX29" fmla="*/ 604952 w 6031821"/>
              <a:gd name="connsiteY29" fmla="*/ 904875 h 1664494"/>
              <a:gd name="connsiteX30" fmla="*/ 159659 w 6031821"/>
              <a:gd name="connsiteY30" fmla="*/ 931069 h 1664494"/>
              <a:gd name="connsiteX31" fmla="*/ 115 w 6031821"/>
              <a:gd name="connsiteY31" fmla="*/ 942975 h 1664494"/>
              <a:gd name="connsiteX32" fmla="*/ 31071 w 6031821"/>
              <a:gd name="connsiteY32" fmla="*/ 1664494 h 1664494"/>
              <a:gd name="connsiteX33" fmla="*/ 5117421 w 6031821"/>
              <a:gd name="connsiteY33" fmla="*/ 1664494 h 1664494"/>
              <a:gd name="connsiteX34" fmla="*/ 5698446 w 6031821"/>
              <a:gd name="connsiteY34" fmla="*/ 1626394 h 1664494"/>
              <a:gd name="connsiteX35" fmla="*/ 6031821 w 6031821"/>
              <a:gd name="connsiteY35" fmla="*/ 1607344 h 1664494"/>
              <a:gd name="connsiteX36" fmla="*/ 6022295 w 6031821"/>
              <a:gd name="connsiteY36" fmla="*/ 0 h 1664494"/>
              <a:gd name="connsiteX0" fmla="*/ 6022295 w 6031821"/>
              <a:gd name="connsiteY0" fmla="*/ 0 h 1664494"/>
              <a:gd name="connsiteX1" fmla="*/ 5562639 w 6031821"/>
              <a:gd name="connsiteY1" fmla="*/ 80963 h 1664494"/>
              <a:gd name="connsiteX2" fmla="*/ 5400790 w 6031821"/>
              <a:gd name="connsiteY2" fmla="*/ 47625 h 1664494"/>
              <a:gd name="connsiteX3" fmla="*/ 5203146 w 6031821"/>
              <a:gd name="connsiteY3" fmla="*/ 116682 h 1664494"/>
              <a:gd name="connsiteX4" fmla="*/ 5084008 w 6031821"/>
              <a:gd name="connsiteY4" fmla="*/ 204788 h 1664494"/>
              <a:gd name="connsiteX5" fmla="*/ 4915015 w 6031821"/>
              <a:gd name="connsiteY5" fmla="*/ 311944 h 1664494"/>
              <a:gd name="connsiteX6" fmla="*/ 4710227 w 6031821"/>
              <a:gd name="connsiteY6" fmla="*/ 421481 h 1664494"/>
              <a:gd name="connsiteX7" fmla="*/ 4557751 w 6031821"/>
              <a:gd name="connsiteY7" fmla="*/ 466725 h 1664494"/>
              <a:gd name="connsiteX8" fmla="*/ 4472102 w 6031821"/>
              <a:gd name="connsiteY8" fmla="*/ 478631 h 1664494"/>
              <a:gd name="connsiteX9" fmla="*/ 4343514 w 6031821"/>
              <a:gd name="connsiteY9" fmla="*/ 495301 h 1664494"/>
              <a:gd name="connsiteX10" fmla="*/ 4200640 w 6031821"/>
              <a:gd name="connsiteY10" fmla="*/ 442913 h 1664494"/>
              <a:gd name="connsiteX11" fmla="*/ 4091103 w 6031821"/>
              <a:gd name="connsiteY11" fmla="*/ 381000 h 1664494"/>
              <a:gd name="connsiteX12" fmla="*/ 3986251 w 6031821"/>
              <a:gd name="connsiteY12" fmla="*/ 290513 h 1664494"/>
              <a:gd name="connsiteX13" fmla="*/ 3833852 w 6031821"/>
              <a:gd name="connsiteY13" fmla="*/ 257177 h 1664494"/>
              <a:gd name="connsiteX14" fmla="*/ 3672002 w 6031821"/>
              <a:gd name="connsiteY14" fmla="*/ 330993 h 1664494"/>
              <a:gd name="connsiteX15" fmla="*/ 3560009 w 6031821"/>
              <a:gd name="connsiteY15" fmla="*/ 383382 h 1664494"/>
              <a:gd name="connsiteX16" fmla="*/ 3448089 w 6031821"/>
              <a:gd name="connsiteY16" fmla="*/ 314325 h 1664494"/>
              <a:gd name="connsiteX17" fmla="*/ 3307595 w 6031821"/>
              <a:gd name="connsiteY17" fmla="*/ 285750 h 1664494"/>
              <a:gd name="connsiteX18" fmla="*/ 3238614 w 6031821"/>
              <a:gd name="connsiteY18" fmla="*/ 347663 h 1664494"/>
              <a:gd name="connsiteX19" fmla="*/ 3126620 w 6031821"/>
              <a:gd name="connsiteY19" fmla="*/ 447675 h 1664494"/>
              <a:gd name="connsiteX20" fmla="*/ 3052878 w 6031821"/>
              <a:gd name="connsiteY20" fmla="*/ 407194 h 1664494"/>
              <a:gd name="connsiteX21" fmla="*/ 2900401 w 6031821"/>
              <a:gd name="connsiteY21" fmla="*/ 381000 h 1664494"/>
              <a:gd name="connsiteX22" fmla="*/ 2762365 w 6031821"/>
              <a:gd name="connsiteY22" fmla="*/ 392906 h 1664494"/>
              <a:gd name="connsiteX23" fmla="*/ 2317070 w 6031821"/>
              <a:gd name="connsiteY23" fmla="*/ 502443 h 1664494"/>
              <a:gd name="connsiteX24" fmla="*/ 2102758 w 6031821"/>
              <a:gd name="connsiteY24" fmla="*/ 590550 h 1664494"/>
              <a:gd name="connsiteX25" fmla="*/ 1762240 w 6031821"/>
              <a:gd name="connsiteY25" fmla="*/ 688181 h 1664494"/>
              <a:gd name="connsiteX26" fmla="*/ 1445534 w 6031821"/>
              <a:gd name="connsiteY26" fmla="*/ 759619 h 1664494"/>
              <a:gd name="connsiteX27" fmla="*/ 1212172 w 6031821"/>
              <a:gd name="connsiteY27" fmla="*/ 807244 h 1664494"/>
              <a:gd name="connsiteX28" fmla="*/ 878796 w 6031821"/>
              <a:gd name="connsiteY28" fmla="*/ 873919 h 1664494"/>
              <a:gd name="connsiteX29" fmla="*/ 604952 w 6031821"/>
              <a:gd name="connsiteY29" fmla="*/ 904875 h 1664494"/>
              <a:gd name="connsiteX30" fmla="*/ 159659 w 6031821"/>
              <a:gd name="connsiteY30" fmla="*/ 931069 h 1664494"/>
              <a:gd name="connsiteX31" fmla="*/ 115 w 6031821"/>
              <a:gd name="connsiteY31" fmla="*/ 942975 h 1664494"/>
              <a:gd name="connsiteX32" fmla="*/ 31071 w 6031821"/>
              <a:gd name="connsiteY32" fmla="*/ 1664494 h 1664494"/>
              <a:gd name="connsiteX33" fmla="*/ 5117421 w 6031821"/>
              <a:gd name="connsiteY33" fmla="*/ 1664494 h 1664494"/>
              <a:gd name="connsiteX34" fmla="*/ 5698446 w 6031821"/>
              <a:gd name="connsiteY34" fmla="*/ 1626394 h 1664494"/>
              <a:gd name="connsiteX35" fmla="*/ 6031821 w 6031821"/>
              <a:gd name="connsiteY35" fmla="*/ 1607344 h 1664494"/>
              <a:gd name="connsiteX36" fmla="*/ 6022295 w 6031821"/>
              <a:gd name="connsiteY36" fmla="*/ 0 h 1664494"/>
              <a:gd name="connsiteX0" fmla="*/ 6022295 w 6031821"/>
              <a:gd name="connsiteY0" fmla="*/ 6814 h 1671308"/>
              <a:gd name="connsiteX1" fmla="*/ 5581689 w 6031821"/>
              <a:gd name="connsiteY1" fmla="*/ 11577 h 1671308"/>
              <a:gd name="connsiteX2" fmla="*/ 5400790 w 6031821"/>
              <a:gd name="connsiteY2" fmla="*/ 54439 h 1671308"/>
              <a:gd name="connsiteX3" fmla="*/ 5203146 w 6031821"/>
              <a:gd name="connsiteY3" fmla="*/ 123496 h 1671308"/>
              <a:gd name="connsiteX4" fmla="*/ 5084008 w 6031821"/>
              <a:gd name="connsiteY4" fmla="*/ 211602 h 1671308"/>
              <a:gd name="connsiteX5" fmla="*/ 4915015 w 6031821"/>
              <a:gd name="connsiteY5" fmla="*/ 318758 h 1671308"/>
              <a:gd name="connsiteX6" fmla="*/ 4710227 w 6031821"/>
              <a:gd name="connsiteY6" fmla="*/ 428295 h 1671308"/>
              <a:gd name="connsiteX7" fmla="*/ 4557751 w 6031821"/>
              <a:gd name="connsiteY7" fmla="*/ 473539 h 1671308"/>
              <a:gd name="connsiteX8" fmla="*/ 4472102 w 6031821"/>
              <a:gd name="connsiteY8" fmla="*/ 485445 h 1671308"/>
              <a:gd name="connsiteX9" fmla="*/ 4343514 w 6031821"/>
              <a:gd name="connsiteY9" fmla="*/ 502115 h 1671308"/>
              <a:gd name="connsiteX10" fmla="*/ 4200640 w 6031821"/>
              <a:gd name="connsiteY10" fmla="*/ 449727 h 1671308"/>
              <a:gd name="connsiteX11" fmla="*/ 4091103 w 6031821"/>
              <a:gd name="connsiteY11" fmla="*/ 387814 h 1671308"/>
              <a:gd name="connsiteX12" fmla="*/ 3986251 w 6031821"/>
              <a:gd name="connsiteY12" fmla="*/ 297327 h 1671308"/>
              <a:gd name="connsiteX13" fmla="*/ 3833852 w 6031821"/>
              <a:gd name="connsiteY13" fmla="*/ 263991 h 1671308"/>
              <a:gd name="connsiteX14" fmla="*/ 3672002 w 6031821"/>
              <a:gd name="connsiteY14" fmla="*/ 337807 h 1671308"/>
              <a:gd name="connsiteX15" fmla="*/ 3560009 w 6031821"/>
              <a:gd name="connsiteY15" fmla="*/ 390196 h 1671308"/>
              <a:gd name="connsiteX16" fmla="*/ 3448089 w 6031821"/>
              <a:gd name="connsiteY16" fmla="*/ 321139 h 1671308"/>
              <a:gd name="connsiteX17" fmla="*/ 3307595 w 6031821"/>
              <a:gd name="connsiteY17" fmla="*/ 292564 h 1671308"/>
              <a:gd name="connsiteX18" fmla="*/ 3238614 w 6031821"/>
              <a:gd name="connsiteY18" fmla="*/ 354477 h 1671308"/>
              <a:gd name="connsiteX19" fmla="*/ 3126620 w 6031821"/>
              <a:gd name="connsiteY19" fmla="*/ 454489 h 1671308"/>
              <a:gd name="connsiteX20" fmla="*/ 3052878 w 6031821"/>
              <a:gd name="connsiteY20" fmla="*/ 414008 h 1671308"/>
              <a:gd name="connsiteX21" fmla="*/ 2900401 w 6031821"/>
              <a:gd name="connsiteY21" fmla="*/ 387814 h 1671308"/>
              <a:gd name="connsiteX22" fmla="*/ 2762365 w 6031821"/>
              <a:gd name="connsiteY22" fmla="*/ 399720 h 1671308"/>
              <a:gd name="connsiteX23" fmla="*/ 2317070 w 6031821"/>
              <a:gd name="connsiteY23" fmla="*/ 509257 h 1671308"/>
              <a:gd name="connsiteX24" fmla="*/ 2102758 w 6031821"/>
              <a:gd name="connsiteY24" fmla="*/ 597364 h 1671308"/>
              <a:gd name="connsiteX25" fmla="*/ 1762240 w 6031821"/>
              <a:gd name="connsiteY25" fmla="*/ 694995 h 1671308"/>
              <a:gd name="connsiteX26" fmla="*/ 1445534 w 6031821"/>
              <a:gd name="connsiteY26" fmla="*/ 766433 h 1671308"/>
              <a:gd name="connsiteX27" fmla="*/ 1212172 w 6031821"/>
              <a:gd name="connsiteY27" fmla="*/ 814058 h 1671308"/>
              <a:gd name="connsiteX28" fmla="*/ 878796 w 6031821"/>
              <a:gd name="connsiteY28" fmla="*/ 880733 h 1671308"/>
              <a:gd name="connsiteX29" fmla="*/ 604952 w 6031821"/>
              <a:gd name="connsiteY29" fmla="*/ 911689 h 1671308"/>
              <a:gd name="connsiteX30" fmla="*/ 159659 w 6031821"/>
              <a:gd name="connsiteY30" fmla="*/ 937883 h 1671308"/>
              <a:gd name="connsiteX31" fmla="*/ 115 w 6031821"/>
              <a:gd name="connsiteY31" fmla="*/ 949789 h 1671308"/>
              <a:gd name="connsiteX32" fmla="*/ 31071 w 6031821"/>
              <a:gd name="connsiteY32" fmla="*/ 1671308 h 1671308"/>
              <a:gd name="connsiteX33" fmla="*/ 5117421 w 6031821"/>
              <a:gd name="connsiteY33" fmla="*/ 1671308 h 1671308"/>
              <a:gd name="connsiteX34" fmla="*/ 5698446 w 6031821"/>
              <a:gd name="connsiteY34" fmla="*/ 1633208 h 1671308"/>
              <a:gd name="connsiteX35" fmla="*/ 6031821 w 6031821"/>
              <a:gd name="connsiteY35" fmla="*/ 1614158 h 1671308"/>
              <a:gd name="connsiteX36" fmla="*/ 6022295 w 6031821"/>
              <a:gd name="connsiteY36" fmla="*/ 6814 h 1671308"/>
              <a:gd name="connsiteX0" fmla="*/ 6022295 w 6031821"/>
              <a:gd name="connsiteY0" fmla="*/ 0 h 1738312"/>
              <a:gd name="connsiteX1" fmla="*/ 5581689 w 6031821"/>
              <a:gd name="connsiteY1" fmla="*/ 78581 h 1738312"/>
              <a:gd name="connsiteX2" fmla="*/ 5400790 w 6031821"/>
              <a:gd name="connsiteY2" fmla="*/ 121443 h 1738312"/>
              <a:gd name="connsiteX3" fmla="*/ 5203146 w 6031821"/>
              <a:gd name="connsiteY3" fmla="*/ 190500 h 1738312"/>
              <a:gd name="connsiteX4" fmla="*/ 5084008 w 6031821"/>
              <a:gd name="connsiteY4" fmla="*/ 278606 h 1738312"/>
              <a:gd name="connsiteX5" fmla="*/ 4915015 w 6031821"/>
              <a:gd name="connsiteY5" fmla="*/ 385762 h 1738312"/>
              <a:gd name="connsiteX6" fmla="*/ 4710227 w 6031821"/>
              <a:gd name="connsiteY6" fmla="*/ 495299 h 1738312"/>
              <a:gd name="connsiteX7" fmla="*/ 4557751 w 6031821"/>
              <a:gd name="connsiteY7" fmla="*/ 540543 h 1738312"/>
              <a:gd name="connsiteX8" fmla="*/ 4472102 w 6031821"/>
              <a:gd name="connsiteY8" fmla="*/ 552449 h 1738312"/>
              <a:gd name="connsiteX9" fmla="*/ 4343514 w 6031821"/>
              <a:gd name="connsiteY9" fmla="*/ 569119 h 1738312"/>
              <a:gd name="connsiteX10" fmla="*/ 4200640 w 6031821"/>
              <a:gd name="connsiteY10" fmla="*/ 516731 h 1738312"/>
              <a:gd name="connsiteX11" fmla="*/ 4091103 w 6031821"/>
              <a:gd name="connsiteY11" fmla="*/ 454818 h 1738312"/>
              <a:gd name="connsiteX12" fmla="*/ 3986251 w 6031821"/>
              <a:gd name="connsiteY12" fmla="*/ 364331 h 1738312"/>
              <a:gd name="connsiteX13" fmla="*/ 3833852 w 6031821"/>
              <a:gd name="connsiteY13" fmla="*/ 330995 h 1738312"/>
              <a:gd name="connsiteX14" fmla="*/ 3672002 w 6031821"/>
              <a:gd name="connsiteY14" fmla="*/ 404811 h 1738312"/>
              <a:gd name="connsiteX15" fmla="*/ 3560009 w 6031821"/>
              <a:gd name="connsiteY15" fmla="*/ 457200 h 1738312"/>
              <a:gd name="connsiteX16" fmla="*/ 3448089 w 6031821"/>
              <a:gd name="connsiteY16" fmla="*/ 388143 h 1738312"/>
              <a:gd name="connsiteX17" fmla="*/ 3307595 w 6031821"/>
              <a:gd name="connsiteY17" fmla="*/ 359568 h 1738312"/>
              <a:gd name="connsiteX18" fmla="*/ 3238614 w 6031821"/>
              <a:gd name="connsiteY18" fmla="*/ 421481 h 1738312"/>
              <a:gd name="connsiteX19" fmla="*/ 3126620 w 6031821"/>
              <a:gd name="connsiteY19" fmla="*/ 521493 h 1738312"/>
              <a:gd name="connsiteX20" fmla="*/ 3052878 w 6031821"/>
              <a:gd name="connsiteY20" fmla="*/ 481012 h 1738312"/>
              <a:gd name="connsiteX21" fmla="*/ 2900401 w 6031821"/>
              <a:gd name="connsiteY21" fmla="*/ 454818 h 1738312"/>
              <a:gd name="connsiteX22" fmla="*/ 2762365 w 6031821"/>
              <a:gd name="connsiteY22" fmla="*/ 466724 h 1738312"/>
              <a:gd name="connsiteX23" fmla="*/ 2317070 w 6031821"/>
              <a:gd name="connsiteY23" fmla="*/ 576261 h 1738312"/>
              <a:gd name="connsiteX24" fmla="*/ 2102758 w 6031821"/>
              <a:gd name="connsiteY24" fmla="*/ 664368 h 1738312"/>
              <a:gd name="connsiteX25" fmla="*/ 1762240 w 6031821"/>
              <a:gd name="connsiteY25" fmla="*/ 761999 h 1738312"/>
              <a:gd name="connsiteX26" fmla="*/ 1445534 w 6031821"/>
              <a:gd name="connsiteY26" fmla="*/ 833437 h 1738312"/>
              <a:gd name="connsiteX27" fmla="*/ 1212172 w 6031821"/>
              <a:gd name="connsiteY27" fmla="*/ 881062 h 1738312"/>
              <a:gd name="connsiteX28" fmla="*/ 878796 w 6031821"/>
              <a:gd name="connsiteY28" fmla="*/ 947737 h 1738312"/>
              <a:gd name="connsiteX29" fmla="*/ 604952 w 6031821"/>
              <a:gd name="connsiteY29" fmla="*/ 978693 h 1738312"/>
              <a:gd name="connsiteX30" fmla="*/ 159659 w 6031821"/>
              <a:gd name="connsiteY30" fmla="*/ 1004887 h 1738312"/>
              <a:gd name="connsiteX31" fmla="*/ 115 w 6031821"/>
              <a:gd name="connsiteY31" fmla="*/ 1016793 h 1738312"/>
              <a:gd name="connsiteX32" fmla="*/ 31071 w 6031821"/>
              <a:gd name="connsiteY32" fmla="*/ 1738312 h 1738312"/>
              <a:gd name="connsiteX33" fmla="*/ 5117421 w 6031821"/>
              <a:gd name="connsiteY33" fmla="*/ 1738312 h 1738312"/>
              <a:gd name="connsiteX34" fmla="*/ 5698446 w 6031821"/>
              <a:gd name="connsiteY34" fmla="*/ 1700212 h 1738312"/>
              <a:gd name="connsiteX35" fmla="*/ 6031821 w 6031821"/>
              <a:gd name="connsiteY35" fmla="*/ 1681162 h 1738312"/>
              <a:gd name="connsiteX36" fmla="*/ 6022295 w 6031821"/>
              <a:gd name="connsiteY36" fmla="*/ 0 h 1738312"/>
              <a:gd name="connsiteX0" fmla="*/ 6022295 w 6031821"/>
              <a:gd name="connsiteY0" fmla="*/ 0 h 1738312"/>
              <a:gd name="connsiteX1" fmla="*/ 5581689 w 6031821"/>
              <a:gd name="connsiteY1" fmla="*/ 78581 h 1738312"/>
              <a:gd name="connsiteX2" fmla="*/ 5400790 w 6031821"/>
              <a:gd name="connsiteY2" fmla="*/ 121443 h 1738312"/>
              <a:gd name="connsiteX3" fmla="*/ 5203146 w 6031821"/>
              <a:gd name="connsiteY3" fmla="*/ 190500 h 1738312"/>
              <a:gd name="connsiteX4" fmla="*/ 5084008 w 6031821"/>
              <a:gd name="connsiteY4" fmla="*/ 278606 h 1738312"/>
              <a:gd name="connsiteX5" fmla="*/ 4915015 w 6031821"/>
              <a:gd name="connsiteY5" fmla="*/ 385762 h 1738312"/>
              <a:gd name="connsiteX6" fmla="*/ 4710227 w 6031821"/>
              <a:gd name="connsiteY6" fmla="*/ 495299 h 1738312"/>
              <a:gd name="connsiteX7" fmla="*/ 4557751 w 6031821"/>
              <a:gd name="connsiteY7" fmla="*/ 540543 h 1738312"/>
              <a:gd name="connsiteX8" fmla="*/ 4472102 w 6031821"/>
              <a:gd name="connsiteY8" fmla="*/ 552449 h 1738312"/>
              <a:gd name="connsiteX9" fmla="*/ 4343514 w 6031821"/>
              <a:gd name="connsiteY9" fmla="*/ 569119 h 1738312"/>
              <a:gd name="connsiteX10" fmla="*/ 4200640 w 6031821"/>
              <a:gd name="connsiteY10" fmla="*/ 516731 h 1738312"/>
              <a:gd name="connsiteX11" fmla="*/ 4091103 w 6031821"/>
              <a:gd name="connsiteY11" fmla="*/ 454818 h 1738312"/>
              <a:gd name="connsiteX12" fmla="*/ 3986251 w 6031821"/>
              <a:gd name="connsiteY12" fmla="*/ 364331 h 1738312"/>
              <a:gd name="connsiteX13" fmla="*/ 3833852 w 6031821"/>
              <a:gd name="connsiteY13" fmla="*/ 330995 h 1738312"/>
              <a:gd name="connsiteX14" fmla="*/ 3672002 w 6031821"/>
              <a:gd name="connsiteY14" fmla="*/ 404811 h 1738312"/>
              <a:gd name="connsiteX15" fmla="*/ 3560009 w 6031821"/>
              <a:gd name="connsiteY15" fmla="*/ 457200 h 1738312"/>
              <a:gd name="connsiteX16" fmla="*/ 3448089 w 6031821"/>
              <a:gd name="connsiteY16" fmla="*/ 388143 h 1738312"/>
              <a:gd name="connsiteX17" fmla="*/ 3307595 w 6031821"/>
              <a:gd name="connsiteY17" fmla="*/ 359568 h 1738312"/>
              <a:gd name="connsiteX18" fmla="*/ 3238614 w 6031821"/>
              <a:gd name="connsiteY18" fmla="*/ 421481 h 1738312"/>
              <a:gd name="connsiteX19" fmla="*/ 3126620 w 6031821"/>
              <a:gd name="connsiteY19" fmla="*/ 521493 h 1738312"/>
              <a:gd name="connsiteX20" fmla="*/ 3052878 w 6031821"/>
              <a:gd name="connsiteY20" fmla="*/ 481012 h 1738312"/>
              <a:gd name="connsiteX21" fmla="*/ 2900401 w 6031821"/>
              <a:gd name="connsiteY21" fmla="*/ 454818 h 1738312"/>
              <a:gd name="connsiteX22" fmla="*/ 2762365 w 6031821"/>
              <a:gd name="connsiteY22" fmla="*/ 466724 h 1738312"/>
              <a:gd name="connsiteX23" fmla="*/ 2317070 w 6031821"/>
              <a:gd name="connsiteY23" fmla="*/ 576261 h 1738312"/>
              <a:gd name="connsiteX24" fmla="*/ 2102758 w 6031821"/>
              <a:gd name="connsiteY24" fmla="*/ 664368 h 1738312"/>
              <a:gd name="connsiteX25" fmla="*/ 1762240 w 6031821"/>
              <a:gd name="connsiteY25" fmla="*/ 761999 h 1738312"/>
              <a:gd name="connsiteX26" fmla="*/ 1445534 w 6031821"/>
              <a:gd name="connsiteY26" fmla="*/ 833437 h 1738312"/>
              <a:gd name="connsiteX27" fmla="*/ 1212172 w 6031821"/>
              <a:gd name="connsiteY27" fmla="*/ 881062 h 1738312"/>
              <a:gd name="connsiteX28" fmla="*/ 878796 w 6031821"/>
              <a:gd name="connsiteY28" fmla="*/ 947737 h 1738312"/>
              <a:gd name="connsiteX29" fmla="*/ 604952 w 6031821"/>
              <a:gd name="connsiteY29" fmla="*/ 978693 h 1738312"/>
              <a:gd name="connsiteX30" fmla="*/ 159659 w 6031821"/>
              <a:gd name="connsiteY30" fmla="*/ 1004887 h 1738312"/>
              <a:gd name="connsiteX31" fmla="*/ 115 w 6031821"/>
              <a:gd name="connsiteY31" fmla="*/ 1016793 h 1738312"/>
              <a:gd name="connsiteX32" fmla="*/ 31071 w 6031821"/>
              <a:gd name="connsiteY32" fmla="*/ 1738312 h 1738312"/>
              <a:gd name="connsiteX33" fmla="*/ 5117421 w 6031821"/>
              <a:gd name="connsiteY33" fmla="*/ 1738312 h 1738312"/>
              <a:gd name="connsiteX34" fmla="*/ 5698446 w 6031821"/>
              <a:gd name="connsiteY34" fmla="*/ 1700212 h 1738312"/>
              <a:gd name="connsiteX35" fmla="*/ 6031821 w 6031821"/>
              <a:gd name="connsiteY35" fmla="*/ 1681162 h 1738312"/>
              <a:gd name="connsiteX36" fmla="*/ 6022295 w 6031821"/>
              <a:gd name="connsiteY36" fmla="*/ 0 h 1738312"/>
              <a:gd name="connsiteX0" fmla="*/ 6022295 w 6031821"/>
              <a:gd name="connsiteY0" fmla="*/ 0 h 1738312"/>
              <a:gd name="connsiteX1" fmla="*/ 5581689 w 6031821"/>
              <a:gd name="connsiteY1" fmla="*/ 78581 h 1738312"/>
              <a:gd name="connsiteX2" fmla="*/ 5400790 w 6031821"/>
              <a:gd name="connsiteY2" fmla="*/ 121443 h 1738312"/>
              <a:gd name="connsiteX3" fmla="*/ 5203146 w 6031821"/>
              <a:gd name="connsiteY3" fmla="*/ 190500 h 1738312"/>
              <a:gd name="connsiteX4" fmla="*/ 5084008 w 6031821"/>
              <a:gd name="connsiteY4" fmla="*/ 278606 h 1738312"/>
              <a:gd name="connsiteX5" fmla="*/ 4915015 w 6031821"/>
              <a:gd name="connsiteY5" fmla="*/ 385762 h 1738312"/>
              <a:gd name="connsiteX6" fmla="*/ 4710227 w 6031821"/>
              <a:gd name="connsiteY6" fmla="*/ 495299 h 1738312"/>
              <a:gd name="connsiteX7" fmla="*/ 4557751 w 6031821"/>
              <a:gd name="connsiteY7" fmla="*/ 540543 h 1738312"/>
              <a:gd name="connsiteX8" fmla="*/ 4472102 w 6031821"/>
              <a:gd name="connsiteY8" fmla="*/ 552449 h 1738312"/>
              <a:gd name="connsiteX9" fmla="*/ 4343514 w 6031821"/>
              <a:gd name="connsiteY9" fmla="*/ 569119 h 1738312"/>
              <a:gd name="connsiteX10" fmla="*/ 4200640 w 6031821"/>
              <a:gd name="connsiteY10" fmla="*/ 516731 h 1738312"/>
              <a:gd name="connsiteX11" fmla="*/ 4091103 w 6031821"/>
              <a:gd name="connsiteY11" fmla="*/ 454818 h 1738312"/>
              <a:gd name="connsiteX12" fmla="*/ 3986251 w 6031821"/>
              <a:gd name="connsiteY12" fmla="*/ 364331 h 1738312"/>
              <a:gd name="connsiteX13" fmla="*/ 3833852 w 6031821"/>
              <a:gd name="connsiteY13" fmla="*/ 330995 h 1738312"/>
              <a:gd name="connsiteX14" fmla="*/ 3672002 w 6031821"/>
              <a:gd name="connsiteY14" fmla="*/ 404811 h 1738312"/>
              <a:gd name="connsiteX15" fmla="*/ 3560009 w 6031821"/>
              <a:gd name="connsiteY15" fmla="*/ 457200 h 1738312"/>
              <a:gd name="connsiteX16" fmla="*/ 3448089 w 6031821"/>
              <a:gd name="connsiteY16" fmla="*/ 388143 h 1738312"/>
              <a:gd name="connsiteX17" fmla="*/ 3307595 w 6031821"/>
              <a:gd name="connsiteY17" fmla="*/ 359568 h 1738312"/>
              <a:gd name="connsiteX18" fmla="*/ 3238614 w 6031821"/>
              <a:gd name="connsiteY18" fmla="*/ 421481 h 1738312"/>
              <a:gd name="connsiteX19" fmla="*/ 3126620 w 6031821"/>
              <a:gd name="connsiteY19" fmla="*/ 521493 h 1738312"/>
              <a:gd name="connsiteX20" fmla="*/ 3052878 w 6031821"/>
              <a:gd name="connsiteY20" fmla="*/ 481012 h 1738312"/>
              <a:gd name="connsiteX21" fmla="*/ 2900401 w 6031821"/>
              <a:gd name="connsiteY21" fmla="*/ 454818 h 1738312"/>
              <a:gd name="connsiteX22" fmla="*/ 2762365 w 6031821"/>
              <a:gd name="connsiteY22" fmla="*/ 466724 h 1738312"/>
              <a:gd name="connsiteX23" fmla="*/ 2317070 w 6031821"/>
              <a:gd name="connsiteY23" fmla="*/ 576261 h 1738312"/>
              <a:gd name="connsiteX24" fmla="*/ 2102758 w 6031821"/>
              <a:gd name="connsiteY24" fmla="*/ 664368 h 1738312"/>
              <a:gd name="connsiteX25" fmla="*/ 1762240 w 6031821"/>
              <a:gd name="connsiteY25" fmla="*/ 761999 h 1738312"/>
              <a:gd name="connsiteX26" fmla="*/ 1445534 w 6031821"/>
              <a:gd name="connsiteY26" fmla="*/ 833437 h 1738312"/>
              <a:gd name="connsiteX27" fmla="*/ 1212172 w 6031821"/>
              <a:gd name="connsiteY27" fmla="*/ 881062 h 1738312"/>
              <a:gd name="connsiteX28" fmla="*/ 878796 w 6031821"/>
              <a:gd name="connsiteY28" fmla="*/ 947737 h 1738312"/>
              <a:gd name="connsiteX29" fmla="*/ 604952 w 6031821"/>
              <a:gd name="connsiteY29" fmla="*/ 978693 h 1738312"/>
              <a:gd name="connsiteX30" fmla="*/ 159659 w 6031821"/>
              <a:gd name="connsiteY30" fmla="*/ 1004887 h 1738312"/>
              <a:gd name="connsiteX31" fmla="*/ 115 w 6031821"/>
              <a:gd name="connsiteY31" fmla="*/ 1016793 h 1738312"/>
              <a:gd name="connsiteX32" fmla="*/ 31071 w 6031821"/>
              <a:gd name="connsiteY32" fmla="*/ 1738312 h 1738312"/>
              <a:gd name="connsiteX33" fmla="*/ 5117421 w 6031821"/>
              <a:gd name="connsiteY33" fmla="*/ 1738312 h 1738312"/>
              <a:gd name="connsiteX34" fmla="*/ 5698446 w 6031821"/>
              <a:gd name="connsiteY34" fmla="*/ 1700212 h 1738312"/>
              <a:gd name="connsiteX35" fmla="*/ 6031821 w 6031821"/>
              <a:gd name="connsiteY35" fmla="*/ 1681162 h 1738312"/>
              <a:gd name="connsiteX36" fmla="*/ 6022295 w 6031821"/>
              <a:gd name="connsiteY36" fmla="*/ 0 h 1738312"/>
              <a:gd name="connsiteX0" fmla="*/ 6022295 w 6031821"/>
              <a:gd name="connsiteY0" fmla="*/ 0 h 1738312"/>
              <a:gd name="connsiteX1" fmla="*/ 5581689 w 6031821"/>
              <a:gd name="connsiteY1" fmla="*/ 78581 h 1738312"/>
              <a:gd name="connsiteX2" fmla="*/ 5400790 w 6031821"/>
              <a:gd name="connsiteY2" fmla="*/ 121443 h 1738312"/>
              <a:gd name="connsiteX3" fmla="*/ 5203146 w 6031821"/>
              <a:gd name="connsiteY3" fmla="*/ 190500 h 1738312"/>
              <a:gd name="connsiteX4" fmla="*/ 5084008 w 6031821"/>
              <a:gd name="connsiteY4" fmla="*/ 278606 h 1738312"/>
              <a:gd name="connsiteX5" fmla="*/ 4915015 w 6031821"/>
              <a:gd name="connsiteY5" fmla="*/ 385762 h 1738312"/>
              <a:gd name="connsiteX6" fmla="*/ 4710227 w 6031821"/>
              <a:gd name="connsiteY6" fmla="*/ 495299 h 1738312"/>
              <a:gd name="connsiteX7" fmla="*/ 4557751 w 6031821"/>
              <a:gd name="connsiteY7" fmla="*/ 540543 h 1738312"/>
              <a:gd name="connsiteX8" fmla="*/ 4472102 w 6031821"/>
              <a:gd name="connsiteY8" fmla="*/ 552449 h 1738312"/>
              <a:gd name="connsiteX9" fmla="*/ 4343514 w 6031821"/>
              <a:gd name="connsiteY9" fmla="*/ 569119 h 1738312"/>
              <a:gd name="connsiteX10" fmla="*/ 4200640 w 6031821"/>
              <a:gd name="connsiteY10" fmla="*/ 516731 h 1738312"/>
              <a:gd name="connsiteX11" fmla="*/ 4091103 w 6031821"/>
              <a:gd name="connsiteY11" fmla="*/ 454818 h 1738312"/>
              <a:gd name="connsiteX12" fmla="*/ 3986251 w 6031821"/>
              <a:gd name="connsiteY12" fmla="*/ 364331 h 1738312"/>
              <a:gd name="connsiteX13" fmla="*/ 3833852 w 6031821"/>
              <a:gd name="connsiteY13" fmla="*/ 330995 h 1738312"/>
              <a:gd name="connsiteX14" fmla="*/ 3672002 w 6031821"/>
              <a:gd name="connsiteY14" fmla="*/ 404811 h 1738312"/>
              <a:gd name="connsiteX15" fmla="*/ 3560009 w 6031821"/>
              <a:gd name="connsiteY15" fmla="*/ 457200 h 1738312"/>
              <a:gd name="connsiteX16" fmla="*/ 3448089 w 6031821"/>
              <a:gd name="connsiteY16" fmla="*/ 388143 h 1738312"/>
              <a:gd name="connsiteX17" fmla="*/ 3307595 w 6031821"/>
              <a:gd name="connsiteY17" fmla="*/ 359568 h 1738312"/>
              <a:gd name="connsiteX18" fmla="*/ 3238614 w 6031821"/>
              <a:gd name="connsiteY18" fmla="*/ 421481 h 1738312"/>
              <a:gd name="connsiteX19" fmla="*/ 3126620 w 6031821"/>
              <a:gd name="connsiteY19" fmla="*/ 521493 h 1738312"/>
              <a:gd name="connsiteX20" fmla="*/ 3052878 w 6031821"/>
              <a:gd name="connsiteY20" fmla="*/ 481012 h 1738312"/>
              <a:gd name="connsiteX21" fmla="*/ 2900401 w 6031821"/>
              <a:gd name="connsiteY21" fmla="*/ 454818 h 1738312"/>
              <a:gd name="connsiteX22" fmla="*/ 2762365 w 6031821"/>
              <a:gd name="connsiteY22" fmla="*/ 466724 h 1738312"/>
              <a:gd name="connsiteX23" fmla="*/ 2317070 w 6031821"/>
              <a:gd name="connsiteY23" fmla="*/ 576261 h 1738312"/>
              <a:gd name="connsiteX24" fmla="*/ 2102758 w 6031821"/>
              <a:gd name="connsiteY24" fmla="*/ 664368 h 1738312"/>
              <a:gd name="connsiteX25" fmla="*/ 1762240 w 6031821"/>
              <a:gd name="connsiteY25" fmla="*/ 761999 h 1738312"/>
              <a:gd name="connsiteX26" fmla="*/ 1445534 w 6031821"/>
              <a:gd name="connsiteY26" fmla="*/ 833437 h 1738312"/>
              <a:gd name="connsiteX27" fmla="*/ 1212172 w 6031821"/>
              <a:gd name="connsiteY27" fmla="*/ 881062 h 1738312"/>
              <a:gd name="connsiteX28" fmla="*/ 878796 w 6031821"/>
              <a:gd name="connsiteY28" fmla="*/ 947737 h 1738312"/>
              <a:gd name="connsiteX29" fmla="*/ 604952 w 6031821"/>
              <a:gd name="connsiteY29" fmla="*/ 978693 h 1738312"/>
              <a:gd name="connsiteX30" fmla="*/ 159659 w 6031821"/>
              <a:gd name="connsiteY30" fmla="*/ 1004887 h 1738312"/>
              <a:gd name="connsiteX31" fmla="*/ 115 w 6031821"/>
              <a:gd name="connsiteY31" fmla="*/ 1016793 h 1738312"/>
              <a:gd name="connsiteX32" fmla="*/ 31071 w 6031821"/>
              <a:gd name="connsiteY32" fmla="*/ 1738312 h 1738312"/>
              <a:gd name="connsiteX33" fmla="*/ 5117421 w 6031821"/>
              <a:gd name="connsiteY33" fmla="*/ 1738312 h 1738312"/>
              <a:gd name="connsiteX34" fmla="*/ 5698446 w 6031821"/>
              <a:gd name="connsiteY34" fmla="*/ 1700212 h 1738312"/>
              <a:gd name="connsiteX35" fmla="*/ 6031821 w 6031821"/>
              <a:gd name="connsiteY35" fmla="*/ 1681162 h 1738312"/>
              <a:gd name="connsiteX36" fmla="*/ 6022295 w 6031821"/>
              <a:gd name="connsiteY36" fmla="*/ 0 h 1738312"/>
              <a:gd name="connsiteX0" fmla="*/ 6022295 w 6031821"/>
              <a:gd name="connsiteY0" fmla="*/ 0 h 1738312"/>
              <a:gd name="connsiteX1" fmla="*/ 5581689 w 6031821"/>
              <a:gd name="connsiteY1" fmla="*/ 78581 h 1738312"/>
              <a:gd name="connsiteX2" fmla="*/ 5400790 w 6031821"/>
              <a:gd name="connsiteY2" fmla="*/ 121443 h 1738312"/>
              <a:gd name="connsiteX3" fmla="*/ 5203146 w 6031821"/>
              <a:gd name="connsiteY3" fmla="*/ 190500 h 1738312"/>
              <a:gd name="connsiteX4" fmla="*/ 5084008 w 6031821"/>
              <a:gd name="connsiteY4" fmla="*/ 278606 h 1738312"/>
              <a:gd name="connsiteX5" fmla="*/ 4915015 w 6031821"/>
              <a:gd name="connsiteY5" fmla="*/ 385762 h 1738312"/>
              <a:gd name="connsiteX6" fmla="*/ 4710227 w 6031821"/>
              <a:gd name="connsiteY6" fmla="*/ 495299 h 1738312"/>
              <a:gd name="connsiteX7" fmla="*/ 4557751 w 6031821"/>
              <a:gd name="connsiteY7" fmla="*/ 540543 h 1738312"/>
              <a:gd name="connsiteX8" fmla="*/ 4472102 w 6031821"/>
              <a:gd name="connsiteY8" fmla="*/ 552449 h 1738312"/>
              <a:gd name="connsiteX9" fmla="*/ 4343514 w 6031821"/>
              <a:gd name="connsiteY9" fmla="*/ 569119 h 1738312"/>
              <a:gd name="connsiteX10" fmla="*/ 4200640 w 6031821"/>
              <a:gd name="connsiteY10" fmla="*/ 516731 h 1738312"/>
              <a:gd name="connsiteX11" fmla="*/ 4091103 w 6031821"/>
              <a:gd name="connsiteY11" fmla="*/ 454818 h 1738312"/>
              <a:gd name="connsiteX12" fmla="*/ 3991013 w 6031821"/>
              <a:gd name="connsiteY12" fmla="*/ 357187 h 1738312"/>
              <a:gd name="connsiteX13" fmla="*/ 3833852 w 6031821"/>
              <a:gd name="connsiteY13" fmla="*/ 330995 h 1738312"/>
              <a:gd name="connsiteX14" fmla="*/ 3672002 w 6031821"/>
              <a:gd name="connsiteY14" fmla="*/ 404811 h 1738312"/>
              <a:gd name="connsiteX15" fmla="*/ 3560009 w 6031821"/>
              <a:gd name="connsiteY15" fmla="*/ 457200 h 1738312"/>
              <a:gd name="connsiteX16" fmla="*/ 3448089 w 6031821"/>
              <a:gd name="connsiteY16" fmla="*/ 388143 h 1738312"/>
              <a:gd name="connsiteX17" fmla="*/ 3307595 w 6031821"/>
              <a:gd name="connsiteY17" fmla="*/ 359568 h 1738312"/>
              <a:gd name="connsiteX18" fmla="*/ 3238614 w 6031821"/>
              <a:gd name="connsiteY18" fmla="*/ 421481 h 1738312"/>
              <a:gd name="connsiteX19" fmla="*/ 3126620 w 6031821"/>
              <a:gd name="connsiteY19" fmla="*/ 521493 h 1738312"/>
              <a:gd name="connsiteX20" fmla="*/ 3052878 w 6031821"/>
              <a:gd name="connsiteY20" fmla="*/ 481012 h 1738312"/>
              <a:gd name="connsiteX21" fmla="*/ 2900401 w 6031821"/>
              <a:gd name="connsiteY21" fmla="*/ 454818 h 1738312"/>
              <a:gd name="connsiteX22" fmla="*/ 2762365 w 6031821"/>
              <a:gd name="connsiteY22" fmla="*/ 466724 h 1738312"/>
              <a:gd name="connsiteX23" fmla="*/ 2317070 w 6031821"/>
              <a:gd name="connsiteY23" fmla="*/ 576261 h 1738312"/>
              <a:gd name="connsiteX24" fmla="*/ 2102758 w 6031821"/>
              <a:gd name="connsiteY24" fmla="*/ 664368 h 1738312"/>
              <a:gd name="connsiteX25" fmla="*/ 1762240 w 6031821"/>
              <a:gd name="connsiteY25" fmla="*/ 761999 h 1738312"/>
              <a:gd name="connsiteX26" fmla="*/ 1445534 w 6031821"/>
              <a:gd name="connsiteY26" fmla="*/ 833437 h 1738312"/>
              <a:gd name="connsiteX27" fmla="*/ 1212172 w 6031821"/>
              <a:gd name="connsiteY27" fmla="*/ 881062 h 1738312"/>
              <a:gd name="connsiteX28" fmla="*/ 878796 w 6031821"/>
              <a:gd name="connsiteY28" fmla="*/ 947737 h 1738312"/>
              <a:gd name="connsiteX29" fmla="*/ 604952 w 6031821"/>
              <a:gd name="connsiteY29" fmla="*/ 978693 h 1738312"/>
              <a:gd name="connsiteX30" fmla="*/ 159659 w 6031821"/>
              <a:gd name="connsiteY30" fmla="*/ 1004887 h 1738312"/>
              <a:gd name="connsiteX31" fmla="*/ 115 w 6031821"/>
              <a:gd name="connsiteY31" fmla="*/ 1016793 h 1738312"/>
              <a:gd name="connsiteX32" fmla="*/ 31071 w 6031821"/>
              <a:gd name="connsiteY32" fmla="*/ 1738312 h 1738312"/>
              <a:gd name="connsiteX33" fmla="*/ 5117421 w 6031821"/>
              <a:gd name="connsiteY33" fmla="*/ 1738312 h 1738312"/>
              <a:gd name="connsiteX34" fmla="*/ 5698446 w 6031821"/>
              <a:gd name="connsiteY34" fmla="*/ 1700212 h 1738312"/>
              <a:gd name="connsiteX35" fmla="*/ 6031821 w 6031821"/>
              <a:gd name="connsiteY35" fmla="*/ 1681162 h 1738312"/>
              <a:gd name="connsiteX36" fmla="*/ 6022295 w 6031821"/>
              <a:gd name="connsiteY36" fmla="*/ 0 h 1738312"/>
              <a:gd name="connsiteX0" fmla="*/ 6022295 w 6031821"/>
              <a:gd name="connsiteY0" fmla="*/ 0 h 1738312"/>
              <a:gd name="connsiteX1" fmla="*/ 5581689 w 6031821"/>
              <a:gd name="connsiteY1" fmla="*/ 78581 h 1738312"/>
              <a:gd name="connsiteX2" fmla="*/ 5400790 w 6031821"/>
              <a:gd name="connsiteY2" fmla="*/ 121443 h 1738312"/>
              <a:gd name="connsiteX3" fmla="*/ 5203146 w 6031821"/>
              <a:gd name="connsiteY3" fmla="*/ 190500 h 1738312"/>
              <a:gd name="connsiteX4" fmla="*/ 5084008 w 6031821"/>
              <a:gd name="connsiteY4" fmla="*/ 278606 h 1738312"/>
              <a:gd name="connsiteX5" fmla="*/ 4915015 w 6031821"/>
              <a:gd name="connsiteY5" fmla="*/ 385762 h 1738312"/>
              <a:gd name="connsiteX6" fmla="*/ 4710227 w 6031821"/>
              <a:gd name="connsiteY6" fmla="*/ 495299 h 1738312"/>
              <a:gd name="connsiteX7" fmla="*/ 4557751 w 6031821"/>
              <a:gd name="connsiteY7" fmla="*/ 540543 h 1738312"/>
              <a:gd name="connsiteX8" fmla="*/ 4472102 w 6031821"/>
              <a:gd name="connsiteY8" fmla="*/ 552449 h 1738312"/>
              <a:gd name="connsiteX9" fmla="*/ 4343514 w 6031821"/>
              <a:gd name="connsiteY9" fmla="*/ 569119 h 1738312"/>
              <a:gd name="connsiteX10" fmla="*/ 4200640 w 6031821"/>
              <a:gd name="connsiteY10" fmla="*/ 516731 h 1738312"/>
              <a:gd name="connsiteX11" fmla="*/ 4091103 w 6031821"/>
              <a:gd name="connsiteY11" fmla="*/ 454818 h 1738312"/>
              <a:gd name="connsiteX12" fmla="*/ 3991013 w 6031821"/>
              <a:gd name="connsiteY12" fmla="*/ 357187 h 1738312"/>
              <a:gd name="connsiteX13" fmla="*/ 3833852 w 6031821"/>
              <a:gd name="connsiteY13" fmla="*/ 330995 h 1738312"/>
              <a:gd name="connsiteX14" fmla="*/ 3672002 w 6031821"/>
              <a:gd name="connsiteY14" fmla="*/ 404811 h 1738312"/>
              <a:gd name="connsiteX15" fmla="*/ 3560009 w 6031821"/>
              <a:gd name="connsiteY15" fmla="*/ 457200 h 1738312"/>
              <a:gd name="connsiteX16" fmla="*/ 3448089 w 6031821"/>
              <a:gd name="connsiteY16" fmla="*/ 388143 h 1738312"/>
              <a:gd name="connsiteX17" fmla="*/ 3307595 w 6031821"/>
              <a:gd name="connsiteY17" fmla="*/ 359568 h 1738312"/>
              <a:gd name="connsiteX18" fmla="*/ 3238614 w 6031821"/>
              <a:gd name="connsiteY18" fmla="*/ 421481 h 1738312"/>
              <a:gd name="connsiteX19" fmla="*/ 3126620 w 6031821"/>
              <a:gd name="connsiteY19" fmla="*/ 521493 h 1738312"/>
              <a:gd name="connsiteX20" fmla="*/ 3052878 w 6031821"/>
              <a:gd name="connsiteY20" fmla="*/ 481012 h 1738312"/>
              <a:gd name="connsiteX21" fmla="*/ 2900401 w 6031821"/>
              <a:gd name="connsiteY21" fmla="*/ 454818 h 1738312"/>
              <a:gd name="connsiteX22" fmla="*/ 2762365 w 6031821"/>
              <a:gd name="connsiteY22" fmla="*/ 466724 h 1738312"/>
              <a:gd name="connsiteX23" fmla="*/ 2317070 w 6031821"/>
              <a:gd name="connsiteY23" fmla="*/ 576261 h 1738312"/>
              <a:gd name="connsiteX24" fmla="*/ 2102758 w 6031821"/>
              <a:gd name="connsiteY24" fmla="*/ 664368 h 1738312"/>
              <a:gd name="connsiteX25" fmla="*/ 1762240 w 6031821"/>
              <a:gd name="connsiteY25" fmla="*/ 761999 h 1738312"/>
              <a:gd name="connsiteX26" fmla="*/ 1445534 w 6031821"/>
              <a:gd name="connsiteY26" fmla="*/ 833437 h 1738312"/>
              <a:gd name="connsiteX27" fmla="*/ 1212172 w 6031821"/>
              <a:gd name="connsiteY27" fmla="*/ 881062 h 1738312"/>
              <a:gd name="connsiteX28" fmla="*/ 878796 w 6031821"/>
              <a:gd name="connsiteY28" fmla="*/ 947737 h 1738312"/>
              <a:gd name="connsiteX29" fmla="*/ 604952 w 6031821"/>
              <a:gd name="connsiteY29" fmla="*/ 978693 h 1738312"/>
              <a:gd name="connsiteX30" fmla="*/ 159659 w 6031821"/>
              <a:gd name="connsiteY30" fmla="*/ 1004887 h 1738312"/>
              <a:gd name="connsiteX31" fmla="*/ 115 w 6031821"/>
              <a:gd name="connsiteY31" fmla="*/ 1016793 h 1738312"/>
              <a:gd name="connsiteX32" fmla="*/ 31071 w 6031821"/>
              <a:gd name="connsiteY32" fmla="*/ 1738312 h 1738312"/>
              <a:gd name="connsiteX33" fmla="*/ 5117421 w 6031821"/>
              <a:gd name="connsiteY33" fmla="*/ 1738312 h 1738312"/>
              <a:gd name="connsiteX34" fmla="*/ 5698446 w 6031821"/>
              <a:gd name="connsiteY34" fmla="*/ 1700212 h 1738312"/>
              <a:gd name="connsiteX35" fmla="*/ 6031821 w 6031821"/>
              <a:gd name="connsiteY35" fmla="*/ 1681162 h 1738312"/>
              <a:gd name="connsiteX36" fmla="*/ 6022295 w 6031821"/>
              <a:gd name="connsiteY36" fmla="*/ 0 h 1738312"/>
              <a:gd name="connsiteX0" fmla="*/ 6022295 w 6031821"/>
              <a:gd name="connsiteY0" fmla="*/ 0 h 1738312"/>
              <a:gd name="connsiteX1" fmla="*/ 5581689 w 6031821"/>
              <a:gd name="connsiteY1" fmla="*/ 78581 h 1738312"/>
              <a:gd name="connsiteX2" fmla="*/ 5400790 w 6031821"/>
              <a:gd name="connsiteY2" fmla="*/ 121443 h 1738312"/>
              <a:gd name="connsiteX3" fmla="*/ 5203146 w 6031821"/>
              <a:gd name="connsiteY3" fmla="*/ 190500 h 1738312"/>
              <a:gd name="connsiteX4" fmla="*/ 5084008 w 6031821"/>
              <a:gd name="connsiteY4" fmla="*/ 278606 h 1738312"/>
              <a:gd name="connsiteX5" fmla="*/ 4915015 w 6031821"/>
              <a:gd name="connsiteY5" fmla="*/ 385762 h 1738312"/>
              <a:gd name="connsiteX6" fmla="*/ 4710227 w 6031821"/>
              <a:gd name="connsiteY6" fmla="*/ 495299 h 1738312"/>
              <a:gd name="connsiteX7" fmla="*/ 4557751 w 6031821"/>
              <a:gd name="connsiteY7" fmla="*/ 540543 h 1738312"/>
              <a:gd name="connsiteX8" fmla="*/ 4472102 w 6031821"/>
              <a:gd name="connsiteY8" fmla="*/ 552449 h 1738312"/>
              <a:gd name="connsiteX9" fmla="*/ 4343514 w 6031821"/>
              <a:gd name="connsiteY9" fmla="*/ 569119 h 1738312"/>
              <a:gd name="connsiteX10" fmla="*/ 4200640 w 6031821"/>
              <a:gd name="connsiteY10" fmla="*/ 516731 h 1738312"/>
              <a:gd name="connsiteX11" fmla="*/ 4091103 w 6031821"/>
              <a:gd name="connsiteY11" fmla="*/ 454818 h 1738312"/>
              <a:gd name="connsiteX12" fmla="*/ 3991013 w 6031821"/>
              <a:gd name="connsiteY12" fmla="*/ 357187 h 1738312"/>
              <a:gd name="connsiteX13" fmla="*/ 3879095 w 6031821"/>
              <a:gd name="connsiteY13" fmla="*/ 328612 h 1738312"/>
              <a:gd name="connsiteX14" fmla="*/ 3833852 w 6031821"/>
              <a:gd name="connsiteY14" fmla="*/ 330995 h 1738312"/>
              <a:gd name="connsiteX15" fmla="*/ 3672002 w 6031821"/>
              <a:gd name="connsiteY15" fmla="*/ 404811 h 1738312"/>
              <a:gd name="connsiteX16" fmla="*/ 3560009 w 6031821"/>
              <a:gd name="connsiteY16" fmla="*/ 457200 h 1738312"/>
              <a:gd name="connsiteX17" fmla="*/ 3448089 w 6031821"/>
              <a:gd name="connsiteY17" fmla="*/ 388143 h 1738312"/>
              <a:gd name="connsiteX18" fmla="*/ 3307595 w 6031821"/>
              <a:gd name="connsiteY18" fmla="*/ 359568 h 1738312"/>
              <a:gd name="connsiteX19" fmla="*/ 3238614 w 6031821"/>
              <a:gd name="connsiteY19" fmla="*/ 421481 h 1738312"/>
              <a:gd name="connsiteX20" fmla="*/ 3126620 w 6031821"/>
              <a:gd name="connsiteY20" fmla="*/ 521493 h 1738312"/>
              <a:gd name="connsiteX21" fmla="*/ 3052878 w 6031821"/>
              <a:gd name="connsiteY21" fmla="*/ 481012 h 1738312"/>
              <a:gd name="connsiteX22" fmla="*/ 2900401 w 6031821"/>
              <a:gd name="connsiteY22" fmla="*/ 454818 h 1738312"/>
              <a:gd name="connsiteX23" fmla="*/ 2762365 w 6031821"/>
              <a:gd name="connsiteY23" fmla="*/ 466724 h 1738312"/>
              <a:gd name="connsiteX24" fmla="*/ 2317070 w 6031821"/>
              <a:gd name="connsiteY24" fmla="*/ 576261 h 1738312"/>
              <a:gd name="connsiteX25" fmla="*/ 2102758 w 6031821"/>
              <a:gd name="connsiteY25" fmla="*/ 664368 h 1738312"/>
              <a:gd name="connsiteX26" fmla="*/ 1762240 w 6031821"/>
              <a:gd name="connsiteY26" fmla="*/ 761999 h 1738312"/>
              <a:gd name="connsiteX27" fmla="*/ 1445534 w 6031821"/>
              <a:gd name="connsiteY27" fmla="*/ 833437 h 1738312"/>
              <a:gd name="connsiteX28" fmla="*/ 1212172 w 6031821"/>
              <a:gd name="connsiteY28" fmla="*/ 881062 h 1738312"/>
              <a:gd name="connsiteX29" fmla="*/ 878796 w 6031821"/>
              <a:gd name="connsiteY29" fmla="*/ 947737 h 1738312"/>
              <a:gd name="connsiteX30" fmla="*/ 604952 w 6031821"/>
              <a:gd name="connsiteY30" fmla="*/ 978693 h 1738312"/>
              <a:gd name="connsiteX31" fmla="*/ 159659 w 6031821"/>
              <a:gd name="connsiteY31" fmla="*/ 1004887 h 1738312"/>
              <a:gd name="connsiteX32" fmla="*/ 115 w 6031821"/>
              <a:gd name="connsiteY32" fmla="*/ 1016793 h 1738312"/>
              <a:gd name="connsiteX33" fmla="*/ 31071 w 6031821"/>
              <a:gd name="connsiteY33" fmla="*/ 1738312 h 1738312"/>
              <a:gd name="connsiteX34" fmla="*/ 5117421 w 6031821"/>
              <a:gd name="connsiteY34" fmla="*/ 1738312 h 1738312"/>
              <a:gd name="connsiteX35" fmla="*/ 5698446 w 6031821"/>
              <a:gd name="connsiteY35" fmla="*/ 1700212 h 1738312"/>
              <a:gd name="connsiteX36" fmla="*/ 6031821 w 6031821"/>
              <a:gd name="connsiteY36" fmla="*/ 1681162 h 1738312"/>
              <a:gd name="connsiteX37" fmla="*/ 6022295 w 6031821"/>
              <a:gd name="connsiteY37" fmla="*/ 0 h 1738312"/>
              <a:gd name="connsiteX0" fmla="*/ 6022295 w 6031821"/>
              <a:gd name="connsiteY0" fmla="*/ 0 h 1738312"/>
              <a:gd name="connsiteX1" fmla="*/ 5581689 w 6031821"/>
              <a:gd name="connsiteY1" fmla="*/ 78581 h 1738312"/>
              <a:gd name="connsiteX2" fmla="*/ 5400790 w 6031821"/>
              <a:gd name="connsiteY2" fmla="*/ 121443 h 1738312"/>
              <a:gd name="connsiteX3" fmla="*/ 5203146 w 6031821"/>
              <a:gd name="connsiteY3" fmla="*/ 190500 h 1738312"/>
              <a:gd name="connsiteX4" fmla="*/ 5084008 w 6031821"/>
              <a:gd name="connsiteY4" fmla="*/ 278606 h 1738312"/>
              <a:gd name="connsiteX5" fmla="*/ 4915015 w 6031821"/>
              <a:gd name="connsiteY5" fmla="*/ 385762 h 1738312"/>
              <a:gd name="connsiteX6" fmla="*/ 4710227 w 6031821"/>
              <a:gd name="connsiteY6" fmla="*/ 495299 h 1738312"/>
              <a:gd name="connsiteX7" fmla="*/ 4557751 w 6031821"/>
              <a:gd name="connsiteY7" fmla="*/ 540543 h 1738312"/>
              <a:gd name="connsiteX8" fmla="*/ 4472102 w 6031821"/>
              <a:gd name="connsiteY8" fmla="*/ 552449 h 1738312"/>
              <a:gd name="connsiteX9" fmla="*/ 4343514 w 6031821"/>
              <a:gd name="connsiteY9" fmla="*/ 569119 h 1738312"/>
              <a:gd name="connsiteX10" fmla="*/ 4200640 w 6031821"/>
              <a:gd name="connsiteY10" fmla="*/ 516731 h 1738312"/>
              <a:gd name="connsiteX11" fmla="*/ 4091103 w 6031821"/>
              <a:gd name="connsiteY11" fmla="*/ 454818 h 1738312"/>
              <a:gd name="connsiteX12" fmla="*/ 3991013 w 6031821"/>
              <a:gd name="connsiteY12" fmla="*/ 357187 h 1738312"/>
              <a:gd name="connsiteX13" fmla="*/ 3879095 w 6031821"/>
              <a:gd name="connsiteY13" fmla="*/ 328612 h 1738312"/>
              <a:gd name="connsiteX14" fmla="*/ 3833852 w 6031821"/>
              <a:gd name="connsiteY14" fmla="*/ 330995 h 1738312"/>
              <a:gd name="connsiteX15" fmla="*/ 3672002 w 6031821"/>
              <a:gd name="connsiteY15" fmla="*/ 404811 h 1738312"/>
              <a:gd name="connsiteX16" fmla="*/ 3560009 w 6031821"/>
              <a:gd name="connsiteY16" fmla="*/ 457200 h 1738312"/>
              <a:gd name="connsiteX17" fmla="*/ 3448089 w 6031821"/>
              <a:gd name="connsiteY17" fmla="*/ 388143 h 1738312"/>
              <a:gd name="connsiteX18" fmla="*/ 3307595 w 6031821"/>
              <a:gd name="connsiteY18" fmla="*/ 359568 h 1738312"/>
              <a:gd name="connsiteX19" fmla="*/ 3238614 w 6031821"/>
              <a:gd name="connsiteY19" fmla="*/ 421481 h 1738312"/>
              <a:gd name="connsiteX20" fmla="*/ 3126620 w 6031821"/>
              <a:gd name="connsiteY20" fmla="*/ 521493 h 1738312"/>
              <a:gd name="connsiteX21" fmla="*/ 3052878 w 6031821"/>
              <a:gd name="connsiteY21" fmla="*/ 481012 h 1738312"/>
              <a:gd name="connsiteX22" fmla="*/ 2900401 w 6031821"/>
              <a:gd name="connsiteY22" fmla="*/ 454818 h 1738312"/>
              <a:gd name="connsiteX23" fmla="*/ 2762365 w 6031821"/>
              <a:gd name="connsiteY23" fmla="*/ 466724 h 1738312"/>
              <a:gd name="connsiteX24" fmla="*/ 2317070 w 6031821"/>
              <a:gd name="connsiteY24" fmla="*/ 576261 h 1738312"/>
              <a:gd name="connsiteX25" fmla="*/ 2102758 w 6031821"/>
              <a:gd name="connsiteY25" fmla="*/ 664368 h 1738312"/>
              <a:gd name="connsiteX26" fmla="*/ 1759859 w 6031821"/>
              <a:gd name="connsiteY26" fmla="*/ 742949 h 1738312"/>
              <a:gd name="connsiteX27" fmla="*/ 1445534 w 6031821"/>
              <a:gd name="connsiteY27" fmla="*/ 833437 h 1738312"/>
              <a:gd name="connsiteX28" fmla="*/ 1212172 w 6031821"/>
              <a:gd name="connsiteY28" fmla="*/ 881062 h 1738312"/>
              <a:gd name="connsiteX29" fmla="*/ 878796 w 6031821"/>
              <a:gd name="connsiteY29" fmla="*/ 947737 h 1738312"/>
              <a:gd name="connsiteX30" fmla="*/ 604952 w 6031821"/>
              <a:gd name="connsiteY30" fmla="*/ 978693 h 1738312"/>
              <a:gd name="connsiteX31" fmla="*/ 159659 w 6031821"/>
              <a:gd name="connsiteY31" fmla="*/ 1004887 h 1738312"/>
              <a:gd name="connsiteX32" fmla="*/ 115 w 6031821"/>
              <a:gd name="connsiteY32" fmla="*/ 1016793 h 1738312"/>
              <a:gd name="connsiteX33" fmla="*/ 31071 w 6031821"/>
              <a:gd name="connsiteY33" fmla="*/ 1738312 h 1738312"/>
              <a:gd name="connsiteX34" fmla="*/ 5117421 w 6031821"/>
              <a:gd name="connsiteY34" fmla="*/ 1738312 h 1738312"/>
              <a:gd name="connsiteX35" fmla="*/ 5698446 w 6031821"/>
              <a:gd name="connsiteY35" fmla="*/ 1700212 h 1738312"/>
              <a:gd name="connsiteX36" fmla="*/ 6031821 w 6031821"/>
              <a:gd name="connsiteY36" fmla="*/ 1681162 h 1738312"/>
              <a:gd name="connsiteX37" fmla="*/ 6022295 w 6031821"/>
              <a:gd name="connsiteY37" fmla="*/ 0 h 1738312"/>
              <a:gd name="connsiteX0" fmla="*/ 6022295 w 6031821"/>
              <a:gd name="connsiteY0" fmla="*/ 0 h 1738312"/>
              <a:gd name="connsiteX1" fmla="*/ 5581689 w 6031821"/>
              <a:gd name="connsiteY1" fmla="*/ 78581 h 1738312"/>
              <a:gd name="connsiteX2" fmla="*/ 5400790 w 6031821"/>
              <a:gd name="connsiteY2" fmla="*/ 121443 h 1738312"/>
              <a:gd name="connsiteX3" fmla="*/ 5203146 w 6031821"/>
              <a:gd name="connsiteY3" fmla="*/ 190500 h 1738312"/>
              <a:gd name="connsiteX4" fmla="*/ 5084008 w 6031821"/>
              <a:gd name="connsiteY4" fmla="*/ 278606 h 1738312"/>
              <a:gd name="connsiteX5" fmla="*/ 4915015 w 6031821"/>
              <a:gd name="connsiteY5" fmla="*/ 385762 h 1738312"/>
              <a:gd name="connsiteX6" fmla="*/ 4710227 w 6031821"/>
              <a:gd name="connsiteY6" fmla="*/ 495299 h 1738312"/>
              <a:gd name="connsiteX7" fmla="*/ 4557751 w 6031821"/>
              <a:gd name="connsiteY7" fmla="*/ 540543 h 1738312"/>
              <a:gd name="connsiteX8" fmla="*/ 4472102 w 6031821"/>
              <a:gd name="connsiteY8" fmla="*/ 552449 h 1738312"/>
              <a:gd name="connsiteX9" fmla="*/ 4343514 w 6031821"/>
              <a:gd name="connsiteY9" fmla="*/ 569119 h 1738312"/>
              <a:gd name="connsiteX10" fmla="*/ 4200640 w 6031821"/>
              <a:gd name="connsiteY10" fmla="*/ 516731 h 1738312"/>
              <a:gd name="connsiteX11" fmla="*/ 4091103 w 6031821"/>
              <a:gd name="connsiteY11" fmla="*/ 454818 h 1738312"/>
              <a:gd name="connsiteX12" fmla="*/ 3991013 w 6031821"/>
              <a:gd name="connsiteY12" fmla="*/ 357187 h 1738312"/>
              <a:gd name="connsiteX13" fmla="*/ 3879095 w 6031821"/>
              <a:gd name="connsiteY13" fmla="*/ 328612 h 1738312"/>
              <a:gd name="connsiteX14" fmla="*/ 3833852 w 6031821"/>
              <a:gd name="connsiteY14" fmla="*/ 330995 h 1738312"/>
              <a:gd name="connsiteX15" fmla="*/ 3672002 w 6031821"/>
              <a:gd name="connsiteY15" fmla="*/ 404811 h 1738312"/>
              <a:gd name="connsiteX16" fmla="*/ 3560009 w 6031821"/>
              <a:gd name="connsiteY16" fmla="*/ 457200 h 1738312"/>
              <a:gd name="connsiteX17" fmla="*/ 3448089 w 6031821"/>
              <a:gd name="connsiteY17" fmla="*/ 388143 h 1738312"/>
              <a:gd name="connsiteX18" fmla="*/ 3307595 w 6031821"/>
              <a:gd name="connsiteY18" fmla="*/ 359568 h 1738312"/>
              <a:gd name="connsiteX19" fmla="*/ 3238614 w 6031821"/>
              <a:gd name="connsiteY19" fmla="*/ 421481 h 1738312"/>
              <a:gd name="connsiteX20" fmla="*/ 3126620 w 6031821"/>
              <a:gd name="connsiteY20" fmla="*/ 521493 h 1738312"/>
              <a:gd name="connsiteX21" fmla="*/ 3052878 w 6031821"/>
              <a:gd name="connsiteY21" fmla="*/ 481012 h 1738312"/>
              <a:gd name="connsiteX22" fmla="*/ 2900401 w 6031821"/>
              <a:gd name="connsiteY22" fmla="*/ 454818 h 1738312"/>
              <a:gd name="connsiteX23" fmla="*/ 2762365 w 6031821"/>
              <a:gd name="connsiteY23" fmla="*/ 466724 h 1738312"/>
              <a:gd name="connsiteX24" fmla="*/ 2317070 w 6031821"/>
              <a:gd name="connsiteY24" fmla="*/ 576261 h 1738312"/>
              <a:gd name="connsiteX25" fmla="*/ 2102758 w 6031821"/>
              <a:gd name="connsiteY25" fmla="*/ 664368 h 1738312"/>
              <a:gd name="connsiteX26" fmla="*/ 1759859 w 6031821"/>
              <a:gd name="connsiteY26" fmla="*/ 742949 h 1738312"/>
              <a:gd name="connsiteX27" fmla="*/ 1462202 w 6031821"/>
              <a:gd name="connsiteY27" fmla="*/ 809625 h 1738312"/>
              <a:gd name="connsiteX28" fmla="*/ 1212172 w 6031821"/>
              <a:gd name="connsiteY28" fmla="*/ 881062 h 1738312"/>
              <a:gd name="connsiteX29" fmla="*/ 878796 w 6031821"/>
              <a:gd name="connsiteY29" fmla="*/ 947737 h 1738312"/>
              <a:gd name="connsiteX30" fmla="*/ 604952 w 6031821"/>
              <a:gd name="connsiteY30" fmla="*/ 978693 h 1738312"/>
              <a:gd name="connsiteX31" fmla="*/ 159659 w 6031821"/>
              <a:gd name="connsiteY31" fmla="*/ 1004887 h 1738312"/>
              <a:gd name="connsiteX32" fmla="*/ 115 w 6031821"/>
              <a:gd name="connsiteY32" fmla="*/ 1016793 h 1738312"/>
              <a:gd name="connsiteX33" fmla="*/ 31071 w 6031821"/>
              <a:gd name="connsiteY33" fmla="*/ 1738312 h 1738312"/>
              <a:gd name="connsiteX34" fmla="*/ 5117421 w 6031821"/>
              <a:gd name="connsiteY34" fmla="*/ 1738312 h 1738312"/>
              <a:gd name="connsiteX35" fmla="*/ 5698446 w 6031821"/>
              <a:gd name="connsiteY35" fmla="*/ 1700212 h 1738312"/>
              <a:gd name="connsiteX36" fmla="*/ 6031821 w 6031821"/>
              <a:gd name="connsiteY36" fmla="*/ 1681162 h 1738312"/>
              <a:gd name="connsiteX37" fmla="*/ 6022295 w 6031821"/>
              <a:gd name="connsiteY37" fmla="*/ 0 h 1738312"/>
              <a:gd name="connsiteX0" fmla="*/ 6022295 w 6031821"/>
              <a:gd name="connsiteY0" fmla="*/ 0 h 1738312"/>
              <a:gd name="connsiteX1" fmla="*/ 5581689 w 6031821"/>
              <a:gd name="connsiteY1" fmla="*/ 78581 h 1738312"/>
              <a:gd name="connsiteX2" fmla="*/ 5400790 w 6031821"/>
              <a:gd name="connsiteY2" fmla="*/ 121443 h 1738312"/>
              <a:gd name="connsiteX3" fmla="*/ 5203146 w 6031821"/>
              <a:gd name="connsiteY3" fmla="*/ 190500 h 1738312"/>
              <a:gd name="connsiteX4" fmla="*/ 5084008 w 6031821"/>
              <a:gd name="connsiteY4" fmla="*/ 278606 h 1738312"/>
              <a:gd name="connsiteX5" fmla="*/ 4915015 w 6031821"/>
              <a:gd name="connsiteY5" fmla="*/ 385762 h 1738312"/>
              <a:gd name="connsiteX6" fmla="*/ 4710227 w 6031821"/>
              <a:gd name="connsiteY6" fmla="*/ 495299 h 1738312"/>
              <a:gd name="connsiteX7" fmla="*/ 4557751 w 6031821"/>
              <a:gd name="connsiteY7" fmla="*/ 540543 h 1738312"/>
              <a:gd name="connsiteX8" fmla="*/ 4472102 w 6031821"/>
              <a:gd name="connsiteY8" fmla="*/ 552449 h 1738312"/>
              <a:gd name="connsiteX9" fmla="*/ 4343514 w 6031821"/>
              <a:gd name="connsiteY9" fmla="*/ 569119 h 1738312"/>
              <a:gd name="connsiteX10" fmla="*/ 4200640 w 6031821"/>
              <a:gd name="connsiteY10" fmla="*/ 516731 h 1738312"/>
              <a:gd name="connsiteX11" fmla="*/ 4091103 w 6031821"/>
              <a:gd name="connsiteY11" fmla="*/ 454818 h 1738312"/>
              <a:gd name="connsiteX12" fmla="*/ 3991013 w 6031821"/>
              <a:gd name="connsiteY12" fmla="*/ 357187 h 1738312"/>
              <a:gd name="connsiteX13" fmla="*/ 3879095 w 6031821"/>
              <a:gd name="connsiteY13" fmla="*/ 328612 h 1738312"/>
              <a:gd name="connsiteX14" fmla="*/ 3833852 w 6031821"/>
              <a:gd name="connsiteY14" fmla="*/ 330995 h 1738312"/>
              <a:gd name="connsiteX15" fmla="*/ 3672002 w 6031821"/>
              <a:gd name="connsiteY15" fmla="*/ 404811 h 1738312"/>
              <a:gd name="connsiteX16" fmla="*/ 3560009 w 6031821"/>
              <a:gd name="connsiteY16" fmla="*/ 457200 h 1738312"/>
              <a:gd name="connsiteX17" fmla="*/ 3448089 w 6031821"/>
              <a:gd name="connsiteY17" fmla="*/ 388143 h 1738312"/>
              <a:gd name="connsiteX18" fmla="*/ 3307595 w 6031821"/>
              <a:gd name="connsiteY18" fmla="*/ 359568 h 1738312"/>
              <a:gd name="connsiteX19" fmla="*/ 3238614 w 6031821"/>
              <a:gd name="connsiteY19" fmla="*/ 421481 h 1738312"/>
              <a:gd name="connsiteX20" fmla="*/ 3126620 w 6031821"/>
              <a:gd name="connsiteY20" fmla="*/ 521493 h 1738312"/>
              <a:gd name="connsiteX21" fmla="*/ 3052878 w 6031821"/>
              <a:gd name="connsiteY21" fmla="*/ 481012 h 1738312"/>
              <a:gd name="connsiteX22" fmla="*/ 2900401 w 6031821"/>
              <a:gd name="connsiteY22" fmla="*/ 454818 h 1738312"/>
              <a:gd name="connsiteX23" fmla="*/ 2762365 w 6031821"/>
              <a:gd name="connsiteY23" fmla="*/ 466724 h 1738312"/>
              <a:gd name="connsiteX24" fmla="*/ 2317070 w 6031821"/>
              <a:gd name="connsiteY24" fmla="*/ 576261 h 1738312"/>
              <a:gd name="connsiteX25" fmla="*/ 2102758 w 6031821"/>
              <a:gd name="connsiteY25" fmla="*/ 664368 h 1738312"/>
              <a:gd name="connsiteX26" fmla="*/ 1759859 w 6031821"/>
              <a:gd name="connsiteY26" fmla="*/ 742949 h 1738312"/>
              <a:gd name="connsiteX27" fmla="*/ 1462202 w 6031821"/>
              <a:gd name="connsiteY27" fmla="*/ 809625 h 1738312"/>
              <a:gd name="connsiteX28" fmla="*/ 1231222 w 6031821"/>
              <a:gd name="connsiteY28" fmla="*/ 900112 h 1738312"/>
              <a:gd name="connsiteX29" fmla="*/ 878796 w 6031821"/>
              <a:gd name="connsiteY29" fmla="*/ 947737 h 1738312"/>
              <a:gd name="connsiteX30" fmla="*/ 604952 w 6031821"/>
              <a:gd name="connsiteY30" fmla="*/ 978693 h 1738312"/>
              <a:gd name="connsiteX31" fmla="*/ 159659 w 6031821"/>
              <a:gd name="connsiteY31" fmla="*/ 1004887 h 1738312"/>
              <a:gd name="connsiteX32" fmla="*/ 115 w 6031821"/>
              <a:gd name="connsiteY32" fmla="*/ 1016793 h 1738312"/>
              <a:gd name="connsiteX33" fmla="*/ 31071 w 6031821"/>
              <a:gd name="connsiteY33" fmla="*/ 1738312 h 1738312"/>
              <a:gd name="connsiteX34" fmla="*/ 5117421 w 6031821"/>
              <a:gd name="connsiteY34" fmla="*/ 1738312 h 1738312"/>
              <a:gd name="connsiteX35" fmla="*/ 5698446 w 6031821"/>
              <a:gd name="connsiteY35" fmla="*/ 1700212 h 1738312"/>
              <a:gd name="connsiteX36" fmla="*/ 6031821 w 6031821"/>
              <a:gd name="connsiteY36" fmla="*/ 1681162 h 1738312"/>
              <a:gd name="connsiteX37" fmla="*/ 6022295 w 6031821"/>
              <a:gd name="connsiteY37" fmla="*/ 0 h 1738312"/>
              <a:gd name="connsiteX0" fmla="*/ 6022295 w 6031821"/>
              <a:gd name="connsiteY0" fmla="*/ 0 h 1738312"/>
              <a:gd name="connsiteX1" fmla="*/ 5581689 w 6031821"/>
              <a:gd name="connsiteY1" fmla="*/ 78581 h 1738312"/>
              <a:gd name="connsiteX2" fmla="*/ 5400790 w 6031821"/>
              <a:gd name="connsiteY2" fmla="*/ 121443 h 1738312"/>
              <a:gd name="connsiteX3" fmla="*/ 5203146 w 6031821"/>
              <a:gd name="connsiteY3" fmla="*/ 190500 h 1738312"/>
              <a:gd name="connsiteX4" fmla="*/ 5084008 w 6031821"/>
              <a:gd name="connsiteY4" fmla="*/ 278606 h 1738312"/>
              <a:gd name="connsiteX5" fmla="*/ 4915015 w 6031821"/>
              <a:gd name="connsiteY5" fmla="*/ 385762 h 1738312"/>
              <a:gd name="connsiteX6" fmla="*/ 4710227 w 6031821"/>
              <a:gd name="connsiteY6" fmla="*/ 495299 h 1738312"/>
              <a:gd name="connsiteX7" fmla="*/ 4557751 w 6031821"/>
              <a:gd name="connsiteY7" fmla="*/ 540543 h 1738312"/>
              <a:gd name="connsiteX8" fmla="*/ 4472102 w 6031821"/>
              <a:gd name="connsiteY8" fmla="*/ 552449 h 1738312"/>
              <a:gd name="connsiteX9" fmla="*/ 4343514 w 6031821"/>
              <a:gd name="connsiteY9" fmla="*/ 569119 h 1738312"/>
              <a:gd name="connsiteX10" fmla="*/ 4200640 w 6031821"/>
              <a:gd name="connsiteY10" fmla="*/ 516731 h 1738312"/>
              <a:gd name="connsiteX11" fmla="*/ 4091103 w 6031821"/>
              <a:gd name="connsiteY11" fmla="*/ 454818 h 1738312"/>
              <a:gd name="connsiteX12" fmla="*/ 3991013 w 6031821"/>
              <a:gd name="connsiteY12" fmla="*/ 357187 h 1738312"/>
              <a:gd name="connsiteX13" fmla="*/ 3879095 w 6031821"/>
              <a:gd name="connsiteY13" fmla="*/ 328612 h 1738312"/>
              <a:gd name="connsiteX14" fmla="*/ 3833852 w 6031821"/>
              <a:gd name="connsiteY14" fmla="*/ 330995 h 1738312"/>
              <a:gd name="connsiteX15" fmla="*/ 3672002 w 6031821"/>
              <a:gd name="connsiteY15" fmla="*/ 404811 h 1738312"/>
              <a:gd name="connsiteX16" fmla="*/ 3560009 w 6031821"/>
              <a:gd name="connsiteY16" fmla="*/ 457200 h 1738312"/>
              <a:gd name="connsiteX17" fmla="*/ 3448089 w 6031821"/>
              <a:gd name="connsiteY17" fmla="*/ 388143 h 1738312"/>
              <a:gd name="connsiteX18" fmla="*/ 3307595 w 6031821"/>
              <a:gd name="connsiteY18" fmla="*/ 359568 h 1738312"/>
              <a:gd name="connsiteX19" fmla="*/ 3238614 w 6031821"/>
              <a:gd name="connsiteY19" fmla="*/ 421481 h 1738312"/>
              <a:gd name="connsiteX20" fmla="*/ 3126620 w 6031821"/>
              <a:gd name="connsiteY20" fmla="*/ 521493 h 1738312"/>
              <a:gd name="connsiteX21" fmla="*/ 3052878 w 6031821"/>
              <a:gd name="connsiteY21" fmla="*/ 481012 h 1738312"/>
              <a:gd name="connsiteX22" fmla="*/ 2900401 w 6031821"/>
              <a:gd name="connsiteY22" fmla="*/ 454818 h 1738312"/>
              <a:gd name="connsiteX23" fmla="*/ 2762365 w 6031821"/>
              <a:gd name="connsiteY23" fmla="*/ 466724 h 1738312"/>
              <a:gd name="connsiteX24" fmla="*/ 2317070 w 6031821"/>
              <a:gd name="connsiteY24" fmla="*/ 576261 h 1738312"/>
              <a:gd name="connsiteX25" fmla="*/ 2102758 w 6031821"/>
              <a:gd name="connsiteY25" fmla="*/ 664368 h 1738312"/>
              <a:gd name="connsiteX26" fmla="*/ 1759859 w 6031821"/>
              <a:gd name="connsiteY26" fmla="*/ 742949 h 1738312"/>
              <a:gd name="connsiteX27" fmla="*/ 1462202 w 6031821"/>
              <a:gd name="connsiteY27" fmla="*/ 809625 h 1738312"/>
              <a:gd name="connsiteX28" fmla="*/ 1231222 w 6031821"/>
              <a:gd name="connsiteY28" fmla="*/ 900112 h 1738312"/>
              <a:gd name="connsiteX29" fmla="*/ 890702 w 6031821"/>
              <a:gd name="connsiteY29" fmla="*/ 990599 h 1738312"/>
              <a:gd name="connsiteX30" fmla="*/ 604952 w 6031821"/>
              <a:gd name="connsiteY30" fmla="*/ 978693 h 1738312"/>
              <a:gd name="connsiteX31" fmla="*/ 159659 w 6031821"/>
              <a:gd name="connsiteY31" fmla="*/ 1004887 h 1738312"/>
              <a:gd name="connsiteX32" fmla="*/ 115 w 6031821"/>
              <a:gd name="connsiteY32" fmla="*/ 1016793 h 1738312"/>
              <a:gd name="connsiteX33" fmla="*/ 31071 w 6031821"/>
              <a:gd name="connsiteY33" fmla="*/ 1738312 h 1738312"/>
              <a:gd name="connsiteX34" fmla="*/ 5117421 w 6031821"/>
              <a:gd name="connsiteY34" fmla="*/ 1738312 h 1738312"/>
              <a:gd name="connsiteX35" fmla="*/ 5698446 w 6031821"/>
              <a:gd name="connsiteY35" fmla="*/ 1700212 h 1738312"/>
              <a:gd name="connsiteX36" fmla="*/ 6031821 w 6031821"/>
              <a:gd name="connsiteY36" fmla="*/ 1681162 h 1738312"/>
              <a:gd name="connsiteX37" fmla="*/ 6022295 w 6031821"/>
              <a:gd name="connsiteY37" fmla="*/ 0 h 1738312"/>
              <a:gd name="connsiteX0" fmla="*/ 6022295 w 6031821"/>
              <a:gd name="connsiteY0" fmla="*/ 0 h 1738312"/>
              <a:gd name="connsiteX1" fmla="*/ 5581689 w 6031821"/>
              <a:gd name="connsiteY1" fmla="*/ 78581 h 1738312"/>
              <a:gd name="connsiteX2" fmla="*/ 5400790 w 6031821"/>
              <a:gd name="connsiteY2" fmla="*/ 121443 h 1738312"/>
              <a:gd name="connsiteX3" fmla="*/ 5203146 w 6031821"/>
              <a:gd name="connsiteY3" fmla="*/ 190500 h 1738312"/>
              <a:gd name="connsiteX4" fmla="*/ 5084008 w 6031821"/>
              <a:gd name="connsiteY4" fmla="*/ 278606 h 1738312"/>
              <a:gd name="connsiteX5" fmla="*/ 4915015 w 6031821"/>
              <a:gd name="connsiteY5" fmla="*/ 385762 h 1738312"/>
              <a:gd name="connsiteX6" fmla="*/ 4710227 w 6031821"/>
              <a:gd name="connsiteY6" fmla="*/ 495299 h 1738312"/>
              <a:gd name="connsiteX7" fmla="*/ 4557751 w 6031821"/>
              <a:gd name="connsiteY7" fmla="*/ 540543 h 1738312"/>
              <a:gd name="connsiteX8" fmla="*/ 4472102 w 6031821"/>
              <a:gd name="connsiteY8" fmla="*/ 552449 h 1738312"/>
              <a:gd name="connsiteX9" fmla="*/ 4343514 w 6031821"/>
              <a:gd name="connsiteY9" fmla="*/ 569119 h 1738312"/>
              <a:gd name="connsiteX10" fmla="*/ 4200640 w 6031821"/>
              <a:gd name="connsiteY10" fmla="*/ 516731 h 1738312"/>
              <a:gd name="connsiteX11" fmla="*/ 4091103 w 6031821"/>
              <a:gd name="connsiteY11" fmla="*/ 454818 h 1738312"/>
              <a:gd name="connsiteX12" fmla="*/ 3991013 w 6031821"/>
              <a:gd name="connsiteY12" fmla="*/ 357187 h 1738312"/>
              <a:gd name="connsiteX13" fmla="*/ 3879095 w 6031821"/>
              <a:gd name="connsiteY13" fmla="*/ 328612 h 1738312"/>
              <a:gd name="connsiteX14" fmla="*/ 3833852 w 6031821"/>
              <a:gd name="connsiteY14" fmla="*/ 330995 h 1738312"/>
              <a:gd name="connsiteX15" fmla="*/ 3672002 w 6031821"/>
              <a:gd name="connsiteY15" fmla="*/ 404811 h 1738312"/>
              <a:gd name="connsiteX16" fmla="*/ 3560009 w 6031821"/>
              <a:gd name="connsiteY16" fmla="*/ 457200 h 1738312"/>
              <a:gd name="connsiteX17" fmla="*/ 3448089 w 6031821"/>
              <a:gd name="connsiteY17" fmla="*/ 388143 h 1738312"/>
              <a:gd name="connsiteX18" fmla="*/ 3307595 w 6031821"/>
              <a:gd name="connsiteY18" fmla="*/ 359568 h 1738312"/>
              <a:gd name="connsiteX19" fmla="*/ 3238614 w 6031821"/>
              <a:gd name="connsiteY19" fmla="*/ 421481 h 1738312"/>
              <a:gd name="connsiteX20" fmla="*/ 3126620 w 6031821"/>
              <a:gd name="connsiteY20" fmla="*/ 521493 h 1738312"/>
              <a:gd name="connsiteX21" fmla="*/ 3052878 w 6031821"/>
              <a:gd name="connsiteY21" fmla="*/ 481012 h 1738312"/>
              <a:gd name="connsiteX22" fmla="*/ 2900401 w 6031821"/>
              <a:gd name="connsiteY22" fmla="*/ 454818 h 1738312"/>
              <a:gd name="connsiteX23" fmla="*/ 2762365 w 6031821"/>
              <a:gd name="connsiteY23" fmla="*/ 466724 h 1738312"/>
              <a:gd name="connsiteX24" fmla="*/ 2317070 w 6031821"/>
              <a:gd name="connsiteY24" fmla="*/ 576261 h 1738312"/>
              <a:gd name="connsiteX25" fmla="*/ 2102758 w 6031821"/>
              <a:gd name="connsiteY25" fmla="*/ 664368 h 1738312"/>
              <a:gd name="connsiteX26" fmla="*/ 1759859 w 6031821"/>
              <a:gd name="connsiteY26" fmla="*/ 742949 h 1738312"/>
              <a:gd name="connsiteX27" fmla="*/ 1462202 w 6031821"/>
              <a:gd name="connsiteY27" fmla="*/ 809625 h 1738312"/>
              <a:gd name="connsiteX28" fmla="*/ 1231222 w 6031821"/>
              <a:gd name="connsiteY28" fmla="*/ 900112 h 1738312"/>
              <a:gd name="connsiteX29" fmla="*/ 890702 w 6031821"/>
              <a:gd name="connsiteY29" fmla="*/ 990599 h 1738312"/>
              <a:gd name="connsiteX30" fmla="*/ 609715 w 6031821"/>
              <a:gd name="connsiteY30" fmla="*/ 1038224 h 1738312"/>
              <a:gd name="connsiteX31" fmla="*/ 159659 w 6031821"/>
              <a:gd name="connsiteY31" fmla="*/ 1004887 h 1738312"/>
              <a:gd name="connsiteX32" fmla="*/ 115 w 6031821"/>
              <a:gd name="connsiteY32" fmla="*/ 1016793 h 1738312"/>
              <a:gd name="connsiteX33" fmla="*/ 31071 w 6031821"/>
              <a:gd name="connsiteY33" fmla="*/ 1738312 h 1738312"/>
              <a:gd name="connsiteX34" fmla="*/ 5117421 w 6031821"/>
              <a:gd name="connsiteY34" fmla="*/ 1738312 h 1738312"/>
              <a:gd name="connsiteX35" fmla="*/ 5698446 w 6031821"/>
              <a:gd name="connsiteY35" fmla="*/ 1700212 h 1738312"/>
              <a:gd name="connsiteX36" fmla="*/ 6031821 w 6031821"/>
              <a:gd name="connsiteY36" fmla="*/ 1681162 h 1738312"/>
              <a:gd name="connsiteX37" fmla="*/ 6022295 w 6031821"/>
              <a:gd name="connsiteY37" fmla="*/ 0 h 1738312"/>
              <a:gd name="connsiteX0" fmla="*/ 6022295 w 6031821"/>
              <a:gd name="connsiteY0" fmla="*/ 0 h 1738312"/>
              <a:gd name="connsiteX1" fmla="*/ 5581689 w 6031821"/>
              <a:gd name="connsiteY1" fmla="*/ 78581 h 1738312"/>
              <a:gd name="connsiteX2" fmla="*/ 5400790 w 6031821"/>
              <a:gd name="connsiteY2" fmla="*/ 121443 h 1738312"/>
              <a:gd name="connsiteX3" fmla="*/ 5203146 w 6031821"/>
              <a:gd name="connsiteY3" fmla="*/ 190500 h 1738312"/>
              <a:gd name="connsiteX4" fmla="*/ 5084008 w 6031821"/>
              <a:gd name="connsiteY4" fmla="*/ 278606 h 1738312"/>
              <a:gd name="connsiteX5" fmla="*/ 4915015 w 6031821"/>
              <a:gd name="connsiteY5" fmla="*/ 385762 h 1738312"/>
              <a:gd name="connsiteX6" fmla="*/ 4710227 w 6031821"/>
              <a:gd name="connsiteY6" fmla="*/ 495299 h 1738312"/>
              <a:gd name="connsiteX7" fmla="*/ 4557751 w 6031821"/>
              <a:gd name="connsiteY7" fmla="*/ 540543 h 1738312"/>
              <a:gd name="connsiteX8" fmla="*/ 4472102 w 6031821"/>
              <a:gd name="connsiteY8" fmla="*/ 552449 h 1738312"/>
              <a:gd name="connsiteX9" fmla="*/ 4343514 w 6031821"/>
              <a:gd name="connsiteY9" fmla="*/ 569119 h 1738312"/>
              <a:gd name="connsiteX10" fmla="*/ 4200640 w 6031821"/>
              <a:gd name="connsiteY10" fmla="*/ 516731 h 1738312"/>
              <a:gd name="connsiteX11" fmla="*/ 4091103 w 6031821"/>
              <a:gd name="connsiteY11" fmla="*/ 454818 h 1738312"/>
              <a:gd name="connsiteX12" fmla="*/ 3991013 w 6031821"/>
              <a:gd name="connsiteY12" fmla="*/ 357187 h 1738312"/>
              <a:gd name="connsiteX13" fmla="*/ 3879095 w 6031821"/>
              <a:gd name="connsiteY13" fmla="*/ 328612 h 1738312"/>
              <a:gd name="connsiteX14" fmla="*/ 3833852 w 6031821"/>
              <a:gd name="connsiteY14" fmla="*/ 330995 h 1738312"/>
              <a:gd name="connsiteX15" fmla="*/ 3672002 w 6031821"/>
              <a:gd name="connsiteY15" fmla="*/ 404811 h 1738312"/>
              <a:gd name="connsiteX16" fmla="*/ 3560009 w 6031821"/>
              <a:gd name="connsiteY16" fmla="*/ 457200 h 1738312"/>
              <a:gd name="connsiteX17" fmla="*/ 3448089 w 6031821"/>
              <a:gd name="connsiteY17" fmla="*/ 388143 h 1738312"/>
              <a:gd name="connsiteX18" fmla="*/ 3307595 w 6031821"/>
              <a:gd name="connsiteY18" fmla="*/ 359568 h 1738312"/>
              <a:gd name="connsiteX19" fmla="*/ 3238614 w 6031821"/>
              <a:gd name="connsiteY19" fmla="*/ 421481 h 1738312"/>
              <a:gd name="connsiteX20" fmla="*/ 3126620 w 6031821"/>
              <a:gd name="connsiteY20" fmla="*/ 521493 h 1738312"/>
              <a:gd name="connsiteX21" fmla="*/ 3052878 w 6031821"/>
              <a:gd name="connsiteY21" fmla="*/ 481012 h 1738312"/>
              <a:gd name="connsiteX22" fmla="*/ 2900401 w 6031821"/>
              <a:gd name="connsiteY22" fmla="*/ 454818 h 1738312"/>
              <a:gd name="connsiteX23" fmla="*/ 2762365 w 6031821"/>
              <a:gd name="connsiteY23" fmla="*/ 466724 h 1738312"/>
              <a:gd name="connsiteX24" fmla="*/ 2317070 w 6031821"/>
              <a:gd name="connsiteY24" fmla="*/ 576261 h 1738312"/>
              <a:gd name="connsiteX25" fmla="*/ 2102758 w 6031821"/>
              <a:gd name="connsiteY25" fmla="*/ 664368 h 1738312"/>
              <a:gd name="connsiteX26" fmla="*/ 1759859 w 6031821"/>
              <a:gd name="connsiteY26" fmla="*/ 742949 h 1738312"/>
              <a:gd name="connsiteX27" fmla="*/ 1462202 w 6031821"/>
              <a:gd name="connsiteY27" fmla="*/ 809625 h 1738312"/>
              <a:gd name="connsiteX28" fmla="*/ 1231222 w 6031821"/>
              <a:gd name="connsiteY28" fmla="*/ 900112 h 1738312"/>
              <a:gd name="connsiteX29" fmla="*/ 890702 w 6031821"/>
              <a:gd name="connsiteY29" fmla="*/ 990599 h 1738312"/>
              <a:gd name="connsiteX30" fmla="*/ 609715 w 6031821"/>
              <a:gd name="connsiteY30" fmla="*/ 1038224 h 1738312"/>
              <a:gd name="connsiteX31" fmla="*/ 171565 w 6031821"/>
              <a:gd name="connsiteY31" fmla="*/ 1088231 h 1738312"/>
              <a:gd name="connsiteX32" fmla="*/ 115 w 6031821"/>
              <a:gd name="connsiteY32" fmla="*/ 1016793 h 1738312"/>
              <a:gd name="connsiteX33" fmla="*/ 31071 w 6031821"/>
              <a:gd name="connsiteY33" fmla="*/ 1738312 h 1738312"/>
              <a:gd name="connsiteX34" fmla="*/ 5117421 w 6031821"/>
              <a:gd name="connsiteY34" fmla="*/ 1738312 h 1738312"/>
              <a:gd name="connsiteX35" fmla="*/ 5698446 w 6031821"/>
              <a:gd name="connsiteY35" fmla="*/ 1700212 h 1738312"/>
              <a:gd name="connsiteX36" fmla="*/ 6031821 w 6031821"/>
              <a:gd name="connsiteY36" fmla="*/ 1681162 h 1738312"/>
              <a:gd name="connsiteX37" fmla="*/ 6022295 w 6031821"/>
              <a:gd name="connsiteY37" fmla="*/ 0 h 1738312"/>
              <a:gd name="connsiteX0" fmla="*/ 6019921 w 6029447"/>
              <a:gd name="connsiteY0" fmla="*/ 0 h 1738312"/>
              <a:gd name="connsiteX1" fmla="*/ 5579315 w 6029447"/>
              <a:gd name="connsiteY1" fmla="*/ 78581 h 1738312"/>
              <a:gd name="connsiteX2" fmla="*/ 5398416 w 6029447"/>
              <a:gd name="connsiteY2" fmla="*/ 121443 h 1738312"/>
              <a:gd name="connsiteX3" fmla="*/ 5200772 w 6029447"/>
              <a:gd name="connsiteY3" fmla="*/ 190500 h 1738312"/>
              <a:gd name="connsiteX4" fmla="*/ 5081634 w 6029447"/>
              <a:gd name="connsiteY4" fmla="*/ 278606 h 1738312"/>
              <a:gd name="connsiteX5" fmla="*/ 4912641 w 6029447"/>
              <a:gd name="connsiteY5" fmla="*/ 385762 h 1738312"/>
              <a:gd name="connsiteX6" fmla="*/ 4707853 w 6029447"/>
              <a:gd name="connsiteY6" fmla="*/ 495299 h 1738312"/>
              <a:gd name="connsiteX7" fmla="*/ 4555377 w 6029447"/>
              <a:gd name="connsiteY7" fmla="*/ 540543 h 1738312"/>
              <a:gd name="connsiteX8" fmla="*/ 4469728 w 6029447"/>
              <a:gd name="connsiteY8" fmla="*/ 552449 h 1738312"/>
              <a:gd name="connsiteX9" fmla="*/ 4341140 w 6029447"/>
              <a:gd name="connsiteY9" fmla="*/ 569119 h 1738312"/>
              <a:gd name="connsiteX10" fmla="*/ 4198266 w 6029447"/>
              <a:gd name="connsiteY10" fmla="*/ 516731 h 1738312"/>
              <a:gd name="connsiteX11" fmla="*/ 4088729 w 6029447"/>
              <a:gd name="connsiteY11" fmla="*/ 454818 h 1738312"/>
              <a:gd name="connsiteX12" fmla="*/ 3988639 w 6029447"/>
              <a:gd name="connsiteY12" fmla="*/ 357187 h 1738312"/>
              <a:gd name="connsiteX13" fmla="*/ 3876721 w 6029447"/>
              <a:gd name="connsiteY13" fmla="*/ 328612 h 1738312"/>
              <a:gd name="connsiteX14" fmla="*/ 3831478 w 6029447"/>
              <a:gd name="connsiteY14" fmla="*/ 330995 h 1738312"/>
              <a:gd name="connsiteX15" fmla="*/ 3669628 w 6029447"/>
              <a:gd name="connsiteY15" fmla="*/ 404811 h 1738312"/>
              <a:gd name="connsiteX16" fmla="*/ 3557635 w 6029447"/>
              <a:gd name="connsiteY16" fmla="*/ 457200 h 1738312"/>
              <a:gd name="connsiteX17" fmla="*/ 3445715 w 6029447"/>
              <a:gd name="connsiteY17" fmla="*/ 388143 h 1738312"/>
              <a:gd name="connsiteX18" fmla="*/ 3305221 w 6029447"/>
              <a:gd name="connsiteY18" fmla="*/ 359568 h 1738312"/>
              <a:gd name="connsiteX19" fmla="*/ 3236240 w 6029447"/>
              <a:gd name="connsiteY19" fmla="*/ 421481 h 1738312"/>
              <a:gd name="connsiteX20" fmla="*/ 3124246 w 6029447"/>
              <a:gd name="connsiteY20" fmla="*/ 521493 h 1738312"/>
              <a:gd name="connsiteX21" fmla="*/ 3050504 w 6029447"/>
              <a:gd name="connsiteY21" fmla="*/ 481012 h 1738312"/>
              <a:gd name="connsiteX22" fmla="*/ 2898027 w 6029447"/>
              <a:gd name="connsiteY22" fmla="*/ 454818 h 1738312"/>
              <a:gd name="connsiteX23" fmla="*/ 2759991 w 6029447"/>
              <a:gd name="connsiteY23" fmla="*/ 466724 h 1738312"/>
              <a:gd name="connsiteX24" fmla="*/ 2314696 w 6029447"/>
              <a:gd name="connsiteY24" fmla="*/ 576261 h 1738312"/>
              <a:gd name="connsiteX25" fmla="*/ 2100384 w 6029447"/>
              <a:gd name="connsiteY25" fmla="*/ 664368 h 1738312"/>
              <a:gd name="connsiteX26" fmla="*/ 1757485 w 6029447"/>
              <a:gd name="connsiteY26" fmla="*/ 742949 h 1738312"/>
              <a:gd name="connsiteX27" fmla="*/ 1459828 w 6029447"/>
              <a:gd name="connsiteY27" fmla="*/ 809625 h 1738312"/>
              <a:gd name="connsiteX28" fmla="*/ 1228848 w 6029447"/>
              <a:gd name="connsiteY28" fmla="*/ 900112 h 1738312"/>
              <a:gd name="connsiteX29" fmla="*/ 888328 w 6029447"/>
              <a:gd name="connsiteY29" fmla="*/ 990599 h 1738312"/>
              <a:gd name="connsiteX30" fmla="*/ 607341 w 6029447"/>
              <a:gd name="connsiteY30" fmla="*/ 1038224 h 1738312"/>
              <a:gd name="connsiteX31" fmla="*/ 169191 w 6029447"/>
              <a:gd name="connsiteY31" fmla="*/ 1088231 h 1738312"/>
              <a:gd name="connsiteX32" fmla="*/ 122 w 6029447"/>
              <a:gd name="connsiteY32" fmla="*/ 1102518 h 1738312"/>
              <a:gd name="connsiteX33" fmla="*/ 28697 w 6029447"/>
              <a:gd name="connsiteY33" fmla="*/ 1738312 h 1738312"/>
              <a:gd name="connsiteX34" fmla="*/ 5115047 w 6029447"/>
              <a:gd name="connsiteY34" fmla="*/ 1738312 h 1738312"/>
              <a:gd name="connsiteX35" fmla="*/ 5696072 w 6029447"/>
              <a:gd name="connsiteY35" fmla="*/ 1700212 h 1738312"/>
              <a:gd name="connsiteX36" fmla="*/ 6029447 w 6029447"/>
              <a:gd name="connsiteY36" fmla="*/ 1681162 h 1738312"/>
              <a:gd name="connsiteX37" fmla="*/ 6019921 w 6029447"/>
              <a:gd name="connsiteY37" fmla="*/ 0 h 1738312"/>
              <a:gd name="connsiteX0" fmla="*/ 6029324 w 6038850"/>
              <a:gd name="connsiteY0" fmla="*/ 0 h 1747837"/>
              <a:gd name="connsiteX1" fmla="*/ 5588718 w 6038850"/>
              <a:gd name="connsiteY1" fmla="*/ 78581 h 1747837"/>
              <a:gd name="connsiteX2" fmla="*/ 5407819 w 6038850"/>
              <a:gd name="connsiteY2" fmla="*/ 121443 h 1747837"/>
              <a:gd name="connsiteX3" fmla="*/ 5210175 w 6038850"/>
              <a:gd name="connsiteY3" fmla="*/ 190500 h 1747837"/>
              <a:gd name="connsiteX4" fmla="*/ 5091037 w 6038850"/>
              <a:gd name="connsiteY4" fmla="*/ 278606 h 1747837"/>
              <a:gd name="connsiteX5" fmla="*/ 4922044 w 6038850"/>
              <a:gd name="connsiteY5" fmla="*/ 385762 h 1747837"/>
              <a:gd name="connsiteX6" fmla="*/ 4717256 w 6038850"/>
              <a:gd name="connsiteY6" fmla="*/ 495299 h 1747837"/>
              <a:gd name="connsiteX7" fmla="*/ 4564780 w 6038850"/>
              <a:gd name="connsiteY7" fmla="*/ 540543 h 1747837"/>
              <a:gd name="connsiteX8" fmla="*/ 4479131 w 6038850"/>
              <a:gd name="connsiteY8" fmla="*/ 552449 h 1747837"/>
              <a:gd name="connsiteX9" fmla="*/ 4350543 w 6038850"/>
              <a:gd name="connsiteY9" fmla="*/ 569119 h 1747837"/>
              <a:gd name="connsiteX10" fmla="*/ 4207669 w 6038850"/>
              <a:gd name="connsiteY10" fmla="*/ 516731 h 1747837"/>
              <a:gd name="connsiteX11" fmla="*/ 4098132 w 6038850"/>
              <a:gd name="connsiteY11" fmla="*/ 454818 h 1747837"/>
              <a:gd name="connsiteX12" fmla="*/ 3998042 w 6038850"/>
              <a:gd name="connsiteY12" fmla="*/ 357187 h 1747837"/>
              <a:gd name="connsiteX13" fmla="*/ 3886124 w 6038850"/>
              <a:gd name="connsiteY13" fmla="*/ 328612 h 1747837"/>
              <a:gd name="connsiteX14" fmla="*/ 3840881 w 6038850"/>
              <a:gd name="connsiteY14" fmla="*/ 330995 h 1747837"/>
              <a:gd name="connsiteX15" fmla="*/ 3679031 w 6038850"/>
              <a:gd name="connsiteY15" fmla="*/ 404811 h 1747837"/>
              <a:gd name="connsiteX16" fmla="*/ 3567038 w 6038850"/>
              <a:gd name="connsiteY16" fmla="*/ 457200 h 1747837"/>
              <a:gd name="connsiteX17" fmla="*/ 3455118 w 6038850"/>
              <a:gd name="connsiteY17" fmla="*/ 388143 h 1747837"/>
              <a:gd name="connsiteX18" fmla="*/ 3314624 w 6038850"/>
              <a:gd name="connsiteY18" fmla="*/ 359568 h 1747837"/>
              <a:gd name="connsiteX19" fmla="*/ 3245643 w 6038850"/>
              <a:gd name="connsiteY19" fmla="*/ 421481 h 1747837"/>
              <a:gd name="connsiteX20" fmla="*/ 3133649 w 6038850"/>
              <a:gd name="connsiteY20" fmla="*/ 521493 h 1747837"/>
              <a:gd name="connsiteX21" fmla="*/ 3059907 w 6038850"/>
              <a:gd name="connsiteY21" fmla="*/ 481012 h 1747837"/>
              <a:gd name="connsiteX22" fmla="*/ 2907430 w 6038850"/>
              <a:gd name="connsiteY22" fmla="*/ 454818 h 1747837"/>
              <a:gd name="connsiteX23" fmla="*/ 2769394 w 6038850"/>
              <a:gd name="connsiteY23" fmla="*/ 466724 h 1747837"/>
              <a:gd name="connsiteX24" fmla="*/ 2324099 w 6038850"/>
              <a:gd name="connsiteY24" fmla="*/ 576261 h 1747837"/>
              <a:gd name="connsiteX25" fmla="*/ 2109787 w 6038850"/>
              <a:gd name="connsiteY25" fmla="*/ 664368 h 1747837"/>
              <a:gd name="connsiteX26" fmla="*/ 1766888 w 6038850"/>
              <a:gd name="connsiteY26" fmla="*/ 742949 h 1747837"/>
              <a:gd name="connsiteX27" fmla="*/ 1469231 w 6038850"/>
              <a:gd name="connsiteY27" fmla="*/ 809625 h 1747837"/>
              <a:gd name="connsiteX28" fmla="*/ 1238251 w 6038850"/>
              <a:gd name="connsiteY28" fmla="*/ 900112 h 1747837"/>
              <a:gd name="connsiteX29" fmla="*/ 897731 w 6038850"/>
              <a:gd name="connsiteY29" fmla="*/ 990599 h 1747837"/>
              <a:gd name="connsiteX30" fmla="*/ 616744 w 6038850"/>
              <a:gd name="connsiteY30" fmla="*/ 1038224 h 1747837"/>
              <a:gd name="connsiteX31" fmla="*/ 178594 w 6038850"/>
              <a:gd name="connsiteY31" fmla="*/ 1088231 h 1747837"/>
              <a:gd name="connsiteX32" fmla="*/ 9525 w 6038850"/>
              <a:gd name="connsiteY32" fmla="*/ 1102518 h 1747837"/>
              <a:gd name="connsiteX33" fmla="*/ 0 w 6038850"/>
              <a:gd name="connsiteY33" fmla="*/ 1747837 h 1747837"/>
              <a:gd name="connsiteX34" fmla="*/ 5124450 w 6038850"/>
              <a:gd name="connsiteY34" fmla="*/ 1738312 h 1747837"/>
              <a:gd name="connsiteX35" fmla="*/ 5705475 w 6038850"/>
              <a:gd name="connsiteY35" fmla="*/ 1700212 h 1747837"/>
              <a:gd name="connsiteX36" fmla="*/ 6038850 w 6038850"/>
              <a:gd name="connsiteY36" fmla="*/ 1681162 h 1747837"/>
              <a:gd name="connsiteX37" fmla="*/ 6029324 w 6038850"/>
              <a:gd name="connsiteY37" fmla="*/ 0 h 174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38850" h="1747837">
                <a:moveTo>
                  <a:pt x="6029324" y="0"/>
                </a:moveTo>
                <a:cubicBezTo>
                  <a:pt x="5877693" y="26194"/>
                  <a:pt x="5733205" y="40481"/>
                  <a:pt x="5588718" y="78581"/>
                </a:cubicBezTo>
                <a:lnTo>
                  <a:pt x="5407819" y="121443"/>
                </a:lnTo>
                <a:cubicBezTo>
                  <a:pt x="5251451" y="146843"/>
                  <a:pt x="5340350" y="129381"/>
                  <a:pt x="5210175" y="190500"/>
                </a:cubicBezTo>
                <a:cubicBezTo>
                  <a:pt x="5164906" y="221456"/>
                  <a:pt x="5136306" y="247650"/>
                  <a:pt x="5091037" y="278606"/>
                </a:cubicBezTo>
                <a:lnTo>
                  <a:pt x="4922044" y="385762"/>
                </a:lnTo>
                <a:cubicBezTo>
                  <a:pt x="4802188" y="476249"/>
                  <a:pt x="4853781" y="466724"/>
                  <a:pt x="4717256" y="495299"/>
                </a:cubicBezTo>
                <a:cubicBezTo>
                  <a:pt x="4669606" y="506412"/>
                  <a:pt x="4612430" y="529430"/>
                  <a:pt x="4564780" y="540543"/>
                </a:cubicBezTo>
                <a:lnTo>
                  <a:pt x="4479131" y="552449"/>
                </a:lnTo>
                <a:cubicBezTo>
                  <a:pt x="4425156" y="560783"/>
                  <a:pt x="4393405" y="565547"/>
                  <a:pt x="4350543" y="569119"/>
                </a:cubicBezTo>
                <a:cubicBezTo>
                  <a:pt x="4293394" y="553641"/>
                  <a:pt x="4262437" y="535384"/>
                  <a:pt x="4207669" y="516731"/>
                </a:cubicBezTo>
                <a:lnTo>
                  <a:pt x="4098132" y="454818"/>
                </a:lnTo>
                <a:cubicBezTo>
                  <a:pt x="4049701" y="422671"/>
                  <a:pt x="4036155" y="386159"/>
                  <a:pt x="3998042" y="357187"/>
                </a:cubicBezTo>
                <a:cubicBezTo>
                  <a:pt x="3963104" y="337343"/>
                  <a:pt x="3912318" y="332977"/>
                  <a:pt x="3886124" y="328612"/>
                </a:cubicBezTo>
                <a:cubicBezTo>
                  <a:pt x="3859931" y="324247"/>
                  <a:pt x="3875793" y="319486"/>
                  <a:pt x="3840881" y="330995"/>
                </a:cubicBezTo>
                <a:lnTo>
                  <a:pt x="3679031" y="404811"/>
                </a:lnTo>
                <a:cubicBezTo>
                  <a:pt x="3648843" y="401637"/>
                  <a:pt x="3597226" y="460374"/>
                  <a:pt x="3567038" y="457200"/>
                </a:cubicBezTo>
                <a:cubicBezTo>
                  <a:pt x="3518210" y="451247"/>
                  <a:pt x="3501156" y="402431"/>
                  <a:pt x="3455118" y="388143"/>
                </a:cubicBezTo>
                <a:cubicBezTo>
                  <a:pt x="3409080" y="373855"/>
                  <a:pt x="3349537" y="355599"/>
                  <a:pt x="3314624" y="359568"/>
                </a:cubicBezTo>
                <a:lnTo>
                  <a:pt x="3245643" y="421481"/>
                </a:lnTo>
                <a:cubicBezTo>
                  <a:pt x="3190849" y="461962"/>
                  <a:pt x="3207493" y="514349"/>
                  <a:pt x="3133649" y="521493"/>
                </a:cubicBezTo>
                <a:lnTo>
                  <a:pt x="3059907" y="481012"/>
                </a:lnTo>
                <a:cubicBezTo>
                  <a:pt x="3006700" y="478631"/>
                  <a:pt x="2960637" y="457199"/>
                  <a:pt x="2907430" y="454818"/>
                </a:cubicBezTo>
                <a:lnTo>
                  <a:pt x="2769394" y="466724"/>
                </a:lnTo>
                <a:lnTo>
                  <a:pt x="2324099" y="576261"/>
                </a:lnTo>
                <a:lnTo>
                  <a:pt x="2109787" y="664368"/>
                </a:lnTo>
                <a:lnTo>
                  <a:pt x="1766888" y="742949"/>
                </a:lnTo>
                <a:lnTo>
                  <a:pt x="1469231" y="809625"/>
                </a:lnTo>
                <a:lnTo>
                  <a:pt x="1238251" y="900112"/>
                </a:lnTo>
                <a:cubicBezTo>
                  <a:pt x="1139826" y="914399"/>
                  <a:pt x="1001315" y="967580"/>
                  <a:pt x="897731" y="990599"/>
                </a:cubicBezTo>
                <a:cubicBezTo>
                  <a:pt x="794147" y="1013618"/>
                  <a:pt x="712788" y="1026318"/>
                  <a:pt x="616744" y="1038224"/>
                </a:cubicBezTo>
                <a:lnTo>
                  <a:pt x="178594" y="1088231"/>
                </a:lnTo>
                <a:lnTo>
                  <a:pt x="9525" y="1102518"/>
                </a:lnTo>
                <a:cubicBezTo>
                  <a:pt x="7144" y="1384299"/>
                  <a:pt x="2381" y="1466056"/>
                  <a:pt x="0" y="1747837"/>
                </a:cubicBezTo>
                <a:lnTo>
                  <a:pt x="5124450" y="1738312"/>
                </a:lnTo>
                <a:lnTo>
                  <a:pt x="5705475" y="1700212"/>
                </a:lnTo>
                <a:lnTo>
                  <a:pt x="6038850" y="1681162"/>
                </a:lnTo>
                <a:cubicBezTo>
                  <a:pt x="6037262" y="1177924"/>
                  <a:pt x="6030912" y="503238"/>
                  <a:pt x="6029324" y="0"/>
                </a:cubicBezTo>
                <a:close/>
              </a:path>
            </a:pathLst>
          </a:custGeom>
          <a:solidFill>
            <a:srgbClr val="EEECE1">
              <a:lumMod val="50000"/>
              <a:alpha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pic>
        <p:nvPicPr>
          <p:cNvPr id="8"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965" r="37726" b="-13312"/>
          <a:stretch/>
        </p:blipFill>
        <p:spPr bwMode="auto">
          <a:xfrm rot="19622957">
            <a:off x="6053122" y="5533017"/>
            <a:ext cx="373358" cy="138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0096" t="8085" r="2978" b="-13311"/>
          <a:stretch/>
        </p:blipFill>
        <p:spPr bwMode="auto">
          <a:xfrm rot="20781000">
            <a:off x="6372308" y="5403444"/>
            <a:ext cx="496676" cy="128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529" t="-2" r="13602" b="2841"/>
          <a:stretch/>
        </p:blipFill>
        <p:spPr bwMode="auto">
          <a:xfrm rot="20821729">
            <a:off x="6718687" y="5220900"/>
            <a:ext cx="200661" cy="251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227053" y="5042760"/>
            <a:ext cx="731513" cy="279475"/>
            <a:chOff x="1057719" y="2840466"/>
            <a:chExt cx="1121956" cy="428644"/>
          </a:xfrm>
        </p:grpSpPr>
        <p:pic>
          <p:nvPicPr>
            <p:cNvPr id="30"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1965" t="-1" b="-13310"/>
            <a:stretch/>
          </p:blipFill>
          <p:spPr bwMode="auto">
            <a:xfrm rot="21417946">
              <a:off x="1066800" y="3038295"/>
              <a:ext cx="1002051" cy="211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1965" r="64528" b="7920"/>
            <a:stretch/>
          </p:blipFill>
          <p:spPr bwMode="auto">
            <a:xfrm rot="21417946">
              <a:off x="1909370" y="3049682"/>
              <a:ext cx="267560" cy="172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2529" t="-2" r="13602" b="2841"/>
            <a:stretch/>
          </p:blipFill>
          <p:spPr bwMode="auto">
            <a:xfrm rot="21410631">
              <a:off x="1744225" y="2840466"/>
              <a:ext cx="307763" cy="385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Freeform 32"/>
            <p:cNvSpPr/>
            <p:nvPr/>
          </p:nvSpPr>
          <p:spPr>
            <a:xfrm>
              <a:off x="1057719" y="3217055"/>
              <a:ext cx="1121956" cy="52055"/>
            </a:xfrm>
            <a:custGeom>
              <a:avLst/>
              <a:gdLst>
                <a:gd name="connsiteX0" fmla="*/ 0 w 1318437"/>
                <a:gd name="connsiteY0" fmla="*/ 10632 h 42530"/>
                <a:gd name="connsiteX1" fmla="*/ 148856 w 1318437"/>
                <a:gd name="connsiteY1" fmla="*/ 42530 h 42530"/>
                <a:gd name="connsiteX2" fmla="*/ 404037 w 1318437"/>
                <a:gd name="connsiteY2" fmla="*/ 21265 h 42530"/>
                <a:gd name="connsiteX3" fmla="*/ 563526 w 1318437"/>
                <a:gd name="connsiteY3" fmla="*/ 21265 h 42530"/>
                <a:gd name="connsiteX4" fmla="*/ 723014 w 1318437"/>
                <a:gd name="connsiteY4" fmla="*/ 21265 h 42530"/>
                <a:gd name="connsiteX5" fmla="*/ 829340 w 1318437"/>
                <a:gd name="connsiteY5" fmla="*/ 10632 h 42530"/>
                <a:gd name="connsiteX6" fmla="*/ 978196 w 1318437"/>
                <a:gd name="connsiteY6" fmla="*/ 10632 h 42530"/>
                <a:gd name="connsiteX7" fmla="*/ 1084521 w 1318437"/>
                <a:gd name="connsiteY7" fmla="*/ 21265 h 42530"/>
                <a:gd name="connsiteX8" fmla="*/ 1233377 w 1318437"/>
                <a:gd name="connsiteY8" fmla="*/ 0 h 42530"/>
                <a:gd name="connsiteX9" fmla="*/ 1318437 w 1318437"/>
                <a:gd name="connsiteY9" fmla="*/ 21265 h 42530"/>
                <a:gd name="connsiteX0" fmla="*/ 0 w 1169581"/>
                <a:gd name="connsiteY0" fmla="*/ 42530 h 42530"/>
                <a:gd name="connsiteX1" fmla="*/ 255181 w 1169581"/>
                <a:gd name="connsiteY1" fmla="*/ 21265 h 42530"/>
                <a:gd name="connsiteX2" fmla="*/ 414670 w 1169581"/>
                <a:gd name="connsiteY2" fmla="*/ 21265 h 42530"/>
                <a:gd name="connsiteX3" fmla="*/ 574158 w 1169581"/>
                <a:gd name="connsiteY3" fmla="*/ 21265 h 42530"/>
                <a:gd name="connsiteX4" fmla="*/ 680484 w 1169581"/>
                <a:gd name="connsiteY4" fmla="*/ 10632 h 42530"/>
                <a:gd name="connsiteX5" fmla="*/ 829340 w 1169581"/>
                <a:gd name="connsiteY5" fmla="*/ 10632 h 42530"/>
                <a:gd name="connsiteX6" fmla="*/ 935665 w 1169581"/>
                <a:gd name="connsiteY6" fmla="*/ 21265 h 42530"/>
                <a:gd name="connsiteX7" fmla="*/ 1084521 w 1169581"/>
                <a:gd name="connsiteY7" fmla="*/ 0 h 42530"/>
                <a:gd name="connsiteX8" fmla="*/ 1169581 w 1169581"/>
                <a:gd name="connsiteY8" fmla="*/ 21265 h 42530"/>
                <a:gd name="connsiteX0" fmla="*/ 0 w 1121956"/>
                <a:gd name="connsiteY0" fmla="*/ 52055 h 52055"/>
                <a:gd name="connsiteX1" fmla="*/ 207556 w 1121956"/>
                <a:gd name="connsiteY1" fmla="*/ 21265 h 52055"/>
                <a:gd name="connsiteX2" fmla="*/ 367045 w 1121956"/>
                <a:gd name="connsiteY2" fmla="*/ 21265 h 52055"/>
                <a:gd name="connsiteX3" fmla="*/ 526533 w 1121956"/>
                <a:gd name="connsiteY3" fmla="*/ 21265 h 52055"/>
                <a:gd name="connsiteX4" fmla="*/ 632859 w 1121956"/>
                <a:gd name="connsiteY4" fmla="*/ 10632 h 52055"/>
                <a:gd name="connsiteX5" fmla="*/ 781715 w 1121956"/>
                <a:gd name="connsiteY5" fmla="*/ 10632 h 52055"/>
                <a:gd name="connsiteX6" fmla="*/ 888040 w 1121956"/>
                <a:gd name="connsiteY6" fmla="*/ 21265 h 52055"/>
                <a:gd name="connsiteX7" fmla="*/ 1036896 w 1121956"/>
                <a:gd name="connsiteY7" fmla="*/ 0 h 52055"/>
                <a:gd name="connsiteX8" fmla="*/ 1121956 w 1121956"/>
                <a:gd name="connsiteY8" fmla="*/ 21265 h 5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956" h="52055">
                  <a:moveTo>
                    <a:pt x="0" y="52055"/>
                  </a:moveTo>
                  <a:lnTo>
                    <a:pt x="207556" y="21265"/>
                  </a:lnTo>
                  <a:lnTo>
                    <a:pt x="367045" y="21265"/>
                  </a:lnTo>
                  <a:lnTo>
                    <a:pt x="526533" y="21265"/>
                  </a:lnTo>
                  <a:lnTo>
                    <a:pt x="632859" y="10632"/>
                  </a:lnTo>
                  <a:lnTo>
                    <a:pt x="781715" y="10632"/>
                  </a:lnTo>
                  <a:lnTo>
                    <a:pt x="888040" y="21265"/>
                  </a:lnTo>
                  <a:lnTo>
                    <a:pt x="1036896" y="0"/>
                  </a:lnTo>
                  <a:lnTo>
                    <a:pt x="1121956" y="21265"/>
                  </a:lnTo>
                </a:path>
              </a:pathLst>
            </a:custGeom>
            <a:noFill/>
            <a:ln w="25400" cap="flat" cmpd="sng" algn="ctr">
              <a:solidFill>
                <a:srgbClr val="00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sp>
        <p:nvSpPr>
          <p:cNvPr id="12" name="Freeform 11"/>
          <p:cNvSpPr/>
          <p:nvPr/>
        </p:nvSpPr>
        <p:spPr>
          <a:xfrm>
            <a:off x="2954920" y="5746945"/>
            <a:ext cx="2105286" cy="431614"/>
          </a:xfrm>
          <a:custGeom>
            <a:avLst/>
            <a:gdLst>
              <a:gd name="connsiteX0" fmla="*/ 2382 w 902494"/>
              <a:gd name="connsiteY0" fmla="*/ 0 h 80962"/>
              <a:gd name="connsiteX1" fmla="*/ 902494 w 902494"/>
              <a:gd name="connsiteY1" fmla="*/ 2381 h 80962"/>
              <a:gd name="connsiteX2" fmla="*/ 657225 w 902494"/>
              <a:gd name="connsiteY2" fmla="*/ 42862 h 80962"/>
              <a:gd name="connsiteX3" fmla="*/ 416719 w 902494"/>
              <a:gd name="connsiteY3" fmla="*/ 61912 h 80962"/>
              <a:gd name="connsiteX4" fmla="*/ 128588 w 902494"/>
              <a:gd name="connsiteY4" fmla="*/ 73819 h 80962"/>
              <a:gd name="connsiteX5" fmla="*/ 14288 w 902494"/>
              <a:gd name="connsiteY5" fmla="*/ 80962 h 80962"/>
              <a:gd name="connsiteX6" fmla="*/ 0 w 902494"/>
              <a:gd name="connsiteY6" fmla="*/ 80962 h 80962"/>
              <a:gd name="connsiteX7" fmla="*/ 2382 w 902494"/>
              <a:gd name="connsiteY7" fmla="*/ 0 h 80962"/>
              <a:gd name="connsiteX0" fmla="*/ 2382 w 902494"/>
              <a:gd name="connsiteY0" fmla="*/ 0 h 80962"/>
              <a:gd name="connsiteX1" fmla="*/ 902494 w 902494"/>
              <a:gd name="connsiteY1" fmla="*/ 2381 h 80962"/>
              <a:gd name="connsiteX2" fmla="*/ 864394 w 902494"/>
              <a:gd name="connsiteY2" fmla="*/ 21431 h 80962"/>
              <a:gd name="connsiteX3" fmla="*/ 657225 w 902494"/>
              <a:gd name="connsiteY3" fmla="*/ 42862 h 80962"/>
              <a:gd name="connsiteX4" fmla="*/ 416719 w 902494"/>
              <a:gd name="connsiteY4" fmla="*/ 61912 h 80962"/>
              <a:gd name="connsiteX5" fmla="*/ 128588 w 902494"/>
              <a:gd name="connsiteY5" fmla="*/ 73819 h 80962"/>
              <a:gd name="connsiteX6" fmla="*/ 14288 w 902494"/>
              <a:gd name="connsiteY6" fmla="*/ 80962 h 80962"/>
              <a:gd name="connsiteX7" fmla="*/ 0 w 902494"/>
              <a:gd name="connsiteY7" fmla="*/ 80962 h 80962"/>
              <a:gd name="connsiteX8" fmla="*/ 2382 w 902494"/>
              <a:gd name="connsiteY8" fmla="*/ 0 h 80962"/>
              <a:gd name="connsiteX0" fmla="*/ 2382 w 957263"/>
              <a:gd name="connsiteY0" fmla="*/ 1 h 80963"/>
              <a:gd name="connsiteX1" fmla="*/ 957263 w 957263"/>
              <a:gd name="connsiteY1" fmla="*/ 0 h 80963"/>
              <a:gd name="connsiteX2" fmla="*/ 864394 w 957263"/>
              <a:gd name="connsiteY2" fmla="*/ 21432 h 80963"/>
              <a:gd name="connsiteX3" fmla="*/ 657225 w 957263"/>
              <a:gd name="connsiteY3" fmla="*/ 42863 h 80963"/>
              <a:gd name="connsiteX4" fmla="*/ 416719 w 957263"/>
              <a:gd name="connsiteY4" fmla="*/ 61913 h 80963"/>
              <a:gd name="connsiteX5" fmla="*/ 128588 w 957263"/>
              <a:gd name="connsiteY5" fmla="*/ 73820 h 80963"/>
              <a:gd name="connsiteX6" fmla="*/ 14288 w 957263"/>
              <a:gd name="connsiteY6" fmla="*/ 80963 h 80963"/>
              <a:gd name="connsiteX7" fmla="*/ 0 w 957263"/>
              <a:gd name="connsiteY7" fmla="*/ 80963 h 80963"/>
              <a:gd name="connsiteX8" fmla="*/ 2382 w 957263"/>
              <a:gd name="connsiteY8" fmla="*/ 1 h 80963"/>
              <a:gd name="connsiteX0" fmla="*/ 2382 w 957263"/>
              <a:gd name="connsiteY0" fmla="*/ 1 h 80963"/>
              <a:gd name="connsiteX1" fmla="*/ 957263 w 957263"/>
              <a:gd name="connsiteY1" fmla="*/ 0 h 80963"/>
              <a:gd name="connsiteX2" fmla="*/ 864394 w 957263"/>
              <a:gd name="connsiteY2" fmla="*/ 21432 h 80963"/>
              <a:gd name="connsiteX3" fmla="*/ 657225 w 957263"/>
              <a:gd name="connsiteY3" fmla="*/ 42863 h 80963"/>
              <a:gd name="connsiteX4" fmla="*/ 416719 w 957263"/>
              <a:gd name="connsiteY4" fmla="*/ 61913 h 80963"/>
              <a:gd name="connsiteX5" fmla="*/ 128588 w 957263"/>
              <a:gd name="connsiteY5" fmla="*/ 73820 h 80963"/>
              <a:gd name="connsiteX6" fmla="*/ 38100 w 957263"/>
              <a:gd name="connsiteY6" fmla="*/ 80963 h 80963"/>
              <a:gd name="connsiteX7" fmla="*/ 0 w 957263"/>
              <a:gd name="connsiteY7" fmla="*/ 80963 h 80963"/>
              <a:gd name="connsiteX8" fmla="*/ 2382 w 957263"/>
              <a:gd name="connsiteY8" fmla="*/ 1 h 80963"/>
              <a:gd name="connsiteX0" fmla="*/ 2382 w 1833563"/>
              <a:gd name="connsiteY0" fmla="*/ 0 h 80962"/>
              <a:gd name="connsiteX1" fmla="*/ 1833563 w 1833563"/>
              <a:gd name="connsiteY1" fmla="*/ 9524 h 80962"/>
              <a:gd name="connsiteX2" fmla="*/ 864394 w 1833563"/>
              <a:gd name="connsiteY2" fmla="*/ 21431 h 80962"/>
              <a:gd name="connsiteX3" fmla="*/ 657225 w 1833563"/>
              <a:gd name="connsiteY3" fmla="*/ 42862 h 80962"/>
              <a:gd name="connsiteX4" fmla="*/ 416719 w 1833563"/>
              <a:gd name="connsiteY4" fmla="*/ 61912 h 80962"/>
              <a:gd name="connsiteX5" fmla="*/ 128588 w 1833563"/>
              <a:gd name="connsiteY5" fmla="*/ 73819 h 80962"/>
              <a:gd name="connsiteX6" fmla="*/ 38100 w 1833563"/>
              <a:gd name="connsiteY6" fmla="*/ 80962 h 80962"/>
              <a:gd name="connsiteX7" fmla="*/ 0 w 1833563"/>
              <a:gd name="connsiteY7" fmla="*/ 80962 h 80962"/>
              <a:gd name="connsiteX8" fmla="*/ 2382 w 1833563"/>
              <a:gd name="connsiteY8" fmla="*/ 0 h 80962"/>
              <a:gd name="connsiteX0" fmla="*/ 2382 w 1833563"/>
              <a:gd name="connsiteY0" fmla="*/ 0 h 126206"/>
              <a:gd name="connsiteX1" fmla="*/ 1833563 w 1833563"/>
              <a:gd name="connsiteY1" fmla="*/ 9524 h 126206"/>
              <a:gd name="connsiteX2" fmla="*/ 1035844 w 1833563"/>
              <a:gd name="connsiteY2" fmla="*/ 126206 h 126206"/>
              <a:gd name="connsiteX3" fmla="*/ 657225 w 1833563"/>
              <a:gd name="connsiteY3" fmla="*/ 42862 h 126206"/>
              <a:gd name="connsiteX4" fmla="*/ 416719 w 1833563"/>
              <a:gd name="connsiteY4" fmla="*/ 61912 h 126206"/>
              <a:gd name="connsiteX5" fmla="*/ 128588 w 1833563"/>
              <a:gd name="connsiteY5" fmla="*/ 73819 h 126206"/>
              <a:gd name="connsiteX6" fmla="*/ 38100 w 1833563"/>
              <a:gd name="connsiteY6" fmla="*/ 80962 h 126206"/>
              <a:gd name="connsiteX7" fmla="*/ 0 w 1833563"/>
              <a:gd name="connsiteY7" fmla="*/ 80962 h 126206"/>
              <a:gd name="connsiteX8" fmla="*/ 2382 w 1833563"/>
              <a:gd name="connsiteY8" fmla="*/ 0 h 126206"/>
              <a:gd name="connsiteX0" fmla="*/ 2382 w 1833563"/>
              <a:gd name="connsiteY0" fmla="*/ 0 h 166687"/>
              <a:gd name="connsiteX1" fmla="*/ 1833563 w 1833563"/>
              <a:gd name="connsiteY1" fmla="*/ 9524 h 166687"/>
              <a:gd name="connsiteX2" fmla="*/ 1035844 w 1833563"/>
              <a:gd name="connsiteY2" fmla="*/ 126206 h 166687"/>
              <a:gd name="connsiteX3" fmla="*/ 704850 w 1833563"/>
              <a:gd name="connsiteY3" fmla="*/ 166687 h 166687"/>
              <a:gd name="connsiteX4" fmla="*/ 416719 w 1833563"/>
              <a:gd name="connsiteY4" fmla="*/ 61912 h 166687"/>
              <a:gd name="connsiteX5" fmla="*/ 128588 w 1833563"/>
              <a:gd name="connsiteY5" fmla="*/ 73819 h 166687"/>
              <a:gd name="connsiteX6" fmla="*/ 38100 w 1833563"/>
              <a:gd name="connsiteY6" fmla="*/ 80962 h 166687"/>
              <a:gd name="connsiteX7" fmla="*/ 0 w 1833563"/>
              <a:gd name="connsiteY7" fmla="*/ 80962 h 166687"/>
              <a:gd name="connsiteX8" fmla="*/ 2382 w 1833563"/>
              <a:gd name="connsiteY8" fmla="*/ 0 h 166687"/>
              <a:gd name="connsiteX0" fmla="*/ 2382 w 1833563"/>
              <a:gd name="connsiteY0" fmla="*/ 0 h 223837"/>
              <a:gd name="connsiteX1" fmla="*/ 1833563 w 1833563"/>
              <a:gd name="connsiteY1" fmla="*/ 9524 h 223837"/>
              <a:gd name="connsiteX2" fmla="*/ 1035844 w 1833563"/>
              <a:gd name="connsiteY2" fmla="*/ 126206 h 223837"/>
              <a:gd name="connsiteX3" fmla="*/ 704850 w 1833563"/>
              <a:gd name="connsiteY3" fmla="*/ 166687 h 223837"/>
              <a:gd name="connsiteX4" fmla="*/ 397669 w 1833563"/>
              <a:gd name="connsiteY4" fmla="*/ 223837 h 223837"/>
              <a:gd name="connsiteX5" fmla="*/ 128588 w 1833563"/>
              <a:gd name="connsiteY5" fmla="*/ 73819 h 223837"/>
              <a:gd name="connsiteX6" fmla="*/ 38100 w 1833563"/>
              <a:gd name="connsiteY6" fmla="*/ 80962 h 223837"/>
              <a:gd name="connsiteX7" fmla="*/ 0 w 1833563"/>
              <a:gd name="connsiteY7" fmla="*/ 80962 h 223837"/>
              <a:gd name="connsiteX8" fmla="*/ 2382 w 1833563"/>
              <a:gd name="connsiteY8" fmla="*/ 0 h 223837"/>
              <a:gd name="connsiteX0" fmla="*/ 2382 w 1833563"/>
              <a:gd name="connsiteY0" fmla="*/ 0 h 235744"/>
              <a:gd name="connsiteX1" fmla="*/ 1833563 w 1833563"/>
              <a:gd name="connsiteY1" fmla="*/ 9524 h 235744"/>
              <a:gd name="connsiteX2" fmla="*/ 1035844 w 1833563"/>
              <a:gd name="connsiteY2" fmla="*/ 126206 h 235744"/>
              <a:gd name="connsiteX3" fmla="*/ 704850 w 1833563"/>
              <a:gd name="connsiteY3" fmla="*/ 166687 h 235744"/>
              <a:gd name="connsiteX4" fmla="*/ 397669 w 1833563"/>
              <a:gd name="connsiteY4" fmla="*/ 223837 h 235744"/>
              <a:gd name="connsiteX5" fmla="*/ 138113 w 1833563"/>
              <a:gd name="connsiteY5" fmla="*/ 235744 h 235744"/>
              <a:gd name="connsiteX6" fmla="*/ 38100 w 1833563"/>
              <a:gd name="connsiteY6" fmla="*/ 80962 h 235744"/>
              <a:gd name="connsiteX7" fmla="*/ 0 w 1833563"/>
              <a:gd name="connsiteY7" fmla="*/ 80962 h 235744"/>
              <a:gd name="connsiteX8" fmla="*/ 2382 w 1833563"/>
              <a:gd name="connsiteY8" fmla="*/ 0 h 235744"/>
              <a:gd name="connsiteX0" fmla="*/ 11907 w 1843088"/>
              <a:gd name="connsiteY0" fmla="*/ 0 h 261937"/>
              <a:gd name="connsiteX1" fmla="*/ 1843088 w 1843088"/>
              <a:gd name="connsiteY1" fmla="*/ 9524 h 261937"/>
              <a:gd name="connsiteX2" fmla="*/ 1045369 w 1843088"/>
              <a:gd name="connsiteY2" fmla="*/ 126206 h 261937"/>
              <a:gd name="connsiteX3" fmla="*/ 714375 w 1843088"/>
              <a:gd name="connsiteY3" fmla="*/ 166687 h 261937"/>
              <a:gd name="connsiteX4" fmla="*/ 407194 w 1843088"/>
              <a:gd name="connsiteY4" fmla="*/ 223837 h 261937"/>
              <a:gd name="connsiteX5" fmla="*/ 147638 w 1843088"/>
              <a:gd name="connsiteY5" fmla="*/ 235744 h 261937"/>
              <a:gd name="connsiteX6" fmla="*/ 0 w 1843088"/>
              <a:gd name="connsiteY6" fmla="*/ 261937 h 261937"/>
              <a:gd name="connsiteX7" fmla="*/ 9525 w 1843088"/>
              <a:gd name="connsiteY7" fmla="*/ 80962 h 261937"/>
              <a:gd name="connsiteX8" fmla="*/ 11907 w 1843088"/>
              <a:gd name="connsiteY8" fmla="*/ 0 h 261937"/>
              <a:gd name="connsiteX0" fmla="*/ 11907 w 1843088"/>
              <a:gd name="connsiteY0" fmla="*/ 0 h 261937"/>
              <a:gd name="connsiteX1" fmla="*/ 1843088 w 1843088"/>
              <a:gd name="connsiteY1" fmla="*/ 9524 h 261937"/>
              <a:gd name="connsiteX2" fmla="*/ 1045369 w 1843088"/>
              <a:gd name="connsiteY2" fmla="*/ 126206 h 261937"/>
              <a:gd name="connsiteX3" fmla="*/ 714375 w 1843088"/>
              <a:gd name="connsiteY3" fmla="*/ 166687 h 261937"/>
              <a:gd name="connsiteX4" fmla="*/ 407194 w 1843088"/>
              <a:gd name="connsiteY4" fmla="*/ 223837 h 261937"/>
              <a:gd name="connsiteX5" fmla="*/ 147638 w 1843088"/>
              <a:gd name="connsiteY5" fmla="*/ 235744 h 261937"/>
              <a:gd name="connsiteX6" fmla="*/ 0 w 1843088"/>
              <a:gd name="connsiteY6" fmla="*/ 261937 h 261937"/>
              <a:gd name="connsiteX7" fmla="*/ 11907 w 1843088"/>
              <a:gd name="connsiteY7" fmla="*/ 0 h 261937"/>
              <a:gd name="connsiteX0" fmla="*/ 11907 w 2500313"/>
              <a:gd name="connsiteY0" fmla="*/ 0 h 261937"/>
              <a:gd name="connsiteX1" fmla="*/ 2500313 w 2500313"/>
              <a:gd name="connsiteY1" fmla="*/ 9524 h 261937"/>
              <a:gd name="connsiteX2" fmla="*/ 1045369 w 2500313"/>
              <a:gd name="connsiteY2" fmla="*/ 126206 h 261937"/>
              <a:gd name="connsiteX3" fmla="*/ 714375 w 2500313"/>
              <a:gd name="connsiteY3" fmla="*/ 166687 h 261937"/>
              <a:gd name="connsiteX4" fmla="*/ 407194 w 2500313"/>
              <a:gd name="connsiteY4" fmla="*/ 223837 h 261937"/>
              <a:gd name="connsiteX5" fmla="*/ 147638 w 2500313"/>
              <a:gd name="connsiteY5" fmla="*/ 235744 h 261937"/>
              <a:gd name="connsiteX6" fmla="*/ 0 w 2500313"/>
              <a:gd name="connsiteY6" fmla="*/ 261937 h 261937"/>
              <a:gd name="connsiteX7" fmla="*/ 11907 w 2500313"/>
              <a:gd name="connsiteY7" fmla="*/ 0 h 261937"/>
              <a:gd name="connsiteX0" fmla="*/ 11907 w 2500313"/>
              <a:gd name="connsiteY0" fmla="*/ 0 h 261937"/>
              <a:gd name="connsiteX1" fmla="*/ 2500313 w 2500313"/>
              <a:gd name="connsiteY1" fmla="*/ 9524 h 261937"/>
              <a:gd name="connsiteX2" fmla="*/ 1912144 w 2500313"/>
              <a:gd name="connsiteY2" fmla="*/ 164306 h 261937"/>
              <a:gd name="connsiteX3" fmla="*/ 714375 w 2500313"/>
              <a:gd name="connsiteY3" fmla="*/ 166687 h 261937"/>
              <a:gd name="connsiteX4" fmla="*/ 407194 w 2500313"/>
              <a:gd name="connsiteY4" fmla="*/ 223837 h 261937"/>
              <a:gd name="connsiteX5" fmla="*/ 147638 w 2500313"/>
              <a:gd name="connsiteY5" fmla="*/ 235744 h 261937"/>
              <a:gd name="connsiteX6" fmla="*/ 0 w 2500313"/>
              <a:gd name="connsiteY6" fmla="*/ 261937 h 261937"/>
              <a:gd name="connsiteX7" fmla="*/ 11907 w 2500313"/>
              <a:gd name="connsiteY7" fmla="*/ 0 h 261937"/>
              <a:gd name="connsiteX0" fmla="*/ 11907 w 2500313"/>
              <a:gd name="connsiteY0" fmla="*/ 0 h 300037"/>
              <a:gd name="connsiteX1" fmla="*/ 2500313 w 2500313"/>
              <a:gd name="connsiteY1" fmla="*/ 9524 h 300037"/>
              <a:gd name="connsiteX2" fmla="*/ 1912144 w 2500313"/>
              <a:gd name="connsiteY2" fmla="*/ 164306 h 300037"/>
              <a:gd name="connsiteX3" fmla="*/ 1171575 w 2500313"/>
              <a:gd name="connsiteY3" fmla="*/ 300037 h 300037"/>
              <a:gd name="connsiteX4" fmla="*/ 407194 w 2500313"/>
              <a:gd name="connsiteY4" fmla="*/ 223837 h 300037"/>
              <a:gd name="connsiteX5" fmla="*/ 147638 w 2500313"/>
              <a:gd name="connsiteY5" fmla="*/ 235744 h 300037"/>
              <a:gd name="connsiteX6" fmla="*/ 0 w 2500313"/>
              <a:gd name="connsiteY6" fmla="*/ 261937 h 300037"/>
              <a:gd name="connsiteX7" fmla="*/ 11907 w 2500313"/>
              <a:gd name="connsiteY7" fmla="*/ 0 h 300037"/>
              <a:gd name="connsiteX0" fmla="*/ 11907 w 2500313"/>
              <a:gd name="connsiteY0" fmla="*/ 0 h 404812"/>
              <a:gd name="connsiteX1" fmla="*/ 2500313 w 2500313"/>
              <a:gd name="connsiteY1" fmla="*/ 9524 h 404812"/>
              <a:gd name="connsiteX2" fmla="*/ 1912144 w 2500313"/>
              <a:gd name="connsiteY2" fmla="*/ 164306 h 404812"/>
              <a:gd name="connsiteX3" fmla="*/ 1171575 w 2500313"/>
              <a:gd name="connsiteY3" fmla="*/ 300037 h 404812"/>
              <a:gd name="connsiteX4" fmla="*/ 654844 w 2500313"/>
              <a:gd name="connsiteY4" fmla="*/ 404812 h 404812"/>
              <a:gd name="connsiteX5" fmla="*/ 147638 w 2500313"/>
              <a:gd name="connsiteY5" fmla="*/ 235744 h 404812"/>
              <a:gd name="connsiteX6" fmla="*/ 0 w 2500313"/>
              <a:gd name="connsiteY6" fmla="*/ 261937 h 404812"/>
              <a:gd name="connsiteX7" fmla="*/ 11907 w 2500313"/>
              <a:gd name="connsiteY7" fmla="*/ 0 h 404812"/>
              <a:gd name="connsiteX0" fmla="*/ 11907 w 2500313"/>
              <a:gd name="connsiteY0" fmla="*/ 0 h 404812"/>
              <a:gd name="connsiteX1" fmla="*/ 2500313 w 2500313"/>
              <a:gd name="connsiteY1" fmla="*/ 9524 h 404812"/>
              <a:gd name="connsiteX2" fmla="*/ 1912144 w 2500313"/>
              <a:gd name="connsiteY2" fmla="*/ 164306 h 404812"/>
              <a:gd name="connsiteX3" fmla="*/ 1171575 w 2500313"/>
              <a:gd name="connsiteY3" fmla="*/ 300037 h 404812"/>
              <a:gd name="connsiteX4" fmla="*/ 959644 w 2500313"/>
              <a:gd name="connsiteY4" fmla="*/ 364329 h 404812"/>
              <a:gd name="connsiteX5" fmla="*/ 654844 w 2500313"/>
              <a:gd name="connsiteY5" fmla="*/ 404812 h 404812"/>
              <a:gd name="connsiteX6" fmla="*/ 147638 w 2500313"/>
              <a:gd name="connsiteY6" fmla="*/ 235744 h 404812"/>
              <a:gd name="connsiteX7" fmla="*/ 0 w 2500313"/>
              <a:gd name="connsiteY7" fmla="*/ 261937 h 404812"/>
              <a:gd name="connsiteX8" fmla="*/ 11907 w 2500313"/>
              <a:gd name="connsiteY8" fmla="*/ 0 h 404812"/>
              <a:gd name="connsiteX0" fmla="*/ 11907 w 2500313"/>
              <a:gd name="connsiteY0" fmla="*/ 0 h 445294"/>
              <a:gd name="connsiteX1" fmla="*/ 2500313 w 2500313"/>
              <a:gd name="connsiteY1" fmla="*/ 9524 h 445294"/>
              <a:gd name="connsiteX2" fmla="*/ 1912144 w 2500313"/>
              <a:gd name="connsiteY2" fmla="*/ 164306 h 445294"/>
              <a:gd name="connsiteX3" fmla="*/ 1171575 w 2500313"/>
              <a:gd name="connsiteY3" fmla="*/ 300037 h 445294"/>
              <a:gd name="connsiteX4" fmla="*/ 959644 w 2500313"/>
              <a:gd name="connsiteY4" fmla="*/ 364329 h 445294"/>
              <a:gd name="connsiteX5" fmla="*/ 654844 w 2500313"/>
              <a:gd name="connsiteY5" fmla="*/ 404812 h 445294"/>
              <a:gd name="connsiteX6" fmla="*/ 233363 w 2500313"/>
              <a:gd name="connsiteY6" fmla="*/ 445294 h 445294"/>
              <a:gd name="connsiteX7" fmla="*/ 0 w 2500313"/>
              <a:gd name="connsiteY7" fmla="*/ 261937 h 445294"/>
              <a:gd name="connsiteX8" fmla="*/ 11907 w 2500313"/>
              <a:gd name="connsiteY8" fmla="*/ 0 h 445294"/>
              <a:gd name="connsiteX0" fmla="*/ 2382 w 2490788"/>
              <a:gd name="connsiteY0" fmla="*/ 0 h 452437"/>
              <a:gd name="connsiteX1" fmla="*/ 2490788 w 2490788"/>
              <a:gd name="connsiteY1" fmla="*/ 9524 h 452437"/>
              <a:gd name="connsiteX2" fmla="*/ 1902619 w 2490788"/>
              <a:gd name="connsiteY2" fmla="*/ 164306 h 452437"/>
              <a:gd name="connsiteX3" fmla="*/ 1162050 w 2490788"/>
              <a:gd name="connsiteY3" fmla="*/ 300037 h 452437"/>
              <a:gd name="connsiteX4" fmla="*/ 950119 w 2490788"/>
              <a:gd name="connsiteY4" fmla="*/ 364329 h 452437"/>
              <a:gd name="connsiteX5" fmla="*/ 645319 w 2490788"/>
              <a:gd name="connsiteY5" fmla="*/ 404812 h 452437"/>
              <a:gd name="connsiteX6" fmla="*/ 223838 w 2490788"/>
              <a:gd name="connsiteY6" fmla="*/ 445294 h 452437"/>
              <a:gd name="connsiteX7" fmla="*/ 0 w 2490788"/>
              <a:gd name="connsiteY7" fmla="*/ 452437 h 452437"/>
              <a:gd name="connsiteX8" fmla="*/ 2382 w 2490788"/>
              <a:gd name="connsiteY8" fmla="*/ 0 h 452437"/>
              <a:gd name="connsiteX0" fmla="*/ 2382 w 2490788"/>
              <a:gd name="connsiteY0" fmla="*/ 0 h 452437"/>
              <a:gd name="connsiteX1" fmla="*/ 2490788 w 2490788"/>
              <a:gd name="connsiteY1" fmla="*/ 9524 h 452437"/>
              <a:gd name="connsiteX2" fmla="*/ 1902619 w 2490788"/>
              <a:gd name="connsiteY2" fmla="*/ 164306 h 452437"/>
              <a:gd name="connsiteX3" fmla="*/ 1512093 w 2490788"/>
              <a:gd name="connsiteY3" fmla="*/ 240504 h 452437"/>
              <a:gd name="connsiteX4" fmla="*/ 1162050 w 2490788"/>
              <a:gd name="connsiteY4" fmla="*/ 300037 h 452437"/>
              <a:gd name="connsiteX5" fmla="*/ 950119 w 2490788"/>
              <a:gd name="connsiteY5" fmla="*/ 364329 h 452437"/>
              <a:gd name="connsiteX6" fmla="*/ 645319 w 2490788"/>
              <a:gd name="connsiteY6" fmla="*/ 404812 h 452437"/>
              <a:gd name="connsiteX7" fmla="*/ 223838 w 2490788"/>
              <a:gd name="connsiteY7" fmla="*/ 445294 h 452437"/>
              <a:gd name="connsiteX8" fmla="*/ 0 w 2490788"/>
              <a:gd name="connsiteY8" fmla="*/ 452437 h 452437"/>
              <a:gd name="connsiteX9" fmla="*/ 2382 w 2490788"/>
              <a:gd name="connsiteY9" fmla="*/ 0 h 452437"/>
              <a:gd name="connsiteX0" fmla="*/ 2382 w 2490788"/>
              <a:gd name="connsiteY0" fmla="*/ 0 h 452437"/>
              <a:gd name="connsiteX1" fmla="*/ 2490788 w 2490788"/>
              <a:gd name="connsiteY1" fmla="*/ 9524 h 452437"/>
              <a:gd name="connsiteX2" fmla="*/ 1902619 w 2490788"/>
              <a:gd name="connsiteY2" fmla="*/ 164306 h 452437"/>
              <a:gd name="connsiteX3" fmla="*/ 1512093 w 2490788"/>
              <a:gd name="connsiteY3" fmla="*/ 240504 h 452437"/>
              <a:gd name="connsiteX4" fmla="*/ 1178719 w 2490788"/>
              <a:gd name="connsiteY4" fmla="*/ 311944 h 452437"/>
              <a:gd name="connsiteX5" fmla="*/ 950119 w 2490788"/>
              <a:gd name="connsiteY5" fmla="*/ 364329 h 452437"/>
              <a:gd name="connsiteX6" fmla="*/ 645319 w 2490788"/>
              <a:gd name="connsiteY6" fmla="*/ 404812 h 452437"/>
              <a:gd name="connsiteX7" fmla="*/ 223838 w 2490788"/>
              <a:gd name="connsiteY7" fmla="*/ 445294 h 452437"/>
              <a:gd name="connsiteX8" fmla="*/ 0 w 2490788"/>
              <a:gd name="connsiteY8" fmla="*/ 452437 h 452437"/>
              <a:gd name="connsiteX9" fmla="*/ 2382 w 2490788"/>
              <a:gd name="connsiteY9" fmla="*/ 0 h 452437"/>
              <a:gd name="connsiteX0" fmla="*/ 2382 w 2500313"/>
              <a:gd name="connsiteY0" fmla="*/ 0 h 452437"/>
              <a:gd name="connsiteX1" fmla="*/ 2500313 w 2500313"/>
              <a:gd name="connsiteY1" fmla="*/ 2380 h 452437"/>
              <a:gd name="connsiteX2" fmla="*/ 1902619 w 2500313"/>
              <a:gd name="connsiteY2" fmla="*/ 164306 h 452437"/>
              <a:gd name="connsiteX3" fmla="*/ 1512093 w 2500313"/>
              <a:gd name="connsiteY3" fmla="*/ 240504 h 452437"/>
              <a:gd name="connsiteX4" fmla="*/ 1178719 w 2500313"/>
              <a:gd name="connsiteY4" fmla="*/ 311944 h 452437"/>
              <a:gd name="connsiteX5" fmla="*/ 950119 w 2500313"/>
              <a:gd name="connsiteY5" fmla="*/ 364329 h 452437"/>
              <a:gd name="connsiteX6" fmla="*/ 645319 w 2500313"/>
              <a:gd name="connsiteY6" fmla="*/ 404812 h 452437"/>
              <a:gd name="connsiteX7" fmla="*/ 223838 w 2500313"/>
              <a:gd name="connsiteY7" fmla="*/ 445294 h 452437"/>
              <a:gd name="connsiteX8" fmla="*/ 0 w 2500313"/>
              <a:gd name="connsiteY8" fmla="*/ 452437 h 452437"/>
              <a:gd name="connsiteX9" fmla="*/ 2382 w 2500313"/>
              <a:gd name="connsiteY9" fmla="*/ 0 h 452437"/>
              <a:gd name="connsiteX0" fmla="*/ 2382 w 2500313"/>
              <a:gd name="connsiteY0" fmla="*/ 0 h 452437"/>
              <a:gd name="connsiteX1" fmla="*/ 2500313 w 2500313"/>
              <a:gd name="connsiteY1" fmla="*/ 2380 h 452437"/>
              <a:gd name="connsiteX2" fmla="*/ 1907381 w 2500313"/>
              <a:gd name="connsiteY2" fmla="*/ 152400 h 452437"/>
              <a:gd name="connsiteX3" fmla="*/ 1512093 w 2500313"/>
              <a:gd name="connsiteY3" fmla="*/ 240504 h 452437"/>
              <a:gd name="connsiteX4" fmla="*/ 1178719 w 2500313"/>
              <a:gd name="connsiteY4" fmla="*/ 311944 h 452437"/>
              <a:gd name="connsiteX5" fmla="*/ 950119 w 2500313"/>
              <a:gd name="connsiteY5" fmla="*/ 364329 h 452437"/>
              <a:gd name="connsiteX6" fmla="*/ 645319 w 2500313"/>
              <a:gd name="connsiteY6" fmla="*/ 404812 h 452437"/>
              <a:gd name="connsiteX7" fmla="*/ 223838 w 2500313"/>
              <a:gd name="connsiteY7" fmla="*/ 445294 h 452437"/>
              <a:gd name="connsiteX8" fmla="*/ 0 w 2500313"/>
              <a:gd name="connsiteY8" fmla="*/ 452437 h 452437"/>
              <a:gd name="connsiteX9" fmla="*/ 2382 w 2500313"/>
              <a:gd name="connsiteY9" fmla="*/ 0 h 452437"/>
              <a:gd name="connsiteX0" fmla="*/ 2382 w 2500313"/>
              <a:gd name="connsiteY0" fmla="*/ 0 h 452437"/>
              <a:gd name="connsiteX1" fmla="*/ 2500313 w 2500313"/>
              <a:gd name="connsiteY1" fmla="*/ 2380 h 452437"/>
              <a:gd name="connsiteX2" fmla="*/ 1907381 w 2500313"/>
              <a:gd name="connsiteY2" fmla="*/ 152400 h 452437"/>
              <a:gd name="connsiteX3" fmla="*/ 1512093 w 2500313"/>
              <a:gd name="connsiteY3" fmla="*/ 240504 h 452437"/>
              <a:gd name="connsiteX4" fmla="*/ 1178719 w 2500313"/>
              <a:gd name="connsiteY4" fmla="*/ 311944 h 452437"/>
              <a:gd name="connsiteX5" fmla="*/ 950119 w 2500313"/>
              <a:gd name="connsiteY5" fmla="*/ 364329 h 452437"/>
              <a:gd name="connsiteX6" fmla="*/ 645319 w 2500313"/>
              <a:gd name="connsiteY6" fmla="*/ 404812 h 452437"/>
              <a:gd name="connsiteX7" fmla="*/ 223838 w 2500313"/>
              <a:gd name="connsiteY7" fmla="*/ 445294 h 452437"/>
              <a:gd name="connsiteX8" fmla="*/ 0 w 2500313"/>
              <a:gd name="connsiteY8" fmla="*/ 452437 h 452437"/>
              <a:gd name="connsiteX9" fmla="*/ 2382 w 2500313"/>
              <a:gd name="connsiteY9" fmla="*/ 0 h 452437"/>
              <a:gd name="connsiteX0" fmla="*/ 2382 w 2500313"/>
              <a:gd name="connsiteY0" fmla="*/ 0 h 452437"/>
              <a:gd name="connsiteX1" fmla="*/ 2500313 w 2500313"/>
              <a:gd name="connsiteY1" fmla="*/ 2380 h 452437"/>
              <a:gd name="connsiteX2" fmla="*/ 1907381 w 2500313"/>
              <a:gd name="connsiteY2" fmla="*/ 152400 h 452437"/>
              <a:gd name="connsiteX3" fmla="*/ 1512093 w 2500313"/>
              <a:gd name="connsiteY3" fmla="*/ 240504 h 452437"/>
              <a:gd name="connsiteX4" fmla="*/ 1178719 w 2500313"/>
              <a:gd name="connsiteY4" fmla="*/ 311944 h 452437"/>
              <a:gd name="connsiteX5" fmla="*/ 950119 w 2500313"/>
              <a:gd name="connsiteY5" fmla="*/ 364329 h 452437"/>
              <a:gd name="connsiteX6" fmla="*/ 645319 w 2500313"/>
              <a:gd name="connsiteY6" fmla="*/ 404812 h 452437"/>
              <a:gd name="connsiteX7" fmla="*/ 230981 w 2500313"/>
              <a:gd name="connsiteY7" fmla="*/ 431006 h 452437"/>
              <a:gd name="connsiteX8" fmla="*/ 0 w 2500313"/>
              <a:gd name="connsiteY8" fmla="*/ 452437 h 452437"/>
              <a:gd name="connsiteX9" fmla="*/ 2382 w 2500313"/>
              <a:gd name="connsiteY9" fmla="*/ 0 h 452437"/>
              <a:gd name="connsiteX0" fmla="*/ 2382 w 2500313"/>
              <a:gd name="connsiteY0" fmla="*/ 0 h 661987"/>
              <a:gd name="connsiteX1" fmla="*/ 2500313 w 2500313"/>
              <a:gd name="connsiteY1" fmla="*/ 2380 h 661987"/>
              <a:gd name="connsiteX2" fmla="*/ 1907381 w 2500313"/>
              <a:gd name="connsiteY2" fmla="*/ 152400 h 661987"/>
              <a:gd name="connsiteX3" fmla="*/ 1512093 w 2500313"/>
              <a:gd name="connsiteY3" fmla="*/ 240504 h 661987"/>
              <a:gd name="connsiteX4" fmla="*/ 1178719 w 2500313"/>
              <a:gd name="connsiteY4" fmla="*/ 311944 h 661987"/>
              <a:gd name="connsiteX5" fmla="*/ 950119 w 2500313"/>
              <a:gd name="connsiteY5" fmla="*/ 364329 h 661987"/>
              <a:gd name="connsiteX6" fmla="*/ 645319 w 2500313"/>
              <a:gd name="connsiteY6" fmla="*/ 404812 h 661987"/>
              <a:gd name="connsiteX7" fmla="*/ 230981 w 2500313"/>
              <a:gd name="connsiteY7" fmla="*/ 431006 h 661987"/>
              <a:gd name="connsiteX8" fmla="*/ 0 w 2500313"/>
              <a:gd name="connsiteY8" fmla="*/ 661987 h 661987"/>
              <a:gd name="connsiteX9" fmla="*/ 2382 w 2500313"/>
              <a:gd name="connsiteY9" fmla="*/ 0 h 661987"/>
              <a:gd name="connsiteX0" fmla="*/ 2382 w 2500313"/>
              <a:gd name="connsiteY0" fmla="*/ 0 h 661987"/>
              <a:gd name="connsiteX1" fmla="*/ 2500313 w 2500313"/>
              <a:gd name="connsiteY1" fmla="*/ 2380 h 661987"/>
              <a:gd name="connsiteX2" fmla="*/ 1907381 w 2500313"/>
              <a:gd name="connsiteY2" fmla="*/ 152400 h 661987"/>
              <a:gd name="connsiteX3" fmla="*/ 1512093 w 2500313"/>
              <a:gd name="connsiteY3" fmla="*/ 240504 h 661987"/>
              <a:gd name="connsiteX4" fmla="*/ 1178719 w 2500313"/>
              <a:gd name="connsiteY4" fmla="*/ 311944 h 661987"/>
              <a:gd name="connsiteX5" fmla="*/ 950119 w 2500313"/>
              <a:gd name="connsiteY5" fmla="*/ 364329 h 661987"/>
              <a:gd name="connsiteX6" fmla="*/ 645319 w 2500313"/>
              <a:gd name="connsiteY6" fmla="*/ 404812 h 661987"/>
              <a:gd name="connsiteX7" fmla="*/ 202406 w 2500313"/>
              <a:gd name="connsiteY7" fmla="*/ 650081 h 661987"/>
              <a:gd name="connsiteX8" fmla="*/ 0 w 2500313"/>
              <a:gd name="connsiteY8" fmla="*/ 661987 h 661987"/>
              <a:gd name="connsiteX9" fmla="*/ 2382 w 2500313"/>
              <a:gd name="connsiteY9" fmla="*/ 0 h 661987"/>
              <a:gd name="connsiteX0" fmla="*/ 2382 w 2500313"/>
              <a:gd name="connsiteY0" fmla="*/ 0 h 661987"/>
              <a:gd name="connsiteX1" fmla="*/ 2500313 w 2500313"/>
              <a:gd name="connsiteY1" fmla="*/ 2380 h 661987"/>
              <a:gd name="connsiteX2" fmla="*/ 1907381 w 2500313"/>
              <a:gd name="connsiteY2" fmla="*/ 152400 h 661987"/>
              <a:gd name="connsiteX3" fmla="*/ 1512093 w 2500313"/>
              <a:gd name="connsiteY3" fmla="*/ 240504 h 661987"/>
              <a:gd name="connsiteX4" fmla="*/ 1178719 w 2500313"/>
              <a:gd name="connsiteY4" fmla="*/ 311944 h 661987"/>
              <a:gd name="connsiteX5" fmla="*/ 950119 w 2500313"/>
              <a:gd name="connsiteY5" fmla="*/ 364329 h 661987"/>
              <a:gd name="connsiteX6" fmla="*/ 569119 w 2500313"/>
              <a:gd name="connsiteY6" fmla="*/ 623887 h 661987"/>
              <a:gd name="connsiteX7" fmla="*/ 202406 w 2500313"/>
              <a:gd name="connsiteY7" fmla="*/ 650081 h 661987"/>
              <a:gd name="connsiteX8" fmla="*/ 0 w 2500313"/>
              <a:gd name="connsiteY8" fmla="*/ 661987 h 661987"/>
              <a:gd name="connsiteX9" fmla="*/ 2382 w 2500313"/>
              <a:gd name="connsiteY9" fmla="*/ 0 h 661987"/>
              <a:gd name="connsiteX0" fmla="*/ 2382 w 2500313"/>
              <a:gd name="connsiteY0" fmla="*/ 0 h 661987"/>
              <a:gd name="connsiteX1" fmla="*/ 2500313 w 2500313"/>
              <a:gd name="connsiteY1" fmla="*/ 2380 h 661987"/>
              <a:gd name="connsiteX2" fmla="*/ 1907381 w 2500313"/>
              <a:gd name="connsiteY2" fmla="*/ 152400 h 661987"/>
              <a:gd name="connsiteX3" fmla="*/ 1512093 w 2500313"/>
              <a:gd name="connsiteY3" fmla="*/ 240504 h 661987"/>
              <a:gd name="connsiteX4" fmla="*/ 1178719 w 2500313"/>
              <a:gd name="connsiteY4" fmla="*/ 311944 h 661987"/>
              <a:gd name="connsiteX5" fmla="*/ 883444 w 2500313"/>
              <a:gd name="connsiteY5" fmla="*/ 545304 h 661987"/>
              <a:gd name="connsiteX6" fmla="*/ 569119 w 2500313"/>
              <a:gd name="connsiteY6" fmla="*/ 623887 h 661987"/>
              <a:gd name="connsiteX7" fmla="*/ 202406 w 2500313"/>
              <a:gd name="connsiteY7" fmla="*/ 650081 h 661987"/>
              <a:gd name="connsiteX8" fmla="*/ 0 w 2500313"/>
              <a:gd name="connsiteY8" fmla="*/ 661987 h 661987"/>
              <a:gd name="connsiteX9" fmla="*/ 2382 w 2500313"/>
              <a:gd name="connsiteY9" fmla="*/ 0 h 661987"/>
              <a:gd name="connsiteX0" fmla="*/ 2382 w 2500313"/>
              <a:gd name="connsiteY0" fmla="*/ 0 h 661987"/>
              <a:gd name="connsiteX1" fmla="*/ 2500313 w 2500313"/>
              <a:gd name="connsiteY1" fmla="*/ 2380 h 661987"/>
              <a:gd name="connsiteX2" fmla="*/ 1907381 w 2500313"/>
              <a:gd name="connsiteY2" fmla="*/ 152400 h 661987"/>
              <a:gd name="connsiteX3" fmla="*/ 1512093 w 2500313"/>
              <a:gd name="connsiteY3" fmla="*/ 240504 h 661987"/>
              <a:gd name="connsiteX4" fmla="*/ 1178719 w 2500313"/>
              <a:gd name="connsiteY4" fmla="*/ 502444 h 661987"/>
              <a:gd name="connsiteX5" fmla="*/ 883444 w 2500313"/>
              <a:gd name="connsiteY5" fmla="*/ 545304 h 661987"/>
              <a:gd name="connsiteX6" fmla="*/ 569119 w 2500313"/>
              <a:gd name="connsiteY6" fmla="*/ 623887 h 661987"/>
              <a:gd name="connsiteX7" fmla="*/ 202406 w 2500313"/>
              <a:gd name="connsiteY7" fmla="*/ 650081 h 661987"/>
              <a:gd name="connsiteX8" fmla="*/ 0 w 2500313"/>
              <a:gd name="connsiteY8" fmla="*/ 661987 h 661987"/>
              <a:gd name="connsiteX9" fmla="*/ 2382 w 2500313"/>
              <a:gd name="connsiteY9" fmla="*/ 0 h 661987"/>
              <a:gd name="connsiteX0" fmla="*/ 2382 w 2500313"/>
              <a:gd name="connsiteY0" fmla="*/ 0 h 661987"/>
              <a:gd name="connsiteX1" fmla="*/ 2500313 w 2500313"/>
              <a:gd name="connsiteY1" fmla="*/ 2380 h 661987"/>
              <a:gd name="connsiteX2" fmla="*/ 1907381 w 2500313"/>
              <a:gd name="connsiteY2" fmla="*/ 152400 h 661987"/>
              <a:gd name="connsiteX3" fmla="*/ 1512093 w 2500313"/>
              <a:gd name="connsiteY3" fmla="*/ 240504 h 661987"/>
              <a:gd name="connsiteX4" fmla="*/ 1178719 w 2500313"/>
              <a:gd name="connsiteY4" fmla="*/ 502444 h 661987"/>
              <a:gd name="connsiteX5" fmla="*/ 873919 w 2500313"/>
              <a:gd name="connsiteY5" fmla="*/ 573879 h 661987"/>
              <a:gd name="connsiteX6" fmla="*/ 569119 w 2500313"/>
              <a:gd name="connsiteY6" fmla="*/ 623887 h 661987"/>
              <a:gd name="connsiteX7" fmla="*/ 202406 w 2500313"/>
              <a:gd name="connsiteY7" fmla="*/ 650081 h 661987"/>
              <a:gd name="connsiteX8" fmla="*/ 0 w 2500313"/>
              <a:gd name="connsiteY8" fmla="*/ 661987 h 661987"/>
              <a:gd name="connsiteX9" fmla="*/ 2382 w 2500313"/>
              <a:gd name="connsiteY9" fmla="*/ 0 h 661987"/>
              <a:gd name="connsiteX0" fmla="*/ 2382 w 2500313"/>
              <a:gd name="connsiteY0" fmla="*/ 0 h 661987"/>
              <a:gd name="connsiteX1" fmla="*/ 2500313 w 2500313"/>
              <a:gd name="connsiteY1" fmla="*/ 2380 h 661987"/>
              <a:gd name="connsiteX2" fmla="*/ 1907381 w 2500313"/>
              <a:gd name="connsiteY2" fmla="*/ 152400 h 661987"/>
              <a:gd name="connsiteX3" fmla="*/ 1464468 w 2500313"/>
              <a:gd name="connsiteY3" fmla="*/ 383379 h 661987"/>
              <a:gd name="connsiteX4" fmla="*/ 1178719 w 2500313"/>
              <a:gd name="connsiteY4" fmla="*/ 502444 h 661987"/>
              <a:gd name="connsiteX5" fmla="*/ 873919 w 2500313"/>
              <a:gd name="connsiteY5" fmla="*/ 573879 h 661987"/>
              <a:gd name="connsiteX6" fmla="*/ 569119 w 2500313"/>
              <a:gd name="connsiteY6" fmla="*/ 623887 h 661987"/>
              <a:gd name="connsiteX7" fmla="*/ 202406 w 2500313"/>
              <a:gd name="connsiteY7" fmla="*/ 650081 h 661987"/>
              <a:gd name="connsiteX8" fmla="*/ 0 w 2500313"/>
              <a:gd name="connsiteY8" fmla="*/ 661987 h 661987"/>
              <a:gd name="connsiteX9" fmla="*/ 2382 w 2500313"/>
              <a:gd name="connsiteY9" fmla="*/ 0 h 661987"/>
              <a:gd name="connsiteX0" fmla="*/ 2382 w 2500313"/>
              <a:gd name="connsiteY0" fmla="*/ 0 h 661987"/>
              <a:gd name="connsiteX1" fmla="*/ 2500313 w 2500313"/>
              <a:gd name="connsiteY1" fmla="*/ 2380 h 661987"/>
              <a:gd name="connsiteX2" fmla="*/ 1878806 w 2500313"/>
              <a:gd name="connsiteY2" fmla="*/ 295275 h 661987"/>
              <a:gd name="connsiteX3" fmla="*/ 1464468 w 2500313"/>
              <a:gd name="connsiteY3" fmla="*/ 383379 h 661987"/>
              <a:gd name="connsiteX4" fmla="*/ 1178719 w 2500313"/>
              <a:gd name="connsiteY4" fmla="*/ 502444 h 661987"/>
              <a:gd name="connsiteX5" fmla="*/ 873919 w 2500313"/>
              <a:gd name="connsiteY5" fmla="*/ 573879 h 661987"/>
              <a:gd name="connsiteX6" fmla="*/ 569119 w 2500313"/>
              <a:gd name="connsiteY6" fmla="*/ 623887 h 661987"/>
              <a:gd name="connsiteX7" fmla="*/ 202406 w 2500313"/>
              <a:gd name="connsiteY7" fmla="*/ 650081 h 661987"/>
              <a:gd name="connsiteX8" fmla="*/ 0 w 2500313"/>
              <a:gd name="connsiteY8" fmla="*/ 661987 h 661987"/>
              <a:gd name="connsiteX9" fmla="*/ 2382 w 2500313"/>
              <a:gd name="connsiteY9" fmla="*/ 0 h 661987"/>
              <a:gd name="connsiteX0" fmla="*/ 2382 w 3262313"/>
              <a:gd name="connsiteY0" fmla="*/ 0 h 661987"/>
              <a:gd name="connsiteX1" fmla="*/ 3262313 w 3262313"/>
              <a:gd name="connsiteY1" fmla="*/ 11905 h 661987"/>
              <a:gd name="connsiteX2" fmla="*/ 1878806 w 3262313"/>
              <a:gd name="connsiteY2" fmla="*/ 295275 h 661987"/>
              <a:gd name="connsiteX3" fmla="*/ 1464468 w 3262313"/>
              <a:gd name="connsiteY3" fmla="*/ 383379 h 661987"/>
              <a:gd name="connsiteX4" fmla="*/ 1178719 w 3262313"/>
              <a:gd name="connsiteY4" fmla="*/ 502444 h 661987"/>
              <a:gd name="connsiteX5" fmla="*/ 873919 w 3262313"/>
              <a:gd name="connsiteY5" fmla="*/ 573879 h 661987"/>
              <a:gd name="connsiteX6" fmla="*/ 569119 w 3262313"/>
              <a:gd name="connsiteY6" fmla="*/ 623887 h 661987"/>
              <a:gd name="connsiteX7" fmla="*/ 202406 w 3262313"/>
              <a:gd name="connsiteY7" fmla="*/ 650081 h 661987"/>
              <a:gd name="connsiteX8" fmla="*/ 0 w 3262313"/>
              <a:gd name="connsiteY8" fmla="*/ 661987 h 661987"/>
              <a:gd name="connsiteX9" fmla="*/ 2382 w 3262313"/>
              <a:gd name="connsiteY9" fmla="*/ 0 h 661987"/>
              <a:gd name="connsiteX0" fmla="*/ 2382 w 3336901"/>
              <a:gd name="connsiteY0" fmla="*/ 0 h 661987"/>
              <a:gd name="connsiteX1" fmla="*/ 3262313 w 3336901"/>
              <a:gd name="connsiteY1" fmla="*/ 11905 h 661987"/>
              <a:gd name="connsiteX2" fmla="*/ 2235993 w 3336901"/>
              <a:gd name="connsiteY2" fmla="*/ 183354 h 661987"/>
              <a:gd name="connsiteX3" fmla="*/ 1878806 w 3336901"/>
              <a:gd name="connsiteY3" fmla="*/ 295275 h 661987"/>
              <a:gd name="connsiteX4" fmla="*/ 1464468 w 3336901"/>
              <a:gd name="connsiteY4" fmla="*/ 383379 h 661987"/>
              <a:gd name="connsiteX5" fmla="*/ 1178719 w 3336901"/>
              <a:gd name="connsiteY5" fmla="*/ 502444 h 661987"/>
              <a:gd name="connsiteX6" fmla="*/ 873919 w 3336901"/>
              <a:gd name="connsiteY6" fmla="*/ 573879 h 661987"/>
              <a:gd name="connsiteX7" fmla="*/ 569119 w 3336901"/>
              <a:gd name="connsiteY7" fmla="*/ 623887 h 661987"/>
              <a:gd name="connsiteX8" fmla="*/ 202406 w 3336901"/>
              <a:gd name="connsiteY8" fmla="*/ 650081 h 661987"/>
              <a:gd name="connsiteX9" fmla="*/ 0 w 3336901"/>
              <a:gd name="connsiteY9" fmla="*/ 661987 h 661987"/>
              <a:gd name="connsiteX10" fmla="*/ 2382 w 3336901"/>
              <a:gd name="connsiteY10" fmla="*/ 0 h 661987"/>
              <a:gd name="connsiteX0" fmla="*/ 2382 w 3369393"/>
              <a:gd name="connsiteY0" fmla="*/ 0 h 661987"/>
              <a:gd name="connsiteX1" fmla="*/ 3262313 w 3369393"/>
              <a:gd name="connsiteY1" fmla="*/ 11905 h 661987"/>
              <a:gd name="connsiteX2" fmla="*/ 2531268 w 3369393"/>
              <a:gd name="connsiteY2" fmla="*/ 78579 h 661987"/>
              <a:gd name="connsiteX3" fmla="*/ 2235993 w 3369393"/>
              <a:gd name="connsiteY3" fmla="*/ 183354 h 661987"/>
              <a:gd name="connsiteX4" fmla="*/ 1878806 w 3369393"/>
              <a:gd name="connsiteY4" fmla="*/ 295275 h 661987"/>
              <a:gd name="connsiteX5" fmla="*/ 1464468 w 3369393"/>
              <a:gd name="connsiteY5" fmla="*/ 383379 h 661987"/>
              <a:gd name="connsiteX6" fmla="*/ 1178719 w 3369393"/>
              <a:gd name="connsiteY6" fmla="*/ 502444 h 661987"/>
              <a:gd name="connsiteX7" fmla="*/ 873919 w 3369393"/>
              <a:gd name="connsiteY7" fmla="*/ 573879 h 661987"/>
              <a:gd name="connsiteX8" fmla="*/ 569119 w 3369393"/>
              <a:gd name="connsiteY8" fmla="*/ 623887 h 661987"/>
              <a:gd name="connsiteX9" fmla="*/ 202406 w 3369393"/>
              <a:gd name="connsiteY9" fmla="*/ 650081 h 661987"/>
              <a:gd name="connsiteX10" fmla="*/ 0 w 3369393"/>
              <a:gd name="connsiteY10" fmla="*/ 661987 h 661987"/>
              <a:gd name="connsiteX11" fmla="*/ 2382 w 3369393"/>
              <a:gd name="connsiteY11" fmla="*/ 0 h 661987"/>
              <a:gd name="connsiteX0" fmla="*/ 2382 w 3488504"/>
              <a:gd name="connsiteY0" fmla="*/ 0 h 661987"/>
              <a:gd name="connsiteX1" fmla="*/ 3262313 w 3488504"/>
              <a:gd name="connsiteY1" fmla="*/ 11905 h 661987"/>
              <a:gd name="connsiteX2" fmla="*/ 3140868 w 3488504"/>
              <a:gd name="connsiteY2" fmla="*/ 59529 h 661987"/>
              <a:gd name="connsiteX3" fmla="*/ 2531268 w 3488504"/>
              <a:gd name="connsiteY3" fmla="*/ 78579 h 661987"/>
              <a:gd name="connsiteX4" fmla="*/ 2235993 w 3488504"/>
              <a:gd name="connsiteY4" fmla="*/ 183354 h 661987"/>
              <a:gd name="connsiteX5" fmla="*/ 1878806 w 3488504"/>
              <a:gd name="connsiteY5" fmla="*/ 295275 h 661987"/>
              <a:gd name="connsiteX6" fmla="*/ 1464468 w 3488504"/>
              <a:gd name="connsiteY6" fmla="*/ 383379 h 661987"/>
              <a:gd name="connsiteX7" fmla="*/ 1178719 w 3488504"/>
              <a:gd name="connsiteY7" fmla="*/ 502444 h 661987"/>
              <a:gd name="connsiteX8" fmla="*/ 873919 w 3488504"/>
              <a:gd name="connsiteY8" fmla="*/ 573879 h 661987"/>
              <a:gd name="connsiteX9" fmla="*/ 569119 w 3488504"/>
              <a:gd name="connsiteY9" fmla="*/ 623887 h 661987"/>
              <a:gd name="connsiteX10" fmla="*/ 202406 w 3488504"/>
              <a:gd name="connsiteY10" fmla="*/ 650081 h 661987"/>
              <a:gd name="connsiteX11" fmla="*/ 0 w 3488504"/>
              <a:gd name="connsiteY11" fmla="*/ 661987 h 661987"/>
              <a:gd name="connsiteX12" fmla="*/ 2382 w 3488504"/>
              <a:gd name="connsiteY12" fmla="*/ 0 h 661987"/>
              <a:gd name="connsiteX0" fmla="*/ 2382 w 3488504"/>
              <a:gd name="connsiteY0" fmla="*/ 0 h 661987"/>
              <a:gd name="connsiteX1" fmla="*/ 3262313 w 3488504"/>
              <a:gd name="connsiteY1" fmla="*/ 11905 h 661987"/>
              <a:gd name="connsiteX2" fmla="*/ 3140868 w 3488504"/>
              <a:gd name="connsiteY2" fmla="*/ 59529 h 661987"/>
              <a:gd name="connsiteX3" fmla="*/ 2883692 w 3488504"/>
              <a:gd name="connsiteY3" fmla="*/ 30954 h 661987"/>
              <a:gd name="connsiteX4" fmla="*/ 2531268 w 3488504"/>
              <a:gd name="connsiteY4" fmla="*/ 78579 h 661987"/>
              <a:gd name="connsiteX5" fmla="*/ 2235993 w 3488504"/>
              <a:gd name="connsiteY5" fmla="*/ 183354 h 661987"/>
              <a:gd name="connsiteX6" fmla="*/ 1878806 w 3488504"/>
              <a:gd name="connsiteY6" fmla="*/ 295275 h 661987"/>
              <a:gd name="connsiteX7" fmla="*/ 1464468 w 3488504"/>
              <a:gd name="connsiteY7" fmla="*/ 383379 h 661987"/>
              <a:gd name="connsiteX8" fmla="*/ 1178719 w 3488504"/>
              <a:gd name="connsiteY8" fmla="*/ 502444 h 661987"/>
              <a:gd name="connsiteX9" fmla="*/ 873919 w 3488504"/>
              <a:gd name="connsiteY9" fmla="*/ 573879 h 661987"/>
              <a:gd name="connsiteX10" fmla="*/ 569119 w 3488504"/>
              <a:gd name="connsiteY10" fmla="*/ 623887 h 661987"/>
              <a:gd name="connsiteX11" fmla="*/ 202406 w 3488504"/>
              <a:gd name="connsiteY11" fmla="*/ 650081 h 661987"/>
              <a:gd name="connsiteX12" fmla="*/ 0 w 3488504"/>
              <a:gd name="connsiteY12" fmla="*/ 661987 h 661987"/>
              <a:gd name="connsiteX13" fmla="*/ 2382 w 3488504"/>
              <a:gd name="connsiteY13" fmla="*/ 0 h 661987"/>
              <a:gd name="connsiteX0" fmla="*/ 2382 w 3262313"/>
              <a:gd name="connsiteY0" fmla="*/ 0 h 661987"/>
              <a:gd name="connsiteX1" fmla="*/ 3262313 w 3262313"/>
              <a:gd name="connsiteY1" fmla="*/ 11905 h 661987"/>
              <a:gd name="connsiteX2" fmla="*/ 3140868 w 3262313"/>
              <a:gd name="connsiteY2" fmla="*/ 59529 h 661987"/>
              <a:gd name="connsiteX3" fmla="*/ 2883692 w 3262313"/>
              <a:gd name="connsiteY3" fmla="*/ 30954 h 661987"/>
              <a:gd name="connsiteX4" fmla="*/ 2531268 w 3262313"/>
              <a:gd name="connsiteY4" fmla="*/ 78579 h 661987"/>
              <a:gd name="connsiteX5" fmla="*/ 2235993 w 3262313"/>
              <a:gd name="connsiteY5" fmla="*/ 183354 h 661987"/>
              <a:gd name="connsiteX6" fmla="*/ 1878806 w 3262313"/>
              <a:gd name="connsiteY6" fmla="*/ 295275 h 661987"/>
              <a:gd name="connsiteX7" fmla="*/ 1464468 w 3262313"/>
              <a:gd name="connsiteY7" fmla="*/ 383379 h 661987"/>
              <a:gd name="connsiteX8" fmla="*/ 1178719 w 3262313"/>
              <a:gd name="connsiteY8" fmla="*/ 502444 h 661987"/>
              <a:gd name="connsiteX9" fmla="*/ 873919 w 3262313"/>
              <a:gd name="connsiteY9" fmla="*/ 573879 h 661987"/>
              <a:gd name="connsiteX10" fmla="*/ 569119 w 3262313"/>
              <a:gd name="connsiteY10" fmla="*/ 623887 h 661987"/>
              <a:gd name="connsiteX11" fmla="*/ 202406 w 3262313"/>
              <a:gd name="connsiteY11" fmla="*/ 650081 h 661987"/>
              <a:gd name="connsiteX12" fmla="*/ 0 w 3262313"/>
              <a:gd name="connsiteY12" fmla="*/ 661987 h 661987"/>
              <a:gd name="connsiteX13" fmla="*/ 2382 w 3262313"/>
              <a:gd name="connsiteY13" fmla="*/ 0 h 661987"/>
              <a:gd name="connsiteX0" fmla="*/ 2382 w 3221832"/>
              <a:gd name="connsiteY0" fmla="*/ 0 h 661987"/>
              <a:gd name="connsiteX1" fmla="*/ 3221832 w 3221832"/>
              <a:gd name="connsiteY1" fmla="*/ 9524 h 661987"/>
              <a:gd name="connsiteX2" fmla="*/ 3140868 w 3221832"/>
              <a:gd name="connsiteY2" fmla="*/ 59529 h 661987"/>
              <a:gd name="connsiteX3" fmla="*/ 2883692 w 3221832"/>
              <a:gd name="connsiteY3" fmla="*/ 30954 h 661987"/>
              <a:gd name="connsiteX4" fmla="*/ 2531268 w 3221832"/>
              <a:gd name="connsiteY4" fmla="*/ 78579 h 661987"/>
              <a:gd name="connsiteX5" fmla="*/ 2235993 w 3221832"/>
              <a:gd name="connsiteY5" fmla="*/ 183354 h 661987"/>
              <a:gd name="connsiteX6" fmla="*/ 1878806 w 3221832"/>
              <a:gd name="connsiteY6" fmla="*/ 295275 h 661987"/>
              <a:gd name="connsiteX7" fmla="*/ 1464468 w 3221832"/>
              <a:gd name="connsiteY7" fmla="*/ 383379 h 661987"/>
              <a:gd name="connsiteX8" fmla="*/ 1178719 w 3221832"/>
              <a:gd name="connsiteY8" fmla="*/ 502444 h 661987"/>
              <a:gd name="connsiteX9" fmla="*/ 873919 w 3221832"/>
              <a:gd name="connsiteY9" fmla="*/ 573879 h 661987"/>
              <a:gd name="connsiteX10" fmla="*/ 569119 w 3221832"/>
              <a:gd name="connsiteY10" fmla="*/ 623887 h 661987"/>
              <a:gd name="connsiteX11" fmla="*/ 202406 w 3221832"/>
              <a:gd name="connsiteY11" fmla="*/ 650081 h 661987"/>
              <a:gd name="connsiteX12" fmla="*/ 0 w 3221832"/>
              <a:gd name="connsiteY12" fmla="*/ 661987 h 661987"/>
              <a:gd name="connsiteX13" fmla="*/ 2382 w 3221832"/>
              <a:gd name="connsiteY13" fmla="*/ 0 h 661987"/>
              <a:gd name="connsiteX0" fmla="*/ 2382 w 3221832"/>
              <a:gd name="connsiteY0" fmla="*/ 0 h 661987"/>
              <a:gd name="connsiteX1" fmla="*/ 3221832 w 3221832"/>
              <a:gd name="connsiteY1" fmla="*/ 9524 h 661987"/>
              <a:gd name="connsiteX2" fmla="*/ 3148012 w 3221832"/>
              <a:gd name="connsiteY2" fmla="*/ 90486 h 661987"/>
              <a:gd name="connsiteX3" fmla="*/ 2883692 w 3221832"/>
              <a:gd name="connsiteY3" fmla="*/ 30954 h 661987"/>
              <a:gd name="connsiteX4" fmla="*/ 2531268 w 3221832"/>
              <a:gd name="connsiteY4" fmla="*/ 78579 h 661987"/>
              <a:gd name="connsiteX5" fmla="*/ 2235993 w 3221832"/>
              <a:gd name="connsiteY5" fmla="*/ 183354 h 661987"/>
              <a:gd name="connsiteX6" fmla="*/ 1878806 w 3221832"/>
              <a:gd name="connsiteY6" fmla="*/ 295275 h 661987"/>
              <a:gd name="connsiteX7" fmla="*/ 1464468 w 3221832"/>
              <a:gd name="connsiteY7" fmla="*/ 383379 h 661987"/>
              <a:gd name="connsiteX8" fmla="*/ 1178719 w 3221832"/>
              <a:gd name="connsiteY8" fmla="*/ 502444 h 661987"/>
              <a:gd name="connsiteX9" fmla="*/ 873919 w 3221832"/>
              <a:gd name="connsiteY9" fmla="*/ 573879 h 661987"/>
              <a:gd name="connsiteX10" fmla="*/ 569119 w 3221832"/>
              <a:gd name="connsiteY10" fmla="*/ 623887 h 661987"/>
              <a:gd name="connsiteX11" fmla="*/ 202406 w 3221832"/>
              <a:gd name="connsiteY11" fmla="*/ 650081 h 661987"/>
              <a:gd name="connsiteX12" fmla="*/ 0 w 3221832"/>
              <a:gd name="connsiteY12" fmla="*/ 661987 h 661987"/>
              <a:gd name="connsiteX13" fmla="*/ 2382 w 3221832"/>
              <a:gd name="connsiteY13" fmla="*/ 0 h 661987"/>
              <a:gd name="connsiteX0" fmla="*/ 2382 w 3221832"/>
              <a:gd name="connsiteY0" fmla="*/ 0 h 661987"/>
              <a:gd name="connsiteX1" fmla="*/ 3221832 w 3221832"/>
              <a:gd name="connsiteY1" fmla="*/ 9524 h 661987"/>
              <a:gd name="connsiteX2" fmla="*/ 3148012 w 3221832"/>
              <a:gd name="connsiteY2" fmla="*/ 90486 h 661987"/>
              <a:gd name="connsiteX3" fmla="*/ 2883692 w 3221832"/>
              <a:gd name="connsiteY3" fmla="*/ 30954 h 661987"/>
              <a:gd name="connsiteX4" fmla="*/ 2531268 w 3221832"/>
              <a:gd name="connsiteY4" fmla="*/ 78579 h 661987"/>
              <a:gd name="connsiteX5" fmla="*/ 2235993 w 3221832"/>
              <a:gd name="connsiteY5" fmla="*/ 183354 h 661987"/>
              <a:gd name="connsiteX6" fmla="*/ 1878806 w 3221832"/>
              <a:gd name="connsiteY6" fmla="*/ 295275 h 661987"/>
              <a:gd name="connsiteX7" fmla="*/ 1464468 w 3221832"/>
              <a:gd name="connsiteY7" fmla="*/ 383379 h 661987"/>
              <a:gd name="connsiteX8" fmla="*/ 1178719 w 3221832"/>
              <a:gd name="connsiteY8" fmla="*/ 502444 h 661987"/>
              <a:gd name="connsiteX9" fmla="*/ 873919 w 3221832"/>
              <a:gd name="connsiteY9" fmla="*/ 573879 h 661987"/>
              <a:gd name="connsiteX10" fmla="*/ 569119 w 3221832"/>
              <a:gd name="connsiteY10" fmla="*/ 623887 h 661987"/>
              <a:gd name="connsiteX11" fmla="*/ 202406 w 3221832"/>
              <a:gd name="connsiteY11" fmla="*/ 650081 h 661987"/>
              <a:gd name="connsiteX12" fmla="*/ 0 w 3221832"/>
              <a:gd name="connsiteY12" fmla="*/ 661987 h 661987"/>
              <a:gd name="connsiteX13" fmla="*/ 2382 w 3221832"/>
              <a:gd name="connsiteY13" fmla="*/ 0 h 661987"/>
              <a:gd name="connsiteX0" fmla="*/ 2382 w 3221832"/>
              <a:gd name="connsiteY0" fmla="*/ 0 h 661987"/>
              <a:gd name="connsiteX1" fmla="*/ 3221832 w 3221832"/>
              <a:gd name="connsiteY1" fmla="*/ 9524 h 661987"/>
              <a:gd name="connsiteX2" fmla="*/ 3148012 w 3221832"/>
              <a:gd name="connsiteY2" fmla="*/ 90486 h 661987"/>
              <a:gd name="connsiteX3" fmla="*/ 2883692 w 3221832"/>
              <a:gd name="connsiteY3" fmla="*/ 30954 h 661987"/>
              <a:gd name="connsiteX4" fmla="*/ 2531268 w 3221832"/>
              <a:gd name="connsiteY4" fmla="*/ 78579 h 661987"/>
              <a:gd name="connsiteX5" fmla="*/ 2235993 w 3221832"/>
              <a:gd name="connsiteY5" fmla="*/ 183354 h 661987"/>
              <a:gd name="connsiteX6" fmla="*/ 1878806 w 3221832"/>
              <a:gd name="connsiteY6" fmla="*/ 295275 h 661987"/>
              <a:gd name="connsiteX7" fmla="*/ 1464468 w 3221832"/>
              <a:gd name="connsiteY7" fmla="*/ 383379 h 661987"/>
              <a:gd name="connsiteX8" fmla="*/ 1178719 w 3221832"/>
              <a:gd name="connsiteY8" fmla="*/ 502444 h 661987"/>
              <a:gd name="connsiteX9" fmla="*/ 873919 w 3221832"/>
              <a:gd name="connsiteY9" fmla="*/ 573879 h 661987"/>
              <a:gd name="connsiteX10" fmla="*/ 569119 w 3221832"/>
              <a:gd name="connsiteY10" fmla="*/ 623887 h 661987"/>
              <a:gd name="connsiteX11" fmla="*/ 202406 w 3221832"/>
              <a:gd name="connsiteY11" fmla="*/ 650081 h 661987"/>
              <a:gd name="connsiteX12" fmla="*/ 0 w 3221832"/>
              <a:gd name="connsiteY12" fmla="*/ 661987 h 661987"/>
              <a:gd name="connsiteX13" fmla="*/ 2382 w 3221832"/>
              <a:gd name="connsiteY13" fmla="*/ 0 h 661987"/>
              <a:gd name="connsiteX0" fmla="*/ 2382 w 3221832"/>
              <a:gd name="connsiteY0" fmla="*/ 0 h 661987"/>
              <a:gd name="connsiteX1" fmla="*/ 3221832 w 3221832"/>
              <a:gd name="connsiteY1" fmla="*/ 9524 h 661987"/>
              <a:gd name="connsiteX2" fmla="*/ 3148012 w 3221832"/>
              <a:gd name="connsiteY2" fmla="*/ 90486 h 661987"/>
              <a:gd name="connsiteX3" fmla="*/ 3047999 w 3221832"/>
              <a:gd name="connsiteY3" fmla="*/ 50004 h 661987"/>
              <a:gd name="connsiteX4" fmla="*/ 2883692 w 3221832"/>
              <a:gd name="connsiteY4" fmla="*/ 30954 h 661987"/>
              <a:gd name="connsiteX5" fmla="*/ 2531268 w 3221832"/>
              <a:gd name="connsiteY5" fmla="*/ 78579 h 661987"/>
              <a:gd name="connsiteX6" fmla="*/ 2235993 w 3221832"/>
              <a:gd name="connsiteY6" fmla="*/ 183354 h 661987"/>
              <a:gd name="connsiteX7" fmla="*/ 1878806 w 3221832"/>
              <a:gd name="connsiteY7" fmla="*/ 295275 h 661987"/>
              <a:gd name="connsiteX8" fmla="*/ 1464468 w 3221832"/>
              <a:gd name="connsiteY8" fmla="*/ 383379 h 661987"/>
              <a:gd name="connsiteX9" fmla="*/ 1178719 w 3221832"/>
              <a:gd name="connsiteY9" fmla="*/ 502444 h 661987"/>
              <a:gd name="connsiteX10" fmla="*/ 873919 w 3221832"/>
              <a:gd name="connsiteY10" fmla="*/ 573879 h 661987"/>
              <a:gd name="connsiteX11" fmla="*/ 569119 w 3221832"/>
              <a:gd name="connsiteY11" fmla="*/ 623887 h 661987"/>
              <a:gd name="connsiteX12" fmla="*/ 202406 w 3221832"/>
              <a:gd name="connsiteY12" fmla="*/ 650081 h 661987"/>
              <a:gd name="connsiteX13" fmla="*/ 0 w 3221832"/>
              <a:gd name="connsiteY13" fmla="*/ 661987 h 661987"/>
              <a:gd name="connsiteX14" fmla="*/ 2382 w 3221832"/>
              <a:gd name="connsiteY14" fmla="*/ 0 h 661987"/>
              <a:gd name="connsiteX0" fmla="*/ 2382 w 3221832"/>
              <a:gd name="connsiteY0" fmla="*/ 0 h 661987"/>
              <a:gd name="connsiteX1" fmla="*/ 3221832 w 3221832"/>
              <a:gd name="connsiteY1" fmla="*/ 9524 h 661987"/>
              <a:gd name="connsiteX2" fmla="*/ 3148012 w 3221832"/>
              <a:gd name="connsiteY2" fmla="*/ 90486 h 661987"/>
              <a:gd name="connsiteX3" fmla="*/ 3047999 w 3221832"/>
              <a:gd name="connsiteY3" fmla="*/ 50004 h 661987"/>
              <a:gd name="connsiteX4" fmla="*/ 2883692 w 3221832"/>
              <a:gd name="connsiteY4" fmla="*/ 30954 h 661987"/>
              <a:gd name="connsiteX5" fmla="*/ 2550318 w 3221832"/>
              <a:gd name="connsiteY5" fmla="*/ 90485 h 661987"/>
              <a:gd name="connsiteX6" fmla="*/ 2235993 w 3221832"/>
              <a:gd name="connsiteY6" fmla="*/ 183354 h 661987"/>
              <a:gd name="connsiteX7" fmla="*/ 1878806 w 3221832"/>
              <a:gd name="connsiteY7" fmla="*/ 295275 h 661987"/>
              <a:gd name="connsiteX8" fmla="*/ 1464468 w 3221832"/>
              <a:gd name="connsiteY8" fmla="*/ 383379 h 661987"/>
              <a:gd name="connsiteX9" fmla="*/ 1178719 w 3221832"/>
              <a:gd name="connsiteY9" fmla="*/ 502444 h 661987"/>
              <a:gd name="connsiteX10" fmla="*/ 873919 w 3221832"/>
              <a:gd name="connsiteY10" fmla="*/ 573879 h 661987"/>
              <a:gd name="connsiteX11" fmla="*/ 569119 w 3221832"/>
              <a:gd name="connsiteY11" fmla="*/ 623887 h 661987"/>
              <a:gd name="connsiteX12" fmla="*/ 202406 w 3221832"/>
              <a:gd name="connsiteY12" fmla="*/ 650081 h 661987"/>
              <a:gd name="connsiteX13" fmla="*/ 0 w 3221832"/>
              <a:gd name="connsiteY13" fmla="*/ 661987 h 661987"/>
              <a:gd name="connsiteX14" fmla="*/ 2382 w 3221832"/>
              <a:gd name="connsiteY14" fmla="*/ 0 h 661987"/>
              <a:gd name="connsiteX0" fmla="*/ 2382 w 3221832"/>
              <a:gd name="connsiteY0" fmla="*/ 0 h 661987"/>
              <a:gd name="connsiteX1" fmla="*/ 3221832 w 3221832"/>
              <a:gd name="connsiteY1" fmla="*/ 9524 h 661987"/>
              <a:gd name="connsiteX2" fmla="*/ 3148012 w 3221832"/>
              <a:gd name="connsiteY2" fmla="*/ 90486 h 661987"/>
              <a:gd name="connsiteX3" fmla="*/ 3047999 w 3221832"/>
              <a:gd name="connsiteY3" fmla="*/ 50004 h 661987"/>
              <a:gd name="connsiteX4" fmla="*/ 2883692 w 3221832"/>
              <a:gd name="connsiteY4" fmla="*/ 30954 h 661987"/>
              <a:gd name="connsiteX5" fmla="*/ 2550318 w 3221832"/>
              <a:gd name="connsiteY5" fmla="*/ 90485 h 661987"/>
              <a:gd name="connsiteX6" fmla="*/ 2255043 w 3221832"/>
              <a:gd name="connsiteY6" fmla="*/ 171448 h 661987"/>
              <a:gd name="connsiteX7" fmla="*/ 1878806 w 3221832"/>
              <a:gd name="connsiteY7" fmla="*/ 295275 h 661987"/>
              <a:gd name="connsiteX8" fmla="*/ 1464468 w 3221832"/>
              <a:gd name="connsiteY8" fmla="*/ 383379 h 661987"/>
              <a:gd name="connsiteX9" fmla="*/ 1178719 w 3221832"/>
              <a:gd name="connsiteY9" fmla="*/ 502444 h 661987"/>
              <a:gd name="connsiteX10" fmla="*/ 873919 w 3221832"/>
              <a:gd name="connsiteY10" fmla="*/ 573879 h 661987"/>
              <a:gd name="connsiteX11" fmla="*/ 569119 w 3221832"/>
              <a:gd name="connsiteY11" fmla="*/ 623887 h 661987"/>
              <a:gd name="connsiteX12" fmla="*/ 202406 w 3221832"/>
              <a:gd name="connsiteY12" fmla="*/ 650081 h 661987"/>
              <a:gd name="connsiteX13" fmla="*/ 0 w 3221832"/>
              <a:gd name="connsiteY13" fmla="*/ 661987 h 661987"/>
              <a:gd name="connsiteX14" fmla="*/ 2382 w 3221832"/>
              <a:gd name="connsiteY14" fmla="*/ 0 h 661987"/>
              <a:gd name="connsiteX0" fmla="*/ 2382 w 3228976"/>
              <a:gd name="connsiteY0" fmla="*/ 0 h 661987"/>
              <a:gd name="connsiteX1" fmla="*/ 3228976 w 3228976"/>
              <a:gd name="connsiteY1" fmla="*/ 7143 h 661987"/>
              <a:gd name="connsiteX2" fmla="*/ 3148012 w 3228976"/>
              <a:gd name="connsiteY2" fmla="*/ 90486 h 661987"/>
              <a:gd name="connsiteX3" fmla="*/ 3047999 w 3228976"/>
              <a:gd name="connsiteY3" fmla="*/ 50004 h 661987"/>
              <a:gd name="connsiteX4" fmla="*/ 2883692 w 3228976"/>
              <a:gd name="connsiteY4" fmla="*/ 30954 h 661987"/>
              <a:gd name="connsiteX5" fmla="*/ 2550318 w 3228976"/>
              <a:gd name="connsiteY5" fmla="*/ 90485 h 661987"/>
              <a:gd name="connsiteX6" fmla="*/ 2255043 w 3228976"/>
              <a:gd name="connsiteY6" fmla="*/ 171448 h 661987"/>
              <a:gd name="connsiteX7" fmla="*/ 1878806 w 3228976"/>
              <a:gd name="connsiteY7" fmla="*/ 295275 h 661987"/>
              <a:gd name="connsiteX8" fmla="*/ 1464468 w 3228976"/>
              <a:gd name="connsiteY8" fmla="*/ 383379 h 661987"/>
              <a:gd name="connsiteX9" fmla="*/ 1178719 w 3228976"/>
              <a:gd name="connsiteY9" fmla="*/ 502444 h 661987"/>
              <a:gd name="connsiteX10" fmla="*/ 873919 w 3228976"/>
              <a:gd name="connsiteY10" fmla="*/ 573879 h 661987"/>
              <a:gd name="connsiteX11" fmla="*/ 569119 w 3228976"/>
              <a:gd name="connsiteY11" fmla="*/ 623887 h 661987"/>
              <a:gd name="connsiteX12" fmla="*/ 202406 w 3228976"/>
              <a:gd name="connsiteY12" fmla="*/ 650081 h 661987"/>
              <a:gd name="connsiteX13" fmla="*/ 0 w 3228976"/>
              <a:gd name="connsiteY13" fmla="*/ 661987 h 661987"/>
              <a:gd name="connsiteX14" fmla="*/ 2382 w 3228976"/>
              <a:gd name="connsiteY14" fmla="*/ 0 h 661987"/>
              <a:gd name="connsiteX0" fmla="*/ 2382 w 3228976"/>
              <a:gd name="connsiteY0" fmla="*/ 0 h 661987"/>
              <a:gd name="connsiteX1" fmla="*/ 3228976 w 3228976"/>
              <a:gd name="connsiteY1" fmla="*/ 7143 h 661987"/>
              <a:gd name="connsiteX2" fmla="*/ 3148012 w 3228976"/>
              <a:gd name="connsiteY2" fmla="*/ 90486 h 661987"/>
              <a:gd name="connsiteX3" fmla="*/ 3047999 w 3228976"/>
              <a:gd name="connsiteY3" fmla="*/ 50004 h 661987"/>
              <a:gd name="connsiteX4" fmla="*/ 2883692 w 3228976"/>
              <a:gd name="connsiteY4" fmla="*/ 30954 h 661987"/>
              <a:gd name="connsiteX5" fmla="*/ 2550318 w 3228976"/>
              <a:gd name="connsiteY5" fmla="*/ 90485 h 661987"/>
              <a:gd name="connsiteX6" fmla="*/ 2255043 w 3228976"/>
              <a:gd name="connsiteY6" fmla="*/ 171448 h 661987"/>
              <a:gd name="connsiteX7" fmla="*/ 1878806 w 3228976"/>
              <a:gd name="connsiteY7" fmla="*/ 295275 h 661987"/>
              <a:gd name="connsiteX8" fmla="*/ 1688306 w 3228976"/>
              <a:gd name="connsiteY8" fmla="*/ 330992 h 661987"/>
              <a:gd name="connsiteX9" fmla="*/ 1464468 w 3228976"/>
              <a:gd name="connsiteY9" fmla="*/ 383379 h 661987"/>
              <a:gd name="connsiteX10" fmla="*/ 1178719 w 3228976"/>
              <a:gd name="connsiteY10" fmla="*/ 502444 h 661987"/>
              <a:gd name="connsiteX11" fmla="*/ 873919 w 3228976"/>
              <a:gd name="connsiteY11" fmla="*/ 573879 h 661987"/>
              <a:gd name="connsiteX12" fmla="*/ 569119 w 3228976"/>
              <a:gd name="connsiteY12" fmla="*/ 623887 h 661987"/>
              <a:gd name="connsiteX13" fmla="*/ 202406 w 3228976"/>
              <a:gd name="connsiteY13" fmla="*/ 650081 h 661987"/>
              <a:gd name="connsiteX14" fmla="*/ 0 w 3228976"/>
              <a:gd name="connsiteY14" fmla="*/ 661987 h 661987"/>
              <a:gd name="connsiteX15" fmla="*/ 2382 w 3228976"/>
              <a:gd name="connsiteY15" fmla="*/ 0 h 661987"/>
              <a:gd name="connsiteX0" fmla="*/ 2382 w 3228976"/>
              <a:gd name="connsiteY0" fmla="*/ 0 h 661987"/>
              <a:gd name="connsiteX1" fmla="*/ 3228976 w 3228976"/>
              <a:gd name="connsiteY1" fmla="*/ 7143 h 661987"/>
              <a:gd name="connsiteX2" fmla="*/ 3148012 w 3228976"/>
              <a:gd name="connsiteY2" fmla="*/ 90486 h 661987"/>
              <a:gd name="connsiteX3" fmla="*/ 3047999 w 3228976"/>
              <a:gd name="connsiteY3" fmla="*/ 50004 h 661987"/>
              <a:gd name="connsiteX4" fmla="*/ 2883692 w 3228976"/>
              <a:gd name="connsiteY4" fmla="*/ 30954 h 661987"/>
              <a:gd name="connsiteX5" fmla="*/ 2550318 w 3228976"/>
              <a:gd name="connsiteY5" fmla="*/ 90485 h 661987"/>
              <a:gd name="connsiteX6" fmla="*/ 2255043 w 3228976"/>
              <a:gd name="connsiteY6" fmla="*/ 171448 h 661987"/>
              <a:gd name="connsiteX7" fmla="*/ 2045493 w 3228976"/>
              <a:gd name="connsiteY7" fmla="*/ 250029 h 661987"/>
              <a:gd name="connsiteX8" fmla="*/ 1878806 w 3228976"/>
              <a:gd name="connsiteY8" fmla="*/ 295275 h 661987"/>
              <a:gd name="connsiteX9" fmla="*/ 1688306 w 3228976"/>
              <a:gd name="connsiteY9" fmla="*/ 330992 h 661987"/>
              <a:gd name="connsiteX10" fmla="*/ 1464468 w 3228976"/>
              <a:gd name="connsiteY10" fmla="*/ 383379 h 661987"/>
              <a:gd name="connsiteX11" fmla="*/ 1178719 w 3228976"/>
              <a:gd name="connsiteY11" fmla="*/ 502444 h 661987"/>
              <a:gd name="connsiteX12" fmla="*/ 873919 w 3228976"/>
              <a:gd name="connsiteY12" fmla="*/ 573879 h 661987"/>
              <a:gd name="connsiteX13" fmla="*/ 569119 w 3228976"/>
              <a:gd name="connsiteY13" fmla="*/ 623887 h 661987"/>
              <a:gd name="connsiteX14" fmla="*/ 202406 w 3228976"/>
              <a:gd name="connsiteY14" fmla="*/ 650081 h 661987"/>
              <a:gd name="connsiteX15" fmla="*/ 0 w 3228976"/>
              <a:gd name="connsiteY15" fmla="*/ 661987 h 661987"/>
              <a:gd name="connsiteX16" fmla="*/ 2382 w 3228976"/>
              <a:gd name="connsiteY16" fmla="*/ 0 h 66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28976" h="661987">
                <a:moveTo>
                  <a:pt x="2382" y="0"/>
                </a:moveTo>
                <a:lnTo>
                  <a:pt x="3228976" y="7143"/>
                </a:lnTo>
                <a:cubicBezTo>
                  <a:pt x="3128170" y="77390"/>
                  <a:pt x="3203178" y="41274"/>
                  <a:pt x="3148012" y="90486"/>
                </a:cubicBezTo>
                <a:cubicBezTo>
                  <a:pt x="3118643" y="98423"/>
                  <a:pt x="3092052" y="59926"/>
                  <a:pt x="3047999" y="50004"/>
                </a:cubicBezTo>
                <a:cubicBezTo>
                  <a:pt x="3003946" y="40082"/>
                  <a:pt x="2969417" y="27382"/>
                  <a:pt x="2883692" y="30954"/>
                </a:cubicBezTo>
                <a:cubicBezTo>
                  <a:pt x="2797967" y="34526"/>
                  <a:pt x="2659855" y="71435"/>
                  <a:pt x="2550318" y="90485"/>
                </a:cubicBezTo>
                <a:cubicBezTo>
                  <a:pt x="2440781" y="109535"/>
                  <a:pt x="2341562" y="146048"/>
                  <a:pt x="2255043" y="171448"/>
                </a:cubicBezTo>
                <a:cubicBezTo>
                  <a:pt x="2168524" y="196848"/>
                  <a:pt x="2108199" y="229391"/>
                  <a:pt x="2045493" y="250029"/>
                </a:cubicBezTo>
                <a:cubicBezTo>
                  <a:pt x="1982787" y="270667"/>
                  <a:pt x="1935956" y="280591"/>
                  <a:pt x="1878806" y="295275"/>
                </a:cubicBezTo>
                <a:cubicBezTo>
                  <a:pt x="1821656" y="309959"/>
                  <a:pt x="1757362" y="316308"/>
                  <a:pt x="1688306" y="330992"/>
                </a:cubicBezTo>
                <a:cubicBezTo>
                  <a:pt x="1619250" y="345676"/>
                  <a:pt x="1552574" y="355201"/>
                  <a:pt x="1464468" y="383379"/>
                </a:cubicBezTo>
                <a:lnTo>
                  <a:pt x="1178719" y="502444"/>
                </a:lnTo>
                <a:cubicBezTo>
                  <a:pt x="1111250" y="511175"/>
                  <a:pt x="941388" y="565148"/>
                  <a:pt x="873919" y="573879"/>
                </a:cubicBezTo>
                <a:lnTo>
                  <a:pt x="569119" y="623887"/>
                </a:lnTo>
                <a:lnTo>
                  <a:pt x="202406" y="650081"/>
                </a:lnTo>
                <a:lnTo>
                  <a:pt x="0" y="661987"/>
                </a:lnTo>
                <a:lnTo>
                  <a:pt x="2382" y="0"/>
                </a:lnTo>
                <a:close/>
              </a:path>
            </a:pathLst>
          </a:cu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3" name="Freeform 12"/>
          <p:cNvSpPr/>
          <p:nvPr/>
        </p:nvSpPr>
        <p:spPr>
          <a:xfrm>
            <a:off x="5605156" y="5746944"/>
            <a:ext cx="518558" cy="93155"/>
          </a:xfrm>
          <a:custGeom>
            <a:avLst/>
            <a:gdLst>
              <a:gd name="connsiteX0" fmla="*/ 0 w 457200"/>
              <a:gd name="connsiteY0" fmla="*/ 0 h 64294"/>
              <a:gd name="connsiteX1" fmla="*/ 457200 w 457200"/>
              <a:gd name="connsiteY1" fmla="*/ 0 h 64294"/>
              <a:gd name="connsiteX2" fmla="*/ 328613 w 457200"/>
              <a:gd name="connsiteY2" fmla="*/ 33338 h 64294"/>
              <a:gd name="connsiteX3" fmla="*/ 219075 w 457200"/>
              <a:gd name="connsiteY3" fmla="*/ 64294 h 64294"/>
              <a:gd name="connsiteX4" fmla="*/ 97631 w 457200"/>
              <a:gd name="connsiteY4" fmla="*/ 50006 h 64294"/>
              <a:gd name="connsiteX5" fmla="*/ 0 w 457200"/>
              <a:gd name="connsiteY5" fmla="*/ 0 h 64294"/>
              <a:gd name="connsiteX0" fmla="*/ 0 w 581025"/>
              <a:gd name="connsiteY0" fmla="*/ 19050 h 64294"/>
              <a:gd name="connsiteX1" fmla="*/ 581025 w 581025"/>
              <a:gd name="connsiteY1" fmla="*/ 0 h 64294"/>
              <a:gd name="connsiteX2" fmla="*/ 452438 w 581025"/>
              <a:gd name="connsiteY2" fmla="*/ 33338 h 64294"/>
              <a:gd name="connsiteX3" fmla="*/ 342900 w 581025"/>
              <a:gd name="connsiteY3" fmla="*/ 64294 h 64294"/>
              <a:gd name="connsiteX4" fmla="*/ 221456 w 581025"/>
              <a:gd name="connsiteY4" fmla="*/ 50006 h 64294"/>
              <a:gd name="connsiteX5" fmla="*/ 0 w 581025"/>
              <a:gd name="connsiteY5" fmla="*/ 19050 h 64294"/>
              <a:gd name="connsiteX0" fmla="*/ 0 w 781050"/>
              <a:gd name="connsiteY0" fmla="*/ 19050 h 64294"/>
              <a:gd name="connsiteX1" fmla="*/ 781050 w 781050"/>
              <a:gd name="connsiteY1" fmla="*/ 0 h 64294"/>
              <a:gd name="connsiteX2" fmla="*/ 452438 w 781050"/>
              <a:gd name="connsiteY2" fmla="*/ 33338 h 64294"/>
              <a:gd name="connsiteX3" fmla="*/ 342900 w 781050"/>
              <a:gd name="connsiteY3" fmla="*/ 64294 h 64294"/>
              <a:gd name="connsiteX4" fmla="*/ 221456 w 781050"/>
              <a:gd name="connsiteY4" fmla="*/ 50006 h 64294"/>
              <a:gd name="connsiteX5" fmla="*/ 0 w 781050"/>
              <a:gd name="connsiteY5" fmla="*/ 19050 h 64294"/>
              <a:gd name="connsiteX0" fmla="*/ 0 w 781050"/>
              <a:gd name="connsiteY0" fmla="*/ 19050 h 107156"/>
              <a:gd name="connsiteX1" fmla="*/ 781050 w 781050"/>
              <a:gd name="connsiteY1" fmla="*/ 0 h 107156"/>
              <a:gd name="connsiteX2" fmla="*/ 452438 w 781050"/>
              <a:gd name="connsiteY2" fmla="*/ 33338 h 107156"/>
              <a:gd name="connsiteX3" fmla="*/ 342900 w 781050"/>
              <a:gd name="connsiteY3" fmla="*/ 64294 h 107156"/>
              <a:gd name="connsiteX4" fmla="*/ 154781 w 781050"/>
              <a:gd name="connsiteY4" fmla="*/ 107156 h 107156"/>
              <a:gd name="connsiteX5" fmla="*/ 0 w 781050"/>
              <a:gd name="connsiteY5" fmla="*/ 19050 h 107156"/>
              <a:gd name="connsiteX0" fmla="*/ 0 w 781050"/>
              <a:gd name="connsiteY0" fmla="*/ 19050 h 150019"/>
              <a:gd name="connsiteX1" fmla="*/ 781050 w 781050"/>
              <a:gd name="connsiteY1" fmla="*/ 0 h 150019"/>
              <a:gd name="connsiteX2" fmla="*/ 452438 w 781050"/>
              <a:gd name="connsiteY2" fmla="*/ 33338 h 150019"/>
              <a:gd name="connsiteX3" fmla="*/ 314325 w 781050"/>
              <a:gd name="connsiteY3" fmla="*/ 150019 h 150019"/>
              <a:gd name="connsiteX4" fmla="*/ 154781 w 781050"/>
              <a:gd name="connsiteY4" fmla="*/ 107156 h 150019"/>
              <a:gd name="connsiteX5" fmla="*/ 0 w 781050"/>
              <a:gd name="connsiteY5" fmla="*/ 19050 h 150019"/>
              <a:gd name="connsiteX0" fmla="*/ 0 w 781050"/>
              <a:gd name="connsiteY0" fmla="*/ 19050 h 150019"/>
              <a:gd name="connsiteX1" fmla="*/ 781050 w 781050"/>
              <a:gd name="connsiteY1" fmla="*/ 0 h 150019"/>
              <a:gd name="connsiteX2" fmla="*/ 500063 w 781050"/>
              <a:gd name="connsiteY2" fmla="*/ 119063 h 150019"/>
              <a:gd name="connsiteX3" fmla="*/ 314325 w 781050"/>
              <a:gd name="connsiteY3" fmla="*/ 150019 h 150019"/>
              <a:gd name="connsiteX4" fmla="*/ 154781 w 781050"/>
              <a:gd name="connsiteY4" fmla="*/ 107156 h 150019"/>
              <a:gd name="connsiteX5" fmla="*/ 0 w 781050"/>
              <a:gd name="connsiteY5" fmla="*/ 19050 h 150019"/>
              <a:gd name="connsiteX0" fmla="*/ 0 w 781050"/>
              <a:gd name="connsiteY0" fmla="*/ 19050 h 150019"/>
              <a:gd name="connsiteX1" fmla="*/ 781050 w 781050"/>
              <a:gd name="connsiteY1" fmla="*/ 0 h 150019"/>
              <a:gd name="connsiteX2" fmla="*/ 714375 w 781050"/>
              <a:gd name="connsiteY2" fmla="*/ 38100 h 150019"/>
              <a:gd name="connsiteX3" fmla="*/ 500063 w 781050"/>
              <a:gd name="connsiteY3" fmla="*/ 119063 h 150019"/>
              <a:gd name="connsiteX4" fmla="*/ 314325 w 781050"/>
              <a:gd name="connsiteY4" fmla="*/ 150019 h 150019"/>
              <a:gd name="connsiteX5" fmla="*/ 154781 w 781050"/>
              <a:gd name="connsiteY5" fmla="*/ 107156 h 150019"/>
              <a:gd name="connsiteX6" fmla="*/ 0 w 781050"/>
              <a:gd name="connsiteY6" fmla="*/ 19050 h 150019"/>
              <a:gd name="connsiteX0" fmla="*/ 0 w 790575"/>
              <a:gd name="connsiteY0" fmla="*/ 7144 h 150019"/>
              <a:gd name="connsiteX1" fmla="*/ 790575 w 790575"/>
              <a:gd name="connsiteY1" fmla="*/ 0 h 150019"/>
              <a:gd name="connsiteX2" fmla="*/ 723900 w 790575"/>
              <a:gd name="connsiteY2" fmla="*/ 38100 h 150019"/>
              <a:gd name="connsiteX3" fmla="*/ 509588 w 790575"/>
              <a:gd name="connsiteY3" fmla="*/ 119063 h 150019"/>
              <a:gd name="connsiteX4" fmla="*/ 323850 w 790575"/>
              <a:gd name="connsiteY4" fmla="*/ 150019 h 150019"/>
              <a:gd name="connsiteX5" fmla="*/ 164306 w 790575"/>
              <a:gd name="connsiteY5" fmla="*/ 107156 h 150019"/>
              <a:gd name="connsiteX6" fmla="*/ 0 w 790575"/>
              <a:gd name="connsiteY6" fmla="*/ 7144 h 150019"/>
              <a:gd name="connsiteX0" fmla="*/ 0 w 795337"/>
              <a:gd name="connsiteY0" fmla="*/ 0 h 142875"/>
              <a:gd name="connsiteX1" fmla="*/ 795337 w 795337"/>
              <a:gd name="connsiteY1" fmla="*/ 2381 h 142875"/>
              <a:gd name="connsiteX2" fmla="*/ 723900 w 795337"/>
              <a:gd name="connsiteY2" fmla="*/ 30956 h 142875"/>
              <a:gd name="connsiteX3" fmla="*/ 509588 w 795337"/>
              <a:gd name="connsiteY3" fmla="*/ 111919 h 142875"/>
              <a:gd name="connsiteX4" fmla="*/ 323850 w 795337"/>
              <a:gd name="connsiteY4" fmla="*/ 142875 h 142875"/>
              <a:gd name="connsiteX5" fmla="*/ 164306 w 795337"/>
              <a:gd name="connsiteY5" fmla="*/ 100012 h 142875"/>
              <a:gd name="connsiteX6" fmla="*/ 0 w 795337"/>
              <a:gd name="connsiteY6"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5337" h="142875">
                <a:moveTo>
                  <a:pt x="0" y="0"/>
                </a:moveTo>
                <a:lnTo>
                  <a:pt x="795337" y="2381"/>
                </a:lnTo>
                <a:lnTo>
                  <a:pt x="723900" y="30956"/>
                </a:lnTo>
                <a:lnTo>
                  <a:pt x="509588" y="111919"/>
                </a:lnTo>
                <a:lnTo>
                  <a:pt x="323850" y="142875"/>
                </a:lnTo>
                <a:lnTo>
                  <a:pt x="164306" y="100012"/>
                </a:lnTo>
                <a:lnTo>
                  <a:pt x="0" y="0"/>
                </a:lnTo>
                <a:close/>
              </a:path>
            </a:pathLst>
          </a:cu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pic>
        <p:nvPicPr>
          <p:cNvPr id="1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087" t="-1" r="59180" b="-13311"/>
          <a:stretch/>
        </p:blipFill>
        <p:spPr bwMode="auto">
          <a:xfrm rot="2226475">
            <a:off x="5499142" y="5586539"/>
            <a:ext cx="168710" cy="138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51407" t="-28114" r="27159" b="7555"/>
          <a:stretch/>
        </p:blipFill>
        <p:spPr bwMode="auto">
          <a:xfrm rot="1198871">
            <a:off x="5457090" y="5537499"/>
            <a:ext cx="159065" cy="147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1966" t="-1" r="66768" b="-13311"/>
          <a:stretch/>
        </p:blipFill>
        <p:spPr bwMode="auto">
          <a:xfrm rot="20217004">
            <a:off x="5007046" y="5598059"/>
            <a:ext cx="157827" cy="138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Freeform 16"/>
          <p:cNvSpPr/>
          <p:nvPr/>
        </p:nvSpPr>
        <p:spPr>
          <a:xfrm>
            <a:off x="2970845" y="5465670"/>
            <a:ext cx="3906266" cy="714183"/>
          </a:xfrm>
          <a:custGeom>
            <a:avLst/>
            <a:gdLst>
              <a:gd name="connsiteX0" fmla="*/ 5991225 w 5991225"/>
              <a:gd name="connsiteY0" fmla="*/ 0 h 504825"/>
              <a:gd name="connsiteX1" fmla="*/ 5581650 w 5991225"/>
              <a:gd name="connsiteY1" fmla="*/ 38100 h 504825"/>
              <a:gd name="connsiteX2" fmla="*/ 5400675 w 5991225"/>
              <a:gd name="connsiteY2" fmla="*/ 57150 h 504825"/>
              <a:gd name="connsiteX3" fmla="*/ 5276850 w 5991225"/>
              <a:gd name="connsiteY3" fmla="*/ 104775 h 504825"/>
              <a:gd name="connsiteX4" fmla="*/ 5086350 w 5991225"/>
              <a:gd name="connsiteY4" fmla="*/ 95250 h 504825"/>
              <a:gd name="connsiteX5" fmla="*/ 4886325 w 5991225"/>
              <a:gd name="connsiteY5" fmla="*/ 95250 h 504825"/>
              <a:gd name="connsiteX6" fmla="*/ 4629150 w 5991225"/>
              <a:gd name="connsiteY6" fmla="*/ 114300 h 504825"/>
              <a:gd name="connsiteX7" fmla="*/ 4324350 w 5991225"/>
              <a:gd name="connsiteY7" fmla="*/ 152400 h 504825"/>
              <a:gd name="connsiteX8" fmla="*/ 4076700 w 5991225"/>
              <a:gd name="connsiteY8" fmla="*/ 190500 h 504825"/>
              <a:gd name="connsiteX9" fmla="*/ 3781425 w 5991225"/>
              <a:gd name="connsiteY9" fmla="*/ 190500 h 504825"/>
              <a:gd name="connsiteX10" fmla="*/ 3467100 w 5991225"/>
              <a:gd name="connsiteY10" fmla="*/ 209550 h 504825"/>
              <a:gd name="connsiteX11" fmla="*/ 3133725 w 5991225"/>
              <a:gd name="connsiteY11" fmla="*/ 266700 h 504825"/>
              <a:gd name="connsiteX12" fmla="*/ 2971800 w 5991225"/>
              <a:gd name="connsiteY12" fmla="*/ 285750 h 504825"/>
              <a:gd name="connsiteX13" fmla="*/ 2533650 w 5991225"/>
              <a:gd name="connsiteY13" fmla="*/ 304800 h 504825"/>
              <a:gd name="connsiteX14" fmla="*/ 2276475 w 5991225"/>
              <a:gd name="connsiteY14" fmla="*/ 304800 h 504825"/>
              <a:gd name="connsiteX15" fmla="*/ 2009775 w 5991225"/>
              <a:gd name="connsiteY15" fmla="*/ 323850 h 504825"/>
              <a:gd name="connsiteX16" fmla="*/ 1666875 w 5991225"/>
              <a:gd name="connsiteY16" fmla="*/ 409575 h 504825"/>
              <a:gd name="connsiteX17" fmla="*/ 1485900 w 5991225"/>
              <a:gd name="connsiteY17" fmla="*/ 371475 h 504825"/>
              <a:gd name="connsiteX18" fmla="*/ 1038225 w 5991225"/>
              <a:gd name="connsiteY18" fmla="*/ 419100 h 504825"/>
              <a:gd name="connsiteX19" fmla="*/ 752475 w 5991225"/>
              <a:gd name="connsiteY19" fmla="*/ 447675 h 504825"/>
              <a:gd name="connsiteX20" fmla="*/ 285750 w 5991225"/>
              <a:gd name="connsiteY20" fmla="*/ 485775 h 504825"/>
              <a:gd name="connsiteX21" fmla="*/ 0 w 5991225"/>
              <a:gd name="connsiteY21" fmla="*/ 504825 h 504825"/>
              <a:gd name="connsiteX0" fmla="*/ 5991225 w 5991225"/>
              <a:gd name="connsiteY0" fmla="*/ 0 h 504825"/>
              <a:gd name="connsiteX1" fmla="*/ 5581650 w 5991225"/>
              <a:gd name="connsiteY1" fmla="*/ 38100 h 504825"/>
              <a:gd name="connsiteX2" fmla="*/ 5400675 w 5991225"/>
              <a:gd name="connsiteY2" fmla="*/ 57150 h 504825"/>
              <a:gd name="connsiteX3" fmla="*/ 5276850 w 5991225"/>
              <a:gd name="connsiteY3" fmla="*/ 104775 h 504825"/>
              <a:gd name="connsiteX4" fmla="*/ 5086350 w 5991225"/>
              <a:gd name="connsiteY4" fmla="*/ 95250 h 504825"/>
              <a:gd name="connsiteX5" fmla="*/ 4886325 w 5991225"/>
              <a:gd name="connsiteY5" fmla="*/ 95250 h 504825"/>
              <a:gd name="connsiteX6" fmla="*/ 4629150 w 5991225"/>
              <a:gd name="connsiteY6" fmla="*/ 114300 h 504825"/>
              <a:gd name="connsiteX7" fmla="*/ 4324350 w 5991225"/>
              <a:gd name="connsiteY7" fmla="*/ 152400 h 504825"/>
              <a:gd name="connsiteX8" fmla="*/ 4076700 w 5991225"/>
              <a:gd name="connsiteY8" fmla="*/ 190500 h 504825"/>
              <a:gd name="connsiteX9" fmla="*/ 3781425 w 5991225"/>
              <a:gd name="connsiteY9" fmla="*/ 190500 h 504825"/>
              <a:gd name="connsiteX10" fmla="*/ 3467100 w 5991225"/>
              <a:gd name="connsiteY10" fmla="*/ 209550 h 504825"/>
              <a:gd name="connsiteX11" fmla="*/ 3133725 w 5991225"/>
              <a:gd name="connsiteY11" fmla="*/ 266700 h 504825"/>
              <a:gd name="connsiteX12" fmla="*/ 2971800 w 5991225"/>
              <a:gd name="connsiteY12" fmla="*/ 285750 h 504825"/>
              <a:gd name="connsiteX13" fmla="*/ 2533650 w 5991225"/>
              <a:gd name="connsiteY13" fmla="*/ 304800 h 504825"/>
              <a:gd name="connsiteX14" fmla="*/ 2276475 w 5991225"/>
              <a:gd name="connsiteY14" fmla="*/ 304800 h 504825"/>
              <a:gd name="connsiteX15" fmla="*/ 2009775 w 5991225"/>
              <a:gd name="connsiteY15" fmla="*/ 323850 h 504825"/>
              <a:gd name="connsiteX16" fmla="*/ 1666875 w 5991225"/>
              <a:gd name="connsiteY16" fmla="*/ 409575 h 504825"/>
              <a:gd name="connsiteX17" fmla="*/ 1450182 w 5991225"/>
              <a:gd name="connsiteY17" fmla="*/ 392906 h 504825"/>
              <a:gd name="connsiteX18" fmla="*/ 1038225 w 5991225"/>
              <a:gd name="connsiteY18" fmla="*/ 419100 h 504825"/>
              <a:gd name="connsiteX19" fmla="*/ 752475 w 5991225"/>
              <a:gd name="connsiteY19" fmla="*/ 447675 h 504825"/>
              <a:gd name="connsiteX20" fmla="*/ 285750 w 5991225"/>
              <a:gd name="connsiteY20" fmla="*/ 485775 h 504825"/>
              <a:gd name="connsiteX21" fmla="*/ 0 w 5991225"/>
              <a:gd name="connsiteY21" fmla="*/ 504825 h 504825"/>
              <a:gd name="connsiteX0" fmla="*/ 5991225 w 5991225"/>
              <a:gd name="connsiteY0" fmla="*/ 0 h 504825"/>
              <a:gd name="connsiteX1" fmla="*/ 5581650 w 5991225"/>
              <a:gd name="connsiteY1" fmla="*/ 38100 h 504825"/>
              <a:gd name="connsiteX2" fmla="*/ 5400675 w 5991225"/>
              <a:gd name="connsiteY2" fmla="*/ 57150 h 504825"/>
              <a:gd name="connsiteX3" fmla="*/ 5276850 w 5991225"/>
              <a:gd name="connsiteY3" fmla="*/ 104775 h 504825"/>
              <a:gd name="connsiteX4" fmla="*/ 5086350 w 5991225"/>
              <a:gd name="connsiteY4" fmla="*/ 95250 h 504825"/>
              <a:gd name="connsiteX5" fmla="*/ 4886325 w 5991225"/>
              <a:gd name="connsiteY5" fmla="*/ 95250 h 504825"/>
              <a:gd name="connsiteX6" fmla="*/ 4629150 w 5991225"/>
              <a:gd name="connsiteY6" fmla="*/ 114300 h 504825"/>
              <a:gd name="connsiteX7" fmla="*/ 4324350 w 5991225"/>
              <a:gd name="connsiteY7" fmla="*/ 152400 h 504825"/>
              <a:gd name="connsiteX8" fmla="*/ 4076700 w 5991225"/>
              <a:gd name="connsiteY8" fmla="*/ 190500 h 504825"/>
              <a:gd name="connsiteX9" fmla="*/ 3781425 w 5991225"/>
              <a:gd name="connsiteY9" fmla="*/ 190500 h 504825"/>
              <a:gd name="connsiteX10" fmla="*/ 3467100 w 5991225"/>
              <a:gd name="connsiteY10" fmla="*/ 209550 h 504825"/>
              <a:gd name="connsiteX11" fmla="*/ 3133725 w 5991225"/>
              <a:gd name="connsiteY11" fmla="*/ 266700 h 504825"/>
              <a:gd name="connsiteX12" fmla="*/ 2971800 w 5991225"/>
              <a:gd name="connsiteY12" fmla="*/ 285750 h 504825"/>
              <a:gd name="connsiteX13" fmla="*/ 2533650 w 5991225"/>
              <a:gd name="connsiteY13" fmla="*/ 304800 h 504825"/>
              <a:gd name="connsiteX14" fmla="*/ 2276475 w 5991225"/>
              <a:gd name="connsiteY14" fmla="*/ 304800 h 504825"/>
              <a:gd name="connsiteX15" fmla="*/ 2026444 w 5991225"/>
              <a:gd name="connsiteY15" fmla="*/ 335756 h 504825"/>
              <a:gd name="connsiteX16" fmla="*/ 1666875 w 5991225"/>
              <a:gd name="connsiteY16" fmla="*/ 409575 h 504825"/>
              <a:gd name="connsiteX17" fmla="*/ 1450182 w 5991225"/>
              <a:gd name="connsiteY17" fmla="*/ 392906 h 504825"/>
              <a:gd name="connsiteX18" fmla="*/ 1038225 w 5991225"/>
              <a:gd name="connsiteY18" fmla="*/ 419100 h 504825"/>
              <a:gd name="connsiteX19" fmla="*/ 752475 w 5991225"/>
              <a:gd name="connsiteY19" fmla="*/ 447675 h 504825"/>
              <a:gd name="connsiteX20" fmla="*/ 285750 w 5991225"/>
              <a:gd name="connsiteY20" fmla="*/ 485775 h 504825"/>
              <a:gd name="connsiteX21" fmla="*/ 0 w 5991225"/>
              <a:gd name="connsiteY21" fmla="*/ 504825 h 504825"/>
              <a:gd name="connsiteX0" fmla="*/ 5991225 w 5991225"/>
              <a:gd name="connsiteY0" fmla="*/ 0 h 504825"/>
              <a:gd name="connsiteX1" fmla="*/ 5581650 w 5991225"/>
              <a:gd name="connsiteY1" fmla="*/ 38100 h 504825"/>
              <a:gd name="connsiteX2" fmla="*/ 5400675 w 5991225"/>
              <a:gd name="connsiteY2" fmla="*/ 57150 h 504825"/>
              <a:gd name="connsiteX3" fmla="*/ 5276850 w 5991225"/>
              <a:gd name="connsiteY3" fmla="*/ 104775 h 504825"/>
              <a:gd name="connsiteX4" fmla="*/ 5086350 w 5991225"/>
              <a:gd name="connsiteY4" fmla="*/ 95250 h 504825"/>
              <a:gd name="connsiteX5" fmla="*/ 4886325 w 5991225"/>
              <a:gd name="connsiteY5" fmla="*/ 95250 h 504825"/>
              <a:gd name="connsiteX6" fmla="*/ 4629150 w 5991225"/>
              <a:gd name="connsiteY6" fmla="*/ 114300 h 504825"/>
              <a:gd name="connsiteX7" fmla="*/ 4324350 w 5991225"/>
              <a:gd name="connsiteY7" fmla="*/ 152400 h 504825"/>
              <a:gd name="connsiteX8" fmla="*/ 4076700 w 5991225"/>
              <a:gd name="connsiteY8" fmla="*/ 190500 h 504825"/>
              <a:gd name="connsiteX9" fmla="*/ 3781425 w 5991225"/>
              <a:gd name="connsiteY9" fmla="*/ 190500 h 504825"/>
              <a:gd name="connsiteX10" fmla="*/ 3467100 w 5991225"/>
              <a:gd name="connsiteY10" fmla="*/ 209550 h 504825"/>
              <a:gd name="connsiteX11" fmla="*/ 3133725 w 5991225"/>
              <a:gd name="connsiteY11" fmla="*/ 266700 h 504825"/>
              <a:gd name="connsiteX12" fmla="*/ 2971800 w 5991225"/>
              <a:gd name="connsiteY12" fmla="*/ 285750 h 504825"/>
              <a:gd name="connsiteX13" fmla="*/ 2533650 w 5991225"/>
              <a:gd name="connsiteY13" fmla="*/ 304800 h 504825"/>
              <a:gd name="connsiteX14" fmla="*/ 2288381 w 5991225"/>
              <a:gd name="connsiteY14" fmla="*/ 314325 h 504825"/>
              <a:gd name="connsiteX15" fmla="*/ 2026444 w 5991225"/>
              <a:gd name="connsiteY15" fmla="*/ 335756 h 504825"/>
              <a:gd name="connsiteX16" fmla="*/ 1666875 w 5991225"/>
              <a:gd name="connsiteY16" fmla="*/ 409575 h 504825"/>
              <a:gd name="connsiteX17" fmla="*/ 1450182 w 5991225"/>
              <a:gd name="connsiteY17" fmla="*/ 392906 h 504825"/>
              <a:gd name="connsiteX18" fmla="*/ 1038225 w 5991225"/>
              <a:gd name="connsiteY18" fmla="*/ 419100 h 504825"/>
              <a:gd name="connsiteX19" fmla="*/ 752475 w 5991225"/>
              <a:gd name="connsiteY19" fmla="*/ 447675 h 504825"/>
              <a:gd name="connsiteX20" fmla="*/ 285750 w 5991225"/>
              <a:gd name="connsiteY20" fmla="*/ 485775 h 504825"/>
              <a:gd name="connsiteX21" fmla="*/ 0 w 5991225"/>
              <a:gd name="connsiteY21" fmla="*/ 504825 h 504825"/>
              <a:gd name="connsiteX0" fmla="*/ 5941218 w 5941218"/>
              <a:gd name="connsiteY0" fmla="*/ 0 h 514350"/>
              <a:gd name="connsiteX1" fmla="*/ 5531643 w 5941218"/>
              <a:gd name="connsiteY1" fmla="*/ 38100 h 514350"/>
              <a:gd name="connsiteX2" fmla="*/ 5350668 w 5941218"/>
              <a:gd name="connsiteY2" fmla="*/ 57150 h 514350"/>
              <a:gd name="connsiteX3" fmla="*/ 5226843 w 5941218"/>
              <a:gd name="connsiteY3" fmla="*/ 104775 h 514350"/>
              <a:gd name="connsiteX4" fmla="*/ 5036343 w 5941218"/>
              <a:gd name="connsiteY4" fmla="*/ 95250 h 514350"/>
              <a:gd name="connsiteX5" fmla="*/ 4836318 w 5941218"/>
              <a:gd name="connsiteY5" fmla="*/ 95250 h 514350"/>
              <a:gd name="connsiteX6" fmla="*/ 4579143 w 5941218"/>
              <a:gd name="connsiteY6" fmla="*/ 114300 h 514350"/>
              <a:gd name="connsiteX7" fmla="*/ 4274343 w 5941218"/>
              <a:gd name="connsiteY7" fmla="*/ 152400 h 514350"/>
              <a:gd name="connsiteX8" fmla="*/ 4026693 w 5941218"/>
              <a:gd name="connsiteY8" fmla="*/ 190500 h 514350"/>
              <a:gd name="connsiteX9" fmla="*/ 3731418 w 5941218"/>
              <a:gd name="connsiteY9" fmla="*/ 190500 h 514350"/>
              <a:gd name="connsiteX10" fmla="*/ 3417093 w 5941218"/>
              <a:gd name="connsiteY10" fmla="*/ 209550 h 514350"/>
              <a:gd name="connsiteX11" fmla="*/ 3083718 w 5941218"/>
              <a:gd name="connsiteY11" fmla="*/ 266700 h 514350"/>
              <a:gd name="connsiteX12" fmla="*/ 2921793 w 5941218"/>
              <a:gd name="connsiteY12" fmla="*/ 285750 h 514350"/>
              <a:gd name="connsiteX13" fmla="*/ 2483643 w 5941218"/>
              <a:gd name="connsiteY13" fmla="*/ 304800 h 514350"/>
              <a:gd name="connsiteX14" fmla="*/ 2238374 w 5941218"/>
              <a:gd name="connsiteY14" fmla="*/ 314325 h 514350"/>
              <a:gd name="connsiteX15" fmla="*/ 1976437 w 5941218"/>
              <a:gd name="connsiteY15" fmla="*/ 335756 h 514350"/>
              <a:gd name="connsiteX16" fmla="*/ 1616868 w 5941218"/>
              <a:gd name="connsiteY16" fmla="*/ 409575 h 514350"/>
              <a:gd name="connsiteX17" fmla="*/ 1400175 w 5941218"/>
              <a:gd name="connsiteY17" fmla="*/ 392906 h 514350"/>
              <a:gd name="connsiteX18" fmla="*/ 988218 w 5941218"/>
              <a:gd name="connsiteY18" fmla="*/ 419100 h 514350"/>
              <a:gd name="connsiteX19" fmla="*/ 702468 w 5941218"/>
              <a:gd name="connsiteY19" fmla="*/ 447675 h 514350"/>
              <a:gd name="connsiteX20" fmla="*/ 235743 w 5941218"/>
              <a:gd name="connsiteY20" fmla="*/ 485775 h 514350"/>
              <a:gd name="connsiteX21" fmla="*/ 0 w 5941218"/>
              <a:gd name="connsiteY21" fmla="*/ 514350 h 514350"/>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100636 w 6005511"/>
              <a:gd name="connsiteY4" fmla="*/ 95250 h 497682"/>
              <a:gd name="connsiteX5" fmla="*/ 4900611 w 6005511"/>
              <a:gd name="connsiteY5" fmla="*/ 95250 h 497682"/>
              <a:gd name="connsiteX6" fmla="*/ 4643436 w 6005511"/>
              <a:gd name="connsiteY6" fmla="*/ 114300 h 497682"/>
              <a:gd name="connsiteX7" fmla="*/ 4338636 w 6005511"/>
              <a:gd name="connsiteY7" fmla="*/ 152400 h 497682"/>
              <a:gd name="connsiteX8" fmla="*/ 4090986 w 6005511"/>
              <a:gd name="connsiteY8" fmla="*/ 190500 h 497682"/>
              <a:gd name="connsiteX9" fmla="*/ 3795711 w 6005511"/>
              <a:gd name="connsiteY9" fmla="*/ 190500 h 497682"/>
              <a:gd name="connsiteX10" fmla="*/ 3481386 w 6005511"/>
              <a:gd name="connsiteY10" fmla="*/ 2095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100636 w 6005511"/>
              <a:gd name="connsiteY4" fmla="*/ 95250 h 497682"/>
              <a:gd name="connsiteX5" fmla="*/ 4900611 w 6005511"/>
              <a:gd name="connsiteY5" fmla="*/ 95250 h 497682"/>
              <a:gd name="connsiteX6" fmla="*/ 4643436 w 6005511"/>
              <a:gd name="connsiteY6" fmla="*/ 114300 h 497682"/>
              <a:gd name="connsiteX7" fmla="*/ 4338636 w 6005511"/>
              <a:gd name="connsiteY7" fmla="*/ 152400 h 497682"/>
              <a:gd name="connsiteX8" fmla="*/ 4090986 w 6005511"/>
              <a:gd name="connsiteY8" fmla="*/ 190500 h 497682"/>
              <a:gd name="connsiteX9" fmla="*/ 3795711 w 6005511"/>
              <a:gd name="connsiteY9" fmla="*/ 190500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100636 w 6005511"/>
              <a:gd name="connsiteY4" fmla="*/ 95250 h 497682"/>
              <a:gd name="connsiteX5" fmla="*/ 4900611 w 6005511"/>
              <a:gd name="connsiteY5" fmla="*/ 95250 h 497682"/>
              <a:gd name="connsiteX6" fmla="*/ 4643436 w 6005511"/>
              <a:gd name="connsiteY6" fmla="*/ 114300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100636 w 6005511"/>
              <a:gd name="connsiteY4" fmla="*/ 95250 h 497682"/>
              <a:gd name="connsiteX5" fmla="*/ 4900611 w 6005511"/>
              <a:gd name="connsiteY5" fmla="*/ 95250 h 497682"/>
              <a:gd name="connsiteX6" fmla="*/ 4631529 w 6005511"/>
              <a:gd name="connsiteY6" fmla="*/ 142875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100636 w 6005511"/>
              <a:gd name="connsiteY4" fmla="*/ 95250 h 497682"/>
              <a:gd name="connsiteX5" fmla="*/ 4900611 w 6005511"/>
              <a:gd name="connsiteY5" fmla="*/ 121443 h 497682"/>
              <a:gd name="connsiteX6" fmla="*/ 4631529 w 6005511"/>
              <a:gd name="connsiteY6" fmla="*/ 142875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595936 w 6005511"/>
              <a:gd name="connsiteY1" fmla="*/ 38100 h 497682"/>
              <a:gd name="connsiteX2" fmla="*/ 5414961 w 6005511"/>
              <a:gd name="connsiteY2" fmla="*/ 57150 h 497682"/>
              <a:gd name="connsiteX3" fmla="*/ 5291136 w 6005511"/>
              <a:gd name="connsiteY3" fmla="*/ 104775 h 497682"/>
              <a:gd name="connsiteX4" fmla="*/ 5064917 w 6005511"/>
              <a:gd name="connsiteY4" fmla="*/ 116681 h 497682"/>
              <a:gd name="connsiteX5" fmla="*/ 4900611 w 6005511"/>
              <a:gd name="connsiteY5" fmla="*/ 121443 h 497682"/>
              <a:gd name="connsiteX6" fmla="*/ 4631529 w 6005511"/>
              <a:gd name="connsiteY6" fmla="*/ 142875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741192 w 6005511"/>
              <a:gd name="connsiteY1" fmla="*/ 57150 h 497682"/>
              <a:gd name="connsiteX2" fmla="*/ 5414961 w 6005511"/>
              <a:gd name="connsiteY2" fmla="*/ 57150 h 497682"/>
              <a:gd name="connsiteX3" fmla="*/ 5291136 w 6005511"/>
              <a:gd name="connsiteY3" fmla="*/ 104775 h 497682"/>
              <a:gd name="connsiteX4" fmla="*/ 5064917 w 6005511"/>
              <a:gd name="connsiteY4" fmla="*/ 116681 h 497682"/>
              <a:gd name="connsiteX5" fmla="*/ 4900611 w 6005511"/>
              <a:gd name="connsiteY5" fmla="*/ 121443 h 497682"/>
              <a:gd name="connsiteX6" fmla="*/ 4631529 w 6005511"/>
              <a:gd name="connsiteY6" fmla="*/ 142875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6005511 w 6005511"/>
              <a:gd name="connsiteY0" fmla="*/ 0 h 497682"/>
              <a:gd name="connsiteX1" fmla="*/ 5741192 w 6005511"/>
              <a:gd name="connsiteY1" fmla="*/ 57150 h 497682"/>
              <a:gd name="connsiteX2" fmla="*/ 5448298 w 6005511"/>
              <a:gd name="connsiteY2" fmla="*/ 66675 h 497682"/>
              <a:gd name="connsiteX3" fmla="*/ 5291136 w 6005511"/>
              <a:gd name="connsiteY3" fmla="*/ 104775 h 497682"/>
              <a:gd name="connsiteX4" fmla="*/ 5064917 w 6005511"/>
              <a:gd name="connsiteY4" fmla="*/ 116681 h 497682"/>
              <a:gd name="connsiteX5" fmla="*/ 4900611 w 6005511"/>
              <a:gd name="connsiteY5" fmla="*/ 121443 h 497682"/>
              <a:gd name="connsiteX6" fmla="*/ 4631529 w 6005511"/>
              <a:gd name="connsiteY6" fmla="*/ 142875 h 497682"/>
              <a:gd name="connsiteX7" fmla="*/ 4338636 w 6005511"/>
              <a:gd name="connsiteY7" fmla="*/ 152400 h 497682"/>
              <a:gd name="connsiteX8" fmla="*/ 4090986 w 6005511"/>
              <a:gd name="connsiteY8" fmla="*/ 190500 h 497682"/>
              <a:gd name="connsiteX9" fmla="*/ 3805236 w 6005511"/>
              <a:gd name="connsiteY9" fmla="*/ 202406 h 497682"/>
              <a:gd name="connsiteX10" fmla="*/ 3445667 w 6005511"/>
              <a:gd name="connsiteY10" fmla="*/ 247650 h 497682"/>
              <a:gd name="connsiteX11" fmla="*/ 3148011 w 6005511"/>
              <a:gd name="connsiteY11" fmla="*/ 266700 h 497682"/>
              <a:gd name="connsiteX12" fmla="*/ 2986086 w 6005511"/>
              <a:gd name="connsiteY12" fmla="*/ 285750 h 497682"/>
              <a:gd name="connsiteX13" fmla="*/ 2547936 w 6005511"/>
              <a:gd name="connsiteY13" fmla="*/ 304800 h 497682"/>
              <a:gd name="connsiteX14" fmla="*/ 2302667 w 6005511"/>
              <a:gd name="connsiteY14" fmla="*/ 314325 h 497682"/>
              <a:gd name="connsiteX15" fmla="*/ 2040730 w 6005511"/>
              <a:gd name="connsiteY15" fmla="*/ 335756 h 497682"/>
              <a:gd name="connsiteX16" fmla="*/ 1681161 w 6005511"/>
              <a:gd name="connsiteY16" fmla="*/ 409575 h 497682"/>
              <a:gd name="connsiteX17" fmla="*/ 1464468 w 6005511"/>
              <a:gd name="connsiteY17" fmla="*/ 392906 h 497682"/>
              <a:gd name="connsiteX18" fmla="*/ 1052511 w 6005511"/>
              <a:gd name="connsiteY18" fmla="*/ 419100 h 497682"/>
              <a:gd name="connsiteX19" fmla="*/ 766761 w 6005511"/>
              <a:gd name="connsiteY19" fmla="*/ 447675 h 497682"/>
              <a:gd name="connsiteX20" fmla="*/ 300036 w 6005511"/>
              <a:gd name="connsiteY20" fmla="*/ 485775 h 497682"/>
              <a:gd name="connsiteX21" fmla="*/ 0 w 6005511"/>
              <a:gd name="connsiteY21" fmla="*/ 497682 h 497682"/>
              <a:gd name="connsiteX0" fmla="*/ 5991224 w 5991224"/>
              <a:gd name="connsiteY0" fmla="*/ 0 h 485776"/>
              <a:gd name="connsiteX1" fmla="*/ 5741192 w 5991224"/>
              <a:gd name="connsiteY1" fmla="*/ 45244 h 485776"/>
              <a:gd name="connsiteX2" fmla="*/ 5448298 w 5991224"/>
              <a:gd name="connsiteY2" fmla="*/ 54769 h 485776"/>
              <a:gd name="connsiteX3" fmla="*/ 5291136 w 5991224"/>
              <a:gd name="connsiteY3" fmla="*/ 92869 h 485776"/>
              <a:gd name="connsiteX4" fmla="*/ 5064917 w 5991224"/>
              <a:gd name="connsiteY4" fmla="*/ 104775 h 485776"/>
              <a:gd name="connsiteX5" fmla="*/ 4900611 w 5991224"/>
              <a:gd name="connsiteY5" fmla="*/ 109537 h 485776"/>
              <a:gd name="connsiteX6" fmla="*/ 4631529 w 5991224"/>
              <a:gd name="connsiteY6" fmla="*/ 130969 h 485776"/>
              <a:gd name="connsiteX7" fmla="*/ 4338636 w 5991224"/>
              <a:gd name="connsiteY7" fmla="*/ 140494 h 485776"/>
              <a:gd name="connsiteX8" fmla="*/ 4090986 w 5991224"/>
              <a:gd name="connsiteY8" fmla="*/ 178594 h 485776"/>
              <a:gd name="connsiteX9" fmla="*/ 3805236 w 5991224"/>
              <a:gd name="connsiteY9" fmla="*/ 190500 h 485776"/>
              <a:gd name="connsiteX10" fmla="*/ 3445667 w 5991224"/>
              <a:gd name="connsiteY10" fmla="*/ 235744 h 485776"/>
              <a:gd name="connsiteX11" fmla="*/ 3148011 w 5991224"/>
              <a:gd name="connsiteY11" fmla="*/ 254794 h 485776"/>
              <a:gd name="connsiteX12" fmla="*/ 2986086 w 5991224"/>
              <a:gd name="connsiteY12" fmla="*/ 273844 h 485776"/>
              <a:gd name="connsiteX13" fmla="*/ 2547936 w 5991224"/>
              <a:gd name="connsiteY13" fmla="*/ 292894 h 485776"/>
              <a:gd name="connsiteX14" fmla="*/ 2302667 w 5991224"/>
              <a:gd name="connsiteY14" fmla="*/ 302419 h 485776"/>
              <a:gd name="connsiteX15" fmla="*/ 2040730 w 5991224"/>
              <a:gd name="connsiteY15" fmla="*/ 323850 h 485776"/>
              <a:gd name="connsiteX16" fmla="*/ 1681161 w 5991224"/>
              <a:gd name="connsiteY16" fmla="*/ 397669 h 485776"/>
              <a:gd name="connsiteX17" fmla="*/ 1464468 w 5991224"/>
              <a:gd name="connsiteY17" fmla="*/ 381000 h 485776"/>
              <a:gd name="connsiteX18" fmla="*/ 1052511 w 5991224"/>
              <a:gd name="connsiteY18" fmla="*/ 407194 h 485776"/>
              <a:gd name="connsiteX19" fmla="*/ 766761 w 5991224"/>
              <a:gd name="connsiteY19" fmla="*/ 435769 h 485776"/>
              <a:gd name="connsiteX20" fmla="*/ 300036 w 5991224"/>
              <a:gd name="connsiteY20" fmla="*/ 473869 h 485776"/>
              <a:gd name="connsiteX21" fmla="*/ 0 w 5991224"/>
              <a:gd name="connsiteY21" fmla="*/ 485776 h 485776"/>
              <a:gd name="connsiteX0" fmla="*/ 6019799 w 6019799"/>
              <a:gd name="connsiteY0" fmla="*/ 0 h 676276"/>
              <a:gd name="connsiteX1" fmla="*/ 5741192 w 6019799"/>
              <a:gd name="connsiteY1" fmla="*/ 235744 h 676276"/>
              <a:gd name="connsiteX2" fmla="*/ 5448298 w 6019799"/>
              <a:gd name="connsiteY2" fmla="*/ 245269 h 676276"/>
              <a:gd name="connsiteX3" fmla="*/ 5291136 w 6019799"/>
              <a:gd name="connsiteY3" fmla="*/ 283369 h 676276"/>
              <a:gd name="connsiteX4" fmla="*/ 5064917 w 6019799"/>
              <a:gd name="connsiteY4" fmla="*/ 295275 h 676276"/>
              <a:gd name="connsiteX5" fmla="*/ 4900611 w 6019799"/>
              <a:gd name="connsiteY5" fmla="*/ 300037 h 676276"/>
              <a:gd name="connsiteX6" fmla="*/ 4631529 w 6019799"/>
              <a:gd name="connsiteY6" fmla="*/ 3214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448298 w 6019799"/>
              <a:gd name="connsiteY2" fmla="*/ 245269 h 676276"/>
              <a:gd name="connsiteX3" fmla="*/ 5291136 w 6019799"/>
              <a:gd name="connsiteY3" fmla="*/ 283369 h 676276"/>
              <a:gd name="connsiteX4" fmla="*/ 5064917 w 6019799"/>
              <a:gd name="connsiteY4" fmla="*/ 295275 h 676276"/>
              <a:gd name="connsiteX5" fmla="*/ 4900611 w 6019799"/>
              <a:gd name="connsiteY5" fmla="*/ 300037 h 676276"/>
              <a:gd name="connsiteX6" fmla="*/ 4631529 w 6019799"/>
              <a:gd name="connsiteY6" fmla="*/ 3214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291136 w 6019799"/>
              <a:gd name="connsiteY3" fmla="*/ 283369 h 676276"/>
              <a:gd name="connsiteX4" fmla="*/ 5064917 w 6019799"/>
              <a:gd name="connsiteY4" fmla="*/ 295275 h 676276"/>
              <a:gd name="connsiteX5" fmla="*/ 4900611 w 6019799"/>
              <a:gd name="connsiteY5" fmla="*/ 300037 h 676276"/>
              <a:gd name="connsiteX6" fmla="*/ 4631529 w 6019799"/>
              <a:gd name="connsiteY6" fmla="*/ 3214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5064917 w 6019799"/>
              <a:gd name="connsiteY4" fmla="*/ 295275 h 676276"/>
              <a:gd name="connsiteX5" fmla="*/ 4900611 w 6019799"/>
              <a:gd name="connsiteY5" fmla="*/ 300037 h 676276"/>
              <a:gd name="connsiteX6" fmla="*/ 4631529 w 6019799"/>
              <a:gd name="connsiteY6" fmla="*/ 3214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900611 w 6019799"/>
              <a:gd name="connsiteY5" fmla="*/ 300037 h 676276"/>
              <a:gd name="connsiteX6" fmla="*/ 4631529 w 6019799"/>
              <a:gd name="connsiteY6" fmla="*/ 3214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631529 w 6019799"/>
              <a:gd name="connsiteY6" fmla="*/ 3214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338636 w 6019799"/>
              <a:gd name="connsiteY7" fmla="*/ 330994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4090986 w 6019799"/>
              <a:gd name="connsiteY8" fmla="*/ 369094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805236 w 6019799"/>
              <a:gd name="connsiteY9" fmla="*/ 3810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445667 w 6019799"/>
              <a:gd name="connsiteY10" fmla="*/ 42624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148011 w 6019799"/>
              <a:gd name="connsiteY11" fmla="*/ 44529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986086 w 6019799"/>
              <a:gd name="connsiteY12" fmla="*/ 464344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547936 w 6019799"/>
              <a:gd name="connsiteY13" fmla="*/ 483394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302667 w 6019799"/>
              <a:gd name="connsiteY14" fmla="*/ 492919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40730 w 6019799"/>
              <a:gd name="connsiteY15" fmla="*/ 514350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681161 w 6019799"/>
              <a:gd name="connsiteY16" fmla="*/ 588169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69604 w 6019799"/>
              <a:gd name="connsiteY6" fmla="*/ 245269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62573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74517 w 6019799"/>
              <a:gd name="connsiteY1" fmla="*/ 130969 h 676276"/>
              <a:gd name="connsiteX2" fmla="*/ 5376860 w 6019799"/>
              <a:gd name="connsiteY2" fmla="*/ 154781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91185 w 6019799"/>
              <a:gd name="connsiteY1" fmla="*/ 135732 h 676276"/>
              <a:gd name="connsiteX2" fmla="*/ 5376860 w 6019799"/>
              <a:gd name="connsiteY2" fmla="*/ 154781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81660 w 6019799"/>
              <a:gd name="connsiteY1" fmla="*/ 123826 h 676276"/>
              <a:gd name="connsiteX2" fmla="*/ 5376860 w 6019799"/>
              <a:gd name="connsiteY2" fmla="*/ 154781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57847 w 6019799"/>
              <a:gd name="connsiteY1" fmla="*/ 104776 h 676276"/>
              <a:gd name="connsiteX2" fmla="*/ 5376860 w 6019799"/>
              <a:gd name="connsiteY2" fmla="*/ 154781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57847 w 6019799"/>
              <a:gd name="connsiteY1" fmla="*/ 104776 h 676276"/>
              <a:gd name="connsiteX2" fmla="*/ 5388766 w 6019799"/>
              <a:gd name="connsiteY2" fmla="*/ 140494 h 676276"/>
              <a:gd name="connsiteX3" fmla="*/ 5157786 w 6019799"/>
              <a:gd name="connsiteY3" fmla="*/ 197644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676276"/>
              <a:gd name="connsiteX1" fmla="*/ 5657847 w 6019799"/>
              <a:gd name="connsiteY1" fmla="*/ 104776 h 676276"/>
              <a:gd name="connsiteX2" fmla="*/ 5388766 w 6019799"/>
              <a:gd name="connsiteY2" fmla="*/ 140494 h 676276"/>
              <a:gd name="connsiteX3" fmla="*/ 5164930 w 6019799"/>
              <a:gd name="connsiteY3" fmla="*/ 169069 h 676276"/>
              <a:gd name="connsiteX4" fmla="*/ 4960142 w 6019799"/>
              <a:gd name="connsiteY4" fmla="*/ 180975 h 676276"/>
              <a:gd name="connsiteX5" fmla="*/ 4757736 w 6019799"/>
              <a:gd name="connsiteY5" fmla="*/ 195262 h 676276"/>
              <a:gd name="connsiteX6" fmla="*/ 4457698 w 6019799"/>
              <a:gd name="connsiteY6" fmla="*/ 214312 h 676276"/>
              <a:gd name="connsiteX7" fmla="*/ 4195761 w 6019799"/>
              <a:gd name="connsiteY7" fmla="*/ 245269 h 676276"/>
              <a:gd name="connsiteX8" fmla="*/ 3919536 w 6019799"/>
              <a:gd name="connsiteY8" fmla="*/ 283369 h 676276"/>
              <a:gd name="connsiteX9" fmla="*/ 3624261 w 6019799"/>
              <a:gd name="connsiteY9" fmla="*/ 304800 h 676276"/>
              <a:gd name="connsiteX10" fmla="*/ 3359942 w 6019799"/>
              <a:gd name="connsiteY10" fmla="*/ 330994 h 676276"/>
              <a:gd name="connsiteX11" fmla="*/ 3081336 w 6019799"/>
              <a:gd name="connsiteY11" fmla="*/ 350044 h 676276"/>
              <a:gd name="connsiteX12" fmla="*/ 2890836 w 6019799"/>
              <a:gd name="connsiteY12" fmla="*/ 378619 h 676276"/>
              <a:gd name="connsiteX13" fmla="*/ 2481261 w 6019799"/>
              <a:gd name="connsiteY13" fmla="*/ 435769 h 676276"/>
              <a:gd name="connsiteX14" fmla="*/ 2245517 w 6019799"/>
              <a:gd name="connsiteY14" fmla="*/ 445294 h 676276"/>
              <a:gd name="connsiteX15" fmla="*/ 2031205 w 6019799"/>
              <a:gd name="connsiteY15" fmla="*/ 466725 h 676276"/>
              <a:gd name="connsiteX16" fmla="*/ 1728786 w 6019799"/>
              <a:gd name="connsiteY16" fmla="*/ 540544 h 676276"/>
              <a:gd name="connsiteX17" fmla="*/ 1464468 w 6019799"/>
              <a:gd name="connsiteY17" fmla="*/ 571500 h 676276"/>
              <a:gd name="connsiteX18" fmla="*/ 1052511 w 6019799"/>
              <a:gd name="connsiteY18" fmla="*/ 597694 h 676276"/>
              <a:gd name="connsiteX19" fmla="*/ 766761 w 6019799"/>
              <a:gd name="connsiteY19" fmla="*/ 626269 h 676276"/>
              <a:gd name="connsiteX20" fmla="*/ 300036 w 6019799"/>
              <a:gd name="connsiteY20" fmla="*/ 664369 h 676276"/>
              <a:gd name="connsiteX21" fmla="*/ 0 w 6019799"/>
              <a:gd name="connsiteY21" fmla="*/ 676276 h 676276"/>
              <a:gd name="connsiteX0" fmla="*/ 6019799 w 6019799"/>
              <a:gd name="connsiteY0" fmla="*/ 0 h 790576"/>
              <a:gd name="connsiteX1" fmla="*/ 5657847 w 6019799"/>
              <a:gd name="connsiteY1" fmla="*/ 104776 h 790576"/>
              <a:gd name="connsiteX2" fmla="*/ 5388766 w 6019799"/>
              <a:gd name="connsiteY2" fmla="*/ 140494 h 790576"/>
              <a:gd name="connsiteX3" fmla="*/ 5164930 w 6019799"/>
              <a:gd name="connsiteY3" fmla="*/ 169069 h 790576"/>
              <a:gd name="connsiteX4" fmla="*/ 4960142 w 6019799"/>
              <a:gd name="connsiteY4" fmla="*/ 180975 h 790576"/>
              <a:gd name="connsiteX5" fmla="*/ 4757736 w 6019799"/>
              <a:gd name="connsiteY5" fmla="*/ 195262 h 790576"/>
              <a:gd name="connsiteX6" fmla="*/ 4457698 w 6019799"/>
              <a:gd name="connsiteY6" fmla="*/ 214312 h 790576"/>
              <a:gd name="connsiteX7" fmla="*/ 4195761 w 6019799"/>
              <a:gd name="connsiteY7" fmla="*/ 245269 h 790576"/>
              <a:gd name="connsiteX8" fmla="*/ 3919536 w 6019799"/>
              <a:gd name="connsiteY8" fmla="*/ 283369 h 790576"/>
              <a:gd name="connsiteX9" fmla="*/ 3624261 w 6019799"/>
              <a:gd name="connsiteY9" fmla="*/ 304800 h 790576"/>
              <a:gd name="connsiteX10" fmla="*/ 3359942 w 6019799"/>
              <a:gd name="connsiteY10" fmla="*/ 330994 h 790576"/>
              <a:gd name="connsiteX11" fmla="*/ 3081336 w 6019799"/>
              <a:gd name="connsiteY11" fmla="*/ 350044 h 790576"/>
              <a:gd name="connsiteX12" fmla="*/ 2890836 w 6019799"/>
              <a:gd name="connsiteY12" fmla="*/ 378619 h 790576"/>
              <a:gd name="connsiteX13" fmla="*/ 2481261 w 6019799"/>
              <a:gd name="connsiteY13" fmla="*/ 435769 h 790576"/>
              <a:gd name="connsiteX14" fmla="*/ 2245517 w 6019799"/>
              <a:gd name="connsiteY14" fmla="*/ 445294 h 790576"/>
              <a:gd name="connsiteX15" fmla="*/ 2031205 w 6019799"/>
              <a:gd name="connsiteY15" fmla="*/ 466725 h 790576"/>
              <a:gd name="connsiteX16" fmla="*/ 1728786 w 6019799"/>
              <a:gd name="connsiteY16" fmla="*/ 540544 h 790576"/>
              <a:gd name="connsiteX17" fmla="*/ 1464468 w 6019799"/>
              <a:gd name="connsiteY17" fmla="*/ 571500 h 790576"/>
              <a:gd name="connsiteX18" fmla="*/ 1052511 w 6019799"/>
              <a:gd name="connsiteY18" fmla="*/ 597694 h 790576"/>
              <a:gd name="connsiteX19" fmla="*/ 766761 w 6019799"/>
              <a:gd name="connsiteY19" fmla="*/ 626269 h 790576"/>
              <a:gd name="connsiteX20" fmla="*/ 300036 w 6019799"/>
              <a:gd name="connsiteY20" fmla="*/ 664369 h 790576"/>
              <a:gd name="connsiteX21" fmla="*/ 0 w 6019799"/>
              <a:gd name="connsiteY21" fmla="*/ 790576 h 790576"/>
              <a:gd name="connsiteX0" fmla="*/ 6019799 w 6019799"/>
              <a:gd name="connsiteY0" fmla="*/ 0 h 798986"/>
              <a:gd name="connsiteX1" fmla="*/ 5657847 w 6019799"/>
              <a:gd name="connsiteY1" fmla="*/ 104776 h 798986"/>
              <a:gd name="connsiteX2" fmla="*/ 5388766 w 6019799"/>
              <a:gd name="connsiteY2" fmla="*/ 140494 h 798986"/>
              <a:gd name="connsiteX3" fmla="*/ 5164930 w 6019799"/>
              <a:gd name="connsiteY3" fmla="*/ 169069 h 798986"/>
              <a:gd name="connsiteX4" fmla="*/ 4960142 w 6019799"/>
              <a:gd name="connsiteY4" fmla="*/ 180975 h 798986"/>
              <a:gd name="connsiteX5" fmla="*/ 4757736 w 6019799"/>
              <a:gd name="connsiteY5" fmla="*/ 195262 h 798986"/>
              <a:gd name="connsiteX6" fmla="*/ 4457698 w 6019799"/>
              <a:gd name="connsiteY6" fmla="*/ 214312 h 798986"/>
              <a:gd name="connsiteX7" fmla="*/ 4195761 w 6019799"/>
              <a:gd name="connsiteY7" fmla="*/ 245269 h 798986"/>
              <a:gd name="connsiteX8" fmla="*/ 3919536 w 6019799"/>
              <a:gd name="connsiteY8" fmla="*/ 283369 h 798986"/>
              <a:gd name="connsiteX9" fmla="*/ 3624261 w 6019799"/>
              <a:gd name="connsiteY9" fmla="*/ 304800 h 798986"/>
              <a:gd name="connsiteX10" fmla="*/ 3359942 w 6019799"/>
              <a:gd name="connsiteY10" fmla="*/ 330994 h 798986"/>
              <a:gd name="connsiteX11" fmla="*/ 3081336 w 6019799"/>
              <a:gd name="connsiteY11" fmla="*/ 350044 h 798986"/>
              <a:gd name="connsiteX12" fmla="*/ 2890836 w 6019799"/>
              <a:gd name="connsiteY12" fmla="*/ 378619 h 798986"/>
              <a:gd name="connsiteX13" fmla="*/ 2481261 w 6019799"/>
              <a:gd name="connsiteY13" fmla="*/ 435769 h 798986"/>
              <a:gd name="connsiteX14" fmla="*/ 2245517 w 6019799"/>
              <a:gd name="connsiteY14" fmla="*/ 445294 h 798986"/>
              <a:gd name="connsiteX15" fmla="*/ 2031205 w 6019799"/>
              <a:gd name="connsiteY15" fmla="*/ 466725 h 798986"/>
              <a:gd name="connsiteX16" fmla="*/ 1728786 w 6019799"/>
              <a:gd name="connsiteY16" fmla="*/ 540544 h 798986"/>
              <a:gd name="connsiteX17" fmla="*/ 1464468 w 6019799"/>
              <a:gd name="connsiteY17" fmla="*/ 571500 h 798986"/>
              <a:gd name="connsiteX18" fmla="*/ 1052511 w 6019799"/>
              <a:gd name="connsiteY18" fmla="*/ 597694 h 798986"/>
              <a:gd name="connsiteX19" fmla="*/ 766761 w 6019799"/>
              <a:gd name="connsiteY19" fmla="*/ 626269 h 798986"/>
              <a:gd name="connsiteX20" fmla="*/ 319086 w 6019799"/>
              <a:gd name="connsiteY20" fmla="*/ 788194 h 798986"/>
              <a:gd name="connsiteX21" fmla="*/ 0 w 6019799"/>
              <a:gd name="connsiteY21" fmla="*/ 790576 h 79898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81311 w 6010274"/>
              <a:gd name="connsiteY12" fmla="*/ 378619 h 828676"/>
              <a:gd name="connsiteX13" fmla="*/ 2471736 w 6010274"/>
              <a:gd name="connsiteY13" fmla="*/ 435769 h 828676"/>
              <a:gd name="connsiteX14" fmla="*/ 2235992 w 6010274"/>
              <a:gd name="connsiteY14" fmla="*/ 445294 h 828676"/>
              <a:gd name="connsiteX15" fmla="*/ 2021680 w 6010274"/>
              <a:gd name="connsiteY15" fmla="*/ 466725 h 828676"/>
              <a:gd name="connsiteX16" fmla="*/ 1719261 w 6010274"/>
              <a:gd name="connsiteY16" fmla="*/ 540544 h 828676"/>
              <a:gd name="connsiteX17" fmla="*/ 1454943 w 6010274"/>
              <a:gd name="connsiteY17" fmla="*/ 571500 h 828676"/>
              <a:gd name="connsiteX18" fmla="*/ 1042986 w 6010274"/>
              <a:gd name="connsiteY18" fmla="*/ 597694 h 828676"/>
              <a:gd name="connsiteX19" fmla="*/ 757236 w 6010274"/>
              <a:gd name="connsiteY19" fmla="*/ 626269 h 828676"/>
              <a:gd name="connsiteX20" fmla="*/ 309561 w 6010274"/>
              <a:gd name="connsiteY20" fmla="*/ 788194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81311 w 6010274"/>
              <a:gd name="connsiteY12" fmla="*/ 378619 h 828676"/>
              <a:gd name="connsiteX13" fmla="*/ 2471736 w 6010274"/>
              <a:gd name="connsiteY13" fmla="*/ 435769 h 828676"/>
              <a:gd name="connsiteX14" fmla="*/ 2235992 w 6010274"/>
              <a:gd name="connsiteY14" fmla="*/ 445294 h 828676"/>
              <a:gd name="connsiteX15" fmla="*/ 2021680 w 6010274"/>
              <a:gd name="connsiteY15" fmla="*/ 466725 h 828676"/>
              <a:gd name="connsiteX16" fmla="*/ 1719261 w 6010274"/>
              <a:gd name="connsiteY16" fmla="*/ 540544 h 828676"/>
              <a:gd name="connsiteX17" fmla="*/ 1454943 w 6010274"/>
              <a:gd name="connsiteY17" fmla="*/ 571500 h 828676"/>
              <a:gd name="connsiteX18" fmla="*/ 1042986 w 6010274"/>
              <a:gd name="connsiteY18" fmla="*/ 597694 h 828676"/>
              <a:gd name="connsiteX19" fmla="*/ 747711 w 6010274"/>
              <a:gd name="connsiteY19" fmla="*/ 750094 h 828676"/>
              <a:gd name="connsiteX20" fmla="*/ 309561 w 6010274"/>
              <a:gd name="connsiteY20" fmla="*/ 788194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81311 w 6010274"/>
              <a:gd name="connsiteY12" fmla="*/ 378619 h 828676"/>
              <a:gd name="connsiteX13" fmla="*/ 2471736 w 6010274"/>
              <a:gd name="connsiteY13" fmla="*/ 435769 h 828676"/>
              <a:gd name="connsiteX14" fmla="*/ 2235992 w 6010274"/>
              <a:gd name="connsiteY14" fmla="*/ 445294 h 828676"/>
              <a:gd name="connsiteX15" fmla="*/ 2021680 w 6010274"/>
              <a:gd name="connsiteY15" fmla="*/ 466725 h 828676"/>
              <a:gd name="connsiteX16" fmla="*/ 1719261 w 6010274"/>
              <a:gd name="connsiteY16" fmla="*/ 540544 h 828676"/>
              <a:gd name="connsiteX17" fmla="*/ 1454943 w 6010274"/>
              <a:gd name="connsiteY17" fmla="*/ 571500 h 828676"/>
              <a:gd name="connsiteX18" fmla="*/ 1042986 w 6010274"/>
              <a:gd name="connsiteY18" fmla="*/ 597694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81311 w 6010274"/>
              <a:gd name="connsiteY12" fmla="*/ 378619 h 828676"/>
              <a:gd name="connsiteX13" fmla="*/ 2471736 w 6010274"/>
              <a:gd name="connsiteY13" fmla="*/ 435769 h 828676"/>
              <a:gd name="connsiteX14" fmla="*/ 2235992 w 6010274"/>
              <a:gd name="connsiteY14" fmla="*/ 445294 h 828676"/>
              <a:gd name="connsiteX15" fmla="*/ 2021680 w 6010274"/>
              <a:gd name="connsiteY15" fmla="*/ 466725 h 828676"/>
              <a:gd name="connsiteX16" fmla="*/ 1719261 w 6010274"/>
              <a:gd name="connsiteY16" fmla="*/ 540544 h 828676"/>
              <a:gd name="connsiteX17" fmla="*/ 1454943 w 6010274"/>
              <a:gd name="connsiteY17" fmla="*/ 571500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81311 w 6010274"/>
              <a:gd name="connsiteY12" fmla="*/ 378619 h 828676"/>
              <a:gd name="connsiteX13" fmla="*/ 2471736 w 6010274"/>
              <a:gd name="connsiteY13" fmla="*/ 435769 h 828676"/>
              <a:gd name="connsiteX14" fmla="*/ 2235992 w 6010274"/>
              <a:gd name="connsiteY14" fmla="*/ 445294 h 828676"/>
              <a:gd name="connsiteX15" fmla="*/ 2021680 w 6010274"/>
              <a:gd name="connsiteY15" fmla="*/ 466725 h 828676"/>
              <a:gd name="connsiteX16" fmla="*/ 1719261 w 6010274"/>
              <a:gd name="connsiteY16" fmla="*/ 540544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81311 w 6010274"/>
              <a:gd name="connsiteY12" fmla="*/ 378619 h 828676"/>
              <a:gd name="connsiteX13" fmla="*/ 2471736 w 6010274"/>
              <a:gd name="connsiteY13" fmla="*/ 435769 h 828676"/>
              <a:gd name="connsiteX14" fmla="*/ 2235992 w 6010274"/>
              <a:gd name="connsiteY14" fmla="*/ 445294 h 828676"/>
              <a:gd name="connsiteX15" fmla="*/ 2021680 w 6010274"/>
              <a:gd name="connsiteY15" fmla="*/ 466725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81311 w 6010274"/>
              <a:gd name="connsiteY12" fmla="*/ 378619 h 828676"/>
              <a:gd name="connsiteX13" fmla="*/ 2471736 w 6010274"/>
              <a:gd name="connsiteY13" fmla="*/ 435769 h 828676"/>
              <a:gd name="connsiteX14" fmla="*/ 2235992 w 6010274"/>
              <a:gd name="connsiteY14" fmla="*/ 445294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81311 w 6010274"/>
              <a:gd name="connsiteY12" fmla="*/ 378619 h 828676"/>
              <a:gd name="connsiteX13" fmla="*/ 2471736 w 6010274"/>
              <a:gd name="connsiteY13" fmla="*/ 43576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81311 w 6010274"/>
              <a:gd name="connsiteY12" fmla="*/ 37861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71811 w 6010274"/>
              <a:gd name="connsiteY11" fmla="*/ 35004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30994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14736 w 6010274"/>
              <a:gd name="connsiteY9" fmla="*/ 304800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10011 w 6010274"/>
              <a:gd name="connsiteY8" fmla="*/ 283369 h 828676"/>
              <a:gd name="connsiteX9" fmla="*/ 3633786 w 6010274"/>
              <a:gd name="connsiteY9" fmla="*/ 352425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186236 w 6010274"/>
              <a:gd name="connsiteY7" fmla="*/ 245269 h 828676"/>
              <a:gd name="connsiteX8" fmla="*/ 3929061 w 6010274"/>
              <a:gd name="connsiteY8" fmla="*/ 340519 h 828676"/>
              <a:gd name="connsiteX9" fmla="*/ 3633786 w 6010274"/>
              <a:gd name="connsiteY9" fmla="*/ 352425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48173 w 6010274"/>
              <a:gd name="connsiteY6" fmla="*/ 214312 h 828676"/>
              <a:gd name="connsiteX7" fmla="*/ 4205286 w 6010274"/>
              <a:gd name="connsiteY7" fmla="*/ 302419 h 828676"/>
              <a:gd name="connsiteX8" fmla="*/ 3929061 w 6010274"/>
              <a:gd name="connsiteY8" fmla="*/ 340519 h 828676"/>
              <a:gd name="connsiteX9" fmla="*/ 3633786 w 6010274"/>
              <a:gd name="connsiteY9" fmla="*/ 352425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48211 w 6010274"/>
              <a:gd name="connsiteY5" fmla="*/ 195262 h 828676"/>
              <a:gd name="connsiteX6" fmla="*/ 4467223 w 6010274"/>
              <a:gd name="connsiteY6" fmla="*/ 290512 h 828676"/>
              <a:gd name="connsiteX7" fmla="*/ 4205286 w 6010274"/>
              <a:gd name="connsiteY7" fmla="*/ 302419 h 828676"/>
              <a:gd name="connsiteX8" fmla="*/ 3929061 w 6010274"/>
              <a:gd name="connsiteY8" fmla="*/ 340519 h 828676"/>
              <a:gd name="connsiteX9" fmla="*/ 3633786 w 6010274"/>
              <a:gd name="connsiteY9" fmla="*/ 352425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50617 w 6010274"/>
              <a:gd name="connsiteY4" fmla="*/ 180975 h 828676"/>
              <a:gd name="connsiteX5" fmla="*/ 4776786 w 6010274"/>
              <a:gd name="connsiteY5" fmla="*/ 261937 h 828676"/>
              <a:gd name="connsiteX6" fmla="*/ 4467223 w 6010274"/>
              <a:gd name="connsiteY6" fmla="*/ 290512 h 828676"/>
              <a:gd name="connsiteX7" fmla="*/ 4205286 w 6010274"/>
              <a:gd name="connsiteY7" fmla="*/ 302419 h 828676"/>
              <a:gd name="connsiteX8" fmla="*/ 3929061 w 6010274"/>
              <a:gd name="connsiteY8" fmla="*/ 340519 h 828676"/>
              <a:gd name="connsiteX9" fmla="*/ 3633786 w 6010274"/>
              <a:gd name="connsiteY9" fmla="*/ 352425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155405 w 6010274"/>
              <a:gd name="connsiteY3" fmla="*/ 169069 h 828676"/>
              <a:gd name="connsiteX4" fmla="*/ 4969667 w 6010274"/>
              <a:gd name="connsiteY4" fmla="*/ 238125 h 828676"/>
              <a:gd name="connsiteX5" fmla="*/ 4776786 w 6010274"/>
              <a:gd name="connsiteY5" fmla="*/ 261937 h 828676"/>
              <a:gd name="connsiteX6" fmla="*/ 4467223 w 6010274"/>
              <a:gd name="connsiteY6" fmla="*/ 290512 h 828676"/>
              <a:gd name="connsiteX7" fmla="*/ 4205286 w 6010274"/>
              <a:gd name="connsiteY7" fmla="*/ 302419 h 828676"/>
              <a:gd name="connsiteX8" fmla="*/ 3929061 w 6010274"/>
              <a:gd name="connsiteY8" fmla="*/ 340519 h 828676"/>
              <a:gd name="connsiteX9" fmla="*/ 3633786 w 6010274"/>
              <a:gd name="connsiteY9" fmla="*/ 352425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79241 w 6010274"/>
              <a:gd name="connsiteY2" fmla="*/ 140494 h 828676"/>
              <a:gd name="connsiteX3" fmla="*/ 5212555 w 6010274"/>
              <a:gd name="connsiteY3" fmla="*/ 216694 h 828676"/>
              <a:gd name="connsiteX4" fmla="*/ 4969667 w 6010274"/>
              <a:gd name="connsiteY4" fmla="*/ 238125 h 828676"/>
              <a:gd name="connsiteX5" fmla="*/ 4776786 w 6010274"/>
              <a:gd name="connsiteY5" fmla="*/ 261937 h 828676"/>
              <a:gd name="connsiteX6" fmla="*/ 4467223 w 6010274"/>
              <a:gd name="connsiteY6" fmla="*/ 290512 h 828676"/>
              <a:gd name="connsiteX7" fmla="*/ 4205286 w 6010274"/>
              <a:gd name="connsiteY7" fmla="*/ 302419 h 828676"/>
              <a:gd name="connsiteX8" fmla="*/ 3929061 w 6010274"/>
              <a:gd name="connsiteY8" fmla="*/ 340519 h 828676"/>
              <a:gd name="connsiteX9" fmla="*/ 3633786 w 6010274"/>
              <a:gd name="connsiteY9" fmla="*/ 352425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48322 w 6010274"/>
              <a:gd name="connsiteY1" fmla="*/ 104776 h 828676"/>
              <a:gd name="connsiteX2" fmla="*/ 5398291 w 6010274"/>
              <a:gd name="connsiteY2" fmla="*/ 178594 h 828676"/>
              <a:gd name="connsiteX3" fmla="*/ 5212555 w 6010274"/>
              <a:gd name="connsiteY3" fmla="*/ 216694 h 828676"/>
              <a:gd name="connsiteX4" fmla="*/ 4969667 w 6010274"/>
              <a:gd name="connsiteY4" fmla="*/ 238125 h 828676"/>
              <a:gd name="connsiteX5" fmla="*/ 4776786 w 6010274"/>
              <a:gd name="connsiteY5" fmla="*/ 261937 h 828676"/>
              <a:gd name="connsiteX6" fmla="*/ 4467223 w 6010274"/>
              <a:gd name="connsiteY6" fmla="*/ 290512 h 828676"/>
              <a:gd name="connsiteX7" fmla="*/ 4205286 w 6010274"/>
              <a:gd name="connsiteY7" fmla="*/ 302419 h 828676"/>
              <a:gd name="connsiteX8" fmla="*/ 3929061 w 6010274"/>
              <a:gd name="connsiteY8" fmla="*/ 340519 h 828676"/>
              <a:gd name="connsiteX9" fmla="*/ 3633786 w 6010274"/>
              <a:gd name="connsiteY9" fmla="*/ 352425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10274 w 6010274"/>
              <a:gd name="connsiteY0" fmla="*/ 0 h 828676"/>
              <a:gd name="connsiteX1" fmla="*/ 5686422 w 6010274"/>
              <a:gd name="connsiteY1" fmla="*/ 152401 h 828676"/>
              <a:gd name="connsiteX2" fmla="*/ 5398291 w 6010274"/>
              <a:gd name="connsiteY2" fmla="*/ 178594 h 828676"/>
              <a:gd name="connsiteX3" fmla="*/ 5212555 w 6010274"/>
              <a:gd name="connsiteY3" fmla="*/ 216694 h 828676"/>
              <a:gd name="connsiteX4" fmla="*/ 4969667 w 6010274"/>
              <a:gd name="connsiteY4" fmla="*/ 238125 h 828676"/>
              <a:gd name="connsiteX5" fmla="*/ 4776786 w 6010274"/>
              <a:gd name="connsiteY5" fmla="*/ 261937 h 828676"/>
              <a:gd name="connsiteX6" fmla="*/ 4467223 w 6010274"/>
              <a:gd name="connsiteY6" fmla="*/ 290512 h 828676"/>
              <a:gd name="connsiteX7" fmla="*/ 4205286 w 6010274"/>
              <a:gd name="connsiteY7" fmla="*/ 302419 h 828676"/>
              <a:gd name="connsiteX8" fmla="*/ 3929061 w 6010274"/>
              <a:gd name="connsiteY8" fmla="*/ 340519 h 828676"/>
              <a:gd name="connsiteX9" fmla="*/ 3633786 w 6010274"/>
              <a:gd name="connsiteY9" fmla="*/ 352425 h 828676"/>
              <a:gd name="connsiteX10" fmla="*/ 3350417 w 6010274"/>
              <a:gd name="connsiteY10" fmla="*/ 397669 h 828676"/>
              <a:gd name="connsiteX11" fmla="*/ 3043236 w 6010274"/>
              <a:gd name="connsiteY11" fmla="*/ 445294 h 828676"/>
              <a:gd name="connsiteX12" fmla="*/ 2814636 w 6010274"/>
              <a:gd name="connsiteY12" fmla="*/ 473869 h 828676"/>
              <a:gd name="connsiteX13" fmla="*/ 2471736 w 6010274"/>
              <a:gd name="connsiteY13" fmla="*/ 531019 h 828676"/>
              <a:gd name="connsiteX14" fmla="*/ 2235992 w 6010274"/>
              <a:gd name="connsiteY14" fmla="*/ 550069 h 828676"/>
              <a:gd name="connsiteX15" fmla="*/ 2040730 w 6010274"/>
              <a:gd name="connsiteY15" fmla="*/ 571500 h 828676"/>
              <a:gd name="connsiteX16" fmla="*/ 1719261 w 6010274"/>
              <a:gd name="connsiteY16" fmla="*/ 626269 h 828676"/>
              <a:gd name="connsiteX17" fmla="*/ 1445418 w 6010274"/>
              <a:gd name="connsiteY17" fmla="*/ 657225 h 828676"/>
              <a:gd name="connsiteX18" fmla="*/ 1042986 w 6010274"/>
              <a:gd name="connsiteY18" fmla="*/ 721519 h 828676"/>
              <a:gd name="connsiteX19" fmla="*/ 747711 w 6010274"/>
              <a:gd name="connsiteY19" fmla="*/ 750094 h 828676"/>
              <a:gd name="connsiteX20" fmla="*/ 376236 w 6010274"/>
              <a:gd name="connsiteY20" fmla="*/ 797719 h 828676"/>
              <a:gd name="connsiteX21" fmla="*/ 0 w 6010274"/>
              <a:gd name="connsiteY21" fmla="*/ 828676 h 828676"/>
              <a:gd name="connsiteX0" fmla="*/ 6000749 w 6000749"/>
              <a:gd name="connsiteY0" fmla="*/ 0 h 771526"/>
              <a:gd name="connsiteX1" fmla="*/ 5686422 w 6000749"/>
              <a:gd name="connsiteY1" fmla="*/ 95251 h 771526"/>
              <a:gd name="connsiteX2" fmla="*/ 5398291 w 6000749"/>
              <a:gd name="connsiteY2" fmla="*/ 121444 h 771526"/>
              <a:gd name="connsiteX3" fmla="*/ 5212555 w 6000749"/>
              <a:gd name="connsiteY3" fmla="*/ 159544 h 771526"/>
              <a:gd name="connsiteX4" fmla="*/ 4969667 w 6000749"/>
              <a:gd name="connsiteY4" fmla="*/ 180975 h 771526"/>
              <a:gd name="connsiteX5" fmla="*/ 4776786 w 6000749"/>
              <a:gd name="connsiteY5" fmla="*/ 204787 h 771526"/>
              <a:gd name="connsiteX6" fmla="*/ 4467223 w 6000749"/>
              <a:gd name="connsiteY6" fmla="*/ 233362 h 771526"/>
              <a:gd name="connsiteX7" fmla="*/ 4205286 w 6000749"/>
              <a:gd name="connsiteY7" fmla="*/ 245269 h 771526"/>
              <a:gd name="connsiteX8" fmla="*/ 3929061 w 6000749"/>
              <a:gd name="connsiteY8" fmla="*/ 283369 h 771526"/>
              <a:gd name="connsiteX9" fmla="*/ 3633786 w 6000749"/>
              <a:gd name="connsiteY9" fmla="*/ 295275 h 771526"/>
              <a:gd name="connsiteX10" fmla="*/ 3350417 w 6000749"/>
              <a:gd name="connsiteY10" fmla="*/ 340519 h 771526"/>
              <a:gd name="connsiteX11" fmla="*/ 3043236 w 6000749"/>
              <a:gd name="connsiteY11" fmla="*/ 388144 h 771526"/>
              <a:gd name="connsiteX12" fmla="*/ 2814636 w 6000749"/>
              <a:gd name="connsiteY12" fmla="*/ 416719 h 771526"/>
              <a:gd name="connsiteX13" fmla="*/ 2471736 w 6000749"/>
              <a:gd name="connsiteY13" fmla="*/ 473869 h 771526"/>
              <a:gd name="connsiteX14" fmla="*/ 2235992 w 6000749"/>
              <a:gd name="connsiteY14" fmla="*/ 492919 h 771526"/>
              <a:gd name="connsiteX15" fmla="*/ 2040730 w 6000749"/>
              <a:gd name="connsiteY15" fmla="*/ 514350 h 771526"/>
              <a:gd name="connsiteX16" fmla="*/ 1719261 w 6000749"/>
              <a:gd name="connsiteY16" fmla="*/ 569119 h 771526"/>
              <a:gd name="connsiteX17" fmla="*/ 1445418 w 6000749"/>
              <a:gd name="connsiteY17" fmla="*/ 600075 h 771526"/>
              <a:gd name="connsiteX18" fmla="*/ 1042986 w 6000749"/>
              <a:gd name="connsiteY18" fmla="*/ 664369 h 771526"/>
              <a:gd name="connsiteX19" fmla="*/ 747711 w 6000749"/>
              <a:gd name="connsiteY19" fmla="*/ 692944 h 771526"/>
              <a:gd name="connsiteX20" fmla="*/ 376236 w 6000749"/>
              <a:gd name="connsiteY20" fmla="*/ 740569 h 771526"/>
              <a:gd name="connsiteX21" fmla="*/ 0 w 6000749"/>
              <a:gd name="connsiteY21" fmla="*/ 771526 h 771526"/>
              <a:gd name="connsiteX0" fmla="*/ 6000749 w 6000749"/>
              <a:gd name="connsiteY0" fmla="*/ 0 h 771526"/>
              <a:gd name="connsiteX1" fmla="*/ 5724522 w 6000749"/>
              <a:gd name="connsiteY1" fmla="*/ 76201 h 771526"/>
              <a:gd name="connsiteX2" fmla="*/ 5398291 w 6000749"/>
              <a:gd name="connsiteY2" fmla="*/ 121444 h 771526"/>
              <a:gd name="connsiteX3" fmla="*/ 5212555 w 6000749"/>
              <a:gd name="connsiteY3" fmla="*/ 159544 h 771526"/>
              <a:gd name="connsiteX4" fmla="*/ 4969667 w 6000749"/>
              <a:gd name="connsiteY4" fmla="*/ 180975 h 771526"/>
              <a:gd name="connsiteX5" fmla="*/ 4776786 w 6000749"/>
              <a:gd name="connsiteY5" fmla="*/ 204787 h 771526"/>
              <a:gd name="connsiteX6" fmla="*/ 4467223 w 6000749"/>
              <a:gd name="connsiteY6" fmla="*/ 233362 h 771526"/>
              <a:gd name="connsiteX7" fmla="*/ 4205286 w 6000749"/>
              <a:gd name="connsiteY7" fmla="*/ 245269 h 771526"/>
              <a:gd name="connsiteX8" fmla="*/ 3929061 w 6000749"/>
              <a:gd name="connsiteY8" fmla="*/ 283369 h 771526"/>
              <a:gd name="connsiteX9" fmla="*/ 3633786 w 6000749"/>
              <a:gd name="connsiteY9" fmla="*/ 295275 h 771526"/>
              <a:gd name="connsiteX10" fmla="*/ 3350417 w 6000749"/>
              <a:gd name="connsiteY10" fmla="*/ 340519 h 771526"/>
              <a:gd name="connsiteX11" fmla="*/ 3043236 w 6000749"/>
              <a:gd name="connsiteY11" fmla="*/ 388144 h 771526"/>
              <a:gd name="connsiteX12" fmla="*/ 2814636 w 6000749"/>
              <a:gd name="connsiteY12" fmla="*/ 416719 h 771526"/>
              <a:gd name="connsiteX13" fmla="*/ 2471736 w 6000749"/>
              <a:gd name="connsiteY13" fmla="*/ 473869 h 771526"/>
              <a:gd name="connsiteX14" fmla="*/ 2235992 w 6000749"/>
              <a:gd name="connsiteY14" fmla="*/ 492919 h 771526"/>
              <a:gd name="connsiteX15" fmla="*/ 2040730 w 6000749"/>
              <a:gd name="connsiteY15" fmla="*/ 514350 h 771526"/>
              <a:gd name="connsiteX16" fmla="*/ 1719261 w 6000749"/>
              <a:gd name="connsiteY16" fmla="*/ 569119 h 771526"/>
              <a:gd name="connsiteX17" fmla="*/ 1445418 w 6000749"/>
              <a:gd name="connsiteY17" fmla="*/ 600075 h 771526"/>
              <a:gd name="connsiteX18" fmla="*/ 1042986 w 6000749"/>
              <a:gd name="connsiteY18" fmla="*/ 664369 h 771526"/>
              <a:gd name="connsiteX19" fmla="*/ 747711 w 6000749"/>
              <a:gd name="connsiteY19" fmla="*/ 692944 h 771526"/>
              <a:gd name="connsiteX20" fmla="*/ 376236 w 6000749"/>
              <a:gd name="connsiteY20" fmla="*/ 740569 h 771526"/>
              <a:gd name="connsiteX21" fmla="*/ 0 w 6000749"/>
              <a:gd name="connsiteY21" fmla="*/ 771526 h 771526"/>
              <a:gd name="connsiteX0" fmla="*/ 6000749 w 6000749"/>
              <a:gd name="connsiteY0" fmla="*/ 0 h 952501"/>
              <a:gd name="connsiteX1" fmla="*/ 5724522 w 6000749"/>
              <a:gd name="connsiteY1" fmla="*/ 76201 h 952501"/>
              <a:gd name="connsiteX2" fmla="*/ 5398291 w 6000749"/>
              <a:gd name="connsiteY2" fmla="*/ 121444 h 952501"/>
              <a:gd name="connsiteX3" fmla="*/ 5212555 w 6000749"/>
              <a:gd name="connsiteY3" fmla="*/ 159544 h 952501"/>
              <a:gd name="connsiteX4" fmla="*/ 4969667 w 6000749"/>
              <a:gd name="connsiteY4" fmla="*/ 180975 h 952501"/>
              <a:gd name="connsiteX5" fmla="*/ 4776786 w 6000749"/>
              <a:gd name="connsiteY5" fmla="*/ 204787 h 952501"/>
              <a:gd name="connsiteX6" fmla="*/ 4467223 w 6000749"/>
              <a:gd name="connsiteY6" fmla="*/ 233362 h 952501"/>
              <a:gd name="connsiteX7" fmla="*/ 4205286 w 6000749"/>
              <a:gd name="connsiteY7" fmla="*/ 245269 h 952501"/>
              <a:gd name="connsiteX8" fmla="*/ 3929061 w 6000749"/>
              <a:gd name="connsiteY8" fmla="*/ 283369 h 952501"/>
              <a:gd name="connsiteX9" fmla="*/ 3633786 w 6000749"/>
              <a:gd name="connsiteY9" fmla="*/ 295275 h 952501"/>
              <a:gd name="connsiteX10" fmla="*/ 3350417 w 6000749"/>
              <a:gd name="connsiteY10" fmla="*/ 340519 h 952501"/>
              <a:gd name="connsiteX11" fmla="*/ 3043236 w 6000749"/>
              <a:gd name="connsiteY11" fmla="*/ 388144 h 952501"/>
              <a:gd name="connsiteX12" fmla="*/ 2814636 w 6000749"/>
              <a:gd name="connsiteY12" fmla="*/ 416719 h 952501"/>
              <a:gd name="connsiteX13" fmla="*/ 2471736 w 6000749"/>
              <a:gd name="connsiteY13" fmla="*/ 473869 h 952501"/>
              <a:gd name="connsiteX14" fmla="*/ 2235992 w 6000749"/>
              <a:gd name="connsiteY14" fmla="*/ 492919 h 952501"/>
              <a:gd name="connsiteX15" fmla="*/ 2040730 w 6000749"/>
              <a:gd name="connsiteY15" fmla="*/ 514350 h 952501"/>
              <a:gd name="connsiteX16" fmla="*/ 1719261 w 6000749"/>
              <a:gd name="connsiteY16" fmla="*/ 569119 h 952501"/>
              <a:gd name="connsiteX17" fmla="*/ 1445418 w 6000749"/>
              <a:gd name="connsiteY17" fmla="*/ 600075 h 952501"/>
              <a:gd name="connsiteX18" fmla="*/ 1042986 w 6000749"/>
              <a:gd name="connsiteY18" fmla="*/ 664369 h 952501"/>
              <a:gd name="connsiteX19" fmla="*/ 747711 w 6000749"/>
              <a:gd name="connsiteY19" fmla="*/ 692944 h 952501"/>
              <a:gd name="connsiteX20" fmla="*/ 376236 w 6000749"/>
              <a:gd name="connsiteY20" fmla="*/ 740569 h 952501"/>
              <a:gd name="connsiteX21" fmla="*/ 0 w 6000749"/>
              <a:gd name="connsiteY21" fmla="*/ 952501 h 952501"/>
              <a:gd name="connsiteX0" fmla="*/ 6000749 w 6000749"/>
              <a:gd name="connsiteY0" fmla="*/ 0 h 967923"/>
              <a:gd name="connsiteX1" fmla="*/ 5724522 w 6000749"/>
              <a:gd name="connsiteY1" fmla="*/ 76201 h 967923"/>
              <a:gd name="connsiteX2" fmla="*/ 5398291 w 6000749"/>
              <a:gd name="connsiteY2" fmla="*/ 121444 h 967923"/>
              <a:gd name="connsiteX3" fmla="*/ 5212555 w 6000749"/>
              <a:gd name="connsiteY3" fmla="*/ 159544 h 967923"/>
              <a:gd name="connsiteX4" fmla="*/ 4969667 w 6000749"/>
              <a:gd name="connsiteY4" fmla="*/ 180975 h 967923"/>
              <a:gd name="connsiteX5" fmla="*/ 4776786 w 6000749"/>
              <a:gd name="connsiteY5" fmla="*/ 204787 h 967923"/>
              <a:gd name="connsiteX6" fmla="*/ 4467223 w 6000749"/>
              <a:gd name="connsiteY6" fmla="*/ 233362 h 967923"/>
              <a:gd name="connsiteX7" fmla="*/ 4205286 w 6000749"/>
              <a:gd name="connsiteY7" fmla="*/ 245269 h 967923"/>
              <a:gd name="connsiteX8" fmla="*/ 3929061 w 6000749"/>
              <a:gd name="connsiteY8" fmla="*/ 283369 h 967923"/>
              <a:gd name="connsiteX9" fmla="*/ 3633786 w 6000749"/>
              <a:gd name="connsiteY9" fmla="*/ 295275 h 967923"/>
              <a:gd name="connsiteX10" fmla="*/ 3350417 w 6000749"/>
              <a:gd name="connsiteY10" fmla="*/ 340519 h 967923"/>
              <a:gd name="connsiteX11" fmla="*/ 3043236 w 6000749"/>
              <a:gd name="connsiteY11" fmla="*/ 388144 h 967923"/>
              <a:gd name="connsiteX12" fmla="*/ 2814636 w 6000749"/>
              <a:gd name="connsiteY12" fmla="*/ 416719 h 967923"/>
              <a:gd name="connsiteX13" fmla="*/ 2471736 w 6000749"/>
              <a:gd name="connsiteY13" fmla="*/ 473869 h 967923"/>
              <a:gd name="connsiteX14" fmla="*/ 2235992 w 6000749"/>
              <a:gd name="connsiteY14" fmla="*/ 492919 h 967923"/>
              <a:gd name="connsiteX15" fmla="*/ 2040730 w 6000749"/>
              <a:gd name="connsiteY15" fmla="*/ 514350 h 967923"/>
              <a:gd name="connsiteX16" fmla="*/ 1719261 w 6000749"/>
              <a:gd name="connsiteY16" fmla="*/ 569119 h 967923"/>
              <a:gd name="connsiteX17" fmla="*/ 1445418 w 6000749"/>
              <a:gd name="connsiteY17" fmla="*/ 600075 h 967923"/>
              <a:gd name="connsiteX18" fmla="*/ 1042986 w 6000749"/>
              <a:gd name="connsiteY18" fmla="*/ 664369 h 967923"/>
              <a:gd name="connsiteX19" fmla="*/ 747711 w 6000749"/>
              <a:gd name="connsiteY19" fmla="*/ 692944 h 967923"/>
              <a:gd name="connsiteX20" fmla="*/ 366711 w 6000749"/>
              <a:gd name="connsiteY20" fmla="*/ 950119 h 967923"/>
              <a:gd name="connsiteX21" fmla="*/ 0 w 6000749"/>
              <a:gd name="connsiteY21" fmla="*/ 952501 h 967923"/>
              <a:gd name="connsiteX0" fmla="*/ 6000749 w 6000749"/>
              <a:gd name="connsiteY0" fmla="*/ 0 h 953340"/>
              <a:gd name="connsiteX1" fmla="*/ 5724522 w 6000749"/>
              <a:gd name="connsiteY1" fmla="*/ 76201 h 953340"/>
              <a:gd name="connsiteX2" fmla="*/ 5398291 w 6000749"/>
              <a:gd name="connsiteY2" fmla="*/ 121444 h 953340"/>
              <a:gd name="connsiteX3" fmla="*/ 5212555 w 6000749"/>
              <a:gd name="connsiteY3" fmla="*/ 159544 h 953340"/>
              <a:gd name="connsiteX4" fmla="*/ 4969667 w 6000749"/>
              <a:gd name="connsiteY4" fmla="*/ 180975 h 953340"/>
              <a:gd name="connsiteX5" fmla="*/ 4776786 w 6000749"/>
              <a:gd name="connsiteY5" fmla="*/ 204787 h 953340"/>
              <a:gd name="connsiteX6" fmla="*/ 4467223 w 6000749"/>
              <a:gd name="connsiteY6" fmla="*/ 233362 h 953340"/>
              <a:gd name="connsiteX7" fmla="*/ 4205286 w 6000749"/>
              <a:gd name="connsiteY7" fmla="*/ 245269 h 953340"/>
              <a:gd name="connsiteX8" fmla="*/ 3929061 w 6000749"/>
              <a:gd name="connsiteY8" fmla="*/ 283369 h 953340"/>
              <a:gd name="connsiteX9" fmla="*/ 3633786 w 6000749"/>
              <a:gd name="connsiteY9" fmla="*/ 295275 h 953340"/>
              <a:gd name="connsiteX10" fmla="*/ 3350417 w 6000749"/>
              <a:gd name="connsiteY10" fmla="*/ 340519 h 953340"/>
              <a:gd name="connsiteX11" fmla="*/ 3043236 w 6000749"/>
              <a:gd name="connsiteY11" fmla="*/ 388144 h 953340"/>
              <a:gd name="connsiteX12" fmla="*/ 2814636 w 6000749"/>
              <a:gd name="connsiteY12" fmla="*/ 416719 h 953340"/>
              <a:gd name="connsiteX13" fmla="*/ 2471736 w 6000749"/>
              <a:gd name="connsiteY13" fmla="*/ 473869 h 953340"/>
              <a:gd name="connsiteX14" fmla="*/ 2235992 w 6000749"/>
              <a:gd name="connsiteY14" fmla="*/ 492919 h 953340"/>
              <a:gd name="connsiteX15" fmla="*/ 2040730 w 6000749"/>
              <a:gd name="connsiteY15" fmla="*/ 514350 h 953340"/>
              <a:gd name="connsiteX16" fmla="*/ 1719261 w 6000749"/>
              <a:gd name="connsiteY16" fmla="*/ 569119 h 953340"/>
              <a:gd name="connsiteX17" fmla="*/ 1445418 w 6000749"/>
              <a:gd name="connsiteY17" fmla="*/ 600075 h 953340"/>
              <a:gd name="connsiteX18" fmla="*/ 1042986 w 6000749"/>
              <a:gd name="connsiteY18" fmla="*/ 664369 h 953340"/>
              <a:gd name="connsiteX19" fmla="*/ 785811 w 6000749"/>
              <a:gd name="connsiteY19" fmla="*/ 892969 h 953340"/>
              <a:gd name="connsiteX20" fmla="*/ 366711 w 6000749"/>
              <a:gd name="connsiteY20" fmla="*/ 950119 h 953340"/>
              <a:gd name="connsiteX21" fmla="*/ 0 w 6000749"/>
              <a:gd name="connsiteY21" fmla="*/ 952501 h 953340"/>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19536 w 5991224"/>
              <a:gd name="connsiteY8" fmla="*/ 283369 h 981076"/>
              <a:gd name="connsiteX9" fmla="*/ 3624261 w 5991224"/>
              <a:gd name="connsiteY9" fmla="*/ 295275 h 981076"/>
              <a:gd name="connsiteX10" fmla="*/ 3340892 w 5991224"/>
              <a:gd name="connsiteY10" fmla="*/ 340519 h 981076"/>
              <a:gd name="connsiteX11" fmla="*/ 3033711 w 5991224"/>
              <a:gd name="connsiteY11" fmla="*/ 388144 h 981076"/>
              <a:gd name="connsiteX12" fmla="*/ 2805111 w 5991224"/>
              <a:gd name="connsiteY12" fmla="*/ 416719 h 981076"/>
              <a:gd name="connsiteX13" fmla="*/ 2462211 w 5991224"/>
              <a:gd name="connsiteY13" fmla="*/ 473869 h 981076"/>
              <a:gd name="connsiteX14" fmla="*/ 2226467 w 5991224"/>
              <a:gd name="connsiteY14" fmla="*/ 492919 h 981076"/>
              <a:gd name="connsiteX15" fmla="*/ 2031205 w 5991224"/>
              <a:gd name="connsiteY15" fmla="*/ 514350 h 981076"/>
              <a:gd name="connsiteX16" fmla="*/ 1709736 w 5991224"/>
              <a:gd name="connsiteY16" fmla="*/ 569119 h 981076"/>
              <a:gd name="connsiteX17" fmla="*/ 1435893 w 5991224"/>
              <a:gd name="connsiteY17" fmla="*/ 600075 h 981076"/>
              <a:gd name="connsiteX18" fmla="*/ 1033461 w 5991224"/>
              <a:gd name="connsiteY18" fmla="*/ 664369 h 981076"/>
              <a:gd name="connsiteX19" fmla="*/ 776286 w 5991224"/>
              <a:gd name="connsiteY19" fmla="*/ 892969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19536 w 5991224"/>
              <a:gd name="connsiteY8" fmla="*/ 283369 h 981076"/>
              <a:gd name="connsiteX9" fmla="*/ 3624261 w 5991224"/>
              <a:gd name="connsiteY9" fmla="*/ 295275 h 981076"/>
              <a:gd name="connsiteX10" fmla="*/ 3340892 w 5991224"/>
              <a:gd name="connsiteY10" fmla="*/ 340519 h 981076"/>
              <a:gd name="connsiteX11" fmla="*/ 3033711 w 5991224"/>
              <a:gd name="connsiteY11" fmla="*/ 388144 h 981076"/>
              <a:gd name="connsiteX12" fmla="*/ 2805111 w 5991224"/>
              <a:gd name="connsiteY12" fmla="*/ 416719 h 981076"/>
              <a:gd name="connsiteX13" fmla="*/ 2462211 w 5991224"/>
              <a:gd name="connsiteY13" fmla="*/ 473869 h 981076"/>
              <a:gd name="connsiteX14" fmla="*/ 2226467 w 5991224"/>
              <a:gd name="connsiteY14" fmla="*/ 492919 h 981076"/>
              <a:gd name="connsiteX15" fmla="*/ 2031205 w 5991224"/>
              <a:gd name="connsiteY15" fmla="*/ 514350 h 981076"/>
              <a:gd name="connsiteX16" fmla="*/ 1709736 w 5991224"/>
              <a:gd name="connsiteY16" fmla="*/ 569119 h 981076"/>
              <a:gd name="connsiteX17" fmla="*/ 1435893 w 5991224"/>
              <a:gd name="connsiteY17" fmla="*/ 600075 h 981076"/>
              <a:gd name="connsiteX18" fmla="*/ 1128711 w 5991224"/>
              <a:gd name="connsiteY18" fmla="*/ 854869 h 981076"/>
              <a:gd name="connsiteX19" fmla="*/ 776286 w 5991224"/>
              <a:gd name="connsiteY19" fmla="*/ 892969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19536 w 5991224"/>
              <a:gd name="connsiteY8" fmla="*/ 283369 h 981076"/>
              <a:gd name="connsiteX9" fmla="*/ 3624261 w 5991224"/>
              <a:gd name="connsiteY9" fmla="*/ 295275 h 981076"/>
              <a:gd name="connsiteX10" fmla="*/ 3340892 w 5991224"/>
              <a:gd name="connsiteY10" fmla="*/ 340519 h 981076"/>
              <a:gd name="connsiteX11" fmla="*/ 3033711 w 5991224"/>
              <a:gd name="connsiteY11" fmla="*/ 388144 h 981076"/>
              <a:gd name="connsiteX12" fmla="*/ 2805111 w 5991224"/>
              <a:gd name="connsiteY12" fmla="*/ 416719 h 981076"/>
              <a:gd name="connsiteX13" fmla="*/ 2462211 w 5991224"/>
              <a:gd name="connsiteY13" fmla="*/ 473869 h 981076"/>
              <a:gd name="connsiteX14" fmla="*/ 2226467 w 5991224"/>
              <a:gd name="connsiteY14" fmla="*/ 492919 h 981076"/>
              <a:gd name="connsiteX15" fmla="*/ 2031205 w 5991224"/>
              <a:gd name="connsiteY15" fmla="*/ 514350 h 981076"/>
              <a:gd name="connsiteX16" fmla="*/ 1709736 w 5991224"/>
              <a:gd name="connsiteY16" fmla="*/ 569119 h 981076"/>
              <a:gd name="connsiteX17" fmla="*/ 1435893 w 5991224"/>
              <a:gd name="connsiteY17" fmla="*/ 6000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19536 w 5991224"/>
              <a:gd name="connsiteY8" fmla="*/ 283369 h 981076"/>
              <a:gd name="connsiteX9" fmla="*/ 3624261 w 5991224"/>
              <a:gd name="connsiteY9" fmla="*/ 295275 h 981076"/>
              <a:gd name="connsiteX10" fmla="*/ 3340892 w 5991224"/>
              <a:gd name="connsiteY10" fmla="*/ 340519 h 981076"/>
              <a:gd name="connsiteX11" fmla="*/ 3033711 w 5991224"/>
              <a:gd name="connsiteY11" fmla="*/ 388144 h 981076"/>
              <a:gd name="connsiteX12" fmla="*/ 2805111 w 5991224"/>
              <a:gd name="connsiteY12" fmla="*/ 416719 h 981076"/>
              <a:gd name="connsiteX13" fmla="*/ 2462211 w 5991224"/>
              <a:gd name="connsiteY13" fmla="*/ 473869 h 981076"/>
              <a:gd name="connsiteX14" fmla="*/ 2226467 w 5991224"/>
              <a:gd name="connsiteY14" fmla="*/ 492919 h 981076"/>
              <a:gd name="connsiteX15" fmla="*/ 2031205 w 5991224"/>
              <a:gd name="connsiteY15" fmla="*/ 514350 h 981076"/>
              <a:gd name="connsiteX16" fmla="*/ 1709736 w 5991224"/>
              <a:gd name="connsiteY16" fmla="*/ 569119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19536 w 5991224"/>
              <a:gd name="connsiteY8" fmla="*/ 283369 h 981076"/>
              <a:gd name="connsiteX9" fmla="*/ 3624261 w 5991224"/>
              <a:gd name="connsiteY9" fmla="*/ 295275 h 981076"/>
              <a:gd name="connsiteX10" fmla="*/ 3340892 w 5991224"/>
              <a:gd name="connsiteY10" fmla="*/ 340519 h 981076"/>
              <a:gd name="connsiteX11" fmla="*/ 3033711 w 5991224"/>
              <a:gd name="connsiteY11" fmla="*/ 388144 h 981076"/>
              <a:gd name="connsiteX12" fmla="*/ 2805111 w 5991224"/>
              <a:gd name="connsiteY12" fmla="*/ 416719 h 981076"/>
              <a:gd name="connsiteX13" fmla="*/ 2462211 w 5991224"/>
              <a:gd name="connsiteY13" fmla="*/ 473869 h 981076"/>
              <a:gd name="connsiteX14" fmla="*/ 2226467 w 5991224"/>
              <a:gd name="connsiteY14" fmla="*/ 492919 h 981076"/>
              <a:gd name="connsiteX15" fmla="*/ 2031205 w 5991224"/>
              <a:gd name="connsiteY15" fmla="*/ 5143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19536 w 5991224"/>
              <a:gd name="connsiteY8" fmla="*/ 283369 h 981076"/>
              <a:gd name="connsiteX9" fmla="*/ 3624261 w 5991224"/>
              <a:gd name="connsiteY9" fmla="*/ 295275 h 981076"/>
              <a:gd name="connsiteX10" fmla="*/ 3340892 w 5991224"/>
              <a:gd name="connsiteY10" fmla="*/ 340519 h 981076"/>
              <a:gd name="connsiteX11" fmla="*/ 3033711 w 5991224"/>
              <a:gd name="connsiteY11" fmla="*/ 388144 h 981076"/>
              <a:gd name="connsiteX12" fmla="*/ 2805111 w 5991224"/>
              <a:gd name="connsiteY12" fmla="*/ 416719 h 981076"/>
              <a:gd name="connsiteX13" fmla="*/ 2462211 w 5991224"/>
              <a:gd name="connsiteY13" fmla="*/ 473869 h 981076"/>
              <a:gd name="connsiteX14" fmla="*/ 2226467 w 5991224"/>
              <a:gd name="connsiteY14" fmla="*/ 492919 h 981076"/>
              <a:gd name="connsiteX15" fmla="*/ 1983580 w 5991224"/>
              <a:gd name="connsiteY15" fmla="*/ 6286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19536 w 5991224"/>
              <a:gd name="connsiteY8" fmla="*/ 283369 h 981076"/>
              <a:gd name="connsiteX9" fmla="*/ 3624261 w 5991224"/>
              <a:gd name="connsiteY9" fmla="*/ 295275 h 981076"/>
              <a:gd name="connsiteX10" fmla="*/ 3340892 w 5991224"/>
              <a:gd name="connsiteY10" fmla="*/ 340519 h 981076"/>
              <a:gd name="connsiteX11" fmla="*/ 3033711 w 5991224"/>
              <a:gd name="connsiteY11" fmla="*/ 388144 h 981076"/>
              <a:gd name="connsiteX12" fmla="*/ 2805111 w 5991224"/>
              <a:gd name="connsiteY12" fmla="*/ 416719 h 981076"/>
              <a:gd name="connsiteX13" fmla="*/ 2462211 w 5991224"/>
              <a:gd name="connsiteY13" fmla="*/ 473869 h 981076"/>
              <a:gd name="connsiteX14" fmla="*/ 2245517 w 5991224"/>
              <a:gd name="connsiteY14" fmla="*/ 588169 h 981076"/>
              <a:gd name="connsiteX15" fmla="*/ 1983580 w 5991224"/>
              <a:gd name="connsiteY15" fmla="*/ 6286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19536 w 5991224"/>
              <a:gd name="connsiteY8" fmla="*/ 283369 h 981076"/>
              <a:gd name="connsiteX9" fmla="*/ 3624261 w 5991224"/>
              <a:gd name="connsiteY9" fmla="*/ 295275 h 981076"/>
              <a:gd name="connsiteX10" fmla="*/ 3340892 w 5991224"/>
              <a:gd name="connsiteY10" fmla="*/ 340519 h 981076"/>
              <a:gd name="connsiteX11" fmla="*/ 3033711 w 5991224"/>
              <a:gd name="connsiteY11" fmla="*/ 388144 h 981076"/>
              <a:gd name="connsiteX12" fmla="*/ 2805111 w 5991224"/>
              <a:gd name="connsiteY12" fmla="*/ 416719 h 981076"/>
              <a:gd name="connsiteX13" fmla="*/ 2462211 w 5991224"/>
              <a:gd name="connsiteY13" fmla="*/ 473869 h 981076"/>
              <a:gd name="connsiteX14" fmla="*/ 2245517 w 5991224"/>
              <a:gd name="connsiteY14" fmla="*/ 588169 h 981076"/>
              <a:gd name="connsiteX15" fmla="*/ 1964530 w 5991224"/>
              <a:gd name="connsiteY15" fmla="*/ 6667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19536 w 5991224"/>
              <a:gd name="connsiteY8" fmla="*/ 283369 h 981076"/>
              <a:gd name="connsiteX9" fmla="*/ 3624261 w 5991224"/>
              <a:gd name="connsiteY9" fmla="*/ 295275 h 981076"/>
              <a:gd name="connsiteX10" fmla="*/ 3340892 w 5991224"/>
              <a:gd name="connsiteY10" fmla="*/ 340519 h 981076"/>
              <a:gd name="connsiteX11" fmla="*/ 3033711 w 5991224"/>
              <a:gd name="connsiteY11" fmla="*/ 388144 h 981076"/>
              <a:gd name="connsiteX12" fmla="*/ 2805111 w 5991224"/>
              <a:gd name="connsiteY12" fmla="*/ 416719 h 981076"/>
              <a:gd name="connsiteX13" fmla="*/ 2452686 w 5991224"/>
              <a:gd name="connsiteY13" fmla="*/ 550069 h 981076"/>
              <a:gd name="connsiteX14" fmla="*/ 2245517 w 5991224"/>
              <a:gd name="connsiteY14" fmla="*/ 588169 h 981076"/>
              <a:gd name="connsiteX15" fmla="*/ 1964530 w 5991224"/>
              <a:gd name="connsiteY15" fmla="*/ 6667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19536 w 5991224"/>
              <a:gd name="connsiteY8" fmla="*/ 283369 h 981076"/>
              <a:gd name="connsiteX9" fmla="*/ 3624261 w 5991224"/>
              <a:gd name="connsiteY9" fmla="*/ 295275 h 981076"/>
              <a:gd name="connsiteX10" fmla="*/ 3340892 w 5991224"/>
              <a:gd name="connsiteY10" fmla="*/ 340519 h 981076"/>
              <a:gd name="connsiteX11" fmla="*/ 3033711 w 5991224"/>
              <a:gd name="connsiteY11" fmla="*/ 388144 h 981076"/>
              <a:gd name="connsiteX12" fmla="*/ 2786061 w 5991224"/>
              <a:gd name="connsiteY12" fmla="*/ 464344 h 981076"/>
              <a:gd name="connsiteX13" fmla="*/ 2452686 w 5991224"/>
              <a:gd name="connsiteY13" fmla="*/ 550069 h 981076"/>
              <a:gd name="connsiteX14" fmla="*/ 2245517 w 5991224"/>
              <a:gd name="connsiteY14" fmla="*/ 588169 h 981076"/>
              <a:gd name="connsiteX15" fmla="*/ 1964530 w 5991224"/>
              <a:gd name="connsiteY15" fmla="*/ 6667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19536 w 5991224"/>
              <a:gd name="connsiteY8" fmla="*/ 283369 h 981076"/>
              <a:gd name="connsiteX9" fmla="*/ 3624261 w 5991224"/>
              <a:gd name="connsiteY9" fmla="*/ 295275 h 981076"/>
              <a:gd name="connsiteX10" fmla="*/ 3340892 w 5991224"/>
              <a:gd name="connsiteY10" fmla="*/ 340519 h 981076"/>
              <a:gd name="connsiteX11" fmla="*/ 3043236 w 5991224"/>
              <a:gd name="connsiteY11" fmla="*/ 426244 h 981076"/>
              <a:gd name="connsiteX12" fmla="*/ 2786061 w 5991224"/>
              <a:gd name="connsiteY12" fmla="*/ 464344 h 981076"/>
              <a:gd name="connsiteX13" fmla="*/ 2452686 w 5991224"/>
              <a:gd name="connsiteY13" fmla="*/ 550069 h 981076"/>
              <a:gd name="connsiteX14" fmla="*/ 2245517 w 5991224"/>
              <a:gd name="connsiteY14" fmla="*/ 588169 h 981076"/>
              <a:gd name="connsiteX15" fmla="*/ 1964530 w 5991224"/>
              <a:gd name="connsiteY15" fmla="*/ 6667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19536 w 5991224"/>
              <a:gd name="connsiteY8" fmla="*/ 283369 h 981076"/>
              <a:gd name="connsiteX9" fmla="*/ 3624261 w 5991224"/>
              <a:gd name="connsiteY9" fmla="*/ 295275 h 981076"/>
              <a:gd name="connsiteX10" fmla="*/ 3340892 w 5991224"/>
              <a:gd name="connsiteY10" fmla="*/ 388144 h 981076"/>
              <a:gd name="connsiteX11" fmla="*/ 3043236 w 5991224"/>
              <a:gd name="connsiteY11" fmla="*/ 426244 h 981076"/>
              <a:gd name="connsiteX12" fmla="*/ 2786061 w 5991224"/>
              <a:gd name="connsiteY12" fmla="*/ 464344 h 981076"/>
              <a:gd name="connsiteX13" fmla="*/ 2452686 w 5991224"/>
              <a:gd name="connsiteY13" fmla="*/ 550069 h 981076"/>
              <a:gd name="connsiteX14" fmla="*/ 2245517 w 5991224"/>
              <a:gd name="connsiteY14" fmla="*/ 588169 h 981076"/>
              <a:gd name="connsiteX15" fmla="*/ 1964530 w 5991224"/>
              <a:gd name="connsiteY15" fmla="*/ 6667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19536 w 5991224"/>
              <a:gd name="connsiteY8" fmla="*/ 283369 h 981076"/>
              <a:gd name="connsiteX9" fmla="*/ 3624261 w 5991224"/>
              <a:gd name="connsiteY9" fmla="*/ 381000 h 981076"/>
              <a:gd name="connsiteX10" fmla="*/ 3340892 w 5991224"/>
              <a:gd name="connsiteY10" fmla="*/ 388144 h 981076"/>
              <a:gd name="connsiteX11" fmla="*/ 3043236 w 5991224"/>
              <a:gd name="connsiteY11" fmla="*/ 426244 h 981076"/>
              <a:gd name="connsiteX12" fmla="*/ 2786061 w 5991224"/>
              <a:gd name="connsiteY12" fmla="*/ 464344 h 981076"/>
              <a:gd name="connsiteX13" fmla="*/ 2452686 w 5991224"/>
              <a:gd name="connsiteY13" fmla="*/ 550069 h 981076"/>
              <a:gd name="connsiteX14" fmla="*/ 2245517 w 5991224"/>
              <a:gd name="connsiteY14" fmla="*/ 588169 h 981076"/>
              <a:gd name="connsiteX15" fmla="*/ 1964530 w 5991224"/>
              <a:gd name="connsiteY15" fmla="*/ 6667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195761 w 5991224"/>
              <a:gd name="connsiteY7" fmla="*/ 245269 h 981076"/>
              <a:gd name="connsiteX8" fmla="*/ 3929061 w 5991224"/>
              <a:gd name="connsiteY8" fmla="*/ 350044 h 981076"/>
              <a:gd name="connsiteX9" fmla="*/ 3624261 w 5991224"/>
              <a:gd name="connsiteY9" fmla="*/ 381000 h 981076"/>
              <a:gd name="connsiteX10" fmla="*/ 3340892 w 5991224"/>
              <a:gd name="connsiteY10" fmla="*/ 388144 h 981076"/>
              <a:gd name="connsiteX11" fmla="*/ 3043236 w 5991224"/>
              <a:gd name="connsiteY11" fmla="*/ 426244 h 981076"/>
              <a:gd name="connsiteX12" fmla="*/ 2786061 w 5991224"/>
              <a:gd name="connsiteY12" fmla="*/ 464344 h 981076"/>
              <a:gd name="connsiteX13" fmla="*/ 2452686 w 5991224"/>
              <a:gd name="connsiteY13" fmla="*/ 550069 h 981076"/>
              <a:gd name="connsiteX14" fmla="*/ 2245517 w 5991224"/>
              <a:gd name="connsiteY14" fmla="*/ 588169 h 981076"/>
              <a:gd name="connsiteX15" fmla="*/ 1964530 w 5991224"/>
              <a:gd name="connsiteY15" fmla="*/ 6667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57698 w 5991224"/>
              <a:gd name="connsiteY6" fmla="*/ 233362 h 981076"/>
              <a:gd name="connsiteX7" fmla="*/ 4205286 w 5991224"/>
              <a:gd name="connsiteY7" fmla="*/ 311944 h 981076"/>
              <a:gd name="connsiteX8" fmla="*/ 3929061 w 5991224"/>
              <a:gd name="connsiteY8" fmla="*/ 350044 h 981076"/>
              <a:gd name="connsiteX9" fmla="*/ 3624261 w 5991224"/>
              <a:gd name="connsiteY9" fmla="*/ 381000 h 981076"/>
              <a:gd name="connsiteX10" fmla="*/ 3340892 w 5991224"/>
              <a:gd name="connsiteY10" fmla="*/ 388144 h 981076"/>
              <a:gd name="connsiteX11" fmla="*/ 3043236 w 5991224"/>
              <a:gd name="connsiteY11" fmla="*/ 426244 h 981076"/>
              <a:gd name="connsiteX12" fmla="*/ 2786061 w 5991224"/>
              <a:gd name="connsiteY12" fmla="*/ 464344 h 981076"/>
              <a:gd name="connsiteX13" fmla="*/ 2452686 w 5991224"/>
              <a:gd name="connsiteY13" fmla="*/ 550069 h 981076"/>
              <a:gd name="connsiteX14" fmla="*/ 2245517 w 5991224"/>
              <a:gd name="connsiteY14" fmla="*/ 588169 h 981076"/>
              <a:gd name="connsiteX15" fmla="*/ 1964530 w 5991224"/>
              <a:gd name="connsiteY15" fmla="*/ 6667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04787 h 981076"/>
              <a:gd name="connsiteX6" fmla="*/ 4448173 w 5991224"/>
              <a:gd name="connsiteY6" fmla="*/ 300037 h 981076"/>
              <a:gd name="connsiteX7" fmla="*/ 4205286 w 5991224"/>
              <a:gd name="connsiteY7" fmla="*/ 311944 h 981076"/>
              <a:gd name="connsiteX8" fmla="*/ 3929061 w 5991224"/>
              <a:gd name="connsiteY8" fmla="*/ 350044 h 981076"/>
              <a:gd name="connsiteX9" fmla="*/ 3624261 w 5991224"/>
              <a:gd name="connsiteY9" fmla="*/ 381000 h 981076"/>
              <a:gd name="connsiteX10" fmla="*/ 3340892 w 5991224"/>
              <a:gd name="connsiteY10" fmla="*/ 388144 h 981076"/>
              <a:gd name="connsiteX11" fmla="*/ 3043236 w 5991224"/>
              <a:gd name="connsiteY11" fmla="*/ 426244 h 981076"/>
              <a:gd name="connsiteX12" fmla="*/ 2786061 w 5991224"/>
              <a:gd name="connsiteY12" fmla="*/ 464344 h 981076"/>
              <a:gd name="connsiteX13" fmla="*/ 2452686 w 5991224"/>
              <a:gd name="connsiteY13" fmla="*/ 550069 h 981076"/>
              <a:gd name="connsiteX14" fmla="*/ 2245517 w 5991224"/>
              <a:gd name="connsiteY14" fmla="*/ 588169 h 981076"/>
              <a:gd name="connsiteX15" fmla="*/ 1964530 w 5991224"/>
              <a:gd name="connsiteY15" fmla="*/ 6667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0142 w 5991224"/>
              <a:gd name="connsiteY4" fmla="*/ 180975 h 981076"/>
              <a:gd name="connsiteX5" fmla="*/ 4767261 w 5991224"/>
              <a:gd name="connsiteY5" fmla="*/ 271462 h 981076"/>
              <a:gd name="connsiteX6" fmla="*/ 4448173 w 5991224"/>
              <a:gd name="connsiteY6" fmla="*/ 300037 h 981076"/>
              <a:gd name="connsiteX7" fmla="*/ 4205286 w 5991224"/>
              <a:gd name="connsiteY7" fmla="*/ 311944 h 981076"/>
              <a:gd name="connsiteX8" fmla="*/ 3929061 w 5991224"/>
              <a:gd name="connsiteY8" fmla="*/ 350044 h 981076"/>
              <a:gd name="connsiteX9" fmla="*/ 3624261 w 5991224"/>
              <a:gd name="connsiteY9" fmla="*/ 381000 h 981076"/>
              <a:gd name="connsiteX10" fmla="*/ 3340892 w 5991224"/>
              <a:gd name="connsiteY10" fmla="*/ 388144 h 981076"/>
              <a:gd name="connsiteX11" fmla="*/ 3043236 w 5991224"/>
              <a:gd name="connsiteY11" fmla="*/ 426244 h 981076"/>
              <a:gd name="connsiteX12" fmla="*/ 2786061 w 5991224"/>
              <a:gd name="connsiteY12" fmla="*/ 464344 h 981076"/>
              <a:gd name="connsiteX13" fmla="*/ 2452686 w 5991224"/>
              <a:gd name="connsiteY13" fmla="*/ 550069 h 981076"/>
              <a:gd name="connsiteX14" fmla="*/ 2245517 w 5991224"/>
              <a:gd name="connsiteY14" fmla="*/ 588169 h 981076"/>
              <a:gd name="connsiteX15" fmla="*/ 1964530 w 5991224"/>
              <a:gd name="connsiteY15" fmla="*/ 6667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388766 w 5991224"/>
              <a:gd name="connsiteY2" fmla="*/ 121444 h 981076"/>
              <a:gd name="connsiteX3" fmla="*/ 5203030 w 5991224"/>
              <a:gd name="connsiteY3" fmla="*/ 159544 h 981076"/>
              <a:gd name="connsiteX4" fmla="*/ 4969667 w 5991224"/>
              <a:gd name="connsiteY4" fmla="*/ 228600 h 981076"/>
              <a:gd name="connsiteX5" fmla="*/ 4767261 w 5991224"/>
              <a:gd name="connsiteY5" fmla="*/ 271462 h 981076"/>
              <a:gd name="connsiteX6" fmla="*/ 4448173 w 5991224"/>
              <a:gd name="connsiteY6" fmla="*/ 300037 h 981076"/>
              <a:gd name="connsiteX7" fmla="*/ 4205286 w 5991224"/>
              <a:gd name="connsiteY7" fmla="*/ 311944 h 981076"/>
              <a:gd name="connsiteX8" fmla="*/ 3929061 w 5991224"/>
              <a:gd name="connsiteY8" fmla="*/ 350044 h 981076"/>
              <a:gd name="connsiteX9" fmla="*/ 3624261 w 5991224"/>
              <a:gd name="connsiteY9" fmla="*/ 381000 h 981076"/>
              <a:gd name="connsiteX10" fmla="*/ 3340892 w 5991224"/>
              <a:gd name="connsiteY10" fmla="*/ 388144 h 981076"/>
              <a:gd name="connsiteX11" fmla="*/ 3043236 w 5991224"/>
              <a:gd name="connsiteY11" fmla="*/ 426244 h 981076"/>
              <a:gd name="connsiteX12" fmla="*/ 2786061 w 5991224"/>
              <a:gd name="connsiteY12" fmla="*/ 464344 h 981076"/>
              <a:gd name="connsiteX13" fmla="*/ 2452686 w 5991224"/>
              <a:gd name="connsiteY13" fmla="*/ 550069 h 981076"/>
              <a:gd name="connsiteX14" fmla="*/ 2245517 w 5991224"/>
              <a:gd name="connsiteY14" fmla="*/ 588169 h 981076"/>
              <a:gd name="connsiteX15" fmla="*/ 1964530 w 5991224"/>
              <a:gd name="connsiteY15" fmla="*/ 6667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14997 w 5991224"/>
              <a:gd name="connsiteY1" fmla="*/ 76201 h 981076"/>
              <a:gd name="connsiteX2" fmla="*/ 5407816 w 5991224"/>
              <a:gd name="connsiteY2" fmla="*/ 169069 h 981076"/>
              <a:gd name="connsiteX3" fmla="*/ 5203030 w 5991224"/>
              <a:gd name="connsiteY3" fmla="*/ 159544 h 981076"/>
              <a:gd name="connsiteX4" fmla="*/ 4969667 w 5991224"/>
              <a:gd name="connsiteY4" fmla="*/ 228600 h 981076"/>
              <a:gd name="connsiteX5" fmla="*/ 4767261 w 5991224"/>
              <a:gd name="connsiteY5" fmla="*/ 271462 h 981076"/>
              <a:gd name="connsiteX6" fmla="*/ 4448173 w 5991224"/>
              <a:gd name="connsiteY6" fmla="*/ 300037 h 981076"/>
              <a:gd name="connsiteX7" fmla="*/ 4205286 w 5991224"/>
              <a:gd name="connsiteY7" fmla="*/ 311944 h 981076"/>
              <a:gd name="connsiteX8" fmla="*/ 3929061 w 5991224"/>
              <a:gd name="connsiteY8" fmla="*/ 350044 h 981076"/>
              <a:gd name="connsiteX9" fmla="*/ 3624261 w 5991224"/>
              <a:gd name="connsiteY9" fmla="*/ 381000 h 981076"/>
              <a:gd name="connsiteX10" fmla="*/ 3340892 w 5991224"/>
              <a:gd name="connsiteY10" fmla="*/ 388144 h 981076"/>
              <a:gd name="connsiteX11" fmla="*/ 3043236 w 5991224"/>
              <a:gd name="connsiteY11" fmla="*/ 426244 h 981076"/>
              <a:gd name="connsiteX12" fmla="*/ 2786061 w 5991224"/>
              <a:gd name="connsiteY12" fmla="*/ 464344 h 981076"/>
              <a:gd name="connsiteX13" fmla="*/ 2452686 w 5991224"/>
              <a:gd name="connsiteY13" fmla="*/ 550069 h 981076"/>
              <a:gd name="connsiteX14" fmla="*/ 2245517 w 5991224"/>
              <a:gd name="connsiteY14" fmla="*/ 588169 h 981076"/>
              <a:gd name="connsiteX15" fmla="*/ 1964530 w 5991224"/>
              <a:gd name="connsiteY15" fmla="*/ 6667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81076"/>
              <a:gd name="connsiteX1" fmla="*/ 5724522 w 5991224"/>
              <a:gd name="connsiteY1" fmla="*/ 104776 h 981076"/>
              <a:gd name="connsiteX2" fmla="*/ 5407816 w 5991224"/>
              <a:gd name="connsiteY2" fmla="*/ 169069 h 981076"/>
              <a:gd name="connsiteX3" fmla="*/ 5203030 w 5991224"/>
              <a:gd name="connsiteY3" fmla="*/ 159544 h 981076"/>
              <a:gd name="connsiteX4" fmla="*/ 4969667 w 5991224"/>
              <a:gd name="connsiteY4" fmla="*/ 228600 h 981076"/>
              <a:gd name="connsiteX5" fmla="*/ 4767261 w 5991224"/>
              <a:gd name="connsiteY5" fmla="*/ 271462 h 981076"/>
              <a:gd name="connsiteX6" fmla="*/ 4448173 w 5991224"/>
              <a:gd name="connsiteY6" fmla="*/ 300037 h 981076"/>
              <a:gd name="connsiteX7" fmla="*/ 4205286 w 5991224"/>
              <a:gd name="connsiteY7" fmla="*/ 311944 h 981076"/>
              <a:gd name="connsiteX8" fmla="*/ 3929061 w 5991224"/>
              <a:gd name="connsiteY8" fmla="*/ 350044 h 981076"/>
              <a:gd name="connsiteX9" fmla="*/ 3624261 w 5991224"/>
              <a:gd name="connsiteY9" fmla="*/ 381000 h 981076"/>
              <a:gd name="connsiteX10" fmla="*/ 3340892 w 5991224"/>
              <a:gd name="connsiteY10" fmla="*/ 388144 h 981076"/>
              <a:gd name="connsiteX11" fmla="*/ 3043236 w 5991224"/>
              <a:gd name="connsiteY11" fmla="*/ 426244 h 981076"/>
              <a:gd name="connsiteX12" fmla="*/ 2786061 w 5991224"/>
              <a:gd name="connsiteY12" fmla="*/ 464344 h 981076"/>
              <a:gd name="connsiteX13" fmla="*/ 2452686 w 5991224"/>
              <a:gd name="connsiteY13" fmla="*/ 550069 h 981076"/>
              <a:gd name="connsiteX14" fmla="*/ 2245517 w 5991224"/>
              <a:gd name="connsiteY14" fmla="*/ 588169 h 981076"/>
              <a:gd name="connsiteX15" fmla="*/ 1964530 w 5991224"/>
              <a:gd name="connsiteY15" fmla="*/ 666750 h 981076"/>
              <a:gd name="connsiteX16" fmla="*/ 1719261 w 5991224"/>
              <a:gd name="connsiteY16" fmla="*/ 731044 h 981076"/>
              <a:gd name="connsiteX17" fmla="*/ 1483518 w 5991224"/>
              <a:gd name="connsiteY17" fmla="*/ 790575 h 981076"/>
              <a:gd name="connsiteX18" fmla="*/ 1128711 w 5991224"/>
              <a:gd name="connsiteY18" fmla="*/ 854869 h 981076"/>
              <a:gd name="connsiteX19" fmla="*/ 804861 w 5991224"/>
              <a:gd name="connsiteY19" fmla="*/ 921544 h 981076"/>
              <a:gd name="connsiteX20" fmla="*/ 357186 w 5991224"/>
              <a:gd name="connsiteY20" fmla="*/ 950119 h 981076"/>
              <a:gd name="connsiteX21" fmla="*/ 0 w 5991224"/>
              <a:gd name="connsiteY21" fmla="*/ 981076 h 981076"/>
              <a:gd name="connsiteX0" fmla="*/ 5991224 w 5991224"/>
              <a:gd name="connsiteY0" fmla="*/ 0 h 942976"/>
              <a:gd name="connsiteX1" fmla="*/ 5724522 w 5991224"/>
              <a:gd name="connsiteY1" fmla="*/ 66676 h 942976"/>
              <a:gd name="connsiteX2" fmla="*/ 5407816 w 5991224"/>
              <a:gd name="connsiteY2" fmla="*/ 130969 h 942976"/>
              <a:gd name="connsiteX3" fmla="*/ 5203030 w 5991224"/>
              <a:gd name="connsiteY3" fmla="*/ 121444 h 942976"/>
              <a:gd name="connsiteX4" fmla="*/ 4969667 w 5991224"/>
              <a:gd name="connsiteY4" fmla="*/ 190500 h 942976"/>
              <a:gd name="connsiteX5" fmla="*/ 4767261 w 5991224"/>
              <a:gd name="connsiteY5" fmla="*/ 233362 h 942976"/>
              <a:gd name="connsiteX6" fmla="*/ 4448173 w 5991224"/>
              <a:gd name="connsiteY6" fmla="*/ 261937 h 942976"/>
              <a:gd name="connsiteX7" fmla="*/ 4205286 w 5991224"/>
              <a:gd name="connsiteY7" fmla="*/ 273844 h 942976"/>
              <a:gd name="connsiteX8" fmla="*/ 3929061 w 5991224"/>
              <a:gd name="connsiteY8" fmla="*/ 311944 h 942976"/>
              <a:gd name="connsiteX9" fmla="*/ 3624261 w 5991224"/>
              <a:gd name="connsiteY9" fmla="*/ 342900 h 942976"/>
              <a:gd name="connsiteX10" fmla="*/ 3340892 w 5991224"/>
              <a:gd name="connsiteY10" fmla="*/ 350044 h 942976"/>
              <a:gd name="connsiteX11" fmla="*/ 3043236 w 5991224"/>
              <a:gd name="connsiteY11" fmla="*/ 388144 h 942976"/>
              <a:gd name="connsiteX12" fmla="*/ 2786061 w 5991224"/>
              <a:gd name="connsiteY12" fmla="*/ 426244 h 942976"/>
              <a:gd name="connsiteX13" fmla="*/ 2452686 w 5991224"/>
              <a:gd name="connsiteY13" fmla="*/ 511969 h 942976"/>
              <a:gd name="connsiteX14" fmla="*/ 2245517 w 5991224"/>
              <a:gd name="connsiteY14" fmla="*/ 550069 h 942976"/>
              <a:gd name="connsiteX15" fmla="*/ 1964530 w 5991224"/>
              <a:gd name="connsiteY15" fmla="*/ 628650 h 942976"/>
              <a:gd name="connsiteX16" fmla="*/ 1719261 w 5991224"/>
              <a:gd name="connsiteY16" fmla="*/ 692944 h 942976"/>
              <a:gd name="connsiteX17" fmla="*/ 1483518 w 5991224"/>
              <a:gd name="connsiteY17" fmla="*/ 752475 h 942976"/>
              <a:gd name="connsiteX18" fmla="*/ 1128711 w 5991224"/>
              <a:gd name="connsiteY18" fmla="*/ 816769 h 942976"/>
              <a:gd name="connsiteX19" fmla="*/ 804861 w 5991224"/>
              <a:gd name="connsiteY19" fmla="*/ 883444 h 942976"/>
              <a:gd name="connsiteX20" fmla="*/ 357186 w 5991224"/>
              <a:gd name="connsiteY20" fmla="*/ 912019 h 942976"/>
              <a:gd name="connsiteX21" fmla="*/ 0 w 5991224"/>
              <a:gd name="connsiteY21" fmla="*/ 942976 h 942976"/>
              <a:gd name="connsiteX0" fmla="*/ 5991224 w 5991224"/>
              <a:gd name="connsiteY0" fmla="*/ 0 h 942976"/>
              <a:gd name="connsiteX1" fmla="*/ 5724522 w 5991224"/>
              <a:gd name="connsiteY1" fmla="*/ 66676 h 942976"/>
              <a:gd name="connsiteX2" fmla="*/ 5407816 w 5991224"/>
              <a:gd name="connsiteY2" fmla="*/ 130969 h 942976"/>
              <a:gd name="connsiteX3" fmla="*/ 5203030 w 5991224"/>
              <a:gd name="connsiteY3" fmla="*/ 121444 h 942976"/>
              <a:gd name="connsiteX4" fmla="*/ 4969667 w 5991224"/>
              <a:gd name="connsiteY4" fmla="*/ 190500 h 942976"/>
              <a:gd name="connsiteX5" fmla="*/ 4710111 w 5991224"/>
              <a:gd name="connsiteY5" fmla="*/ 252412 h 942976"/>
              <a:gd name="connsiteX6" fmla="*/ 4448173 w 5991224"/>
              <a:gd name="connsiteY6" fmla="*/ 261937 h 942976"/>
              <a:gd name="connsiteX7" fmla="*/ 4205286 w 5991224"/>
              <a:gd name="connsiteY7" fmla="*/ 273844 h 942976"/>
              <a:gd name="connsiteX8" fmla="*/ 3929061 w 5991224"/>
              <a:gd name="connsiteY8" fmla="*/ 311944 h 942976"/>
              <a:gd name="connsiteX9" fmla="*/ 3624261 w 5991224"/>
              <a:gd name="connsiteY9" fmla="*/ 342900 h 942976"/>
              <a:gd name="connsiteX10" fmla="*/ 3340892 w 5991224"/>
              <a:gd name="connsiteY10" fmla="*/ 350044 h 942976"/>
              <a:gd name="connsiteX11" fmla="*/ 3043236 w 5991224"/>
              <a:gd name="connsiteY11" fmla="*/ 388144 h 942976"/>
              <a:gd name="connsiteX12" fmla="*/ 2786061 w 5991224"/>
              <a:gd name="connsiteY12" fmla="*/ 426244 h 942976"/>
              <a:gd name="connsiteX13" fmla="*/ 2452686 w 5991224"/>
              <a:gd name="connsiteY13" fmla="*/ 511969 h 942976"/>
              <a:gd name="connsiteX14" fmla="*/ 2245517 w 5991224"/>
              <a:gd name="connsiteY14" fmla="*/ 550069 h 942976"/>
              <a:gd name="connsiteX15" fmla="*/ 1964530 w 5991224"/>
              <a:gd name="connsiteY15" fmla="*/ 628650 h 942976"/>
              <a:gd name="connsiteX16" fmla="*/ 1719261 w 5991224"/>
              <a:gd name="connsiteY16" fmla="*/ 692944 h 942976"/>
              <a:gd name="connsiteX17" fmla="*/ 1483518 w 5991224"/>
              <a:gd name="connsiteY17" fmla="*/ 752475 h 942976"/>
              <a:gd name="connsiteX18" fmla="*/ 1128711 w 5991224"/>
              <a:gd name="connsiteY18" fmla="*/ 816769 h 942976"/>
              <a:gd name="connsiteX19" fmla="*/ 804861 w 5991224"/>
              <a:gd name="connsiteY19" fmla="*/ 883444 h 942976"/>
              <a:gd name="connsiteX20" fmla="*/ 357186 w 5991224"/>
              <a:gd name="connsiteY20" fmla="*/ 912019 h 942976"/>
              <a:gd name="connsiteX21" fmla="*/ 0 w 5991224"/>
              <a:gd name="connsiteY21" fmla="*/ 942976 h 942976"/>
              <a:gd name="connsiteX0" fmla="*/ 5991224 w 5991224"/>
              <a:gd name="connsiteY0" fmla="*/ 0 h 942976"/>
              <a:gd name="connsiteX1" fmla="*/ 5724522 w 5991224"/>
              <a:gd name="connsiteY1" fmla="*/ 66676 h 942976"/>
              <a:gd name="connsiteX2" fmla="*/ 5407816 w 5991224"/>
              <a:gd name="connsiteY2" fmla="*/ 130969 h 942976"/>
              <a:gd name="connsiteX3" fmla="*/ 5174455 w 5991224"/>
              <a:gd name="connsiteY3" fmla="*/ 140494 h 942976"/>
              <a:gd name="connsiteX4" fmla="*/ 4969667 w 5991224"/>
              <a:gd name="connsiteY4" fmla="*/ 190500 h 942976"/>
              <a:gd name="connsiteX5" fmla="*/ 4710111 w 5991224"/>
              <a:gd name="connsiteY5" fmla="*/ 252412 h 942976"/>
              <a:gd name="connsiteX6" fmla="*/ 4448173 w 5991224"/>
              <a:gd name="connsiteY6" fmla="*/ 261937 h 942976"/>
              <a:gd name="connsiteX7" fmla="*/ 4205286 w 5991224"/>
              <a:gd name="connsiteY7" fmla="*/ 273844 h 942976"/>
              <a:gd name="connsiteX8" fmla="*/ 3929061 w 5991224"/>
              <a:gd name="connsiteY8" fmla="*/ 311944 h 942976"/>
              <a:gd name="connsiteX9" fmla="*/ 3624261 w 5991224"/>
              <a:gd name="connsiteY9" fmla="*/ 342900 h 942976"/>
              <a:gd name="connsiteX10" fmla="*/ 3340892 w 5991224"/>
              <a:gd name="connsiteY10" fmla="*/ 350044 h 942976"/>
              <a:gd name="connsiteX11" fmla="*/ 3043236 w 5991224"/>
              <a:gd name="connsiteY11" fmla="*/ 388144 h 942976"/>
              <a:gd name="connsiteX12" fmla="*/ 2786061 w 5991224"/>
              <a:gd name="connsiteY12" fmla="*/ 426244 h 942976"/>
              <a:gd name="connsiteX13" fmla="*/ 2452686 w 5991224"/>
              <a:gd name="connsiteY13" fmla="*/ 511969 h 942976"/>
              <a:gd name="connsiteX14" fmla="*/ 2245517 w 5991224"/>
              <a:gd name="connsiteY14" fmla="*/ 550069 h 942976"/>
              <a:gd name="connsiteX15" fmla="*/ 1964530 w 5991224"/>
              <a:gd name="connsiteY15" fmla="*/ 628650 h 942976"/>
              <a:gd name="connsiteX16" fmla="*/ 1719261 w 5991224"/>
              <a:gd name="connsiteY16" fmla="*/ 692944 h 942976"/>
              <a:gd name="connsiteX17" fmla="*/ 1483518 w 5991224"/>
              <a:gd name="connsiteY17" fmla="*/ 752475 h 942976"/>
              <a:gd name="connsiteX18" fmla="*/ 1128711 w 5991224"/>
              <a:gd name="connsiteY18" fmla="*/ 816769 h 942976"/>
              <a:gd name="connsiteX19" fmla="*/ 804861 w 5991224"/>
              <a:gd name="connsiteY19" fmla="*/ 883444 h 942976"/>
              <a:gd name="connsiteX20" fmla="*/ 357186 w 5991224"/>
              <a:gd name="connsiteY20" fmla="*/ 912019 h 942976"/>
              <a:gd name="connsiteX21" fmla="*/ 0 w 5991224"/>
              <a:gd name="connsiteY21" fmla="*/ 942976 h 942976"/>
              <a:gd name="connsiteX0" fmla="*/ 5991224 w 5991224"/>
              <a:gd name="connsiteY0" fmla="*/ 0 h 942976"/>
              <a:gd name="connsiteX1" fmla="*/ 5724522 w 5991224"/>
              <a:gd name="connsiteY1" fmla="*/ 66676 h 942976"/>
              <a:gd name="connsiteX2" fmla="*/ 5407816 w 5991224"/>
              <a:gd name="connsiteY2" fmla="*/ 130969 h 942976"/>
              <a:gd name="connsiteX3" fmla="*/ 5174455 w 5991224"/>
              <a:gd name="connsiteY3" fmla="*/ 140494 h 942976"/>
              <a:gd name="connsiteX4" fmla="*/ 4969667 w 5991224"/>
              <a:gd name="connsiteY4" fmla="*/ 190500 h 942976"/>
              <a:gd name="connsiteX5" fmla="*/ 4710111 w 5991224"/>
              <a:gd name="connsiteY5" fmla="*/ 223837 h 942976"/>
              <a:gd name="connsiteX6" fmla="*/ 4448173 w 5991224"/>
              <a:gd name="connsiteY6" fmla="*/ 261937 h 942976"/>
              <a:gd name="connsiteX7" fmla="*/ 4205286 w 5991224"/>
              <a:gd name="connsiteY7" fmla="*/ 273844 h 942976"/>
              <a:gd name="connsiteX8" fmla="*/ 3929061 w 5991224"/>
              <a:gd name="connsiteY8" fmla="*/ 311944 h 942976"/>
              <a:gd name="connsiteX9" fmla="*/ 3624261 w 5991224"/>
              <a:gd name="connsiteY9" fmla="*/ 342900 h 942976"/>
              <a:gd name="connsiteX10" fmla="*/ 3340892 w 5991224"/>
              <a:gd name="connsiteY10" fmla="*/ 350044 h 942976"/>
              <a:gd name="connsiteX11" fmla="*/ 3043236 w 5991224"/>
              <a:gd name="connsiteY11" fmla="*/ 388144 h 942976"/>
              <a:gd name="connsiteX12" fmla="*/ 2786061 w 5991224"/>
              <a:gd name="connsiteY12" fmla="*/ 426244 h 942976"/>
              <a:gd name="connsiteX13" fmla="*/ 2452686 w 5991224"/>
              <a:gd name="connsiteY13" fmla="*/ 511969 h 942976"/>
              <a:gd name="connsiteX14" fmla="*/ 2245517 w 5991224"/>
              <a:gd name="connsiteY14" fmla="*/ 550069 h 942976"/>
              <a:gd name="connsiteX15" fmla="*/ 1964530 w 5991224"/>
              <a:gd name="connsiteY15" fmla="*/ 628650 h 942976"/>
              <a:gd name="connsiteX16" fmla="*/ 1719261 w 5991224"/>
              <a:gd name="connsiteY16" fmla="*/ 692944 h 942976"/>
              <a:gd name="connsiteX17" fmla="*/ 1483518 w 5991224"/>
              <a:gd name="connsiteY17" fmla="*/ 752475 h 942976"/>
              <a:gd name="connsiteX18" fmla="*/ 1128711 w 5991224"/>
              <a:gd name="connsiteY18" fmla="*/ 816769 h 942976"/>
              <a:gd name="connsiteX19" fmla="*/ 804861 w 5991224"/>
              <a:gd name="connsiteY19" fmla="*/ 883444 h 942976"/>
              <a:gd name="connsiteX20" fmla="*/ 357186 w 5991224"/>
              <a:gd name="connsiteY20" fmla="*/ 912019 h 942976"/>
              <a:gd name="connsiteX21" fmla="*/ 0 w 5991224"/>
              <a:gd name="connsiteY21" fmla="*/ 942976 h 942976"/>
              <a:gd name="connsiteX0" fmla="*/ 6000749 w 6000749"/>
              <a:gd name="connsiteY0" fmla="*/ 0 h 1133476"/>
              <a:gd name="connsiteX1" fmla="*/ 5734047 w 6000749"/>
              <a:gd name="connsiteY1" fmla="*/ 66676 h 1133476"/>
              <a:gd name="connsiteX2" fmla="*/ 5417341 w 6000749"/>
              <a:gd name="connsiteY2" fmla="*/ 130969 h 1133476"/>
              <a:gd name="connsiteX3" fmla="*/ 5183980 w 6000749"/>
              <a:gd name="connsiteY3" fmla="*/ 140494 h 1133476"/>
              <a:gd name="connsiteX4" fmla="*/ 4979192 w 6000749"/>
              <a:gd name="connsiteY4" fmla="*/ 190500 h 1133476"/>
              <a:gd name="connsiteX5" fmla="*/ 4719636 w 6000749"/>
              <a:gd name="connsiteY5" fmla="*/ 223837 h 1133476"/>
              <a:gd name="connsiteX6" fmla="*/ 4457698 w 6000749"/>
              <a:gd name="connsiteY6" fmla="*/ 261937 h 1133476"/>
              <a:gd name="connsiteX7" fmla="*/ 4214811 w 6000749"/>
              <a:gd name="connsiteY7" fmla="*/ 273844 h 1133476"/>
              <a:gd name="connsiteX8" fmla="*/ 3938586 w 6000749"/>
              <a:gd name="connsiteY8" fmla="*/ 311944 h 1133476"/>
              <a:gd name="connsiteX9" fmla="*/ 3633786 w 6000749"/>
              <a:gd name="connsiteY9" fmla="*/ 342900 h 1133476"/>
              <a:gd name="connsiteX10" fmla="*/ 3350417 w 6000749"/>
              <a:gd name="connsiteY10" fmla="*/ 350044 h 1133476"/>
              <a:gd name="connsiteX11" fmla="*/ 3052761 w 6000749"/>
              <a:gd name="connsiteY11" fmla="*/ 388144 h 1133476"/>
              <a:gd name="connsiteX12" fmla="*/ 2795586 w 6000749"/>
              <a:gd name="connsiteY12" fmla="*/ 426244 h 1133476"/>
              <a:gd name="connsiteX13" fmla="*/ 2462211 w 6000749"/>
              <a:gd name="connsiteY13" fmla="*/ 511969 h 1133476"/>
              <a:gd name="connsiteX14" fmla="*/ 2255042 w 6000749"/>
              <a:gd name="connsiteY14" fmla="*/ 550069 h 1133476"/>
              <a:gd name="connsiteX15" fmla="*/ 1974055 w 6000749"/>
              <a:gd name="connsiteY15" fmla="*/ 628650 h 1133476"/>
              <a:gd name="connsiteX16" fmla="*/ 1728786 w 6000749"/>
              <a:gd name="connsiteY16" fmla="*/ 692944 h 1133476"/>
              <a:gd name="connsiteX17" fmla="*/ 1493043 w 6000749"/>
              <a:gd name="connsiteY17" fmla="*/ 752475 h 1133476"/>
              <a:gd name="connsiteX18" fmla="*/ 1138236 w 6000749"/>
              <a:gd name="connsiteY18" fmla="*/ 816769 h 1133476"/>
              <a:gd name="connsiteX19" fmla="*/ 814386 w 6000749"/>
              <a:gd name="connsiteY19" fmla="*/ 883444 h 1133476"/>
              <a:gd name="connsiteX20" fmla="*/ 366711 w 6000749"/>
              <a:gd name="connsiteY20" fmla="*/ 912019 h 1133476"/>
              <a:gd name="connsiteX21" fmla="*/ 0 w 6000749"/>
              <a:gd name="connsiteY21" fmla="*/ 1133476 h 1133476"/>
              <a:gd name="connsiteX0" fmla="*/ 6000749 w 6000749"/>
              <a:gd name="connsiteY0" fmla="*/ 0 h 1148195"/>
              <a:gd name="connsiteX1" fmla="*/ 5734047 w 6000749"/>
              <a:gd name="connsiteY1" fmla="*/ 66676 h 1148195"/>
              <a:gd name="connsiteX2" fmla="*/ 5417341 w 6000749"/>
              <a:gd name="connsiteY2" fmla="*/ 130969 h 1148195"/>
              <a:gd name="connsiteX3" fmla="*/ 5183980 w 6000749"/>
              <a:gd name="connsiteY3" fmla="*/ 140494 h 1148195"/>
              <a:gd name="connsiteX4" fmla="*/ 4979192 w 6000749"/>
              <a:gd name="connsiteY4" fmla="*/ 190500 h 1148195"/>
              <a:gd name="connsiteX5" fmla="*/ 4719636 w 6000749"/>
              <a:gd name="connsiteY5" fmla="*/ 223837 h 1148195"/>
              <a:gd name="connsiteX6" fmla="*/ 4457698 w 6000749"/>
              <a:gd name="connsiteY6" fmla="*/ 261937 h 1148195"/>
              <a:gd name="connsiteX7" fmla="*/ 4214811 w 6000749"/>
              <a:gd name="connsiteY7" fmla="*/ 273844 h 1148195"/>
              <a:gd name="connsiteX8" fmla="*/ 3938586 w 6000749"/>
              <a:gd name="connsiteY8" fmla="*/ 311944 h 1148195"/>
              <a:gd name="connsiteX9" fmla="*/ 3633786 w 6000749"/>
              <a:gd name="connsiteY9" fmla="*/ 342900 h 1148195"/>
              <a:gd name="connsiteX10" fmla="*/ 3350417 w 6000749"/>
              <a:gd name="connsiteY10" fmla="*/ 350044 h 1148195"/>
              <a:gd name="connsiteX11" fmla="*/ 3052761 w 6000749"/>
              <a:gd name="connsiteY11" fmla="*/ 388144 h 1148195"/>
              <a:gd name="connsiteX12" fmla="*/ 2795586 w 6000749"/>
              <a:gd name="connsiteY12" fmla="*/ 426244 h 1148195"/>
              <a:gd name="connsiteX13" fmla="*/ 2462211 w 6000749"/>
              <a:gd name="connsiteY13" fmla="*/ 511969 h 1148195"/>
              <a:gd name="connsiteX14" fmla="*/ 2255042 w 6000749"/>
              <a:gd name="connsiteY14" fmla="*/ 550069 h 1148195"/>
              <a:gd name="connsiteX15" fmla="*/ 1974055 w 6000749"/>
              <a:gd name="connsiteY15" fmla="*/ 628650 h 1148195"/>
              <a:gd name="connsiteX16" fmla="*/ 1728786 w 6000749"/>
              <a:gd name="connsiteY16" fmla="*/ 692944 h 1148195"/>
              <a:gd name="connsiteX17" fmla="*/ 1493043 w 6000749"/>
              <a:gd name="connsiteY17" fmla="*/ 752475 h 1148195"/>
              <a:gd name="connsiteX18" fmla="*/ 1138236 w 6000749"/>
              <a:gd name="connsiteY18" fmla="*/ 816769 h 1148195"/>
              <a:gd name="connsiteX19" fmla="*/ 814386 w 6000749"/>
              <a:gd name="connsiteY19" fmla="*/ 883444 h 1148195"/>
              <a:gd name="connsiteX20" fmla="*/ 385761 w 6000749"/>
              <a:gd name="connsiteY20" fmla="*/ 1131094 h 1148195"/>
              <a:gd name="connsiteX21" fmla="*/ 0 w 6000749"/>
              <a:gd name="connsiteY21" fmla="*/ 1133476 h 1148195"/>
              <a:gd name="connsiteX0" fmla="*/ 5991224 w 5991224"/>
              <a:gd name="connsiteY0" fmla="*/ 0 h 1162051"/>
              <a:gd name="connsiteX1" fmla="*/ 5724522 w 5991224"/>
              <a:gd name="connsiteY1" fmla="*/ 66676 h 1162051"/>
              <a:gd name="connsiteX2" fmla="*/ 5407816 w 5991224"/>
              <a:gd name="connsiteY2" fmla="*/ 130969 h 1162051"/>
              <a:gd name="connsiteX3" fmla="*/ 5174455 w 5991224"/>
              <a:gd name="connsiteY3" fmla="*/ 140494 h 1162051"/>
              <a:gd name="connsiteX4" fmla="*/ 4969667 w 5991224"/>
              <a:gd name="connsiteY4" fmla="*/ 190500 h 1162051"/>
              <a:gd name="connsiteX5" fmla="*/ 4710111 w 5991224"/>
              <a:gd name="connsiteY5" fmla="*/ 223837 h 1162051"/>
              <a:gd name="connsiteX6" fmla="*/ 4448173 w 5991224"/>
              <a:gd name="connsiteY6" fmla="*/ 261937 h 1162051"/>
              <a:gd name="connsiteX7" fmla="*/ 4205286 w 5991224"/>
              <a:gd name="connsiteY7" fmla="*/ 273844 h 1162051"/>
              <a:gd name="connsiteX8" fmla="*/ 3929061 w 5991224"/>
              <a:gd name="connsiteY8" fmla="*/ 311944 h 1162051"/>
              <a:gd name="connsiteX9" fmla="*/ 3624261 w 5991224"/>
              <a:gd name="connsiteY9" fmla="*/ 342900 h 1162051"/>
              <a:gd name="connsiteX10" fmla="*/ 3340892 w 5991224"/>
              <a:gd name="connsiteY10" fmla="*/ 350044 h 1162051"/>
              <a:gd name="connsiteX11" fmla="*/ 3043236 w 5991224"/>
              <a:gd name="connsiteY11" fmla="*/ 388144 h 1162051"/>
              <a:gd name="connsiteX12" fmla="*/ 2786061 w 5991224"/>
              <a:gd name="connsiteY12" fmla="*/ 426244 h 1162051"/>
              <a:gd name="connsiteX13" fmla="*/ 2452686 w 5991224"/>
              <a:gd name="connsiteY13" fmla="*/ 511969 h 1162051"/>
              <a:gd name="connsiteX14" fmla="*/ 2245517 w 5991224"/>
              <a:gd name="connsiteY14" fmla="*/ 550069 h 1162051"/>
              <a:gd name="connsiteX15" fmla="*/ 1964530 w 5991224"/>
              <a:gd name="connsiteY15" fmla="*/ 628650 h 1162051"/>
              <a:gd name="connsiteX16" fmla="*/ 1719261 w 5991224"/>
              <a:gd name="connsiteY16" fmla="*/ 692944 h 1162051"/>
              <a:gd name="connsiteX17" fmla="*/ 1483518 w 5991224"/>
              <a:gd name="connsiteY17" fmla="*/ 752475 h 1162051"/>
              <a:gd name="connsiteX18" fmla="*/ 1128711 w 5991224"/>
              <a:gd name="connsiteY18" fmla="*/ 816769 h 1162051"/>
              <a:gd name="connsiteX19" fmla="*/ 804861 w 5991224"/>
              <a:gd name="connsiteY19" fmla="*/ 883444 h 1162051"/>
              <a:gd name="connsiteX20" fmla="*/ 376236 w 5991224"/>
              <a:gd name="connsiteY20" fmla="*/ 1131094 h 1162051"/>
              <a:gd name="connsiteX21" fmla="*/ 0 w 5991224"/>
              <a:gd name="connsiteY21" fmla="*/ 1162051 h 1162051"/>
              <a:gd name="connsiteX0" fmla="*/ 5991224 w 5991224"/>
              <a:gd name="connsiteY0" fmla="*/ 0 h 1162051"/>
              <a:gd name="connsiteX1" fmla="*/ 5724522 w 5991224"/>
              <a:gd name="connsiteY1" fmla="*/ 66676 h 1162051"/>
              <a:gd name="connsiteX2" fmla="*/ 5407816 w 5991224"/>
              <a:gd name="connsiteY2" fmla="*/ 130969 h 1162051"/>
              <a:gd name="connsiteX3" fmla="*/ 5174455 w 5991224"/>
              <a:gd name="connsiteY3" fmla="*/ 140494 h 1162051"/>
              <a:gd name="connsiteX4" fmla="*/ 4969667 w 5991224"/>
              <a:gd name="connsiteY4" fmla="*/ 190500 h 1162051"/>
              <a:gd name="connsiteX5" fmla="*/ 4710111 w 5991224"/>
              <a:gd name="connsiteY5" fmla="*/ 223837 h 1162051"/>
              <a:gd name="connsiteX6" fmla="*/ 4448173 w 5991224"/>
              <a:gd name="connsiteY6" fmla="*/ 261937 h 1162051"/>
              <a:gd name="connsiteX7" fmla="*/ 4205286 w 5991224"/>
              <a:gd name="connsiteY7" fmla="*/ 273844 h 1162051"/>
              <a:gd name="connsiteX8" fmla="*/ 3929061 w 5991224"/>
              <a:gd name="connsiteY8" fmla="*/ 311944 h 1162051"/>
              <a:gd name="connsiteX9" fmla="*/ 3624261 w 5991224"/>
              <a:gd name="connsiteY9" fmla="*/ 342900 h 1162051"/>
              <a:gd name="connsiteX10" fmla="*/ 3340892 w 5991224"/>
              <a:gd name="connsiteY10" fmla="*/ 350044 h 1162051"/>
              <a:gd name="connsiteX11" fmla="*/ 3043236 w 5991224"/>
              <a:gd name="connsiteY11" fmla="*/ 388144 h 1162051"/>
              <a:gd name="connsiteX12" fmla="*/ 2786061 w 5991224"/>
              <a:gd name="connsiteY12" fmla="*/ 426244 h 1162051"/>
              <a:gd name="connsiteX13" fmla="*/ 2452686 w 5991224"/>
              <a:gd name="connsiteY13" fmla="*/ 511969 h 1162051"/>
              <a:gd name="connsiteX14" fmla="*/ 2245517 w 5991224"/>
              <a:gd name="connsiteY14" fmla="*/ 550069 h 1162051"/>
              <a:gd name="connsiteX15" fmla="*/ 1964530 w 5991224"/>
              <a:gd name="connsiteY15" fmla="*/ 628650 h 1162051"/>
              <a:gd name="connsiteX16" fmla="*/ 1719261 w 5991224"/>
              <a:gd name="connsiteY16" fmla="*/ 692944 h 1162051"/>
              <a:gd name="connsiteX17" fmla="*/ 1483518 w 5991224"/>
              <a:gd name="connsiteY17" fmla="*/ 752475 h 1162051"/>
              <a:gd name="connsiteX18" fmla="*/ 1128711 w 5991224"/>
              <a:gd name="connsiteY18" fmla="*/ 816769 h 1162051"/>
              <a:gd name="connsiteX19" fmla="*/ 776286 w 5991224"/>
              <a:gd name="connsiteY19" fmla="*/ 1073944 h 1162051"/>
              <a:gd name="connsiteX20" fmla="*/ 376236 w 5991224"/>
              <a:gd name="connsiteY20" fmla="*/ 1131094 h 1162051"/>
              <a:gd name="connsiteX21" fmla="*/ 0 w 5991224"/>
              <a:gd name="connsiteY21" fmla="*/ 1162051 h 1162051"/>
              <a:gd name="connsiteX0" fmla="*/ 5991224 w 5991224"/>
              <a:gd name="connsiteY0" fmla="*/ 0 h 1162051"/>
              <a:gd name="connsiteX1" fmla="*/ 5724522 w 5991224"/>
              <a:gd name="connsiteY1" fmla="*/ 66676 h 1162051"/>
              <a:gd name="connsiteX2" fmla="*/ 5407816 w 5991224"/>
              <a:gd name="connsiteY2" fmla="*/ 130969 h 1162051"/>
              <a:gd name="connsiteX3" fmla="*/ 5174455 w 5991224"/>
              <a:gd name="connsiteY3" fmla="*/ 140494 h 1162051"/>
              <a:gd name="connsiteX4" fmla="*/ 4969667 w 5991224"/>
              <a:gd name="connsiteY4" fmla="*/ 190500 h 1162051"/>
              <a:gd name="connsiteX5" fmla="*/ 4710111 w 5991224"/>
              <a:gd name="connsiteY5" fmla="*/ 223837 h 1162051"/>
              <a:gd name="connsiteX6" fmla="*/ 4448173 w 5991224"/>
              <a:gd name="connsiteY6" fmla="*/ 261937 h 1162051"/>
              <a:gd name="connsiteX7" fmla="*/ 4205286 w 5991224"/>
              <a:gd name="connsiteY7" fmla="*/ 273844 h 1162051"/>
              <a:gd name="connsiteX8" fmla="*/ 3929061 w 5991224"/>
              <a:gd name="connsiteY8" fmla="*/ 311944 h 1162051"/>
              <a:gd name="connsiteX9" fmla="*/ 3624261 w 5991224"/>
              <a:gd name="connsiteY9" fmla="*/ 342900 h 1162051"/>
              <a:gd name="connsiteX10" fmla="*/ 3340892 w 5991224"/>
              <a:gd name="connsiteY10" fmla="*/ 350044 h 1162051"/>
              <a:gd name="connsiteX11" fmla="*/ 3043236 w 5991224"/>
              <a:gd name="connsiteY11" fmla="*/ 388144 h 1162051"/>
              <a:gd name="connsiteX12" fmla="*/ 2786061 w 5991224"/>
              <a:gd name="connsiteY12" fmla="*/ 426244 h 1162051"/>
              <a:gd name="connsiteX13" fmla="*/ 2452686 w 5991224"/>
              <a:gd name="connsiteY13" fmla="*/ 511969 h 1162051"/>
              <a:gd name="connsiteX14" fmla="*/ 2245517 w 5991224"/>
              <a:gd name="connsiteY14" fmla="*/ 550069 h 1162051"/>
              <a:gd name="connsiteX15" fmla="*/ 1964530 w 5991224"/>
              <a:gd name="connsiteY15" fmla="*/ 628650 h 1162051"/>
              <a:gd name="connsiteX16" fmla="*/ 1719261 w 5991224"/>
              <a:gd name="connsiteY16" fmla="*/ 692944 h 1162051"/>
              <a:gd name="connsiteX17" fmla="*/ 1483518 w 5991224"/>
              <a:gd name="connsiteY17" fmla="*/ 752475 h 1162051"/>
              <a:gd name="connsiteX18" fmla="*/ 1109661 w 5991224"/>
              <a:gd name="connsiteY18" fmla="*/ 997744 h 1162051"/>
              <a:gd name="connsiteX19" fmla="*/ 776286 w 5991224"/>
              <a:gd name="connsiteY19" fmla="*/ 1073944 h 1162051"/>
              <a:gd name="connsiteX20" fmla="*/ 376236 w 5991224"/>
              <a:gd name="connsiteY20" fmla="*/ 1131094 h 1162051"/>
              <a:gd name="connsiteX21" fmla="*/ 0 w 5991224"/>
              <a:gd name="connsiteY21" fmla="*/ 1162051 h 1162051"/>
              <a:gd name="connsiteX0" fmla="*/ 5991224 w 5991224"/>
              <a:gd name="connsiteY0" fmla="*/ 0 h 1162051"/>
              <a:gd name="connsiteX1" fmla="*/ 5724522 w 5991224"/>
              <a:gd name="connsiteY1" fmla="*/ 66676 h 1162051"/>
              <a:gd name="connsiteX2" fmla="*/ 5407816 w 5991224"/>
              <a:gd name="connsiteY2" fmla="*/ 130969 h 1162051"/>
              <a:gd name="connsiteX3" fmla="*/ 5174455 w 5991224"/>
              <a:gd name="connsiteY3" fmla="*/ 140494 h 1162051"/>
              <a:gd name="connsiteX4" fmla="*/ 4969667 w 5991224"/>
              <a:gd name="connsiteY4" fmla="*/ 190500 h 1162051"/>
              <a:gd name="connsiteX5" fmla="*/ 4710111 w 5991224"/>
              <a:gd name="connsiteY5" fmla="*/ 223837 h 1162051"/>
              <a:gd name="connsiteX6" fmla="*/ 4448173 w 5991224"/>
              <a:gd name="connsiteY6" fmla="*/ 261937 h 1162051"/>
              <a:gd name="connsiteX7" fmla="*/ 4205286 w 5991224"/>
              <a:gd name="connsiteY7" fmla="*/ 273844 h 1162051"/>
              <a:gd name="connsiteX8" fmla="*/ 3929061 w 5991224"/>
              <a:gd name="connsiteY8" fmla="*/ 311944 h 1162051"/>
              <a:gd name="connsiteX9" fmla="*/ 3624261 w 5991224"/>
              <a:gd name="connsiteY9" fmla="*/ 342900 h 1162051"/>
              <a:gd name="connsiteX10" fmla="*/ 3340892 w 5991224"/>
              <a:gd name="connsiteY10" fmla="*/ 350044 h 1162051"/>
              <a:gd name="connsiteX11" fmla="*/ 3043236 w 5991224"/>
              <a:gd name="connsiteY11" fmla="*/ 388144 h 1162051"/>
              <a:gd name="connsiteX12" fmla="*/ 2786061 w 5991224"/>
              <a:gd name="connsiteY12" fmla="*/ 426244 h 1162051"/>
              <a:gd name="connsiteX13" fmla="*/ 2452686 w 5991224"/>
              <a:gd name="connsiteY13" fmla="*/ 511969 h 1162051"/>
              <a:gd name="connsiteX14" fmla="*/ 2245517 w 5991224"/>
              <a:gd name="connsiteY14" fmla="*/ 550069 h 1162051"/>
              <a:gd name="connsiteX15" fmla="*/ 1964530 w 5991224"/>
              <a:gd name="connsiteY15" fmla="*/ 628650 h 1162051"/>
              <a:gd name="connsiteX16" fmla="*/ 1719261 w 5991224"/>
              <a:gd name="connsiteY16" fmla="*/ 692944 h 1162051"/>
              <a:gd name="connsiteX17" fmla="*/ 1493043 w 5991224"/>
              <a:gd name="connsiteY17" fmla="*/ 866775 h 1162051"/>
              <a:gd name="connsiteX18" fmla="*/ 1109661 w 5991224"/>
              <a:gd name="connsiteY18" fmla="*/ 997744 h 1162051"/>
              <a:gd name="connsiteX19" fmla="*/ 776286 w 5991224"/>
              <a:gd name="connsiteY19" fmla="*/ 1073944 h 1162051"/>
              <a:gd name="connsiteX20" fmla="*/ 376236 w 5991224"/>
              <a:gd name="connsiteY20" fmla="*/ 1131094 h 1162051"/>
              <a:gd name="connsiteX21" fmla="*/ 0 w 5991224"/>
              <a:gd name="connsiteY21" fmla="*/ 1162051 h 1162051"/>
              <a:gd name="connsiteX0" fmla="*/ 5991224 w 5991224"/>
              <a:gd name="connsiteY0" fmla="*/ 0 h 1162051"/>
              <a:gd name="connsiteX1" fmla="*/ 5724522 w 5991224"/>
              <a:gd name="connsiteY1" fmla="*/ 66676 h 1162051"/>
              <a:gd name="connsiteX2" fmla="*/ 5407816 w 5991224"/>
              <a:gd name="connsiteY2" fmla="*/ 130969 h 1162051"/>
              <a:gd name="connsiteX3" fmla="*/ 5174455 w 5991224"/>
              <a:gd name="connsiteY3" fmla="*/ 140494 h 1162051"/>
              <a:gd name="connsiteX4" fmla="*/ 4969667 w 5991224"/>
              <a:gd name="connsiteY4" fmla="*/ 190500 h 1162051"/>
              <a:gd name="connsiteX5" fmla="*/ 4710111 w 5991224"/>
              <a:gd name="connsiteY5" fmla="*/ 223837 h 1162051"/>
              <a:gd name="connsiteX6" fmla="*/ 4448173 w 5991224"/>
              <a:gd name="connsiteY6" fmla="*/ 261937 h 1162051"/>
              <a:gd name="connsiteX7" fmla="*/ 4205286 w 5991224"/>
              <a:gd name="connsiteY7" fmla="*/ 273844 h 1162051"/>
              <a:gd name="connsiteX8" fmla="*/ 3929061 w 5991224"/>
              <a:gd name="connsiteY8" fmla="*/ 311944 h 1162051"/>
              <a:gd name="connsiteX9" fmla="*/ 3624261 w 5991224"/>
              <a:gd name="connsiteY9" fmla="*/ 342900 h 1162051"/>
              <a:gd name="connsiteX10" fmla="*/ 3340892 w 5991224"/>
              <a:gd name="connsiteY10" fmla="*/ 350044 h 1162051"/>
              <a:gd name="connsiteX11" fmla="*/ 3043236 w 5991224"/>
              <a:gd name="connsiteY11" fmla="*/ 388144 h 1162051"/>
              <a:gd name="connsiteX12" fmla="*/ 2786061 w 5991224"/>
              <a:gd name="connsiteY12" fmla="*/ 426244 h 1162051"/>
              <a:gd name="connsiteX13" fmla="*/ 2452686 w 5991224"/>
              <a:gd name="connsiteY13" fmla="*/ 511969 h 1162051"/>
              <a:gd name="connsiteX14" fmla="*/ 2245517 w 5991224"/>
              <a:gd name="connsiteY14" fmla="*/ 550069 h 1162051"/>
              <a:gd name="connsiteX15" fmla="*/ 1964530 w 5991224"/>
              <a:gd name="connsiteY15" fmla="*/ 628650 h 1162051"/>
              <a:gd name="connsiteX16" fmla="*/ 1785936 w 5991224"/>
              <a:gd name="connsiteY16" fmla="*/ 797719 h 1162051"/>
              <a:gd name="connsiteX17" fmla="*/ 1493043 w 5991224"/>
              <a:gd name="connsiteY17" fmla="*/ 866775 h 1162051"/>
              <a:gd name="connsiteX18" fmla="*/ 1109661 w 5991224"/>
              <a:gd name="connsiteY18" fmla="*/ 997744 h 1162051"/>
              <a:gd name="connsiteX19" fmla="*/ 776286 w 5991224"/>
              <a:gd name="connsiteY19" fmla="*/ 1073944 h 1162051"/>
              <a:gd name="connsiteX20" fmla="*/ 376236 w 5991224"/>
              <a:gd name="connsiteY20" fmla="*/ 1131094 h 1162051"/>
              <a:gd name="connsiteX21" fmla="*/ 0 w 5991224"/>
              <a:gd name="connsiteY21" fmla="*/ 1162051 h 1162051"/>
              <a:gd name="connsiteX0" fmla="*/ 5991224 w 5991224"/>
              <a:gd name="connsiteY0" fmla="*/ 0 h 1162051"/>
              <a:gd name="connsiteX1" fmla="*/ 5724522 w 5991224"/>
              <a:gd name="connsiteY1" fmla="*/ 66676 h 1162051"/>
              <a:gd name="connsiteX2" fmla="*/ 5407816 w 5991224"/>
              <a:gd name="connsiteY2" fmla="*/ 130969 h 1162051"/>
              <a:gd name="connsiteX3" fmla="*/ 5174455 w 5991224"/>
              <a:gd name="connsiteY3" fmla="*/ 140494 h 1162051"/>
              <a:gd name="connsiteX4" fmla="*/ 4969667 w 5991224"/>
              <a:gd name="connsiteY4" fmla="*/ 190500 h 1162051"/>
              <a:gd name="connsiteX5" fmla="*/ 4710111 w 5991224"/>
              <a:gd name="connsiteY5" fmla="*/ 223837 h 1162051"/>
              <a:gd name="connsiteX6" fmla="*/ 4448173 w 5991224"/>
              <a:gd name="connsiteY6" fmla="*/ 261937 h 1162051"/>
              <a:gd name="connsiteX7" fmla="*/ 4205286 w 5991224"/>
              <a:gd name="connsiteY7" fmla="*/ 273844 h 1162051"/>
              <a:gd name="connsiteX8" fmla="*/ 3929061 w 5991224"/>
              <a:gd name="connsiteY8" fmla="*/ 311944 h 1162051"/>
              <a:gd name="connsiteX9" fmla="*/ 3624261 w 5991224"/>
              <a:gd name="connsiteY9" fmla="*/ 342900 h 1162051"/>
              <a:gd name="connsiteX10" fmla="*/ 3340892 w 5991224"/>
              <a:gd name="connsiteY10" fmla="*/ 350044 h 1162051"/>
              <a:gd name="connsiteX11" fmla="*/ 3043236 w 5991224"/>
              <a:gd name="connsiteY11" fmla="*/ 388144 h 1162051"/>
              <a:gd name="connsiteX12" fmla="*/ 2786061 w 5991224"/>
              <a:gd name="connsiteY12" fmla="*/ 426244 h 1162051"/>
              <a:gd name="connsiteX13" fmla="*/ 2452686 w 5991224"/>
              <a:gd name="connsiteY13" fmla="*/ 511969 h 1162051"/>
              <a:gd name="connsiteX14" fmla="*/ 2245517 w 5991224"/>
              <a:gd name="connsiteY14" fmla="*/ 550069 h 1162051"/>
              <a:gd name="connsiteX15" fmla="*/ 2012155 w 5991224"/>
              <a:gd name="connsiteY15" fmla="*/ 752475 h 1162051"/>
              <a:gd name="connsiteX16" fmla="*/ 1785936 w 5991224"/>
              <a:gd name="connsiteY16" fmla="*/ 797719 h 1162051"/>
              <a:gd name="connsiteX17" fmla="*/ 1493043 w 5991224"/>
              <a:gd name="connsiteY17" fmla="*/ 866775 h 1162051"/>
              <a:gd name="connsiteX18" fmla="*/ 1109661 w 5991224"/>
              <a:gd name="connsiteY18" fmla="*/ 997744 h 1162051"/>
              <a:gd name="connsiteX19" fmla="*/ 776286 w 5991224"/>
              <a:gd name="connsiteY19" fmla="*/ 1073944 h 1162051"/>
              <a:gd name="connsiteX20" fmla="*/ 376236 w 5991224"/>
              <a:gd name="connsiteY20" fmla="*/ 1131094 h 1162051"/>
              <a:gd name="connsiteX21" fmla="*/ 0 w 5991224"/>
              <a:gd name="connsiteY21" fmla="*/ 1162051 h 1162051"/>
              <a:gd name="connsiteX0" fmla="*/ 5991224 w 5991224"/>
              <a:gd name="connsiteY0" fmla="*/ 0 h 1162051"/>
              <a:gd name="connsiteX1" fmla="*/ 5724522 w 5991224"/>
              <a:gd name="connsiteY1" fmla="*/ 66676 h 1162051"/>
              <a:gd name="connsiteX2" fmla="*/ 5407816 w 5991224"/>
              <a:gd name="connsiteY2" fmla="*/ 130969 h 1162051"/>
              <a:gd name="connsiteX3" fmla="*/ 5174455 w 5991224"/>
              <a:gd name="connsiteY3" fmla="*/ 140494 h 1162051"/>
              <a:gd name="connsiteX4" fmla="*/ 4969667 w 5991224"/>
              <a:gd name="connsiteY4" fmla="*/ 190500 h 1162051"/>
              <a:gd name="connsiteX5" fmla="*/ 4710111 w 5991224"/>
              <a:gd name="connsiteY5" fmla="*/ 223837 h 1162051"/>
              <a:gd name="connsiteX6" fmla="*/ 4448173 w 5991224"/>
              <a:gd name="connsiteY6" fmla="*/ 261937 h 1162051"/>
              <a:gd name="connsiteX7" fmla="*/ 4205286 w 5991224"/>
              <a:gd name="connsiteY7" fmla="*/ 273844 h 1162051"/>
              <a:gd name="connsiteX8" fmla="*/ 3929061 w 5991224"/>
              <a:gd name="connsiteY8" fmla="*/ 311944 h 1162051"/>
              <a:gd name="connsiteX9" fmla="*/ 3624261 w 5991224"/>
              <a:gd name="connsiteY9" fmla="*/ 342900 h 1162051"/>
              <a:gd name="connsiteX10" fmla="*/ 3340892 w 5991224"/>
              <a:gd name="connsiteY10" fmla="*/ 350044 h 1162051"/>
              <a:gd name="connsiteX11" fmla="*/ 3043236 w 5991224"/>
              <a:gd name="connsiteY11" fmla="*/ 388144 h 1162051"/>
              <a:gd name="connsiteX12" fmla="*/ 2786061 w 5991224"/>
              <a:gd name="connsiteY12" fmla="*/ 426244 h 1162051"/>
              <a:gd name="connsiteX13" fmla="*/ 2452686 w 5991224"/>
              <a:gd name="connsiteY13" fmla="*/ 511969 h 1162051"/>
              <a:gd name="connsiteX14" fmla="*/ 2274092 w 5991224"/>
              <a:gd name="connsiteY14" fmla="*/ 645319 h 1162051"/>
              <a:gd name="connsiteX15" fmla="*/ 2012155 w 5991224"/>
              <a:gd name="connsiteY15" fmla="*/ 752475 h 1162051"/>
              <a:gd name="connsiteX16" fmla="*/ 1785936 w 5991224"/>
              <a:gd name="connsiteY16" fmla="*/ 797719 h 1162051"/>
              <a:gd name="connsiteX17" fmla="*/ 1493043 w 5991224"/>
              <a:gd name="connsiteY17" fmla="*/ 866775 h 1162051"/>
              <a:gd name="connsiteX18" fmla="*/ 1109661 w 5991224"/>
              <a:gd name="connsiteY18" fmla="*/ 997744 h 1162051"/>
              <a:gd name="connsiteX19" fmla="*/ 776286 w 5991224"/>
              <a:gd name="connsiteY19" fmla="*/ 1073944 h 1162051"/>
              <a:gd name="connsiteX20" fmla="*/ 376236 w 5991224"/>
              <a:gd name="connsiteY20" fmla="*/ 1131094 h 1162051"/>
              <a:gd name="connsiteX21" fmla="*/ 0 w 5991224"/>
              <a:gd name="connsiteY21" fmla="*/ 1162051 h 1162051"/>
              <a:gd name="connsiteX0" fmla="*/ 5991224 w 5991224"/>
              <a:gd name="connsiteY0" fmla="*/ 0 h 1162051"/>
              <a:gd name="connsiteX1" fmla="*/ 5724522 w 5991224"/>
              <a:gd name="connsiteY1" fmla="*/ 66676 h 1162051"/>
              <a:gd name="connsiteX2" fmla="*/ 5407816 w 5991224"/>
              <a:gd name="connsiteY2" fmla="*/ 130969 h 1162051"/>
              <a:gd name="connsiteX3" fmla="*/ 5174455 w 5991224"/>
              <a:gd name="connsiteY3" fmla="*/ 140494 h 1162051"/>
              <a:gd name="connsiteX4" fmla="*/ 4969667 w 5991224"/>
              <a:gd name="connsiteY4" fmla="*/ 190500 h 1162051"/>
              <a:gd name="connsiteX5" fmla="*/ 4710111 w 5991224"/>
              <a:gd name="connsiteY5" fmla="*/ 223837 h 1162051"/>
              <a:gd name="connsiteX6" fmla="*/ 4448173 w 5991224"/>
              <a:gd name="connsiteY6" fmla="*/ 261937 h 1162051"/>
              <a:gd name="connsiteX7" fmla="*/ 4205286 w 5991224"/>
              <a:gd name="connsiteY7" fmla="*/ 273844 h 1162051"/>
              <a:gd name="connsiteX8" fmla="*/ 3929061 w 5991224"/>
              <a:gd name="connsiteY8" fmla="*/ 311944 h 1162051"/>
              <a:gd name="connsiteX9" fmla="*/ 3624261 w 5991224"/>
              <a:gd name="connsiteY9" fmla="*/ 342900 h 1162051"/>
              <a:gd name="connsiteX10" fmla="*/ 3340892 w 5991224"/>
              <a:gd name="connsiteY10" fmla="*/ 350044 h 1162051"/>
              <a:gd name="connsiteX11" fmla="*/ 3043236 w 5991224"/>
              <a:gd name="connsiteY11" fmla="*/ 388144 h 1162051"/>
              <a:gd name="connsiteX12" fmla="*/ 2786061 w 5991224"/>
              <a:gd name="connsiteY12" fmla="*/ 426244 h 1162051"/>
              <a:gd name="connsiteX13" fmla="*/ 2509836 w 5991224"/>
              <a:gd name="connsiteY13" fmla="*/ 597694 h 1162051"/>
              <a:gd name="connsiteX14" fmla="*/ 2274092 w 5991224"/>
              <a:gd name="connsiteY14" fmla="*/ 645319 h 1162051"/>
              <a:gd name="connsiteX15" fmla="*/ 2012155 w 5991224"/>
              <a:gd name="connsiteY15" fmla="*/ 752475 h 1162051"/>
              <a:gd name="connsiteX16" fmla="*/ 1785936 w 5991224"/>
              <a:gd name="connsiteY16" fmla="*/ 797719 h 1162051"/>
              <a:gd name="connsiteX17" fmla="*/ 1493043 w 5991224"/>
              <a:gd name="connsiteY17" fmla="*/ 866775 h 1162051"/>
              <a:gd name="connsiteX18" fmla="*/ 1109661 w 5991224"/>
              <a:gd name="connsiteY18" fmla="*/ 997744 h 1162051"/>
              <a:gd name="connsiteX19" fmla="*/ 776286 w 5991224"/>
              <a:gd name="connsiteY19" fmla="*/ 1073944 h 1162051"/>
              <a:gd name="connsiteX20" fmla="*/ 376236 w 5991224"/>
              <a:gd name="connsiteY20" fmla="*/ 1131094 h 1162051"/>
              <a:gd name="connsiteX21" fmla="*/ 0 w 5991224"/>
              <a:gd name="connsiteY21" fmla="*/ 1162051 h 1162051"/>
              <a:gd name="connsiteX0" fmla="*/ 5991224 w 5991224"/>
              <a:gd name="connsiteY0" fmla="*/ 0 h 1162051"/>
              <a:gd name="connsiteX1" fmla="*/ 5724522 w 5991224"/>
              <a:gd name="connsiteY1" fmla="*/ 66676 h 1162051"/>
              <a:gd name="connsiteX2" fmla="*/ 5407816 w 5991224"/>
              <a:gd name="connsiteY2" fmla="*/ 130969 h 1162051"/>
              <a:gd name="connsiteX3" fmla="*/ 5174455 w 5991224"/>
              <a:gd name="connsiteY3" fmla="*/ 140494 h 1162051"/>
              <a:gd name="connsiteX4" fmla="*/ 4969667 w 5991224"/>
              <a:gd name="connsiteY4" fmla="*/ 190500 h 1162051"/>
              <a:gd name="connsiteX5" fmla="*/ 4710111 w 5991224"/>
              <a:gd name="connsiteY5" fmla="*/ 223837 h 1162051"/>
              <a:gd name="connsiteX6" fmla="*/ 4448173 w 5991224"/>
              <a:gd name="connsiteY6" fmla="*/ 261937 h 1162051"/>
              <a:gd name="connsiteX7" fmla="*/ 4205286 w 5991224"/>
              <a:gd name="connsiteY7" fmla="*/ 273844 h 1162051"/>
              <a:gd name="connsiteX8" fmla="*/ 3929061 w 5991224"/>
              <a:gd name="connsiteY8" fmla="*/ 311944 h 1162051"/>
              <a:gd name="connsiteX9" fmla="*/ 3624261 w 5991224"/>
              <a:gd name="connsiteY9" fmla="*/ 342900 h 1162051"/>
              <a:gd name="connsiteX10" fmla="*/ 3340892 w 5991224"/>
              <a:gd name="connsiteY10" fmla="*/ 350044 h 1162051"/>
              <a:gd name="connsiteX11" fmla="*/ 3043236 w 5991224"/>
              <a:gd name="connsiteY11" fmla="*/ 388144 h 1162051"/>
              <a:gd name="connsiteX12" fmla="*/ 2814636 w 5991224"/>
              <a:gd name="connsiteY12" fmla="*/ 511969 h 1162051"/>
              <a:gd name="connsiteX13" fmla="*/ 2509836 w 5991224"/>
              <a:gd name="connsiteY13" fmla="*/ 597694 h 1162051"/>
              <a:gd name="connsiteX14" fmla="*/ 2274092 w 5991224"/>
              <a:gd name="connsiteY14" fmla="*/ 645319 h 1162051"/>
              <a:gd name="connsiteX15" fmla="*/ 2012155 w 5991224"/>
              <a:gd name="connsiteY15" fmla="*/ 752475 h 1162051"/>
              <a:gd name="connsiteX16" fmla="*/ 1785936 w 5991224"/>
              <a:gd name="connsiteY16" fmla="*/ 797719 h 1162051"/>
              <a:gd name="connsiteX17" fmla="*/ 1493043 w 5991224"/>
              <a:gd name="connsiteY17" fmla="*/ 866775 h 1162051"/>
              <a:gd name="connsiteX18" fmla="*/ 1109661 w 5991224"/>
              <a:gd name="connsiteY18" fmla="*/ 997744 h 1162051"/>
              <a:gd name="connsiteX19" fmla="*/ 776286 w 5991224"/>
              <a:gd name="connsiteY19" fmla="*/ 1073944 h 1162051"/>
              <a:gd name="connsiteX20" fmla="*/ 376236 w 5991224"/>
              <a:gd name="connsiteY20" fmla="*/ 1131094 h 1162051"/>
              <a:gd name="connsiteX21" fmla="*/ 0 w 5991224"/>
              <a:gd name="connsiteY21" fmla="*/ 1162051 h 1162051"/>
              <a:gd name="connsiteX0" fmla="*/ 5991224 w 5991224"/>
              <a:gd name="connsiteY0" fmla="*/ 0 h 1162051"/>
              <a:gd name="connsiteX1" fmla="*/ 5724522 w 5991224"/>
              <a:gd name="connsiteY1" fmla="*/ 66676 h 1162051"/>
              <a:gd name="connsiteX2" fmla="*/ 5407816 w 5991224"/>
              <a:gd name="connsiteY2" fmla="*/ 130969 h 1162051"/>
              <a:gd name="connsiteX3" fmla="*/ 5174455 w 5991224"/>
              <a:gd name="connsiteY3" fmla="*/ 140494 h 1162051"/>
              <a:gd name="connsiteX4" fmla="*/ 4969667 w 5991224"/>
              <a:gd name="connsiteY4" fmla="*/ 190500 h 1162051"/>
              <a:gd name="connsiteX5" fmla="*/ 4710111 w 5991224"/>
              <a:gd name="connsiteY5" fmla="*/ 223837 h 1162051"/>
              <a:gd name="connsiteX6" fmla="*/ 4448173 w 5991224"/>
              <a:gd name="connsiteY6" fmla="*/ 261937 h 1162051"/>
              <a:gd name="connsiteX7" fmla="*/ 4205286 w 5991224"/>
              <a:gd name="connsiteY7" fmla="*/ 273844 h 1162051"/>
              <a:gd name="connsiteX8" fmla="*/ 3929061 w 5991224"/>
              <a:gd name="connsiteY8" fmla="*/ 311944 h 1162051"/>
              <a:gd name="connsiteX9" fmla="*/ 3624261 w 5991224"/>
              <a:gd name="connsiteY9" fmla="*/ 342900 h 1162051"/>
              <a:gd name="connsiteX10" fmla="*/ 3340892 w 5991224"/>
              <a:gd name="connsiteY10" fmla="*/ 350044 h 1162051"/>
              <a:gd name="connsiteX11" fmla="*/ 3043236 w 5991224"/>
              <a:gd name="connsiteY11" fmla="*/ 454819 h 1162051"/>
              <a:gd name="connsiteX12" fmla="*/ 2814636 w 5991224"/>
              <a:gd name="connsiteY12" fmla="*/ 511969 h 1162051"/>
              <a:gd name="connsiteX13" fmla="*/ 2509836 w 5991224"/>
              <a:gd name="connsiteY13" fmla="*/ 597694 h 1162051"/>
              <a:gd name="connsiteX14" fmla="*/ 2274092 w 5991224"/>
              <a:gd name="connsiteY14" fmla="*/ 645319 h 1162051"/>
              <a:gd name="connsiteX15" fmla="*/ 2012155 w 5991224"/>
              <a:gd name="connsiteY15" fmla="*/ 752475 h 1162051"/>
              <a:gd name="connsiteX16" fmla="*/ 1785936 w 5991224"/>
              <a:gd name="connsiteY16" fmla="*/ 797719 h 1162051"/>
              <a:gd name="connsiteX17" fmla="*/ 1493043 w 5991224"/>
              <a:gd name="connsiteY17" fmla="*/ 866775 h 1162051"/>
              <a:gd name="connsiteX18" fmla="*/ 1109661 w 5991224"/>
              <a:gd name="connsiteY18" fmla="*/ 997744 h 1162051"/>
              <a:gd name="connsiteX19" fmla="*/ 776286 w 5991224"/>
              <a:gd name="connsiteY19" fmla="*/ 1073944 h 1162051"/>
              <a:gd name="connsiteX20" fmla="*/ 376236 w 5991224"/>
              <a:gd name="connsiteY20" fmla="*/ 1131094 h 1162051"/>
              <a:gd name="connsiteX21" fmla="*/ 0 w 5991224"/>
              <a:gd name="connsiteY21" fmla="*/ 1162051 h 1162051"/>
              <a:gd name="connsiteX0" fmla="*/ 5991224 w 5991224"/>
              <a:gd name="connsiteY0" fmla="*/ 0 h 1162051"/>
              <a:gd name="connsiteX1" fmla="*/ 5724522 w 5991224"/>
              <a:gd name="connsiteY1" fmla="*/ 66676 h 1162051"/>
              <a:gd name="connsiteX2" fmla="*/ 5407816 w 5991224"/>
              <a:gd name="connsiteY2" fmla="*/ 130969 h 1162051"/>
              <a:gd name="connsiteX3" fmla="*/ 5174455 w 5991224"/>
              <a:gd name="connsiteY3" fmla="*/ 140494 h 1162051"/>
              <a:gd name="connsiteX4" fmla="*/ 4969667 w 5991224"/>
              <a:gd name="connsiteY4" fmla="*/ 190500 h 1162051"/>
              <a:gd name="connsiteX5" fmla="*/ 4710111 w 5991224"/>
              <a:gd name="connsiteY5" fmla="*/ 223837 h 1162051"/>
              <a:gd name="connsiteX6" fmla="*/ 4448173 w 5991224"/>
              <a:gd name="connsiteY6" fmla="*/ 261937 h 1162051"/>
              <a:gd name="connsiteX7" fmla="*/ 4205286 w 5991224"/>
              <a:gd name="connsiteY7" fmla="*/ 273844 h 1162051"/>
              <a:gd name="connsiteX8" fmla="*/ 3929061 w 5991224"/>
              <a:gd name="connsiteY8" fmla="*/ 311944 h 1162051"/>
              <a:gd name="connsiteX9" fmla="*/ 3624261 w 5991224"/>
              <a:gd name="connsiteY9" fmla="*/ 342900 h 1162051"/>
              <a:gd name="connsiteX10" fmla="*/ 3350417 w 5991224"/>
              <a:gd name="connsiteY10" fmla="*/ 426244 h 1162051"/>
              <a:gd name="connsiteX11" fmla="*/ 3043236 w 5991224"/>
              <a:gd name="connsiteY11" fmla="*/ 454819 h 1162051"/>
              <a:gd name="connsiteX12" fmla="*/ 2814636 w 5991224"/>
              <a:gd name="connsiteY12" fmla="*/ 511969 h 1162051"/>
              <a:gd name="connsiteX13" fmla="*/ 2509836 w 5991224"/>
              <a:gd name="connsiteY13" fmla="*/ 597694 h 1162051"/>
              <a:gd name="connsiteX14" fmla="*/ 2274092 w 5991224"/>
              <a:gd name="connsiteY14" fmla="*/ 645319 h 1162051"/>
              <a:gd name="connsiteX15" fmla="*/ 2012155 w 5991224"/>
              <a:gd name="connsiteY15" fmla="*/ 752475 h 1162051"/>
              <a:gd name="connsiteX16" fmla="*/ 1785936 w 5991224"/>
              <a:gd name="connsiteY16" fmla="*/ 797719 h 1162051"/>
              <a:gd name="connsiteX17" fmla="*/ 1493043 w 5991224"/>
              <a:gd name="connsiteY17" fmla="*/ 866775 h 1162051"/>
              <a:gd name="connsiteX18" fmla="*/ 1109661 w 5991224"/>
              <a:gd name="connsiteY18" fmla="*/ 997744 h 1162051"/>
              <a:gd name="connsiteX19" fmla="*/ 776286 w 5991224"/>
              <a:gd name="connsiteY19" fmla="*/ 1073944 h 1162051"/>
              <a:gd name="connsiteX20" fmla="*/ 376236 w 5991224"/>
              <a:gd name="connsiteY20" fmla="*/ 1131094 h 1162051"/>
              <a:gd name="connsiteX21" fmla="*/ 0 w 5991224"/>
              <a:gd name="connsiteY21" fmla="*/ 1162051 h 1162051"/>
              <a:gd name="connsiteX0" fmla="*/ 5991224 w 5991224"/>
              <a:gd name="connsiteY0" fmla="*/ 0 h 1162051"/>
              <a:gd name="connsiteX1" fmla="*/ 5724522 w 5991224"/>
              <a:gd name="connsiteY1" fmla="*/ 66676 h 1162051"/>
              <a:gd name="connsiteX2" fmla="*/ 5407816 w 5991224"/>
              <a:gd name="connsiteY2" fmla="*/ 130969 h 1162051"/>
              <a:gd name="connsiteX3" fmla="*/ 5174455 w 5991224"/>
              <a:gd name="connsiteY3" fmla="*/ 140494 h 1162051"/>
              <a:gd name="connsiteX4" fmla="*/ 4969667 w 5991224"/>
              <a:gd name="connsiteY4" fmla="*/ 190500 h 1162051"/>
              <a:gd name="connsiteX5" fmla="*/ 4710111 w 5991224"/>
              <a:gd name="connsiteY5" fmla="*/ 223837 h 1162051"/>
              <a:gd name="connsiteX6" fmla="*/ 4448173 w 5991224"/>
              <a:gd name="connsiteY6" fmla="*/ 261937 h 1162051"/>
              <a:gd name="connsiteX7" fmla="*/ 4205286 w 5991224"/>
              <a:gd name="connsiteY7" fmla="*/ 273844 h 1162051"/>
              <a:gd name="connsiteX8" fmla="*/ 3929061 w 5991224"/>
              <a:gd name="connsiteY8" fmla="*/ 311944 h 1162051"/>
              <a:gd name="connsiteX9" fmla="*/ 3624261 w 5991224"/>
              <a:gd name="connsiteY9" fmla="*/ 390525 h 1162051"/>
              <a:gd name="connsiteX10" fmla="*/ 3350417 w 5991224"/>
              <a:gd name="connsiteY10" fmla="*/ 426244 h 1162051"/>
              <a:gd name="connsiteX11" fmla="*/ 3043236 w 5991224"/>
              <a:gd name="connsiteY11" fmla="*/ 454819 h 1162051"/>
              <a:gd name="connsiteX12" fmla="*/ 2814636 w 5991224"/>
              <a:gd name="connsiteY12" fmla="*/ 511969 h 1162051"/>
              <a:gd name="connsiteX13" fmla="*/ 2509836 w 5991224"/>
              <a:gd name="connsiteY13" fmla="*/ 597694 h 1162051"/>
              <a:gd name="connsiteX14" fmla="*/ 2274092 w 5991224"/>
              <a:gd name="connsiteY14" fmla="*/ 645319 h 1162051"/>
              <a:gd name="connsiteX15" fmla="*/ 2012155 w 5991224"/>
              <a:gd name="connsiteY15" fmla="*/ 752475 h 1162051"/>
              <a:gd name="connsiteX16" fmla="*/ 1785936 w 5991224"/>
              <a:gd name="connsiteY16" fmla="*/ 797719 h 1162051"/>
              <a:gd name="connsiteX17" fmla="*/ 1493043 w 5991224"/>
              <a:gd name="connsiteY17" fmla="*/ 866775 h 1162051"/>
              <a:gd name="connsiteX18" fmla="*/ 1109661 w 5991224"/>
              <a:gd name="connsiteY18" fmla="*/ 997744 h 1162051"/>
              <a:gd name="connsiteX19" fmla="*/ 776286 w 5991224"/>
              <a:gd name="connsiteY19" fmla="*/ 1073944 h 1162051"/>
              <a:gd name="connsiteX20" fmla="*/ 376236 w 5991224"/>
              <a:gd name="connsiteY20" fmla="*/ 1131094 h 1162051"/>
              <a:gd name="connsiteX21" fmla="*/ 0 w 5991224"/>
              <a:gd name="connsiteY21" fmla="*/ 1162051 h 1162051"/>
              <a:gd name="connsiteX0" fmla="*/ 5991224 w 5991224"/>
              <a:gd name="connsiteY0" fmla="*/ 0 h 1162051"/>
              <a:gd name="connsiteX1" fmla="*/ 5724522 w 5991224"/>
              <a:gd name="connsiteY1" fmla="*/ 66676 h 1162051"/>
              <a:gd name="connsiteX2" fmla="*/ 5407816 w 5991224"/>
              <a:gd name="connsiteY2" fmla="*/ 130969 h 1162051"/>
              <a:gd name="connsiteX3" fmla="*/ 5174455 w 5991224"/>
              <a:gd name="connsiteY3" fmla="*/ 140494 h 1162051"/>
              <a:gd name="connsiteX4" fmla="*/ 4969667 w 5991224"/>
              <a:gd name="connsiteY4" fmla="*/ 190500 h 1162051"/>
              <a:gd name="connsiteX5" fmla="*/ 4710111 w 5991224"/>
              <a:gd name="connsiteY5" fmla="*/ 223837 h 1162051"/>
              <a:gd name="connsiteX6" fmla="*/ 4448173 w 5991224"/>
              <a:gd name="connsiteY6" fmla="*/ 261937 h 1162051"/>
              <a:gd name="connsiteX7" fmla="*/ 4205286 w 5991224"/>
              <a:gd name="connsiteY7" fmla="*/ 273844 h 1162051"/>
              <a:gd name="connsiteX8" fmla="*/ 3948111 w 5991224"/>
              <a:gd name="connsiteY8" fmla="*/ 340519 h 1162051"/>
              <a:gd name="connsiteX9" fmla="*/ 3624261 w 5991224"/>
              <a:gd name="connsiteY9" fmla="*/ 390525 h 1162051"/>
              <a:gd name="connsiteX10" fmla="*/ 3350417 w 5991224"/>
              <a:gd name="connsiteY10" fmla="*/ 426244 h 1162051"/>
              <a:gd name="connsiteX11" fmla="*/ 3043236 w 5991224"/>
              <a:gd name="connsiteY11" fmla="*/ 454819 h 1162051"/>
              <a:gd name="connsiteX12" fmla="*/ 2814636 w 5991224"/>
              <a:gd name="connsiteY12" fmla="*/ 511969 h 1162051"/>
              <a:gd name="connsiteX13" fmla="*/ 2509836 w 5991224"/>
              <a:gd name="connsiteY13" fmla="*/ 597694 h 1162051"/>
              <a:gd name="connsiteX14" fmla="*/ 2274092 w 5991224"/>
              <a:gd name="connsiteY14" fmla="*/ 645319 h 1162051"/>
              <a:gd name="connsiteX15" fmla="*/ 2012155 w 5991224"/>
              <a:gd name="connsiteY15" fmla="*/ 752475 h 1162051"/>
              <a:gd name="connsiteX16" fmla="*/ 1785936 w 5991224"/>
              <a:gd name="connsiteY16" fmla="*/ 797719 h 1162051"/>
              <a:gd name="connsiteX17" fmla="*/ 1493043 w 5991224"/>
              <a:gd name="connsiteY17" fmla="*/ 866775 h 1162051"/>
              <a:gd name="connsiteX18" fmla="*/ 1109661 w 5991224"/>
              <a:gd name="connsiteY18" fmla="*/ 997744 h 1162051"/>
              <a:gd name="connsiteX19" fmla="*/ 776286 w 5991224"/>
              <a:gd name="connsiteY19" fmla="*/ 1073944 h 1162051"/>
              <a:gd name="connsiteX20" fmla="*/ 376236 w 5991224"/>
              <a:gd name="connsiteY20" fmla="*/ 1131094 h 1162051"/>
              <a:gd name="connsiteX21" fmla="*/ 0 w 5991224"/>
              <a:gd name="connsiteY21" fmla="*/ 1162051 h 1162051"/>
              <a:gd name="connsiteX0" fmla="*/ 5991224 w 5991224"/>
              <a:gd name="connsiteY0" fmla="*/ 0 h 1162051"/>
              <a:gd name="connsiteX1" fmla="*/ 5724522 w 5991224"/>
              <a:gd name="connsiteY1" fmla="*/ 66676 h 1162051"/>
              <a:gd name="connsiteX2" fmla="*/ 5407816 w 5991224"/>
              <a:gd name="connsiteY2" fmla="*/ 130969 h 1162051"/>
              <a:gd name="connsiteX3" fmla="*/ 5174455 w 5991224"/>
              <a:gd name="connsiteY3" fmla="*/ 140494 h 1162051"/>
              <a:gd name="connsiteX4" fmla="*/ 4969667 w 5991224"/>
              <a:gd name="connsiteY4" fmla="*/ 190500 h 1162051"/>
              <a:gd name="connsiteX5" fmla="*/ 4710111 w 5991224"/>
              <a:gd name="connsiteY5" fmla="*/ 223837 h 1162051"/>
              <a:gd name="connsiteX6" fmla="*/ 4448173 w 5991224"/>
              <a:gd name="connsiteY6" fmla="*/ 261937 h 1162051"/>
              <a:gd name="connsiteX7" fmla="*/ 4186236 w 5991224"/>
              <a:gd name="connsiteY7" fmla="*/ 464344 h 1162051"/>
              <a:gd name="connsiteX8" fmla="*/ 3948111 w 5991224"/>
              <a:gd name="connsiteY8" fmla="*/ 340519 h 1162051"/>
              <a:gd name="connsiteX9" fmla="*/ 3624261 w 5991224"/>
              <a:gd name="connsiteY9" fmla="*/ 390525 h 1162051"/>
              <a:gd name="connsiteX10" fmla="*/ 3350417 w 5991224"/>
              <a:gd name="connsiteY10" fmla="*/ 426244 h 1162051"/>
              <a:gd name="connsiteX11" fmla="*/ 3043236 w 5991224"/>
              <a:gd name="connsiteY11" fmla="*/ 454819 h 1162051"/>
              <a:gd name="connsiteX12" fmla="*/ 2814636 w 5991224"/>
              <a:gd name="connsiteY12" fmla="*/ 511969 h 1162051"/>
              <a:gd name="connsiteX13" fmla="*/ 2509836 w 5991224"/>
              <a:gd name="connsiteY13" fmla="*/ 597694 h 1162051"/>
              <a:gd name="connsiteX14" fmla="*/ 2274092 w 5991224"/>
              <a:gd name="connsiteY14" fmla="*/ 645319 h 1162051"/>
              <a:gd name="connsiteX15" fmla="*/ 2012155 w 5991224"/>
              <a:gd name="connsiteY15" fmla="*/ 752475 h 1162051"/>
              <a:gd name="connsiteX16" fmla="*/ 1785936 w 5991224"/>
              <a:gd name="connsiteY16" fmla="*/ 797719 h 1162051"/>
              <a:gd name="connsiteX17" fmla="*/ 1493043 w 5991224"/>
              <a:gd name="connsiteY17" fmla="*/ 866775 h 1162051"/>
              <a:gd name="connsiteX18" fmla="*/ 1109661 w 5991224"/>
              <a:gd name="connsiteY18" fmla="*/ 997744 h 1162051"/>
              <a:gd name="connsiteX19" fmla="*/ 776286 w 5991224"/>
              <a:gd name="connsiteY19" fmla="*/ 1073944 h 1162051"/>
              <a:gd name="connsiteX20" fmla="*/ 376236 w 5991224"/>
              <a:gd name="connsiteY20" fmla="*/ 1131094 h 1162051"/>
              <a:gd name="connsiteX21" fmla="*/ 0 w 5991224"/>
              <a:gd name="connsiteY21" fmla="*/ 1162051 h 1162051"/>
              <a:gd name="connsiteX0" fmla="*/ 5991224 w 5991224"/>
              <a:gd name="connsiteY0" fmla="*/ 0 h 1162051"/>
              <a:gd name="connsiteX1" fmla="*/ 5724522 w 5991224"/>
              <a:gd name="connsiteY1" fmla="*/ 66676 h 1162051"/>
              <a:gd name="connsiteX2" fmla="*/ 5407816 w 5991224"/>
              <a:gd name="connsiteY2" fmla="*/ 130969 h 1162051"/>
              <a:gd name="connsiteX3" fmla="*/ 5174455 w 5991224"/>
              <a:gd name="connsiteY3" fmla="*/ 140494 h 1162051"/>
              <a:gd name="connsiteX4" fmla="*/ 4969667 w 5991224"/>
              <a:gd name="connsiteY4" fmla="*/ 190500 h 1162051"/>
              <a:gd name="connsiteX5" fmla="*/ 4710111 w 5991224"/>
              <a:gd name="connsiteY5" fmla="*/ 223837 h 1162051"/>
              <a:gd name="connsiteX6" fmla="*/ 4448173 w 5991224"/>
              <a:gd name="connsiteY6" fmla="*/ 261937 h 1162051"/>
              <a:gd name="connsiteX7" fmla="*/ 4186236 w 5991224"/>
              <a:gd name="connsiteY7" fmla="*/ 464344 h 1162051"/>
              <a:gd name="connsiteX8" fmla="*/ 3938586 w 5991224"/>
              <a:gd name="connsiteY8" fmla="*/ 369094 h 1162051"/>
              <a:gd name="connsiteX9" fmla="*/ 3624261 w 5991224"/>
              <a:gd name="connsiteY9" fmla="*/ 390525 h 1162051"/>
              <a:gd name="connsiteX10" fmla="*/ 3350417 w 5991224"/>
              <a:gd name="connsiteY10" fmla="*/ 426244 h 1162051"/>
              <a:gd name="connsiteX11" fmla="*/ 3043236 w 5991224"/>
              <a:gd name="connsiteY11" fmla="*/ 454819 h 1162051"/>
              <a:gd name="connsiteX12" fmla="*/ 2814636 w 5991224"/>
              <a:gd name="connsiteY12" fmla="*/ 511969 h 1162051"/>
              <a:gd name="connsiteX13" fmla="*/ 2509836 w 5991224"/>
              <a:gd name="connsiteY13" fmla="*/ 597694 h 1162051"/>
              <a:gd name="connsiteX14" fmla="*/ 2274092 w 5991224"/>
              <a:gd name="connsiteY14" fmla="*/ 645319 h 1162051"/>
              <a:gd name="connsiteX15" fmla="*/ 2012155 w 5991224"/>
              <a:gd name="connsiteY15" fmla="*/ 752475 h 1162051"/>
              <a:gd name="connsiteX16" fmla="*/ 1785936 w 5991224"/>
              <a:gd name="connsiteY16" fmla="*/ 797719 h 1162051"/>
              <a:gd name="connsiteX17" fmla="*/ 1493043 w 5991224"/>
              <a:gd name="connsiteY17" fmla="*/ 866775 h 1162051"/>
              <a:gd name="connsiteX18" fmla="*/ 1109661 w 5991224"/>
              <a:gd name="connsiteY18" fmla="*/ 997744 h 1162051"/>
              <a:gd name="connsiteX19" fmla="*/ 776286 w 5991224"/>
              <a:gd name="connsiteY19" fmla="*/ 1073944 h 1162051"/>
              <a:gd name="connsiteX20" fmla="*/ 376236 w 5991224"/>
              <a:gd name="connsiteY20" fmla="*/ 1131094 h 1162051"/>
              <a:gd name="connsiteX21" fmla="*/ 0 w 5991224"/>
              <a:gd name="connsiteY21" fmla="*/ 1162051 h 1162051"/>
              <a:gd name="connsiteX0" fmla="*/ 5991224 w 5991224"/>
              <a:gd name="connsiteY0" fmla="*/ 0 h 1162051"/>
              <a:gd name="connsiteX1" fmla="*/ 5724522 w 5991224"/>
              <a:gd name="connsiteY1" fmla="*/ 66676 h 1162051"/>
              <a:gd name="connsiteX2" fmla="*/ 5407816 w 5991224"/>
              <a:gd name="connsiteY2" fmla="*/ 130969 h 1162051"/>
              <a:gd name="connsiteX3" fmla="*/ 5174455 w 5991224"/>
              <a:gd name="connsiteY3" fmla="*/ 140494 h 1162051"/>
              <a:gd name="connsiteX4" fmla="*/ 4969667 w 5991224"/>
              <a:gd name="connsiteY4" fmla="*/ 190500 h 1162051"/>
              <a:gd name="connsiteX5" fmla="*/ 4710111 w 5991224"/>
              <a:gd name="connsiteY5" fmla="*/ 223837 h 1162051"/>
              <a:gd name="connsiteX6" fmla="*/ 4381498 w 5991224"/>
              <a:gd name="connsiteY6" fmla="*/ 509587 h 1162051"/>
              <a:gd name="connsiteX7" fmla="*/ 4186236 w 5991224"/>
              <a:gd name="connsiteY7" fmla="*/ 464344 h 1162051"/>
              <a:gd name="connsiteX8" fmla="*/ 3938586 w 5991224"/>
              <a:gd name="connsiteY8" fmla="*/ 369094 h 1162051"/>
              <a:gd name="connsiteX9" fmla="*/ 3624261 w 5991224"/>
              <a:gd name="connsiteY9" fmla="*/ 390525 h 1162051"/>
              <a:gd name="connsiteX10" fmla="*/ 3350417 w 5991224"/>
              <a:gd name="connsiteY10" fmla="*/ 426244 h 1162051"/>
              <a:gd name="connsiteX11" fmla="*/ 3043236 w 5991224"/>
              <a:gd name="connsiteY11" fmla="*/ 454819 h 1162051"/>
              <a:gd name="connsiteX12" fmla="*/ 2814636 w 5991224"/>
              <a:gd name="connsiteY12" fmla="*/ 511969 h 1162051"/>
              <a:gd name="connsiteX13" fmla="*/ 2509836 w 5991224"/>
              <a:gd name="connsiteY13" fmla="*/ 597694 h 1162051"/>
              <a:gd name="connsiteX14" fmla="*/ 2274092 w 5991224"/>
              <a:gd name="connsiteY14" fmla="*/ 645319 h 1162051"/>
              <a:gd name="connsiteX15" fmla="*/ 2012155 w 5991224"/>
              <a:gd name="connsiteY15" fmla="*/ 752475 h 1162051"/>
              <a:gd name="connsiteX16" fmla="*/ 1785936 w 5991224"/>
              <a:gd name="connsiteY16" fmla="*/ 797719 h 1162051"/>
              <a:gd name="connsiteX17" fmla="*/ 1493043 w 5991224"/>
              <a:gd name="connsiteY17" fmla="*/ 866775 h 1162051"/>
              <a:gd name="connsiteX18" fmla="*/ 1109661 w 5991224"/>
              <a:gd name="connsiteY18" fmla="*/ 997744 h 1162051"/>
              <a:gd name="connsiteX19" fmla="*/ 776286 w 5991224"/>
              <a:gd name="connsiteY19" fmla="*/ 1073944 h 1162051"/>
              <a:gd name="connsiteX20" fmla="*/ 376236 w 5991224"/>
              <a:gd name="connsiteY20" fmla="*/ 1131094 h 1162051"/>
              <a:gd name="connsiteX21" fmla="*/ 0 w 5991224"/>
              <a:gd name="connsiteY21" fmla="*/ 1162051 h 1162051"/>
              <a:gd name="connsiteX0" fmla="*/ 5991224 w 5991224"/>
              <a:gd name="connsiteY0" fmla="*/ 0 h 1162051"/>
              <a:gd name="connsiteX1" fmla="*/ 5724522 w 5991224"/>
              <a:gd name="connsiteY1" fmla="*/ 66676 h 1162051"/>
              <a:gd name="connsiteX2" fmla="*/ 5407816 w 5991224"/>
              <a:gd name="connsiteY2" fmla="*/ 130969 h 1162051"/>
              <a:gd name="connsiteX3" fmla="*/ 5174455 w 5991224"/>
              <a:gd name="connsiteY3" fmla="*/ 140494 h 1162051"/>
              <a:gd name="connsiteX4" fmla="*/ 4969667 w 5991224"/>
              <a:gd name="connsiteY4" fmla="*/ 190500 h 1162051"/>
              <a:gd name="connsiteX5" fmla="*/ 4710111 w 5991224"/>
              <a:gd name="connsiteY5" fmla="*/ 223837 h 1162051"/>
              <a:gd name="connsiteX6" fmla="*/ 4381498 w 5991224"/>
              <a:gd name="connsiteY6" fmla="*/ 509587 h 1162051"/>
              <a:gd name="connsiteX7" fmla="*/ 4157661 w 5991224"/>
              <a:gd name="connsiteY7" fmla="*/ 492919 h 1162051"/>
              <a:gd name="connsiteX8" fmla="*/ 3938586 w 5991224"/>
              <a:gd name="connsiteY8" fmla="*/ 369094 h 1162051"/>
              <a:gd name="connsiteX9" fmla="*/ 3624261 w 5991224"/>
              <a:gd name="connsiteY9" fmla="*/ 390525 h 1162051"/>
              <a:gd name="connsiteX10" fmla="*/ 3350417 w 5991224"/>
              <a:gd name="connsiteY10" fmla="*/ 426244 h 1162051"/>
              <a:gd name="connsiteX11" fmla="*/ 3043236 w 5991224"/>
              <a:gd name="connsiteY11" fmla="*/ 454819 h 1162051"/>
              <a:gd name="connsiteX12" fmla="*/ 2814636 w 5991224"/>
              <a:gd name="connsiteY12" fmla="*/ 511969 h 1162051"/>
              <a:gd name="connsiteX13" fmla="*/ 2509836 w 5991224"/>
              <a:gd name="connsiteY13" fmla="*/ 597694 h 1162051"/>
              <a:gd name="connsiteX14" fmla="*/ 2274092 w 5991224"/>
              <a:gd name="connsiteY14" fmla="*/ 645319 h 1162051"/>
              <a:gd name="connsiteX15" fmla="*/ 2012155 w 5991224"/>
              <a:gd name="connsiteY15" fmla="*/ 752475 h 1162051"/>
              <a:gd name="connsiteX16" fmla="*/ 1785936 w 5991224"/>
              <a:gd name="connsiteY16" fmla="*/ 797719 h 1162051"/>
              <a:gd name="connsiteX17" fmla="*/ 1493043 w 5991224"/>
              <a:gd name="connsiteY17" fmla="*/ 866775 h 1162051"/>
              <a:gd name="connsiteX18" fmla="*/ 1109661 w 5991224"/>
              <a:gd name="connsiteY18" fmla="*/ 997744 h 1162051"/>
              <a:gd name="connsiteX19" fmla="*/ 776286 w 5991224"/>
              <a:gd name="connsiteY19" fmla="*/ 1073944 h 1162051"/>
              <a:gd name="connsiteX20" fmla="*/ 376236 w 5991224"/>
              <a:gd name="connsiteY20" fmla="*/ 1131094 h 1162051"/>
              <a:gd name="connsiteX21" fmla="*/ 0 w 5991224"/>
              <a:gd name="connsiteY21" fmla="*/ 1162051 h 1162051"/>
              <a:gd name="connsiteX0" fmla="*/ 5991224 w 5991224"/>
              <a:gd name="connsiteY0" fmla="*/ 0 h 1162051"/>
              <a:gd name="connsiteX1" fmla="*/ 5724522 w 5991224"/>
              <a:gd name="connsiteY1" fmla="*/ 66676 h 1162051"/>
              <a:gd name="connsiteX2" fmla="*/ 5407816 w 5991224"/>
              <a:gd name="connsiteY2" fmla="*/ 130969 h 1162051"/>
              <a:gd name="connsiteX3" fmla="*/ 5174455 w 5991224"/>
              <a:gd name="connsiteY3" fmla="*/ 140494 h 1162051"/>
              <a:gd name="connsiteX4" fmla="*/ 4969667 w 5991224"/>
              <a:gd name="connsiteY4" fmla="*/ 190500 h 1162051"/>
              <a:gd name="connsiteX5" fmla="*/ 4710111 w 5991224"/>
              <a:gd name="connsiteY5" fmla="*/ 223837 h 1162051"/>
              <a:gd name="connsiteX6" fmla="*/ 4497568 w 5991224"/>
              <a:gd name="connsiteY6" fmla="*/ 509986 h 1162051"/>
              <a:gd name="connsiteX7" fmla="*/ 4381498 w 5991224"/>
              <a:gd name="connsiteY7" fmla="*/ 509587 h 1162051"/>
              <a:gd name="connsiteX8" fmla="*/ 4157661 w 5991224"/>
              <a:gd name="connsiteY8" fmla="*/ 492919 h 1162051"/>
              <a:gd name="connsiteX9" fmla="*/ 3938586 w 5991224"/>
              <a:gd name="connsiteY9" fmla="*/ 369094 h 1162051"/>
              <a:gd name="connsiteX10" fmla="*/ 3624261 w 5991224"/>
              <a:gd name="connsiteY10" fmla="*/ 390525 h 1162051"/>
              <a:gd name="connsiteX11" fmla="*/ 3350417 w 5991224"/>
              <a:gd name="connsiteY11" fmla="*/ 426244 h 1162051"/>
              <a:gd name="connsiteX12" fmla="*/ 3043236 w 5991224"/>
              <a:gd name="connsiteY12" fmla="*/ 454819 h 1162051"/>
              <a:gd name="connsiteX13" fmla="*/ 2814636 w 5991224"/>
              <a:gd name="connsiteY13" fmla="*/ 511969 h 1162051"/>
              <a:gd name="connsiteX14" fmla="*/ 2509836 w 5991224"/>
              <a:gd name="connsiteY14" fmla="*/ 597694 h 1162051"/>
              <a:gd name="connsiteX15" fmla="*/ 2274092 w 5991224"/>
              <a:gd name="connsiteY15" fmla="*/ 645319 h 1162051"/>
              <a:gd name="connsiteX16" fmla="*/ 2012155 w 5991224"/>
              <a:gd name="connsiteY16" fmla="*/ 752475 h 1162051"/>
              <a:gd name="connsiteX17" fmla="*/ 1785936 w 5991224"/>
              <a:gd name="connsiteY17" fmla="*/ 797719 h 1162051"/>
              <a:gd name="connsiteX18" fmla="*/ 1493043 w 5991224"/>
              <a:gd name="connsiteY18" fmla="*/ 866775 h 1162051"/>
              <a:gd name="connsiteX19" fmla="*/ 1109661 w 5991224"/>
              <a:gd name="connsiteY19" fmla="*/ 997744 h 1162051"/>
              <a:gd name="connsiteX20" fmla="*/ 776286 w 5991224"/>
              <a:gd name="connsiteY20" fmla="*/ 1073944 h 1162051"/>
              <a:gd name="connsiteX21" fmla="*/ 376236 w 5991224"/>
              <a:gd name="connsiteY21" fmla="*/ 1131094 h 1162051"/>
              <a:gd name="connsiteX22" fmla="*/ 0 w 5991224"/>
              <a:gd name="connsiteY22" fmla="*/ 1162051 h 1162051"/>
              <a:gd name="connsiteX0" fmla="*/ 5991224 w 5991224"/>
              <a:gd name="connsiteY0" fmla="*/ 0 h 1162051"/>
              <a:gd name="connsiteX1" fmla="*/ 5724522 w 5991224"/>
              <a:gd name="connsiteY1" fmla="*/ 66676 h 1162051"/>
              <a:gd name="connsiteX2" fmla="*/ 5407816 w 5991224"/>
              <a:gd name="connsiteY2" fmla="*/ 130969 h 1162051"/>
              <a:gd name="connsiteX3" fmla="*/ 5174455 w 5991224"/>
              <a:gd name="connsiteY3" fmla="*/ 140494 h 1162051"/>
              <a:gd name="connsiteX4" fmla="*/ 4969667 w 5991224"/>
              <a:gd name="connsiteY4" fmla="*/ 190500 h 1162051"/>
              <a:gd name="connsiteX5" fmla="*/ 4710111 w 5991224"/>
              <a:gd name="connsiteY5" fmla="*/ 223837 h 1162051"/>
              <a:gd name="connsiteX6" fmla="*/ 4497568 w 5991224"/>
              <a:gd name="connsiteY6" fmla="*/ 509986 h 1162051"/>
              <a:gd name="connsiteX7" fmla="*/ 4324348 w 5991224"/>
              <a:gd name="connsiteY7" fmla="*/ 547687 h 1162051"/>
              <a:gd name="connsiteX8" fmla="*/ 4157661 w 5991224"/>
              <a:gd name="connsiteY8" fmla="*/ 492919 h 1162051"/>
              <a:gd name="connsiteX9" fmla="*/ 3938586 w 5991224"/>
              <a:gd name="connsiteY9" fmla="*/ 369094 h 1162051"/>
              <a:gd name="connsiteX10" fmla="*/ 3624261 w 5991224"/>
              <a:gd name="connsiteY10" fmla="*/ 390525 h 1162051"/>
              <a:gd name="connsiteX11" fmla="*/ 3350417 w 5991224"/>
              <a:gd name="connsiteY11" fmla="*/ 426244 h 1162051"/>
              <a:gd name="connsiteX12" fmla="*/ 3043236 w 5991224"/>
              <a:gd name="connsiteY12" fmla="*/ 454819 h 1162051"/>
              <a:gd name="connsiteX13" fmla="*/ 2814636 w 5991224"/>
              <a:gd name="connsiteY13" fmla="*/ 511969 h 1162051"/>
              <a:gd name="connsiteX14" fmla="*/ 2509836 w 5991224"/>
              <a:gd name="connsiteY14" fmla="*/ 597694 h 1162051"/>
              <a:gd name="connsiteX15" fmla="*/ 2274092 w 5991224"/>
              <a:gd name="connsiteY15" fmla="*/ 645319 h 1162051"/>
              <a:gd name="connsiteX16" fmla="*/ 2012155 w 5991224"/>
              <a:gd name="connsiteY16" fmla="*/ 752475 h 1162051"/>
              <a:gd name="connsiteX17" fmla="*/ 1785936 w 5991224"/>
              <a:gd name="connsiteY17" fmla="*/ 797719 h 1162051"/>
              <a:gd name="connsiteX18" fmla="*/ 1493043 w 5991224"/>
              <a:gd name="connsiteY18" fmla="*/ 866775 h 1162051"/>
              <a:gd name="connsiteX19" fmla="*/ 1109661 w 5991224"/>
              <a:gd name="connsiteY19" fmla="*/ 997744 h 1162051"/>
              <a:gd name="connsiteX20" fmla="*/ 776286 w 5991224"/>
              <a:gd name="connsiteY20" fmla="*/ 1073944 h 1162051"/>
              <a:gd name="connsiteX21" fmla="*/ 376236 w 5991224"/>
              <a:gd name="connsiteY21" fmla="*/ 1131094 h 1162051"/>
              <a:gd name="connsiteX22" fmla="*/ 0 w 5991224"/>
              <a:gd name="connsiteY22" fmla="*/ 1162051 h 1162051"/>
              <a:gd name="connsiteX0" fmla="*/ 5991224 w 5991224"/>
              <a:gd name="connsiteY0" fmla="*/ 0 h 1162051"/>
              <a:gd name="connsiteX1" fmla="*/ 5724522 w 5991224"/>
              <a:gd name="connsiteY1" fmla="*/ 66676 h 1162051"/>
              <a:gd name="connsiteX2" fmla="*/ 5407816 w 5991224"/>
              <a:gd name="connsiteY2" fmla="*/ 130969 h 1162051"/>
              <a:gd name="connsiteX3" fmla="*/ 5174455 w 5991224"/>
              <a:gd name="connsiteY3" fmla="*/ 140494 h 1162051"/>
              <a:gd name="connsiteX4" fmla="*/ 4969667 w 5991224"/>
              <a:gd name="connsiteY4" fmla="*/ 190500 h 1162051"/>
              <a:gd name="connsiteX5" fmla="*/ 4748211 w 5991224"/>
              <a:gd name="connsiteY5" fmla="*/ 404812 h 1162051"/>
              <a:gd name="connsiteX6" fmla="*/ 4497568 w 5991224"/>
              <a:gd name="connsiteY6" fmla="*/ 509986 h 1162051"/>
              <a:gd name="connsiteX7" fmla="*/ 4324348 w 5991224"/>
              <a:gd name="connsiteY7" fmla="*/ 547687 h 1162051"/>
              <a:gd name="connsiteX8" fmla="*/ 4157661 w 5991224"/>
              <a:gd name="connsiteY8" fmla="*/ 492919 h 1162051"/>
              <a:gd name="connsiteX9" fmla="*/ 3938586 w 5991224"/>
              <a:gd name="connsiteY9" fmla="*/ 369094 h 1162051"/>
              <a:gd name="connsiteX10" fmla="*/ 3624261 w 5991224"/>
              <a:gd name="connsiteY10" fmla="*/ 390525 h 1162051"/>
              <a:gd name="connsiteX11" fmla="*/ 3350417 w 5991224"/>
              <a:gd name="connsiteY11" fmla="*/ 426244 h 1162051"/>
              <a:gd name="connsiteX12" fmla="*/ 3043236 w 5991224"/>
              <a:gd name="connsiteY12" fmla="*/ 454819 h 1162051"/>
              <a:gd name="connsiteX13" fmla="*/ 2814636 w 5991224"/>
              <a:gd name="connsiteY13" fmla="*/ 511969 h 1162051"/>
              <a:gd name="connsiteX14" fmla="*/ 2509836 w 5991224"/>
              <a:gd name="connsiteY14" fmla="*/ 597694 h 1162051"/>
              <a:gd name="connsiteX15" fmla="*/ 2274092 w 5991224"/>
              <a:gd name="connsiteY15" fmla="*/ 645319 h 1162051"/>
              <a:gd name="connsiteX16" fmla="*/ 2012155 w 5991224"/>
              <a:gd name="connsiteY16" fmla="*/ 752475 h 1162051"/>
              <a:gd name="connsiteX17" fmla="*/ 1785936 w 5991224"/>
              <a:gd name="connsiteY17" fmla="*/ 797719 h 1162051"/>
              <a:gd name="connsiteX18" fmla="*/ 1493043 w 5991224"/>
              <a:gd name="connsiteY18" fmla="*/ 866775 h 1162051"/>
              <a:gd name="connsiteX19" fmla="*/ 1109661 w 5991224"/>
              <a:gd name="connsiteY19" fmla="*/ 997744 h 1162051"/>
              <a:gd name="connsiteX20" fmla="*/ 776286 w 5991224"/>
              <a:gd name="connsiteY20" fmla="*/ 1073944 h 1162051"/>
              <a:gd name="connsiteX21" fmla="*/ 376236 w 5991224"/>
              <a:gd name="connsiteY21" fmla="*/ 1131094 h 1162051"/>
              <a:gd name="connsiteX22" fmla="*/ 0 w 5991224"/>
              <a:gd name="connsiteY22" fmla="*/ 1162051 h 1162051"/>
              <a:gd name="connsiteX0" fmla="*/ 5991224 w 5991224"/>
              <a:gd name="connsiteY0" fmla="*/ 0 h 1162051"/>
              <a:gd name="connsiteX1" fmla="*/ 5724522 w 5991224"/>
              <a:gd name="connsiteY1" fmla="*/ 66676 h 1162051"/>
              <a:gd name="connsiteX2" fmla="*/ 5407816 w 5991224"/>
              <a:gd name="connsiteY2" fmla="*/ 130969 h 1162051"/>
              <a:gd name="connsiteX3" fmla="*/ 5174455 w 5991224"/>
              <a:gd name="connsiteY3" fmla="*/ 140494 h 1162051"/>
              <a:gd name="connsiteX4" fmla="*/ 4969667 w 5991224"/>
              <a:gd name="connsiteY4" fmla="*/ 190500 h 1162051"/>
              <a:gd name="connsiteX5" fmla="*/ 4748211 w 5991224"/>
              <a:gd name="connsiteY5" fmla="*/ 404812 h 1162051"/>
              <a:gd name="connsiteX6" fmla="*/ 4535668 w 5991224"/>
              <a:gd name="connsiteY6" fmla="*/ 576661 h 1162051"/>
              <a:gd name="connsiteX7" fmla="*/ 4324348 w 5991224"/>
              <a:gd name="connsiteY7" fmla="*/ 547687 h 1162051"/>
              <a:gd name="connsiteX8" fmla="*/ 4157661 w 5991224"/>
              <a:gd name="connsiteY8" fmla="*/ 492919 h 1162051"/>
              <a:gd name="connsiteX9" fmla="*/ 3938586 w 5991224"/>
              <a:gd name="connsiteY9" fmla="*/ 369094 h 1162051"/>
              <a:gd name="connsiteX10" fmla="*/ 3624261 w 5991224"/>
              <a:gd name="connsiteY10" fmla="*/ 390525 h 1162051"/>
              <a:gd name="connsiteX11" fmla="*/ 3350417 w 5991224"/>
              <a:gd name="connsiteY11" fmla="*/ 426244 h 1162051"/>
              <a:gd name="connsiteX12" fmla="*/ 3043236 w 5991224"/>
              <a:gd name="connsiteY12" fmla="*/ 454819 h 1162051"/>
              <a:gd name="connsiteX13" fmla="*/ 2814636 w 5991224"/>
              <a:gd name="connsiteY13" fmla="*/ 511969 h 1162051"/>
              <a:gd name="connsiteX14" fmla="*/ 2509836 w 5991224"/>
              <a:gd name="connsiteY14" fmla="*/ 597694 h 1162051"/>
              <a:gd name="connsiteX15" fmla="*/ 2274092 w 5991224"/>
              <a:gd name="connsiteY15" fmla="*/ 645319 h 1162051"/>
              <a:gd name="connsiteX16" fmla="*/ 2012155 w 5991224"/>
              <a:gd name="connsiteY16" fmla="*/ 752475 h 1162051"/>
              <a:gd name="connsiteX17" fmla="*/ 1785936 w 5991224"/>
              <a:gd name="connsiteY17" fmla="*/ 797719 h 1162051"/>
              <a:gd name="connsiteX18" fmla="*/ 1493043 w 5991224"/>
              <a:gd name="connsiteY18" fmla="*/ 866775 h 1162051"/>
              <a:gd name="connsiteX19" fmla="*/ 1109661 w 5991224"/>
              <a:gd name="connsiteY19" fmla="*/ 997744 h 1162051"/>
              <a:gd name="connsiteX20" fmla="*/ 776286 w 5991224"/>
              <a:gd name="connsiteY20" fmla="*/ 1073944 h 1162051"/>
              <a:gd name="connsiteX21" fmla="*/ 376236 w 5991224"/>
              <a:gd name="connsiteY21" fmla="*/ 1131094 h 1162051"/>
              <a:gd name="connsiteX22" fmla="*/ 0 w 5991224"/>
              <a:gd name="connsiteY22" fmla="*/ 1162051 h 1162051"/>
              <a:gd name="connsiteX0" fmla="*/ 5991224 w 5991224"/>
              <a:gd name="connsiteY0" fmla="*/ 0 h 1162051"/>
              <a:gd name="connsiteX1" fmla="*/ 5724522 w 5991224"/>
              <a:gd name="connsiteY1" fmla="*/ 66676 h 1162051"/>
              <a:gd name="connsiteX2" fmla="*/ 5407816 w 5991224"/>
              <a:gd name="connsiteY2" fmla="*/ 130969 h 1162051"/>
              <a:gd name="connsiteX3" fmla="*/ 5174455 w 5991224"/>
              <a:gd name="connsiteY3" fmla="*/ 140494 h 1162051"/>
              <a:gd name="connsiteX4" fmla="*/ 4969667 w 5991224"/>
              <a:gd name="connsiteY4" fmla="*/ 190500 h 1162051"/>
              <a:gd name="connsiteX5" fmla="*/ 4748211 w 5991224"/>
              <a:gd name="connsiteY5" fmla="*/ 404812 h 1162051"/>
              <a:gd name="connsiteX6" fmla="*/ 4535668 w 5991224"/>
              <a:gd name="connsiteY6" fmla="*/ 576661 h 1162051"/>
              <a:gd name="connsiteX7" fmla="*/ 4324348 w 5991224"/>
              <a:gd name="connsiteY7" fmla="*/ 547687 h 1162051"/>
              <a:gd name="connsiteX8" fmla="*/ 4157661 w 5991224"/>
              <a:gd name="connsiteY8" fmla="*/ 492919 h 1162051"/>
              <a:gd name="connsiteX9" fmla="*/ 3871911 w 5991224"/>
              <a:gd name="connsiteY9" fmla="*/ 369094 h 1162051"/>
              <a:gd name="connsiteX10" fmla="*/ 3624261 w 5991224"/>
              <a:gd name="connsiteY10" fmla="*/ 390525 h 1162051"/>
              <a:gd name="connsiteX11" fmla="*/ 3350417 w 5991224"/>
              <a:gd name="connsiteY11" fmla="*/ 426244 h 1162051"/>
              <a:gd name="connsiteX12" fmla="*/ 3043236 w 5991224"/>
              <a:gd name="connsiteY12" fmla="*/ 454819 h 1162051"/>
              <a:gd name="connsiteX13" fmla="*/ 2814636 w 5991224"/>
              <a:gd name="connsiteY13" fmla="*/ 511969 h 1162051"/>
              <a:gd name="connsiteX14" fmla="*/ 2509836 w 5991224"/>
              <a:gd name="connsiteY14" fmla="*/ 597694 h 1162051"/>
              <a:gd name="connsiteX15" fmla="*/ 2274092 w 5991224"/>
              <a:gd name="connsiteY15" fmla="*/ 645319 h 1162051"/>
              <a:gd name="connsiteX16" fmla="*/ 2012155 w 5991224"/>
              <a:gd name="connsiteY16" fmla="*/ 752475 h 1162051"/>
              <a:gd name="connsiteX17" fmla="*/ 1785936 w 5991224"/>
              <a:gd name="connsiteY17" fmla="*/ 797719 h 1162051"/>
              <a:gd name="connsiteX18" fmla="*/ 1493043 w 5991224"/>
              <a:gd name="connsiteY18" fmla="*/ 866775 h 1162051"/>
              <a:gd name="connsiteX19" fmla="*/ 1109661 w 5991224"/>
              <a:gd name="connsiteY19" fmla="*/ 997744 h 1162051"/>
              <a:gd name="connsiteX20" fmla="*/ 776286 w 5991224"/>
              <a:gd name="connsiteY20" fmla="*/ 1073944 h 1162051"/>
              <a:gd name="connsiteX21" fmla="*/ 376236 w 5991224"/>
              <a:gd name="connsiteY21" fmla="*/ 1131094 h 1162051"/>
              <a:gd name="connsiteX22" fmla="*/ 0 w 5991224"/>
              <a:gd name="connsiteY22" fmla="*/ 1162051 h 1162051"/>
              <a:gd name="connsiteX0" fmla="*/ 5991224 w 5991224"/>
              <a:gd name="connsiteY0" fmla="*/ 0 h 1162051"/>
              <a:gd name="connsiteX1" fmla="*/ 5724522 w 5991224"/>
              <a:gd name="connsiteY1" fmla="*/ 66676 h 1162051"/>
              <a:gd name="connsiteX2" fmla="*/ 5407816 w 5991224"/>
              <a:gd name="connsiteY2" fmla="*/ 130969 h 1162051"/>
              <a:gd name="connsiteX3" fmla="*/ 5174455 w 5991224"/>
              <a:gd name="connsiteY3" fmla="*/ 140494 h 1162051"/>
              <a:gd name="connsiteX4" fmla="*/ 4969667 w 5991224"/>
              <a:gd name="connsiteY4" fmla="*/ 190500 h 1162051"/>
              <a:gd name="connsiteX5" fmla="*/ 4748211 w 5991224"/>
              <a:gd name="connsiteY5" fmla="*/ 404812 h 1162051"/>
              <a:gd name="connsiteX6" fmla="*/ 4535668 w 5991224"/>
              <a:gd name="connsiteY6" fmla="*/ 576661 h 1162051"/>
              <a:gd name="connsiteX7" fmla="*/ 4324348 w 5991224"/>
              <a:gd name="connsiteY7" fmla="*/ 547687 h 1162051"/>
              <a:gd name="connsiteX8" fmla="*/ 4129086 w 5991224"/>
              <a:gd name="connsiteY8" fmla="*/ 531019 h 1162051"/>
              <a:gd name="connsiteX9" fmla="*/ 3871911 w 5991224"/>
              <a:gd name="connsiteY9" fmla="*/ 369094 h 1162051"/>
              <a:gd name="connsiteX10" fmla="*/ 3624261 w 5991224"/>
              <a:gd name="connsiteY10" fmla="*/ 390525 h 1162051"/>
              <a:gd name="connsiteX11" fmla="*/ 3350417 w 5991224"/>
              <a:gd name="connsiteY11" fmla="*/ 426244 h 1162051"/>
              <a:gd name="connsiteX12" fmla="*/ 3043236 w 5991224"/>
              <a:gd name="connsiteY12" fmla="*/ 454819 h 1162051"/>
              <a:gd name="connsiteX13" fmla="*/ 2814636 w 5991224"/>
              <a:gd name="connsiteY13" fmla="*/ 511969 h 1162051"/>
              <a:gd name="connsiteX14" fmla="*/ 2509836 w 5991224"/>
              <a:gd name="connsiteY14" fmla="*/ 597694 h 1162051"/>
              <a:gd name="connsiteX15" fmla="*/ 2274092 w 5991224"/>
              <a:gd name="connsiteY15" fmla="*/ 645319 h 1162051"/>
              <a:gd name="connsiteX16" fmla="*/ 2012155 w 5991224"/>
              <a:gd name="connsiteY16" fmla="*/ 752475 h 1162051"/>
              <a:gd name="connsiteX17" fmla="*/ 1785936 w 5991224"/>
              <a:gd name="connsiteY17" fmla="*/ 797719 h 1162051"/>
              <a:gd name="connsiteX18" fmla="*/ 1493043 w 5991224"/>
              <a:gd name="connsiteY18" fmla="*/ 866775 h 1162051"/>
              <a:gd name="connsiteX19" fmla="*/ 1109661 w 5991224"/>
              <a:gd name="connsiteY19" fmla="*/ 997744 h 1162051"/>
              <a:gd name="connsiteX20" fmla="*/ 776286 w 5991224"/>
              <a:gd name="connsiteY20" fmla="*/ 1073944 h 1162051"/>
              <a:gd name="connsiteX21" fmla="*/ 376236 w 5991224"/>
              <a:gd name="connsiteY21" fmla="*/ 1131094 h 1162051"/>
              <a:gd name="connsiteX22" fmla="*/ 0 w 5991224"/>
              <a:gd name="connsiteY22" fmla="*/ 1162051 h 1162051"/>
              <a:gd name="connsiteX0" fmla="*/ 5991224 w 5991224"/>
              <a:gd name="connsiteY0" fmla="*/ 0 h 1162051"/>
              <a:gd name="connsiteX1" fmla="*/ 5724522 w 5991224"/>
              <a:gd name="connsiteY1" fmla="*/ 66676 h 1162051"/>
              <a:gd name="connsiteX2" fmla="*/ 5407816 w 5991224"/>
              <a:gd name="connsiteY2" fmla="*/ 130969 h 1162051"/>
              <a:gd name="connsiteX3" fmla="*/ 5174455 w 5991224"/>
              <a:gd name="connsiteY3" fmla="*/ 140494 h 1162051"/>
              <a:gd name="connsiteX4" fmla="*/ 4969667 w 5991224"/>
              <a:gd name="connsiteY4" fmla="*/ 190500 h 1162051"/>
              <a:gd name="connsiteX5" fmla="*/ 4748211 w 5991224"/>
              <a:gd name="connsiteY5" fmla="*/ 404812 h 1162051"/>
              <a:gd name="connsiteX6" fmla="*/ 4535668 w 5991224"/>
              <a:gd name="connsiteY6" fmla="*/ 576661 h 1162051"/>
              <a:gd name="connsiteX7" fmla="*/ 4314823 w 5991224"/>
              <a:gd name="connsiteY7" fmla="*/ 633412 h 1162051"/>
              <a:gd name="connsiteX8" fmla="*/ 4129086 w 5991224"/>
              <a:gd name="connsiteY8" fmla="*/ 531019 h 1162051"/>
              <a:gd name="connsiteX9" fmla="*/ 3871911 w 5991224"/>
              <a:gd name="connsiteY9" fmla="*/ 369094 h 1162051"/>
              <a:gd name="connsiteX10" fmla="*/ 3624261 w 5991224"/>
              <a:gd name="connsiteY10" fmla="*/ 390525 h 1162051"/>
              <a:gd name="connsiteX11" fmla="*/ 3350417 w 5991224"/>
              <a:gd name="connsiteY11" fmla="*/ 426244 h 1162051"/>
              <a:gd name="connsiteX12" fmla="*/ 3043236 w 5991224"/>
              <a:gd name="connsiteY12" fmla="*/ 454819 h 1162051"/>
              <a:gd name="connsiteX13" fmla="*/ 2814636 w 5991224"/>
              <a:gd name="connsiteY13" fmla="*/ 511969 h 1162051"/>
              <a:gd name="connsiteX14" fmla="*/ 2509836 w 5991224"/>
              <a:gd name="connsiteY14" fmla="*/ 597694 h 1162051"/>
              <a:gd name="connsiteX15" fmla="*/ 2274092 w 5991224"/>
              <a:gd name="connsiteY15" fmla="*/ 645319 h 1162051"/>
              <a:gd name="connsiteX16" fmla="*/ 2012155 w 5991224"/>
              <a:gd name="connsiteY16" fmla="*/ 752475 h 1162051"/>
              <a:gd name="connsiteX17" fmla="*/ 1785936 w 5991224"/>
              <a:gd name="connsiteY17" fmla="*/ 797719 h 1162051"/>
              <a:gd name="connsiteX18" fmla="*/ 1493043 w 5991224"/>
              <a:gd name="connsiteY18" fmla="*/ 866775 h 1162051"/>
              <a:gd name="connsiteX19" fmla="*/ 1109661 w 5991224"/>
              <a:gd name="connsiteY19" fmla="*/ 997744 h 1162051"/>
              <a:gd name="connsiteX20" fmla="*/ 776286 w 5991224"/>
              <a:gd name="connsiteY20" fmla="*/ 1073944 h 1162051"/>
              <a:gd name="connsiteX21" fmla="*/ 376236 w 5991224"/>
              <a:gd name="connsiteY21" fmla="*/ 1131094 h 1162051"/>
              <a:gd name="connsiteX22" fmla="*/ 0 w 5991224"/>
              <a:gd name="connsiteY22" fmla="*/ 1162051 h 1162051"/>
              <a:gd name="connsiteX0" fmla="*/ 5991224 w 5991224"/>
              <a:gd name="connsiteY0" fmla="*/ 0 h 1162051"/>
              <a:gd name="connsiteX1" fmla="*/ 5724522 w 5991224"/>
              <a:gd name="connsiteY1" fmla="*/ 66676 h 1162051"/>
              <a:gd name="connsiteX2" fmla="*/ 5407816 w 5991224"/>
              <a:gd name="connsiteY2" fmla="*/ 130969 h 1162051"/>
              <a:gd name="connsiteX3" fmla="*/ 5174455 w 5991224"/>
              <a:gd name="connsiteY3" fmla="*/ 140494 h 1162051"/>
              <a:gd name="connsiteX4" fmla="*/ 4969667 w 5991224"/>
              <a:gd name="connsiteY4" fmla="*/ 190500 h 1162051"/>
              <a:gd name="connsiteX5" fmla="*/ 4767261 w 5991224"/>
              <a:gd name="connsiteY5" fmla="*/ 500062 h 1162051"/>
              <a:gd name="connsiteX6" fmla="*/ 4535668 w 5991224"/>
              <a:gd name="connsiteY6" fmla="*/ 576661 h 1162051"/>
              <a:gd name="connsiteX7" fmla="*/ 4314823 w 5991224"/>
              <a:gd name="connsiteY7" fmla="*/ 633412 h 1162051"/>
              <a:gd name="connsiteX8" fmla="*/ 4129086 w 5991224"/>
              <a:gd name="connsiteY8" fmla="*/ 531019 h 1162051"/>
              <a:gd name="connsiteX9" fmla="*/ 3871911 w 5991224"/>
              <a:gd name="connsiteY9" fmla="*/ 369094 h 1162051"/>
              <a:gd name="connsiteX10" fmla="*/ 3624261 w 5991224"/>
              <a:gd name="connsiteY10" fmla="*/ 390525 h 1162051"/>
              <a:gd name="connsiteX11" fmla="*/ 3350417 w 5991224"/>
              <a:gd name="connsiteY11" fmla="*/ 426244 h 1162051"/>
              <a:gd name="connsiteX12" fmla="*/ 3043236 w 5991224"/>
              <a:gd name="connsiteY12" fmla="*/ 454819 h 1162051"/>
              <a:gd name="connsiteX13" fmla="*/ 2814636 w 5991224"/>
              <a:gd name="connsiteY13" fmla="*/ 511969 h 1162051"/>
              <a:gd name="connsiteX14" fmla="*/ 2509836 w 5991224"/>
              <a:gd name="connsiteY14" fmla="*/ 597694 h 1162051"/>
              <a:gd name="connsiteX15" fmla="*/ 2274092 w 5991224"/>
              <a:gd name="connsiteY15" fmla="*/ 645319 h 1162051"/>
              <a:gd name="connsiteX16" fmla="*/ 2012155 w 5991224"/>
              <a:gd name="connsiteY16" fmla="*/ 752475 h 1162051"/>
              <a:gd name="connsiteX17" fmla="*/ 1785936 w 5991224"/>
              <a:gd name="connsiteY17" fmla="*/ 797719 h 1162051"/>
              <a:gd name="connsiteX18" fmla="*/ 1493043 w 5991224"/>
              <a:gd name="connsiteY18" fmla="*/ 866775 h 1162051"/>
              <a:gd name="connsiteX19" fmla="*/ 1109661 w 5991224"/>
              <a:gd name="connsiteY19" fmla="*/ 997744 h 1162051"/>
              <a:gd name="connsiteX20" fmla="*/ 776286 w 5991224"/>
              <a:gd name="connsiteY20" fmla="*/ 1073944 h 1162051"/>
              <a:gd name="connsiteX21" fmla="*/ 376236 w 5991224"/>
              <a:gd name="connsiteY21" fmla="*/ 1131094 h 1162051"/>
              <a:gd name="connsiteX22" fmla="*/ 0 w 5991224"/>
              <a:gd name="connsiteY22" fmla="*/ 1162051 h 1162051"/>
              <a:gd name="connsiteX0" fmla="*/ 5991224 w 5991224"/>
              <a:gd name="connsiteY0" fmla="*/ 0 h 1162051"/>
              <a:gd name="connsiteX1" fmla="*/ 5724522 w 5991224"/>
              <a:gd name="connsiteY1" fmla="*/ 66676 h 1162051"/>
              <a:gd name="connsiteX2" fmla="*/ 5407816 w 5991224"/>
              <a:gd name="connsiteY2" fmla="*/ 130969 h 1162051"/>
              <a:gd name="connsiteX3" fmla="*/ 5174455 w 5991224"/>
              <a:gd name="connsiteY3" fmla="*/ 140494 h 1162051"/>
              <a:gd name="connsiteX4" fmla="*/ 4988717 w 5991224"/>
              <a:gd name="connsiteY4" fmla="*/ 333375 h 1162051"/>
              <a:gd name="connsiteX5" fmla="*/ 4767261 w 5991224"/>
              <a:gd name="connsiteY5" fmla="*/ 500062 h 1162051"/>
              <a:gd name="connsiteX6" fmla="*/ 4535668 w 5991224"/>
              <a:gd name="connsiteY6" fmla="*/ 576661 h 1162051"/>
              <a:gd name="connsiteX7" fmla="*/ 4314823 w 5991224"/>
              <a:gd name="connsiteY7" fmla="*/ 633412 h 1162051"/>
              <a:gd name="connsiteX8" fmla="*/ 4129086 w 5991224"/>
              <a:gd name="connsiteY8" fmla="*/ 531019 h 1162051"/>
              <a:gd name="connsiteX9" fmla="*/ 3871911 w 5991224"/>
              <a:gd name="connsiteY9" fmla="*/ 369094 h 1162051"/>
              <a:gd name="connsiteX10" fmla="*/ 3624261 w 5991224"/>
              <a:gd name="connsiteY10" fmla="*/ 390525 h 1162051"/>
              <a:gd name="connsiteX11" fmla="*/ 3350417 w 5991224"/>
              <a:gd name="connsiteY11" fmla="*/ 426244 h 1162051"/>
              <a:gd name="connsiteX12" fmla="*/ 3043236 w 5991224"/>
              <a:gd name="connsiteY12" fmla="*/ 454819 h 1162051"/>
              <a:gd name="connsiteX13" fmla="*/ 2814636 w 5991224"/>
              <a:gd name="connsiteY13" fmla="*/ 511969 h 1162051"/>
              <a:gd name="connsiteX14" fmla="*/ 2509836 w 5991224"/>
              <a:gd name="connsiteY14" fmla="*/ 597694 h 1162051"/>
              <a:gd name="connsiteX15" fmla="*/ 2274092 w 5991224"/>
              <a:gd name="connsiteY15" fmla="*/ 645319 h 1162051"/>
              <a:gd name="connsiteX16" fmla="*/ 2012155 w 5991224"/>
              <a:gd name="connsiteY16" fmla="*/ 752475 h 1162051"/>
              <a:gd name="connsiteX17" fmla="*/ 1785936 w 5991224"/>
              <a:gd name="connsiteY17" fmla="*/ 797719 h 1162051"/>
              <a:gd name="connsiteX18" fmla="*/ 1493043 w 5991224"/>
              <a:gd name="connsiteY18" fmla="*/ 866775 h 1162051"/>
              <a:gd name="connsiteX19" fmla="*/ 1109661 w 5991224"/>
              <a:gd name="connsiteY19" fmla="*/ 997744 h 1162051"/>
              <a:gd name="connsiteX20" fmla="*/ 776286 w 5991224"/>
              <a:gd name="connsiteY20" fmla="*/ 1073944 h 1162051"/>
              <a:gd name="connsiteX21" fmla="*/ 376236 w 5991224"/>
              <a:gd name="connsiteY21" fmla="*/ 1131094 h 1162051"/>
              <a:gd name="connsiteX22" fmla="*/ 0 w 5991224"/>
              <a:gd name="connsiteY22" fmla="*/ 1162051 h 1162051"/>
              <a:gd name="connsiteX0" fmla="*/ 5991224 w 5991224"/>
              <a:gd name="connsiteY0" fmla="*/ 0 h 1162051"/>
              <a:gd name="connsiteX1" fmla="*/ 5724522 w 5991224"/>
              <a:gd name="connsiteY1" fmla="*/ 66676 h 1162051"/>
              <a:gd name="connsiteX2" fmla="*/ 5407816 w 5991224"/>
              <a:gd name="connsiteY2" fmla="*/ 130969 h 1162051"/>
              <a:gd name="connsiteX3" fmla="*/ 5222080 w 5991224"/>
              <a:gd name="connsiteY3" fmla="*/ 207169 h 1162051"/>
              <a:gd name="connsiteX4" fmla="*/ 4988717 w 5991224"/>
              <a:gd name="connsiteY4" fmla="*/ 333375 h 1162051"/>
              <a:gd name="connsiteX5" fmla="*/ 4767261 w 5991224"/>
              <a:gd name="connsiteY5" fmla="*/ 500062 h 1162051"/>
              <a:gd name="connsiteX6" fmla="*/ 4535668 w 5991224"/>
              <a:gd name="connsiteY6" fmla="*/ 576661 h 1162051"/>
              <a:gd name="connsiteX7" fmla="*/ 4314823 w 5991224"/>
              <a:gd name="connsiteY7" fmla="*/ 633412 h 1162051"/>
              <a:gd name="connsiteX8" fmla="*/ 4129086 w 5991224"/>
              <a:gd name="connsiteY8" fmla="*/ 531019 h 1162051"/>
              <a:gd name="connsiteX9" fmla="*/ 3871911 w 5991224"/>
              <a:gd name="connsiteY9" fmla="*/ 369094 h 1162051"/>
              <a:gd name="connsiteX10" fmla="*/ 3624261 w 5991224"/>
              <a:gd name="connsiteY10" fmla="*/ 390525 h 1162051"/>
              <a:gd name="connsiteX11" fmla="*/ 3350417 w 5991224"/>
              <a:gd name="connsiteY11" fmla="*/ 426244 h 1162051"/>
              <a:gd name="connsiteX12" fmla="*/ 3043236 w 5991224"/>
              <a:gd name="connsiteY12" fmla="*/ 454819 h 1162051"/>
              <a:gd name="connsiteX13" fmla="*/ 2814636 w 5991224"/>
              <a:gd name="connsiteY13" fmla="*/ 511969 h 1162051"/>
              <a:gd name="connsiteX14" fmla="*/ 2509836 w 5991224"/>
              <a:gd name="connsiteY14" fmla="*/ 597694 h 1162051"/>
              <a:gd name="connsiteX15" fmla="*/ 2274092 w 5991224"/>
              <a:gd name="connsiteY15" fmla="*/ 645319 h 1162051"/>
              <a:gd name="connsiteX16" fmla="*/ 2012155 w 5991224"/>
              <a:gd name="connsiteY16" fmla="*/ 752475 h 1162051"/>
              <a:gd name="connsiteX17" fmla="*/ 1785936 w 5991224"/>
              <a:gd name="connsiteY17" fmla="*/ 797719 h 1162051"/>
              <a:gd name="connsiteX18" fmla="*/ 1493043 w 5991224"/>
              <a:gd name="connsiteY18" fmla="*/ 866775 h 1162051"/>
              <a:gd name="connsiteX19" fmla="*/ 1109661 w 5991224"/>
              <a:gd name="connsiteY19" fmla="*/ 997744 h 1162051"/>
              <a:gd name="connsiteX20" fmla="*/ 776286 w 5991224"/>
              <a:gd name="connsiteY20" fmla="*/ 1073944 h 1162051"/>
              <a:gd name="connsiteX21" fmla="*/ 376236 w 5991224"/>
              <a:gd name="connsiteY21" fmla="*/ 1131094 h 1162051"/>
              <a:gd name="connsiteX22" fmla="*/ 0 w 5991224"/>
              <a:gd name="connsiteY22" fmla="*/ 1162051 h 1162051"/>
              <a:gd name="connsiteX0" fmla="*/ 5991224 w 5991224"/>
              <a:gd name="connsiteY0" fmla="*/ 0 h 1162051"/>
              <a:gd name="connsiteX1" fmla="*/ 5724522 w 5991224"/>
              <a:gd name="connsiteY1" fmla="*/ 66676 h 1162051"/>
              <a:gd name="connsiteX2" fmla="*/ 5407816 w 5991224"/>
              <a:gd name="connsiteY2" fmla="*/ 130969 h 1162051"/>
              <a:gd name="connsiteX3" fmla="*/ 5222080 w 5991224"/>
              <a:gd name="connsiteY3" fmla="*/ 207169 h 1162051"/>
              <a:gd name="connsiteX4" fmla="*/ 4998242 w 5991224"/>
              <a:gd name="connsiteY4" fmla="*/ 381000 h 1162051"/>
              <a:gd name="connsiteX5" fmla="*/ 4767261 w 5991224"/>
              <a:gd name="connsiteY5" fmla="*/ 500062 h 1162051"/>
              <a:gd name="connsiteX6" fmla="*/ 4535668 w 5991224"/>
              <a:gd name="connsiteY6" fmla="*/ 576661 h 1162051"/>
              <a:gd name="connsiteX7" fmla="*/ 4314823 w 5991224"/>
              <a:gd name="connsiteY7" fmla="*/ 633412 h 1162051"/>
              <a:gd name="connsiteX8" fmla="*/ 4129086 w 5991224"/>
              <a:gd name="connsiteY8" fmla="*/ 531019 h 1162051"/>
              <a:gd name="connsiteX9" fmla="*/ 3871911 w 5991224"/>
              <a:gd name="connsiteY9" fmla="*/ 369094 h 1162051"/>
              <a:gd name="connsiteX10" fmla="*/ 3624261 w 5991224"/>
              <a:gd name="connsiteY10" fmla="*/ 390525 h 1162051"/>
              <a:gd name="connsiteX11" fmla="*/ 3350417 w 5991224"/>
              <a:gd name="connsiteY11" fmla="*/ 426244 h 1162051"/>
              <a:gd name="connsiteX12" fmla="*/ 3043236 w 5991224"/>
              <a:gd name="connsiteY12" fmla="*/ 454819 h 1162051"/>
              <a:gd name="connsiteX13" fmla="*/ 2814636 w 5991224"/>
              <a:gd name="connsiteY13" fmla="*/ 511969 h 1162051"/>
              <a:gd name="connsiteX14" fmla="*/ 2509836 w 5991224"/>
              <a:gd name="connsiteY14" fmla="*/ 597694 h 1162051"/>
              <a:gd name="connsiteX15" fmla="*/ 2274092 w 5991224"/>
              <a:gd name="connsiteY15" fmla="*/ 645319 h 1162051"/>
              <a:gd name="connsiteX16" fmla="*/ 2012155 w 5991224"/>
              <a:gd name="connsiteY16" fmla="*/ 752475 h 1162051"/>
              <a:gd name="connsiteX17" fmla="*/ 1785936 w 5991224"/>
              <a:gd name="connsiteY17" fmla="*/ 797719 h 1162051"/>
              <a:gd name="connsiteX18" fmla="*/ 1493043 w 5991224"/>
              <a:gd name="connsiteY18" fmla="*/ 866775 h 1162051"/>
              <a:gd name="connsiteX19" fmla="*/ 1109661 w 5991224"/>
              <a:gd name="connsiteY19" fmla="*/ 997744 h 1162051"/>
              <a:gd name="connsiteX20" fmla="*/ 776286 w 5991224"/>
              <a:gd name="connsiteY20" fmla="*/ 1073944 h 1162051"/>
              <a:gd name="connsiteX21" fmla="*/ 376236 w 5991224"/>
              <a:gd name="connsiteY21" fmla="*/ 1131094 h 1162051"/>
              <a:gd name="connsiteX22" fmla="*/ 0 w 5991224"/>
              <a:gd name="connsiteY22" fmla="*/ 1162051 h 1162051"/>
              <a:gd name="connsiteX0" fmla="*/ 5991224 w 5991224"/>
              <a:gd name="connsiteY0" fmla="*/ 0 h 1162051"/>
              <a:gd name="connsiteX1" fmla="*/ 5724522 w 5991224"/>
              <a:gd name="connsiteY1" fmla="*/ 66676 h 1162051"/>
              <a:gd name="connsiteX2" fmla="*/ 5379241 w 5991224"/>
              <a:gd name="connsiteY2" fmla="*/ 178594 h 1162051"/>
              <a:gd name="connsiteX3" fmla="*/ 5222080 w 5991224"/>
              <a:gd name="connsiteY3" fmla="*/ 207169 h 1162051"/>
              <a:gd name="connsiteX4" fmla="*/ 4998242 w 5991224"/>
              <a:gd name="connsiteY4" fmla="*/ 381000 h 1162051"/>
              <a:gd name="connsiteX5" fmla="*/ 4767261 w 5991224"/>
              <a:gd name="connsiteY5" fmla="*/ 500062 h 1162051"/>
              <a:gd name="connsiteX6" fmla="*/ 4535668 w 5991224"/>
              <a:gd name="connsiteY6" fmla="*/ 576661 h 1162051"/>
              <a:gd name="connsiteX7" fmla="*/ 4314823 w 5991224"/>
              <a:gd name="connsiteY7" fmla="*/ 633412 h 1162051"/>
              <a:gd name="connsiteX8" fmla="*/ 4129086 w 5991224"/>
              <a:gd name="connsiteY8" fmla="*/ 531019 h 1162051"/>
              <a:gd name="connsiteX9" fmla="*/ 3871911 w 5991224"/>
              <a:gd name="connsiteY9" fmla="*/ 369094 h 1162051"/>
              <a:gd name="connsiteX10" fmla="*/ 3624261 w 5991224"/>
              <a:gd name="connsiteY10" fmla="*/ 390525 h 1162051"/>
              <a:gd name="connsiteX11" fmla="*/ 3350417 w 5991224"/>
              <a:gd name="connsiteY11" fmla="*/ 426244 h 1162051"/>
              <a:gd name="connsiteX12" fmla="*/ 3043236 w 5991224"/>
              <a:gd name="connsiteY12" fmla="*/ 454819 h 1162051"/>
              <a:gd name="connsiteX13" fmla="*/ 2814636 w 5991224"/>
              <a:gd name="connsiteY13" fmla="*/ 511969 h 1162051"/>
              <a:gd name="connsiteX14" fmla="*/ 2509836 w 5991224"/>
              <a:gd name="connsiteY14" fmla="*/ 597694 h 1162051"/>
              <a:gd name="connsiteX15" fmla="*/ 2274092 w 5991224"/>
              <a:gd name="connsiteY15" fmla="*/ 645319 h 1162051"/>
              <a:gd name="connsiteX16" fmla="*/ 2012155 w 5991224"/>
              <a:gd name="connsiteY16" fmla="*/ 752475 h 1162051"/>
              <a:gd name="connsiteX17" fmla="*/ 1785936 w 5991224"/>
              <a:gd name="connsiteY17" fmla="*/ 797719 h 1162051"/>
              <a:gd name="connsiteX18" fmla="*/ 1493043 w 5991224"/>
              <a:gd name="connsiteY18" fmla="*/ 866775 h 1162051"/>
              <a:gd name="connsiteX19" fmla="*/ 1109661 w 5991224"/>
              <a:gd name="connsiteY19" fmla="*/ 997744 h 1162051"/>
              <a:gd name="connsiteX20" fmla="*/ 776286 w 5991224"/>
              <a:gd name="connsiteY20" fmla="*/ 1073944 h 1162051"/>
              <a:gd name="connsiteX21" fmla="*/ 376236 w 5991224"/>
              <a:gd name="connsiteY21" fmla="*/ 1131094 h 1162051"/>
              <a:gd name="connsiteX22" fmla="*/ 0 w 5991224"/>
              <a:gd name="connsiteY22" fmla="*/ 1162051 h 1162051"/>
              <a:gd name="connsiteX0" fmla="*/ 5991224 w 5991224"/>
              <a:gd name="connsiteY0" fmla="*/ 0 h 1162051"/>
              <a:gd name="connsiteX1" fmla="*/ 5714997 w 5991224"/>
              <a:gd name="connsiteY1" fmla="*/ 114301 h 1162051"/>
              <a:gd name="connsiteX2" fmla="*/ 5379241 w 5991224"/>
              <a:gd name="connsiteY2" fmla="*/ 178594 h 1162051"/>
              <a:gd name="connsiteX3" fmla="*/ 5222080 w 5991224"/>
              <a:gd name="connsiteY3" fmla="*/ 207169 h 1162051"/>
              <a:gd name="connsiteX4" fmla="*/ 4998242 w 5991224"/>
              <a:gd name="connsiteY4" fmla="*/ 381000 h 1162051"/>
              <a:gd name="connsiteX5" fmla="*/ 4767261 w 5991224"/>
              <a:gd name="connsiteY5" fmla="*/ 500062 h 1162051"/>
              <a:gd name="connsiteX6" fmla="*/ 4535668 w 5991224"/>
              <a:gd name="connsiteY6" fmla="*/ 576661 h 1162051"/>
              <a:gd name="connsiteX7" fmla="*/ 4314823 w 5991224"/>
              <a:gd name="connsiteY7" fmla="*/ 633412 h 1162051"/>
              <a:gd name="connsiteX8" fmla="*/ 4129086 w 5991224"/>
              <a:gd name="connsiteY8" fmla="*/ 531019 h 1162051"/>
              <a:gd name="connsiteX9" fmla="*/ 3871911 w 5991224"/>
              <a:gd name="connsiteY9" fmla="*/ 369094 h 1162051"/>
              <a:gd name="connsiteX10" fmla="*/ 3624261 w 5991224"/>
              <a:gd name="connsiteY10" fmla="*/ 390525 h 1162051"/>
              <a:gd name="connsiteX11" fmla="*/ 3350417 w 5991224"/>
              <a:gd name="connsiteY11" fmla="*/ 426244 h 1162051"/>
              <a:gd name="connsiteX12" fmla="*/ 3043236 w 5991224"/>
              <a:gd name="connsiteY12" fmla="*/ 454819 h 1162051"/>
              <a:gd name="connsiteX13" fmla="*/ 2814636 w 5991224"/>
              <a:gd name="connsiteY13" fmla="*/ 511969 h 1162051"/>
              <a:gd name="connsiteX14" fmla="*/ 2509836 w 5991224"/>
              <a:gd name="connsiteY14" fmla="*/ 597694 h 1162051"/>
              <a:gd name="connsiteX15" fmla="*/ 2274092 w 5991224"/>
              <a:gd name="connsiteY15" fmla="*/ 645319 h 1162051"/>
              <a:gd name="connsiteX16" fmla="*/ 2012155 w 5991224"/>
              <a:gd name="connsiteY16" fmla="*/ 752475 h 1162051"/>
              <a:gd name="connsiteX17" fmla="*/ 1785936 w 5991224"/>
              <a:gd name="connsiteY17" fmla="*/ 797719 h 1162051"/>
              <a:gd name="connsiteX18" fmla="*/ 1493043 w 5991224"/>
              <a:gd name="connsiteY18" fmla="*/ 866775 h 1162051"/>
              <a:gd name="connsiteX19" fmla="*/ 1109661 w 5991224"/>
              <a:gd name="connsiteY19" fmla="*/ 997744 h 1162051"/>
              <a:gd name="connsiteX20" fmla="*/ 776286 w 5991224"/>
              <a:gd name="connsiteY20" fmla="*/ 1073944 h 1162051"/>
              <a:gd name="connsiteX21" fmla="*/ 376236 w 5991224"/>
              <a:gd name="connsiteY21" fmla="*/ 1131094 h 1162051"/>
              <a:gd name="connsiteX22" fmla="*/ 0 w 5991224"/>
              <a:gd name="connsiteY22" fmla="*/ 1162051 h 1162051"/>
              <a:gd name="connsiteX0" fmla="*/ 5991224 w 5991224"/>
              <a:gd name="connsiteY0" fmla="*/ 0 h 1095376"/>
              <a:gd name="connsiteX1" fmla="*/ 5714997 w 5991224"/>
              <a:gd name="connsiteY1" fmla="*/ 47626 h 1095376"/>
              <a:gd name="connsiteX2" fmla="*/ 5379241 w 5991224"/>
              <a:gd name="connsiteY2" fmla="*/ 111919 h 1095376"/>
              <a:gd name="connsiteX3" fmla="*/ 5222080 w 5991224"/>
              <a:gd name="connsiteY3" fmla="*/ 140494 h 1095376"/>
              <a:gd name="connsiteX4" fmla="*/ 4998242 w 5991224"/>
              <a:gd name="connsiteY4" fmla="*/ 314325 h 1095376"/>
              <a:gd name="connsiteX5" fmla="*/ 4767261 w 5991224"/>
              <a:gd name="connsiteY5" fmla="*/ 433387 h 1095376"/>
              <a:gd name="connsiteX6" fmla="*/ 4535668 w 5991224"/>
              <a:gd name="connsiteY6" fmla="*/ 509986 h 1095376"/>
              <a:gd name="connsiteX7" fmla="*/ 4314823 w 5991224"/>
              <a:gd name="connsiteY7" fmla="*/ 566737 h 1095376"/>
              <a:gd name="connsiteX8" fmla="*/ 4129086 w 5991224"/>
              <a:gd name="connsiteY8" fmla="*/ 464344 h 1095376"/>
              <a:gd name="connsiteX9" fmla="*/ 3871911 w 5991224"/>
              <a:gd name="connsiteY9" fmla="*/ 302419 h 1095376"/>
              <a:gd name="connsiteX10" fmla="*/ 3624261 w 5991224"/>
              <a:gd name="connsiteY10" fmla="*/ 323850 h 1095376"/>
              <a:gd name="connsiteX11" fmla="*/ 3350417 w 5991224"/>
              <a:gd name="connsiteY11" fmla="*/ 359569 h 1095376"/>
              <a:gd name="connsiteX12" fmla="*/ 3043236 w 5991224"/>
              <a:gd name="connsiteY12" fmla="*/ 388144 h 1095376"/>
              <a:gd name="connsiteX13" fmla="*/ 2814636 w 5991224"/>
              <a:gd name="connsiteY13" fmla="*/ 445294 h 1095376"/>
              <a:gd name="connsiteX14" fmla="*/ 2509836 w 5991224"/>
              <a:gd name="connsiteY14" fmla="*/ 531019 h 1095376"/>
              <a:gd name="connsiteX15" fmla="*/ 2274092 w 5991224"/>
              <a:gd name="connsiteY15" fmla="*/ 578644 h 1095376"/>
              <a:gd name="connsiteX16" fmla="*/ 2012155 w 5991224"/>
              <a:gd name="connsiteY16" fmla="*/ 685800 h 1095376"/>
              <a:gd name="connsiteX17" fmla="*/ 1785936 w 5991224"/>
              <a:gd name="connsiteY17" fmla="*/ 731044 h 1095376"/>
              <a:gd name="connsiteX18" fmla="*/ 1493043 w 5991224"/>
              <a:gd name="connsiteY18" fmla="*/ 800100 h 1095376"/>
              <a:gd name="connsiteX19" fmla="*/ 1109661 w 5991224"/>
              <a:gd name="connsiteY19" fmla="*/ 931069 h 1095376"/>
              <a:gd name="connsiteX20" fmla="*/ 776286 w 5991224"/>
              <a:gd name="connsiteY20" fmla="*/ 1007269 h 1095376"/>
              <a:gd name="connsiteX21" fmla="*/ 376236 w 5991224"/>
              <a:gd name="connsiteY21" fmla="*/ 1064419 h 1095376"/>
              <a:gd name="connsiteX22" fmla="*/ 0 w 5991224"/>
              <a:gd name="connsiteY22" fmla="*/ 1095376 h 1095376"/>
              <a:gd name="connsiteX0" fmla="*/ 5991224 w 5991224"/>
              <a:gd name="connsiteY0" fmla="*/ 0 h 1095376"/>
              <a:gd name="connsiteX1" fmla="*/ 5714997 w 5991224"/>
              <a:gd name="connsiteY1" fmla="*/ 47626 h 1095376"/>
              <a:gd name="connsiteX2" fmla="*/ 5379241 w 5991224"/>
              <a:gd name="connsiteY2" fmla="*/ 111919 h 1095376"/>
              <a:gd name="connsiteX3" fmla="*/ 5212555 w 5991224"/>
              <a:gd name="connsiteY3" fmla="*/ 169069 h 1095376"/>
              <a:gd name="connsiteX4" fmla="*/ 4998242 w 5991224"/>
              <a:gd name="connsiteY4" fmla="*/ 314325 h 1095376"/>
              <a:gd name="connsiteX5" fmla="*/ 4767261 w 5991224"/>
              <a:gd name="connsiteY5" fmla="*/ 433387 h 1095376"/>
              <a:gd name="connsiteX6" fmla="*/ 4535668 w 5991224"/>
              <a:gd name="connsiteY6" fmla="*/ 509986 h 1095376"/>
              <a:gd name="connsiteX7" fmla="*/ 4314823 w 5991224"/>
              <a:gd name="connsiteY7" fmla="*/ 566737 h 1095376"/>
              <a:gd name="connsiteX8" fmla="*/ 4129086 w 5991224"/>
              <a:gd name="connsiteY8" fmla="*/ 464344 h 1095376"/>
              <a:gd name="connsiteX9" fmla="*/ 3871911 w 5991224"/>
              <a:gd name="connsiteY9" fmla="*/ 302419 h 1095376"/>
              <a:gd name="connsiteX10" fmla="*/ 3624261 w 5991224"/>
              <a:gd name="connsiteY10" fmla="*/ 323850 h 1095376"/>
              <a:gd name="connsiteX11" fmla="*/ 3350417 w 5991224"/>
              <a:gd name="connsiteY11" fmla="*/ 359569 h 1095376"/>
              <a:gd name="connsiteX12" fmla="*/ 3043236 w 5991224"/>
              <a:gd name="connsiteY12" fmla="*/ 388144 h 1095376"/>
              <a:gd name="connsiteX13" fmla="*/ 2814636 w 5991224"/>
              <a:gd name="connsiteY13" fmla="*/ 445294 h 1095376"/>
              <a:gd name="connsiteX14" fmla="*/ 2509836 w 5991224"/>
              <a:gd name="connsiteY14" fmla="*/ 531019 h 1095376"/>
              <a:gd name="connsiteX15" fmla="*/ 2274092 w 5991224"/>
              <a:gd name="connsiteY15" fmla="*/ 578644 h 1095376"/>
              <a:gd name="connsiteX16" fmla="*/ 2012155 w 5991224"/>
              <a:gd name="connsiteY16" fmla="*/ 685800 h 1095376"/>
              <a:gd name="connsiteX17" fmla="*/ 1785936 w 5991224"/>
              <a:gd name="connsiteY17" fmla="*/ 731044 h 1095376"/>
              <a:gd name="connsiteX18" fmla="*/ 1493043 w 5991224"/>
              <a:gd name="connsiteY18" fmla="*/ 800100 h 1095376"/>
              <a:gd name="connsiteX19" fmla="*/ 1109661 w 5991224"/>
              <a:gd name="connsiteY19" fmla="*/ 931069 h 1095376"/>
              <a:gd name="connsiteX20" fmla="*/ 776286 w 5991224"/>
              <a:gd name="connsiteY20" fmla="*/ 1007269 h 1095376"/>
              <a:gd name="connsiteX21" fmla="*/ 376236 w 5991224"/>
              <a:gd name="connsiteY21" fmla="*/ 1064419 h 1095376"/>
              <a:gd name="connsiteX22" fmla="*/ 0 w 5991224"/>
              <a:gd name="connsiteY22" fmla="*/ 1095376 h 1095376"/>
              <a:gd name="connsiteX0" fmla="*/ 5991224 w 5991224"/>
              <a:gd name="connsiteY0" fmla="*/ 0 h 1095376"/>
              <a:gd name="connsiteX1" fmla="*/ 5714997 w 5991224"/>
              <a:gd name="connsiteY1" fmla="*/ 47626 h 1095376"/>
              <a:gd name="connsiteX2" fmla="*/ 5379241 w 5991224"/>
              <a:gd name="connsiteY2" fmla="*/ 111919 h 1095376"/>
              <a:gd name="connsiteX3" fmla="*/ 5212555 w 5991224"/>
              <a:gd name="connsiteY3" fmla="*/ 169069 h 1095376"/>
              <a:gd name="connsiteX4" fmla="*/ 4998242 w 5991224"/>
              <a:gd name="connsiteY4" fmla="*/ 314325 h 1095376"/>
              <a:gd name="connsiteX5" fmla="*/ 4767261 w 5991224"/>
              <a:gd name="connsiteY5" fmla="*/ 433387 h 1095376"/>
              <a:gd name="connsiteX6" fmla="*/ 4535668 w 5991224"/>
              <a:gd name="connsiteY6" fmla="*/ 548086 h 1095376"/>
              <a:gd name="connsiteX7" fmla="*/ 4314823 w 5991224"/>
              <a:gd name="connsiteY7" fmla="*/ 566737 h 1095376"/>
              <a:gd name="connsiteX8" fmla="*/ 4129086 w 5991224"/>
              <a:gd name="connsiteY8" fmla="*/ 464344 h 1095376"/>
              <a:gd name="connsiteX9" fmla="*/ 3871911 w 5991224"/>
              <a:gd name="connsiteY9" fmla="*/ 302419 h 1095376"/>
              <a:gd name="connsiteX10" fmla="*/ 3624261 w 5991224"/>
              <a:gd name="connsiteY10" fmla="*/ 323850 h 1095376"/>
              <a:gd name="connsiteX11" fmla="*/ 3350417 w 5991224"/>
              <a:gd name="connsiteY11" fmla="*/ 359569 h 1095376"/>
              <a:gd name="connsiteX12" fmla="*/ 3043236 w 5991224"/>
              <a:gd name="connsiteY12" fmla="*/ 388144 h 1095376"/>
              <a:gd name="connsiteX13" fmla="*/ 2814636 w 5991224"/>
              <a:gd name="connsiteY13" fmla="*/ 445294 h 1095376"/>
              <a:gd name="connsiteX14" fmla="*/ 2509836 w 5991224"/>
              <a:gd name="connsiteY14" fmla="*/ 531019 h 1095376"/>
              <a:gd name="connsiteX15" fmla="*/ 2274092 w 5991224"/>
              <a:gd name="connsiteY15" fmla="*/ 578644 h 1095376"/>
              <a:gd name="connsiteX16" fmla="*/ 2012155 w 5991224"/>
              <a:gd name="connsiteY16" fmla="*/ 685800 h 1095376"/>
              <a:gd name="connsiteX17" fmla="*/ 1785936 w 5991224"/>
              <a:gd name="connsiteY17" fmla="*/ 731044 h 1095376"/>
              <a:gd name="connsiteX18" fmla="*/ 1493043 w 5991224"/>
              <a:gd name="connsiteY18" fmla="*/ 800100 h 1095376"/>
              <a:gd name="connsiteX19" fmla="*/ 1109661 w 5991224"/>
              <a:gd name="connsiteY19" fmla="*/ 931069 h 1095376"/>
              <a:gd name="connsiteX20" fmla="*/ 776286 w 5991224"/>
              <a:gd name="connsiteY20" fmla="*/ 1007269 h 1095376"/>
              <a:gd name="connsiteX21" fmla="*/ 376236 w 5991224"/>
              <a:gd name="connsiteY21" fmla="*/ 1064419 h 1095376"/>
              <a:gd name="connsiteX22" fmla="*/ 0 w 5991224"/>
              <a:gd name="connsiteY22" fmla="*/ 1095376 h 1095376"/>
              <a:gd name="connsiteX0" fmla="*/ 5991224 w 5991224"/>
              <a:gd name="connsiteY0" fmla="*/ 0 h 1095376"/>
              <a:gd name="connsiteX1" fmla="*/ 5714997 w 5991224"/>
              <a:gd name="connsiteY1" fmla="*/ 47626 h 1095376"/>
              <a:gd name="connsiteX2" fmla="*/ 5379241 w 5991224"/>
              <a:gd name="connsiteY2" fmla="*/ 111919 h 1095376"/>
              <a:gd name="connsiteX3" fmla="*/ 5212555 w 5991224"/>
              <a:gd name="connsiteY3" fmla="*/ 169069 h 1095376"/>
              <a:gd name="connsiteX4" fmla="*/ 4998242 w 5991224"/>
              <a:gd name="connsiteY4" fmla="*/ 314325 h 1095376"/>
              <a:gd name="connsiteX5" fmla="*/ 4814886 w 5991224"/>
              <a:gd name="connsiteY5" fmla="*/ 442912 h 1095376"/>
              <a:gd name="connsiteX6" fmla="*/ 4535668 w 5991224"/>
              <a:gd name="connsiteY6" fmla="*/ 548086 h 1095376"/>
              <a:gd name="connsiteX7" fmla="*/ 4314823 w 5991224"/>
              <a:gd name="connsiteY7" fmla="*/ 566737 h 1095376"/>
              <a:gd name="connsiteX8" fmla="*/ 4129086 w 5991224"/>
              <a:gd name="connsiteY8" fmla="*/ 464344 h 1095376"/>
              <a:gd name="connsiteX9" fmla="*/ 3871911 w 5991224"/>
              <a:gd name="connsiteY9" fmla="*/ 302419 h 1095376"/>
              <a:gd name="connsiteX10" fmla="*/ 3624261 w 5991224"/>
              <a:gd name="connsiteY10" fmla="*/ 323850 h 1095376"/>
              <a:gd name="connsiteX11" fmla="*/ 3350417 w 5991224"/>
              <a:gd name="connsiteY11" fmla="*/ 359569 h 1095376"/>
              <a:gd name="connsiteX12" fmla="*/ 3043236 w 5991224"/>
              <a:gd name="connsiteY12" fmla="*/ 388144 h 1095376"/>
              <a:gd name="connsiteX13" fmla="*/ 2814636 w 5991224"/>
              <a:gd name="connsiteY13" fmla="*/ 445294 h 1095376"/>
              <a:gd name="connsiteX14" fmla="*/ 2509836 w 5991224"/>
              <a:gd name="connsiteY14" fmla="*/ 531019 h 1095376"/>
              <a:gd name="connsiteX15" fmla="*/ 2274092 w 5991224"/>
              <a:gd name="connsiteY15" fmla="*/ 578644 h 1095376"/>
              <a:gd name="connsiteX16" fmla="*/ 2012155 w 5991224"/>
              <a:gd name="connsiteY16" fmla="*/ 685800 h 1095376"/>
              <a:gd name="connsiteX17" fmla="*/ 1785936 w 5991224"/>
              <a:gd name="connsiteY17" fmla="*/ 731044 h 1095376"/>
              <a:gd name="connsiteX18" fmla="*/ 1493043 w 5991224"/>
              <a:gd name="connsiteY18" fmla="*/ 800100 h 1095376"/>
              <a:gd name="connsiteX19" fmla="*/ 1109661 w 5991224"/>
              <a:gd name="connsiteY19" fmla="*/ 931069 h 1095376"/>
              <a:gd name="connsiteX20" fmla="*/ 776286 w 5991224"/>
              <a:gd name="connsiteY20" fmla="*/ 1007269 h 1095376"/>
              <a:gd name="connsiteX21" fmla="*/ 376236 w 5991224"/>
              <a:gd name="connsiteY21" fmla="*/ 1064419 h 1095376"/>
              <a:gd name="connsiteX22" fmla="*/ 0 w 5991224"/>
              <a:gd name="connsiteY22" fmla="*/ 1095376 h 1095376"/>
              <a:gd name="connsiteX0" fmla="*/ 5991224 w 5991224"/>
              <a:gd name="connsiteY0" fmla="*/ 0 h 1095376"/>
              <a:gd name="connsiteX1" fmla="*/ 5714997 w 5991224"/>
              <a:gd name="connsiteY1" fmla="*/ 47626 h 1095376"/>
              <a:gd name="connsiteX2" fmla="*/ 5379241 w 5991224"/>
              <a:gd name="connsiteY2" fmla="*/ 111919 h 1095376"/>
              <a:gd name="connsiteX3" fmla="*/ 5212555 w 5991224"/>
              <a:gd name="connsiteY3" fmla="*/ 169069 h 1095376"/>
              <a:gd name="connsiteX4" fmla="*/ 4998242 w 5991224"/>
              <a:gd name="connsiteY4" fmla="*/ 314325 h 1095376"/>
              <a:gd name="connsiteX5" fmla="*/ 4814886 w 5991224"/>
              <a:gd name="connsiteY5" fmla="*/ 442912 h 1095376"/>
              <a:gd name="connsiteX6" fmla="*/ 4535668 w 5991224"/>
              <a:gd name="connsiteY6" fmla="*/ 548086 h 1095376"/>
              <a:gd name="connsiteX7" fmla="*/ 4314823 w 5991224"/>
              <a:gd name="connsiteY7" fmla="*/ 566737 h 1095376"/>
              <a:gd name="connsiteX8" fmla="*/ 4090986 w 5991224"/>
              <a:gd name="connsiteY8" fmla="*/ 473869 h 1095376"/>
              <a:gd name="connsiteX9" fmla="*/ 3871911 w 5991224"/>
              <a:gd name="connsiteY9" fmla="*/ 302419 h 1095376"/>
              <a:gd name="connsiteX10" fmla="*/ 3624261 w 5991224"/>
              <a:gd name="connsiteY10" fmla="*/ 323850 h 1095376"/>
              <a:gd name="connsiteX11" fmla="*/ 3350417 w 5991224"/>
              <a:gd name="connsiteY11" fmla="*/ 359569 h 1095376"/>
              <a:gd name="connsiteX12" fmla="*/ 3043236 w 5991224"/>
              <a:gd name="connsiteY12" fmla="*/ 388144 h 1095376"/>
              <a:gd name="connsiteX13" fmla="*/ 2814636 w 5991224"/>
              <a:gd name="connsiteY13" fmla="*/ 445294 h 1095376"/>
              <a:gd name="connsiteX14" fmla="*/ 2509836 w 5991224"/>
              <a:gd name="connsiteY14" fmla="*/ 531019 h 1095376"/>
              <a:gd name="connsiteX15" fmla="*/ 2274092 w 5991224"/>
              <a:gd name="connsiteY15" fmla="*/ 578644 h 1095376"/>
              <a:gd name="connsiteX16" fmla="*/ 2012155 w 5991224"/>
              <a:gd name="connsiteY16" fmla="*/ 685800 h 1095376"/>
              <a:gd name="connsiteX17" fmla="*/ 1785936 w 5991224"/>
              <a:gd name="connsiteY17" fmla="*/ 731044 h 1095376"/>
              <a:gd name="connsiteX18" fmla="*/ 1493043 w 5991224"/>
              <a:gd name="connsiteY18" fmla="*/ 800100 h 1095376"/>
              <a:gd name="connsiteX19" fmla="*/ 1109661 w 5991224"/>
              <a:gd name="connsiteY19" fmla="*/ 931069 h 1095376"/>
              <a:gd name="connsiteX20" fmla="*/ 776286 w 5991224"/>
              <a:gd name="connsiteY20" fmla="*/ 1007269 h 1095376"/>
              <a:gd name="connsiteX21" fmla="*/ 376236 w 5991224"/>
              <a:gd name="connsiteY21" fmla="*/ 1064419 h 1095376"/>
              <a:gd name="connsiteX22" fmla="*/ 0 w 5991224"/>
              <a:gd name="connsiteY22" fmla="*/ 1095376 h 1095376"/>
              <a:gd name="connsiteX0" fmla="*/ 5991224 w 5991224"/>
              <a:gd name="connsiteY0" fmla="*/ 0 h 1095376"/>
              <a:gd name="connsiteX1" fmla="*/ 5714997 w 5991224"/>
              <a:gd name="connsiteY1" fmla="*/ 47626 h 1095376"/>
              <a:gd name="connsiteX2" fmla="*/ 5379241 w 5991224"/>
              <a:gd name="connsiteY2" fmla="*/ 111919 h 1095376"/>
              <a:gd name="connsiteX3" fmla="*/ 5212555 w 5991224"/>
              <a:gd name="connsiteY3" fmla="*/ 169069 h 1095376"/>
              <a:gd name="connsiteX4" fmla="*/ 4998242 w 5991224"/>
              <a:gd name="connsiteY4" fmla="*/ 314325 h 1095376"/>
              <a:gd name="connsiteX5" fmla="*/ 4814886 w 5991224"/>
              <a:gd name="connsiteY5" fmla="*/ 442912 h 1095376"/>
              <a:gd name="connsiteX6" fmla="*/ 4535668 w 5991224"/>
              <a:gd name="connsiteY6" fmla="*/ 548086 h 1095376"/>
              <a:gd name="connsiteX7" fmla="*/ 4314823 w 5991224"/>
              <a:gd name="connsiteY7" fmla="*/ 566737 h 1095376"/>
              <a:gd name="connsiteX8" fmla="*/ 4090986 w 5991224"/>
              <a:gd name="connsiteY8" fmla="*/ 473869 h 1095376"/>
              <a:gd name="connsiteX9" fmla="*/ 3973693 w 5991224"/>
              <a:gd name="connsiteY9" fmla="*/ 357585 h 1095376"/>
              <a:gd name="connsiteX10" fmla="*/ 3871911 w 5991224"/>
              <a:gd name="connsiteY10" fmla="*/ 302419 h 1095376"/>
              <a:gd name="connsiteX11" fmla="*/ 3624261 w 5991224"/>
              <a:gd name="connsiteY11" fmla="*/ 323850 h 1095376"/>
              <a:gd name="connsiteX12" fmla="*/ 3350417 w 5991224"/>
              <a:gd name="connsiteY12" fmla="*/ 359569 h 1095376"/>
              <a:gd name="connsiteX13" fmla="*/ 3043236 w 5991224"/>
              <a:gd name="connsiteY13" fmla="*/ 388144 h 1095376"/>
              <a:gd name="connsiteX14" fmla="*/ 2814636 w 5991224"/>
              <a:gd name="connsiteY14" fmla="*/ 445294 h 1095376"/>
              <a:gd name="connsiteX15" fmla="*/ 2509836 w 5991224"/>
              <a:gd name="connsiteY15" fmla="*/ 531019 h 1095376"/>
              <a:gd name="connsiteX16" fmla="*/ 2274092 w 5991224"/>
              <a:gd name="connsiteY16" fmla="*/ 578644 h 1095376"/>
              <a:gd name="connsiteX17" fmla="*/ 2012155 w 5991224"/>
              <a:gd name="connsiteY17" fmla="*/ 685800 h 1095376"/>
              <a:gd name="connsiteX18" fmla="*/ 1785936 w 5991224"/>
              <a:gd name="connsiteY18" fmla="*/ 731044 h 1095376"/>
              <a:gd name="connsiteX19" fmla="*/ 1493043 w 5991224"/>
              <a:gd name="connsiteY19" fmla="*/ 800100 h 1095376"/>
              <a:gd name="connsiteX20" fmla="*/ 1109661 w 5991224"/>
              <a:gd name="connsiteY20" fmla="*/ 931069 h 1095376"/>
              <a:gd name="connsiteX21" fmla="*/ 776286 w 5991224"/>
              <a:gd name="connsiteY21" fmla="*/ 1007269 h 1095376"/>
              <a:gd name="connsiteX22" fmla="*/ 376236 w 5991224"/>
              <a:gd name="connsiteY22" fmla="*/ 1064419 h 1095376"/>
              <a:gd name="connsiteX23" fmla="*/ 0 w 5991224"/>
              <a:gd name="connsiteY23" fmla="*/ 1095376 h 1095376"/>
              <a:gd name="connsiteX0" fmla="*/ 5991224 w 5991224"/>
              <a:gd name="connsiteY0" fmla="*/ 0 h 1095376"/>
              <a:gd name="connsiteX1" fmla="*/ 5714997 w 5991224"/>
              <a:gd name="connsiteY1" fmla="*/ 47626 h 1095376"/>
              <a:gd name="connsiteX2" fmla="*/ 5379241 w 5991224"/>
              <a:gd name="connsiteY2" fmla="*/ 111919 h 1095376"/>
              <a:gd name="connsiteX3" fmla="*/ 5212555 w 5991224"/>
              <a:gd name="connsiteY3" fmla="*/ 169069 h 1095376"/>
              <a:gd name="connsiteX4" fmla="*/ 4998242 w 5991224"/>
              <a:gd name="connsiteY4" fmla="*/ 314325 h 1095376"/>
              <a:gd name="connsiteX5" fmla="*/ 4814886 w 5991224"/>
              <a:gd name="connsiteY5" fmla="*/ 442912 h 1095376"/>
              <a:gd name="connsiteX6" fmla="*/ 4535668 w 5991224"/>
              <a:gd name="connsiteY6" fmla="*/ 548086 h 1095376"/>
              <a:gd name="connsiteX7" fmla="*/ 4314823 w 5991224"/>
              <a:gd name="connsiteY7" fmla="*/ 566737 h 1095376"/>
              <a:gd name="connsiteX8" fmla="*/ 4090986 w 5991224"/>
              <a:gd name="connsiteY8" fmla="*/ 473869 h 1095376"/>
              <a:gd name="connsiteX9" fmla="*/ 3973693 w 5991224"/>
              <a:gd name="connsiteY9" fmla="*/ 357585 h 1095376"/>
              <a:gd name="connsiteX10" fmla="*/ 3843336 w 5991224"/>
              <a:gd name="connsiteY10" fmla="*/ 321469 h 1095376"/>
              <a:gd name="connsiteX11" fmla="*/ 3624261 w 5991224"/>
              <a:gd name="connsiteY11" fmla="*/ 323850 h 1095376"/>
              <a:gd name="connsiteX12" fmla="*/ 3350417 w 5991224"/>
              <a:gd name="connsiteY12" fmla="*/ 359569 h 1095376"/>
              <a:gd name="connsiteX13" fmla="*/ 3043236 w 5991224"/>
              <a:gd name="connsiteY13" fmla="*/ 388144 h 1095376"/>
              <a:gd name="connsiteX14" fmla="*/ 2814636 w 5991224"/>
              <a:gd name="connsiteY14" fmla="*/ 445294 h 1095376"/>
              <a:gd name="connsiteX15" fmla="*/ 2509836 w 5991224"/>
              <a:gd name="connsiteY15" fmla="*/ 531019 h 1095376"/>
              <a:gd name="connsiteX16" fmla="*/ 2274092 w 5991224"/>
              <a:gd name="connsiteY16" fmla="*/ 578644 h 1095376"/>
              <a:gd name="connsiteX17" fmla="*/ 2012155 w 5991224"/>
              <a:gd name="connsiteY17" fmla="*/ 685800 h 1095376"/>
              <a:gd name="connsiteX18" fmla="*/ 1785936 w 5991224"/>
              <a:gd name="connsiteY18" fmla="*/ 731044 h 1095376"/>
              <a:gd name="connsiteX19" fmla="*/ 1493043 w 5991224"/>
              <a:gd name="connsiteY19" fmla="*/ 800100 h 1095376"/>
              <a:gd name="connsiteX20" fmla="*/ 1109661 w 5991224"/>
              <a:gd name="connsiteY20" fmla="*/ 931069 h 1095376"/>
              <a:gd name="connsiteX21" fmla="*/ 776286 w 5991224"/>
              <a:gd name="connsiteY21" fmla="*/ 1007269 h 1095376"/>
              <a:gd name="connsiteX22" fmla="*/ 376236 w 5991224"/>
              <a:gd name="connsiteY22" fmla="*/ 1064419 h 1095376"/>
              <a:gd name="connsiteX23" fmla="*/ 0 w 5991224"/>
              <a:gd name="connsiteY23" fmla="*/ 1095376 h 1095376"/>
              <a:gd name="connsiteX0" fmla="*/ 5991224 w 5991224"/>
              <a:gd name="connsiteY0" fmla="*/ 0 h 1095376"/>
              <a:gd name="connsiteX1" fmla="*/ 5714997 w 5991224"/>
              <a:gd name="connsiteY1" fmla="*/ 47626 h 1095376"/>
              <a:gd name="connsiteX2" fmla="*/ 5379241 w 5991224"/>
              <a:gd name="connsiteY2" fmla="*/ 111919 h 1095376"/>
              <a:gd name="connsiteX3" fmla="*/ 5212555 w 5991224"/>
              <a:gd name="connsiteY3" fmla="*/ 169069 h 1095376"/>
              <a:gd name="connsiteX4" fmla="*/ 4998242 w 5991224"/>
              <a:gd name="connsiteY4" fmla="*/ 314325 h 1095376"/>
              <a:gd name="connsiteX5" fmla="*/ 4814886 w 5991224"/>
              <a:gd name="connsiteY5" fmla="*/ 442912 h 1095376"/>
              <a:gd name="connsiteX6" fmla="*/ 4535668 w 5991224"/>
              <a:gd name="connsiteY6" fmla="*/ 548086 h 1095376"/>
              <a:gd name="connsiteX7" fmla="*/ 4314823 w 5991224"/>
              <a:gd name="connsiteY7" fmla="*/ 566737 h 1095376"/>
              <a:gd name="connsiteX8" fmla="*/ 4090986 w 5991224"/>
              <a:gd name="connsiteY8" fmla="*/ 473869 h 1095376"/>
              <a:gd name="connsiteX9" fmla="*/ 3973693 w 5991224"/>
              <a:gd name="connsiteY9" fmla="*/ 357585 h 1095376"/>
              <a:gd name="connsiteX10" fmla="*/ 3843336 w 5991224"/>
              <a:gd name="connsiteY10" fmla="*/ 321469 h 1095376"/>
              <a:gd name="connsiteX11" fmla="*/ 3576636 w 5991224"/>
              <a:gd name="connsiteY11" fmla="*/ 428625 h 1095376"/>
              <a:gd name="connsiteX12" fmla="*/ 3350417 w 5991224"/>
              <a:gd name="connsiteY12" fmla="*/ 359569 h 1095376"/>
              <a:gd name="connsiteX13" fmla="*/ 3043236 w 5991224"/>
              <a:gd name="connsiteY13" fmla="*/ 388144 h 1095376"/>
              <a:gd name="connsiteX14" fmla="*/ 2814636 w 5991224"/>
              <a:gd name="connsiteY14" fmla="*/ 445294 h 1095376"/>
              <a:gd name="connsiteX15" fmla="*/ 2509836 w 5991224"/>
              <a:gd name="connsiteY15" fmla="*/ 531019 h 1095376"/>
              <a:gd name="connsiteX16" fmla="*/ 2274092 w 5991224"/>
              <a:gd name="connsiteY16" fmla="*/ 578644 h 1095376"/>
              <a:gd name="connsiteX17" fmla="*/ 2012155 w 5991224"/>
              <a:gd name="connsiteY17" fmla="*/ 685800 h 1095376"/>
              <a:gd name="connsiteX18" fmla="*/ 1785936 w 5991224"/>
              <a:gd name="connsiteY18" fmla="*/ 731044 h 1095376"/>
              <a:gd name="connsiteX19" fmla="*/ 1493043 w 5991224"/>
              <a:gd name="connsiteY19" fmla="*/ 800100 h 1095376"/>
              <a:gd name="connsiteX20" fmla="*/ 1109661 w 5991224"/>
              <a:gd name="connsiteY20" fmla="*/ 931069 h 1095376"/>
              <a:gd name="connsiteX21" fmla="*/ 776286 w 5991224"/>
              <a:gd name="connsiteY21" fmla="*/ 1007269 h 1095376"/>
              <a:gd name="connsiteX22" fmla="*/ 376236 w 5991224"/>
              <a:gd name="connsiteY22" fmla="*/ 1064419 h 1095376"/>
              <a:gd name="connsiteX23" fmla="*/ 0 w 5991224"/>
              <a:gd name="connsiteY23" fmla="*/ 1095376 h 1095376"/>
              <a:gd name="connsiteX0" fmla="*/ 5991224 w 5991224"/>
              <a:gd name="connsiteY0" fmla="*/ 0 h 1095376"/>
              <a:gd name="connsiteX1" fmla="*/ 5714997 w 5991224"/>
              <a:gd name="connsiteY1" fmla="*/ 47626 h 1095376"/>
              <a:gd name="connsiteX2" fmla="*/ 5379241 w 5991224"/>
              <a:gd name="connsiteY2" fmla="*/ 111919 h 1095376"/>
              <a:gd name="connsiteX3" fmla="*/ 5212555 w 5991224"/>
              <a:gd name="connsiteY3" fmla="*/ 169069 h 1095376"/>
              <a:gd name="connsiteX4" fmla="*/ 4998242 w 5991224"/>
              <a:gd name="connsiteY4" fmla="*/ 314325 h 1095376"/>
              <a:gd name="connsiteX5" fmla="*/ 4814886 w 5991224"/>
              <a:gd name="connsiteY5" fmla="*/ 442912 h 1095376"/>
              <a:gd name="connsiteX6" fmla="*/ 4535668 w 5991224"/>
              <a:gd name="connsiteY6" fmla="*/ 548086 h 1095376"/>
              <a:gd name="connsiteX7" fmla="*/ 4314823 w 5991224"/>
              <a:gd name="connsiteY7" fmla="*/ 566737 h 1095376"/>
              <a:gd name="connsiteX8" fmla="*/ 4090986 w 5991224"/>
              <a:gd name="connsiteY8" fmla="*/ 473869 h 1095376"/>
              <a:gd name="connsiteX9" fmla="*/ 3973693 w 5991224"/>
              <a:gd name="connsiteY9" fmla="*/ 357585 h 1095376"/>
              <a:gd name="connsiteX10" fmla="*/ 3843336 w 5991224"/>
              <a:gd name="connsiteY10" fmla="*/ 321469 h 1095376"/>
              <a:gd name="connsiteX11" fmla="*/ 3576636 w 5991224"/>
              <a:gd name="connsiteY11" fmla="*/ 428625 h 1095376"/>
              <a:gd name="connsiteX12" fmla="*/ 3350417 w 5991224"/>
              <a:gd name="connsiteY12" fmla="*/ 359569 h 1095376"/>
              <a:gd name="connsiteX13" fmla="*/ 3014661 w 5991224"/>
              <a:gd name="connsiteY13" fmla="*/ 473869 h 1095376"/>
              <a:gd name="connsiteX14" fmla="*/ 2814636 w 5991224"/>
              <a:gd name="connsiteY14" fmla="*/ 445294 h 1095376"/>
              <a:gd name="connsiteX15" fmla="*/ 2509836 w 5991224"/>
              <a:gd name="connsiteY15" fmla="*/ 531019 h 1095376"/>
              <a:gd name="connsiteX16" fmla="*/ 2274092 w 5991224"/>
              <a:gd name="connsiteY16" fmla="*/ 578644 h 1095376"/>
              <a:gd name="connsiteX17" fmla="*/ 2012155 w 5991224"/>
              <a:gd name="connsiteY17" fmla="*/ 685800 h 1095376"/>
              <a:gd name="connsiteX18" fmla="*/ 1785936 w 5991224"/>
              <a:gd name="connsiteY18" fmla="*/ 731044 h 1095376"/>
              <a:gd name="connsiteX19" fmla="*/ 1493043 w 5991224"/>
              <a:gd name="connsiteY19" fmla="*/ 800100 h 1095376"/>
              <a:gd name="connsiteX20" fmla="*/ 1109661 w 5991224"/>
              <a:gd name="connsiteY20" fmla="*/ 931069 h 1095376"/>
              <a:gd name="connsiteX21" fmla="*/ 776286 w 5991224"/>
              <a:gd name="connsiteY21" fmla="*/ 1007269 h 1095376"/>
              <a:gd name="connsiteX22" fmla="*/ 376236 w 5991224"/>
              <a:gd name="connsiteY22" fmla="*/ 1064419 h 1095376"/>
              <a:gd name="connsiteX23" fmla="*/ 0 w 5991224"/>
              <a:gd name="connsiteY23" fmla="*/ 1095376 h 1095376"/>
              <a:gd name="connsiteX0" fmla="*/ 5991224 w 5991224"/>
              <a:gd name="connsiteY0" fmla="*/ 0 h 1095376"/>
              <a:gd name="connsiteX1" fmla="*/ 5714997 w 5991224"/>
              <a:gd name="connsiteY1" fmla="*/ 47626 h 1095376"/>
              <a:gd name="connsiteX2" fmla="*/ 5379241 w 5991224"/>
              <a:gd name="connsiteY2" fmla="*/ 111919 h 1095376"/>
              <a:gd name="connsiteX3" fmla="*/ 5212555 w 5991224"/>
              <a:gd name="connsiteY3" fmla="*/ 169069 h 1095376"/>
              <a:gd name="connsiteX4" fmla="*/ 4998242 w 5991224"/>
              <a:gd name="connsiteY4" fmla="*/ 314325 h 1095376"/>
              <a:gd name="connsiteX5" fmla="*/ 4814886 w 5991224"/>
              <a:gd name="connsiteY5" fmla="*/ 442912 h 1095376"/>
              <a:gd name="connsiteX6" fmla="*/ 4535668 w 5991224"/>
              <a:gd name="connsiteY6" fmla="*/ 548086 h 1095376"/>
              <a:gd name="connsiteX7" fmla="*/ 4314823 w 5991224"/>
              <a:gd name="connsiteY7" fmla="*/ 566737 h 1095376"/>
              <a:gd name="connsiteX8" fmla="*/ 4090986 w 5991224"/>
              <a:gd name="connsiteY8" fmla="*/ 473869 h 1095376"/>
              <a:gd name="connsiteX9" fmla="*/ 3973693 w 5991224"/>
              <a:gd name="connsiteY9" fmla="*/ 357585 h 1095376"/>
              <a:gd name="connsiteX10" fmla="*/ 3843336 w 5991224"/>
              <a:gd name="connsiteY10" fmla="*/ 321469 h 1095376"/>
              <a:gd name="connsiteX11" fmla="*/ 3576636 w 5991224"/>
              <a:gd name="connsiteY11" fmla="*/ 428625 h 1095376"/>
              <a:gd name="connsiteX12" fmla="*/ 3350417 w 5991224"/>
              <a:gd name="connsiteY12" fmla="*/ 359569 h 1095376"/>
              <a:gd name="connsiteX13" fmla="*/ 3116443 w 5991224"/>
              <a:gd name="connsiteY13" fmla="*/ 529035 h 1095376"/>
              <a:gd name="connsiteX14" fmla="*/ 3014661 w 5991224"/>
              <a:gd name="connsiteY14" fmla="*/ 473869 h 1095376"/>
              <a:gd name="connsiteX15" fmla="*/ 2814636 w 5991224"/>
              <a:gd name="connsiteY15" fmla="*/ 445294 h 1095376"/>
              <a:gd name="connsiteX16" fmla="*/ 2509836 w 5991224"/>
              <a:gd name="connsiteY16" fmla="*/ 531019 h 1095376"/>
              <a:gd name="connsiteX17" fmla="*/ 2274092 w 5991224"/>
              <a:gd name="connsiteY17" fmla="*/ 578644 h 1095376"/>
              <a:gd name="connsiteX18" fmla="*/ 2012155 w 5991224"/>
              <a:gd name="connsiteY18" fmla="*/ 685800 h 1095376"/>
              <a:gd name="connsiteX19" fmla="*/ 1785936 w 5991224"/>
              <a:gd name="connsiteY19" fmla="*/ 731044 h 1095376"/>
              <a:gd name="connsiteX20" fmla="*/ 1493043 w 5991224"/>
              <a:gd name="connsiteY20" fmla="*/ 800100 h 1095376"/>
              <a:gd name="connsiteX21" fmla="*/ 1109661 w 5991224"/>
              <a:gd name="connsiteY21" fmla="*/ 931069 h 1095376"/>
              <a:gd name="connsiteX22" fmla="*/ 776286 w 5991224"/>
              <a:gd name="connsiteY22" fmla="*/ 1007269 h 1095376"/>
              <a:gd name="connsiteX23" fmla="*/ 376236 w 5991224"/>
              <a:gd name="connsiteY23" fmla="*/ 1064419 h 1095376"/>
              <a:gd name="connsiteX24" fmla="*/ 0 w 5991224"/>
              <a:gd name="connsiteY24" fmla="*/ 1095376 h 1095376"/>
              <a:gd name="connsiteX0" fmla="*/ 5991224 w 5991224"/>
              <a:gd name="connsiteY0" fmla="*/ 0 h 1095376"/>
              <a:gd name="connsiteX1" fmla="*/ 5714997 w 5991224"/>
              <a:gd name="connsiteY1" fmla="*/ 47626 h 1095376"/>
              <a:gd name="connsiteX2" fmla="*/ 5379241 w 5991224"/>
              <a:gd name="connsiteY2" fmla="*/ 111919 h 1095376"/>
              <a:gd name="connsiteX3" fmla="*/ 5212555 w 5991224"/>
              <a:gd name="connsiteY3" fmla="*/ 169069 h 1095376"/>
              <a:gd name="connsiteX4" fmla="*/ 4998242 w 5991224"/>
              <a:gd name="connsiteY4" fmla="*/ 314325 h 1095376"/>
              <a:gd name="connsiteX5" fmla="*/ 4814886 w 5991224"/>
              <a:gd name="connsiteY5" fmla="*/ 442912 h 1095376"/>
              <a:gd name="connsiteX6" fmla="*/ 4535668 w 5991224"/>
              <a:gd name="connsiteY6" fmla="*/ 548086 h 1095376"/>
              <a:gd name="connsiteX7" fmla="*/ 4314823 w 5991224"/>
              <a:gd name="connsiteY7" fmla="*/ 566737 h 1095376"/>
              <a:gd name="connsiteX8" fmla="*/ 4090986 w 5991224"/>
              <a:gd name="connsiteY8" fmla="*/ 473869 h 1095376"/>
              <a:gd name="connsiteX9" fmla="*/ 3973693 w 5991224"/>
              <a:gd name="connsiteY9" fmla="*/ 357585 h 1095376"/>
              <a:gd name="connsiteX10" fmla="*/ 3843336 w 5991224"/>
              <a:gd name="connsiteY10" fmla="*/ 321469 h 1095376"/>
              <a:gd name="connsiteX11" fmla="*/ 3576636 w 5991224"/>
              <a:gd name="connsiteY11" fmla="*/ 428625 h 1095376"/>
              <a:gd name="connsiteX12" fmla="*/ 3350417 w 5991224"/>
              <a:gd name="connsiteY12" fmla="*/ 359569 h 1095376"/>
              <a:gd name="connsiteX13" fmla="*/ 3221218 w 5991224"/>
              <a:gd name="connsiteY13" fmla="*/ 405210 h 1095376"/>
              <a:gd name="connsiteX14" fmla="*/ 3116443 w 5991224"/>
              <a:gd name="connsiteY14" fmla="*/ 529035 h 1095376"/>
              <a:gd name="connsiteX15" fmla="*/ 3014661 w 5991224"/>
              <a:gd name="connsiteY15" fmla="*/ 473869 h 1095376"/>
              <a:gd name="connsiteX16" fmla="*/ 2814636 w 5991224"/>
              <a:gd name="connsiteY16" fmla="*/ 445294 h 1095376"/>
              <a:gd name="connsiteX17" fmla="*/ 2509836 w 5991224"/>
              <a:gd name="connsiteY17" fmla="*/ 531019 h 1095376"/>
              <a:gd name="connsiteX18" fmla="*/ 2274092 w 5991224"/>
              <a:gd name="connsiteY18" fmla="*/ 578644 h 1095376"/>
              <a:gd name="connsiteX19" fmla="*/ 2012155 w 5991224"/>
              <a:gd name="connsiteY19" fmla="*/ 685800 h 1095376"/>
              <a:gd name="connsiteX20" fmla="*/ 1785936 w 5991224"/>
              <a:gd name="connsiteY20" fmla="*/ 731044 h 1095376"/>
              <a:gd name="connsiteX21" fmla="*/ 1493043 w 5991224"/>
              <a:gd name="connsiteY21" fmla="*/ 800100 h 1095376"/>
              <a:gd name="connsiteX22" fmla="*/ 1109661 w 5991224"/>
              <a:gd name="connsiteY22" fmla="*/ 931069 h 1095376"/>
              <a:gd name="connsiteX23" fmla="*/ 776286 w 5991224"/>
              <a:gd name="connsiteY23" fmla="*/ 1007269 h 1095376"/>
              <a:gd name="connsiteX24" fmla="*/ 376236 w 5991224"/>
              <a:gd name="connsiteY24" fmla="*/ 1064419 h 1095376"/>
              <a:gd name="connsiteX25" fmla="*/ 0 w 5991224"/>
              <a:gd name="connsiteY25" fmla="*/ 1095376 h 1095376"/>
              <a:gd name="connsiteX0" fmla="*/ 5991224 w 5991224"/>
              <a:gd name="connsiteY0" fmla="*/ 0 h 1095376"/>
              <a:gd name="connsiteX1" fmla="*/ 5714997 w 5991224"/>
              <a:gd name="connsiteY1" fmla="*/ 47626 h 1095376"/>
              <a:gd name="connsiteX2" fmla="*/ 5379241 w 5991224"/>
              <a:gd name="connsiteY2" fmla="*/ 111919 h 1095376"/>
              <a:gd name="connsiteX3" fmla="*/ 5212555 w 5991224"/>
              <a:gd name="connsiteY3" fmla="*/ 169069 h 1095376"/>
              <a:gd name="connsiteX4" fmla="*/ 4998242 w 5991224"/>
              <a:gd name="connsiteY4" fmla="*/ 314325 h 1095376"/>
              <a:gd name="connsiteX5" fmla="*/ 4814886 w 5991224"/>
              <a:gd name="connsiteY5" fmla="*/ 442912 h 1095376"/>
              <a:gd name="connsiteX6" fmla="*/ 4535668 w 5991224"/>
              <a:gd name="connsiteY6" fmla="*/ 548086 h 1095376"/>
              <a:gd name="connsiteX7" fmla="*/ 4314823 w 5991224"/>
              <a:gd name="connsiteY7" fmla="*/ 566737 h 1095376"/>
              <a:gd name="connsiteX8" fmla="*/ 4090986 w 5991224"/>
              <a:gd name="connsiteY8" fmla="*/ 473869 h 1095376"/>
              <a:gd name="connsiteX9" fmla="*/ 3973693 w 5991224"/>
              <a:gd name="connsiteY9" fmla="*/ 357585 h 1095376"/>
              <a:gd name="connsiteX10" fmla="*/ 3843336 w 5991224"/>
              <a:gd name="connsiteY10" fmla="*/ 321469 h 1095376"/>
              <a:gd name="connsiteX11" fmla="*/ 3576636 w 5991224"/>
              <a:gd name="connsiteY11" fmla="*/ 428625 h 1095376"/>
              <a:gd name="connsiteX12" fmla="*/ 3440293 w 5991224"/>
              <a:gd name="connsiteY12" fmla="*/ 395685 h 1095376"/>
              <a:gd name="connsiteX13" fmla="*/ 3350417 w 5991224"/>
              <a:gd name="connsiteY13" fmla="*/ 359569 h 1095376"/>
              <a:gd name="connsiteX14" fmla="*/ 3221218 w 5991224"/>
              <a:gd name="connsiteY14" fmla="*/ 405210 h 1095376"/>
              <a:gd name="connsiteX15" fmla="*/ 3116443 w 5991224"/>
              <a:gd name="connsiteY15" fmla="*/ 529035 h 1095376"/>
              <a:gd name="connsiteX16" fmla="*/ 3014661 w 5991224"/>
              <a:gd name="connsiteY16" fmla="*/ 473869 h 1095376"/>
              <a:gd name="connsiteX17" fmla="*/ 2814636 w 5991224"/>
              <a:gd name="connsiteY17" fmla="*/ 445294 h 1095376"/>
              <a:gd name="connsiteX18" fmla="*/ 2509836 w 5991224"/>
              <a:gd name="connsiteY18" fmla="*/ 531019 h 1095376"/>
              <a:gd name="connsiteX19" fmla="*/ 2274092 w 5991224"/>
              <a:gd name="connsiteY19" fmla="*/ 578644 h 1095376"/>
              <a:gd name="connsiteX20" fmla="*/ 2012155 w 5991224"/>
              <a:gd name="connsiteY20" fmla="*/ 685800 h 1095376"/>
              <a:gd name="connsiteX21" fmla="*/ 1785936 w 5991224"/>
              <a:gd name="connsiteY21" fmla="*/ 731044 h 1095376"/>
              <a:gd name="connsiteX22" fmla="*/ 1493043 w 5991224"/>
              <a:gd name="connsiteY22" fmla="*/ 800100 h 1095376"/>
              <a:gd name="connsiteX23" fmla="*/ 1109661 w 5991224"/>
              <a:gd name="connsiteY23" fmla="*/ 931069 h 1095376"/>
              <a:gd name="connsiteX24" fmla="*/ 776286 w 5991224"/>
              <a:gd name="connsiteY24" fmla="*/ 1007269 h 1095376"/>
              <a:gd name="connsiteX25" fmla="*/ 376236 w 5991224"/>
              <a:gd name="connsiteY25" fmla="*/ 1064419 h 1095376"/>
              <a:gd name="connsiteX26" fmla="*/ 0 w 5991224"/>
              <a:gd name="connsiteY26" fmla="*/ 1095376 h 1095376"/>
              <a:gd name="connsiteX0" fmla="*/ 5991224 w 5991224"/>
              <a:gd name="connsiteY0" fmla="*/ 0 h 1095376"/>
              <a:gd name="connsiteX1" fmla="*/ 5714997 w 5991224"/>
              <a:gd name="connsiteY1" fmla="*/ 47626 h 1095376"/>
              <a:gd name="connsiteX2" fmla="*/ 5379241 w 5991224"/>
              <a:gd name="connsiteY2" fmla="*/ 111919 h 1095376"/>
              <a:gd name="connsiteX3" fmla="*/ 5212555 w 5991224"/>
              <a:gd name="connsiteY3" fmla="*/ 169069 h 1095376"/>
              <a:gd name="connsiteX4" fmla="*/ 4998242 w 5991224"/>
              <a:gd name="connsiteY4" fmla="*/ 314325 h 1095376"/>
              <a:gd name="connsiteX5" fmla="*/ 4814886 w 5991224"/>
              <a:gd name="connsiteY5" fmla="*/ 442912 h 1095376"/>
              <a:gd name="connsiteX6" fmla="*/ 4535668 w 5991224"/>
              <a:gd name="connsiteY6" fmla="*/ 548086 h 1095376"/>
              <a:gd name="connsiteX7" fmla="*/ 4314823 w 5991224"/>
              <a:gd name="connsiteY7" fmla="*/ 566737 h 1095376"/>
              <a:gd name="connsiteX8" fmla="*/ 4090986 w 5991224"/>
              <a:gd name="connsiteY8" fmla="*/ 473869 h 1095376"/>
              <a:gd name="connsiteX9" fmla="*/ 3973693 w 5991224"/>
              <a:gd name="connsiteY9" fmla="*/ 357585 h 1095376"/>
              <a:gd name="connsiteX10" fmla="*/ 3843336 w 5991224"/>
              <a:gd name="connsiteY10" fmla="*/ 321469 h 1095376"/>
              <a:gd name="connsiteX11" fmla="*/ 3538536 w 5991224"/>
              <a:gd name="connsiteY11" fmla="*/ 466725 h 1095376"/>
              <a:gd name="connsiteX12" fmla="*/ 3440293 w 5991224"/>
              <a:gd name="connsiteY12" fmla="*/ 395685 h 1095376"/>
              <a:gd name="connsiteX13" fmla="*/ 3350417 w 5991224"/>
              <a:gd name="connsiteY13" fmla="*/ 359569 h 1095376"/>
              <a:gd name="connsiteX14" fmla="*/ 3221218 w 5991224"/>
              <a:gd name="connsiteY14" fmla="*/ 405210 h 1095376"/>
              <a:gd name="connsiteX15" fmla="*/ 3116443 w 5991224"/>
              <a:gd name="connsiteY15" fmla="*/ 529035 h 1095376"/>
              <a:gd name="connsiteX16" fmla="*/ 3014661 w 5991224"/>
              <a:gd name="connsiteY16" fmla="*/ 473869 h 1095376"/>
              <a:gd name="connsiteX17" fmla="*/ 2814636 w 5991224"/>
              <a:gd name="connsiteY17" fmla="*/ 445294 h 1095376"/>
              <a:gd name="connsiteX18" fmla="*/ 2509836 w 5991224"/>
              <a:gd name="connsiteY18" fmla="*/ 531019 h 1095376"/>
              <a:gd name="connsiteX19" fmla="*/ 2274092 w 5991224"/>
              <a:gd name="connsiteY19" fmla="*/ 578644 h 1095376"/>
              <a:gd name="connsiteX20" fmla="*/ 2012155 w 5991224"/>
              <a:gd name="connsiteY20" fmla="*/ 685800 h 1095376"/>
              <a:gd name="connsiteX21" fmla="*/ 1785936 w 5991224"/>
              <a:gd name="connsiteY21" fmla="*/ 731044 h 1095376"/>
              <a:gd name="connsiteX22" fmla="*/ 1493043 w 5991224"/>
              <a:gd name="connsiteY22" fmla="*/ 800100 h 1095376"/>
              <a:gd name="connsiteX23" fmla="*/ 1109661 w 5991224"/>
              <a:gd name="connsiteY23" fmla="*/ 931069 h 1095376"/>
              <a:gd name="connsiteX24" fmla="*/ 776286 w 5991224"/>
              <a:gd name="connsiteY24" fmla="*/ 1007269 h 1095376"/>
              <a:gd name="connsiteX25" fmla="*/ 376236 w 5991224"/>
              <a:gd name="connsiteY25" fmla="*/ 1064419 h 1095376"/>
              <a:gd name="connsiteX26" fmla="*/ 0 w 5991224"/>
              <a:gd name="connsiteY26" fmla="*/ 1095376 h 1095376"/>
              <a:gd name="connsiteX0" fmla="*/ 5991224 w 5991224"/>
              <a:gd name="connsiteY0" fmla="*/ 0 h 1095376"/>
              <a:gd name="connsiteX1" fmla="*/ 5714997 w 5991224"/>
              <a:gd name="connsiteY1" fmla="*/ 47626 h 1095376"/>
              <a:gd name="connsiteX2" fmla="*/ 5379241 w 5991224"/>
              <a:gd name="connsiteY2" fmla="*/ 111919 h 1095376"/>
              <a:gd name="connsiteX3" fmla="*/ 5212555 w 5991224"/>
              <a:gd name="connsiteY3" fmla="*/ 169069 h 1095376"/>
              <a:gd name="connsiteX4" fmla="*/ 4998242 w 5991224"/>
              <a:gd name="connsiteY4" fmla="*/ 314325 h 1095376"/>
              <a:gd name="connsiteX5" fmla="*/ 4814886 w 5991224"/>
              <a:gd name="connsiteY5" fmla="*/ 442912 h 1095376"/>
              <a:gd name="connsiteX6" fmla="*/ 4535668 w 5991224"/>
              <a:gd name="connsiteY6" fmla="*/ 548086 h 1095376"/>
              <a:gd name="connsiteX7" fmla="*/ 4314823 w 5991224"/>
              <a:gd name="connsiteY7" fmla="*/ 566737 h 1095376"/>
              <a:gd name="connsiteX8" fmla="*/ 4090986 w 5991224"/>
              <a:gd name="connsiteY8" fmla="*/ 473869 h 1095376"/>
              <a:gd name="connsiteX9" fmla="*/ 3973693 w 5991224"/>
              <a:gd name="connsiteY9" fmla="*/ 357585 h 1095376"/>
              <a:gd name="connsiteX10" fmla="*/ 3843336 w 5991224"/>
              <a:gd name="connsiteY10" fmla="*/ 321469 h 1095376"/>
              <a:gd name="connsiteX11" fmla="*/ 3697468 w 5991224"/>
              <a:gd name="connsiteY11" fmla="*/ 376635 h 1095376"/>
              <a:gd name="connsiteX12" fmla="*/ 3538536 w 5991224"/>
              <a:gd name="connsiteY12" fmla="*/ 466725 h 1095376"/>
              <a:gd name="connsiteX13" fmla="*/ 3440293 w 5991224"/>
              <a:gd name="connsiteY13" fmla="*/ 395685 h 1095376"/>
              <a:gd name="connsiteX14" fmla="*/ 3350417 w 5991224"/>
              <a:gd name="connsiteY14" fmla="*/ 359569 h 1095376"/>
              <a:gd name="connsiteX15" fmla="*/ 3221218 w 5991224"/>
              <a:gd name="connsiteY15" fmla="*/ 405210 h 1095376"/>
              <a:gd name="connsiteX16" fmla="*/ 3116443 w 5991224"/>
              <a:gd name="connsiteY16" fmla="*/ 529035 h 1095376"/>
              <a:gd name="connsiteX17" fmla="*/ 3014661 w 5991224"/>
              <a:gd name="connsiteY17" fmla="*/ 473869 h 1095376"/>
              <a:gd name="connsiteX18" fmla="*/ 2814636 w 5991224"/>
              <a:gd name="connsiteY18" fmla="*/ 445294 h 1095376"/>
              <a:gd name="connsiteX19" fmla="*/ 2509836 w 5991224"/>
              <a:gd name="connsiteY19" fmla="*/ 531019 h 1095376"/>
              <a:gd name="connsiteX20" fmla="*/ 2274092 w 5991224"/>
              <a:gd name="connsiteY20" fmla="*/ 578644 h 1095376"/>
              <a:gd name="connsiteX21" fmla="*/ 2012155 w 5991224"/>
              <a:gd name="connsiteY21" fmla="*/ 685800 h 1095376"/>
              <a:gd name="connsiteX22" fmla="*/ 1785936 w 5991224"/>
              <a:gd name="connsiteY22" fmla="*/ 731044 h 1095376"/>
              <a:gd name="connsiteX23" fmla="*/ 1493043 w 5991224"/>
              <a:gd name="connsiteY23" fmla="*/ 800100 h 1095376"/>
              <a:gd name="connsiteX24" fmla="*/ 1109661 w 5991224"/>
              <a:gd name="connsiteY24" fmla="*/ 931069 h 1095376"/>
              <a:gd name="connsiteX25" fmla="*/ 776286 w 5991224"/>
              <a:gd name="connsiteY25" fmla="*/ 1007269 h 1095376"/>
              <a:gd name="connsiteX26" fmla="*/ 376236 w 5991224"/>
              <a:gd name="connsiteY26" fmla="*/ 1064419 h 1095376"/>
              <a:gd name="connsiteX27" fmla="*/ 0 w 5991224"/>
              <a:gd name="connsiteY27" fmla="*/ 1095376 h 109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91224" h="1095376">
                <a:moveTo>
                  <a:pt x="5991224" y="0"/>
                </a:moveTo>
                <a:cubicBezTo>
                  <a:pt x="5903118" y="19050"/>
                  <a:pt x="5816994" y="28973"/>
                  <a:pt x="5714997" y="47626"/>
                </a:cubicBezTo>
                <a:cubicBezTo>
                  <a:pt x="5613000" y="66279"/>
                  <a:pt x="5476872" y="108744"/>
                  <a:pt x="5379241" y="111919"/>
                </a:cubicBezTo>
                <a:lnTo>
                  <a:pt x="5212555" y="169069"/>
                </a:lnTo>
                <a:lnTo>
                  <a:pt x="4998242" y="314325"/>
                </a:lnTo>
                <a:lnTo>
                  <a:pt x="4814886" y="442912"/>
                </a:lnTo>
                <a:cubicBezTo>
                  <a:pt x="4740863" y="500195"/>
                  <a:pt x="4609691" y="490803"/>
                  <a:pt x="4535668" y="548086"/>
                </a:cubicBezTo>
                <a:lnTo>
                  <a:pt x="4314823" y="566737"/>
                </a:lnTo>
                <a:lnTo>
                  <a:pt x="4090986" y="473869"/>
                </a:lnTo>
                <a:cubicBezTo>
                  <a:pt x="4048713" y="441458"/>
                  <a:pt x="4015966" y="389996"/>
                  <a:pt x="3973693" y="357585"/>
                </a:cubicBezTo>
                <a:lnTo>
                  <a:pt x="3843336" y="321469"/>
                </a:lnTo>
                <a:cubicBezTo>
                  <a:pt x="3807413" y="333508"/>
                  <a:pt x="3733391" y="364596"/>
                  <a:pt x="3697468" y="376635"/>
                </a:cubicBezTo>
                <a:lnTo>
                  <a:pt x="3538536" y="466725"/>
                </a:lnTo>
                <a:cubicBezTo>
                  <a:pt x="3505788" y="452570"/>
                  <a:pt x="3473041" y="409840"/>
                  <a:pt x="3440293" y="395685"/>
                </a:cubicBezTo>
                <a:lnTo>
                  <a:pt x="3350417" y="359569"/>
                </a:lnTo>
                <a:cubicBezTo>
                  <a:pt x="3300706" y="354079"/>
                  <a:pt x="3260214" y="376966"/>
                  <a:pt x="3221218" y="405210"/>
                </a:cubicBezTo>
                <a:cubicBezTo>
                  <a:pt x="3182222" y="433454"/>
                  <a:pt x="3160394" y="516004"/>
                  <a:pt x="3116443" y="529035"/>
                </a:cubicBezTo>
                <a:lnTo>
                  <a:pt x="3014661" y="473869"/>
                </a:lnTo>
                <a:lnTo>
                  <a:pt x="2814636" y="445294"/>
                </a:lnTo>
                <a:lnTo>
                  <a:pt x="2509836" y="531019"/>
                </a:lnTo>
                <a:lnTo>
                  <a:pt x="2274092" y="578644"/>
                </a:lnTo>
                <a:lnTo>
                  <a:pt x="2012155" y="685800"/>
                </a:lnTo>
                <a:lnTo>
                  <a:pt x="1785936" y="731044"/>
                </a:lnTo>
                <a:lnTo>
                  <a:pt x="1493043" y="800100"/>
                </a:lnTo>
                <a:cubicBezTo>
                  <a:pt x="1355724" y="808831"/>
                  <a:pt x="1229120" y="896541"/>
                  <a:pt x="1109661" y="931069"/>
                </a:cubicBezTo>
                <a:cubicBezTo>
                  <a:pt x="990202" y="965597"/>
                  <a:pt x="898523" y="985044"/>
                  <a:pt x="776286" y="1007269"/>
                </a:cubicBezTo>
                <a:cubicBezTo>
                  <a:pt x="654049" y="1029494"/>
                  <a:pt x="505617" y="1049735"/>
                  <a:pt x="376236" y="1064419"/>
                </a:cubicBezTo>
                <a:cubicBezTo>
                  <a:pt x="246855" y="1079104"/>
                  <a:pt x="78581" y="1085851"/>
                  <a:pt x="0" y="1095376"/>
                </a:cubicBezTo>
              </a:path>
            </a:pathLst>
          </a:custGeom>
          <a:noFill/>
          <a:ln w="25400" cap="flat" cmpd="sng" algn="ctr">
            <a:solidFill>
              <a:srgbClr val="00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nvGrpSpPr>
          <p:cNvPr id="18" name="Group 17"/>
          <p:cNvGrpSpPr/>
          <p:nvPr/>
        </p:nvGrpSpPr>
        <p:grpSpPr>
          <a:xfrm>
            <a:off x="2235573" y="5044423"/>
            <a:ext cx="4650635" cy="1548744"/>
            <a:chOff x="1070787" y="2892055"/>
            <a:chExt cx="7132896" cy="2375381"/>
          </a:xfrm>
        </p:grpSpPr>
        <p:sp>
          <p:nvSpPr>
            <p:cNvPr id="28" name="Freeform 27"/>
            <p:cNvSpPr/>
            <p:nvPr/>
          </p:nvSpPr>
          <p:spPr>
            <a:xfrm>
              <a:off x="2169042" y="2892055"/>
              <a:ext cx="0" cy="2375381"/>
            </a:xfrm>
            <a:custGeom>
              <a:avLst/>
              <a:gdLst>
                <a:gd name="connsiteX0" fmla="*/ 0 w 0"/>
                <a:gd name="connsiteY0" fmla="*/ 0 h 2594344"/>
                <a:gd name="connsiteX1" fmla="*/ 0 w 0"/>
                <a:gd name="connsiteY1" fmla="*/ 2594344 h 2594344"/>
                <a:gd name="connsiteX0" fmla="*/ 0 w 0"/>
                <a:gd name="connsiteY0" fmla="*/ 0 h 9156"/>
                <a:gd name="connsiteX1" fmla="*/ 9525 w 0"/>
                <a:gd name="connsiteY1" fmla="*/ 9156 h 9156"/>
              </a:gdLst>
              <a:ahLst/>
              <a:cxnLst>
                <a:cxn ang="0">
                  <a:pos x="connsiteX0" y="connsiteY0"/>
                </a:cxn>
                <a:cxn ang="0">
                  <a:pos x="connsiteX1" y="connsiteY1"/>
                </a:cxn>
              </a:cxnLst>
              <a:rect l="l" t="t" r="r" b="b"/>
              <a:pathLst>
                <a:path h="9156">
                  <a:moveTo>
                    <a:pt x="0" y="0"/>
                  </a:moveTo>
                  <a:cubicBezTo>
                    <a:pt x="0" y="3333"/>
                    <a:pt x="9525" y="5823"/>
                    <a:pt x="9525" y="9156"/>
                  </a:cubicBezTo>
                </a:path>
              </a:pathLst>
            </a:cu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29" name="Freeform 28"/>
            <p:cNvSpPr/>
            <p:nvPr/>
          </p:nvSpPr>
          <p:spPr>
            <a:xfrm>
              <a:off x="1070787" y="3106922"/>
              <a:ext cx="7132896" cy="8418"/>
            </a:xfrm>
            <a:custGeom>
              <a:avLst/>
              <a:gdLst>
                <a:gd name="connsiteX0" fmla="*/ 0 w 7485321"/>
                <a:gd name="connsiteY0" fmla="*/ 0 h 10632"/>
                <a:gd name="connsiteX1" fmla="*/ 7485321 w 7485321"/>
                <a:gd name="connsiteY1" fmla="*/ 10632 h 10632"/>
                <a:gd name="connsiteX0" fmla="*/ 0 w 7275771"/>
                <a:gd name="connsiteY0" fmla="*/ 0 h 10632"/>
                <a:gd name="connsiteX1" fmla="*/ 7275771 w 7275771"/>
                <a:gd name="connsiteY1" fmla="*/ 10632 h 10632"/>
                <a:gd name="connsiteX0" fmla="*/ 0 w 7132896"/>
                <a:gd name="connsiteY0" fmla="*/ 8418 h 8418"/>
                <a:gd name="connsiteX1" fmla="*/ 7132896 w 7132896"/>
                <a:gd name="connsiteY1" fmla="*/ 0 h 8418"/>
              </a:gdLst>
              <a:ahLst/>
              <a:cxnLst>
                <a:cxn ang="0">
                  <a:pos x="connsiteX0" y="connsiteY0"/>
                </a:cxn>
                <a:cxn ang="0">
                  <a:pos x="connsiteX1" y="connsiteY1"/>
                </a:cxn>
              </a:cxnLst>
              <a:rect l="l" t="t" r="r" b="b"/>
              <a:pathLst>
                <a:path w="7132896" h="8418">
                  <a:moveTo>
                    <a:pt x="0" y="8418"/>
                  </a:moveTo>
                  <a:lnTo>
                    <a:pt x="7132896" y="0"/>
                  </a:lnTo>
                </a:path>
              </a:pathLst>
            </a:custGeom>
            <a:noFill/>
            <a:ln w="25400" cap="flat" cmpd="sng" algn="ctr">
              <a:solidFill>
                <a:sysClr val="windowText" lastClr="0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sp>
        <p:nvSpPr>
          <p:cNvPr id="27" name="Freeform 26"/>
          <p:cNvSpPr/>
          <p:nvPr/>
        </p:nvSpPr>
        <p:spPr>
          <a:xfrm>
            <a:off x="2076008" y="4810347"/>
            <a:ext cx="4952114" cy="7974"/>
          </a:xfrm>
          <a:custGeom>
            <a:avLst/>
            <a:gdLst>
              <a:gd name="connsiteX0" fmla="*/ 0 w 5915025"/>
              <a:gd name="connsiteY0" fmla="*/ 9525 h 9525"/>
              <a:gd name="connsiteX1" fmla="*/ 5915025 w 5915025"/>
              <a:gd name="connsiteY1" fmla="*/ 0 h 9525"/>
            </a:gdLst>
            <a:ahLst/>
            <a:cxnLst>
              <a:cxn ang="0">
                <a:pos x="connsiteX0" y="connsiteY0"/>
              </a:cxn>
              <a:cxn ang="0">
                <a:pos x="connsiteX1" y="connsiteY1"/>
              </a:cxn>
            </a:cxnLst>
            <a:rect l="l" t="t" r="r" b="b"/>
            <a:pathLst>
              <a:path w="5915025" h="9525">
                <a:moveTo>
                  <a:pt x="0" y="9525"/>
                </a:moveTo>
                <a:lnTo>
                  <a:pt x="5915025" y="0"/>
                </a:lnTo>
              </a:path>
            </a:pathLst>
          </a:custGeom>
          <a:noFill/>
          <a:ln w="9525"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pic>
        <p:nvPicPr>
          <p:cNvPr id="24"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01845" y="990600"/>
            <a:ext cx="4799741" cy="3697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3096733" y="2346251"/>
            <a:ext cx="3612412" cy="837314"/>
            <a:chOff x="2505075" y="1619250"/>
            <a:chExt cx="4314825" cy="1000125"/>
          </a:xfrm>
        </p:grpSpPr>
        <p:sp>
          <p:nvSpPr>
            <p:cNvPr id="22" name="Freeform 21"/>
            <p:cNvSpPr/>
            <p:nvPr/>
          </p:nvSpPr>
          <p:spPr>
            <a:xfrm>
              <a:off x="2505075" y="1619250"/>
              <a:ext cx="3438525" cy="123825"/>
            </a:xfrm>
            <a:custGeom>
              <a:avLst/>
              <a:gdLst>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57275 w 3438525"/>
                <a:gd name="connsiteY4" fmla="*/ 104775 h 123825"/>
                <a:gd name="connsiteX5" fmla="*/ 1247775 w 3438525"/>
                <a:gd name="connsiteY5" fmla="*/ 47625 h 123825"/>
                <a:gd name="connsiteX6" fmla="*/ 1447800 w 3438525"/>
                <a:gd name="connsiteY6" fmla="*/ 9525 h 123825"/>
                <a:gd name="connsiteX7" fmla="*/ 1685925 w 3438525"/>
                <a:gd name="connsiteY7" fmla="*/ 38100 h 123825"/>
                <a:gd name="connsiteX8" fmla="*/ 2000250 w 3438525"/>
                <a:gd name="connsiteY8" fmla="*/ 66675 h 123825"/>
                <a:gd name="connsiteX9" fmla="*/ 2314575 w 3438525"/>
                <a:gd name="connsiteY9" fmla="*/ 104775 h 123825"/>
                <a:gd name="connsiteX10" fmla="*/ 2686050 w 3438525"/>
                <a:gd name="connsiteY10" fmla="*/ 123825 h 123825"/>
                <a:gd name="connsiteX11" fmla="*/ 3438525 w 3438525"/>
                <a:gd name="connsiteY11"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47775 w 3438525"/>
                <a:gd name="connsiteY5" fmla="*/ 47625 h 123825"/>
                <a:gd name="connsiteX6" fmla="*/ 1447800 w 3438525"/>
                <a:gd name="connsiteY6" fmla="*/ 9525 h 123825"/>
                <a:gd name="connsiteX7" fmla="*/ 1685925 w 3438525"/>
                <a:gd name="connsiteY7" fmla="*/ 38100 h 123825"/>
                <a:gd name="connsiteX8" fmla="*/ 2000250 w 3438525"/>
                <a:gd name="connsiteY8" fmla="*/ 66675 h 123825"/>
                <a:gd name="connsiteX9" fmla="*/ 2314575 w 3438525"/>
                <a:gd name="connsiteY9" fmla="*/ 104775 h 123825"/>
                <a:gd name="connsiteX10" fmla="*/ 2686050 w 3438525"/>
                <a:gd name="connsiteY10" fmla="*/ 123825 h 123825"/>
                <a:gd name="connsiteX11" fmla="*/ 3438525 w 3438525"/>
                <a:gd name="connsiteY11"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76350 w 3438525"/>
                <a:gd name="connsiteY5" fmla="*/ 38100 h 123825"/>
                <a:gd name="connsiteX6" fmla="*/ 1447800 w 3438525"/>
                <a:gd name="connsiteY6" fmla="*/ 9525 h 123825"/>
                <a:gd name="connsiteX7" fmla="*/ 1685925 w 3438525"/>
                <a:gd name="connsiteY7" fmla="*/ 38100 h 123825"/>
                <a:gd name="connsiteX8" fmla="*/ 2000250 w 3438525"/>
                <a:gd name="connsiteY8" fmla="*/ 66675 h 123825"/>
                <a:gd name="connsiteX9" fmla="*/ 2314575 w 3438525"/>
                <a:gd name="connsiteY9" fmla="*/ 104775 h 123825"/>
                <a:gd name="connsiteX10" fmla="*/ 2686050 w 3438525"/>
                <a:gd name="connsiteY10" fmla="*/ 123825 h 123825"/>
                <a:gd name="connsiteX11" fmla="*/ 3438525 w 3438525"/>
                <a:gd name="connsiteY11"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76350 w 3438525"/>
                <a:gd name="connsiteY5" fmla="*/ 38100 h 123825"/>
                <a:gd name="connsiteX6" fmla="*/ 1378744 w 3438525"/>
                <a:gd name="connsiteY6" fmla="*/ 4763 h 123825"/>
                <a:gd name="connsiteX7" fmla="*/ 1447800 w 3438525"/>
                <a:gd name="connsiteY7" fmla="*/ 9525 h 123825"/>
                <a:gd name="connsiteX8" fmla="*/ 1685925 w 3438525"/>
                <a:gd name="connsiteY8" fmla="*/ 38100 h 123825"/>
                <a:gd name="connsiteX9" fmla="*/ 2000250 w 3438525"/>
                <a:gd name="connsiteY9" fmla="*/ 66675 h 123825"/>
                <a:gd name="connsiteX10" fmla="*/ 2314575 w 3438525"/>
                <a:gd name="connsiteY10" fmla="*/ 104775 h 123825"/>
                <a:gd name="connsiteX11" fmla="*/ 2686050 w 3438525"/>
                <a:gd name="connsiteY11" fmla="*/ 123825 h 123825"/>
                <a:gd name="connsiteX12" fmla="*/ 3438525 w 3438525"/>
                <a:gd name="connsiteY12"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35869 w 3438525"/>
                <a:gd name="connsiteY5" fmla="*/ 38100 h 123825"/>
                <a:gd name="connsiteX6" fmla="*/ 1378744 w 3438525"/>
                <a:gd name="connsiteY6" fmla="*/ 4763 h 123825"/>
                <a:gd name="connsiteX7" fmla="*/ 1447800 w 3438525"/>
                <a:gd name="connsiteY7" fmla="*/ 9525 h 123825"/>
                <a:gd name="connsiteX8" fmla="*/ 1685925 w 3438525"/>
                <a:gd name="connsiteY8" fmla="*/ 38100 h 123825"/>
                <a:gd name="connsiteX9" fmla="*/ 2000250 w 3438525"/>
                <a:gd name="connsiteY9" fmla="*/ 66675 h 123825"/>
                <a:gd name="connsiteX10" fmla="*/ 2314575 w 3438525"/>
                <a:gd name="connsiteY10" fmla="*/ 104775 h 123825"/>
                <a:gd name="connsiteX11" fmla="*/ 2686050 w 3438525"/>
                <a:gd name="connsiteY11" fmla="*/ 123825 h 123825"/>
                <a:gd name="connsiteX12" fmla="*/ 3438525 w 3438525"/>
                <a:gd name="connsiteY12" fmla="*/ 857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38525" h="123825">
                  <a:moveTo>
                    <a:pt x="0" y="9525"/>
                  </a:moveTo>
                  <a:lnTo>
                    <a:pt x="371475" y="9525"/>
                  </a:lnTo>
                  <a:lnTo>
                    <a:pt x="571500" y="0"/>
                  </a:lnTo>
                  <a:lnTo>
                    <a:pt x="876300" y="57150"/>
                  </a:lnTo>
                  <a:lnTo>
                    <a:pt x="1028700" y="95250"/>
                  </a:lnTo>
                  <a:lnTo>
                    <a:pt x="1235869" y="38100"/>
                  </a:lnTo>
                  <a:cubicBezTo>
                    <a:pt x="1274763" y="31750"/>
                    <a:pt x="1339850" y="11113"/>
                    <a:pt x="1378744" y="4763"/>
                  </a:cubicBezTo>
                  <a:lnTo>
                    <a:pt x="1447800" y="9525"/>
                  </a:lnTo>
                  <a:lnTo>
                    <a:pt x="1685925" y="38100"/>
                  </a:lnTo>
                  <a:lnTo>
                    <a:pt x="2000250" y="66675"/>
                  </a:lnTo>
                  <a:lnTo>
                    <a:pt x="2314575" y="104775"/>
                  </a:lnTo>
                  <a:lnTo>
                    <a:pt x="2686050" y="123825"/>
                  </a:lnTo>
                  <a:lnTo>
                    <a:pt x="3438525" y="85725"/>
                  </a:lnTo>
                </a:path>
              </a:pathLst>
            </a:custGeom>
            <a:noFill/>
            <a:ln w="12700" cap="flat" cmpd="sng" algn="ctr">
              <a:solidFill>
                <a:srgbClr val="FFFF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23" name="Freeform 22"/>
            <p:cNvSpPr/>
            <p:nvPr/>
          </p:nvSpPr>
          <p:spPr>
            <a:xfrm>
              <a:off x="3124200" y="2409825"/>
              <a:ext cx="3695700" cy="209550"/>
            </a:xfrm>
            <a:custGeom>
              <a:avLst/>
              <a:gdLst>
                <a:gd name="connsiteX0" fmla="*/ 3695700 w 3695700"/>
                <a:gd name="connsiteY0" fmla="*/ 152400 h 209550"/>
                <a:gd name="connsiteX1" fmla="*/ 3257550 w 3695700"/>
                <a:gd name="connsiteY1" fmla="*/ 95250 h 209550"/>
                <a:gd name="connsiteX2" fmla="*/ 3076575 w 3695700"/>
                <a:gd name="connsiteY2" fmla="*/ 95250 h 209550"/>
                <a:gd name="connsiteX3" fmla="*/ 2857500 w 3695700"/>
                <a:gd name="connsiteY3" fmla="*/ 180975 h 209550"/>
                <a:gd name="connsiteX4" fmla="*/ 2552700 w 3695700"/>
                <a:gd name="connsiteY4" fmla="*/ 209550 h 209550"/>
                <a:gd name="connsiteX5" fmla="*/ 2295525 w 3695700"/>
                <a:gd name="connsiteY5" fmla="*/ 123825 h 209550"/>
                <a:gd name="connsiteX6" fmla="*/ 1981200 w 3695700"/>
                <a:gd name="connsiteY6" fmla="*/ 66675 h 209550"/>
                <a:gd name="connsiteX7" fmla="*/ 1590675 w 3695700"/>
                <a:gd name="connsiteY7" fmla="*/ 0 h 209550"/>
                <a:gd name="connsiteX8" fmla="*/ 1228725 w 3695700"/>
                <a:gd name="connsiteY8" fmla="*/ 28575 h 209550"/>
                <a:gd name="connsiteX9" fmla="*/ 800100 w 3695700"/>
                <a:gd name="connsiteY9" fmla="*/ 47625 h 209550"/>
                <a:gd name="connsiteX10" fmla="*/ 438150 w 3695700"/>
                <a:gd name="connsiteY10" fmla="*/ 142875 h 209550"/>
                <a:gd name="connsiteX11" fmla="*/ 0 w 3695700"/>
                <a:gd name="connsiteY11" fmla="*/ 1714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5700" h="209550">
                  <a:moveTo>
                    <a:pt x="3695700" y="152400"/>
                  </a:moveTo>
                  <a:lnTo>
                    <a:pt x="3257550" y="95250"/>
                  </a:lnTo>
                  <a:lnTo>
                    <a:pt x="3076575" y="95250"/>
                  </a:lnTo>
                  <a:lnTo>
                    <a:pt x="2857500" y="180975"/>
                  </a:lnTo>
                  <a:lnTo>
                    <a:pt x="2552700" y="209550"/>
                  </a:lnTo>
                  <a:lnTo>
                    <a:pt x="2295525" y="123825"/>
                  </a:lnTo>
                  <a:lnTo>
                    <a:pt x="1981200" y="66675"/>
                  </a:lnTo>
                  <a:lnTo>
                    <a:pt x="1590675" y="0"/>
                  </a:lnTo>
                  <a:lnTo>
                    <a:pt x="1228725" y="28575"/>
                  </a:lnTo>
                  <a:lnTo>
                    <a:pt x="800100" y="47625"/>
                  </a:lnTo>
                  <a:lnTo>
                    <a:pt x="438150" y="142875"/>
                  </a:lnTo>
                  <a:lnTo>
                    <a:pt x="0" y="171450"/>
                  </a:lnTo>
                </a:path>
              </a:pathLst>
            </a:custGeom>
            <a:noFill/>
            <a:ln w="12700" cap="flat" cmpd="sng" algn="ctr">
              <a:solidFill>
                <a:srgbClr val="FFFF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pic>
        <p:nvPicPr>
          <p:cNvPr id="35"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59540" y="4267200"/>
            <a:ext cx="6591300" cy="423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Freeform 35"/>
          <p:cNvSpPr/>
          <p:nvPr/>
        </p:nvSpPr>
        <p:spPr>
          <a:xfrm>
            <a:off x="4271604" y="2242384"/>
            <a:ext cx="45719" cy="765744"/>
          </a:xfrm>
          <a:custGeom>
            <a:avLst/>
            <a:gdLst>
              <a:gd name="connsiteX0" fmla="*/ 57150 w 57150"/>
              <a:gd name="connsiteY0" fmla="*/ 0 h 1333500"/>
              <a:gd name="connsiteX1" fmla="*/ 0 w 57150"/>
              <a:gd name="connsiteY1" fmla="*/ 1333500 h 1333500"/>
            </a:gdLst>
            <a:ahLst/>
            <a:cxnLst>
              <a:cxn ang="0">
                <a:pos x="connsiteX0" y="connsiteY0"/>
              </a:cxn>
              <a:cxn ang="0">
                <a:pos x="connsiteX1" y="connsiteY1"/>
              </a:cxn>
            </a:cxnLst>
            <a:rect l="l" t="t" r="r" b="b"/>
            <a:pathLst>
              <a:path w="57150" h="1333500">
                <a:moveTo>
                  <a:pt x="57150" y="0"/>
                </a:moveTo>
                <a:lnTo>
                  <a:pt x="0" y="1333500"/>
                </a:lnTo>
              </a:path>
            </a:pathLst>
          </a:custGeom>
          <a:ln w="25400">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kern="0">
              <a:solidFill>
                <a:prstClr val="white"/>
              </a:solidFill>
              <a:latin typeface="Calibri"/>
            </a:endParaRPr>
          </a:p>
        </p:txBody>
      </p:sp>
      <p:sp>
        <p:nvSpPr>
          <p:cNvPr id="37" name="TextBox 36"/>
          <p:cNvSpPr txBox="1"/>
          <p:nvPr/>
        </p:nvSpPr>
        <p:spPr>
          <a:xfrm>
            <a:off x="877265" y="993812"/>
            <a:ext cx="1075937"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1997</a:t>
            </a:r>
          </a:p>
        </p:txBody>
      </p:sp>
      <p:sp>
        <p:nvSpPr>
          <p:cNvPr id="38" name="TextBox 37"/>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and Subsidence</a:t>
            </a:r>
          </a:p>
        </p:txBody>
      </p:sp>
    </p:spTree>
    <p:extLst>
      <p:ext uri="{BB962C8B-B14F-4D97-AF65-F5344CB8AC3E}">
        <p14:creationId xmlns:p14="http://schemas.microsoft.com/office/powerpoint/2010/main" val="41901260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nvPr>
        </p:nvGraphicFramePr>
        <p:xfrm>
          <a:off x="2055912" y="4251817"/>
          <a:ext cx="5017908" cy="2434431"/>
        </p:xfrm>
        <a:graphic>
          <a:graphicData uri="http://schemas.openxmlformats.org/presentationml/2006/ole">
            <mc:AlternateContent xmlns:mc="http://schemas.openxmlformats.org/markup-compatibility/2006">
              <mc:Choice xmlns:v="urn:schemas-microsoft-com:vml" Requires="v">
                <p:oleObj spid="_x0000_s33882" name="Worksheet" r:id="rId3" imgW="9601200" imgH="5915113" progId="Excel.Sheet.12">
                  <p:embed/>
                </p:oleObj>
              </mc:Choice>
              <mc:Fallback>
                <p:oleObj name="Worksheet" r:id="rId3" imgW="9601200" imgH="5915113" progId="Excel.Sheet.12">
                  <p:embed/>
                  <p:pic>
                    <p:nvPicPr>
                      <p:cNvPr id="0" name=""/>
                      <p:cNvPicPr/>
                      <p:nvPr/>
                    </p:nvPicPr>
                    <p:blipFill>
                      <a:blip r:embed="rId4"/>
                      <a:stretch>
                        <a:fillRect/>
                      </a:stretch>
                    </p:blipFill>
                    <p:spPr>
                      <a:xfrm>
                        <a:off x="2055912" y="4251817"/>
                        <a:ext cx="5017908" cy="2434431"/>
                      </a:xfrm>
                      <a:prstGeom prst="rect">
                        <a:avLst/>
                      </a:prstGeom>
                    </p:spPr>
                  </p:pic>
                </p:oleObj>
              </mc:Fallback>
            </mc:AlternateContent>
          </a:graphicData>
        </a:graphic>
      </p:graphicFrame>
      <p:sp>
        <p:nvSpPr>
          <p:cNvPr id="4" name="Freeform 3"/>
          <p:cNvSpPr/>
          <p:nvPr/>
        </p:nvSpPr>
        <p:spPr>
          <a:xfrm>
            <a:off x="2959577" y="5506295"/>
            <a:ext cx="3924899" cy="1096115"/>
          </a:xfrm>
          <a:custGeom>
            <a:avLst/>
            <a:gdLst>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33725 w 6019800"/>
              <a:gd name="connsiteY16" fmla="*/ 800100 h 1666875"/>
              <a:gd name="connsiteX17" fmla="*/ 3190875 w 6019800"/>
              <a:gd name="connsiteY17" fmla="*/ 809625 h 1666875"/>
              <a:gd name="connsiteX18" fmla="*/ 3248025 w 6019800"/>
              <a:gd name="connsiteY18" fmla="*/ 742950 h 1666875"/>
              <a:gd name="connsiteX19" fmla="*/ 3286125 w 6019800"/>
              <a:gd name="connsiteY19" fmla="*/ 428625 h 1666875"/>
              <a:gd name="connsiteX20" fmla="*/ 3419475 w 6019800"/>
              <a:gd name="connsiteY20" fmla="*/ 438150 h 1666875"/>
              <a:gd name="connsiteX21" fmla="*/ 3467100 w 6019800"/>
              <a:gd name="connsiteY21" fmla="*/ 666750 h 1666875"/>
              <a:gd name="connsiteX22" fmla="*/ 3552825 w 6019800"/>
              <a:gd name="connsiteY22" fmla="*/ 723900 h 1666875"/>
              <a:gd name="connsiteX23" fmla="*/ 3638550 w 6019800"/>
              <a:gd name="connsiteY23" fmla="*/ 638175 h 1666875"/>
              <a:gd name="connsiteX24" fmla="*/ 3667125 w 6019800"/>
              <a:gd name="connsiteY24" fmla="*/ 438150 h 1666875"/>
              <a:gd name="connsiteX25" fmla="*/ 3724275 w 6019800"/>
              <a:gd name="connsiteY25" fmla="*/ 371475 h 1666875"/>
              <a:gd name="connsiteX26" fmla="*/ 3876675 w 6019800"/>
              <a:gd name="connsiteY26" fmla="*/ 390525 h 1666875"/>
              <a:gd name="connsiteX27" fmla="*/ 3962400 w 6019800"/>
              <a:gd name="connsiteY27" fmla="*/ 590550 h 1666875"/>
              <a:gd name="connsiteX28" fmla="*/ 4057650 w 6019800"/>
              <a:gd name="connsiteY28" fmla="*/ 838200 h 1666875"/>
              <a:gd name="connsiteX29" fmla="*/ 4124325 w 6019800"/>
              <a:gd name="connsiteY29" fmla="*/ 971550 h 1666875"/>
              <a:gd name="connsiteX30" fmla="*/ 4248150 w 6019800"/>
              <a:gd name="connsiteY30" fmla="*/ 1028700 h 1666875"/>
              <a:gd name="connsiteX31" fmla="*/ 4429125 w 6019800"/>
              <a:gd name="connsiteY31" fmla="*/ 1038225 h 1666875"/>
              <a:gd name="connsiteX32" fmla="*/ 4676775 w 6019800"/>
              <a:gd name="connsiteY32" fmla="*/ 952500 h 1666875"/>
              <a:gd name="connsiteX33" fmla="*/ 4876800 w 6019800"/>
              <a:gd name="connsiteY33" fmla="*/ 838200 h 1666875"/>
              <a:gd name="connsiteX34" fmla="*/ 5000625 w 6019800"/>
              <a:gd name="connsiteY34" fmla="*/ 666750 h 1666875"/>
              <a:gd name="connsiteX35" fmla="*/ 5105400 w 6019800"/>
              <a:gd name="connsiteY35" fmla="*/ 419100 h 1666875"/>
              <a:gd name="connsiteX36" fmla="*/ 5181600 w 6019800"/>
              <a:gd name="connsiteY36" fmla="*/ 247650 h 1666875"/>
              <a:gd name="connsiteX37" fmla="*/ 5362575 w 6019800"/>
              <a:gd name="connsiteY37" fmla="*/ 152400 h 1666875"/>
              <a:gd name="connsiteX38" fmla="*/ 5876925 w 6019800"/>
              <a:gd name="connsiteY38" fmla="*/ 19050 h 1666875"/>
              <a:gd name="connsiteX39" fmla="*/ 6019800 w 6019800"/>
              <a:gd name="connsiteY39" fmla="*/ 0 h 1666875"/>
              <a:gd name="connsiteX40" fmla="*/ 6019800 w 6019800"/>
              <a:gd name="connsiteY40" fmla="*/ 1666875 h 1666875"/>
              <a:gd name="connsiteX41" fmla="*/ 0 w 6019800"/>
              <a:gd name="connsiteY41"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90875 w 6019800"/>
              <a:gd name="connsiteY17" fmla="*/ 809625 h 1666875"/>
              <a:gd name="connsiteX18" fmla="*/ 3248025 w 6019800"/>
              <a:gd name="connsiteY18" fmla="*/ 742950 h 1666875"/>
              <a:gd name="connsiteX19" fmla="*/ 3286125 w 6019800"/>
              <a:gd name="connsiteY19" fmla="*/ 428625 h 1666875"/>
              <a:gd name="connsiteX20" fmla="*/ 3419475 w 6019800"/>
              <a:gd name="connsiteY20" fmla="*/ 438150 h 1666875"/>
              <a:gd name="connsiteX21" fmla="*/ 3467100 w 6019800"/>
              <a:gd name="connsiteY21" fmla="*/ 666750 h 1666875"/>
              <a:gd name="connsiteX22" fmla="*/ 3552825 w 6019800"/>
              <a:gd name="connsiteY22" fmla="*/ 723900 h 1666875"/>
              <a:gd name="connsiteX23" fmla="*/ 3638550 w 6019800"/>
              <a:gd name="connsiteY23" fmla="*/ 638175 h 1666875"/>
              <a:gd name="connsiteX24" fmla="*/ 3667125 w 6019800"/>
              <a:gd name="connsiteY24" fmla="*/ 438150 h 1666875"/>
              <a:gd name="connsiteX25" fmla="*/ 3724275 w 6019800"/>
              <a:gd name="connsiteY25" fmla="*/ 371475 h 1666875"/>
              <a:gd name="connsiteX26" fmla="*/ 3876675 w 6019800"/>
              <a:gd name="connsiteY26" fmla="*/ 390525 h 1666875"/>
              <a:gd name="connsiteX27" fmla="*/ 3962400 w 6019800"/>
              <a:gd name="connsiteY27" fmla="*/ 590550 h 1666875"/>
              <a:gd name="connsiteX28" fmla="*/ 4057650 w 6019800"/>
              <a:gd name="connsiteY28" fmla="*/ 838200 h 1666875"/>
              <a:gd name="connsiteX29" fmla="*/ 4124325 w 6019800"/>
              <a:gd name="connsiteY29" fmla="*/ 971550 h 1666875"/>
              <a:gd name="connsiteX30" fmla="*/ 4248150 w 6019800"/>
              <a:gd name="connsiteY30" fmla="*/ 1028700 h 1666875"/>
              <a:gd name="connsiteX31" fmla="*/ 4429125 w 6019800"/>
              <a:gd name="connsiteY31" fmla="*/ 1038225 h 1666875"/>
              <a:gd name="connsiteX32" fmla="*/ 4676775 w 6019800"/>
              <a:gd name="connsiteY32" fmla="*/ 952500 h 1666875"/>
              <a:gd name="connsiteX33" fmla="*/ 4876800 w 6019800"/>
              <a:gd name="connsiteY33" fmla="*/ 838200 h 1666875"/>
              <a:gd name="connsiteX34" fmla="*/ 5000625 w 6019800"/>
              <a:gd name="connsiteY34" fmla="*/ 666750 h 1666875"/>
              <a:gd name="connsiteX35" fmla="*/ 5105400 w 6019800"/>
              <a:gd name="connsiteY35" fmla="*/ 419100 h 1666875"/>
              <a:gd name="connsiteX36" fmla="*/ 5181600 w 6019800"/>
              <a:gd name="connsiteY36" fmla="*/ 247650 h 1666875"/>
              <a:gd name="connsiteX37" fmla="*/ 5362575 w 6019800"/>
              <a:gd name="connsiteY37" fmla="*/ 152400 h 1666875"/>
              <a:gd name="connsiteX38" fmla="*/ 5876925 w 6019800"/>
              <a:gd name="connsiteY38" fmla="*/ 19050 h 1666875"/>
              <a:gd name="connsiteX39" fmla="*/ 6019800 w 6019800"/>
              <a:gd name="connsiteY39" fmla="*/ 0 h 1666875"/>
              <a:gd name="connsiteX40" fmla="*/ 6019800 w 6019800"/>
              <a:gd name="connsiteY40" fmla="*/ 1666875 h 1666875"/>
              <a:gd name="connsiteX41" fmla="*/ 0 w 6019800"/>
              <a:gd name="connsiteY41"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48025 w 6019800"/>
              <a:gd name="connsiteY18" fmla="*/ 742950 h 1666875"/>
              <a:gd name="connsiteX19" fmla="*/ 3286125 w 6019800"/>
              <a:gd name="connsiteY19" fmla="*/ 428625 h 1666875"/>
              <a:gd name="connsiteX20" fmla="*/ 3419475 w 6019800"/>
              <a:gd name="connsiteY20" fmla="*/ 438150 h 1666875"/>
              <a:gd name="connsiteX21" fmla="*/ 3467100 w 6019800"/>
              <a:gd name="connsiteY21" fmla="*/ 666750 h 1666875"/>
              <a:gd name="connsiteX22" fmla="*/ 3552825 w 6019800"/>
              <a:gd name="connsiteY22" fmla="*/ 723900 h 1666875"/>
              <a:gd name="connsiteX23" fmla="*/ 3638550 w 6019800"/>
              <a:gd name="connsiteY23" fmla="*/ 638175 h 1666875"/>
              <a:gd name="connsiteX24" fmla="*/ 3667125 w 6019800"/>
              <a:gd name="connsiteY24" fmla="*/ 438150 h 1666875"/>
              <a:gd name="connsiteX25" fmla="*/ 3724275 w 6019800"/>
              <a:gd name="connsiteY25" fmla="*/ 371475 h 1666875"/>
              <a:gd name="connsiteX26" fmla="*/ 3876675 w 6019800"/>
              <a:gd name="connsiteY26" fmla="*/ 390525 h 1666875"/>
              <a:gd name="connsiteX27" fmla="*/ 3962400 w 6019800"/>
              <a:gd name="connsiteY27" fmla="*/ 590550 h 1666875"/>
              <a:gd name="connsiteX28" fmla="*/ 4057650 w 6019800"/>
              <a:gd name="connsiteY28" fmla="*/ 838200 h 1666875"/>
              <a:gd name="connsiteX29" fmla="*/ 4124325 w 6019800"/>
              <a:gd name="connsiteY29" fmla="*/ 971550 h 1666875"/>
              <a:gd name="connsiteX30" fmla="*/ 4248150 w 6019800"/>
              <a:gd name="connsiteY30" fmla="*/ 1028700 h 1666875"/>
              <a:gd name="connsiteX31" fmla="*/ 4429125 w 6019800"/>
              <a:gd name="connsiteY31" fmla="*/ 1038225 h 1666875"/>
              <a:gd name="connsiteX32" fmla="*/ 4676775 w 6019800"/>
              <a:gd name="connsiteY32" fmla="*/ 952500 h 1666875"/>
              <a:gd name="connsiteX33" fmla="*/ 4876800 w 6019800"/>
              <a:gd name="connsiteY33" fmla="*/ 838200 h 1666875"/>
              <a:gd name="connsiteX34" fmla="*/ 5000625 w 6019800"/>
              <a:gd name="connsiteY34" fmla="*/ 666750 h 1666875"/>
              <a:gd name="connsiteX35" fmla="*/ 5105400 w 6019800"/>
              <a:gd name="connsiteY35" fmla="*/ 419100 h 1666875"/>
              <a:gd name="connsiteX36" fmla="*/ 5181600 w 6019800"/>
              <a:gd name="connsiteY36" fmla="*/ 247650 h 1666875"/>
              <a:gd name="connsiteX37" fmla="*/ 5362575 w 6019800"/>
              <a:gd name="connsiteY37" fmla="*/ 152400 h 1666875"/>
              <a:gd name="connsiteX38" fmla="*/ 5876925 w 6019800"/>
              <a:gd name="connsiteY38" fmla="*/ 19050 h 1666875"/>
              <a:gd name="connsiteX39" fmla="*/ 6019800 w 6019800"/>
              <a:gd name="connsiteY39" fmla="*/ 0 h 1666875"/>
              <a:gd name="connsiteX40" fmla="*/ 6019800 w 6019800"/>
              <a:gd name="connsiteY40" fmla="*/ 1666875 h 1666875"/>
              <a:gd name="connsiteX41" fmla="*/ 0 w 6019800"/>
              <a:gd name="connsiteY41"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31357 w 6019800"/>
              <a:gd name="connsiteY18" fmla="*/ 731044 h 1666875"/>
              <a:gd name="connsiteX19" fmla="*/ 3286125 w 6019800"/>
              <a:gd name="connsiteY19" fmla="*/ 428625 h 1666875"/>
              <a:gd name="connsiteX20" fmla="*/ 3419475 w 6019800"/>
              <a:gd name="connsiteY20" fmla="*/ 438150 h 1666875"/>
              <a:gd name="connsiteX21" fmla="*/ 3467100 w 6019800"/>
              <a:gd name="connsiteY21" fmla="*/ 666750 h 1666875"/>
              <a:gd name="connsiteX22" fmla="*/ 3552825 w 6019800"/>
              <a:gd name="connsiteY22" fmla="*/ 723900 h 1666875"/>
              <a:gd name="connsiteX23" fmla="*/ 3638550 w 6019800"/>
              <a:gd name="connsiteY23" fmla="*/ 638175 h 1666875"/>
              <a:gd name="connsiteX24" fmla="*/ 3667125 w 6019800"/>
              <a:gd name="connsiteY24" fmla="*/ 438150 h 1666875"/>
              <a:gd name="connsiteX25" fmla="*/ 3724275 w 6019800"/>
              <a:gd name="connsiteY25" fmla="*/ 371475 h 1666875"/>
              <a:gd name="connsiteX26" fmla="*/ 3876675 w 6019800"/>
              <a:gd name="connsiteY26" fmla="*/ 390525 h 1666875"/>
              <a:gd name="connsiteX27" fmla="*/ 3962400 w 6019800"/>
              <a:gd name="connsiteY27" fmla="*/ 590550 h 1666875"/>
              <a:gd name="connsiteX28" fmla="*/ 4057650 w 6019800"/>
              <a:gd name="connsiteY28" fmla="*/ 838200 h 1666875"/>
              <a:gd name="connsiteX29" fmla="*/ 4124325 w 6019800"/>
              <a:gd name="connsiteY29" fmla="*/ 971550 h 1666875"/>
              <a:gd name="connsiteX30" fmla="*/ 4248150 w 6019800"/>
              <a:gd name="connsiteY30" fmla="*/ 1028700 h 1666875"/>
              <a:gd name="connsiteX31" fmla="*/ 4429125 w 6019800"/>
              <a:gd name="connsiteY31" fmla="*/ 1038225 h 1666875"/>
              <a:gd name="connsiteX32" fmla="*/ 4676775 w 6019800"/>
              <a:gd name="connsiteY32" fmla="*/ 952500 h 1666875"/>
              <a:gd name="connsiteX33" fmla="*/ 4876800 w 6019800"/>
              <a:gd name="connsiteY33" fmla="*/ 838200 h 1666875"/>
              <a:gd name="connsiteX34" fmla="*/ 5000625 w 6019800"/>
              <a:gd name="connsiteY34" fmla="*/ 666750 h 1666875"/>
              <a:gd name="connsiteX35" fmla="*/ 5105400 w 6019800"/>
              <a:gd name="connsiteY35" fmla="*/ 419100 h 1666875"/>
              <a:gd name="connsiteX36" fmla="*/ 5181600 w 6019800"/>
              <a:gd name="connsiteY36" fmla="*/ 247650 h 1666875"/>
              <a:gd name="connsiteX37" fmla="*/ 5362575 w 6019800"/>
              <a:gd name="connsiteY37" fmla="*/ 152400 h 1666875"/>
              <a:gd name="connsiteX38" fmla="*/ 5876925 w 6019800"/>
              <a:gd name="connsiteY38" fmla="*/ 19050 h 1666875"/>
              <a:gd name="connsiteX39" fmla="*/ 6019800 w 6019800"/>
              <a:gd name="connsiteY39" fmla="*/ 0 h 1666875"/>
              <a:gd name="connsiteX40" fmla="*/ 6019800 w 6019800"/>
              <a:gd name="connsiteY40" fmla="*/ 1666875 h 1666875"/>
              <a:gd name="connsiteX41" fmla="*/ 0 w 6019800"/>
              <a:gd name="connsiteY41"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31357 w 6019800"/>
              <a:gd name="connsiteY18" fmla="*/ 731044 h 1666875"/>
              <a:gd name="connsiteX19" fmla="*/ 3312319 w 6019800"/>
              <a:gd name="connsiteY19" fmla="*/ 428625 h 1666875"/>
              <a:gd name="connsiteX20" fmla="*/ 3419475 w 6019800"/>
              <a:gd name="connsiteY20" fmla="*/ 438150 h 1666875"/>
              <a:gd name="connsiteX21" fmla="*/ 3467100 w 6019800"/>
              <a:gd name="connsiteY21" fmla="*/ 666750 h 1666875"/>
              <a:gd name="connsiteX22" fmla="*/ 3552825 w 6019800"/>
              <a:gd name="connsiteY22" fmla="*/ 723900 h 1666875"/>
              <a:gd name="connsiteX23" fmla="*/ 3638550 w 6019800"/>
              <a:gd name="connsiteY23" fmla="*/ 638175 h 1666875"/>
              <a:gd name="connsiteX24" fmla="*/ 3667125 w 6019800"/>
              <a:gd name="connsiteY24" fmla="*/ 438150 h 1666875"/>
              <a:gd name="connsiteX25" fmla="*/ 3724275 w 6019800"/>
              <a:gd name="connsiteY25" fmla="*/ 371475 h 1666875"/>
              <a:gd name="connsiteX26" fmla="*/ 3876675 w 6019800"/>
              <a:gd name="connsiteY26" fmla="*/ 390525 h 1666875"/>
              <a:gd name="connsiteX27" fmla="*/ 3962400 w 6019800"/>
              <a:gd name="connsiteY27" fmla="*/ 590550 h 1666875"/>
              <a:gd name="connsiteX28" fmla="*/ 4057650 w 6019800"/>
              <a:gd name="connsiteY28" fmla="*/ 838200 h 1666875"/>
              <a:gd name="connsiteX29" fmla="*/ 4124325 w 6019800"/>
              <a:gd name="connsiteY29" fmla="*/ 971550 h 1666875"/>
              <a:gd name="connsiteX30" fmla="*/ 4248150 w 6019800"/>
              <a:gd name="connsiteY30" fmla="*/ 1028700 h 1666875"/>
              <a:gd name="connsiteX31" fmla="*/ 4429125 w 6019800"/>
              <a:gd name="connsiteY31" fmla="*/ 1038225 h 1666875"/>
              <a:gd name="connsiteX32" fmla="*/ 4676775 w 6019800"/>
              <a:gd name="connsiteY32" fmla="*/ 952500 h 1666875"/>
              <a:gd name="connsiteX33" fmla="*/ 4876800 w 6019800"/>
              <a:gd name="connsiteY33" fmla="*/ 838200 h 1666875"/>
              <a:gd name="connsiteX34" fmla="*/ 5000625 w 6019800"/>
              <a:gd name="connsiteY34" fmla="*/ 666750 h 1666875"/>
              <a:gd name="connsiteX35" fmla="*/ 5105400 w 6019800"/>
              <a:gd name="connsiteY35" fmla="*/ 419100 h 1666875"/>
              <a:gd name="connsiteX36" fmla="*/ 5181600 w 6019800"/>
              <a:gd name="connsiteY36" fmla="*/ 247650 h 1666875"/>
              <a:gd name="connsiteX37" fmla="*/ 5362575 w 6019800"/>
              <a:gd name="connsiteY37" fmla="*/ 152400 h 1666875"/>
              <a:gd name="connsiteX38" fmla="*/ 5876925 w 6019800"/>
              <a:gd name="connsiteY38" fmla="*/ 19050 h 1666875"/>
              <a:gd name="connsiteX39" fmla="*/ 6019800 w 6019800"/>
              <a:gd name="connsiteY39" fmla="*/ 0 h 1666875"/>
              <a:gd name="connsiteX40" fmla="*/ 6019800 w 6019800"/>
              <a:gd name="connsiteY40" fmla="*/ 1666875 h 1666875"/>
              <a:gd name="connsiteX41" fmla="*/ 0 w 6019800"/>
              <a:gd name="connsiteY41"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31357 w 6019800"/>
              <a:gd name="connsiteY18" fmla="*/ 731044 h 1666875"/>
              <a:gd name="connsiteX19" fmla="*/ 3312319 w 6019800"/>
              <a:gd name="connsiteY19" fmla="*/ 428625 h 1666875"/>
              <a:gd name="connsiteX20" fmla="*/ 3419475 w 6019800"/>
              <a:gd name="connsiteY20" fmla="*/ 438150 h 1666875"/>
              <a:gd name="connsiteX21" fmla="*/ 3445669 w 6019800"/>
              <a:gd name="connsiteY21" fmla="*/ 490538 h 1666875"/>
              <a:gd name="connsiteX22" fmla="*/ 3467100 w 6019800"/>
              <a:gd name="connsiteY22" fmla="*/ 666750 h 1666875"/>
              <a:gd name="connsiteX23" fmla="*/ 3552825 w 6019800"/>
              <a:gd name="connsiteY23" fmla="*/ 723900 h 1666875"/>
              <a:gd name="connsiteX24" fmla="*/ 3638550 w 6019800"/>
              <a:gd name="connsiteY24" fmla="*/ 638175 h 1666875"/>
              <a:gd name="connsiteX25" fmla="*/ 3667125 w 6019800"/>
              <a:gd name="connsiteY25" fmla="*/ 438150 h 1666875"/>
              <a:gd name="connsiteX26" fmla="*/ 3724275 w 6019800"/>
              <a:gd name="connsiteY26" fmla="*/ 371475 h 1666875"/>
              <a:gd name="connsiteX27" fmla="*/ 3876675 w 6019800"/>
              <a:gd name="connsiteY27" fmla="*/ 390525 h 1666875"/>
              <a:gd name="connsiteX28" fmla="*/ 3962400 w 6019800"/>
              <a:gd name="connsiteY28" fmla="*/ 590550 h 1666875"/>
              <a:gd name="connsiteX29" fmla="*/ 4057650 w 6019800"/>
              <a:gd name="connsiteY29" fmla="*/ 838200 h 1666875"/>
              <a:gd name="connsiteX30" fmla="*/ 4124325 w 6019800"/>
              <a:gd name="connsiteY30" fmla="*/ 971550 h 1666875"/>
              <a:gd name="connsiteX31" fmla="*/ 4248150 w 6019800"/>
              <a:gd name="connsiteY31" fmla="*/ 1028700 h 1666875"/>
              <a:gd name="connsiteX32" fmla="*/ 4429125 w 6019800"/>
              <a:gd name="connsiteY32" fmla="*/ 1038225 h 1666875"/>
              <a:gd name="connsiteX33" fmla="*/ 4676775 w 6019800"/>
              <a:gd name="connsiteY33" fmla="*/ 952500 h 1666875"/>
              <a:gd name="connsiteX34" fmla="*/ 4876800 w 6019800"/>
              <a:gd name="connsiteY34" fmla="*/ 838200 h 1666875"/>
              <a:gd name="connsiteX35" fmla="*/ 5000625 w 6019800"/>
              <a:gd name="connsiteY35" fmla="*/ 666750 h 1666875"/>
              <a:gd name="connsiteX36" fmla="*/ 5105400 w 6019800"/>
              <a:gd name="connsiteY36" fmla="*/ 419100 h 1666875"/>
              <a:gd name="connsiteX37" fmla="*/ 5181600 w 6019800"/>
              <a:gd name="connsiteY37" fmla="*/ 247650 h 1666875"/>
              <a:gd name="connsiteX38" fmla="*/ 5362575 w 6019800"/>
              <a:gd name="connsiteY38" fmla="*/ 152400 h 1666875"/>
              <a:gd name="connsiteX39" fmla="*/ 5876925 w 6019800"/>
              <a:gd name="connsiteY39" fmla="*/ 19050 h 1666875"/>
              <a:gd name="connsiteX40" fmla="*/ 6019800 w 6019800"/>
              <a:gd name="connsiteY40" fmla="*/ 0 h 1666875"/>
              <a:gd name="connsiteX41" fmla="*/ 6019800 w 6019800"/>
              <a:gd name="connsiteY41" fmla="*/ 1666875 h 1666875"/>
              <a:gd name="connsiteX42" fmla="*/ 0 w 6019800"/>
              <a:gd name="connsiteY42"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31357 w 6019800"/>
              <a:gd name="connsiteY18" fmla="*/ 731044 h 1666875"/>
              <a:gd name="connsiteX19" fmla="*/ 3312319 w 6019800"/>
              <a:gd name="connsiteY19" fmla="*/ 428625 h 1666875"/>
              <a:gd name="connsiteX20" fmla="*/ 3419475 w 6019800"/>
              <a:gd name="connsiteY20" fmla="*/ 438150 h 1666875"/>
              <a:gd name="connsiteX21" fmla="*/ 3445669 w 6019800"/>
              <a:gd name="connsiteY21" fmla="*/ 490538 h 1666875"/>
              <a:gd name="connsiteX22" fmla="*/ 3467100 w 6019800"/>
              <a:gd name="connsiteY22" fmla="*/ 666750 h 1666875"/>
              <a:gd name="connsiteX23" fmla="*/ 3552825 w 6019800"/>
              <a:gd name="connsiteY23" fmla="*/ 723900 h 1666875"/>
              <a:gd name="connsiteX24" fmla="*/ 3638550 w 6019800"/>
              <a:gd name="connsiteY24" fmla="*/ 638175 h 1666875"/>
              <a:gd name="connsiteX25" fmla="*/ 3648075 w 6019800"/>
              <a:gd name="connsiteY25" fmla="*/ 411956 h 1666875"/>
              <a:gd name="connsiteX26" fmla="*/ 3724275 w 6019800"/>
              <a:gd name="connsiteY26" fmla="*/ 371475 h 1666875"/>
              <a:gd name="connsiteX27" fmla="*/ 3876675 w 6019800"/>
              <a:gd name="connsiteY27" fmla="*/ 390525 h 1666875"/>
              <a:gd name="connsiteX28" fmla="*/ 3962400 w 6019800"/>
              <a:gd name="connsiteY28" fmla="*/ 590550 h 1666875"/>
              <a:gd name="connsiteX29" fmla="*/ 4057650 w 6019800"/>
              <a:gd name="connsiteY29" fmla="*/ 838200 h 1666875"/>
              <a:gd name="connsiteX30" fmla="*/ 4124325 w 6019800"/>
              <a:gd name="connsiteY30" fmla="*/ 971550 h 1666875"/>
              <a:gd name="connsiteX31" fmla="*/ 4248150 w 6019800"/>
              <a:gd name="connsiteY31" fmla="*/ 1028700 h 1666875"/>
              <a:gd name="connsiteX32" fmla="*/ 4429125 w 6019800"/>
              <a:gd name="connsiteY32" fmla="*/ 1038225 h 1666875"/>
              <a:gd name="connsiteX33" fmla="*/ 4676775 w 6019800"/>
              <a:gd name="connsiteY33" fmla="*/ 952500 h 1666875"/>
              <a:gd name="connsiteX34" fmla="*/ 4876800 w 6019800"/>
              <a:gd name="connsiteY34" fmla="*/ 838200 h 1666875"/>
              <a:gd name="connsiteX35" fmla="*/ 5000625 w 6019800"/>
              <a:gd name="connsiteY35" fmla="*/ 666750 h 1666875"/>
              <a:gd name="connsiteX36" fmla="*/ 5105400 w 6019800"/>
              <a:gd name="connsiteY36" fmla="*/ 419100 h 1666875"/>
              <a:gd name="connsiteX37" fmla="*/ 5181600 w 6019800"/>
              <a:gd name="connsiteY37" fmla="*/ 247650 h 1666875"/>
              <a:gd name="connsiteX38" fmla="*/ 5362575 w 6019800"/>
              <a:gd name="connsiteY38" fmla="*/ 152400 h 1666875"/>
              <a:gd name="connsiteX39" fmla="*/ 5876925 w 6019800"/>
              <a:gd name="connsiteY39" fmla="*/ 19050 h 1666875"/>
              <a:gd name="connsiteX40" fmla="*/ 6019800 w 6019800"/>
              <a:gd name="connsiteY40" fmla="*/ 0 h 1666875"/>
              <a:gd name="connsiteX41" fmla="*/ 6019800 w 6019800"/>
              <a:gd name="connsiteY41" fmla="*/ 1666875 h 1666875"/>
              <a:gd name="connsiteX42" fmla="*/ 0 w 6019800"/>
              <a:gd name="connsiteY42"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31357 w 6019800"/>
              <a:gd name="connsiteY18" fmla="*/ 731044 h 1666875"/>
              <a:gd name="connsiteX19" fmla="*/ 3312319 w 6019800"/>
              <a:gd name="connsiteY19" fmla="*/ 428625 h 1666875"/>
              <a:gd name="connsiteX20" fmla="*/ 3419475 w 6019800"/>
              <a:gd name="connsiteY20" fmla="*/ 438150 h 1666875"/>
              <a:gd name="connsiteX21" fmla="*/ 3445669 w 6019800"/>
              <a:gd name="connsiteY21" fmla="*/ 490538 h 1666875"/>
              <a:gd name="connsiteX22" fmla="*/ 3467100 w 6019800"/>
              <a:gd name="connsiteY22" fmla="*/ 666750 h 1666875"/>
              <a:gd name="connsiteX23" fmla="*/ 3552825 w 6019800"/>
              <a:gd name="connsiteY23" fmla="*/ 723900 h 1666875"/>
              <a:gd name="connsiteX24" fmla="*/ 3638550 w 6019800"/>
              <a:gd name="connsiteY24" fmla="*/ 638175 h 1666875"/>
              <a:gd name="connsiteX25" fmla="*/ 3648075 w 6019800"/>
              <a:gd name="connsiteY25" fmla="*/ 411956 h 1666875"/>
              <a:gd name="connsiteX26" fmla="*/ 3688556 w 6019800"/>
              <a:gd name="connsiteY26" fmla="*/ 369094 h 1666875"/>
              <a:gd name="connsiteX27" fmla="*/ 3876675 w 6019800"/>
              <a:gd name="connsiteY27" fmla="*/ 390525 h 1666875"/>
              <a:gd name="connsiteX28" fmla="*/ 3962400 w 6019800"/>
              <a:gd name="connsiteY28" fmla="*/ 590550 h 1666875"/>
              <a:gd name="connsiteX29" fmla="*/ 4057650 w 6019800"/>
              <a:gd name="connsiteY29" fmla="*/ 838200 h 1666875"/>
              <a:gd name="connsiteX30" fmla="*/ 4124325 w 6019800"/>
              <a:gd name="connsiteY30" fmla="*/ 971550 h 1666875"/>
              <a:gd name="connsiteX31" fmla="*/ 4248150 w 6019800"/>
              <a:gd name="connsiteY31" fmla="*/ 1028700 h 1666875"/>
              <a:gd name="connsiteX32" fmla="*/ 4429125 w 6019800"/>
              <a:gd name="connsiteY32" fmla="*/ 1038225 h 1666875"/>
              <a:gd name="connsiteX33" fmla="*/ 4676775 w 6019800"/>
              <a:gd name="connsiteY33" fmla="*/ 952500 h 1666875"/>
              <a:gd name="connsiteX34" fmla="*/ 4876800 w 6019800"/>
              <a:gd name="connsiteY34" fmla="*/ 838200 h 1666875"/>
              <a:gd name="connsiteX35" fmla="*/ 5000625 w 6019800"/>
              <a:gd name="connsiteY35" fmla="*/ 666750 h 1666875"/>
              <a:gd name="connsiteX36" fmla="*/ 5105400 w 6019800"/>
              <a:gd name="connsiteY36" fmla="*/ 419100 h 1666875"/>
              <a:gd name="connsiteX37" fmla="*/ 5181600 w 6019800"/>
              <a:gd name="connsiteY37" fmla="*/ 247650 h 1666875"/>
              <a:gd name="connsiteX38" fmla="*/ 5362575 w 6019800"/>
              <a:gd name="connsiteY38" fmla="*/ 152400 h 1666875"/>
              <a:gd name="connsiteX39" fmla="*/ 5876925 w 6019800"/>
              <a:gd name="connsiteY39" fmla="*/ 19050 h 1666875"/>
              <a:gd name="connsiteX40" fmla="*/ 6019800 w 6019800"/>
              <a:gd name="connsiteY40" fmla="*/ 0 h 1666875"/>
              <a:gd name="connsiteX41" fmla="*/ 6019800 w 6019800"/>
              <a:gd name="connsiteY41" fmla="*/ 1666875 h 1666875"/>
              <a:gd name="connsiteX42" fmla="*/ 0 w 6019800"/>
              <a:gd name="connsiteY42"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31357 w 6019800"/>
              <a:gd name="connsiteY18" fmla="*/ 731044 h 1666875"/>
              <a:gd name="connsiteX19" fmla="*/ 3312319 w 6019800"/>
              <a:gd name="connsiteY19" fmla="*/ 428625 h 1666875"/>
              <a:gd name="connsiteX20" fmla="*/ 3419475 w 6019800"/>
              <a:gd name="connsiteY20" fmla="*/ 438150 h 1666875"/>
              <a:gd name="connsiteX21" fmla="*/ 3445669 w 6019800"/>
              <a:gd name="connsiteY21" fmla="*/ 490538 h 1666875"/>
              <a:gd name="connsiteX22" fmla="*/ 3467100 w 6019800"/>
              <a:gd name="connsiteY22" fmla="*/ 666750 h 1666875"/>
              <a:gd name="connsiteX23" fmla="*/ 3552825 w 6019800"/>
              <a:gd name="connsiteY23" fmla="*/ 723900 h 1666875"/>
              <a:gd name="connsiteX24" fmla="*/ 3638550 w 6019800"/>
              <a:gd name="connsiteY24" fmla="*/ 638175 h 1666875"/>
              <a:gd name="connsiteX25" fmla="*/ 3648075 w 6019800"/>
              <a:gd name="connsiteY25" fmla="*/ 411956 h 1666875"/>
              <a:gd name="connsiteX26" fmla="*/ 3688556 w 6019800"/>
              <a:gd name="connsiteY26" fmla="*/ 369094 h 1666875"/>
              <a:gd name="connsiteX27" fmla="*/ 3819525 w 6019800"/>
              <a:gd name="connsiteY27" fmla="*/ 364331 h 1666875"/>
              <a:gd name="connsiteX28" fmla="*/ 3876675 w 6019800"/>
              <a:gd name="connsiteY28" fmla="*/ 390525 h 1666875"/>
              <a:gd name="connsiteX29" fmla="*/ 3962400 w 6019800"/>
              <a:gd name="connsiteY29" fmla="*/ 590550 h 1666875"/>
              <a:gd name="connsiteX30" fmla="*/ 4057650 w 6019800"/>
              <a:gd name="connsiteY30" fmla="*/ 838200 h 1666875"/>
              <a:gd name="connsiteX31" fmla="*/ 4124325 w 6019800"/>
              <a:gd name="connsiteY31" fmla="*/ 971550 h 1666875"/>
              <a:gd name="connsiteX32" fmla="*/ 4248150 w 6019800"/>
              <a:gd name="connsiteY32" fmla="*/ 1028700 h 1666875"/>
              <a:gd name="connsiteX33" fmla="*/ 4429125 w 6019800"/>
              <a:gd name="connsiteY33" fmla="*/ 1038225 h 1666875"/>
              <a:gd name="connsiteX34" fmla="*/ 4676775 w 6019800"/>
              <a:gd name="connsiteY34" fmla="*/ 952500 h 1666875"/>
              <a:gd name="connsiteX35" fmla="*/ 4876800 w 6019800"/>
              <a:gd name="connsiteY35" fmla="*/ 838200 h 1666875"/>
              <a:gd name="connsiteX36" fmla="*/ 5000625 w 6019800"/>
              <a:gd name="connsiteY36" fmla="*/ 666750 h 1666875"/>
              <a:gd name="connsiteX37" fmla="*/ 5105400 w 6019800"/>
              <a:gd name="connsiteY37" fmla="*/ 419100 h 1666875"/>
              <a:gd name="connsiteX38" fmla="*/ 5181600 w 6019800"/>
              <a:gd name="connsiteY38" fmla="*/ 247650 h 1666875"/>
              <a:gd name="connsiteX39" fmla="*/ 5362575 w 6019800"/>
              <a:gd name="connsiteY39" fmla="*/ 152400 h 1666875"/>
              <a:gd name="connsiteX40" fmla="*/ 5876925 w 6019800"/>
              <a:gd name="connsiteY40" fmla="*/ 19050 h 1666875"/>
              <a:gd name="connsiteX41" fmla="*/ 6019800 w 6019800"/>
              <a:gd name="connsiteY41" fmla="*/ 0 h 1666875"/>
              <a:gd name="connsiteX42" fmla="*/ 6019800 w 6019800"/>
              <a:gd name="connsiteY42" fmla="*/ 1666875 h 1666875"/>
              <a:gd name="connsiteX43" fmla="*/ 0 w 6019800"/>
              <a:gd name="connsiteY43"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31357 w 6019800"/>
              <a:gd name="connsiteY18" fmla="*/ 731044 h 1666875"/>
              <a:gd name="connsiteX19" fmla="*/ 3312319 w 6019800"/>
              <a:gd name="connsiteY19" fmla="*/ 428625 h 1666875"/>
              <a:gd name="connsiteX20" fmla="*/ 3419475 w 6019800"/>
              <a:gd name="connsiteY20" fmla="*/ 438150 h 1666875"/>
              <a:gd name="connsiteX21" fmla="*/ 3445669 w 6019800"/>
              <a:gd name="connsiteY21" fmla="*/ 490538 h 1666875"/>
              <a:gd name="connsiteX22" fmla="*/ 3467100 w 6019800"/>
              <a:gd name="connsiteY22" fmla="*/ 666750 h 1666875"/>
              <a:gd name="connsiteX23" fmla="*/ 3552825 w 6019800"/>
              <a:gd name="connsiteY23" fmla="*/ 723900 h 1666875"/>
              <a:gd name="connsiteX24" fmla="*/ 3638550 w 6019800"/>
              <a:gd name="connsiteY24" fmla="*/ 638175 h 1666875"/>
              <a:gd name="connsiteX25" fmla="*/ 3648075 w 6019800"/>
              <a:gd name="connsiteY25" fmla="*/ 411956 h 1666875"/>
              <a:gd name="connsiteX26" fmla="*/ 3688556 w 6019800"/>
              <a:gd name="connsiteY26" fmla="*/ 369094 h 1666875"/>
              <a:gd name="connsiteX27" fmla="*/ 3819525 w 6019800"/>
              <a:gd name="connsiteY27" fmla="*/ 364331 h 1666875"/>
              <a:gd name="connsiteX28" fmla="*/ 3912394 w 6019800"/>
              <a:gd name="connsiteY28" fmla="*/ 409575 h 1666875"/>
              <a:gd name="connsiteX29" fmla="*/ 3962400 w 6019800"/>
              <a:gd name="connsiteY29" fmla="*/ 590550 h 1666875"/>
              <a:gd name="connsiteX30" fmla="*/ 4057650 w 6019800"/>
              <a:gd name="connsiteY30" fmla="*/ 838200 h 1666875"/>
              <a:gd name="connsiteX31" fmla="*/ 4124325 w 6019800"/>
              <a:gd name="connsiteY31" fmla="*/ 971550 h 1666875"/>
              <a:gd name="connsiteX32" fmla="*/ 4248150 w 6019800"/>
              <a:gd name="connsiteY32" fmla="*/ 1028700 h 1666875"/>
              <a:gd name="connsiteX33" fmla="*/ 4429125 w 6019800"/>
              <a:gd name="connsiteY33" fmla="*/ 1038225 h 1666875"/>
              <a:gd name="connsiteX34" fmla="*/ 4676775 w 6019800"/>
              <a:gd name="connsiteY34" fmla="*/ 952500 h 1666875"/>
              <a:gd name="connsiteX35" fmla="*/ 4876800 w 6019800"/>
              <a:gd name="connsiteY35" fmla="*/ 838200 h 1666875"/>
              <a:gd name="connsiteX36" fmla="*/ 5000625 w 6019800"/>
              <a:gd name="connsiteY36" fmla="*/ 666750 h 1666875"/>
              <a:gd name="connsiteX37" fmla="*/ 5105400 w 6019800"/>
              <a:gd name="connsiteY37" fmla="*/ 419100 h 1666875"/>
              <a:gd name="connsiteX38" fmla="*/ 5181600 w 6019800"/>
              <a:gd name="connsiteY38" fmla="*/ 247650 h 1666875"/>
              <a:gd name="connsiteX39" fmla="*/ 5362575 w 6019800"/>
              <a:gd name="connsiteY39" fmla="*/ 152400 h 1666875"/>
              <a:gd name="connsiteX40" fmla="*/ 5876925 w 6019800"/>
              <a:gd name="connsiteY40" fmla="*/ 19050 h 1666875"/>
              <a:gd name="connsiteX41" fmla="*/ 6019800 w 6019800"/>
              <a:gd name="connsiteY41" fmla="*/ 0 h 1666875"/>
              <a:gd name="connsiteX42" fmla="*/ 6019800 w 6019800"/>
              <a:gd name="connsiteY42" fmla="*/ 1666875 h 1666875"/>
              <a:gd name="connsiteX43" fmla="*/ 0 w 6019800"/>
              <a:gd name="connsiteY43"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31357 w 6019800"/>
              <a:gd name="connsiteY18" fmla="*/ 731044 h 1666875"/>
              <a:gd name="connsiteX19" fmla="*/ 3312319 w 6019800"/>
              <a:gd name="connsiteY19" fmla="*/ 428625 h 1666875"/>
              <a:gd name="connsiteX20" fmla="*/ 3419475 w 6019800"/>
              <a:gd name="connsiteY20" fmla="*/ 438150 h 1666875"/>
              <a:gd name="connsiteX21" fmla="*/ 3445669 w 6019800"/>
              <a:gd name="connsiteY21" fmla="*/ 490538 h 1666875"/>
              <a:gd name="connsiteX22" fmla="*/ 3467100 w 6019800"/>
              <a:gd name="connsiteY22" fmla="*/ 666750 h 1666875"/>
              <a:gd name="connsiteX23" fmla="*/ 3552825 w 6019800"/>
              <a:gd name="connsiteY23" fmla="*/ 723900 h 1666875"/>
              <a:gd name="connsiteX24" fmla="*/ 3638550 w 6019800"/>
              <a:gd name="connsiteY24" fmla="*/ 638175 h 1666875"/>
              <a:gd name="connsiteX25" fmla="*/ 3648075 w 6019800"/>
              <a:gd name="connsiteY25" fmla="*/ 411956 h 1666875"/>
              <a:gd name="connsiteX26" fmla="*/ 3688556 w 6019800"/>
              <a:gd name="connsiteY26" fmla="*/ 369094 h 1666875"/>
              <a:gd name="connsiteX27" fmla="*/ 3819525 w 6019800"/>
              <a:gd name="connsiteY27" fmla="*/ 364331 h 1666875"/>
              <a:gd name="connsiteX28" fmla="*/ 3912394 w 6019800"/>
              <a:gd name="connsiteY28" fmla="*/ 409575 h 1666875"/>
              <a:gd name="connsiteX29" fmla="*/ 3962400 w 6019800"/>
              <a:gd name="connsiteY29" fmla="*/ 590550 h 1666875"/>
              <a:gd name="connsiteX30" fmla="*/ 4033837 w 6019800"/>
              <a:gd name="connsiteY30" fmla="*/ 823913 h 1666875"/>
              <a:gd name="connsiteX31" fmla="*/ 4124325 w 6019800"/>
              <a:gd name="connsiteY31" fmla="*/ 971550 h 1666875"/>
              <a:gd name="connsiteX32" fmla="*/ 4248150 w 6019800"/>
              <a:gd name="connsiteY32" fmla="*/ 1028700 h 1666875"/>
              <a:gd name="connsiteX33" fmla="*/ 4429125 w 6019800"/>
              <a:gd name="connsiteY33" fmla="*/ 1038225 h 1666875"/>
              <a:gd name="connsiteX34" fmla="*/ 4676775 w 6019800"/>
              <a:gd name="connsiteY34" fmla="*/ 952500 h 1666875"/>
              <a:gd name="connsiteX35" fmla="*/ 4876800 w 6019800"/>
              <a:gd name="connsiteY35" fmla="*/ 838200 h 1666875"/>
              <a:gd name="connsiteX36" fmla="*/ 5000625 w 6019800"/>
              <a:gd name="connsiteY36" fmla="*/ 666750 h 1666875"/>
              <a:gd name="connsiteX37" fmla="*/ 5105400 w 6019800"/>
              <a:gd name="connsiteY37" fmla="*/ 419100 h 1666875"/>
              <a:gd name="connsiteX38" fmla="*/ 5181600 w 6019800"/>
              <a:gd name="connsiteY38" fmla="*/ 247650 h 1666875"/>
              <a:gd name="connsiteX39" fmla="*/ 5362575 w 6019800"/>
              <a:gd name="connsiteY39" fmla="*/ 152400 h 1666875"/>
              <a:gd name="connsiteX40" fmla="*/ 5876925 w 6019800"/>
              <a:gd name="connsiteY40" fmla="*/ 19050 h 1666875"/>
              <a:gd name="connsiteX41" fmla="*/ 6019800 w 6019800"/>
              <a:gd name="connsiteY41" fmla="*/ 0 h 1666875"/>
              <a:gd name="connsiteX42" fmla="*/ 6019800 w 6019800"/>
              <a:gd name="connsiteY42" fmla="*/ 1666875 h 1666875"/>
              <a:gd name="connsiteX43" fmla="*/ 0 w 6019800"/>
              <a:gd name="connsiteY43"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31357 w 6019800"/>
              <a:gd name="connsiteY18" fmla="*/ 731044 h 1666875"/>
              <a:gd name="connsiteX19" fmla="*/ 3312319 w 6019800"/>
              <a:gd name="connsiteY19" fmla="*/ 428625 h 1666875"/>
              <a:gd name="connsiteX20" fmla="*/ 3419475 w 6019800"/>
              <a:gd name="connsiteY20" fmla="*/ 438150 h 1666875"/>
              <a:gd name="connsiteX21" fmla="*/ 3445669 w 6019800"/>
              <a:gd name="connsiteY21" fmla="*/ 490538 h 1666875"/>
              <a:gd name="connsiteX22" fmla="*/ 3467100 w 6019800"/>
              <a:gd name="connsiteY22" fmla="*/ 666750 h 1666875"/>
              <a:gd name="connsiteX23" fmla="*/ 3552825 w 6019800"/>
              <a:gd name="connsiteY23" fmla="*/ 723900 h 1666875"/>
              <a:gd name="connsiteX24" fmla="*/ 3638550 w 6019800"/>
              <a:gd name="connsiteY24" fmla="*/ 638175 h 1666875"/>
              <a:gd name="connsiteX25" fmla="*/ 3648075 w 6019800"/>
              <a:gd name="connsiteY25" fmla="*/ 411956 h 1666875"/>
              <a:gd name="connsiteX26" fmla="*/ 3688556 w 6019800"/>
              <a:gd name="connsiteY26" fmla="*/ 369094 h 1666875"/>
              <a:gd name="connsiteX27" fmla="*/ 3819525 w 6019800"/>
              <a:gd name="connsiteY27" fmla="*/ 364331 h 1666875"/>
              <a:gd name="connsiteX28" fmla="*/ 3912394 w 6019800"/>
              <a:gd name="connsiteY28" fmla="*/ 409575 h 1666875"/>
              <a:gd name="connsiteX29" fmla="*/ 3962400 w 6019800"/>
              <a:gd name="connsiteY29" fmla="*/ 590550 h 1666875"/>
              <a:gd name="connsiteX30" fmla="*/ 4033837 w 6019800"/>
              <a:gd name="connsiteY30" fmla="*/ 823913 h 1666875"/>
              <a:gd name="connsiteX31" fmla="*/ 4140994 w 6019800"/>
              <a:gd name="connsiteY31" fmla="*/ 959643 h 1666875"/>
              <a:gd name="connsiteX32" fmla="*/ 4248150 w 6019800"/>
              <a:gd name="connsiteY32" fmla="*/ 1028700 h 1666875"/>
              <a:gd name="connsiteX33" fmla="*/ 4429125 w 6019800"/>
              <a:gd name="connsiteY33" fmla="*/ 1038225 h 1666875"/>
              <a:gd name="connsiteX34" fmla="*/ 4676775 w 6019800"/>
              <a:gd name="connsiteY34" fmla="*/ 952500 h 1666875"/>
              <a:gd name="connsiteX35" fmla="*/ 4876800 w 6019800"/>
              <a:gd name="connsiteY35" fmla="*/ 838200 h 1666875"/>
              <a:gd name="connsiteX36" fmla="*/ 5000625 w 6019800"/>
              <a:gd name="connsiteY36" fmla="*/ 666750 h 1666875"/>
              <a:gd name="connsiteX37" fmla="*/ 5105400 w 6019800"/>
              <a:gd name="connsiteY37" fmla="*/ 419100 h 1666875"/>
              <a:gd name="connsiteX38" fmla="*/ 5181600 w 6019800"/>
              <a:gd name="connsiteY38" fmla="*/ 247650 h 1666875"/>
              <a:gd name="connsiteX39" fmla="*/ 5362575 w 6019800"/>
              <a:gd name="connsiteY39" fmla="*/ 152400 h 1666875"/>
              <a:gd name="connsiteX40" fmla="*/ 5876925 w 6019800"/>
              <a:gd name="connsiteY40" fmla="*/ 19050 h 1666875"/>
              <a:gd name="connsiteX41" fmla="*/ 6019800 w 6019800"/>
              <a:gd name="connsiteY41" fmla="*/ 0 h 1666875"/>
              <a:gd name="connsiteX42" fmla="*/ 6019800 w 6019800"/>
              <a:gd name="connsiteY42" fmla="*/ 1666875 h 1666875"/>
              <a:gd name="connsiteX43" fmla="*/ 0 w 6019800"/>
              <a:gd name="connsiteY43"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31357 w 6019800"/>
              <a:gd name="connsiteY18" fmla="*/ 731044 h 1666875"/>
              <a:gd name="connsiteX19" fmla="*/ 3312319 w 6019800"/>
              <a:gd name="connsiteY19" fmla="*/ 428625 h 1666875"/>
              <a:gd name="connsiteX20" fmla="*/ 3419475 w 6019800"/>
              <a:gd name="connsiteY20" fmla="*/ 438150 h 1666875"/>
              <a:gd name="connsiteX21" fmla="*/ 3445669 w 6019800"/>
              <a:gd name="connsiteY21" fmla="*/ 490538 h 1666875"/>
              <a:gd name="connsiteX22" fmla="*/ 3467100 w 6019800"/>
              <a:gd name="connsiteY22" fmla="*/ 666750 h 1666875"/>
              <a:gd name="connsiteX23" fmla="*/ 3552825 w 6019800"/>
              <a:gd name="connsiteY23" fmla="*/ 723900 h 1666875"/>
              <a:gd name="connsiteX24" fmla="*/ 3638550 w 6019800"/>
              <a:gd name="connsiteY24" fmla="*/ 638175 h 1666875"/>
              <a:gd name="connsiteX25" fmla="*/ 3648075 w 6019800"/>
              <a:gd name="connsiteY25" fmla="*/ 411956 h 1666875"/>
              <a:gd name="connsiteX26" fmla="*/ 3688556 w 6019800"/>
              <a:gd name="connsiteY26" fmla="*/ 369094 h 1666875"/>
              <a:gd name="connsiteX27" fmla="*/ 3819525 w 6019800"/>
              <a:gd name="connsiteY27" fmla="*/ 364331 h 1666875"/>
              <a:gd name="connsiteX28" fmla="*/ 3912394 w 6019800"/>
              <a:gd name="connsiteY28" fmla="*/ 409575 h 1666875"/>
              <a:gd name="connsiteX29" fmla="*/ 3962400 w 6019800"/>
              <a:gd name="connsiteY29" fmla="*/ 590550 h 1666875"/>
              <a:gd name="connsiteX30" fmla="*/ 4033837 w 6019800"/>
              <a:gd name="connsiteY30" fmla="*/ 823913 h 1666875"/>
              <a:gd name="connsiteX31" fmla="*/ 4090988 w 6019800"/>
              <a:gd name="connsiteY31" fmla="*/ 919163 h 1666875"/>
              <a:gd name="connsiteX32" fmla="*/ 4140994 w 6019800"/>
              <a:gd name="connsiteY32" fmla="*/ 959643 h 1666875"/>
              <a:gd name="connsiteX33" fmla="*/ 4248150 w 6019800"/>
              <a:gd name="connsiteY33" fmla="*/ 1028700 h 1666875"/>
              <a:gd name="connsiteX34" fmla="*/ 4429125 w 6019800"/>
              <a:gd name="connsiteY34" fmla="*/ 1038225 h 1666875"/>
              <a:gd name="connsiteX35" fmla="*/ 4676775 w 6019800"/>
              <a:gd name="connsiteY35" fmla="*/ 952500 h 1666875"/>
              <a:gd name="connsiteX36" fmla="*/ 4876800 w 6019800"/>
              <a:gd name="connsiteY36" fmla="*/ 838200 h 1666875"/>
              <a:gd name="connsiteX37" fmla="*/ 5000625 w 6019800"/>
              <a:gd name="connsiteY37" fmla="*/ 666750 h 1666875"/>
              <a:gd name="connsiteX38" fmla="*/ 5105400 w 6019800"/>
              <a:gd name="connsiteY38" fmla="*/ 419100 h 1666875"/>
              <a:gd name="connsiteX39" fmla="*/ 5181600 w 6019800"/>
              <a:gd name="connsiteY39" fmla="*/ 247650 h 1666875"/>
              <a:gd name="connsiteX40" fmla="*/ 5362575 w 6019800"/>
              <a:gd name="connsiteY40" fmla="*/ 152400 h 1666875"/>
              <a:gd name="connsiteX41" fmla="*/ 5876925 w 6019800"/>
              <a:gd name="connsiteY41" fmla="*/ 19050 h 1666875"/>
              <a:gd name="connsiteX42" fmla="*/ 6019800 w 6019800"/>
              <a:gd name="connsiteY42" fmla="*/ 0 h 1666875"/>
              <a:gd name="connsiteX43" fmla="*/ 6019800 w 6019800"/>
              <a:gd name="connsiteY43" fmla="*/ 1666875 h 1666875"/>
              <a:gd name="connsiteX44" fmla="*/ 0 w 6019800"/>
              <a:gd name="connsiteY44"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31357 w 6019800"/>
              <a:gd name="connsiteY18" fmla="*/ 731044 h 1666875"/>
              <a:gd name="connsiteX19" fmla="*/ 3312319 w 6019800"/>
              <a:gd name="connsiteY19" fmla="*/ 428625 h 1666875"/>
              <a:gd name="connsiteX20" fmla="*/ 3419475 w 6019800"/>
              <a:gd name="connsiteY20" fmla="*/ 438150 h 1666875"/>
              <a:gd name="connsiteX21" fmla="*/ 3445669 w 6019800"/>
              <a:gd name="connsiteY21" fmla="*/ 490538 h 1666875"/>
              <a:gd name="connsiteX22" fmla="*/ 3467100 w 6019800"/>
              <a:gd name="connsiteY22" fmla="*/ 666750 h 1666875"/>
              <a:gd name="connsiteX23" fmla="*/ 3552825 w 6019800"/>
              <a:gd name="connsiteY23" fmla="*/ 723900 h 1666875"/>
              <a:gd name="connsiteX24" fmla="*/ 3638550 w 6019800"/>
              <a:gd name="connsiteY24" fmla="*/ 638175 h 1666875"/>
              <a:gd name="connsiteX25" fmla="*/ 3648075 w 6019800"/>
              <a:gd name="connsiteY25" fmla="*/ 411956 h 1666875"/>
              <a:gd name="connsiteX26" fmla="*/ 3688556 w 6019800"/>
              <a:gd name="connsiteY26" fmla="*/ 369094 h 1666875"/>
              <a:gd name="connsiteX27" fmla="*/ 3819525 w 6019800"/>
              <a:gd name="connsiteY27" fmla="*/ 364331 h 1666875"/>
              <a:gd name="connsiteX28" fmla="*/ 3912394 w 6019800"/>
              <a:gd name="connsiteY28" fmla="*/ 409575 h 1666875"/>
              <a:gd name="connsiteX29" fmla="*/ 3962400 w 6019800"/>
              <a:gd name="connsiteY29" fmla="*/ 590550 h 1666875"/>
              <a:gd name="connsiteX30" fmla="*/ 4033837 w 6019800"/>
              <a:gd name="connsiteY30" fmla="*/ 823913 h 1666875"/>
              <a:gd name="connsiteX31" fmla="*/ 4090988 w 6019800"/>
              <a:gd name="connsiteY31" fmla="*/ 919163 h 1666875"/>
              <a:gd name="connsiteX32" fmla="*/ 4140994 w 6019800"/>
              <a:gd name="connsiteY32" fmla="*/ 959643 h 1666875"/>
              <a:gd name="connsiteX33" fmla="*/ 4264819 w 6019800"/>
              <a:gd name="connsiteY33" fmla="*/ 1021556 h 1666875"/>
              <a:gd name="connsiteX34" fmla="*/ 4429125 w 6019800"/>
              <a:gd name="connsiteY34" fmla="*/ 1038225 h 1666875"/>
              <a:gd name="connsiteX35" fmla="*/ 4676775 w 6019800"/>
              <a:gd name="connsiteY35" fmla="*/ 952500 h 1666875"/>
              <a:gd name="connsiteX36" fmla="*/ 4876800 w 6019800"/>
              <a:gd name="connsiteY36" fmla="*/ 838200 h 1666875"/>
              <a:gd name="connsiteX37" fmla="*/ 5000625 w 6019800"/>
              <a:gd name="connsiteY37" fmla="*/ 666750 h 1666875"/>
              <a:gd name="connsiteX38" fmla="*/ 5105400 w 6019800"/>
              <a:gd name="connsiteY38" fmla="*/ 419100 h 1666875"/>
              <a:gd name="connsiteX39" fmla="*/ 5181600 w 6019800"/>
              <a:gd name="connsiteY39" fmla="*/ 247650 h 1666875"/>
              <a:gd name="connsiteX40" fmla="*/ 5362575 w 6019800"/>
              <a:gd name="connsiteY40" fmla="*/ 152400 h 1666875"/>
              <a:gd name="connsiteX41" fmla="*/ 5876925 w 6019800"/>
              <a:gd name="connsiteY41" fmla="*/ 19050 h 1666875"/>
              <a:gd name="connsiteX42" fmla="*/ 6019800 w 6019800"/>
              <a:gd name="connsiteY42" fmla="*/ 0 h 1666875"/>
              <a:gd name="connsiteX43" fmla="*/ 6019800 w 6019800"/>
              <a:gd name="connsiteY43" fmla="*/ 1666875 h 1666875"/>
              <a:gd name="connsiteX44" fmla="*/ 0 w 6019800"/>
              <a:gd name="connsiteY44"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86000 w 6019800"/>
              <a:gd name="connsiteY10" fmla="*/ 1212056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31357 w 6019800"/>
              <a:gd name="connsiteY18" fmla="*/ 731044 h 1666875"/>
              <a:gd name="connsiteX19" fmla="*/ 3312319 w 6019800"/>
              <a:gd name="connsiteY19" fmla="*/ 428625 h 1666875"/>
              <a:gd name="connsiteX20" fmla="*/ 3419475 w 6019800"/>
              <a:gd name="connsiteY20" fmla="*/ 438150 h 1666875"/>
              <a:gd name="connsiteX21" fmla="*/ 3445669 w 6019800"/>
              <a:gd name="connsiteY21" fmla="*/ 490538 h 1666875"/>
              <a:gd name="connsiteX22" fmla="*/ 3467100 w 6019800"/>
              <a:gd name="connsiteY22" fmla="*/ 666750 h 1666875"/>
              <a:gd name="connsiteX23" fmla="*/ 3552825 w 6019800"/>
              <a:gd name="connsiteY23" fmla="*/ 723900 h 1666875"/>
              <a:gd name="connsiteX24" fmla="*/ 3638550 w 6019800"/>
              <a:gd name="connsiteY24" fmla="*/ 638175 h 1666875"/>
              <a:gd name="connsiteX25" fmla="*/ 3648075 w 6019800"/>
              <a:gd name="connsiteY25" fmla="*/ 411956 h 1666875"/>
              <a:gd name="connsiteX26" fmla="*/ 3688556 w 6019800"/>
              <a:gd name="connsiteY26" fmla="*/ 369094 h 1666875"/>
              <a:gd name="connsiteX27" fmla="*/ 3819525 w 6019800"/>
              <a:gd name="connsiteY27" fmla="*/ 364331 h 1666875"/>
              <a:gd name="connsiteX28" fmla="*/ 3912394 w 6019800"/>
              <a:gd name="connsiteY28" fmla="*/ 409575 h 1666875"/>
              <a:gd name="connsiteX29" fmla="*/ 3962400 w 6019800"/>
              <a:gd name="connsiteY29" fmla="*/ 590550 h 1666875"/>
              <a:gd name="connsiteX30" fmla="*/ 4033837 w 6019800"/>
              <a:gd name="connsiteY30" fmla="*/ 823913 h 1666875"/>
              <a:gd name="connsiteX31" fmla="*/ 4090988 w 6019800"/>
              <a:gd name="connsiteY31" fmla="*/ 919163 h 1666875"/>
              <a:gd name="connsiteX32" fmla="*/ 4140994 w 6019800"/>
              <a:gd name="connsiteY32" fmla="*/ 959643 h 1666875"/>
              <a:gd name="connsiteX33" fmla="*/ 4264819 w 6019800"/>
              <a:gd name="connsiteY33" fmla="*/ 1021556 h 1666875"/>
              <a:gd name="connsiteX34" fmla="*/ 4429125 w 6019800"/>
              <a:gd name="connsiteY34" fmla="*/ 1038225 h 1666875"/>
              <a:gd name="connsiteX35" fmla="*/ 4676775 w 6019800"/>
              <a:gd name="connsiteY35" fmla="*/ 952500 h 1666875"/>
              <a:gd name="connsiteX36" fmla="*/ 4876800 w 6019800"/>
              <a:gd name="connsiteY36" fmla="*/ 838200 h 1666875"/>
              <a:gd name="connsiteX37" fmla="*/ 5000625 w 6019800"/>
              <a:gd name="connsiteY37" fmla="*/ 666750 h 1666875"/>
              <a:gd name="connsiteX38" fmla="*/ 5105400 w 6019800"/>
              <a:gd name="connsiteY38" fmla="*/ 419100 h 1666875"/>
              <a:gd name="connsiteX39" fmla="*/ 5181600 w 6019800"/>
              <a:gd name="connsiteY39" fmla="*/ 247650 h 1666875"/>
              <a:gd name="connsiteX40" fmla="*/ 5362575 w 6019800"/>
              <a:gd name="connsiteY40" fmla="*/ 152400 h 1666875"/>
              <a:gd name="connsiteX41" fmla="*/ 5876925 w 6019800"/>
              <a:gd name="connsiteY41" fmla="*/ 19050 h 1666875"/>
              <a:gd name="connsiteX42" fmla="*/ 6019800 w 6019800"/>
              <a:gd name="connsiteY42" fmla="*/ 0 h 1666875"/>
              <a:gd name="connsiteX43" fmla="*/ 6019800 w 6019800"/>
              <a:gd name="connsiteY43" fmla="*/ 1666875 h 1666875"/>
              <a:gd name="connsiteX44" fmla="*/ 0 w 6019800"/>
              <a:gd name="connsiteY44"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86000 w 6019800"/>
              <a:gd name="connsiteY10" fmla="*/ 1212056 h 1666875"/>
              <a:gd name="connsiteX11" fmla="*/ 2457450 w 6019800"/>
              <a:gd name="connsiteY11" fmla="*/ 1000125 h 1666875"/>
              <a:gd name="connsiteX12" fmla="*/ 2571750 w 6019800"/>
              <a:gd name="connsiteY12" fmla="*/ 821531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31357 w 6019800"/>
              <a:gd name="connsiteY18" fmla="*/ 731044 h 1666875"/>
              <a:gd name="connsiteX19" fmla="*/ 3312319 w 6019800"/>
              <a:gd name="connsiteY19" fmla="*/ 428625 h 1666875"/>
              <a:gd name="connsiteX20" fmla="*/ 3419475 w 6019800"/>
              <a:gd name="connsiteY20" fmla="*/ 438150 h 1666875"/>
              <a:gd name="connsiteX21" fmla="*/ 3445669 w 6019800"/>
              <a:gd name="connsiteY21" fmla="*/ 490538 h 1666875"/>
              <a:gd name="connsiteX22" fmla="*/ 3467100 w 6019800"/>
              <a:gd name="connsiteY22" fmla="*/ 666750 h 1666875"/>
              <a:gd name="connsiteX23" fmla="*/ 3552825 w 6019800"/>
              <a:gd name="connsiteY23" fmla="*/ 723900 h 1666875"/>
              <a:gd name="connsiteX24" fmla="*/ 3638550 w 6019800"/>
              <a:gd name="connsiteY24" fmla="*/ 638175 h 1666875"/>
              <a:gd name="connsiteX25" fmla="*/ 3648075 w 6019800"/>
              <a:gd name="connsiteY25" fmla="*/ 411956 h 1666875"/>
              <a:gd name="connsiteX26" fmla="*/ 3688556 w 6019800"/>
              <a:gd name="connsiteY26" fmla="*/ 369094 h 1666875"/>
              <a:gd name="connsiteX27" fmla="*/ 3819525 w 6019800"/>
              <a:gd name="connsiteY27" fmla="*/ 364331 h 1666875"/>
              <a:gd name="connsiteX28" fmla="*/ 3912394 w 6019800"/>
              <a:gd name="connsiteY28" fmla="*/ 409575 h 1666875"/>
              <a:gd name="connsiteX29" fmla="*/ 3962400 w 6019800"/>
              <a:gd name="connsiteY29" fmla="*/ 590550 h 1666875"/>
              <a:gd name="connsiteX30" fmla="*/ 4033837 w 6019800"/>
              <a:gd name="connsiteY30" fmla="*/ 823913 h 1666875"/>
              <a:gd name="connsiteX31" fmla="*/ 4090988 w 6019800"/>
              <a:gd name="connsiteY31" fmla="*/ 919163 h 1666875"/>
              <a:gd name="connsiteX32" fmla="*/ 4140994 w 6019800"/>
              <a:gd name="connsiteY32" fmla="*/ 959643 h 1666875"/>
              <a:gd name="connsiteX33" fmla="*/ 4264819 w 6019800"/>
              <a:gd name="connsiteY33" fmla="*/ 1021556 h 1666875"/>
              <a:gd name="connsiteX34" fmla="*/ 4429125 w 6019800"/>
              <a:gd name="connsiteY34" fmla="*/ 1038225 h 1666875"/>
              <a:gd name="connsiteX35" fmla="*/ 4676775 w 6019800"/>
              <a:gd name="connsiteY35" fmla="*/ 952500 h 1666875"/>
              <a:gd name="connsiteX36" fmla="*/ 4876800 w 6019800"/>
              <a:gd name="connsiteY36" fmla="*/ 838200 h 1666875"/>
              <a:gd name="connsiteX37" fmla="*/ 5000625 w 6019800"/>
              <a:gd name="connsiteY37" fmla="*/ 666750 h 1666875"/>
              <a:gd name="connsiteX38" fmla="*/ 5105400 w 6019800"/>
              <a:gd name="connsiteY38" fmla="*/ 419100 h 1666875"/>
              <a:gd name="connsiteX39" fmla="*/ 5181600 w 6019800"/>
              <a:gd name="connsiteY39" fmla="*/ 247650 h 1666875"/>
              <a:gd name="connsiteX40" fmla="*/ 5362575 w 6019800"/>
              <a:gd name="connsiteY40" fmla="*/ 152400 h 1666875"/>
              <a:gd name="connsiteX41" fmla="*/ 5876925 w 6019800"/>
              <a:gd name="connsiteY41" fmla="*/ 19050 h 1666875"/>
              <a:gd name="connsiteX42" fmla="*/ 6019800 w 6019800"/>
              <a:gd name="connsiteY42" fmla="*/ 0 h 1666875"/>
              <a:gd name="connsiteX43" fmla="*/ 6019800 w 6019800"/>
              <a:gd name="connsiteY43" fmla="*/ 1666875 h 1666875"/>
              <a:gd name="connsiteX44" fmla="*/ 0 w 6019800"/>
              <a:gd name="connsiteY44"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86000 w 6019800"/>
              <a:gd name="connsiteY10" fmla="*/ 1212056 h 1666875"/>
              <a:gd name="connsiteX11" fmla="*/ 2457450 w 6019800"/>
              <a:gd name="connsiteY11" fmla="*/ 1000125 h 1666875"/>
              <a:gd name="connsiteX12" fmla="*/ 2571750 w 6019800"/>
              <a:gd name="connsiteY12" fmla="*/ 821531 h 1666875"/>
              <a:gd name="connsiteX13" fmla="*/ 2724150 w 6019800"/>
              <a:gd name="connsiteY13" fmla="*/ 609600 h 1666875"/>
              <a:gd name="connsiteX14" fmla="*/ 2817019 w 6019800"/>
              <a:gd name="connsiteY14" fmla="*/ 578644 h 1666875"/>
              <a:gd name="connsiteX15" fmla="*/ 2924175 w 6019800"/>
              <a:gd name="connsiteY15" fmla="*/ 571500 h 1666875"/>
              <a:gd name="connsiteX16" fmla="*/ 3019425 w 6019800"/>
              <a:gd name="connsiteY16" fmla="*/ 552450 h 1666875"/>
              <a:gd name="connsiteX17" fmla="*/ 3121818 w 6019800"/>
              <a:gd name="connsiteY17" fmla="*/ 802481 h 1666875"/>
              <a:gd name="connsiteX18" fmla="*/ 3174206 w 6019800"/>
              <a:gd name="connsiteY18" fmla="*/ 795338 h 1666875"/>
              <a:gd name="connsiteX19" fmla="*/ 3231357 w 6019800"/>
              <a:gd name="connsiteY19" fmla="*/ 731044 h 1666875"/>
              <a:gd name="connsiteX20" fmla="*/ 3312319 w 6019800"/>
              <a:gd name="connsiteY20" fmla="*/ 428625 h 1666875"/>
              <a:gd name="connsiteX21" fmla="*/ 3419475 w 6019800"/>
              <a:gd name="connsiteY21" fmla="*/ 438150 h 1666875"/>
              <a:gd name="connsiteX22" fmla="*/ 3445669 w 6019800"/>
              <a:gd name="connsiteY22" fmla="*/ 490538 h 1666875"/>
              <a:gd name="connsiteX23" fmla="*/ 3467100 w 6019800"/>
              <a:gd name="connsiteY23" fmla="*/ 666750 h 1666875"/>
              <a:gd name="connsiteX24" fmla="*/ 3552825 w 6019800"/>
              <a:gd name="connsiteY24" fmla="*/ 723900 h 1666875"/>
              <a:gd name="connsiteX25" fmla="*/ 3638550 w 6019800"/>
              <a:gd name="connsiteY25" fmla="*/ 638175 h 1666875"/>
              <a:gd name="connsiteX26" fmla="*/ 3648075 w 6019800"/>
              <a:gd name="connsiteY26" fmla="*/ 411956 h 1666875"/>
              <a:gd name="connsiteX27" fmla="*/ 3688556 w 6019800"/>
              <a:gd name="connsiteY27" fmla="*/ 369094 h 1666875"/>
              <a:gd name="connsiteX28" fmla="*/ 3819525 w 6019800"/>
              <a:gd name="connsiteY28" fmla="*/ 364331 h 1666875"/>
              <a:gd name="connsiteX29" fmla="*/ 3912394 w 6019800"/>
              <a:gd name="connsiteY29" fmla="*/ 409575 h 1666875"/>
              <a:gd name="connsiteX30" fmla="*/ 3962400 w 6019800"/>
              <a:gd name="connsiteY30" fmla="*/ 590550 h 1666875"/>
              <a:gd name="connsiteX31" fmla="*/ 4033837 w 6019800"/>
              <a:gd name="connsiteY31" fmla="*/ 823913 h 1666875"/>
              <a:gd name="connsiteX32" fmla="*/ 4090988 w 6019800"/>
              <a:gd name="connsiteY32" fmla="*/ 919163 h 1666875"/>
              <a:gd name="connsiteX33" fmla="*/ 4140994 w 6019800"/>
              <a:gd name="connsiteY33" fmla="*/ 959643 h 1666875"/>
              <a:gd name="connsiteX34" fmla="*/ 4264819 w 6019800"/>
              <a:gd name="connsiteY34" fmla="*/ 1021556 h 1666875"/>
              <a:gd name="connsiteX35" fmla="*/ 4429125 w 6019800"/>
              <a:gd name="connsiteY35" fmla="*/ 1038225 h 1666875"/>
              <a:gd name="connsiteX36" fmla="*/ 4676775 w 6019800"/>
              <a:gd name="connsiteY36" fmla="*/ 952500 h 1666875"/>
              <a:gd name="connsiteX37" fmla="*/ 4876800 w 6019800"/>
              <a:gd name="connsiteY37" fmla="*/ 838200 h 1666875"/>
              <a:gd name="connsiteX38" fmla="*/ 5000625 w 6019800"/>
              <a:gd name="connsiteY38" fmla="*/ 666750 h 1666875"/>
              <a:gd name="connsiteX39" fmla="*/ 5105400 w 6019800"/>
              <a:gd name="connsiteY39" fmla="*/ 419100 h 1666875"/>
              <a:gd name="connsiteX40" fmla="*/ 5181600 w 6019800"/>
              <a:gd name="connsiteY40" fmla="*/ 247650 h 1666875"/>
              <a:gd name="connsiteX41" fmla="*/ 5362575 w 6019800"/>
              <a:gd name="connsiteY41" fmla="*/ 152400 h 1666875"/>
              <a:gd name="connsiteX42" fmla="*/ 5876925 w 6019800"/>
              <a:gd name="connsiteY42" fmla="*/ 19050 h 1666875"/>
              <a:gd name="connsiteX43" fmla="*/ 6019800 w 6019800"/>
              <a:gd name="connsiteY43" fmla="*/ 0 h 1666875"/>
              <a:gd name="connsiteX44" fmla="*/ 6019800 w 6019800"/>
              <a:gd name="connsiteY44" fmla="*/ 1666875 h 1666875"/>
              <a:gd name="connsiteX45" fmla="*/ 0 w 6019800"/>
              <a:gd name="connsiteY45"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86000 w 6019800"/>
              <a:gd name="connsiteY10" fmla="*/ 1212056 h 1666875"/>
              <a:gd name="connsiteX11" fmla="*/ 2457450 w 6019800"/>
              <a:gd name="connsiteY11" fmla="*/ 1000125 h 1666875"/>
              <a:gd name="connsiteX12" fmla="*/ 2571750 w 6019800"/>
              <a:gd name="connsiteY12" fmla="*/ 821531 h 1666875"/>
              <a:gd name="connsiteX13" fmla="*/ 2726531 w 6019800"/>
              <a:gd name="connsiteY13" fmla="*/ 609600 h 1666875"/>
              <a:gd name="connsiteX14" fmla="*/ 2817019 w 6019800"/>
              <a:gd name="connsiteY14" fmla="*/ 578644 h 1666875"/>
              <a:gd name="connsiteX15" fmla="*/ 2924175 w 6019800"/>
              <a:gd name="connsiteY15" fmla="*/ 571500 h 1666875"/>
              <a:gd name="connsiteX16" fmla="*/ 3019425 w 6019800"/>
              <a:gd name="connsiteY16" fmla="*/ 552450 h 1666875"/>
              <a:gd name="connsiteX17" fmla="*/ 3121818 w 6019800"/>
              <a:gd name="connsiteY17" fmla="*/ 802481 h 1666875"/>
              <a:gd name="connsiteX18" fmla="*/ 3174206 w 6019800"/>
              <a:gd name="connsiteY18" fmla="*/ 795338 h 1666875"/>
              <a:gd name="connsiteX19" fmla="*/ 3231357 w 6019800"/>
              <a:gd name="connsiteY19" fmla="*/ 731044 h 1666875"/>
              <a:gd name="connsiteX20" fmla="*/ 3312319 w 6019800"/>
              <a:gd name="connsiteY20" fmla="*/ 428625 h 1666875"/>
              <a:gd name="connsiteX21" fmla="*/ 3419475 w 6019800"/>
              <a:gd name="connsiteY21" fmla="*/ 438150 h 1666875"/>
              <a:gd name="connsiteX22" fmla="*/ 3445669 w 6019800"/>
              <a:gd name="connsiteY22" fmla="*/ 490538 h 1666875"/>
              <a:gd name="connsiteX23" fmla="*/ 3467100 w 6019800"/>
              <a:gd name="connsiteY23" fmla="*/ 666750 h 1666875"/>
              <a:gd name="connsiteX24" fmla="*/ 3552825 w 6019800"/>
              <a:gd name="connsiteY24" fmla="*/ 723900 h 1666875"/>
              <a:gd name="connsiteX25" fmla="*/ 3638550 w 6019800"/>
              <a:gd name="connsiteY25" fmla="*/ 638175 h 1666875"/>
              <a:gd name="connsiteX26" fmla="*/ 3648075 w 6019800"/>
              <a:gd name="connsiteY26" fmla="*/ 411956 h 1666875"/>
              <a:gd name="connsiteX27" fmla="*/ 3688556 w 6019800"/>
              <a:gd name="connsiteY27" fmla="*/ 369094 h 1666875"/>
              <a:gd name="connsiteX28" fmla="*/ 3819525 w 6019800"/>
              <a:gd name="connsiteY28" fmla="*/ 364331 h 1666875"/>
              <a:gd name="connsiteX29" fmla="*/ 3912394 w 6019800"/>
              <a:gd name="connsiteY29" fmla="*/ 409575 h 1666875"/>
              <a:gd name="connsiteX30" fmla="*/ 3962400 w 6019800"/>
              <a:gd name="connsiteY30" fmla="*/ 590550 h 1666875"/>
              <a:gd name="connsiteX31" fmla="*/ 4033837 w 6019800"/>
              <a:gd name="connsiteY31" fmla="*/ 823913 h 1666875"/>
              <a:gd name="connsiteX32" fmla="*/ 4090988 w 6019800"/>
              <a:gd name="connsiteY32" fmla="*/ 919163 h 1666875"/>
              <a:gd name="connsiteX33" fmla="*/ 4140994 w 6019800"/>
              <a:gd name="connsiteY33" fmla="*/ 959643 h 1666875"/>
              <a:gd name="connsiteX34" fmla="*/ 4264819 w 6019800"/>
              <a:gd name="connsiteY34" fmla="*/ 1021556 h 1666875"/>
              <a:gd name="connsiteX35" fmla="*/ 4429125 w 6019800"/>
              <a:gd name="connsiteY35" fmla="*/ 1038225 h 1666875"/>
              <a:gd name="connsiteX36" fmla="*/ 4676775 w 6019800"/>
              <a:gd name="connsiteY36" fmla="*/ 952500 h 1666875"/>
              <a:gd name="connsiteX37" fmla="*/ 4876800 w 6019800"/>
              <a:gd name="connsiteY37" fmla="*/ 838200 h 1666875"/>
              <a:gd name="connsiteX38" fmla="*/ 5000625 w 6019800"/>
              <a:gd name="connsiteY38" fmla="*/ 666750 h 1666875"/>
              <a:gd name="connsiteX39" fmla="*/ 5105400 w 6019800"/>
              <a:gd name="connsiteY39" fmla="*/ 419100 h 1666875"/>
              <a:gd name="connsiteX40" fmla="*/ 5181600 w 6019800"/>
              <a:gd name="connsiteY40" fmla="*/ 247650 h 1666875"/>
              <a:gd name="connsiteX41" fmla="*/ 5362575 w 6019800"/>
              <a:gd name="connsiteY41" fmla="*/ 152400 h 1666875"/>
              <a:gd name="connsiteX42" fmla="*/ 5876925 w 6019800"/>
              <a:gd name="connsiteY42" fmla="*/ 19050 h 1666875"/>
              <a:gd name="connsiteX43" fmla="*/ 6019800 w 6019800"/>
              <a:gd name="connsiteY43" fmla="*/ 0 h 1666875"/>
              <a:gd name="connsiteX44" fmla="*/ 6019800 w 6019800"/>
              <a:gd name="connsiteY44" fmla="*/ 1666875 h 1666875"/>
              <a:gd name="connsiteX45" fmla="*/ 0 w 6019800"/>
              <a:gd name="connsiteY45"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66888 w 6019800"/>
              <a:gd name="connsiteY8" fmla="*/ 1352550 h 1666875"/>
              <a:gd name="connsiteX9" fmla="*/ 2114550 w 6019800"/>
              <a:gd name="connsiteY9" fmla="*/ 1276350 h 1666875"/>
              <a:gd name="connsiteX10" fmla="*/ 2286000 w 6019800"/>
              <a:gd name="connsiteY10" fmla="*/ 1212056 h 1666875"/>
              <a:gd name="connsiteX11" fmla="*/ 2457450 w 6019800"/>
              <a:gd name="connsiteY11" fmla="*/ 1000125 h 1666875"/>
              <a:gd name="connsiteX12" fmla="*/ 2571750 w 6019800"/>
              <a:gd name="connsiteY12" fmla="*/ 821531 h 1666875"/>
              <a:gd name="connsiteX13" fmla="*/ 2726531 w 6019800"/>
              <a:gd name="connsiteY13" fmla="*/ 609600 h 1666875"/>
              <a:gd name="connsiteX14" fmla="*/ 2817019 w 6019800"/>
              <a:gd name="connsiteY14" fmla="*/ 578644 h 1666875"/>
              <a:gd name="connsiteX15" fmla="*/ 2924175 w 6019800"/>
              <a:gd name="connsiteY15" fmla="*/ 571500 h 1666875"/>
              <a:gd name="connsiteX16" fmla="*/ 3019425 w 6019800"/>
              <a:gd name="connsiteY16" fmla="*/ 552450 h 1666875"/>
              <a:gd name="connsiteX17" fmla="*/ 3121818 w 6019800"/>
              <a:gd name="connsiteY17" fmla="*/ 802481 h 1666875"/>
              <a:gd name="connsiteX18" fmla="*/ 3174206 w 6019800"/>
              <a:gd name="connsiteY18" fmla="*/ 795338 h 1666875"/>
              <a:gd name="connsiteX19" fmla="*/ 3231357 w 6019800"/>
              <a:gd name="connsiteY19" fmla="*/ 731044 h 1666875"/>
              <a:gd name="connsiteX20" fmla="*/ 3312319 w 6019800"/>
              <a:gd name="connsiteY20" fmla="*/ 428625 h 1666875"/>
              <a:gd name="connsiteX21" fmla="*/ 3419475 w 6019800"/>
              <a:gd name="connsiteY21" fmla="*/ 438150 h 1666875"/>
              <a:gd name="connsiteX22" fmla="*/ 3445669 w 6019800"/>
              <a:gd name="connsiteY22" fmla="*/ 490538 h 1666875"/>
              <a:gd name="connsiteX23" fmla="*/ 3467100 w 6019800"/>
              <a:gd name="connsiteY23" fmla="*/ 666750 h 1666875"/>
              <a:gd name="connsiteX24" fmla="*/ 3552825 w 6019800"/>
              <a:gd name="connsiteY24" fmla="*/ 723900 h 1666875"/>
              <a:gd name="connsiteX25" fmla="*/ 3638550 w 6019800"/>
              <a:gd name="connsiteY25" fmla="*/ 638175 h 1666875"/>
              <a:gd name="connsiteX26" fmla="*/ 3648075 w 6019800"/>
              <a:gd name="connsiteY26" fmla="*/ 411956 h 1666875"/>
              <a:gd name="connsiteX27" fmla="*/ 3688556 w 6019800"/>
              <a:gd name="connsiteY27" fmla="*/ 369094 h 1666875"/>
              <a:gd name="connsiteX28" fmla="*/ 3819525 w 6019800"/>
              <a:gd name="connsiteY28" fmla="*/ 364331 h 1666875"/>
              <a:gd name="connsiteX29" fmla="*/ 3912394 w 6019800"/>
              <a:gd name="connsiteY29" fmla="*/ 409575 h 1666875"/>
              <a:gd name="connsiteX30" fmla="*/ 3962400 w 6019800"/>
              <a:gd name="connsiteY30" fmla="*/ 590550 h 1666875"/>
              <a:gd name="connsiteX31" fmla="*/ 4033837 w 6019800"/>
              <a:gd name="connsiteY31" fmla="*/ 823913 h 1666875"/>
              <a:gd name="connsiteX32" fmla="*/ 4090988 w 6019800"/>
              <a:gd name="connsiteY32" fmla="*/ 919163 h 1666875"/>
              <a:gd name="connsiteX33" fmla="*/ 4140994 w 6019800"/>
              <a:gd name="connsiteY33" fmla="*/ 959643 h 1666875"/>
              <a:gd name="connsiteX34" fmla="*/ 4264819 w 6019800"/>
              <a:gd name="connsiteY34" fmla="*/ 1021556 h 1666875"/>
              <a:gd name="connsiteX35" fmla="*/ 4429125 w 6019800"/>
              <a:gd name="connsiteY35" fmla="*/ 1038225 h 1666875"/>
              <a:gd name="connsiteX36" fmla="*/ 4676775 w 6019800"/>
              <a:gd name="connsiteY36" fmla="*/ 952500 h 1666875"/>
              <a:gd name="connsiteX37" fmla="*/ 4876800 w 6019800"/>
              <a:gd name="connsiteY37" fmla="*/ 838200 h 1666875"/>
              <a:gd name="connsiteX38" fmla="*/ 5000625 w 6019800"/>
              <a:gd name="connsiteY38" fmla="*/ 666750 h 1666875"/>
              <a:gd name="connsiteX39" fmla="*/ 5105400 w 6019800"/>
              <a:gd name="connsiteY39" fmla="*/ 419100 h 1666875"/>
              <a:gd name="connsiteX40" fmla="*/ 5181600 w 6019800"/>
              <a:gd name="connsiteY40" fmla="*/ 247650 h 1666875"/>
              <a:gd name="connsiteX41" fmla="*/ 5362575 w 6019800"/>
              <a:gd name="connsiteY41" fmla="*/ 152400 h 1666875"/>
              <a:gd name="connsiteX42" fmla="*/ 5876925 w 6019800"/>
              <a:gd name="connsiteY42" fmla="*/ 19050 h 1666875"/>
              <a:gd name="connsiteX43" fmla="*/ 6019800 w 6019800"/>
              <a:gd name="connsiteY43" fmla="*/ 0 h 1666875"/>
              <a:gd name="connsiteX44" fmla="*/ 6019800 w 6019800"/>
              <a:gd name="connsiteY44" fmla="*/ 1666875 h 1666875"/>
              <a:gd name="connsiteX45" fmla="*/ 0 w 6019800"/>
              <a:gd name="connsiteY45"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4456 w 6019800"/>
              <a:gd name="connsiteY7" fmla="*/ 1390650 h 1666875"/>
              <a:gd name="connsiteX8" fmla="*/ 1766888 w 6019800"/>
              <a:gd name="connsiteY8" fmla="*/ 1352550 h 1666875"/>
              <a:gd name="connsiteX9" fmla="*/ 2114550 w 6019800"/>
              <a:gd name="connsiteY9" fmla="*/ 1276350 h 1666875"/>
              <a:gd name="connsiteX10" fmla="*/ 2286000 w 6019800"/>
              <a:gd name="connsiteY10" fmla="*/ 1212056 h 1666875"/>
              <a:gd name="connsiteX11" fmla="*/ 2457450 w 6019800"/>
              <a:gd name="connsiteY11" fmla="*/ 1000125 h 1666875"/>
              <a:gd name="connsiteX12" fmla="*/ 2571750 w 6019800"/>
              <a:gd name="connsiteY12" fmla="*/ 821531 h 1666875"/>
              <a:gd name="connsiteX13" fmla="*/ 2726531 w 6019800"/>
              <a:gd name="connsiteY13" fmla="*/ 609600 h 1666875"/>
              <a:gd name="connsiteX14" fmla="*/ 2817019 w 6019800"/>
              <a:gd name="connsiteY14" fmla="*/ 578644 h 1666875"/>
              <a:gd name="connsiteX15" fmla="*/ 2924175 w 6019800"/>
              <a:gd name="connsiteY15" fmla="*/ 571500 h 1666875"/>
              <a:gd name="connsiteX16" fmla="*/ 3019425 w 6019800"/>
              <a:gd name="connsiteY16" fmla="*/ 552450 h 1666875"/>
              <a:gd name="connsiteX17" fmla="*/ 3121818 w 6019800"/>
              <a:gd name="connsiteY17" fmla="*/ 802481 h 1666875"/>
              <a:gd name="connsiteX18" fmla="*/ 3174206 w 6019800"/>
              <a:gd name="connsiteY18" fmla="*/ 795338 h 1666875"/>
              <a:gd name="connsiteX19" fmla="*/ 3231357 w 6019800"/>
              <a:gd name="connsiteY19" fmla="*/ 731044 h 1666875"/>
              <a:gd name="connsiteX20" fmla="*/ 3312319 w 6019800"/>
              <a:gd name="connsiteY20" fmla="*/ 428625 h 1666875"/>
              <a:gd name="connsiteX21" fmla="*/ 3419475 w 6019800"/>
              <a:gd name="connsiteY21" fmla="*/ 438150 h 1666875"/>
              <a:gd name="connsiteX22" fmla="*/ 3445669 w 6019800"/>
              <a:gd name="connsiteY22" fmla="*/ 490538 h 1666875"/>
              <a:gd name="connsiteX23" fmla="*/ 3467100 w 6019800"/>
              <a:gd name="connsiteY23" fmla="*/ 666750 h 1666875"/>
              <a:gd name="connsiteX24" fmla="*/ 3552825 w 6019800"/>
              <a:gd name="connsiteY24" fmla="*/ 723900 h 1666875"/>
              <a:gd name="connsiteX25" fmla="*/ 3638550 w 6019800"/>
              <a:gd name="connsiteY25" fmla="*/ 638175 h 1666875"/>
              <a:gd name="connsiteX26" fmla="*/ 3648075 w 6019800"/>
              <a:gd name="connsiteY26" fmla="*/ 411956 h 1666875"/>
              <a:gd name="connsiteX27" fmla="*/ 3688556 w 6019800"/>
              <a:gd name="connsiteY27" fmla="*/ 369094 h 1666875"/>
              <a:gd name="connsiteX28" fmla="*/ 3819525 w 6019800"/>
              <a:gd name="connsiteY28" fmla="*/ 364331 h 1666875"/>
              <a:gd name="connsiteX29" fmla="*/ 3912394 w 6019800"/>
              <a:gd name="connsiteY29" fmla="*/ 409575 h 1666875"/>
              <a:gd name="connsiteX30" fmla="*/ 3962400 w 6019800"/>
              <a:gd name="connsiteY30" fmla="*/ 590550 h 1666875"/>
              <a:gd name="connsiteX31" fmla="*/ 4033837 w 6019800"/>
              <a:gd name="connsiteY31" fmla="*/ 823913 h 1666875"/>
              <a:gd name="connsiteX32" fmla="*/ 4090988 w 6019800"/>
              <a:gd name="connsiteY32" fmla="*/ 919163 h 1666875"/>
              <a:gd name="connsiteX33" fmla="*/ 4140994 w 6019800"/>
              <a:gd name="connsiteY33" fmla="*/ 959643 h 1666875"/>
              <a:gd name="connsiteX34" fmla="*/ 4264819 w 6019800"/>
              <a:gd name="connsiteY34" fmla="*/ 1021556 h 1666875"/>
              <a:gd name="connsiteX35" fmla="*/ 4429125 w 6019800"/>
              <a:gd name="connsiteY35" fmla="*/ 1038225 h 1666875"/>
              <a:gd name="connsiteX36" fmla="*/ 4676775 w 6019800"/>
              <a:gd name="connsiteY36" fmla="*/ 952500 h 1666875"/>
              <a:gd name="connsiteX37" fmla="*/ 4876800 w 6019800"/>
              <a:gd name="connsiteY37" fmla="*/ 838200 h 1666875"/>
              <a:gd name="connsiteX38" fmla="*/ 5000625 w 6019800"/>
              <a:gd name="connsiteY38" fmla="*/ 666750 h 1666875"/>
              <a:gd name="connsiteX39" fmla="*/ 5105400 w 6019800"/>
              <a:gd name="connsiteY39" fmla="*/ 419100 h 1666875"/>
              <a:gd name="connsiteX40" fmla="*/ 5181600 w 6019800"/>
              <a:gd name="connsiteY40" fmla="*/ 247650 h 1666875"/>
              <a:gd name="connsiteX41" fmla="*/ 5362575 w 6019800"/>
              <a:gd name="connsiteY41" fmla="*/ 152400 h 1666875"/>
              <a:gd name="connsiteX42" fmla="*/ 5876925 w 6019800"/>
              <a:gd name="connsiteY42" fmla="*/ 19050 h 1666875"/>
              <a:gd name="connsiteX43" fmla="*/ 6019800 w 6019800"/>
              <a:gd name="connsiteY43" fmla="*/ 0 h 1666875"/>
              <a:gd name="connsiteX44" fmla="*/ 6019800 w 6019800"/>
              <a:gd name="connsiteY44" fmla="*/ 1666875 h 1666875"/>
              <a:gd name="connsiteX45" fmla="*/ 0 w 6019800"/>
              <a:gd name="connsiteY45"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4456 w 6019800"/>
              <a:gd name="connsiteY7" fmla="*/ 1390650 h 1666875"/>
              <a:gd name="connsiteX8" fmla="*/ 1766888 w 6019800"/>
              <a:gd name="connsiteY8" fmla="*/ 1352550 h 1666875"/>
              <a:gd name="connsiteX9" fmla="*/ 2019300 w 6019800"/>
              <a:gd name="connsiteY9" fmla="*/ 1302544 h 1666875"/>
              <a:gd name="connsiteX10" fmla="*/ 2286000 w 6019800"/>
              <a:gd name="connsiteY10" fmla="*/ 1212056 h 1666875"/>
              <a:gd name="connsiteX11" fmla="*/ 2457450 w 6019800"/>
              <a:gd name="connsiteY11" fmla="*/ 1000125 h 1666875"/>
              <a:gd name="connsiteX12" fmla="*/ 2571750 w 6019800"/>
              <a:gd name="connsiteY12" fmla="*/ 821531 h 1666875"/>
              <a:gd name="connsiteX13" fmla="*/ 2726531 w 6019800"/>
              <a:gd name="connsiteY13" fmla="*/ 609600 h 1666875"/>
              <a:gd name="connsiteX14" fmla="*/ 2817019 w 6019800"/>
              <a:gd name="connsiteY14" fmla="*/ 578644 h 1666875"/>
              <a:gd name="connsiteX15" fmla="*/ 2924175 w 6019800"/>
              <a:gd name="connsiteY15" fmla="*/ 571500 h 1666875"/>
              <a:gd name="connsiteX16" fmla="*/ 3019425 w 6019800"/>
              <a:gd name="connsiteY16" fmla="*/ 552450 h 1666875"/>
              <a:gd name="connsiteX17" fmla="*/ 3121818 w 6019800"/>
              <a:gd name="connsiteY17" fmla="*/ 802481 h 1666875"/>
              <a:gd name="connsiteX18" fmla="*/ 3174206 w 6019800"/>
              <a:gd name="connsiteY18" fmla="*/ 795338 h 1666875"/>
              <a:gd name="connsiteX19" fmla="*/ 3231357 w 6019800"/>
              <a:gd name="connsiteY19" fmla="*/ 731044 h 1666875"/>
              <a:gd name="connsiteX20" fmla="*/ 3312319 w 6019800"/>
              <a:gd name="connsiteY20" fmla="*/ 428625 h 1666875"/>
              <a:gd name="connsiteX21" fmla="*/ 3419475 w 6019800"/>
              <a:gd name="connsiteY21" fmla="*/ 438150 h 1666875"/>
              <a:gd name="connsiteX22" fmla="*/ 3445669 w 6019800"/>
              <a:gd name="connsiteY22" fmla="*/ 490538 h 1666875"/>
              <a:gd name="connsiteX23" fmla="*/ 3467100 w 6019800"/>
              <a:gd name="connsiteY23" fmla="*/ 666750 h 1666875"/>
              <a:gd name="connsiteX24" fmla="*/ 3552825 w 6019800"/>
              <a:gd name="connsiteY24" fmla="*/ 723900 h 1666875"/>
              <a:gd name="connsiteX25" fmla="*/ 3638550 w 6019800"/>
              <a:gd name="connsiteY25" fmla="*/ 638175 h 1666875"/>
              <a:gd name="connsiteX26" fmla="*/ 3648075 w 6019800"/>
              <a:gd name="connsiteY26" fmla="*/ 411956 h 1666875"/>
              <a:gd name="connsiteX27" fmla="*/ 3688556 w 6019800"/>
              <a:gd name="connsiteY27" fmla="*/ 369094 h 1666875"/>
              <a:gd name="connsiteX28" fmla="*/ 3819525 w 6019800"/>
              <a:gd name="connsiteY28" fmla="*/ 364331 h 1666875"/>
              <a:gd name="connsiteX29" fmla="*/ 3912394 w 6019800"/>
              <a:gd name="connsiteY29" fmla="*/ 409575 h 1666875"/>
              <a:gd name="connsiteX30" fmla="*/ 3962400 w 6019800"/>
              <a:gd name="connsiteY30" fmla="*/ 590550 h 1666875"/>
              <a:gd name="connsiteX31" fmla="*/ 4033837 w 6019800"/>
              <a:gd name="connsiteY31" fmla="*/ 823913 h 1666875"/>
              <a:gd name="connsiteX32" fmla="*/ 4090988 w 6019800"/>
              <a:gd name="connsiteY32" fmla="*/ 919163 h 1666875"/>
              <a:gd name="connsiteX33" fmla="*/ 4140994 w 6019800"/>
              <a:gd name="connsiteY33" fmla="*/ 959643 h 1666875"/>
              <a:gd name="connsiteX34" fmla="*/ 4264819 w 6019800"/>
              <a:gd name="connsiteY34" fmla="*/ 1021556 h 1666875"/>
              <a:gd name="connsiteX35" fmla="*/ 4429125 w 6019800"/>
              <a:gd name="connsiteY35" fmla="*/ 1038225 h 1666875"/>
              <a:gd name="connsiteX36" fmla="*/ 4676775 w 6019800"/>
              <a:gd name="connsiteY36" fmla="*/ 952500 h 1666875"/>
              <a:gd name="connsiteX37" fmla="*/ 4876800 w 6019800"/>
              <a:gd name="connsiteY37" fmla="*/ 838200 h 1666875"/>
              <a:gd name="connsiteX38" fmla="*/ 5000625 w 6019800"/>
              <a:gd name="connsiteY38" fmla="*/ 666750 h 1666875"/>
              <a:gd name="connsiteX39" fmla="*/ 5105400 w 6019800"/>
              <a:gd name="connsiteY39" fmla="*/ 419100 h 1666875"/>
              <a:gd name="connsiteX40" fmla="*/ 5181600 w 6019800"/>
              <a:gd name="connsiteY40" fmla="*/ 247650 h 1666875"/>
              <a:gd name="connsiteX41" fmla="*/ 5362575 w 6019800"/>
              <a:gd name="connsiteY41" fmla="*/ 152400 h 1666875"/>
              <a:gd name="connsiteX42" fmla="*/ 5876925 w 6019800"/>
              <a:gd name="connsiteY42" fmla="*/ 19050 h 1666875"/>
              <a:gd name="connsiteX43" fmla="*/ 6019800 w 6019800"/>
              <a:gd name="connsiteY43" fmla="*/ 0 h 1666875"/>
              <a:gd name="connsiteX44" fmla="*/ 6019800 w 6019800"/>
              <a:gd name="connsiteY44" fmla="*/ 1666875 h 1666875"/>
              <a:gd name="connsiteX45" fmla="*/ 0 w 6019800"/>
              <a:gd name="connsiteY45"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4456 w 6019800"/>
              <a:gd name="connsiteY7" fmla="*/ 1390650 h 1666875"/>
              <a:gd name="connsiteX8" fmla="*/ 1766888 w 6019800"/>
              <a:gd name="connsiteY8" fmla="*/ 1352550 h 1666875"/>
              <a:gd name="connsiteX9" fmla="*/ 2019300 w 6019800"/>
              <a:gd name="connsiteY9" fmla="*/ 1302544 h 1666875"/>
              <a:gd name="connsiteX10" fmla="*/ 2231231 w 6019800"/>
              <a:gd name="connsiteY10" fmla="*/ 1257300 h 1666875"/>
              <a:gd name="connsiteX11" fmla="*/ 2457450 w 6019800"/>
              <a:gd name="connsiteY11" fmla="*/ 1000125 h 1666875"/>
              <a:gd name="connsiteX12" fmla="*/ 2571750 w 6019800"/>
              <a:gd name="connsiteY12" fmla="*/ 821531 h 1666875"/>
              <a:gd name="connsiteX13" fmla="*/ 2726531 w 6019800"/>
              <a:gd name="connsiteY13" fmla="*/ 609600 h 1666875"/>
              <a:gd name="connsiteX14" fmla="*/ 2817019 w 6019800"/>
              <a:gd name="connsiteY14" fmla="*/ 578644 h 1666875"/>
              <a:gd name="connsiteX15" fmla="*/ 2924175 w 6019800"/>
              <a:gd name="connsiteY15" fmla="*/ 571500 h 1666875"/>
              <a:gd name="connsiteX16" fmla="*/ 3019425 w 6019800"/>
              <a:gd name="connsiteY16" fmla="*/ 552450 h 1666875"/>
              <a:gd name="connsiteX17" fmla="*/ 3121818 w 6019800"/>
              <a:gd name="connsiteY17" fmla="*/ 802481 h 1666875"/>
              <a:gd name="connsiteX18" fmla="*/ 3174206 w 6019800"/>
              <a:gd name="connsiteY18" fmla="*/ 795338 h 1666875"/>
              <a:gd name="connsiteX19" fmla="*/ 3231357 w 6019800"/>
              <a:gd name="connsiteY19" fmla="*/ 731044 h 1666875"/>
              <a:gd name="connsiteX20" fmla="*/ 3312319 w 6019800"/>
              <a:gd name="connsiteY20" fmla="*/ 428625 h 1666875"/>
              <a:gd name="connsiteX21" fmla="*/ 3419475 w 6019800"/>
              <a:gd name="connsiteY21" fmla="*/ 438150 h 1666875"/>
              <a:gd name="connsiteX22" fmla="*/ 3445669 w 6019800"/>
              <a:gd name="connsiteY22" fmla="*/ 490538 h 1666875"/>
              <a:gd name="connsiteX23" fmla="*/ 3467100 w 6019800"/>
              <a:gd name="connsiteY23" fmla="*/ 666750 h 1666875"/>
              <a:gd name="connsiteX24" fmla="*/ 3552825 w 6019800"/>
              <a:gd name="connsiteY24" fmla="*/ 723900 h 1666875"/>
              <a:gd name="connsiteX25" fmla="*/ 3638550 w 6019800"/>
              <a:gd name="connsiteY25" fmla="*/ 638175 h 1666875"/>
              <a:gd name="connsiteX26" fmla="*/ 3648075 w 6019800"/>
              <a:gd name="connsiteY26" fmla="*/ 411956 h 1666875"/>
              <a:gd name="connsiteX27" fmla="*/ 3688556 w 6019800"/>
              <a:gd name="connsiteY27" fmla="*/ 369094 h 1666875"/>
              <a:gd name="connsiteX28" fmla="*/ 3819525 w 6019800"/>
              <a:gd name="connsiteY28" fmla="*/ 364331 h 1666875"/>
              <a:gd name="connsiteX29" fmla="*/ 3912394 w 6019800"/>
              <a:gd name="connsiteY29" fmla="*/ 409575 h 1666875"/>
              <a:gd name="connsiteX30" fmla="*/ 3962400 w 6019800"/>
              <a:gd name="connsiteY30" fmla="*/ 590550 h 1666875"/>
              <a:gd name="connsiteX31" fmla="*/ 4033837 w 6019800"/>
              <a:gd name="connsiteY31" fmla="*/ 823913 h 1666875"/>
              <a:gd name="connsiteX32" fmla="*/ 4090988 w 6019800"/>
              <a:gd name="connsiteY32" fmla="*/ 919163 h 1666875"/>
              <a:gd name="connsiteX33" fmla="*/ 4140994 w 6019800"/>
              <a:gd name="connsiteY33" fmla="*/ 959643 h 1666875"/>
              <a:gd name="connsiteX34" fmla="*/ 4264819 w 6019800"/>
              <a:gd name="connsiteY34" fmla="*/ 1021556 h 1666875"/>
              <a:gd name="connsiteX35" fmla="*/ 4429125 w 6019800"/>
              <a:gd name="connsiteY35" fmla="*/ 1038225 h 1666875"/>
              <a:gd name="connsiteX36" fmla="*/ 4676775 w 6019800"/>
              <a:gd name="connsiteY36" fmla="*/ 952500 h 1666875"/>
              <a:gd name="connsiteX37" fmla="*/ 4876800 w 6019800"/>
              <a:gd name="connsiteY37" fmla="*/ 838200 h 1666875"/>
              <a:gd name="connsiteX38" fmla="*/ 5000625 w 6019800"/>
              <a:gd name="connsiteY38" fmla="*/ 666750 h 1666875"/>
              <a:gd name="connsiteX39" fmla="*/ 5105400 w 6019800"/>
              <a:gd name="connsiteY39" fmla="*/ 419100 h 1666875"/>
              <a:gd name="connsiteX40" fmla="*/ 5181600 w 6019800"/>
              <a:gd name="connsiteY40" fmla="*/ 247650 h 1666875"/>
              <a:gd name="connsiteX41" fmla="*/ 5362575 w 6019800"/>
              <a:gd name="connsiteY41" fmla="*/ 152400 h 1666875"/>
              <a:gd name="connsiteX42" fmla="*/ 5876925 w 6019800"/>
              <a:gd name="connsiteY42" fmla="*/ 19050 h 1666875"/>
              <a:gd name="connsiteX43" fmla="*/ 6019800 w 6019800"/>
              <a:gd name="connsiteY43" fmla="*/ 0 h 1666875"/>
              <a:gd name="connsiteX44" fmla="*/ 6019800 w 6019800"/>
              <a:gd name="connsiteY44" fmla="*/ 1666875 h 1666875"/>
              <a:gd name="connsiteX45" fmla="*/ 0 w 6019800"/>
              <a:gd name="connsiteY45"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4456 w 6019800"/>
              <a:gd name="connsiteY7" fmla="*/ 1390650 h 1666875"/>
              <a:gd name="connsiteX8" fmla="*/ 1766888 w 6019800"/>
              <a:gd name="connsiteY8" fmla="*/ 1352550 h 1666875"/>
              <a:gd name="connsiteX9" fmla="*/ 2019300 w 6019800"/>
              <a:gd name="connsiteY9" fmla="*/ 1302544 h 1666875"/>
              <a:gd name="connsiteX10" fmla="*/ 2231231 w 6019800"/>
              <a:gd name="connsiteY10" fmla="*/ 1257300 h 1666875"/>
              <a:gd name="connsiteX11" fmla="*/ 2369344 w 6019800"/>
              <a:gd name="connsiteY11" fmla="*/ 1119188 h 1666875"/>
              <a:gd name="connsiteX12" fmla="*/ 2457450 w 6019800"/>
              <a:gd name="connsiteY12" fmla="*/ 1000125 h 1666875"/>
              <a:gd name="connsiteX13" fmla="*/ 2571750 w 6019800"/>
              <a:gd name="connsiteY13" fmla="*/ 821531 h 1666875"/>
              <a:gd name="connsiteX14" fmla="*/ 2726531 w 6019800"/>
              <a:gd name="connsiteY14" fmla="*/ 609600 h 1666875"/>
              <a:gd name="connsiteX15" fmla="*/ 2817019 w 6019800"/>
              <a:gd name="connsiteY15" fmla="*/ 578644 h 1666875"/>
              <a:gd name="connsiteX16" fmla="*/ 2924175 w 6019800"/>
              <a:gd name="connsiteY16" fmla="*/ 571500 h 1666875"/>
              <a:gd name="connsiteX17" fmla="*/ 3019425 w 6019800"/>
              <a:gd name="connsiteY17" fmla="*/ 552450 h 1666875"/>
              <a:gd name="connsiteX18" fmla="*/ 3121818 w 6019800"/>
              <a:gd name="connsiteY18" fmla="*/ 802481 h 1666875"/>
              <a:gd name="connsiteX19" fmla="*/ 3174206 w 6019800"/>
              <a:gd name="connsiteY19" fmla="*/ 795338 h 1666875"/>
              <a:gd name="connsiteX20" fmla="*/ 3231357 w 6019800"/>
              <a:gd name="connsiteY20" fmla="*/ 731044 h 1666875"/>
              <a:gd name="connsiteX21" fmla="*/ 3312319 w 6019800"/>
              <a:gd name="connsiteY21" fmla="*/ 428625 h 1666875"/>
              <a:gd name="connsiteX22" fmla="*/ 3419475 w 6019800"/>
              <a:gd name="connsiteY22" fmla="*/ 438150 h 1666875"/>
              <a:gd name="connsiteX23" fmla="*/ 3445669 w 6019800"/>
              <a:gd name="connsiteY23" fmla="*/ 490538 h 1666875"/>
              <a:gd name="connsiteX24" fmla="*/ 3467100 w 6019800"/>
              <a:gd name="connsiteY24" fmla="*/ 666750 h 1666875"/>
              <a:gd name="connsiteX25" fmla="*/ 3552825 w 6019800"/>
              <a:gd name="connsiteY25" fmla="*/ 723900 h 1666875"/>
              <a:gd name="connsiteX26" fmla="*/ 3638550 w 6019800"/>
              <a:gd name="connsiteY26" fmla="*/ 638175 h 1666875"/>
              <a:gd name="connsiteX27" fmla="*/ 3648075 w 6019800"/>
              <a:gd name="connsiteY27" fmla="*/ 411956 h 1666875"/>
              <a:gd name="connsiteX28" fmla="*/ 3688556 w 6019800"/>
              <a:gd name="connsiteY28" fmla="*/ 369094 h 1666875"/>
              <a:gd name="connsiteX29" fmla="*/ 3819525 w 6019800"/>
              <a:gd name="connsiteY29" fmla="*/ 364331 h 1666875"/>
              <a:gd name="connsiteX30" fmla="*/ 3912394 w 6019800"/>
              <a:gd name="connsiteY30" fmla="*/ 409575 h 1666875"/>
              <a:gd name="connsiteX31" fmla="*/ 3962400 w 6019800"/>
              <a:gd name="connsiteY31" fmla="*/ 590550 h 1666875"/>
              <a:gd name="connsiteX32" fmla="*/ 4033837 w 6019800"/>
              <a:gd name="connsiteY32" fmla="*/ 823913 h 1666875"/>
              <a:gd name="connsiteX33" fmla="*/ 4090988 w 6019800"/>
              <a:gd name="connsiteY33" fmla="*/ 919163 h 1666875"/>
              <a:gd name="connsiteX34" fmla="*/ 4140994 w 6019800"/>
              <a:gd name="connsiteY34" fmla="*/ 959643 h 1666875"/>
              <a:gd name="connsiteX35" fmla="*/ 4264819 w 6019800"/>
              <a:gd name="connsiteY35" fmla="*/ 1021556 h 1666875"/>
              <a:gd name="connsiteX36" fmla="*/ 4429125 w 6019800"/>
              <a:gd name="connsiteY36" fmla="*/ 1038225 h 1666875"/>
              <a:gd name="connsiteX37" fmla="*/ 4676775 w 6019800"/>
              <a:gd name="connsiteY37" fmla="*/ 952500 h 1666875"/>
              <a:gd name="connsiteX38" fmla="*/ 4876800 w 6019800"/>
              <a:gd name="connsiteY38" fmla="*/ 838200 h 1666875"/>
              <a:gd name="connsiteX39" fmla="*/ 5000625 w 6019800"/>
              <a:gd name="connsiteY39" fmla="*/ 666750 h 1666875"/>
              <a:gd name="connsiteX40" fmla="*/ 5105400 w 6019800"/>
              <a:gd name="connsiteY40" fmla="*/ 419100 h 1666875"/>
              <a:gd name="connsiteX41" fmla="*/ 5181600 w 6019800"/>
              <a:gd name="connsiteY41" fmla="*/ 247650 h 1666875"/>
              <a:gd name="connsiteX42" fmla="*/ 5362575 w 6019800"/>
              <a:gd name="connsiteY42" fmla="*/ 152400 h 1666875"/>
              <a:gd name="connsiteX43" fmla="*/ 5876925 w 6019800"/>
              <a:gd name="connsiteY43" fmla="*/ 19050 h 1666875"/>
              <a:gd name="connsiteX44" fmla="*/ 6019800 w 6019800"/>
              <a:gd name="connsiteY44" fmla="*/ 0 h 1666875"/>
              <a:gd name="connsiteX45" fmla="*/ 6019800 w 6019800"/>
              <a:gd name="connsiteY45" fmla="*/ 1666875 h 1666875"/>
              <a:gd name="connsiteX46" fmla="*/ 0 w 6019800"/>
              <a:gd name="connsiteY46"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4456 w 6019800"/>
              <a:gd name="connsiteY7" fmla="*/ 1390650 h 1666875"/>
              <a:gd name="connsiteX8" fmla="*/ 1766888 w 6019800"/>
              <a:gd name="connsiteY8" fmla="*/ 1352550 h 1666875"/>
              <a:gd name="connsiteX9" fmla="*/ 2019300 w 6019800"/>
              <a:gd name="connsiteY9" fmla="*/ 1302544 h 1666875"/>
              <a:gd name="connsiteX10" fmla="*/ 2231231 w 6019800"/>
              <a:gd name="connsiteY10" fmla="*/ 1257300 h 1666875"/>
              <a:gd name="connsiteX11" fmla="*/ 2369344 w 6019800"/>
              <a:gd name="connsiteY11" fmla="*/ 1119188 h 1666875"/>
              <a:gd name="connsiteX12" fmla="*/ 2457450 w 6019800"/>
              <a:gd name="connsiteY12" fmla="*/ 1000125 h 1666875"/>
              <a:gd name="connsiteX13" fmla="*/ 2571750 w 6019800"/>
              <a:gd name="connsiteY13" fmla="*/ 821531 h 1666875"/>
              <a:gd name="connsiteX14" fmla="*/ 2726531 w 6019800"/>
              <a:gd name="connsiteY14" fmla="*/ 609600 h 1666875"/>
              <a:gd name="connsiteX15" fmla="*/ 2817019 w 6019800"/>
              <a:gd name="connsiteY15" fmla="*/ 578644 h 1666875"/>
              <a:gd name="connsiteX16" fmla="*/ 2924175 w 6019800"/>
              <a:gd name="connsiteY16" fmla="*/ 571500 h 1666875"/>
              <a:gd name="connsiteX17" fmla="*/ 3019425 w 6019800"/>
              <a:gd name="connsiteY17" fmla="*/ 552450 h 1666875"/>
              <a:gd name="connsiteX18" fmla="*/ 3121818 w 6019800"/>
              <a:gd name="connsiteY18" fmla="*/ 802481 h 1666875"/>
              <a:gd name="connsiteX19" fmla="*/ 3174206 w 6019800"/>
              <a:gd name="connsiteY19" fmla="*/ 795338 h 1666875"/>
              <a:gd name="connsiteX20" fmla="*/ 3231357 w 6019800"/>
              <a:gd name="connsiteY20" fmla="*/ 731044 h 1666875"/>
              <a:gd name="connsiteX21" fmla="*/ 3312319 w 6019800"/>
              <a:gd name="connsiteY21" fmla="*/ 428625 h 1666875"/>
              <a:gd name="connsiteX22" fmla="*/ 3419475 w 6019800"/>
              <a:gd name="connsiteY22" fmla="*/ 438150 h 1666875"/>
              <a:gd name="connsiteX23" fmla="*/ 3445669 w 6019800"/>
              <a:gd name="connsiteY23" fmla="*/ 490538 h 1666875"/>
              <a:gd name="connsiteX24" fmla="*/ 3467100 w 6019800"/>
              <a:gd name="connsiteY24" fmla="*/ 666750 h 1666875"/>
              <a:gd name="connsiteX25" fmla="*/ 3552825 w 6019800"/>
              <a:gd name="connsiteY25" fmla="*/ 723900 h 1666875"/>
              <a:gd name="connsiteX26" fmla="*/ 3638550 w 6019800"/>
              <a:gd name="connsiteY26" fmla="*/ 638175 h 1666875"/>
              <a:gd name="connsiteX27" fmla="*/ 3648075 w 6019800"/>
              <a:gd name="connsiteY27" fmla="*/ 411956 h 1666875"/>
              <a:gd name="connsiteX28" fmla="*/ 3688556 w 6019800"/>
              <a:gd name="connsiteY28" fmla="*/ 369094 h 1666875"/>
              <a:gd name="connsiteX29" fmla="*/ 3819525 w 6019800"/>
              <a:gd name="connsiteY29" fmla="*/ 364331 h 1666875"/>
              <a:gd name="connsiteX30" fmla="*/ 3912394 w 6019800"/>
              <a:gd name="connsiteY30" fmla="*/ 409575 h 1666875"/>
              <a:gd name="connsiteX31" fmla="*/ 3962400 w 6019800"/>
              <a:gd name="connsiteY31" fmla="*/ 590550 h 1666875"/>
              <a:gd name="connsiteX32" fmla="*/ 4033837 w 6019800"/>
              <a:gd name="connsiteY32" fmla="*/ 823913 h 1666875"/>
              <a:gd name="connsiteX33" fmla="*/ 4090988 w 6019800"/>
              <a:gd name="connsiteY33" fmla="*/ 919163 h 1666875"/>
              <a:gd name="connsiteX34" fmla="*/ 4140994 w 6019800"/>
              <a:gd name="connsiteY34" fmla="*/ 959643 h 1666875"/>
              <a:gd name="connsiteX35" fmla="*/ 4264819 w 6019800"/>
              <a:gd name="connsiteY35" fmla="*/ 1021556 h 1666875"/>
              <a:gd name="connsiteX36" fmla="*/ 4429125 w 6019800"/>
              <a:gd name="connsiteY36" fmla="*/ 1038225 h 1666875"/>
              <a:gd name="connsiteX37" fmla="*/ 4676775 w 6019800"/>
              <a:gd name="connsiteY37" fmla="*/ 952500 h 1666875"/>
              <a:gd name="connsiteX38" fmla="*/ 4876800 w 6019800"/>
              <a:gd name="connsiteY38" fmla="*/ 838200 h 1666875"/>
              <a:gd name="connsiteX39" fmla="*/ 5000625 w 6019800"/>
              <a:gd name="connsiteY39" fmla="*/ 666750 h 1666875"/>
              <a:gd name="connsiteX40" fmla="*/ 5105400 w 6019800"/>
              <a:gd name="connsiteY40" fmla="*/ 419100 h 1666875"/>
              <a:gd name="connsiteX41" fmla="*/ 5181600 w 6019800"/>
              <a:gd name="connsiteY41" fmla="*/ 247650 h 1666875"/>
              <a:gd name="connsiteX42" fmla="*/ 5362575 w 6019800"/>
              <a:gd name="connsiteY42" fmla="*/ 152400 h 1666875"/>
              <a:gd name="connsiteX43" fmla="*/ 5872163 w 6019800"/>
              <a:gd name="connsiteY43" fmla="*/ 45244 h 1666875"/>
              <a:gd name="connsiteX44" fmla="*/ 6019800 w 6019800"/>
              <a:gd name="connsiteY44" fmla="*/ 0 h 1666875"/>
              <a:gd name="connsiteX45" fmla="*/ 6019800 w 6019800"/>
              <a:gd name="connsiteY45" fmla="*/ 1666875 h 1666875"/>
              <a:gd name="connsiteX46" fmla="*/ 0 w 6019800"/>
              <a:gd name="connsiteY46"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4456 w 6019800"/>
              <a:gd name="connsiteY7" fmla="*/ 1390650 h 1666875"/>
              <a:gd name="connsiteX8" fmla="*/ 1766888 w 6019800"/>
              <a:gd name="connsiteY8" fmla="*/ 1352550 h 1666875"/>
              <a:gd name="connsiteX9" fmla="*/ 2019300 w 6019800"/>
              <a:gd name="connsiteY9" fmla="*/ 1302544 h 1666875"/>
              <a:gd name="connsiteX10" fmla="*/ 2231231 w 6019800"/>
              <a:gd name="connsiteY10" fmla="*/ 1257300 h 1666875"/>
              <a:gd name="connsiteX11" fmla="*/ 2369344 w 6019800"/>
              <a:gd name="connsiteY11" fmla="*/ 1119188 h 1666875"/>
              <a:gd name="connsiteX12" fmla="*/ 2457450 w 6019800"/>
              <a:gd name="connsiteY12" fmla="*/ 1000125 h 1666875"/>
              <a:gd name="connsiteX13" fmla="*/ 2571750 w 6019800"/>
              <a:gd name="connsiteY13" fmla="*/ 821531 h 1666875"/>
              <a:gd name="connsiteX14" fmla="*/ 2726531 w 6019800"/>
              <a:gd name="connsiteY14" fmla="*/ 609600 h 1666875"/>
              <a:gd name="connsiteX15" fmla="*/ 2817019 w 6019800"/>
              <a:gd name="connsiteY15" fmla="*/ 578644 h 1666875"/>
              <a:gd name="connsiteX16" fmla="*/ 2924175 w 6019800"/>
              <a:gd name="connsiteY16" fmla="*/ 571500 h 1666875"/>
              <a:gd name="connsiteX17" fmla="*/ 3019425 w 6019800"/>
              <a:gd name="connsiteY17" fmla="*/ 552450 h 1666875"/>
              <a:gd name="connsiteX18" fmla="*/ 3121818 w 6019800"/>
              <a:gd name="connsiteY18" fmla="*/ 802481 h 1666875"/>
              <a:gd name="connsiteX19" fmla="*/ 3174206 w 6019800"/>
              <a:gd name="connsiteY19" fmla="*/ 795338 h 1666875"/>
              <a:gd name="connsiteX20" fmla="*/ 3231357 w 6019800"/>
              <a:gd name="connsiteY20" fmla="*/ 731044 h 1666875"/>
              <a:gd name="connsiteX21" fmla="*/ 3312319 w 6019800"/>
              <a:gd name="connsiteY21" fmla="*/ 428625 h 1666875"/>
              <a:gd name="connsiteX22" fmla="*/ 3419475 w 6019800"/>
              <a:gd name="connsiteY22" fmla="*/ 438150 h 1666875"/>
              <a:gd name="connsiteX23" fmla="*/ 3445669 w 6019800"/>
              <a:gd name="connsiteY23" fmla="*/ 490538 h 1666875"/>
              <a:gd name="connsiteX24" fmla="*/ 3467100 w 6019800"/>
              <a:gd name="connsiteY24" fmla="*/ 666750 h 1666875"/>
              <a:gd name="connsiteX25" fmla="*/ 3552825 w 6019800"/>
              <a:gd name="connsiteY25" fmla="*/ 723900 h 1666875"/>
              <a:gd name="connsiteX26" fmla="*/ 3638550 w 6019800"/>
              <a:gd name="connsiteY26" fmla="*/ 638175 h 1666875"/>
              <a:gd name="connsiteX27" fmla="*/ 3648075 w 6019800"/>
              <a:gd name="connsiteY27" fmla="*/ 411956 h 1666875"/>
              <a:gd name="connsiteX28" fmla="*/ 3688556 w 6019800"/>
              <a:gd name="connsiteY28" fmla="*/ 369094 h 1666875"/>
              <a:gd name="connsiteX29" fmla="*/ 3819525 w 6019800"/>
              <a:gd name="connsiteY29" fmla="*/ 364331 h 1666875"/>
              <a:gd name="connsiteX30" fmla="*/ 3912394 w 6019800"/>
              <a:gd name="connsiteY30" fmla="*/ 409575 h 1666875"/>
              <a:gd name="connsiteX31" fmla="*/ 3962400 w 6019800"/>
              <a:gd name="connsiteY31" fmla="*/ 590550 h 1666875"/>
              <a:gd name="connsiteX32" fmla="*/ 4033837 w 6019800"/>
              <a:gd name="connsiteY32" fmla="*/ 823913 h 1666875"/>
              <a:gd name="connsiteX33" fmla="*/ 4090988 w 6019800"/>
              <a:gd name="connsiteY33" fmla="*/ 919163 h 1666875"/>
              <a:gd name="connsiteX34" fmla="*/ 4140994 w 6019800"/>
              <a:gd name="connsiteY34" fmla="*/ 959643 h 1666875"/>
              <a:gd name="connsiteX35" fmla="*/ 4264819 w 6019800"/>
              <a:gd name="connsiteY35" fmla="*/ 1021556 h 1666875"/>
              <a:gd name="connsiteX36" fmla="*/ 4429125 w 6019800"/>
              <a:gd name="connsiteY36" fmla="*/ 1038225 h 1666875"/>
              <a:gd name="connsiteX37" fmla="*/ 4676775 w 6019800"/>
              <a:gd name="connsiteY37" fmla="*/ 952500 h 1666875"/>
              <a:gd name="connsiteX38" fmla="*/ 4876800 w 6019800"/>
              <a:gd name="connsiteY38" fmla="*/ 838200 h 1666875"/>
              <a:gd name="connsiteX39" fmla="*/ 5000625 w 6019800"/>
              <a:gd name="connsiteY39" fmla="*/ 666750 h 1666875"/>
              <a:gd name="connsiteX40" fmla="*/ 5105400 w 6019800"/>
              <a:gd name="connsiteY40" fmla="*/ 419100 h 1666875"/>
              <a:gd name="connsiteX41" fmla="*/ 5181600 w 6019800"/>
              <a:gd name="connsiteY41" fmla="*/ 247650 h 1666875"/>
              <a:gd name="connsiteX42" fmla="*/ 5343525 w 6019800"/>
              <a:gd name="connsiteY42" fmla="*/ 169069 h 1666875"/>
              <a:gd name="connsiteX43" fmla="*/ 5872163 w 6019800"/>
              <a:gd name="connsiteY43" fmla="*/ 45244 h 1666875"/>
              <a:gd name="connsiteX44" fmla="*/ 6019800 w 6019800"/>
              <a:gd name="connsiteY44" fmla="*/ 0 h 1666875"/>
              <a:gd name="connsiteX45" fmla="*/ 6019800 w 6019800"/>
              <a:gd name="connsiteY45" fmla="*/ 1666875 h 1666875"/>
              <a:gd name="connsiteX46" fmla="*/ 0 w 6019800"/>
              <a:gd name="connsiteY46"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4456 w 6019800"/>
              <a:gd name="connsiteY7" fmla="*/ 1390650 h 1666875"/>
              <a:gd name="connsiteX8" fmla="*/ 1766888 w 6019800"/>
              <a:gd name="connsiteY8" fmla="*/ 1352550 h 1666875"/>
              <a:gd name="connsiteX9" fmla="*/ 2019300 w 6019800"/>
              <a:gd name="connsiteY9" fmla="*/ 1302544 h 1666875"/>
              <a:gd name="connsiteX10" fmla="*/ 2231231 w 6019800"/>
              <a:gd name="connsiteY10" fmla="*/ 1257300 h 1666875"/>
              <a:gd name="connsiteX11" fmla="*/ 2369344 w 6019800"/>
              <a:gd name="connsiteY11" fmla="*/ 1119188 h 1666875"/>
              <a:gd name="connsiteX12" fmla="*/ 2457450 w 6019800"/>
              <a:gd name="connsiteY12" fmla="*/ 1000125 h 1666875"/>
              <a:gd name="connsiteX13" fmla="*/ 2571750 w 6019800"/>
              <a:gd name="connsiteY13" fmla="*/ 821531 h 1666875"/>
              <a:gd name="connsiteX14" fmla="*/ 2726531 w 6019800"/>
              <a:gd name="connsiteY14" fmla="*/ 609600 h 1666875"/>
              <a:gd name="connsiteX15" fmla="*/ 2817019 w 6019800"/>
              <a:gd name="connsiteY15" fmla="*/ 578644 h 1666875"/>
              <a:gd name="connsiteX16" fmla="*/ 2924175 w 6019800"/>
              <a:gd name="connsiteY16" fmla="*/ 571500 h 1666875"/>
              <a:gd name="connsiteX17" fmla="*/ 3019425 w 6019800"/>
              <a:gd name="connsiteY17" fmla="*/ 552450 h 1666875"/>
              <a:gd name="connsiteX18" fmla="*/ 3121818 w 6019800"/>
              <a:gd name="connsiteY18" fmla="*/ 802481 h 1666875"/>
              <a:gd name="connsiteX19" fmla="*/ 3174206 w 6019800"/>
              <a:gd name="connsiteY19" fmla="*/ 795338 h 1666875"/>
              <a:gd name="connsiteX20" fmla="*/ 3231357 w 6019800"/>
              <a:gd name="connsiteY20" fmla="*/ 731044 h 1666875"/>
              <a:gd name="connsiteX21" fmla="*/ 3312319 w 6019800"/>
              <a:gd name="connsiteY21" fmla="*/ 428625 h 1666875"/>
              <a:gd name="connsiteX22" fmla="*/ 3419475 w 6019800"/>
              <a:gd name="connsiteY22" fmla="*/ 438150 h 1666875"/>
              <a:gd name="connsiteX23" fmla="*/ 3445669 w 6019800"/>
              <a:gd name="connsiteY23" fmla="*/ 490538 h 1666875"/>
              <a:gd name="connsiteX24" fmla="*/ 3467100 w 6019800"/>
              <a:gd name="connsiteY24" fmla="*/ 666750 h 1666875"/>
              <a:gd name="connsiteX25" fmla="*/ 3552825 w 6019800"/>
              <a:gd name="connsiteY25" fmla="*/ 723900 h 1666875"/>
              <a:gd name="connsiteX26" fmla="*/ 3638550 w 6019800"/>
              <a:gd name="connsiteY26" fmla="*/ 638175 h 1666875"/>
              <a:gd name="connsiteX27" fmla="*/ 3648075 w 6019800"/>
              <a:gd name="connsiteY27" fmla="*/ 411956 h 1666875"/>
              <a:gd name="connsiteX28" fmla="*/ 3688556 w 6019800"/>
              <a:gd name="connsiteY28" fmla="*/ 369094 h 1666875"/>
              <a:gd name="connsiteX29" fmla="*/ 3819525 w 6019800"/>
              <a:gd name="connsiteY29" fmla="*/ 364331 h 1666875"/>
              <a:gd name="connsiteX30" fmla="*/ 3912394 w 6019800"/>
              <a:gd name="connsiteY30" fmla="*/ 409575 h 1666875"/>
              <a:gd name="connsiteX31" fmla="*/ 3962400 w 6019800"/>
              <a:gd name="connsiteY31" fmla="*/ 590550 h 1666875"/>
              <a:gd name="connsiteX32" fmla="*/ 4033837 w 6019800"/>
              <a:gd name="connsiteY32" fmla="*/ 823913 h 1666875"/>
              <a:gd name="connsiteX33" fmla="*/ 4090988 w 6019800"/>
              <a:gd name="connsiteY33" fmla="*/ 919163 h 1666875"/>
              <a:gd name="connsiteX34" fmla="*/ 4140994 w 6019800"/>
              <a:gd name="connsiteY34" fmla="*/ 959643 h 1666875"/>
              <a:gd name="connsiteX35" fmla="*/ 4264819 w 6019800"/>
              <a:gd name="connsiteY35" fmla="*/ 1021556 h 1666875"/>
              <a:gd name="connsiteX36" fmla="*/ 4429125 w 6019800"/>
              <a:gd name="connsiteY36" fmla="*/ 1038225 h 1666875"/>
              <a:gd name="connsiteX37" fmla="*/ 4676775 w 6019800"/>
              <a:gd name="connsiteY37" fmla="*/ 952500 h 1666875"/>
              <a:gd name="connsiteX38" fmla="*/ 4876800 w 6019800"/>
              <a:gd name="connsiteY38" fmla="*/ 838200 h 1666875"/>
              <a:gd name="connsiteX39" fmla="*/ 5000625 w 6019800"/>
              <a:gd name="connsiteY39" fmla="*/ 666750 h 1666875"/>
              <a:gd name="connsiteX40" fmla="*/ 5105400 w 6019800"/>
              <a:gd name="connsiteY40" fmla="*/ 419100 h 1666875"/>
              <a:gd name="connsiteX41" fmla="*/ 5188744 w 6019800"/>
              <a:gd name="connsiteY41" fmla="*/ 257175 h 1666875"/>
              <a:gd name="connsiteX42" fmla="*/ 5343525 w 6019800"/>
              <a:gd name="connsiteY42" fmla="*/ 169069 h 1666875"/>
              <a:gd name="connsiteX43" fmla="*/ 5872163 w 6019800"/>
              <a:gd name="connsiteY43" fmla="*/ 45244 h 1666875"/>
              <a:gd name="connsiteX44" fmla="*/ 6019800 w 6019800"/>
              <a:gd name="connsiteY44" fmla="*/ 0 h 1666875"/>
              <a:gd name="connsiteX45" fmla="*/ 6019800 w 6019800"/>
              <a:gd name="connsiteY45" fmla="*/ 1666875 h 1666875"/>
              <a:gd name="connsiteX46" fmla="*/ 0 w 6019800"/>
              <a:gd name="connsiteY46"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4456 w 6019800"/>
              <a:gd name="connsiteY7" fmla="*/ 1390650 h 1666875"/>
              <a:gd name="connsiteX8" fmla="*/ 1766888 w 6019800"/>
              <a:gd name="connsiteY8" fmla="*/ 1352550 h 1666875"/>
              <a:gd name="connsiteX9" fmla="*/ 2019300 w 6019800"/>
              <a:gd name="connsiteY9" fmla="*/ 1302544 h 1666875"/>
              <a:gd name="connsiteX10" fmla="*/ 2231231 w 6019800"/>
              <a:gd name="connsiteY10" fmla="*/ 1257300 h 1666875"/>
              <a:gd name="connsiteX11" fmla="*/ 2369344 w 6019800"/>
              <a:gd name="connsiteY11" fmla="*/ 1119188 h 1666875"/>
              <a:gd name="connsiteX12" fmla="*/ 2457450 w 6019800"/>
              <a:gd name="connsiteY12" fmla="*/ 1000125 h 1666875"/>
              <a:gd name="connsiteX13" fmla="*/ 2571750 w 6019800"/>
              <a:gd name="connsiteY13" fmla="*/ 821531 h 1666875"/>
              <a:gd name="connsiteX14" fmla="*/ 2726531 w 6019800"/>
              <a:gd name="connsiteY14" fmla="*/ 609600 h 1666875"/>
              <a:gd name="connsiteX15" fmla="*/ 2817019 w 6019800"/>
              <a:gd name="connsiteY15" fmla="*/ 578644 h 1666875"/>
              <a:gd name="connsiteX16" fmla="*/ 2924175 w 6019800"/>
              <a:gd name="connsiteY16" fmla="*/ 571500 h 1666875"/>
              <a:gd name="connsiteX17" fmla="*/ 3019425 w 6019800"/>
              <a:gd name="connsiteY17" fmla="*/ 552450 h 1666875"/>
              <a:gd name="connsiteX18" fmla="*/ 3121818 w 6019800"/>
              <a:gd name="connsiteY18" fmla="*/ 802481 h 1666875"/>
              <a:gd name="connsiteX19" fmla="*/ 3174206 w 6019800"/>
              <a:gd name="connsiteY19" fmla="*/ 795338 h 1666875"/>
              <a:gd name="connsiteX20" fmla="*/ 3231357 w 6019800"/>
              <a:gd name="connsiteY20" fmla="*/ 731044 h 1666875"/>
              <a:gd name="connsiteX21" fmla="*/ 3312319 w 6019800"/>
              <a:gd name="connsiteY21" fmla="*/ 428625 h 1666875"/>
              <a:gd name="connsiteX22" fmla="*/ 3419475 w 6019800"/>
              <a:gd name="connsiteY22" fmla="*/ 438150 h 1666875"/>
              <a:gd name="connsiteX23" fmla="*/ 3445669 w 6019800"/>
              <a:gd name="connsiteY23" fmla="*/ 490538 h 1666875"/>
              <a:gd name="connsiteX24" fmla="*/ 3467100 w 6019800"/>
              <a:gd name="connsiteY24" fmla="*/ 666750 h 1666875"/>
              <a:gd name="connsiteX25" fmla="*/ 3552825 w 6019800"/>
              <a:gd name="connsiteY25" fmla="*/ 723900 h 1666875"/>
              <a:gd name="connsiteX26" fmla="*/ 3638550 w 6019800"/>
              <a:gd name="connsiteY26" fmla="*/ 638175 h 1666875"/>
              <a:gd name="connsiteX27" fmla="*/ 3648075 w 6019800"/>
              <a:gd name="connsiteY27" fmla="*/ 411956 h 1666875"/>
              <a:gd name="connsiteX28" fmla="*/ 3688556 w 6019800"/>
              <a:gd name="connsiteY28" fmla="*/ 369094 h 1666875"/>
              <a:gd name="connsiteX29" fmla="*/ 3819525 w 6019800"/>
              <a:gd name="connsiteY29" fmla="*/ 364331 h 1666875"/>
              <a:gd name="connsiteX30" fmla="*/ 3912394 w 6019800"/>
              <a:gd name="connsiteY30" fmla="*/ 409575 h 1666875"/>
              <a:gd name="connsiteX31" fmla="*/ 3962400 w 6019800"/>
              <a:gd name="connsiteY31" fmla="*/ 590550 h 1666875"/>
              <a:gd name="connsiteX32" fmla="*/ 4033837 w 6019800"/>
              <a:gd name="connsiteY32" fmla="*/ 823913 h 1666875"/>
              <a:gd name="connsiteX33" fmla="*/ 4090988 w 6019800"/>
              <a:gd name="connsiteY33" fmla="*/ 919163 h 1666875"/>
              <a:gd name="connsiteX34" fmla="*/ 4140994 w 6019800"/>
              <a:gd name="connsiteY34" fmla="*/ 959643 h 1666875"/>
              <a:gd name="connsiteX35" fmla="*/ 4264819 w 6019800"/>
              <a:gd name="connsiteY35" fmla="*/ 1021556 h 1666875"/>
              <a:gd name="connsiteX36" fmla="*/ 4429125 w 6019800"/>
              <a:gd name="connsiteY36" fmla="*/ 1038225 h 1666875"/>
              <a:gd name="connsiteX37" fmla="*/ 4676775 w 6019800"/>
              <a:gd name="connsiteY37" fmla="*/ 952500 h 1666875"/>
              <a:gd name="connsiteX38" fmla="*/ 4876800 w 6019800"/>
              <a:gd name="connsiteY38" fmla="*/ 838200 h 1666875"/>
              <a:gd name="connsiteX39" fmla="*/ 5000625 w 6019800"/>
              <a:gd name="connsiteY39" fmla="*/ 666750 h 1666875"/>
              <a:gd name="connsiteX40" fmla="*/ 5105400 w 6019800"/>
              <a:gd name="connsiteY40" fmla="*/ 419100 h 1666875"/>
              <a:gd name="connsiteX41" fmla="*/ 5124450 w 6019800"/>
              <a:gd name="connsiteY41" fmla="*/ 347663 h 1666875"/>
              <a:gd name="connsiteX42" fmla="*/ 5188744 w 6019800"/>
              <a:gd name="connsiteY42" fmla="*/ 257175 h 1666875"/>
              <a:gd name="connsiteX43" fmla="*/ 5343525 w 6019800"/>
              <a:gd name="connsiteY43" fmla="*/ 169069 h 1666875"/>
              <a:gd name="connsiteX44" fmla="*/ 5872163 w 6019800"/>
              <a:gd name="connsiteY44" fmla="*/ 45244 h 1666875"/>
              <a:gd name="connsiteX45" fmla="*/ 6019800 w 6019800"/>
              <a:gd name="connsiteY45" fmla="*/ 0 h 1666875"/>
              <a:gd name="connsiteX46" fmla="*/ 6019800 w 6019800"/>
              <a:gd name="connsiteY46" fmla="*/ 1666875 h 1666875"/>
              <a:gd name="connsiteX47" fmla="*/ 0 w 6019800"/>
              <a:gd name="connsiteY47"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4456 w 6019800"/>
              <a:gd name="connsiteY7" fmla="*/ 1390650 h 1666875"/>
              <a:gd name="connsiteX8" fmla="*/ 1766888 w 6019800"/>
              <a:gd name="connsiteY8" fmla="*/ 1352550 h 1666875"/>
              <a:gd name="connsiteX9" fmla="*/ 2019300 w 6019800"/>
              <a:gd name="connsiteY9" fmla="*/ 1302544 h 1666875"/>
              <a:gd name="connsiteX10" fmla="*/ 2231231 w 6019800"/>
              <a:gd name="connsiteY10" fmla="*/ 1257300 h 1666875"/>
              <a:gd name="connsiteX11" fmla="*/ 2369344 w 6019800"/>
              <a:gd name="connsiteY11" fmla="*/ 1119188 h 1666875"/>
              <a:gd name="connsiteX12" fmla="*/ 2457450 w 6019800"/>
              <a:gd name="connsiteY12" fmla="*/ 1000125 h 1666875"/>
              <a:gd name="connsiteX13" fmla="*/ 2571750 w 6019800"/>
              <a:gd name="connsiteY13" fmla="*/ 821531 h 1666875"/>
              <a:gd name="connsiteX14" fmla="*/ 2726531 w 6019800"/>
              <a:gd name="connsiteY14" fmla="*/ 609600 h 1666875"/>
              <a:gd name="connsiteX15" fmla="*/ 2817019 w 6019800"/>
              <a:gd name="connsiteY15" fmla="*/ 578644 h 1666875"/>
              <a:gd name="connsiteX16" fmla="*/ 2924175 w 6019800"/>
              <a:gd name="connsiteY16" fmla="*/ 571500 h 1666875"/>
              <a:gd name="connsiteX17" fmla="*/ 3019425 w 6019800"/>
              <a:gd name="connsiteY17" fmla="*/ 552450 h 1666875"/>
              <a:gd name="connsiteX18" fmla="*/ 3121818 w 6019800"/>
              <a:gd name="connsiteY18" fmla="*/ 802481 h 1666875"/>
              <a:gd name="connsiteX19" fmla="*/ 3174206 w 6019800"/>
              <a:gd name="connsiteY19" fmla="*/ 795338 h 1666875"/>
              <a:gd name="connsiteX20" fmla="*/ 3231357 w 6019800"/>
              <a:gd name="connsiteY20" fmla="*/ 731044 h 1666875"/>
              <a:gd name="connsiteX21" fmla="*/ 3312319 w 6019800"/>
              <a:gd name="connsiteY21" fmla="*/ 428625 h 1666875"/>
              <a:gd name="connsiteX22" fmla="*/ 3419475 w 6019800"/>
              <a:gd name="connsiteY22" fmla="*/ 438150 h 1666875"/>
              <a:gd name="connsiteX23" fmla="*/ 3445669 w 6019800"/>
              <a:gd name="connsiteY23" fmla="*/ 490538 h 1666875"/>
              <a:gd name="connsiteX24" fmla="*/ 3467100 w 6019800"/>
              <a:gd name="connsiteY24" fmla="*/ 666750 h 1666875"/>
              <a:gd name="connsiteX25" fmla="*/ 3552825 w 6019800"/>
              <a:gd name="connsiteY25" fmla="*/ 723900 h 1666875"/>
              <a:gd name="connsiteX26" fmla="*/ 3638550 w 6019800"/>
              <a:gd name="connsiteY26" fmla="*/ 638175 h 1666875"/>
              <a:gd name="connsiteX27" fmla="*/ 3648075 w 6019800"/>
              <a:gd name="connsiteY27" fmla="*/ 411956 h 1666875"/>
              <a:gd name="connsiteX28" fmla="*/ 3688556 w 6019800"/>
              <a:gd name="connsiteY28" fmla="*/ 369094 h 1666875"/>
              <a:gd name="connsiteX29" fmla="*/ 3819525 w 6019800"/>
              <a:gd name="connsiteY29" fmla="*/ 364331 h 1666875"/>
              <a:gd name="connsiteX30" fmla="*/ 3912394 w 6019800"/>
              <a:gd name="connsiteY30" fmla="*/ 409575 h 1666875"/>
              <a:gd name="connsiteX31" fmla="*/ 3962400 w 6019800"/>
              <a:gd name="connsiteY31" fmla="*/ 590550 h 1666875"/>
              <a:gd name="connsiteX32" fmla="*/ 4033837 w 6019800"/>
              <a:gd name="connsiteY32" fmla="*/ 823913 h 1666875"/>
              <a:gd name="connsiteX33" fmla="*/ 4090988 w 6019800"/>
              <a:gd name="connsiteY33" fmla="*/ 919163 h 1666875"/>
              <a:gd name="connsiteX34" fmla="*/ 4140994 w 6019800"/>
              <a:gd name="connsiteY34" fmla="*/ 959643 h 1666875"/>
              <a:gd name="connsiteX35" fmla="*/ 4264819 w 6019800"/>
              <a:gd name="connsiteY35" fmla="*/ 1021556 h 1666875"/>
              <a:gd name="connsiteX36" fmla="*/ 4429125 w 6019800"/>
              <a:gd name="connsiteY36" fmla="*/ 1038225 h 1666875"/>
              <a:gd name="connsiteX37" fmla="*/ 4676775 w 6019800"/>
              <a:gd name="connsiteY37" fmla="*/ 952500 h 1666875"/>
              <a:gd name="connsiteX38" fmla="*/ 4876800 w 6019800"/>
              <a:gd name="connsiteY38" fmla="*/ 838200 h 1666875"/>
              <a:gd name="connsiteX39" fmla="*/ 5000625 w 6019800"/>
              <a:gd name="connsiteY39" fmla="*/ 666750 h 1666875"/>
              <a:gd name="connsiteX40" fmla="*/ 5091113 w 6019800"/>
              <a:gd name="connsiteY40" fmla="*/ 431006 h 1666875"/>
              <a:gd name="connsiteX41" fmla="*/ 5124450 w 6019800"/>
              <a:gd name="connsiteY41" fmla="*/ 347663 h 1666875"/>
              <a:gd name="connsiteX42" fmla="*/ 5188744 w 6019800"/>
              <a:gd name="connsiteY42" fmla="*/ 257175 h 1666875"/>
              <a:gd name="connsiteX43" fmla="*/ 5343525 w 6019800"/>
              <a:gd name="connsiteY43" fmla="*/ 169069 h 1666875"/>
              <a:gd name="connsiteX44" fmla="*/ 5872163 w 6019800"/>
              <a:gd name="connsiteY44" fmla="*/ 45244 h 1666875"/>
              <a:gd name="connsiteX45" fmla="*/ 6019800 w 6019800"/>
              <a:gd name="connsiteY45" fmla="*/ 0 h 1666875"/>
              <a:gd name="connsiteX46" fmla="*/ 6019800 w 6019800"/>
              <a:gd name="connsiteY46" fmla="*/ 1666875 h 1666875"/>
              <a:gd name="connsiteX47" fmla="*/ 0 w 6019800"/>
              <a:gd name="connsiteY47"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4456 w 6019800"/>
              <a:gd name="connsiteY7" fmla="*/ 1390650 h 1666875"/>
              <a:gd name="connsiteX8" fmla="*/ 1766888 w 6019800"/>
              <a:gd name="connsiteY8" fmla="*/ 1352550 h 1666875"/>
              <a:gd name="connsiteX9" fmla="*/ 2019300 w 6019800"/>
              <a:gd name="connsiteY9" fmla="*/ 1302544 h 1666875"/>
              <a:gd name="connsiteX10" fmla="*/ 2231231 w 6019800"/>
              <a:gd name="connsiteY10" fmla="*/ 1257300 h 1666875"/>
              <a:gd name="connsiteX11" fmla="*/ 2369344 w 6019800"/>
              <a:gd name="connsiteY11" fmla="*/ 1119188 h 1666875"/>
              <a:gd name="connsiteX12" fmla="*/ 2457450 w 6019800"/>
              <a:gd name="connsiteY12" fmla="*/ 1000125 h 1666875"/>
              <a:gd name="connsiteX13" fmla="*/ 2571750 w 6019800"/>
              <a:gd name="connsiteY13" fmla="*/ 821531 h 1666875"/>
              <a:gd name="connsiteX14" fmla="*/ 2726531 w 6019800"/>
              <a:gd name="connsiteY14" fmla="*/ 609600 h 1666875"/>
              <a:gd name="connsiteX15" fmla="*/ 2817019 w 6019800"/>
              <a:gd name="connsiteY15" fmla="*/ 578644 h 1666875"/>
              <a:gd name="connsiteX16" fmla="*/ 2924175 w 6019800"/>
              <a:gd name="connsiteY16" fmla="*/ 571500 h 1666875"/>
              <a:gd name="connsiteX17" fmla="*/ 3019425 w 6019800"/>
              <a:gd name="connsiteY17" fmla="*/ 552450 h 1666875"/>
              <a:gd name="connsiteX18" fmla="*/ 3121818 w 6019800"/>
              <a:gd name="connsiteY18" fmla="*/ 802481 h 1666875"/>
              <a:gd name="connsiteX19" fmla="*/ 3174206 w 6019800"/>
              <a:gd name="connsiteY19" fmla="*/ 795338 h 1666875"/>
              <a:gd name="connsiteX20" fmla="*/ 3231357 w 6019800"/>
              <a:gd name="connsiteY20" fmla="*/ 731044 h 1666875"/>
              <a:gd name="connsiteX21" fmla="*/ 3312319 w 6019800"/>
              <a:gd name="connsiteY21" fmla="*/ 428625 h 1666875"/>
              <a:gd name="connsiteX22" fmla="*/ 3419475 w 6019800"/>
              <a:gd name="connsiteY22" fmla="*/ 438150 h 1666875"/>
              <a:gd name="connsiteX23" fmla="*/ 3445669 w 6019800"/>
              <a:gd name="connsiteY23" fmla="*/ 490538 h 1666875"/>
              <a:gd name="connsiteX24" fmla="*/ 3467100 w 6019800"/>
              <a:gd name="connsiteY24" fmla="*/ 666750 h 1666875"/>
              <a:gd name="connsiteX25" fmla="*/ 3552825 w 6019800"/>
              <a:gd name="connsiteY25" fmla="*/ 723900 h 1666875"/>
              <a:gd name="connsiteX26" fmla="*/ 3638550 w 6019800"/>
              <a:gd name="connsiteY26" fmla="*/ 638175 h 1666875"/>
              <a:gd name="connsiteX27" fmla="*/ 3648075 w 6019800"/>
              <a:gd name="connsiteY27" fmla="*/ 411956 h 1666875"/>
              <a:gd name="connsiteX28" fmla="*/ 3688556 w 6019800"/>
              <a:gd name="connsiteY28" fmla="*/ 369094 h 1666875"/>
              <a:gd name="connsiteX29" fmla="*/ 3819525 w 6019800"/>
              <a:gd name="connsiteY29" fmla="*/ 364331 h 1666875"/>
              <a:gd name="connsiteX30" fmla="*/ 3912394 w 6019800"/>
              <a:gd name="connsiteY30" fmla="*/ 409575 h 1666875"/>
              <a:gd name="connsiteX31" fmla="*/ 3962400 w 6019800"/>
              <a:gd name="connsiteY31" fmla="*/ 590550 h 1666875"/>
              <a:gd name="connsiteX32" fmla="*/ 4033837 w 6019800"/>
              <a:gd name="connsiteY32" fmla="*/ 823913 h 1666875"/>
              <a:gd name="connsiteX33" fmla="*/ 4090988 w 6019800"/>
              <a:gd name="connsiteY33" fmla="*/ 919163 h 1666875"/>
              <a:gd name="connsiteX34" fmla="*/ 4140994 w 6019800"/>
              <a:gd name="connsiteY34" fmla="*/ 959643 h 1666875"/>
              <a:gd name="connsiteX35" fmla="*/ 4264819 w 6019800"/>
              <a:gd name="connsiteY35" fmla="*/ 1021556 h 1666875"/>
              <a:gd name="connsiteX36" fmla="*/ 4429125 w 6019800"/>
              <a:gd name="connsiteY36" fmla="*/ 1038225 h 1666875"/>
              <a:gd name="connsiteX37" fmla="*/ 4676775 w 6019800"/>
              <a:gd name="connsiteY37" fmla="*/ 952500 h 1666875"/>
              <a:gd name="connsiteX38" fmla="*/ 4876800 w 6019800"/>
              <a:gd name="connsiteY38" fmla="*/ 838200 h 1666875"/>
              <a:gd name="connsiteX39" fmla="*/ 4933950 w 6019800"/>
              <a:gd name="connsiteY39" fmla="*/ 800100 h 1666875"/>
              <a:gd name="connsiteX40" fmla="*/ 5000625 w 6019800"/>
              <a:gd name="connsiteY40" fmla="*/ 666750 h 1666875"/>
              <a:gd name="connsiteX41" fmla="*/ 5091113 w 6019800"/>
              <a:gd name="connsiteY41" fmla="*/ 431006 h 1666875"/>
              <a:gd name="connsiteX42" fmla="*/ 5124450 w 6019800"/>
              <a:gd name="connsiteY42" fmla="*/ 347663 h 1666875"/>
              <a:gd name="connsiteX43" fmla="*/ 5188744 w 6019800"/>
              <a:gd name="connsiteY43" fmla="*/ 257175 h 1666875"/>
              <a:gd name="connsiteX44" fmla="*/ 5343525 w 6019800"/>
              <a:gd name="connsiteY44" fmla="*/ 169069 h 1666875"/>
              <a:gd name="connsiteX45" fmla="*/ 5872163 w 6019800"/>
              <a:gd name="connsiteY45" fmla="*/ 45244 h 1666875"/>
              <a:gd name="connsiteX46" fmla="*/ 6019800 w 6019800"/>
              <a:gd name="connsiteY46" fmla="*/ 0 h 1666875"/>
              <a:gd name="connsiteX47" fmla="*/ 6019800 w 6019800"/>
              <a:gd name="connsiteY47" fmla="*/ 1666875 h 1666875"/>
              <a:gd name="connsiteX48" fmla="*/ 0 w 6019800"/>
              <a:gd name="connsiteY48"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4456 w 6019800"/>
              <a:gd name="connsiteY7" fmla="*/ 1390650 h 1666875"/>
              <a:gd name="connsiteX8" fmla="*/ 1766888 w 6019800"/>
              <a:gd name="connsiteY8" fmla="*/ 1352550 h 1666875"/>
              <a:gd name="connsiteX9" fmla="*/ 2019300 w 6019800"/>
              <a:gd name="connsiteY9" fmla="*/ 1302544 h 1666875"/>
              <a:gd name="connsiteX10" fmla="*/ 2231231 w 6019800"/>
              <a:gd name="connsiteY10" fmla="*/ 1257300 h 1666875"/>
              <a:gd name="connsiteX11" fmla="*/ 2369344 w 6019800"/>
              <a:gd name="connsiteY11" fmla="*/ 1119188 h 1666875"/>
              <a:gd name="connsiteX12" fmla="*/ 2457450 w 6019800"/>
              <a:gd name="connsiteY12" fmla="*/ 1000125 h 1666875"/>
              <a:gd name="connsiteX13" fmla="*/ 2571750 w 6019800"/>
              <a:gd name="connsiteY13" fmla="*/ 821531 h 1666875"/>
              <a:gd name="connsiteX14" fmla="*/ 2726531 w 6019800"/>
              <a:gd name="connsiteY14" fmla="*/ 609600 h 1666875"/>
              <a:gd name="connsiteX15" fmla="*/ 2817019 w 6019800"/>
              <a:gd name="connsiteY15" fmla="*/ 578644 h 1666875"/>
              <a:gd name="connsiteX16" fmla="*/ 2924175 w 6019800"/>
              <a:gd name="connsiteY16" fmla="*/ 571500 h 1666875"/>
              <a:gd name="connsiteX17" fmla="*/ 3019425 w 6019800"/>
              <a:gd name="connsiteY17" fmla="*/ 552450 h 1666875"/>
              <a:gd name="connsiteX18" fmla="*/ 3121818 w 6019800"/>
              <a:gd name="connsiteY18" fmla="*/ 802481 h 1666875"/>
              <a:gd name="connsiteX19" fmla="*/ 3174206 w 6019800"/>
              <a:gd name="connsiteY19" fmla="*/ 795338 h 1666875"/>
              <a:gd name="connsiteX20" fmla="*/ 3231357 w 6019800"/>
              <a:gd name="connsiteY20" fmla="*/ 731044 h 1666875"/>
              <a:gd name="connsiteX21" fmla="*/ 3312319 w 6019800"/>
              <a:gd name="connsiteY21" fmla="*/ 428625 h 1666875"/>
              <a:gd name="connsiteX22" fmla="*/ 3419475 w 6019800"/>
              <a:gd name="connsiteY22" fmla="*/ 438150 h 1666875"/>
              <a:gd name="connsiteX23" fmla="*/ 3445669 w 6019800"/>
              <a:gd name="connsiteY23" fmla="*/ 490538 h 1666875"/>
              <a:gd name="connsiteX24" fmla="*/ 3467100 w 6019800"/>
              <a:gd name="connsiteY24" fmla="*/ 666750 h 1666875"/>
              <a:gd name="connsiteX25" fmla="*/ 3552825 w 6019800"/>
              <a:gd name="connsiteY25" fmla="*/ 723900 h 1666875"/>
              <a:gd name="connsiteX26" fmla="*/ 3638550 w 6019800"/>
              <a:gd name="connsiteY26" fmla="*/ 638175 h 1666875"/>
              <a:gd name="connsiteX27" fmla="*/ 3648075 w 6019800"/>
              <a:gd name="connsiteY27" fmla="*/ 411956 h 1666875"/>
              <a:gd name="connsiteX28" fmla="*/ 3688556 w 6019800"/>
              <a:gd name="connsiteY28" fmla="*/ 369094 h 1666875"/>
              <a:gd name="connsiteX29" fmla="*/ 3819525 w 6019800"/>
              <a:gd name="connsiteY29" fmla="*/ 364331 h 1666875"/>
              <a:gd name="connsiteX30" fmla="*/ 3912394 w 6019800"/>
              <a:gd name="connsiteY30" fmla="*/ 409575 h 1666875"/>
              <a:gd name="connsiteX31" fmla="*/ 3962400 w 6019800"/>
              <a:gd name="connsiteY31" fmla="*/ 590550 h 1666875"/>
              <a:gd name="connsiteX32" fmla="*/ 4033837 w 6019800"/>
              <a:gd name="connsiteY32" fmla="*/ 823913 h 1666875"/>
              <a:gd name="connsiteX33" fmla="*/ 4090988 w 6019800"/>
              <a:gd name="connsiteY33" fmla="*/ 919163 h 1666875"/>
              <a:gd name="connsiteX34" fmla="*/ 4140994 w 6019800"/>
              <a:gd name="connsiteY34" fmla="*/ 959643 h 1666875"/>
              <a:gd name="connsiteX35" fmla="*/ 4264819 w 6019800"/>
              <a:gd name="connsiteY35" fmla="*/ 1021556 h 1666875"/>
              <a:gd name="connsiteX36" fmla="*/ 4429125 w 6019800"/>
              <a:gd name="connsiteY36" fmla="*/ 1038225 h 1666875"/>
              <a:gd name="connsiteX37" fmla="*/ 4676775 w 6019800"/>
              <a:gd name="connsiteY37" fmla="*/ 952500 h 1666875"/>
              <a:gd name="connsiteX38" fmla="*/ 4855369 w 6019800"/>
              <a:gd name="connsiteY38" fmla="*/ 859631 h 1666875"/>
              <a:gd name="connsiteX39" fmla="*/ 4933950 w 6019800"/>
              <a:gd name="connsiteY39" fmla="*/ 800100 h 1666875"/>
              <a:gd name="connsiteX40" fmla="*/ 5000625 w 6019800"/>
              <a:gd name="connsiteY40" fmla="*/ 666750 h 1666875"/>
              <a:gd name="connsiteX41" fmla="*/ 5091113 w 6019800"/>
              <a:gd name="connsiteY41" fmla="*/ 431006 h 1666875"/>
              <a:gd name="connsiteX42" fmla="*/ 5124450 w 6019800"/>
              <a:gd name="connsiteY42" fmla="*/ 347663 h 1666875"/>
              <a:gd name="connsiteX43" fmla="*/ 5188744 w 6019800"/>
              <a:gd name="connsiteY43" fmla="*/ 257175 h 1666875"/>
              <a:gd name="connsiteX44" fmla="*/ 5343525 w 6019800"/>
              <a:gd name="connsiteY44" fmla="*/ 169069 h 1666875"/>
              <a:gd name="connsiteX45" fmla="*/ 5872163 w 6019800"/>
              <a:gd name="connsiteY45" fmla="*/ 45244 h 1666875"/>
              <a:gd name="connsiteX46" fmla="*/ 6019800 w 6019800"/>
              <a:gd name="connsiteY46" fmla="*/ 0 h 1666875"/>
              <a:gd name="connsiteX47" fmla="*/ 6019800 w 6019800"/>
              <a:gd name="connsiteY47" fmla="*/ 1666875 h 1666875"/>
              <a:gd name="connsiteX48" fmla="*/ 0 w 6019800"/>
              <a:gd name="connsiteY48"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4456 w 6019800"/>
              <a:gd name="connsiteY7" fmla="*/ 1390650 h 1666875"/>
              <a:gd name="connsiteX8" fmla="*/ 1766888 w 6019800"/>
              <a:gd name="connsiteY8" fmla="*/ 1352550 h 1666875"/>
              <a:gd name="connsiteX9" fmla="*/ 2019300 w 6019800"/>
              <a:gd name="connsiteY9" fmla="*/ 1302544 h 1666875"/>
              <a:gd name="connsiteX10" fmla="*/ 2231231 w 6019800"/>
              <a:gd name="connsiteY10" fmla="*/ 1257300 h 1666875"/>
              <a:gd name="connsiteX11" fmla="*/ 2369344 w 6019800"/>
              <a:gd name="connsiteY11" fmla="*/ 1119188 h 1666875"/>
              <a:gd name="connsiteX12" fmla="*/ 2457450 w 6019800"/>
              <a:gd name="connsiteY12" fmla="*/ 1000125 h 1666875"/>
              <a:gd name="connsiteX13" fmla="*/ 2571750 w 6019800"/>
              <a:gd name="connsiteY13" fmla="*/ 821531 h 1666875"/>
              <a:gd name="connsiteX14" fmla="*/ 2726531 w 6019800"/>
              <a:gd name="connsiteY14" fmla="*/ 609600 h 1666875"/>
              <a:gd name="connsiteX15" fmla="*/ 2817019 w 6019800"/>
              <a:gd name="connsiteY15" fmla="*/ 578644 h 1666875"/>
              <a:gd name="connsiteX16" fmla="*/ 2924175 w 6019800"/>
              <a:gd name="connsiteY16" fmla="*/ 571500 h 1666875"/>
              <a:gd name="connsiteX17" fmla="*/ 3019425 w 6019800"/>
              <a:gd name="connsiteY17" fmla="*/ 552450 h 1666875"/>
              <a:gd name="connsiteX18" fmla="*/ 3121818 w 6019800"/>
              <a:gd name="connsiteY18" fmla="*/ 802481 h 1666875"/>
              <a:gd name="connsiteX19" fmla="*/ 3174206 w 6019800"/>
              <a:gd name="connsiteY19" fmla="*/ 795338 h 1666875"/>
              <a:gd name="connsiteX20" fmla="*/ 3231357 w 6019800"/>
              <a:gd name="connsiteY20" fmla="*/ 731044 h 1666875"/>
              <a:gd name="connsiteX21" fmla="*/ 3312319 w 6019800"/>
              <a:gd name="connsiteY21" fmla="*/ 428625 h 1666875"/>
              <a:gd name="connsiteX22" fmla="*/ 3419475 w 6019800"/>
              <a:gd name="connsiteY22" fmla="*/ 438150 h 1666875"/>
              <a:gd name="connsiteX23" fmla="*/ 3445669 w 6019800"/>
              <a:gd name="connsiteY23" fmla="*/ 490538 h 1666875"/>
              <a:gd name="connsiteX24" fmla="*/ 3467100 w 6019800"/>
              <a:gd name="connsiteY24" fmla="*/ 666750 h 1666875"/>
              <a:gd name="connsiteX25" fmla="*/ 3552825 w 6019800"/>
              <a:gd name="connsiteY25" fmla="*/ 723900 h 1666875"/>
              <a:gd name="connsiteX26" fmla="*/ 3638550 w 6019800"/>
              <a:gd name="connsiteY26" fmla="*/ 638175 h 1666875"/>
              <a:gd name="connsiteX27" fmla="*/ 3648075 w 6019800"/>
              <a:gd name="connsiteY27" fmla="*/ 411956 h 1666875"/>
              <a:gd name="connsiteX28" fmla="*/ 3688556 w 6019800"/>
              <a:gd name="connsiteY28" fmla="*/ 369094 h 1666875"/>
              <a:gd name="connsiteX29" fmla="*/ 3819525 w 6019800"/>
              <a:gd name="connsiteY29" fmla="*/ 364331 h 1666875"/>
              <a:gd name="connsiteX30" fmla="*/ 3912394 w 6019800"/>
              <a:gd name="connsiteY30" fmla="*/ 409575 h 1666875"/>
              <a:gd name="connsiteX31" fmla="*/ 3962400 w 6019800"/>
              <a:gd name="connsiteY31" fmla="*/ 590550 h 1666875"/>
              <a:gd name="connsiteX32" fmla="*/ 4033837 w 6019800"/>
              <a:gd name="connsiteY32" fmla="*/ 823913 h 1666875"/>
              <a:gd name="connsiteX33" fmla="*/ 4090988 w 6019800"/>
              <a:gd name="connsiteY33" fmla="*/ 919163 h 1666875"/>
              <a:gd name="connsiteX34" fmla="*/ 4140994 w 6019800"/>
              <a:gd name="connsiteY34" fmla="*/ 959643 h 1666875"/>
              <a:gd name="connsiteX35" fmla="*/ 4264819 w 6019800"/>
              <a:gd name="connsiteY35" fmla="*/ 1021556 h 1666875"/>
              <a:gd name="connsiteX36" fmla="*/ 4429125 w 6019800"/>
              <a:gd name="connsiteY36" fmla="*/ 1038225 h 1666875"/>
              <a:gd name="connsiteX37" fmla="*/ 4676775 w 6019800"/>
              <a:gd name="connsiteY37" fmla="*/ 952500 h 1666875"/>
              <a:gd name="connsiteX38" fmla="*/ 4855369 w 6019800"/>
              <a:gd name="connsiteY38" fmla="*/ 859631 h 1666875"/>
              <a:gd name="connsiteX39" fmla="*/ 4933950 w 6019800"/>
              <a:gd name="connsiteY39" fmla="*/ 800100 h 1666875"/>
              <a:gd name="connsiteX40" fmla="*/ 5000625 w 6019800"/>
              <a:gd name="connsiteY40" fmla="*/ 666750 h 1666875"/>
              <a:gd name="connsiteX41" fmla="*/ 5091113 w 6019800"/>
              <a:gd name="connsiteY41" fmla="*/ 431006 h 1666875"/>
              <a:gd name="connsiteX42" fmla="*/ 5124450 w 6019800"/>
              <a:gd name="connsiteY42" fmla="*/ 347663 h 1666875"/>
              <a:gd name="connsiteX43" fmla="*/ 5188744 w 6019800"/>
              <a:gd name="connsiteY43" fmla="*/ 257175 h 1666875"/>
              <a:gd name="connsiteX44" fmla="*/ 5343525 w 6019800"/>
              <a:gd name="connsiteY44" fmla="*/ 169069 h 1666875"/>
              <a:gd name="connsiteX45" fmla="*/ 5872163 w 6019800"/>
              <a:gd name="connsiteY45" fmla="*/ 45244 h 1666875"/>
              <a:gd name="connsiteX46" fmla="*/ 6019800 w 6019800"/>
              <a:gd name="connsiteY46" fmla="*/ 0 h 1666875"/>
              <a:gd name="connsiteX47" fmla="*/ 6019800 w 6019800"/>
              <a:gd name="connsiteY47" fmla="*/ 1666875 h 1666875"/>
              <a:gd name="connsiteX48" fmla="*/ 0 w 6019800"/>
              <a:gd name="connsiteY48"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209675 w 6019800"/>
              <a:gd name="connsiteY7" fmla="*/ 1416844 h 1666875"/>
              <a:gd name="connsiteX8" fmla="*/ 1364456 w 6019800"/>
              <a:gd name="connsiteY8" fmla="*/ 1390650 h 1666875"/>
              <a:gd name="connsiteX9" fmla="*/ 1766888 w 6019800"/>
              <a:gd name="connsiteY9" fmla="*/ 1352550 h 1666875"/>
              <a:gd name="connsiteX10" fmla="*/ 2019300 w 6019800"/>
              <a:gd name="connsiteY10" fmla="*/ 1302544 h 1666875"/>
              <a:gd name="connsiteX11" fmla="*/ 2231231 w 6019800"/>
              <a:gd name="connsiteY11" fmla="*/ 1257300 h 1666875"/>
              <a:gd name="connsiteX12" fmla="*/ 2369344 w 6019800"/>
              <a:gd name="connsiteY12" fmla="*/ 1119188 h 1666875"/>
              <a:gd name="connsiteX13" fmla="*/ 2457450 w 6019800"/>
              <a:gd name="connsiteY13" fmla="*/ 1000125 h 1666875"/>
              <a:gd name="connsiteX14" fmla="*/ 2571750 w 6019800"/>
              <a:gd name="connsiteY14" fmla="*/ 821531 h 1666875"/>
              <a:gd name="connsiteX15" fmla="*/ 2726531 w 6019800"/>
              <a:gd name="connsiteY15" fmla="*/ 609600 h 1666875"/>
              <a:gd name="connsiteX16" fmla="*/ 2817019 w 6019800"/>
              <a:gd name="connsiteY16" fmla="*/ 578644 h 1666875"/>
              <a:gd name="connsiteX17" fmla="*/ 2924175 w 6019800"/>
              <a:gd name="connsiteY17" fmla="*/ 571500 h 1666875"/>
              <a:gd name="connsiteX18" fmla="*/ 3019425 w 6019800"/>
              <a:gd name="connsiteY18" fmla="*/ 552450 h 1666875"/>
              <a:gd name="connsiteX19" fmla="*/ 3121818 w 6019800"/>
              <a:gd name="connsiteY19" fmla="*/ 802481 h 1666875"/>
              <a:gd name="connsiteX20" fmla="*/ 3174206 w 6019800"/>
              <a:gd name="connsiteY20" fmla="*/ 795338 h 1666875"/>
              <a:gd name="connsiteX21" fmla="*/ 3231357 w 6019800"/>
              <a:gd name="connsiteY21" fmla="*/ 731044 h 1666875"/>
              <a:gd name="connsiteX22" fmla="*/ 3312319 w 6019800"/>
              <a:gd name="connsiteY22" fmla="*/ 428625 h 1666875"/>
              <a:gd name="connsiteX23" fmla="*/ 3419475 w 6019800"/>
              <a:gd name="connsiteY23" fmla="*/ 438150 h 1666875"/>
              <a:gd name="connsiteX24" fmla="*/ 3445669 w 6019800"/>
              <a:gd name="connsiteY24" fmla="*/ 490538 h 1666875"/>
              <a:gd name="connsiteX25" fmla="*/ 3467100 w 6019800"/>
              <a:gd name="connsiteY25" fmla="*/ 666750 h 1666875"/>
              <a:gd name="connsiteX26" fmla="*/ 3552825 w 6019800"/>
              <a:gd name="connsiteY26" fmla="*/ 723900 h 1666875"/>
              <a:gd name="connsiteX27" fmla="*/ 3638550 w 6019800"/>
              <a:gd name="connsiteY27" fmla="*/ 638175 h 1666875"/>
              <a:gd name="connsiteX28" fmla="*/ 3648075 w 6019800"/>
              <a:gd name="connsiteY28" fmla="*/ 411956 h 1666875"/>
              <a:gd name="connsiteX29" fmla="*/ 3688556 w 6019800"/>
              <a:gd name="connsiteY29" fmla="*/ 369094 h 1666875"/>
              <a:gd name="connsiteX30" fmla="*/ 3819525 w 6019800"/>
              <a:gd name="connsiteY30" fmla="*/ 364331 h 1666875"/>
              <a:gd name="connsiteX31" fmla="*/ 3912394 w 6019800"/>
              <a:gd name="connsiteY31" fmla="*/ 409575 h 1666875"/>
              <a:gd name="connsiteX32" fmla="*/ 3962400 w 6019800"/>
              <a:gd name="connsiteY32" fmla="*/ 590550 h 1666875"/>
              <a:gd name="connsiteX33" fmla="*/ 4033837 w 6019800"/>
              <a:gd name="connsiteY33" fmla="*/ 823913 h 1666875"/>
              <a:gd name="connsiteX34" fmla="*/ 4090988 w 6019800"/>
              <a:gd name="connsiteY34" fmla="*/ 919163 h 1666875"/>
              <a:gd name="connsiteX35" fmla="*/ 4140994 w 6019800"/>
              <a:gd name="connsiteY35" fmla="*/ 959643 h 1666875"/>
              <a:gd name="connsiteX36" fmla="*/ 4264819 w 6019800"/>
              <a:gd name="connsiteY36" fmla="*/ 1021556 h 1666875"/>
              <a:gd name="connsiteX37" fmla="*/ 4429125 w 6019800"/>
              <a:gd name="connsiteY37" fmla="*/ 1038225 h 1666875"/>
              <a:gd name="connsiteX38" fmla="*/ 4676775 w 6019800"/>
              <a:gd name="connsiteY38" fmla="*/ 952500 h 1666875"/>
              <a:gd name="connsiteX39" fmla="*/ 4855369 w 6019800"/>
              <a:gd name="connsiteY39" fmla="*/ 859631 h 1666875"/>
              <a:gd name="connsiteX40" fmla="*/ 4933950 w 6019800"/>
              <a:gd name="connsiteY40" fmla="*/ 800100 h 1666875"/>
              <a:gd name="connsiteX41" fmla="*/ 5000625 w 6019800"/>
              <a:gd name="connsiteY41" fmla="*/ 666750 h 1666875"/>
              <a:gd name="connsiteX42" fmla="*/ 5091113 w 6019800"/>
              <a:gd name="connsiteY42" fmla="*/ 431006 h 1666875"/>
              <a:gd name="connsiteX43" fmla="*/ 5124450 w 6019800"/>
              <a:gd name="connsiteY43" fmla="*/ 347663 h 1666875"/>
              <a:gd name="connsiteX44" fmla="*/ 5188744 w 6019800"/>
              <a:gd name="connsiteY44" fmla="*/ 257175 h 1666875"/>
              <a:gd name="connsiteX45" fmla="*/ 5343525 w 6019800"/>
              <a:gd name="connsiteY45" fmla="*/ 169069 h 1666875"/>
              <a:gd name="connsiteX46" fmla="*/ 5872163 w 6019800"/>
              <a:gd name="connsiteY46" fmla="*/ 45244 h 1666875"/>
              <a:gd name="connsiteX47" fmla="*/ 6019800 w 6019800"/>
              <a:gd name="connsiteY47" fmla="*/ 0 h 1666875"/>
              <a:gd name="connsiteX48" fmla="*/ 6019800 w 6019800"/>
              <a:gd name="connsiteY48" fmla="*/ 1666875 h 1666875"/>
              <a:gd name="connsiteX49" fmla="*/ 0 w 6019800"/>
              <a:gd name="connsiteY49" fmla="*/ 1657350 h 1666875"/>
              <a:gd name="connsiteX0" fmla="*/ 0 w 6019800"/>
              <a:gd name="connsiteY0" fmla="*/ 1678781 h 1678781"/>
              <a:gd name="connsiteX1" fmla="*/ 9525 w 6019800"/>
              <a:gd name="connsiteY1" fmla="*/ 1457325 h 1678781"/>
              <a:gd name="connsiteX2" fmla="*/ 171450 w 6019800"/>
              <a:gd name="connsiteY2" fmla="*/ 1457325 h 1678781"/>
              <a:gd name="connsiteX3" fmla="*/ 428625 w 6019800"/>
              <a:gd name="connsiteY3" fmla="*/ 1466850 h 1678781"/>
              <a:gd name="connsiteX4" fmla="*/ 619125 w 6019800"/>
              <a:gd name="connsiteY4" fmla="*/ 1447800 h 1678781"/>
              <a:gd name="connsiteX5" fmla="*/ 866775 w 6019800"/>
              <a:gd name="connsiteY5" fmla="*/ 1419225 h 1678781"/>
              <a:gd name="connsiteX6" fmla="*/ 1066800 w 6019800"/>
              <a:gd name="connsiteY6" fmla="*/ 1419225 h 1678781"/>
              <a:gd name="connsiteX7" fmla="*/ 1209675 w 6019800"/>
              <a:gd name="connsiteY7" fmla="*/ 1416844 h 1678781"/>
              <a:gd name="connsiteX8" fmla="*/ 1364456 w 6019800"/>
              <a:gd name="connsiteY8" fmla="*/ 1390650 h 1678781"/>
              <a:gd name="connsiteX9" fmla="*/ 1766888 w 6019800"/>
              <a:gd name="connsiteY9" fmla="*/ 1352550 h 1678781"/>
              <a:gd name="connsiteX10" fmla="*/ 2019300 w 6019800"/>
              <a:gd name="connsiteY10" fmla="*/ 1302544 h 1678781"/>
              <a:gd name="connsiteX11" fmla="*/ 2231231 w 6019800"/>
              <a:gd name="connsiteY11" fmla="*/ 1257300 h 1678781"/>
              <a:gd name="connsiteX12" fmla="*/ 2369344 w 6019800"/>
              <a:gd name="connsiteY12" fmla="*/ 1119188 h 1678781"/>
              <a:gd name="connsiteX13" fmla="*/ 2457450 w 6019800"/>
              <a:gd name="connsiteY13" fmla="*/ 1000125 h 1678781"/>
              <a:gd name="connsiteX14" fmla="*/ 2571750 w 6019800"/>
              <a:gd name="connsiteY14" fmla="*/ 821531 h 1678781"/>
              <a:gd name="connsiteX15" fmla="*/ 2726531 w 6019800"/>
              <a:gd name="connsiteY15" fmla="*/ 609600 h 1678781"/>
              <a:gd name="connsiteX16" fmla="*/ 2817019 w 6019800"/>
              <a:gd name="connsiteY16" fmla="*/ 578644 h 1678781"/>
              <a:gd name="connsiteX17" fmla="*/ 2924175 w 6019800"/>
              <a:gd name="connsiteY17" fmla="*/ 571500 h 1678781"/>
              <a:gd name="connsiteX18" fmla="*/ 3019425 w 6019800"/>
              <a:gd name="connsiteY18" fmla="*/ 552450 h 1678781"/>
              <a:gd name="connsiteX19" fmla="*/ 3121818 w 6019800"/>
              <a:gd name="connsiteY19" fmla="*/ 802481 h 1678781"/>
              <a:gd name="connsiteX20" fmla="*/ 3174206 w 6019800"/>
              <a:gd name="connsiteY20" fmla="*/ 795338 h 1678781"/>
              <a:gd name="connsiteX21" fmla="*/ 3231357 w 6019800"/>
              <a:gd name="connsiteY21" fmla="*/ 731044 h 1678781"/>
              <a:gd name="connsiteX22" fmla="*/ 3312319 w 6019800"/>
              <a:gd name="connsiteY22" fmla="*/ 428625 h 1678781"/>
              <a:gd name="connsiteX23" fmla="*/ 3419475 w 6019800"/>
              <a:gd name="connsiteY23" fmla="*/ 438150 h 1678781"/>
              <a:gd name="connsiteX24" fmla="*/ 3445669 w 6019800"/>
              <a:gd name="connsiteY24" fmla="*/ 490538 h 1678781"/>
              <a:gd name="connsiteX25" fmla="*/ 3467100 w 6019800"/>
              <a:gd name="connsiteY25" fmla="*/ 666750 h 1678781"/>
              <a:gd name="connsiteX26" fmla="*/ 3552825 w 6019800"/>
              <a:gd name="connsiteY26" fmla="*/ 723900 h 1678781"/>
              <a:gd name="connsiteX27" fmla="*/ 3638550 w 6019800"/>
              <a:gd name="connsiteY27" fmla="*/ 638175 h 1678781"/>
              <a:gd name="connsiteX28" fmla="*/ 3648075 w 6019800"/>
              <a:gd name="connsiteY28" fmla="*/ 411956 h 1678781"/>
              <a:gd name="connsiteX29" fmla="*/ 3688556 w 6019800"/>
              <a:gd name="connsiteY29" fmla="*/ 369094 h 1678781"/>
              <a:gd name="connsiteX30" fmla="*/ 3819525 w 6019800"/>
              <a:gd name="connsiteY30" fmla="*/ 364331 h 1678781"/>
              <a:gd name="connsiteX31" fmla="*/ 3912394 w 6019800"/>
              <a:gd name="connsiteY31" fmla="*/ 409575 h 1678781"/>
              <a:gd name="connsiteX32" fmla="*/ 3962400 w 6019800"/>
              <a:gd name="connsiteY32" fmla="*/ 590550 h 1678781"/>
              <a:gd name="connsiteX33" fmla="*/ 4033837 w 6019800"/>
              <a:gd name="connsiteY33" fmla="*/ 823913 h 1678781"/>
              <a:gd name="connsiteX34" fmla="*/ 4090988 w 6019800"/>
              <a:gd name="connsiteY34" fmla="*/ 919163 h 1678781"/>
              <a:gd name="connsiteX35" fmla="*/ 4140994 w 6019800"/>
              <a:gd name="connsiteY35" fmla="*/ 959643 h 1678781"/>
              <a:gd name="connsiteX36" fmla="*/ 4264819 w 6019800"/>
              <a:gd name="connsiteY36" fmla="*/ 1021556 h 1678781"/>
              <a:gd name="connsiteX37" fmla="*/ 4429125 w 6019800"/>
              <a:gd name="connsiteY37" fmla="*/ 1038225 h 1678781"/>
              <a:gd name="connsiteX38" fmla="*/ 4676775 w 6019800"/>
              <a:gd name="connsiteY38" fmla="*/ 952500 h 1678781"/>
              <a:gd name="connsiteX39" fmla="*/ 4855369 w 6019800"/>
              <a:gd name="connsiteY39" fmla="*/ 859631 h 1678781"/>
              <a:gd name="connsiteX40" fmla="*/ 4933950 w 6019800"/>
              <a:gd name="connsiteY40" fmla="*/ 800100 h 1678781"/>
              <a:gd name="connsiteX41" fmla="*/ 5000625 w 6019800"/>
              <a:gd name="connsiteY41" fmla="*/ 666750 h 1678781"/>
              <a:gd name="connsiteX42" fmla="*/ 5091113 w 6019800"/>
              <a:gd name="connsiteY42" fmla="*/ 431006 h 1678781"/>
              <a:gd name="connsiteX43" fmla="*/ 5124450 w 6019800"/>
              <a:gd name="connsiteY43" fmla="*/ 347663 h 1678781"/>
              <a:gd name="connsiteX44" fmla="*/ 5188744 w 6019800"/>
              <a:gd name="connsiteY44" fmla="*/ 257175 h 1678781"/>
              <a:gd name="connsiteX45" fmla="*/ 5343525 w 6019800"/>
              <a:gd name="connsiteY45" fmla="*/ 169069 h 1678781"/>
              <a:gd name="connsiteX46" fmla="*/ 5872163 w 6019800"/>
              <a:gd name="connsiteY46" fmla="*/ 45244 h 1678781"/>
              <a:gd name="connsiteX47" fmla="*/ 6019800 w 6019800"/>
              <a:gd name="connsiteY47" fmla="*/ 0 h 1678781"/>
              <a:gd name="connsiteX48" fmla="*/ 6019800 w 6019800"/>
              <a:gd name="connsiteY48" fmla="*/ 1666875 h 1678781"/>
              <a:gd name="connsiteX49" fmla="*/ 0 w 6019800"/>
              <a:gd name="connsiteY49" fmla="*/ 1678781 h 1678781"/>
              <a:gd name="connsiteX0" fmla="*/ 0 w 6019800"/>
              <a:gd name="connsiteY0" fmla="*/ 1678781 h 1681162"/>
              <a:gd name="connsiteX1" fmla="*/ 9525 w 6019800"/>
              <a:gd name="connsiteY1" fmla="*/ 1457325 h 1681162"/>
              <a:gd name="connsiteX2" fmla="*/ 171450 w 6019800"/>
              <a:gd name="connsiteY2" fmla="*/ 1457325 h 1681162"/>
              <a:gd name="connsiteX3" fmla="*/ 428625 w 6019800"/>
              <a:gd name="connsiteY3" fmla="*/ 1466850 h 1681162"/>
              <a:gd name="connsiteX4" fmla="*/ 619125 w 6019800"/>
              <a:gd name="connsiteY4" fmla="*/ 1447800 h 1681162"/>
              <a:gd name="connsiteX5" fmla="*/ 866775 w 6019800"/>
              <a:gd name="connsiteY5" fmla="*/ 1419225 h 1681162"/>
              <a:gd name="connsiteX6" fmla="*/ 1066800 w 6019800"/>
              <a:gd name="connsiteY6" fmla="*/ 1419225 h 1681162"/>
              <a:gd name="connsiteX7" fmla="*/ 1209675 w 6019800"/>
              <a:gd name="connsiteY7" fmla="*/ 1416844 h 1681162"/>
              <a:gd name="connsiteX8" fmla="*/ 1364456 w 6019800"/>
              <a:gd name="connsiteY8" fmla="*/ 1390650 h 1681162"/>
              <a:gd name="connsiteX9" fmla="*/ 1766888 w 6019800"/>
              <a:gd name="connsiteY9" fmla="*/ 1352550 h 1681162"/>
              <a:gd name="connsiteX10" fmla="*/ 2019300 w 6019800"/>
              <a:gd name="connsiteY10" fmla="*/ 1302544 h 1681162"/>
              <a:gd name="connsiteX11" fmla="*/ 2231231 w 6019800"/>
              <a:gd name="connsiteY11" fmla="*/ 1257300 h 1681162"/>
              <a:gd name="connsiteX12" fmla="*/ 2369344 w 6019800"/>
              <a:gd name="connsiteY12" fmla="*/ 1119188 h 1681162"/>
              <a:gd name="connsiteX13" fmla="*/ 2457450 w 6019800"/>
              <a:gd name="connsiteY13" fmla="*/ 1000125 h 1681162"/>
              <a:gd name="connsiteX14" fmla="*/ 2571750 w 6019800"/>
              <a:gd name="connsiteY14" fmla="*/ 821531 h 1681162"/>
              <a:gd name="connsiteX15" fmla="*/ 2726531 w 6019800"/>
              <a:gd name="connsiteY15" fmla="*/ 609600 h 1681162"/>
              <a:gd name="connsiteX16" fmla="*/ 2817019 w 6019800"/>
              <a:gd name="connsiteY16" fmla="*/ 578644 h 1681162"/>
              <a:gd name="connsiteX17" fmla="*/ 2924175 w 6019800"/>
              <a:gd name="connsiteY17" fmla="*/ 571500 h 1681162"/>
              <a:gd name="connsiteX18" fmla="*/ 3019425 w 6019800"/>
              <a:gd name="connsiteY18" fmla="*/ 552450 h 1681162"/>
              <a:gd name="connsiteX19" fmla="*/ 3121818 w 6019800"/>
              <a:gd name="connsiteY19" fmla="*/ 802481 h 1681162"/>
              <a:gd name="connsiteX20" fmla="*/ 3174206 w 6019800"/>
              <a:gd name="connsiteY20" fmla="*/ 795338 h 1681162"/>
              <a:gd name="connsiteX21" fmla="*/ 3231357 w 6019800"/>
              <a:gd name="connsiteY21" fmla="*/ 731044 h 1681162"/>
              <a:gd name="connsiteX22" fmla="*/ 3312319 w 6019800"/>
              <a:gd name="connsiteY22" fmla="*/ 428625 h 1681162"/>
              <a:gd name="connsiteX23" fmla="*/ 3419475 w 6019800"/>
              <a:gd name="connsiteY23" fmla="*/ 438150 h 1681162"/>
              <a:gd name="connsiteX24" fmla="*/ 3445669 w 6019800"/>
              <a:gd name="connsiteY24" fmla="*/ 490538 h 1681162"/>
              <a:gd name="connsiteX25" fmla="*/ 3467100 w 6019800"/>
              <a:gd name="connsiteY25" fmla="*/ 666750 h 1681162"/>
              <a:gd name="connsiteX26" fmla="*/ 3552825 w 6019800"/>
              <a:gd name="connsiteY26" fmla="*/ 723900 h 1681162"/>
              <a:gd name="connsiteX27" fmla="*/ 3638550 w 6019800"/>
              <a:gd name="connsiteY27" fmla="*/ 638175 h 1681162"/>
              <a:gd name="connsiteX28" fmla="*/ 3648075 w 6019800"/>
              <a:gd name="connsiteY28" fmla="*/ 411956 h 1681162"/>
              <a:gd name="connsiteX29" fmla="*/ 3688556 w 6019800"/>
              <a:gd name="connsiteY29" fmla="*/ 369094 h 1681162"/>
              <a:gd name="connsiteX30" fmla="*/ 3819525 w 6019800"/>
              <a:gd name="connsiteY30" fmla="*/ 364331 h 1681162"/>
              <a:gd name="connsiteX31" fmla="*/ 3912394 w 6019800"/>
              <a:gd name="connsiteY31" fmla="*/ 409575 h 1681162"/>
              <a:gd name="connsiteX32" fmla="*/ 3962400 w 6019800"/>
              <a:gd name="connsiteY32" fmla="*/ 590550 h 1681162"/>
              <a:gd name="connsiteX33" fmla="*/ 4033837 w 6019800"/>
              <a:gd name="connsiteY33" fmla="*/ 823913 h 1681162"/>
              <a:gd name="connsiteX34" fmla="*/ 4090988 w 6019800"/>
              <a:gd name="connsiteY34" fmla="*/ 919163 h 1681162"/>
              <a:gd name="connsiteX35" fmla="*/ 4140994 w 6019800"/>
              <a:gd name="connsiteY35" fmla="*/ 959643 h 1681162"/>
              <a:gd name="connsiteX36" fmla="*/ 4264819 w 6019800"/>
              <a:gd name="connsiteY36" fmla="*/ 1021556 h 1681162"/>
              <a:gd name="connsiteX37" fmla="*/ 4429125 w 6019800"/>
              <a:gd name="connsiteY37" fmla="*/ 1038225 h 1681162"/>
              <a:gd name="connsiteX38" fmla="*/ 4676775 w 6019800"/>
              <a:gd name="connsiteY38" fmla="*/ 952500 h 1681162"/>
              <a:gd name="connsiteX39" fmla="*/ 4855369 w 6019800"/>
              <a:gd name="connsiteY39" fmla="*/ 859631 h 1681162"/>
              <a:gd name="connsiteX40" fmla="*/ 4933950 w 6019800"/>
              <a:gd name="connsiteY40" fmla="*/ 800100 h 1681162"/>
              <a:gd name="connsiteX41" fmla="*/ 5000625 w 6019800"/>
              <a:gd name="connsiteY41" fmla="*/ 666750 h 1681162"/>
              <a:gd name="connsiteX42" fmla="*/ 5091113 w 6019800"/>
              <a:gd name="connsiteY42" fmla="*/ 431006 h 1681162"/>
              <a:gd name="connsiteX43" fmla="*/ 5124450 w 6019800"/>
              <a:gd name="connsiteY43" fmla="*/ 347663 h 1681162"/>
              <a:gd name="connsiteX44" fmla="*/ 5188744 w 6019800"/>
              <a:gd name="connsiteY44" fmla="*/ 257175 h 1681162"/>
              <a:gd name="connsiteX45" fmla="*/ 5343525 w 6019800"/>
              <a:gd name="connsiteY45" fmla="*/ 169069 h 1681162"/>
              <a:gd name="connsiteX46" fmla="*/ 5872163 w 6019800"/>
              <a:gd name="connsiteY46" fmla="*/ 45244 h 1681162"/>
              <a:gd name="connsiteX47" fmla="*/ 6019800 w 6019800"/>
              <a:gd name="connsiteY47" fmla="*/ 0 h 1681162"/>
              <a:gd name="connsiteX48" fmla="*/ 6019800 w 6019800"/>
              <a:gd name="connsiteY48" fmla="*/ 1681162 h 1681162"/>
              <a:gd name="connsiteX49" fmla="*/ 0 w 6019800"/>
              <a:gd name="connsiteY49" fmla="*/ 1678781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019800" h="1681162">
                <a:moveTo>
                  <a:pt x="0" y="1678781"/>
                </a:moveTo>
                <a:lnTo>
                  <a:pt x="9525" y="1457325"/>
                </a:lnTo>
                <a:lnTo>
                  <a:pt x="171450" y="1457325"/>
                </a:lnTo>
                <a:lnTo>
                  <a:pt x="428625" y="1466850"/>
                </a:lnTo>
                <a:lnTo>
                  <a:pt x="619125" y="1447800"/>
                </a:lnTo>
                <a:lnTo>
                  <a:pt x="866775" y="1419225"/>
                </a:lnTo>
                <a:lnTo>
                  <a:pt x="1066800" y="1419225"/>
                </a:lnTo>
                <a:cubicBezTo>
                  <a:pt x="1114425" y="1414463"/>
                  <a:pt x="1162050" y="1421606"/>
                  <a:pt x="1209675" y="1416844"/>
                </a:cubicBezTo>
                <a:lnTo>
                  <a:pt x="1364456" y="1390650"/>
                </a:lnTo>
                <a:lnTo>
                  <a:pt x="1766888" y="1352550"/>
                </a:lnTo>
                <a:lnTo>
                  <a:pt x="2019300" y="1302544"/>
                </a:lnTo>
                <a:lnTo>
                  <a:pt x="2231231" y="1257300"/>
                </a:lnTo>
                <a:cubicBezTo>
                  <a:pt x="2268537" y="1215231"/>
                  <a:pt x="2332038" y="1161257"/>
                  <a:pt x="2369344" y="1119188"/>
                </a:cubicBezTo>
                <a:lnTo>
                  <a:pt x="2457450" y="1000125"/>
                </a:lnTo>
                <a:lnTo>
                  <a:pt x="2571750" y="821531"/>
                </a:lnTo>
                <a:lnTo>
                  <a:pt x="2726531" y="609600"/>
                </a:lnTo>
                <a:cubicBezTo>
                  <a:pt x="2753519" y="603250"/>
                  <a:pt x="2790031" y="584994"/>
                  <a:pt x="2817019" y="578644"/>
                </a:cubicBezTo>
                <a:cubicBezTo>
                  <a:pt x="2852738" y="576263"/>
                  <a:pt x="2890441" y="575866"/>
                  <a:pt x="2924175" y="571500"/>
                </a:cubicBezTo>
                <a:cubicBezTo>
                  <a:pt x="2957909" y="567134"/>
                  <a:pt x="2987675" y="558800"/>
                  <a:pt x="3019425" y="552450"/>
                </a:cubicBezTo>
                <a:lnTo>
                  <a:pt x="3121818" y="802481"/>
                </a:lnTo>
                <a:lnTo>
                  <a:pt x="3174206" y="795338"/>
                </a:lnTo>
                <a:lnTo>
                  <a:pt x="3231357" y="731044"/>
                </a:lnTo>
                <a:lnTo>
                  <a:pt x="3312319" y="428625"/>
                </a:lnTo>
                <a:lnTo>
                  <a:pt x="3419475" y="438150"/>
                </a:lnTo>
                <a:cubicBezTo>
                  <a:pt x="3421856" y="455613"/>
                  <a:pt x="3443288" y="473075"/>
                  <a:pt x="3445669" y="490538"/>
                </a:cubicBezTo>
                <a:lnTo>
                  <a:pt x="3467100" y="666750"/>
                </a:lnTo>
                <a:lnTo>
                  <a:pt x="3552825" y="723900"/>
                </a:lnTo>
                <a:lnTo>
                  <a:pt x="3638550" y="638175"/>
                </a:lnTo>
                <a:lnTo>
                  <a:pt x="3648075" y="411956"/>
                </a:lnTo>
                <a:lnTo>
                  <a:pt x="3688556" y="369094"/>
                </a:lnTo>
                <a:cubicBezTo>
                  <a:pt x="3723481" y="373063"/>
                  <a:pt x="3784600" y="360362"/>
                  <a:pt x="3819525" y="364331"/>
                </a:cubicBezTo>
                <a:lnTo>
                  <a:pt x="3912394" y="409575"/>
                </a:lnTo>
                <a:lnTo>
                  <a:pt x="3962400" y="590550"/>
                </a:lnTo>
                <a:lnTo>
                  <a:pt x="4033837" y="823913"/>
                </a:lnTo>
                <a:cubicBezTo>
                  <a:pt x="4050506" y="844550"/>
                  <a:pt x="4074319" y="898526"/>
                  <a:pt x="4090988" y="919163"/>
                </a:cubicBezTo>
                <a:lnTo>
                  <a:pt x="4140994" y="959643"/>
                </a:lnTo>
                <a:lnTo>
                  <a:pt x="4264819" y="1021556"/>
                </a:lnTo>
                <a:lnTo>
                  <a:pt x="4429125" y="1038225"/>
                </a:lnTo>
                <a:lnTo>
                  <a:pt x="4676775" y="952500"/>
                </a:lnTo>
                <a:lnTo>
                  <a:pt x="4855369" y="859631"/>
                </a:lnTo>
                <a:cubicBezTo>
                  <a:pt x="4884739" y="838993"/>
                  <a:pt x="4916487" y="825500"/>
                  <a:pt x="4933950" y="800100"/>
                </a:cubicBezTo>
                <a:lnTo>
                  <a:pt x="5000625" y="666750"/>
                </a:lnTo>
                <a:lnTo>
                  <a:pt x="5091113" y="431006"/>
                </a:lnTo>
                <a:cubicBezTo>
                  <a:pt x="5102226" y="410369"/>
                  <a:pt x="5113337" y="368300"/>
                  <a:pt x="5124450" y="347663"/>
                </a:cubicBezTo>
                <a:lnTo>
                  <a:pt x="5188744" y="257175"/>
                </a:lnTo>
                <a:lnTo>
                  <a:pt x="5343525" y="169069"/>
                </a:lnTo>
                <a:lnTo>
                  <a:pt x="5872163" y="45244"/>
                </a:lnTo>
                <a:lnTo>
                  <a:pt x="6019800" y="0"/>
                </a:lnTo>
                <a:lnTo>
                  <a:pt x="6019800" y="1681162"/>
                </a:lnTo>
                <a:lnTo>
                  <a:pt x="0" y="1678781"/>
                </a:lnTo>
                <a:close/>
              </a:path>
            </a:pathLst>
          </a:custGeom>
          <a:solidFill>
            <a:srgbClr val="EEECE1">
              <a:lumMod val="50000"/>
              <a:alpha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5" name="Freeform 4"/>
          <p:cNvSpPr/>
          <p:nvPr/>
        </p:nvSpPr>
        <p:spPr>
          <a:xfrm>
            <a:off x="2245394" y="5317005"/>
            <a:ext cx="720393" cy="745234"/>
          </a:xfrm>
          <a:custGeom>
            <a:avLst/>
            <a:gdLst>
              <a:gd name="connsiteX0" fmla="*/ 0 w 1104900"/>
              <a:gd name="connsiteY0" fmla="*/ 66675 h 1143000"/>
              <a:gd name="connsiteX1" fmla="*/ 190500 w 1104900"/>
              <a:gd name="connsiteY1" fmla="*/ 28575 h 1143000"/>
              <a:gd name="connsiteX2" fmla="*/ 352425 w 1104900"/>
              <a:gd name="connsiteY2" fmla="*/ 38100 h 1143000"/>
              <a:gd name="connsiteX3" fmla="*/ 542925 w 1104900"/>
              <a:gd name="connsiteY3" fmla="*/ 9525 h 1143000"/>
              <a:gd name="connsiteX4" fmla="*/ 704850 w 1104900"/>
              <a:gd name="connsiteY4" fmla="*/ 0 h 1143000"/>
              <a:gd name="connsiteX5" fmla="*/ 866775 w 1104900"/>
              <a:gd name="connsiteY5" fmla="*/ 28575 h 1143000"/>
              <a:gd name="connsiteX6" fmla="*/ 1047750 w 1104900"/>
              <a:gd name="connsiteY6" fmla="*/ 9525 h 1143000"/>
              <a:gd name="connsiteX7" fmla="*/ 1104900 w 1104900"/>
              <a:gd name="connsiteY7" fmla="*/ 28575 h 1143000"/>
              <a:gd name="connsiteX8" fmla="*/ 1085850 w 1104900"/>
              <a:gd name="connsiteY8" fmla="*/ 1114425 h 1143000"/>
              <a:gd name="connsiteX9" fmla="*/ 714375 w 1104900"/>
              <a:gd name="connsiteY9" fmla="*/ 1114425 h 1143000"/>
              <a:gd name="connsiteX10" fmla="*/ 342900 w 1104900"/>
              <a:gd name="connsiteY10" fmla="*/ 1123950 h 1143000"/>
              <a:gd name="connsiteX11" fmla="*/ 76200 w 1104900"/>
              <a:gd name="connsiteY11" fmla="*/ 1143000 h 1143000"/>
              <a:gd name="connsiteX12" fmla="*/ 0 w 1104900"/>
              <a:gd name="connsiteY12" fmla="*/ 1133475 h 1143000"/>
              <a:gd name="connsiteX13" fmla="*/ 0 w 1104900"/>
              <a:gd name="connsiteY13" fmla="*/ 66675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4900" h="1143000">
                <a:moveTo>
                  <a:pt x="0" y="66675"/>
                </a:moveTo>
                <a:lnTo>
                  <a:pt x="190500" y="28575"/>
                </a:lnTo>
                <a:lnTo>
                  <a:pt x="352425" y="38100"/>
                </a:lnTo>
                <a:lnTo>
                  <a:pt x="542925" y="9525"/>
                </a:lnTo>
                <a:lnTo>
                  <a:pt x="704850" y="0"/>
                </a:lnTo>
                <a:lnTo>
                  <a:pt x="866775" y="28575"/>
                </a:lnTo>
                <a:lnTo>
                  <a:pt x="1047750" y="9525"/>
                </a:lnTo>
                <a:lnTo>
                  <a:pt x="1104900" y="28575"/>
                </a:lnTo>
                <a:lnTo>
                  <a:pt x="1085850" y="1114425"/>
                </a:lnTo>
                <a:lnTo>
                  <a:pt x="714375" y="1114425"/>
                </a:lnTo>
                <a:lnTo>
                  <a:pt x="342900" y="1123950"/>
                </a:lnTo>
                <a:lnTo>
                  <a:pt x="76200" y="1143000"/>
                </a:lnTo>
                <a:lnTo>
                  <a:pt x="0" y="1133475"/>
                </a:lnTo>
                <a:lnTo>
                  <a:pt x="0" y="66675"/>
                </a:lnTo>
                <a:close/>
              </a:path>
            </a:pathLst>
          </a:custGeom>
          <a:solidFill>
            <a:srgbClr val="EEECE1">
              <a:lumMod val="50000"/>
              <a:alpha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pic>
        <p:nvPicPr>
          <p:cNvPr id="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965" r="59099" b="-13312"/>
          <a:stretch/>
        </p:blipFill>
        <p:spPr bwMode="auto">
          <a:xfrm rot="19049665">
            <a:off x="6203881" y="5572582"/>
            <a:ext cx="214743" cy="138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096" t="8085" r="2978" b="-13311"/>
          <a:stretch/>
        </p:blipFill>
        <p:spPr bwMode="auto">
          <a:xfrm rot="20781000">
            <a:off x="6390935" y="5451178"/>
            <a:ext cx="496676" cy="128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529" t="-2" r="13602" b="2841"/>
          <a:stretch/>
        </p:blipFill>
        <p:spPr bwMode="auto">
          <a:xfrm rot="20821729">
            <a:off x="6669411" y="5290824"/>
            <a:ext cx="200661" cy="251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965" t="-1" b="-13310"/>
          <a:stretch/>
        </p:blipFill>
        <p:spPr bwMode="auto">
          <a:xfrm rot="21417946">
            <a:off x="2232974" y="5212976"/>
            <a:ext cx="653336" cy="138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1965" r="64528" b="7920"/>
          <a:stretch/>
        </p:blipFill>
        <p:spPr bwMode="auto">
          <a:xfrm rot="21417946">
            <a:off x="2782328" y="5228000"/>
            <a:ext cx="174448" cy="11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529" t="-2" r="13602" b="2841"/>
          <a:stretch/>
        </p:blipFill>
        <p:spPr bwMode="auto">
          <a:xfrm rot="21410631">
            <a:off x="2674653" y="5087992"/>
            <a:ext cx="200661" cy="251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956472" y="5746945"/>
            <a:ext cx="2390959" cy="712630"/>
          </a:xfrm>
          <a:custGeom>
            <a:avLst/>
            <a:gdLst>
              <a:gd name="connsiteX0" fmla="*/ 2382 w 902494"/>
              <a:gd name="connsiteY0" fmla="*/ 0 h 80962"/>
              <a:gd name="connsiteX1" fmla="*/ 902494 w 902494"/>
              <a:gd name="connsiteY1" fmla="*/ 2381 h 80962"/>
              <a:gd name="connsiteX2" fmla="*/ 657225 w 902494"/>
              <a:gd name="connsiteY2" fmla="*/ 42862 h 80962"/>
              <a:gd name="connsiteX3" fmla="*/ 416719 w 902494"/>
              <a:gd name="connsiteY3" fmla="*/ 61912 h 80962"/>
              <a:gd name="connsiteX4" fmla="*/ 128588 w 902494"/>
              <a:gd name="connsiteY4" fmla="*/ 73819 h 80962"/>
              <a:gd name="connsiteX5" fmla="*/ 14288 w 902494"/>
              <a:gd name="connsiteY5" fmla="*/ 80962 h 80962"/>
              <a:gd name="connsiteX6" fmla="*/ 0 w 902494"/>
              <a:gd name="connsiteY6" fmla="*/ 80962 h 80962"/>
              <a:gd name="connsiteX7" fmla="*/ 2382 w 902494"/>
              <a:gd name="connsiteY7" fmla="*/ 0 h 80962"/>
              <a:gd name="connsiteX0" fmla="*/ 2382 w 902494"/>
              <a:gd name="connsiteY0" fmla="*/ 0 h 80962"/>
              <a:gd name="connsiteX1" fmla="*/ 902494 w 902494"/>
              <a:gd name="connsiteY1" fmla="*/ 2381 h 80962"/>
              <a:gd name="connsiteX2" fmla="*/ 864394 w 902494"/>
              <a:gd name="connsiteY2" fmla="*/ 21431 h 80962"/>
              <a:gd name="connsiteX3" fmla="*/ 657225 w 902494"/>
              <a:gd name="connsiteY3" fmla="*/ 42862 h 80962"/>
              <a:gd name="connsiteX4" fmla="*/ 416719 w 902494"/>
              <a:gd name="connsiteY4" fmla="*/ 61912 h 80962"/>
              <a:gd name="connsiteX5" fmla="*/ 128588 w 902494"/>
              <a:gd name="connsiteY5" fmla="*/ 73819 h 80962"/>
              <a:gd name="connsiteX6" fmla="*/ 14288 w 902494"/>
              <a:gd name="connsiteY6" fmla="*/ 80962 h 80962"/>
              <a:gd name="connsiteX7" fmla="*/ 0 w 902494"/>
              <a:gd name="connsiteY7" fmla="*/ 80962 h 80962"/>
              <a:gd name="connsiteX8" fmla="*/ 2382 w 902494"/>
              <a:gd name="connsiteY8" fmla="*/ 0 h 80962"/>
              <a:gd name="connsiteX0" fmla="*/ 2382 w 957263"/>
              <a:gd name="connsiteY0" fmla="*/ 1 h 80963"/>
              <a:gd name="connsiteX1" fmla="*/ 957263 w 957263"/>
              <a:gd name="connsiteY1" fmla="*/ 0 h 80963"/>
              <a:gd name="connsiteX2" fmla="*/ 864394 w 957263"/>
              <a:gd name="connsiteY2" fmla="*/ 21432 h 80963"/>
              <a:gd name="connsiteX3" fmla="*/ 657225 w 957263"/>
              <a:gd name="connsiteY3" fmla="*/ 42863 h 80963"/>
              <a:gd name="connsiteX4" fmla="*/ 416719 w 957263"/>
              <a:gd name="connsiteY4" fmla="*/ 61913 h 80963"/>
              <a:gd name="connsiteX5" fmla="*/ 128588 w 957263"/>
              <a:gd name="connsiteY5" fmla="*/ 73820 h 80963"/>
              <a:gd name="connsiteX6" fmla="*/ 14288 w 957263"/>
              <a:gd name="connsiteY6" fmla="*/ 80963 h 80963"/>
              <a:gd name="connsiteX7" fmla="*/ 0 w 957263"/>
              <a:gd name="connsiteY7" fmla="*/ 80963 h 80963"/>
              <a:gd name="connsiteX8" fmla="*/ 2382 w 957263"/>
              <a:gd name="connsiteY8" fmla="*/ 1 h 80963"/>
              <a:gd name="connsiteX0" fmla="*/ 2382 w 957263"/>
              <a:gd name="connsiteY0" fmla="*/ 1 h 80963"/>
              <a:gd name="connsiteX1" fmla="*/ 957263 w 957263"/>
              <a:gd name="connsiteY1" fmla="*/ 0 h 80963"/>
              <a:gd name="connsiteX2" fmla="*/ 864394 w 957263"/>
              <a:gd name="connsiteY2" fmla="*/ 21432 h 80963"/>
              <a:gd name="connsiteX3" fmla="*/ 657225 w 957263"/>
              <a:gd name="connsiteY3" fmla="*/ 42863 h 80963"/>
              <a:gd name="connsiteX4" fmla="*/ 416719 w 957263"/>
              <a:gd name="connsiteY4" fmla="*/ 61913 h 80963"/>
              <a:gd name="connsiteX5" fmla="*/ 128588 w 957263"/>
              <a:gd name="connsiteY5" fmla="*/ 73820 h 80963"/>
              <a:gd name="connsiteX6" fmla="*/ 38100 w 957263"/>
              <a:gd name="connsiteY6" fmla="*/ 80963 h 80963"/>
              <a:gd name="connsiteX7" fmla="*/ 0 w 957263"/>
              <a:gd name="connsiteY7" fmla="*/ 80963 h 80963"/>
              <a:gd name="connsiteX8" fmla="*/ 2382 w 957263"/>
              <a:gd name="connsiteY8" fmla="*/ 1 h 80963"/>
              <a:gd name="connsiteX0" fmla="*/ 2382 w 1833563"/>
              <a:gd name="connsiteY0" fmla="*/ 0 h 80962"/>
              <a:gd name="connsiteX1" fmla="*/ 1833563 w 1833563"/>
              <a:gd name="connsiteY1" fmla="*/ 9524 h 80962"/>
              <a:gd name="connsiteX2" fmla="*/ 864394 w 1833563"/>
              <a:gd name="connsiteY2" fmla="*/ 21431 h 80962"/>
              <a:gd name="connsiteX3" fmla="*/ 657225 w 1833563"/>
              <a:gd name="connsiteY3" fmla="*/ 42862 h 80962"/>
              <a:gd name="connsiteX4" fmla="*/ 416719 w 1833563"/>
              <a:gd name="connsiteY4" fmla="*/ 61912 h 80962"/>
              <a:gd name="connsiteX5" fmla="*/ 128588 w 1833563"/>
              <a:gd name="connsiteY5" fmla="*/ 73819 h 80962"/>
              <a:gd name="connsiteX6" fmla="*/ 38100 w 1833563"/>
              <a:gd name="connsiteY6" fmla="*/ 80962 h 80962"/>
              <a:gd name="connsiteX7" fmla="*/ 0 w 1833563"/>
              <a:gd name="connsiteY7" fmla="*/ 80962 h 80962"/>
              <a:gd name="connsiteX8" fmla="*/ 2382 w 1833563"/>
              <a:gd name="connsiteY8" fmla="*/ 0 h 80962"/>
              <a:gd name="connsiteX0" fmla="*/ 2382 w 1833563"/>
              <a:gd name="connsiteY0" fmla="*/ 0 h 126206"/>
              <a:gd name="connsiteX1" fmla="*/ 1833563 w 1833563"/>
              <a:gd name="connsiteY1" fmla="*/ 9524 h 126206"/>
              <a:gd name="connsiteX2" fmla="*/ 1035844 w 1833563"/>
              <a:gd name="connsiteY2" fmla="*/ 126206 h 126206"/>
              <a:gd name="connsiteX3" fmla="*/ 657225 w 1833563"/>
              <a:gd name="connsiteY3" fmla="*/ 42862 h 126206"/>
              <a:gd name="connsiteX4" fmla="*/ 416719 w 1833563"/>
              <a:gd name="connsiteY4" fmla="*/ 61912 h 126206"/>
              <a:gd name="connsiteX5" fmla="*/ 128588 w 1833563"/>
              <a:gd name="connsiteY5" fmla="*/ 73819 h 126206"/>
              <a:gd name="connsiteX6" fmla="*/ 38100 w 1833563"/>
              <a:gd name="connsiteY6" fmla="*/ 80962 h 126206"/>
              <a:gd name="connsiteX7" fmla="*/ 0 w 1833563"/>
              <a:gd name="connsiteY7" fmla="*/ 80962 h 126206"/>
              <a:gd name="connsiteX8" fmla="*/ 2382 w 1833563"/>
              <a:gd name="connsiteY8" fmla="*/ 0 h 126206"/>
              <a:gd name="connsiteX0" fmla="*/ 2382 w 1833563"/>
              <a:gd name="connsiteY0" fmla="*/ 0 h 166687"/>
              <a:gd name="connsiteX1" fmla="*/ 1833563 w 1833563"/>
              <a:gd name="connsiteY1" fmla="*/ 9524 h 166687"/>
              <a:gd name="connsiteX2" fmla="*/ 1035844 w 1833563"/>
              <a:gd name="connsiteY2" fmla="*/ 126206 h 166687"/>
              <a:gd name="connsiteX3" fmla="*/ 704850 w 1833563"/>
              <a:gd name="connsiteY3" fmla="*/ 166687 h 166687"/>
              <a:gd name="connsiteX4" fmla="*/ 416719 w 1833563"/>
              <a:gd name="connsiteY4" fmla="*/ 61912 h 166687"/>
              <a:gd name="connsiteX5" fmla="*/ 128588 w 1833563"/>
              <a:gd name="connsiteY5" fmla="*/ 73819 h 166687"/>
              <a:gd name="connsiteX6" fmla="*/ 38100 w 1833563"/>
              <a:gd name="connsiteY6" fmla="*/ 80962 h 166687"/>
              <a:gd name="connsiteX7" fmla="*/ 0 w 1833563"/>
              <a:gd name="connsiteY7" fmla="*/ 80962 h 166687"/>
              <a:gd name="connsiteX8" fmla="*/ 2382 w 1833563"/>
              <a:gd name="connsiteY8" fmla="*/ 0 h 166687"/>
              <a:gd name="connsiteX0" fmla="*/ 2382 w 1833563"/>
              <a:gd name="connsiteY0" fmla="*/ 0 h 223837"/>
              <a:gd name="connsiteX1" fmla="*/ 1833563 w 1833563"/>
              <a:gd name="connsiteY1" fmla="*/ 9524 h 223837"/>
              <a:gd name="connsiteX2" fmla="*/ 1035844 w 1833563"/>
              <a:gd name="connsiteY2" fmla="*/ 126206 h 223837"/>
              <a:gd name="connsiteX3" fmla="*/ 704850 w 1833563"/>
              <a:gd name="connsiteY3" fmla="*/ 166687 h 223837"/>
              <a:gd name="connsiteX4" fmla="*/ 397669 w 1833563"/>
              <a:gd name="connsiteY4" fmla="*/ 223837 h 223837"/>
              <a:gd name="connsiteX5" fmla="*/ 128588 w 1833563"/>
              <a:gd name="connsiteY5" fmla="*/ 73819 h 223837"/>
              <a:gd name="connsiteX6" fmla="*/ 38100 w 1833563"/>
              <a:gd name="connsiteY6" fmla="*/ 80962 h 223837"/>
              <a:gd name="connsiteX7" fmla="*/ 0 w 1833563"/>
              <a:gd name="connsiteY7" fmla="*/ 80962 h 223837"/>
              <a:gd name="connsiteX8" fmla="*/ 2382 w 1833563"/>
              <a:gd name="connsiteY8" fmla="*/ 0 h 223837"/>
              <a:gd name="connsiteX0" fmla="*/ 2382 w 1833563"/>
              <a:gd name="connsiteY0" fmla="*/ 0 h 235744"/>
              <a:gd name="connsiteX1" fmla="*/ 1833563 w 1833563"/>
              <a:gd name="connsiteY1" fmla="*/ 9524 h 235744"/>
              <a:gd name="connsiteX2" fmla="*/ 1035844 w 1833563"/>
              <a:gd name="connsiteY2" fmla="*/ 126206 h 235744"/>
              <a:gd name="connsiteX3" fmla="*/ 704850 w 1833563"/>
              <a:gd name="connsiteY3" fmla="*/ 166687 h 235744"/>
              <a:gd name="connsiteX4" fmla="*/ 397669 w 1833563"/>
              <a:gd name="connsiteY4" fmla="*/ 223837 h 235744"/>
              <a:gd name="connsiteX5" fmla="*/ 138113 w 1833563"/>
              <a:gd name="connsiteY5" fmla="*/ 235744 h 235744"/>
              <a:gd name="connsiteX6" fmla="*/ 38100 w 1833563"/>
              <a:gd name="connsiteY6" fmla="*/ 80962 h 235744"/>
              <a:gd name="connsiteX7" fmla="*/ 0 w 1833563"/>
              <a:gd name="connsiteY7" fmla="*/ 80962 h 235744"/>
              <a:gd name="connsiteX8" fmla="*/ 2382 w 1833563"/>
              <a:gd name="connsiteY8" fmla="*/ 0 h 235744"/>
              <a:gd name="connsiteX0" fmla="*/ 11907 w 1843088"/>
              <a:gd name="connsiteY0" fmla="*/ 0 h 261937"/>
              <a:gd name="connsiteX1" fmla="*/ 1843088 w 1843088"/>
              <a:gd name="connsiteY1" fmla="*/ 9524 h 261937"/>
              <a:gd name="connsiteX2" fmla="*/ 1045369 w 1843088"/>
              <a:gd name="connsiteY2" fmla="*/ 126206 h 261937"/>
              <a:gd name="connsiteX3" fmla="*/ 714375 w 1843088"/>
              <a:gd name="connsiteY3" fmla="*/ 166687 h 261937"/>
              <a:gd name="connsiteX4" fmla="*/ 407194 w 1843088"/>
              <a:gd name="connsiteY4" fmla="*/ 223837 h 261937"/>
              <a:gd name="connsiteX5" fmla="*/ 147638 w 1843088"/>
              <a:gd name="connsiteY5" fmla="*/ 235744 h 261937"/>
              <a:gd name="connsiteX6" fmla="*/ 0 w 1843088"/>
              <a:gd name="connsiteY6" fmla="*/ 261937 h 261937"/>
              <a:gd name="connsiteX7" fmla="*/ 9525 w 1843088"/>
              <a:gd name="connsiteY7" fmla="*/ 80962 h 261937"/>
              <a:gd name="connsiteX8" fmla="*/ 11907 w 1843088"/>
              <a:gd name="connsiteY8" fmla="*/ 0 h 261937"/>
              <a:gd name="connsiteX0" fmla="*/ 11907 w 1843088"/>
              <a:gd name="connsiteY0" fmla="*/ 0 h 261937"/>
              <a:gd name="connsiteX1" fmla="*/ 1843088 w 1843088"/>
              <a:gd name="connsiteY1" fmla="*/ 9524 h 261937"/>
              <a:gd name="connsiteX2" fmla="*/ 1045369 w 1843088"/>
              <a:gd name="connsiteY2" fmla="*/ 126206 h 261937"/>
              <a:gd name="connsiteX3" fmla="*/ 714375 w 1843088"/>
              <a:gd name="connsiteY3" fmla="*/ 166687 h 261937"/>
              <a:gd name="connsiteX4" fmla="*/ 407194 w 1843088"/>
              <a:gd name="connsiteY4" fmla="*/ 223837 h 261937"/>
              <a:gd name="connsiteX5" fmla="*/ 147638 w 1843088"/>
              <a:gd name="connsiteY5" fmla="*/ 235744 h 261937"/>
              <a:gd name="connsiteX6" fmla="*/ 0 w 1843088"/>
              <a:gd name="connsiteY6" fmla="*/ 261937 h 261937"/>
              <a:gd name="connsiteX7" fmla="*/ 11907 w 1843088"/>
              <a:gd name="connsiteY7" fmla="*/ 0 h 261937"/>
              <a:gd name="connsiteX0" fmla="*/ 11907 w 2500313"/>
              <a:gd name="connsiteY0" fmla="*/ 0 h 261937"/>
              <a:gd name="connsiteX1" fmla="*/ 2500313 w 2500313"/>
              <a:gd name="connsiteY1" fmla="*/ 9524 h 261937"/>
              <a:gd name="connsiteX2" fmla="*/ 1045369 w 2500313"/>
              <a:gd name="connsiteY2" fmla="*/ 126206 h 261937"/>
              <a:gd name="connsiteX3" fmla="*/ 714375 w 2500313"/>
              <a:gd name="connsiteY3" fmla="*/ 166687 h 261937"/>
              <a:gd name="connsiteX4" fmla="*/ 407194 w 2500313"/>
              <a:gd name="connsiteY4" fmla="*/ 223837 h 261937"/>
              <a:gd name="connsiteX5" fmla="*/ 147638 w 2500313"/>
              <a:gd name="connsiteY5" fmla="*/ 235744 h 261937"/>
              <a:gd name="connsiteX6" fmla="*/ 0 w 2500313"/>
              <a:gd name="connsiteY6" fmla="*/ 261937 h 261937"/>
              <a:gd name="connsiteX7" fmla="*/ 11907 w 2500313"/>
              <a:gd name="connsiteY7" fmla="*/ 0 h 261937"/>
              <a:gd name="connsiteX0" fmla="*/ 11907 w 2500313"/>
              <a:gd name="connsiteY0" fmla="*/ 0 h 261937"/>
              <a:gd name="connsiteX1" fmla="*/ 2500313 w 2500313"/>
              <a:gd name="connsiteY1" fmla="*/ 9524 h 261937"/>
              <a:gd name="connsiteX2" fmla="*/ 1912144 w 2500313"/>
              <a:gd name="connsiteY2" fmla="*/ 164306 h 261937"/>
              <a:gd name="connsiteX3" fmla="*/ 714375 w 2500313"/>
              <a:gd name="connsiteY3" fmla="*/ 166687 h 261937"/>
              <a:gd name="connsiteX4" fmla="*/ 407194 w 2500313"/>
              <a:gd name="connsiteY4" fmla="*/ 223837 h 261937"/>
              <a:gd name="connsiteX5" fmla="*/ 147638 w 2500313"/>
              <a:gd name="connsiteY5" fmla="*/ 235744 h 261937"/>
              <a:gd name="connsiteX6" fmla="*/ 0 w 2500313"/>
              <a:gd name="connsiteY6" fmla="*/ 261937 h 261937"/>
              <a:gd name="connsiteX7" fmla="*/ 11907 w 2500313"/>
              <a:gd name="connsiteY7" fmla="*/ 0 h 261937"/>
              <a:gd name="connsiteX0" fmla="*/ 11907 w 2500313"/>
              <a:gd name="connsiteY0" fmla="*/ 0 h 300037"/>
              <a:gd name="connsiteX1" fmla="*/ 2500313 w 2500313"/>
              <a:gd name="connsiteY1" fmla="*/ 9524 h 300037"/>
              <a:gd name="connsiteX2" fmla="*/ 1912144 w 2500313"/>
              <a:gd name="connsiteY2" fmla="*/ 164306 h 300037"/>
              <a:gd name="connsiteX3" fmla="*/ 1171575 w 2500313"/>
              <a:gd name="connsiteY3" fmla="*/ 300037 h 300037"/>
              <a:gd name="connsiteX4" fmla="*/ 407194 w 2500313"/>
              <a:gd name="connsiteY4" fmla="*/ 223837 h 300037"/>
              <a:gd name="connsiteX5" fmla="*/ 147638 w 2500313"/>
              <a:gd name="connsiteY5" fmla="*/ 235744 h 300037"/>
              <a:gd name="connsiteX6" fmla="*/ 0 w 2500313"/>
              <a:gd name="connsiteY6" fmla="*/ 261937 h 300037"/>
              <a:gd name="connsiteX7" fmla="*/ 11907 w 2500313"/>
              <a:gd name="connsiteY7" fmla="*/ 0 h 300037"/>
              <a:gd name="connsiteX0" fmla="*/ 11907 w 2500313"/>
              <a:gd name="connsiteY0" fmla="*/ 0 h 404812"/>
              <a:gd name="connsiteX1" fmla="*/ 2500313 w 2500313"/>
              <a:gd name="connsiteY1" fmla="*/ 9524 h 404812"/>
              <a:gd name="connsiteX2" fmla="*/ 1912144 w 2500313"/>
              <a:gd name="connsiteY2" fmla="*/ 164306 h 404812"/>
              <a:gd name="connsiteX3" fmla="*/ 1171575 w 2500313"/>
              <a:gd name="connsiteY3" fmla="*/ 300037 h 404812"/>
              <a:gd name="connsiteX4" fmla="*/ 654844 w 2500313"/>
              <a:gd name="connsiteY4" fmla="*/ 404812 h 404812"/>
              <a:gd name="connsiteX5" fmla="*/ 147638 w 2500313"/>
              <a:gd name="connsiteY5" fmla="*/ 235744 h 404812"/>
              <a:gd name="connsiteX6" fmla="*/ 0 w 2500313"/>
              <a:gd name="connsiteY6" fmla="*/ 261937 h 404812"/>
              <a:gd name="connsiteX7" fmla="*/ 11907 w 2500313"/>
              <a:gd name="connsiteY7" fmla="*/ 0 h 404812"/>
              <a:gd name="connsiteX0" fmla="*/ 11907 w 2500313"/>
              <a:gd name="connsiteY0" fmla="*/ 0 h 404812"/>
              <a:gd name="connsiteX1" fmla="*/ 2500313 w 2500313"/>
              <a:gd name="connsiteY1" fmla="*/ 9524 h 404812"/>
              <a:gd name="connsiteX2" fmla="*/ 1912144 w 2500313"/>
              <a:gd name="connsiteY2" fmla="*/ 164306 h 404812"/>
              <a:gd name="connsiteX3" fmla="*/ 1171575 w 2500313"/>
              <a:gd name="connsiteY3" fmla="*/ 300037 h 404812"/>
              <a:gd name="connsiteX4" fmla="*/ 959644 w 2500313"/>
              <a:gd name="connsiteY4" fmla="*/ 364329 h 404812"/>
              <a:gd name="connsiteX5" fmla="*/ 654844 w 2500313"/>
              <a:gd name="connsiteY5" fmla="*/ 404812 h 404812"/>
              <a:gd name="connsiteX6" fmla="*/ 147638 w 2500313"/>
              <a:gd name="connsiteY6" fmla="*/ 235744 h 404812"/>
              <a:gd name="connsiteX7" fmla="*/ 0 w 2500313"/>
              <a:gd name="connsiteY7" fmla="*/ 261937 h 404812"/>
              <a:gd name="connsiteX8" fmla="*/ 11907 w 2500313"/>
              <a:gd name="connsiteY8" fmla="*/ 0 h 404812"/>
              <a:gd name="connsiteX0" fmla="*/ 11907 w 2500313"/>
              <a:gd name="connsiteY0" fmla="*/ 0 h 445294"/>
              <a:gd name="connsiteX1" fmla="*/ 2500313 w 2500313"/>
              <a:gd name="connsiteY1" fmla="*/ 9524 h 445294"/>
              <a:gd name="connsiteX2" fmla="*/ 1912144 w 2500313"/>
              <a:gd name="connsiteY2" fmla="*/ 164306 h 445294"/>
              <a:gd name="connsiteX3" fmla="*/ 1171575 w 2500313"/>
              <a:gd name="connsiteY3" fmla="*/ 300037 h 445294"/>
              <a:gd name="connsiteX4" fmla="*/ 959644 w 2500313"/>
              <a:gd name="connsiteY4" fmla="*/ 364329 h 445294"/>
              <a:gd name="connsiteX5" fmla="*/ 654844 w 2500313"/>
              <a:gd name="connsiteY5" fmla="*/ 404812 h 445294"/>
              <a:gd name="connsiteX6" fmla="*/ 233363 w 2500313"/>
              <a:gd name="connsiteY6" fmla="*/ 445294 h 445294"/>
              <a:gd name="connsiteX7" fmla="*/ 0 w 2500313"/>
              <a:gd name="connsiteY7" fmla="*/ 261937 h 445294"/>
              <a:gd name="connsiteX8" fmla="*/ 11907 w 2500313"/>
              <a:gd name="connsiteY8" fmla="*/ 0 h 445294"/>
              <a:gd name="connsiteX0" fmla="*/ 2382 w 2490788"/>
              <a:gd name="connsiteY0" fmla="*/ 0 h 452437"/>
              <a:gd name="connsiteX1" fmla="*/ 2490788 w 2490788"/>
              <a:gd name="connsiteY1" fmla="*/ 9524 h 452437"/>
              <a:gd name="connsiteX2" fmla="*/ 1902619 w 2490788"/>
              <a:gd name="connsiteY2" fmla="*/ 164306 h 452437"/>
              <a:gd name="connsiteX3" fmla="*/ 1162050 w 2490788"/>
              <a:gd name="connsiteY3" fmla="*/ 300037 h 452437"/>
              <a:gd name="connsiteX4" fmla="*/ 950119 w 2490788"/>
              <a:gd name="connsiteY4" fmla="*/ 364329 h 452437"/>
              <a:gd name="connsiteX5" fmla="*/ 645319 w 2490788"/>
              <a:gd name="connsiteY5" fmla="*/ 404812 h 452437"/>
              <a:gd name="connsiteX6" fmla="*/ 223838 w 2490788"/>
              <a:gd name="connsiteY6" fmla="*/ 445294 h 452437"/>
              <a:gd name="connsiteX7" fmla="*/ 0 w 2490788"/>
              <a:gd name="connsiteY7" fmla="*/ 452437 h 452437"/>
              <a:gd name="connsiteX8" fmla="*/ 2382 w 2490788"/>
              <a:gd name="connsiteY8" fmla="*/ 0 h 452437"/>
              <a:gd name="connsiteX0" fmla="*/ 2382 w 2490788"/>
              <a:gd name="connsiteY0" fmla="*/ 0 h 452437"/>
              <a:gd name="connsiteX1" fmla="*/ 2490788 w 2490788"/>
              <a:gd name="connsiteY1" fmla="*/ 9524 h 452437"/>
              <a:gd name="connsiteX2" fmla="*/ 1902619 w 2490788"/>
              <a:gd name="connsiteY2" fmla="*/ 164306 h 452437"/>
              <a:gd name="connsiteX3" fmla="*/ 1512093 w 2490788"/>
              <a:gd name="connsiteY3" fmla="*/ 240504 h 452437"/>
              <a:gd name="connsiteX4" fmla="*/ 1162050 w 2490788"/>
              <a:gd name="connsiteY4" fmla="*/ 300037 h 452437"/>
              <a:gd name="connsiteX5" fmla="*/ 950119 w 2490788"/>
              <a:gd name="connsiteY5" fmla="*/ 364329 h 452437"/>
              <a:gd name="connsiteX6" fmla="*/ 645319 w 2490788"/>
              <a:gd name="connsiteY6" fmla="*/ 404812 h 452437"/>
              <a:gd name="connsiteX7" fmla="*/ 223838 w 2490788"/>
              <a:gd name="connsiteY7" fmla="*/ 445294 h 452437"/>
              <a:gd name="connsiteX8" fmla="*/ 0 w 2490788"/>
              <a:gd name="connsiteY8" fmla="*/ 452437 h 452437"/>
              <a:gd name="connsiteX9" fmla="*/ 2382 w 2490788"/>
              <a:gd name="connsiteY9" fmla="*/ 0 h 452437"/>
              <a:gd name="connsiteX0" fmla="*/ 2382 w 2490788"/>
              <a:gd name="connsiteY0" fmla="*/ 0 h 452437"/>
              <a:gd name="connsiteX1" fmla="*/ 2490788 w 2490788"/>
              <a:gd name="connsiteY1" fmla="*/ 9524 h 452437"/>
              <a:gd name="connsiteX2" fmla="*/ 1902619 w 2490788"/>
              <a:gd name="connsiteY2" fmla="*/ 164306 h 452437"/>
              <a:gd name="connsiteX3" fmla="*/ 1512093 w 2490788"/>
              <a:gd name="connsiteY3" fmla="*/ 240504 h 452437"/>
              <a:gd name="connsiteX4" fmla="*/ 1178719 w 2490788"/>
              <a:gd name="connsiteY4" fmla="*/ 311944 h 452437"/>
              <a:gd name="connsiteX5" fmla="*/ 950119 w 2490788"/>
              <a:gd name="connsiteY5" fmla="*/ 364329 h 452437"/>
              <a:gd name="connsiteX6" fmla="*/ 645319 w 2490788"/>
              <a:gd name="connsiteY6" fmla="*/ 404812 h 452437"/>
              <a:gd name="connsiteX7" fmla="*/ 223838 w 2490788"/>
              <a:gd name="connsiteY7" fmla="*/ 445294 h 452437"/>
              <a:gd name="connsiteX8" fmla="*/ 0 w 2490788"/>
              <a:gd name="connsiteY8" fmla="*/ 452437 h 452437"/>
              <a:gd name="connsiteX9" fmla="*/ 2382 w 2490788"/>
              <a:gd name="connsiteY9" fmla="*/ 0 h 452437"/>
              <a:gd name="connsiteX0" fmla="*/ 2382 w 2500313"/>
              <a:gd name="connsiteY0" fmla="*/ 0 h 452437"/>
              <a:gd name="connsiteX1" fmla="*/ 2500313 w 2500313"/>
              <a:gd name="connsiteY1" fmla="*/ 2380 h 452437"/>
              <a:gd name="connsiteX2" fmla="*/ 1902619 w 2500313"/>
              <a:gd name="connsiteY2" fmla="*/ 164306 h 452437"/>
              <a:gd name="connsiteX3" fmla="*/ 1512093 w 2500313"/>
              <a:gd name="connsiteY3" fmla="*/ 240504 h 452437"/>
              <a:gd name="connsiteX4" fmla="*/ 1178719 w 2500313"/>
              <a:gd name="connsiteY4" fmla="*/ 311944 h 452437"/>
              <a:gd name="connsiteX5" fmla="*/ 950119 w 2500313"/>
              <a:gd name="connsiteY5" fmla="*/ 364329 h 452437"/>
              <a:gd name="connsiteX6" fmla="*/ 645319 w 2500313"/>
              <a:gd name="connsiteY6" fmla="*/ 404812 h 452437"/>
              <a:gd name="connsiteX7" fmla="*/ 223838 w 2500313"/>
              <a:gd name="connsiteY7" fmla="*/ 445294 h 452437"/>
              <a:gd name="connsiteX8" fmla="*/ 0 w 2500313"/>
              <a:gd name="connsiteY8" fmla="*/ 452437 h 452437"/>
              <a:gd name="connsiteX9" fmla="*/ 2382 w 2500313"/>
              <a:gd name="connsiteY9" fmla="*/ 0 h 452437"/>
              <a:gd name="connsiteX0" fmla="*/ 2382 w 2500313"/>
              <a:gd name="connsiteY0" fmla="*/ 0 h 452437"/>
              <a:gd name="connsiteX1" fmla="*/ 2500313 w 2500313"/>
              <a:gd name="connsiteY1" fmla="*/ 2380 h 452437"/>
              <a:gd name="connsiteX2" fmla="*/ 1907381 w 2500313"/>
              <a:gd name="connsiteY2" fmla="*/ 152400 h 452437"/>
              <a:gd name="connsiteX3" fmla="*/ 1512093 w 2500313"/>
              <a:gd name="connsiteY3" fmla="*/ 240504 h 452437"/>
              <a:gd name="connsiteX4" fmla="*/ 1178719 w 2500313"/>
              <a:gd name="connsiteY4" fmla="*/ 311944 h 452437"/>
              <a:gd name="connsiteX5" fmla="*/ 950119 w 2500313"/>
              <a:gd name="connsiteY5" fmla="*/ 364329 h 452437"/>
              <a:gd name="connsiteX6" fmla="*/ 645319 w 2500313"/>
              <a:gd name="connsiteY6" fmla="*/ 404812 h 452437"/>
              <a:gd name="connsiteX7" fmla="*/ 223838 w 2500313"/>
              <a:gd name="connsiteY7" fmla="*/ 445294 h 452437"/>
              <a:gd name="connsiteX8" fmla="*/ 0 w 2500313"/>
              <a:gd name="connsiteY8" fmla="*/ 452437 h 452437"/>
              <a:gd name="connsiteX9" fmla="*/ 2382 w 2500313"/>
              <a:gd name="connsiteY9" fmla="*/ 0 h 452437"/>
              <a:gd name="connsiteX0" fmla="*/ 2382 w 2500313"/>
              <a:gd name="connsiteY0" fmla="*/ 0 h 452437"/>
              <a:gd name="connsiteX1" fmla="*/ 2500313 w 2500313"/>
              <a:gd name="connsiteY1" fmla="*/ 2380 h 452437"/>
              <a:gd name="connsiteX2" fmla="*/ 1907381 w 2500313"/>
              <a:gd name="connsiteY2" fmla="*/ 152400 h 452437"/>
              <a:gd name="connsiteX3" fmla="*/ 1512093 w 2500313"/>
              <a:gd name="connsiteY3" fmla="*/ 240504 h 452437"/>
              <a:gd name="connsiteX4" fmla="*/ 1178719 w 2500313"/>
              <a:gd name="connsiteY4" fmla="*/ 311944 h 452437"/>
              <a:gd name="connsiteX5" fmla="*/ 950119 w 2500313"/>
              <a:gd name="connsiteY5" fmla="*/ 364329 h 452437"/>
              <a:gd name="connsiteX6" fmla="*/ 645319 w 2500313"/>
              <a:gd name="connsiteY6" fmla="*/ 404812 h 452437"/>
              <a:gd name="connsiteX7" fmla="*/ 223838 w 2500313"/>
              <a:gd name="connsiteY7" fmla="*/ 445294 h 452437"/>
              <a:gd name="connsiteX8" fmla="*/ 0 w 2500313"/>
              <a:gd name="connsiteY8" fmla="*/ 452437 h 452437"/>
              <a:gd name="connsiteX9" fmla="*/ 2382 w 2500313"/>
              <a:gd name="connsiteY9" fmla="*/ 0 h 452437"/>
              <a:gd name="connsiteX0" fmla="*/ 2382 w 2500313"/>
              <a:gd name="connsiteY0" fmla="*/ 0 h 452437"/>
              <a:gd name="connsiteX1" fmla="*/ 2500313 w 2500313"/>
              <a:gd name="connsiteY1" fmla="*/ 2380 h 452437"/>
              <a:gd name="connsiteX2" fmla="*/ 1907381 w 2500313"/>
              <a:gd name="connsiteY2" fmla="*/ 152400 h 452437"/>
              <a:gd name="connsiteX3" fmla="*/ 1512093 w 2500313"/>
              <a:gd name="connsiteY3" fmla="*/ 240504 h 452437"/>
              <a:gd name="connsiteX4" fmla="*/ 1178719 w 2500313"/>
              <a:gd name="connsiteY4" fmla="*/ 311944 h 452437"/>
              <a:gd name="connsiteX5" fmla="*/ 950119 w 2500313"/>
              <a:gd name="connsiteY5" fmla="*/ 364329 h 452437"/>
              <a:gd name="connsiteX6" fmla="*/ 645319 w 2500313"/>
              <a:gd name="connsiteY6" fmla="*/ 404812 h 452437"/>
              <a:gd name="connsiteX7" fmla="*/ 230981 w 2500313"/>
              <a:gd name="connsiteY7" fmla="*/ 431006 h 452437"/>
              <a:gd name="connsiteX8" fmla="*/ 0 w 2500313"/>
              <a:gd name="connsiteY8" fmla="*/ 452437 h 452437"/>
              <a:gd name="connsiteX9" fmla="*/ 2382 w 2500313"/>
              <a:gd name="connsiteY9" fmla="*/ 0 h 452437"/>
              <a:gd name="connsiteX0" fmla="*/ 2382 w 2500313"/>
              <a:gd name="connsiteY0" fmla="*/ 0 h 661987"/>
              <a:gd name="connsiteX1" fmla="*/ 2500313 w 2500313"/>
              <a:gd name="connsiteY1" fmla="*/ 2380 h 661987"/>
              <a:gd name="connsiteX2" fmla="*/ 1907381 w 2500313"/>
              <a:gd name="connsiteY2" fmla="*/ 152400 h 661987"/>
              <a:gd name="connsiteX3" fmla="*/ 1512093 w 2500313"/>
              <a:gd name="connsiteY3" fmla="*/ 240504 h 661987"/>
              <a:gd name="connsiteX4" fmla="*/ 1178719 w 2500313"/>
              <a:gd name="connsiteY4" fmla="*/ 311944 h 661987"/>
              <a:gd name="connsiteX5" fmla="*/ 950119 w 2500313"/>
              <a:gd name="connsiteY5" fmla="*/ 364329 h 661987"/>
              <a:gd name="connsiteX6" fmla="*/ 645319 w 2500313"/>
              <a:gd name="connsiteY6" fmla="*/ 404812 h 661987"/>
              <a:gd name="connsiteX7" fmla="*/ 230981 w 2500313"/>
              <a:gd name="connsiteY7" fmla="*/ 431006 h 661987"/>
              <a:gd name="connsiteX8" fmla="*/ 0 w 2500313"/>
              <a:gd name="connsiteY8" fmla="*/ 661987 h 661987"/>
              <a:gd name="connsiteX9" fmla="*/ 2382 w 2500313"/>
              <a:gd name="connsiteY9" fmla="*/ 0 h 661987"/>
              <a:gd name="connsiteX0" fmla="*/ 2382 w 2500313"/>
              <a:gd name="connsiteY0" fmla="*/ 0 h 661987"/>
              <a:gd name="connsiteX1" fmla="*/ 2500313 w 2500313"/>
              <a:gd name="connsiteY1" fmla="*/ 2380 h 661987"/>
              <a:gd name="connsiteX2" fmla="*/ 1907381 w 2500313"/>
              <a:gd name="connsiteY2" fmla="*/ 152400 h 661987"/>
              <a:gd name="connsiteX3" fmla="*/ 1512093 w 2500313"/>
              <a:gd name="connsiteY3" fmla="*/ 240504 h 661987"/>
              <a:gd name="connsiteX4" fmla="*/ 1178719 w 2500313"/>
              <a:gd name="connsiteY4" fmla="*/ 311944 h 661987"/>
              <a:gd name="connsiteX5" fmla="*/ 950119 w 2500313"/>
              <a:gd name="connsiteY5" fmla="*/ 364329 h 661987"/>
              <a:gd name="connsiteX6" fmla="*/ 645319 w 2500313"/>
              <a:gd name="connsiteY6" fmla="*/ 404812 h 661987"/>
              <a:gd name="connsiteX7" fmla="*/ 202406 w 2500313"/>
              <a:gd name="connsiteY7" fmla="*/ 650081 h 661987"/>
              <a:gd name="connsiteX8" fmla="*/ 0 w 2500313"/>
              <a:gd name="connsiteY8" fmla="*/ 661987 h 661987"/>
              <a:gd name="connsiteX9" fmla="*/ 2382 w 2500313"/>
              <a:gd name="connsiteY9" fmla="*/ 0 h 661987"/>
              <a:gd name="connsiteX0" fmla="*/ 2382 w 2500313"/>
              <a:gd name="connsiteY0" fmla="*/ 0 h 661987"/>
              <a:gd name="connsiteX1" fmla="*/ 2500313 w 2500313"/>
              <a:gd name="connsiteY1" fmla="*/ 2380 h 661987"/>
              <a:gd name="connsiteX2" fmla="*/ 1907381 w 2500313"/>
              <a:gd name="connsiteY2" fmla="*/ 152400 h 661987"/>
              <a:gd name="connsiteX3" fmla="*/ 1512093 w 2500313"/>
              <a:gd name="connsiteY3" fmla="*/ 240504 h 661987"/>
              <a:gd name="connsiteX4" fmla="*/ 1178719 w 2500313"/>
              <a:gd name="connsiteY4" fmla="*/ 311944 h 661987"/>
              <a:gd name="connsiteX5" fmla="*/ 950119 w 2500313"/>
              <a:gd name="connsiteY5" fmla="*/ 364329 h 661987"/>
              <a:gd name="connsiteX6" fmla="*/ 569119 w 2500313"/>
              <a:gd name="connsiteY6" fmla="*/ 623887 h 661987"/>
              <a:gd name="connsiteX7" fmla="*/ 202406 w 2500313"/>
              <a:gd name="connsiteY7" fmla="*/ 650081 h 661987"/>
              <a:gd name="connsiteX8" fmla="*/ 0 w 2500313"/>
              <a:gd name="connsiteY8" fmla="*/ 661987 h 661987"/>
              <a:gd name="connsiteX9" fmla="*/ 2382 w 2500313"/>
              <a:gd name="connsiteY9" fmla="*/ 0 h 661987"/>
              <a:gd name="connsiteX0" fmla="*/ 2382 w 2500313"/>
              <a:gd name="connsiteY0" fmla="*/ 0 h 661987"/>
              <a:gd name="connsiteX1" fmla="*/ 2500313 w 2500313"/>
              <a:gd name="connsiteY1" fmla="*/ 2380 h 661987"/>
              <a:gd name="connsiteX2" fmla="*/ 1907381 w 2500313"/>
              <a:gd name="connsiteY2" fmla="*/ 152400 h 661987"/>
              <a:gd name="connsiteX3" fmla="*/ 1512093 w 2500313"/>
              <a:gd name="connsiteY3" fmla="*/ 240504 h 661987"/>
              <a:gd name="connsiteX4" fmla="*/ 1178719 w 2500313"/>
              <a:gd name="connsiteY4" fmla="*/ 311944 h 661987"/>
              <a:gd name="connsiteX5" fmla="*/ 883444 w 2500313"/>
              <a:gd name="connsiteY5" fmla="*/ 545304 h 661987"/>
              <a:gd name="connsiteX6" fmla="*/ 569119 w 2500313"/>
              <a:gd name="connsiteY6" fmla="*/ 623887 h 661987"/>
              <a:gd name="connsiteX7" fmla="*/ 202406 w 2500313"/>
              <a:gd name="connsiteY7" fmla="*/ 650081 h 661987"/>
              <a:gd name="connsiteX8" fmla="*/ 0 w 2500313"/>
              <a:gd name="connsiteY8" fmla="*/ 661987 h 661987"/>
              <a:gd name="connsiteX9" fmla="*/ 2382 w 2500313"/>
              <a:gd name="connsiteY9" fmla="*/ 0 h 661987"/>
              <a:gd name="connsiteX0" fmla="*/ 2382 w 2500313"/>
              <a:gd name="connsiteY0" fmla="*/ 0 h 661987"/>
              <a:gd name="connsiteX1" fmla="*/ 2500313 w 2500313"/>
              <a:gd name="connsiteY1" fmla="*/ 2380 h 661987"/>
              <a:gd name="connsiteX2" fmla="*/ 1907381 w 2500313"/>
              <a:gd name="connsiteY2" fmla="*/ 152400 h 661987"/>
              <a:gd name="connsiteX3" fmla="*/ 1512093 w 2500313"/>
              <a:gd name="connsiteY3" fmla="*/ 240504 h 661987"/>
              <a:gd name="connsiteX4" fmla="*/ 1178719 w 2500313"/>
              <a:gd name="connsiteY4" fmla="*/ 502444 h 661987"/>
              <a:gd name="connsiteX5" fmla="*/ 883444 w 2500313"/>
              <a:gd name="connsiteY5" fmla="*/ 545304 h 661987"/>
              <a:gd name="connsiteX6" fmla="*/ 569119 w 2500313"/>
              <a:gd name="connsiteY6" fmla="*/ 623887 h 661987"/>
              <a:gd name="connsiteX7" fmla="*/ 202406 w 2500313"/>
              <a:gd name="connsiteY7" fmla="*/ 650081 h 661987"/>
              <a:gd name="connsiteX8" fmla="*/ 0 w 2500313"/>
              <a:gd name="connsiteY8" fmla="*/ 661987 h 661987"/>
              <a:gd name="connsiteX9" fmla="*/ 2382 w 2500313"/>
              <a:gd name="connsiteY9" fmla="*/ 0 h 661987"/>
              <a:gd name="connsiteX0" fmla="*/ 2382 w 2500313"/>
              <a:gd name="connsiteY0" fmla="*/ 0 h 661987"/>
              <a:gd name="connsiteX1" fmla="*/ 2500313 w 2500313"/>
              <a:gd name="connsiteY1" fmla="*/ 2380 h 661987"/>
              <a:gd name="connsiteX2" fmla="*/ 1907381 w 2500313"/>
              <a:gd name="connsiteY2" fmla="*/ 152400 h 661987"/>
              <a:gd name="connsiteX3" fmla="*/ 1512093 w 2500313"/>
              <a:gd name="connsiteY3" fmla="*/ 240504 h 661987"/>
              <a:gd name="connsiteX4" fmla="*/ 1178719 w 2500313"/>
              <a:gd name="connsiteY4" fmla="*/ 502444 h 661987"/>
              <a:gd name="connsiteX5" fmla="*/ 873919 w 2500313"/>
              <a:gd name="connsiteY5" fmla="*/ 573879 h 661987"/>
              <a:gd name="connsiteX6" fmla="*/ 569119 w 2500313"/>
              <a:gd name="connsiteY6" fmla="*/ 623887 h 661987"/>
              <a:gd name="connsiteX7" fmla="*/ 202406 w 2500313"/>
              <a:gd name="connsiteY7" fmla="*/ 650081 h 661987"/>
              <a:gd name="connsiteX8" fmla="*/ 0 w 2500313"/>
              <a:gd name="connsiteY8" fmla="*/ 661987 h 661987"/>
              <a:gd name="connsiteX9" fmla="*/ 2382 w 2500313"/>
              <a:gd name="connsiteY9" fmla="*/ 0 h 661987"/>
              <a:gd name="connsiteX0" fmla="*/ 2382 w 2500313"/>
              <a:gd name="connsiteY0" fmla="*/ 0 h 661987"/>
              <a:gd name="connsiteX1" fmla="*/ 2500313 w 2500313"/>
              <a:gd name="connsiteY1" fmla="*/ 2380 h 661987"/>
              <a:gd name="connsiteX2" fmla="*/ 1907381 w 2500313"/>
              <a:gd name="connsiteY2" fmla="*/ 152400 h 661987"/>
              <a:gd name="connsiteX3" fmla="*/ 1464468 w 2500313"/>
              <a:gd name="connsiteY3" fmla="*/ 383379 h 661987"/>
              <a:gd name="connsiteX4" fmla="*/ 1178719 w 2500313"/>
              <a:gd name="connsiteY4" fmla="*/ 502444 h 661987"/>
              <a:gd name="connsiteX5" fmla="*/ 873919 w 2500313"/>
              <a:gd name="connsiteY5" fmla="*/ 573879 h 661987"/>
              <a:gd name="connsiteX6" fmla="*/ 569119 w 2500313"/>
              <a:gd name="connsiteY6" fmla="*/ 623887 h 661987"/>
              <a:gd name="connsiteX7" fmla="*/ 202406 w 2500313"/>
              <a:gd name="connsiteY7" fmla="*/ 650081 h 661987"/>
              <a:gd name="connsiteX8" fmla="*/ 0 w 2500313"/>
              <a:gd name="connsiteY8" fmla="*/ 661987 h 661987"/>
              <a:gd name="connsiteX9" fmla="*/ 2382 w 2500313"/>
              <a:gd name="connsiteY9" fmla="*/ 0 h 661987"/>
              <a:gd name="connsiteX0" fmla="*/ 2382 w 2500313"/>
              <a:gd name="connsiteY0" fmla="*/ 0 h 661987"/>
              <a:gd name="connsiteX1" fmla="*/ 2500313 w 2500313"/>
              <a:gd name="connsiteY1" fmla="*/ 2380 h 661987"/>
              <a:gd name="connsiteX2" fmla="*/ 1878806 w 2500313"/>
              <a:gd name="connsiteY2" fmla="*/ 295275 h 661987"/>
              <a:gd name="connsiteX3" fmla="*/ 1464468 w 2500313"/>
              <a:gd name="connsiteY3" fmla="*/ 383379 h 661987"/>
              <a:gd name="connsiteX4" fmla="*/ 1178719 w 2500313"/>
              <a:gd name="connsiteY4" fmla="*/ 502444 h 661987"/>
              <a:gd name="connsiteX5" fmla="*/ 873919 w 2500313"/>
              <a:gd name="connsiteY5" fmla="*/ 573879 h 661987"/>
              <a:gd name="connsiteX6" fmla="*/ 569119 w 2500313"/>
              <a:gd name="connsiteY6" fmla="*/ 623887 h 661987"/>
              <a:gd name="connsiteX7" fmla="*/ 202406 w 2500313"/>
              <a:gd name="connsiteY7" fmla="*/ 650081 h 661987"/>
              <a:gd name="connsiteX8" fmla="*/ 0 w 2500313"/>
              <a:gd name="connsiteY8" fmla="*/ 661987 h 661987"/>
              <a:gd name="connsiteX9" fmla="*/ 2382 w 2500313"/>
              <a:gd name="connsiteY9" fmla="*/ 0 h 661987"/>
              <a:gd name="connsiteX0" fmla="*/ 2382 w 3262313"/>
              <a:gd name="connsiteY0" fmla="*/ 0 h 661987"/>
              <a:gd name="connsiteX1" fmla="*/ 3262313 w 3262313"/>
              <a:gd name="connsiteY1" fmla="*/ 11905 h 661987"/>
              <a:gd name="connsiteX2" fmla="*/ 1878806 w 3262313"/>
              <a:gd name="connsiteY2" fmla="*/ 295275 h 661987"/>
              <a:gd name="connsiteX3" fmla="*/ 1464468 w 3262313"/>
              <a:gd name="connsiteY3" fmla="*/ 383379 h 661987"/>
              <a:gd name="connsiteX4" fmla="*/ 1178719 w 3262313"/>
              <a:gd name="connsiteY4" fmla="*/ 502444 h 661987"/>
              <a:gd name="connsiteX5" fmla="*/ 873919 w 3262313"/>
              <a:gd name="connsiteY5" fmla="*/ 573879 h 661987"/>
              <a:gd name="connsiteX6" fmla="*/ 569119 w 3262313"/>
              <a:gd name="connsiteY6" fmla="*/ 623887 h 661987"/>
              <a:gd name="connsiteX7" fmla="*/ 202406 w 3262313"/>
              <a:gd name="connsiteY7" fmla="*/ 650081 h 661987"/>
              <a:gd name="connsiteX8" fmla="*/ 0 w 3262313"/>
              <a:gd name="connsiteY8" fmla="*/ 661987 h 661987"/>
              <a:gd name="connsiteX9" fmla="*/ 2382 w 3262313"/>
              <a:gd name="connsiteY9" fmla="*/ 0 h 661987"/>
              <a:gd name="connsiteX0" fmla="*/ 2382 w 3336901"/>
              <a:gd name="connsiteY0" fmla="*/ 0 h 661987"/>
              <a:gd name="connsiteX1" fmla="*/ 3262313 w 3336901"/>
              <a:gd name="connsiteY1" fmla="*/ 11905 h 661987"/>
              <a:gd name="connsiteX2" fmla="*/ 2235993 w 3336901"/>
              <a:gd name="connsiteY2" fmla="*/ 183354 h 661987"/>
              <a:gd name="connsiteX3" fmla="*/ 1878806 w 3336901"/>
              <a:gd name="connsiteY3" fmla="*/ 295275 h 661987"/>
              <a:gd name="connsiteX4" fmla="*/ 1464468 w 3336901"/>
              <a:gd name="connsiteY4" fmla="*/ 383379 h 661987"/>
              <a:gd name="connsiteX5" fmla="*/ 1178719 w 3336901"/>
              <a:gd name="connsiteY5" fmla="*/ 502444 h 661987"/>
              <a:gd name="connsiteX6" fmla="*/ 873919 w 3336901"/>
              <a:gd name="connsiteY6" fmla="*/ 573879 h 661987"/>
              <a:gd name="connsiteX7" fmla="*/ 569119 w 3336901"/>
              <a:gd name="connsiteY7" fmla="*/ 623887 h 661987"/>
              <a:gd name="connsiteX8" fmla="*/ 202406 w 3336901"/>
              <a:gd name="connsiteY8" fmla="*/ 650081 h 661987"/>
              <a:gd name="connsiteX9" fmla="*/ 0 w 3336901"/>
              <a:gd name="connsiteY9" fmla="*/ 661987 h 661987"/>
              <a:gd name="connsiteX10" fmla="*/ 2382 w 3336901"/>
              <a:gd name="connsiteY10" fmla="*/ 0 h 661987"/>
              <a:gd name="connsiteX0" fmla="*/ 2382 w 3369393"/>
              <a:gd name="connsiteY0" fmla="*/ 0 h 661987"/>
              <a:gd name="connsiteX1" fmla="*/ 3262313 w 3369393"/>
              <a:gd name="connsiteY1" fmla="*/ 11905 h 661987"/>
              <a:gd name="connsiteX2" fmla="*/ 2531268 w 3369393"/>
              <a:gd name="connsiteY2" fmla="*/ 78579 h 661987"/>
              <a:gd name="connsiteX3" fmla="*/ 2235993 w 3369393"/>
              <a:gd name="connsiteY3" fmla="*/ 183354 h 661987"/>
              <a:gd name="connsiteX4" fmla="*/ 1878806 w 3369393"/>
              <a:gd name="connsiteY4" fmla="*/ 295275 h 661987"/>
              <a:gd name="connsiteX5" fmla="*/ 1464468 w 3369393"/>
              <a:gd name="connsiteY5" fmla="*/ 383379 h 661987"/>
              <a:gd name="connsiteX6" fmla="*/ 1178719 w 3369393"/>
              <a:gd name="connsiteY6" fmla="*/ 502444 h 661987"/>
              <a:gd name="connsiteX7" fmla="*/ 873919 w 3369393"/>
              <a:gd name="connsiteY7" fmla="*/ 573879 h 661987"/>
              <a:gd name="connsiteX8" fmla="*/ 569119 w 3369393"/>
              <a:gd name="connsiteY8" fmla="*/ 623887 h 661987"/>
              <a:gd name="connsiteX9" fmla="*/ 202406 w 3369393"/>
              <a:gd name="connsiteY9" fmla="*/ 650081 h 661987"/>
              <a:gd name="connsiteX10" fmla="*/ 0 w 3369393"/>
              <a:gd name="connsiteY10" fmla="*/ 661987 h 661987"/>
              <a:gd name="connsiteX11" fmla="*/ 2382 w 3369393"/>
              <a:gd name="connsiteY11" fmla="*/ 0 h 661987"/>
              <a:gd name="connsiteX0" fmla="*/ 2382 w 3488504"/>
              <a:gd name="connsiteY0" fmla="*/ 0 h 661987"/>
              <a:gd name="connsiteX1" fmla="*/ 3262313 w 3488504"/>
              <a:gd name="connsiteY1" fmla="*/ 11905 h 661987"/>
              <a:gd name="connsiteX2" fmla="*/ 3140868 w 3488504"/>
              <a:gd name="connsiteY2" fmla="*/ 59529 h 661987"/>
              <a:gd name="connsiteX3" fmla="*/ 2531268 w 3488504"/>
              <a:gd name="connsiteY3" fmla="*/ 78579 h 661987"/>
              <a:gd name="connsiteX4" fmla="*/ 2235993 w 3488504"/>
              <a:gd name="connsiteY4" fmla="*/ 183354 h 661987"/>
              <a:gd name="connsiteX5" fmla="*/ 1878806 w 3488504"/>
              <a:gd name="connsiteY5" fmla="*/ 295275 h 661987"/>
              <a:gd name="connsiteX6" fmla="*/ 1464468 w 3488504"/>
              <a:gd name="connsiteY6" fmla="*/ 383379 h 661987"/>
              <a:gd name="connsiteX7" fmla="*/ 1178719 w 3488504"/>
              <a:gd name="connsiteY7" fmla="*/ 502444 h 661987"/>
              <a:gd name="connsiteX8" fmla="*/ 873919 w 3488504"/>
              <a:gd name="connsiteY8" fmla="*/ 573879 h 661987"/>
              <a:gd name="connsiteX9" fmla="*/ 569119 w 3488504"/>
              <a:gd name="connsiteY9" fmla="*/ 623887 h 661987"/>
              <a:gd name="connsiteX10" fmla="*/ 202406 w 3488504"/>
              <a:gd name="connsiteY10" fmla="*/ 650081 h 661987"/>
              <a:gd name="connsiteX11" fmla="*/ 0 w 3488504"/>
              <a:gd name="connsiteY11" fmla="*/ 661987 h 661987"/>
              <a:gd name="connsiteX12" fmla="*/ 2382 w 3488504"/>
              <a:gd name="connsiteY12" fmla="*/ 0 h 661987"/>
              <a:gd name="connsiteX0" fmla="*/ 2382 w 3488504"/>
              <a:gd name="connsiteY0" fmla="*/ 0 h 661987"/>
              <a:gd name="connsiteX1" fmla="*/ 3262313 w 3488504"/>
              <a:gd name="connsiteY1" fmla="*/ 11905 h 661987"/>
              <a:gd name="connsiteX2" fmla="*/ 3140868 w 3488504"/>
              <a:gd name="connsiteY2" fmla="*/ 59529 h 661987"/>
              <a:gd name="connsiteX3" fmla="*/ 2883692 w 3488504"/>
              <a:gd name="connsiteY3" fmla="*/ 30954 h 661987"/>
              <a:gd name="connsiteX4" fmla="*/ 2531268 w 3488504"/>
              <a:gd name="connsiteY4" fmla="*/ 78579 h 661987"/>
              <a:gd name="connsiteX5" fmla="*/ 2235993 w 3488504"/>
              <a:gd name="connsiteY5" fmla="*/ 183354 h 661987"/>
              <a:gd name="connsiteX6" fmla="*/ 1878806 w 3488504"/>
              <a:gd name="connsiteY6" fmla="*/ 295275 h 661987"/>
              <a:gd name="connsiteX7" fmla="*/ 1464468 w 3488504"/>
              <a:gd name="connsiteY7" fmla="*/ 383379 h 661987"/>
              <a:gd name="connsiteX8" fmla="*/ 1178719 w 3488504"/>
              <a:gd name="connsiteY8" fmla="*/ 502444 h 661987"/>
              <a:gd name="connsiteX9" fmla="*/ 873919 w 3488504"/>
              <a:gd name="connsiteY9" fmla="*/ 573879 h 661987"/>
              <a:gd name="connsiteX10" fmla="*/ 569119 w 3488504"/>
              <a:gd name="connsiteY10" fmla="*/ 623887 h 661987"/>
              <a:gd name="connsiteX11" fmla="*/ 202406 w 3488504"/>
              <a:gd name="connsiteY11" fmla="*/ 650081 h 661987"/>
              <a:gd name="connsiteX12" fmla="*/ 0 w 3488504"/>
              <a:gd name="connsiteY12" fmla="*/ 661987 h 661987"/>
              <a:gd name="connsiteX13" fmla="*/ 2382 w 3488504"/>
              <a:gd name="connsiteY13" fmla="*/ 0 h 661987"/>
              <a:gd name="connsiteX0" fmla="*/ 2382 w 3262313"/>
              <a:gd name="connsiteY0" fmla="*/ 0 h 661987"/>
              <a:gd name="connsiteX1" fmla="*/ 3262313 w 3262313"/>
              <a:gd name="connsiteY1" fmla="*/ 11905 h 661987"/>
              <a:gd name="connsiteX2" fmla="*/ 3140868 w 3262313"/>
              <a:gd name="connsiteY2" fmla="*/ 59529 h 661987"/>
              <a:gd name="connsiteX3" fmla="*/ 2883692 w 3262313"/>
              <a:gd name="connsiteY3" fmla="*/ 30954 h 661987"/>
              <a:gd name="connsiteX4" fmla="*/ 2531268 w 3262313"/>
              <a:gd name="connsiteY4" fmla="*/ 78579 h 661987"/>
              <a:gd name="connsiteX5" fmla="*/ 2235993 w 3262313"/>
              <a:gd name="connsiteY5" fmla="*/ 183354 h 661987"/>
              <a:gd name="connsiteX6" fmla="*/ 1878806 w 3262313"/>
              <a:gd name="connsiteY6" fmla="*/ 295275 h 661987"/>
              <a:gd name="connsiteX7" fmla="*/ 1464468 w 3262313"/>
              <a:gd name="connsiteY7" fmla="*/ 383379 h 661987"/>
              <a:gd name="connsiteX8" fmla="*/ 1178719 w 3262313"/>
              <a:gd name="connsiteY8" fmla="*/ 502444 h 661987"/>
              <a:gd name="connsiteX9" fmla="*/ 873919 w 3262313"/>
              <a:gd name="connsiteY9" fmla="*/ 573879 h 661987"/>
              <a:gd name="connsiteX10" fmla="*/ 569119 w 3262313"/>
              <a:gd name="connsiteY10" fmla="*/ 623887 h 661987"/>
              <a:gd name="connsiteX11" fmla="*/ 202406 w 3262313"/>
              <a:gd name="connsiteY11" fmla="*/ 650081 h 661987"/>
              <a:gd name="connsiteX12" fmla="*/ 0 w 3262313"/>
              <a:gd name="connsiteY12" fmla="*/ 661987 h 661987"/>
              <a:gd name="connsiteX13" fmla="*/ 2382 w 3262313"/>
              <a:gd name="connsiteY13" fmla="*/ 0 h 661987"/>
              <a:gd name="connsiteX0" fmla="*/ 2382 w 3221832"/>
              <a:gd name="connsiteY0" fmla="*/ 0 h 661987"/>
              <a:gd name="connsiteX1" fmla="*/ 3221832 w 3221832"/>
              <a:gd name="connsiteY1" fmla="*/ 9524 h 661987"/>
              <a:gd name="connsiteX2" fmla="*/ 3140868 w 3221832"/>
              <a:gd name="connsiteY2" fmla="*/ 59529 h 661987"/>
              <a:gd name="connsiteX3" fmla="*/ 2883692 w 3221832"/>
              <a:gd name="connsiteY3" fmla="*/ 30954 h 661987"/>
              <a:gd name="connsiteX4" fmla="*/ 2531268 w 3221832"/>
              <a:gd name="connsiteY4" fmla="*/ 78579 h 661987"/>
              <a:gd name="connsiteX5" fmla="*/ 2235993 w 3221832"/>
              <a:gd name="connsiteY5" fmla="*/ 183354 h 661987"/>
              <a:gd name="connsiteX6" fmla="*/ 1878806 w 3221832"/>
              <a:gd name="connsiteY6" fmla="*/ 295275 h 661987"/>
              <a:gd name="connsiteX7" fmla="*/ 1464468 w 3221832"/>
              <a:gd name="connsiteY7" fmla="*/ 383379 h 661987"/>
              <a:gd name="connsiteX8" fmla="*/ 1178719 w 3221832"/>
              <a:gd name="connsiteY8" fmla="*/ 502444 h 661987"/>
              <a:gd name="connsiteX9" fmla="*/ 873919 w 3221832"/>
              <a:gd name="connsiteY9" fmla="*/ 573879 h 661987"/>
              <a:gd name="connsiteX10" fmla="*/ 569119 w 3221832"/>
              <a:gd name="connsiteY10" fmla="*/ 623887 h 661987"/>
              <a:gd name="connsiteX11" fmla="*/ 202406 w 3221832"/>
              <a:gd name="connsiteY11" fmla="*/ 650081 h 661987"/>
              <a:gd name="connsiteX12" fmla="*/ 0 w 3221832"/>
              <a:gd name="connsiteY12" fmla="*/ 661987 h 661987"/>
              <a:gd name="connsiteX13" fmla="*/ 2382 w 3221832"/>
              <a:gd name="connsiteY13" fmla="*/ 0 h 661987"/>
              <a:gd name="connsiteX0" fmla="*/ 2382 w 3221832"/>
              <a:gd name="connsiteY0" fmla="*/ 0 h 661987"/>
              <a:gd name="connsiteX1" fmla="*/ 3221832 w 3221832"/>
              <a:gd name="connsiteY1" fmla="*/ 9524 h 661987"/>
              <a:gd name="connsiteX2" fmla="*/ 3148012 w 3221832"/>
              <a:gd name="connsiteY2" fmla="*/ 90486 h 661987"/>
              <a:gd name="connsiteX3" fmla="*/ 2883692 w 3221832"/>
              <a:gd name="connsiteY3" fmla="*/ 30954 h 661987"/>
              <a:gd name="connsiteX4" fmla="*/ 2531268 w 3221832"/>
              <a:gd name="connsiteY4" fmla="*/ 78579 h 661987"/>
              <a:gd name="connsiteX5" fmla="*/ 2235993 w 3221832"/>
              <a:gd name="connsiteY5" fmla="*/ 183354 h 661987"/>
              <a:gd name="connsiteX6" fmla="*/ 1878806 w 3221832"/>
              <a:gd name="connsiteY6" fmla="*/ 295275 h 661987"/>
              <a:gd name="connsiteX7" fmla="*/ 1464468 w 3221832"/>
              <a:gd name="connsiteY7" fmla="*/ 383379 h 661987"/>
              <a:gd name="connsiteX8" fmla="*/ 1178719 w 3221832"/>
              <a:gd name="connsiteY8" fmla="*/ 502444 h 661987"/>
              <a:gd name="connsiteX9" fmla="*/ 873919 w 3221832"/>
              <a:gd name="connsiteY9" fmla="*/ 573879 h 661987"/>
              <a:gd name="connsiteX10" fmla="*/ 569119 w 3221832"/>
              <a:gd name="connsiteY10" fmla="*/ 623887 h 661987"/>
              <a:gd name="connsiteX11" fmla="*/ 202406 w 3221832"/>
              <a:gd name="connsiteY11" fmla="*/ 650081 h 661987"/>
              <a:gd name="connsiteX12" fmla="*/ 0 w 3221832"/>
              <a:gd name="connsiteY12" fmla="*/ 661987 h 661987"/>
              <a:gd name="connsiteX13" fmla="*/ 2382 w 3221832"/>
              <a:gd name="connsiteY13" fmla="*/ 0 h 661987"/>
              <a:gd name="connsiteX0" fmla="*/ 2382 w 3221832"/>
              <a:gd name="connsiteY0" fmla="*/ 0 h 661987"/>
              <a:gd name="connsiteX1" fmla="*/ 3221832 w 3221832"/>
              <a:gd name="connsiteY1" fmla="*/ 9524 h 661987"/>
              <a:gd name="connsiteX2" fmla="*/ 3148012 w 3221832"/>
              <a:gd name="connsiteY2" fmla="*/ 90486 h 661987"/>
              <a:gd name="connsiteX3" fmla="*/ 2883692 w 3221832"/>
              <a:gd name="connsiteY3" fmla="*/ 30954 h 661987"/>
              <a:gd name="connsiteX4" fmla="*/ 2531268 w 3221832"/>
              <a:gd name="connsiteY4" fmla="*/ 78579 h 661987"/>
              <a:gd name="connsiteX5" fmla="*/ 2235993 w 3221832"/>
              <a:gd name="connsiteY5" fmla="*/ 183354 h 661987"/>
              <a:gd name="connsiteX6" fmla="*/ 1878806 w 3221832"/>
              <a:gd name="connsiteY6" fmla="*/ 295275 h 661987"/>
              <a:gd name="connsiteX7" fmla="*/ 1464468 w 3221832"/>
              <a:gd name="connsiteY7" fmla="*/ 383379 h 661987"/>
              <a:gd name="connsiteX8" fmla="*/ 1178719 w 3221832"/>
              <a:gd name="connsiteY8" fmla="*/ 502444 h 661987"/>
              <a:gd name="connsiteX9" fmla="*/ 873919 w 3221832"/>
              <a:gd name="connsiteY9" fmla="*/ 573879 h 661987"/>
              <a:gd name="connsiteX10" fmla="*/ 569119 w 3221832"/>
              <a:gd name="connsiteY10" fmla="*/ 623887 h 661987"/>
              <a:gd name="connsiteX11" fmla="*/ 202406 w 3221832"/>
              <a:gd name="connsiteY11" fmla="*/ 650081 h 661987"/>
              <a:gd name="connsiteX12" fmla="*/ 0 w 3221832"/>
              <a:gd name="connsiteY12" fmla="*/ 661987 h 661987"/>
              <a:gd name="connsiteX13" fmla="*/ 2382 w 3221832"/>
              <a:gd name="connsiteY13" fmla="*/ 0 h 661987"/>
              <a:gd name="connsiteX0" fmla="*/ 2382 w 3221832"/>
              <a:gd name="connsiteY0" fmla="*/ 0 h 661987"/>
              <a:gd name="connsiteX1" fmla="*/ 3221832 w 3221832"/>
              <a:gd name="connsiteY1" fmla="*/ 9524 h 661987"/>
              <a:gd name="connsiteX2" fmla="*/ 3148012 w 3221832"/>
              <a:gd name="connsiteY2" fmla="*/ 90486 h 661987"/>
              <a:gd name="connsiteX3" fmla="*/ 2883692 w 3221832"/>
              <a:gd name="connsiteY3" fmla="*/ 30954 h 661987"/>
              <a:gd name="connsiteX4" fmla="*/ 2531268 w 3221832"/>
              <a:gd name="connsiteY4" fmla="*/ 78579 h 661987"/>
              <a:gd name="connsiteX5" fmla="*/ 2235993 w 3221832"/>
              <a:gd name="connsiteY5" fmla="*/ 183354 h 661987"/>
              <a:gd name="connsiteX6" fmla="*/ 1878806 w 3221832"/>
              <a:gd name="connsiteY6" fmla="*/ 295275 h 661987"/>
              <a:gd name="connsiteX7" fmla="*/ 1464468 w 3221832"/>
              <a:gd name="connsiteY7" fmla="*/ 383379 h 661987"/>
              <a:gd name="connsiteX8" fmla="*/ 1178719 w 3221832"/>
              <a:gd name="connsiteY8" fmla="*/ 502444 h 661987"/>
              <a:gd name="connsiteX9" fmla="*/ 873919 w 3221832"/>
              <a:gd name="connsiteY9" fmla="*/ 573879 h 661987"/>
              <a:gd name="connsiteX10" fmla="*/ 569119 w 3221832"/>
              <a:gd name="connsiteY10" fmla="*/ 623887 h 661987"/>
              <a:gd name="connsiteX11" fmla="*/ 202406 w 3221832"/>
              <a:gd name="connsiteY11" fmla="*/ 650081 h 661987"/>
              <a:gd name="connsiteX12" fmla="*/ 0 w 3221832"/>
              <a:gd name="connsiteY12" fmla="*/ 661987 h 661987"/>
              <a:gd name="connsiteX13" fmla="*/ 2382 w 3221832"/>
              <a:gd name="connsiteY13" fmla="*/ 0 h 661987"/>
              <a:gd name="connsiteX0" fmla="*/ 2382 w 3221832"/>
              <a:gd name="connsiteY0" fmla="*/ 0 h 661987"/>
              <a:gd name="connsiteX1" fmla="*/ 3221832 w 3221832"/>
              <a:gd name="connsiteY1" fmla="*/ 9524 h 661987"/>
              <a:gd name="connsiteX2" fmla="*/ 3148012 w 3221832"/>
              <a:gd name="connsiteY2" fmla="*/ 90486 h 661987"/>
              <a:gd name="connsiteX3" fmla="*/ 3047999 w 3221832"/>
              <a:gd name="connsiteY3" fmla="*/ 50004 h 661987"/>
              <a:gd name="connsiteX4" fmla="*/ 2883692 w 3221832"/>
              <a:gd name="connsiteY4" fmla="*/ 30954 h 661987"/>
              <a:gd name="connsiteX5" fmla="*/ 2531268 w 3221832"/>
              <a:gd name="connsiteY5" fmla="*/ 78579 h 661987"/>
              <a:gd name="connsiteX6" fmla="*/ 2235993 w 3221832"/>
              <a:gd name="connsiteY6" fmla="*/ 183354 h 661987"/>
              <a:gd name="connsiteX7" fmla="*/ 1878806 w 3221832"/>
              <a:gd name="connsiteY7" fmla="*/ 295275 h 661987"/>
              <a:gd name="connsiteX8" fmla="*/ 1464468 w 3221832"/>
              <a:gd name="connsiteY8" fmla="*/ 383379 h 661987"/>
              <a:gd name="connsiteX9" fmla="*/ 1178719 w 3221832"/>
              <a:gd name="connsiteY9" fmla="*/ 502444 h 661987"/>
              <a:gd name="connsiteX10" fmla="*/ 873919 w 3221832"/>
              <a:gd name="connsiteY10" fmla="*/ 573879 h 661987"/>
              <a:gd name="connsiteX11" fmla="*/ 569119 w 3221832"/>
              <a:gd name="connsiteY11" fmla="*/ 623887 h 661987"/>
              <a:gd name="connsiteX12" fmla="*/ 202406 w 3221832"/>
              <a:gd name="connsiteY12" fmla="*/ 650081 h 661987"/>
              <a:gd name="connsiteX13" fmla="*/ 0 w 3221832"/>
              <a:gd name="connsiteY13" fmla="*/ 661987 h 661987"/>
              <a:gd name="connsiteX14" fmla="*/ 2382 w 3221832"/>
              <a:gd name="connsiteY14" fmla="*/ 0 h 661987"/>
              <a:gd name="connsiteX0" fmla="*/ 2382 w 3221832"/>
              <a:gd name="connsiteY0" fmla="*/ 0 h 661987"/>
              <a:gd name="connsiteX1" fmla="*/ 3221832 w 3221832"/>
              <a:gd name="connsiteY1" fmla="*/ 9524 h 661987"/>
              <a:gd name="connsiteX2" fmla="*/ 3148012 w 3221832"/>
              <a:gd name="connsiteY2" fmla="*/ 90486 h 661987"/>
              <a:gd name="connsiteX3" fmla="*/ 3047999 w 3221832"/>
              <a:gd name="connsiteY3" fmla="*/ 50004 h 661987"/>
              <a:gd name="connsiteX4" fmla="*/ 2883692 w 3221832"/>
              <a:gd name="connsiteY4" fmla="*/ 30954 h 661987"/>
              <a:gd name="connsiteX5" fmla="*/ 2550318 w 3221832"/>
              <a:gd name="connsiteY5" fmla="*/ 90485 h 661987"/>
              <a:gd name="connsiteX6" fmla="*/ 2235993 w 3221832"/>
              <a:gd name="connsiteY6" fmla="*/ 183354 h 661987"/>
              <a:gd name="connsiteX7" fmla="*/ 1878806 w 3221832"/>
              <a:gd name="connsiteY7" fmla="*/ 295275 h 661987"/>
              <a:gd name="connsiteX8" fmla="*/ 1464468 w 3221832"/>
              <a:gd name="connsiteY8" fmla="*/ 383379 h 661987"/>
              <a:gd name="connsiteX9" fmla="*/ 1178719 w 3221832"/>
              <a:gd name="connsiteY9" fmla="*/ 502444 h 661987"/>
              <a:gd name="connsiteX10" fmla="*/ 873919 w 3221832"/>
              <a:gd name="connsiteY10" fmla="*/ 573879 h 661987"/>
              <a:gd name="connsiteX11" fmla="*/ 569119 w 3221832"/>
              <a:gd name="connsiteY11" fmla="*/ 623887 h 661987"/>
              <a:gd name="connsiteX12" fmla="*/ 202406 w 3221832"/>
              <a:gd name="connsiteY12" fmla="*/ 650081 h 661987"/>
              <a:gd name="connsiteX13" fmla="*/ 0 w 3221832"/>
              <a:gd name="connsiteY13" fmla="*/ 661987 h 661987"/>
              <a:gd name="connsiteX14" fmla="*/ 2382 w 3221832"/>
              <a:gd name="connsiteY14" fmla="*/ 0 h 661987"/>
              <a:gd name="connsiteX0" fmla="*/ 2382 w 3221832"/>
              <a:gd name="connsiteY0" fmla="*/ 0 h 661987"/>
              <a:gd name="connsiteX1" fmla="*/ 3221832 w 3221832"/>
              <a:gd name="connsiteY1" fmla="*/ 9524 h 661987"/>
              <a:gd name="connsiteX2" fmla="*/ 3148012 w 3221832"/>
              <a:gd name="connsiteY2" fmla="*/ 90486 h 661987"/>
              <a:gd name="connsiteX3" fmla="*/ 3047999 w 3221832"/>
              <a:gd name="connsiteY3" fmla="*/ 50004 h 661987"/>
              <a:gd name="connsiteX4" fmla="*/ 2883692 w 3221832"/>
              <a:gd name="connsiteY4" fmla="*/ 30954 h 661987"/>
              <a:gd name="connsiteX5" fmla="*/ 2550318 w 3221832"/>
              <a:gd name="connsiteY5" fmla="*/ 90485 h 661987"/>
              <a:gd name="connsiteX6" fmla="*/ 2255043 w 3221832"/>
              <a:gd name="connsiteY6" fmla="*/ 171448 h 661987"/>
              <a:gd name="connsiteX7" fmla="*/ 1878806 w 3221832"/>
              <a:gd name="connsiteY7" fmla="*/ 295275 h 661987"/>
              <a:gd name="connsiteX8" fmla="*/ 1464468 w 3221832"/>
              <a:gd name="connsiteY8" fmla="*/ 383379 h 661987"/>
              <a:gd name="connsiteX9" fmla="*/ 1178719 w 3221832"/>
              <a:gd name="connsiteY9" fmla="*/ 502444 h 661987"/>
              <a:gd name="connsiteX10" fmla="*/ 873919 w 3221832"/>
              <a:gd name="connsiteY10" fmla="*/ 573879 h 661987"/>
              <a:gd name="connsiteX11" fmla="*/ 569119 w 3221832"/>
              <a:gd name="connsiteY11" fmla="*/ 623887 h 661987"/>
              <a:gd name="connsiteX12" fmla="*/ 202406 w 3221832"/>
              <a:gd name="connsiteY12" fmla="*/ 650081 h 661987"/>
              <a:gd name="connsiteX13" fmla="*/ 0 w 3221832"/>
              <a:gd name="connsiteY13" fmla="*/ 661987 h 661987"/>
              <a:gd name="connsiteX14" fmla="*/ 2382 w 3221832"/>
              <a:gd name="connsiteY14" fmla="*/ 0 h 661987"/>
              <a:gd name="connsiteX0" fmla="*/ 2382 w 3228976"/>
              <a:gd name="connsiteY0" fmla="*/ 0 h 661987"/>
              <a:gd name="connsiteX1" fmla="*/ 3228976 w 3228976"/>
              <a:gd name="connsiteY1" fmla="*/ 7143 h 661987"/>
              <a:gd name="connsiteX2" fmla="*/ 3148012 w 3228976"/>
              <a:gd name="connsiteY2" fmla="*/ 90486 h 661987"/>
              <a:gd name="connsiteX3" fmla="*/ 3047999 w 3228976"/>
              <a:gd name="connsiteY3" fmla="*/ 50004 h 661987"/>
              <a:gd name="connsiteX4" fmla="*/ 2883692 w 3228976"/>
              <a:gd name="connsiteY4" fmla="*/ 30954 h 661987"/>
              <a:gd name="connsiteX5" fmla="*/ 2550318 w 3228976"/>
              <a:gd name="connsiteY5" fmla="*/ 90485 h 661987"/>
              <a:gd name="connsiteX6" fmla="*/ 2255043 w 3228976"/>
              <a:gd name="connsiteY6" fmla="*/ 171448 h 661987"/>
              <a:gd name="connsiteX7" fmla="*/ 1878806 w 3228976"/>
              <a:gd name="connsiteY7" fmla="*/ 295275 h 661987"/>
              <a:gd name="connsiteX8" fmla="*/ 1464468 w 3228976"/>
              <a:gd name="connsiteY8" fmla="*/ 383379 h 661987"/>
              <a:gd name="connsiteX9" fmla="*/ 1178719 w 3228976"/>
              <a:gd name="connsiteY9" fmla="*/ 502444 h 661987"/>
              <a:gd name="connsiteX10" fmla="*/ 873919 w 3228976"/>
              <a:gd name="connsiteY10" fmla="*/ 573879 h 661987"/>
              <a:gd name="connsiteX11" fmla="*/ 569119 w 3228976"/>
              <a:gd name="connsiteY11" fmla="*/ 623887 h 661987"/>
              <a:gd name="connsiteX12" fmla="*/ 202406 w 3228976"/>
              <a:gd name="connsiteY12" fmla="*/ 650081 h 661987"/>
              <a:gd name="connsiteX13" fmla="*/ 0 w 3228976"/>
              <a:gd name="connsiteY13" fmla="*/ 661987 h 661987"/>
              <a:gd name="connsiteX14" fmla="*/ 2382 w 3228976"/>
              <a:gd name="connsiteY14" fmla="*/ 0 h 661987"/>
              <a:gd name="connsiteX0" fmla="*/ 2382 w 3228976"/>
              <a:gd name="connsiteY0" fmla="*/ 0 h 661987"/>
              <a:gd name="connsiteX1" fmla="*/ 3228976 w 3228976"/>
              <a:gd name="connsiteY1" fmla="*/ 7143 h 661987"/>
              <a:gd name="connsiteX2" fmla="*/ 3148012 w 3228976"/>
              <a:gd name="connsiteY2" fmla="*/ 90486 h 661987"/>
              <a:gd name="connsiteX3" fmla="*/ 3047999 w 3228976"/>
              <a:gd name="connsiteY3" fmla="*/ 50004 h 661987"/>
              <a:gd name="connsiteX4" fmla="*/ 2883692 w 3228976"/>
              <a:gd name="connsiteY4" fmla="*/ 30954 h 661987"/>
              <a:gd name="connsiteX5" fmla="*/ 2550318 w 3228976"/>
              <a:gd name="connsiteY5" fmla="*/ 90485 h 661987"/>
              <a:gd name="connsiteX6" fmla="*/ 2255043 w 3228976"/>
              <a:gd name="connsiteY6" fmla="*/ 171448 h 661987"/>
              <a:gd name="connsiteX7" fmla="*/ 1878806 w 3228976"/>
              <a:gd name="connsiteY7" fmla="*/ 295275 h 661987"/>
              <a:gd name="connsiteX8" fmla="*/ 1688306 w 3228976"/>
              <a:gd name="connsiteY8" fmla="*/ 330992 h 661987"/>
              <a:gd name="connsiteX9" fmla="*/ 1464468 w 3228976"/>
              <a:gd name="connsiteY9" fmla="*/ 383379 h 661987"/>
              <a:gd name="connsiteX10" fmla="*/ 1178719 w 3228976"/>
              <a:gd name="connsiteY10" fmla="*/ 502444 h 661987"/>
              <a:gd name="connsiteX11" fmla="*/ 873919 w 3228976"/>
              <a:gd name="connsiteY11" fmla="*/ 573879 h 661987"/>
              <a:gd name="connsiteX12" fmla="*/ 569119 w 3228976"/>
              <a:gd name="connsiteY12" fmla="*/ 623887 h 661987"/>
              <a:gd name="connsiteX13" fmla="*/ 202406 w 3228976"/>
              <a:gd name="connsiteY13" fmla="*/ 650081 h 661987"/>
              <a:gd name="connsiteX14" fmla="*/ 0 w 3228976"/>
              <a:gd name="connsiteY14" fmla="*/ 661987 h 661987"/>
              <a:gd name="connsiteX15" fmla="*/ 2382 w 3228976"/>
              <a:gd name="connsiteY15" fmla="*/ 0 h 661987"/>
              <a:gd name="connsiteX0" fmla="*/ 2382 w 3228976"/>
              <a:gd name="connsiteY0" fmla="*/ 0 h 661987"/>
              <a:gd name="connsiteX1" fmla="*/ 3228976 w 3228976"/>
              <a:gd name="connsiteY1" fmla="*/ 7143 h 661987"/>
              <a:gd name="connsiteX2" fmla="*/ 3148012 w 3228976"/>
              <a:gd name="connsiteY2" fmla="*/ 90486 h 661987"/>
              <a:gd name="connsiteX3" fmla="*/ 3047999 w 3228976"/>
              <a:gd name="connsiteY3" fmla="*/ 50004 h 661987"/>
              <a:gd name="connsiteX4" fmla="*/ 2883692 w 3228976"/>
              <a:gd name="connsiteY4" fmla="*/ 30954 h 661987"/>
              <a:gd name="connsiteX5" fmla="*/ 2550318 w 3228976"/>
              <a:gd name="connsiteY5" fmla="*/ 90485 h 661987"/>
              <a:gd name="connsiteX6" fmla="*/ 2255043 w 3228976"/>
              <a:gd name="connsiteY6" fmla="*/ 171448 h 661987"/>
              <a:gd name="connsiteX7" fmla="*/ 2045493 w 3228976"/>
              <a:gd name="connsiteY7" fmla="*/ 250029 h 661987"/>
              <a:gd name="connsiteX8" fmla="*/ 1878806 w 3228976"/>
              <a:gd name="connsiteY8" fmla="*/ 295275 h 661987"/>
              <a:gd name="connsiteX9" fmla="*/ 1688306 w 3228976"/>
              <a:gd name="connsiteY9" fmla="*/ 330992 h 661987"/>
              <a:gd name="connsiteX10" fmla="*/ 1464468 w 3228976"/>
              <a:gd name="connsiteY10" fmla="*/ 383379 h 661987"/>
              <a:gd name="connsiteX11" fmla="*/ 1178719 w 3228976"/>
              <a:gd name="connsiteY11" fmla="*/ 502444 h 661987"/>
              <a:gd name="connsiteX12" fmla="*/ 873919 w 3228976"/>
              <a:gd name="connsiteY12" fmla="*/ 573879 h 661987"/>
              <a:gd name="connsiteX13" fmla="*/ 569119 w 3228976"/>
              <a:gd name="connsiteY13" fmla="*/ 623887 h 661987"/>
              <a:gd name="connsiteX14" fmla="*/ 202406 w 3228976"/>
              <a:gd name="connsiteY14" fmla="*/ 650081 h 661987"/>
              <a:gd name="connsiteX15" fmla="*/ 0 w 3228976"/>
              <a:gd name="connsiteY15" fmla="*/ 661987 h 661987"/>
              <a:gd name="connsiteX16" fmla="*/ 2382 w 3228976"/>
              <a:gd name="connsiteY16" fmla="*/ 0 h 661987"/>
              <a:gd name="connsiteX0" fmla="*/ 2382 w 3228976"/>
              <a:gd name="connsiteY0" fmla="*/ 0 h 871537"/>
              <a:gd name="connsiteX1" fmla="*/ 3228976 w 3228976"/>
              <a:gd name="connsiteY1" fmla="*/ 7143 h 871537"/>
              <a:gd name="connsiteX2" fmla="*/ 3148012 w 3228976"/>
              <a:gd name="connsiteY2" fmla="*/ 90486 h 871537"/>
              <a:gd name="connsiteX3" fmla="*/ 3047999 w 3228976"/>
              <a:gd name="connsiteY3" fmla="*/ 50004 h 871537"/>
              <a:gd name="connsiteX4" fmla="*/ 2883692 w 3228976"/>
              <a:gd name="connsiteY4" fmla="*/ 30954 h 871537"/>
              <a:gd name="connsiteX5" fmla="*/ 2550318 w 3228976"/>
              <a:gd name="connsiteY5" fmla="*/ 90485 h 871537"/>
              <a:gd name="connsiteX6" fmla="*/ 2255043 w 3228976"/>
              <a:gd name="connsiteY6" fmla="*/ 171448 h 871537"/>
              <a:gd name="connsiteX7" fmla="*/ 2045493 w 3228976"/>
              <a:gd name="connsiteY7" fmla="*/ 250029 h 871537"/>
              <a:gd name="connsiteX8" fmla="*/ 1878806 w 3228976"/>
              <a:gd name="connsiteY8" fmla="*/ 295275 h 871537"/>
              <a:gd name="connsiteX9" fmla="*/ 1688306 w 3228976"/>
              <a:gd name="connsiteY9" fmla="*/ 330992 h 871537"/>
              <a:gd name="connsiteX10" fmla="*/ 1464468 w 3228976"/>
              <a:gd name="connsiteY10" fmla="*/ 383379 h 871537"/>
              <a:gd name="connsiteX11" fmla="*/ 1178719 w 3228976"/>
              <a:gd name="connsiteY11" fmla="*/ 502444 h 871537"/>
              <a:gd name="connsiteX12" fmla="*/ 873919 w 3228976"/>
              <a:gd name="connsiteY12" fmla="*/ 573879 h 871537"/>
              <a:gd name="connsiteX13" fmla="*/ 569119 w 3228976"/>
              <a:gd name="connsiteY13" fmla="*/ 623887 h 871537"/>
              <a:gd name="connsiteX14" fmla="*/ 202406 w 3228976"/>
              <a:gd name="connsiteY14" fmla="*/ 650081 h 871537"/>
              <a:gd name="connsiteX15" fmla="*/ 0 w 3228976"/>
              <a:gd name="connsiteY15" fmla="*/ 871537 h 871537"/>
              <a:gd name="connsiteX16" fmla="*/ 2382 w 3228976"/>
              <a:gd name="connsiteY16" fmla="*/ 0 h 871537"/>
              <a:gd name="connsiteX0" fmla="*/ 2382 w 3228976"/>
              <a:gd name="connsiteY0" fmla="*/ 0 h 888206"/>
              <a:gd name="connsiteX1" fmla="*/ 3228976 w 3228976"/>
              <a:gd name="connsiteY1" fmla="*/ 7143 h 888206"/>
              <a:gd name="connsiteX2" fmla="*/ 3148012 w 3228976"/>
              <a:gd name="connsiteY2" fmla="*/ 90486 h 888206"/>
              <a:gd name="connsiteX3" fmla="*/ 3047999 w 3228976"/>
              <a:gd name="connsiteY3" fmla="*/ 50004 h 888206"/>
              <a:gd name="connsiteX4" fmla="*/ 2883692 w 3228976"/>
              <a:gd name="connsiteY4" fmla="*/ 30954 h 888206"/>
              <a:gd name="connsiteX5" fmla="*/ 2550318 w 3228976"/>
              <a:gd name="connsiteY5" fmla="*/ 90485 h 888206"/>
              <a:gd name="connsiteX6" fmla="*/ 2255043 w 3228976"/>
              <a:gd name="connsiteY6" fmla="*/ 171448 h 888206"/>
              <a:gd name="connsiteX7" fmla="*/ 2045493 w 3228976"/>
              <a:gd name="connsiteY7" fmla="*/ 250029 h 888206"/>
              <a:gd name="connsiteX8" fmla="*/ 1878806 w 3228976"/>
              <a:gd name="connsiteY8" fmla="*/ 295275 h 888206"/>
              <a:gd name="connsiteX9" fmla="*/ 1688306 w 3228976"/>
              <a:gd name="connsiteY9" fmla="*/ 330992 h 888206"/>
              <a:gd name="connsiteX10" fmla="*/ 1464468 w 3228976"/>
              <a:gd name="connsiteY10" fmla="*/ 383379 h 888206"/>
              <a:gd name="connsiteX11" fmla="*/ 1178719 w 3228976"/>
              <a:gd name="connsiteY11" fmla="*/ 502444 h 888206"/>
              <a:gd name="connsiteX12" fmla="*/ 873919 w 3228976"/>
              <a:gd name="connsiteY12" fmla="*/ 573879 h 888206"/>
              <a:gd name="connsiteX13" fmla="*/ 569119 w 3228976"/>
              <a:gd name="connsiteY13" fmla="*/ 623887 h 888206"/>
              <a:gd name="connsiteX14" fmla="*/ 202406 w 3228976"/>
              <a:gd name="connsiteY14" fmla="*/ 888206 h 888206"/>
              <a:gd name="connsiteX15" fmla="*/ 0 w 3228976"/>
              <a:gd name="connsiteY15" fmla="*/ 871537 h 888206"/>
              <a:gd name="connsiteX16" fmla="*/ 2382 w 3228976"/>
              <a:gd name="connsiteY16" fmla="*/ 0 h 888206"/>
              <a:gd name="connsiteX0" fmla="*/ 2382 w 3228976"/>
              <a:gd name="connsiteY0" fmla="*/ 0 h 888206"/>
              <a:gd name="connsiteX1" fmla="*/ 3228976 w 3228976"/>
              <a:gd name="connsiteY1" fmla="*/ 7143 h 888206"/>
              <a:gd name="connsiteX2" fmla="*/ 3148012 w 3228976"/>
              <a:gd name="connsiteY2" fmla="*/ 90486 h 888206"/>
              <a:gd name="connsiteX3" fmla="*/ 3047999 w 3228976"/>
              <a:gd name="connsiteY3" fmla="*/ 50004 h 888206"/>
              <a:gd name="connsiteX4" fmla="*/ 2883692 w 3228976"/>
              <a:gd name="connsiteY4" fmla="*/ 30954 h 888206"/>
              <a:gd name="connsiteX5" fmla="*/ 2550318 w 3228976"/>
              <a:gd name="connsiteY5" fmla="*/ 90485 h 888206"/>
              <a:gd name="connsiteX6" fmla="*/ 2255043 w 3228976"/>
              <a:gd name="connsiteY6" fmla="*/ 171448 h 888206"/>
              <a:gd name="connsiteX7" fmla="*/ 2045493 w 3228976"/>
              <a:gd name="connsiteY7" fmla="*/ 250029 h 888206"/>
              <a:gd name="connsiteX8" fmla="*/ 1878806 w 3228976"/>
              <a:gd name="connsiteY8" fmla="*/ 295275 h 888206"/>
              <a:gd name="connsiteX9" fmla="*/ 1688306 w 3228976"/>
              <a:gd name="connsiteY9" fmla="*/ 330992 h 888206"/>
              <a:gd name="connsiteX10" fmla="*/ 1464468 w 3228976"/>
              <a:gd name="connsiteY10" fmla="*/ 383379 h 888206"/>
              <a:gd name="connsiteX11" fmla="*/ 1178719 w 3228976"/>
              <a:gd name="connsiteY11" fmla="*/ 502444 h 888206"/>
              <a:gd name="connsiteX12" fmla="*/ 873919 w 3228976"/>
              <a:gd name="connsiteY12" fmla="*/ 573879 h 888206"/>
              <a:gd name="connsiteX13" fmla="*/ 521494 w 3228976"/>
              <a:gd name="connsiteY13" fmla="*/ 881062 h 888206"/>
              <a:gd name="connsiteX14" fmla="*/ 202406 w 3228976"/>
              <a:gd name="connsiteY14" fmla="*/ 888206 h 888206"/>
              <a:gd name="connsiteX15" fmla="*/ 0 w 3228976"/>
              <a:gd name="connsiteY15" fmla="*/ 871537 h 888206"/>
              <a:gd name="connsiteX16" fmla="*/ 2382 w 3228976"/>
              <a:gd name="connsiteY16" fmla="*/ 0 h 888206"/>
              <a:gd name="connsiteX0" fmla="*/ 2382 w 3228976"/>
              <a:gd name="connsiteY0" fmla="*/ 0 h 888206"/>
              <a:gd name="connsiteX1" fmla="*/ 3228976 w 3228976"/>
              <a:gd name="connsiteY1" fmla="*/ 7143 h 888206"/>
              <a:gd name="connsiteX2" fmla="*/ 3148012 w 3228976"/>
              <a:gd name="connsiteY2" fmla="*/ 90486 h 888206"/>
              <a:gd name="connsiteX3" fmla="*/ 3047999 w 3228976"/>
              <a:gd name="connsiteY3" fmla="*/ 50004 h 888206"/>
              <a:gd name="connsiteX4" fmla="*/ 2883692 w 3228976"/>
              <a:gd name="connsiteY4" fmla="*/ 30954 h 888206"/>
              <a:gd name="connsiteX5" fmla="*/ 2550318 w 3228976"/>
              <a:gd name="connsiteY5" fmla="*/ 90485 h 888206"/>
              <a:gd name="connsiteX6" fmla="*/ 2255043 w 3228976"/>
              <a:gd name="connsiteY6" fmla="*/ 171448 h 888206"/>
              <a:gd name="connsiteX7" fmla="*/ 2045493 w 3228976"/>
              <a:gd name="connsiteY7" fmla="*/ 250029 h 888206"/>
              <a:gd name="connsiteX8" fmla="*/ 1878806 w 3228976"/>
              <a:gd name="connsiteY8" fmla="*/ 295275 h 888206"/>
              <a:gd name="connsiteX9" fmla="*/ 1688306 w 3228976"/>
              <a:gd name="connsiteY9" fmla="*/ 330992 h 888206"/>
              <a:gd name="connsiteX10" fmla="*/ 1464468 w 3228976"/>
              <a:gd name="connsiteY10" fmla="*/ 383379 h 888206"/>
              <a:gd name="connsiteX11" fmla="*/ 1178719 w 3228976"/>
              <a:gd name="connsiteY11" fmla="*/ 502444 h 888206"/>
              <a:gd name="connsiteX12" fmla="*/ 883444 w 3228976"/>
              <a:gd name="connsiteY12" fmla="*/ 831054 h 888206"/>
              <a:gd name="connsiteX13" fmla="*/ 521494 w 3228976"/>
              <a:gd name="connsiteY13" fmla="*/ 881062 h 888206"/>
              <a:gd name="connsiteX14" fmla="*/ 202406 w 3228976"/>
              <a:gd name="connsiteY14" fmla="*/ 888206 h 888206"/>
              <a:gd name="connsiteX15" fmla="*/ 0 w 3228976"/>
              <a:gd name="connsiteY15" fmla="*/ 871537 h 888206"/>
              <a:gd name="connsiteX16" fmla="*/ 2382 w 3228976"/>
              <a:gd name="connsiteY16" fmla="*/ 0 h 888206"/>
              <a:gd name="connsiteX0" fmla="*/ 2382 w 3228976"/>
              <a:gd name="connsiteY0" fmla="*/ 0 h 888206"/>
              <a:gd name="connsiteX1" fmla="*/ 3228976 w 3228976"/>
              <a:gd name="connsiteY1" fmla="*/ 7143 h 888206"/>
              <a:gd name="connsiteX2" fmla="*/ 3148012 w 3228976"/>
              <a:gd name="connsiteY2" fmla="*/ 90486 h 888206"/>
              <a:gd name="connsiteX3" fmla="*/ 3047999 w 3228976"/>
              <a:gd name="connsiteY3" fmla="*/ 50004 h 888206"/>
              <a:gd name="connsiteX4" fmla="*/ 2883692 w 3228976"/>
              <a:gd name="connsiteY4" fmla="*/ 30954 h 888206"/>
              <a:gd name="connsiteX5" fmla="*/ 2550318 w 3228976"/>
              <a:gd name="connsiteY5" fmla="*/ 90485 h 888206"/>
              <a:gd name="connsiteX6" fmla="*/ 2255043 w 3228976"/>
              <a:gd name="connsiteY6" fmla="*/ 171448 h 888206"/>
              <a:gd name="connsiteX7" fmla="*/ 2045493 w 3228976"/>
              <a:gd name="connsiteY7" fmla="*/ 250029 h 888206"/>
              <a:gd name="connsiteX8" fmla="*/ 1878806 w 3228976"/>
              <a:gd name="connsiteY8" fmla="*/ 295275 h 888206"/>
              <a:gd name="connsiteX9" fmla="*/ 1688306 w 3228976"/>
              <a:gd name="connsiteY9" fmla="*/ 330992 h 888206"/>
              <a:gd name="connsiteX10" fmla="*/ 1464468 w 3228976"/>
              <a:gd name="connsiteY10" fmla="*/ 383379 h 888206"/>
              <a:gd name="connsiteX11" fmla="*/ 1226344 w 3228976"/>
              <a:gd name="connsiteY11" fmla="*/ 750094 h 888206"/>
              <a:gd name="connsiteX12" fmla="*/ 883444 w 3228976"/>
              <a:gd name="connsiteY12" fmla="*/ 831054 h 888206"/>
              <a:gd name="connsiteX13" fmla="*/ 521494 w 3228976"/>
              <a:gd name="connsiteY13" fmla="*/ 881062 h 888206"/>
              <a:gd name="connsiteX14" fmla="*/ 202406 w 3228976"/>
              <a:gd name="connsiteY14" fmla="*/ 888206 h 888206"/>
              <a:gd name="connsiteX15" fmla="*/ 0 w 3228976"/>
              <a:gd name="connsiteY15" fmla="*/ 871537 h 888206"/>
              <a:gd name="connsiteX16" fmla="*/ 2382 w 3228976"/>
              <a:gd name="connsiteY16" fmla="*/ 0 h 888206"/>
              <a:gd name="connsiteX0" fmla="*/ 2382 w 3228976"/>
              <a:gd name="connsiteY0" fmla="*/ 0 h 888206"/>
              <a:gd name="connsiteX1" fmla="*/ 3228976 w 3228976"/>
              <a:gd name="connsiteY1" fmla="*/ 7143 h 888206"/>
              <a:gd name="connsiteX2" fmla="*/ 3148012 w 3228976"/>
              <a:gd name="connsiteY2" fmla="*/ 90486 h 888206"/>
              <a:gd name="connsiteX3" fmla="*/ 3047999 w 3228976"/>
              <a:gd name="connsiteY3" fmla="*/ 50004 h 888206"/>
              <a:gd name="connsiteX4" fmla="*/ 2883692 w 3228976"/>
              <a:gd name="connsiteY4" fmla="*/ 30954 h 888206"/>
              <a:gd name="connsiteX5" fmla="*/ 2550318 w 3228976"/>
              <a:gd name="connsiteY5" fmla="*/ 90485 h 888206"/>
              <a:gd name="connsiteX6" fmla="*/ 2255043 w 3228976"/>
              <a:gd name="connsiteY6" fmla="*/ 171448 h 888206"/>
              <a:gd name="connsiteX7" fmla="*/ 2045493 w 3228976"/>
              <a:gd name="connsiteY7" fmla="*/ 250029 h 888206"/>
              <a:gd name="connsiteX8" fmla="*/ 1878806 w 3228976"/>
              <a:gd name="connsiteY8" fmla="*/ 295275 h 888206"/>
              <a:gd name="connsiteX9" fmla="*/ 1688306 w 3228976"/>
              <a:gd name="connsiteY9" fmla="*/ 330992 h 888206"/>
              <a:gd name="connsiteX10" fmla="*/ 1512093 w 3228976"/>
              <a:gd name="connsiteY10" fmla="*/ 659604 h 888206"/>
              <a:gd name="connsiteX11" fmla="*/ 1226344 w 3228976"/>
              <a:gd name="connsiteY11" fmla="*/ 750094 h 888206"/>
              <a:gd name="connsiteX12" fmla="*/ 883444 w 3228976"/>
              <a:gd name="connsiteY12" fmla="*/ 831054 h 888206"/>
              <a:gd name="connsiteX13" fmla="*/ 521494 w 3228976"/>
              <a:gd name="connsiteY13" fmla="*/ 881062 h 888206"/>
              <a:gd name="connsiteX14" fmla="*/ 202406 w 3228976"/>
              <a:gd name="connsiteY14" fmla="*/ 888206 h 888206"/>
              <a:gd name="connsiteX15" fmla="*/ 0 w 3228976"/>
              <a:gd name="connsiteY15" fmla="*/ 871537 h 888206"/>
              <a:gd name="connsiteX16" fmla="*/ 2382 w 3228976"/>
              <a:gd name="connsiteY16" fmla="*/ 0 h 888206"/>
              <a:gd name="connsiteX0" fmla="*/ 2382 w 3228976"/>
              <a:gd name="connsiteY0" fmla="*/ 0 h 888206"/>
              <a:gd name="connsiteX1" fmla="*/ 3228976 w 3228976"/>
              <a:gd name="connsiteY1" fmla="*/ 7143 h 888206"/>
              <a:gd name="connsiteX2" fmla="*/ 3148012 w 3228976"/>
              <a:gd name="connsiteY2" fmla="*/ 90486 h 888206"/>
              <a:gd name="connsiteX3" fmla="*/ 3047999 w 3228976"/>
              <a:gd name="connsiteY3" fmla="*/ 50004 h 888206"/>
              <a:gd name="connsiteX4" fmla="*/ 2883692 w 3228976"/>
              <a:gd name="connsiteY4" fmla="*/ 30954 h 888206"/>
              <a:gd name="connsiteX5" fmla="*/ 2550318 w 3228976"/>
              <a:gd name="connsiteY5" fmla="*/ 90485 h 888206"/>
              <a:gd name="connsiteX6" fmla="*/ 2255043 w 3228976"/>
              <a:gd name="connsiteY6" fmla="*/ 171448 h 888206"/>
              <a:gd name="connsiteX7" fmla="*/ 2045493 w 3228976"/>
              <a:gd name="connsiteY7" fmla="*/ 250029 h 888206"/>
              <a:gd name="connsiteX8" fmla="*/ 1878806 w 3228976"/>
              <a:gd name="connsiteY8" fmla="*/ 295275 h 888206"/>
              <a:gd name="connsiteX9" fmla="*/ 1745456 w 3228976"/>
              <a:gd name="connsiteY9" fmla="*/ 569117 h 888206"/>
              <a:gd name="connsiteX10" fmla="*/ 1512093 w 3228976"/>
              <a:gd name="connsiteY10" fmla="*/ 659604 h 888206"/>
              <a:gd name="connsiteX11" fmla="*/ 1226344 w 3228976"/>
              <a:gd name="connsiteY11" fmla="*/ 750094 h 888206"/>
              <a:gd name="connsiteX12" fmla="*/ 883444 w 3228976"/>
              <a:gd name="connsiteY12" fmla="*/ 831054 h 888206"/>
              <a:gd name="connsiteX13" fmla="*/ 521494 w 3228976"/>
              <a:gd name="connsiteY13" fmla="*/ 881062 h 888206"/>
              <a:gd name="connsiteX14" fmla="*/ 202406 w 3228976"/>
              <a:gd name="connsiteY14" fmla="*/ 888206 h 888206"/>
              <a:gd name="connsiteX15" fmla="*/ 0 w 3228976"/>
              <a:gd name="connsiteY15" fmla="*/ 871537 h 888206"/>
              <a:gd name="connsiteX16" fmla="*/ 2382 w 3228976"/>
              <a:gd name="connsiteY16" fmla="*/ 0 h 888206"/>
              <a:gd name="connsiteX0" fmla="*/ 2382 w 3228976"/>
              <a:gd name="connsiteY0" fmla="*/ 0 h 888206"/>
              <a:gd name="connsiteX1" fmla="*/ 3228976 w 3228976"/>
              <a:gd name="connsiteY1" fmla="*/ 7143 h 888206"/>
              <a:gd name="connsiteX2" fmla="*/ 3148012 w 3228976"/>
              <a:gd name="connsiteY2" fmla="*/ 90486 h 888206"/>
              <a:gd name="connsiteX3" fmla="*/ 3047999 w 3228976"/>
              <a:gd name="connsiteY3" fmla="*/ 50004 h 888206"/>
              <a:gd name="connsiteX4" fmla="*/ 2883692 w 3228976"/>
              <a:gd name="connsiteY4" fmla="*/ 30954 h 888206"/>
              <a:gd name="connsiteX5" fmla="*/ 2550318 w 3228976"/>
              <a:gd name="connsiteY5" fmla="*/ 90485 h 888206"/>
              <a:gd name="connsiteX6" fmla="*/ 2255043 w 3228976"/>
              <a:gd name="connsiteY6" fmla="*/ 171448 h 888206"/>
              <a:gd name="connsiteX7" fmla="*/ 2045493 w 3228976"/>
              <a:gd name="connsiteY7" fmla="*/ 250029 h 888206"/>
              <a:gd name="connsiteX8" fmla="*/ 1945481 w 3228976"/>
              <a:gd name="connsiteY8" fmla="*/ 495300 h 888206"/>
              <a:gd name="connsiteX9" fmla="*/ 1745456 w 3228976"/>
              <a:gd name="connsiteY9" fmla="*/ 569117 h 888206"/>
              <a:gd name="connsiteX10" fmla="*/ 1512093 w 3228976"/>
              <a:gd name="connsiteY10" fmla="*/ 659604 h 888206"/>
              <a:gd name="connsiteX11" fmla="*/ 1226344 w 3228976"/>
              <a:gd name="connsiteY11" fmla="*/ 750094 h 888206"/>
              <a:gd name="connsiteX12" fmla="*/ 883444 w 3228976"/>
              <a:gd name="connsiteY12" fmla="*/ 831054 h 888206"/>
              <a:gd name="connsiteX13" fmla="*/ 521494 w 3228976"/>
              <a:gd name="connsiteY13" fmla="*/ 881062 h 888206"/>
              <a:gd name="connsiteX14" fmla="*/ 202406 w 3228976"/>
              <a:gd name="connsiteY14" fmla="*/ 888206 h 888206"/>
              <a:gd name="connsiteX15" fmla="*/ 0 w 3228976"/>
              <a:gd name="connsiteY15" fmla="*/ 871537 h 888206"/>
              <a:gd name="connsiteX16" fmla="*/ 2382 w 3228976"/>
              <a:gd name="connsiteY16" fmla="*/ 0 h 888206"/>
              <a:gd name="connsiteX0" fmla="*/ 2382 w 3228976"/>
              <a:gd name="connsiteY0" fmla="*/ 0 h 888206"/>
              <a:gd name="connsiteX1" fmla="*/ 3228976 w 3228976"/>
              <a:gd name="connsiteY1" fmla="*/ 7143 h 888206"/>
              <a:gd name="connsiteX2" fmla="*/ 3148012 w 3228976"/>
              <a:gd name="connsiteY2" fmla="*/ 90486 h 888206"/>
              <a:gd name="connsiteX3" fmla="*/ 3047999 w 3228976"/>
              <a:gd name="connsiteY3" fmla="*/ 50004 h 888206"/>
              <a:gd name="connsiteX4" fmla="*/ 2883692 w 3228976"/>
              <a:gd name="connsiteY4" fmla="*/ 30954 h 888206"/>
              <a:gd name="connsiteX5" fmla="*/ 2550318 w 3228976"/>
              <a:gd name="connsiteY5" fmla="*/ 90485 h 888206"/>
              <a:gd name="connsiteX6" fmla="*/ 2255043 w 3228976"/>
              <a:gd name="connsiteY6" fmla="*/ 171448 h 888206"/>
              <a:gd name="connsiteX7" fmla="*/ 2150268 w 3228976"/>
              <a:gd name="connsiteY7" fmla="*/ 392904 h 888206"/>
              <a:gd name="connsiteX8" fmla="*/ 1945481 w 3228976"/>
              <a:gd name="connsiteY8" fmla="*/ 495300 h 888206"/>
              <a:gd name="connsiteX9" fmla="*/ 1745456 w 3228976"/>
              <a:gd name="connsiteY9" fmla="*/ 569117 h 888206"/>
              <a:gd name="connsiteX10" fmla="*/ 1512093 w 3228976"/>
              <a:gd name="connsiteY10" fmla="*/ 659604 h 888206"/>
              <a:gd name="connsiteX11" fmla="*/ 1226344 w 3228976"/>
              <a:gd name="connsiteY11" fmla="*/ 750094 h 888206"/>
              <a:gd name="connsiteX12" fmla="*/ 883444 w 3228976"/>
              <a:gd name="connsiteY12" fmla="*/ 831054 h 888206"/>
              <a:gd name="connsiteX13" fmla="*/ 521494 w 3228976"/>
              <a:gd name="connsiteY13" fmla="*/ 881062 h 888206"/>
              <a:gd name="connsiteX14" fmla="*/ 202406 w 3228976"/>
              <a:gd name="connsiteY14" fmla="*/ 888206 h 888206"/>
              <a:gd name="connsiteX15" fmla="*/ 0 w 3228976"/>
              <a:gd name="connsiteY15" fmla="*/ 871537 h 888206"/>
              <a:gd name="connsiteX16" fmla="*/ 2382 w 3228976"/>
              <a:gd name="connsiteY16" fmla="*/ 0 h 888206"/>
              <a:gd name="connsiteX0" fmla="*/ 2382 w 3228976"/>
              <a:gd name="connsiteY0" fmla="*/ 0 h 888206"/>
              <a:gd name="connsiteX1" fmla="*/ 3228976 w 3228976"/>
              <a:gd name="connsiteY1" fmla="*/ 7143 h 888206"/>
              <a:gd name="connsiteX2" fmla="*/ 3148012 w 3228976"/>
              <a:gd name="connsiteY2" fmla="*/ 90486 h 888206"/>
              <a:gd name="connsiteX3" fmla="*/ 3047999 w 3228976"/>
              <a:gd name="connsiteY3" fmla="*/ 50004 h 888206"/>
              <a:gd name="connsiteX4" fmla="*/ 2883692 w 3228976"/>
              <a:gd name="connsiteY4" fmla="*/ 30954 h 888206"/>
              <a:gd name="connsiteX5" fmla="*/ 2550318 w 3228976"/>
              <a:gd name="connsiteY5" fmla="*/ 90485 h 888206"/>
              <a:gd name="connsiteX6" fmla="*/ 2378868 w 3228976"/>
              <a:gd name="connsiteY6" fmla="*/ 295273 h 888206"/>
              <a:gd name="connsiteX7" fmla="*/ 2150268 w 3228976"/>
              <a:gd name="connsiteY7" fmla="*/ 392904 h 888206"/>
              <a:gd name="connsiteX8" fmla="*/ 1945481 w 3228976"/>
              <a:gd name="connsiteY8" fmla="*/ 495300 h 888206"/>
              <a:gd name="connsiteX9" fmla="*/ 1745456 w 3228976"/>
              <a:gd name="connsiteY9" fmla="*/ 569117 h 888206"/>
              <a:gd name="connsiteX10" fmla="*/ 1512093 w 3228976"/>
              <a:gd name="connsiteY10" fmla="*/ 659604 h 888206"/>
              <a:gd name="connsiteX11" fmla="*/ 1226344 w 3228976"/>
              <a:gd name="connsiteY11" fmla="*/ 750094 h 888206"/>
              <a:gd name="connsiteX12" fmla="*/ 883444 w 3228976"/>
              <a:gd name="connsiteY12" fmla="*/ 831054 h 888206"/>
              <a:gd name="connsiteX13" fmla="*/ 521494 w 3228976"/>
              <a:gd name="connsiteY13" fmla="*/ 881062 h 888206"/>
              <a:gd name="connsiteX14" fmla="*/ 202406 w 3228976"/>
              <a:gd name="connsiteY14" fmla="*/ 888206 h 888206"/>
              <a:gd name="connsiteX15" fmla="*/ 0 w 3228976"/>
              <a:gd name="connsiteY15" fmla="*/ 871537 h 888206"/>
              <a:gd name="connsiteX16" fmla="*/ 2382 w 3228976"/>
              <a:gd name="connsiteY16" fmla="*/ 0 h 888206"/>
              <a:gd name="connsiteX0" fmla="*/ 2382 w 3228976"/>
              <a:gd name="connsiteY0" fmla="*/ 0 h 888206"/>
              <a:gd name="connsiteX1" fmla="*/ 3228976 w 3228976"/>
              <a:gd name="connsiteY1" fmla="*/ 7143 h 888206"/>
              <a:gd name="connsiteX2" fmla="*/ 3148012 w 3228976"/>
              <a:gd name="connsiteY2" fmla="*/ 90486 h 888206"/>
              <a:gd name="connsiteX3" fmla="*/ 3047999 w 3228976"/>
              <a:gd name="connsiteY3" fmla="*/ 50004 h 888206"/>
              <a:gd name="connsiteX4" fmla="*/ 2883692 w 3228976"/>
              <a:gd name="connsiteY4" fmla="*/ 30954 h 888206"/>
              <a:gd name="connsiteX5" fmla="*/ 2664618 w 3228976"/>
              <a:gd name="connsiteY5" fmla="*/ 195260 h 888206"/>
              <a:gd name="connsiteX6" fmla="*/ 2378868 w 3228976"/>
              <a:gd name="connsiteY6" fmla="*/ 295273 h 888206"/>
              <a:gd name="connsiteX7" fmla="*/ 2150268 w 3228976"/>
              <a:gd name="connsiteY7" fmla="*/ 392904 h 888206"/>
              <a:gd name="connsiteX8" fmla="*/ 1945481 w 3228976"/>
              <a:gd name="connsiteY8" fmla="*/ 495300 h 888206"/>
              <a:gd name="connsiteX9" fmla="*/ 1745456 w 3228976"/>
              <a:gd name="connsiteY9" fmla="*/ 569117 h 888206"/>
              <a:gd name="connsiteX10" fmla="*/ 1512093 w 3228976"/>
              <a:gd name="connsiteY10" fmla="*/ 659604 h 888206"/>
              <a:gd name="connsiteX11" fmla="*/ 1226344 w 3228976"/>
              <a:gd name="connsiteY11" fmla="*/ 750094 h 888206"/>
              <a:gd name="connsiteX12" fmla="*/ 883444 w 3228976"/>
              <a:gd name="connsiteY12" fmla="*/ 831054 h 888206"/>
              <a:gd name="connsiteX13" fmla="*/ 521494 w 3228976"/>
              <a:gd name="connsiteY13" fmla="*/ 881062 h 888206"/>
              <a:gd name="connsiteX14" fmla="*/ 202406 w 3228976"/>
              <a:gd name="connsiteY14" fmla="*/ 888206 h 888206"/>
              <a:gd name="connsiteX15" fmla="*/ 0 w 3228976"/>
              <a:gd name="connsiteY15" fmla="*/ 871537 h 888206"/>
              <a:gd name="connsiteX16" fmla="*/ 2382 w 3228976"/>
              <a:gd name="connsiteY16" fmla="*/ 0 h 888206"/>
              <a:gd name="connsiteX0" fmla="*/ 2382 w 3228976"/>
              <a:gd name="connsiteY0" fmla="*/ 0 h 888206"/>
              <a:gd name="connsiteX1" fmla="*/ 3228976 w 3228976"/>
              <a:gd name="connsiteY1" fmla="*/ 7143 h 888206"/>
              <a:gd name="connsiteX2" fmla="*/ 3148012 w 3228976"/>
              <a:gd name="connsiteY2" fmla="*/ 90486 h 888206"/>
              <a:gd name="connsiteX3" fmla="*/ 3047999 w 3228976"/>
              <a:gd name="connsiteY3" fmla="*/ 50004 h 888206"/>
              <a:gd name="connsiteX4" fmla="*/ 2921792 w 3228976"/>
              <a:gd name="connsiteY4" fmla="*/ 116679 h 888206"/>
              <a:gd name="connsiteX5" fmla="*/ 2664618 w 3228976"/>
              <a:gd name="connsiteY5" fmla="*/ 195260 h 888206"/>
              <a:gd name="connsiteX6" fmla="*/ 2378868 w 3228976"/>
              <a:gd name="connsiteY6" fmla="*/ 295273 h 888206"/>
              <a:gd name="connsiteX7" fmla="*/ 2150268 w 3228976"/>
              <a:gd name="connsiteY7" fmla="*/ 392904 h 888206"/>
              <a:gd name="connsiteX8" fmla="*/ 1945481 w 3228976"/>
              <a:gd name="connsiteY8" fmla="*/ 495300 h 888206"/>
              <a:gd name="connsiteX9" fmla="*/ 1745456 w 3228976"/>
              <a:gd name="connsiteY9" fmla="*/ 569117 h 888206"/>
              <a:gd name="connsiteX10" fmla="*/ 1512093 w 3228976"/>
              <a:gd name="connsiteY10" fmla="*/ 659604 h 888206"/>
              <a:gd name="connsiteX11" fmla="*/ 1226344 w 3228976"/>
              <a:gd name="connsiteY11" fmla="*/ 750094 h 888206"/>
              <a:gd name="connsiteX12" fmla="*/ 883444 w 3228976"/>
              <a:gd name="connsiteY12" fmla="*/ 831054 h 888206"/>
              <a:gd name="connsiteX13" fmla="*/ 521494 w 3228976"/>
              <a:gd name="connsiteY13" fmla="*/ 881062 h 888206"/>
              <a:gd name="connsiteX14" fmla="*/ 202406 w 3228976"/>
              <a:gd name="connsiteY14" fmla="*/ 888206 h 888206"/>
              <a:gd name="connsiteX15" fmla="*/ 0 w 3228976"/>
              <a:gd name="connsiteY15" fmla="*/ 871537 h 888206"/>
              <a:gd name="connsiteX16" fmla="*/ 2382 w 3228976"/>
              <a:gd name="connsiteY16" fmla="*/ 0 h 888206"/>
              <a:gd name="connsiteX0" fmla="*/ 2382 w 3286126"/>
              <a:gd name="connsiteY0" fmla="*/ 0 h 888206"/>
              <a:gd name="connsiteX1" fmla="*/ 3286126 w 3286126"/>
              <a:gd name="connsiteY1" fmla="*/ 7143 h 888206"/>
              <a:gd name="connsiteX2" fmla="*/ 3148012 w 3286126"/>
              <a:gd name="connsiteY2" fmla="*/ 90486 h 888206"/>
              <a:gd name="connsiteX3" fmla="*/ 3047999 w 3286126"/>
              <a:gd name="connsiteY3" fmla="*/ 50004 h 888206"/>
              <a:gd name="connsiteX4" fmla="*/ 2921792 w 3286126"/>
              <a:gd name="connsiteY4" fmla="*/ 116679 h 888206"/>
              <a:gd name="connsiteX5" fmla="*/ 2664618 w 3286126"/>
              <a:gd name="connsiteY5" fmla="*/ 195260 h 888206"/>
              <a:gd name="connsiteX6" fmla="*/ 2378868 w 3286126"/>
              <a:gd name="connsiteY6" fmla="*/ 295273 h 888206"/>
              <a:gd name="connsiteX7" fmla="*/ 2150268 w 3286126"/>
              <a:gd name="connsiteY7" fmla="*/ 392904 h 888206"/>
              <a:gd name="connsiteX8" fmla="*/ 1945481 w 3286126"/>
              <a:gd name="connsiteY8" fmla="*/ 495300 h 888206"/>
              <a:gd name="connsiteX9" fmla="*/ 1745456 w 3286126"/>
              <a:gd name="connsiteY9" fmla="*/ 569117 h 888206"/>
              <a:gd name="connsiteX10" fmla="*/ 1512093 w 3286126"/>
              <a:gd name="connsiteY10" fmla="*/ 659604 h 888206"/>
              <a:gd name="connsiteX11" fmla="*/ 1226344 w 3286126"/>
              <a:gd name="connsiteY11" fmla="*/ 750094 h 888206"/>
              <a:gd name="connsiteX12" fmla="*/ 883444 w 3286126"/>
              <a:gd name="connsiteY12" fmla="*/ 831054 h 888206"/>
              <a:gd name="connsiteX13" fmla="*/ 521494 w 3286126"/>
              <a:gd name="connsiteY13" fmla="*/ 881062 h 888206"/>
              <a:gd name="connsiteX14" fmla="*/ 202406 w 3286126"/>
              <a:gd name="connsiteY14" fmla="*/ 888206 h 888206"/>
              <a:gd name="connsiteX15" fmla="*/ 0 w 3286126"/>
              <a:gd name="connsiteY15" fmla="*/ 871537 h 888206"/>
              <a:gd name="connsiteX16" fmla="*/ 2382 w 3286126"/>
              <a:gd name="connsiteY16" fmla="*/ 0 h 888206"/>
              <a:gd name="connsiteX0" fmla="*/ 2382 w 3286126"/>
              <a:gd name="connsiteY0" fmla="*/ 0 h 888206"/>
              <a:gd name="connsiteX1" fmla="*/ 3286126 w 3286126"/>
              <a:gd name="connsiteY1" fmla="*/ 7143 h 888206"/>
              <a:gd name="connsiteX2" fmla="*/ 3148012 w 3286126"/>
              <a:gd name="connsiteY2" fmla="*/ 90486 h 888206"/>
              <a:gd name="connsiteX3" fmla="*/ 3038474 w 3286126"/>
              <a:gd name="connsiteY3" fmla="*/ 116679 h 888206"/>
              <a:gd name="connsiteX4" fmla="*/ 2921792 w 3286126"/>
              <a:gd name="connsiteY4" fmla="*/ 116679 h 888206"/>
              <a:gd name="connsiteX5" fmla="*/ 2664618 w 3286126"/>
              <a:gd name="connsiteY5" fmla="*/ 195260 h 888206"/>
              <a:gd name="connsiteX6" fmla="*/ 2378868 w 3286126"/>
              <a:gd name="connsiteY6" fmla="*/ 295273 h 888206"/>
              <a:gd name="connsiteX7" fmla="*/ 2150268 w 3286126"/>
              <a:gd name="connsiteY7" fmla="*/ 392904 h 888206"/>
              <a:gd name="connsiteX8" fmla="*/ 1945481 w 3286126"/>
              <a:gd name="connsiteY8" fmla="*/ 495300 h 888206"/>
              <a:gd name="connsiteX9" fmla="*/ 1745456 w 3286126"/>
              <a:gd name="connsiteY9" fmla="*/ 569117 h 888206"/>
              <a:gd name="connsiteX10" fmla="*/ 1512093 w 3286126"/>
              <a:gd name="connsiteY10" fmla="*/ 659604 h 888206"/>
              <a:gd name="connsiteX11" fmla="*/ 1226344 w 3286126"/>
              <a:gd name="connsiteY11" fmla="*/ 750094 h 888206"/>
              <a:gd name="connsiteX12" fmla="*/ 883444 w 3286126"/>
              <a:gd name="connsiteY12" fmla="*/ 831054 h 888206"/>
              <a:gd name="connsiteX13" fmla="*/ 521494 w 3286126"/>
              <a:gd name="connsiteY13" fmla="*/ 881062 h 888206"/>
              <a:gd name="connsiteX14" fmla="*/ 202406 w 3286126"/>
              <a:gd name="connsiteY14" fmla="*/ 888206 h 888206"/>
              <a:gd name="connsiteX15" fmla="*/ 0 w 3286126"/>
              <a:gd name="connsiteY15" fmla="*/ 871537 h 888206"/>
              <a:gd name="connsiteX16" fmla="*/ 2382 w 3286126"/>
              <a:gd name="connsiteY16" fmla="*/ 0 h 888206"/>
              <a:gd name="connsiteX0" fmla="*/ 2382 w 3286126"/>
              <a:gd name="connsiteY0" fmla="*/ 0 h 888206"/>
              <a:gd name="connsiteX1" fmla="*/ 3286126 w 3286126"/>
              <a:gd name="connsiteY1" fmla="*/ 7143 h 888206"/>
              <a:gd name="connsiteX2" fmla="*/ 3148012 w 3286126"/>
              <a:gd name="connsiteY2" fmla="*/ 90486 h 888206"/>
              <a:gd name="connsiteX3" fmla="*/ 3038474 w 3286126"/>
              <a:gd name="connsiteY3" fmla="*/ 116679 h 888206"/>
              <a:gd name="connsiteX4" fmla="*/ 2921792 w 3286126"/>
              <a:gd name="connsiteY4" fmla="*/ 116679 h 888206"/>
              <a:gd name="connsiteX5" fmla="*/ 2664618 w 3286126"/>
              <a:gd name="connsiteY5" fmla="*/ 195260 h 888206"/>
              <a:gd name="connsiteX6" fmla="*/ 2378868 w 3286126"/>
              <a:gd name="connsiteY6" fmla="*/ 295273 h 888206"/>
              <a:gd name="connsiteX7" fmla="*/ 2150268 w 3286126"/>
              <a:gd name="connsiteY7" fmla="*/ 392904 h 888206"/>
              <a:gd name="connsiteX8" fmla="*/ 1945481 w 3286126"/>
              <a:gd name="connsiteY8" fmla="*/ 495300 h 888206"/>
              <a:gd name="connsiteX9" fmla="*/ 1745456 w 3286126"/>
              <a:gd name="connsiteY9" fmla="*/ 569117 h 888206"/>
              <a:gd name="connsiteX10" fmla="*/ 1569243 w 3286126"/>
              <a:gd name="connsiteY10" fmla="*/ 659604 h 888206"/>
              <a:gd name="connsiteX11" fmla="*/ 1226344 w 3286126"/>
              <a:gd name="connsiteY11" fmla="*/ 750094 h 888206"/>
              <a:gd name="connsiteX12" fmla="*/ 883444 w 3286126"/>
              <a:gd name="connsiteY12" fmla="*/ 831054 h 888206"/>
              <a:gd name="connsiteX13" fmla="*/ 521494 w 3286126"/>
              <a:gd name="connsiteY13" fmla="*/ 881062 h 888206"/>
              <a:gd name="connsiteX14" fmla="*/ 202406 w 3286126"/>
              <a:gd name="connsiteY14" fmla="*/ 888206 h 888206"/>
              <a:gd name="connsiteX15" fmla="*/ 0 w 3286126"/>
              <a:gd name="connsiteY15" fmla="*/ 871537 h 888206"/>
              <a:gd name="connsiteX16" fmla="*/ 2382 w 3286126"/>
              <a:gd name="connsiteY16" fmla="*/ 0 h 888206"/>
              <a:gd name="connsiteX0" fmla="*/ 2382 w 3669507"/>
              <a:gd name="connsiteY0" fmla="*/ 0 h 888206"/>
              <a:gd name="connsiteX1" fmla="*/ 3669507 w 3669507"/>
              <a:gd name="connsiteY1" fmla="*/ 4761 h 888206"/>
              <a:gd name="connsiteX2" fmla="*/ 3148012 w 3669507"/>
              <a:gd name="connsiteY2" fmla="*/ 90486 h 888206"/>
              <a:gd name="connsiteX3" fmla="*/ 3038474 w 3669507"/>
              <a:gd name="connsiteY3" fmla="*/ 116679 h 888206"/>
              <a:gd name="connsiteX4" fmla="*/ 2921792 w 3669507"/>
              <a:gd name="connsiteY4" fmla="*/ 116679 h 888206"/>
              <a:gd name="connsiteX5" fmla="*/ 2664618 w 3669507"/>
              <a:gd name="connsiteY5" fmla="*/ 195260 h 888206"/>
              <a:gd name="connsiteX6" fmla="*/ 2378868 w 3669507"/>
              <a:gd name="connsiteY6" fmla="*/ 295273 h 888206"/>
              <a:gd name="connsiteX7" fmla="*/ 2150268 w 3669507"/>
              <a:gd name="connsiteY7" fmla="*/ 392904 h 888206"/>
              <a:gd name="connsiteX8" fmla="*/ 1945481 w 3669507"/>
              <a:gd name="connsiteY8" fmla="*/ 495300 h 888206"/>
              <a:gd name="connsiteX9" fmla="*/ 1745456 w 3669507"/>
              <a:gd name="connsiteY9" fmla="*/ 569117 h 888206"/>
              <a:gd name="connsiteX10" fmla="*/ 1569243 w 3669507"/>
              <a:gd name="connsiteY10" fmla="*/ 659604 h 888206"/>
              <a:gd name="connsiteX11" fmla="*/ 1226344 w 3669507"/>
              <a:gd name="connsiteY11" fmla="*/ 750094 h 888206"/>
              <a:gd name="connsiteX12" fmla="*/ 883444 w 3669507"/>
              <a:gd name="connsiteY12" fmla="*/ 831054 h 888206"/>
              <a:gd name="connsiteX13" fmla="*/ 521494 w 3669507"/>
              <a:gd name="connsiteY13" fmla="*/ 881062 h 888206"/>
              <a:gd name="connsiteX14" fmla="*/ 202406 w 3669507"/>
              <a:gd name="connsiteY14" fmla="*/ 888206 h 888206"/>
              <a:gd name="connsiteX15" fmla="*/ 0 w 3669507"/>
              <a:gd name="connsiteY15" fmla="*/ 871537 h 888206"/>
              <a:gd name="connsiteX16" fmla="*/ 2382 w 3669507"/>
              <a:gd name="connsiteY16" fmla="*/ 0 h 888206"/>
              <a:gd name="connsiteX0" fmla="*/ 2382 w 3947305"/>
              <a:gd name="connsiteY0" fmla="*/ 0 h 888206"/>
              <a:gd name="connsiteX1" fmla="*/ 3669507 w 3947305"/>
              <a:gd name="connsiteY1" fmla="*/ 4761 h 888206"/>
              <a:gd name="connsiteX2" fmla="*/ 3645693 w 3947305"/>
              <a:gd name="connsiteY2" fmla="*/ 66672 h 888206"/>
              <a:gd name="connsiteX3" fmla="*/ 3148012 w 3947305"/>
              <a:gd name="connsiteY3" fmla="*/ 90486 h 888206"/>
              <a:gd name="connsiteX4" fmla="*/ 3038474 w 3947305"/>
              <a:gd name="connsiteY4" fmla="*/ 116679 h 888206"/>
              <a:gd name="connsiteX5" fmla="*/ 2921792 w 3947305"/>
              <a:gd name="connsiteY5" fmla="*/ 116679 h 888206"/>
              <a:gd name="connsiteX6" fmla="*/ 2664618 w 3947305"/>
              <a:gd name="connsiteY6" fmla="*/ 195260 h 888206"/>
              <a:gd name="connsiteX7" fmla="*/ 2378868 w 3947305"/>
              <a:gd name="connsiteY7" fmla="*/ 295273 h 888206"/>
              <a:gd name="connsiteX8" fmla="*/ 2150268 w 3947305"/>
              <a:gd name="connsiteY8" fmla="*/ 392904 h 888206"/>
              <a:gd name="connsiteX9" fmla="*/ 1945481 w 3947305"/>
              <a:gd name="connsiteY9" fmla="*/ 495300 h 888206"/>
              <a:gd name="connsiteX10" fmla="*/ 1745456 w 3947305"/>
              <a:gd name="connsiteY10" fmla="*/ 569117 h 888206"/>
              <a:gd name="connsiteX11" fmla="*/ 1569243 w 3947305"/>
              <a:gd name="connsiteY11" fmla="*/ 659604 h 888206"/>
              <a:gd name="connsiteX12" fmla="*/ 1226344 w 3947305"/>
              <a:gd name="connsiteY12" fmla="*/ 750094 h 888206"/>
              <a:gd name="connsiteX13" fmla="*/ 883444 w 3947305"/>
              <a:gd name="connsiteY13" fmla="*/ 831054 h 888206"/>
              <a:gd name="connsiteX14" fmla="*/ 521494 w 3947305"/>
              <a:gd name="connsiteY14" fmla="*/ 881062 h 888206"/>
              <a:gd name="connsiteX15" fmla="*/ 202406 w 3947305"/>
              <a:gd name="connsiteY15" fmla="*/ 888206 h 888206"/>
              <a:gd name="connsiteX16" fmla="*/ 0 w 3947305"/>
              <a:gd name="connsiteY16" fmla="*/ 871537 h 888206"/>
              <a:gd name="connsiteX17" fmla="*/ 2382 w 3947305"/>
              <a:gd name="connsiteY17" fmla="*/ 0 h 888206"/>
              <a:gd name="connsiteX0" fmla="*/ 2382 w 3690030"/>
              <a:gd name="connsiteY0" fmla="*/ 0 h 888206"/>
              <a:gd name="connsiteX1" fmla="*/ 3669507 w 3690030"/>
              <a:gd name="connsiteY1" fmla="*/ 4761 h 888206"/>
              <a:gd name="connsiteX2" fmla="*/ 3645693 w 3690030"/>
              <a:gd name="connsiteY2" fmla="*/ 66672 h 888206"/>
              <a:gd name="connsiteX3" fmla="*/ 3148012 w 3690030"/>
              <a:gd name="connsiteY3" fmla="*/ 90486 h 888206"/>
              <a:gd name="connsiteX4" fmla="*/ 3038474 w 3690030"/>
              <a:gd name="connsiteY4" fmla="*/ 116679 h 888206"/>
              <a:gd name="connsiteX5" fmla="*/ 2921792 w 3690030"/>
              <a:gd name="connsiteY5" fmla="*/ 116679 h 888206"/>
              <a:gd name="connsiteX6" fmla="*/ 2664618 w 3690030"/>
              <a:gd name="connsiteY6" fmla="*/ 195260 h 888206"/>
              <a:gd name="connsiteX7" fmla="*/ 2378868 w 3690030"/>
              <a:gd name="connsiteY7" fmla="*/ 295273 h 888206"/>
              <a:gd name="connsiteX8" fmla="*/ 2150268 w 3690030"/>
              <a:gd name="connsiteY8" fmla="*/ 392904 h 888206"/>
              <a:gd name="connsiteX9" fmla="*/ 1945481 w 3690030"/>
              <a:gd name="connsiteY9" fmla="*/ 495300 h 888206"/>
              <a:gd name="connsiteX10" fmla="*/ 1745456 w 3690030"/>
              <a:gd name="connsiteY10" fmla="*/ 569117 h 888206"/>
              <a:gd name="connsiteX11" fmla="*/ 1569243 w 3690030"/>
              <a:gd name="connsiteY11" fmla="*/ 659604 h 888206"/>
              <a:gd name="connsiteX12" fmla="*/ 1226344 w 3690030"/>
              <a:gd name="connsiteY12" fmla="*/ 750094 h 888206"/>
              <a:gd name="connsiteX13" fmla="*/ 883444 w 3690030"/>
              <a:gd name="connsiteY13" fmla="*/ 831054 h 888206"/>
              <a:gd name="connsiteX14" fmla="*/ 521494 w 3690030"/>
              <a:gd name="connsiteY14" fmla="*/ 881062 h 888206"/>
              <a:gd name="connsiteX15" fmla="*/ 202406 w 3690030"/>
              <a:gd name="connsiteY15" fmla="*/ 888206 h 888206"/>
              <a:gd name="connsiteX16" fmla="*/ 0 w 3690030"/>
              <a:gd name="connsiteY16" fmla="*/ 871537 h 888206"/>
              <a:gd name="connsiteX17" fmla="*/ 2382 w 3690030"/>
              <a:gd name="connsiteY17" fmla="*/ 0 h 888206"/>
              <a:gd name="connsiteX0" fmla="*/ 2382 w 3690030"/>
              <a:gd name="connsiteY0" fmla="*/ 0 h 888206"/>
              <a:gd name="connsiteX1" fmla="*/ 3669507 w 3690030"/>
              <a:gd name="connsiteY1" fmla="*/ 4761 h 888206"/>
              <a:gd name="connsiteX2" fmla="*/ 3645693 w 3690030"/>
              <a:gd name="connsiteY2" fmla="*/ 66672 h 888206"/>
              <a:gd name="connsiteX3" fmla="*/ 3648074 w 3690030"/>
              <a:gd name="connsiteY3" fmla="*/ 161922 h 888206"/>
              <a:gd name="connsiteX4" fmla="*/ 3148012 w 3690030"/>
              <a:gd name="connsiteY4" fmla="*/ 90486 h 888206"/>
              <a:gd name="connsiteX5" fmla="*/ 3038474 w 3690030"/>
              <a:gd name="connsiteY5" fmla="*/ 116679 h 888206"/>
              <a:gd name="connsiteX6" fmla="*/ 2921792 w 3690030"/>
              <a:gd name="connsiteY6" fmla="*/ 116679 h 888206"/>
              <a:gd name="connsiteX7" fmla="*/ 2664618 w 3690030"/>
              <a:gd name="connsiteY7" fmla="*/ 195260 h 888206"/>
              <a:gd name="connsiteX8" fmla="*/ 2378868 w 3690030"/>
              <a:gd name="connsiteY8" fmla="*/ 295273 h 888206"/>
              <a:gd name="connsiteX9" fmla="*/ 2150268 w 3690030"/>
              <a:gd name="connsiteY9" fmla="*/ 392904 h 888206"/>
              <a:gd name="connsiteX10" fmla="*/ 1945481 w 3690030"/>
              <a:gd name="connsiteY10" fmla="*/ 495300 h 888206"/>
              <a:gd name="connsiteX11" fmla="*/ 1745456 w 3690030"/>
              <a:gd name="connsiteY11" fmla="*/ 569117 h 888206"/>
              <a:gd name="connsiteX12" fmla="*/ 1569243 w 3690030"/>
              <a:gd name="connsiteY12" fmla="*/ 659604 h 888206"/>
              <a:gd name="connsiteX13" fmla="*/ 1226344 w 3690030"/>
              <a:gd name="connsiteY13" fmla="*/ 750094 h 888206"/>
              <a:gd name="connsiteX14" fmla="*/ 883444 w 3690030"/>
              <a:gd name="connsiteY14" fmla="*/ 831054 h 888206"/>
              <a:gd name="connsiteX15" fmla="*/ 521494 w 3690030"/>
              <a:gd name="connsiteY15" fmla="*/ 881062 h 888206"/>
              <a:gd name="connsiteX16" fmla="*/ 202406 w 3690030"/>
              <a:gd name="connsiteY16" fmla="*/ 888206 h 888206"/>
              <a:gd name="connsiteX17" fmla="*/ 0 w 3690030"/>
              <a:gd name="connsiteY17" fmla="*/ 871537 h 888206"/>
              <a:gd name="connsiteX18" fmla="*/ 2382 w 3690030"/>
              <a:gd name="connsiteY18" fmla="*/ 0 h 888206"/>
              <a:gd name="connsiteX0" fmla="*/ 2382 w 3690030"/>
              <a:gd name="connsiteY0" fmla="*/ 0 h 888206"/>
              <a:gd name="connsiteX1" fmla="*/ 3669507 w 3690030"/>
              <a:gd name="connsiteY1" fmla="*/ 4761 h 888206"/>
              <a:gd name="connsiteX2" fmla="*/ 3645693 w 3690030"/>
              <a:gd name="connsiteY2" fmla="*/ 66672 h 888206"/>
              <a:gd name="connsiteX3" fmla="*/ 3648074 w 3690030"/>
              <a:gd name="connsiteY3" fmla="*/ 161922 h 888206"/>
              <a:gd name="connsiteX4" fmla="*/ 3148012 w 3690030"/>
              <a:gd name="connsiteY4" fmla="*/ 90486 h 888206"/>
              <a:gd name="connsiteX5" fmla="*/ 3038474 w 3690030"/>
              <a:gd name="connsiteY5" fmla="*/ 116679 h 888206"/>
              <a:gd name="connsiteX6" fmla="*/ 2921792 w 3690030"/>
              <a:gd name="connsiteY6" fmla="*/ 116679 h 888206"/>
              <a:gd name="connsiteX7" fmla="*/ 2664618 w 3690030"/>
              <a:gd name="connsiteY7" fmla="*/ 195260 h 888206"/>
              <a:gd name="connsiteX8" fmla="*/ 2378868 w 3690030"/>
              <a:gd name="connsiteY8" fmla="*/ 295273 h 888206"/>
              <a:gd name="connsiteX9" fmla="*/ 2150268 w 3690030"/>
              <a:gd name="connsiteY9" fmla="*/ 392904 h 888206"/>
              <a:gd name="connsiteX10" fmla="*/ 1945481 w 3690030"/>
              <a:gd name="connsiteY10" fmla="*/ 495300 h 888206"/>
              <a:gd name="connsiteX11" fmla="*/ 1745456 w 3690030"/>
              <a:gd name="connsiteY11" fmla="*/ 569117 h 888206"/>
              <a:gd name="connsiteX12" fmla="*/ 1569243 w 3690030"/>
              <a:gd name="connsiteY12" fmla="*/ 659604 h 888206"/>
              <a:gd name="connsiteX13" fmla="*/ 1226344 w 3690030"/>
              <a:gd name="connsiteY13" fmla="*/ 750094 h 888206"/>
              <a:gd name="connsiteX14" fmla="*/ 883444 w 3690030"/>
              <a:gd name="connsiteY14" fmla="*/ 831054 h 888206"/>
              <a:gd name="connsiteX15" fmla="*/ 521494 w 3690030"/>
              <a:gd name="connsiteY15" fmla="*/ 881062 h 888206"/>
              <a:gd name="connsiteX16" fmla="*/ 202406 w 3690030"/>
              <a:gd name="connsiteY16" fmla="*/ 888206 h 888206"/>
              <a:gd name="connsiteX17" fmla="*/ 0 w 3690030"/>
              <a:gd name="connsiteY17" fmla="*/ 871537 h 888206"/>
              <a:gd name="connsiteX18" fmla="*/ 2382 w 3690030"/>
              <a:gd name="connsiteY18" fmla="*/ 0 h 888206"/>
              <a:gd name="connsiteX0" fmla="*/ 2382 w 3698190"/>
              <a:gd name="connsiteY0" fmla="*/ 0 h 888206"/>
              <a:gd name="connsiteX1" fmla="*/ 3669507 w 3698190"/>
              <a:gd name="connsiteY1" fmla="*/ 4761 h 888206"/>
              <a:gd name="connsiteX2" fmla="*/ 3657599 w 3698190"/>
              <a:gd name="connsiteY2" fmla="*/ 78578 h 888206"/>
              <a:gd name="connsiteX3" fmla="*/ 3648074 w 3698190"/>
              <a:gd name="connsiteY3" fmla="*/ 161922 h 888206"/>
              <a:gd name="connsiteX4" fmla="*/ 3148012 w 3698190"/>
              <a:gd name="connsiteY4" fmla="*/ 90486 h 888206"/>
              <a:gd name="connsiteX5" fmla="*/ 3038474 w 3698190"/>
              <a:gd name="connsiteY5" fmla="*/ 116679 h 888206"/>
              <a:gd name="connsiteX6" fmla="*/ 2921792 w 3698190"/>
              <a:gd name="connsiteY6" fmla="*/ 116679 h 888206"/>
              <a:gd name="connsiteX7" fmla="*/ 2664618 w 3698190"/>
              <a:gd name="connsiteY7" fmla="*/ 195260 h 888206"/>
              <a:gd name="connsiteX8" fmla="*/ 2378868 w 3698190"/>
              <a:gd name="connsiteY8" fmla="*/ 295273 h 888206"/>
              <a:gd name="connsiteX9" fmla="*/ 2150268 w 3698190"/>
              <a:gd name="connsiteY9" fmla="*/ 392904 h 888206"/>
              <a:gd name="connsiteX10" fmla="*/ 1945481 w 3698190"/>
              <a:gd name="connsiteY10" fmla="*/ 495300 h 888206"/>
              <a:gd name="connsiteX11" fmla="*/ 1745456 w 3698190"/>
              <a:gd name="connsiteY11" fmla="*/ 569117 h 888206"/>
              <a:gd name="connsiteX12" fmla="*/ 1569243 w 3698190"/>
              <a:gd name="connsiteY12" fmla="*/ 659604 h 888206"/>
              <a:gd name="connsiteX13" fmla="*/ 1226344 w 3698190"/>
              <a:gd name="connsiteY13" fmla="*/ 750094 h 888206"/>
              <a:gd name="connsiteX14" fmla="*/ 883444 w 3698190"/>
              <a:gd name="connsiteY14" fmla="*/ 831054 h 888206"/>
              <a:gd name="connsiteX15" fmla="*/ 521494 w 3698190"/>
              <a:gd name="connsiteY15" fmla="*/ 881062 h 888206"/>
              <a:gd name="connsiteX16" fmla="*/ 202406 w 3698190"/>
              <a:gd name="connsiteY16" fmla="*/ 888206 h 888206"/>
              <a:gd name="connsiteX17" fmla="*/ 0 w 3698190"/>
              <a:gd name="connsiteY17" fmla="*/ 871537 h 888206"/>
              <a:gd name="connsiteX18" fmla="*/ 2382 w 3698190"/>
              <a:gd name="connsiteY18"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148012 w 3669507"/>
              <a:gd name="connsiteY4" fmla="*/ 90486 h 888206"/>
              <a:gd name="connsiteX5" fmla="*/ 3038474 w 3669507"/>
              <a:gd name="connsiteY5" fmla="*/ 116679 h 888206"/>
              <a:gd name="connsiteX6" fmla="*/ 2921792 w 3669507"/>
              <a:gd name="connsiteY6" fmla="*/ 116679 h 888206"/>
              <a:gd name="connsiteX7" fmla="*/ 2664618 w 3669507"/>
              <a:gd name="connsiteY7" fmla="*/ 195260 h 888206"/>
              <a:gd name="connsiteX8" fmla="*/ 2378868 w 3669507"/>
              <a:gd name="connsiteY8" fmla="*/ 295273 h 888206"/>
              <a:gd name="connsiteX9" fmla="*/ 2150268 w 3669507"/>
              <a:gd name="connsiteY9" fmla="*/ 392904 h 888206"/>
              <a:gd name="connsiteX10" fmla="*/ 1945481 w 3669507"/>
              <a:gd name="connsiteY10" fmla="*/ 495300 h 888206"/>
              <a:gd name="connsiteX11" fmla="*/ 1745456 w 3669507"/>
              <a:gd name="connsiteY11" fmla="*/ 569117 h 888206"/>
              <a:gd name="connsiteX12" fmla="*/ 1569243 w 3669507"/>
              <a:gd name="connsiteY12" fmla="*/ 659604 h 888206"/>
              <a:gd name="connsiteX13" fmla="*/ 1226344 w 3669507"/>
              <a:gd name="connsiteY13" fmla="*/ 750094 h 888206"/>
              <a:gd name="connsiteX14" fmla="*/ 883444 w 3669507"/>
              <a:gd name="connsiteY14" fmla="*/ 831054 h 888206"/>
              <a:gd name="connsiteX15" fmla="*/ 521494 w 3669507"/>
              <a:gd name="connsiteY15" fmla="*/ 881062 h 888206"/>
              <a:gd name="connsiteX16" fmla="*/ 202406 w 3669507"/>
              <a:gd name="connsiteY16" fmla="*/ 888206 h 888206"/>
              <a:gd name="connsiteX17" fmla="*/ 0 w 3669507"/>
              <a:gd name="connsiteY17" fmla="*/ 871537 h 888206"/>
              <a:gd name="connsiteX18" fmla="*/ 2382 w 3669507"/>
              <a:gd name="connsiteY18"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148012 w 3669507"/>
              <a:gd name="connsiteY4" fmla="*/ 90486 h 888206"/>
              <a:gd name="connsiteX5" fmla="*/ 3038474 w 3669507"/>
              <a:gd name="connsiteY5" fmla="*/ 116679 h 888206"/>
              <a:gd name="connsiteX6" fmla="*/ 2921792 w 3669507"/>
              <a:gd name="connsiteY6" fmla="*/ 116679 h 888206"/>
              <a:gd name="connsiteX7" fmla="*/ 2664618 w 3669507"/>
              <a:gd name="connsiteY7" fmla="*/ 195260 h 888206"/>
              <a:gd name="connsiteX8" fmla="*/ 2378868 w 3669507"/>
              <a:gd name="connsiteY8" fmla="*/ 295273 h 888206"/>
              <a:gd name="connsiteX9" fmla="*/ 2150268 w 3669507"/>
              <a:gd name="connsiteY9" fmla="*/ 392904 h 888206"/>
              <a:gd name="connsiteX10" fmla="*/ 1945481 w 3669507"/>
              <a:gd name="connsiteY10" fmla="*/ 495300 h 888206"/>
              <a:gd name="connsiteX11" fmla="*/ 1745456 w 3669507"/>
              <a:gd name="connsiteY11" fmla="*/ 569117 h 888206"/>
              <a:gd name="connsiteX12" fmla="*/ 1569243 w 3669507"/>
              <a:gd name="connsiteY12" fmla="*/ 659604 h 888206"/>
              <a:gd name="connsiteX13" fmla="*/ 1226344 w 3669507"/>
              <a:gd name="connsiteY13" fmla="*/ 750094 h 888206"/>
              <a:gd name="connsiteX14" fmla="*/ 883444 w 3669507"/>
              <a:gd name="connsiteY14" fmla="*/ 831054 h 888206"/>
              <a:gd name="connsiteX15" fmla="*/ 521494 w 3669507"/>
              <a:gd name="connsiteY15" fmla="*/ 881062 h 888206"/>
              <a:gd name="connsiteX16" fmla="*/ 202406 w 3669507"/>
              <a:gd name="connsiteY16" fmla="*/ 888206 h 888206"/>
              <a:gd name="connsiteX17" fmla="*/ 0 w 3669507"/>
              <a:gd name="connsiteY17" fmla="*/ 871537 h 888206"/>
              <a:gd name="connsiteX18" fmla="*/ 2382 w 3669507"/>
              <a:gd name="connsiteY18" fmla="*/ 0 h 888206"/>
              <a:gd name="connsiteX0" fmla="*/ 2382 w 3681831"/>
              <a:gd name="connsiteY0" fmla="*/ 0 h 888206"/>
              <a:gd name="connsiteX1" fmla="*/ 3669507 w 3681831"/>
              <a:gd name="connsiteY1" fmla="*/ 4761 h 888206"/>
              <a:gd name="connsiteX2" fmla="*/ 3657599 w 3681831"/>
              <a:gd name="connsiteY2" fmla="*/ 78578 h 888206"/>
              <a:gd name="connsiteX3" fmla="*/ 3648074 w 3681831"/>
              <a:gd name="connsiteY3" fmla="*/ 161922 h 888206"/>
              <a:gd name="connsiteX4" fmla="*/ 3648075 w 3681831"/>
              <a:gd name="connsiteY4" fmla="*/ 259553 h 888206"/>
              <a:gd name="connsiteX5" fmla="*/ 3148012 w 3681831"/>
              <a:gd name="connsiteY5" fmla="*/ 90486 h 888206"/>
              <a:gd name="connsiteX6" fmla="*/ 3038474 w 3681831"/>
              <a:gd name="connsiteY6" fmla="*/ 116679 h 888206"/>
              <a:gd name="connsiteX7" fmla="*/ 2921792 w 3681831"/>
              <a:gd name="connsiteY7" fmla="*/ 116679 h 888206"/>
              <a:gd name="connsiteX8" fmla="*/ 2664618 w 3681831"/>
              <a:gd name="connsiteY8" fmla="*/ 195260 h 888206"/>
              <a:gd name="connsiteX9" fmla="*/ 2378868 w 3681831"/>
              <a:gd name="connsiteY9" fmla="*/ 295273 h 888206"/>
              <a:gd name="connsiteX10" fmla="*/ 2150268 w 3681831"/>
              <a:gd name="connsiteY10" fmla="*/ 392904 h 888206"/>
              <a:gd name="connsiteX11" fmla="*/ 1945481 w 3681831"/>
              <a:gd name="connsiteY11" fmla="*/ 495300 h 888206"/>
              <a:gd name="connsiteX12" fmla="*/ 1745456 w 3681831"/>
              <a:gd name="connsiteY12" fmla="*/ 569117 h 888206"/>
              <a:gd name="connsiteX13" fmla="*/ 1569243 w 3681831"/>
              <a:gd name="connsiteY13" fmla="*/ 659604 h 888206"/>
              <a:gd name="connsiteX14" fmla="*/ 1226344 w 3681831"/>
              <a:gd name="connsiteY14" fmla="*/ 750094 h 888206"/>
              <a:gd name="connsiteX15" fmla="*/ 883444 w 3681831"/>
              <a:gd name="connsiteY15" fmla="*/ 831054 h 888206"/>
              <a:gd name="connsiteX16" fmla="*/ 521494 w 3681831"/>
              <a:gd name="connsiteY16" fmla="*/ 881062 h 888206"/>
              <a:gd name="connsiteX17" fmla="*/ 202406 w 3681831"/>
              <a:gd name="connsiteY17" fmla="*/ 888206 h 888206"/>
              <a:gd name="connsiteX18" fmla="*/ 0 w 3681831"/>
              <a:gd name="connsiteY18" fmla="*/ 871537 h 888206"/>
              <a:gd name="connsiteX19" fmla="*/ 2382 w 3681831"/>
              <a:gd name="connsiteY1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148012 w 3669507"/>
              <a:gd name="connsiteY5" fmla="*/ 90486 h 888206"/>
              <a:gd name="connsiteX6" fmla="*/ 3038474 w 3669507"/>
              <a:gd name="connsiteY6" fmla="*/ 116679 h 888206"/>
              <a:gd name="connsiteX7" fmla="*/ 2921792 w 3669507"/>
              <a:gd name="connsiteY7" fmla="*/ 116679 h 888206"/>
              <a:gd name="connsiteX8" fmla="*/ 2664618 w 3669507"/>
              <a:gd name="connsiteY8" fmla="*/ 195260 h 888206"/>
              <a:gd name="connsiteX9" fmla="*/ 2378868 w 3669507"/>
              <a:gd name="connsiteY9" fmla="*/ 295273 h 888206"/>
              <a:gd name="connsiteX10" fmla="*/ 2150268 w 3669507"/>
              <a:gd name="connsiteY10" fmla="*/ 392904 h 888206"/>
              <a:gd name="connsiteX11" fmla="*/ 1945481 w 3669507"/>
              <a:gd name="connsiteY11" fmla="*/ 495300 h 888206"/>
              <a:gd name="connsiteX12" fmla="*/ 1745456 w 3669507"/>
              <a:gd name="connsiteY12" fmla="*/ 569117 h 888206"/>
              <a:gd name="connsiteX13" fmla="*/ 1569243 w 3669507"/>
              <a:gd name="connsiteY13" fmla="*/ 659604 h 888206"/>
              <a:gd name="connsiteX14" fmla="*/ 1226344 w 3669507"/>
              <a:gd name="connsiteY14" fmla="*/ 750094 h 888206"/>
              <a:gd name="connsiteX15" fmla="*/ 883444 w 3669507"/>
              <a:gd name="connsiteY15" fmla="*/ 831054 h 888206"/>
              <a:gd name="connsiteX16" fmla="*/ 521494 w 3669507"/>
              <a:gd name="connsiteY16" fmla="*/ 881062 h 888206"/>
              <a:gd name="connsiteX17" fmla="*/ 202406 w 3669507"/>
              <a:gd name="connsiteY17" fmla="*/ 888206 h 888206"/>
              <a:gd name="connsiteX18" fmla="*/ 0 w 3669507"/>
              <a:gd name="connsiteY18" fmla="*/ 871537 h 888206"/>
              <a:gd name="connsiteX19" fmla="*/ 2382 w 3669507"/>
              <a:gd name="connsiteY1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148012 w 3669507"/>
              <a:gd name="connsiteY6" fmla="*/ 90486 h 888206"/>
              <a:gd name="connsiteX7" fmla="*/ 3038474 w 3669507"/>
              <a:gd name="connsiteY7" fmla="*/ 116679 h 888206"/>
              <a:gd name="connsiteX8" fmla="*/ 2921792 w 3669507"/>
              <a:gd name="connsiteY8" fmla="*/ 116679 h 888206"/>
              <a:gd name="connsiteX9" fmla="*/ 2664618 w 3669507"/>
              <a:gd name="connsiteY9" fmla="*/ 195260 h 888206"/>
              <a:gd name="connsiteX10" fmla="*/ 2378868 w 3669507"/>
              <a:gd name="connsiteY10" fmla="*/ 295273 h 888206"/>
              <a:gd name="connsiteX11" fmla="*/ 2150268 w 3669507"/>
              <a:gd name="connsiteY11" fmla="*/ 392904 h 888206"/>
              <a:gd name="connsiteX12" fmla="*/ 1945481 w 3669507"/>
              <a:gd name="connsiteY12" fmla="*/ 495300 h 888206"/>
              <a:gd name="connsiteX13" fmla="*/ 1745456 w 3669507"/>
              <a:gd name="connsiteY13" fmla="*/ 569117 h 888206"/>
              <a:gd name="connsiteX14" fmla="*/ 1569243 w 3669507"/>
              <a:gd name="connsiteY14" fmla="*/ 659604 h 888206"/>
              <a:gd name="connsiteX15" fmla="*/ 1226344 w 3669507"/>
              <a:gd name="connsiteY15" fmla="*/ 750094 h 888206"/>
              <a:gd name="connsiteX16" fmla="*/ 883444 w 3669507"/>
              <a:gd name="connsiteY16" fmla="*/ 831054 h 888206"/>
              <a:gd name="connsiteX17" fmla="*/ 521494 w 3669507"/>
              <a:gd name="connsiteY17" fmla="*/ 881062 h 888206"/>
              <a:gd name="connsiteX18" fmla="*/ 202406 w 3669507"/>
              <a:gd name="connsiteY18" fmla="*/ 888206 h 888206"/>
              <a:gd name="connsiteX19" fmla="*/ 0 w 3669507"/>
              <a:gd name="connsiteY19" fmla="*/ 871537 h 888206"/>
              <a:gd name="connsiteX20" fmla="*/ 2382 w 3669507"/>
              <a:gd name="connsiteY20"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148012 w 3669507"/>
              <a:gd name="connsiteY6" fmla="*/ 90486 h 888206"/>
              <a:gd name="connsiteX7" fmla="*/ 3038474 w 3669507"/>
              <a:gd name="connsiteY7" fmla="*/ 116679 h 888206"/>
              <a:gd name="connsiteX8" fmla="*/ 2921792 w 3669507"/>
              <a:gd name="connsiteY8" fmla="*/ 116679 h 888206"/>
              <a:gd name="connsiteX9" fmla="*/ 2664618 w 3669507"/>
              <a:gd name="connsiteY9" fmla="*/ 195260 h 888206"/>
              <a:gd name="connsiteX10" fmla="*/ 2378868 w 3669507"/>
              <a:gd name="connsiteY10" fmla="*/ 295273 h 888206"/>
              <a:gd name="connsiteX11" fmla="*/ 2150268 w 3669507"/>
              <a:gd name="connsiteY11" fmla="*/ 392904 h 888206"/>
              <a:gd name="connsiteX12" fmla="*/ 1945481 w 3669507"/>
              <a:gd name="connsiteY12" fmla="*/ 495300 h 888206"/>
              <a:gd name="connsiteX13" fmla="*/ 1745456 w 3669507"/>
              <a:gd name="connsiteY13" fmla="*/ 569117 h 888206"/>
              <a:gd name="connsiteX14" fmla="*/ 1569243 w 3669507"/>
              <a:gd name="connsiteY14" fmla="*/ 659604 h 888206"/>
              <a:gd name="connsiteX15" fmla="*/ 1226344 w 3669507"/>
              <a:gd name="connsiteY15" fmla="*/ 750094 h 888206"/>
              <a:gd name="connsiteX16" fmla="*/ 883444 w 3669507"/>
              <a:gd name="connsiteY16" fmla="*/ 831054 h 888206"/>
              <a:gd name="connsiteX17" fmla="*/ 521494 w 3669507"/>
              <a:gd name="connsiteY17" fmla="*/ 881062 h 888206"/>
              <a:gd name="connsiteX18" fmla="*/ 202406 w 3669507"/>
              <a:gd name="connsiteY18" fmla="*/ 888206 h 888206"/>
              <a:gd name="connsiteX19" fmla="*/ 0 w 3669507"/>
              <a:gd name="connsiteY19" fmla="*/ 871537 h 888206"/>
              <a:gd name="connsiteX20" fmla="*/ 2382 w 3669507"/>
              <a:gd name="connsiteY20"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148012 w 3669507"/>
              <a:gd name="connsiteY7" fmla="*/ 90486 h 888206"/>
              <a:gd name="connsiteX8" fmla="*/ 3038474 w 3669507"/>
              <a:gd name="connsiteY8" fmla="*/ 116679 h 888206"/>
              <a:gd name="connsiteX9" fmla="*/ 2921792 w 3669507"/>
              <a:gd name="connsiteY9" fmla="*/ 116679 h 888206"/>
              <a:gd name="connsiteX10" fmla="*/ 2664618 w 3669507"/>
              <a:gd name="connsiteY10" fmla="*/ 195260 h 888206"/>
              <a:gd name="connsiteX11" fmla="*/ 2378868 w 3669507"/>
              <a:gd name="connsiteY11" fmla="*/ 295273 h 888206"/>
              <a:gd name="connsiteX12" fmla="*/ 2150268 w 3669507"/>
              <a:gd name="connsiteY12" fmla="*/ 392904 h 888206"/>
              <a:gd name="connsiteX13" fmla="*/ 1945481 w 3669507"/>
              <a:gd name="connsiteY13" fmla="*/ 495300 h 888206"/>
              <a:gd name="connsiteX14" fmla="*/ 1745456 w 3669507"/>
              <a:gd name="connsiteY14" fmla="*/ 569117 h 888206"/>
              <a:gd name="connsiteX15" fmla="*/ 1569243 w 3669507"/>
              <a:gd name="connsiteY15" fmla="*/ 659604 h 888206"/>
              <a:gd name="connsiteX16" fmla="*/ 1226344 w 3669507"/>
              <a:gd name="connsiteY16" fmla="*/ 750094 h 888206"/>
              <a:gd name="connsiteX17" fmla="*/ 883444 w 3669507"/>
              <a:gd name="connsiteY17" fmla="*/ 831054 h 888206"/>
              <a:gd name="connsiteX18" fmla="*/ 521494 w 3669507"/>
              <a:gd name="connsiteY18" fmla="*/ 881062 h 888206"/>
              <a:gd name="connsiteX19" fmla="*/ 202406 w 3669507"/>
              <a:gd name="connsiteY19" fmla="*/ 888206 h 888206"/>
              <a:gd name="connsiteX20" fmla="*/ 0 w 3669507"/>
              <a:gd name="connsiteY20" fmla="*/ 871537 h 888206"/>
              <a:gd name="connsiteX21" fmla="*/ 2382 w 3669507"/>
              <a:gd name="connsiteY21"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148012 w 3669507"/>
              <a:gd name="connsiteY7" fmla="*/ 90486 h 888206"/>
              <a:gd name="connsiteX8" fmla="*/ 3038474 w 3669507"/>
              <a:gd name="connsiteY8" fmla="*/ 116679 h 888206"/>
              <a:gd name="connsiteX9" fmla="*/ 2921792 w 3669507"/>
              <a:gd name="connsiteY9" fmla="*/ 116679 h 888206"/>
              <a:gd name="connsiteX10" fmla="*/ 2664618 w 3669507"/>
              <a:gd name="connsiteY10" fmla="*/ 195260 h 888206"/>
              <a:gd name="connsiteX11" fmla="*/ 2378868 w 3669507"/>
              <a:gd name="connsiteY11" fmla="*/ 295273 h 888206"/>
              <a:gd name="connsiteX12" fmla="*/ 2150268 w 3669507"/>
              <a:gd name="connsiteY12" fmla="*/ 392904 h 888206"/>
              <a:gd name="connsiteX13" fmla="*/ 1945481 w 3669507"/>
              <a:gd name="connsiteY13" fmla="*/ 495300 h 888206"/>
              <a:gd name="connsiteX14" fmla="*/ 1745456 w 3669507"/>
              <a:gd name="connsiteY14" fmla="*/ 569117 h 888206"/>
              <a:gd name="connsiteX15" fmla="*/ 1569243 w 3669507"/>
              <a:gd name="connsiteY15" fmla="*/ 659604 h 888206"/>
              <a:gd name="connsiteX16" fmla="*/ 1226344 w 3669507"/>
              <a:gd name="connsiteY16" fmla="*/ 750094 h 888206"/>
              <a:gd name="connsiteX17" fmla="*/ 883444 w 3669507"/>
              <a:gd name="connsiteY17" fmla="*/ 831054 h 888206"/>
              <a:gd name="connsiteX18" fmla="*/ 521494 w 3669507"/>
              <a:gd name="connsiteY18" fmla="*/ 881062 h 888206"/>
              <a:gd name="connsiteX19" fmla="*/ 202406 w 3669507"/>
              <a:gd name="connsiteY19" fmla="*/ 888206 h 888206"/>
              <a:gd name="connsiteX20" fmla="*/ 0 w 3669507"/>
              <a:gd name="connsiteY20" fmla="*/ 871537 h 888206"/>
              <a:gd name="connsiteX21" fmla="*/ 2382 w 3669507"/>
              <a:gd name="connsiteY21"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148012 w 3669507"/>
              <a:gd name="connsiteY8" fmla="*/ 90486 h 888206"/>
              <a:gd name="connsiteX9" fmla="*/ 3038474 w 3669507"/>
              <a:gd name="connsiteY9" fmla="*/ 116679 h 888206"/>
              <a:gd name="connsiteX10" fmla="*/ 2921792 w 3669507"/>
              <a:gd name="connsiteY10" fmla="*/ 116679 h 888206"/>
              <a:gd name="connsiteX11" fmla="*/ 2664618 w 3669507"/>
              <a:gd name="connsiteY11" fmla="*/ 195260 h 888206"/>
              <a:gd name="connsiteX12" fmla="*/ 2378868 w 3669507"/>
              <a:gd name="connsiteY12" fmla="*/ 295273 h 888206"/>
              <a:gd name="connsiteX13" fmla="*/ 2150268 w 3669507"/>
              <a:gd name="connsiteY13" fmla="*/ 392904 h 888206"/>
              <a:gd name="connsiteX14" fmla="*/ 1945481 w 3669507"/>
              <a:gd name="connsiteY14" fmla="*/ 495300 h 888206"/>
              <a:gd name="connsiteX15" fmla="*/ 1745456 w 3669507"/>
              <a:gd name="connsiteY15" fmla="*/ 569117 h 888206"/>
              <a:gd name="connsiteX16" fmla="*/ 1569243 w 3669507"/>
              <a:gd name="connsiteY16" fmla="*/ 659604 h 888206"/>
              <a:gd name="connsiteX17" fmla="*/ 1226344 w 3669507"/>
              <a:gd name="connsiteY17" fmla="*/ 750094 h 888206"/>
              <a:gd name="connsiteX18" fmla="*/ 883444 w 3669507"/>
              <a:gd name="connsiteY18" fmla="*/ 831054 h 888206"/>
              <a:gd name="connsiteX19" fmla="*/ 521494 w 3669507"/>
              <a:gd name="connsiteY19" fmla="*/ 881062 h 888206"/>
              <a:gd name="connsiteX20" fmla="*/ 202406 w 3669507"/>
              <a:gd name="connsiteY20" fmla="*/ 888206 h 888206"/>
              <a:gd name="connsiteX21" fmla="*/ 0 w 3669507"/>
              <a:gd name="connsiteY21" fmla="*/ 871537 h 888206"/>
              <a:gd name="connsiteX22" fmla="*/ 2382 w 3669507"/>
              <a:gd name="connsiteY22"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148012 w 3669507"/>
              <a:gd name="connsiteY9" fmla="*/ 90486 h 888206"/>
              <a:gd name="connsiteX10" fmla="*/ 3038474 w 3669507"/>
              <a:gd name="connsiteY10" fmla="*/ 116679 h 888206"/>
              <a:gd name="connsiteX11" fmla="*/ 2921792 w 3669507"/>
              <a:gd name="connsiteY11" fmla="*/ 116679 h 888206"/>
              <a:gd name="connsiteX12" fmla="*/ 2664618 w 3669507"/>
              <a:gd name="connsiteY12" fmla="*/ 195260 h 888206"/>
              <a:gd name="connsiteX13" fmla="*/ 2378868 w 3669507"/>
              <a:gd name="connsiteY13" fmla="*/ 295273 h 888206"/>
              <a:gd name="connsiteX14" fmla="*/ 2150268 w 3669507"/>
              <a:gd name="connsiteY14" fmla="*/ 392904 h 888206"/>
              <a:gd name="connsiteX15" fmla="*/ 1945481 w 3669507"/>
              <a:gd name="connsiteY15" fmla="*/ 495300 h 888206"/>
              <a:gd name="connsiteX16" fmla="*/ 1745456 w 3669507"/>
              <a:gd name="connsiteY16" fmla="*/ 569117 h 888206"/>
              <a:gd name="connsiteX17" fmla="*/ 1569243 w 3669507"/>
              <a:gd name="connsiteY17" fmla="*/ 659604 h 888206"/>
              <a:gd name="connsiteX18" fmla="*/ 1226344 w 3669507"/>
              <a:gd name="connsiteY18" fmla="*/ 750094 h 888206"/>
              <a:gd name="connsiteX19" fmla="*/ 883444 w 3669507"/>
              <a:gd name="connsiteY19" fmla="*/ 831054 h 888206"/>
              <a:gd name="connsiteX20" fmla="*/ 521494 w 3669507"/>
              <a:gd name="connsiteY20" fmla="*/ 881062 h 888206"/>
              <a:gd name="connsiteX21" fmla="*/ 202406 w 3669507"/>
              <a:gd name="connsiteY21" fmla="*/ 888206 h 888206"/>
              <a:gd name="connsiteX22" fmla="*/ 0 w 3669507"/>
              <a:gd name="connsiteY22" fmla="*/ 871537 h 888206"/>
              <a:gd name="connsiteX23" fmla="*/ 2382 w 3669507"/>
              <a:gd name="connsiteY23"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148012 w 3669507"/>
              <a:gd name="connsiteY9" fmla="*/ 90486 h 888206"/>
              <a:gd name="connsiteX10" fmla="*/ 3038474 w 3669507"/>
              <a:gd name="connsiteY10" fmla="*/ 116679 h 888206"/>
              <a:gd name="connsiteX11" fmla="*/ 2921792 w 3669507"/>
              <a:gd name="connsiteY11" fmla="*/ 116679 h 888206"/>
              <a:gd name="connsiteX12" fmla="*/ 2664618 w 3669507"/>
              <a:gd name="connsiteY12" fmla="*/ 195260 h 888206"/>
              <a:gd name="connsiteX13" fmla="*/ 2378868 w 3669507"/>
              <a:gd name="connsiteY13" fmla="*/ 295273 h 888206"/>
              <a:gd name="connsiteX14" fmla="*/ 2150268 w 3669507"/>
              <a:gd name="connsiteY14" fmla="*/ 392904 h 888206"/>
              <a:gd name="connsiteX15" fmla="*/ 1945481 w 3669507"/>
              <a:gd name="connsiteY15" fmla="*/ 495300 h 888206"/>
              <a:gd name="connsiteX16" fmla="*/ 1745456 w 3669507"/>
              <a:gd name="connsiteY16" fmla="*/ 569117 h 888206"/>
              <a:gd name="connsiteX17" fmla="*/ 1569243 w 3669507"/>
              <a:gd name="connsiteY17" fmla="*/ 659604 h 888206"/>
              <a:gd name="connsiteX18" fmla="*/ 1226344 w 3669507"/>
              <a:gd name="connsiteY18" fmla="*/ 750094 h 888206"/>
              <a:gd name="connsiteX19" fmla="*/ 883444 w 3669507"/>
              <a:gd name="connsiteY19" fmla="*/ 831054 h 888206"/>
              <a:gd name="connsiteX20" fmla="*/ 521494 w 3669507"/>
              <a:gd name="connsiteY20" fmla="*/ 881062 h 888206"/>
              <a:gd name="connsiteX21" fmla="*/ 202406 w 3669507"/>
              <a:gd name="connsiteY21" fmla="*/ 888206 h 888206"/>
              <a:gd name="connsiteX22" fmla="*/ 0 w 3669507"/>
              <a:gd name="connsiteY22" fmla="*/ 871537 h 888206"/>
              <a:gd name="connsiteX23" fmla="*/ 2382 w 3669507"/>
              <a:gd name="connsiteY23"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148012 w 3669507"/>
              <a:gd name="connsiteY9" fmla="*/ 90486 h 888206"/>
              <a:gd name="connsiteX10" fmla="*/ 3038474 w 3669507"/>
              <a:gd name="connsiteY10" fmla="*/ 116679 h 888206"/>
              <a:gd name="connsiteX11" fmla="*/ 2921792 w 3669507"/>
              <a:gd name="connsiteY11" fmla="*/ 116679 h 888206"/>
              <a:gd name="connsiteX12" fmla="*/ 2664618 w 3669507"/>
              <a:gd name="connsiteY12" fmla="*/ 195260 h 888206"/>
              <a:gd name="connsiteX13" fmla="*/ 2378868 w 3669507"/>
              <a:gd name="connsiteY13" fmla="*/ 295273 h 888206"/>
              <a:gd name="connsiteX14" fmla="*/ 2150268 w 3669507"/>
              <a:gd name="connsiteY14" fmla="*/ 392904 h 888206"/>
              <a:gd name="connsiteX15" fmla="*/ 1945481 w 3669507"/>
              <a:gd name="connsiteY15" fmla="*/ 495300 h 888206"/>
              <a:gd name="connsiteX16" fmla="*/ 1745456 w 3669507"/>
              <a:gd name="connsiteY16" fmla="*/ 569117 h 888206"/>
              <a:gd name="connsiteX17" fmla="*/ 1569243 w 3669507"/>
              <a:gd name="connsiteY17" fmla="*/ 659604 h 888206"/>
              <a:gd name="connsiteX18" fmla="*/ 1226344 w 3669507"/>
              <a:gd name="connsiteY18" fmla="*/ 750094 h 888206"/>
              <a:gd name="connsiteX19" fmla="*/ 883444 w 3669507"/>
              <a:gd name="connsiteY19" fmla="*/ 831054 h 888206"/>
              <a:gd name="connsiteX20" fmla="*/ 521494 w 3669507"/>
              <a:gd name="connsiteY20" fmla="*/ 881062 h 888206"/>
              <a:gd name="connsiteX21" fmla="*/ 202406 w 3669507"/>
              <a:gd name="connsiteY21" fmla="*/ 888206 h 888206"/>
              <a:gd name="connsiteX22" fmla="*/ 0 w 3669507"/>
              <a:gd name="connsiteY22" fmla="*/ 871537 h 888206"/>
              <a:gd name="connsiteX23" fmla="*/ 2382 w 3669507"/>
              <a:gd name="connsiteY23"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148012 w 3669507"/>
              <a:gd name="connsiteY9" fmla="*/ 90486 h 888206"/>
              <a:gd name="connsiteX10" fmla="*/ 3038474 w 3669507"/>
              <a:gd name="connsiteY10" fmla="*/ 116679 h 888206"/>
              <a:gd name="connsiteX11" fmla="*/ 2921792 w 3669507"/>
              <a:gd name="connsiteY11" fmla="*/ 116679 h 888206"/>
              <a:gd name="connsiteX12" fmla="*/ 2664618 w 3669507"/>
              <a:gd name="connsiteY12" fmla="*/ 195260 h 888206"/>
              <a:gd name="connsiteX13" fmla="*/ 2378868 w 3669507"/>
              <a:gd name="connsiteY13" fmla="*/ 295273 h 888206"/>
              <a:gd name="connsiteX14" fmla="*/ 2150268 w 3669507"/>
              <a:gd name="connsiteY14" fmla="*/ 392904 h 888206"/>
              <a:gd name="connsiteX15" fmla="*/ 1945481 w 3669507"/>
              <a:gd name="connsiteY15" fmla="*/ 495300 h 888206"/>
              <a:gd name="connsiteX16" fmla="*/ 1745456 w 3669507"/>
              <a:gd name="connsiteY16" fmla="*/ 569117 h 888206"/>
              <a:gd name="connsiteX17" fmla="*/ 1569243 w 3669507"/>
              <a:gd name="connsiteY17" fmla="*/ 659604 h 888206"/>
              <a:gd name="connsiteX18" fmla="*/ 1226344 w 3669507"/>
              <a:gd name="connsiteY18" fmla="*/ 750094 h 888206"/>
              <a:gd name="connsiteX19" fmla="*/ 883444 w 3669507"/>
              <a:gd name="connsiteY19" fmla="*/ 831054 h 888206"/>
              <a:gd name="connsiteX20" fmla="*/ 521494 w 3669507"/>
              <a:gd name="connsiteY20" fmla="*/ 881062 h 888206"/>
              <a:gd name="connsiteX21" fmla="*/ 202406 w 3669507"/>
              <a:gd name="connsiteY21" fmla="*/ 888206 h 888206"/>
              <a:gd name="connsiteX22" fmla="*/ 0 w 3669507"/>
              <a:gd name="connsiteY22" fmla="*/ 871537 h 888206"/>
              <a:gd name="connsiteX23" fmla="*/ 2382 w 3669507"/>
              <a:gd name="connsiteY23"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148012 w 3669507"/>
              <a:gd name="connsiteY10" fmla="*/ 90486 h 888206"/>
              <a:gd name="connsiteX11" fmla="*/ 3038474 w 3669507"/>
              <a:gd name="connsiteY11" fmla="*/ 116679 h 888206"/>
              <a:gd name="connsiteX12" fmla="*/ 2921792 w 3669507"/>
              <a:gd name="connsiteY12" fmla="*/ 116679 h 888206"/>
              <a:gd name="connsiteX13" fmla="*/ 2664618 w 3669507"/>
              <a:gd name="connsiteY13" fmla="*/ 195260 h 888206"/>
              <a:gd name="connsiteX14" fmla="*/ 2378868 w 3669507"/>
              <a:gd name="connsiteY14" fmla="*/ 295273 h 888206"/>
              <a:gd name="connsiteX15" fmla="*/ 2150268 w 3669507"/>
              <a:gd name="connsiteY15" fmla="*/ 392904 h 888206"/>
              <a:gd name="connsiteX16" fmla="*/ 1945481 w 3669507"/>
              <a:gd name="connsiteY16" fmla="*/ 495300 h 888206"/>
              <a:gd name="connsiteX17" fmla="*/ 1745456 w 3669507"/>
              <a:gd name="connsiteY17" fmla="*/ 569117 h 888206"/>
              <a:gd name="connsiteX18" fmla="*/ 1569243 w 3669507"/>
              <a:gd name="connsiteY18" fmla="*/ 659604 h 888206"/>
              <a:gd name="connsiteX19" fmla="*/ 1226344 w 3669507"/>
              <a:gd name="connsiteY19" fmla="*/ 750094 h 888206"/>
              <a:gd name="connsiteX20" fmla="*/ 883444 w 3669507"/>
              <a:gd name="connsiteY20" fmla="*/ 831054 h 888206"/>
              <a:gd name="connsiteX21" fmla="*/ 521494 w 3669507"/>
              <a:gd name="connsiteY21" fmla="*/ 881062 h 888206"/>
              <a:gd name="connsiteX22" fmla="*/ 202406 w 3669507"/>
              <a:gd name="connsiteY22" fmla="*/ 888206 h 888206"/>
              <a:gd name="connsiteX23" fmla="*/ 0 w 3669507"/>
              <a:gd name="connsiteY23" fmla="*/ 871537 h 888206"/>
              <a:gd name="connsiteX24" fmla="*/ 2382 w 3669507"/>
              <a:gd name="connsiteY24"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148012 w 3669507"/>
              <a:gd name="connsiteY10" fmla="*/ 90486 h 888206"/>
              <a:gd name="connsiteX11" fmla="*/ 3038474 w 3669507"/>
              <a:gd name="connsiteY11" fmla="*/ 116679 h 888206"/>
              <a:gd name="connsiteX12" fmla="*/ 2921792 w 3669507"/>
              <a:gd name="connsiteY12" fmla="*/ 116679 h 888206"/>
              <a:gd name="connsiteX13" fmla="*/ 2664618 w 3669507"/>
              <a:gd name="connsiteY13" fmla="*/ 195260 h 888206"/>
              <a:gd name="connsiteX14" fmla="*/ 2378868 w 3669507"/>
              <a:gd name="connsiteY14" fmla="*/ 295273 h 888206"/>
              <a:gd name="connsiteX15" fmla="*/ 2150268 w 3669507"/>
              <a:gd name="connsiteY15" fmla="*/ 392904 h 888206"/>
              <a:gd name="connsiteX16" fmla="*/ 1945481 w 3669507"/>
              <a:gd name="connsiteY16" fmla="*/ 495300 h 888206"/>
              <a:gd name="connsiteX17" fmla="*/ 1745456 w 3669507"/>
              <a:gd name="connsiteY17" fmla="*/ 569117 h 888206"/>
              <a:gd name="connsiteX18" fmla="*/ 1569243 w 3669507"/>
              <a:gd name="connsiteY18" fmla="*/ 659604 h 888206"/>
              <a:gd name="connsiteX19" fmla="*/ 1226344 w 3669507"/>
              <a:gd name="connsiteY19" fmla="*/ 750094 h 888206"/>
              <a:gd name="connsiteX20" fmla="*/ 883444 w 3669507"/>
              <a:gd name="connsiteY20" fmla="*/ 831054 h 888206"/>
              <a:gd name="connsiteX21" fmla="*/ 521494 w 3669507"/>
              <a:gd name="connsiteY21" fmla="*/ 881062 h 888206"/>
              <a:gd name="connsiteX22" fmla="*/ 202406 w 3669507"/>
              <a:gd name="connsiteY22" fmla="*/ 888206 h 888206"/>
              <a:gd name="connsiteX23" fmla="*/ 0 w 3669507"/>
              <a:gd name="connsiteY23" fmla="*/ 871537 h 888206"/>
              <a:gd name="connsiteX24" fmla="*/ 2382 w 3669507"/>
              <a:gd name="connsiteY24"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290887 w 3669507"/>
              <a:gd name="connsiteY10" fmla="*/ 57148 h 888206"/>
              <a:gd name="connsiteX11" fmla="*/ 3038474 w 3669507"/>
              <a:gd name="connsiteY11" fmla="*/ 116679 h 888206"/>
              <a:gd name="connsiteX12" fmla="*/ 2921792 w 3669507"/>
              <a:gd name="connsiteY12" fmla="*/ 116679 h 888206"/>
              <a:gd name="connsiteX13" fmla="*/ 2664618 w 3669507"/>
              <a:gd name="connsiteY13" fmla="*/ 195260 h 888206"/>
              <a:gd name="connsiteX14" fmla="*/ 2378868 w 3669507"/>
              <a:gd name="connsiteY14" fmla="*/ 295273 h 888206"/>
              <a:gd name="connsiteX15" fmla="*/ 2150268 w 3669507"/>
              <a:gd name="connsiteY15" fmla="*/ 392904 h 888206"/>
              <a:gd name="connsiteX16" fmla="*/ 1945481 w 3669507"/>
              <a:gd name="connsiteY16" fmla="*/ 495300 h 888206"/>
              <a:gd name="connsiteX17" fmla="*/ 1745456 w 3669507"/>
              <a:gd name="connsiteY17" fmla="*/ 569117 h 888206"/>
              <a:gd name="connsiteX18" fmla="*/ 1569243 w 3669507"/>
              <a:gd name="connsiteY18" fmla="*/ 659604 h 888206"/>
              <a:gd name="connsiteX19" fmla="*/ 1226344 w 3669507"/>
              <a:gd name="connsiteY19" fmla="*/ 750094 h 888206"/>
              <a:gd name="connsiteX20" fmla="*/ 883444 w 3669507"/>
              <a:gd name="connsiteY20" fmla="*/ 831054 h 888206"/>
              <a:gd name="connsiteX21" fmla="*/ 521494 w 3669507"/>
              <a:gd name="connsiteY21" fmla="*/ 881062 h 888206"/>
              <a:gd name="connsiteX22" fmla="*/ 202406 w 3669507"/>
              <a:gd name="connsiteY22" fmla="*/ 888206 h 888206"/>
              <a:gd name="connsiteX23" fmla="*/ 0 w 3669507"/>
              <a:gd name="connsiteY23" fmla="*/ 871537 h 888206"/>
              <a:gd name="connsiteX24" fmla="*/ 2382 w 3669507"/>
              <a:gd name="connsiteY24"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290887 w 3669507"/>
              <a:gd name="connsiteY10" fmla="*/ 57148 h 888206"/>
              <a:gd name="connsiteX11" fmla="*/ 3267074 w 3669507"/>
              <a:gd name="connsiteY11" fmla="*/ 195260 h 888206"/>
              <a:gd name="connsiteX12" fmla="*/ 2921792 w 3669507"/>
              <a:gd name="connsiteY12" fmla="*/ 116679 h 888206"/>
              <a:gd name="connsiteX13" fmla="*/ 2664618 w 3669507"/>
              <a:gd name="connsiteY13" fmla="*/ 195260 h 888206"/>
              <a:gd name="connsiteX14" fmla="*/ 2378868 w 3669507"/>
              <a:gd name="connsiteY14" fmla="*/ 295273 h 888206"/>
              <a:gd name="connsiteX15" fmla="*/ 2150268 w 3669507"/>
              <a:gd name="connsiteY15" fmla="*/ 392904 h 888206"/>
              <a:gd name="connsiteX16" fmla="*/ 1945481 w 3669507"/>
              <a:gd name="connsiteY16" fmla="*/ 495300 h 888206"/>
              <a:gd name="connsiteX17" fmla="*/ 1745456 w 3669507"/>
              <a:gd name="connsiteY17" fmla="*/ 569117 h 888206"/>
              <a:gd name="connsiteX18" fmla="*/ 1569243 w 3669507"/>
              <a:gd name="connsiteY18" fmla="*/ 659604 h 888206"/>
              <a:gd name="connsiteX19" fmla="*/ 1226344 w 3669507"/>
              <a:gd name="connsiteY19" fmla="*/ 750094 h 888206"/>
              <a:gd name="connsiteX20" fmla="*/ 883444 w 3669507"/>
              <a:gd name="connsiteY20" fmla="*/ 831054 h 888206"/>
              <a:gd name="connsiteX21" fmla="*/ 521494 w 3669507"/>
              <a:gd name="connsiteY21" fmla="*/ 881062 h 888206"/>
              <a:gd name="connsiteX22" fmla="*/ 202406 w 3669507"/>
              <a:gd name="connsiteY22" fmla="*/ 888206 h 888206"/>
              <a:gd name="connsiteX23" fmla="*/ 0 w 3669507"/>
              <a:gd name="connsiteY23" fmla="*/ 871537 h 888206"/>
              <a:gd name="connsiteX24" fmla="*/ 2382 w 3669507"/>
              <a:gd name="connsiteY24"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290887 w 3669507"/>
              <a:gd name="connsiteY10" fmla="*/ 57148 h 888206"/>
              <a:gd name="connsiteX11" fmla="*/ 3267074 w 3669507"/>
              <a:gd name="connsiteY11" fmla="*/ 195260 h 888206"/>
              <a:gd name="connsiteX12" fmla="*/ 2921792 w 3669507"/>
              <a:gd name="connsiteY12" fmla="*/ 116679 h 888206"/>
              <a:gd name="connsiteX13" fmla="*/ 2664618 w 3669507"/>
              <a:gd name="connsiteY13" fmla="*/ 195260 h 888206"/>
              <a:gd name="connsiteX14" fmla="*/ 2378868 w 3669507"/>
              <a:gd name="connsiteY14" fmla="*/ 295273 h 888206"/>
              <a:gd name="connsiteX15" fmla="*/ 2150268 w 3669507"/>
              <a:gd name="connsiteY15" fmla="*/ 392904 h 888206"/>
              <a:gd name="connsiteX16" fmla="*/ 1945481 w 3669507"/>
              <a:gd name="connsiteY16" fmla="*/ 495300 h 888206"/>
              <a:gd name="connsiteX17" fmla="*/ 1745456 w 3669507"/>
              <a:gd name="connsiteY17" fmla="*/ 569117 h 888206"/>
              <a:gd name="connsiteX18" fmla="*/ 1569243 w 3669507"/>
              <a:gd name="connsiteY18" fmla="*/ 659604 h 888206"/>
              <a:gd name="connsiteX19" fmla="*/ 1226344 w 3669507"/>
              <a:gd name="connsiteY19" fmla="*/ 750094 h 888206"/>
              <a:gd name="connsiteX20" fmla="*/ 883444 w 3669507"/>
              <a:gd name="connsiteY20" fmla="*/ 831054 h 888206"/>
              <a:gd name="connsiteX21" fmla="*/ 521494 w 3669507"/>
              <a:gd name="connsiteY21" fmla="*/ 881062 h 888206"/>
              <a:gd name="connsiteX22" fmla="*/ 202406 w 3669507"/>
              <a:gd name="connsiteY22" fmla="*/ 888206 h 888206"/>
              <a:gd name="connsiteX23" fmla="*/ 0 w 3669507"/>
              <a:gd name="connsiteY23" fmla="*/ 871537 h 888206"/>
              <a:gd name="connsiteX24" fmla="*/ 2382 w 3669507"/>
              <a:gd name="connsiteY24"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2921792 w 3669507"/>
              <a:gd name="connsiteY12" fmla="*/ 116679 h 888206"/>
              <a:gd name="connsiteX13" fmla="*/ 2664618 w 3669507"/>
              <a:gd name="connsiteY13" fmla="*/ 195260 h 888206"/>
              <a:gd name="connsiteX14" fmla="*/ 2378868 w 3669507"/>
              <a:gd name="connsiteY14" fmla="*/ 295273 h 888206"/>
              <a:gd name="connsiteX15" fmla="*/ 2150268 w 3669507"/>
              <a:gd name="connsiteY15" fmla="*/ 392904 h 888206"/>
              <a:gd name="connsiteX16" fmla="*/ 1945481 w 3669507"/>
              <a:gd name="connsiteY16" fmla="*/ 495300 h 888206"/>
              <a:gd name="connsiteX17" fmla="*/ 1745456 w 3669507"/>
              <a:gd name="connsiteY17" fmla="*/ 569117 h 888206"/>
              <a:gd name="connsiteX18" fmla="*/ 1569243 w 3669507"/>
              <a:gd name="connsiteY18" fmla="*/ 659604 h 888206"/>
              <a:gd name="connsiteX19" fmla="*/ 1226344 w 3669507"/>
              <a:gd name="connsiteY19" fmla="*/ 750094 h 888206"/>
              <a:gd name="connsiteX20" fmla="*/ 883444 w 3669507"/>
              <a:gd name="connsiteY20" fmla="*/ 831054 h 888206"/>
              <a:gd name="connsiteX21" fmla="*/ 521494 w 3669507"/>
              <a:gd name="connsiteY21" fmla="*/ 881062 h 888206"/>
              <a:gd name="connsiteX22" fmla="*/ 202406 w 3669507"/>
              <a:gd name="connsiteY22" fmla="*/ 888206 h 888206"/>
              <a:gd name="connsiteX23" fmla="*/ 0 w 3669507"/>
              <a:gd name="connsiteY23" fmla="*/ 871537 h 888206"/>
              <a:gd name="connsiteX24" fmla="*/ 2382 w 3669507"/>
              <a:gd name="connsiteY24"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2921792 w 3669507"/>
              <a:gd name="connsiteY12" fmla="*/ 116679 h 888206"/>
              <a:gd name="connsiteX13" fmla="*/ 2664618 w 3669507"/>
              <a:gd name="connsiteY13" fmla="*/ 195260 h 888206"/>
              <a:gd name="connsiteX14" fmla="*/ 2378868 w 3669507"/>
              <a:gd name="connsiteY14" fmla="*/ 295273 h 888206"/>
              <a:gd name="connsiteX15" fmla="*/ 2150268 w 3669507"/>
              <a:gd name="connsiteY15" fmla="*/ 392904 h 888206"/>
              <a:gd name="connsiteX16" fmla="*/ 1945481 w 3669507"/>
              <a:gd name="connsiteY16" fmla="*/ 495300 h 888206"/>
              <a:gd name="connsiteX17" fmla="*/ 1745456 w 3669507"/>
              <a:gd name="connsiteY17" fmla="*/ 569117 h 888206"/>
              <a:gd name="connsiteX18" fmla="*/ 1569243 w 3669507"/>
              <a:gd name="connsiteY18" fmla="*/ 659604 h 888206"/>
              <a:gd name="connsiteX19" fmla="*/ 1226344 w 3669507"/>
              <a:gd name="connsiteY19" fmla="*/ 750094 h 888206"/>
              <a:gd name="connsiteX20" fmla="*/ 883444 w 3669507"/>
              <a:gd name="connsiteY20" fmla="*/ 831054 h 888206"/>
              <a:gd name="connsiteX21" fmla="*/ 521494 w 3669507"/>
              <a:gd name="connsiteY21" fmla="*/ 881062 h 888206"/>
              <a:gd name="connsiteX22" fmla="*/ 202406 w 3669507"/>
              <a:gd name="connsiteY22" fmla="*/ 888206 h 888206"/>
              <a:gd name="connsiteX23" fmla="*/ 0 w 3669507"/>
              <a:gd name="connsiteY23" fmla="*/ 871537 h 888206"/>
              <a:gd name="connsiteX24" fmla="*/ 2382 w 3669507"/>
              <a:gd name="connsiteY24"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2921792 w 3669507"/>
              <a:gd name="connsiteY12" fmla="*/ 116679 h 888206"/>
              <a:gd name="connsiteX13" fmla="*/ 2664618 w 3669507"/>
              <a:gd name="connsiteY13" fmla="*/ 195260 h 888206"/>
              <a:gd name="connsiteX14" fmla="*/ 2378868 w 3669507"/>
              <a:gd name="connsiteY14" fmla="*/ 295273 h 888206"/>
              <a:gd name="connsiteX15" fmla="*/ 2150268 w 3669507"/>
              <a:gd name="connsiteY15" fmla="*/ 392904 h 888206"/>
              <a:gd name="connsiteX16" fmla="*/ 1945481 w 3669507"/>
              <a:gd name="connsiteY16" fmla="*/ 495300 h 888206"/>
              <a:gd name="connsiteX17" fmla="*/ 1745456 w 3669507"/>
              <a:gd name="connsiteY17" fmla="*/ 569117 h 888206"/>
              <a:gd name="connsiteX18" fmla="*/ 1569243 w 3669507"/>
              <a:gd name="connsiteY18" fmla="*/ 659604 h 888206"/>
              <a:gd name="connsiteX19" fmla="*/ 1226344 w 3669507"/>
              <a:gd name="connsiteY19" fmla="*/ 750094 h 888206"/>
              <a:gd name="connsiteX20" fmla="*/ 883444 w 3669507"/>
              <a:gd name="connsiteY20" fmla="*/ 831054 h 888206"/>
              <a:gd name="connsiteX21" fmla="*/ 521494 w 3669507"/>
              <a:gd name="connsiteY21" fmla="*/ 881062 h 888206"/>
              <a:gd name="connsiteX22" fmla="*/ 202406 w 3669507"/>
              <a:gd name="connsiteY22" fmla="*/ 888206 h 888206"/>
              <a:gd name="connsiteX23" fmla="*/ 0 w 3669507"/>
              <a:gd name="connsiteY23" fmla="*/ 871537 h 888206"/>
              <a:gd name="connsiteX24" fmla="*/ 2382 w 3669507"/>
              <a:gd name="connsiteY24"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2921792 w 3669507"/>
              <a:gd name="connsiteY13" fmla="*/ 116679 h 888206"/>
              <a:gd name="connsiteX14" fmla="*/ 2664618 w 3669507"/>
              <a:gd name="connsiteY14" fmla="*/ 195260 h 888206"/>
              <a:gd name="connsiteX15" fmla="*/ 2378868 w 3669507"/>
              <a:gd name="connsiteY15" fmla="*/ 295273 h 888206"/>
              <a:gd name="connsiteX16" fmla="*/ 2150268 w 3669507"/>
              <a:gd name="connsiteY16" fmla="*/ 392904 h 888206"/>
              <a:gd name="connsiteX17" fmla="*/ 1945481 w 3669507"/>
              <a:gd name="connsiteY17" fmla="*/ 495300 h 888206"/>
              <a:gd name="connsiteX18" fmla="*/ 1745456 w 3669507"/>
              <a:gd name="connsiteY18" fmla="*/ 569117 h 888206"/>
              <a:gd name="connsiteX19" fmla="*/ 1569243 w 3669507"/>
              <a:gd name="connsiteY19" fmla="*/ 659604 h 888206"/>
              <a:gd name="connsiteX20" fmla="*/ 1226344 w 3669507"/>
              <a:gd name="connsiteY20" fmla="*/ 750094 h 888206"/>
              <a:gd name="connsiteX21" fmla="*/ 883444 w 3669507"/>
              <a:gd name="connsiteY21" fmla="*/ 831054 h 888206"/>
              <a:gd name="connsiteX22" fmla="*/ 521494 w 3669507"/>
              <a:gd name="connsiteY22" fmla="*/ 881062 h 888206"/>
              <a:gd name="connsiteX23" fmla="*/ 202406 w 3669507"/>
              <a:gd name="connsiteY23" fmla="*/ 888206 h 888206"/>
              <a:gd name="connsiteX24" fmla="*/ 0 w 3669507"/>
              <a:gd name="connsiteY24" fmla="*/ 871537 h 888206"/>
              <a:gd name="connsiteX25" fmla="*/ 2382 w 3669507"/>
              <a:gd name="connsiteY25"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2921792 w 3669507"/>
              <a:gd name="connsiteY13" fmla="*/ 116679 h 888206"/>
              <a:gd name="connsiteX14" fmla="*/ 2664618 w 3669507"/>
              <a:gd name="connsiteY14" fmla="*/ 195260 h 888206"/>
              <a:gd name="connsiteX15" fmla="*/ 2378868 w 3669507"/>
              <a:gd name="connsiteY15" fmla="*/ 295273 h 888206"/>
              <a:gd name="connsiteX16" fmla="*/ 2150268 w 3669507"/>
              <a:gd name="connsiteY16" fmla="*/ 392904 h 888206"/>
              <a:gd name="connsiteX17" fmla="*/ 1945481 w 3669507"/>
              <a:gd name="connsiteY17" fmla="*/ 495300 h 888206"/>
              <a:gd name="connsiteX18" fmla="*/ 1745456 w 3669507"/>
              <a:gd name="connsiteY18" fmla="*/ 569117 h 888206"/>
              <a:gd name="connsiteX19" fmla="*/ 1569243 w 3669507"/>
              <a:gd name="connsiteY19" fmla="*/ 659604 h 888206"/>
              <a:gd name="connsiteX20" fmla="*/ 1226344 w 3669507"/>
              <a:gd name="connsiteY20" fmla="*/ 750094 h 888206"/>
              <a:gd name="connsiteX21" fmla="*/ 883444 w 3669507"/>
              <a:gd name="connsiteY21" fmla="*/ 831054 h 888206"/>
              <a:gd name="connsiteX22" fmla="*/ 521494 w 3669507"/>
              <a:gd name="connsiteY22" fmla="*/ 881062 h 888206"/>
              <a:gd name="connsiteX23" fmla="*/ 202406 w 3669507"/>
              <a:gd name="connsiteY23" fmla="*/ 888206 h 888206"/>
              <a:gd name="connsiteX24" fmla="*/ 0 w 3669507"/>
              <a:gd name="connsiteY24" fmla="*/ 871537 h 888206"/>
              <a:gd name="connsiteX25" fmla="*/ 2382 w 3669507"/>
              <a:gd name="connsiteY25"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2921792 w 3669507"/>
              <a:gd name="connsiteY14" fmla="*/ 116679 h 888206"/>
              <a:gd name="connsiteX15" fmla="*/ 2664618 w 3669507"/>
              <a:gd name="connsiteY15" fmla="*/ 195260 h 888206"/>
              <a:gd name="connsiteX16" fmla="*/ 2378868 w 3669507"/>
              <a:gd name="connsiteY16" fmla="*/ 295273 h 888206"/>
              <a:gd name="connsiteX17" fmla="*/ 2150268 w 3669507"/>
              <a:gd name="connsiteY17" fmla="*/ 392904 h 888206"/>
              <a:gd name="connsiteX18" fmla="*/ 1945481 w 3669507"/>
              <a:gd name="connsiteY18" fmla="*/ 495300 h 888206"/>
              <a:gd name="connsiteX19" fmla="*/ 1745456 w 3669507"/>
              <a:gd name="connsiteY19" fmla="*/ 569117 h 888206"/>
              <a:gd name="connsiteX20" fmla="*/ 1569243 w 3669507"/>
              <a:gd name="connsiteY20" fmla="*/ 659604 h 888206"/>
              <a:gd name="connsiteX21" fmla="*/ 1226344 w 3669507"/>
              <a:gd name="connsiteY21" fmla="*/ 750094 h 888206"/>
              <a:gd name="connsiteX22" fmla="*/ 883444 w 3669507"/>
              <a:gd name="connsiteY22" fmla="*/ 831054 h 888206"/>
              <a:gd name="connsiteX23" fmla="*/ 521494 w 3669507"/>
              <a:gd name="connsiteY23" fmla="*/ 881062 h 888206"/>
              <a:gd name="connsiteX24" fmla="*/ 202406 w 3669507"/>
              <a:gd name="connsiteY24" fmla="*/ 888206 h 888206"/>
              <a:gd name="connsiteX25" fmla="*/ 0 w 3669507"/>
              <a:gd name="connsiteY25" fmla="*/ 871537 h 888206"/>
              <a:gd name="connsiteX26" fmla="*/ 2382 w 3669507"/>
              <a:gd name="connsiteY26"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2921792 w 3669507"/>
              <a:gd name="connsiteY14" fmla="*/ 116679 h 888206"/>
              <a:gd name="connsiteX15" fmla="*/ 2664618 w 3669507"/>
              <a:gd name="connsiteY15" fmla="*/ 195260 h 888206"/>
              <a:gd name="connsiteX16" fmla="*/ 2378868 w 3669507"/>
              <a:gd name="connsiteY16" fmla="*/ 295273 h 888206"/>
              <a:gd name="connsiteX17" fmla="*/ 2150268 w 3669507"/>
              <a:gd name="connsiteY17" fmla="*/ 392904 h 888206"/>
              <a:gd name="connsiteX18" fmla="*/ 1945481 w 3669507"/>
              <a:gd name="connsiteY18" fmla="*/ 495300 h 888206"/>
              <a:gd name="connsiteX19" fmla="*/ 1745456 w 3669507"/>
              <a:gd name="connsiteY19" fmla="*/ 569117 h 888206"/>
              <a:gd name="connsiteX20" fmla="*/ 1569243 w 3669507"/>
              <a:gd name="connsiteY20" fmla="*/ 659604 h 888206"/>
              <a:gd name="connsiteX21" fmla="*/ 1226344 w 3669507"/>
              <a:gd name="connsiteY21" fmla="*/ 750094 h 888206"/>
              <a:gd name="connsiteX22" fmla="*/ 883444 w 3669507"/>
              <a:gd name="connsiteY22" fmla="*/ 831054 h 888206"/>
              <a:gd name="connsiteX23" fmla="*/ 521494 w 3669507"/>
              <a:gd name="connsiteY23" fmla="*/ 881062 h 888206"/>
              <a:gd name="connsiteX24" fmla="*/ 202406 w 3669507"/>
              <a:gd name="connsiteY24" fmla="*/ 888206 h 888206"/>
              <a:gd name="connsiteX25" fmla="*/ 0 w 3669507"/>
              <a:gd name="connsiteY25" fmla="*/ 871537 h 888206"/>
              <a:gd name="connsiteX26" fmla="*/ 2382 w 3669507"/>
              <a:gd name="connsiteY26"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2921792 w 3669507"/>
              <a:gd name="connsiteY15" fmla="*/ 116679 h 888206"/>
              <a:gd name="connsiteX16" fmla="*/ 2664618 w 3669507"/>
              <a:gd name="connsiteY16" fmla="*/ 195260 h 888206"/>
              <a:gd name="connsiteX17" fmla="*/ 2378868 w 3669507"/>
              <a:gd name="connsiteY17" fmla="*/ 295273 h 888206"/>
              <a:gd name="connsiteX18" fmla="*/ 2150268 w 3669507"/>
              <a:gd name="connsiteY18" fmla="*/ 392904 h 888206"/>
              <a:gd name="connsiteX19" fmla="*/ 1945481 w 3669507"/>
              <a:gd name="connsiteY19" fmla="*/ 495300 h 888206"/>
              <a:gd name="connsiteX20" fmla="*/ 1745456 w 3669507"/>
              <a:gd name="connsiteY20" fmla="*/ 569117 h 888206"/>
              <a:gd name="connsiteX21" fmla="*/ 1569243 w 3669507"/>
              <a:gd name="connsiteY21" fmla="*/ 659604 h 888206"/>
              <a:gd name="connsiteX22" fmla="*/ 1226344 w 3669507"/>
              <a:gd name="connsiteY22" fmla="*/ 750094 h 888206"/>
              <a:gd name="connsiteX23" fmla="*/ 883444 w 3669507"/>
              <a:gd name="connsiteY23" fmla="*/ 831054 h 888206"/>
              <a:gd name="connsiteX24" fmla="*/ 521494 w 3669507"/>
              <a:gd name="connsiteY24" fmla="*/ 881062 h 888206"/>
              <a:gd name="connsiteX25" fmla="*/ 202406 w 3669507"/>
              <a:gd name="connsiteY25" fmla="*/ 888206 h 888206"/>
              <a:gd name="connsiteX26" fmla="*/ 0 w 3669507"/>
              <a:gd name="connsiteY26" fmla="*/ 871537 h 888206"/>
              <a:gd name="connsiteX27" fmla="*/ 2382 w 3669507"/>
              <a:gd name="connsiteY27"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2921792 w 3669507"/>
              <a:gd name="connsiteY15" fmla="*/ 116679 h 888206"/>
              <a:gd name="connsiteX16" fmla="*/ 2664618 w 3669507"/>
              <a:gd name="connsiteY16" fmla="*/ 195260 h 888206"/>
              <a:gd name="connsiteX17" fmla="*/ 2378868 w 3669507"/>
              <a:gd name="connsiteY17" fmla="*/ 295273 h 888206"/>
              <a:gd name="connsiteX18" fmla="*/ 2150268 w 3669507"/>
              <a:gd name="connsiteY18" fmla="*/ 392904 h 888206"/>
              <a:gd name="connsiteX19" fmla="*/ 1945481 w 3669507"/>
              <a:gd name="connsiteY19" fmla="*/ 495300 h 888206"/>
              <a:gd name="connsiteX20" fmla="*/ 1745456 w 3669507"/>
              <a:gd name="connsiteY20" fmla="*/ 569117 h 888206"/>
              <a:gd name="connsiteX21" fmla="*/ 1569243 w 3669507"/>
              <a:gd name="connsiteY21" fmla="*/ 659604 h 888206"/>
              <a:gd name="connsiteX22" fmla="*/ 1226344 w 3669507"/>
              <a:gd name="connsiteY22" fmla="*/ 750094 h 888206"/>
              <a:gd name="connsiteX23" fmla="*/ 883444 w 3669507"/>
              <a:gd name="connsiteY23" fmla="*/ 831054 h 888206"/>
              <a:gd name="connsiteX24" fmla="*/ 521494 w 3669507"/>
              <a:gd name="connsiteY24" fmla="*/ 881062 h 888206"/>
              <a:gd name="connsiteX25" fmla="*/ 202406 w 3669507"/>
              <a:gd name="connsiteY25" fmla="*/ 888206 h 888206"/>
              <a:gd name="connsiteX26" fmla="*/ 0 w 3669507"/>
              <a:gd name="connsiteY26" fmla="*/ 871537 h 888206"/>
              <a:gd name="connsiteX27" fmla="*/ 2382 w 3669507"/>
              <a:gd name="connsiteY27"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93244 w 3669507"/>
              <a:gd name="connsiteY15" fmla="*/ 319084 h 888206"/>
              <a:gd name="connsiteX16" fmla="*/ 2921792 w 3669507"/>
              <a:gd name="connsiteY16" fmla="*/ 116679 h 888206"/>
              <a:gd name="connsiteX17" fmla="*/ 2664618 w 3669507"/>
              <a:gd name="connsiteY17" fmla="*/ 195260 h 888206"/>
              <a:gd name="connsiteX18" fmla="*/ 2378868 w 3669507"/>
              <a:gd name="connsiteY18" fmla="*/ 295273 h 888206"/>
              <a:gd name="connsiteX19" fmla="*/ 2150268 w 3669507"/>
              <a:gd name="connsiteY19" fmla="*/ 392904 h 888206"/>
              <a:gd name="connsiteX20" fmla="*/ 1945481 w 3669507"/>
              <a:gd name="connsiteY20" fmla="*/ 495300 h 888206"/>
              <a:gd name="connsiteX21" fmla="*/ 1745456 w 3669507"/>
              <a:gd name="connsiteY21" fmla="*/ 569117 h 888206"/>
              <a:gd name="connsiteX22" fmla="*/ 1569243 w 3669507"/>
              <a:gd name="connsiteY22" fmla="*/ 659604 h 888206"/>
              <a:gd name="connsiteX23" fmla="*/ 1226344 w 3669507"/>
              <a:gd name="connsiteY23" fmla="*/ 750094 h 888206"/>
              <a:gd name="connsiteX24" fmla="*/ 883444 w 3669507"/>
              <a:gd name="connsiteY24" fmla="*/ 831054 h 888206"/>
              <a:gd name="connsiteX25" fmla="*/ 521494 w 3669507"/>
              <a:gd name="connsiteY25" fmla="*/ 881062 h 888206"/>
              <a:gd name="connsiteX26" fmla="*/ 202406 w 3669507"/>
              <a:gd name="connsiteY26" fmla="*/ 888206 h 888206"/>
              <a:gd name="connsiteX27" fmla="*/ 0 w 3669507"/>
              <a:gd name="connsiteY27" fmla="*/ 871537 h 888206"/>
              <a:gd name="connsiteX28" fmla="*/ 2382 w 3669507"/>
              <a:gd name="connsiteY28"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93244 w 3669507"/>
              <a:gd name="connsiteY15" fmla="*/ 319084 h 888206"/>
              <a:gd name="connsiteX16" fmla="*/ 2921792 w 3669507"/>
              <a:gd name="connsiteY16" fmla="*/ 116679 h 888206"/>
              <a:gd name="connsiteX17" fmla="*/ 2664618 w 3669507"/>
              <a:gd name="connsiteY17" fmla="*/ 195260 h 888206"/>
              <a:gd name="connsiteX18" fmla="*/ 2378868 w 3669507"/>
              <a:gd name="connsiteY18" fmla="*/ 295273 h 888206"/>
              <a:gd name="connsiteX19" fmla="*/ 2150268 w 3669507"/>
              <a:gd name="connsiteY19" fmla="*/ 392904 h 888206"/>
              <a:gd name="connsiteX20" fmla="*/ 1945481 w 3669507"/>
              <a:gd name="connsiteY20" fmla="*/ 495300 h 888206"/>
              <a:gd name="connsiteX21" fmla="*/ 1745456 w 3669507"/>
              <a:gd name="connsiteY21" fmla="*/ 569117 h 888206"/>
              <a:gd name="connsiteX22" fmla="*/ 1569243 w 3669507"/>
              <a:gd name="connsiteY22" fmla="*/ 659604 h 888206"/>
              <a:gd name="connsiteX23" fmla="*/ 1226344 w 3669507"/>
              <a:gd name="connsiteY23" fmla="*/ 750094 h 888206"/>
              <a:gd name="connsiteX24" fmla="*/ 883444 w 3669507"/>
              <a:gd name="connsiteY24" fmla="*/ 831054 h 888206"/>
              <a:gd name="connsiteX25" fmla="*/ 521494 w 3669507"/>
              <a:gd name="connsiteY25" fmla="*/ 881062 h 888206"/>
              <a:gd name="connsiteX26" fmla="*/ 202406 w 3669507"/>
              <a:gd name="connsiteY26" fmla="*/ 888206 h 888206"/>
              <a:gd name="connsiteX27" fmla="*/ 0 w 3669507"/>
              <a:gd name="connsiteY27" fmla="*/ 871537 h 888206"/>
              <a:gd name="connsiteX28" fmla="*/ 2382 w 3669507"/>
              <a:gd name="connsiteY28"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93244 w 3669507"/>
              <a:gd name="connsiteY15" fmla="*/ 319084 h 888206"/>
              <a:gd name="connsiteX16" fmla="*/ 3026569 w 3669507"/>
              <a:gd name="connsiteY16" fmla="*/ 188116 h 888206"/>
              <a:gd name="connsiteX17" fmla="*/ 2921792 w 3669507"/>
              <a:gd name="connsiteY17" fmla="*/ 116679 h 888206"/>
              <a:gd name="connsiteX18" fmla="*/ 2664618 w 3669507"/>
              <a:gd name="connsiteY18" fmla="*/ 195260 h 888206"/>
              <a:gd name="connsiteX19" fmla="*/ 2378868 w 3669507"/>
              <a:gd name="connsiteY19" fmla="*/ 295273 h 888206"/>
              <a:gd name="connsiteX20" fmla="*/ 2150268 w 3669507"/>
              <a:gd name="connsiteY20" fmla="*/ 392904 h 888206"/>
              <a:gd name="connsiteX21" fmla="*/ 1945481 w 3669507"/>
              <a:gd name="connsiteY21" fmla="*/ 495300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93244 w 3669507"/>
              <a:gd name="connsiteY15" fmla="*/ 319084 h 888206"/>
              <a:gd name="connsiteX16" fmla="*/ 3026569 w 3669507"/>
              <a:gd name="connsiteY16" fmla="*/ 188116 h 888206"/>
              <a:gd name="connsiteX17" fmla="*/ 2928935 w 3669507"/>
              <a:gd name="connsiteY17" fmla="*/ 195260 h 888206"/>
              <a:gd name="connsiteX18" fmla="*/ 2664618 w 3669507"/>
              <a:gd name="connsiteY18" fmla="*/ 195260 h 888206"/>
              <a:gd name="connsiteX19" fmla="*/ 2378868 w 3669507"/>
              <a:gd name="connsiteY19" fmla="*/ 295273 h 888206"/>
              <a:gd name="connsiteX20" fmla="*/ 2150268 w 3669507"/>
              <a:gd name="connsiteY20" fmla="*/ 392904 h 888206"/>
              <a:gd name="connsiteX21" fmla="*/ 1945481 w 3669507"/>
              <a:gd name="connsiteY21" fmla="*/ 495300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664618 w 3669507"/>
              <a:gd name="connsiteY18" fmla="*/ 195260 h 888206"/>
              <a:gd name="connsiteX19" fmla="*/ 2378868 w 3669507"/>
              <a:gd name="connsiteY19" fmla="*/ 295273 h 888206"/>
              <a:gd name="connsiteX20" fmla="*/ 2150268 w 3669507"/>
              <a:gd name="connsiteY20" fmla="*/ 392904 h 888206"/>
              <a:gd name="connsiteX21" fmla="*/ 1945481 w 3669507"/>
              <a:gd name="connsiteY21" fmla="*/ 495300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759868 w 3669507"/>
              <a:gd name="connsiteY18" fmla="*/ 223835 h 888206"/>
              <a:gd name="connsiteX19" fmla="*/ 2378868 w 3669507"/>
              <a:gd name="connsiteY19" fmla="*/ 295273 h 888206"/>
              <a:gd name="connsiteX20" fmla="*/ 2150268 w 3669507"/>
              <a:gd name="connsiteY20" fmla="*/ 392904 h 888206"/>
              <a:gd name="connsiteX21" fmla="*/ 1945481 w 3669507"/>
              <a:gd name="connsiteY21" fmla="*/ 495300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759868 w 3669507"/>
              <a:gd name="connsiteY18" fmla="*/ 223835 h 888206"/>
              <a:gd name="connsiteX19" fmla="*/ 2619375 w 3669507"/>
              <a:gd name="connsiteY19" fmla="*/ 392904 h 888206"/>
              <a:gd name="connsiteX20" fmla="*/ 2150268 w 3669507"/>
              <a:gd name="connsiteY20" fmla="*/ 392904 h 888206"/>
              <a:gd name="connsiteX21" fmla="*/ 1945481 w 3669507"/>
              <a:gd name="connsiteY21" fmla="*/ 495300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759868 w 3669507"/>
              <a:gd name="connsiteY18" fmla="*/ 223835 h 888206"/>
              <a:gd name="connsiteX19" fmla="*/ 2619375 w 3669507"/>
              <a:gd name="connsiteY19" fmla="*/ 392904 h 888206"/>
              <a:gd name="connsiteX20" fmla="*/ 2150268 w 3669507"/>
              <a:gd name="connsiteY20" fmla="*/ 392904 h 888206"/>
              <a:gd name="connsiteX21" fmla="*/ 1945481 w 3669507"/>
              <a:gd name="connsiteY21" fmla="*/ 495300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759868 w 3669507"/>
              <a:gd name="connsiteY18" fmla="*/ 223835 h 888206"/>
              <a:gd name="connsiteX19" fmla="*/ 2619375 w 3669507"/>
              <a:gd name="connsiteY19" fmla="*/ 392904 h 888206"/>
              <a:gd name="connsiteX20" fmla="*/ 2150268 w 3669507"/>
              <a:gd name="connsiteY20" fmla="*/ 392904 h 888206"/>
              <a:gd name="connsiteX21" fmla="*/ 1945481 w 3669507"/>
              <a:gd name="connsiteY21" fmla="*/ 495300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759868 w 3669507"/>
              <a:gd name="connsiteY18" fmla="*/ 223835 h 888206"/>
              <a:gd name="connsiteX19" fmla="*/ 2619375 w 3669507"/>
              <a:gd name="connsiteY19" fmla="*/ 392904 h 888206"/>
              <a:gd name="connsiteX20" fmla="*/ 2150268 w 3669507"/>
              <a:gd name="connsiteY20" fmla="*/ 392904 h 888206"/>
              <a:gd name="connsiteX21" fmla="*/ 1945481 w 3669507"/>
              <a:gd name="connsiteY21" fmla="*/ 495300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759868 w 3669507"/>
              <a:gd name="connsiteY18" fmla="*/ 223835 h 888206"/>
              <a:gd name="connsiteX19" fmla="*/ 2619375 w 3669507"/>
              <a:gd name="connsiteY19" fmla="*/ 392904 h 888206"/>
              <a:gd name="connsiteX20" fmla="*/ 2150268 w 3669507"/>
              <a:gd name="connsiteY20" fmla="*/ 392904 h 888206"/>
              <a:gd name="connsiteX21" fmla="*/ 1945481 w 3669507"/>
              <a:gd name="connsiteY21" fmla="*/ 495300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759868 w 3669507"/>
              <a:gd name="connsiteY18" fmla="*/ 223835 h 888206"/>
              <a:gd name="connsiteX19" fmla="*/ 2619375 w 3669507"/>
              <a:gd name="connsiteY19" fmla="*/ 392904 h 888206"/>
              <a:gd name="connsiteX20" fmla="*/ 2150268 w 3669507"/>
              <a:gd name="connsiteY20" fmla="*/ 392904 h 888206"/>
              <a:gd name="connsiteX21" fmla="*/ 1945481 w 3669507"/>
              <a:gd name="connsiteY21" fmla="*/ 495300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759868 w 3669507"/>
              <a:gd name="connsiteY18" fmla="*/ 223835 h 888206"/>
              <a:gd name="connsiteX19" fmla="*/ 2619375 w 3669507"/>
              <a:gd name="connsiteY19" fmla="*/ 392904 h 888206"/>
              <a:gd name="connsiteX20" fmla="*/ 2462212 w 3669507"/>
              <a:gd name="connsiteY20" fmla="*/ 628648 h 888206"/>
              <a:gd name="connsiteX21" fmla="*/ 1945481 w 3669507"/>
              <a:gd name="connsiteY21" fmla="*/ 495300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759868 w 3669507"/>
              <a:gd name="connsiteY18" fmla="*/ 223835 h 888206"/>
              <a:gd name="connsiteX19" fmla="*/ 2619375 w 3669507"/>
              <a:gd name="connsiteY19" fmla="*/ 392904 h 888206"/>
              <a:gd name="connsiteX20" fmla="*/ 2462212 w 3669507"/>
              <a:gd name="connsiteY20" fmla="*/ 628648 h 888206"/>
              <a:gd name="connsiteX21" fmla="*/ 1945481 w 3669507"/>
              <a:gd name="connsiteY21" fmla="*/ 495300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759868 w 3669507"/>
              <a:gd name="connsiteY18" fmla="*/ 223835 h 888206"/>
              <a:gd name="connsiteX19" fmla="*/ 2619375 w 3669507"/>
              <a:gd name="connsiteY19" fmla="*/ 392904 h 888206"/>
              <a:gd name="connsiteX20" fmla="*/ 2462212 w 3669507"/>
              <a:gd name="connsiteY20" fmla="*/ 628648 h 888206"/>
              <a:gd name="connsiteX21" fmla="*/ 2324100 w 3669507"/>
              <a:gd name="connsiteY21" fmla="*/ 792956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759868 w 3669507"/>
              <a:gd name="connsiteY18" fmla="*/ 223835 h 888206"/>
              <a:gd name="connsiteX19" fmla="*/ 2619375 w 3669507"/>
              <a:gd name="connsiteY19" fmla="*/ 392904 h 888206"/>
              <a:gd name="connsiteX20" fmla="*/ 2462212 w 3669507"/>
              <a:gd name="connsiteY20" fmla="*/ 628648 h 888206"/>
              <a:gd name="connsiteX21" fmla="*/ 2324100 w 3669507"/>
              <a:gd name="connsiteY21" fmla="*/ 792956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759868 w 3669507"/>
              <a:gd name="connsiteY18" fmla="*/ 223835 h 888206"/>
              <a:gd name="connsiteX19" fmla="*/ 2619375 w 3669507"/>
              <a:gd name="connsiteY19" fmla="*/ 392904 h 888206"/>
              <a:gd name="connsiteX20" fmla="*/ 2462212 w 3669507"/>
              <a:gd name="connsiteY20" fmla="*/ 628648 h 888206"/>
              <a:gd name="connsiteX21" fmla="*/ 2324100 w 3669507"/>
              <a:gd name="connsiteY21" fmla="*/ 792956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759868 w 3669507"/>
              <a:gd name="connsiteY18" fmla="*/ 223835 h 888206"/>
              <a:gd name="connsiteX19" fmla="*/ 2619375 w 3669507"/>
              <a:gd name="connsiteY19" fmla="*/ 392904 h 888206"/>
              <a:gd name="connsiteX20" fmla="*/ 2462212 w 3669507"/>
              <a:gd name="connsiteY20" fmla="*/ 628648 h 888206"/>
              <a:gd name="connsiteX21" fmla="*/ 2324100 w 3669507"/>
              <a:gd name="connsiteY21" fmla="*/ 792956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905417"/>
              <a:gd name="connsiteX1" fmla="*/ 3669507 w 3669507"/>
              <a:gd name="connsiteY1" fmla="*/ 4761 h 905417"/>
              <a:gd name="connsiteX2" fmla="*/ 3657599 w 3669507"/>
              <a:gd name="connsiteY2" fmla="*/ 78578 h 905417"/>
              <a:gd name="connsiteX3" fmla="*/ 3648074 w 3669507"/>
              <a:gd name="connsiteY3" fmla="*/ 161922 h 905417"/>
              <a:gd name="connsiteX4" fmla="*/ 3648075 w 3669507"/>
              <a:gd name="connsiteY4" fmla="*/ 259553 h 905417"/>
              <a:gd name="connsiteX5" fmla="*/ 3590925 w 3669507"/>
              <a:gd name="connsiteY5" fmla="*/ 335753 h 905417"/>
              <a:gd name="connsiteX6" fmla="*/ 3519488 w 3669507"/>
              <a:gd name="connsiteY6" fmla="*/ 328609 h 905417"/>
              <a:gd name="connsiteX7" fmla="*/ 3462338 w 3669507"/>
              <a:gd name="connsiteY7" fmla="*/ 295272 h 905417"/>
              <a:gd name="connsiteX8" fmla="*/ 3464719 w 3669507"/>
              <a:gd name="connsiteY8" fmla="*/ 171447 h 905417"/>
              <a:gd name="connsiteX9" fmla="*/ 3414713 w 3669507"/>
              <a:gd name="connsiteY9" fmla="*/ 59528 h 905417"/>
              <a:gd name="connsiteX10" fmla="*/ 3307556 w 3669507"/>
              <a:gd name="connsiteY10" fmla="*/ 71435 h 905417"/>
              <a:gd name="connsiteX11" fmla="*/ 3267074 w 3669507"/>
              <a:gd name="connsiteY11" fmla="*/ 195260 h 905417"/>
              <a:gd name="connsiteX12" fmla="*/ 3243263 w 3669507"/>
              <a:gd name="connsiteY12" fmla="*/ 304797 h 905417"/>
              <a:gd name="connsiteX13" fmla="*/ 3226594 w 3669507"/>
              <a:gd name="connsiteY13" fmla="*/ 390522 h 905417"/>
              <a:gd name="connsiteX14" fmla="*/ 3148013 w 3669507"/>
              <a:gd name="connsiteY14" fmla="*/ 433384 h 905417"/>
              <a:gd name="connsiteX15" fmla="*/ 3083719 w 3669507"/>
              <a:gd name="connsiteY15" fmla="*/ 316703 h 905417"/>
              <a:gd name="connsiteX16" fmla="*/ 3026569 w 3669507"/>
              <a:gd name="connsiteY16" fmla="*/ 188116 h 905417"/>
              <a:gd name="connsiteX17" fmla="*/ 2928935 w 3669507"/>
              <a:gd name="connsiteY17" fmla="*/ 195260 h 905417"/>
              <a:gd name="connsiteX18" fmla="*/ 2759868 w 3669507"/>
              <a:gd name="connsiteY18" fmla="*/ 223835 h 905417"/>
              <a:gd name="connsiteX19" fmla="*/ 2619375 w 3669507"/>
              <a:gd name="connsiteY19" fmla="*/ 392904 h 905417"/>
              <a:gd name="connsiteX20" fmla="*/ 2462212 w 3669507"/>
              <a:gd name="connsiteY20" fmla="*/ 628648 h 905417"/>
              <a:gd name="connsiteX21" fmla="*/ 2324100 w 3669507"/>
              <a:gd name="connsiteY21" fmla="*/ 792956 h 905417"/>
              <a:gd name="connsiteX22" fmla="*/ 2121693 w 3669507"/>
              <a:gd name="connsiteY22" fmla="*/ 904874 h 905417"/>
              <a:gd name="connsiteX23" fmla="*/ 1569243 w 3669507"/>
              <a:gd name="connsiteY23" fmla="*/ 659604 h 905417"/>
              <a:gd name="connsiteX24" fmla="*/ 1226344 w 3669507"/>
              <a:gd name="connsiteY24" fmla="*/ 750094 h 905417"/>
              <a:gd name="connsiteX25" fmla="*/ 883444 w 3669507"/>
              <a:gd name="connsiteY25" fmla="*/ 831054 h 905417"/>
              <a:gd name="connsiteX26" fmla="*/ 521494 w 3669507"/>
              <a:gd name="connsiteY26" fmla="*/ 881062 h 905417"/>
              <a:gd name="connsiteX27" fmla="*/ 202406 w 3669507"/>
              <a:gd name="connsiteY27" fmla="*/ 888206 h 905417"/>
              <a:gd name="connsiteX28" fmla="*/ 0 w 3669507"/>
              <a:gd name="connsiteY28" fmla="*/ 871537 h 905417"/>
              <a:gd name="connsiteX29" fmla="*/ 2382 w 3669507"/>
              <a:gd name="connsiteY29" fmla="*/ 0 h 905417"/>
              <a:gd name="connsiteX0" fmla="*/ 2382 w 3669507"/>
              <a:gd name="connsiteY0" fmla="*/ 0 h 905417"/>
              <a:gd name="connsiteX1" fmla="*/ 3669507 w 3669507"/>
              <a:gd name="connsiteY1" fmla="*/ 4761 h 905417"/>
              <a:gd name="connsiteX2" fmla="*/ 3657599 w 3669507"/>
              <a:gd name="connsiteY2" fmla="*/ 78578 h 905417"/>
              <a:gd name="connsiteX3" fmla="*/ 3648074 w 3669507"/>
              <a:gd name="connsiteY3" fmla="*/ 161922 h 905417"/>
              <a:gd name="connsiteX4" fmla="*/ 3648075 w 3669507"/>
              <a:gd name="connsiteY4" fmla="*/ 259553 h 905417"/>
              <a:gd name="connsiteX5" fmla="*/ 3590925 w 3669507"/>
              <a:gd name="connsiteY5" fmla="*/ 335753 h 905417"/>
              <a:gd name="connsiteX6" fmla="*/ 3519488 w 3669507"/>
              <a:gd name="connsiteY6" fmla="*/ 328609 h 905417"/>
              <a:gd name="connsiteX7" fmla="*/ 3462338 w 3669507"/>
              <a:gd name="connsiteY7" fmla="*/ 295272 h 905417"/>
              <a:gd name="connsiteX8" fmla="*/ 3464719 w 3669507"/>
              <a:gd name="connsiteY8" fmla="*/ 171447 h 905417"/>
              <a:gd name="connsiteX9" fmla="*/ 3414713 w 3669507"/>
              <a:gd name="connsiteY9" fmla="*/ 59528 h 905417"/>
              <a:gd name="connsiteX10" fmla="*/ 3307556 w 3669507"/>
              <a:gd name="connsiteY10" fmla="*/ 71435 h 905417"/>
              <a:gd name="connsiteX11" fmla="*/ 3267074 w 3669507"/>
              <a:gd name="connsiteY11" fmla="*/ 195260 h 905417"/>
              <a:gd name="connsiteX12" fmla="*/ 3243263 w 3669507"/>
              <a:gd name="connsiteY12" fmla="*/ 304797 h 905417"/>
              <a:gd name="connsiteX13" fmla="*/ 3226594 w 3669507"/>
              <a:gd name="connsiteY13" fmla="*/ 390522 h 905417"/>
              <a:gd name="connsiteX14" fmla="*/ 3148013 w 3669507"/>
              <a:gd name="connsiteY14" fmla="*/ 433384 h 905417"/>
              <a:gd name="connsiteX15" fmla="*/ 3083719 w 3669507"/>
              <a:gd name="connsiteY15" fmla="*/ 316703 h 905417"/>
              <a:gd name="connsiteX16" fmla="*/ 3026569 w 3669507"/>
              <a:gd name="connsiteY16" fmla="*/ 188116 h 905417"/>
              <a:gd name="connsiteX17" fmla="*/ 2928935 w 3669507"/>
              <a:gd name="connsiteY17" fmla="*/ 195260 h 905417"/>
              <a:gd name="connsiteX18" fmla="*/ 2759868 w 3669507"/>
              <a:gd name="connsiteY18" fmla="*/ 223835 h 905417"/>
              <a:gd name="connsiteX19" fmla="*/ 2619375 w 3669507"/>
              <a:gd name="connsiteY19" fmla="*/ 392904 h 905417"/>
              <a:gd name="connsiteX20" fmla="*/ 2462212 w 3669507"/>
              <a:gd name="connsiteY20" fmla="*/ 628648 h 905417"/>
              <a:gd name="connsiteX21" fmla="*/ 2324100 w 3669507"/>
              <a:gd name="connsiteY21" fmla="*/ 792956 h 905417"/>
              <a:gd name="connsiteX22" fmla="*/ 2121693 w 3669507"/>
              <a:gd name="connsiteY22" fmla="*/ 904874 h 905417"/>
              <a:gd name="connsiteX23" fmla="*/ 1569243 w 3669507"/>
              <a:gd name="connsiteY23" fmla="*/ 659604 h 905417"/>
              <a:gd name="connsiteX24" fmla="*/ 1226344 w 3669507"/>
              <a:gd name="connsiteY24" fmla="*/ 750094 h 905417"/>
              <a:gd name="connsiteX25" fmla="*/ 883444 w 3669507"/>
              <a:gd name="connsiteY25" fmla="*/ 831054 h 905417"/>
              <a:gd name="connsiteX26" fmla="*/ 521494 w 3669507"/>
              <a:gd name="connsiteY26" fmla="*/ 881062 h 905417"/>
              <a:gd name="connsiteX27" fmla="*/ 202406 w 3669507"/>
              <a:gd name="connsiteY27" fmla="*/ 888206 h 905417"/>
              <a:gd name="connsiteX28" fmla="*/ 0 w 3669507"/>
              <a:gd name="connsiteY28" fmla="*/ 871537 h 905417"/>
              <a:gd name="connsiteX29" fmla="*/ 2382 w 3669507"/>
              <a:gd name="connsiteY29" fmla="*/ 0 h 905417"/>
              <a:gd name="connsiteX0" fmla="*/ 2382 w 3669507"/>
              <a:gd name="connsiteY0" fmla="*/ 0 h 985835"/>
              <a:gd name="connsiteX1" fmla="*/ 3669507 w 3669507"/>
              <a:gd name="connsiteY1" fmla="*/ 4761 h 985835"/>
              <a:gd name="connsiteX2" fmla="*/ 3657599 w 3669507"/>
              <a:gd name="connsiteY2" fmla="*/ 78578 h 985835"/>
              <a:gd name="connsiteX3" fmla="*/ 3648074 w 3669507"/>
              <a:gd name="connsiteY3" fmla="*/ 161922 h 985835"/>
              <a:gd name="connsiteX4" fmla="*/ 3648075 w 3669507"/>
              <a:gd name="connsiteY4" fmla="*/ 259553 h 985835"/>
              <a:gd name="connsiteX5" fmla="*/ 3590925 w 3669507"/>
              <a:gd name="connsiteY5" fmla="*/ 335753 h 985835"/>
              <a:gd name="connsiteX6" fmla="*/ 3519488 w 3669507"/>
              <a:gd name="connsiteY6" fmla="*/ 328609 h 985835"/>
              <a:gd name="connsiteX7" fmla="*/ 3462338 w 3669507"/>
              <a:gd name="connsiteY7" fmla="*/ 295272 h 985835"/>
              <a:gd name="connsiteX8" fmla="*/ 3464719 w 3669507"/>
              <a:gd name="connsiteY8" fmla="*/ 171447 h 985835"/>
              <a:gd name="connsiteX9" fmla="*/ 3414713 w 3669507"/>
              <a:gd name="connsiteY9" fmla="*/ 59528 h 985835"/>
              <a:gd name="connsiteX10" fmla="*/ 3307556 w 3669507"/>
              <a:gd name="connsiteY10" fmla="*/ 71435 h 985835"/>
              <a:gd name="connsiteX11" fmla="*/ 3267074 w 3669507"/>
              <a:gd name="connsiteY11" fmla="*/ 195260 h 985835"/>
              <a:gd name="connsiteX12" fmla="*/ 3243263 w 3669507"/>
              <a:gd name="connsiteY12" fmla="*/ 304797 h 985835"/>
              <a:gd name="connsiteX13" fmla="*/ 3226594 w 3669507"/>
              <a:gd name="connsiteY13" fmla="*/ 390522 h 985835"/>
              <a:gd name="connsiteX14" fmla="*/ 3148013 w 3669507"/>
              <a:gd name="connsiteY14" fmla="*/ 433384 h 985835"/>
              <a:gd name="connsiteX15" fmla="*/ 3083719 w 3669507"/>
              <a:gd name="connsiteY15" fmla="*/ 316703 h 985835"/>
              <a:gd name="connsiteX16" fmla="*/ 3026569 w 3669507"/>
              <a:gd name="connsiteY16" fmla="*/ 188116 h 985835"/>
              <a:gd name="connsiteX17" fmla="*/ 2928935 w 3669507"/>
              <a:gd name="connsiteY17" fmla="*/ 195260 h 985835"/>
              <a:gd name="connsiteX18" fmla="*/ 2759868 w 3669507"/>
              <a:gd name="connsiteY18" fmla="*/ 223835 h 985835"/>
              <a:gd name="connsiteX19" fmla="*/ 2619375 w 3669507"/>
              <a:gd name="connsiteY19" fmla="*/ 392904 h 985835"/>
              <a:gd name="connsiteX20" fmla="*/ 2462212 w 3669507"/>
              <a:gd name="connsiteY20" fmla="*/ 628648 h 985835"/>
              <a:gd name="connsiteX21" fmla="*/ 2324100 w 3669507"/>
              <a:gd name="connsiteY21" fmla="*/ 792956 h 985835"/>
              <a:gd name="connsiteX22" fmla="*/ 2121693 w 3669507"/>
              <a:gd name="connsiteY22" fmla="*/ 904874 h 985835"/>
              <a:gd name="connsiteX23" fmla="*/ 1769268 w 3669507"/>
              <a:gd name="connsiteY23" fmla="*/ 985835 h 985835"/>
              <a:gd name="connsiteX24" fmla="*/ 1226344 w 3669507"/>
              <a:gd name="connsiteY24" fmla="*/ 750094 h 985835"/>
              <a:gd name="connsiteX25" fmla="*/ 883444 w 3669507"/>
              <a:gd name="connsiteY25" fmla="*/ 831054 h 985835"/>
              <a:gd name="connsiteX26" fmla="*/ 521494 w 3669507"/>
              <a:gd name="connsiteY26" fmla="*/ 881062 h 985835"/>
              <a:gd name="connsiteX27" fmla="*/ 202406 w 3669507"/>
              <a:gd name="connsiteY27" fmla="*/ 888206 h 985835"/>
              <a:gd name="connsiteX28" fmla="*/ 0 w 3669507"/>
              <a:gd name="connsiteY28" fmla="*/ 871537 h 985835"/>
              <a:gd name="connsiteX29" fmla="*/ 2382 w 3669507"/>
              <a:gd name="connsiteY29" fmla="*/ 0 h 985835"/>
              <a:gd name="connsiteX0" fmla="*/ 2382 w 3669507"/>
              <a:gd name="connsiteY0" fmla="*/ 0 h 985835"/>
              <a:gd name="connsiteX1" fmla="*/ 3669507 w 3669507"/>
              <a:gd name="connsiteY1" fmla="*/ 4761 h 985835"/>
              <a:gd name="connsiteX2" fmla="*/ 3657599 w 3669507"/>
              <a:gd name="connsiteY2" fmla="*/ 78578 h 985835"/>
              <a:gd name="connsiteX3" fmla="*/ 3648074 w 3669507"/>
              <a:gd name="connsiteY3" fmla="*/ 161922 h 985835"/>
              <a:gd name="connsiteX4" fmla="*/ 3648075 w 3669507"/>
              <a:gd name="connsiteY4" fmla="*/ 259553 h 985835"/>
              <a:gd name="connsiteX5" fmla="*/ 3590925 w 3669507"/>
              <a:gd name="connsiteY5" fmla="*/ 335753 h 985835"/>
              <a:gd name="connsiteX6" fmla="*/ 3519488 w 3669507"/>
              <a:gd name="connsiteY6" fmla="*/ 328609 h 985835"/>
              <a:gd name="connsiteX7" fmla="*/ 3462338 w 3669507"/>
              <a:gd name="connsiteY7" fmla="*/ 295272 h 985835"/>
              <a:gd name="connsiteX8" fmla="*/ 3464719 w 3669507"/>
              <a:gd name="connsiteY8" fmla="*/ 171447 h 985835"/>
              <a:gd name="connsiteX9" fmla="*/ 3414713 w 3669507"/>
              <a:gd name="connsiteY9" fmla="*/ 59528 h 985835"/>
              <a:gd name="connsiteX10" fmla="*/ 3307556 w 3669507"/>
              <a:gd name="connsiteY10" fmla="*/ 71435 h 985835"/>
              <a:gd name="connsiteX11" fmla="*/ 3267074 w 3669507"/>
              <a:gd name="connsiteY11" fmla="*/ 195260 h 985835"/>
              <a:gd name="connsiteX12" fmla="*/ 3243263 w 3669507"/>
              <a:gd name="connsiteY12" fmla="*/ 304797 h 985835"/>
              <a:gd name="connsiteX13" fmla="*/ 3226594 w 3669507"/>
              <a:gd name="connsiteY13" fmla="*/ 390522 h 985835"/>
              <a:gd name="connsiteX14" fmla="*/ 3148013 w 3669507"/>
              <a:gd name="connsiteY14" fmla="*/ 433384 h 985835"/>
              <a:gd name="connsiteX15" fmla="*/ 3083719 w 3669507"/>
              <a:gd name="connsiteY15" fmla="*/ 316703 h 985835"/>
              <a:gd name="connsiteX16" fmla="*/ 3026569 w 3669507"/>
              <a:gd name="connsiteY16" fmla="*/ 188116 h 985835"/>
              <a:gd name="connsiteX17" fmla="*/ 2928935 w 3669507"/>
              <a:gd name="connsiteY17" fmla="*/ 195260 h 985835"/>
              <a:gd name="connsiteX18" fmla="*/ 2759868 w 3669507"/>
              <a:gd name="connsiteY18" fmla="*/ 223835 h 985835"/>
              <a:gd name="connsiteX19" fmla="*/ 2619375 w 3669507"/>
              <a:gd name="connsiteY19" fmla="*/ 392904 h 985835"/>
              <a:gd name="connsiteX20" fmla="*/ 2462212 w 3669507"/>
              <a:gd name="connsiteY20" fmla="*/ 628648 h 985835"/>
              <a:gd name="connsiteX21" fmla="*/ 2324100 w 3669507"/>
              <a:gd name="connsiteY21" fmla="*/ 792956 h 985835"/>
              <a:gd name="connsiteX22" fmla="*/ 2121693 w 3669507"/>
              <a:gd name="connsiteY22" fmla="*/ 904874 h 985835"/>
              <a:gd name="connsiteX23" fmla="*/ 1769268 w 3669507"/>
              <a:gd name="connsiteY23" fmla="*/ 985835 h 985835"/>
              <a:gd name="connsiteX24" fmla="*/ 1226344 w 3669507"/>
              <a:gd name="connsiteY24" fmla="*/ 750094 h 985835"/>
              <a:gd name="connsiteX25" fmla="*/ 883444 w 3669507"/>
              <a:gd name="connsiteY25" fmla="*/ 831054 h 985835"/>
              <a:gd name="connsiteX26" fmla="*/ 521494 w 3669507"/>
              <a:gd name="connsiteY26" fmla="*/ 881062 h 985835"/>
              <a:gd name="connsiteX27" fmla="*/ 202406 w 3669507"/>
              <a:gd name="connsiteY27" fmla="*/ 888206 h 985835"/>
              <a:gd name="connsiteX28" fmla="*/ 0 w 3669507"/>
              <a:gd name="connsiteY28" fmla="*/ 871537 h 985835"/>
              <a:gd name="connsiteX29" fmla="*/ 2382 w 3669507"/>
              <a:gd name="connsiteY29" fmla="*/ 0 h 985835"/>
              <a:gd name="connsiteX0" fmla="*/ 2382 w 3669507"/>
              <a:gd name="connsiteY0" fmla="*/ 0 h 1021823"/>
              <a:gd name="connsiteX1" fmla="*/ 3669507 w 3669507"/>
              <a:gd name="connsiteY1" fmla="*/ 4761 h 1021823"/>
              <a:gd name="connsiteX2" fmla="*/ 3657599 w 3669507"/>
              <a:gd name="connsiteY2" fmla="*/ 78578 h 1021823"/>
              <a:gd name="connsiteX3" fmla="*/ 3648074 w 3669507"/>
              <a:gd name="connsiteY3" fmla="*/ 161922 h 1021823"/>
              <a:gd name="connsiteX4" fmla="*/ 3648075 w 3669507"/>
              <a:gd name="connsiteY4" fmla="*/ 259553 h 1021823"/>
              <a:gd name="connsiteX5" fmla="*/ 3590925 w 3669507"/>
              <a:gd name="connsiteY5" fmla="*/ 335753 h 1021823"/>
              <a:gd name="connsiteX6" fmla="*/ 3519488 w 3669507"/>
              <a:gd name="connsiteY6" fmla="*/ 328609 h 1021823"/>
              <a:gd name="connsiteX7" fmla="*/ 3462338 w 3669507"/>
              <a:gd name="connsiteY7" fmla="*/ 295272 h 1021823"/>
              <a:gd name="connsiteX8" fmla="*/ 3464719 w 3669507"/>
              <a:gd name="connsiteY8" fmla="*/ 171447 h 1021823"/>
              <a:gd name="connsiteX9" fmla="*/ 3414713 w 3669507"/>
              <a:gd name="connsiteY9" fmla="*/ 59528 h 1021823"/>
              <a:gd name="connsiteX10" fmla="*/ 3307556 w 3669507"/>
              <a:gd name="connsiteY10" fmla="*/ 71435 h 1021823"/>
              <a:gd name="connsiteX11" fmla="*/ 3267074 w 3669507"/>
              <a:gd name="connsiteY11" fmla="*/ 195260 h 1021823"/>
              <a:gd name="connsiteX12" fmla="*/ 3243263 w 3669507"/>
              <a:gd name="connsiteY12" fmla="*/ 304797 h 1021823"/>
              <a:gd name="connsiteX13" fmla="*/ 3226594 w 3669507"/>
              <a:gd name="connsiteY13" fmla="*/ 390522 h 1021823"/>
              <a:gd name="connsiteX14" fmla="*/ 3148013 w 3669507"/>
              <a:gd name="connsiteY14" fmla="*/ 433384 h 1021823"/>
              <a:gd name="connsiteX15" fmla="*/ 3083719 w 3669507"/>
              <a:gd name="connsiteY15" fmla="*/ 316703 h 1021823"/>
              <a:gd name="connsiteX16" fmla="*/ 3026569 w 3669507"/>
              <a:gd name="connsiteY16" fmla="*/ 188116 h 1021823"/>
              <a:gd name="connsiteX17" fmla="*/ 2928935 w 3669507"/>
              <a:gd name="connsiteY17" fmla="*/ 195260 h 1021823"/>
              <a:gd name="connsiteX18" fmla="*/ 2759868 w 3669507"/>
              <a:gd name="connsiteY18" fmla="*/ 223835 h 1021823"/>
              <a:gd name="connsiteX19" fmla="*/ 2619375 w 3669507"/>
              <a:gd name="connsiteY19" fmla="*/ 392904 h 1021823"/>
              <a:gd name="connsiteX20" fmla="*/ 2462212 w 3669507"/>
              <a:gd name="connsiteY20" fmla="*/ 628648 h 1021823"/>
              <a:gd name="connsiteX21" fmla="*/ 2324100 w 3669507"/>
              <a:gd name="connsiteY21" fmla="*/ 792956 h 1021823"/>
              <a:gd name="connsiteX22" fmla="*/ 2121693 w 3669507"/>
              <a:gd name="connsiteY22" fmla="*/ 904874 h 1021823"/>
              <a:gd name="connsiteX23" fmla="*/ 1769268 w 3669507"/>
              <a:gd name="connsiteY23" fmla="*/ 985835 h 1021823"/>
              <a:gd name="connsiteX24" fmla="*/ 1400175 w 3669507"/>
              <a:gd name="connsiteY24" fmla="*/ 1021556 h 1021823"/>
              <a:gd name="connsiteX25" fmla="*/ 883444 w 3669507"/>
              <a:gd name="connsiteY25" fmla="*/ 831054 h 1021823"/>
              <a:gd name="connsiteX26" fmla="*/ 521494 w 3669507"/>
              <a:gd name="connsiteY26" fmla="*/ 881062 h 1021823"/>
              <a:gd name="connsiteX27" fmla="*/ 202406 w 3669507"/>
              <a:gd name="connsiteY27" fmla="*/ 888206 h 1021823"/>
              <a:gd name="connsiteX28" fmla="*/ 0 w 3669507"/>
              <a:gd name="connsiteY28" fmla="*/ 871537 h 1021823"/>
              <a:gd name="connsiteX29" fmla="*/ 2382 w 3669507"/>
              <a:gd name="connsiteY29" fmla="*/ 0 h 1021823"/>
              <a:gd name="connsiteX0" fmla="*/ 2382 w 3669507"/>
              <a:gd name="connsiteY0" fmla="*/ 0 h 1054891"/>
              <a:gd name="connsiteX1" fmla="*/ 3669507 w 3669507"/>
              <a:gd name="connsiteY1" fmla="*/ 4761 h 1054891"/>
              <a:gd name="connsiteX2" fmla="*/ 3657599 w 3669507"/>
              <a:gd name="connsiteY2" fmla="*/ 78578 h 1054891"/>
              <a:gd name="connsiteX3" fmla="*/ 3648074 w 3669507"/>
              <a:gd name="connsiteY3" fmla="*/ 161922 h 1054891"/>
              <a:gd name="connsiteX4" fmla="*/ 3648075 w 3669507"/>
              <a:gd name="connsiteY4" fmla="*/ 259553 h 1054891"/>
              <a:gd name="connsiteX5" fmla="*/ 3590925 w 3669507"/>
              <a:gd name="connsiteY5" fmla="*/ 335753 h 1054891"/>
              <a:gd name="connsiteX6" fmla="*/ 3519488 w 3669507"/>
              <a:gd name="connsiteY6" fmla="*/ 328609 h 1054891"/>
              <a:gd name="connsiteX7" fmla="*/ 3462338 w 3669507"/>
              <a:gd name="connsiteY7" fmla="*/ 295272 h 1054891"/>
              <a:gd name="connsiteX8" fmla="*/ 3464719 w 3669507"/>
              <a:gd name="connsiteY8" fmla="*/ 171447 h 1054891"/>
              <a:gd name="connsiteX9" fmla="*/ 3414713 w 3669507"/>
              <a:gd name="connsiteY9" fmla="*/ 59528 h 1054891"/>
              <a:gd name="connsiteX10" fmla="*/ 3307556 w 3669507"/>
              <a:gd name="connsiteY10" fmla="*/ 71435 h 1054891"/>
              <a:gd name="connsiteX11" fmla="*/ 3267074 w 3669507"/>
              <a:gd name="connsiteY11" fmla="*/ 195260 h 1054891"/>
              <a:gd name="connsiteX12" fmla="*/ 3243263 w 3669507"/>
              <a:gd name="connsiteY12" fmla="*/ 304797 h 1054891"/>
              <a:gd name="connsiteX13" fmla="*/ 3226594 w 3669507"/>
              <a:gd name="connsiteY13" fmla="*/ 390522 h 1054891"/>
              <a:gd name="connsiteX14" fmla="*/ 3148013 w 3669507"/>
              <a:gd name="connsiteY14" fmla="*/ 433384 h 1054891"/>
              <a:gd name="connsiteX15" fmla="*/ 3083719 w 3669507"/>
              <a:gd name="connsiteY15" fmla="*/ 316703 h 1054891"/>
              <a:gd name="connsiteX16" fmla="*/ 3026569 w 3669507"/>
              <a:gd name="connsiteY16" fmla="*/ 188116 h 1054891"/>
              <a:gd name="connsiteX17" fmla="*/ 2928935 w 3669507"/>
              <a:gd name="connsiteY17" fmla="*/ 195260 h 1054891"/>
              <a:gd name="connsiteX18" fmla="*/ 2759868 w 3669507"/>
              <a:gd name="connsiteY18" fmla="*/ 223835 h 1054891"/>
              <a:gd name="connsiteX19" fmla="*/ 2619375 w 3669507"/>
              <a:gd name="connsiteY19" fmla="*/ 392904 h 1054891"/>
              <a:gd name="connsiteX20" fmla="*/ 2462212 w 3669507"/>
              <a:gd name="connsiteY20" fmla="*/ 628648 h 1054891"/>
              <a:gd name="connsiteX21" fmla="*/ 2324100 w 3669507"/>
              <a:gd name="connsiteY21" fmla="*/ 792956 h 1054891"/>
              <a:gd name="connsiteX22" fmla="*/ 2121693 w 3669507"/>
              <a:gd name="connsiteY22" fmla="*/ 904874 h 1054891"/>
              <a:gd name="connsiteX23" fmla="*/ 1769268 w 3669507"/>
              <a:gd name="connsiteY23" fmla="*/ 985835 h 1054891"/>
              <a:gd name="connsiteX24" fmla="*/ 1400175 w 3669507"/>
              <a:gd name="connsiteY24" fmla="*/ 1021556 h 1054891"/>
              <a:gd name="connsiteX25" fmla="*/ 964406 w 3669507"/>
              <a:gd name="connsiteY25" fmla="*/ 1054891 h 1054891"/>
              <a:gd name="connsiteX26" fmla="*/ 521494 w 3669507"/>
              <a:gd name="connsiteY26" fmla="*/ 881062 h 1054891"/>
              <a:gd name="connsiteX27" fmla="*/ 202406 w 3669507"/>
              <a:gd name="connsiteY27" fmla="*/ 888206 h 1054891"/>
              <a:gd name="connsiteX28" fmla="*/ 0 w 3669507"/>
              <a:gd name="connsiteY28" fmla="*/ 871537 h 1054891"/>
              <a:gd name="connsiteX29" fmla="*/ 2382 w 3669507"/>
              <a:gd name="connsiteY29" fmla="*/ 0 h 1054891"/>
              <a:gd name="connsiteX0" fmla="*/ 2382 w 3669507"/>
              <a:gd name="connsiteY0" fmla="*/ 0 h 1067063"/>
              <a:gd name="connsiteX1" fmla="*/ 3669507 w 3669507"/>
              <a:gd name="connsiteY1" fmla="*/ 4761 h 1067063"/>
              <a:gd name="connsiteX2" fmla="*/ 3657599 w 3669507"/>
              <a:gd name="connsiteY2" fmla="*/ 78578 h 1067063"/>
              <a:gd name="connsiteX3" fmla="*/ 3648074 w 3669507"/>
              <a:gd name="connsiteY3" fmla="*/ 161922 h 1067063"/>
              <a:gd name="connsiteX4" fmla="*/ 3648075 w 3669507"/>
              <a:gd name="connsiteY4" fmla="*/ 259553 h 1067063"/>
              <a:gd name="connsiteX5" fmla="*/ 3590925 w 3669507"/>
              <a:gd name="connsiteY5" fmla="*/ 335753 h 1067063"/>
              <a:gd name="connsiteX6" fmla="*/ 3519488 w 3669507"/>
              <a:gd name="connsiteY6" fmla="*/ 328609 h 1067063"/>
              <a:gd name="connsiteX7" fmla="*/ 3462338 w 3669507"/>
              <a:gd name="connsiteY7" fmla="*/ 295272 h 1067063"/>
              <a:gd name="connsiteX8" fmla="*/ 3464719 w 3669507"/>
              <a:gd name="connsiteY8" fmla="*/ 171447 h 1067063"/>
              <a:gd name="connsiteX9" fmla="*/ 3414713 w 3669507"/>
              <a:gd name="connsiteY9" fmla="*/ 59528 h 1067063"/>
              <a:gd name="connsiteX10" fmla="*/ 3307556 w 3669507"/>
              <a:gd name="connsiteY10" fmla="*/ 71435 h 1067063"/>
              <a:gd name="connsiteX11" fmla="*/ 3267074 w 3669507"/>
              <a:gd name="connsiteY11" fmla="*/ 195260 h 1067063"/>
              <a:gd name="connsiteX12" fmla="*/ 3243263 w 3669507"/>
              <a:gd name="connsiteY12" fmla="*/ 304797 h 1067063"/>
              <a:gd name="connsiteX13" fmla="*/ 3226594 w 3669507"/>
              <a:gd name="connsiteY13" fmla="*/ 390522 h 1067063"/>
              <a:gd name="connsiteX14" fmla="*/ 3148013 w 3669507"/>
              <a:gd name="connsiteY14" fmla="*/ 433384 h 1067063"/>
              <a:gd name="connsiteX15" fmla="*/ 3083719 w 3669507"/>
              <a:gd name="connsiteY15" fmla="*/ 316703 h 1067063"/>
              <a:gd name="connsiteX16" fmla="*/ 3026569 w 3669507"/>
              <a:gd name="connsiteY16" fmla="*/ 188116 h 1067063"/>
              <a:gd name="connsiteX17" fmla="*/ 2928935 w 3669507"/>
              <a:gd name="connsiteY17" fmla="*/ 195260 h 1067063"/>
              <a:gd name="connsiteX18" fmla="*/ 2759868 w 3669507"/>
              <a:gd name="connsiteY18" fmla="*/ 223835 h 1067063"/>
              <a:gd name="connsiteX19" fmla="*/ 2619375 w 3669507"/>
              <a:gd name="connsiteY19" fmla="*/ 392904 h 1067063"/>
              <a:gd name="connsiteX20" fmla="*/ 2462212 w 3669507"/>
              <a:gd name="connsiteY20" fmla="*/ 628648 h 1067063"/>
              <a:gd name="connsiteX21" fmla="*/ 2324100 w 3669507"/>
              <a:gd name="connsiteY21" fmla="*/ 792956 h 1067063"/>
              <a:gd name="connsiteX22" fmla="*/ 2121693 w 3669507"/>
              <a:gd name="connsiteY22" fmla="*/ 904874 h 1067063"/>
              <a:gd name="connsiteX23" fmla="*/ 1769268 w 3669507"/>
              <a:gd name="connsiteY23" fmla="*/ 985835 h 1067063"/>
              <a:gd name="connsiteX24" fmla="*/ 1400175 w 3669507"/>
              <a:gd name="connsiteY24" fmla="*/ 1021556 h 1067063"/>
              <a:gd name="connsiteX25" fmla="*/ 1064419 w 3669507"/>
              <a:gd name="connsiteY25" fmla="*/ 1050128 h 1067063"/>
              <a:gd name="connsiteX26" fmla="*/ 964406 w 3669507"/>
              <a:gd name="connsiteY26" fmla="*/ 1054891 h 1067063"/>
              <a:gd name="connsiteX27" fmla="*/ 521494 w 3669507"/>
              <a:gd name="connsiteY27" fmla="*/ 881062 h 1067063"/>
              <a:gd name="connsiteX28" fmla="*/ 202406 w 3669507"/>
              <a:gd name="connsiteY28" fmla="*/ 888206 h 1067063"/>
              <a:gd name="connsiteX29" fmla="*/ 0 w 3669507"/>
              <a:gd name="connsiteY29" fmla="*/ 871537 h 1067063"/>
              <a:gd name="connsiteX30" fmla="*/ 2382 w 3669507"/>
              <a:gd name="connsiteY30" fmla="*/ 0 h 1067063"/>
              <a:gd name="connsiteX0" fmla="*/ 2382 w 3669507"/>
              <a:gd name="connsiteY0" fmla="*/ 0 h 1060493"/>
              <a:gd name="connsiteX1" fmla="*/ 3669507 w 3669507"/>
              <a:gd name="connsiteY1" fmla="*/ 4761 h 1060493"/>
              <a:gd name="connsiteX2" fmla="*/ 3657599 w 3669507"/>
              <a:gd name="connsiteY2" fmla="*/ 78578 h 1060493"/>
              <a:gd name="connsiteX3" fmla="*/ 3648074 w 3669507"/>
              <a:gd name="connsiteY3" fmla="*/ 161922 h 1060493"/>
              <a:gd name="connsiteX4" fmla="*/ 3648075 w 3669507"/>
              <a:gd name="connsiteY4" fmla="*/ 259553 h 1060493"/>
              <a:gd name="connsiteX5" fmla="*/ 3590925 w 3669507"/>
              <a:gd name="connsiteY5" fmla="*/ 335753 h 1060493"/>
              <a:gd name="connsiteX6" fmla="*/ 3519488 w 3669507"/>
              <a:gd name="connsiteY6" fmla="*/ 328609 h 1060493"/>
              <a:gd name="connsiteX7" fmla="*/ 3462338 w 3669507"/>
              <a:gd name="connsiteY7" fmla="*/ 295272 h 1060493"/>
              <a:gd name="connsiteX8" fmla="*/ 3464719 w 3669507"/>
              <a:gd name="connsiteY8" fmla="*/ 171447 h 1060493"/>
              <a:gd name="connsiteX9" fmla="*/ 3414713 w 3669507"/>
              <a:gd name="connsiteY9" fmla="*/ 59528 h 1060493"/>
              <a:gd name="connsiteX10" fmla="*/ 3307556 w 3669507"/>
              <a:gd name="connsiteY10" fmla="*/ 71435 h 1060493"/>
              <a:gd name="connsiteX11" fmla="*/ 3267074 w 3669507"/>
              <a:gd name="connsiteY11" fmla="*/ 195260 h 1060493"/>
              <a:gd name="connsiteX12" fmla="*/ 3243263 w 3669507"/>
              <a:gd name="connsiteY12" fmla="*/ 304797 h 1060493"/>
              <a:gd name="connsiteX13" fmla="*/ 3226594 w 3669507"/>
              <a:gd name="connsiteY13" fmla="*/ 390522 h 1060493"/>
              <a:gd name="connsiteX14" fmla="*/ 3148013 w 3669507"/>
              <a:gd name="connsiteY14" fmla="*/ 433384 h 1060493"/>
              <a:gd name="connsiteX15" fmla="*/ 3083719 w 3669507"/>
              <a:gd name="connsiteY15" fmla="*/ 316703 h 1060493"/>
              <a:gd name="connsiteX16" fmla="*/ 3026569 w 3669507"/>
              <a:gd name="connsiteY16" fmla="*/ 188116 h 1060493"/>
              <a:gd name="connsiteX17" fmla="*/ 2928935 w 3669507"/>
              <a:gd name="connsiteY17" fmla="*/ 195260 h 1060493"/>
              <a:gd name="connsiteX18" fmla="*/ 2759868 w 3669507"/>
              <a:gd name="connsiteY18" fmla="*/ 223835 h 1060493"/>
              <a:gd name="connsiteX19" fmla="*/ 2619375 w 3669507"/>
              <a:gd name="connsiteY19" fmla="*/ 392904 h 1060493"/>
              <a:gd name="connsiteX20" fmla="*/ 2462212 w 3669507"/>
              <a:gd name="connsiteY20" fmla="*/ 628648 h 1060493"/>
              <a:gd name="connsiteX21" fmla="*/ 2324100 w 3669507"/>
              <a:gd name="connsiteY21" fmla="*/ 792956 h 1060493"/>
              <a:gd name="connsiteX22" fmla="*/ 2121693 w 3669507"/>
              <a:gd name="connsiteY22" fmla="*/ 904874 h 1060493"/>
              <a:gd name="connsiteX23" fmla="*/ 1769268 w 3669507"/>
              <a:gd name="connsiteY23" fmla="*/ 985835 h 1060493"/>
              <a:gd name="connsiteX24" fmla="*/ 1400175 w 3669507"/>
              <a:gd name="connsiteY24" fmla="*/ 1021556 h 1060493"/>
              <a:gd name="connsiteX25" fmla="*/ 1064419 w 3669507"/>
              <a:gd name="connsiteY25" fmla="*/ 1050128 h 1060493"/>
              <a:gd name="connsiteX26" fmla="*/ 964406 w 3669507"/>
              <a:gd name="connsiteY26" fmla="*/ 1045366 h 1060493"/>
              <a:gd name="connsiteX27" fmla="*/ 521494 w 3669507"/>
              <a:gd name="connsiteY27" fmla="*/ 881062 h 1060493"/>
              <a:gd name="connsiteX28" fmla="*/ 202406 w 3669507"/>
              <a:gd name="connsiteY28" fmla="*/ 888206 h 1060493"/>
              <a:gd name="connsiteX29" fmla="*/ 0 w 3669507"/>
              <a:gd name="connsiteY29" fmla="*/ 871537 h 1060493"/>
              <a:gd name="connsiteX30" fmla="*/ 2382 w 3669507"/>
              <a:gd name="connsiteY30" fmla="*/ 0 h 1060493"/>
              <a:gd name="connsiteX0" fmla="*/ 2382 w 3669507"/>
              <a:gd name="connsiteY0" fmla="*/ 0 h 1060493"/>
              <a:gd name="connsiteX1" fmla="*/ 3669507 w 3669507"/>
              <a:gd name="connsiteY1" fmla="*/ 4761 h 1060493"/>
              <a:gd name="connsiteX2" fmla="*/ 3657599 w 3669507"/>
              <a:gd name="connsiteY2" fmla="*/ 78578 h 1060493"/>
              <a:gd name="connsiteX3" fmla="*/ 3648074 w 3669507"/>
              <a:gd name="connsiteY3" fmla="*/ 161922 h 1060493"/>
              <a:gd name="connsiteX4" fmla="*/ 3648075 w 3669507"/>
              <a:gd name="connsiteY4" fmla="*/ 259553 h 1060493"/>
              <a:gd name="connsiteX5" fmla="*/ 3590925 w 3669507"/>
              <a:gd name="connsiteY5" fmla="*/ 335753 h 1060493"/>
              <a:gd name="connsiteX6" fmla="*/ 3519488 w 3669507"/>
              <a:gd name="connsiteY6" fmla="*/ 328609 h 1060493"/>
              <a:gd name="connsiteX7" fmla="*/ 3462338 w 3669507"/>
              <a:gd name="connsiteY7" fmla="*/ 295272 h 1060493"/>
              <a:gd name="connsiteX8" fmla="*/ 3464719 w 3669507"/>
              <a:gd name="connsiteY8" fmla="*/ 171447 h 1060493"/>
              <a:gd name="connsiteX9" fmla="*/ 3414713 w 3669507"/>
              <a:gd name="connsiteY9" fmla="*/ 59528 h 1060493"/>
              <a:gd name="connsiteX10" fmla="*/ 3307556 w 3669507"/>
              <a:gd name="connsiteY10" fmla="*/ 71435 h 1060493"/>
              <a:gd name="connsiteX11" fmla="*/ 3267074 w 3669507"/>
              <a:gd name="connsiteY11" fmla="*/ 195260 h 1060493"/>
              <a:gd name="connsiteX12" fmla="*/ 3243263 w 3669507"/>
              <a:gd name="connsiteY12" fmla="*/ 304797 h 1060493"/>
              <a:gd name="connsiteX13" fmla="*/ 3226594 w 3669507"/>
              <a:gd name="connsiteY13" fmla="*/ 390522 h 1060493"/>
              <a:gd name="connsiteX14" fmla="*/ 3148013 w 3669507"/>
              <a:gd name="connsiteY14" fmla="*/ 433384 h 1060493"/>
              <a:gd name="connsiteX15" fmla="*/ 3083719 w 3669507"/>
              <a:gd name="connsiteY15" fmla="*/ 316703 h 1060493"/>
              <a:gd name="connsiteX16" fmla="*/ 3026569 w 3669507"/>
              <a:gd name="connsiteY16" fmla="*/ 188116 h 1060493"/>
              <a:gd name="connsiteX17" fmla="*/ 2928935 w 3669507"/>
              <a:gd name="connsiteY17" fmla="*/ 195260 h 1060493"/>
              <a:gd name="connsiteX18" fmla="*/ 2759868 w 3669507"/>
              <a:gd name="connsiteY18" fmla="*/ 223835 h 1060493"/>
              <a:gd name="connsiteX19" fmla="*/ 2619375 w 3669507"/>
              <a:gd name="connsiteY19" fmla="*/ 392904 h 1060493"/>
              <a:gd name="connsiteX20" fmla="*/ 2462212 w 3669507"/>
              <a:gd name="connsiteY20" fmla="*/ 628648 h 1060493"/>
              <a:gd name="connsiteX21" fmla="*/ 2324100 w 3669507"/>
              <a:gd name="connsiteY21" fmla="*/ 792956 h 1060493"/>
              <a:gd name="connsiteX22" fmla="*/ 2121693 w 3669507"/>
              <a:gd name="connsiteY22" fmla="*/ 904874 h 1060493"/>
              <a:gd name="connsiteX23" fmla="*/ 1769268 w 3669507"/>
              <a:gd name="connsiteY23" fmla="*/ 985835 h 1060493"/>
              <a:gd name="connsiteX24" fmla="*/ 1400175 w 3669507"/>
              <a:gd name="connsiteY24" fmla="*/ 1021556 h 1060493"/>
              <a:gd name="connsiteX25" fmla="*/ 1193007 w 3669507"/>
              <a:gd name="connsiteY25" fmla="*/ 1050128 h 1060493"/>
              <a:gd name="connsiteX26" fmla="*/ 964406 w 3669507"/>
              <a:gd name="connsiteY26" fmla="*/ 1045366 h 1060493"/>
              <a:gd name="connsiteX27" fmla="*/ 521494 w 3669507"/>
              <a:gd name="connsiteY27" fmla="*/ 881062 h 1060493"/>
              <a:gd name="connsiteX28" fmla="*/ 202406 w 3669507"/>
              <a:gd name="connsiteY28" fmla="*/ 888206 h 1060493"/>
              <a:gd name="connsiteX29" fmla="*/ 0 w 3669507"/>
              <a:gd name="connsiteY29" fmla="*/ 871537 h 1060493"/>
              <a:gd name="connsiteX30" fmla="*/ 2382 w 3669507"/>
              <a:gd name="connsiteY30" fmla="*/ 0 h 1060493"/>
              <a:gd name="connsiteX0" fmla="*/ 2382 w 3669507"/>
              <a:gd name="connsiteY0" fmla="*/ 0 h 1057360"/>
              <a:gd name="connsiteX1" fmla="*/ 3669507 w 3669507"/>
              <a:gd name="connsiteY1" fmla="*/ 4761 h 1057360"/>
              <a:gd name="connsiteX2" fmla="*/ 3657599 w 3669507"/>
              <a:gd name="connsiteY2" fmla="*/ 78578 h 1057360"/>
              <a:gd name="connsiteX3" fmla="*/ 3648074 w 3669507"/>
              <a:gd name="connsiteY3" fmla="*/ 161922 h 1057360"/>
              <a:gd name="connsiteX4" fmla="*/ 3648075 w 3669507"/>
              <a:gd name="connsiteY4" fmla="*/ 259553 h 1057360"/>
              <a:gd name="connsiteX5" fmla="*/ 3590925 w 3669507"/>
              <a:gd name="connsiteY5" fmla="*/ 335753 h 1057360"/>
              <a:gd name="connsiteX6" fmla="*/ 3519488 w 3669507"/>
              <a:gd name="connsiteY6" fmla="*/ 328609 h 1057360"/>
              <a:gd name="connsiteX7" fmla="*/ 3462338 w 3669507"/>
              <a:gd name="connsiteY7" fmla="*/ 295272 h 1057360"/>
              <a:gd name="connsiteX8" fmla="*/ 3464719 w 3669507"/>
              <a:gd name="connsiteY8" fmla="*/ 171447 h 1057360"/>
              <a:gd name="connsiteX9" fmla="*/ 3414713 w 3669507"/>
              <a:gd name="connsiteY9" fmla="*/ 59528 h 1057360"/>
              <a:gd name="connsiteX10" fmla="*/ 3307556 w 3669507"/>
              <a:gd name="connsiteY10" fmla="*/ 71435 h 1057360"/>
              <a:gd name="connsiteX11" fmla="*/ 3267074 w 3669507"/>
              <a:gd name="connsiteY11" fmla="*/ 195260 h 1057360"/>
              <a:gd name="connsiteX12" fmla="*/ 3243263 w 3669507"/>
              <a:gd name="connsiteY12" fmla="*/ 304797 h 1057360"/>
              <a:gd name="connsiteX13" fmla="*/ 3226594 w 3669507"/>
              <a:gd name="connsiteY13" fmla="*/ 390522 h 1057360"/>
              <a:gd name="connsiteX14" fmla="*/ 3148013 w 3669507"/>
              <a:gd name="connsiteY14" fmla="*/ 433384 h 1057360"/>
              <a:gd name="connsiteX15" fmla="*/ 3083719 w 3669507"/>
              <a:gd name="connsiteY15" fmla="*/ 316703 h 1057360"/>
              <a:gd name="connsiteX16" fmla="*/ 3026569 w 3669507"/>
              <a:gd name="connsiteY16" fmla="*/ 188116 h 1057360"/>
              <a:gd name="connsiteX17" fmla="*/ 2928935 w 3669507"/>
              <a:gd name="connsiteY17" fmla="*/ 195260 h 1057360"/>
              <a:gd name="connsiteX18" fmla="*/ 2759868 w 3669507"/>
              <a:gd name="connsiteY18" fmla="*/ 223835 h 1057360"/>
              <a:gd name="connsiteX19" fmla="*/ 2619375 w 3669507"/>
              <a:gd name="connsiteY19" fmla="*/ 392904 h 1057360"/>
              <a:gd name="connsiteX20" fmla="*/ 2462212 w 3669507"/>
              <a:gd name="connsiteY20" fmla="*/ 628648 h 1057360"/>
              <a:gd name="connsiteX21" fmla="*/ 2324100 w 3669507"/>
              <a:gd name="connsiteY21" fmla="*/ 792956 h 1057360"/>
              <a:gd name="connsiteX22" fmla="*/ 2121693 w 3669507"/>
              <a:gd name="connsiteY22" fmla="*/ 904874 h 1057360"/>
              <a:gd name="connsiteX23" fmla="*/ 1769268 w 3669507"/>
              <a:gd name="connsiteY23" fmla="*/ 985835 h 1057360"/>
              <a:gd name="connsiteX24" fmla="*/ 1400175 w 3669507"/>
              <a:gd name="connsiteY24" fmla="*/ 1021556 h 1057360"/>
              <a:gd name="connsiteX25" fmla="*/ 1193007 w 3669507"/>
              <a:gd name="connsiteY25" fmla="*/ 1050128 h 1057360"/>
              <a:gd name="connsiteX26" fmla="*/ 964406 w 3669507"/>
              <a:gd name="connsiteY26" fmla="*/ 1045366 h 1057360"/>
              <a:gd name="connsiteX27" fmla="*/ 521494 w 3669507"/>
              <a:gd name="connsiteY27" fmla="*/ 881062 h 1057360"/>
              <a:gd name="connsiteX28" fmla="*/ 202406 w 3669507"/>
              <a:gd name="connsiteY28" fmla="*/ 888206 h 1057360"/>
              <a:gd name="connsiteX29" fmla="*/ 0 w 3669507"/>
              <a:gd name="connsiteY29" fmla="*/ 871537 h 1057360"/>
              <a:gd name="connsiteX30" fmla="*/ 2382 w 3669507"/>
              <a:gd name="connsiteY30" fmla="*/ 0 h 1057360"/>
              <a:gd name="connsiteX0" fmla="*/ 2382 w 3669507"/>
              <a:gd name="connsiteY0" fmla="*/ 0 h 1050128"/>
              <a:gd name="connsiteX1" fmla="*/ 3669507 w 3669507"/>
              <a:gd name="connsiteY1" fmla="*/ 4761 h 1050128"/>
              <a:gd name="connsiteX2" fmla="*/ 3657599 w 3669507"/>
              <a:gd name="connsiteY2" fmla="*/ 78578 h 1050128"/>
              <a:gd name="connsiteX3" fmla="*/ 3648074 w 3669507"/>
              <a:gd name="connsiteY3" fmla="*/ 161922 h 1050128"/>
              <a:gd name="connsiteX4" fmla="*/ 3648075 w 3669507"/>
              <a:gd name="connsiteY4" fmla="*/ 259553 h 1050128"/>
              <a:gd name="connsiteX5" fmla="*/ 3590925 w 3669507"/>
              <a:gd name="connsiteY5" fmla="*/ 335753 h 1050128"/>
              <a:gd name="connsiteX6" fmla="*/ 3519488 w 3669507"/>
              <a:gd name="connsiteY6" fmla="*/ 328609 h 1050128"/>
              <a:gd name="connsiteX7" fmla="*/ 3462338 w 3669507"/>
              <a:gd name="connsiteY7" fmla="*/ 295272 h 1050128"/>
              <a:gd name="connsiteX8" fmla="*/ 3464719 w 3669507"/>
              <a:gd name="connsiteY8" fmla="*/ 171447 h 1050128"/>
              <a:gd name="connsiteX9" fmla="*/ 3414713 w 3669507"/>
              <a:gd name="connsiteY9" fmla="*/ 59528 h 1050128"/>
              <a:gd name="connsiteX10" fmla="*/ 3307556 w 3669507"/>
              <a:gd name="connsiteY10" fmla="*/ 71435 h 1050128"/>
              <a:gd name="connsiteX11" fmla="*/ 3267074 w 3669507"/>
              <a:gd name="connsiteY11" fmla="*/ 195260 h 1050128"/>
              <a:gd name="connsiteX12" fmla="*/ 3243263 w 3669507"/>
              <a:gd name="connsiteY12" fmla="*/ 304797 h 1050128"/>
              <a:gd name="connsiteX13" fmla="*/ 3226594 w 3669507"/>
              <a:gd name="connsiteY13" fmla="*/ 390522 h 1050128"/>
              <a:gd name="connsiteX14" fmla="*/ 3148013 w 3669507"/>
              <a:gd name="connsiteY14" fmla="*/ 433384 h 1050128"/>
              <a:gd name="connsiteX15" fmla="*/ 3083719 w 3669507"/>
              <a:gd name="connsiteY15" fmla="*/ 316703 h 1050128"/>
              <a:gd name="connsiteX16" fmla="*/ 3026569 w 3669507"/>
              <a:gd name="connsiteY16" fmla="*/ 188116 h 1050128"/>
              <a:gd name="connsiteX17" fmla="*/ 2928935 w 3669507"/>
              <a:gd name="connsiteY17" fmla="*/ 195260 h 1050128"/>
              <a:gd name="connsiteX18" fmla="*/ 2759868 w 3669507"/>
              <a:gd name="connsiteY18" fmla="*/ 223835 h 1050128"/>
              <a:gd name="connsiteX19" fmla="*/ 2619375 w 3669507"/>
              <a:gd name="connsiteY19" fmla="*/ 392904 h 1050128"/>
              <a:gd name="connsiteX20" fmla="*/ 2462212 w 3669507"/>
              <a:gd name="connsiteY20" fmla="*/ 628648 h 1050128"/>
              <a:gd name="connsiteX21" fmla="*/ 2324100 w 3669507"/>
              <a:gd name="connsiteY21" fmla="*/ 792956 h 1050128"/>
              <a:gd name="connsiteX22" fmla="*/ 2121693 w 3669507"/>
              <a:gd name="connsiteY22" fmla="*/ 904874 h 1050128"/>
              <a:gd name="connsiteX23" fmla="*/ 1769268 w 3669507"/>
              <a:gd name="connsiteY23" fmla="*/ 985835 h 1050128"/>
              <a:gd name="connsiteX24" fmla="*/ 1400175 w 3669507"/>
              <a:gd name="connsiteY24" fmla="*/ 1021556 h 1050128"/>
              <a:gd name="connsiteX25" fmla="*/ 1193007 w 3669507"/>
              <a:gd name="connsiteY25" fmla="*/ 1050128 h 1050128"/>
              <a:gd name="connsiteX26" fmla="*/ 964406 w 3669507"/>
              <a:gd name="connsiteY26" fmla="*/ 1045366 h 1050128"/>
              <a:gd name="connsiteX27" fmla="*/ 521494 w 3669507"/>
              <a:gd name="connsiteY27" fmla="*/ 881062 h 1050128"/>
              <a:gd name="connsiteX28" fmla="*/ 202406 w 3669507"/>
              <a:gd name="connsiteY28" fmla="*/ 888206 h 1050128"/>
              <a:gd name="connsiteX29" fmla="*/ 0 w 3669507"/>
              <a:gd name="connsiteY29" fmla="*/ 871537 h 1050128"/>
              <a:gd name="connsiteX30" fmla="*/ 2382 w 3669507"/>
              <a:gd name="connsiteY30" fmla="*/ 0 h 1050128"/>
              <a:gd name="connsiteX0" fmla="*/ 0 w 3667125"/>
              <a:gd name="connsiteY0" fmla="*/ 0 h 1078706"/>
              <a:gd name="connsiteX1" fmla="*/ 3667125 w 3667125"/>
              <a:gd name="connsiteY1" fmla="*/ 4761 h 1078706"/>
              <a:gd name="connsiteX2" fmla="*/ 3655217 w 3667125"/>
              <a:gd name="connsiteY2" fmla="*/ 78578 h 1078706"/>
              <a:gd name="connsiteX3" fmla="*/ 3645692 w 3667125"/>
              <a:gd name="connsiteY3" fmla="*/ 161922 h 1078706"/>
              <a:gd name="connsiteX4" fmla="*/ 3645693 w 3667125"/>
              <a:gd name="connsiteY4" fmla="*/ 259553 h 1078706"/>
              <a:gd name="connsiteX5" fmla="*/ 3588543 w 3667125"/>
              <a:gd name="connsiteY5" fmla="*/ 335753 h 1078706"/>
              <a:gd name="connsiteX6" fmla="*/ 3517106 w 3667125"/>
              <a:gd name="connsiteY6" fmla="*/ 328609 h 1078706"/>
              <a:gd name="connsiteX7" fmla="*/ 3459956 w 3667125"/>
              <a:gd name="connsiteY7" fmla="*/ 295272 h 1078706"/>
              <a:gd name="connsiteX8" fmla="*/ 3462337 w 3667125"/>
              <a:gd name="connsiteY8" fmla="*/ 171447 h 1078706"/>
              <a:gd name="connsiteX9" fmla="*/ 3412331 w 3667125"/>
              <a:gd name="connsiteY9" fmla="*/ 59528 h 1078706"/>
              <a:gd name="connsiteX10" fmla="*/ 3305174 w 3667125"/>
              <a:gd name="connsiteY10" fmla="*/ 71435 h 1078706"/>
              <a:gd name="connsiteX11" fmla="*/ 3264692 w 3667125"/>
              <a:gd name="connsiteY11" fmla="*/ 195260 h 1078706"/>
              <a:gd name="connsiteX12" fmla="*/ 3240881 w 3667125"/>
              <a:gd name="connsiteY12" fmla="*/ 304797 h 1078706"/>
              <a:gd name="connsiteX13" fmla="*/ 3224212 w 3667125"/>
              <a:gd name="connsiteY13" fmla="*/ 390522 h 1078706"/>
              <a:gd name="connsiteX14" fmla="*/ 3145631 w 3667125"/>
              <a:gd name="connsiteY14" fmla="*/ 433384 h 1078706"/>
              <a:gd name="connsiteX15" fmla="*/ 3081337 w 3667125"/>
              <a:gd name="connsiteY15" fmla="*/ 316703 h 1078706"/>
              <a:gd name="connsiteX16" fmla="*/ 3024187 w 3667125"/>
              <a:gd name="connsiteY16" fmla="*/ 188116 h 1078706"/>
              <a:gd name="connsiteX17" fmla="*/ 2926553 w 3667125"/>
              <a:gd name="connsiteY17" fmla="*/ 195260 h 1078706"/>
              <a:gd name="connsiteX18" fmla="*/ 2757486 w 3667125"/>
              <a:gd name="connsiteY18" fmla="*/ 223835 h 1078706"/>
              <a:gd name="connsiteX19" fmla="*/ 2616993 w 3667125"/>
              <a:gd name="connsiteY19" fmla="*/ 392904 h 1078706"/>
              <a:gd name="connsiteX20" fmla="*/ 2459830 w 3667125"/>
              <a:gd name="connsiteY20" fmla="*/ 628648 h 1078706"/>
              <a:gd name="connsiteX21" fmla="*/ 2321718 w 3667125"/>
              <a:gd name="connsiteY21" fmla="*/ 792956 h 1078706"/>
              <a:gd name="connsiteX22" fmla="*/ 2119311 w 3667125"/>
              <a:gd name="connsiteY22" fmla="*/ 904874 h 1078706"/>
              <a:gd name="connsiteX23" fmla="*/ 1766886 w 3667125"/>
              <a:gd name="connsiteY23" fmla="*/ 985835 h 1078706"/>
              <a:gd name="connsiteX24" fmla="*/ 1397793 w 3667125"/>
              <a:gd name="connsiteY24" fmla="*/ 1021556 h 1078706"/>
              <a:gd name="connsiteX25" fmla="*/ 1190625 w 3667125"/>
              <a:gd name="connsiteY25" fmla="*/ 1050128 h 1078706"/>
              <a:gd name="connsiteX26" fmla="*/ 962024 w 3667125"/>
              <a:gd name="connsiteY26" fmla="*/ 1045366 h 1078706"/>
              <a:gd name="connsiteX27" fmla="*/ 519112 w 3667125"/>
              <a:gd name="connsiteY27" fmla="*/ 881062 h 1078706"/>
              <a:gd name="connsiteX28" fmla="*/ 200024 w 3667125"/>
              <a:gd name="connsiteY28" fmla="*/ 888206 h 1078706"/>
              <a:gd name="connsiteX29" fmla="*/ 4762 w 3667125"/>
              <a:gd name="connsiteY29" fmla="*/ 1078706 h 1078706"/>
              <a:gd name="connsiteX30" fmla="*/ 0 w 3667125"/>
              <a:gd name="connsiteY30" fmla="*/ 0 h 1078706"/>
              <a:gd name="connsiteX0" fmla="*/ 0 w 3667125"/>
              <a:gd name="connsiteY0" fmla="*/ 0 h 1092994"/>
              <a:gd name="connsiteX1" fmla="*/ 3667125 w 3667125"/>
              <a:gd name="connsiteY1" fmla="*/ 4761 h 1092994"/>
              <a:gd name="connsiteX2" fmla="*/ 3655217 w 3667125"/>
              <a:gd name="connsiteY2" fmla="*/ 78578 h 1092994"/>
              <a:gd name="connsiteX3" fmla="*/ 3645692 w 3667125"/>
              <a:gd name="connsiteY3" fmla="*/ 161922 h 1092994"/>
              <a:gd name="connsiteX4" fmla="*/ 3645693 w 3667125"/>
              <a:gd name="connsiteY4" fmla="*/ 259553 h 1092994"/>
              <a:gd name="connsiteX5" fmla="*/ 3588543 w 3667125"/>
              <a:gd name="connsiteY5" fmla="*/ 335753 h 1092994"/>
              <a:gd name="connsiteX6" fmla="*/ 3517106 w 3667125"/>
              <a:gd name="connsiteY6" fmla="*/ 328609 h 1092994"/>
              <a:gd name="connsiteX7" fmla="*/ 3459956 w 3667125"/>
              <a:gd name="connsiteY7" fmla="*/ 295272 h 1092994"/>
              <a:gd name="connsiteX8" fmla="*/ 3462337 w 3667125"/>
              <a:gd name="connsiteY8" fmla="*/ 171447 h 1092994"/>
              <a:gd name="connsiteX9" fmla="*/ 3412331 w 3667125"/>
              <a:gd name="connsiteY9" fmla="*/ 59528 h 1092994"/>
              <a:gd name="connsiteX10" fmla="*/ 3305174 w 3667125"/>
              <a:gd name="connsiteY10" fmla="*/ 71435 h 1092994"/>
              <a:gd name="connsiteX11" fmla="*/ 3264692 w 3667125"/>
              <a:gd name="connsiteY11" fmla="*/ 195260 h 1092994"/>
              <a:gd name="connsiteX12" fmla="*/ 3240881 w 3667125"/>
              <a:gd name="connsiteY12" fmla="*/ 304797 h 1092994"/>
              <a:gd name="connsiteX13" fmla="*/ 3224212 w 3667125"/>
              <a:gd name="connsiteY13" fmla="*/ 390522 h 1092994"/>
              <a:gd name="connsiteX14" fmla="*/ 3145631 w 3667125"/>
              <a:gd name="connsiteY14" fmla="*/ 433384 h 1092994"/>
              <a:gd name="connsiteX15" fmla="*/ 3081337 w 3667125"/>
              <a:gd name="connsiteY15" fmla="*/ 316703 h 1092994"/>
              <a:gd name="connsiteX16" fmla="*/ 3024187 w 3667125"/>
              <a:gd name="connsiteY16" fmla="*/ 188116 h 1092994"/>
              <a:gd name="connsiteX17" fmla="*/ 2926553 w 3667125"/>
              <a:gd name="connsiteY17" fmla="*/ 195260 h 1092994"/>
              <a:gd name="connsiteX18" fmla="*/ 2757486 w 3667125"/>
              <a:gd name="connsiteY18" fmla="*/ 223835 h 1092994"/>
              <a:gd name="connsiteX19" fmla="*/ 2616993 w 3667125"/>
              <a:gd name="connsiteY19" fmla="*/ 392904 h 1092994"/>
              <a:gd name="connsiteX20" fmla="*/ 2459830 w 3667125"/>
              <a:gd name="connsiteY20" fmla="*/ 628648 h 1092994"/>
              <a:gd name="connsiteX21" fmla="*/ 2321718 w 3667125"/>
              <a:gd name="connsiteY21" fmla="*/ 792956 h 1092994"/>
              <a:gd name="connsiteX22" fmla="*/ 2119311 w 3667125"/>
              <a:gd name="connsiteY22" fmla="*/ 904874 h 1092994"/>
              <a:gd name="connsiteX23" fmla="*/ 1766886 w 3667125"/>
              <a:gd name="connsiteY23" fmla="*/ 985835 h 1092994"/>
              <a:gd name="connsiteX24" fmla="*/ 1397793 w 3667125"/>
              <a:gd name="connsiteY24" fmla="*/ 1021556 h 1092994"/>
              <a:gd name="connsiteX25" fmla="*/ 1190625 w 3667125"/>
              <a:gd name="connsiteY25" fmla="*/ 1050128 h 1092994"/>
              <a:gd name="connsiteX26" fmla="*/ 962024 w 3667125"/>
              <a:gd name="connsiteY26" fmla="*/ 1045366 h 1092994"/>
              <a:gd name="connsiteX27" fmla="*/ 519112 w 3667125"/>
              <a:gd name="connsiteY27" fmla="*/ 881062 h 1092994"/>
              <a:gd name="connsiteX28" fmla="*/ 180974 w 3667125"/>
              <a:gd name="connsiteY28" fmla="*/ 1092994 h 1092994"/>
              <a:gd name="connsiteX29" fmla="*/ 4762 w 3667125"/>
              <a:gd name="connsiteY29" fmla="*/ 1078706 h 1092994"/>
              <a:gd name="connsiteX30" fmla="*/ 0 w 3667125"/>
              <a:gd name="connsiteY30" fmla="*/ 0 h 1092994"/>
              <a:gd name="connsiteX0" fmla="*/ 0 w 3667125"/>
              <a:gd name="connsiteY0" fmla="*/ 0 h 1092994"/>
              <a:gd name="connsiteX1" fmla="*/ 3667125 w 3667125"/>
              <a:gd name="connsiteY1" fmla="*/ 4761 h 1092994"/>
              <a:gd name="connsiteX2" fmla="*/ 3655217 w 3667125"/>
              <a:gd name="connsiteY2" fmla="*/ 78578 h 1092994"/>
              <a:gd name="connsiteX3" fmla="*/ 3645692 w 3667125"/>
              <a:gd name="connsiteY3" fmla="*/ 161922 h 1092994"/>
              <a:gd name="connsiteX4" fmla="*/ 3645693 w 3667125"/>
              <a:gd name="connsiteY4" fmla="*/ 259553 h 1092994"/>
              <a:gd name="connsiteX5" fmla="*/ 3588543 w 3667125"/>
              <a:gd name="connsiteY5" fmla="*/ 335753 h 1092994"/>
              <a:gd name="connsiteX6" fmla="*/ 3517106 w 3667125"/>
              <a:gd name="connsiteY6" fmla="*/ 328609 h 1092994"/>
              <a:gd name="connsiteX7" fmla="*/ 3459956 w 3667125"/>
              <a:gd name="connsiteY7" fmla="*/ 295272 h 1092994"/>
              <a:gd name="connsiteX8" fmla="*/ 3462337 w 3667125"/>
              <a:gd name="connsiteY8" fmla="*/ 171447 h 1092994"/>
              <a:gd name="connsiteX9" fmla="*/ 3412331 w 3667125"/>
              <a:gd name="connsiteY9" fmla="*/ 59528 h 1092994"/>
              <a:gd name="connsiteX10" fmla="*/ 3305174 w 3667125"/>
              <a:gd name="connsiteY10" fmla="*/ 71435 h 1092994"/>
              <a:gd name="connsiteX11" fmla="*/ 3264692 w 3667125"/>
              <a:gd name="connsiteY11" fmla="*/ 195260 h 1092994"/>
              <a:gd name="connsiteX12" fmla="*/ 3240881 w 3667125"/>
              <a:gd name="connsiteY12" fmla="*/ 304797 h 1092994"/>
              <a:gd name="connsiteX13" fmla="*/ 3224212 w 3667125"/>
              <a:gd name="connsiteY13" fmla="*/ 390522 h 1092994"/>
              <a:gd name="connsiteX14" fmla="*/ 3145631 w 3667125"/>
              <a:gd name="connsiteY14" fmla="*/ 433384 h 1092994"/>
              <a:gd name="connsiteX15" fmla="*/ 3081337 w 3667125"/>
              <a:gd name="connsiteY15" fmla="*/ 316703 h 1092994"/>
              <a:gd name="connsiteX16" fmla="*/ 3024187 w 3667125"/>
              <a:gd name="connsiteY16" fmla="*/ 188116 h 1092994"/>
              <a:gd name="connsiteX17" fmla="*/ 2926553 w 3667125"/>
              <a:gd name="connsiteY17" fmla="*/ 195260 h 1092994"/>
              <a:gd name="connsiteX18" fmla="*/ 2757486 w 3667125"/>
              <a:gd name="connsiteY18" fmla="*/ 223835 h 1092994"/>
              <a:gd name="connsiteX19" fmla="*/ 2616993 w 3667125"/>
              <a:gd name="connsiteY19" fmla="*/ 392904 h 1092994"/>
              <a:gd name="connsiteX20" fmla="*/ 2459830 w 3667125"/>
              <a:gd name="connsiteY20" fmla="*/ 628648 h 1092994"/>
              <a:gd name="connsiteX21" fmla="*/ 2321718 w 3667125"/>
              <a:gd name="connsiteY21" fmla="*/ 792956 h 1092994"/>
              <a:gd name="connsiteX22" fmla="*/ 2119311 w 3667125"/>
              <a:gd name="connsiteY22" fmla="*/ 904874 h 1092994"/>
              <a:gd name="connsiteX23" fmla="*/ 1766886 w 3667125"/>
              <a:gd name="connsiteY23" fmla="*/ 985835 h 1092994"/>
              <a:gd name="connsiteX24" fmla="*/ 1397793 w 3667125"/>
              <a:gd name="connsiteY24" fmla="*/ 1021556 h 1092994"/>
              <a:gd name="connsiteX25" fmla="*/ 1190625 w 3667125"/>
              <a:gd name="connsiteY25" fmla="*/ 1050128 h 1092994"/>
              <a:gd name="connsiteX26" fmla="*/ 962024 w 3667125"/>
              <a:gd name="connsiteY26" fmla="*/ 1045366 h 1092994"/>
              <a:gd name="connsiteX27" fmla="*/ 516730 w 3667125"/>
              <a:gd name="connsiteY27" fmla="*/ 1092993 h 1092994"/>
              <a:gd name="connsiteX28" fmla="*/ 180974 w 3667125"/>
              <a:gd name="connsiteY28" fmla="*/ 1092994 h 1092994"/>
              <a:gd name="connsiteX29" fmla="*/ 4762 w 3667125"/>
              <a:gd name="connsiteY29" fmla="*/ 1078706 h 1092994"/>
              <a:gd name="connsiteX30" fmla="*/ 0 w 3667125"/>
              <a:gd name="connsiteY30" fmla="*/ 0 h 109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67125" h="1092994">
                <a:moveTo>
                  <a:pt x="0" y="0"/>
                </a:moveTo>
                <a:lnTo>
                  <a:pt x="3667125" y="4761"/>
                </a:lnTo>
                <a:cubicBezTo>
                  <a:pt x="3661569" y="43654"/>
                  <a:pt x="3663552" y="14284"/>
                  <a:pt x="3655217" y="78578"/>
                </a:cubicBezTo>
                <a:cubicBezTo>
                  <a:pt x="3657995" y="109137"/>
                  <a:pt x="3642914" y="98422"/>
                  <a:pt x="3645692" y="161922"/>
                </a:cubicBezTo>
                <a:cubicBezTo>
                  <a:pt x="3629817" y="174622"/>
                  <a:pt x="3652837" y="200022"/>
                  <a:pt x="3645693" y="259553"/>
                </a:cubicBezTo>
                <a:cubicBezTo>
                  <a:pt x="3630215" y="271062"/>
                  <a:pt x="3640930" y="282969"/>
                  <a:pt x="3588543" y="335753"/>
                </a:cubicBezTo>
                <a:cubicBezTo>
                  <a:pt x="3569096" y="343690"/>
                  <a:pt x="3567113" y="350437"/>
                  <a:pt x="3517106" y="328609"/>
                </a:cubicBezTo>
                <a:cubicBezTo>
                  <a:pt x="3489325" y="317893"/>
                  <a:pt x="3521869" y="334959"/>
                  <a:pt x="3459956" y="295272"/>
                </a:cubicBezTo>
                <a:cubicBezTo>
                  <a:pt x="3460750" y="227407"/>
                  <a:pt x="3469482" y="238916"/>
                  <a:pt x="3462337" y="171447"/>
                </a:cubicBezTo>
                <a:cubicBezTo>
                  <a:pt x="3451621" y="144856"/>
                  <a:pt x="3465116" y="73022"/>
                  <a:pt x="3412331" y="59528"/>
                </a:cubicBezTo>
                <a:cubicBezTo>
                  <a:pt x="3359547" y="55560"/>
                  <a:pt x="3357959" y="60322"/>
                  <a:pt x="3305174" y="71435"/>
                </a:cubicBezTo>
                <a:cubicBezTo>
                  <a:pt x="3282949" y="88897"/>
                  <a:pt x="3280170" y="126600"/>
                  <a:pt x="3264692" y="195260"/>
                </a:cubicBezTo>
                <a:cubicBezTo>
                  <a:pt x="3245642" y="212722"/>
                  <a:pt x="3265091" y="248838"/>
                  <a:pt x="3240881" y="304797"/>
                </a:cubicBezTo>
                <a:cubicBezTo>
                  <a:pt x="3226991" y="316306"/>
                  <a:pt x="3249215" y="338531"/>
                  <a:pt x="3224212" y="390522"/>
                </a:cubicBezTo>
                <a:cubicBezTo>
                  <a:pt x="3211115" y="395284"/>
                  <a:pt x="3203575" y="414731"/>
                  <a:pt x="3145631" y="433384"/>
                </a:cubicBezTo>
                <a:cubicBezTo>
                  <a:pt x="3120628" y="421081"/>
                  <a:pt x="3102371" y="381393"/>
                  <a:pt x="3081337" y="316703"/>
                </a:cubicBezTo>
                <a:cubicBezTo>
                  <a:pt x="3058715" y="275825"/>
                  <a:pt x="3052762" y="221850"/>
                  <a:pt x="3024187" y="188116"/>
                </a:cubicBezTo>
                <a:cubicBezTo>
                  <a:pt x="2962275" y="190101"/>
                  <a:pt x="2996403" y="189307"/>
                  <a:pt x="2926553" y="195260"/>
                </a:cubicBezTo>
                <a:cubicBezTo>
                  <a:pt x="2856703" y="210739"/>
                  <a:pt x="2867023" y="204785"/>
                  <a:pt x="2757486" y="223835"/>
                </a:cubicBezTo>
                <a:cubicBezTo>
                  <a:pt x="2676524" y="316704"/>
                  <a:pt x="2682080" y="334166"/>
                  <a:pt x="2616993" y="392904"/>
                </a:cubicBezTo>
                <a:cubicBezTo>
                  <a:pt x="2566193" y="470691"/>
                  <a:pt x="2520154" y="572291"/>
                  <a:pt x="2459830" y="628648"/>
                </a:cubicBezTo>
                <a:cubicBezTo>
                  <a:pt x="2411412" y="692149"/>
                  <a:pt x="2374105" y="752079"/>
                  <a:pt x="2321718" y="792956"/>
                </a:cubicBezTo>
                <a:cubicBezTo>
                  <a:pt x="2266950" y="864790"/>
                  <a:pt x="2188367" y="890190"/>
                  <a:pt x="2119311" y="904874"/>
                </a:cubicBezTo>
                <a:cubicBezTo>
                  <a:pt x="2050255" y="919558"/>
                  <a:pt x="1866898" y="969564"/>
                  <a:pt x="1766886" y="985835"/>
                </a:cubicBezTo>
                <a:lnTo>
                  <a:pt x="1397793" y="1021556"/>
                </a:lnTo>
                <a:lnTo>
                  <a:pt x="1190625" y="1050128"/>
                </a:lnTo>
                <a:cubicBezTo>
                  <a:pt x="1115616" y="1043778"/>
                  <a:pt x="1053306" y="1046556"/>
                  <a:pt x="962024" y="1045366"/>
                </a:cubicBezTo>
                <a:lnTo>
                  <a:pt x="516730" y="1092993"/>
                </a:lnTo>
                <a:lnTo>
                  <a:pt x="180974" y="1092994"/>
                </a:lnTo>
                <a:lnTo>
                  <a:pt x="4762" y="1078706"/>
                </a:lnTo>
                <a:cubicBezTo>
                  <a:pt x="3175" y="719137"/>
                  <a:pt x="1587" y="359569"/>
                  <a:pt x="0" y="0"/>
                </a:cubicBezTo>
                <a:close/>
              </a:path>
            </a:pathLst>
          </a:cu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3" name="Freeform 12"/>
          <p:cNvSpPr/>
          <p:nvPr/>
        </p:nvSpPr>
        <p:spPr>
          <a:xfrm>
            <a:off x="5477846" y="5748497"/>
            <a:ext cx="808890" cy="429067"/>
          </a:xfrm>
          <a:custGeom>
            <a:avLst/>
            <a:gdLst>
              <a:gd name="connsiteX0" fmla="*/ 0 w 457200"/>
              <a:gd name="connsiteY0" fmla="*/ 0 h 64294"/>
              <a:gd name="connsiteX1" fmla="*/ 457200 w 457200"/>
              <a:gd name="connsiteY1" fmla="*/ 0 h 64294"/>
              <a:gd name="connsiteX2" fmla="*/ 328613 w 457200"/>
              <a:gd name="connsiteY2" fmla="*/ 33338 h 64294"/>
              <a:gd name="connsiteX3" fmla="*/ 219075 w 457200"/>
              <a:gd name="connsiteY3" fmla="*/ 64294 h 64294"/>
              <a:gd name="connsiteX4" fmla="*/ 97631 w 457200"/>
              <a:gd name="connsiteY4" fmla="*/ 50006 h 64294"/>
              <a:gd name="connsiteX5" fmla="*/ 0 w 457200"/>
              <a:gd name="connsiteY5" fmla="*/ 0 h 64294"/>
              <a:gd name="connsiteX0" fmla="*/ 0 w 581025"/>
              <a:gd name="connsiteY0" fmla="*/ 19050 h 64294"/>
              <a:gd name="connsiteX1" fmla="*/ 581025 w 581025"/>
              <a:gd name="connsiteY1" fmla="*/ 0 h 64294"/>
              <a:gd name="connsiteX2" fmla="*/ 452438 w 581025"/>
              <a:gd name="connsiteY2" fmla="*/ 33338 h 64294"/>
              <a:gd name="connsiteX3" fmla="*/ 342900 w 581025"/>
              <a:gd name="connsiteY3" fmla="*/ 64294 h 64294"/>
              <a:gd name="connsiteX4" fmla="*/ 221456 w 581025"/>
              <a:gd name="connsiteY4" fmla="*/ 50006 h 64294"/>
              <a:gd name="connsiteX5" fmla="*/ 0 w 581025"/>
              <a:gd name="connsiteY5" fmla="*/ 19050 h 64294"/>
              <a:gd name="connsiteX0" fmla="*/ 0 w 781050"/>
              <a:gd name="connsiteY0" fmla="*/ 19050 h 64294"/>
              <a:gd name="connsiteX1" fmla="*/ 781050 w 781050"/>
              <a:gd name="connsiteY1" fmla="*/ 0 h 64294"/>
              <a:gd name="connsiteX2" fmla="*/ 452438 w 781050"/>
              <a:gd name="connsiteY2" fmla="*/ 33338 h 64294"/>
              <a:gd name="connsiteX3" fmla="*/ 342900 w 781050"/>
              <a:gd name="connsiteY3" fmla="*/ 64294 h 64294"/>
              <a:gd name="connsiteX4" fmla="*/ 221456 w 781050"/>
              <a:gd name="connsiteY4" fmla="*/ 50006 h 64294"/>
              <a:gd name="connsiteX5" fmla="*/ 0 w 781050"/>
              <a:gd name="connsiteY5" fmla="*/ 19050 h 64294"/>
              <a:gd name="connsiteX0" fmla="*/ 0 w 781050"/>
              <a:gd name="connsiteY0" fmla="*/ 19050 h 107156"/>
              <a:gd name="connsiteX1" fmla="*/ 781050 w 781050"/>
              <a:gd name="connsiteY1" fmla="*/ 0 h 107156"/>
              <a:gd name="connsiteX2" fmla="*/ 452438 w 781050"/>
              <a:gd name="connsiteY2" fmla="*/ 33338 h 107156"/>
              <a:gd name="connsiteX3" fmla="*/ 342900 w 781050"/>
              <a:gd name="connsiteY3" fmla="*/ 64294 h 107156"/>
              <a:gd name="connsiteX4" fmla="*/ 154781 w 781050"/>
              <a:gd name="connsiteY4" fmla="*/ 107156 h 107156"/>
              <a:gd name="connsiteX5" fmla="*/ 0 w 781050"/>
              <a:gd name="connsiteY5" fmla="*/ 19050 h 107156"/>
              <a:gd name="connsiteX0" fmla="*/ 0 w 781050"/>
              <a:gd name="connsiteY0" fmla="*/ 19050 h 150019"/>
              <a:gd name="connsiteX1" fmla="*/ 781050 w 781050"/>
              <a:gd name="connsiteY1" fmla="*/ 0 h 150019"/>
              <a:gd name="connsiteX2" fmla="*/ 452438 w 781050"/>
              <a:gd name="connsiteY2" fmla="*/ 33338 h 150019"/>
              <a:gd name="connsiteX3" fmla="*/ 314325 w 781050"/>
              <a:gd name="connsiteY3" fmla="*/ 150019 h 150019"/>
              <a:gd name="connsiteX4" fmla="*/ 154781 w 781050"/>
              <a:gd name="connsiteY4" fmla="*/ 107156 h 150019"/>
              <a:gd name="connsiteX5" fmla="*/ 0 w 781050"/>
              <a:gd name="connsiteY5" fmla="*/ 19050 h 150019"/>
              <a:gd name="connsiteX0" fmla="*/ 0 w 781050"/>
              <a:gd name="connsiteY0" fmla="*/ 19050 h 150019"/>
              <a:gd name="connsiteX1" fmla="*/ 781050 w 781050"/>
              <a:gd name="connsiteY1" fmla="*/ 0 h 150019"/>
              <a:gd name="connsiteX2" fmla="*/ 500063 w 781050"/>
              <a:gd name="connsiteY2" fmla="*/ 119063 h 150019"/>
              <a:gd name="connsiteX3" fmla="*/ 314325 w 781050"/>
              <a:gd name="connsiteY3" fmla="*/ 150019 h 150019"/>
              <a:gd name="connsiteX4" fmla="*/ 154781 w 781050"/>
              <a:gd name="connsiteY4" fmla="*/ 107156 h 150019"/>
              <a:gd name="connsiteX5" fmla="*/ 0 w 781050"/>
              <a:gd name="connsiteY5" fmla="*/ 19050 h 150019"/>
              <a:gd name="connsiteX0" fmla="*/ 0 w 781050"/>
              <a:gd name="connsiteY0" fmla="*/ 19050 h 150019"/>
              <a:gd name="connsiteX1" fmla="*/ 781050 w 781050"/>
              <a:gd name="connsiteY1" fmla="*/ 0 h 150019"/>
              <a:gd name="connsiteX2" fmla="*/ 714375 w 781050"/>
              <a:gd name="connsiteY2" fmla="*/ 38100 h 150019"/>
              <a:gd name="connsiteX3" fmla="*/ 500063 w 781050"/>
              <a:gd name="connsiteY3" fmla="*/ 119063 h 150019"/>
              <a:gd name="connsiteX4" fmla="*/ 314325 w 781050"/>
              <a:gd name="connsiteY4" fmla="*/ 150019 h 150019"/>
              <a:gd name="connsiteX5" fmla="*/ 154781 w 781050"/>
              <a:gd name="connsiteY5" fmla="*/ 107156 h 150019"/>
              <a:gd name="connsiteX6" fmla="*/ 0 w 781050"/>
              <a:gd name="connsiteY6" fmla="*/ 19050 h 150019"/>
              <a:gd name="connsiteX0" fmla="*/ 0 w 790575"/>
              <a:gd name="connsiteY0" fmla="*/ 7144 h 150019"/>
              <a:gd name="connsiteX1" fmla="*/ 790575 w 790575"/>
              <a:gd name="connsiteY1" fmla="*/ 0 h 150019"/>
              <a:gd name="connsiteX2" fmla="*/ 723900 w 790575"/>
              <a:gd name="connsiteY2" fmla="*/ 38100 h 150019"/>
              <a:gd name="connsiteX3" fmla="*/ 509588 w 790575"/>
              <a:gd name="connsiteY3" fmla="*/ 119063 h 150019"/>
              <a:gd name="connsiteX4" fmla="*/ 323850 w 790575"/>
              <a:gd name="connsiteY4" fmla="*/ 150019 h 150019"/>
              <a:gd name="connsiteX5" fmla="*/ 164306 w 790575"/>
              <a:gd name="connsiteY5" fmla="*/ 107156 h 150019"/>
              <a:gd name="connsiteX6" fmla="*/ 0 w 790575"/>
              <a:gd name="connsiteY6" fmla="*/ 7144 h 150019"/>
              <a:gd name="connsiteX0" fmla="*/ 0 w 795337"/>
              <a:gd name="connsiteY0" fmla="*/ 0 h 142875"/>
              <a:gd name="connsiteX1" fmla="*/ 795337 w 795337"/>
              <a:gd name="connsiteY1" fmla="*/ 2381 h 142875"/>
              <a:gd name="connsiteX2" fmla="*/ 723900 w 795337"/>
              <a:gd name="connsiteY2" fmla="*/ 30956 h 142875"/>
              <a:gd name="connsiteX3" fmla="*/ 509588 w 795337"/>
              <a:gd name="connsiteY3" fmla="*/ 111919 h 142875"/>
              <a:gd name="connsiteX4" fmla="*/ 323850 w 795337"/>
              <a:gd name="connsiteY4" fmla="*/ 142875 h 142875"/>
              <a:gd name="connsiteX5" fmla="*/ 164306 w 795337"/>
              <a:gd name="connsiteY5" fmla="*/ 100012 h 142875"/>
              <a:gd name="connsiteX6" fmla="*/ 0 w 795337"/>
              <a:gd name="connsiteY6" fmla="*/ 0 h 142875"/>
              <a:gd name="connsiteX0" fmla="*/ 0 w 957262"/>
              <a:gd name="connsiteY0" fmla="*/ 0 h 142875"/>
              <a:gd name="connsiteX1" fmla="*/ 957262 w 957262"/>
              <a:gd name="connsiteY1" fmla="*/ 11906 h 142875"/>
              <a:gd name="connsiteX2" fmla="*/ 723900 w 957262"/>
              <a:gd name="connsiteY2" fmla="*/ 30956 h 142875"/>
              <a:gd name="connsiteX3" fmla="*/ 509588 w 957262"/>
              <a:gd name="connsiteY3" fmla="*/ 111919 h 142875"/>
              <a:gd name="connsiteX4" fmla="*/ 323850 w 957262"/>
              <a:gd name="connsiteY4" fmla="*/ 142875 h 142875"/>
              <a:gd name="connsiteX5" fmla="*/ 164306 w 957262"/>
              <a:gd name="connsiteY5" fmla="*/ 100012 h 142875"/>
              <a:gd name="connsiteX6" fmla="*/ 0 w 957262"/>
              <a:gd name="connsiteY6" fmla="*/ 0 h 142875"/>
              <a:gd name="connsiteX0" fmla="*/ 0 w 957262"/>
              <a:gd name="connsiteY0" fmla="*/ 0 h 142875"/>
              <a:gd name="connsiteX1" fmla="*/ 957262 w 957262"/>
              <a:gd name="connsiteY1" fmla="*/ 11906 h 142875"/>
              <a:gd name="connsiteX2" fmla="*/ 781050 w 957262"/>
              <a:gd name="connsiteY2" fmla="*/ 126206 h 142875"/>
              <a:gd name="connsiteX3" fmla="*/ 509588 w 957262"/>
              <a:gd name="connsiteY3" fmla="*/ 111919 h 142875"/>
              <a:gd name="connsiteX4" fmla="*/ 323850 w 957262"/>
              <a:gd name="connsiteY4" fmla="*/ 142875 h 142875"/>
              <a:gd name="connsiteX5" fmla="*/ 164306 w 957262"/>
              <a:gd name="connsiteY5" fmla="*/ 100012 h 142875"/>
              <a:gd name="connsiteX6" fmla="*/ 0 w 957262"/>
              <a:gd name="connsiteY6" fmla="*/ 0 h 142875"/>
              <a:gd name="connsiteX0" fmla="*/ 0 w 957262"/>
              <a:gd name="connsiteY0" fmla="*/ 0 h 264319"/>
              <a:gd name="connsiteX1" fmla="*/ 957262 w 957262"/>
              <a:gd name="connsiteY1" fmla="*/ 11906 h 264319"/>
              <a:gd name="connsiteX2" fmla="*/ 781050 w 957262"/>
              <a:gd name="connsiteY2" fmla="*/ 126206 h 264319"/>
              <a:gd name="connsiteX3" fmla="*/ 623888 w 957262"/>
              <a:gd name="connsiteY3" fmla="*/ 264319 h 264319"/>
              <a:gd name="connsiteX4" fmla="*/ 323850 w 957262"/>
              <a:gd name="connsiteY4" fmla="*/ 142875 h 264319"/>
              <a:gd name="connsiteX5" fmla="*/ 164306 w 957262"/>
              <a:gd name="connsiteY5" fmla="*/ 100012 h 264319"/>
              <a:gd name="connsiteX6" fmla="*/ 0 w 957262"/>
              <a:gd name="connsiteY6" fmla="*/ 0 h 264319"/>
              <a:gd name="connsiteX0" fmla="*/ 0 w 957262"/>
              <a:gd name="connsiteY0" fmla="*/ 0 h 381000"/>
              <a:gd name="connsiteX1" fmla="*/ 957262 w 957262"/>
              <a:gd name="connsiteY1" fmla="*/ 11906 h 381000"/>
              <a:gd name="connsiteX2" fmla="*/ 781050 w 957262"/>
              <a:gd name="connsiteY2" fmla="*/ 126206 h 381000"/>
              <a:gd name="connsiteX3" fmla="*/ 623888 w 957262"/>
              <a:gd name="connsiteY3" fmla="*/ 264319 h 381000"/>
              <a:gd name="connsiteX4" fmla="*/ 390525 w 957262"/>
              <a:gd name="connsiteY4" fmla="*/ 381000 h 381000"/>
              <a:gd name="connsiteX5" fmla="*/ 164306 w 957262"/>
              <a:gd name="connsiteY5" fmla="*/ 100012 h 381000"/>
              <a:gd name="connsiteX6" fmla="*/ 0 w 957262"/>
              <a:gd name="connsiteY6" fmla="*/ 0 h 381000"/>
              <a:gd name="connsiteX0" fmla="*/ 0 w 957262"/>
              <a:gd name="connsiteY0" fmla="*/ 0 h 381000"/>
              <a:gd name="connsiteX1" fmla="*/ 957262 w 957262"/>
              <a:gd name="connsiteY1" fmla="*/ 11906 h 381000"/>
              <a:gd name="connsiteX2" fmla="*/ 781050 w 957262"/>
              <a:gd name="connsiteY2" fmla="*/ 126206 h 381000"/>
              <a:gd name="connsiteX3" fmla="*/ 623888 w 957262"/>
              <a:gd name="connsiteY3" fmla="*/ 264319 h 381000"/>
              <a:gd name="connsiteX4" fmla="*/ 390525 w 957262"/>
              <a:gd name="connsiteY4" fmla="*/ 381000 h 381000"/>
              <a:gd name="connsiteX5" fmla="*/ 145256 w 957262"/>
              <a:gd name="connsiteY5" fmla="*/ 300037 h 381000"/>
              <a:gd name="connsiteX6" fmla="*/ 0 w 957262"/>
              <a:gd name="connsiteY6" fmla="*/ 0 h 381000"/>
              <a:gd name="connsiteX0" fmla="*/ 0 w 1071562"/>
              <a:gd name="connsiteY0" fmla="*/ 7144 h 369094"/>
              <a:gd name="connsiteX1" fmla="*/ 1071562 w 1071562"/>
              <a:gd name="connsiteY1" fmla="*/ 0 h 369094"/>
              <a:gd name="connsiteX2" fmla="*/ 895350 w 1071562"/>
              <a:gd name="connsiteY2" fmla="*/ 114300 h 369094"/>
              <a:gd name="connsiteX3" fmla="*/ 738188 w 1071562"/>
              <a:gd name="connsiteY3" fmla="*/ 252413 h 369094"/>
              <a:gd name="connsiteX4" fmla="*/ 504825 w 1071562"/>
              <a:gd name="connsiteY4" fmla="*/ 369094 h 369094"/>
              <a:gd name="connsiteX5" fmla="*/ 259556 w 1071562"/>
              <a:gd name="connsiteY5" fmla="*/ 288131 h 369094"/>
              <a:gd name="connsiteX6" fmla="*/ 0 w 1071562"/>
              <a:gd name="connsiteY6" fmla="*/ 7144 h 369094"/>
              <a:gd name="connsiteX0" fmla="*/ 0 w 1159669"/>
              <a:gd name="connsiteY0" fmla="*/ 14288 h 376238"/>
              <a:gd name="connsiteX1" fmla="*/ 1159669 w 1159669"/>
              <a:gd name="connsiteY1" fmla="*/ 0 h 376238"/>
              <a:gd name="connsiteX2" fmla="*/ 895350 w 1159669"/>
              <a:gd name="connsiteY2" fmla="*/ 121444 h 376238"/>
              <a:gd name="connsiteX3" fmla="*/ 738188 w 1159669"/>
              <a:gd name="connsiteY3" fmla="*/ 259557 h 376238"/>
              <a:gd name="connsiteX4" fmla="*/ 504825 w 1159669"/>
              <a:gd name="connsiteY4" fmla="*/ 376238 h 376238"/>
              <a:gd name="connsiteX5" fmla="*/ 259556 w 1159669"/>
              <a:gd name="connsiteY5" fmla="*/ 295275 h 376238"/>
              <a:gd name="connsiteX6" fmla="*/ 0 w 1159669"/>
              <a:gd name="connsiteY6" fmla="*/ 14288 h 376238"/>
              <a:gd name="connsiteX0" fmla="*/ 0 w 1240632"/>
              <a:gd name="connsiteY0" fmla="*/ 0 h 378618"/>
              <a:gd name="connsiteX1" fmla="*/ 1240632 w 1240632"/>
              <a:gd name="connsiteY1" fmla="*/ 2380 h 378618"/>
              <a:gd name="connsiteX2" fmla="*/ 976313 w 1240632"/>
              <a:gd name="connsiteY2" fmla="*/ 123824 h 378618"/>
              <a:gd name="connsiteX3" fmla="*/ 819151 w 1240632"/>
              <a:gd name="connsiteY3" fmla="*/ 261937 h 378618"/>
              <a:gd name="connsiteX4" fmla="*/ 585788 w 1240632"/>
              <a:gd name="connsiteY4" fmla="*/ 378618 h 378618"/>
              <a:gd name="connsiteX5" fmla="*/ 340519 w 1240632"/>
              <a:gd name="connsiteY5" fmla="*/ 297655 h 378618"/>
              <a:gd name="connsiteX6" fmla="*/ 0 w 1240632"/>
              <a:gd name="connsiteY6" fmla="*/ 0 h 378618"/>
              <a:gd name="connsiteX0" fmla="*/ 0 w 1240632"/>
              <a:gd name="connsiteY0" fmla="*/ 0 h 378618"/>
              <a:gd name="connsiteX1" fmla="*/ 1240632 w 1240632"/>
              <a:gd name="connsiteY1" fmla="*/ 2380 h 378618"/>
              <a:gd name="connsiteX2" fmla="*/ 1204913 w 1240632"/>
              <a:gd name="connsiteY2" fmla="*/ 114299 h 378618"/>
              <a:gd name="connsiteX3" fmla="*/ 819151 w 1240632"/>
              <a:gd name="connsiteY3" fmla="*/ 261937 h 378618"/>
              <a:gd name="connsiteX4" fmla="*/ 585788 w 1240632"/>
              <a:gd name="connsiteY4" fmla="*/ 378618 h 378618"/>
              <a:gd name="connsiteX5" fmla="*/ 340519 w 1240632"/>
              <a:gd name="connsiteY5" fmla="*/ 297655 h 378618"/>
              <a:gd name="connsiteX6" fmla="*/ 0 w 1240632"/>
              <a:gd name="connsiteY6" fmla="*/ 0 h 378618"/>
              <a:gd name="connsiteX0" fmla="*/ 0 w 1240632"/>
              <a:gd name="connsiteY0" fmla="*/ 0 h 378618"/>
              <a:gd name="connsiteX1" fmla="*/ 1240632 w 1240632"/>
              <a:gd name="connsiteY1" fmla="*/ 2380 h 378618"/>
              <a:gd name="connsiteX2" fmla="*/ 1204913 w 1240632"/>
              <a:gd name="connsiteY2" fmla="*/ 114299 h 378618"/>
              <a:gd name="connsiteX3" fmla="*/ 1116808 w 1240632"/>
              <a:gd name="connsiteY3" fmla="*/ 323850 h 378618"/>
              <a:gd name="connsiteX4" fmla="*/ 585788 w 1240632"/>
              <a:gd name="connsiteY4" fmla="*/ 378618 h 378618"/>
              <a:gd name="connsiteX5" fmla="*/ 340519 w 1240632"/>
              <a:gd name="connsiteY5" fmla="*/ 297655 h 378618"/>
              <a:gd name="connsiteX6" fmla="*/ 0 w 1240632"/>
              <a:gd name="connsiteY6" fmla="*/ 0 h 378618"/>
              <a:gd name="connsiteX0" fmla="*/ 0 w 1240632"/>
              <a:gd name="connsiteY0" fmla="*/ 0 h 519111"/>
              <a:gd name="connsiteX1" fmla="*/ 1240632 w 1240632"/>
              <a:gd name="connsiteY1" fmla="*/ 2380 h 519111"/>
              <a:gd name="connsiteX2" fmla="*/ 1204913 w 1240632"/>
              <a:gd name="connsiteY2" fmla="*/ 114299 h 519111"/>
              <a:gd name="connsiteX3" fmla="*/ 1116808 w 1240632"/>
              <a:gd name="connsiteY3" fmla="*/ 323850 h 519111"/>
              <a:gd name="connsiteX4" fmla="*/ 923926 w 1240632"/>
              <a:gd name="connsiteY4" fmla="*/ 519111 h 519111"/>
              <a:gd name="connsiteX5" fmla="*/ 585788 w 1240632"/>
              <a:gd name="connsiteY5" fmla="*/ 378618 h 519111"/>
              <a:gd name="connsiteX6" fmla="*/ 340519 w 1240632"/>
              <a:gd name="connsiteY6" fmla="*/ 297655 h 519111"/>
              <a:gd name="connsiteX7" fmla="*/ 0 w 1240632"/>
              <a:gd name="connsiteY7" fmla="*/ 0 h 519111"/>
              <a:gd name="connsiteX0" fmla="*/ 0 w 1240632"/>
              <a:gd name="connsiteY0" fmla="*/ 0 h 519111"/>
              <a:gd name="connsiteX1" fmla="*/ 1240632 w 1240632"/>
              <a:gd name="connsiteY1" fmla="*/ 2380 h 519111"/>
              <a:gd name="connsiteX2" fmla="*/ 1204913 w 1240632"/>
              <a:gd name="connsiteY2" fmla="*/ 114299 h 519111"/>
              <a:gd name="connsiteX3" fmla="*/ 1116808 w 1240632"/>
              <a:gd name="connsiteY3" fmla="*/ 323850 h 519111"/>
              <a:gd name="connsiteX4" fmla="*/ 923926 w 1240632"/>
              <a:gd name="connsiteY4" fmla="*/ 519111 h 519111"/>
              <a:gd name="connsiteX5" fmla="*/ 585788 w 1240632"/>
              <a:gd name="connsiteY5" fmla="*/ 378618 h 519111"/>
              <a:gd name="connsiteX6" fmla="*/ 340519 w 1240632"/>
              <a:gd name="connsiteY6" fmla="*/ 297655 h 519111"/>
              <a:gd name="connsiteX7" fmla="*/ 0 w 1240632"/>
              <a:gd name="connsiteY7" fmla="*/ 0 h 519111"/>
              <a:gd name="connsiteX0" fmla="*/ 0 w 1240632"/>
              <a:gd name="connsiteY0" fmla="*/ 0 h 647699"/>
              <a:gd name="connsiteX1" fmla="*/ 1240632 w 1240632"/>
              <a:gd name="connsiteY1" fmla="*/ 2380 h 647699"/>
              <a:gd name="connsiteX2" fmla="*/ 1204913 w 1240632"/>
              <a:gd name="connsiteY2" fmla="*/ 114299 h 647699"/>
              <a:gd name="connsiteX3" fmla="*/ 1116808 w 1240632"/>
              <a:gd name="connsiteY3" fmla="*/ 323850 h 647699"/>
              <a:gd name="connsiteX4" fmla="*/ 923926 w 1240632"/>
              <a:gd name="connsiteY4" fmla="*/ 519111 h 647699"/>
              <a:gd name="connsiteX5" fmla="*/ 611982 w 1240632"/>
              <a:gd name="connsiteY5" fmla="*/ 647699 h 647699"/>
              <a:gd name="connsiteX6" fmla="*/ 340519 w 1240632"/>
              <a:gd name="connsiteY6" fmla="*/ 297655 h 647699"/>
              <a:gd name="connsiteX7" fmla="*/ 0 w 1240632"/>
              <a:gd name="connsiteY7" fmla="*/ 0 h 647699"/>
              <a:gd name="connsiteX0" fmla="*/ 0 w 1240632"/>
              <a:gd name="connsiteY0" fmla="*/ 0 h 647699"/>
              <a:gd name="connsiteX1" fmla="*/ 1240632 w 1240632"/>
              <a:gd name="connsiteY1" fmla="*/ 2380 h 647699"/>
              <a:gd name="connsiteX2" fmla="*/ 1204913 w 1240632"/>
              <a:gd name="connsiteY2" fmla="*/ 114299 h 647699"/>
              <a:gd name="connsiteX3" fmla="*/ 1116808 w 1240632"/>
              <a:gd name="connsiteY3" fmla="*/ 323850 h 647699"/>
              <a:gd name="connsiteX4" fmla="*/ 923926 w 1240632"/>
              <a:gd name="connsiteY4" fmla="*/ 519111 h 647699"/>
              <a:gd name="connsiteX5" fmla="*/ 788194 w 1240632"/>
              <a:gd name="connsiteY5" fmla="*/ 590548 h 647699"/>
              <a:gd name="connsiteX6" fmla="*/ 611982 w 1240632"/>
              <a:gd name="connsiteY6" fmla="*/ 647699 h 647699"/>
              <a:gd name="connsiteX7" fmla="*/ 340519 w 1240632"/>
              <a:gd name="connsiteY7" fmla="*/ 297655 h 647699"/>
              <a:gd name="connsiteX8" fmla="*/ 0 w 1240632"/>
              <a:gd name="connsiteY8" fmla="*/ 0 h 647699"/>
              <a:gd name="connsiteX0" fmla="*/ 0 w 1240632"/>
              <a:gd name="connsiteY0" fmla="*/ 0 h 647699"/>
              <a:gd name="connsiteX1" fmla="*/ 1240632 w 1240632"/>
              <a:gd name="connsiteY1" fmla="*/ 2380 h 647699"/>
              <a:gd name="connsiteX2" fmla="*/ 1204913 w 1240632"/>
              <a:gd name="connsiteY2" fmla="*/ 114299 h 647699"/>
              <a:gd name="connsiteX3" fmla="*/ 1116808 w 1240632"/>
              <a:gd name="connsiteY3" fmla="*/ 323850 h 647699"/>
              <a:gd name="connsiteX4" fmla="*/ 923926 w 1240632"/>
              <a:gd name="connsiteY4" fmla="*/ 519111 h 647699"/>
              <a:gd name="connsiteX5" fmla="*/ 788194 w 1240632"/>
              <a:gd name="connsiteY5" fmla="*/ 590548 h 647699"/>
              <a:gd name="connsiteX6" fmla="*/ 611982 w 1240632"/>
              <a:gd name="connsiteY6" fmla="*/ 647699 h 647699"/>
              <a:gd name="connsiteX7" fmla="*/ 78582 w 1240632"/>
              <a:gd name="connsiteY7" fmla="*/ 133349 h 647699"/>
              <a:gd name="connsiteX8" fmla="*/ 0 w 1240632"/>
              <a:gd name="connsiteY8" fmla="*/ 0 h 647699"/>
              <a:gd name="connsiteX0" fmla="*/ 0 w 1240632"/>
              <a:gd name="connsiteY0" fmla="*/ 0 h 647699"/>
              <a:gd name="connsiteX1" fmla="*/ 1240632 w 1240632"/>
              <a:gd name="connsiteY1" fmla="*/ 2380 h 647699"/>
              <a:gd name="connsiteX2" fmla="*/ 1204913 w 1240632"/>
              <a:gd name="connsiteY2" fmla="*/ 114299 h 647699"/>
              <a:gd name="connsiteX3" fmla="*/ 1116808 w 1240632"/>
              <a:gd name="connsiteY3" fmla="*/ 323850 h 647699"/>
              <a:gd name="connsiteX4" fmla="*/ 923926 w 1240632"/>
              <a:gd name="connsiteY4" fmla="*/ 519111 h 647699"/>
              <a:gd name="connsiteX5" fmla="*/ 788194 w 1240632"/>
              <a:gd name="connsiteY5" fmla="*/ 590548 h 647699"/>
              <a:gd name="connsiteX6" fmla="*/ 611982 w 1240632"/>
              <a:gd name="connsiteY6" fmla="*/ 647699 h 647699"/>
              <a:gd name="connsiteX7" fmla="*/ 78582 w 1240632"/>
              <a:gd name="connsiteY7" fmla="*/ 133349 h 647699"/>
              <a:gd name="connsiteX8" fmla="*/ 47626 w 1240632"/>
              <a:gd name="connsiteY8" fmla="*/ 52386 h 647699"/>
              <a:gd name="connsiteX9" fmla="*/ 0 w 1240632"/>
              <a:gd name="connsiteY9" fmla="*/ 0 h 647699"/>
              <a:gd name="connsiteX0" fmla="*/ 0 w 1240632"/>
              <a:gd name="connsiteY0" fmla="*/ 0 h 647699"/>
              <a:gd name="connsiteX1" fmla="*/ 1240632 w 1240632"/>
              <a:gd name="connsiteY1" fmla="*/ 2380 h 647699"/>
              <a:gd name="connsiteX2" fmla="*/ 1204913 w 1240632"/>
              <a:gd name="connsiteY2" fmla="*/ 114299 h 647699"/>
              <a:gd name="connsiteX3" fmla="*/ 1116808 w 1240632"/>
              <a:gd name="connsiteY3" fmla="*/ 323850 h 647699"/>
              <a:gd name="connsiteX4" fmla="*/ 923926 w 1240632"/>
              <a:gd name="connsiteY4" fmla="*/ 519111 h 647699"/>
              <a:gd name="connsiteX5" fmla="*/ 788194 w 1240632"/>
              <a:gd name="connsiteY5" fmla="*/ 590548 h 647699"/>
              <a:gd name="connsiteX6" fmla="*/ 611982 w 1240632"/>
              <a:gd name="connsiteY6" fmla="*/ 647699 h 647699"/>
              <a:gd name="connsiteX7" fmla="*/ 109538 w 1240632"/>
              <a:gd name="connsiteY7" fmla="*/ 273842 h 647699"/>
              <a:gd name="connsiteX8" fmla="*/ 78582 w 1240632"/>
              <a:gd name="connsiteY8" fmla="*/ 133349 h 647699"/>
              <a:gd name="connsiteX9" fmla="*/ 47626 w 1240632"/>
              <a:gd name="connsiteY9" fmla="*/ 52386 h 647699"/>
              <a:gd name="connsiteX10" fmla="*/ 0 w 1240632"/>
              <a:gd name="connsiteY10" fmla="*/ 0 h 647699"/>
              <a:gd name="connsiteX0" fmla="*/ 0 w 1240632"/>
              <a:gd name="connsiteY0" fmla="*/ 0 h 647699"/>
              <a:gd name="connsiteX1" fmla="*/ 1240632 w 1240632"/>
              <a:gd name="connsiteY1" fmla="*/ 2380 h 647699"/>
              <a:gd name="connsiteX2" fmla="*/ 1204913 w 1240632"/>
              <a:gd name="connsiteY2" fmla="*/ 114299 h 647699"/>
              <a:gd name="connsiteX3" fmla="*/ 1116808 w 1240632"/>
              <a:gd name="connsiteY3" fmla="*/ 323850 h 647699"/>
              <a:gd name="connsiteX4" fmla="*/ 923926 w 1240632"/>
              <a:gd name="connsiteY4" fmla="*/ 519111 h 647699"/>
              <a:gd name="connsiteX5" fmla="*/ 788194 w 1240632"/>
              <a:gd name="connsiteY5" fmla="*/ 590548 h 647699"/>
              <a:gd name="connsiteX6" fmla="*/ 611982 w 1240632"/>
              <a:gd name="connsiteY6" fmla="*/ 647699 h 647699"/>
              <a:gd name="connsiteX7" fmla="*/ 145257 w 1240632"/>
              <a:gd name="connsiteY7" fmla="*/ 390523 h 647699"/>
              <a:gd name="connsiteX8" fmla="*/ 109538 w 1240632"/>
              <a:gd name="connsiteY8" fmla="*/ 273842 h 647699"/>
              <a:gd name="connsiteX9" fmla="*/ 78582 w 1240632"/>
              <a:gd name="connsiteY9" fmla="*/ 133349 h 647699"/>
              <a:gd name="connsiteX10" fmla="*/ 47626 w 1240632"/>
              <a:gd name="connsiteY10" fmla="*/ 52386 h 647699"/>
              <a:gd name="connsiteX11" fmla="*/ 0 w 1240632"/>
              <a:gd name="connsiteY11" fmla="*/ 0 h 647699"/>
              <a:gd name="connsiteX0" fmla="*/ 0 w 1240632"/>
              <a:gd name="connsiteY0" fmla="*/ 0 h 647699"/>
              <a:gd name="connsiteX1" fmla="*/ 1240632 w 1240632"/>
              <a:gd name="connsiteY1" fmla="*/ 2380 h 647699"/>
              <a:gd name="connsiteX2" fmla="*/ 1204913 w 1240632"/>
              <a:gd name="connsiteY2" fmla="*/ 114299 h 647699"/>
              <a:gd name="connsiteX3" fmla="*/ 1116808 w 1240632"/>
              <a:gd name="connsiteY3" fmla="*/ 323850 h 647699"/>
              <a:gd name="connsiteX4" fmla="*/ 923926 w 1240632"/>
              <a:gd name="connsiteY4" fmla="*/ 519111 h 647699"/>
              <a:gd name="connsiteX5" fmla="*/ 788194 w 1240632"/>
              <a:gd name="connsiteY5" fmla="*/ 590548 h 647699"/>
              <a:gd name="connsiteX6" fmla="*/ 611982 w 1240632"/>
              <a:gd name="connsiteY6" fmla="*/ 647699 h 647699"/>
              <a:gd name="connsiteX7" fmla="*/ 145257 w 1240632"/>
              <a:gd name="connsiteY7" fmla="*/ 390523 h 647699"/>
              <a:gd name="connsiteX8" fmla="*/ 109538 w 1240632"/>
              <a:gd name="connsiteY8" fmla="*/ 273842 h 647699"/>
              <a:gd name="connsiteX9" fmla="*/ 78582 w 1240632"/>
              <a:gd name="connsiteY9" fmla="*/ 133349 h 647699"/>
              <a:gd name="connsiteX10" fmla="*/ 47626 w 1240632"/>
              <a:gd name="connsiteY10" fmla="*/ 52386 h 647699"/>
              <a:gd name="connsiteX11" fmla="*/ 0 w 1240632"/>
              <a:gd name="connsiteY11" fmla="*/ 0 h 647699"/>
              <a:gd name="connsiteX0" fmla="*/ 0 w 1240632"/>
              <a:gd name="connsiteY0" fmla="*/ 0 h 647699"/>
              <a:gd name="connsiteX1" fmla="*/ 1240632 w 1240632"/>
              <a:gd name="connsiteY1" fmla="*/ 2380 h 647699"/>
              <a:gd name="connsiteX2" fmla="*/ 1204913 w 1240632"/>
              <a:gd name="connsiteY2" fmla="*/ 114299 h 647699"/>
              <a:gd name="connsiteX3" fmla="*/ 1116808 w 1240632"/>
              <a:gd name="connsiteY3" fmla="*/ 323850 h 647699"/>
              <a:gd name="connsiteX4" fmla="*/ 923926 w 1240632"/>
              <a:gd name="connsiteY4" fmla="*/ 519111 h 647699"/>
              <a:gd name="connsiteX5" fmla="*/ 788194 w 1240632"/>
              <a:gd name="connsiteY5" fmla="*/ 590548 h 647699"/>
              <a:gd name="connsiteX6" fmla="*/ 611982 w 1240632"/>
              <a:gd name="connsiteY6" fmla="*/ 647699 h 647699"/>
              <a:gd name="connsiteX7" fmla="*/ 202407 w 1240632"/>
              <a:gd name="connsiteY7" fmla="*/ 511967 h 647699"/>
              <a:gd name="connsiteX8" fmla="*/ 145257 w 1240632"/>
              <a:gd name="connsiteY8" fmla="*/ 390523 h 647699"/>
              <a:gd name="connsiteX9" fmla="*/ 109538 w 1240632"/>
              <a:gd name="connsiteY9" fmla="*/ 273842 h 647699"/>
              <a:gd name="connsiteX10" fmla="*/ 78582 w 1240632"/>
              <a:gd name="connsiteY10" fmla="*/ 133349 h 647699"/>
              <a:gd name="connsiteX11" fmla="*/ 47626 w 1240632"/>
              <a:gd name="connsiteY11" fmla="*/ 52386 h 647699"/>
              <a:gd name="connsiteX12" fmla="*/ 0 w 1240632"/>
              <a:gd name="connsiteY12" fmla="*/ 0 h 647699"/>
              <a:gd name="connsiteX0" fmla="*/ 0 w 1240632"/>
              <a:gd name="connsiteY0" fmla="*/ 0 h 647699"/>
              <a:gd name="connsiteX1" fmla="*/ 1240632 w 1240632"/>
              <a:gd name="connsiteY1" fmla="*/ 2380 h 647699"/>
              <a:gd name="connsiteX2" fmla="*/ 1204913 w 1240632"/>
              <a:gd name="connsiteY2" fmla="*/ 114299 h 647699"/>
              <a:gd name="connsiteX3" fmla="*/ 1116808 w 1240632"/>
              <a:gd name="connsiteY3" fmla="*/ 323850 h 647699"/>
              <a:gd name="connsiteX4" fmla="*/ 923926 w 1240632"/>
              <a:gd name="connsiteY4" fmla="*/ 519111 h 647699"/>
              <a:gd name="connsiteX5" fmla="*/ 788194 w 1240632"/>
              <a:gd name="connsiteY5" fmla="*/ 590548 h 647699"/>
              <a:gd name="connsiteX6" fmla="*/ 611982 w 1240632"/>
              <a:gd name="connsiteY6" fmla="*/ 647699 h 647699"/>
              <a:gd name="connsiteX7" fmla="*/ 202407 w 1240632"/>
              <a:gd name="connsiteY7" fmla="*/ 511967 h 647699"/>
              <a:gd name="connsiteX8" fmla="*/ 145257 w 1240632"/>
              <a:gd name="connsiteY8" fmla="*/ 390523 h 647699"/>
              <a:gd name="connsiteX9" fmla="*/ 109538 w 1240632"/>
              <a:gd name="connsiteY9" fmla="*/ 273842 h 647699"/>
              <a:gd name="connsiteX10" fmla="*/ 78582 w 1240632"/>
              <a:gd name="connsiteY10" fmla="*/ 133349 h 647699"/>
              <a:gd name="connsiteX11" fmla="*/ 47626 w 1240632"/>
              <a:gd name="connsiteY11" fmla="*/ 52386 h 647699"/>
              <a:gd name="connsiteX12" fmla="*/ 0 w 1240632"/>
              <a:gd name="connsiteY12" fmla="*/ 0 h 647699"/>
              <a:gd name="connsiteX0" fmla="*/ 0 w 1240632"/>
              <a:gd name="connsiteY0" fmla="*/ 0 h 647699"/>
              <a:gd name="connsiteX1" fmla="*/ 1240632 w 1240632"/>
              <a:gd name="connsiteY1" fmla="*/ 2380 h 647699"/>
              <a:gd name="connsiteX2" fmla="*/ 1204913 w 1240632"/>
              <a:gd name="connsiteY2" fmla="*/ 114299 h 647699"/>
              <a:gd name="connsiteX3" fmla="*/ 1116808 w 1240632"/>
              <a:gd name="connsiteY3" fmla="*/ 323850 h 647699"/>
              <a:gd name="connsiteX4" fmla="*/ 923926 w 1240632"/>
              <a:gd name="connsiteY4" fmla="*/ 519111 h 647699"/>
              <a:gd name="connsiteX5" fmla="*/ 788194 w 1240632"/>
              <a:gd name="connsiteY5" fmla="*/ 590548 h 647699"/>
              <a:gd name="connsiteX6" fmla="*/ 611982 w 1240632"/>
              <a:gd name="connsiteY6" fmla="*/ 647699 h 647699"/>
              <a:gd name="connsiteX7" fmla="*/ 202407 w 1240632"/>
              <a:gd name="connsiteY7" fmla="*/ 511967 h 647699"/>
              <a:gd name="connsiteX8" fmla="*/ 145257 w 1240632"/>
              <a:gd name="connsiteY8" fmla="*/ 390523 h 647699"/>
              <a:gd name="connsiteX9" fmla="*/ 109538 w 1240632"/>
              <a:gd name="connsiteY9" fmla="*/ 273842 h 647699"/>
              <a:gd name="connsiteX10" fmla="*/ 78582 w 1240632"/>
              <a:gd name="connsiteY10" fmla="*/ 133349 h 647699"/>
              <a:gd name="connsiteX11" fmla="*/ 47626 w 1240632"/>
              <a:gd name="connsiteY11" fmla="*/ 52386 h 647699"/>
              <a:gd name="connsiteX12" fmla="*/ 0 w 1240632"/>
              <a:gd name="connsiteY12" fmla="*/ 0 h 647699"/>
              <a:gd name="connsiteX0" fmla="*/ 0 w 1240632"/>
              <a:gd name="connsiteY0" fmla="*/ 0 h 649198"/>
              <a:gd name="connsiteX1" fmla="*/ 1240632 w 1240632"/>
              <a:gd name="connsiteY1" fmla="*/ 2380 h 649198"/>
              <a:gd name="connsiteX2" fmla="*/ 1204913 w 1240632"/>
              <a:gd name="connsiteY2" fmla="*/ 114299 h 649198"/>
              <a:gd name="connsiteX3" fmla="*/ 1116808 w 1240632"/>
              <a:gd name="connsiteY3" fmla="*/ 323850 h 649198"/>
              <a:gd name="connsiteX4" fmla="*/ 923926 w 1240632"/>
              <a:gd name="connsiteY4" fmla="*/ 519111 h 649198"/>
              <a:gd name="connsiteX5" fmla="*/ 788194 w 1240632"/>
              <a:gd name="connsiteY5" fmla="*/ 590548 h 649198"/>
              <a:gd name="connsiteX6" fmla="*/ 611982 w 1240632"/>
              <a:gd name="connsiteY6" fmla="*/ 647699 h 649198"/>
              <a:gd name="connsiteX7" fmla="*/ 350044 w 1240632"/>
              <a:gd name="connsiteY7" fmla="*/ 633411 h 649198"/>
              <a:gd name="connsiteX8" fmla="*/ 202407 w 1240632"/>
              <a:gd name="connsiteY8" fmla="*/ 511967 h 649198"/>
              <a:gd name="connsiteX9" fmla="*/ 145257 w 1240632"/>
              <a:gd name="connsiteY9" fmla="*/ 390523 h 649198"/>
              <a:gd name="connsiteX10" fmla="*/ 109538 w 1240632"/>
              <a:gd name="connsiteY10" fmla="*/ 273842 h 649198"/>
              <a:gd name="connsiteX11" fmla="*/ 78582 w 1240632"/>
              <a:gd name="connsiteY11" fmla="*/ 133349 h 649198"/>
              <a:gd name="connsiteX12" fmla="*/ 47626 w 1240632"/>
              <a:gd name="connsiteY12" fmla="*/ 52386 h 649198"/>
              <a:gd name="connsiteX13" fmla="*/ 0 w 1240632"/>
              <a:gd name="connsiteY13" fmla="*/ 0 h 649198"/>
              <a:gd name="connsiteX0" fmla="*/ 0 w 1240632"/>
              <a:gd name="connsiteY0" fmla="*/ 0 h 649198"/>
              <a:gd name="connsiteX1" fmla="*/ 1240632 w 1240632"/>
              <a:gd name="connsiteY1" fmla="*/ 2380 h 649198"/>
              <a:gd name="connsiteX2" fmla="*/ 1204913 w 1240632"/>
              <a:gd name="connsiteY2" fmla="*/ 114299 h 649198"/>
              <a:gd name="connsiteX3" fmla="*/ 1116808 w 1240632"/>
              <a:gd name="connsiteY3" fmla="*/ 323850 h 649198"/>
              <a:gd name="connsiteX4" fmla="*/ 923926 w 1240632"/>
              <a:gd name="connsiteY4" fmla="*/ 519111 h 649198"/>
              <a:gd name="connsiteX5" fmla="*/ 788194 w 1240632"/>
              <a:gd name="connsiteY5" fmla="*/ 590548 h 649198"/>
              <a:gd name="connsiteX6" fmla="*/ 611982 w 1240632"/>
              <a:gd name="connsiteY6" fmla="*/ 647699 h 649198"/>
              <a:gd name="connsiteX7" fmla="*/ 350044 w 1240632"/>
              <a:gd name="connsiteY7" fmla="*/ 633411 h 649198"/>
              <a:gd name="connsiteX8" fmla="*/ 202407 w 1240632"/>
              <a:gd name="connsiteY8" fmla="*/ 511967 h 649198"/>
              <a:gd name="connsiteX9" fmla="*/ 145257 w 1240632"/>
              <a:gd name="connsiteY9" fmla="*/ 390523 h 649198"/>
              <a:gd name="connsiteX10" fmla="*/ 109538 w 1240632"/>
              <a:gd name="connsiteY10" fmla="*/ 273842 h 649198"/>
              <a:gd name="connsiteX11" fmla="*/ 78582 w 1240632"/>
              <a:gd name="connsiteY11" fmla="*/ 133349 h 649198"/>
              <a:gd name="connsiteX12" fmla="*/ 47626 w 1240632"/>
              <a:gd name="connsiteY12" fmla="*/ 52386 h 649198"/>
              <a:gd name="connsiteX13" fmla="*/ 0 w 1240632"/>
              <a:gd name="connsiteY13" fmla="*/ 0 h 649198"/>
              <a:gd name="connsiteX0" fmla="*/ 0 w 1240632"/>
              <a:gd name="connsiteY0" fmla="*/ 0 h 658081"/>
              <a:gd name="connsiteX1" fmla="*/ 1240632 w 1240632"/>
              <a:gd name="connsiteY1" fmla="*/ 2380 h 658081"/>
              <a:gd name="connsiteX2" fmla="*/ 1204913 w 1240632"/>
              <a:gd name="connsiteY2" fmla="*/ 114299 h 658081"/>
              <a:gd name="connsiteX3" fmla="*/ 1116808 w 1240632"/>
              <a:gd name="connsiteY3" fmla="*/ 323850 h 658081"/>
              <a:gd name="connsiteX4" fmla="*/ 923926 w 1240632"/>
              <a:gd name="connsiteY4" fmla="*/ 519111 h 658081"/>
              <a:gd name="connsiteX5" fmla="*/ 788194 w 1240632"/>
              <a:gd name="connsiteY5" fmla="*/ 590548 h 658081"/>
              <a:gd name="connsiteX6" fmla="*/ 611982 w 1240632"/>
              <a:gd name="connsiteY6" fmla="*/ 647699 h 658081"/>
              <a:gd name="connsiteX7" fmla="*/ 490538 w 1240632"/>
              <a:gd name="connsiteY7" fmla="*/ 657222 h 658081"/>
              <a:gd name="connsiteX8" fmla="*/ 350044 w 1240632"/>
              <a:gd name="connsiteY8" fmla="*/ 633411 h 658081"/>
              <a:gd name="connsiteX9" fmla="*/ 202407 w 1240632"/>
              <a:gd name="connsiteY9" fmla="*/ 511967 h 658081"/>
              <a:gd name="connsiteX10" fmla="*/ 145257 w 1240632"/>
              <a:gd name="connsiteY10" fmla="*/ 390523 h 658081"/>
              <a:gd name="connsiteX11" fmla="*/ 109538 w 1240632"/>
              <a:gd name="connsiteY11" fmla="*/ 273842 h 658081"/>
              <a:gd name="connsiteX12" fmla="*/ 78582 w 1240632"/>
              <a:gd name="connsiteY12" fmla="*/ 133349 h 658081"/>
              <a:gd name="connsiteX13" fmla="*/ 47626 w 1240632"/>
              <a:gd name="connsiteY13" fmla="*/ 52386 h 658081"/>
              <a:gd name="connsiteX14" fmla="*/ 0 w 1240632"/>
              <a:gd name="connsiteY14" fmla="*/ 0 h 658081"/>
              <a:gd name="connsiteX0" fmla="*/ 0 w 1240632"/>
              <a:gd name="connsiteY0" fmla="*/ 0 h 658081"/>
              <a:gd name="connsiteX1" fmla="*/ 1240632 w 1240632"/>
              <a:gd name="connsiteY1" fmla="*/ 2380 h 658081"/>
              <a:gd name="connsiteX2" fmla="*/ 1204913 w 1240632"/>
              <a:gd name="connsiteY2" fmla="*/ 114299 h 658081"/>
              <a:gd name="connsiteX3" fmla="*/ 1116808 w 1240632"/>
              <a:gd name="connsiteY3" fmla="*/ 323850 h 658081"/>
              <a:gd name="connsiteX4" fmla="*/ 923926 w 1240632"/>
              <a:gd name="connsiteY4" fmla="*/ 519111 h 658081"/>
              <a:gd name="connsiteX5" fmla="*/ 788194 w 1240632"/>
              <a:gd name="connsiteY5" fmla="*/ 590548 h 658081"/>
              <a:gd name="connsiteX6" fmla="*/ 611982 w 1240632"/>
              <a:gd name="connsiteY6" fmla="*/ 647699 h 658081"/>
              <a:gd name="connsiteX7" fmla="*/ 490538 w 1240632"/>
              <a:gd name="connsiteY7" fmla="*/ 657222 h 658081"/>
              <a:gd name="connsiteX8" fmla="*/ 350044 w 1240632"/>
              <a:gd name="connsiteY8" fmla="*/ 633411 h 658081"/>
              <a:gd name="connsiteX9" fmla="*/ 202407 w 1240632"/>
              <a:gd name="connsiteY9" fmla="*/ 511967 h 658081"/>
              <a:gd name="connsiteX10" fmla="*/ 145257 w 1240632"/>
              <a:gd name="connsiteY10" fmla="*/ 390523 h 658081"/>
              <a:gd name="connsiteX11" fmla="*/ 109538 w 1240632"/>
              <a:gd name="connsiteY11" fmla="*/ 273842 h 658081"/>
              <a:gd name="connsiteX12" fmla="*/ 78582 w 1240632"/>
              <a:gd name="connsiteY12" fmla="*/ 133349 h 658081"/>
              <a:gd name="connsiteX13" fmla="*/ 47626 w 1240632"/>
              <a:gd name="connsiteY13" fmla="*/ 52386 h 658081"/>
              <a:gd name="connsiteX14" fmla="*/ 0 w 1240632"/>
              <a:gd name="connsiteY14" fmla="*/ 0 h 658081"/>
              <a:gd name="connsiteX0" fmla="*/ 0 w 1240632"/>
              <a:gd name="connsiteY0" fmla="*/ 0 h 658081"/>
              <a:gd name="connsiteX1" fmla="*/ 1240632 w 1240632"/>
              <a:gd name="connsiteY1" fmla="*/ 2380 h 658081"/>
              <a:gd name="connsiteX2" fmla="*/ 1204913 w 1240632"/>
              <a:gd name="connsiteY2" fmla="*/ 114299 h 658081"/>
              <a:gd name="connsiteX3" fmla="*/ 1116808 w 1240632"/>
              <a:gd name="connsiteY3" fmla="*/ 323850 h 658081"/>
              <a:gd name="connsiteX4" fmla="*/ 940594 w 1240632"/>
              <a:gd name="connsiteY4" fmla="*/ 519111 h 658081"/>
              <a:gd name="connsiteX5" fmla="*/ 788194 w 1240632"/>
              <a:gd name="connsiteY5" fmla="*/ 590548 h 658081"/>
              <a:gd name="connsiteX6" fmla="*/ 611982 w 1240632"/>
              <a:gd name="connsiteY6" fmla="*/ 647699 h 658081"/>
              <a:gd name="connsiteX7" fmla="*/ 490538 w 1240632"/>
              <a:gd name="connsiteY7" fmla="*/ 657222 h 658081"/>
              <a:gd name="connsiteX8" fmla="*/ 350044 w 1240632"/>
              <a:gd name="connsiteY8" fmla="*/ 633411 h 658081"/>
              <a:gd name="connsiteX9" fmla="*/ 202407 w 1240632"/>
              <a:gd name="connsiteY9" fmla="*/ 511967 h 658081"/>
              <a:gd name="connsiteX10" fmla="*/ 145257 w 1240632"/>
              <a:gd name="connsiteY10" fmla="*/ 390523 h 658081"/>
              <a:gd name="connsiteX11" fmla="*/ 109538 w 1240632"/>
              <a:gd name="connsiteY11" fmla="*/ 273842 h 658081"/>
              <a:gd name="connsiteX12" fmla="*/ 78582 w 1240632"/>
              <a:gd name="connsiteY12" fmla="*/ 133349 h 658081"/>
              <a:gd name="connsiteX13" fmla="*/ 47626 w 1240632"/>
              <a:gd name="connsiteY13" fmla="*/ 52386 h 658081"/>
              <a:gd name="connsiteX14" fmla="*/ 0 w 1240632"/>
              <a:gd name="connsiteY14" fmla="*/ 0 h 65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40632" h="658081">
                <a:moveTo>
                  <a:pt x="0" y="0"/>
                </a:moveTo>
                <a:lnTo>
                  <a:pt x="1240632" y="2380"/>
                </a:lnTo>
                <a:lnTo>
                  <a:pt x="1204913" y="114299"/>
                </a:lnTo>
                <a:lnTo>
                  <a:pt x="1116808" y="323850"/>
                </a:lnTo>
                <a:cubicBezTo>
                  <a:pt x="1078708" y="411956"/>
                  <a:pt x="1054894" y="459580"/>
                  <a:pt x="940594" y="519111"/>
                </a:cubicBezTo>
                <a:cubicBezTo>
                  <a:pt x="895350" y="538161"/>
                  <a:pt x="833438" y="571498"/>
                  <a:pt x="788194" y="590548"/>
                </a:cubicBezTo>
                <a:lnTo>
                  <a:pt x="611982" y="647699"/>
                </a:lnTo>
                <a:cubicBezTo>
                  <a:pt x="561182" y="657224"/>
                  <a:pt x="534194" y="659603"/>
                  <a:pt x="490538" y="657222"/>
                </a:cubicBezTo>
                <a:cubicBezTo>
                  <a:pt x="446882" y="654841"/>
                  <a:pt x="396875" y="656033"/>
                  <a:pt x="350044" y="633411"/>
                </a:cubicBezTo>
                <a:cubicBezTo>
                  <a:pt x="281782" y="586977"/>
                  <a:pt x="240904" y="545304"/>
                  <a:pt x="202407" y="511967"/>
                </a:cubicBezTo>
                <a:cubicBezTo>
                  <a:pt x="169864" y="445292"/>
                  <a:pt x="172245" y="422670"/>
                  <a:pt x="145257" y="390523"/>
                </a:cubicBezTo>
                <a:cubicBezTo>
                  <a:pt x="125810" y="309164"/>
                  <a:pt x="130572" y="309957"/>
                  <a:pt x="109538" y="273842"/>
                </a:cubicBezTo>
                <a:lnTo>
                  <a:pt x="78582" y="133349"/>
                </a:lnTo>
                <a:cubicBezTo>
                  <a:pt x="64294" y="109536"/>
                  <a:pt x="61914" y="76199"/>
                  <a:pt x="47626" y="52386"/>
                </a:cubicBezTo>
                <a:lnTo>
                  <a:pt x="0" y="0"/>
                </a:lnTo>
                <a:close/>
              </a:path>
            </a:pathLst>
          </a:cu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pic>
        <p:nvPicPr>
          <p:cNvPr id="14"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4008" t="-1" r="66768" b="-13311"/>
          <a:stretch/>
        </p:blipFill>
        <p:spPr bwMode="auto">
          <a:xfrm>
            <a:off x="5344325" y="5627022"/>
            <a:ext cx="142674" cy="138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Freeform 14"/>
          <p:cNvSpPr/>
          <p:nvPr/>
        </p:nvSpPr>
        <p:spPr>
          <a:xfrm>
            <a:off x="2951634" y="5499197"/>
            <a:ext cx="3925783" cy="959437"/>
          </a:xfrm>
          <a:custGeom>
            <a:avLst/>
            <a:gdLst>
              <a:gd name="connsiteX0" fmla="*/ 6241311 w 6241311"/>
              <a:gd name="connsiteY0" fmla="*/ 0 h 1520456"/>
              <a:gd name="connsiteX1" fmla="*/ 5837274 w 6241311"/>
              <a:gd name="connsiteY1" fmla="*/ 116958 h 1520456"/>
              <a:gd name="connsiteX2" fmla="*/ 5411972 w 6241311"/>
              <a:gd name="connsiteY2" fmla="*/ 212651 h 1520456"/>
              <a:gd name="connsiteX3" fmla="*/ 5231218 w 6241311"/>
              <a:gd name="connsiteY3" fmla="*/ 265814 h 1520456"/>
              <a:gd name="connsiteX4" fmla="*/ 5135525 w 6241311"/>
              <a:gd name="connsiteY4" fmla="*/ 393405 h 1520456"/>
              <a:gd name="connsiteX5" fmla="*/ 5029200 w 6241311"/>
              <a:gd name="connsiteY5" fmla="*/ 659218 h 1520456"/>
              <a:gd name="connsiteX6" fmla="*/ 4933507 w 6241311"/>
              <a:gd name="connsiteY6" fmla="*/ 882502 h 1520456"/>
              <a:gd name="connsiteX7" fmla="*/ 4667693 w 6241311"/>
              <a:gd name="connsiteY7" fmla="*/ 1020725 h 1520456"/>
              <a:gd name="connsiteX8" fmla="*/ 4412511 w 6241311"/>
              <a:gd name="connsiteY8" fmla="*/ 1095153 h 1520456"/>
              <a:gd name="connsiteX9" fmla="*/ 4231758 w 6241311"/>
              <a:gd name="connsiteY9" fmla="*/ 1073888 h 1520456"/>
              <a:gd name="connsiteX10" fmla="*/ 4093535 w 6241311"/>
              <a:gd name="connsiteY10" fmla="*/ 978195 h 1520456"/>
              <a:gd name="connsiteX11" fmla="*/ 3997842 w 6241311"/>
              <a:gd name="connsiteY11" fmla="*/ 776177 h 1520456"/>
              <a:gd name="connsiteX12" fmla="*/ 3934046 w 6241311"/>
              <a:gd name="connsiteY12" fmla="*/ 499730 h 1520456"/>
              <a:gd name="connsiteX13" fmla="*/ 3838353 w 6241311"/>
              <a:gd name="connsiteY13" fmla="*/ 425302 h 1520456"/>
              <a:gd name="connsiteX14" fmla="*/ 3721395 w 6241311"/>
              <a:gd name="connsiteY14" fmla="*/ 425302 h 1520456"/>
              <a:gd name="connsiteX15" fmla="*/ 3668232 w 6241311"/>
              <a:gd name="connsiteY15" fmla="*/ 520995 h 1520456"/>
              <a:gd name="connsiteX16" fmla="*/ 3646967 w 6241311"/>
              <a:gd name="connsiteY16" fmla="*/ 712381 h 1520456"/>
              <a:gd name="connsiteX17" fmla="*/ 3572539 w 6241311"/>
              <a:gd name="connsiteY17" fmla="*/ 776177 h 1520456"/>
              <a:gd name="connsiteX18" fmla="*/ 3476846 w 6241311"/>
              <a:gd name="connsiteY18" fmla="*/ 744279 h 1520456"/>
              <a:gd name="connsiteX19" fmla="*/ 3455581 w 6241311"/>
              <a:gd name="connsiteY19" fmla="*/ 520995 h 1520456"/>
              <a:gd name="connsiteX20" fmla="*/ 3423684 w 6241311"/>
              <a:gd name="connsiteY20" fmla="*/ 489098 h 1520456"/>
              <a:gd name="connsiteX21" fmla="*/ 3306725 w 6241311"/>
              <a:gd name="connsiteY21" fmla="*/ 489098 h 1520456"/>
              <a:gd name="connsiteX22" fmla="*/ 3232298 w 6241311"/>
              <a:gd name="connsiteY22" fmla="*/ 818707 h 1520456"/>
              <a:gd name="connsiteX23" fmla="*/ 3147237 w 6241311"/>
              <a:gd name="connsiteY23" fmla="*/ 871870 h 1520456"/>
              <a:gd name="connsiteX24" fmla="*/ 3083442 w 6241311"/>
              <a:gd name="connsiteY24" fmla="*/ 552893 h 1520456"/>
              <a:gd name="connsiteX25" fmla="*/ 3083442 w 6241311"/>
              <a:gd name="connsiteY25" fmla="*/ 265814 h 1520456"/>
              <a:gd name="connsiteX26" fmla="*/ 3040911 w 6241311"/>
              <a:gd name="connsiteY26" fmla="*/ 170121 h 1520456"/>
              <a:gd name="connsiteX27" fmla="*/ 3009014 w 6241311"/>
              <a:gd name="connsiteY27" fmla="*/ 223284 h 1520456"/>
              <a:gd name="connsiteX28" fmla="*/ 2966484 w 6241311"/>
              <a:gd name="connsiteY28" fmla="*/ 170121 h 1520456"/>
              <a:gd name="connsiteX29" fmla="*/ 2881423 w 6241311"/>
              <a:gd name="connsiteY29" fmla="*/ 287079 h 1520456"/>
              <a:gd name="connsiteX30" fmla="*/ 2753832 w 6241311"/>
              <a:gd name="connsiteY30" fmla="*/ 595423 h 1520456"/>
              <a:gd name="connsiteX31" fmla="*/ 2594344 w 6241311"/>
              <a:gd name="connsiteY31" fmla="*/ 871870 h 1520456"/>
              <a:gd name="connsiteX32" fmla="*/ 2381693 w 6241311"/>
              <a:gd name="connsiteY32" fmla="*/ 1180214 h 1520456"/>
              <a:gd name="connsiteX33" fmla="*/ 2243470 w 6241311"/>
              <a:gd name="connsiteY33" fmla="*/ 1307805 h 1520456"/>
              <a:gd name="connsiteX34" fmla="*/ 1839432 w 6241311"/>
              <a:gd name="connsiteY34" fmla="*/ 1403498 h 1520456"/>
              <a:gd name="connsiteX35" fmla="*/ 1424763 w 6241311"/>
              <a:gd name="connsiteY35" fmla="*/ 1446028 h 1520456"/>
              <a:gd name="connsiteX36" fmla="*/ 1201479 w 6241311"/>
              <a:gd name="connsiteY36" fmla="*/ 1477925 h 1520456"/>
              <a:gd name="connsiteX37" fmla="*/ 882502 w 6241311"/>
              <a:gd name="connsiteY37" fmla="*/ 1477925 h 1520456"/>
              <a:gd name="connsiteX38" fmla="*/ 520995 w 6241311"/>
              <a:gd name="connsiteY38" fmla="*/ 1520456 h 1520456"/>
              <a:gd name="connsiteX39" fmla="*/ 202018 w 6241311"/>
              <a:gd name="connsiteY39" fmla="*/ 1520456 h 1520456"/>
              <a:gd name="connsiteX40" fmla="*/ 0 w 6241311"/>
              <a:gd name="connsiteY40" fmla="*/ 1509823 h 1520456"/>
              <a:gd name="connsiteX0" fmla="*/ 6241311 w 6241311"/>
              <a:gd name="connsiteY0" fmla="*/ 0 h 1520456"/>
              <a:gd name="connsiteX1" fmla="*/ 5837274 w 6241311"/>
              <a:gd name="connsiteY1" fmla="*/ 116958 h 1520456"/>
              <a:gd name="connsiteX2" fmla="*/ 5411972 w 6241311"/>
              <a:gd name="connsiteY2" fmla="*/ 212651 h 1520456"/>
              <a:gd name="connsiteX3" fmla="*/ 5231218 w 6241311"/>
              <a:gd name="connsiteY3" fmla="*/ 265814 h 1520456"/>
              <a:gd name="connsiteX4" fmla="*/ 5135525 w 6241311"/>
              <a:gd name="connsiteY4" fmla="*/ 393405 h 1520456"/>
              <a:gd name="connsiteX5" fmla="*/ 5029200 w 6241311"/>
              <a:gd name="connsiteY5" fmla="*/ 659218 h 1520456"/>
              <a:gd name="connsiteX6" fmla="*/ 4933507 w 6241311"/>
              <a:gd name="connsiteY6" fmla="*/ 882502 h 1520456"/>
              <a:gd name="connsiteX7" fmla="*/ 4667693 w 6241311"/>
              <a:gd name="connsiteY7" fmla="*/ 1020725 h 1520456"/>
              <a:gd name="connsiteX8" fmla="*/ 4412511 w 6241311"/>
              <a:gd name="connsiteY8" fmla="*/ 1095153 h 1520456"/>
              <a:gd name="connsiteX9" fmla="*/ 4231758 w 6241311"/>
              <a:gd name="connsiteY9" fmla="*/ 1073888 h 1520456"/>
              <a:gd name="connsiteX10" fmla="*/ 4093535 w 6241311"/>
              <a:gd name="connsiteY10" fmla="*/ 978195 h 1520456"/>
              <a:gd name="connsiteX11" fmla="*/ 3997842 w 6241311"/>
              <a:gd name="connsiteY11" fmla="*/ 776177 h 1520456"/>
              <a:gd name="connsiteX12" fmla="*/ 3934046 w 6241311"/>
              <a:gd name="connsiteY12" fmla="*/ 499730 h 1520456"/>
              <a:gd name="connsiteX13" fmla="*/ 3838353 w 6241311"/>
              <a:gd name="connsiteY13" fmla="*/ 425302 h 1520456"/>
              <a:gd name="connsiteX14" fmla="*/ 3721395 w 6241311"/>
              <a:gd name="connsiteY14" fmla="*/ 425302 h 1520456"/>
              <a:gd name="connsiteX15" fmla="*/ 3668232 w 6241311"/>
              <a:gd name="connsiteY15" fmla="*/ 520995 h 1520456"/>
              <a:gd name="connsiteX16" fmla="*/ 3646967 w 6241311"/>
              <a:gd name="connsiteY16" fmla="*/ 712381 h 1520456"/>
              <a:gd name="connsiteX17" fmla="*/ 3572539 w 6241311"/>
              <a:gd name="connsiteY17" fmla="*/ 776177 h 1520456"/>
              <a:gd name="connsiteX18" fmla="*/ 3476846 w 6241311"/>
              <a:gd name="connsiteY18" fmla="*/ 744279 h 1520456"/>
              <a:gd name="connsiteX19" fmla="*/ 3455581 w 6241311"/>
              <a:gd name="connsiteY19" fmla="*/ 520995 h 1520456"/>
              <a:gd name="connsiteX20" fmla="*/ 3423684 w 6241311"/>
              <a:gd name="connsiteY20" fmla="*/ 489098 h 1520456"/>
              <a:gd name="connsiteX21" fmla="*/ 3306725 w 6241311"/>
              <a:gd name="connsiteY21" fmla="*/ 489098 h 1520456"/>
              <a:gd name="connsiteX22" fmla="*/ 3232298 w 6241311"/>
              <a:gd name="connsiteY22" fmla="*/ 818707 h 1520456"/>
              <a:gd name="connsiteX23" fmla="*/ 3147237 w 6241311"/>
              <a:gd name="connsiteY23" fmla="*/ 871870 h 1520456"/>
              <a:gd name="connsiteX24" fmla="*/ 3083442 w 6241311"/>
              <a:gd name="connsiteY24" fmla="*/ 552893 h 1520456"/>
              <a:gd name="connsiteX25" fmla="*/ 3083442 w 6241311"/>
              <a:gd name="connsiteY25" fmla="*/ 265814 h 1520456"/>
              <a:gd name="connsiteX26" fmla="*/ 3040911 w 6241311"/>
              <a:gd name="connsiteY26" fmla="*/ 170121 h 1520456"/>
              <a:gd name="connsiteX27" fmla="*/ 3009014 w 6241311"/>
              <a:gd name="connsiteY27" fmla="*/ 223284 h 1520456"/>
              <a:gd name="connsiteX28" fmla="*/ 2966484 w 6241311"/>
              <a:gd name="connsiteY28" fmla="*/ 170121 h 1520456"/>
              <a:gd name="connsiteX29" fmla="*/ 2753832 w 6241311"/>
              <a:gd name="connsiteY29" fmla="*/ 595423 h 1520456"/>
              <a:gd name="connsiteX30" fmla="*/ 2594344 w 6241311"/>
              <a:gd name="connsiteY30" fmla="*/ 871870 h 1520456"/>
              <a:gd name="connsiteX31" fmla="*/ 2381693 w 6241311"/>
              <a:gd name="connsiteY31" fmla="*/ 1180214 h 1520456"/>
              <a:gd name="connsiteX32" fmla="*/ 2243470 w 6241311"/>
              <a:gd name="connsiteY32" fmla="*/ 1307805 h 1520456"/>
              <a:gd name="connsiteX33" fmla="*/ 1839432 w 6241311"/>
              <a:gd name="connsiteY33" fmla="*/ 1403498 h 1520456"/>
              <a:gd name="connsiteX34" fmla="*/ 1424763 w 6241311"/>
              <a:gd name="connsiteY34" fmla="*/ 1446028 h 1520456"/>
              <a:gd name="connsiteX35" fmla="*/ 1201479 w 6241311"/>
              <a:gd name="connsiteY35" fmla="*/ 1477925 h 1520456"/>
              <a:gd name="connsiteX36" fmla="*/ 882502 w 6241311"/>
              <a:gd name="connsiteY36" fmla="*/ 1477925 h 1520456"/>
              <a:gd name="connsiteX37" fmla="*/ 520995 w 6241311"/>
              <a:gd name="connsiteY37" fmla="*/ 1520456 h 1520456"/>
              <a:gd name="connsiteX38" fmla="*/ 202018 w 6241311"/>
              <a:gd name="connsiteY38" fmla="*/ 1520456 h 1520456"/>
              <a:gd name="connsiteX39" fmla="*/ 0 w 6241311"/>
              <a:gd name="connsiteY39" fmla="*/ 1509823 h 1520456"/>
              <a:gd name="connsiteX0" fmla="*/ 6241311 w 6241311"/>
              <a:gd name="connsiteY0" fmla="*/ 0 h 1520456"/>
              <a:gd name="connsiteX1" fmla="*/ 5837274 w 6241311"/>
              <a:gd name="connsiteY1" fmla="*/ 116958 h 1520456"/>
              <a:gd name="connsiteX2" fmla="*/ 5411972 w 6241311"/>
              <a:gd name="connsiteY2" fmla="*/ 212651 h 1520456"/>
              <a:gd name="connsiteX3" fmla="*/ 5231218 w 6241311"/>
              <a:gd name="connsiteY3" fmla="*/ 265814 h 1520456"/>
              <a:gd name="connsiteX4" fmla="*/ 5135525 w 6241311"/>
              <a:gd name="connsiteY4" fmla="*/ 393405 h 1520456"/>
              <a:gd name="connsiteX5" fmla="*/ 5029200 w 6241311"/>
              <a:gd name="connsiteY5" fmla="*/ 659218 h 1520456"/>
              <a:gd name="connsiteX6" fmla="*/ 4933507 w 6241311"/>
              <a:gd name="connsiteY6" fmla="*/ 882502 h 1520456"/>
              <a:gd name="connsiteX7" fmla="*/ 4667693 w 6241311"/>
              <a:gd name="connsiteY7" fmla="*/ 1020725 h 1520456"/>
              <a:gd name="connsiteX8" fmla="*/ 4412511 w 6241311"/>
              <a:gd name="connsiteY8" fmla="*/ 1095153 h 1520456"/>
              <a:gd name="connsiteX9" fmla="*/ 4231758 w 6241311"/>
              <a:gd name="connsiteY9" fmla="*/ 1073888 h 1520456"/>
              <a:gd name="connsiteX10" fmla="*/ 4093535 w 6241311"/>
              <a:gd name="connsiteY10" fmla="*/ 978195 h 1520456"/>
              <a:gd name="connsiteX11" fmla="*/ 3997842 w 6241311"/>
              <a:gd name="connsiteY11" fmla="*/ 776177 h 1520456"/>
              <a:gd name="connsiteX12" fmla="*/ 3934046 w 6241311"/>
              <a:gd name="connsiteY12" fmla="*/ 499730 h 1520456"/>
              <a:gd name="connsiteX13" fmla="*/ 3838353 w 6241311"/>
              <a:gd name="connsiteY13" fmla="*/ 425302 h 1520456"/>
              <a:gd name="connsiteX14" fmla="*/ 3721395 w 6241311"/>
              <a:gd name="connsiteY14" fmla="*/ 425302 h 1520456"/>
              <a:gd name="connsiteX15" fmla="*/ 3668232 w 6241311"/>
              <a:gd name="connsiteY15" fmla="*/ 520995 h 1520456"/>
              <a:gd name="connsiteX16" fmla="*/ 3646967 w 6241311"/>
              <a:gd name="connsiteY16" fmla="*/ 712381 h 1520456"/>
              <a:gd name="connsiteX17" fmla="*/ 3572539 w 6241311"/>
              <a:gd name="connsiteY17" fmla="*/ 776177 h 1520456"/>
              <a:gd name="connsiteX18" fmla="*/ 3476846 w 6241311"/>
              <a:gd name="connsiteY18" fmla="*/ 744279 h 1520456"/>
              <a:gd name="connsiteX19" fmla="*/ 3455581 w 6241311"/>
              <a:gd name="connsiteY19" fmla="*/ 520995 h 1520456"/>
              <a:gd name="connsiteX20" fmla="*/ 3423684 w 6241311"/>
              <a:gd name="connsiteY20" fmla="*/ 489098 h 1520456"/>
              <a:gd name="connsiteX21" fmla="*/ 3306725 w 6241311"/>
              <a:gd name="connsiteY21" fmla="*/ 489098 h 1520456"/>
              <a:gd name="connsiteX22" fmla="*/ 3232298 w 6241311"/>
              <a:gd name="connsiteY22" fmla="*/ 818707 h 1520456"/>
              <a:gd name="connsiteX23" fmla="*/ 3147237 w 6241311"/>
              <a:gd name="connsiteY23" fmla="*/ 871870 h 1520456"/>
              <a:gd name="connsiteX24" fmla="*/ 3083442 w 6241311"/>
              <a:gd name="connsiteY24" fmla="*/ 552893 h 1520456"/>
              <a:gd name="connsiteX25" fmla="*/ 3083442 w 6241311"/>
              <a:gd name="connsiteY25" fmla="*/ 265814 h 1520456"/>
              <a:gd name="connsiteX26" fmla="*/ 3040911 w 6241311"/>
              <a:gd name="connsiteY26" fmla="*/ 170121 h 1520456"/>
              <a:gd name="connsiteX27" fmla="*/ 3009014 w 6241311"/>
              <a:gd name="connsiteY27" fmla="*/ 223284 h 1520456"/>
              <a:gd name="connsiteX28" fmla="*/ 2753832 w 6241311"/>
              <a:gd name="connsiteY28" fmla="*/ 595423 h 1520456"/>
              <a:gd name="connsiteX29" fmla="*/ 2594344 w 6241311"/>
              <a:gd name="connsiteY29" fmla="*/ 871870 h 1520456"/>
              <a:gd name="connsiteX30" fmla="*/ 2381693 w 6241311"/>
              <a:gd name="connsiteY30" fmla="*/ 1180214 h 1520456"/>
              <a:gd name="connsiteX31" fmla="*/ 2243470 w 6241311"/>
              <a:gd name="connsiteY31" fmla="*/ 1307805 h 1520456"/>
              <a:gd name="connsiteX32" fmla="*/ 1839432 w 6241311"/>
              <a:gd name="connsiteY32" fmla="*/ 1403498 h 1520456"/>
              <a:gd name="connsiteX33" fmla="*/ 1424763 w 6241311"/>
              <a:gd name="connsiteY33" fmla="*/ 1446028 h 1520456"/>
              <a:gd name="connsiteX34" fmla="*/ 1201479 w 6241311"/>
              <a:gd name="connsiteY34" fmla="*/ 1477925 h 1520456"/>
              <a:gd name="connsiteX35" fmla="*/ 882502 w 6241311"/>
              <a:gd name="connsiteY35" fmla="*/ 1477925 h 1520456"/>
              <a:gd name="connsiteX36" fmla="*/ 520995 w 6241311"/>
              <a:gd name="connsiteY36" fmla="*/ 1520456 h 1520456"/>
              <a:gd name="connsiteX37" fmla="*/ 202018 w 6241311"/>
              <a:gd name="connsiteY37" fmla="*/ 1520456 h 1520456"/>
              <a:gd name="connsiteX38" fmla="*/ 0 w 6241311"/>
              <a:gd name="connsiteY38" fmla="*/ 1509823 h 1520456"/>
              <a:gd name="connsiteX0" fmla="*/ 6241311 w 6241311"/>
              <a:gd name="connsiteY0" fmla="*/ 0 h 1520456"/>
              <a:gd name="connsiteX1" fmla="*/ 5837274 w 6241311"/>
              <a:gd name="connsiteY1" fmla="*/ 116958 h 1520456"/>
              <a:gd name="connsiteX2" fmla="*/ 5411972 w 6241311"/>
              <a:gd name="connsiteY2" fmla="*/ 212651 h 1520456"/>
              <a:gd name="connsiteX3" fmla="*/ 5231218 w 6241311"/>
              <a:gd name="connsiteY3" fmla="*/ 265814 h 1520456"/>
              <a:gd name="connsiteX4" fmla="*/ 5135525 w 6241311"/>
              <a:gd name="connsiteY4" fmla="*/ 393405 h 1520456"/>
              <a:gd name="connsiteX5" fmla="*/ 5029200 w 6241311"/>
              <a:gd name="connsiteY5" fmla="*/ 659218 h 1520456"/>
              <a:gd name="connsiteX6" fmla="*/ 4933507 w 6241311"/>
              <a:gd name="connsiteY6" fmla="*/ 882502 h 1520456"/>
              <a:gd name="connsiteX7" fmla="*/ 4667693 w 6241311"/>
              <a:gd name="connsiteY7" fmla="*/ 1020725 h 1520456"/>
              <a:gd name="connsiteX8" fmla="*/ 4412511 w 6241311"/>
              <a:gd name="connsiteY8" fmla="*/ 1095153 h 1520456"/>
              <a:gd name="connsiteX9" fmla="*/ 4231758 w 6241311"/>
              <a:gd name="connsiteY9" fmla="*/ 1073888 h 1520456"/>
              <a:gd name="connsiteX10" fmla="*/ 4093535 w 6241311"/>
              <a:gd name="connsiteY10" fmla="*/ 978195 h 1520456"/>
              <a:gd name="connsiteX11" fmla="*/ 3997842 w 6241311"/>
              <a:gd name="connsiteY11" fmla="*/ 776177 h 1520456"/>
              <a:gd name="connsiteX12" fmla="*/ 3934046 w 6241311"/>
              <a:gd name="connsiteY12" fmla="*/ 499730 h 1520456"/>
              <a:gd name="connsiteX13" fmla="*/ 3838353 w 6241311"/>
              <a:gd name="connsiteY13" fmla="*/ 425302 h 1520456"/>
              <a:gd name="connsiteX14" fmla="*/ 3721395 w 6241311"/>
              <a:gd name="connsiteY14" fmla="*/ 425302 h 1520456"/>
              <a:gd name="connsiteX15" fmla="*/ 3668232 w 6241311"/>
              <a:gd name="connsiteY15" fmla="*/ 520995 h 1520456"/>
              <a:gd name="connsiteX16" fmla="*/ 3646967 w 6241311"/>
              <a:gd name="connsiteY16" fmla="*/ 712381 h 1520456"/>
              <a:gd name="connsiteX17" fmla="*/ 3572539 w 6241311"/>
              <a:gd name="connsiteY17" fmla="*/ 776177 h 1520456"/>
              <a:gd name="connsiteX18" fmla="*/ 3476846 w 6241311"/>
              <a:gd name="connsiteY18" fmla="*/ 744279 h 1520456"/>
              <a:gd name="connsiteX19" fmla="*/ 3455581 w 6241311"/>
              <a:gd name="connsiteY19" fmla="*/ 520995 h 1520456"/>
              <a:gd name="connsiteX20" fmla="*/ 3423684 w 6241311"/>
              <a:gd name="connsiteY20" fmla="*/ 489098 h 1520456"/>
              <a:gd name="connsiteX21" fmla="*/ 3306725 w 6241311"/>
              <a:gd name="connsiteY21" fmla="*/ 489098 h 1520456"/>
              <a:gd name="connsiteX22" fmla="*/ 3232298 w 6241311"/>
              <a:gd name="connsiteY22" fmla="*/ 818707 h 1520456"/>
              <a:gd name="connsiteX23" fmla="*/ 3147237 w 6241311"/>
              <a:gd name="connsiteY23" fmla="*/ 871870 h 1520456"/>
              <a:gd name="connsiteX24" fmla="*/ 3083442 w 6241311"/>
              <a:gd name="connsiteY24" fmla="*/ 552893 h 1520456"/>
              <a:gd name="connsiteX25" fmla="*/ 3083442 w 6241311"/>
              <a:gd name="connsiteY25" fmla="*/ 265814 h 1520456"/>
              <a:gd name="connsiteX26" fmla="*/ 3009014 w 6241311"/>
              <a:gd name="connsiteY26" fmla="*/ 223284 h 1520456"/>
              <a:gd name="connsiteX27" fmla="*/ 2753832 w 6241311"/>
              <a:gd name="connsiteY27" fmla="*/ 595423 h 1520456"/>
              <a:gd name="connsiteX28" fmla="*/ 2594344 w 6241311"/>
              <a:gd name="connsiteY28" fmla="*/ 871870 h 1520456"/>
              <a:gd name="connsiteX29" fmla="*/ 2381693 w 6241311"/>
              <a:gd name="connsiteY29" fmla="*/ 1180214 h 1520456"/>
              <a:gd name="connsiteX30" fmla="*/ 2243470 w 6241311"/>
              <a:gd name="connsiteY30" fmla="*/ 1307805 h 1520456"/>
              <a:gd name="connsiteX31" fmla="*/ 1839432 w 6241311"/>
              <a:gd name="connsiteY31" fmla="*/ 1403498 h 1520456"/>
              <a:gd name="connsiteX32" fmla="*/ 1424763 w 6241311"/>
              <a:gd name="connsiteY32" fmla="*/ 1446028 h 1520456"/>
              <a:gd name="connsiteX33" fmla="*/ 1201479 w 6241311"/>
              <a:gd name="connsiteY33" fmla="*/ 1477925 h 1520456"/>
              <a:gd name="connsiteX34" fmla="*/ 882502 w 6241311"/>
              <a:gd name="connsiteY34" fmla="*/ 1477925 h 1520456"/>
              <a:gd name="connsiteX35" fmla="*/ 520995 w 6241311"/>
              <a:gd name="connsiteY35" fmla="*/ 1520456 h 1520456"/>
              <a:gd name="connsiteX36" fmla="*/ 202018 w 6241311"/>
              <a:gd name="connsiteY36" fmla="*/ 1520456 h 1520456"/>
              <a:gd name="connsiteX37" fmla="*/ 0 w 6241311"/>
              <a:gd name="connsiteY37" fmla="*/ 1509823 h 1520456"/>
              <a:gd name="connsiteX0" fmla="*/ 6241311 w 6241311"/>
              <a:gd name="connsiteY0" fmla="*/ 0 h 1520456"/>
              <a:gd name="connsiteX1" fmla="*/ 5837274 w 6241311"/>
              <a:gd name="connsiteY1" fmla="*/ 116958 h 1520456"/>
              <a:gd name="connsiteX2" fmla="*/ 5411972 w 6241311"/>
              <a:gd name="connsiteY2" fmla="*/ 212651 h 1520456"/>
              <a:gd name="connsiteX3" fmla="*/ 5231218 w 6241311"/>
              <a:gd name="connsiteY3" fmla="*/ 265814 h 1520456"/>
              <a:gd name="connsiteX4" fmla="*/ 5135525 w 6241311"/>
              <a:gd name="connsiteY4" fmla="*/ 393405 h 1520456"/>
              <a:gd name="connsiteX5" fmla="*/ 5029200 w 6241311"/>
              <a:gd name="connsiteY5" fmla="*/ 659218 h 1520456"/>
              <a:gd name="connsiteX6" fmla="*/ 4933507 w 6241311"/>
              <a:gd name="connsiteY6" fmla="*/ 882502 h 1520456"/>
              <a:gd name="connsiteX7" fmla="*/ 4667693 w 6241311"/>
              <a:gd name="connsiteY7" fmla="*/ 1020725 h 1520456"/>
              <a:gd name="connsiteX8" fmla="*/ 4412511 w 6241311"/>
              <a:gd name="connsiteY8" fmla="*/ 1095153 h 1520456"/>
              <a:gd name="connsiteX9" fmla="*/ 4231758 w 6241311"/>
              <a:gd name="connsiteY9" fmla="*/ 1073888 h 1520456"/>
              <a:gd name="connsiteX10" fmla="*/ 4093535 w 6241311"/>
              <a:gd name="connsiteY10" fmla="*/ 978195 h 1520456"/>
              <a:gd name="connsiteX11" fmla="*/ 3997842 w 6241311"/>
              <a:gd name="connsiteY11" fmla="*/ 776177 h 1520456"/>
              <a:gd name="connsiteX12" fmla="*/ 3934046 w 6241311"/>
              <a:gd name="connsiteY12" fmla="*/ 499730 h 1520456"/>
              <a:gd name="connsiteX13" fmla="*/ 3838353 w 6241311"/>
              <a:gd name="connsiteY13" fmla="*/ 425302 h 1520456"/>
              <a:gd name="connsiteX14" fmla="*/ 3721395 w 6241311"/>
              <a:gd name="connsiteY14" fmla="*/ 425302 h 1520456"/>
              <a:gd name="connsiteX15" fmla="*/ 3668232 w 6241311"/>
              <a:gd name="connsiteY15" fmla="*/ 520995 h 1520456"/>
              <a:gd name="connsiteX16" fmla="*/ 3646967 w 6241311"/>
              <a:gd name="connsiteY16" fmla="*/ 712381 h 1520456"/>
              <a:gd name="connsiteX17" fmla="*/ 3572539 w 6241311"/>
              <a:gd name="connsiteY17" fmla="*/ 776177 h 1520456"/>
              <a:gd name="connsiteX18" fmla="*/ 3476846 w 6241311"/>
              <a:gd name="connsiteY18" fmla="*/ 744279 h 1520456"/>
              <a:gd name="connsiteX19" fmla="*/ 3455581 w 6241311"/>
              <a:gd name="connsiteY19" fmla="*/ 520995 h 1520456"/>
              <a:gd name="connsiteX20" fmla="*/ 3423684 w 6241311"/>
              <a:gd name="connsiteY20" fmla="*/ 489098 h 1520456"/>
              <a:gd name="connsiteX21" fmla="*/ 3306725 w 6241311"/>
              <a:gd name="connsiteY21" fmla="*/ 489098 h 1520456"/>
              <a:gd name="connsiteX22" fmla="*/ 3232298 w 6241311"/>
              <a:gd name="connsiteY22" fmla="*/ 818707 h 1520456"/>
              <a:gd name="connsiteX23" fmla="*/ 3147237 w 6241311"/>
              <a:gd name="connsiteY23" fmla="*/ 871870 h 1520456"/>
              <a:gd name="connsiteX24" fmla="*/ 3083442 w 6241311"/>
              <a:gd name="connsiteY24" fmla="*/ 552893 h 1520456"/>
              <a:gd name="connsiteX25" fmla="*/ 3083442 w 6241311"/>
              <a:gd name="connsiteY25" fmla="*/ 265814 h 1520456"/>
              <a:gd name="connsiteX26" fmla="*/ 2753832 w 6241311"/>
              <a:gd name="connsiteY26" fmla="*/ 595423 h 1520456"/>
              <a:gd name="connsiteX27" fmla="*/ 2594344 w 6241311"/>
              <a:gd name="connsiteY27" fmla="*/ 871870 h 1520456"/>
              <a:gd name="connsiteX28" fmla="*/ 2381693 w 6241311"/>
              <a:gd name="connsiteY28" fmla="*/ 1180214 h 1520456"/>
              <a:gd name="connsiteX29" fmla="*/ 2243470 w 6241311"/>
              <a:gd name="connsiteY29" fmla="*/ 1307805 h 1520456"/>
              <a:gd name="connsiteX30" fmla="*/ 1839432 w 6241311"/>
              <a:gd name="connsiteY30" fmla="*/ 1403498 h 1520456"/>
              <a:gd name="connsiteX31" fmla="*/ 1424763 w 6241311"/>
              <a:gd name="connsiteY31" fmla="*/ 1446028 h 1520456"/>
              <a:gd name="connsiteX32" fmla="*/ 1201479 w 6241311"/>
              <a:gd name="connsiteY32" fmla="*/ 1477925 h 1520456"/>
              <a:gd name="connsiteX33" fmla="*/ 882502 w 6241311"/>
              <a:gd name="connsiteY33" fmla="*/ 1477925 h 1520456"/>
              <a:gd name="connsiteX34" fmla="*/ 520995 w 6241311"/>
              <a:gd name="connsiteY34" fmla="*/ 1520456 h 1520456"/>
              <a:gd name="connsiteX35" fmla="*/ 202018 w 6241311"/>
              <a:gd name="connsiteY35" fmla="*/ 1520456 h 1520456"/>
              <a:gd name="connsiteX36" fmla="*/ 0 w 6241311"/>
              <a:gd name="connsiteY36" fmla="*/ 1509823 h 1520456"/>
              <a:gd name="connsiteX0" fmla="*/ 6241311 w 6241311"/>
              <a:gd name="connsiteY0" fmla="*/ 0 h 1520456"/>
              <a:gd name="connsiteX1" fmla="*/ 5837274 w 6241311"/>
              <a:gd name="connsiteY1" fmla="*/ 116958 h 1520456"/>
              <a:gd name="connsiteX2" fmla="*/ 5411972 w 6241311"/>
              <a:gd name="connsiteY2" fmla="*/ 212651 h 1520456"/>
              <a:gd name="connsiteX3" fmla="*/ 5231218 w 6241311"/>
              <a:gd name="connsiteY3" fmla="*/ 265814 h 1520456"/>
              <a:gd name="connsiteX4" fmla="*/ 5135525 w 6241311"/>
              <a:gd name="connsiteY4" fmla="*/ 393405 h 1520456"/>
              <a:gd name="connsiteX5" fmla="*/ 5029200 w 6241311"/>
              <a:gd name="connsiteY5" fmla="*/ 659218 h 1520456"/>
              <a:gd name="connsiteX6" fmla="*/ 4933507 w 6241311"/>
              <a:gd name="connsiteY6" fmla="*/ 882502 h 1520456"/>
              <a:gd name="connsiteX7" fmla="*/ 4667693 w 6241311"/>
              <a:gd name="connsiteY7" fmla="*/ 1020725 h 1520456"/>
              <a:gd name="connsiteX8" fmla="*/ 4412511 w 6241311"/>
              <a:gd name="connsiteY8" fmla="*/ 1095153 h 1520456"/>
              <a:gd name="connsiteX9" fmla="*/ 4231758 w 6241311"/>
              <a:gd name="connsiteY9" fmla="*/ 1073888 h 1520456"/>
              <a:gd name="connsiteX10" fmla="*/ 4093535 w 6241311"/>
              <a:gd name="connsiteY10" fmla="*/ 978195 h 1520456"/>
              <a:gd name="connsiteX11" fmla="*/ 3997842 w 6241311"/>
              <a:gd name="connsiteY11" fmla="*/ 776177 h 1520456"/>
              <a:gd name="connsiteX12" fmla="*/ 3934046 w 6241311"/>
              <a:gd name="connsiteY12" fmla="*/ 499730 h 1520456"/>
              <a:gd name="connsiteX13" fmla="*/ 3838353 w 6241311"/>
              <a:gd name="connsiteY13" fmla="*/ 425302 h 1520456"/>
              <a:gd name="connsiteX14" fmla="*/ 3721395 w 6241311"/>
              <a:gd name="connsiteY14" fmla="*/ 425302 h 1520456"/>
              <a:gd name="connsiteX15" fmla="*/ 3668232 w 6241311"/>
              <a:gd name="connsiteY15" fmla="*/ 520995 h 1520456"/>
              <a:gd name="connsiteX16" fmla="*/ 3646967 w 6241311"/>
              <a:gd name="connsiteY16" fmla="*/ 712381 h 1520456"/>
              <a:gd name="connsiteX17" fmla="*/ 3572539 w 6241311"/>
              <a:gd name="connsiteY17" fmla="*/ 776177 h 1520456"/>
              <a:gd name="connsiteX18" fmla="*/ 3476846 w 6241311"/>
              <a:gd name="connsiteY18" fmla="*/ 744279 h 1520456"/>
              <a:gd name="connsiteX19" fmla="*/ 3455581 w 6241311"/>
              <a:gd name="connsiteY19" fmla="*/ 520995 h 1520456"/>
              <a:gd name="connsiteX20" fmla="*/ 3423684 w 6241311"/>
              <a:gd name="connsiteY20" fmla="*/ 489098 h 1520456"/>
              <a:gd name="connsiteX21" fmla="*/ 3306725 w 6241311"/>
              <a:gd name="connsiteY21" fmla="*/ 489098 h 1520456"/>
              <a:gd name="connsiteX22" fmla="*/ 3232298 w 6241311"/>
              <a:gd name="connsiteY22" fmla="*/ 818707 h 1520456"/>
              <a:gd name="connsiteX23" fmla="*/ 3147237 w 6241311"/>
              <a:gd name="connsiteY23" fmla="*/ 871870 h 1520456"/>
              <a:gd name="connsiteX24" fmla="*/ 3083442 w 6241311"/>
              <a:gd name="connsiteY24" fmla="*/ 552893 h 1520456"/>
              <a:gd name="connsiteX25" fmla="*/ 2753832 w 6241311"/>
              <a:gd name="connsiteY25" fmla="*/ 595423 h 1520456"/>
              <a:gd name="connsiteX26" fmla="*/ 2594344 w 6241311"/>
              <a:gd name="connsiteY26" fmla="*/ 871870 h 1520456"/>
              <a:gd name="connsiteX27" fmla="*/ 2381693 w 6241311"/>
              <a:gd name="connsiteY27" fmla="*/ 1180214 h 1520456"/>
              <a:gd name="connsiteX28" fmla="*/ 2243470 w 6241311"/>
              <a:gd name="connsiteY28" fmla="*/ 1307805 h 1520456"/>
              <a:gd name="connsiteX29" fmla="*/ 1839432 w 6241311"/>
              <a:gd name="connsiteY29" fmla="*/ 1403498 h 1520456"/>
              <a:gd name="connsiteX30" fmla="*/ 1424763 w 6241311"/>
              <a:gd name="connsiteY30" fmla="*/ 1446028 h 1520456"/>
              <a:gd name="connsiteX31" fmla="*/ 1201479 w 6241311"/>
              <a:gd name="connsiteY31" fmla="*/ 1477925 h 1520456"/>
              <a:gd name="connsiteX32" fmla="*/ 882502 w 6241311"/>
              <a:gd name="connsiteY32" fmla="*/ 1477925 h 1520456"/>
              <a:gd name="connsiteX33" fmla="*/ 520995 w 6241311"/>
              <a:gd name="connsiteY33" fmla="*/ 1520456 h 1520456"/>
              <a:gd name="connsiteX34" fmla="*/ 202018 w 6241311"/>
              <a:gd name="connsiteY34" fmla="*/ 1520456 h 1520456"/>
              <a:gd name="connsiteX35" fmla="*/ 0 w 6241311"/>
              <a:gd name="connsiteY35" fmla="*/ 1509823 h 1520456"/>
              <a:gd name="connsiteX0" fmla="*/ 6241311 w 6241311"/>
              <a:gd name="connsiteY0" fmla="*/ 0 h 1520456"/>
              <a:gd name="connsiteX1" fmla="*/ 5837274 w 6241311"/>
              <a:gd name="connsiteY1" fmla="*/ 116958 h 1520456"/>
              <a:gd name="connsiteX2" fmla="*/ 5411972 w 6241311"/>
              <a:gd name="connsiteY2" fmla="*/ 212651 h 1520456"/>
              <a:gd name="connsiteX3" fmla="*/ 5231218 w 6241311"/>
              <a:gd name="connsiteY3" fmla="*/ 265814 h 1520456"/>
              <a:gd name="connsiteX4" fmla="*/ 5135525 w 6241311"/>
              <a:gd name="connsiteY4" fmla="*/ 393405 h 1520456"/>
              <a:gd name="connsiteX5" fmla="*/ 5029200 w 6241311"/>
              <a:gd name="connsiteY5" fmla="*/ 659218 h 1520456"/>
              <a:gd name="connsiteX6" fmla="*/ 4933507 w 6241311"/>
              <a:gd name="connsiteY6" fmla="*/ 882502 h 1520456"/>
              <a:gd name="connsiteX7" fmla="*/ 4667693 w 6241311"/>
              <a:gd name="connsiteY7" fmla="*/ 1020725 h 1520456"/>
              <a:gd name="connsiteX8" fmla="*/ 4412511 w 6241311"/>
              <a:gd name="connsiteY8" fmla="*/ 1095153 h 1520456"/>
              <a:gd name="connsiteX9" fmla="*/ 4231758 w 6241311"/>
              <a:gd name="connsiteY9" fmla="*/ 1073888 h 1520456"/>
              <a:gd name="connsiteX10" fmla="*/ 4093535 w 6241311"/>
              <a:gd name="connsiteY10" fmla="*/ 978195 h 1520456"/>
              <a:gd name="connsiteX11" fmla="*/ 3997842 w 6241311"/>
              <a:gd name="connsiteY11" fmla="*/ 776177 h 1520456"/>
              <a:gd name="connsiteX12" fmla="*/ 3934046 w 6241311"/>
              <a:gd name="connsiteY12" fmla="*/ 499730 h 1520456"/>
              <a:gd name="connsiteX13" fmla="*/ 3838353 w 6241311"/>
              <a:gd name="connsiteY13" fmla="*/ 425302 h 1520456"/>
              <a:gd name="connsiteX14" fmla="*/ 3721395 w 6241311"/>
              <a:gd name="connsiteY14" fmla="*/ 425302 h 1520456"/>
              <a:gd name="connsiteX15" fmla="*/ 3668232 w 6241311"/>
              <a:gd name="connsiteY15" fmla="*/ 520995 h 1520456"/>
              <a:gd name="connsiteX16" fmla="*/ 3646967 w 6241311"/>
              <a:gd name="connsiteY16" fmla="*/ 712381 h 1520456"/>
              <a:gd name="connsiteX17" fmla="*/ 3572539 w 6241311"/>
              <a:gd name="connsiteY17" fmla="*/ 776177 h 1520456"/>
              <a:gd name="connsiteX18" fmla="*/ 3476846 w 6241311"/>
              <a:gd name="connsiteY18" fmla="*/ 744279 h 1520456"/>
              <a:gd name="connsiteX19" fmla="*/ 3455581 w 6241311"/>
              <a:gd name="connsiteY19" fmla="*/ 520995 h 1520456"/>
              <a:gd name="connsiteX20" fmla="*/ 3423684 w 6241311"/>
              <a:gd name="connsiteY20" fmla="*/ 489098 h 1520456"/>
              <a:gd name="connsiteX21" fmla="*/ 3306725 w 6241311"/>
              <a:gd name="connsiteY21" fmla="*/ 489098 h 1520456"/>
              <a:gd name="connsiteX22" fmla="*/ 3232298 w 6241311"/>
              <a:gd name="connsiteY22" fmla="*/ 818707 h 1520456"/>
              <a:gd name="connsiteX23" fmla="*/ 3147237 w 6241311"/>
              <a:gd name="connsiteY23" fmla="*/ 871870 h 1520456"/>
              <a:gd name="connsiteX24" fmla="*/ 3083442 w 6241311"/>
              <a:gd name="connsiteY24" fmla="*/ 552893 h 1520456"/>
              <a:gd name="connsiteX25" fmla="*/ 2753832 w 6241311"/>
              <a:gd name="connsiteY25" fmla="*/ 652573 h 1520456"/>
              <a:gd name="connsiteX26" fmla="*/ 2594344 w 6241311"/>
              <a:gd name="connsiteY26" fmla="*/ 871870 h 1520456"/>
              <a:gd name="connsiteX27" fmla="*/ 2381693 w 6241311"/>
              <a:gd name="connsiteY27" fmla="*/ 1180214 h 1520456"/>
              <a:gd name="connsiteX28" fmla="*/ 2243470 w 6241311"/>
              <a:gd name="connsiteY28" fmla="*/ 1307805 h 1520456"/>
              <a:gd name="connsiteX29" fmla="*/ 1839432 w 6241311"/>
              <a:gd name="connsiteY29" fmla="*/ 1403498 h 1520456"/>
              <a:gd name="connsiteX30" fmla="*/ 1424763 w 6241311"/>
              <a:gd name="connsiteY30" fmla="*/ 1446028 h 1520456"/>
              <a:gd name="connsiteX31" fmla="*/ 1201479 w 6241311"/>
              <a:gd name="connsiteY31" fmla="*/ 1477925 h 1520456"/>
              <a:gd name="connsiteX32" fmla="*/ 882502 w 6241311"/>
              <a:gd name="connsiteY32" fmla="*/ 1477925 h 1520456"/>
              <a:gd name="connsiteX33" fmla="*/ 520995 w 6241311"/>
              <a:gd name="connsiteY33" fmla="*/ 1520456 h 1520456"/>
              <a:gd name="connsiteX34" fmla="*/ 202018 w 6241311"/>
              <a:gd name="connsiteY34" fmla="*/ 1520456 h 1520456"/>
              <a:gd name="connsiteX35" fmla="*/ 0 w 6241311"/>
              <a:gd name="connsiteY35" fmla="*/ 1509823 h 1520456"/>
              <a:gd name="connsiteX0" fmla="*/ 6241311 w 6241311"/>
              <a:gd name="connsiteY0" fmla="*/ 0 h 1520456"/>
              <a:gd name="connsiteX1" fmla="*/ 5837274 w 6241311"/>
              <a:gd name="connsiteY1" fmla="*/ 116958 h 1520456"/>
              <a:gd name="connsiteX2" fmla="*/ 5411972 w 6241311"/>
              <a:gd name="connsiteY2" fmla="*/ 212651 h 1520456"/>
              <a:gd name="connsiteX3" fmla="*/ 5231218 w 6241311"/>
              <a:gd name="connsiteY3" fmla="*/ 265814 h 1520456"/>
              <a:gd name="connsiteX4" fmla="*/ 5135525 w 6241311"/>
              <a:gd name="connsiteY4" fmla="*/ 393405 h 1520456"/>
              <a:gd name="connsiteX5" fmla="*/ 5029200 w 6241311"/>
              <a:gd name="connsiteY5" fmla="*/ 659218 h 1520456"/>
              <a:gd name="connsiteX6" fmla="*/ 4933507 w 6241311"/>
              <a:gd name="connsiteY6" fmla="*/ 882502 h 1520456"/>
              <a:gd name="connsiteX7" fmla="*/ 4667693 w 6241311"/>
              <a:gd name="connsiteY7" fmla="*/ 1020725 h 1520456"/>
              <a:gd name="connsiteX8" fmla="*/ 4412511 w 6241311"/>
              <a:gd name="connsiteY8" fmla="*/ 1095153 h 1520456"/>
              <a:gd name="connsiteX9" fmla="*/ 4231758 w 6241311"/>
              <a:gd name="connsiteY9" fmla="*/ 1073888 h 1520456"/>
              <a:gd name="connsiteX10" fmla="*/ 4093535 w 6241311"/>
              <a:gd name="connsiteY10" fmla="*/ 978195 h 1520456"/>
              <a:gd name="connsiteX11" fmla="*/ 3997842 w 6241311"/>
              <a:gd name="connsiteY11" fmla="*/ 776177 h 1520456"/>
              <a:gd name="connsiteX12" fmla="*/ 3934046 w 6241311"/>
              <a:gd name="connsiteY12" fmla="*/ 499730 h 1520456"/>
              <a:gd name="connsiteX13" fmla="*/ 3838353 w 6241311"/>
              <a:gd name="connsiteY13" fmla="*/ 425302 h 1520456"/>
              <a:gd name="connsiteX14" fmla="*/ 3721395 w 6241311"/>
              <a:gd name="connsiteY14" fmla="*/ 425302 h 1520456"/>
              <a:gd name="connsiteX15" fmla="*/ 3668232 w 6241311"/>
              <a:gd name="connsiteY15" fmla="*/ 520995 h 1520456"/>
              <a:gd name="connsiteX16" fmla="*/ 3646967 w 6241311"/>
              <a:gd name="connsiteY16" fmla="*/ 712381 h 1520456"/>
              <a:gd name="connsiteX17" fmla="*/ 3572539 w 6241311"/>
              <a:gd name="connsiteY17" fmla="*/ 776177 h 1520456"/>
              <a:gd name="connsiteX18" fmla="*/ 3476846 w 6241311"/>
              <a:gd name="connsiteY18" fmla="*/ 744279 h 1520456"/>
              <a:gd name="connsiteX19" fmla="*/ 3455581 w 6241311"/>
              <a:gd name="connsiteY19" fmla="*/ 520995 h 1520456"/>
              <a:gd name="connsiteX20" fmla="*/ 3423684 w 6241311"/>
              <a:gd name="connsiteY20" fmla="*/ 489098 h 1520456"/>
              <a:gd name="connsiteX21" fmla="*/ 3306725 w 6241311"/>
              <a:gd name="connsiteY21" fmla="*/ 489098 h 1520456"/>
              <a:gd name="connsiteX22" fmla="*/ 3232298 w 6241311"/>
              <a:gd name="connsiteY22" fmla="*/ 818707 h 1520456"/>
              <a:gd name="connsiteX23" fmla="*/ 3147237 w 6241311"/>
              <a:gd name="connsiteY23" fmla="*/ 871870 h 1520456"/>
              <a:gd name="connsiteX24" fmla="*/ 3026292 w 6241311"/>
              <a:gd name="connsiteY24" fmla="*/ 610043 h 1520456"/>
              <a:gd name="connsiteX25" fmla="*/ 2753832 w 6241311"/>
              <a:gd name="connsiteY25" fmla="*/ 652573 h 1520456"/>
              <a:gd name="connsiteX26" fmla="*/ 2594344 w 6241311"/>
              <a:gd name="connsiteY26" fmla="*/ 871870 h 1520456"/>
              <a:gd name="connsiteX27" fmla="*/ 2381693 w 6241311"/>
              <a:gd name="connsiteY27" fmla="*/ 1180214 h 1520456"/>
              <a:gd name="connsiteX28" fmla="*/ 2243470 w 6241311"/>
              <a:gd name="connsiteY28" fmla="*/ 1307805 h 1520456"/>
              <a:gd name="connsiteX29" fmla="*/ 1839432 w 6241311"/>
              <a:gd name="connsiteY29" fmla="*/ 1403498 h 1520456"/>
              <a:gd name="connsiteX30" fmla="*/ 1424763 w 6241311"/>
              <a:gd name="connsiteY30" fmla="*/ 1446028 h 1520456"/>
              <a:gd name="connsiteX31" fmla="*/ 1201479 w 6241311"/>
              <a:gd name="connsiteY31" fmla="*/ 1477925 h 1520456"/>
              <a:gd name="connsiteX32" fmla="*/ 882502 w 6241311"/>
              <a:gd name="connsiteY32" fmla="*/ 1477925 h 1520456"/>
              <a:gd name="connsiteX33" fmla="*/ 520995 w 6241311"/>
              <a:gd name="connsiteY33" fmla="*/ 1520456 h 1520456"/>
              <a:gd name="connsiteX34" fmla="*/ 202018 w 6241311"/>
              <a:gd name="connsiteY34" fmla="*/ 1520456 h 1520456"/>
              <a:gd name="connsiteX35" fmla="*/ 0 w 6241311"/>
              <a:gd name="connsiteY35" fmla="*/ 1509823 h 1520456"/>
              <a:gd name="connsiteX0" fmla="*/ 6241311 w 6241311"/>
              <a:gd name="connsiteY0" fmla="*/ 0 h 1520456"/>
              <a:gd name="connsiteX1" fmla="*/ 5837274 w 6241311"/>
              <a:gd name="connsiteY1" fmla="*/ 116958 h 1520456"/>
              <a:gd name="connsiteX2" fmla="*/ 5411972 w 6241311"/>
              <a:gd name="connsiteY2" fmla="*/ 212651 h 1520456"/>
              <a:gd name="connsiteX3" fmla="*/ 5250268 w 6241311"/>
              <a:gd name="connsiteY3" fmla="*/ 268195 h 1520456"/>
              <a:gd name="connsiteX4" fmla="*/ 5135525 w 6241311"/>
              <a:gd name="connsiteY4" fmla="*/ 393405 h 1520456"/>
              <a:gd name="connsiteX5" fmla="*/ 5029200 w 6241311"/>
              <a:gd name="connsiteY5" fmla="*/ 659218 h 1520456"/>
              <a:gd name="connsiteX6" fmla="*/ 4933507 w 6241311"/>
              <a:gd name="connsiteY6" fmla="*/ 882502 h 1520456"/>
              <a:gd name="connsiteX7" fmla="*/ 4667693 w 6241311"/>
              <a:gd name="connsiteY7" fmla="*/ 1020725 h 1520456"/>
              <a:gd name="connsiteX8" fmla="*/ 4412511 w 6241311"/>
              <a:gd name="connsiteY8" fmla="*/ 1095153 h 1520456"/>
              <a:gd name="connsiteX9" fmla="*/ 4231758 w 6241311"/>
              <a:gd name="connsiteY9" fmla="*/ 1073888 h 1520456"/>
              <a:gd name="connsiteX10" fmla="*/ 4093535 w 6241311"/>
              <a:gd name="connsiteY10" fmla="*/ 978195 h 1520456"/>
              <a:gd name="connsiteX11" fmla="*/ 3997842 w 6241311"/>
              <a:gd name="connsiteY11" fmla="*/ 776177 h 1520456"/>
              <a:gd name="connsiteX12" fmla="*/ 3934046 w 6241311"/>
              <a:gd name="connsiteY12" fmla="*/ 499730 h 1520456"/>
              <a:gd name="connsiteX13" fmla="*/ 3838353 w 6241311"/>
              <a:gd name="connsiteY13" fmla="*/ 425302 h 1520456"/>
              <a:gd name="connsiteX14" fmla="*/ 3721395 w 6241311"/>
              <a:gd name="connsiteY14" fmla="*/ 425302 h 1520456"/>
              <a:gd name="connsiteX15" fmla="*/ 3668232 w 6241311"/>
              <a:gd name="connsiteY15" fmla="*/ 520995 h 1520456"/>
              <a:gd name="connsiteX16" fmla="*/ 3646967 w 6241311"/>
              <a:gd name="connsiteY16" fmla="*/ 712381 h 1520456"/>
              <a:gd name="connsiteX17" fmla="*/ 3572539 w 6241311"/>
              <a:gd name="connsiteY17" fmla="*/ 776177 h 1520456"/>
              <a:gd name="connsiteX18" fmla="*/ 3476846 w 6241311"/>
              <a:gd name="connsiteY18" fmla="*/ 744279 h 1520456"/>
              <a:gd name="connsiteX19" fmla="*/ 3455581 w 6241311"/>
              <a:gd name="connsiteY19" fmla="*/ 520995 h 1520456"/>
              <a:gd name="connsiteX20" fmla="*/ 3423684 w 6241311"/>
              <a:gd name="connsiteY20" fmla="*/ 489098 h 1520456"/>
              <a:gd name="connsiteX21" fmla="*/ 3306725 w 6241311"/>
              <a:gd name="connsiteY21" fmla="*/ 489098 h 1520456"/>
              <a:gd name="connsiteX22" fmla="*/ 3232298 w 6241311"/>
              <a:gd name="connsiteY22" fmla="*/ 818707 h 1520456"/>
              <a:gd name="connsiteX23" fmla="*/ 3147237 w 6241311"/>
              <a:gd name="connsiteY23" fmla="*/ 871870 h 1520456"/>
              <a:gd name="connsiteX24" fmla="*/ 3026292 w 6241311"/>
              <a:gd name="connsiteY24" fmla="*/ 610043 h 1520456"/>
              <a:gd name="connsiteX25" fmla="*/ 2753832 w 6241311"/>
              <a:gd name="connsiteY25" fmla="*/ 652573 h 1520456"/>
              <a:gd name="connsiteX26" fmla="*/ 2594344 w 6241311"/>
              <a:gd name="connsiteY26" fmla="*/ 871870 h 1520456"/>
              <a:gd name="connsiteX27" fmla="*/ 2381693 w 6241311"/>
              <a:gd name="connsiteY27" fmla="*/ 1180214 h 1520456"/>
              <a:gd name="connsiteX28" fmla="*/ 2243470 w 6241311"/>
              <a:gd name="connsiteY28" fmla="*/ 1307805 h 1520456"/>
              <a:gd name="connsiteX29" fmla="*/ 1839432 w 6241311"/>
              <a:gd name="connsiteY29" fmla="*/ 1403498 h 1520456"/>
              <a:gd name="connsiteX30" fmla="*/ 1424763 w 6241311"/>
              <a:gd name="connsiteY30" fmla="*/ 1446028 h 1520456"/>
              <a:gd name="connsiteX31" fmla="*/ 1201479 w 6241311"/>
              <a:gd name="connsiteY31" fmla="*/ 1477925 h 1520456"/>
              <a:gd name="connsiteX32" fmla="*/ 882502 w 6241311"/>
              <a:gd name="connsiteY32" fmla="*/ 1477925 h 1520456"/>
              <a:gd name="connsiteX33" fmla="*/ 520995 w 6241311"/>
              <a:gd name="connsiteY33" fmla="*/ 1520456 h 1520456"/>
              <a:gd name="connsiteX34" fmla="*/ 202018 w 6241311"/>
              <a:gd name="connsiteY34" fmla="*/ 1520456 h 1520456"/>
              <a:gd name="connsiteX35" fmla="*/ 0 w 6241311"/>
              <a:gd name="connsiteY35" fmla="*/ 1509823 h 1520456"/>
              <a:gd name="connsiteX0" fmla="*/ 6241311 w 6241311"/>
              <a:gd name="connsiteY0" fmla="*/ 0 h 1520456"/>
              <a:gd name="connsiteX1" fmla="*/ 5837274 w 6241311"/>
              <a:gd name="connsiteY1" fmla="*/ 116958 h 1520456"/>
              <a:gd name="connsiteX2" fmla="*/ 5411972 w 6241311"/>
              <a:gd name="connsiteY2" fmla="*/ 212651 h 1520456"/>
              <a:gd name="connsiteX3" fmla="*/ 5250268 w 6241311"/>
              <a:gd name="connsiteY3" fmla="*/ 268195 h 1520456"/>
              <a:gd name="connsiteX4" fmla="*/ 5135525 w 6241311"/>
              <a:gd name="connsiteY4" fmla="*/ 393405 h 1520456"/>
              <a:gd name="connsiteX5" fmla="*/ 5029200 w 6241311"/>
              <a:gd name="connsiteY5" fmla="*/ 659218 h 1520456"/>
              <a:gd name="connsiteX6" fmla="*/ 4933507 w 6241311"/>
              <a:gd name="connsiteY6" fmla="*/ 882502 h 1520456"/>
              <a:gd name="connsiteX7" fmla="*/ 4667693 w 6241311"/>
              <a:gd name="connsiteY7" fmla="*/ 1020725 h 1520456"/>
              <a:gd name="connsiteX8" fmla="*/ 4412511 w 6241311"/>
              <a:gd name="connsiteY8" fmla="*/ 1095153 h 1520456"/>
              <a:gd name="connsiteX9" fmla="*/ 4231758 w 6241311"/>
              <a:gd name="connsiteY9" fmla="*/ 1073888 h 1520456"/>
              <a:gd name="connsiteX10" fmla="*/ 4093535 w 6241311"/>
              <a:gd name="connsiteY10" fmla="*/ 978195 h 1520456"/>
              <a:gd name="connsiteX11" fmla="*/ 3997842 w 6241311"/>
              <a:gd name="connsiteY11" fmla="*/ 776177 h 1520456"/>
              <a:gd name="connsiteX12" fmla="*/ 3934046 w 6241311"/>
              <a:gd name="connsiteY12" fmla="*/ 499730 h 1520456"/>
              <a:gd name="connsiteX13" fmla="*/ 3886477 w 6241311"/>
              <a:gd name="connsiteY13" fmla="*/ 431283 h 1520456"/>
              <a:gd name="connsiteX14" fmla="*/ 3838353 w 6241311"/>
              <a:gd name="connsiteY14" fmla="*/ 425302 h 1520456"/>
              <a:gd name="connsiteX15" fmla="*/ 3721395 w 6241311"/>
              <a:gd name="connsiteY15" fmla="*/ 425302 h 1520456"/>
              <a:gd name="connsiteX16" fmla="*/ 3668232 w 6241311"/>
              <a:gd name="connsiteY16" fmla="*/ 520995 h 1520456"/>
              <a:gd name="connsiteX17" fmla="*/ 3646967 w 6241311"/>
              <a:gd name="connsiteY17" fmla="*/ 712381 h 1520456"/>
              <a:gd name="connsiteX18" fmla="*/ 3572539 w 6241311"/>
              <a:gd name="connsiteY18" fmla="*/ 776177 h 1520456"/>
              <a:gd name="connsiteX19" fmla="*/ 3476846 w 6241311"/>
              <a:gd name="connsiteY19" fmla="*/ 744279 h 1520456"/>
              <a:gd name="connsiteX20" fmla="*/ 3455581 w 6241311"/>
              <a:gd name="connsiteY20" fmla="*/ 520995 h 1520456"/>
              <a:gd name="connsiteX21" fmla="*/ 3423684 w 6241311"/>
              <a:gd name="connsiteY21" fmla="*/ 489098 h 1520456"/>
              <a:gd name="connsiteX22" fmla="*/ 3306725 w 6241311"/>
              <a:gd name="connsiteY22" fmla="*/ 489098 h 1520456"/>
              <a:gd name="connsiteX23" fmla="*/ 3232298 w 6241311"/>
              <a:gd name="connsiteY23" fmla="*/ 818707 h 1520456"/>
              <a:gd name="connsiteX24" fmla="*/ 3147237 w 6241311"/>
              <a:gd name="connsiteY24" fmla="*/ 871870 h 1520456"/>
              <a:gd name="connsiteX25" fmla="*/ 3026292 w 6241311"/>
              <a:gd name="connsiteY25" fmla="*/ 610043 h 1520456"/>
              <a:gd name="connsiteX26" fmla="*/ 2753832 w 6241311"/>
              <a:gd name="connsiteY26" fmla="*/ 652573 h 1520456"/>
              <a:gd name="connsiteX27" fmla="*/ 2594344 w 6241311"/>
              <a:gd name="connsiteY27" fmla="*/ 871870 h 1520456"/>
              <a:gd name="connsiteX28" fmla="*/ 2381693 w 6241311"/>
              <a:gd name="connsiteY28" fmla="*/ 1180214 h 1520456"/>
              <a:gd name="connsiteX29" fmla="*/ 2243470 w 6241311"/>
              <a:gd name="connsiteY29" fmla="*/ 1307805 h 1520456"/>
              <a:gd name="connsiteX30" fmla="*/ 1839432 w 6241311"/>
              <a:gd name="connsiteY30" fmla="*/ 1403498 h 1520456"/>
              <a:gd name="connsiteX31" fmla="*/ 1424763 w 6241311"/>
              <a:gd name="connsiteY31" fmla="*/ 1446028 h 1520456"/>
              <a:gd name="connsiteX32" fmla="*/ 1201479 w 6241311"/>
              <a:gd name="connsiteY32" fmla="*/ 1477925 h 1520456"/>
              <a:gd name="connsiteX33" fmla="*/ 882502 w 6241311"/>
              <a:gd name="connsiteY33" fmla="*/ 1477925 h 1520456"/>
              <a:gd name="connsiteX34" fmla="*/ 520995 w 6241311"/>
              <a:gd name="connsiteY34" fmla="*/ 1520456 h 1520456"/>
              <a:gd name="connsiteX35" fmla="*/ 202018 w 6241311"/>
              <a:gd name="connsiteY35" fmla="*/ 1520456 h 1520456"/>
              <a:gd name="connsiteX36" fmla="*/ 0 w 6241311"/>
              <a:gd name="connsiteY36" fmla="*/ 1509823 h 1520456"/>
              <a:gd name="connsiteX0" fmla="*/ 6241311 w 6241311"/>
              <a:gd name="connsiteY0" fmla="*/ 0 h 1520456"/>
              <a:gd name="connsiteX1" fmla="*/ 5837274 w 6241311"/>
              <a:gd name="connsiteY1" fmla="*/ 116958 h 1520456"/>
              <a:gd name="connsiteX2" fmla="*/ 5411972 w 6241311"/>
              <a:gd name="connsiteY2" fmla="*/ 212651 h 1520456"/>
              <a:gd name="connsiteX3" fmla="*/ 5250268 w 6241311"/>
              <a:gd name="connsiteY3" fmla="*/ 268195 h 1520456"/>
              <a:gd name="connsiteX4" fmla="*/ 5135525 w 6241311"/>
              <a:gd name="connsiteY4" fmla="*/ 393405 h 1520456"/>
              <a:gd name="connsiteX5" fmla="*/ 5029200 w 6241311"/>
              <a:gd name="connsiteY5" fmla="*/ 659218 h 1520456"/>
              <a:gd name="connsiteX6" fmla="*/ 4933507 w 6241311"/>
              <a:gd name="connsiteY6" fmla="*/ 882502 h 1520456"/>
              <a:gd name="connsiteX7" fmla="*/ 4667693 w 6241311"/>
              <a:gd name="connsiteY7" fmla="*/ 1020725 h 1520456"/>
              <a:gd name="connsiteX8" fmla="*/ 4412511 w 6241311"/>
              <a:gd name="connsiteY8" fmla="*/ 1095153 h 1520456"/>
              <a:gd name="connsiteX9" fmla="*/ 4231758 w 6241311"/>
              <a:gd name="connsiteY9" fmla="*/ 1073888 h 1520456"/>
              <a:gd name="connsiteX10" fmla="*/ 4093535 w 6241311"/>
              <a:gd name="connsiteY10" fmla="*/ 978195 h 1520456"/>
              <a:gd name="connsiteX11" fmla="*/ 3997842 w 6241311"/>
              <a:gd name="connsiteY11" fmla="*/ 776177 h 1520456"/>
              <a:gd name="connsiteX12" fmla="*/ 3934046 w 6241311"/>
              <a:gd name="connsiteY12" fmla="*/ 499730 h 1520456"/>
              <a:gd name="connsiteX13" fmla="*/ 3886477 w 6241311"/>
              <a:gd name="connsiteY13" fmla="*/ 431283 h 1520456"/>
              <a:gd name="connsiteX14" fmla="*/ 3838353 w 6241311"/>
              <a:gd name="connsiteY14" fmla="*/ 425302 h 1520456"/>
              <a:gd name="connsiteX15" fmla="*/ 3721395 w 6241311"/>
              <a:gd name="connsiteY15" fmla="*/ 425302 h 1520456"/>
              <a:gd name="connsiteX16" fmla="*/ 3656326 w 6241311"/>
              <a:gd name="connsiteY16" fmla="*/ 504326 h 1520456"/>
              <a:gd name="connsiteX17" fmla="*/ 3646967 w 6241311"/>
              <a:gd name="connsiteY17" fmla="*/ 712381 h 1520456"/>
              <a:gd name="connsiteX18" fmla="*/ 3572539 w 6241311"/>
              <a:gd name="connsiteY18" fmla="*/ 776177 h 1520456"/>
              <a:gd name="connsiteX19" fmla="*/ 3476846 w 6241311"/>
              <a:gd name="connsiteY19" fmla="*/ 744279 h 1520456"/>
              <a:gd name="connsiteX20" fmla="*/ 3455581 w 6241311"/>
              <a:gd name="connsiteY20" fmla="*/ 520995 h 1520456"/>
              <a:gd name="connsiteX21" fmla="*/ 3423684 w 6241311"/>
              <a:gd name="connsiteY21" fmla="*/ 489098 h 1520456"/>
              <a:gd name="connsiteX22" fmla="*/ 3306725 w 6241311"/>
              <a:gd name="connsiteY22" fmla="*/ 489098 h 1520456"/>
              <a:gd name="connsiteX23" fmla="*/ 3232298 w 6241311"/>
              <a:gd name="connsiteY23" fmla="*/ 818707 h 1520456"/>
              <a:gd name="connsiteX24" fmla="*/ 3147237 w 6241311"/>
              <a:gd name="connsiteY24" fmla="*/ 871870 h 1520456"/>
              <a:gd name="connsiteX25" fmla="*/ 3026292 w 6241311"/>
              <a:gd name="connsiteY25" fmla="*/ 610043 h 1520456"/>
              <a:gd name="connsiteX26" fmla="*/ 2753832 w 6241311"/>
              <a:gd name="connsiteY26" fmla="*/ 652573 h 1520456"/>
              <a:gd name="connsiteX27" fmla="*/ 2594344 w 6241311"/>
              <a:gd name="connsiteY27" fmla="*/ 871870 h 1520456"/>
              <a:gd name="connsiteX28" fmla="*/ 2381693 w 6241311"/>
              <a:gd name="connsiteY28" fmla="*/ 1180214 h 1520456"/>
              <a:gd name="connsiteX29" fmla="*/ 2243470 w 6241311"/>
              <a:gd name="connsiteY29" fmla="*/ 1307805 h 1520456"/>
              <a:gd name="connsiteX30" fmla="*/ 1839432 w 6241311"/>
              <a:gd name="connsiteY30" fmla="*/ 1403498 h 1520456"/>
              <a:gd name="connsiteX31" fmla="*/ 1424763 w 6241311"/>
              <a:gd name="connsiteY31" fmla="*/ 1446028 h 1520456"/>
              <a:gd name="connsiteX32" fmla="*/ 1201479 w 6241311"/>
              <a:gd name="connsiteY32" fmla="*/ 1477925 h 1520456"/>
              <a:gd name="connsiteX33" fmla="*/ 882502 w 6241311"/>
              <a:gd name="connsiteY33" fmla="*/ 1477925 h 1520456"/>
              <a:gd name="connsiteX34" fmla="*/ 520995 w 6241311"/>
              <a:gd name="connsiteY34" fmla="*/ 1520456 h 1520456"/>
              <a:gd name="connsiteX35" fmla="*/ 202018 w 6241311"/>
              <a:gd name="connsiteY35" fmla="*/ 1520456 h 1520456"/>
              <a:gd name="connsiteX36" fmla="*/ 0 w 6241311"/>
              <a:gd name="connsiteY36" fmla="*/ 1509823 h 1520456"/>
              <a:gd name="connsiteX0" fmla="*/ 6241311 w 6241311"/>
              <a:gd name="connsiteY0" fmla="*/ 0 h 1520456"/>
              <a:gd name="connsiteX1" fmla="*/ 5837274 w 6241311"/>
              <a:gd name="connsiteY1" fmla="*/ 116958 h 1520456"/>
              <a:gd name="connsiteX2" fmla="*/ 5411972 w 6241311"/>
              <a:gd name="connsiteY2" fmla="*/ 212651 h 1520456"/>
              <a:gd name="connsiteX3" fmla="*/ 5250268 w 6241311"/>
              <a:gd name="connsiteY3" fmla="*/ 268195 h 1520456"/>
              <a:gd name="connsiteX4" fmla="*/ 5135525 w 6241311"/>
              <a:gd name="connsiteY4" fmla="*/ 393405 h 1520456"/>
              <a:gd name="connsiteX5" fmla="*/ 5029200 w 6241311"/>
              <a:gd name="connsiteY5" fmla="*/ 659218 h 1520456"/>
              <a:gd name="connsiteX6" fmla="*/ 4933507 w 6241311"/>
              <a:gd name="connsiteY6" fmla="*/ 882502 h 1520456"/>
              <a:gd name="connsiteX7" fmla="*/ 4667693 w 6241311"/>
              <a:gd name="connsiteY7" fmla="*/ 1020725 h 1520456"/>
              <a:gd name="connsiteX8" fmla="*/ 4412511 w 6241311"/>
              <a:gd name="connsiteY8" fmla="*/ 1095153 h 1520456"/>
              <a:gd name="connsiteX9" fmla="*/ 4231758 w 6241311"/>
              <a:gd name="connsiteY9" fmla="*/ 1073888 h 1520456"/>
              <a:gd name="connsiteX10" fmla="*/ 4093535 w 6241311"/>
              <a:gd name="connsiteY10" fmla="*/ 978195 h 1520456"/>
              <a:gd name="connsiteX11" fmla="*/ 3997842 w 6241311"/>
              <a:gd name="connsiteY11" fmla="*/ 776177 h 1520456"/>
              <a:gd name="connsiteX12" fmla="*/ 3934046 w 6241311"/>
              <a:gd name="connsiteY12" fmla="*/ 499730 h 1520456"/>
              <a:gd name="connsiteX13" fmla="*/ 3886477 w 6241311"/>
              <a:gd name="connsiteY13" fmla="*/ 431283 h 1520456"/>
              <a:gd name="connsiteX14" fmla="*/ 3838353 w 6241311"/>
              <a:gd name="connsiteY14" fmla="*/ 425302 h 1520456"/>
              <a:gd name="connsiteX15" fmla="*/ 3721395 w 6241311"/>
              <a:gd name="connsiteY15" fmla="*/ 425302 h 1520456"/>
              <a:gd name="connsiteX16" fmla="*/ 3669783 w 6241311"/>
              <a:gd name="connsiteY16" fmla="*/ 438427 h 1520456"/>
              <a:gd name="connsiteX17" fmla="*/ 3656326 w 6241311"/>
              <a:gd name="connsiteY17" fmla="*/ 504326 h 1520456"/>
              <a:gd name="connsiteX18" fmla="*/ 3646967 w 6241311"/>
              <a:gd name="connsiteY18" fmla="*/ 712381 h 1520456"/>
              <a:gd name="connsiteX19" fmla="*/ 3572539 w 6241311"/>
              <a:gd name="connsiteY19" fmla="*/ 776177 h 1520456"/>
              <a:gd name="connsiteX20" fmla="*/ 3476846 w 6241311"/>
              <a:gd name="connsiteY20" fmla="*/ 744279 h 1520456"/>
              <a:gd name="connsiteX21" fmla="*/ 3455581 w 6241311"/>
              <a:gd name="connsiteY21" fmla="*/ 520995 h 1520456"/>
              <a:gd name="connsiteX22" fmla="*/ 3423684 w 6241311"/>
              <a:gd name="connsiteY22" fmla="*/ 489098 h 1520456"/>
              <a:gd name="connsiteX23" fmla="*/ 3306725 w 6241311"/>
              <a:gd name="connsiteY23" fmla="*/ 489098 h 1520456"/>
              <a:gd name="connsiteX24" fmla="*/ 3232298 w 6241311"/>
              <a:gd name="connsiteY24" fmla="*/ 818707 h 1520456"/>
              <a:gd name="connsiteX25" fmla="*/ 3147237 w 6241311"/>
              <a:gd name="connsiteY25" fmla="*/ 871870 h 1520456"/>
              <a:gd name="connsiteX26" fmla="*/ 3026292 w 6241311"/>
              <a:gd name="connsiteY26" fmla="*/ 610043 h 1520456"/>
              <a:gd name="connsiteX27" fmla="*/ 2753832 w 6241311"/>
              <a:gd name="connsiteY27" fmla="*/ 652573 h 1520456"/>
              <a:gd name="connsiteX28" fmla="*/ 2594344 w 6241311"/>
              <a:gd name="connsiteY28" fmla="*/ 871870 h 1520456"/>
              <a:gd name="connsiteX29" fmla="*/ 2381693 w 6241311"/>
              <a:gd name="connsiteY29" fmla="*/ 1180214 h 1520456"/>
              <a:gd name="connsiteX30" fmla="*/ 2243470 w 6241311"/>
              <a:gd name="connsiteY30" fmla="*/ 1307805 h 1520456"/>
              <a:gd name="connsiteX31" fmla="*/ 1839432 w 6241311"/>
              <a:gd name="connsiteY31" fmla="*/ 1403498 h 1520456"/>
              <a:gd name="connsiteX32" fmla="*/ 1424763 w 6241311"/>
              <a:gd name="connsiteY32" fmla="*/ 1446028 h 1520456"/>
              <a:gd name="connsiteX33" fmla="*/ 1201479 w 6241311"/>
              <a:gd name="connsiteY33" fmla="*/ 1477925 h 1520456"/>
              <a:gd name="connsiteX34" fmla="*/ 882502 w 6241311"/>
              <a:gd name="connsiteY34" fmla="*/ 1477925 h 1520456"/>
              <a:gd name="connsiteX35" fmla="*/ 520995 w 6241311"/>
              <a:gd name="connsiteY35" fmla="*/ 1520456 h 1520456"/>
              <a:gd name="connsiteX36" fmla="*/ 202018 w 6241311"/>
              <a:gd name="connsiteY36" fmla="*/ 1520456 h 1520456"/>
              <a:gd name="connsiteX37" fmla="*/ 0 w 6241311"/>
              <a:gd name="connsiteY37" fmla="*/ 1509823 h 1520456"/>
              <a:gd name="connsiteX0" fmla="*/ 6021158 w 6021158"/>
              <a:gd name="connsiteY0" fmla="*/ 0 h 1471533"/>
              <a:gd name="connsiteX1" fmla="*/ 5837274 w 6021158"/>
              <a:gd name="connsiteY1" fmla="*/ 68035 h 1471533"/>
              <a:gd name="connsiteX2" fmla="*/ 5411972 w 6021158"/>
              <a:gd name="connsiteY2" fmla="*/ 163728 h 1471533"/>
              <a:gd name="connsiteX3" fmla="*/ 5250268 w 6021158"/>
              <a:gd name="connsiteY3" fmla="*/ 219272 h 1471533"/>
              <a:gd name="connsiteX4" fmla="*/ 5135525 w 6021158"/>
              <a:gd name="connsiteY4" fmla="*/ 344482 h 1471533"/>
              <a:gd name="connsiteX5" fmla="*/ 5029200 w 6021158"/>
              <a:gd name="connsiteY5" fmla="*/ 610295 h 1471533"/>
              <a:gd name="connsiteX6" fmla="*/ 4933507 w 6021158"/>
              <a:gd name="connsiteY6" fmla="*/ 833579 h 1471533"/>
              <a:gd name="connsiteX7" fmla="*/ 4667693 w 6021158"/>
              <a:gd name="connsiteY7" fmla="*/ 971802 h 1471533"/>
              <a:gd name="connsiteX8" fmla="*/ 4412511 w 6021158"/>
              <a:gd name="connsiteY8" fmla="*/ 1046230 h 1471533"/>
              <a:gd name="connsiteX9" fmla="*/ 4231758 w 6021158"/>
              <a:gd name="connsiteY9" fmla="*/ 1024965 h 1471533"/>
              <a:gd name="connsiteX10" fmla="*/ 4093535 w 6021158"/>
              <a:gd name="connsiteY10" fmla="*/ 929272 h 1471533"/>
              <a:gd name="connsiteX11" fmla="*/ 3997842 w 6021158"/>
              <a:gd name="connsiteY11" fmla="*/ 727254 h 1471533"/>
              <a:gd name="connsiteX12" fmla="*/ 3934046 w 6021158"/>
              <a:gd name="connsiteY12" fmla="*/ 450807 h 1471533"/>
              <a:gd name="connsiteX13" fmla="*/ 3886477 w 6021158"/>
              <a:gd name="connsiteY13" fmla="*/ 382360 h 1471533"/>
              <a:gd name="connsiteX14" fmla="*/ 3838353 w 6021158"/>
              <a:gd name="connsiteY14" fmla="*/ 376379 h 1471533"/>
              <a:gd name="connsiteX15" fmla="*/ 3721395 w 6021158"/>
              <a:gd name="connsiteY15" fmla="*/ 376379 h 1471533"/>
              <a:gd name="connsiteX16" fmla="*/ 3669783 w 6021158"/>
              <a:gd name="connsiteY16" fmla="*/ 389504 h 1471533"/>
              <a:gd name="connsiteX17" fmla="*/ 3656326 w 6021158"/>
              <a:gd name="connsiteY17" fmla="*/ 455403 h 1471533"/>
              <a:gd name="connsiteX18" fmla="*/ 3646967 w 6021158"/>
              <a:gd name="connsiteY18" fmla="*/ 663458 h 1471533"/>
              <a:gd name="connsiteX19" fmla="*/ 3572539 w 6021158"/>
              <a:gd name="connsiteY19" fmla="*/ 727254 h 1471533"/>
              <a:gd name="connsiteX20" fmla="*/ 3476846 w 6021158"/>
              <a:gd name="connsiteY20" fmla="*/ 695356 h 1471533"/>
              <a:gd name="connsiteX21" fmla="*/ 3455581 w 6021158"/>
              <a:gd name="connsiteY21" fmla="*/ 472072 h 1471533"/>
              <a:gd name="connsiteX22" fmla="*/ 3423684 w 6021158"/>
              <a:gd name="connsiteY22" fmla="*/ 440175 h 1471533"/>
              <a:gd name="connsiteX23" fmla="*/ 3306725 w 6021158"/>
              <a:gd name="connsiteY23" fmla="*/ 440175 h 1471533"/>
              <a:gd name="connsiteX24" fmla="*/ 3232298 w 6021158"/>
              <a:gd name="connsiteY24" fmla="*/ 769784 h 1471533"/>
              <a:gd name="connsiteX25" fmla="*/ 3147237 w 6021158"/>
              <a:gd name="connsiteY25" fmla="*/ 822947 h 1471533"/>
              <a:gd name="connsiteX26" fmla="*/ 3026292 w 6021158"/>
              <a:gd name="connsiteY26" fmla="*/ 561120 h 1471533"/>
              <a:gd name="connsiteX27" fmla="*/ 2753832 w 6021158"/>
              <a:gd name="connsiteY27" fmla="*/ 603650 h 1471533"/>
              <a:gd name="connsiteX28" fmla="*/ 2594344 w 6021158"/>
              <a:gd name="connsiteY28" fmla="*/ 822947 h 1471533"/>
              <a:gd name="connsiteX29" fmla="*/ 2381693 w 6021158"/>
              <a:gd name="connsiteY29" fmla="*/ 1131291 h 1471533"/>
              <a:gd name="connsiteX30" fmla="*/ 2243470 w 6021158"/>
              <a:gd name="connsiteY30" fmla="*/ 1258882 h 1471533"/>
              <a:gd name="connsiteX31" fmla="*/ 1839432 w 6021158"/>
              <a:gd name="connsiteY31" fmla="*/ 1354575 h 1471533"/>
              <a:gd name="connsiteX32" fmla="*/ 1424763 w 6021158"/>
              <a:gd name="connsiteY32" fmla="*/ 1397105 h 1471533"/>
              <a:gd name="connsiteX33" fmla="*/ 1201479 w 6021158"/>
              <a:gd name="connsiteY33" fmla="*/ 1429002 h 1471533"/>
              <a:gd name="connsiteX34" fmla="*/ 882502 w 6021158"/>
              <a:gd name="connsiteY34" fmla="*/ 1429002 h 1471533"/>
              <a:gd name="connsiteX35" fmla="*/ 520995 w 6021158"/>
              <a:gd name="connsiteY35" fmla="*/ 1471533 h 1471533"/>
              <a:gd name="connsiteX36" fmla="*/ 202018 w 6021158"/>
              <a:gd name="connsiteY36" fmla="*/ 1471533 h 1471533"/>
              <a:gd name="connsiteX37" fmla="*/ 0 w 6021158"/>
              <a:gd name="connsiteY37" fmla="*/ 1460900 h 147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21158" h="1471533">
                <a:moveTo>
                  <a:pt x="6021158" y="0"/>
                </a:moveTo>
                <a:lnTo>
                  <a:pt x="5837274" y="68035"/>
                </a:lnTo>
                <a:lnTo>
                  <a:pt x="5411972" y="163728"/>
                </a:lnTo>
                <a:lnTo>
                  <a:pt x="5250268" y="219272"/>
                </a:lnTo>
                <a:lnTo>
                  <a:pt x="5135525" y="344482"/>
                </a:lnTo>
                <a:lnTo>
                  <a:pt x="5029200" y="610295"/>
                </a:lnTo>
                <a:lnTo>
                  <a:pt x="4933507" y="833579"/>
                </a:lnTo>
                <a:lnTo>
                  <a:pt x="4667693" y="971802"/>
                </a:lnTo>
                <a:lnTo>
                  <a:pt x="4412511" y="1046230"/>
                </a:lnTo>
                <a:lnTo>
                  <a:pt x="4231758" y="1024965"/>
                </a:lnTo>
                <a:lnTo>
                  <a:pt x="4093535" y="929272"/>
                </a:lnTo>
                <a:lnTo>
                  <a:pt x="3997842" y="727254"/>
                </a:lnTo>
                <a:lnTo>
                  <a:pt x="3934046" y="450807"/>
                </a:lnTo>
                <a:cubicBezTo>
                  <a:pt x="3915808" y="438310"/>
                  <a:pt x="3904715" y="394857"/>
                  <a:pt x="3886477" y="382360"/>
                </a:cubicBezTo>
                <a:lnTo>
                  <a:pt x="3838353" y="376379"/>
                </a:lnTo>
                <a:lnTo>
                  <a:pt x="3721395" y="376379"/>
                </a:lnTo>
                <a:cubicBezTo>
                  <a:pt x="3712129" y="386310"/>
                  <a:pt x="3679049" y="379573"/>
                  <a:pt x="3669783" y="389504"/>
                </a:cubicBezTo>
                <a:lnTo>
                  <a:pt x="3656326" y="455403"/>
                </a:lnTo>
                <a:lnTo>
                  <a:pt x="3646967" y="663458"/>
                </a:lnTo>
                <a:lnTo>
                  <a:pt x="3572539" y="727254"/>
                </a:lnTo>
                <a:lnTo>
                  <a:pt x="3476846" y="695356"/>
                </a:lnTo>
                <a:lnTo>
                  <a:pt x="3455581" y="472072"/>
                </a:lnTo>
                <a:lnTo>
                  <a:pt x="3423684" y="440175"/>
                </a:lnTo>
                <a:lnTo>
                  <a:pt x="3306725" y="440175"/>
                </a:lnTo>
                <a:lnTo>
                  <a:pt x="3232298" y="769784"/>
                </a:lnTo>
                <a:lnTo>
                  <a:pt x="3147237" y="822947"/>
                </a:lnTo>
                <a:lnTo>
                  <a:pt x="3026292" y="561120"/>
                </a:lnTo>
                <a:lnTo>
                  <a:pt x="2753832" y="603650"/>
                </a:lnTo>
                <a:lnTo>
                  <a:pt x="2594344" y="822947"/>
                </a:lnTo>
                <a:lnTo>
                  <a:pt x="2381693" y="1131291"/>
                </a:lnTo>
                <a:lnTo>
                  <a:pt x="2243470" y="1258882"/>
                </a:lnTo>
                <a:lnTo>
                  <a:pt x="1839432" y="1354575"/>
                </a:lnTo>
                <a:lnTo>
                  <a:pt x="1424763" y="1397105"/>
                </a:lnTo>
                <a:lnTo>
                  <a:pt x="1201479" y="1429002"/>
                </a:lnTo>
                <a:lnTo>
                  <a:pt x="882502" y="1429002"/>
                </a:lnTo>
                <a:lnTo>
                  <a:pt x="520995" y="1471533"/>
                </a:lnTo>
                <a:lnTo>
                  <a:pt x="202018" y="1471533"/>
                </a:lnTo>
                <a:lnTo>
                  <a:pt x="0" y="1460900"/>
                </a:lnTo>
              </a:path>
            </a:pathLst>
          </a:custGeom>
          <a:noFill/>
          <a:ln w="25400" cap="flat" cmpd="sng" algn="ctr">
            <a:solidFill>
              <a:srgbClr val="0099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6" name="Freeform 15"/>
          <p:cNvSpPr/>
          <p:nvPr/>
        </p:nvSpPr>
        <p:spPr>
          <a:xfrm>
            <a:off x="2237920" y="5326990"/>
            <a:ext cx="720645" cy="29390"/>
          </a:xfrm>
          <a:custGeom>
            <a:avLst/>
            <a:gdLst>
              <a:gd name="connsiteX0" fmla="*/ 0 w 1318437"/>
              <a:gd name="connsiteY0" fmla="*/ 10632 h 42530"/>
              <a:gd name="connsiteX1" fmla="*/ 148856 w 1318437"/>
              <a:gd name="connsiteY1" fmla="*/ 42530 h 42530"/>
              <a:gd name="connsiteX2" fmla="*/ 404037 w 1318437"/>
              <a:gd name="connsiteY2" fmla="*/ 21265 h 42530"/>
              <a:gd name="connsiteX3" fmla="*/ 563526 w 1318437"/>
              <a:gd name="connsiteY3" fmla="*/ 21265 h 42530"/>
              <a:gd name="connsiteX4" fmla="*/ 723014 w 1318437"/>
              <a:gd name="connsiteY4" fmla="*/ 21265 h 42530"/>
              <a:gd name="connsiteX5" fmla="*/ 829340 w 1318437"/>
              <a:gd name="connsiteY5" fmla="*/ 10632 h 42530"/>
              <a:gd name="connsiteX6" fmla="*/ 978196 w 1318437"/>
              <a:gd name="connsiteY6" fmla="*/ 10632 h 42530"/>
              <a:gd name="connsiteX7" fmla="*/ 1084521 w 1318437"/>
              <a:gd name="connsiteY7" fmla="*/ 21265 h 42530"/>
              <a:gd name="connsiteX8" fmla="*/ 1233377 w 1318437"/>
              <a:gd name="connsiteY8" fmla="*/ 0 h 42530"/>
              <a:gd name="connsiteX9" fmla="*/ 1318437 w 1318437"/>
              <a:gd name="connsiteY9" fmla="*/ 21265 h 42530"/>
              <a:gd name="connsiteX0" fmla="*/ 0 w 1318437"/>
              <a:gd name="connsiteY0" fmla="*/ 10632 h 42530"/>
              <a:gd name="connsiteX1" fmla="*/ 213150 w 1318437"/>
              <a:gd name="connsiteY1" fmla="*/ 42530 h 42530"/>
              <a:gd name="connsiteX2" fmla="*/ 404037 w 1318437"/>
              <a:gd name="connsiteY2" fmla="*/ 21265 h 42530"/>
              <a:gd name="connsiteX3" fmla="*/ 563526 w 1318437"/>
              <a:gd name="connsiteY3" fmla="*/ 21265 h 42530"/>
              <a:gd name="connsiteX4" fmla="*/ 723014 w 1318437"/>
              <a:gd name="connsiteY4" fmla="*/ 21265 h 42530"/>
              <a:gd name="connsiteX5" fmla="*/ 829340 w 1318437"/>
              <a:gd name="connsiteY5" fmla="*/ 10632 h 42530"/>
              <a:gd name="connsiteX6" fmla="*/ 978196 w 1318437"/>
              <a:gd name="connsiteY6" fmla="*/ 10632 h 42530"/>
              <a:gd name="connsiteX7" fmla="*/ 1084521 w 1318437"/>
              <a:gd name="connsiteY7" fmla="*/ 21265 h 42530"/>
              <a:gd name="connsiteX8" fmla="*/ 1233377 w 1318437"/>
              <a:gd name="connsiteY8" fmla="*/ 0 h 42530"/>
              <a:gd name="connsiteX9" fmla="*/ 1318437 w 1318437"/>
              <a:gd name="connsiteY9" fmla="*/ 21265 h 42530"/>
              <a:gd name="connsiteX0" fmla="*/ 0 w 1105287"/>
              <a:gd name="connsiteY0" fmla="*/ 42530 h 42530"/>
              <a:gd name="connsiteX1" fmla="*/ 190887 w 1105287"/>
              <a:gd name="connsiteY1" fmla="*/ 21265 h 42530"/>
              <a:gd name="connsiteX2" fmla="*/ 350376 w 1105287"/>
              <a:gd name="connsiteY2" fmla="*/ 21265 h 42530"/>
              <a:gd name="connsiteX3" fmla="*/ 509864 w 1105287"/>
              <a:gd name="connsiteY3" fmla="*/ 21265 h 42530"/>
              <a:gd name="connsiteX4" fmla="*/ 616190 w 1105287"/>
              <a:gd name="connsiteY4" fmla="*/ 10632 h 42530"/>
              <a:gd name="connsiteX5" fmla="*/ 765046 w 1105287"/>
              <a:gd name="connsiteY5" fmla="*/ 10632 h 42530"/>
              <a:gd name="connsiteX6" fmla="*/ 871371 w 1105287"/>
              <a:gd name="connsiteY6" fmla="*/ 21265 h 42530"/>
              <a:gd name="connsiteX7" fmla="*/ 1020227 w 1105287"/>
              <a:gd name="connsiteY7" fmla="*/ 0 h 42530"/>
              <a:gd name="connsiteX8" fmla="*/ 1105287 w 1105287"/>
              <a:gd name="connsiteY8" fmla="*/ 21265 h 42530"/>
              <a:gd name="connsiteX0" fmla="*/ 0 w 1105287"/>
              <a:gd name="connsiteY0" fmla="*/ 45077 h 45077"/>
              <a:gd name="connsiteX1" fmla="*/ 190887 w 1105287"/>
              <a:gd name="connsiteY1" fmla="*/ 23812 h 45077"/>
              <a:gd name="connsiteX2" fmla="*/ 350376 w 1105287"/>
              <a:gd name="connsiteY2" fmla="*/ 23812 h 45077"/>
              <a:gd name="connsiteX3" fmla="*/ 505102 w 1105287"/>
              <a:gd name="connsiteY3" fmla="*/ 0 h 45077"/>
              <a:gd name="connsiteX4" fmla="*/ 616190 w 1105287"/>
              <a:gd name="connsiteY4" fmla="*/ 13179 h 45077"/>
              <a:gd name="connsiteX5" fmla="*/ 765046 w 1105287"/>
              <a:gd name="connsiteY5" fmla="*/ 13179 h 45077"/>
              <a:gd name="connsiteX6" fmla="*/ 871371 w 1105287"/>
              <a:gd name="connsiteY6" fmla="*/ 23812 h 45077"/>
              <a:gd name="connsiteX7" fmla="*/ 1020227 w 1105287"/>
              <a:gd name="connsiteY7" fmla="*/ 2547 h 45077"/>
              <a:gd name="connsiteX8" fmla="*/ 1105287 w 1105287"/>
              <a:gd name="connsiteY8" fmla="*/ 23812 h 4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287" h="45077">
                <a:moveTo>
                  <a:pt x="0" y="45077"/>
                </a:moveTo>
                <a:lnTo>
                  <a:pt x="190887" y="23812"/>
                </a:lnTo>
                <a:lnTo>
                  <a:pt x="350376" y="23812"/>
                </a:lnTo>
                <a:lnTo>
                  <a:pt x="505102" y="0"/>
                </a:lnTo>
                <a:lnTo>
                  <a:pt x="616190" y="13179"/>
                </a:lnTo>
                <a:lnTo>
                  <a:pt x="765046" y="13179"/>
                </a:lnTo>
                <a:lnTo>
                  <a:pt x="871371" y="23812"/>
                </a:lnTo>
                <a:lnTo>
                  <a:pt x="1020227" y="2547"/>
                </a:lnTo>
                <a:lnTo>
                  <a:pt x="1105287" y="23812"/>
                </a:lnTo>
              </a:path>
            </a:pathLst>
          </a:custGeom>
          <a:noFill/>
          <a:ln w="25400" cap="flat" cmpd="sng" algn="ctr">
            <a:solidFill>
              <a:srgbClr val="00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nvGrpSpPr>
          <p:cNvPr id="17" name="Group 16"/>
          <p:cNvGrpSpPr/>
          <p:nvPr/>
        </p:nvGrpSpPr>
        <p:grpSpPr>
          <a:xfrm>
            <a:off x="2235573" y="5044422"/>
            <a:ext cx="4650635" cy="1548744"/>
            <a:chOff x="1070787" y="2892055"/>
            <a:chExt cx="7132896" cy="2375381"/>
          </a:xfrm>
        </p:grpSpPr>
        <p:sp>
          <p:nvSpPr>
            <p:cNvPr id="27" name="Freeform 26"/>
            <p:cNvSpPr/>
            <p:nvPr/>
          </p:nvSpPr>
          <p:spPr>
            <a:xfrm>
              <a:off x="2169042" y="2892055"/>
              <a:ext cx="0" cy="2375381"/>
            </a:xfrm>
            <a:custGeom>
              <a:avLst/>
              <a:gdLst>
                <a:gd name="connsiteX0" fmla="*/ 0 w 0"/>
                <a:gd name="connsiteY0" fmla="*/ 0 h 2594344"/>
                <a:gd name="connsiteX1" fmla="*/ 0 w 0"/>
                <a:gd name="connsiteY1" fmla="*/ 2594344 h 2594344"/>
                <a:gd name="connsiteX0" fmla="*/ 0 w 0"/>
                <a:gd name="connsiteY0" fmla="*/ 0 h 9156"/>
                <a:gd name="connsiteX1" fmla="*/ 9525 w 0"/>
                <a:gd name="connsiteY1" fmla="*/ 9156 h 9156"/>
              </a:gdLst>
              <a:ahLst/>
              <a:cxnLst>
                <a:cxn ang="0">
                  <a:pos x="connsiteX0" y="connsiteY0"/>
                </a:cxn>
                <a:cxn ang="0">
                  <a:pos x="connsiteX1" y="connsiteY1"/>
                </a:cxn>
              </a:cxnLst>
              <a:rect l="l" t="t" r="r" b="b"/>
              <a:pathLst>
                <a:path h="9156">
                  <a:moveTo>
                    <a:pt x="0" y="0"/>
                  </a:moveTo>
                  <a:cubicBezTo>
                    <a:pt x="0" y="3333"/>
                    <a:pt x="9525" y="5823"/>
                    <a:pt x="9525" y="9156"/>
                  </a:cubicBezTo>
                </a:path>
              </a:pathLst>
            </a:cu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28" name="Freeform 27"/>
            <p:cNvSpPr/>
            <p:nvPr/>
          </p:nvSpPr>
          <p:spPr>
            <a:xfrm>
              <a:off x="1070787" y="3106922"/>
              <a:ext cx="7132896" cy="8418"/>
            </a:xfrm>
            <a:custGeom>
              <a:avLst/>
              <a:gdLst>
                <a:gd name="connsiteX0" fmla="*/ 0 w 7485321"/>
                <a:gd name="connsiteY0" fmla="*/ 0 h 10632"/>
                <a:gd name="connsiteX1" fmla="*/ 7485321 w 7485321"/>
                <a:gd name="connsiteY1" fmla="*/ 10632 h 10632"/>
                <a:gd name="connsiteX0" fmla="*/ 0 w 7275771"/>
                <a:gd name="connsiteY0" fmla="*/ 0 h 10632"/>
                <a:gd name="connsiteX1" fmla="*/ 7275771 w 7275771"/>
                <a:gd name="connsiteY1" fmla="*/ 10632 h 10632"/>
                <a:gd name="connsiteX0" fmla="*/ 0 w 7132896"/>
                <a:gd name="connsiteY0" fmla="*/ 8418 h 8418"/>
                <a:gd name="connsiteX1" fmla="*/ 7132896 w 7132896"/>
                <a:gd name="connsiteY1" fmla="*/ 0 h 8418"/>
              </a:gdLst>
              <a:ahLst/>
              <a:cxnLst>
                <a:cxn ang="0">
                  <a:pos x="connsiteX0" y="connsiteY0"/>
                </a:cxn>
                <a:cxn ang="0">
                  <a:pos x="connsiteX1" y="connsiteY1"/>
                </a:cxn>
              </a:cxnLst>
              <a:rect l="l" t="t" r="r" b="b"/>
              <a:pathLst>
                <a:path w="7132896" h="8418">
                  <a:moveTo>
                    <a:pt x="0" y="8418"/>
                  </a:moveTo>
                  <a:lnTo>
                    <a:pt x="7132896" y="0"/>
                  </a:lnTo>
                </a:path>
              </a:pathLst>
            </a:custGeom>
            <a:noFill/>
            <a:ln w="25400" cap="flat" cmpd="sng" algn="ctr">
              <a:solidFill>
                <a:sysClr val="windowText" lastClr="0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sp>
        <p:nvSpPr>
          <p:cNvPr id="26" name="Freeform 25"/>
          <p:cNvSpPr/>
          <p:nvPr/>
        </p:nvSpPr>
        <p:spPr>
          <a:xfrm>
            <a:off x="2076008" y="4810346"/>
            <a:ext cx="4952114" cy="7974"/>
          </a:xfrm>
          <a:custGeom>
            <a:avLst/>
            <a:gdLst>
              <a:gd name="connsiteX0" fmla="*/ 0 w 5915025"/>
              <a:gd name="connsiteY0" fmla="*/ 9525 h 9525"/>
              <a:gd name="connsiteX1" fmla="*/ 5915025 w 5915025"/>
              <a:gd name="connsiteY1" fmla="*/ 0 h 9525"/>
            </a:gdLst>
            <a:ahLst/>
            <a:cxnLst>
              <a:cxn ang="0">
                <a:pos x="connsiteX0" y="connsiteY0"/>
              </a:cxn>
              <a:cxn ang="0">
                <a:pos x="connsiteX1" y="connsiteY1"/>
              </a:cxn>
            </a:cxnLst>
            <a:rect l="l" t="t" r="r" b="b"/>
            <a:pathLst>
              <a:path w="5915025" h="9525">
                <a:moveTo>
                  <a:pt x="0" y="9525"/>
                </a:moveTo>
                <a:lnTo>
                  <a:pt x="5915025" y="0"/>
                </a:lnTo>
              </a:path>
            </a:pathLst>
          </a:custGeom>
          <a:noFill/>
          <a:ln w="9525"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pic>
        <p:nvPicPr>
          <p:cNvPr id="23"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1845" y="990600"/>
            <a:ext cx="4799741" cy="369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Freeform 23"/>
          <p:cNvSpPr/>
          <p:nvPr/>
        </p:nvSpPr>
        <p:spPr>
          <a:xfrm>
            <a:off x="4271604" y="2242384"/>
            <a:ext cx="45719" cy="765744"/>
          </a:xfrm>
          <a:custGeom>
            <a:avLst/>
            <a:gdLst>
              <a:gd name="connsiteX0" fmla="*/ 57150 w 57150"/>
              <a:gd name="connsiteY0" fmla="*/ 0 h 1333500"/>
              <a:gd name="connsiteX1" fmla="*/ 0 w 57150"/>
              <a:gd name="connsiteY1" fmla="*/ 1333500 h 1333500"/>
            </a:gdLst>
            <a:ahLst/>
            <a:cxnLst>
              <a:cxn ang="0">
                <a:pos x="connsiteX0" y="connsiteY0"/>
              </a:cxn>
              <a:cxn ang="0">
                <a:pos x="connsiteX1" y="connsiteY1"/>
              </a:cxn>
            </a:cxnLst>
            <a:rect l="l" t="t" r="r" b="b"/>
            <a:pathLst>
              <a:path w="57150" h="1333500">
                <a:moveTo>
                  <a:pt x="57150" y="0"/>
                </a:moveTo>
                <a:lnTo>
                  <a:pt x="0" y="1333500"/>
                </a:lnTo>
              </a:path>
            </a:pathLst>
          </a:custGeom>
          <a:ln w="25400">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kern="0">
              <a:solidFill>
                <a:prstClr val="white"/>
              </a:solidFill>
              <a:latin typeface="Calibri"/>
            </a:endParaRPr>
          </a:p>
        </p:txBody>
      </p:sp>
      <p:grpSp>
        <p:nvGrpSpPr>
          <p:cNvPr id="20" name="Group 19"/>
          <p:cNvGrpSpPr/>
          <p:nvPr/>
        </p:nvGrpSpPr>
        <p:grpSpPr>
          <a:xfrm>
            <a:off x="3096733" y="2346250"/>
            <a:ext cx="3612412" cy="837314"/>
            <a:chOff x="2505075" y="1619250"/>
            <a:chExt cx="4314825" cy="1000125"/>
          </a:xfrm>
        </p:grpSpPr>
        <p:sp>
          <p:nvSpPr>
            <p:cNvPr id="21" name="Freeform 20"/>
            <p:cNvSpPr/>
            <p:nvPr/>
          </p:nvSpPr>
          <p:spPr>
            <a:xfrm>
              <a:off x="2505075" y="1619250"/>
              <a:ext cx="3438525" cy="123825"/>
            </a:xfrm>
            <a:custGeom>
              <a:avLst/>
              <a:gdLst>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57275 w 3438525"/>
                <a:gd name="connsiteY4" fmla="*/ 104775 h 123825"/>
                <a:gd name="connsiteX5" fmla="*/ 1247775 w 3438525"/>
                <a:gd name="connsiteY5" fmla="*/ 47625 h 123825"/>
                <a:gd name="connsiteX6" fmla="*/ 1447800 w 3438525"/>
                <a:gd name="connsiteY6" fmla="*/ 9525 h 123825"/>
                <a:gd name="connsiteX7" fmla="*/ 1685925 w 3438525"/>
                <a:gd name="connsiteY7" fmla="*/ 38100 h 123825"/>
                <a:gd name="connsiteX8" fmla="*/ 2000250 w 3438525"/>
                <a:gd name="connsiteY8" fmla="*/ 66675 h 123825"/>
                <a:gd name="connsiteX9" fmla="*/ 2314575 w 3438525"/>
                <a:gd name="connsiteY9" fmla="*/ 104775 h 123825"/>
                <a:gd name="connsiteX10" fmla="*/ 2686050 w 3438525"/>
                <a:gd name="connsiteY10" fmla="*/ 123825 h 123825"/>
                <a:gd name="connsiteX11" fmla="*/ 3438525 w 3438525"/>
                <a:gd name="connsiteY11"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47775 w 3438525"/>
                <a:gd name="connsiteY5" fmla="*/ 47625 h 123825"/>
                <a:gd name="connsiteX6" fmla="*/ 1447800 w 3438525"/>
                <a:gd name="connsiteY6" fmla="*/ 9525 h 123825"/>
                <a:gd name="connsiteX7" fmla="*/ 1685925 w 3438525"/>
                <a:gd name="connsiteY7" fmla="*/ 38100 h 123825"/>
                <a:gd name="connsiteX8" fmla="*/ 2000250 w 3438525"/>
                <a:gd name="connsiteY8" fmla="*/ 66675 h 123825"/>
                <a:gd name="connsiteX9" fmla="*/ 2314575 w 3438525"/>
                <a:gd name="connsiteY9" fmla="*/ 104775 h 123825"/>
                <a:gd name="connsiteX10" fmla="*/ 2686050 w 3438525"/>
                <a:gd name="connsiteY10" fmla="*/ 123825 h 123825"/>
                <a:gd name="connsiteX11" fmla="*/ 3438525 w 3438525"/>
                <a:gd name="connsiteY11"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76350 w 3438525"/>
                <a:gd name="connsiteY5" fmla="*/ 38100 h 123825"/>
                <a:gd name="connsiteX6" fmla="*/ 1447800 w 3438525"/>
                <a:gd name="connsiteY6" fmla="*/ 9525 h 123825"/>
                <a:gd name="connsiteX7" fmla="*/ 1685925 w 3438525"/>
                <a:gd name="connsiteY7" fmla="*/ 38100 h 123825"/>
                <a:gd name="connsiteX8" fmla="*/ 2000250 w 3438525"/>
                <a:gd name="connsiteY8" fmla="*/ 66675 h 123825"/>
                <a:gd name="connsiteX9" fmla="*/ 2314575 w 3438525"/>
                <a:gd name="connsiteY9" fmla="*/ 104775 h 123825"/>
                <a:gd name="connsiteX10" fmla="*/ 2686050 w 3438525"/>
                <a:gd name="connsiteY10" fmla="*/ 123825 h 123825"/>
                <a:gd name="connsiteX11" fmla="*/ 3438525 w 3438525"/>
                <a:gd name="connsiteY11"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76350 w 3438525"/>
                <a:gd name="connsiteY5" fmla="*/ 38100 h 123825"/>
                <a:gd name="connsiteX6" fmla="*/ 1378744 w 3438525"/>
                <a:gd name="connsiteY6" fmla="*/ 4763 h 123825"/>
                <a:gd name="connsiteX7" fmla="*/ 1447800 w 3438525"/>
                <a:gd name="connsiteY7" fmla="*/ 9525 h 123825"/>
                <a:gd name="connsiteX8" fmla="*/ 1685925 w 3438525"/>
                <a:gd name="connsiteY8" fmla="*/ 38100 h 123825"/>
                <a:gd name="connsiteX9" fmla="*/ 2000250 w 3438525"/>
                <a:gd name="connsiteY9" fmla="*/ 66675 h 123825"/>
                <a:gd name="connsiteX10" fmla="*/ 2314575 w 3438525"/>
                <a:gd name="connsiteY10" fmla="*/ 104775 h 123825"/>
                <a:gd name="connsiteX11" fmla="*/ 2686050 w 3438525"/>
                <a:gd name="connsiteY11" fmla="*/ 123825 h 123825"/>
                <a:gd name="connsiteX12" fmla="*/ 3438525 w 3438525"/>
                <a:gd name="connsiteY12"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35869 w 3438525"/>
                <a:gd name="connsiteY5" fmla="*/ 38100 h 123825"/>
                <a:gd name="connsiteX6" fmla="*/ 1378744 w 3438525"/>
                <a:gd name="connsiteY6" fmla="*/ 4763 h 123825"/>
                <a:gd name="connsiteX7" fmla="*/ 1447800 w 3438525"/>
                <a:gd name="connsiteY7" fmla="*/ 9525 h 123825"/>
                <a:gd name="connsiteX8" fmla="*/ 1685925 w 3438525"/>
                <a:gd name="connsiteY8" fmla="*/ 38100 h 123825"/>
                <a:gd name="connsiteX9" fmla="*/ 2000250 w 3438525"/>
                <a:gd name="connsiteY9" fmla="*/ 66675 h 123825"/>
                <a:gd name="connsiteX10" fmla="*/ 2314575 w 3438525"/>
                <a:gd name="connsiteY10" fmla="*/ 104775 h 123825"/>
                <a:gd name="connsiteX11" fmla="*/ 2686050 w 3438525"/>
                <a:gd name="connsiteY11" fmla="*/ 123825 h 123825"/>
                <a:gd name="connsiteX12" fmla="*/ 3438525 w 3438525"/>
                <a:gd name="connsiteY12" fmla="*/ 857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38525" h="123825">
                  <a:moveTo>
                    <a:pt x="0" y="9525"/>
                  </a:moveTo>
                  <a:lnTo>
                    <a:pt x="371475" y="9525"/>
                  </a:lnTo>
                  <a:lnTo>
                    <a:pt x="571500" y="0"/>
                  </a:lnTo>
                  <a:lnTo>
                    <a:pt x="876300" y="57150"/>
                  </a:lnTo>
                  <a:lnTo>
                    <a:pt x="1028700" y="95250"/>
                  </a:lnTo>
                  <a:lnTo>
                    <a:pt x="1235869" y="38100"/>
                  </a:lnTo>
                  <a:cubicBezTo>
                    <a:pt x="1274763" y="31750"/>
                    <a:pt x="1339850" y="11113"/>
                    <a:pt x="1378744" y="4763"/>
                  </a:cubicBezTo>
                  <a:lnTo>
                    <a:pt x="1447800" y="9525"/>
                  </a:lnTo>
                  <a:lnTo>
                    <a:pt x="1685925" y="38100"/>
                  </a:lnTo>
                  <a:lnTo>
                    <a:pt x="2000250" y="66675"/>
                  </a:lnTo>
                  <a:lnTo>
                    <a:pt x="2314575" y="104775"/>
                  </a:lnTo>
                  <a:lnTo>
                    <a:pt x="2686050" y="123825"/>
                  </a:lnTo>
                  <a:lnTo>
                    <a:pt x="3438525" y="85725"/>
                  </a:lnTo>
                </a:path>
              </a:pathLst>
            </a:custGeom>
            <a:noFill/>
            <a:ln w="12700" cap="flat" cmpd="sng" algn="ctr">
              <a:solidFill>
                <a:srgbClr val="FFFF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22" name="Freeform 21"/>
            <p:cNvSpPr/>
            <p:nvPr/>
          </p:nvSpPr>
          <p:spPr>
            <a:xfrm>
              <a:off x="3124200" y="2409825"/>
              <a:ext cx="3695700" cy="209550"/>
            </a:xfrm>
            <a:custGeom>
              <a:avLst/>
              <a:gdLst>
                <a:gd name="connsiteX0" fmla="*/ 3695700 w 3695700"/>
                <a:gd name="connsiteY0" fmla="*/ 152400 h 209550"/>
                <a:gd name="connsiteX1" fmla="*/ 3257550 w 3695700"/>
                <a:gd name="connsiteY1" fmla="*/ 95250 h 209550"/>
                <a:gd name="connsiteX2" fmla="*/ 3076575 w 3695700"/>
                <a:gd name="connsiteY2" fmla="*/ 95250 h 209550"/>
                <a:gd name="connsiteX3" fmla="*/ 2857500 w 3695700"/>
                <a:gd name="connsiteY3" fmla="*/ 180975 h 209550"/>
                <a:gd name="connsiteX4" fmla="*/ 2552700 w 3695700"/>
                <a:gd name="connsiteY4" fmla="*/ 209550 h 209550"/>
                <a:gd name="connsiteX5" fmla="*/ 2295525 w 3695700"/>
                <a:gd name="connsiteY5" fmla="*/ 123825 h 209550"/>
                <a:gd name="connsiteX6" fmla="*/ 1981200 w 3695700"/>
                <a:gd name="connsiteY6" fmla="*/ 66675 h 209550"/>
                <a:gd name="connsiteX7" fmla="*/ 1590675 w 3695700"/>
                <a:gd name="connsiteY7" fmla="*/ 0 h 209550"/>
                <a:gd name="connsiteX8" fmla="*/ 1228725 w 3695700"/>
                <a:gd name="connsiteY8" fmla="*/ 28575 h 209550"/>
                <a:gd name="connsiteX9" fmla="*/ 800100 w 3695700"/>
                <a:gd name="connsiteY9" fmla="*/ 47625 h 209550"/>
                <a:gd name="connsiteX10" fmla="*/ 438150 w 3695700"/>
                <a:gd name="connsiteY10" fmla="*/ 142875 h 209550"/>
                <a:gd name="connsiteX11" fmla="*/ 0 w 3695700"/>
                <a:gd name="connsiteY11" fmla="*/ 1714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5700" h="209550">
                  <a:moveTo>
                    <a:pt x="3695700" y="152400"/>
                  </a:moveTo>
                  <a:lnTo>
                    <a:pt x="3257550" y="95250"/>
                  </a:lnTo>
                  <a:lnTo>
                    <a:pt x="3076575" y="95250"/>
                  </a:lnTo>
                  <a:lnTo>
                    <a:pt x="2857500" y="180975"/>
                  </a:lnTo>
                  <a:lnTo>
                    <a:pt x="2552700" y="209550"/>
                  </a:lnTo>
                  <a:lnTo>
                    <a:pt x="2295525" y="123825"/>
                  </a:lnTo>
                  <a:lnTo>
                    <a:pt x="1981200" y="66675"/>
                  </a:lnTo>
                  <a:lnTo>
                    <a:pt x="1590675" y="0"/>
                  </a:lnTo>
                  <a:lnTo>
                    <a:pt x="1228725" y="28575"/>
                  </a:lnTo>
                  <a:lnTo>
                    <a:pt x="800100" y="47625"/>
                  </a:lnTo>
                  <a:lnTo>
                    <a:pt x="438150" y="142875"/>
                  </a:lnTo>
                  <a:lnTo>
                    <a:pt x="0" y="171450"/>
                  </a:lnTo>
                </a:path>
              </a:pathLst>
            </a:custGeom>
            <a:noFill/>
            <a:ln w="12700" cap="flat" cmpd="sng" algn="ctr">
              <a:solidFill>
                <a:srgbClr val="FFFF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pic>
        <p:nvPicPr>
          <p:cNvPr id="30"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59540" y="4267200"/>
            <a:ext cx="6591300" cy="423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Freeform 35"/>
          <p:cNvSpPr/>
          <p:nvPr/>
        </p:nvSpPr>
        <p:spPr>
          <a:xfrm>
            <a:off x="2962275" y="5505450"/>
            <a:ext cx="3924300" cy="952500"/>
          </a:xfrm>
          <a:custGeom>
            <a:avLst/>
            <a:gdLst>
              <a:gd name="connsiteX0" fmla="*/ 3924300 w 3924300"/>
              <a:gd name="connsiteY0" fmla="*/ 0 h 952500"/>
              <a:gd name="connsiteX1" fmla="*/ 0 w 3924300"/>
              <a:gd name="connsiteY1" fmla="*/ 952500 h 952500"/>
            </a:gdLst>
            <a:ahLst/>
            <a:cxnLst>
              <a:cxn ang="0">
                <a:pos x="connsiteX0" y="connsiteY0"/>
              </a:cxn>
              <a:cxn ang="0">
                <a:pos x="connsiteX1" y="connsiteY1"/>
              </a:cxn>
            </a:cxnLst>
            <a:rect l="l" t="t" r="r" b="b"/>
            <a:pathLst>
              <a:path w="3924300" h="952500">
                <a:moveTo>
                  <a:pt x="3924300" y="0"/>
                </a:moveTo>
                <a:lnTo>
                  <a:pt x="0" y="952500"/>
                </a:lnTo>
              </a:path>
            </a:pathLst>
          </a:custGeom>
          <a:noFill/>
          <a:ln w="25400">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877265" y="993812"/>
            <a:ext cx="1075937"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2013</a:t>
            </a:r>
          </a:p>
        </p:txBody>
      </p:sp>
      <p:sp>
        <p:nvSpPr>
          <p:cNvPr id="38" name="TextBox 37"/>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and Subsidence</a:t>
            </a:r>
          </a:p>
        </p:txBody>
      </p:sp>
    </p:spTree>
    <p:extLst>
      <p:ext uri="{BB962C8B-B14F-4D97-AF65-F5344CB8AC3E}">
        <p14:creationId xmlns:p14="http://schemas.microsoft.com/office/powerpoint/2010/main" val="420831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000">
            <a:off x="2025188" y="991847"/>
            <a:ext cx="4957941" cy="369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t="74063" r="55506" b="18800"/>
          <a:stretch/>
        </p:blipFill>
        <p:spPr bwMode="auto">
          <a:xfrm rot="120000">
            <a:off x="1982938" y="3971966"/>
            <a:ext cx="2253859" cy="34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985678" y="782475"/>
            <a:ext cx="5557392" cy="323104"/>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7" name="Rectangle 6"/>
          <p:cNvSpPr/>
          <p:nvPr/>
        </p:nvSpPr>
        <p:spPr>
          <a:xfrm rot="5400000">
            <a:off x="5224320" y="2785723"/>
            <a:ext cx="3683386" cy="323104"/>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8" name="Rectangle 7"/>
          <p:cNvSpPr/>
          <p:nvPr/>
        </p:nvSpPr>
        <p:spPr>
          <a:xfrm rot="5400000">
            <a:off x="52067" y="2792728"/>
            <a:ext cx="3713555" cy="323104"/>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nvGrpSpPr>
          <p:cNvPr id="9" name="Group 8"/>
          <p:cNvGrpSpPr/>
          <p:nvPr/>
        </p:nvGrpSpPr>
        <p:grpSpPr>
          <a:xfrm>
            <a:off x="3083754" y="2349530"/>
            <a:ext cx="3659155" cy="848149"/>
            <a:chOff x="2505075" y="1619250"/>
            <a:chExt cx="4314825" cy="1000125"/>
          </a:xfrm>
        </p:grpSpPr>
        <p:sp>
          <p:nvSpPr>
            <p:cNvPr id="33" name="Freeform 32"/>
            <p:cNvSpPr/>
            <p:nvPr/>
          </p:nvSpPr>
          <p:spPr>
            <a:xfrm>
              <a:off x="2505075" y="1619250"/>
              <a:ext cx="3438525" cy="123825"/>
            </a:xfrm>
            <a:custGeom>
              <a:avLst/>
              <a:gdLst>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57275 w 3438525"/>
                <a:gd name="connsiteY4" fmla="*/ 104775 h 123825"/>
                <a:gd name="connsiteX5" fmla="*/ 1247775 w 3438525"/>
                <a:gd name="connsiteY5" fmla="*/ 47625 h 123825"/>
                <a:gd name="connsiteX6" fmla="*/ 1447800 w 3438525"/>
                <a:gd name="connsiteY6" fmla="*/ 9525 h 123825"/>
                <a:gd name="connsiteX7" fmla="*/ 1685925 w 3438525"/>
                <a:gd name="connsiteY7" fmla="*/ 38100 h 123825"/>
                <a:gd name="connsiteX8" fmla="*/ 2000250 w 3438525"/>
                <a:gd name="connsiteY8" fmla="*/ 66675 h 123825"/>
                <a:gd name="connsiteX9" fmla="*/ 2314575 w 3438525"/>
                <a:gd name="connsiteY9" fmla="*/ 104775 h 123825"/>
                <a:gd name="connsiteX10" fmla="*/ 2686050 w 3438525"/>
                <a:gd name="connsiteY10" fmla="*/ 123825 h 123825"/>
                <a:gd name="connsiteX11" fmla="*/ 3438525 w 3438525"/>
                <a:gd name="connsiteY11"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47775 w 3438525"/>
                <a:gd name="connsiteY5" fmla="*/ 47625 h 123825"/>
                <a:gd name="connsiteX6" fmla="*/ 1447800 w 3438525"/>
                <a:gd name="connsiteY6" fmla="*/ 9525 h 123825"/>
                <a:gd name="connsiteX7" fmla="*/ 1685925 w 3438525"/>
                <a:gd name="connsiteY7" fmla="*/ 38100 h 123825"/>
                <a:gd name="connsiteX8" fmla="*/ 2000250 w 3438525"/>
                <a:gd name="connsiteY8" fmla="*/ 66675 h 123825"/>
                <a:gd name="connsiteX9" fmla="*/ 2314575 w 3438525"/>
                <a:gd name="connsiteY9" fmla="*/ 104775 h 123825"/>
                <a:gd name="connsiteX10" fmla="*/ 2686050 w 3438525"/>
                <a:gd name="connsiteY10" fmla="*/ 123825 h 123825"/>
                <a:gd name="connsiteX11" fmla="*/ 3438525 w 3438525"/>
                <a:gd name="connsiteY11"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76350 w 3438525"/>
                <a:gd name="connsiteY5" fmla="*/ 38100 h 123825"/>
                <a:gd name="connsiteX6" fmla="*/ 1447800 w 3438525"/>
                <a:gd name="connsiteY6" fmla="*/ 9525 h 123825"/>
                <a:gd name="connsiteX7" fmla="*/ 1685925 w 3438525"/>
                <a:gd name="connsiteY7" fmla="*/ 38100 h 123825"/>
                <a:gd name="connsiteX8" fmla="*/ 2000250 w 3438525"/>
                <a:gd name="connsiteY8" fmla="*/ 66675 h 123825"/>
                <a:gd name="connsiteX9" fmla="*/ 2314575 w 3438525"/>
                <a:gd name="connsiteY9" fmla="*/ 104775 h 123825"/>
                <a:gd name="connsiteX10" fmla="*/ 2686050 w 3438525"/>
                <a:gd name="connsiteY10" fmla="*/ 123825 h 123825"/>
                <a:gd name="connsiteX11" fmla="*/ 3438525 w 3438525"/>
                <a:gd name="connsiteY11"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76350 w 3438525"/>
                <a:gd name="connsiteY5" fmla="*/ 38100 h 123825"/>
                <a:gd name="connsiteX6" fmla="*/ 1378744 w 3438525"/>
                <a:gd name="connsiteY6" fmla="*/ 4763 h 123825"/>
                <a:gd name="connsiteX7" fmla="*/ 1447800 w 3438525"/>
                <a:gd name="connsiteY7" fmla="*/ 9525 h 123825"/>
                <a:gd name="connsiteX8" fmla="*/ 1685925 w 3438525"/>
                <a:gd name="connsiteY8" fmla="*/ 38100 h 123825"/>
                <a:gd name="connsiteX9" fmla="*/ 2000250 w 3438525"/>
                <a:gd name="connsiteY9" fmla="*/ 66675 h 123825"/>
                <a:gd name="connsiteX10" fmla="*/ 2314575 w 3438525"/>
                <a:gd name="connsiteY10" fmla="*/ 104775 h 123825"/>
                <a:gd name="connsiteX11" fmla="*/ 2686050 w 3438525"/>
                <a:gd name="connsiteY11" fmla="*/ 123825 h 123825"/>
                <a:gd name="connsiteX12" fmla="*/ 3438525 w 3438525"/>
                <a:gd name="connsiteY12" fmla="*/ 85725 h 123825"/>
                <a:gd name="connsiteX0" fmla="*/ 0 w 3438525"/>
                <a:gd name="connsiteY0" fmla="*/ 9525 h 123825"/>
                <a:gd name="connsiteX1" fmla="*/ 371475 w 3438525"/>
                <a:gd name="connsiteY1" fmla="*/ 9525 h 123825"/>
                <a:gd name="connsiteX2" fmla="*/ 571500 w 3438525"/>
                <a:gd name="connsiteY2" fmla="*/ 0 h 123825"/>
                <a:gd name="connsiteX3" fmla="*/ 876300 w 3438525"/>
                <a:gd name="connsiteY3" fmla="*/ 57150 h 123825"/>
                <a:gd name="connsiteX4" fmla="*/ 1028700 w 3438525"/>
                <a:gd name="connsiteY4" fmla="*/ 95250 h 123825"/>
                <a:gd name="connsiteX5" fmla="*/ 1235869 w 3438525"/>
                <a:gd name="connsiteY5" fmla="*/ 38100 h 123825"/>
                <a:gd name="connsiteX6" fmla="*/ 1378744 w 3438525"/>
                <a:gd name="connsiteY6" fmla="*/ 4763 h 123825"/>
                <a:gd name="connsiteX7" fmla="*/ 1447800 w 3438525"/>
                <a:gd name="connsiteY7" fmla="*/ 9525 h 123825"/>
                <a:gd name="connsiteX8" fmla="*/ 1685925 w 3438525"/>
                <a:gd name="connsiteY8" fmla="*/ 38100 h 123825"/>
                <a:gd name="connsiteX9" fmla="*/ 2000250 w 3438525"/>
                <a:gd name="connsiteY9" fmla="*/ 66675 h 123825"/>
                <a:gd name="connsiteX10" fmla="*/ 2314575 w 3438525"/>
                <a:gd name="connsiteY10" fmla="*/ 104775 h 123825"/>
                <a:gd name="connsiteX11" fmla="*/ 2686050 w 3438525"/>
                <a:gd name="connsiteY11" fmla="*/ 123825 h 123825"/>
                <a:gd name="connsiteX12" fmla="*/ 3438525 w 3438525"/>
                <a:gd name="connsiteY12" fmla="*/ 857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38525" h="123825">
                  <a:moveTo>
                    <a:pt x="0" y="9525"/>
                  </a:moveTo>
                  <a:lnTo>
                    <a:pt x="371475" y="9525"/>
                  </a:lnTo>
                  <a:lnTo>
                    <a:pt x="571500" y="0"/>
                  </a:lnTo>
                  <a:lnTo>
                    <a:pt x="876300" y="57150"/>
                  </a:lnTo>
                  <a:lnTo>
                    <a:pt x="1028700" y="95250"/>
                  </a:lnTo>
                  <a:lnTo>
                    <a:pt x="1235869" y="38100"/>
                  </a:lnTo>
                  <a:cubicBezTo>
                    <a:pt x="1274763" y="31750"/>
                    <a:pt x="1339850" y="11113"/>
                    <a:pt x="1378744" y="4763"/>
                  </a:cubicBezTo>
                  <a:lnTo>
                    <a:pt x="1447800" y="9525"/>
                  </a:lnTo>
                  <a:lnTo>
                    <a:pt x="1685925" y="38100"/>
                  </a:lnTo>
                  <a:lnTo>
                    <a:pt x="2000250" y="66675"/>
                  </a:lnTo>
                  <a:lnTo>
                    <a:pt x="2314575" y="104775"/>
                  </a:lnTo>
                  <a:lnTo>
                    <a:pt x="2686050" y="123825"/>
                  </a:lnTo>
                  <a:lnTo>
                    <a:pt x="3438525" y="85725"/>
                  </a:lnTo>
                </a:path>
              </a:pathLst>
            </a:custGeom>
            <a:noFill/>
            <a:ln w="12700" cap="flat" cmpd="sng" algn="ctr">
              <a:solidFill>
                <a:srgbClr val="FFFF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34" name="Freeform 33"/>
            <p:cNvSpPr/>
            <p:nvPr/>
          </p:nvSpPr>
          <p:spPr>
            <a:xfrm>
              <a:off x="3124200" y="2409825"/>
              <a:ext cx="3695700" cy="209550"/>
            </a:xfrm>
            <a:custGeom>
              <a:avLst/>
              <a:gdLst>
                <a:gd name="connsiteX0" fmla="*/ 3695700 w 3695700"/>
                <a:gd name="connsiteY0" fmla="*/ 152400 h 209550"/>
                <a:gd name="connsiteX1" fmla="*/ 3257550 w 3695700"/>
                <a:gd name="connsiteY1" fmla="*/ 95250 h 209550"/>
                <a:gd name="connsiteX2" fmla="*/ 3076575 w 3695700"/>
                <a:gd name="connsiteY2" fmla="*/ 95250 h 209550"/>
                <a:gd name="connsiteX3" fmla="*/ 2857500 w 3695700"/>
                <a:gd name="connsiteY3" fmla="*/ 180975 h 209550"/>
                <a:gd name="connsiteX4" fmla="*/ 2552700 w 3695700"/>
                <a:gd name="connsiteY4" fmla="*/ 209550 h 209550"/>
                <a:gd name="connsiteX5" fmla="*/ 2295525 w 3695700"/>
                <a:gd name="connsiteY5" fmla="*/ 123825 h 209550"/>
                <a:gd name="connsiteX6" fmla="*/ 1981200 w 3695700"/>
                <a:gd name="connsiteY6" fmla="*/ 66675 h 209550"/>
                <a:gd name="connsiteX7" fmla="*/ 1590675 w 3695700"/>
                <a:gd name="connsiteY7" fmla="*/ 0 h 209550"/>
                <a:gd name="connsiteX8" fmla="*/ 1228725 w 3695700"/>
                <a:gd name="connsiteY8" fmla="*/ 28575 h 209550"/>
                <a:gd name="connsiteX9" fmla="*/ 800100 w 3695700"/>
                <a:gd name="connsiteY9" fmla="*/ 47625 h 209550"/>
                <a:gd name="connsiteX10" fmla="*/ 438150 w 3695700"/>
                <a:gd name="connsiteY10" fmla="*/ 142875 h 209550"/>
                <a:gd name="connsiteX11" fmla="*/ 0 w 3695700"/>
                <a:gd name="connsiteY11" fmla="*/ 17145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5700" h="209550">
                  <a:moveTo>
                    <a:pt x="3695700" y="152400"/>
                  </a:moveTo>
                  <a:lnTo>
                    <a:pt x="3257550" y="95250"/>
                  </a:lnTo>
                  <a:lnTo>
                    <a:pt x="3076575" y="95250"/>
                  </a:lnTo>
                  <a:lnTo>
                    <a:pt x="2857500" y="180975"/>
                  </a:lnTo>
                  <a:lnTo>
                    <a:pt x="2552700" y="209550"/>
                  </a:lnTo>
                  <a:lnTo>
                    <a:pt x="2295525" y="123825"/>
                  </a:lnTo>
                  <a:lnTo>
                    <a:pt x="1981200" y="66675"/>
                  </a:lnTo>
                  <a:lnTo>
                    <a:pt x="1590675" y="0"/>
                  </a:lnTo>
                  <a:lnTo>
                    <a:pt x="1228725" y="28575"/>
                  </a:lnTo>
                  <a:lnTo>
                    <a:pt x="800100" y="47625"/>
                  </a:lnTo>
                  <a:lnTo>
                    <a:pt x="438150" y="142875"/>
                  </a:lnTo>
                  <a:lnTo>
                    <a:pt x="0" y="171450"/>
                  </a:lnTo>
                </a:path>
              </a:pathLst>
            </a:custGeom>
            <a:noFill/>
            <a:ln w="12700" cap="flat" cmpd="sng" algn="ctr">
              <a:solidFill>
                <a:srgbClr val="FFFF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sp>
        <p:nvSpPr>
          <p:cNvPr id="12" name="Freeform 11"/>
          <p:cNvSpPr/>
          <p:nvPr/>
        </p:nvSpPr>
        <p:spPr>
          <a:xfrm>
            <a:off x="4273826" y="2244320"/>
            <a:ext cx="39015" cy="910346"/>
          </a:xfrm>
          <a:custGeom>
            <a:avLst/>
            <a:gdLst>
              <a:gd name="connsiteX0" fmla="*/ 57150 w 57150"/>
              <a:gd name="connsiteY0" fmla="*/ 0 h 1333500"/>
              <a:gd name="connsiteX1" fmla="*/ 0 w 57150"/>
              <a:gd name="connsiteY1" fmla="*/ 1333500 h 1333500"/>
            </a:gdLst>
            <a:ahLst/>
            <a:cxnLst>
              <a:cxn ang="0">
                <a:pos x="connsiteX0" y="connsiteY0"/>
              </a:cxn>
              <a:cxn ang="0">
                <a:pos x="connsiteX1" y="connsiteY1"/>
              </a:cxn>
            </a:cxnLst>
            <a:rect l="l" t="t" r="r" b="b"/>
            <a:pathLst>
              <a:path w="57150" h="1333500">
                <a:moveTo>
                  <a:pt x="57150" y="0"/>
                </a:moveTo>
                <a:lnTo>
                  <a:pt x="0" y="1333500"/>
                </a:lnTo>
              </a:path>
            </a:pathLst>
          </a:custGeom>
          <a:ln w="25400">
            <a:solidFill>
              <a:srgbClr val="00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kern="0">
              <a:solidFill>
                <a:prstClr val="white"/>
              </a:solidFill>
              <a:latin typeface="Calibri"/>
            </a:endParaRPr>
          </a:p>
        </p:txBody>
      </p:sp>
      <p:pic>
        <p:nvPicPr>
          <p:cNvPr id="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84398" y="2183667"/>
            <a:ext cx="4486061" cy="423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100" y="688028"/>
            <a:ext cx="6591300" cy="423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8" name="Object 37"/>
          <p:cNvGraphicFramePr>
            <a:graphicFrameLocks noChangeAspect="1"/>
          </p:cNvGraphicFramePr>
          <p:nvPr>
            <p:extLst>
              <p:ext uri="{D42A27DB-BD31-4B8C-83A1-F6EECF244321}">
                <p14:modId xmlns:p14="http://schemas.microsoft.com/office/powerpoint/2010/main" val="1645898338"/>
              </p:ext>
            </p:extLst>
          </p:nvPr>
        </p:nvGraphicFramePr>
        <p:xfrm>
          <a:off x="2055912" y="4251817"/>
          <a:ext cx="5017908" cy="2434431"/>
        </p:xfrm>
        <a:graphic>
          <a:graphicData uri="http://schemas.openxmlformats.org/presentationml/2006/ole">
            <mc:AlternateContent xmlns:mc="http://schemas.openxmlformats.org/markup-compatibility/2006">
              <mc:Choice xmlns:v="urn:schemas-microsoft-com:vml" Requires="v">
                <p:oleObj spid="_x0000_s34906" name="Worksheet" r:id="rId5" imgW="9601200" imgH="5915113" progId="Excel.Sheet.12">
                  <p:embed/>
                </p:oleObj>
              </mc:Choice>
              <mc:Fallback>
                <p:oleObj name="Worksheet" r:id="rId5" imgW="9601200" imgH="5915113" progId="Excel.Sheet.12">
                  <p:embed/>
                  <p:pic>
                    <p:nvPicPr>
                      <p:cNvPr id="0" name=""/>
                      <p:cNvPicPr/>
                      <p:nvPr/>
                    </p:nvPicPr>
                    <p:blipFill>
                      <a:blip r:embed="rId6"/>
                      <a:stretch>
                        <a:fillRect/>
                      </a:stretch>
                    </p:blipFill>
                    <p:spPr>
                      <a:xfrm>
                        <a:off x="2055912" y="4251817"/>
                        <a:ext cx="5017908" cy="2434431"/>
                      </a:xfrm>
                      <a:prstGeom prst="rect">
                        <a:avLst/>
                      </a:prstGeom>
                    </p:spPr>
                  </p:pic>
                </p:oleObj>
              </mc:Fallback>
            </mc:AlternateContent>
          </a:graphicData>
        </a:graphic>
      </p:graphicFrame>
      <p:pic>
        <p:nvPicPr>
          <p:cNvPr id="3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5465" y="4086506"/>
            <a:ext cx="6591300" cy="723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5097" r="23385" b="33934"/>
          <a:stretch/>
        </p:blipFill>
        <p:spPr bwMode="auto">
          <a:xfrm>
            <a:off x="6913987" y="1111556"/>
            <a:ext cx="1010814" cy="3002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TextBox 57"/>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Subsidence and Land Loss</a:t>
            </a:r>
          </a:p>
        </p:txBody>
      </p:sp>
      <p:sp>
        <p:nvSpPr>
          <p:cNvPr id="77" name="Freeform 76"/>
          <p:cNvSpPr/>
          <p:nvPr/>
        </p:nvSpPr>
        <p:spPr>
          <a:xfrm>
            <a:off x="2959577" y="5506295"/>
            <a:ext cx="3924899" cy="1096115"/>
          </a:xfrm>
          <a:custGeom>
            <a:avLst/>
            <a:gdLst>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33725 w 6019800"/>
              <a:gd name="connsiteY16" fmla="*/ 800100 h 1666875"/>
              <a:gd name="connsiteX17" fmla="*/ 3190875 w 6019800"/>
              <a:gd name="connsiteY17" fmla="*/ 809625 h 1666875"/>
              <a:gd name="connsiteX18" fmla="*/ 3248025 w 6019800"/>
              <a:gd name="connsiteY18" fmla="*/ 742950 h 1666875"/>
              <a:gd name="connsiteX19" fmla="*/ 3286125 w 6019800"/>
              <a:gd name="connsiteY19" fmla="*/ 428625 h 1666875"/>
              <a:gd name="connsiteX20" fmla="*/ 3419475 w 6019800"/>
              <a:gd name="connsiteY20" fmla="*/ 438150 h 1666875"/>
              <a:gd name="connsiteX21" fmla="*/ 3467100 w 6019800"/>
              <a:gd name="connsiteY21" fmla="*/ 666750 h 1666875"/>
              <a:gd name="connsiteX22" fmla="*/ 3552825 w 6019800"/>
              <a:gd name="connsiteY22" fmla="*/ 723900 h 1666875"/>
              <a:gd name="connsiteX23" fmla="*/ 3638550 w 6019800"/>
              <a:gd name="connsiteY23" fmla="*/ 638175 h 1666875"/>
              <a:gd name="connsiteX24" fmla="*/ 3667125 w 6019800"/>
              <a:gd name="connsiteY24" fmla="*/ 438150 h 1666875"/>
              <a:gd name="connsiteX25" fmla="*/ 3724275 w 6019800"/>
              <a:gd name="connsiteY25" fmla="*/ 371475 h 1666875"/>
              <a:gd name="connsiteX26" fmla="*/ 3876675 w 6019800"/>
              <a:gd name="connsiteY26" fmla="*/ 390525 h 1666875"/>
              <a:gd name="connsiteX27" fmla="*/ 3962400 w 6019800"/>
              <a:gd name="connsiteY27" fmla="*/ 590550 h 1666875"/>
              <a:gd name="connsiteX28" fmla="*/ 4057650 w 6019800"/>
              <a:gd name="connsiteY28" fmla="*/ 838200 h 1666875"/>
              <a:gd name="connsiteX29" fmla="*/ 4124325 w 6019800"/>
              <a:gd name="connsiteY29" fmla="*/ 971550 h 1666875"/>
              <a:gd name="connsiteX30" fmla="*/ 4248150 w 6019800"/>
              <a:gd name="connsiteY30" fmla="*/ 1028700 h 1666875"/>
              <a:gd name="connsiteX31" fmla="*/ 4429125 w 6019800"/>
              <a:gd name="connsiteY31" fmla="*/ 1038225 h 1666875"/>
              <a:gd name="connsiteX32" fmla="*/ 4676775 w 6019800"/>
              <a:gd name="connsiteY32" fmla="*/ 952500 h 1666875"/>
              <a:gd name="connsiteX33" fmla="*/ 4876800 w 6019800"/>
              <a:gd name="connsiteY33" fmla="*/ 838200 h 1666875"/>
              <a:gd name="connsiteX34" fmla="*/ 5000625 w 6019800"/>
              <a:gd name="connsiteY34" fmla="*/ 666750 h 1666875"/>
              <a:gd name="connsiteX35" fmla="*/ 5105400 w 6019800"/>
              <a:gd name="connsiteY35" fmla="*/ 419100 h 1666875"/>
              <a:gd name="connsiteX36" fmla="*/ 5181600 w 6019800"/>
              <a:gd name="connsiteY36" fmla="*/ 247650 h 1666875"/>
              <a:gd name="connsiteX37" fmla="*/ 5362575 w 6019800"/>
              <a:gd name="connsiteY37" fmla="*/ 152400 h 1666875"/>
              <a:gd name="connsiteX38" fmla="*/ 5876925 w 6019800"/>
              <a:gd name="connsiteY38" fmla="*/ 19050 h 1666875"/>
              <a:gd name="connsiteX39" fmla="*/ 6019800 w 6019800"/>
              <a:gd name="connsiteY39" fmla="*/ 0 h 1666875"/>
              <a:gd name="connsiteX40" fmla="*/ 6019800 w 6019800"/>
              <a:gd name="connsiteY40" fmla="*/ 1666875 h 1666875"/>
              <a:gd name="connsiteX41" fmla="*/ 0 w 6019800"/>
              <a:gd name="connsiteY41"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90875 w 6019800"/>
              <a:gd name="connsiteY17" fmla="*/ 809625 h 1666875"/>
              <a:gd name="connsiteX18" fmla="*/ 3248025 w 6019800"/>
              <a:gd name="connsiteY18" fmla="*/ 742950 h 1666875"/>
              <a:gd name="connsiteX19" fmla="*/ 3286125 w 6019800"/>
              <a:gd name="connsiteY19" fmla="*/ 428625 h 1666875"/>
              <a:gd name="connsiteX20" fmla="*/ 3419475 w 6019800"/>
              <a:gd name="connsiteY20" fmla="*/ 438150 h 1666875"/>
              <a:gd name="connsiteX21" fmla="*/ 3467100 w 6019800"/>
              <a:gd name="connsiteY21" fmla="*/ 666750 h 1666875"/>
              <a:gd name="connsiteX22" fmla="*/ 3552825 w 6019800"/>
              <a:gd name="connsiteY22" fmla="*/ 723900 h 1666875"/>
              <a:gd name="connsiteX23" fmla="*/ 3638550 w 6019800"/>
              <a:gd name="connsiteY23" fmla="*/ 638175 h 1666875"/>
              <a:gd name="connsiteX24" fmla="*/ 3667125 w 6019800"/>
              <a:gd name="connsiteY24" fmla="*/ 438150 h 1666875"/>
              <a:gd name="connsiteX25" fmla="*/ 3724275 w 6019800"/>
              <a:gd name="connsiteY25" fmla="*/ 371475 h 1666875"/>
              <a:gd name="connsiteX26" fmla="*/ 3876675 w 6019800"/>
              <a:gd name="connsiteY26" fmla="*/ 390525 h 1666875"/>
              <a:gd name="connsiteX27" fmla="*/ 3962400 w 6019800"/>
              <a:gd name="connsiteY27" fmla="*/ 590550 h 1666875"/>
              <a:gd name="connsiteX28" fmla="*/ 4057650 w 6019800"/>
              <a:gd name="connsiteY28" fmla="*/ 838200 h 1666875"/>
              <a:gd name="connsiteX29" fmla="*/ 4124325 w 6019800"/>
              <a:gd name="connsiteY29" fmla="*/ 971550 h 1666875"/>
              <a:gd name="connsiteX30" fmla="*/ 4248150 w 6019800"/>
              <a:gd name="connsiteY30" fmla="*/ 1028700 h 1666875"/>
              <a:gd name="connsiteX31" fmla="*/ 4429125 w 6019800"/>
              <a:gd name="connsiteY31" fmla="*/ 1038225 h 1666875"/>
              <a:gd name="connsiteX32" fmla="*/ 4676775 w 6019800"/>
              <a:gd name="connsiteY32" fmla="*/ 952500 h 1666875"/>
              <a:gd name="connsiteX33" fmla="*/ 4876800 w 6019800"/>
              <a:gd name="connsiteY33" fmla="*/ 838200 h 1666875"/>
              <a:gd name="connsiteX34" fmla="*/ 5000625 w 6019800"/>
              <a:gd name="connsiteY34" fmla="*/ 666750 h 1666875"/>
              <a:gd name="connsiteX35" fmla="*/ 5105400 w 6019800"/>
              <a:gd name="connsiteY35" fmla="*/ 419100 h 1666875"/>
              <a:gd name="connsiteX36" fmla="*/ 5181600 w 6019800"/>
              <a:gd name="connsiteY36" fmla="*/ 247650 h 1666875"/>
              <a:gd name="connsiteX37" fmla="*/ 5362575 w 6019800"/>
              <a:gd name="connsiteY37" fmla="*/ 152400 h 1666875"/>
              <a:gd name="connsiteX38" fmla="*/ 5876925 w 6019800"/>
              <a:gd name="connsiteY38" fmla="*/ 19050 h 1666875"/>
              <a:gd name="connsiteX39" fmla="*/ 6019800 w 6019800"/>
              <a:gd name="connsiteY39" fmla="*/ 0 h 1666875"/>
              <a:gd name="connsiteX40" fmla="*/ 6019800 w 6019800"/>
              <a:gd name="connsiteY40" fmla="*/ 1666875 h 1666875"/>
              <a:gd name="connsiteX41" fmla="*/ 0 w 6019800"/>
              <a:gd name="connsiteY41"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48025 w 6019800"/>
              <a:gd name="connsiteY18" fmla="*/ 742950 h 1666875"/>
              <a:gd name="connsiteX19" fmla="*/ 3286125 w 6019800"/>
              <a:gd name="connsiteY19" fmla="*/ 428625 h 1666875"/>
              <a:gd name="connsiteX20" fmla="*/ 3419475 w 6019800"/>
              <a:gd name="connsiteY20" fmla="*/ 438150 h 1666875"/>
              <a:gd name="connsiteX21" fmla="*/ 3467100 w 6019800"/>
              <a:gd name="connsiteY21" fmla="*/ 666750 h 1666875"/>
              <a:gd name="connsiteX22" fmla="*/ 3552825 w 6019800"/>
              <a:gd name="connsiteY22" fmla="*/ 723900 h 1666875"/>
              <a:gd name="connsiteX23" fmla="*/ 3638550 w 6019800"/>
              <a:gd name="connsiteY23" fmla="*/ 638175 h 1666875"/>
              <a:gd name="connsiteX24" fmla="*/ 3667125 w 6019800"/>
              <a:gd name="connsiteY24" fmla="*/ 438150 h 1666875"/>
              <a:gd name="connsiteX25" fmla="*/ 3724275 w 6019800"/>
              <a:gd name="connsiteY25" fmla="*/ 371475 h 1666875"/>
              <a:gd name="connsiteX26" fmla="*/ 3876675 w 6019800"/>
              <a:gd name="connsiteY26" fmla="*/ 390525 h 1666875"/>
              <a:gd name="connsiteX27" fmla="*/ 3962400 w 6019800"/>
              <a:gd name="connsiteY27" fmla="*/ 590550 h 1666875"/>
              <a:gd name="connsiteX28" fmla="*/ 4057650 w 6019800"/>
              <a:gd name="connsiteY28" fmla="*/ 838200 h 1666875"/>
              <a:gd name="connsiteX29" fmla="*/ 4124325 w 6019800"/>
              <a:gd name="connsiteY29" fmla="*/ 971550 h 1666875"/>
              <a:gd name="connsiteX30" fmla="*/ 4248150 w 6019800"/>
              <a:gd name="connsiteY30" fmla="*/ 1028700 h 1666875"/>
              <a:gd name="connsiteX31" fmla="*/ 4429125 w 6019800"/>
              <a:gd name="connsiteY31" fmla="*/ 1038225 h 1666875"/>
              <a:gd name="connsiteX32" fmla="*/ 4676775 w 6019800"/>
              <a:gd name="connsiteY32" fmla="*/ 952500 h 1666875"/>
              <a:gd name="connsiteX33" fmla="*/ 4876800 w 6019800"/>
              <a:gd name="connsiteY33" fmla="*/ 838200 h 1666875"/>
              <a:gd name="connsiteX34" fmla="*/ 5000625 w 6019800"/>
              <a:gd name="connsiteY34" fmla="*/ 666750 h 1666875"/>
              <a:gd name="connsiteX35" fmla="*/ 5105400 w 6019800"/>
              <a:gd name="connsiteY35" fmla="*/ 419100 h 1666875"/>
              <a:gd name="connsiteX36" fmla="*/ 5181600 w 6019800"/>
              <a:gd name="connsiteY36" fmla="*/ 247650 h 1666875"/>
              <a:gd name="connsiteX37" fmla="*/ 5362575 w 6019800"/>
              <a:gd name="connsiteY37" fmla="*/ 152400 h 1666875"/>
              <a:gd name="connsiteX38" fmla="*/ 5876925 w 6019800"/>
              <a:gd name="connsiteY38" fmla="*/ 19050 h 1666875"/>
              <a:gd name="connsiteX39" fmla="*/ 6019800 w 6019800"/>
              <a:gd name="connsiteY39" fmla="*/ 0 h 1666875"/>
              <a:gd name="connsiteX40" fmla="*/ 6019800 w 6019800"/>
              <a:gd name="connsiteY40" fmla="*/ 1666875 h 1666875"/>
              <a:gd name="connsiteX41" fmla="*/ 0 w 6019800"/>
              <a:gd name="connsiteY41"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31357 w 6019800"/>
              <a:gd name="connsiteY18" fmla="*/ 731044 h 1666875"/>
              <a:gd name="connsiteX19" fmla="*/ 3286125 w 6019800"/>
              <a:gd name="connsiteY19" fmla="*/ 428625 h 1666875"/>
              <a:gd name="connsiteX20" fmla="*/ 3419475 w 6019800"/>
              <a:gd name="connsiteY20" fmla="*/ 438150 h 1666875"/>
              <a:gd name="connsiteX21" fmla="*/ 3467100 w 6019800"/>
              <a:gd name="connsiteY21" fmla="*/ 666750 h 1666875"/>
              <a:gd name="connsiteX22" fmla="*/ 3552825 w 6019800"/>
              <a:gd name="connsiteY22" fmla="*/ 723900 h 1666875"/>
              <a:gd name="connsiteX23" fmla="*/ 3638550 w 6019800"/>
              <a:gd name="connsiteY23" fmla="*/ 638175 h 1666875"/>
              <a:gd name="connsiteX24" fmla="*/ 3667125 w 6019800"/>
              <a:gd name="connsiteY24" fmla="*/ 438150 h 1666875"/>
              <a:gd name="connsiteX25" fmla="*/ 3724275 w 6019800"/>
              <a:gd name="connsiteY25" fmla="*/ 371475 h 1666875"/>
              <a:gd name="connsiteX26" fmla="*/ 3876675 w 6019800"/>
              <a:gd name="connsiteY26" fmla="*/ 390525 h 1666875"/>
              <a:gd name="connsiteX27" fmla="*/ 3962400 w 6019800"/>
              <a:gd name="connsiteY27" fmla="*/ 590550 h 1666875"/>
              <a:gd name="connsiteX28" fmla="*/ 4057650 w 6019800"/>
              <a:gd name="connsiteY28" fmla="*/ 838200 h 1666875"/>
              <a:gd name="connsiteX29" fmla="*/ 4124325 w 6019800"/>
              <a:gd name="connsiteY29" fmla="*/ 971550 h 1666875"/>
              <a:gd name="connsiteX30" fmla="*/ 4248150 w 6019800"/>
              <a:gd name="connsiteY30" fmla="*/ 1028700 h 1666875"/>
              <a:gd name="connsiteX31" fmla="*/ 4429125 w 6019800"/>
              <a:gd name="connsiteY31" fmla="*/ 1038225 h 1666875"/>
              <a:gd name="connsiteX32" fmla="*/ 4676775 w 6019800"/>
              <a:gd name="connsiteY32" fmla="*/ 952500 h 1666875"/>
              <a:gd name="connsiteX33" fmla="*/ 4876800 w 6019800"/>
              <a:gd name="connsiteY33" fmla="*/ 838200 h 1666875"/>
              <a:gd name="connsiteX34" fmla="*/ 5000625 w 6019800"/>
              <a:gd name="connsiteY34" fmla="*/ 666750 h 1666875"/>
              <a:gd name="connsiteX35" fmla="*/ 5105400 w 6019800"/>
              <a:gd name="connsiteY35" fmla="*/ 419100 h 1666875"/>
              <a:gd name="connsiteX36" fmla="*/ 5181600 w 6019800"/>
              <a:gd name="connsiteY36" fmla="*/ 247650 h 1666875"/>
              <a:gd name="connsiteX37" fmla="*/ 5362575 w 6019800"/>
              <a:gd name="connsiteY37" fmla="*/ 152400 h 1666875"/>
              <a:gd name="connsiteX38" fmla="*/ 5876925 w 6019800"/>
              <a:gd name="connsiteY38" fmla="*/ 19050 h 1666875"/>
              <a:gd name="connsiteX39" fmla="*/ 6019800 w 6019800"/>
              <a:gd name="connsiteY39" fmla="*/ 0 h 1666875"/>
              <a:gd name="connsiteX40" fmla="*/ 6019800 w 6019800"/>
              <a:gd name="connsiteY40" fmla="*/ 1666875 h 1666875"/>
              <a:gd name="connsiteX41" fmla="*/ 0 w 6019800"/>
              <a:gd name="connsiteY41"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31357 w 6019800"/>
              <a:gd name="connsiteY18" fmla="*/ 731044 h 1666875"/>
              <a:gd name="connsiteX19" fmla="*/ 3312319 w 6019800"/>
              <a:gd name="connsiteY19" fmla="*/ 428625 h 1666875"/>
              <a:gd name="connsiteX20" fmla="*/ 3419475 w 6019800"/>
              <a:gd name="connsiteY20" fmla="*/ 438150 h 1666875"/>
              <a:gd name="connsiteX21" fmla="*/ 3467100 w 6019800"/>
              <a:gd name="connsiteY21" fmla="*/ 666750 h 1666875"/>
              <a:gd name="connsiteX22" fmla="*/ 3552825 w 6019800"/>
              <a:gd name="connsiteY22" fmla="*/ 723900 h 1666875"/>
              <a:gd name="connsiteX23" fmla="*/ 3638550 w 6019800"/>
              <a:gd name="connsiteY23" fmla="*/ 638175 h 1666875"/>
              <a:gd name="connsiteX24" fmla="*/ 3667125 w 6019800"/>
              <a:gd name="connsiteY24" fmla="*/ 438150 h 1666875"/>
              <a:gd name="connsiteX25" fmla="*/ 3724275 w 6019800"/>
              <a:gd name="connsiteY25" fmla="*/ 371475 h 1666875"/>
              <a:gd name="connsiteX26" fmla="*/ 3876675 w 6019800"/>
              <a:gd name="connsiteY26" fmla="*/ 390525 h 1666875"/>
              <a:gd name="connsiteX27" fmla="*/ 3962400 w 6019800"/>
              <a:gd name="connsiteY27" fmla="*/ 590550 h 1666875"/>
              <a:gd name="connsiteX28" fmla="*/ 4057650 w 6019800"/>
              <a:gd name="connsiteY28" fmla="*/ 838200 h 1666875"/>
              <a:gd name="connsiteX29" fmla="*/ 4124325 w 6019800"/>
              <a:gd name="connsiteY29" fmla="*/ 971550 h 1666875"/>
              <a:gd name="connsiteX30" fmla="*/ 4248150 w 6019800"/>
              <a:gd name="connsiteY30" fmla="*/ 1028700 h 1666875"/>
              <a:gd name="connsiteX31" fmla="*/ 4429125 w 6019800"/>
              <a:gd name="connsiteY31" fmla="*/ 1038225 h 1666875"/>
              <a:gd name="connsiteX32" fmla="*/ 4676775 w 6019800"/>
              <a:gd name="connsiteY32" fmla="*/ 952500 h 1666875"/>
              <a:gd name="connsiteX33" fmla="*/ 4876800 w 6019800"/>
              <a:gd name="connsiteY33" fmla="*/ 838200 h 1666875"/>
              <a:gd name="connsiteX34" fmla="*/ 5000625 w 6019800"/>
              <a:gd name="connsiteY34" fmla="*/ 666750 h 1666875"/>
              <a:gd name="connsiteX35" fmla="*/ 5105400 w 6019800"/>
              <a:gd name="connsiteY35" fmla="*/ 419100 h 1666875"/>
              <a:gd name="connsiteX36" fmla="*/ 5181600 w 6019800"/>
              <a:gd name="connsiteY36" fmla="*/ 247650 h 1666875"/>
              <a:gd name="connsiteX37" fmla="*/ 5362575 w 6019800"/>
              <a:gd name="connsiteY37" fmla="*/ 152400 h 1666875"/>
              <a:gd name="connsiteX38" fmla="*/ 5876925 w 6019800"/>
              <a:gd name="connsiteY38" fmla="*/ 19050 h 1666875"/>
              <a:gd name="connsiteX39" fmla="*/ 6019800 w 6019800"/>
              <a:gd name="connsiteY39" fmla="*/ 0 h 1666875"/>
              <a:gd name="connsiteX40" fmla="*/ 6019800 w 6019800"/>
              <a:gd name="connsiteY40" fmla="*/ 1666875 h 1666875"/>
              <a:gd name="connsiteX41" fmla="*/ 0 w 6019800"/>
              <a:gd name="connsiteY41"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31357 w 6019800"/>
              <a:gd name="connsiteY18" fmla="*/ 731044 h 1666875"/>
              <a:gd name="connsiteX19" fmla="*/ 3312319 w 6019800"/>
              <a:gd name="connsiteY19" fmla="*/ 428625 h 1666875"/>
              <a:gd name="connsiteX20" fmla="*/ 3419475 w 6019800"/>
              <a:gd name="connsiteY20" fmla="*/ 438150 h 1666875"/>
              <a:gd name="connsiteX21" fmla="*/ 3445669 w 6019800"/>
              <a:gd name="connsiteY21" fmla="*/ 490538 h 1666875"/>
              <a:gd name="connsiteX22" fmla="*/ 3467100 w 6019800"/>
              <a:gd name="connsiteY22" fmla="*/ 666750 h 1666875"/>
              <a:gd name="connsiteX23" fmla="*/ 3552825 w 6019800"/>
              <a:gd name="connsiteY23" fmla="*/ 723900 h 1666875"/>
              <a:gd name="connsiteX24" fmla="*/ 3638550 w 6019800"/>
              <a:gd name="connsiteY24" fmla="*/ 638175 h 1666875"/>
              <a:gd name="connsiteX25" fmla="*/ 3667125 w 6019800"/>
              <a:gd name="connsiteY25" fmla="*/ 438150 h 1666875"/>
              <a:gd name="connsiteX26" fmla="*/ 3724275 w 6019800"/>
              <a:gd name="connsiteY26" fmla="*/ 371475 h 1666875"/>
              <a:gd name="connsiteX27" fmla="*/ 3876675 w 6019800"/>
              <a:gd name="connsiteY27" fmla="*/ 390525 h 1666875"/>
              <a:gd name="connsiteX28" fmla="*/ 3962400 w 6019800"/>
              <a:gd name="connsiteY28" fmla="*/ 590550 h 1666875"/>
              <a:gd name="connsiteX29" fmla="*/ 4057650 w 6019800"/>
              <a:gd name="connsiteY29" fmla="*/ 838200 h 1666875"/>
              <a:gd name="connsiteX30" fmla="*/ 4124325 w 6019800"/>
              <a:gd name="connsiteY30" fmla="*/ 971550 h 1666875"/>
              <a:gd name="connsiteX31" fmla="*/ 4248150 w 6019800"/>
              <a:gd name="connsiteY31" fmla="*/ 1028700 h 1666875"/>
              <a:gd name="connsiteX32" fmla="*/ 4429125 w 6019800"/>
              <a:gd name="connsiteY32" fmla="*/ 1038225 h 1666875"/>
              <a:gd name="connsiteX33" fmla="*/ 4676775 w 6019800"/>
              <a:gd name="connsiteY33" fmla="*/ 952500 h 1666875"/>
              <a:gd name="connsiteX34" fmla="*/ 4876800 w 6019800"/>
              <a:gd name="connsiteY34" fmla="*/ 838200 h 1666875"/>
              <a:gd name="connsiteX35" fmla="*/ 5000625 w 6019800"/>
              <a:gd name="connsiteY35" fmla="*/ 666750 h 1666875"/>
              <a:gd name="connsiteX36" fmla="*/ 5105400 w 6019800"/>
              <a:gd name="connsiteY36" fmla="*/ 419100 h 1666875"/>
              <a:gd name="connsiteX37" fmla="*/ 5181600 w 6019800"/>
              <a:gd name="connsiteY37" fmla="*/ 247650 h 1666875"/>
              <a:gd name="connsiteX38" fmla="*/ 5362575 w 6019800"/>
              <a:gd name="connsiteY38" fmla="*/ 152400 h 1666875"/>
              <a:gd name="connsiteX39" fmla="*/ 5876925 w 6019800"/>
              <a:gd name="connsiteY39" fmla="*/ 19050 h 1666875"/>
              <a:gd name="connsiteX40" fmla="*/ 6019800 w 6019800"/>
              <a:gd name="connsiteY40" fmla="*/ 0 h 1666875"/>
              <a:gd name="connsiteX41" fmla="*/ 6019800 w 6019800"/>
              <a:gd name="connsiteY41" fmla="*/ 1666875 h 1666875"/>
              <a:gd name="connsiteX42" fmla="*/ 0 w 6019800"/>
              <a:gd name="connsiteY42"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31357 w 6019800"/>
              <a:gd name="connsiteY18" fmla="*/ 731044 h 1666875"/>
              <a:gd name="connsiteX19" fmla="*/ 3312319 w 6019800"/>
              <a:gd name="connsiteY19" fmla="*/ 428625 h 1666875"/>
              <a:gd name="connsiteX20" fmla="*/ 3419475 w 6019800"/>
              <a:gd name="connsiteY20" fmla="*/ 438150 h 1666875"/>
              <a:gd name="connsiteX21" fmla="*/ 3445669 w 6019800"/>
              <a:gd name="connsiteY21" fmla="*/ 490538 h 1666875"/>
              <a:gd name="connsiteX22" fmla="*/ 3467100 w 6019800"/>
              <a:gd name="connsiteY22" fmla="*/ 666750 h 1666875"/>
              <a:gd name="connsiteX23" fmla="*/ 3552825 w 6019800"/>
              <a:gd name="connsiteY23" fmla="*/ 723900 h 1666875"/>
              <a:gd name="connsiteX24" fmla="*/ 3638550 w 6019800"/>
              <a:gd name="connsiteY24" fmla="*/ 638175 h 1666875"/>
              <a:gd name="connsiteX25" fmla="*/ 3648075 w 6019800"/>
              <a:gd name="connsiteY25" fmla="*/ 411956 h 1666875"/>
              <a:gd name="connsiteX26" fmla="*/ 3724275 w 6019800"/>
              <a:gd name="connsiteY26" fmla="*/ 371475 h 1666875"/>
              <a:gd name="connsiteX27" fmla="*/ 3876675 w 6019800"/>
              <a:gd name="connsiteY27" fmla="*/ 390525 h 1666875"/>
              <a:gd name="connsiteX28" fmla="*/ 3962400 w 6019800"/>
              <a:gd name="connsiteY28" fmla="*/ 590550 h 1666875"/>
              <a:gd name="connsiteX29" fmla="*/ 4057650 w 6019800"/>
              <a:gd name="connsiteY29" fmla="*/ 838200 h 1666875"/>
              <a:gd name="connsiteX30" fmla="*/ 4124325 w 6019800"/>
              <a:gd name="connsiteY30" fmla="*/ 971550 h 1666875"/>
              <a:gd name="connsiteX31" fmla="*/ 4248150 w 6019800"/>
              <a:gd name="connsiteY31" fmla="*/ 1028700 h 1666875"/>
              <a:gd name="connsiteX32" fmla="*/ 4429125 w 6019800"/>
              <a:gd name="connsiteY32" fmla="*/ 1038225 h 1666875"/>
              <a:gd name="connsiteX33" fmla="*/ 4676775 w 6019800"/>
              <a:gd name="connsiteY33" fmla="*/ 952500 h 1666875"/>
              <a:gd name="connsiteX34" fmla="*/ 4876800 w 6019800"/>
              <a:gd name="connsiteY34" fmla="*/ 838200 h 1666875"/>
              <a:gd name="connsiteX35" fmla="*/ 5000625 w 6019800"/>
              <a:gd name="connsiteY35" fmla="*/ 666750 h 1666875"/>
              <a:gd name="connsiteX36" fmla="*/ 5105400 w 6019800"/>
              <a:gd name="connsiteY36" fmla="*/ 419100 h 1666875"/>
              <a:gd name="connsiteX37" fmla="*/ 5181600 w 6019800"/>
              <a:gd name="connsiteY37" fmla="*/ 247650 h 1666875"/>
              <a:gd name="connsiteX38" fmla="*/ 5362575 w 6019800"/>
              <a:gd name="connsiteY38" fmla="*/ 152400 h 1666875"/>
              <a:gd name="connsiteX39" fmla="*/ 5876925 w 6019800"/>
              <a:gd name="connsiteY39" fmla="*/ 19050 h 1666875"/>
              <a:gd name="connsiteX40" fmla="*/ 6019800 w 6019800"/>
              <a:gd name="connsiteY40" fmla="*/ 0 h 1666875"/>
              <a:gd name="connsiteX41" fmla="*/ 6019800 w 6019800"/>
              <a:gd name="connsiteY41" fmla="*/ 1666875 h 1666875"/>
              <a:gd name="connsiteX42" fmla="*/ 0 w 6019800"/>
              <a:gd name="connsiteY42"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31357 w 6019800"/>
              <a:gd name="connsiteY18" fmla="*/ 731044 h 1666875"/>
              <a:gd name="connsiteX19" fmla="*/ 3312319 w 6019800"/>
              <a:gd name="connsiteY19" fmla="*/ 428625 h 1666875"/>
              <a:gd name="connsiteX20" fmla="*/ 3419475 w 6019800"/>
              <a:gd name="connsiteY20" fmla="*/ 438150 h 1666875"/>
              <a:gd name="connsiteX21" fmla="*/ 3445669 w 6019800"/>
              <a:gd name="connsiteY21" fmla="*/ 490538 h 1666875"/>
              <a:gd name="connsiteX22" fmla="*/ 3467100 w 6019800"/>
              <a:gd name="connsiteY22" fmla="*/ 666750 h 1666875"/>
              <a:gd name="connsiteX23" fmla="*/ 3552825 w 6019800"/>
              <a:gd name="connsiteY23" fmla="*/ 723900 h 1666875"/>
              <a:gd name="connsiteX24" fmla="*/ 3638550 w 6019800"/>
              <a:gd name="connsiteY24" fmla="*/ 638175 h 1666875"/>
              <a:gd name="connsiteX25" fmla="*/ 3648075 w 6019800"/>
              <a:gd name="connsiteY25" fmla="*/ 411956 h 1666875"/>
              <a:gd name="connsiteX26" fmla="*/ 3688556 w 6019800"/>
              <a:gd name="connsiteY26" fmla="*/ 369094 h 1666875"/>
              <a:gd name="connsiteX27" fmla="*/ 3876675 w 6019800"/>
              <a:gd name="connsiteY27" fmla="*/ 390525 h 1666875"/>
              <a:gd name="connsiteX28" fmla="*/ 3962400 w 6019800"/>
              <a:gd name="connsiteY28" fmla="*/ 590550 h 1666875"/>
              <a:gd name="connsiteX29" fmla="*/ 4057650 w 6019800"/>
              <a:gd name="connsiteY29" fmla="*/ 838200 h 1666875"/>
              <a:gd name="connsiteX30" fmla="*/ 4124325 w 6019800"/>
              <a:gd name="connsiteY30" fmla="*/ 971550 h 1666875"/>
              <a:gd name="connsiteX31" fmla="*/ 4248150 w 6019800"/>
              <a:gd name="connsiteY31" fmla="*/ 1028700 h 1666875"/>
              <a:gd name="connsiteX32" fmla="*/ 4429125 w 6019800"/>
              <a:gd name="connsiteY32" fmla="*/ 1038225 h 1666875"/>
              <a:gd name="connsiteX33" fmla="*/ 4676775 w 6019800"/>
              <a:gd name="connsiteY33" fmla="*/ 952500 h 1666875"/>
              <a:gd name="connsiteX34" fmla="*/ 4876800 w 6019800"/>
              <a:gd name="connsiteY34" fmla="*/ 838200 h 1666875"/>
              <a:gd name="connsiteX35" fmla="*/ 5000625 w 6019800"/>
              <a:gd name="connsiteY35" fmla="*/ 666750 h 1666875"/>
              <a:gd name="connsiteX36" fmla="*/ 5105400 w 6019800"/>
              <a:gd name="connsiteY36" fmla="*/ 419100 h 1666875"/>
              <a:gd name="connsiteX37" fmla="*/ 5181600 w 6019800"/>
              <a:gd name="connsiteY37" fmla="*/ 247650 h 1666875"/>
              <a:gd name="connsiteX38" fmla="*/ 5362575 w 6019800"/>
              <a:gd name="connsiteY38" fmla="*/ 152400 h 1666875"/>
              <a:gd name="connsiteX39" fmla="*/ 5876925 w 6019800"/>
              <a:gd name="connsiteY39" fmla="*/ 19050 h 1666875"/>
              <a:gd name="connsiteX40" fmla="*/ 6019800 w 6019800"/>
              <a:gd name="connsiteY40" fmla="*/ 0 h 1666875"/>
              <a:gd name="connsiteX41" fmla="*/ 6019800 w 6019800"/>
              <a:gd name="connsiteY41" fmla="*/ 1666875 h 1666875"/>
              <a:gd name="connsiteX42" fmla="*/ 0 w 6019800"/>
              <a:gd name="connsiteY42"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31357 w 6019800"/>
              <a:gd name="connsiteY18" fmla="*/ 731044 h 1666875"/>
              <a:gd name="connsiteX19" fmla="*/ 3312319 w 6019800"/>
              <a:gd name="connsiteY19" fmla="*/ 428625 h 1666875"/>
              <a:gd name="connsiteX20" fmla="*/ 3419475 w 6019800"/>
              <a:gd name="connsiteY20" fmla="*/ 438150 h 1666875"/>
              <a:gd name="connsiteX21" fmla="*/ 3445669 w 6019800"/>
              <a:gd name="connsiteY21" fmla="*/ 490538 h 1666875"/>
              <a:gd name="connsiteX22" fmla="*/ 3467100 w 6019800"/>
              <a:gd name="connsiteY22" fmla="*/ 666750 h 1666875"/>
              <a:gd name="connsiteX23" fmla="*/ 3552825 w 6019800"/>
              <a:gd name="connsiteY23" fmla="*/ 723900 h 1666875"/>
              <a:gd name="connsiteX24" fmla="*/ 3638550 w 6019800"/>
              <a:gd name="connsiteY24" fmla="*/ 638175 h 1666875"/>
              <a:gd name="connsiteX25" fmla="*/ 3648075 w 6019800"/>
              <a:gd name="connsiteY25" fmla="*/ 411956 h 1666875"/>
              <a:gd name="connsiteX26" fmla="*/ 3688556 w 6019800"/>
              <a:gd name="connsiteY26" fmla="*/ 369094 h 1666875"/>
              <a:gd name="connsiteX27" fmla="*/ 3819525 w 6019800"/>
              <a:gd name="connsiteY27" fmla="*/ 364331 h 1666875"/>
              <a:gd name="connsiteX28" fmla="*/ 3876675 w 6019800"/>
              <a:gd name="connsiteY28" fmla="*/ 390525 h 1666875"/>
              <a:gd name="connsiteX29" fmla="*/ 3962400 w 6019800"/>
              <a:gd name="connsiteY29" fmla="*/ 590550 h 1666875"/>
              <a:gd name="connsiteX30" fmla="*/ 4057650 w 6019800"/>
              <a:gd name="connsiteY30" fmla="*/ 838200 h 1666875"/>
              <a:gd name="connsiteX31" fmla="*/ 4124325 w 6019800"/>
              <a:gd name="connsiteY31" fmla="*/ 971550 h 1666875"/>
              <a:gd name="connsiteX32" fmla="*/ 4248150 w 6019800"/>
              <a:gd name="connsiteY32" fmla="*/ 1028700 h 1666875"/>
              <a:gd name="connsiteX33" fmla="*/ 4429125 w 6019800"/>
              <a:gd name="connsiteY33" fmla="*/ 1038225 h 1666875"/>
              <a:gd name="connsiteX34" fmla="*/ 4676775 w 6019800"/>
              <a:gd name="connsiteY34" fmla="*/ 952500 h 1666875"/>
              <a:gd name="connsiteX35" fmla="*/ 4876800 w 6019800"/>
              <a:gd name="connsiteY35" fmla="*/ 838200 h 1666875"/>
              <a:gd name="connsiteX36" fmla="*/ 5000625 w 6019800"/>
              <a:gd name="connsiteY36" fmla="*/ 666750 h 1666875"/>
              <a:gd name="connsiteX37" fmla="*/ 5105400 w 6019800"/>
              <a:gd name="connsiteY37" fmla="*/ 419100 h 1666875"/>
              <a:gd name="connsiteX38" fmla="*/ 5181600 w 6019800"/>
              <a:gd name="connsiteY38" fmla="*/ 247650 h 1666875"/>
              <a:gd name="connsiteX39" fmla="*/ 5362575 w 6019800"/>
              <a:gd name="connsiteY39" fmla="*/ 152400 h 1666875"/>
              <a:gd name="connsiteX40" fmla="*/ 5876925 w 6019800"/>
              <a:gd name="connsiteY40" fmla="*/ 19050 h 1666875"/>
              <a:gd name="connsiteX41" fmla="*/ 6019800 w 6019800"/>
              <a:gd name="connsiteY41" fmla="*/ 0 h 1666875"/>
              <a:gd name="connsiteX42" fmla="*/ 6019800 w 6019800"/>
              <a:gd name="connsiteY42" fmla="*/ 1666875 h 1666875"/>
              <a:gd name="connsiteX43" fmla="*/ 0 w 6019800"/>
              <a:gd name="connsiteY43"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31357 w 6019800"/>
              <a:gd name="connsiteY18" fmla="*/ 731044 h 1666875"/>
              <a:gd name="connsiteX19" fmla="*/ 3312319 w 6019800"/>
              <a:gd name="connsiteY19" fmla="*/ 428625 h 1666875"/>
              <a:gd name="connsiteX20" fmla="*/ 3419475 w 6019800"/>
              <a:gd name="connsiteY20" fmla="*/ 438150 h 1666875"/>
              <a:gd name="connsiteX21" fmla="*/ 3445669 w 6019800"/>
              <a:gd name="connsiteY21" fmla="*/ 490538 h 1666875"/>
              <a:gd name="connsiteX22" fmla="*/ 3467100 w 6019800"/>
              <a:gd name="connsiteY22" fmla="*/ 666750 h 1666875"/>
              <a:gd name="connsiteX23" fmla="*/ 3552825 w 6019800"/>
              <a:gd name="connsiteY23" fmla="*/ 723900 h 1666875"/>
              <a:gd name="connsiteX24" fmla="*/ 3638550 w 6019800"/>
              <a:gd name="connsiteY24" fmla="*/ 638175 h 1666875"/>
              <a:gd name="connsiteX25" fmla="*/ 3648075 w 6019800"/>
              <a:gd name="connsiteY25" fmla="*/ 411956 h 1666875"/>
              <a:gd name="connsiteX26" fmla="*/ 3688556 w 6019800"/>
              <a:gd name="connsiteY26" fmla="*/ 369094 h 1666875"/>
              <a:gd name="connsiteX27" fmla="*/ 3819525 w 6019800"/>
              <a:gd name="connsiteY27" fmla="*/ 364331 h 1666875"/>
              <a:gd name="connsiteX28" fmla="*/ 3912394 w 6019800"/>
              <a:gd name="connsiteY28" fmla="*/ 409575 h 1666875"/>
              <a:gd name="connsiteX29" fmla="*/ 3962400 w 6019800"/>
              <a:gd name="connsiteY29" fmla="*/ 590550 h 1666875"/>
              <a:gd name="connsiteX30" fmla="*/ 4057650 w 6019800"/>
              <a:gd name="connsiteY30" fmla="*/ 838200 h 1666875"/>
              <a:gd name="connsiteX31" fmla="*/ 4124325 w 6019800"/>
              <a:gd name="connsiteY31" fmla="*/ 971550 h 1666875"/>
              <a:gd name="connsiteX32" fmla="*/ 4248150 w 6019800"/>
              <a:gd name="connsiteY32" fmla="*/ 1028700 h 1666875"/>
              <a:gd name="connsiteX33" fmla="*/ 4429125 w 6019800"/>
              <a:gd name="connsiteY33" fmla="*/ 1038225 h 1666875"/>
              <a:gd name="connsiteX34" fmla="*/ 4676775 w 6019800"/>
              <a:gd name="connsiteY34" fmla="*/ 952500 h 1666875"/>
              <a:gd name="connsiteX35" fmla="*/ 4876800 w 6019800"/>
              <a:gd name="connsiteY35" fmla="*/ 838200 h 1666875"/>
              <a:gd name="connsiteX36" fmla="*/ 5000625 w 6019800"/>
              <a:gd name="connsiteY36" fmla="*/ 666750 h 1666875"/>
              <a:gd name="connsiteX37" fmla="*/ 5105400 w 6019800"/>
              <a:gd name="connsiteY37" fmla="*/ 419100 h 1666875"/>
              <a:gd name="connsiteX38" fmla="*/ 5181600 w 6019800"/>
              <a:gd name="connsiteY38" fmla="*/ 247650 h 1666875"/>
              <a:gd name="connsiteX39" fmla="*/ 5362575 w 6019800"/>
              <a:gd name="connsiteY39" fmla="*/ 152400 h 1666875"/>
              <a:gd name="connsiteX40" fmla="*/ 5876925 w 6019800"/>
              <a:gd name="connsiteY40" fmla="*/ 19050 h 1666875"/>
              <a:gd name="connsiteX41" fmla="*/ 6019800 w 6019800"/>
              <a:gd name="connsiteY41" fmla="*/ 0 h 1666875"/>
              <a:gd name="connsiteX42" fmla="*/ 6019800 w 6019800"/>
              <a:gd name="connsiteY42" fmla="*/ 1666875 h 1666875"/>
              <a:gd name="connsiteX43" fmla="*/ 0 w 6019800"/>
              <a:gd name="connsiteY43"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31357 w 6019800"/>
              <a:gd name="connsiteY18" fmla="*/ 731044 h 1666875"/>
              <a:gd name="connsiteX19" fmla="*/ 3312319 w 6019800"/>
              <a:gd name="connsiteY19" fmla="*/ 428625 h 1666875"/>
              <a:gd name="connsiteX20" fmla="*/ 3419475 w 6019800"/>
              <a:gd name="connsiteY20" fmla="*/ 438150 h 1666875"/>
              <a:gd name="connsiteX21" fmla="*/ 3445669 w 6019800"/>
              <a:gd name="connsiteY21" fmla="*/ 490538 h 1666875"/>
              <a:gd name="connsiteX22" fmla="*/ 3467100 w 6019800"/>
              <a:gd name="connsiteY22" fmla="*/ 666750 h 1666875"/>
              <a:gd name="connsiteX23" fmla="*/ 3552825 w 6019800"/>
              <a:gd name="connsiteY23" fmla="*/ 723900 h 1666875"/>
              <a:gd name="connsiteX24" fmla="*/ 3638550 w 6019800"/>
              <a:gd name="connsiteY24" fmla="*/ 638175 h 1666875"/>
              <a:gd name="connsiteX25" fmla="*/ 3648075 w 6019800"/>
              <a:gd name="connsiteY25" fmla="*/ 411956 h 1666875"/>
              <a:gd name="connsiteX26" fmla="*/ 3688556 w 6019800"/>
              <a:gd name="connsiteY26" fmla="*/ 369094 h 1666875"/>
              <a:gd name="connsiteX27" fmla="*/ 3819525 w 6019800"/>
              <a:gd name="connsiteY27" fmla="*/ 364331 h 1666875"/>
              <a:gd name="connsiteX28" fmla="*/ 3912394 w 6019800"/>
              <a:gd name="connsiteY28" fmla="*/ 409575 h 1666875"/>
              <a:gd name="connsiteX29" fmla="*/ 3962400 w 6019800"/>
              <a:gd name="connsiteY29" fmla="*/ 590550 h 1666875"/>
              <a:gd name="connsiteX30" fmla="*/ 4033837 w 6019800"/>
              <a:gd name="connsiteY30" fmla="*/ 823913 h 1666875"/>
              <a:gd name="connsiteX31" fmla="*/ 4124325 w 6019800"/>
              <a:gd name="connsiteY31" fmla="*/ 971550 h 1666875"/>
              <a:gd name="connsiteX32" fmla="*/ 4248150 w 6019800"/>
              <a:gd name="connsiteY32" fmla="*/ 1028700 h 1666875"/>
              <a:gd name="connsiteX33" fmla="*/ 4429125 w 6019800"/>
              <a:gd name="connsiteY33" fmla="*/ 1038225 h 1666875"/>
              <a:gd name="connsiteX34" fmla="*/ 4676775 w 6019800"/>
              <a:gd name="connsiteY34" fmla="*/ 952500 h 1666875"/>
              <a:gd name="connsiteX35" fmla="*/ 4876800 w 6019800"/>
              <a:gd name="connsiteY35" fmla="*/ 838200 h 1666875"/>
              <a:gd name="connsiteX36" fmla="*/ 5000625 w 6019800"/>
              <a:gd name="connsiteY36" fmla="*/ 666750 h 1666875"/>
              <a:gd name="connsiteX37" fmla="*/ 5105400 w 6019800"/>
              <a:gd name="connsiteY37" fmla="*/ 419100 h 1666875"/>
              <a:gd name="connsiteX38" fmla="*/ 5181600 w 6019800"/>
              <a:gd name="connsiteY38" fmla="*/ 247650 h 1666875"/>
              <a:gd name="connsiteX39" fmla="*/ 5362575 w 6019800"/>
              <a:gd name="connsiteY39" fmla="*/ 152400 h 1666875"/>
              <a:gd name="connsiteX40" fmla="*/ 5876925 w 6019800"/>
              <a:gd name="connsiteY40" fmla="*/ 19050 h 1666875"/>
              <a:gd name="connsiteX41" fmla="*/ 6019800 w 6019800"/>
              <a:gd name="connsiteY41" fmla="*/ 0 h 1666875"/>
              <a:gd name="connsiteX42" fmla="*/ 6019800 w 6019800"/>
              <a:gd name="connsiteY42" fmla="*/ 1666875 h 1666875"/>
              <a:gd name="connsiteX43" fmla="*/ 0 w 6019800"/>
              <a:gd name="connsiteY43"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31357 w 6019800"/>
              <a:gd name="connsiteY18" fmla="*/ 731044 h 1666875"/>
              <a:gd name="connsiteX19" fmla="*/ 3312319 w 6019800"/>
              <a:gd name="connsiteY19" fmla="*/ 428625 h 1666875"/>
              <a:gd name="connsiteX20" fmla="*/ 3419475 w 6019800"/>
              <a:gd name="connsiteY20" fmla="*/ 438150 h 1666875"/>
              <a:gd name="connsiteX21" fmla="*/ 3445669 w 6019800"/>
              <a:gd name="connsiteY21" fmla="*/ 490538 h 1666875"/>
              <a:gd name="connsiteX22" fmla="*/ 3467100 w 6019800"/>
              <a:gd name="connsiteY22" fmla="*/ 666750 h 1666875"/>
              <a:gd name="connsiteX23" fmla="*/ 3552825 w 6019800"/>
              <a:gd name="connsiteY23" fmla="*/ 723900 h 1666875"/>
              <a:gd name="connsiteX24" fmla="*/ 3638550 w 6019800"/>
              <a:gd name="connsiteY24" fmla="*/ 638175 h 1666875"/>
              <a:gd name="connsiteX25" fmla="*/ 3648075 w 6019800"/>
              <a:gd name="connsiteY25" fmla="*/ 411956 h 1666875"/>
              <a:gd name="connsiteX26" fmla="*/ 3688556 w 6019800"/>
              <a:gd name="connsiteY26" fmla="*/ 369094 h 1666875"/>
              <a:gd name="connsiteX27" fmla="*/ 3819525 w 6019800"/>
              <a:gd name="connsiteY27" fmla="*/ 364331 h 1666875"/>
              <a:gd name="connsiteX28" fmla="*/ 3912394 w 6019800"/>
              <a:gd name="connsiteY28" fmla="*/ 409575 h 1666875"/>
              <a:gd name="connsiteX29" fmla="*/ 3962400 w 6019800"/>
              <a:gd name="connsiteY29" fmla="*/ 590550 h 1666875"/>
              <a:gd name="connsiteX30" fmla="*/ 4033837 w 6019800"/>
              <a:gd name="connsiteY30" fmla="*/ 823913 h 1666875"/>
              <a:gd name="connsiteX31" fmla="*/ 4140994 w 6019800"/>
              <a:gd name="connsiteY31" fmla="*/ 959643 h 1666875"/>
              <a:gd name="connsiteX32" fmla="*/ 4248150 w 6019800"/>
              <a:gd name="connsiteY32" fmla="*/ 1028700 h 1666875"/>
              <a:gd name="connsiteX33" fmla="*/ 4429125 w 6019800"/>
              <a:gd name="connsiteY33" fmla="*/ 1038225 h 1666875"/>
              <a:gd name="connsiteX34" fmla="*/ 4676775 w 6019800"/>
              <a:gd name="connsiteY34" fmla="*/ 952500 h 1666875"/>
              <a:gd name="connsiteX35" fmla="*/ 4876800 w 6019800"/>
              <a:gd name="connsiteY35" fmla="*/ 838200 h 1666875"/>
              <a:gd name="connsiteX36" fmla="*/ 5000625 w 6019800"/>
              <a:gd name="connsiteY36" fmla="*/ 666750 h 1666875"/>
              <a:gd name="connsiteX37" fmla="*/ 5105400 w 6019800"/>
              <a:gd name="connsiteY37" fmla="*/ 419100 h 1666875"/>
              <a:gd name="connsiteX38" fmla="*/ 5181600 w 6019800"/>
              <a:gd name="connsiteY38" fmla="*/ 247650 h 1666875"/>
              <a:gd name="connsiteX39" fmla="*/ 5362575 w 6019800"/>
              <a:gd name="connsiteY39" fmla="*/ 152400 h 1666875"/>
              <a:gd name="connsiteX40" fmla="*/ 5876925 w 6019800"/>
              <a:gd name="connsiteY40" fmla="*/ 19050 h 1666875"/>
              <a:gd name="connsiteX41" fmla="*/ 6019800 w 6019800"/>
              <a:gd name="connsiteY41" fmla="*/ 0 h 1666875"/>
              <a:gd name="connsiteX42" fmla="*/ 6019800 w 6019800"/>
              <a:gd name="connsiteY42" fmla="*/ 1666875 h 1666875"/>
              <a:gd name="connsiteX43" fmla="*/ 0 w 6019800"/>
              <a:gd name="connsiteY43"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31357 w 6019800"/>
              <a:gd name="connsiteY18" fmla="*/ 731044 h 1666875"/>
              <a:gd name="connsiteX19" fmla="*/ 3312319 w 6019800"/>
              <a:gd name="connsiteY19" fmla="*/ 428625 h 1666875"/>
              <a:gd name="connsiteX20" fmla="*/ 3419475 w 6019800"/>
              <a:gd name="connsiteY20" fmla="*/ 438150 h 1666875"/>
              <a:gd name="connsiteX21" fmla="*/ 3445669 w 6019800"/>
              <a:gd name="connsiteY21" fmla="*/ 490538 h 1666875"/>
              <a:gd name="connsiteX22" fmla="*/ 3467100 w 6019800"/>
              <a:gd name="connsiteY22" fmla="*/ 666750 h 1666875"/>
              <a:gd name="connsiteX23" fmla="*/ 3552825 w 6019800"/>
              <a:gd name="connsiteY23" fmla="*/ 723900 h 1666875"/>
              <a:gd name="connsiteX24" fmla="*/ 3638550 w 6019800"/>
              <a:gd name="connsiteY24" fmla="*/ 638175 h 1666875"/>
              <a:gd name="connsiteX25" fmla="*/ 3648075 w 6019800"/>
              <a:gd name="connsiteY25" fmla="*/ 411956 h 1666875"/>
              <a:gd name="connsiteX26" fmla="*/ 3688556 w 6019800"/>
              <a:gd name="connsiteY26" fmla="*/ 369094 h 1666875"/>
              <a:gd name="connsiteX27" fmla="*/ 3819525 w 6019800"/>
              <a:gd name="connsiteY27" fmla="*/ 364331 h 1666875"/>
              <a:gd name="connsiteX28" fmla="*/ 3912394 w 6019800"/>
              <a:gd name="connsiteY28" fmla="*/ 409575 h 1666875"/>
              <a:gd name="connsiteX29" fmla="*/ 3962400 w 6019800"/>
              <a:gd name="connsiteY29" fmla="*/ 590550 h 1666875"/>
              <a:gd name="connsiteX30" fmla="*/ 4033837 w 6019800"/>
              <a:gd name="connsiteY30" fmla="*/ 823913 h 1666875"/>
              <a:gd name="connsiteX31" fmla="*/ 4090988 w 6019800"/>
              <a:gd name="connsiteY31" fmla="*/ 919163 h 1666875"/>
              <a:gd name="connsiteX32" fmla="*/ 4140994 w 6019800"/>
              <a:gd name="connsiteY32" fmla="*/ 959643 h 1666875"/>
              <a:gd name="connsiteX33" fmla="*/ 4248150 w 6019800"/>
              <a:gd name="connsiteY33" fmla="*/ 1028700 h 1666875"/>
              <a:gd name="connsiteX34" fmla="*/ 4429125 w 6019800"/>
              <a:gd name="connsiteY34" fmla="*/ 1038225 h 1666875"/>
              <a:gd name="connsiteX35" fmla="*/ 4676775 w 6019800"/>
              <a:gd name="connsiteY35" fmla="*/ 952500 h 1666875"/>
              <a:gd name="connsiteX36" fmla="*/ 4876800 w 6019800"/>
              <a:gd name="connsiteY36" fmla="*/ 838200 h 1666875"/>
              <a:gd name="connsiteX37" fmla="*/ 5000625 w 6019800"/>
              <a:gd name="connsiteY37" fmla="*/ 666750 h 1666875"/>
              <a:gd name="connsiteX38" fmla="*/ 5105400 w 6019800"/>
              <a:gd name="connsiteY38" fmla="*/ 419100 h 1666875"/>
              <a:gd name="connsiteX39" fmla="*/ 5181600 w 6019800"/>
              <a:gd name="connsiteY39" fmla="*/ 247650 h 1666875"/>
              <a:gd name="connsiteX40" fmla="*/ 5362575 w 6019800"/>
              <a:gd name="connsiteY40" fmla="*/ 152400 h 1666875"/>
              <a:gd name="connsiteX41" fmla="*/ 5876925 w 6019800"/>
              <a:gd name="connsiteY41" fmla="*/ 19050 h 1666875"/>
              <a:gd name="connsiteX42" fmla="*/ 6019800 w 6019800"/>
              <a:gd name="connsiteY42" fmla="*/ 0 h 1666875"/>
              <a:gd name="connsiteX43" fmla="*/ 6019800 w 6019800"/>
              <a:gd name="connsiteY43" fmla="*/ 1666875 h 1666875"/>
              <a:gd name="connsiteX44" fmla="*/ 0 w 6019800"/>
              <a:gd name="connsiteY44"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66950 w 6019800"/>
              <a:gd name="connsiteY10" fmla="*/ 1247775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31357 w 6019800"/>
              <a:gd name="connsiteY18" fmla="*/ 731044 h 1666875"/>
              <a:gd name="connsiteX19" fmla="*/ 3312319 w 6019800"/>
              <a:gd name="connsiteY19" fmla="*/ 428625 h 1666875"/>
              <a:gd name="connsiteX20" fmla="*/ 3419475 w 6019800"/>
              <a:gd name="connsiteY20" fmla="*/ 438150 h 1666875"/>
              <a:gd name="connsiteX21" fmla="*/ 3445669 w 6019800"/>
              <a:gd name="connsiteY21" fmla="*/ 490538 h 1666875"/>
              <a:gd name="connsiteX22" fmla="*/ 3467100 w 6019800"/>
              <a:gd name="connsiteY22" fmla="*/ 666750 h 1666875"/>
              <a:gd name="connsiteX23" fmla="*/ 3552825 w 6019800"/>
              <a:gd name="connsiteY23" fmla="*/ 723900 h 1666875"/>
              <a:gd name="connsiteX24" fmla="*/ 3638550 w 6019800"/>
              <a:gd name="connsiteY24" fmla="*/ 638175 h 1666875"/>
              <a:gd name="connsiteX25" fmla="*/ 3648075 w 6019800"/>
              <a:gd name="connsiteY25" fmla="*/ 411956 h 1666875"/>
              <a:gd name="connsiteX26" fmla="*/ 3688556 w 6019800"/>
              <a:gd name="connsiteY26" fmla="*/ 369094 h 1666875"/>
              <a:gd name="connsiteX27" fmla="*/ 3819525 w 6019800"/>
              <a:gd name="connsiteY27" fmla="*/ 364331 h 1666875"/>
              <a:gd name="connsiteX28" fmla="*/ 3912394 w 6019800"/>
              <a:gd name="connsiteY28" fmla="*/ 409575 h 1666875"/>
              <a:gd name="connsiteX29" fmla="*/ 3962400 w 6019800"/>
              <a:gd name="connsiteY29" fmla="*/ 590550 h 1666875"/>
              <a:gd name="connsiteX30" fmla="*/ 4033837 w 6019800"/>
              <a:gd name="connsiteY30" fmla="*/ 823913 h 1666875"/>
              <a:gd name="connsiteX31" fmla="*/ 4090988 w 6019800"/>
              <a:gd name="connsiteY31" fmla="*/ 919163 h 1666875"/>
              <a:gd name="connsiteX32" fmla="*/ 4140994 w 6019800"/>
              <a:gd name="connsiteY32" fmla="*/ 959643 h 1666875"/>
              <a:gd name="connsiteX33" fmla="*/ 4264819 w 6019800"/>
              <a:gd name="connsiteY33" fmla="*/ 1021556 h 1666875"/>
              <a:gd name="connsiteX34" fmla="*/ 4429125 w 6019800"/>
              <a:gd name="connsiteY34" fmla="*/ 1038225 h 1666875"/>
              <a:gd name="connsiteX35" fmla="*/ 4676775 w 6019800"/>
              <a:gd name="connsiteY35" fmla="*/ 952500 h 1666875"/>
              <a:gd name="connsiteX36" fmla="*/ 4876800 w 6019800"/>
              <a:gd name="connsiteY36" fmla="*/ 838200 h 1666875"/>
              <a:gd name="connsiteX37" fmla="*/ 5000625 w 6019800"/>
              <a:gd name="connsiteY37" fmla="*/ 666750 h 1666875"/>
              <a:gd name="connsiteX38" fmla="*/ 5105400 w 6019800"/>
              <a:gd name="connsiteY38" fmla="*/ 419100 h 1666875"/>
              <a:gd name="connsiteX39" fmla="*/ 5181600 w 6019800"/>
              <a:gd name="connsiteY39" fmla="*/ 247650 h 1666875"/>
              <a:gd name="connsiteX40" fmla="*/ 5362575 w 6019800"/>
              <a:gd name="connsiteY40" fmla="*/ 152400 h 1666875"/>
              <a:gd name="connsiteX41" fmla="*/ 5876925 w 6019800"/>
              <a:gd name="connsiteY41" fmla="*/ 19050 h 1666875"/>
              <a:gd name="connsiteX42" fmla="*/ 6019800 w 6019800"/>
              <a:gd name="connsiteY42" fmla="*/ 0 h 1666875"/>
              <a:gd name="connsiteX43" fmla="*/ 6019800 w 6019800"/>
              <a:gd name="connsiteY43" fmla="*/ 1666875 h 1666875"/>
              <a:gd name="connsiteX44" fmla="*/ 0 w 6019800"/>
              <a:gd name="connsiteY44"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86000 w 6019800"/>
              <a:gd name="connsiteY10" fmla="*/ 1212056 h 1666875"/>
              <a:gd name="connsiteX11" fmla="*/ 2457450 w 6019800"/>
              <a:gd name="connsiteY11" fmla="*/ 1000125 h 1666875"/>
              <a:gd name="connsiteX12" fmla="*/ 2571750 w 6019800"/>
              <a:gd name="connsiteY12" fmla="*/ 790575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31357 w 6019800"/>
              <a:gd name="connsiteY18" fmla="*/ 731044 h 1666875"/>
              <a:gd name="connsiteX19" fmla="*/ 3312319 w 6019800"/>
              <a:gd name="connsiteY19" fmla="*/ 428625 h 1666875"/>
              <a:gd name="connsiteX20" fmla="*/ 3419475 w 6019800"/>
              <a:gd name="connsiteY20" fmla="*/ 438150 h 1666875"/>
              <a:gd name="connsiteX21" fmla="*/ 3445669 w 6019800"/>
              <a:gd name="connsiteY21" fmla="*/ 490538 h 1666875"/>
              <a:gd name="connsiteX22" fmla="*/ 3467100 w 6019800"/>
              <a:gd name="connsiteY22" fmla="*/ 666750 h 1666875"/>
              <a:gd name="connsiteX23" fmla="*/ 3552825 w 6019800"/>
              <a:gd name="connsiteY23" fmla="*/ 723900 h 1666875"/>
              <a:gd name="connsiteX24" fmla="*/ 3638550 w 6019800"/>
              <a:gd name="connsiteY24" fmla="*/ 638175 h 1666875"/>
              <a:gd name="connsiteX25" fmla="*/ 3648075 w 6019800"/>
              <a:gd name="connsiteY25" fmla="*/ 411956 h 1666875"/>
              <a:gd name="connsiteX26" fmla="*/ 3688556 w 6019800"/>
              <a:gd name="connsiteY26" fmla="*/ 369094 h 1666875"/>
              <a:gd name="connsiteX27" fmla="*/ 3819525 w 6019800"/>
              <a:gd name="connsiteY27" fmla="*/ 364331 h 1666875"/>
              <a:gd name="connsiteX28" fmla="*/ 3912394 w 6019800"/>
              <a:gd name="connsiteY28" fmla="*/ 409575 h 1666875"/>
              <a:gd name="connsiteX29" fmla="*/ 3962400 w 6019800"/>
              <a:gd name="connsiteY29" fmla="*/ 590550 h 1666875"/>
              <a:gd name="connsiteX30" fmla="*/ 4033837 w 6019800"/>
              <a:gd name="connsiteY30" fmla="*/ 823913 h 1666875"/>
              <a:gd name="connsiteX31" fmla="*/ 4090988 w 6019800"/>
              <a:gd name="connsiteY31" fmla="*/ 919163 h 1666875"/>
              <a:gd name="connsiteX32" fmla="*/ 4140994 w 6019800"/>
              <a:gd name="connsiteY32" fmla="*/ 959643 h 1666875"/>
              <a:gd name="connsiteX33" fmla="*/ 4264819 w 6019800"/>
              <a:gd name="connsiteY33" fmla="*/ 1021556 h 1666875"/>
              <a:gd name="connsiteX34" fmla="*/ 4429125 w 6019800"/>
              <a:gd name="connsiteY34" fmla="*/ 1038225 h 1666875"/>
              <a:gd name="connsiteX35" fmla="*/ 4676775 w 6019800"/>
              <a:gd name="connsiteY35" fmla="*/ 952500 h 1666875"/>
              <a:gd name="connsiteX36" fmla="*/ 4876800 w 6019800"/>
              <a:gd name="connsiteY36" fmla="*/ 838200 h 1666875"/>
              <a:gd name="connsiteX37" fmla="*/ 5000625 w 6019800"/>
              <a:gd name="connsiteY37" fmla="*/ 666750 h 1666875"/>
              <a:gd name="connsiteX38" fmla="*/ 5105400 w 6019800"/>
              <a:gd name="connsiteY38" fmla="*/ 419100 h 1666875"/>
              <a:gd name="connsiteX39" fmla="*/ 5181600 w 6019800"/>
              <a:gd name="connsiteY39" fmla="*/ 247650 h 1666875"/>
              <a:gd name="connsiteX40" fmla="*/ 5362575 w 6019800"/>
              <a:gd name="connsiteY40" fmla="*/ 152400 h 1666875"/>
              <a:gd name="connsiteX41" fmla="*/ 5876925 w 6019800"/>
              <a:gd name="connsiteY41" fmla="*/ 19050 h 1666875"/>
              <a:gd name="connsiteX42" fmla="*/ 6019800 w 6019800"/>
              <a:gd name="connsiteY42" fmla="*/ 0 h 1666875"/>
              <a:gd name="connsiteX43" fmla="*/ 6019800 w 6019800"/>
              <a:gd name="connsiteY43" fmla="*/ 1666875 h 1666875"/>
              <a:gd name="connsiteX44" fmla="*/ 0 w 6019800"/>
              <a:gd name="connsiteY44"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86000 w 6019800"/>
              <a:gd name="connsiteY10" fmla="*/ 1212056 h 1666875"/>
              <a:gd name="connsiteX11" fmla="*/ 2457450 w 6019800"/>
              <a:gd name="connsiteY11" fmla="*/ 1000125 h 1666875"/>
              <a:gd name="connsiteX12" fmla="*/ 2571750 w 6019800"/>
              <a:gd name="connsiteY12" fmla="*/ 821531 h 1666875"/>
              <a:gd name="connsiteX13" fmla="*/ 2724150 w 6019800"/>
              <a:gd name="connsiteY13" fmla="*/ 609600 h 1666875"/>
              <a:gd name="connsiteX14" fmla="*/ 2924175 w 6019800"/>
              <a:gd name="connsiteY14" fmla="*/ 571500 h 1666875"/>
              <a:gd name="connsiteX15" fmla="*/ 3019425 w 6019800"/>
              <a:gd name="connsiteY15" fmla="*/ 552450 h 1666875"/>
              <a:gd name="connsiteX16" fmla="*/ 3121818 w 6019800"/>
              <a:gd name="connsiteY16" fmla="*/ 802481 h 1666875"/>
              <a:gd name="connsiteX17" fmla="*/ 3174206 w 6019800"/>
              <a:gd name="connsiteY17" fmla="*/ 795338 h 1666875"/>
              <a:gd name="connsiteX18" fmla="*/ 3231357 w 6019800"/>
              <a:gd name="connsiteY18" fmla="*/ 731044 h 1666875"/>
              <a:gd name="connsiteX19" fmla="*/ 3312319 w 6019800"/>
              <a:gd name="connsiteY19" fmla="*/ 428625 h 1666875"/>
              <a:gd name="connsiteX20" fmla="*/ 3419475 w 6019800"/>
              <a:gd name="connsiteY20" fmla="*/ 438150 h 1666875"/>
              <a:gd name="connsiteX21" fmla="*/ 3445669 w 6019800"/>
              <a:gd name="connsiteY21" fmla="*/ 490538 h 1666875"/>
              <a:gd name="connsiteX22" fmla="*/ 3467100 w 6019800"/>
              <a:gd name="connsiteY22" fmla="*/ 666750 h 1666875"/>
              <a:gd name="connsiteX23" fmla="*/ 3552825 w 6019800"/>
              <a:gd name="connsiteY23" fmla="*/ 723900 h 1666875"/>
              <a:gd name="connsiteX24" fmla="*/ 3638550 w 6019800"/>
              <a:gd name="connsiteY24" fmla="*/ 638175 h 1666875"/>
              <a:gd name="connsiteX25" fmla="*/ 3648075 w 6019800"/>
              <a:gd name="connsiteY25" fmla="*/ 411956 h 1666875"/>
              <a:gd name="connsiteX26" fmla="*/ 3688556 w 6019800"/>
              <a:gd name="connsiteY26" fmla="*/ 369094 h 1666875"/>
              <a:gd name="connsiteX27" fmla="*/ 3819525 w 6019800"/>
              <a:gd name="connsiteY27" fmla="*/ 364331 h 1666875"/>
              <a:gd name="connsiteX28" fmla="*/ 3912394 w 6019800"/>
              <a:gd name="connsiteY28" fmla="*/ 409575 h 1666875"/>
              <a:gd name="connsiteX29" fmla="*/ 3962400 w 6019800"/>
              <a:gd name="connsiteY29" fmla="*/ 590550 h 1666875"/>
              <a:gd name="connsiteX30" fmla="*/ 4033837 w 6019800"/>
              <a:gd name="connsiteY30" fmla="*/ 823913 h 1666875"/>
              <a:gd name="connsiteX31" fmla="*/ 4090988 w 6019800"/>
              <a:gd name="connsiteY31" fmla="*/ 919163 h 1666875"/>
              <a:gd name="connsiteX32" fmla="*/ 4140994 w 6019800"/>
              <a:gd name="connsiteY32" fmla="*/ 959643 h 1666875"/>
              <a:gd name="connsiteX33" fmla="*/ 4264819 w 6019800"/>
              <a:gd name="connsiteY33" fmla="*/ 1021556 h 1666875"/>
              <a:gd name="connsiteX34" fmla="*/ 4429125 w 6019800"/>
              <a:gd name="connsiteY34" fmla="*/ 1038225 h 1666875"/>
              <a:gd name="connsiteX35" fmla="*/ 4676775 w 6019800"/>
              <a:gd name="connsiteY35" fmla="*/ 952500 h 1666875"/>
              <a:gd name="connsiteX36" fmla="*/ 4876800 w 6019800"/>
              <a:gd name="connsiteY36" fmla="*/ 838200 h 1666875"/>
              <a:gd name="connsiteX37" fmla="*/ 5000625 w 6019800"/>
              <a:gd name="connsiteY37" fmla="*/ 666750 h 1666875"/>
              <a:gd name="connsiteX38" fmla="*/ 5105400 w 6019800"/>
              <a:gd name="connsiteY38" fmla="*/ 419100 h 1666875"/>
              <a:gd name="connsiteX39" fmla="*/ 5181600 w 6019800"/>
              <a:gd name="connsiteY39" fmla="*/ 247650 h 1666875"/>
              <a:gd name="connsiteX40" fmla="*/ 5362575 w 6019800"/>
              <a:gd name="connsiteY40" fmla="*/ 152400 h 1666875"/>
              <a:gd name="connsiteX41" fmla="*/ 5876925 w 6019800"/>
              <a:gd name="connsiteY41" fmla="*/ 19050 h 1666875"/>
              <a:gd name="connsiteX42" fmla="*/ 6019800 w 6019800"/>
              <a:gd name="connsiteY42" fmla="*/ 0 h 1666875"/>
              <a:gd name="connsiteX43" fmla="*/ 6019800 w 6019800"/>
              <a:gd name="connsiteY43" fmla="*/ 1666875 h 1666875"/>
              <a:gd name="connsiteX44" fmla="*/ 0 w 6019800"/>
              <a:gd name="connsiteY44"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86000 w 6019800"/>
              <a:gd name="connsiteY10" fmla="*/ 1212056 h 1666875"/>
              <a:gd name="connsiteX11" fmla="*/ 2457450 w 6019800"/>
              <a:gd name="connsiteY11" fmla="*/ 1000125 h 1666875"/>
              <a:gd name="connsiteX12" fmla="*/ 2571750 w 6019800"/>
              <a:gd name="connsiteY12" fmla="*/ 821531 h 1666875"/>
              <a:gd name="connsiteX13" fmla="*/ 2724150 w 6019800"/>
              <a:gd name="connsiteY13" fmla="*/ 609600 h 1666875"/>
              <a:gd name="connsiteX14" fmla="*/ 2817019 w 6019800"/>
              <a:gd name="connsiteY14" fmla="*/ 578644 h 1666875"/>
              <a:gd name="connsiteX15" fmla="*/ 2924175 w 6019800"/>
              <a:gd name="connsiteY15" fmla="*/ 571500 h 1666875"/>
              <a:gd name="connsiteX16" fmla="*/ 3019425 w 6019800"/>
              <a:gd name="connsiteY16" fmla="*/ 552450 h 1666875"/>
              <a:gd name="connsiteX17" fmla="*/ 3121818 w 6019800"/>
              <a:gd name="connsiteY17" fmla="*/ 802481 h 1666875"/>
              <a:gd name="connsiteX18" fmla="*/ 3174206 w 6019800"/>
              <a:gd name="connsiteY18" fmla="*/ 795338 h 1666875"/>
              <a:gd name="connsiteX19" fmla="*/ 3231357 w 6019800"/>
              <a:gd name="connsiteY19" fmla="*/ 731044 h 1666875"/>
              <a:gd name="connsiteX20" fmla="*/ 3312319 w 6019800"/>
              <a:gd name="connsiteY20" fmla="*/ 428625 h 1666875"/>
              <a:gd name="connsiteX21" fmla="*/ 3419475 w 6019800"/>
              <a:gd name="connsiteY21" fmla="*/ 438150 h 1666875"/>
              <a:gd name="connsiteX22" fmla="*/ 3445669 w 6019800"/>
              <a:gd name="connsiteY22" fmla="*/ 490538 h 1666875"/>
              <a:gd name="connsiteX23" fmla="*/ 3467100 w 6019800"/>
              <a:gd name="connsiteY23" fmla="*/ 666750 h 1666875"/>
              <a:gd name="connsiteX24" fmla="*/ 3552825 w 6019800"/>
              <a:gd name="connsiteY24" fmla="*/ 723900 h 1666875"/>
              <a:gd name="connsiteX25" fmla="*/ 3638550 w 6019800"/>
              <a:gd name="connsiteY25" fmla="*/ 638175 h 1666875"/>
              <a:gd name="connsiteX26" fmla="*/ 3648075 w 6019800"/>
              <a:gd name="connsiteY26" fmla="*/ 411956 h 1666875"/>
              <a:gd name="connsiteX27" fmla="*/ 3688556 w 6019800"/>
              <a:gd name="connsiteY27" fmla="*/ 369094 h 1666875"/>
              <a:gd name="connsiteX28" fmla="*/ 3819525 w 6019800"/>
              <a:gd name="connsiteY28" fmla="*/ 364331 h 1666875"/>
              <a:gd name="connsiteX29" fmla="*/ 3912394 w 6019800"/>
              <a:gd name="connsiteY29" fmla="*/ 409575 h 1666875"/>
              <a:gd name="connsiteX30" fmla="*/ 3962400 w 6019800"/>
              <a:gd name="connsiteY30" fmla="*/ 590550 h 1666875"/>
              <a:gd name="connsiteX31" fmla="*/ 4033837 w 6019800"/>
              <a:gd name="connsiteY31" fmla="*/ 823913 h 1666875"/>
              <a:gd name="connsiteX32" fmla="*/ 4090988 w 6019800"/>
              <a:gd name="connsiteY32" fmla="*/ 919163 h 1666875"/>
              <a:gd name="connsiteX33" fmla="*/ 4140994 w 6019800"/>
              <a:gd name="connsiteY33" fmla="*/ 959643 h 1666875"/>
              <a:gd name="connsiteX34" fmla="*/ 4264819 w 6019800"/>
              <a:gd name="connsiteY34" fmla="*/ 1021556 h 1666875"/>
              <a:gd name="connsiteX35" fmla="*/ 4429125 w 6019800"/>
              <a:gd name="connsiteY35" fmla="*/ 1038225 h 1666875"/>
              <a:gd name="connsiteX36" fmla="*/ 4676775 w 6019800"/>
              <a:gd name="connsiteY36" fmla="*/ 952500 h 1666875"/>
              <a:gd name="connsiteX37" fmla="*/ 4876800 w 6019800"/>
              <a:gd name="connsiteY37" fmla="*/ 838200 h 1666875"/>
              <a:gd name="connsiteX38" fmla="*/ 5000625 w 6019800"/>
              <a:gd name="connsiteY38" fmla="*/ 666750 h 1666875"/>
              <a:gd name="connsiteX39" fmla="*/ 5105400 w 6019800"/>
              <a:gd name="connsiteY39" fmla="*/ 419100 h 1666875"/>
              <a:gd name="connsiteX40" fmla="*/ 5181600 w 6019800"/>
              <a:gd name="connsiteY40" fmla="*/ 247650 h 1666875"/>
              <a:gd name="connsiteX41" fmla="*/ 5362575 w 6019800"/>
              <a:gd name="connsiteY41" fmla="*/ 152400 h 1666875"/>
              <a:gd name="connsiteX42" fmla="*/ 5876925 w 6019800"/>
              <a:gd name="connsiteY42" fmla="*/ 19050 h 1666875"/>
              <a:gd name="connsiteX43" fmla="*/ 6019800 w 6019800"/>
              <a:gd name="connsiteY43" fmla="*/ 0 h 1666875"/>
              <a:gd name="connsiteX44" fmla="*/ 6019800 w 6019800"/>
              <a:gd name="connsiteY44" fmla="*/ 1666875 h 1666875"/>
              <a:gd name="connsiteX45" fmla="*/ 0 w 6019800"/>
              <a:gd name="connsiteY45"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52600 w 6019800"/>
              <a:gd name="connsiteY8" fmla="*/ 1352550 h 1666875"/>
              <a:gd name="connsiteX9" fmla="*/ 2114550 w 6019800"/>
              <a:gd name="connsiteY9" fmla="*/ 1276350 h 1666875"/>
              <a:gd name="connsiteX10" fmla="*/ 2286000 w 6019800"/>
              <a:gd name="connsiteY10" fmla="*/ 1212056 h 1666875"/>
              <a:gd name="connsiteX11" fmla="*/ 2457450 w 6019800"/>
              <a:gd name="connsiteY11" fmla="*/ 1000125 h 1666875"/>
              <a:gd name="connsiteX12" fmla="*/ 2571750 w 6019800"/>
              <a:gd name="connsiteY12" fmla="*/ 821531 h 1666875"/>
              <a:gd name="connsiteX13" fmla="*/ 2726531 w 6019800"/>
              <a:gd name="connsiteY13" fmla="*/ 609600 h 1666875"/>
              <a:gd name="connsiteX14" fmla="*/ 2817019 w 6019800"/>
              <a:gd name="connsiteY14" fmla="*/ 578644 h 1666875"/>
              <a:gd name="connsiteX15" fmla="*/ 2924175 w 6019800"/>
              <a:gd name="connsiteY15" fmla="*/ 571500 h 1666875"/>
              <a:gd name="connsiteX16" fmla="*/ 3019425 w 6019800"/>
              <a:gd name="connsiteY16" fmla="*/ 552450 h 1666875"/>
              <a:gd name="connsiteX17" fmla="*/ 3121818 w 6019800"/>
              <a:gd name="connsiteY17" fmla="*/ 802481 h 1666875"/>
              <a:gd name="connsiteX18" fmla="*/ 3174206 w 6019800"/>
              <a:gd name="connsiteY18" fmla="*/ 795338 h 1666875"/>
              <a:gd name="connsiteX19" fmla="*/ 3231357 w 6019800"/>
              <a:gd name="connsiteY19" fmla="*/ 731044 h 1666875"/>
              <a:gd name="connsiteX20" fmla="*/ 3312319 w 6019800"/>
              <a:gd name="connsiteY20" fmla="*/ 428625 h 1666875"/>
              <a:gd name="connsiteX21" fmla="*/ 3419475 w 6019800"/>
              <a:gd name="connsiteY21" fmla="*/ 438150 h 1666875"/>
              <a:gd name="connsiteX22" fmla="*/ 3445669 w 6019800"/>
              <a:gd name="connsiteY22" fmla="*/ 490538 h 1666875"/>
              <a:gd name="connsiteX23" fmla="*/ 3467100 w 6019800"/>
              <a:gd name="connsiteY23" fmla="*/ 666750 h 1666875"/>
              <a:gd name="connsiteX24" fmla="*/ 3552825 w 6019800"/>
              <a:gd name="connsiteY24" fmla="*/ 723900 h 1666875"/>
              <a:gd name="connsiteX25" fmla="*/ 3638550 w 6019800"/>
              <a:gd name="connsiteY25" fmla="*/ 638175 h 1666875"/>
              <a:gd name="connsiteX26" fmla="*/ 3648075 w 6019800"/>
              <a:gd name="connsiteY26" fmla="*/ 411956 h 1666875"/>
              <a:gd name="connsiteX27" fmla="*/ 3688556 w 6019800"/>
              <a:gd name="connsiteY27" fmla="*/ 369094 h 1666875"/>
              <a:gd name="connsiteX28" fmla="*/ 3819525 w 6019800"/>
              <a:gd name="connsiteY28" fmla="*/ 364331 h 1666875"/>
              <a:gd name="connsiteX29" fmla="*/ 3912394 w 6019800"/>
              <a:gd name="connsiteY29" fmla="*/ 409575 h 1666875"/>
              <a:gd name="connsiteX30" fmla="*/ 3962400 w 6019800"/>
              <a:gd name="connsiteY30" fmla="*/ 590550 h 1666875"/>
              <a:gd name="connsiteX31" fmla="*/ 4033837 w 6019800"/>
              <a:gd name="connsiteY31" fmla="*/ 823913 h 1666875"/>
              <a:gd name="connsiteX32" fmla="*/ 4090988 w 6019800"/>
              <a:gd name="connsiteY32" fmla="*/ 919163 h 1666875"/>
              <a:gd name="connsiteX33" fmla="*/ 4140994 w 6019800"/>
              <a:gd name="connsiteY33" fmla="*/ 959643 h 1666875"/>
              <a:gd name="connsiteX34" fmla="*/ 4264819 w 6019800"/>
              <a:gd name="connsiteY34" fmla="*/ 1021556 h 1666875"/>
              <a:gd name="connsiteX35" fmla="*/ 4429125 w 6019800"/>
              <a:gd name="connsiteY35" fmla="*/ 1038225 h 1666875"/>
              <a:gd name="connsiteX36" fmla="*/ 4676775 w 6019800"/>
              <a:gd name="connsiteY36" fmla="*/ 952500 h 1666875"/>
              <a:gd name="connsiteX37" fmla="*/ 4876800 w 6019800"/>
              <a:gd name="connsiteY37" fmla="*/ 838200 h 1666875"/>
              <a:gd name="connsiteX38" fmla="*/ 5000625 w 6019800"/>
              <a:gd name="connsiteY38" fmla="*/ 666750 h 1666875"/>
              <a:gd name="connsiteX39" fmla="*/ 5105400 w 6019800"/>
              <a:gd name="connsiteY39" fmla="*/ 419100 h 1666875"/>
              <a:gd name="connsiteX40" fmla="*/ 5181600 w 6019800"/>
              <a:gd name="connsiteY40" fmla="*/ 247650 h 1666875"/>
              <a:gd name="connsiteX41" fmla="*/ 5362575 w 6019800"/>
              <a:gd name="connsiteY41" fmla="*/ 152400 h 1666875"/>
              <a:gd name="connsiteX42" fmla="*/ 5876925 w 6019800"/>
              <a:gd name="connsiteY42" fmla="*/ 19050 h 1666875"/>
              <a:gd name="connsiteX43" fmla="*/ 6019800 w 6019800"/>
              <a:gd name="connsiteY43" fmla="*/ 0 h 1666875"/>
              <a:gd name="connsiteX44" fmla="*/ 6019800 w 6019800"/>
              <a:gd name="connsiteY44" fmla="*/ 1666875 h 1666875"/>
              <a:gd name="connsiteX45" fmla="*/ 0 w 6019800"/>
              <a:gd name="connsiteY45"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2075 w 6019800"/>
              <a:gd name="connsiteY7" fmla="*/ 1381125 h 1666875"/>
              <a:gd name="connsiteX8" fmla="*/ 1766888 w 6019800"/>
              <a:gd name="connsiteY8" fmla="*/ 1352550 h 1666875"/>
              <a:gd name="connsiteX9" fmla="*/ 2114550 w 6019800"/>
              <a:gd name="connsiteY9" fmla="*/ 1276350 h 1666875"/>
              <a:gd name="connsiteX10" fmla="*/ 2286000 w 6019800"/>
              <a:gd name="connsiteY10" fmla="*/ 1212056 h 1666875"/>
              <a:gd name="connsiteX11" fmla="*/ 2457450 w 6019800"/>
              <a:gd name="connsiteY11" fmla="*/ 1000125 h 1666875"/>
              <a:gd name="connsiteX12" fmla="*/ 2571750 w 6019800"/>
              <a:gd name="connsiteY12" fmla="*/ 821531 h 1666875"/>
              <a:gd name="connsiteX13" fmla="*/ 2726531 w 6019800"/>
              <a:gd name="connsiteY13" fmla="*/ 609600 h 1666875"/>
              <a:gd name="connsiteX14" fmla="*/ 2817019 w 6019800"/>
              <a:gd name="connsiteY14" fmla="*/ 578644 h 1666875"/>
              <a:gd name="connsiteX15" fmla="*/ 2924175 w 6019800"/>
              <a:gd name="connsiteY15" fmla="*/ 571500 h 1666875"/>
              <a:gd name="connsiteX16" fmla="*/ 3019425 w 6019800"/>
              <a:gd name="connsiteY16" fmla="*/ 552450 h 1666875"/>
              <a:gd name="connsiteX17" fmla="*/ 3121818 w 6019800"/>
              <a:gd name="connsiteY17" fmla="*/ 802481 h 1666875"/>
              <a:gd name="connsiteX18" fmla="*/ 3174206 w 6019800"/>
              <a:gd name="connsiteY18" fmla="*/ 795338 h 1666875"/>
              <a:gd name="connsiteX19" fmla="*/ 3231357 w 6019800"/>
              <a:gd name="connsiteY19" fmla="*/ 731044 h 1666875"/>
              <a:gd name="connsiteX20" fmla="*/ 3312319 w 6019800"/>
              <a:gd name="connsiteY20" fmla="*/ 428625 h 1666875"/>
              <a:gd name="connsiteX21" fmla="*/ 3419475 w 6019800"/>
              <a:gd name="connsiteY21" fmla="*/ 438150 h 1666875"/>
              <a:gd name="connsiteX22" fmla="*/ 3445669 w 6019800"/>
              <a:gd name="connsiteY22" fmla="*/ 490538 h 1666875"/>
              <a:gd name="connsiteX23" fmla="*/ 3467100 w 6019800"/>
              <a:gd name="connsiteY23" fmla="*/ 666750 h 1666875"/>
              <a:gd name="connsiteX24" fmla="*/ 3552825 w 6019800"/>
              <a:gd name="connsiteY24" fmla="*/ 723900 h 1666875"/>
              <a:gd name="connsiteX25" fmla="*/ 3638550 w 6019800"/>
              <a:gd name="connsiteY25" fmla="*/ 638175 h 1666875"/>
              <a:gd name="connsiteX26" fmla="*/ 3648075 w 6019800"/>
              <a:gd name="connsiteY26" fmla="*/ 411956 h 1666875"/>
              <a:gd name="connsiteX27" fmla="*/ 3688556 w 6019800"/>
              <a:gd name="connsiteY27" fmla="*/ 369094 h 1666875"/>
              <a:gd name="connsiteX28" fmla="*/ 3819525 w 6019800"/>
              <a:gd name="connsiteY28" fmla="*/ 364331 h 1666875"/>
              <a:gd name="connsiteX29" fmla="*/ 3912394 w 6019800"/>
              <a:gd name="connsiteY29" fmla="*/ 409575 h 1666875"/>
              <a:gd name="connsiteX30" fmla="*/ 3962400 w 6019800"/>
              <a:gd name="connsiteY30" fmla="*/ 590550 h 1666875"/>
              <a:gd name="connsiteX31" fmla="*/ 4033837 w 6019800"/>
              <a:gd name="connsiteY31" fmla="*/ 823913 h 1666875"/>
              <a:gd name="connsiteX32" fmla="*/ 4090988 w 6019800"/>
              <a:gd name="connsiteY32" fmla="*/ 919163 h 1666875"/>
              <a:gd name="connsiteX33" fmla="*/ 4140994 w 6019800"/>
              <a:gd name="connsiteY33" fmla="*/ 959643 h 1666875"/>
              <a:gd name="connsiteX34" fmla="*/ 4264819 w 6019800"/>
              <a:gd name="connsiteY34" fmla="*/ 1021556 h 1666875"/>
              <a:gd name="connsiteX35" fmla="*/ 4429125 w 6019800"/>
              <a:gd name="connsiteY35" fmla="*/ 1038225 h 1666875"/>
              <a:gd name="connsiteX36" fmla="*/ 4676775 w 6019800"/>
              <a:gd name="connsiteY36" fmla="*/ 952500 h 1666875"/>
              <a:gd name="connsiteX37" fmla="*/ 4876800 w 6019800"/>
              <a:gd name="connsiteY37" fmla="*/ 838200 h 1666875"/>
              <a:gd name="connsiteX38" fmla="*/ 5000625 w 6019800"/>
              <a:gd name="connsiteY38" fmla="*/ 666750 h 1666875"/>
              <a:gd name="connsiteX39" fmla="*/ 5105400 w 6019800"/>
              <a:gd name="connsiteY39" fmla="*/ 419100 h 1666875"/>
              <a:gd name="connsiteX40" fmla="*/ 5181600 w 6019800"/>
              <a:gd name="connsiteY40" fmla="*/ 247650 h 1666875"/>
              <a:gd name="connsiteX41" fmla="*/ 5362575 w 6019800"/>
              <a:gd name="connsiteY41" fmla="*/ 152400 h 1666875"/>
              <a:gd name="connsiteX42" fmla="*/ 5876925 w 6019800"/>
              <a:gd name="connsiteY42" fmla="*/ 19050 h 1666875"/>
              <a:gd name="connsiteX43" fmla="*/ 6019800 w 6019800"/>
              <a:gd name="connsiteY43" fmla="*/ 0 h 1666875"/>
              <a:gd name="connsiteX44" fmla="*/ 6019800 w 6019800"/>
              <a:gd name="connsiteY44" fmla="*/ 1666875 h 1666875"/>
              <a:gd name="connsiteX45" fmla="*/ 0 w 6019800"/>
              <a:gd name="connsiteY45"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4456 w 6019800"/>
              <a:gd name="connsiteY7" fmla="*/ 1390650 h 1666875"/>
              <a:gd name="connsiteX8" fmla="*/ 1766888 w 6019800"/>
              <a:gd name="connsiteY8" fmla="*/ 1352550 h 1666875"/>
              <a:gd name="connsiteX9" fmla="*/ 2114550 w 6019800"/>
              <a:gd name="connsiteY9" fmla="*/ 1276350 h 1666875"/>
              <a:gd name="connsiteX10" fmla="*/ 2286000 w 6019800"/>
              <a:gd name="connsiteY10" fmla="*/ 1212056 h 1666875"/>
              <a:gd name="connsiteX11" fmla="*/ 2457450 w 6019800"/>
              <a:gd name="connsiteY11" fmla="*/ 1000125 h 1666875"/>
              <a:gd name="connsiteX12" fmla="*/ 2571750 w 6019800"/>
              <a:gd name="connsiteY12" fmla="*/ 821531 h 1666875"/>
              <a:gd name="connsiteX13" fmla="*/ 2726531 w 6019800"/>
              <a:gd name="connsiteY13" fmla="*/ 609600 h 1666875"/>
              <a:gd name="connsiteX14" fmla="*/ 2817019 w 6019800"/>
              <a:gd name="connsiteY14" fmla="*/ 578644 h 1666875"/>
              <a:gd name="connsiteX15" fmla="*/ 2924175 w 6019800"/>
              <a:gd name="connsiteY15" fmla="*/ 571500 h 1666875"/>
              <a:gd name="connsiteX16" fmla="*/ 3019425 w 6019800"/>
              <a:gd name="connsiteY16" fmla="*/ 552450 h 1666875"/>
              <a:gd name="connsiteX17" fmla="*/ 3121818 w 6019800"/>
              <a:gd name="connsiteY17" fmla="*/ 802481 h 1666875"/>
              <a:gd name="connsiteX18" fmla="*/ 3174206 w 6019800"/>
              <a:gd name="connsiteY18" fmla="*/ 795338 h 1666875"/>
              <a:gd name="connsiteX19" fmla="*/ 3231357 w 6019800"/>
              <a:gd name="connsiteY19" fmla="*/ 731044 h 1666875"/>
              <a:gd name="connsiteX20" fmla="*/ 3312319 w 6019800"/>
              <a:gd name="connsiteY20" fmla="*/ 428625 h 1666875"/>
              <a:gd name="connsiteX21" fmla="*/ 3419475 w 6019800"/>
              <a:gd name="connsiteY21" fmla="*/ 438150 h 1666875"/>
              <a:gd name="connsiteX22" fmla="*/ 3445669 w 6019800"/>
              <a:gd name="connsiteY22" fmla="*/ 490538 h 1666875"/>
              <a:gd name="connsiteX23" fmla="*/ 3467100 w 6019800"/>
              <a:gd name="connsiteY23" fmla="*/ 666750 h 1666875"/>
              <a:gd name="connsiteX24" fmla="*/ 3552825 w 6019800"/>
              <a:gd name="connsiteY24" fmla="*/ 723900 h 1666875"/>
              <a:gd name="connsiteX25" fmla="*/ 3638550 w 6019800"/>
              <a:gd name="connsiteY25" fmla="*/ 638175 h 1666875"/>
              <a:gd name="connsiteX26" fmla="*/ 3648075 w 6019800"/>
              <a:gd name="connsiteY26" fmla="*/ 411956 h 1666875"/>
              <a:gd name="connsiteX27" fmla="*/ 3688556 w 6019800"/>
              <a:gd name="connsiteY27" fmla="*/ 369094 h 1666875"/>
              <a:gd name="connsiteX28" fmla="*/ 3819525 w 6019800"/>
              <a:gd name="connsiteY28" fmla="*/ 364331 h 1666875"/>
              <a:gd name="connsiteX29" fmla="*/ 3912394 w 6019800"/>
              <a:gd name="connsiteY29" fmla="*/ 409575 h 1666875"/>
              <a:gd name="connsiteX30" fmla="*/ 3962400 w 6019800"/>
              <a:gd name="connsiteY30" fmla="*/ 590550 h 1666875"/>
              <a:gd name="connsiteX31" fmla="*/ 4033837 w 6019800"/>
              <a:gd name="connsiteY31" fmla="*/ 823913 h 1666875"/>
              <a:gd name="connsiteX32" fmla="*/ 4090988 w 6019800"/>
              <a:gd name="connsiteY32" fmla="*/ 919163 h 1666875"/>
              <a:gd name="connsiteX33" fmla="*/ 4140994 w 6019800"/>
              <a:gd name="connsiteY33" fmla="*/ 959643 h 1666875"/>
              <a:gd name="connsiteX34" fmla="*/ 4264819 w 6019800"/>
              <a:gd name="connsiteY34" fmla="*/ 1021556 h 1666875"/>
              <a:gd name="connsiteX35" fmla="*/ 4429125 w 6019800"/>
              <a:gd name="connsiteY35" fmla="*/ 1038225 h 1666875"/>
              <a:gd name="connsiteX36" fmla="*/ 4676775 w 6019800"/>
              <a:gd name="connsiteY36" fmla="*/ 952500 h 1666875"/>
              <a:gd name="connsiteX37" fmla="*/ 4876800 w 6019800"/>
              <a:gd name="connsiteY37" fmla="*/ 838200 h 1666875"/>
              <a:gd name="connsiteX38" fmla="*/ 5000625 w 6019800"/>
              <a:gd name="connsiteY38" fmla="*/ 666750 h 1666875"/>
              <a:gd name="connsiteX39" fmla="*/ 5105400 w 6019800"/>
              <a:gd name="connsiteY39" fmla="*/ 419100 h 1666875"/>
              <a:gd name="connsiteX40" fmla="*/ 5181600 w 6019800"/>
              <a:gd name="connsiteY40" fmla="*/ 247650 h 1666875"/>
              <a:gd name="connsiteX41" fmla="*/ 5362575 w 6019800"/>
              <a:gd name="connsiteY41" fmla="*/ 152400 h 1666875"/>
              <a:gd name="connsiteX42" fmla="*/ 5876925 w 6019800"/>
              <a:gd name="connsiteY42" fmla="*/ 19050 h 1666875"/>
              <a:gd name="connsiteX43" fmla="*/ 6019800 w 6019800"/>
              <a:gd name="connsiteY43" fmla="*/ 0 h 1666875"/>
              <a:gd name="connsiteX44" fmla="*/ 6019800 w 6019800"/>
              <a:gd name="connsiteY44" fmla="*/ 1666875 h 1666875"/>
              <a:gd name="connsiteX45" fmla="*/ 0 w 6019800"/>
              <a:gd name="connsiteY45"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4456 w 6019800"/>
              <a:gd name="connsiteY7" fmla="*/ 1390650 h 1666875"/>
              <a:gd name="connsiteX8" fmla="*/ 1766888 w 6019800"/>
              <a:gd name="connsiteY8" fmla="*/ 1352550 h 1666875"/>
              <a:gd name="connsiteX9" fmla="*/ 2019300 w 6019800"/>
              <a:gd name="connsiteY9" fmla="*/ 1302544 h 1666875"/>
              <a:gd name="connsiteX10" fmla="*/ 2286000 w 6019800"/>
              <a:gd name="connsiteY10" fmla="*/ 1212056 h 1666875"/>
              <a:gd name="connsiteX11" fmla="*/ 2457450 w 6019800"/>
              <a:gd name="connsiteY11" fmla="*/ 1000125 h 1666875"/>
              <a:gd name="connsiteX12" fmla="*/ 2571750 w 6019800"/>
              <a:gd name="connsiteY12" fmla="*/ 821531 h 1666875"/>
              <a:gd name="connsiteX13" fmla="*/ 2726531 w 6019800"/>
              <a:gd name="connsiteY13" fmla="*/ 609600 h 1666875"/>
              <a:gd name="connsiteX14" fmla="*/ 2817019 w 6019800"/>
              <a:gd name="connsiteY14" fmla="*/ 578644 h 1666875"/>
              <a:gd name="connsiteX15" fmla="*/ 2924175 w 6019800"/>
              <a:gd name="connsiteY15" fmla="*/ 571500 h 1666875"/>
              <a:gd name="connsiteX16" fmla="*/ 3019425 w 6019800"/>
              <a:gd name="connsiteY16" fmla="*/ 552450 h 1666875"/>
              <a:gd name="connsiteX17" fmla="*/ 3121818 w 6019800"/>
              <a:gd name="connsiteY17" fmla="*/ 802481 h 1666875"/>
              <a:gd name="connsiteX18" fmla="*/ 3174206 w 6019800"/>
              <a:gd name="connsiteY18" fmla="*/ 795338 h 1666875"/>
              <a:gd name="connsiteX19" fmla="*/ 3231357 w 6019800"/>
              <a:gd name="connsiteY19" fmla="*/ 731044 h 1666875"/>
              <a:gd name="connsiteX20" fmla="*/ 3312319 w 6019800"/>
              <a:gd name="connsiteY20" fmla="*/ 428625 h 1666875"/>
              <a:gd name="connsiteX21" fmla="*/ 3419475 w 6019800"/>
              <a:gd name="connsiteY21" fmla="*/ 438150 h 1666875"/>
              <a:gd name="connsiteX22" fmla="*/ 3445669 w 6019800"/>
              <a:gd name="connsiteY22" fmla="*/ 490538 h 1666875"/>
              <a:gd name="connsiteX23" fmla="*/ 3467100 w 6019800"/>
              <a:gd name="connsiteY23" fmla="*/ 666750 h 1666875"/>
              <a:gd name="connsiteX24" fmla="*/ 3552825 w 6019800"/>
              <a:gd name="connsiteY24" fmla="*/ 723900 h 1666875"/>
              <a:gd name="connsiteX25" fmla="*/ 3638550 w 6019800"/>
              <a:gd name="connsiteY25" fmla="*/ 638175 h 1666875"/>
              <a:gd name="connsiteX26" fmla="*/ 3648075 w 6019800"/>
              <a:gd name="connsiteY26" fmla="*/ 411956 h 1666875"/>
              <a:gd name="connsiteX27" fmla="*/ 3688556 w 6019800"/>
              <a:gd name="connsiteY27" fmla="*/ 369094 h 1666875"/>
              <a:gd name="connsiteX28" fmla="*/ 3819525 w 6019800"/>
              <a:gd name="connsiteY28" fmla="*/ 364331 h 1666875"/>
              <a:gd name="connsiteX29" fmla="*/ 3912394 w 6019800"/>
              <a:gd name="connsiteY29" fmla="*/ 409575 h 1666875"/>
              <a:gd name="connsiteX30" fmla="*/ 3962400 w 6019800"/>
              <a:gd name="connsiteY30" fmla="*/ 590550 h 1666875"/>
              <a:gd name="connsiteX31" fmla="*/ 4033837 w 6019800"/>
              <a:gd name="connsiteY31" fmla="*/ 823913 h 1666875"/>
              <a:gd name="connsiteX32" fmla="*/ 4090988 w 6019800"/>
              <a:gd name="connsiteY32" fmla="*/ 919163 h 1666875"/>
              <a:gd name="connsiteX33" fmla="*/ 4140994 w 6019800"/>
              <a:gd name="connsiteY33" fmla="*/ 959643 h 1666875"/>
              <a:gd name="connsiteX34" fmla="*/ 4264819 w 6019800"/>
              <a:gd name="connsiteY34" fmla="*/ 1021556 h 1666875"/>
              <a:gd name="connsiteX35" fmla="*/ 4429125 w 6019800"/>
              <a:gd name="connsiteY35" fmla="*/ 1038225 h 1666875"/>
              <a:gd name="connsiteX36" fmla="*/ 4676775 w 6019800"/>
              <a:gd name="connsiteY36" fmla="*/ 952500 h 1666875"/>
              <a:gd name="connsiteX37" fmla="*/ 4876800 w 6019800"/>
              <a:gd name="connsiteY37" fmla="*/ 838200 h 1666875"/>
              <a:gd name="connsiteX38" fmla="*/ 5000625 w 6019800"/>
              <a:gd name="connsiteY38" fmla="*/ 666750 h 1666875"/>
              <a:gd name="connsiteX39" fmla="*/ 5105400 w 6019800"/>
              <a:gd name="connsiteY39" fmla="*/ 419100 h 1666875"/>
              <a:gd name="connsiteX40" fmla="*/ 5181600 w 6019800"/>
              <a:gd name="connsiteY40" fmla="*/ 247650 h 1666875"/>
              <a:gd name="connsiteX41" fmla="*/ 5362575 w 6019800"/>
              <a:gd name="connsiteY41" fmla="*/ 152400 h 1666875"/>
              <a:gd name="connsiteX42" fmla="*/ 5876925 w 6019800"/>
              <a:gd name="connsiteY42" fmla="*/ 19050 h 1666875"/>
              <a:gd name="connsiteX43" fmla="*/ 6019800 w 6019800"/>
              <a:gd name="connsiteY43" fmla="*/ 0 h 1666875"/>
              <a:gd name="connsiteX44" fmla="*/ 6019800 w 6019800"/>
              <a:gd name="connsiteY44" fmla="*/ 1666875 h 1666875"/>
              <a:gd name="connsiteX45" fmla="*/ 0 w 6019800"/>
              <a:gd name="connsiteY45"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4456 w 6019800"/>
              <a:gd name="connsiteY7" fmla="*/ 1390650 h 1666875"/>
              <a:gd name="connsiteX8" fmla="*/ 1766888 w 6019800"/>
              <a:gd name="connsiteY8" fmla="*/ 1352550 h 1666875"/>
              <a:gd name="connsiteX9" fmla="*/ 2019300 w 6019800"/>
              <a:gd name="connsiteY9" fmla="*/ 1302544 h 1666875"/>
              <a:gd name="connsiteX10" fmla="*/ 2231231 w 6019800"/>
              <a:gd name="connsiteY10" fmla="*/ 1257300 h 1666875"/>
              <a:gd name="connsiteX11" fmla="*/ 2457450 w 6019800"/>
              <a:gd name="connsiteY11" fmla="*/ 1000125 h 1666875"/>
              <a:gd name="connsiteX12" fmla="*/ 2571750 w 6019800"/>
              <a:gd name="connsiteY12" fmla="*/ 821531 h 1666875"/>
              <a:gd name="connsiteX13" fmla="*/ 2726531 w 6019800"/>
              <a:gd name="connsiteY13" fmla="*/ 609600 h 1666875"/>
              <a:gd name="connsiteX14" fmla="*/ 2817019 w 6019800"/>
              <a:gd name="connsiteY14" fmla="*/ 578644 h 1666875"/>
              <a:gd name="connsiteX15" fmla="*/ 2924175 w 6019800"/>
              <a:gd name="connsiteY15" fmla="*/ 571500 h 1666875"/>
              <a:gd name="connsiteX16" fmla="*/ 3019425 w 6019800"/>
              <a:gd name="connsiteY16" fmla="*/ 552450 h 1666875"/>
              <a:gd name="connsiteX17" fmla="*/ 3121818 w 6019800"/>
              <a:gd name="connsiteY17" fmla="*/ 802481 h 1666875"/>
              <a:gd name="connsiteX18" fmla="*/ 3174206 w 6019800"/>
              <a:gd name="connsiteY18" fmla="*/ 795338 h 1666875"/>
              <a:gd name="connsiteX19" fmla="*/ 3231357 w 6019800"/>
              <a:gd name="connsiteY19" fmla="*/ 731044 h 1666875"/>
              <a:gd name="connsiteX20" fmla="*/ 3312319 w 6019800"/>
              <a:gd name="connsiteY20" fmla="*/ 428625 h 1666875"/>
              <a:gd name="connsiteX21" fmla="*/ 3419475 w 6019800"/>
              <a:gd name="connsiteY21" fmla="*/ 438150 h 1666875"/>
              <a:gd name="connsiteX22" fmla="*/ 3445669 w 6019800"/>
              <a:gd name="connsiteY22" fmla="*/ 490538 h 1666875"/>
              <a:gd name="connsiteX23" fmla="*/ 3467100 w 6019800"/>
              <a:gd name="connsiteY23" fmla="*/ 666750 h 1666875"/>
              <a:gd name="connsiteX24" fmla="*/ 3552825 w 6019800"/>
              <a:gd name="connsiteY24" fmla="*/ 723900 h 1666875"/>
              <a:gd name="connsiteX25" fmla="*/ 3638550 w 6019800"/>
              <a:gd name="connsiteY25" fmla="*/ 638175 h 1666875"/>
              <a:gd name="connsiteX26" fmla="*/ 3648075 w 6019800"/>
              <a:gd name="connsiteY26" fmla="*/ 411956 h 1666875"/>
              <a:gd name="connsiteX27" fmla="*/ 3688556 w 6019800"/>
              <a:gd name="connsiteY27" fmla="*/ 369094 h 1666875"/>
              <a:gd name="connsiteX28" fmla="*/ 3819525 w 6019800"/>
              <a:gd name="connsiteY28" fmla="*/ 364331 h 1666875"/>
              <a:gd name="connsiteX29" fmla="*/ 3912394 w 6019800"/>
              <a:gd name="connsiteY29" fmla="*/ 409575 h 1666875"/>
              <a:gd name="connsiteX30" fmla="*/ 3962400 w 6019800"/>
              <a:gd name="connsiteY30" fmla="*/ 590550 h 1666875"/>
              <a:gd name="connsiteX31" fmla="*/ 4033837 w 6019800"/>
              <a:gd name="connsiteY31" fmla="*/ 823913 h 1666875"/>
              <a:gd name="connsiteX32" fmla="*/ 4090988 w 6019800"/>
              <a:gd name="connsiteY32" fmla="*/ 919163 h 1666875"/>
              <a:gd name="connsiteX33" fmla="*/ 4140994 w 6019800"/>
              <a:gd name="connsiteY33" fmla="*/ 959643 h 1666875"/>
              <a:gd name="connsiteX34" fmla="*/ 4264819 w 6019800"/>
              <a:gd name="connsiteY34" fmla="*/ 1021556 h 1666875"/>
              <a:gd name="connsiteX35" fmla="*/ 4429125 w 6019800"/>
              <a:gd name="connsiteY35" fmla="*/ 1038225 h 1666875"/>
              <a:gd name="connsiteX36" fmla="*/ 4676775 w 6019800"/>
              <a:gd name="connsiteY36" fmla="*/ 952500 h 1666875"/>
              <a:gd name="connsiteX37" fmla="*/ 4876800 w 6019800"/>
              <a:gd name="connsiteY37" fmla="*/ 838200 h 1666875"/>
              <a:gd name="connsiteX38" fmla="*/ 5000625 w 6019800"/>
              <a:gd name="connsiteY38" fmla="*/ 666750 h 1666875"/>
              <a:gd name="connsiteX39" fmla="*/ 5105400 w 6019800"/>
              <a:gd name="connsiteY39" fmla="*/ 419100 h 1666875"/>
              <a:gd name="connsiteX40" fmla="*/ 5181600 w 6019800"/>
              <a:gd name="connsiteY40" fmla="*/ 247650 h 1666875"/>
              <a:gd name="connsiteX41" fmla="*/ 5362575 w 6019800"/>
              <a:gd name="connsiteY41" fmla="*/ 152400 h 1666875"/>
              <a:gd name="connsiteX42" fmla="*/ 5876925 w 6019800"/>
              <a:gd name="connsiteY42" fmla="*/ 19050 h 1666875"/>
              <a:gd name="connsiteX43" fmla="*/ 6019800 w 6019800"/>
              <a:gd name="connsiteY43" fmla="*/ 0 h 1666875"/>
              <a:gd name="connsiteX44" fmla="*/ 6019800 w 6019800"/>
              <a:gd name="connsiteY44" fmla="*/ 1666875 h 1666875"/>
              <a:gd name="connsiteX45" fmla="*/ 0 w 6019800"/>
              <a:gd name="connsiteY45"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4456 w 6019800"/>
              <a:gd name="connsiteY7" fmla="*/ 1390650 h 1666875"/>
              <a:gd name="connsiteX8" fmla="*/ 1766888 w 6019800"/>
              <a:gd name="connsiteY8" fmla="*/ 1352550 h 1666875"/>
              <a:gd name="connsiteX9" fmla="*/ 2019300 w 6019800"/>
              <a:gd name="connsiteY9" fmla="*/ 1302544 h 1666875"/>
              <a:gd name="connsiteX10" fmla="*/ 2231231 w 6019800"/>
              <a:gd name="connsiteY10" fmla="*/ 1257300 h 1666875"/>
              <a:gd name="connsiteX11" fmla="*/ 2369344 w 6019800"/>
              <a:gd name="connsiteY11" fmla="*/ 1119188 h 1666875"/>
              <a:gd name="connsiteX12" fmla="*/ 2457450 w 6019800"/>
              <a:gd name="connsiteY12" fmla="*/ 1000125 h 1666875"/>
              <a:gd name="connsiteX13" fmla="*/ 2571750 w 6019800"/>
              <a:gd name="connsiteY13" fmla="*/ 821531 h 1666875"/>
              <a:gd name="connsiteX14" fmla="*/ 2726531 w 6019800"/>
              <a:gd name="connsiteY14" fmla="*/ 609600 h 1666875"/>
              <a:gd name="connsiteX15" fmla="*/ 2817019 w 6019800"/>
              <a:gd name="connsiteY15" fmla="*/ 578644 h 1666875"/>
              <a:gd name="connsiteX16" fmla="*/ 2924175 w 6019800"/>
              <a:gd name="connsiteY16" fmla="*/ 571500 h 1666875"/>
              <a:gd name="connsiteX17" fmla="*/ 3019425 w 6019800"/>
              <a:gd name="connsiteY17" fmla="*/ 552450 h 1666875"/>
              <a:gd name="connsiteX18" fmla="*/ 3121818 w 6019800"/>
              <a:gd name="connsiteY18" fmla="*/ 802481 h 1666875"/>
              <a:gd name="connsiteX19" fmla="*/ 3174206 w 6019800"/>
              <a:gd name="connsiteY19" fmla="*/ 795338 h 1666875"/>
              <a:gd name="connsiteX20" fmla="*/ 3231357 w 6019800"/>
              <a:gd name="connsiteY20" fmla="*/ 731044 h 1666875"/>
              <a:gd name="connsiteX21" fmla="*/ 3312319 w 6019800"/>
              <a:gd name="connsiteY21" fmla="*/ 428625 h 1666875"/>
              <a:gd name="connsiteX22" fmla="*/ 3419475 w 6019800"/>
              <a:gd name="connsiteY22" fmla="*/ 438150 h 1666875"/>
              <a:gd name="connsiteX23" fmla="*/ 3445669 w 6019800"/>
              <a:gd name="connsiteY23" fmla="*/ 490538 h 1666875"/>
              <a:gd name="connsiteX24" fmla="*/ 3467100 w 6019800"/>
              <a:gd name="connsiteY24" fmla="*/ 666750 h 1666875"/>
              <a:gd name="connsiteX25" fmla="*/ 3552825 w 6019800"/>
              <a:gd name="connsiteY25" fmla="*/ 723900 h 1666875"/>
              <a:gd name="connsiteX26" fmla="*/ 3638550 w 6019800"/>
              <a:gd name="connsiteY26" fmla="*/ 638175 h 1666875"/>
              <a:gd name="connsiteX27" fmla="*/ 3648075 w 6019800"/>
              <a:gd name="connsiteY27" fmla="*/ 411956 h 1666875"/>
              <a:gd name="connsiteX28" fmla="*/ 3688556 w 6019800"/>
              <a:gd name="connsiteY28" fmla="*/ 369094 h 1666875"/>
              <a:gd name="connsiteX29" fmla="*/ 3819525 w 6019800"/>
              <a:gd name="connsiteY29" fmla="*/ 364331 h 1666875"/>
              <a:gd name="connsiteX30" fmla="*/ 3912394 w 6019800"/>
              <a:gd name="connsiteY30" fmla="*/ 409575 h 1666875"/>
              <a:gd name="connsiteX31" fmla="*/ 3962400 w 6019800"/>
              <a:gd name="connsiteY31" fmla="*/ 590550 h 1666875"/>
              <a:gd name="connsiteX32" fmla="*/ 4033837 w 6019800"/>
              <a:gd name="connsiteY32" fmla="*/ 823913 h 1666875"/>
              <a:gd name="connsiteX33" fmla="*/ 4090988 w 6019800"/>
              <a:gd name="connsiteY33" fmla="*/ 919163 h 1666875"/>
              <a:gd name="connsiteX34" fmla="*/ 4140994 w 6019800"/>
              <a:gd name="connsiteY34" fmla="*/ 959643 h 1666875"/>
              <a:gd name="connsiteX35" fmla="*/ 4264819 w 6019800"/>
              <a:gd name="connsiteY35" fmla="*/ 1021556 h 1666875"/>
              <a:gd name="connsiteX36" fmla="*/ 4429125 w 6019800"/>
              <a:gd name="connsiteY36" fmla="*/ 1038225 h 1666875"/>
              <a:gd name="connsiteX37" fmla="*/ 4676775 w 6019800"/>
              <a:gd name="connsiteY37" fmla="*/ 952500 h 1666875"/>
              <a:gd name="connsiteX38" fmla="*/ 4876800 w 6019800"/>
              <a:gd name="connsiteY38" fmla="*/ 838200 h 1666875"/>
              <a:gd name="connsiteX39" fmla="*/ 5000625 w 6019800"/>
              <a:gd name="connsiteY39" fmla="*/ 666750 h 1666875"/>
              <a:gd name="connsiteX40" fmla="*/ 5105400 w 6019800"/>
              <a:gd name="connsiteY40" fmla="*/ 419100 h 1666875"/>
              <a:gd name="connsiteX41" fmla="*/ 5181600 w 6019800"/>
              <a:gd name="connsiteY41" fmla="*/ 247650 h 1666875"/>
              <a:gd name="connsiteX42" fmla="*/ 5362575 w 6019800"/>
              <a:gd name="connsiteY42" fmla="*/ 152400 h 1666875"/>
              <a:gd name="connsiteX43" fmla="*/ 5876925 w 6019800"/>
              <a:gd name="connsiteY43" fmla="*/ 19050 h 1666875"/>
              <a:gd name="connsiteX44" fmla="*/ 6019800 w 6019800"/>
              <a:gd name="connsiteY44" fmla="*/ 0 h 1666875"/>
              <a:gd name="connsiteX45" fmla="*/ 6019800 w 6019800"/>
              <a:gd name="connsiteY45" fmla="*/ 1666875 h 1666875"/>
              <a:gd name="connsiteX46" fmla="*/ 0 w 6019800"/>
              <a:gd name="connsiteY46"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4456 w 6019800"/>
              <a:gd name="connsiteY7" fmla="*/ 1390650 h 1666875"/>
              <a:gd name="connsiteX8" fmla="*/ 1766888 w 6019800"/>
              <a:gd name="connsiteY8" fmla="*/ 1352550 h 1666875"/>
              <a:gd name="connsiteX9" fmla="*/ 2019300 w 6019800"/>
              <a:gd name="connsiteY9" fmla="*/ 1302544 h 1666875"/>
              <a:gd name="connsiteX10" fmla="*/ 2231231 w 6019800"/>
              <a:gd name="connsiteY10" fmla="*/ 1257300 h 1666875"/>
              <a:gd name="connsiteX11" fmla="*/ 2369344 w 6019800"/>
              <a:gd name="connsiteY11" fmla="*/ 1119188 h 1666875"/>
              <a:gd name="connsiteX12" fmla="*/ 2457450 w 6019800"/>
              <a:gd name="connsiteY12" fmla="*/ 1000125 h 1666875"/>
              <a:gd name="connsiteX13" fmla="*/ 2571750 w 6019800"/>
              <a:gd name="connsiteY13" fmla="*/ 821531 h 1666875"/>
              <a:gd name="connsiteX14" fmla="*/ 2726531 w 6019800"/>
              <a:gd name="connsiteY14" fmla="*/ 609600 h 1666875"/>
              <a:gd name="connsiteX15" fmla="*/ 2817019 w 6019800"/>
              <a:gd name="connsiteY15" fmla="*/ 578644 h 1666875"/>
              <a:gd name="connsiteX16" fmla="*/ 2924175 w 6019800"/>
              <a:gd name="connsiteY16" fmla="*/ 571500 h 1666875"/>
              <a:gd name="connsiteX17" fmla="*/ 3019425 w 6019800"/>
              <a:gd name="connsiteY17" fmla="*/ 552450 h 1666875"/>
              <a:gd name="connsiteX18" fmla="*/ 3121818 w 6019800"/>
              <a:gd name="connsiteY18" fmla="*/ 802481 h 1666875"/>
              <a:gd name="connsiteX19" fmla="*/ 3174206 w 6019800"/>
              <a:gd name="connsiteY19" fmla="*/ 795338 h 1666875"/>
              <a:gd name="connsiteX20" fmla="*/ 3231357 w 6019800"/>
              <a:gd name="connsiteY20" fmla="*/ 731044 h 1666875"/>
              <a:gd name="connsiteX21" fmla="*/ 3312319 w 6019800"/>
              <a:gd name="connsiteY21" fmla="*/ 428625 h 1666875"/>
              <a:gd name="connsiteX22" fmla="*/ 3419475 w 6019800"/>
              <a:gd name="connsiteY22" fmla="*/ 438150 h 1666875"/>
              <a:gd name="connsiteX23" fmla="*/ 3445669 w 6019800"/>
              <a:gd name="connsiteY23" fmla="*/ 490538 h 1666875"/>
              <a:gd name="connsiteX24" fmla="*/ 3467100 w 6019800"/>
              <a:gd name="connsiteY24" fmla="*/ 666750 h 1666875"/>
              <a:gd name="connsiteX25" fmla="*/ 3552825 w 6019800"/>
              <a:gd name="connsiteY25" fmla="*/ 723900 h 1666875"/>
              <a:gd name="connsiteX26" fmla="*/ 3638550 w 6019800"/>
              <a:gd name="connsiteY26" fmla="*/ 638175 h 1666875"/>
              <a:gd name="connsiteX27" fmla="*/ 3648075 w 6019800"/>
              <a:gd name="connsiteY27" fmla="*/ 411956 h 1666875"/>
              <a:gd name="connsiteX28" fmla="*/ 3688556 w 6019800"/>
              <a:gd name="connsiteY28" fmla="*/ 369094 h 1666875"/>
              <a:gd name="connsiteX29" fmla="*/ 3819525 w 6019800"/>
              <a:gd name="connsiteY29" fmla="*/ 364331 h 1666875"/>
              <a:gd name="connsiteX30" fmla="*/ 3912394 w 6019800"/>
              <a:gd name="connsiteY30" fmla="*/ 409575 h 1666875"/>
              <a:gd name="connsiteX31" fmla="*/ 3962400 w 6019800"/>
              <a:gd name="connsiteY31" fmla="*/ 590550 h 1666875"/>
              <a:gd name="connsiteX32" fmla="*/ 4033837 w 6019800"/>
              <a:gd name="connsiteY32" fmla="*/ 823913 h 1666875"/>
              <a:gd name="connsiteX33" fmla="*/ 4090988 w 6019800"/>
              <a:gd name="connsiteY33" fmla="*/ 919163 h 1666875"/>
              <a:gd name="connsiteX34" fmla="*/ 4140994 w 6019800"/>
              <a:gd name="connsiteY34" fmla="*/ 959643 h 1666875"/>
              <a:gd name="connsiteX35" fmla="*/ 4264819 w 6019800"/>
              <a:gd name="connsiteY35" fmla="*/ 1021556 h 1666875"/>
              <a:gd name="connsiteX36" fmla="*/ 4429125 w 6019800"/>
              <a:gd name="connsiteY36" fmla="*/ 1038225 h 1666875"/>
              <a:gd name="connsiteX37" fmla="*/ 4676775 w 6019800"/>
              <a:gd name="connsiteY37" fmla="*/ 952500 h 1666875"/>
              <a:gd name="connsiteX38" fmla="*/ 4876800 w 6019800"/>
              <a:gd name="connsiteY38" fmla="*/ 838200 h 1666875"/>
              <a:gd name="connsiteX39" fmla="*/ 5000625 w 6019800"/>
              <a:gd name="connsiteY39" fmla="*/ 666750 h 1666875"/>
              <a:gd name="connsiteX40" fmla="*/ 5105400 w 6019800"/>
              <a:gd name="connsiteY40" fmla="*/ 419100 h 1666875"/>
              <a:gd name="connsiteX41" fmla="*/ 5181600 w 6019800"/>
              <a:gd name="connsiteY41" fmla="*/ 247650 h 1666875"/>
              <a:gd name="connsiteX42" fmla="*/ 5362575 w 6019800"/>
              <a:gd name="connsiteY42" fmla="*/ 152400 h 1666875"/>
              <a:gd name="connsiteX43" fmla="*/ 5872163 w 6019800"/>
              <a:gd name="connsiteY43" fmla="*/ 45244 h 1666875"/>
              <a:gd name="connsiteX44" fmla="*/ 6019800 w 6019800"/>
              <a:gd name="connsiteY44" fmla="*/ 0 h 1666875"/>
              <a:gd name="connsiteX45" fmla="*/ 6019800 w 6019800"/>
              <a:gd name="connsiteY45" fmla="*/ 1666875 h 1666875"/>
              <a:gd name="connsiteX46" fmla="*/ 0 w 6019800"/>
              <a:gd name="connsiteY46"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4456 w 6019800"/>
              <a:gd name="connsiteY7" fmla="*/ 1390650 h 1666875"/>
              <a:gd name="connsiteX8" fmla="*/ 1766888 w 6019800"/>
              <a:gd name="connsiteY8" fmla="*/ 1352550 h 1666875"/>
              <a:gd name="connsiteX9" fmla="*/ 2019300 w 6019800"/>
              <a:gd name="connsiteY9" fmla="*/ 1302544 h 1666875"/>
              <a:gd name="connsiteX10" fmla="*/ 2231231 w 6019800"/>
              <a:gd name="connsiteY10" fmla="*/ 1257300 h 1666875"/>
              <a:gd name="connsiteX11" fmla="*/ 2369344 w 6019800"/>
              <a:gd name="connsiteY11" fmla="*/ 1119188 h 1666875"/>
              <a:gd name="connsiteX12" fmla="*/ 2457450 w 6019800"/>
              <a:gd name="connsiteY12" fmla="*/ 1000125 h 1666875"/>
              <a:gd name="connsiteX13" fmla="*/ 2571750 w 6019800"/>
              <a:gd name="connsiteY13" fmla="*/ 821531 h 1666875"/>
              <a:gd name="connsiteX14" fmla="*/ 2726531 w 6019800"/>
              <a:gd name="connsiteY14" fmla="*/ 609600 h 1666875"/>
              <a:gd name="connsiteX15" fmla="*/ 2817019 w 6019800"/>
              <a:gd name="connsiteY15" fmla="*/ 578644 h 1666875"/>
              <a:gd name="connsiteX16" fmla="*/ 2924175 w 6019800"/>
              <a:gd name="connsiteY16" fmla="*/ 571500 h 1666875"/>
              <a:gd name="connsiteX17" fmla="*/ 3019425 w 6019800"/>
              <a:gd name="connsiteY17" fmla="*/ 552450 h 1666875"/>
              <a:gd name="connsiteX18" fmla="*/ 3121818 w 6019800"/>
              <a:gd name="connsiteY18" fmla="*/ 802481 h 1666875"/>
              <a:gd name="connsiteX19" fmla="*/ 3174206 w 6019800"/>
              <a:gd name="connsiteY19" fmla="*/ 795338 h 1666875"/>
              <a:gd name="connsiteX20" fmla="*/ 3231357 w 6019800"/>
              <a:gd name="connsiteY20" fmla="*/ 731044 h 1666875"/>
              <a:gd name="connsiteX21" fmla="*/ 3312319 w 6019800"/>
              <a:gd name="connsiteY21" fmla="*/ 428625 h 1666875"/>
              <a:gd name="connsiteX22" fmla="*/ 3419475 w 6019800"/>
              <a:gd name="connsiteY22" fmla="*/ 438150 h 1666875"/>
              <a:gd name="connsiteX23" fmla="*/ 3445669 w 6019800"/>
              <a:gd name="connsiteY23" fmla="*/ 490538 h 1666875"/>
              <a:gd name="connsiteX24" fmla="*/ 3467100 w 6019800"/>
              <a:gd name="connsiteY24" fmla="*/ 666750 h 1666875"/>
              <a:gd name="connsiteX25" fmla="*/ 3552825 w 6019800"/>
              <a:gd name="connsiteY25" fmla="*/ 723900 h 1666875"/>
              <a:gd name="connsiteX26" fmla="*/ 3638550 w 6019800"/>
              <a:gd name="connsiteY26" fmla="*/ 638175 h 1666875"/>
              <a:gd name="connsiteX27" fmla="*/ 3648075 w 6019800"/>
              <a:gd name="connsiteY27" fmla="*/ 411956 h 1666875"/>
              <a:gd name="connsiteX28" fmla="*/ 3688556 w 6019800"/>
              <a:gd name="connsiteY28" fmla="*/ 369094 h 1666875"/>
              <a:gd name="connsiteX29" fmla="*/ 3819525 w 6019800"/>
              <a:gd name="connsiteY29" fmla="*/ 364331 h 1666875"/>
              <a:gd name="connsiteX30" fmla="*/ 3912394 w 6019800"/>
              <a:gd name="connsiteY30" fmla="*/ 409575 h 1666875"/>
              <a:gd name="connsiteX31" fmla="*/ 3962400 w 6019800"/>
              <a:gd name="connsiteY31" fmla="*/ 590550 h 1666875"/>
              <a:gd name="connsiteX32" fmla="*/ 4033837 w 6019800"/>
              <a:gd name="connsiteY32" fmla="*/ 823913 h 1666875"/>
              <a:gd name="connsiteX33" fmla="*/ 4090988 w 6019800"/>
              <a:gd name="connsiteY33" fmla="*/ 919163 h 1666875"/>
              <a:gd name="connsiteX34" fmla="*/ 4140994 w 6019800"/>
              <a:gd name="connsiteY34" fmla="*/ 959643 h 1666875"/>
              <a:gd name="connsiteX35" fmla="*/ 4264819 w 6019800"/>
              <a:gd name="connsiteY35" fmla="*/ 1021556 h 1666875"/>
              <a:gd name="connsiteX36" fmla="*/ 4429125 w 6019800"/>
              <a:gd name="connsiteY36" fmla="*/ 1038225 h 1666875"/>
              <a:gd name="connsiteX37" fmla="*/ 4676775 w 6019800"/>
              <a:gd name="connsiteY37" fmla="*/ 952500 h 1666875"/>
              <a:gd name="connsiteX38" fmla="*/ 4876800 w 6019800"/>
              <a:gd name="connsiteY38" fmla="*/ 838200 h 1666875"/>
              <a:gd name="connsiteX39" fmla="*/ 5000625 w 6019800"/>
              <a:gd name="connsiteY39" fmla="*/ 666750 h 1666875"/>
              <a:gd name="connsiteX40" fmla="*/ 5105400 w 6019800"/>
              <a:gd name="connsiteY40" fmla="*/ 419100 h 1666875"/>
              <a:gd name="connsiteX41" fmla="*/ 5181600 w 6019800"/>
              <a:gd name="connsiteY41" fmla="*/ 247650 h 1666875"/>
              <a:gd name="connsiteX42" fmla="*/ 5343525 w 6019800"/>
              <a:gd name="connsiteY42" fmla="*/ 169069 h 1666875"/>
              <a:gd name="connsiteX43" fmla="*/ 5872163 w 6019800"/>
              <a:gd name="connsiteY43" fmla="*/ 45244 h 1666875"/>
              <a:gd name="connsiteX44" fmla="*/ 6019800 w 6019800"/>
              <a:gd name="connsiteY44" fmla="*/ 0 h 1666875"/>
              <a:gd name="connsiteX45" fmla="*/ 6019800 w 6019800"/>
              <a:gd name="connsiteY45" fmla="*/ 1666875 h 1666875"/>
              <a:gd name="connsiteX46" fmla="*/ 0 w 6019800"/>
              <a:gd name="connsiteY46"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4456 w 6019800"/>
              <a:gd name="connsiteY7" fmla="*/ 1390650 h 1666875"/>
              <a:gd name="connsiteX8" fmla="*/ 1766888 w 6019800"/>
              <a:gd name="connsiteY8" fmla="*/ 1352550 h 1666875"/>
              <a:gd name="connsiteX9" fmla="*/ 2019300 w 6019800"/>
              <a:gd name="connsiteY9" fmla="*/ 1302544 h 1666875"/>
              <a:gd name="connsiteX10" fmla="*/ 2231231 w 6019800"/>
              <a:gd name="connsiteY10" fmla="*/ 1257300 h 1666875"/>
              <a:gd name="connsiteX11" fmla="*/ 2369344 w 6019800"/>
              <a:gd name="connsiteY11" fmla="*/ 1119188 h 1666875"/>
              <a:gd name="connsiteX12" fmla="*/ 2457450 w 6019800"/>
              <a:gd name="connsiteY12" fmla="*/ 1000125 h 1666875"/>
              <a:gd name="connsiteX13" fmla="*/ 2571750 w 6019800"/>
              <a:gd name="connsiteY13" fmla="*/ 821531 h 1666875"/>
              <a:gd name="connsiteX14" fmla="*/ 2726531 w 6019800"/>
              <a:gd name="connsiteY14" fmla="*/ 609600 h 1666875"/>
              <a:gd name="connsiteX15" fmla="*/ 2817019 w 6019800"/>
              <a:gd name="connsiteY15" fmla="*/ 578644 h 1666875"/>
              <a:gd name="connsiteX16" fmla="*/ 2924175 w 6019800"/>
              <a:gd name="connsiteY16" fmla="*/ 571500 h 1666875"/>
              <a:gd name="connsiteX17" fmla="*/ 3019425 w 6019800"/>
              <a:gd name="connsiteY17" fmla="*/ 552450 h 1666875"/>
              <a:gd name="connsiteX18" fmla="*/ 3121818 w 6019800"/>
              <a:gd name="connsiteY18" fmla="*/ 802481 h 1666875"/>
              <a:gd name="connsiteX19" fmla="*/ 3174206 w 6019800"/>
              <a:gd name="connsiteY19" fmla="*/ 795338 h 1666875"/>
              <a:gd name="connsiteX20" fmla="*/ 3231357 w 6019800"/>
              <a:gd name="connsiteY20" fmla="*/ 731044 h 1666875"/>
              <a:gd name="connsiteX21" fmla="*/ 3312319 w 6019800"/>
              <a:gd name="connsiteY21" fmla="*/ 428625 h 1666875"/>
              <a:gd name="connsiteX22" fmla="*/ 3419475 w 6019800"/>
              <a:gd name="connsiteY22" fmla="*/ 438150 h 1666875"/>
              <a:gd name="connsiteX23" fmla="*/ 3445669 w 6019800"/>
              <a:gd name="connsiteY23" fmla="*/ 490538 h 1666875"/>
              <a:gd name="connsiteX24" fmla="*/ 3467100 w 6019800"/>
              <a:gd name="connsiteY24" fmla="*/ 666750 h 1666875"/>
              <a:gd name="connsiteX25" fmla="*/ 3552825 w 6019800"/>
              <a:gd name="connsiteY25" fmla="*/ 723900 h 1666875"/>
              <a:gd name="connsiteX26" fmla="*/ 3638550 w 6019800"/>
              <a:gd name="connsiteY26" fmla="*/ 638175 h 1666875"/>
              <a:gd name="connsiteX27" fmla="*/ 3648075 w 6019800"/>
              <a:gd name="connsiteY27" fmla="*/ 411956 h 1666875"/>
              <a:gd name="connsiteX28" fmla="*/ 3688556 w 6019800"/>
              <a:gd name="connsiteY28" fmla="*/ 369094 h 1666875"/>
              <a:gd name="connsiteX29" fmla="*/ 3819525 w 6019800"/>
              <a:gd name="connsiteY29" fmla="*/ 364331 h 1666875"/>
              <a:gd name="connsiteX30" fmla="*/ 3912394 w 6019800"/>
              <a:gd name="connsiteY30" fmla="*/ 409575 h 1666875"/>
              <a:gd name="connsiteX31" fmla="*/ 3962400 w 6019800"/>
              <a:gd name="connsiteY31" fmla="*/ 590550 h 1666875"/>
              <a:gd name="connsiteX32" fmla="*/ 4033837 w 6019800"/>
              <a:gd name="connsiteY32" fmla="*/ 823913 h 1666875"/>
              <a:gd name="connsiteX33" fmla="*/ 4090988 w 6019800"/>
              <a:gd name="connsiteY33" fmla="*/ 919163 h 1666875"/>
              <a:gd name="connsiteX34" fmla="*/ 4140994 w 6019800"/>
              <a:gd name="connsiteY34" fmla="*/ 959643 h 1666875"/>
              <a:gd name="connsiteX35" fmla="*/ 4264819 w 6019800"/>
              <a:gd name="connsiteY35" fmla="*/ 1021556 h 1666875"/>
              <a:gd name="connsiteX36" fmla="*/ 4429125 w 6019800"/>
              <a:gd name="connsiteY36" fmla="*/ 1038225 h 1666875"/>
              <a:gd name="connsiteX37" fmla="*/ 4676775 w 6019800"/>
              <a:gd name="connsiteY37" fmla="*/ 952500 h 1666875"/>
              <a:gd name="connsiteX38" fmla="*/ 4876800 w 6019800"/>
              <a:gd name="connsiteY38" fmla="*/ 838200 h 1666875"/>
              <a:gd name="connsiteX39" fmla="*/ 5000625 w 6019800"/>
              <a:gd name="connsiteY39" fmla="*/ 666750 h 1666875"/>
              <a:gd name="connsiteX40" fmla="*/ 5105400 w 6019800"/>
              <a:gd name="connsiteY40" fmla="*/ 419100 h 1666875"/>
              <a:gd name="connsiteX41" fmla="*/ 5188744 w 6019800"/>
              <a:gd name="connsiteY41" fmla="*/ 257175 h 1666875"/>
              <a:gd name="connsiteX42" fmla="*/ 5343525 w 6019800"/>
              <a:gd name="connsiteY42" fmla="*/ 169069 h 1666875"/>
              <a:gd name="connsiteX43" fmla="*/ 5872163 w 6019800"/>
              <a:gd name="connsiteY43" fmla="*/ 45244 h 1666875"/>
              <a:gd name="connsiteX44" fmla="*/ 6019800 w 6019800"/>
              <a:gd name="connsiteY44" fmla="*/ 0 h 1666875"/>
              <a:gd name="connsiteX45" fmla="*/ 6019800 w 6019800"/>
              <a:gd name="connsiteY45" fmla="*/ 1666875 h 1666875"/>
              <a:gd name="connsiteX46" fmla="*/ 0 w 6019800"/>
              <a:gd name="connsiteY46"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4456 w 6019800"/>
              <a:gd name="connsiteY7" fmla="*/ 1390650 h 1666875"/>
              <a:gd name="connsiteX8" fmla="*/ 1766888 w 6019800"/>
              <a:gd name="connsiteY8" fmla="*/ 1352550 h 1666875"/>
              <a:gd name="connsiteX9" fmla="*/ 2019300 w 6019800"/>
              <a:gd name="connsiteY9" fmla="*/ 1302544 h 1666875"/>
              <a:gd name="connsiteX10" fmla="*/ 2231231 w 6019800"/>
              <a:gd name="connsiteY10" fmla="*/ 1257300 h 1666875"/>
              <a:gd name="connsiteX11" fmla="*/ 2369344 w 6019800"/>
              <a:gd name="connsiteY11" fmla="*/ 1119188 h 1666875"/>
              <a:gd name="connsiteX12" fmla="*/ 2457450 w 6019800"/>
              <a:gd name="connsiteY12" fmla="*/ 1000125 h 1666875"/>
              <a:gd name="connsiteX13" fmla="*/ 2571750 w 6019800"/>
              <a:gd name="connsiteY13" fmla="*/ 821531 h 1666875"/>
              <a:gd name="connsiteX14" fmla="*/ 2726531 w 6019800"/>
              <a:gd name="connsiteY14" fmla="*/ 609600 h 1666875"/>
              <a:gd name="connsiteX15" fmla="*/ 2817019 w 6019800"/>
              <a:gd name="connsiteY15" fmla="*/ 578644 h 1666875"/>
              <a:gd name="connsiteX16" fmla="*/ 2924175 w 6019800"/>
              <a:gd name="connsiteY16" fmla="*/ 571500 h 1666875"/>
              <a:gd name="connsiteX17" fmla="*/ 3019425 w 6019800"/>
              <a:gd name="connsiteY17" fmla="*/ 552450 h 1666875"/>
              <a:gd name="connsiteX18" fmla="*/ 3121818 w 6019800"/>
              <a:gd name="connsiteY18" fmla="*/ 802481 h 1666875"/>
              <a:gd name="connsiteX19" fmla="*/ 3174206 w 6019800"/>
              <a:gd name="connsiteY19" fmla="*/ 795338 h 1666875"/>
              <a:gd name="connsiteX20" fmla="*/ 3231357 w 6019800"/>
              <a:gd name="connsiteY20" fmla="*/ 731044 h 1666875"/>
              <a:gd name="connsiteX21" fmla="*/ 3312319 w 6019800"/>
              <a:gd name="connsiteY21" fmla="*/ 428625 h 1666875"/>
              <a:gd name="connsiteX22" fmla="*/ 3419475 w 6019800"/>
              <a:gd name="connsiteY22" fmla="*/ 438150 h 1666875"/>
              <a:gd name="connsiteX23" fmla="*/ 3445669 w 6019800"/>
              <a:gd name="connsiteY23" fmla="*/ 490538 h 1666875"/>
              <a:gd name="connsiteX24" fmla="*/ 3467100 w 6019800"/>
              <a:gd name="connsiteY24" fmla="*/ 666750 h 1666875"/>
              <a:gd name="connsiteX25" fmla="*/ 3552825 w 6019800"/>
              <a:gd name="connsiteY25" fmla="*/ 723900 h 1666875"/>
              <a:gd name="connsiteX26" fmla="*/ 3638550 w 6019800"/>
              <a:gd name="connsiteY26" fmla="*/ 638175 h 1666875"/>
              <a:gd name="connsiteX27" fmla="*/ 3648075 w 6019800"/>
              <a:gd name="connsiteY27" fmla="*/ 411956 h 1666875"/>
              <a:gd name="connsiteX28" fmla="*/ 3688556 w 6019800"/>
              <a:gd name="connsiteY28" fmla="*/ 369094 h 1666875"/>
              <a:gd name="connsiteX29" fmla="*/ 3819525 w 6019800"/>
              <a:gd name="connsiteY29" fmla="*/ 364331 h 1666875"/>
              <a:gd name="connsiteX30" fmla="*/ 3912394 w 6019800"/>
              <a:gd name="connsiteY30" fmla="*/ 409575 h 1666875"/>
              <a:gd name="connsiteX31" fmla="*/ 3962400 w 6019800"/>
              <a:gd name="connsiteY31" fmla="*/ 590550 h 1666875"/>
              <a:gd name="connsiteX32" fmla="*/ 4033837 w 6019800"/>
              <a:gd name="connsiteY32" fmla="*/ 823913 h 1666875"/>
              <a:gd name="connsiteX33" fmla="*/ 4090988 w 6019800"/>
              <a:gd name="connsiteY33" fmla="*/ 919163 h 1666875"/>
              <a:gd name="connsiteX34" fmla="*/ 4140994 w 6019800"/>
              <a:gd name="connsiteY34" fmla="*/ 959643 h 1666875"/>
              <a:gd name="connsiteX35" fmla="*/ 4264819 w 6019800"/>
              <a:gd name="connsiteY35" fmla="*/ 1021556 h 1666875"/>
              <a:gd name="connsiteX36" fmla="*/ 4429125 w 6019800"/>
              <a:gd name="connsiteY36" fmla="*/ 1038225 h 1666875"/>
              <a:gd name="connsiteX37" fmla="*/ 4676775 w 6019800"/>
              <a:gd name="connsiteY37" fmla="*/ 952500 h 1666875"/>
              <a:gd name="connsiteX38" fmla="*/ 4876800 w 6019800"/>
              <a:gd name="connsiteY38" fmla="*/ 838200 h 1666875"/>
              <a:gd name="connsiteX39" fmla="*/ 5000625 w 6019800"/>
              <a:gd name="connsiteY39" fmla="*/ 666750 h 1666875"/>
              <a:gd name="connsiteX40" fmla="*/ 5105400 w 6019800"/>
              <a:gd name="connsiteY40" fmla="*/ 419100 h 1666875"/>
              <a:gd name="connsiteX41" fmla="*/ 5124450 w 6019800"/>
              <a:gd name="connsiteY41" fmla="*/ 347663 h 1666875"/>
              <a:gd name="connsiteX42" fmla="*/ 5188744 w 6019800"/>
              <a:gd name="connsiteY42" fmla="*/ 257175 h 1666875"/>
              <a:gd name="connsiteX43" fmla="*/ 5343525 w 6019800"/>
              <a:gd name="connsiteY43" fmla="*/ 169069 h 1666875"/>
              <a:gd name="connsiteX44" fmla="*/ 5872163 w 6019800"/>
              <a:gd name="connsiteY44" fmla="*/ 45244 h 1666875"/>
              <a:gd name="connsiteX45" fmla="*/ 6019800 w 6019800"/>
              <a:gd name="connsiteY45" fmla="*/ 0 h 1666875"/>
              <a:gd name="connsiteX46" fmla="*/ 6019800 w 6019800"/>
              <a:gd name="connsiteY46" fmla="*/ 1666875 h 1666875"/>
              <a:gd name="connsiteX47" fmla="*/ 0 w 6019800"/>
              <a:gd name="connsiteY47"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4456 w 6019800"/>
              <a:gd name="connsiteY7" fmla="*/ 1390650 h 1666875"/>
              <a:gd name="connsiteX8" fmla="*/ 1766888 w 6019800"/>
              <a:gd name="connsiteY8" fmla="*/ 1352550 h 1666875"/>
              <a:gd name="connsiteX9" fmla="*/ 2019300 w 6019800"/>
              <a:gd name="connsiteY9" fmla="*/ 1302544 h 1666875"/>
              <a:gd name="connsiteX10" fmla="*/ 2231231 w 6019800"/>
              <a:gd name="connsiteY10" fmla="*/ 1257300 h 1666875"/>
              <a:gd name="connsiteX11" fmla="*/ 2369344 w 6019800"/>
              <a:gd name="connsiteY11" fmla="*/ 1119188 h 1666875"/>
              <a:gd name="connsiteX12" fmla="*/ 2457450 w 6019800"/>
              <a:gd name="connsiteY12" fmla="*/ 1000125 h 1666875"/>
              <a:gd name="connsiteX13" fmla="*/ 2571750 w 6019800"/>
              <a:gd name="connsiteY13" fmla="*/ 821531 h 1666875"/>
              <a:gd name="connsiteX14" fmla="*/ 2726531 w 6019800"/>
              <a:gd name="connsiteY14" fmla="*/ 609600 h 1666875"/>
              <a:gd name="connsiteX15" fmla="*/ 2817019 w 6019800"/>
              <a:gd name="connsiteY15" fmla="*/ 578644 h 1666875"/>
              <a:gd name="connsiteX16" fmla="*/ 2924175 w 6019800"/>
              <a:gd name="connsiteY16" fmla="*/ 571500 h 1666875"/>
              <a:gd name="connsiteX17" fmla="*/ 3019425 w 6019800"/>
              <a:gd name="connsiteY17" fmla="*/ 552450 h 1666875"/>
              <a:gd name="connsiteX18" fmla="*/ 3121818 w 6019800"/>
              <a:gd name="connsiteY18" fmla="*/ 802481 h 1666875"/>
              <a:gd name="connsiteX19" fmla="*/ 3174206 w 6019800"/>
              <a:gd name="connsiteY19" fmla="*/ 795338 h 1666875"/>
              <a:gd name="connsiteX20" fmla="*/ 3231357 w 6019800"/>
              <a:gd name="connsiteY20" fmla="*/ 731044 h 1666875"/>
              <a:gd name="connsiteX21" fmla="*/ 3312319 w 6019800"/>
              <a:gd name="connsiteY21" fmla="*/ 428625 h 1666875"/>
              <a:gd name="connsiteX22" fmla="*/ 3419475 w 6019800"/>
              <a:gd name="connsiteY22" fmla="*/ 438150 h 1666875"/>
              <a:gd name="connsiteX23" fmla="*/ 3445669 w 6019800"/>
              <a:gd name="connsiteY23" fmla="*/ 490538 h 1666875"/>
              <a:gd name="connsiteX24" fmla="*/ 3467100 w 6019800"/>
              <a:gd name="connsiteY24" fmla="*/ 666750 h 1666875"/>
              <a:gd name="connsiteX25" fmla="*/ 3552825 w 6019800"/>
              <a:gd name="connsiteY25" fmla="*/ 723900 h 1666875"/>
              <a:gd name="connsiteX26" fmla="*/ 3638550 w 6019800"/>
              <a:gd name="connsiteY26" fmla="*/ 638175 h 1666875"/>
              <a:gd name="connsiteX27" fmla="*/ 3648075 w 6019800"/>
              <a:gd name="connsiteY27" fmla="*/ 411956 h 1666875"/>
              <a:gd name="connsiteX28" fmla="*/ 3688556 w 6019800"/>
              <a:gd name="connsiteY28" fmla="*/ 369094 h 1666875"/>
              <a:gd name="connsiteX29" fmla="*/ 3819525 w 6019800"/>
              <a:gd name="connsiteY29" fmla="*/ 364331 h 1666875"/>
              <a:gd name="connsiteX30" fmla="*/ 3912394 w 6019800"/>
              <a:gd name="connsiteY30" fmla="*/ 409575 h 1666875"/>
              <a:gd name="connsiteX31" fmla="*/ 3962400 w 6019800"/>
              <a:gd name="connsiteY31" fmla="*/ 590550 h 1666875"/>
              <a:gd name="connsiteX32" fmla="*/ 4033837 w 6019800"/>
              <a:gd name="connsiteY32" fmla="*/ 823913 h 1666875"/>
              <a:gd name="connsiteX33" fmla="*/ 4090988 w 6019800"/>
              <a:gd name="connsiteY33" fmla="*/ 919163 h 1666875"/>
              <a:gd name="connsiteX34" fmla="*/ 4140994 w 6019800"/>
              <a:gd name="connsiteY34" fmla="*/ 959643 h 1666875"/>
              <a:gd name="connsiteX35" fmla="*/ 4264819 w 6019800"/>
              <a:gd name="connsiteY35" fmla="*/ 1021556 h 1666875"/>
              <a:gd name="connsiteX36" fmla="*/ 4429125 w 6019800"/>
              <a:gd name="connsiteY36" fmla="*/ 1038225 h 1666875"/>
              <a:gd name="connsiteX37" fmla="*/ 4676775 w 6019800"/>
              <a:gd name="connsiteY37" fmla="*/ 952500 h 1666875"/>
              <a:gd name="connsiteX38" fmla="*/ 4876800 w 6019800"/>
              <a:gd name="connsiteY38" fmla="*/ 838200 h 1666875"/>
              <a:gd name="connsiteX39" fmla="*/ 5000625 w 6019800"/>
              <a:gd name="connsiteY39" fmla="*/ 666750 h 1666875"/>
              <a:gd name="connsiteX40" fmla="*/ 5091113 w 6019800"/>
              <a:gd name="connsiteY40" fmla="*/ 431006 h 1666875"/>
              <a:gd name="connsiteX41" fmla="*/ 5124450 w 6019800"/>
              <a:gd name="connsiteY41" fmla="*/ 347663 h 1666875"/>
              <a:gd name="connsiteX42" fmla="*/ 5188744 w 6019800"/>
              <a:gd name="connsiteY42" fmla="*/ 257175 h 1666875"/>
              <a:gd name="connsiteX43" fmla="*/ 5343525 w 6019800"/>
              <a:gd name="connsiteY43" fmla="*/ 169069 h 1666875"/>
              <a:gd name="connsiteX44" fmla="*/ 5872163 w 6019800"/>
              <a:gd name="connsiteY44" fmla="*/ 45244 h 1666875"/>
              <a:gd name="connsiteX45" fmla="*/ 6019800 w 6019800"/>
              <a:gd name="connsiteY45" fmla="*/ 0 h 1666875"/>
              <a:gd name="connsiteX46" fmla="*/ 6019800 w 6019800"/>
              <a:gd name="connsiteY46" fmla="*/ 1666875 h 1666875"/>
              <a:gd name="connsiteX47" fmla="*/ 0 w 6019800"/>
              <a:gd name="connsiteY47"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4456 w 6019800"/>
              <a:gd name="connsiteY7" fmla="*/ 1390650 h 1666875"/>
              <a:gd name="connsiteX8" fmla="*/ 1766888 w 6019800"/>
              <a:gd name="connsiteY8" fmla="*/ 1352550 h 1666875"/>
              <a:gd name="connsiteX9" fmla="*/ 2019300 w 6019800"/>
              <a:gd name="connsiteY9" fmla="*/ 1302544 h 1666875"/>
              <a:gd name="connsiteX10" fmla="*/ 2231231 w 6019800"/>
              <a:gd name="connsiteY10" fmla="*/ 1257300 h 1666875"/>
              <a:gd name="connsiteX11" fmla="*/ 2369344 w 6019800"/>
              <a:gd name="connsiteY11" fmla="*/ 1119188 h 1666875"/>
              <a:gd name="connsiteX12" fmla="*/ 2457450 w 6019800"/>
              <a:gd name="connsiteY12" fmla="*/ 1000125 h 1666875"/>
              <a:gd name="connsiteX13" fmla="*/ 2571750 w 6019800"/>
              <a:gd name="connsiteY13" fmla="*/ 821531 h 1666875"/>
              <a:gd name="connsiteX14" fmla="*/ 2726531 w 6019800"/>
              <a:gd name="connsiteY14" fmla="*/ 609600 h 1666875"/>
              <a:gd name="connsiteX15" fmla="*/ 2817019 w 6019800"/>
              <a:gd name="connsiteY15" fmla="*/ 578644 h 1666875"/>
              <a:gd name="connsiteX16" fmla="*/ 2924175 w 6019800"/>
              <a:gd name="connsiteY16" fmla="*/ 571500 h 1666875"/>
              <a:gd name="connsiteX17" fmla="*/ 3019425 w 6019800"/>
              <a:gd name="connsiteY17" fmla="*/ 552450 h 1666875"/>
              <a:gd name="connsiteX18" fmla="*/ 3121818 w 6019800"/>
              <a:gd name="connsiteY18" fmla="*/ 802481 h 1666875"/>
              <a:gd name="connsiteX19" fmla="*/ 3174206 w 6019800"/>
              <a:gd name="connsiteY19" fmla="*/ 795338 h 1666875"/>
              <a:gd name="connsiteX20" fmla="*/ 3231357 w 6019800"/>
              <a:gd name="connsiteY20" fmla="*/ 731044 h 1666875"/>
              <a:gd name="connsiteX21" fmla="*/ 3312319 w 6019800"/>
              <a:gd name="connsiteY21" fmla="*/ 428625 h 1666875"/>
              <a:gd name="connsiteX22" fmla="*/ 3419475 w 6019800"/>
              <a:gd name="connsiteY22" fmla="*/ 438150 h 1666875"/>
              <a:gd name="connsiteX23" fmla="*/ 3445669 w 6019800"/>
              <a:gd name="connsiteY23" fmla="*/ 490538 h 1666875"/>
              <a:gd name="connsiteX24" fmla="*/ 3467100 w 6019800"/>
              <a:gd name="connsiteY24" fmla="*/ 666750 h 1666875"/>
              <a:gd name="connsiteX25" fmla="*/ 3552825 w 6019800"/>
              <a:gd name="connsiteY25" fmla="*/ 723900 h 1666875"/>
              <a:gd name="connsiteX26" fmla="*/ 3638550 w 6019800"/>
              <a:gd name="connsiteY26" fmla="*/ 638175 h 1666875"/>
              <a:gd name="connsiteX27" fmla="*/ 3648075 w 6019800"/>
              <a:gd name="connsiteY27" fmla="*/ 411956 h 1666875"/>
              <a:gd name="connsiteX28" fmla="*/ 3688556 w 6019800"/>
              <a:gd name="connsiteY28" fmla="*/ 369094 h 1666875"/>
              <a:gd name="connsiteX29" fmla="*/ 3819525 w 6019800"/>
              <a:gd name="connsiteY29" fmla="*/ 364331 h 1666875"/>
              <a:gd name="connsiteX30" fmla="*/ 3912394 w 6019800"/>
              <a:gd name="connsiteY30" fmla="*/ 409575 h 1666875"/>
              <a:gd name="connsiteX31" fmla="*/ 3962400 w 6019800"/>
              <a:gd name="connsiteY31" fmla="*/ 590550 h 1666875"/>
              <a:gd name="connsiteX32" fmla="*/ 4033837 w 6019800"/>
              <a:gd name="connsiteY32" fmla="*/ 823913 h 1666875"/>
              <a:gd name="connsiteX33" fmla="*/ 4090988 w 6019800"/>
              <a:gd name="connsiteY33" fmla="*/ 919163 h 1666875"/>
              <a:gd name="connsiteX34" fmla="*/ 4140994 w 6019800"/>
              <a:gd name="connsiteY34" fmla="*/ 959643 h 1666875"/>
              <a:gd name="connsiteX35" fmla="*/ 4264819 w 6019800"/>
              <a:gd name="connsiteY35" fmla="*/ 1021556 h 1666875"/>
              <a:gd name="connsiteX36" fmla="*/ 4429125 w 6019800"/>
              <a:gd name="connsiteY36" fmla="*/ 1038225 h 1666875"/>
              <a:gd name="connsiteX37" fmla="*/ 4676775 w 6019800"/>
              <a:gd name="connsiteY37" fmla="*/ 952500 h 1666875"/>
              <a:gd name="connsiteX38" fmla="*/ 4876800 w 6019800"/>
              <a:gd name="connsiteY38" fmla="*/ 838200 h 1666875"/>
              <a:gd name="connsiteX39" fmla="*/ 4933950 w 6019800"/>
              <a:gd name="connsiteY39" fmla="*/ 800100 h 1666875"/>
              <a:gd name="connsiteX40" fmla="*/ 5000625 w 6019800"/>
              <a:gd name="connsiteY40" fmla="*/ 666750 h 1666875"/>
              <a:gd name="connsiteX41" fmla="*/ 5091113 w 6019800"/>
              <a:gd name="connsiteY41" fmla="*/ 431006 h 1666875"/>
              <a:gd name="connsiteX42" fmla="*/ 5124450 w 6019800"/>
              <a:gd name="connsiteY42" fmla="*/ 347663 h 1666875"/>
              <a:gd name="connsiteX43" fmla="*/ 5188744 w 6019800"/>
              <a:gd name="connsiteY43" fmla="*/ 257175 h 1666875"/>
              <a:gd name="connsiteX44" fmla="*/ 5343525 w 6019800"/>
              <a:gd name="connsiteY44" fmla="*/ 169069 h 1666875"/>
              <a:gd name="connsiteX45" fmla="*/ 5872163 w 6019800"/>
              <a:gd name="connsiteY45" fmla="*/ 45244 h 1666875"/>
              <a:gd name="connsiteX46" fmla="*/ 6019800 w 6019800"/>
              <a:gd name="connsiteY46" fmla="*/ 0 h 1666875"/>
              <a:gd name="connsiteX47" fmla="*/ 6019800 w 6019800"/>
              <a:gd name="connsiteY47" fmla="*/ 1666875 h 1666875"/>
              <a:gd name="connsiteX48" fmla="*/ 0 w 6019800"/>
              <a:gd name="connsiteY48"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4456 w 6019800"/>
              <a:gd name="connsiteY7" fmla="*/ 1390650 h 1666875"/>
              <a:gd name="connsiteX8" fmla="*/ 1766888 w 6019800"/>
              <a:gd name="connsiteY8" fmla="*/ 1352550 h 1666875"/>
              <a:gd name="connsiteX9" fmla="*/ 2019300 w 6019800"/>
              <a:gd name="connsiteY9" fmla="*/ 1302544 h 1666875"/>
              <a:gd name="connsiteX10" fmla="*/ 2231231 w 6019800"/>
              <a:gd name="connsiteY10" fmla="*/ 1257300 h 1666875"/>
              <a:gd name="connsiteX11" fmla="*/ 2369344 w 6019800"/>
              <a:gd name="connsiteY11" fmla="*/ 1119188 h 1666875"/>
              <a:gd name="connsiteX12" fmla="*/ 2457450 w 6019800"/>
              <a:gd name="connsiteY12" fmla="*/ 1000125 h 1666875"/>
              <a:gd name="connsiteX13" fmla="*/ 2571750 w 6019800"/>
              <a:gd name="connsiteY13" fmla="*/ 821531 h 1666875"/>
              <a:gd name="connsiteX14" fmla="*/ 2726531 w 6019800"/>
              <a:gd name="connsiteY14" fmla="*/ 609600 h 1666875"/>
              <a:gd name="connsiteX15" fmla="*/ 2817019 w 6019800"/>
              <a:gd name="connsiteY15" fmla="*/ 578644 h 1666875"/>
              <a:gd name="connsiteX16" fmla="*/ 2924175 w 6019800"/>
              <a:gd name="connsiteY16" fmla="*/ 571500 h 1666875"/>
              <a:gd name="connsiteX17" fmla="*/ 3019425 w 6019800"/>
              <a:gd name="connsiteY17" fmla="*/ 552450 h 1666875"/>
              <a:gd name="connsiteX18" fmla="*/ 3121818 w 6019800"/>
              <a:gd name="connsiteY18" fmla="*/ 802481 h 1666875"/>
              <a:gd name="connsiteX19" fmla="*/ 3174206 w 6019800"/>
              <a:gd name="connsiteY19" fmla="*/ 795338 h 1666875"/>
              <a:gd name="connsiteX20" fmla="*/ 3231357 w 6019800"/>
              <a:gd name="connsiteY20" fmla="*/ 731044 h 1666875"/>
              <a:gd name="connsiteX21" fmla="*/ 3312319 w 6019800"/>
              <a:gd name="connsiteY21" fmla="*/ 428625 h 1666875"/>
              <a:gd name="connsiteX22" fmla="*/ 3419475 w 6019800"/>
              <a:gd name="connsiteY22" fmla="*/ 438150 h 1666875"/>
              <a:gd name="connsiteX23" fmla="*/ 3445669 w 6019800"/>
              <a:gd name="connsiteY23" fmla="*/ 490538 h 1666875"/>
              <a:gd name="connsiteX24" fmla="*/ 3467100 w 6019800"/>
              <a:gd name="connsiteY24" fmla="*/ 666750 h 1666875"/>
              <a:gd name="connsiteX25" fmla="*/ 3552825 w 6019800"/>
              <a:gd name="connsiteY25" fmla="*/ 723900 h 1666875"/>
              <a:gd name="connsiteX26" fmla="*/ 3638550 w 6019800"/>
              <a:gd name="connsiteY26" fmla="*/ 638175 h 1666875"/>
              <a:gd name="connsiteX27" fmla="*/ 3648075 w 6019800"/>
              <a:gd name="connsiteY27" fmla="*/ 411956 h 1666875"/>
              <a:gd name="connsiteX28" fmla="*/ 3688556 w 6019800"/>
              <a:gd name="connsiteY28" fmla="*/ 369094 h 1666875"/>
              <a:gd name="connsiteX29" fmla="*/ 3819525 w 6019800"/>
              <a:gd name="connsiteY29" fmla="*/ 364331 h 1666875"/>
              <a:gd name="connsiteX30" fmla="*/ 3912394 w 6019800"/>
              <a:gd name="connsiteY30" fmla="*/ 409575 h 1666875"/>
              <a:gd name="connsiteX31" fmla="*/ 3962400 w 6019800"/>
              <a:gd name="connsiteY31" fmla="*/ 590550 h 1666875"/>
              <a:gd name="connsiteX32" fmla="*/ 4033837 w 6019800"/>
              <a:gd name="connsiteY32" fmla="*/ 823913 h 1666875"/>
              <a:gd name="connsiteX33" fmla="*/ 4090988 w 6019800"/>
              <a:gd name="connsiteY33" fmla="*/ 919163 h 1666875"/>
              <a:gd name="connsiteX34" fmla="*/ 4140994 w 6019800"/>
              <a:gd name="connsiteY34" fmla="*/ 959643 h 1666875"/>
              <a:gd name="connsiteX35" fmla="*/ 4264819 w 6019800"/>
              <a:gd name="connsiteY35" fmla="*/ 1021556 h 1666875"/>
              <a:gd name="connsiteX36" fmla="*/ 4429125 w 6019800"/>
              <a:gd name="connsiteY36" fmla="*/ 1038225 h 1666875"/>
              <a:gd name="connsiteX37" fmla="*/ 4676775 w 6019800"/>
              <a:gd name="connsiteY37" fmla="*/ 952500 h 1666875"/>
              <a:gd name="connsiteX38" fmla="*/ 4855369 w 6019800"/>
              <a:gd name="connsiteY38" fmla="*/ 859631 h 1666875"/>
              <a:gd name="connsiteX39" fmla="*/ 4933950 w 6019800"/>
              <a:gd name="connsiteY39" fmla="*/ 800100 h 1666875"/>
              <a:gd name="connsiteX40" fmla="*/ 5000625 w 6019800"/>
              <a:gd name="connsiteY40" fmla="*/ 666750 h 1666875"/>
              <a:gd name="connsiteX41" fmla="*/ 5091113 w 6019800"/>
              <a:gd name="connsiteY41" fmla="*/ 431006 h 1666875"/>
              <a:gd name="connsiteX42" fmla="*/ 5124450 w 6019800"/>
              <a:gd name="connsiteY42" fmla="*/ 347663 h 1666875"/>
              <a:gd name="connsiteX43" fmla="*/ 5188744 w 6019800"/>
              <a:gd name="connsiteY43" fmla="*/ 257175 h 1666875"/>
              <a:gd name="connsiteX44" fmla="*/ 5343525 w 6019800"/>
              <a:gd name="connsiteY44" fmla="*/ 169069 h 1666875"/>
              <a:gd name="connsiteX45" fmla="*/ 5872163 w 6019800"/>
              <a:gd name="connsiteY45" fmla="*/ 45244 h 1666875"/>
              <a:gd name="connsiteX46" fmla="*/ 6019800 w 6019800"/>
              <a:gd name="connsiteY46" fmla="*/ 0 h 1666875"/>
              <a:gd name="connsiteX47" fmla="*/ 6019800 w 6019800"/>
              <a:gd name="connsiteY47" fmla="*/ 1666875 h 1666875"/>
              <a:gd name="connsiteX48" fmla="*/ 0 w 6019800"/>
              <a:gd name="connsiteY48"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364456 w 6019800"/>
              <a:gd name="connsiteY7" fmla="*/ 1390650 h 1666875"/>
              <a:gd name="connsiteX8" fmla="*/ 1766888 w 6019800"/>
              <a:gd name="connsiteY8" fmla="*/ 1352550 h 1666875"/>
              <a:gd name="connsiteX9" fmla="*/ 2019300 w 6019800"/>
              <a:gd name="connsiteY9" fmla="*/ 1302544 h 1666875"/>
              <a:gd name="connsiteX10" fmla="*/ 2231231 w 6019800"/>
              <a:gd name="connsiteY10" fmla="*/ 1257300 h 1666875"/>
              <a:gd name="connsiteX11" fmla="*/ 2369344 w 6019800"/>
              <a:gd name="connsiteY11" fmla="*/ 1119188 h 1666875"/>
              <a:gd name="connsiteX12" fmla="*/ 2457450 w 6019800"/>
              <a:gd name="connsiteY12" fmla="*/ 1000125 h 1666875"/>
              <a:gd name="connsiteX13" fmla="*/ 2571750 w 6019800"/>
              <a:gd name="connsiteY13" fmla="*/ 821531 h 1666875"/>
              <a:gd name="connsiteX14" fmla="*/ 2726531 w 6019800"/>
              <a:gd name="connsiteY14" fmla="*/ 609600 h 1666875"/>
              <a:gd name="connsiteX15" fmla="*/ 2817019 w 6019800"/>
              <a:gd name="connsiteY15" fmla="*/ 578644 h 1666875"/>
              <a:gd name="connsiteX16" fmla="*/ 2924175 w 6019800"/>
              <a:gd name="connsiteY16" fmla="*/ 571500 h 1666875"/>
              <a:gd name="connsiteX17" fmla="*/ 3019425 w 6019800"/>
              <a:gd name="connsiteY17" fmla="*/ 552450 h 1666875"/>
              <a:gd name="connsiteX18" fmla="*/ 3121818 w 6019800"/>
              <a:gd name="connsiteY18" fmla="*/ 802481 h 1666875"/>
              <a:gd name="connsiteX19" fmla="*/ 3174206 w 6019800"/>
              <a:gd name="connsiteY19" fmla="*/ 795338 h 1666875"/>
              <a:gd name="connsiteX20" fmla="*/ 3231357 w 6019800"/>
              <a:gd name="connsiteY20" fmla="*/ 731044 h 1666875"/>
              <a:gd name="connsiteX21" fmla="*/ 3312319 w 6019800"/>
              <a:gd name="connsiteY21" fmla="*/ 428625 h 1666875"/>
              <a:gd name="connsiteX22" fmla="*/ 3419475 w 6019800"/>
              <a:gd name="connsiteY22" fmla="*/ 438150 h 1666875"/>
              <a:gd name="connsiteX23" fmla="*/ 3445669 w 6019800"/>
              <a:gd name="connsiteY23" fmla="*/ 490538 h 1666875"/>
              <a:gd name="connsiteX24" fmla="*/ 3467100 w 6019800"/>
              <a:gd name="connsiteY24" fmla="*/ 666750 h 1666875"/>
              <a:gd name="connsiteX25" fmla="*/ 3552825 w 6019800"/>
              <a:gd name="connsiteY25" fmla="*/ 723900 h 1666875"/>
              <a:gd name="connsiteX26" fmla="*/ 3638550 w 6019800"/>
              <a:gd name="connsiteY26" fmla="*/ 638175 h 1666875"/>
              <a:gd name="connsiteX27" fmla="*/ 3648075 w 6019800"/>
              <a:gd name="connsiteY27" fmla="*/ 411956 h 1666875"/>
              <a:gd name="connsiteX28" fmla="*/ 3688556 w 6019800"/>
              <a:gd name="connsiteY28" fmla="*/ 369094 h 1666875"/>
              <a:gd name="connsiteX29" fmla="*/ 3819525 w 6019800"/>
              <a:gd name="connsiteY29" fmla="*/ 364331 h 1666875"/>
              <a:gd name="connsiteX30" fmla="*/ 3912394 w 6019800"/>
              <a:gd name="connsiteY30" fmla="*/ 409575 h 1666875"/>
              <a:gd name="connsiteX31" fmla="*/ 3962400 w 6019800"/>
              <a:gd name="connsiteY31" fmla="*/ 590550 h 1666875"/>
              <a:gd name="connsiteX32" fmla="*/ 4033837 w 6019800"/>
              <a:gd name="connsiteY32" fmla="*/ 823913 h 1666875"/>
              <a:gd name="connsiteX33" fmla="*/ 4090988 w 6019800"/>
              <a:gd name="connsiteY33" fmla="*/ 919163 h 1666875"/>
              <a:gd name="connsiteX34" fmla="*/ 4140994 w 6019800"/>
              <a:gd name="connsiteY34" fmla="*/ 959643 h 1666875"/>
              <a:gd name="connsiteX35" fmla="*/ 4264819 w 6019800"/>
              <a:gd name="connsiteY35" fmla="*/ 1021556 h 1666875"/>
              <a:gd name="connsiteX36" fmla="*/ 4429125 w 6019800"/>
              <a:gd name="connsiteY36" fmla="*/ 1038225 h 1666875"/>
              <a:gd name="connsiteX37" fmla="*/ 4676775 w 6019800"/>
              <a:gd name="connsiteY37" fmla="*/ 952500 h 1666875"/>
              <a:gd name="connsiteX38" fmla="*/ 4855369 w 6019800"/>
              <a:gd name="connsiteY38" fmla="*/ 859631 h 1666875"/>
              <a:gd name="connsiteX39" fmla="*/ 4933950 w 6019800"/>
              <a:gd name="connsiteY39" fmla="*/ 800100 h 1666875"/>
              <a:gd name="connsiteX40" fmla="*/ 5000625 w 6019800"/>
              <a:gd name="connsiteY40" fmla="*/ 666750 h 1666875"/>
              <a:gd name="connsiteX41" fmla="*/ 5091113 w 6019800"/>
              <a:gd name="connsiteY41" fmla="*/ 431006 h 1666875"/>
              <a:gd name="connsiteX42" fmla="*/ 5124450 w 6019800"/>
              <a:gd name="connsiteY42" fmla="*/ 347663 h 1666875"/>
              <a:gd name="connsiteX43" fmla="*/ 5188744 w 6019800"/>
              <a:gd name="connsiteY43" fmla="*/ 257175 h 1666875"/>
              <a:gd name="connsiteX44" fmla="*/ 5343525 w 6019800"/>
              <a:gd name="connsiteY44" fmla="*/ 169069 h 1666875"/>
              <a:gd name="connsiteX45" fmla="*/ 5872163 w 6019800"/>
              <a:gd name="connsiteY45" fmla="*/ 45244 h 1666875"/>
              <a:gd name="connsiteX46" fmla="*/ 6019800 w 6019800"/>
              <a:gd name="connsiteY46" fmla="*/ 0 h 1666875"/>
              <a:gd name="connsiteX47" fmla="*/ 6019800 w 6019800"/>
              <a:gd name="connsiteY47" fmla="*/ 1666875 h 1666875"/>
              <a:gd name="connsiteX48" fmla="*/ 0 w 6019800"/>
              <a:gd name="connsiteY48" fmla="*/ 1657350 h 1666875"/>
              <a:gd name="connsiteX0" fmla="*/ 0 w 6019800"/>
              <a:gd name="connsiteY0" fmla="*/ 1657350 h 1666875"/>
              <a:gd name="connsiteX1" fmla="*/ 9525 w 6019800"/>
              <a:gd name="connsiteY1" fmla="*/ 1457325 h 1666875"/>
              <a:gd name="connsiteX2" fmla="*/ 171450 w 6019800"/>
              <a:gd name="connsiteY2" fmla="*/ 1457325 h 1666875"/>
              <a:gd name="connsiteX3" fmla="*/ 428625 w 6019800"/>
              <a:gd name="connsiteY3" fmla="*/ 1466850 h 1666875"/>
              <a:gd name="connsiteX4" fmla="*/ 619125 w 6019800"/>
              <a:gd name="connsiteY4" fmla="*/ 1447800 h 1666875"/>
              <a:gd name="connsiteX5" fmla="*/ 866775 w 6019800"/>
              <a:gd name="connsiteY5" fmla="*/ 1419225 h 1666875"/>
              <a:gd name="connsiteX6" fmla="*/ 1066800 w 6019800"/>
              <a:gd name="connsiteY6" fmla="*/ 1419225 h 1666875"/>
              <a:gd name="connsiteX7" fmla="*/ 1209675 w 6019800"/>
              <a:gd name="connsiteY7" fmla="*/ 1416844 h 1666875"/>
              <a:gd name="connsiteX8" fmla="*/ 1364456 w 6019800"/>
              <a:gd name="connsiteY8" fmla="*/ 1390650 h 1666875"/>
              <a:gd name="connsiteX9" fmla="*/ 1766888 w 6019800"/>
              <a:gd name="connsiteY9" fmla="*/ 1352550 h 1666875"/>
              <a:gd name="connsiteX10" fmla="*/ 2019300 w 6019800"/>
              <a:gd name="connsiteY10" fmla="*/ 1302544 h 1666875"/>
              <a:gd name="connsiteX11" fmla="*/ 2231231 w 6019800"/>
              <a:gd name="connsiteY11" fmla="*/ 1257300 h 1666875"/>
              <a:gd name="connsiteX12" fmla="*/ 2369344 w 6019800"/>
              <a:gd name="connsiteY12" fmla="*/ 1119188 h 1666875"/>
              <a:gd name="connsiteX13" fmla="*/ 2457450 w 6019800"/>
              <a:gd name="connsiteY13" fmla="*/ 1000125 h 1666875"/>
              <a:gd name="connsiteX14" fmla="*/ 2571750 w 6019800"/>
              <a:gd name="connsiteY14" fmla="*/ 821531 h 1666875"/>
              <a:gd name="connsiteX15" fmla="*/ 2726531 w 6019800"/>
              <a:gd name="connsiteY15" fmla="*/ 609600 h 1666875"/>
              <a:gd name="connsiteX16" fmla="*/ 2817019 w 6019800"/>
              <a:gd name="connsiteY16" fmla="*/ 578644 h 1666875"/>
              <a:gd name="connsiteX17" fmla="*/ 2924175 w 6019800"/>
              <a:gd name="connsiteY17" fmla="*/ 571500 h 1666875"/>
              <a:gd name="connsiteX18" fmla="*/ 3019425 w 6019800"/>
              <a:gd name="connsiteY18" fmla="*/ 552450 h 1666875"/>
              <a:gd name="connsiteX19" fmla="*/ 3121818 w 6019800"/>
              <a:gd name="connsiteY19" fmla="*/ 802481 h 1666875"/>
              <a:gd name="connsiteX20" fmla="*/ 3174206 w 6019800"/>
              <a:gd name="connsiteY20" fmla="*/ 795338 h 1666875"/>
              <a:gd name="connsiteX21" fmla="*/ 3231357 w 6019800"/>
              <a:gd name="connsiteY21" fmla="*/ 731044 h 1666875"/>
              <a:gd name="connsiteX22" fmla="*/ 3312319 w 6019800"/>
              <a:gd name="connsiteY22" fmla="*/ 428625 h 1666875"/>
              <a:gd name="connsiteX23" fmla="*/ 3419475 w 6019800"/>
              <a:gd name="connsiteY23" fmla="*/ 438150 h 1666875"/>
              <a:gd name="connsiteX24" fmla="*/ 3445669 w 6019800"/>
              <a:gd name="connsiteY24" fmla="*/ 490538 h 1666875"/>
              <a:gd name="connsiteX25" fmla="*/ 3467100 w 6019800"/>
              <a:gd name="connsiteY25" fmla="*/ 666750 h 1666875"/>
              <a:gd name="connsiteX26" fmla="*/ 3552825 w 6019800"/>
              <a:gd name="connsiteY26" fmla="*/ 723900 h 1666875"/>
              <a:gd name="connsiteX27" fmla="*/ 3638550 w 6019800"/>
              <a:gd name="connsiteY27" fmla="*/ 638175 h 1666875"/>
              <a:gd name="connsiteX28" fmla="*/ 3648075 w 6019800"/>
              <a:gd name="connsiteY28" fmla="*/ 411956 h 1666875"/>
              <a:gd name="connsiteX29" fmla="*/ 3688556 w 6019800"/>
              <a:gd name="connsiteY29" fmla="*/ 369094 h 1666875"/>
              <a:gd name="connsiteX30" fmla="*/ 3819525 w 6019800"/>
              <a:gd name="connsiteY30" fmla="*/ 364331 h 1666875"/>
              <a:gd name="connsiteX31" fmla="*/ 3912394 w 6019800"/>
              <a:gd name="connsiteY31" fmla="*/ 409575 h 1666875"/>
              <a:gd name="connsiteX32" fmla="*/ 3962400 w 6019800"/>
              <a:gd name="connsiteY32" fmla="*/ 590550 h 1666875"/>
              <a:gd name="connsiteX33" fmla="*/ 4033837 w 6019800"/>
              <a:gd name="connsiteY33" fmla="*/ 823913 h 1666875"/>
              <a:gd name="connsiteX34" fmla="*/ 4090988 w 6019800"/>
              <a:gd name="connsiteY34" fmla="*/ 919163 h 1666875"/>
              <a:gd name="connsiteX35" fmla="*/ 4140994 w 6019800"/>
              <a:gd name="connsiteY35" fmla="*/ 959643 h 1666875"/>
              <a:gd name="connsiteX36" fmla="*/ 4264819 w 6019800"/>
              <a:gd name="connsiteY36" fmla="*/ 1021556 h 1666875"/>
              <a:gd name="connsiteX37" fmla="*/ 4429125 w 6019800"/>
              <a:gd name="connsiteY37" fmla="*/ 1038225 h 1666875"/>
              <a:gd name="connsiteX38" fmla="*/ 4676775 w 6019800"/>
              <a:gd name="connsiteY38" fmla="*/ 952500 h 1666875"/>
              <a:gd name="connsiteX39" fmla="*/ 4855369 w 6019800"/>
              <a:gd name="connsiteY39" fmla="*/ 859631 h 1666875"/>
              <a:gd name="connsiteX40" fmla="*/ 4933950 w 6019800"/>
              <a:gd name="connsiteY40" fmla="*/ 800100 h 1666875"/>
              <a:gd name="connsiteX41" fmla="*/ 5000625 w 6019800"/>
              <a:gd name="connsiteY41" fmla="*/ 666750 h 1666875"/>
              <a:gd name="connsiteX42" fmla="*/ 5091113 w 6019800"/>
              <a:gd name="connsiteY42" fmla="*/ 431006 h 1666875"/>
              <a:gd name="connsiteX43" fmla="*/ 5124450 w 6019800"/>
              <a:gd name="connsiteY43" fmla="*/ 347663 h 1666875"/>
              <a:gd name="connsiteX44" fmla="*/ 5188744 w 6019800"/>
              <a:gd name="connsiteY44" fmla="*/ 257175 h 1666875"/>
              <a:gd name="connsiteX45" fmla="*/ 5343525 w 6019800"/>
              <a:gd name="connsiteY45" fmla="*/ 169069 h 1666875"/>
              <a:gd name="connsiteX46" fmla="*/ 5872163 w 6019800"/>
              <a:gd name="connsiteY46" fmla="*/ 45244 h 1666875"/>
              <a:gd name="connsiteX47" fmla="*/ 6019800 w 6019800"/>
              <a:gd name="connsiteY47" fmla="*/ 0 h 1666875"/>
              <a:gd name="connsiteX48" fmla="*/ 6019800 w 6019800"/>
              <a:gd name="connsiteY48" fmla="*/ 1666875 h 1666875"/>
              <a:gd name="connsiteX49" fmla="*/ 0 w 6019800"/>
              <a:gd name="connsiteY49" fmla="*/ 1657350 h 1666875"/>
              <a:gd name="connsiteX0" fmla="*/ 0 w 6019800"/>
              <a:gd name="connsiteY0" fmla="*/ 1678781 h 1678781"/>
              <a:gd name="connsiteX1" fmla="*/ 9525 w 6019800"/>
              <a:gd name="connsiteY1" fmla="*/ 1457325 h 1678781"/>
              <a:gd name="connsiteX2" fmla="*/ 171450 w 6019800"/>
              <a:gd name="connsiteY2" fmla="*/ 1457325 h 1678781"/>
              <a:gd name="connsiteX3" fmla="*/ 428625 w 6019800"/>
              <a:gd name="connsiteY3" fmla="*/ 1466850 h 1678781"/>
              <a:gd name="connsiteX4" fmla="*/ 619125 w 6019800"/>
              <a:gd name="connsiteY4" fmla="*/ 1447800 h 1678781"/>
              <a:gd name="connsiteX5" fmla="*/ 866775 w 6019800"/>
              <a:gd name="connsiteY5" fmla="*/ 1419225 h 1678781"/>
              <a:gd name="connsiteX6" fmla="*/ 1066800 w 6019800"/>
              <a:gd name="connsiteY6" fmla="*/ 1419225 h 1678781"/>
              <a:gd name="connsiteX7" fmla="*/ 1209675 w 6019800"/>
              <a:gd name="connsiteY7" fmla="*/ 1416844 h 1678781"/>
              <a:gd name="connsiteX8" fmla="*/ 1364456 w 6019800"/>
              <a:gd name="connsiteY8" fmla="*/ 1390650 h 1678781"/>
              <a:gd name="connsiteX9" fmla="*/ 1766888 w 6019800"/>
              <a:gd name="connsiteY9" fmla="*/ 1352550 h 1678781"/>
              <a:gd name="connsiteX10" fmla="*/ 2019300 w 6019800"/>
              <a:gd name="connsiteY10" fmla="*/ 1302544 h 1678781"/>
              <a:gd name="connsiteX11" fmla="*/ 2231231 w 6019800"/>
              <a:gd name="connsiteY11" fmla="*/ 1257300 h 1678781"/>
              <a:gd name="connsiteX12" fmla="*/ 2369344 w 6019800"/>
              <a:gd name="connsiteY12" fmla="*/ 1119188 h 1678781"/>
              <a:gd name="connsiteX13" fmla="*/ 2457450 w 6019800"/>
              <a:gd name="connsiteY13" fmla="*/ 1000125 h 1678781"/>
              <a:gd name="connsiteX14" fmla="*/ 2571750 w 6019800"/>
              <a:gd name="connsiteY14" fmla="*/ 821531 h 1678781"/>
              <a:gd name="connsiteX15" fmla="*/ 2726531 w 6019800"/>
              <a:gd name="connsiteY15" fmla="*/ 609600 h 1678781"/>
              <a:gd name="connsiteX16" fmla="*/ 2817019 w 6019800"/>
              <a:gd name="connsiteY16" fmla="*/ 578644 h 1678781"/>
              <a:gd name="connsiteX17" fmla="*/ 2924175 w 6019800"/>
              <a:gd name="connsiteY17" fmla="*/ 571500 h 1678781"/>
              <a:gd name="connsiteX18" fmla="*/ 3019425 w 6019800"/>
              <a:gd name="connsiteY18" fmla="*/ 552450 h 1678781"/>
              <a:gd name="connsiteX19" fmla="*/ 3121818 w 6019800"/>
              <a:gd name="connsiteY19" fmla="*/ 802481 h 1678781"/>
              <a:gd name="connsiteX20" fmla="*/ 3174206 w 6019800"/>
              <a:gd name="connsiteY20" fmla="*/ 795338 h 1678781"/>
              <a:gd name="connsiteX21" fmla="*/ 3231357 w 6019800"/>
              <a:gd name="connsiteY21" fmla="*/ 731044 h 1678781"/>
              <a:gd name="connsiteX22" fmla="*/ 3312319 w 6019800"/>
              <a:gd name="connsiteY22" fmla="*/ 428625 h 1678781"/>
              <a:gd name="connsiteX23" fmla="*/ 3419475 w 6019800"/>
              <a:gd name="connsiteY23" fmla="*/ 438150 h 1678781"/>
              <a:gd name="connsiteX24" fmla="*/ 3445669 w 6019800"/>
              <a:gd name="connsiteY24" fmla="*/ 490538 h 1678781"/>
              <a:gd name="connsiteX25" fmla="*/ 3467100 w 6019800"/>
              <a:gd name="connsiteY25" fmla="*/ 666750 h 1678781"/>
              <a:gd name="connsiteX26" fmla="*/ 3552825 w 6019800"/>
              <a:gd name="connsiteY26" fmla="*/ 723900 h 1678781"/>
              <a:gd name="connsiteX27" fmla="*/ 3638550 w 6019800"/>
              <a:gd name="connsiteY27" fmla="*/ 638175 h 1678781"/>
              <a:gd name="connsiteX28" fmla="*/ 3648075 w 6019800"/>
              <a:gd name="connsiteY28" fmla="*/ 411956 h 1678781"/>
              <a:gd name="connsiteX29" fmla="*/ 3688556 w 6019800"/>
              <a:gd name="connsiteY29" fmla="*/ 369094 h 1678781"/>
              <a:gd name="connsiteX30" fmla="*/ 3819525 w 6019800"/>
              <a:gd name="connsiteY30" fmla="*/ 364331 h 1678781"/>
              <a:gd name="connsiteX31" fmla="*/ 3912394 w 6019800"/>
              <a:gd name="connsiteY31" fmla="*/ 409575 h 1678781"/>
              <a:gd name="connsiteX32" fmla="*/ 3962400 w 6019800"/>
              <a:gd name="connsiteY32" fmla="*/ 590550 h 1678781"/>
              <a:gd name="connsiteX33" fmla="*/ 4033837 w 6019800"/>
              <a:gd name="connsiteY33" fmla="*/ 823913 h 1678781"/>
              <a:gd name="connsiteX34" fmla="*/ 4090988 w 6019800"/>
              <a:gd name="connsiteY34" fmla="*/ 919163 h 1678781"/>
              <a:gd name="connsiteX35" fmla="*/ 4140994 w 6019800"/>
              <a:gd name="connsiteY35" fmla="*/ 959643 h 1678781"/>
              <a:gd name="connsiteX36" fmla="*/ 4264819 w 6019800"/>
              <a:gd name="connsiteY36" fmla="*/ 1021556 h 1678781"/>
              <a:gd name="connsiteX37" fmla="*/ 4429125 w 6019800"/>
              <a:gd name="connsiteY37" fmla="*/ 1038225 h 1678781"/>
              <a:gd name="connsiteX38" fmla="*/ 4676775 w 6019800"/>
              <a:gd name="connsiteY38" fmla="*/ 952500 h 1678781"/>
              <a:gd name="connsiteX39" fmla="*/ 4855369 w 6019800"/>
              <a:gd name="connsiteY39" fmla="*/ 859631 h 1678781"/>
              <a:gd name="connsiteX40" fmla="*/ 4933950 w 6019800"/>
              <a:gd name="connsiteY40" fmla="*/ 800100 h 1678781"/>
              <a:gd name="connsiteX41" fmla="*/ 5000625 w 6019800"/>
              <a:gd name="connsiteY41" fmla="*/ 666750 h 1678781"/>
              <a:gd name="connsiteX42" fmla="*/ 5091113 w 6019800"/>
              <a:gd name="connsiteY42" fmla="*/ 431006 h 1678781"/>
              <a:gd name="connsiteX43" fmla="*/ 5124450 w 6019800"/>
              <a:gd name="connsiteY43" fmla="*/ 347663 h 1678781"/>
              <a:gd name="connsiteX44" fmla="*/ 5188744 w 6019800"/>
              <a:gd name="connsiteY44" fmla="*/ 257175 h 1678781"/>
              <a:gd name="connsiteX45" fmla="*/ 5343525 w 6019800"/>
              <a:gd name="connsiteY45" fmla="*/ 169069 h 1678781"/>
              <a:gd name="connsiteX46" fmla="*/ 5872163 w 6019800"/>
              <a:gd name="connsiteY46" fmla="*/ 45244 h 1678781"/>
              <a:gd name="connsiteX47" fmla="*/ 6019800 w 6019800"/>
              <a:gd name="connsiteY47" fmla="*/ 0 h 1678781"/>
              <a:gd name="connsiteX48" fmla="*/ 6019800 w 6019800"/>
              <a:gd name="connsiteY48" fmla="*/ 1666875 h 1678781"/>
              <a:gd name="connsiteX49" fmla="*/ 0 w 6019800"/>
              <a:gd name="connsiteY49" fmla="*/ 1678781 h 1678781"/>
              <a:gd name="connsiteX0" fmla="*/ 0 w 6019800"/>
              <a:gd name="connsiteY0" fmla="*/ 1678781 h 1681162"/>
              <a:gd name="connsiteX1" fmla="*/ 9525 w 6019800"/>
              <a:gd name="connsiteY1" fmla="*/ 1457325 h 1681162"/>
              <a:gd name="connsiteX2" fmla="*/ 171450 w 6019800"/>
              <a:gd name="connsiteY2" fmla="*/ 1457325 h 1681162"/>
              <a:gd name="connsiteX3" fmla="*/ 428625 w 6019800"/>
              <a:gd name="connsiteY3" fmla="*/ 1466850 h 1681162"/>
              <a:gd name="connsiteX4" fmla="*/ 619125 w 6019800"/>
              <a:gd name="connsiteY4" fmla="*/ 1447800 h 1681162"/>
              <a:gd name="connsiteX5" fmla="*/ 866775 w 6019800"/>
              <a:gd name="connsiteY5" fmla="*/ 1419225 h 1681162"/>
              <a:gd name="connsiteX6" fmla="*/ 1066800 w 6019800"/>
              <a:gd name="connsiteY6" fmla="*/ 1419225 h 1681162"/>
              <a:gd name="connsiteX7" fmla="*/ 1209675 w 6019800"/>
              <a:gd name="connsiteY7" fmla="*/ 1416844 h 1681162"/>
              <a:gd name="connsiteX8" fmla="*/ 1364456 w 6019800"/>
              <a:gd name="connsiteY8" fmla="*/ 1390650 h 1681162"/>
              <a:gd name="connsiteX9" fmla="*/ 1766888 w 6019800"/>
              <a:gd name="connsiteY9" fmla="*/ 1352550 h 1681162"/>
              <a:gd name="connsiteX10" fmla="*/ 2019300 w 6019800"/>
              <a:gd name="connsiteY10" fmla="*/ 1302544 h 1681162"/>
              <a:gd name="connsiteX11" fmla="*/ 2231231 w 6019800"/>
              <a:gd name="connsiteY11" fmla="*/ 1257300 h 1681162"/>
              <a:gd name="connsiteX12" fmla="*/ 2369344 w 6019800"/>
              <a:gd name="connsiteY12" fmla="*/ 1119188 h 1681162"/>
              <a:gd name="connsiteX13" fmla="*/ 2457450 w 6019800"/>
              <a:gd name="connsiteY13" fmla="*/ 1000125 h 1681162"/>
              <a:gd name="connsiteX14" fmla="*/ 2571750 w 6019800"/>
              <a:gd name="connsiteY14" fmla="*/ 821531 h 1681162"/>
              <a:gd name="connsiteX15" fmla="*/ 2726531 w 6019800"/>
              <a:gd name="connsiteY15" fmla="*/ 609600 h 1681162"/>
              <a:gd name="connsiteX16" fmla="*/ 2817019 w 6019800"/>
              <a:gd name="connsiteY16" fmla="*/ 578644 h 1681162"/>
              <a:gd name="connsiteX17" fmla="*/ 2924175 w 6019800"/>
              <a:gd name="connsiteY17" fmla="*/ 571500 h 1681162"/>
              <a:gd name="connsiteX18" fmla="*/ 3019425 w 6019800"/>
              <a:gd name="connsiteY18" fmla="*/ 552450 h 1681162"/>
              <a:gd name="connsiteX19" fmla="*/ 3121818 w 6019800"/>
              <a:gd name="connsiteY19" fmla="*/ 802481 h 1681162"/>
              <a:gd name="connsiteX20" fmla="*/ 3174206 w 6019800"/>
              <a:gd name="connsiteY20" fmla="*/ 795338 h 1681162"/>
              <a:gd name="connsiteX21" fmla="*/ 3231357 w 6019800"/>
              <a:gd name="connsiteY21" fmla="*/ 731044 h 1681162"/>
              <a:gd name="connsiteX22" fmla="*/ 3312319 w 6019800"/>
              <a:gd name="connsiteY22" fmla="*/ 428625 h 1681162"/>
              <a:gd name="connsiteX23" fmla="*/ 3419475 w 6019800"/>
              <a:gd name="connsiteY23" fmla="*/ 438150 h 1681162"/>
              <a:gd name="connsiteX24" fmla="*/ 3445669 w 6019800"/>
              <a:gd name="connsiteY24" fmla="*/ 490538 h 1681162"/>
              <a:gd name="connsiteX25" fmla="*/ 3467100 w 6019800"/>
              <a:gd name="connsiteY25" fmla="*/ 666750 h 1681162"/>
              <a:gd name="connsiteX26" fmla="*/ 3552825 w 6019800"/>
              <a:gd name="connsiteY26" fmla="*/ 723900 h 1681162"/>
              <a:gd name="connsiteX27" fmla="*/ 3638550 w 6019800"/>
              <a:gd name="connsiteY27" fmla="*/ 638175 h 1681162"/>
              <a:gd name="connsiteX28" fmla="*/ 3648075 w 6019800"/>
              <a:gd name="connsiteY28" fmla="*/ 411956 h 1681162"/>
              <a:gd name="connsiteX29" fmla="*/ 3688556 w 6019800"/>
              <a:gd name="connsiteY29" fmla="*/ 369094 h 1681162"/>
              <a:gd name="connsiteX30" fmla="*/ 3819525 w 6019800"/>
              <a:gd name="connsiteY30" fmla="*/ 364331 h 1681162"/>
              <a:gd name="connsiteX31" fmla="*/ 3912394 w 6019800"/>
              <a:gd name="connsiteY31" fmla="*/ 409575 h 1681162"/>
              <a:gd name="connsiteX32" fmla="*/ 3962400 w 6019800"/>
              <a:gd name="connsiteY32" fmla="*/ 590550 h 1681162"/>
              <a:gd name="connsiteX33" fmla="*/ 4033837 w 6019800"/>
              <a:gd name="connsiteY33" fmla="*/ 823913 h 1681162"/>
              <a:gd name="connsiteX34" fmla="*/ 4090988 w 6019800"/>
              <a:gd name="connsiteY34" fmla="*/ 919163 h 1681162"/>
              <a:gd name="connsiteX35" fmla="*/ 4140994 w 6019800"/>
              <a:gd name="connsiteY35" fmla="*/ 959643 h 1681162"/>
              <a:gd name="connsiteX36" fmla="*/ 4264819 w 6019800"/>
              <a:gd name="connsiteY36" fmla="*/ 1021556 h 1681162"/>
              <a:gd name="connsiteX37" fmla="*/ 4429125 w 6019800"/>
              <a:gd name="connsiteY37" fmla="*/ 1038225 h 1681162"/>
              <a:gd name="connsiteX38" fmla="*/ 4676775 w 6019800"/>
              <a:gd name="connsiteY38" fmla="*/ 952500 h 1681162"/>
              <a:gd name="connsiteX39" fmla="*/ 4855369 w 6019800"/>
              <a:gd name="connsiteY39" fmla="*/ 859631 h 1681162"/>
              <a:gd name="connsiteX40" fmla="*/ 4933950 w 6019800"/>
              <a:gd name="connsiteY40" fmla="*/ 800100 h 1681162"/>
              <a:gd name="connsiteX41" fmla="*/ 5000625 w 6019800"/>
              <a:gd name="connsiteY41" fmla="*/ 666750 h 1681162"/>
              <a:gd name="connsiteX42" fmla="*/ 5091113 w 6019800"/>
              <a:gd name="connsiteY42" fmla="*/ 431006 h 1681162"/>
              <a:gd name="connsiteX43" fmla="*/ 5124450 w 6019800"/>
              <a:gd name="connsiteY43" fmla="*/ 347663 h 1681162"/>
              <a:gd name="connsiteX44" fmla="*/ 5188744 w 6019800"/>
              <a:gd name="connsiteY44" fmla="*/ 257175 h 1681162"/>
              <a:gd name="connsiteX45" fmla="*/ 5343525 w 6019800"/>
              <a:gd name="connsiteY45" fmla="*/ 169069 h 1681162"/>
              <a:gd name="connsiteX46" fmla="*/ 5872163 w 6019800"/>
              <a:gd name="connsiteY46" fmla="*/ 45244 h 1681162"/>
              <a:gd name="connsiteX47" fmla="*/ 6019800 w 6019800"/>
              <a:gd name="connsiteY47" fmla="*/ 0 h 1681162"/>
              <a:gd name="connsiteX48" fmla="*/ 6019800 w 6019800"/>
              <a:gd name="connsiteY48" fmla="*/ 1681162 h 1681162"/>
              <a:gd name="connsiteX49" fmla="*/ 0 w 6019800"/>
              <a:gd name="connsiteY49" fmla="*/ 1678781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019800" h="1681162">
                <a:moveTo>
                  <a:pt x="0" y="1678781"/>
                </a:moveTo>
                <a:lnTo>
                  <a:pt x="9525" y="1457325"/>
                </a:lnTo>
                <a:lnTo>
                  <a:pt x="171450" y="1457325"/>
                </a:lnTo>
                <a:lnTo>
                  <a:pt x="428625" y="1466850"/>
                </a:lnTo>
                <a:lnTo>
                  <a:pt x="619125" y="1447800"/>
                </a:lnTo>
                <a:lnTo>
                  <a:pt x="866775" y="1419225"/>
                </a:lnTo>
                <a:lnTo>
                  <a:pt x="1066800" y="1419225"/>
                </a:lnTo>
                <a:cubicBezTo>
                  <a:pt x="1114425" y="1414463"/>
                  <a:pt x="1162050" y="1421606"/>
                  <a:pt x="1209675" y="1416844"/>
                </a:cubicBezTo>
                <a:lnTo>
                  <a:pt x="1364456" y="1390650"/>
                </a:lnTo>
                <a:lnTo>
                  <a:pt x="1766888" y="1352550"/>
                </a:lnTo>
                <a:lnTo>
                  <a:pt x="2019300" y="1302544"/>
                </a:lnTo>
                <a:lnTo>
                  <a:pt x="2231231" y="1257300"/>
                </a:lnTo>
                <a:cubicBezTo>
                  <a:pt x="2268537" y="1215231"/>
                  <a:pt x="2332038" y="1161257"/>
                  <a:pt x="2369344" y="1119188"/>
                </a:cubicBezTo>
                <a:lnTo>
                  <a:pt x="2457450" y="1000125"/>
                </a:lnTo>
                <a:lnTo>
                  <a:pt x="2571750" y="821531"/>
                </a:lnTo>
                <a:lnTo>
                  <a:pt x="2726531" y="609600"/>
                </a:lnTo>
                <a:cubicBezTo>
                  <a:pt x="2753519" y="603250"/>
                  <a:pt x="2790031" y="584994"/>
                  <a:pt x="2817019" y="578644"/>
                </a:cubicBezTo>
                <a:cubicBezTo>
                  <a:pt x="2852738" y="576263"/>
                  <a:pt x="2890441" y="575866"/>
                  <a:pt x="2924175" y="571500"/>
                </a:cubicBezTo>
                <a:cubicBezTo>
                  <a:pt x="2957909" y="567134"/>
                  <a:pt x="2987675" y="558800"/>
                  <a:pt x="3019425" y="552450"/>
                </a:cubicBezTo>
                <a:lnTo>
                  <a:pt x="3121818" y="802481"/>
                </a:lnTo>
                <a:lnTo>
                  <a:pt x="3174206" y="795338"/>
                </a:lnTo>
                <a:lnTo>
                  <a:pt x="3231357" y="731044"/>
                </a:lnTo>
                <a:lnTo>
                  <a:pt x="3312319" y="428625"/>
                </a:lnTo>
                <a:lnTo>
                  <a:pt x="3419475" y="438150"/>
                </a:lnTo>
                <a:cubicBezTo>
                  <a:pt x="3421856" y="455613"/>
                  <a:pt x="3443288" y="473075"/>
                  <a:pt x="3445669" y="490538"/>
                </a:cubicBezTo>
                <a:lnTo>
                  <a:pt x="3467100" y="666750"/>
                </a:lnTo>
                <a:lnTo>
                  <a:pt x="3552825" y="723900"/>
                </a:lnTo>
                <a:lnTo>
                  <a:pt x="3638550" y="638175"/>
                </a:lnTo>
                <a:lnTo>
                  <a:pt x="3648075" y="411956"/>
                </a:lnTo>
                <a:lnTo>
                  <a:pt x="3688556" y="369094"/>
                </a:lnTo>
                <a:cubicBezTo>
                  <a:pt x="3723481" y="373063"/>
                  <a:pt x="3784600" y="360362"/>
                  <a:pt x="3819525" y="364331"/>
                </a:cubicBezTo>
                <a:lnTo>
                  <a:pt x="3912394" y="409575"/>
                </a:lnTo>
                <a:lnTo>
                  <a:pt x="3962400" y="590550"/>
                </a:lnTo>
                <a:lnTo>
                  <a:pt x="4033837" y="823913"/>
                </a:lnTo>
                <a:cubicBezTo>
                  <a:pt x="4050506" y="844550"/>
                  <a:pt x="4074319" y="898526"/>
                  <a:pt x="4090988" y="919163"/>
                </a:cubicBezTo>
                <a:lnTo>
                  <a:pt x="4140994" y="959643"/>
                </a:lnTo>
                <a:lnTo>
                  <a:pt x="4264819" y="1021556"/>
                </a:lnTo>
                <a:lnTo>
                  <a:pt x="4429125" y="1038225"/>
                </a:lnTo>
                <a:lnTo>
                  <a:pt x="4676775" y="952500"/>
                </a:lnTo>
                <a:lnTo>
                  <a:pt x="4855369" y="859631"/>
                </a:lnTo>
                <a:cubicBezTo>
                  <a:pt x="4884739" y="838993"/>
                  <a:pt x="4916487" y="825500"/>
                  <a:pt x="4933950" y="800100"/>
                </a:cubicBezTo>
                <a:lnTo>
                  <a:pt x="5000625" y="666750"/>
                </a:lnTo>
                <a:lnTo>
                  <a:pt x="5091113" y="431006"/>
                </a:lnTo>
                <a:cubicBezTo>
                  <a:pt x="5102226" y="410369"/>
                  <a:pt x="5113337" y="368300"/>
                  <a:pt x="5124450" y="347663"/>
                </a:cubicBezTo>
                <a:lnTo>
                  <a:pt x="5188744" y="257175"/>
                </a:lnTo>
                <a:lnTo>
                  <a:pt x="5343525" y="169069"/>
                </a:lnTo>
                <a:lnTo>
                  <a:pt x="5872163" y="45244"/>
                </a:lnTo>
                <a:lnTo>
                  <a:pt x="6019800" y="0"/>
                </a:lnTo>
                <a:lnTo>
                  <a:pt x="6019800" y="1681162"/>
                </a:lnTo>
                <a:lnTo>
                  <a:pt x="0" y="1678781"/>
                </a:lnTo>
                <a:close/>
              </a:path>
            </a:pathLst>
          </a:custGeom>
          <a:solidFill>
            <a:srgbClr val="EEECE1">
              <a:lumMod val="50000"/>
              <a:alpha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78" name="Freeform 77"/>
          <p:cNvSpPr/>
          <p:nvPr/>
        </p:nvSpPr>
        <p:spPr>
          <a:xfrm>
            <a:off x="2245394" y="5317005"/>
            <a:ext cx="720393" cy="745234"/>
          </a:xfrm>
          <a:custGeom>
            <a:avLst/>
            <a:gdLst>
              <a:gd name="connsiteX0" fmla="*/ 0 w 1104900"/>
              <a:gd name="connsiteY0" fmla="*/ 66675 h 1143000"/>
              <a:gd name="connsiteX1" fmla="*/ 190500 w 1104900"/>
              <a:gd name="connsiteY1" fmla="*/ 28575 h 1143000"/>
              <a:gd name="connsiteX2" fmla="*/ 352425 w 1104900"/>
              <a:gd name="connsiteY2" fmla="*/ 38100 h 1143000"/>
              <a:gd name="connsiteX3" fmla="*/ 542925 w 1104900"/>
              <a:gd name="connsiteY3" fmla="*/ 9525 h 1143000"/>
              <a:gd name="connsiteX4" fmla="*/ 704850 w 1104900"/>
              <a:gd name="connsiteY4" fmla="*/ 0 h 1143000"/>
              <a:gd name="connsiteX5" fmla="*/ 866775 w 1104900"/>
              <a:gd name="connsiteY5" fmla="*/ 28575 h 1143000"/>
              <a:gd name="connsiteX6" fmla="*/ 1047750 w 1104900"/>
              <a:gd name="connsiteY6" fmla="*/ 9525 h 1143000"/>
              <a:gd name="connsiteX7" fmla="*/ 1104900 w 1104900"/>
              <a:gd name="connsiteY7" fmla="*/ 28575 h 1143000"/>
              <a:gd name="connsiteX8" fmla="*/ 1085850 w 1104900"/>
              <a:gd name="connsiteY8" fmla="*/ 1114425 h 1143000"/>
              <a:gd name="connsiteX9" fmla="*/ 714375 w 1104900"/>
              <a:gd name="connsiteY9" fmla="*/ 1114425 h 1143000"/>
              <a:gd name="connsiteX10" fmla="*/ 342900 w 1104900"/>
              <a:gd name="connsiteY10" fmla="*/ 1123950 h 1143000"/>
              <a:gd name="connsiteX11" fmla="*/ 76200 w 1104900"/>
              <a:gd name="connsiteY11" fmla="*/ 1143000 h 1143000"/>
              <a:gd name="connsiteX12" fmla="*/ 0 w 1104900"/>
              <a:gd name="connsiteY12" fmla="*/ 1133475 h 1143000"/>
              <a:gd name="connsiteX13" fmla="*/ 0 w 1104900"/>
              <a:gd name="connsiteY13" fmla="*/ 66675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4900" h="1143000">
                <a:moveTo>
                  <a:pt x="0" y="66675"/>
                </a:moveTo>
                <a:lnTo>
                  <a:pt x="190500" y="28575"/>
                </a:lnTo>
                <a:lnTo>
                  <a:pt x="352425" y="38100"/>
                </a:lnTo>
                <a:lnTo>
                  <a:pt x="542925" y="9525"/>
                </a:lnTo>
                <a:lnTo>
                  <a:pt x="704850" y="0"/>
                </a:lnTo>
                <a:lnTo>
                  <a:pt x="866775" y="28575"/>
                </a:lnTo>
                <a:lnTo>
                  <a:pt x="1047750" y="9525"/>
                </a:lnTo>
                <a:lnTo>
                  <a:pt x="1104900" y="28575"/>
                </a:lnTo>
                <a:lnTo>
                  <a:pt x="1085850" y="1114425"/>
                </a:lnTo>
                <a:lnTo>
                  <a:pt x="714375" y="1114425"/>
                </a:lnTo>
                <a:lnTo>
                  <a:pt x="342900" y="1123950"/>
                </a:lnTo>
                <a:lnTo>
                  <a:pt x="76200" y="1143000"/>
                </a:lnTo>
                <a:lnTo>
                  <a:pt x="0" y="1133475"/>
                </a:lnTo>
                <a:lnTo>
                  <a:pt x="0" y="66675"/>
                </a:lnTo>
                <a:close/>
              </a:path>
            </a:pathLst>
          </a:custGeom>
          <a:solidFill>
            <a:srgbClr val="EEECE1">
              <a:lumMod val="50000"/>
              <a:alpha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pic>
        <p:nvPicPr>
          <p:cNvPr id="79"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965" r="59099" b="-13312"/>
          <a:stretch/>
        </p:blipFill>
        <p:spPr bwMode="auto">
          <a:xfrm rot="19049665">
            <a:off x="6203881" y="5572582"/>
            <a:ext cx="214743" cy="138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0096" t="8085" r="2978" b="-13311"/>
          <a:stretch/>
        </p:blipFill>
        <p:spPr bwMode="auto">
          <a:xfrm rot="20781000">
            <a:off x="6390935" y="5451178"/>
            <a:ext cx="496676" cy="128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529" t="-2" r="13602" b="2841"/>
          <a:stretch/>
        </p:blipFill>
        <p:spPr bwMode="auto">
          <a:xfrm rot="20821729">
            <a:off x="6669411" y="5290824"/>
            <a:ext cx="200661" cy="251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1965" t="-1" b="-13310"/>
          <a:stretch/>
        </p:blipFill>
        <p:spPr bwMode="auto">
          <a:xfrm rot="21417946">
            <a:off x="2232974" y="5212976"/>
            <a:ext cx="653336" cy="138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1965" r="64528" b="7920"/>
          <a:stretch/>
        </p:blipFill>
        <p:spPr bwMode="auto">
          <a:xfrm rot="21417946">
            <a:off x="2782328" y="5228000"/>
            <a:ext cx="174448" cy="11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529" t="-2" r="13602" b="2841"/>
          <a:stretch/>
        </p:blipFill>
        <p:spPr bwMode="auto">
          <a:xfrm rot="21410631">
            <a:off x="2674653" y="5087992"/>
            <a:ext cx="200661" cy="251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 name="Freeform 84"/>
          <p:cNvSpPr/>
          <p:nvPr/>
        </p:nvSpPr>
        <p:spPr>
          <a:xfrm>
            <a:off x="2956472" y="5746945"/>
            <a:ext cx="2390959" cy="712630"/>
          </a:xfrm>
          <a:custGeom>
            <a:avLst/>
            <a:gdLst>
              <a:gd name="connsiteX0" fmla="*/ 2382 w 902494"/>
              <a:gd name="connsiteY0" fmla="*/ 0 h 80962"/>
              <a:gd name="connsiteX1" fmla="*/ 902494 w 902494"/>
              <a:gd name="connsiteY1" fmla="*/ 2381 h 80962"/>
              <a:gd name="connsiteX2" fmla="*/ 657225 w 902494"/>
              <a:gd name="connsiteY2" fmla="*/ 42862 h 80962"/>
              <a:gd name="connsiteX3" fmla="*/ 416719 w 902494"/>
              <a:gd name="connsiteY3" fmla="*/ 61912 h 80962"/>
              <a:gd name="connsiteX4" fmla="*/ 128588 w 902494"/>
              <a:gd name="connsiteY4" fmla="*/ 73819 h 80962"/>
              <a:gd name="connsiteX5" fmla="*/ 14288 w 902494"/>
              <a:gd name="connsiteY5" fmla="*/ 80962 h 80962"/>
              <a:gd name="connsiteX6" fmla="*/ 0 w 902494"/>
              <a:gd name="connsiteY6" fmla="*/ 80962 h 80962"/>
              <a:gd name="connsiteX7" fmla="*/ 2382 w 902494"/>
              <a:gd name="connsiteY7" fmla="*/ 0 h 80962"/>
              <a:gd name="connsiteX0" fmla="*/ 2382 w 902494"/>
              <a:gd name="connsiteY0" fmla="*/ 0 h 80962"/>
              <a:gd name="connsiteX1" fmla="*/ 902494 w 902494"/>
              <a:gd name="connsiteY1" fmla="*/ 2381 h 80962"/>
              <a:gd name="connsiteX2" fmla="*/ 864394 w 902494"/>
              <a:gd name="connsiteY2" fmla="*/ 21431 h 80962"/>
              <a:gd name="connsiteX3" fmla="*/ 657225 w 902494"/>
              <a:gd name="connsiteY3" fmla="*/ 42862 h 80962"/>
              <a:gd name="connsiteX4" fmla="*/ 416719 w 902494"/>
              <a:gd name="connsiteY4" fmla="*/ 61912 h 80962"/>
              <a:gd name="connsiteX5" fmla="*/ 128588 w 902494"/>
              <a:gd name="connsiteY5" fmla="*/ 73819 h 80962"/>
              <a:gd name="connsiteX6" fmla="*/ 14288 w 902494"/>
              <a:gd name="connsiteY6" fmla="*/ 80962 h 80962"/>
              <a:gd name="connsiteX7" fmla="*/ 0 w 902494"/>
              <a:gd name="connsiteY7" fmla="*/ 80962 h 80962"/>
              <a:gd name="connsiteX8" fmla="*/ 2382 w 902494"/>
              <a:gd name="connsiteY8" fmla="*/ 0 h 80962"/>
              <a:gd name="connsiteX0" fmla="*/ 2382 w 957263"/>
              <a:gd name="connsiteY0" fmla="*/ 1 h 80963"/>
              <a:gd name="connsiteX1" fmla="*/ 957263 w 957263"/>
              <a:gd name="connsiteY1" fmla="*/ 0 h 80963"/>
              <a:gd name="connsiteX2" fmla="*/ 864394 w 957263"/>
              <a:gd name="connsiteY2" fmla="*/ 21432 h 80963"/>
              <a:gd name="connsiteX3" fmla="*/ 657225 w 957263"/>
              <a:gd name="connsiteY3" fmla="*/ 42863 h 80963"/>
              <a:gd name="connsiteX4" fmla="*/ 416719 w 957263"/>
              <a:gd name="connsiteY4" fmla="*/ 61913 h 80963"/>
              <a:gd name="connsiteX5" fmla="*/ 128588 w 957263"/>
              <a:gd name="connsiteY5" fmla="*/ 73820 h 80963"/>
              <a:gd name="connsiteX6" fmla="*/ 14288 w 957263"/>
              <a:gd name="connsiteY6" fmla="*/ 80963 h 80963"/>
              <a:gd name="connsiteX7" fmla="*/ 0 w 957263"/>
              <a:gd name="connsiteY7" fmla="*/ 80963 h 80963"/>
              <a:gd name="connsiteX8" fmla="*/ 2382 w 957263"/>
              <a:gd name="connsiteY8" fmla="*/ 1 h 80963"/>
              <a:gd name="connsiteX0" fmla="*/ 2382 w 957263"/>
              <a:gd name="connsiteY0" fmla="*/ 1 h 80963"/>
              <a:gd name="connsiteX1" fmla="*/ 957263 w 957263"/>
              <a:gd name="connsiteY1" fmla="*/ 0 h 80963"/>
              <a:gd name="connsiteX2" fmla="*/ 864394 w 957263"/>
              <a:gd name="connsiteY2" fmla="*/ 21432 h 80963"/>
              <a:gd name="connsiteX3" fmla="*/ 657225 w 957263"/>
              <a:gd name="connsiteY3" fmla="*/ 42863 h 80963"/>
              <a:gd name="connsiteX4" fmla="*/ 416719 w 957263"/>
              <a:gd name="connsiteY4" fmla="*/ 61913 h 80963"/>
              <a:gd name="connsiteX5" fmla="*/ 128588 w 957263"/>
              <a:gd name="connsiteY5" fmla="*/ 73820 h 80963"/>
              <a:gd name="connsiteX6" fmla="*/ 38100 w 957263"/>
              <a:gd name="connsiteY6" fmla="*/ 80963 h 80963"/>
              <a:gd name="connsiteX7" fmla="*/ 0 w 957263"/>
              <a:gd name="connsiteY7" fmla="*/ 80963 h 80963"/>
              <a:gd name="connsiteX8" fmla="*/ 2382 w 957263"/>
              <a:gd name="connsiteY8" fmla="*/ 1 h 80963"/>
              <a:gd name="connsiteX0" fmla="*/ 2382 w 1833563"/>
              <a:gd name="connsiteY0" fmla="*/ 0 h 80962"/>
              <a:gd name="connsiteX1" fmla="*/ 1833563 w 1833563"/>
              <a:gd name="connsiteY1" fmla="*/ 9524 h 80962"/>
              <a:gd name="connsiteX2" fmla="*/ 864394 w 1833563"/>
              <a:gd name="connsiteY2" fmla="*/ 21431 h 80962"/>
              <a:gd name="connsiteX3" fmla="*/ 657225 w 1833563"/>
              <a:gd name="connsiteY3" fmla="*/ 42862 h 80962"/>
              <a:gd name="connsiteX4" fmla="*/ 416719 w 1833563"/>
              <a:gd name="connsiteY4" fmla="*/ 61912 h 80962"/>
              <a:gd name="connsiteX5" fmla="*/ 128588 w 1833563"/>
              <a:gd name="connsiteY5" fmla="*/ 73819 h 80962"/>
              <a:gd name="connsiteX6" fmla="*/ 38100 w 1833563"/>
              <a:gd name="connsiteY6" fmla="*/ 80962 h 80962"/>
              <a:gd name="connsiteX7" fmla="*/ 0 w 1833563"/>
              <a:gd name="connsiteY7" fmla="*/ 80962 h 80962"/>
              <a:gd name="connsiteX8" fmla="*/ 2382 w 1833563"/>
              <a:gd name="connsiteY8" fmla="*/ 0 h 80962"/>
              <a:gd name="connsiteX0" fmla="*/ 2382 w 1833563"/>
              <a:gd name="connsiteY0" fmla="*/ 0 h 126206"/>
              <a:gd name="connsiteX1" fmla="*/ 1833563 w 1833563"/>
              <a:gd name="connsiteY1" fmla="*/ 9524 h 126206"/>
              <a:gd name="connsiteX2" fmla="*/ 1035844 w 1833563"/>
              <a:gd name="connsiteY2" fmla="*/ 126206 h 126206"/>
              <a:gd name="connsiteX3" fmla="*/ 657225 w 1833563"/>
              <a:gd name="connsiteY3" fmla="*/ 42862 h 126206"/>
              <a:gd name="connsiteX4" fmla="*/ 416719 w 1833563"/>
              <a:gd name="connsiteY4" fmla="*/ 61912 h 126206"/>
              <a:gd name="connsiteX5" fmla="*/ 128588 w 1833563"/>
              <a:gd name="connsiteY5" fmla="*/ 73819 h 126206"/>
              <a:gd name="connsiteX6" fmla="*/ 38100 w 1833563"/>
              <a:gd name="connsiteY6" fmla="*/ 80962 h 126206"/>
              <a:gd name="connsiteX7" fmla="*/ 0 w 1833563"/>
              <a:gd name="connsiteY7" fmla="*/ 80962 h 126206"/>
              <a:gd name="connsiteX8" fmla="*/ 2382 w 1833563"/>
              <a:gd name="connsiteY8" fmla="*/ 0 h 126206"/>
              <a:gd name="connsiteX0" fmla="*/ 2382 w 1833563"/>
              <a:gd name="connsiteY0" fmla="*/ 0 h 166687"/>
              <a:gd name="connsiteX1" fmla="*/ 1833563 w 1833563"/>
              <a:gd name="connsiteY1" fmla="*/ 9524 h 166687"/>
              <a:gd name="connsiteX2" fmla="*/ 1035844 w 1833563"/>
              <a:gd name="connsiteY2" fmla="*/ 126206 h 166687"/>
              <a:gd name="connsiteX3" fmla="*/ 704850 w 1833563"/>
              <a:gd name="connsiteY3" fmla="*/ 166687 h 166687"/>
              <a:gd name="connsiteX4" fmla="*/ 416719 w 1833563"/>
              <a:gd name="connsiteY4" fmla="*/ 61912 h 166687"/>
              <a:gd name="connsiteX5" fmla="*/ 128588 w 1833563"/>
              <a:gd name="connsiteY5" fmla="*/ 73819 h 166687"/>
              <a:gd name="connsiteX6" fmla="*/ 38100 w 1833563"/>
              <a:gd name="connsiteY6" fmla="*/ 80962 h 166687"/>
              <a:gd name="connsiteX7" fmla="*/ 0 w 1833563"/>
              <a:gd name="connsiteY7" fmla="*/ 80962 h 166687"/>
              <a:gd name="connsiteX8" fmla="*/ 2382 w 1833563"/>
              <a:gd name="connsiteY8" fmla="*/ 0 h 166687"/>
              <a:gd name="connsiteX0" fmla="*/ 2382 w 1833563"/>
              <a:gd name="connsiteY0" fmla="*/ 0 h 223837"/>
              <a:gd name="connsiteX1" fmla="*/ 1833563 w 1833563"/>
              <a:gd name="connsiteY1" fmla="*/ 9524 h 223837"/>
              <a:gd name="connsiteX2" fmla="*/ 1035844 w 1833563"/>
              <a:gd name="connsiteY2" fmla="*/ 126206 h 223837"/>
              <a:gd name="connsiteX3" fmla="*/ 704850 w 1833563"/>
              <a:gd name="connsiteY3" fmla="*/ 166687 h 223837"/>
              <a:gd name="connsiteX4" fmla="*/ 397669 w 1833563"/>
              <a:gd name="connsiteY4" fmla="*/ 223837 h 223837"/>
              <a:gd name="connsiteX5" fmla="*/ 128588 w 1833563"/>
              <a:gd name="connsiteY5" fmla="*/ 73819 h 223837"/>
              <a:gd name="connsiteX6" fmla="*/ 38100 w 1833563"/>
              <a:gd name="connsiteY6" fmla="*/ 80962 h 223837"/>
              <a:gd name="connsiteX7" fmla="*/ 0 w 1833563"/>
              <a:gd name="connsiteY7" fmla="*/ 80962 h 223837"/>
              <a:gd name="connsiteX8" fmla="*/ 2382 w 1833563"/>
              <a:gd name="connsiteY8" fmla="*/ 0 h 223837"/>
              <a:gd name="connsiteX0" fmla="*/ 2382 w 1833563"/>
              <a:gd name="connsiteY0" fmla="*/ 0 h 235744"/>
              <a:gd name="connsiteX1" fmla="*/ 1833563 w 1833563"/>
              <a:gd name="connsiteY1" fmla="*/ 9524 h 235744"/>
              <a:gd name="connsiteX2" fmla="*/ 1035844 w 1833563"/>
              <a:gd name="connsiteY2" fmla="*/ 126206 h 235744"/>
              <a:gd name="connsiteX3" fmla="*/ 704850 w 1833563"/>
              <a:gd name="connsiteY3" fmla="*/ 166687 h 235744"/>
              <a:gd name="connsiteX4" fmla="*/ 397669 w 1833563"/>
              <a:gd name="connsiteY4" fmla="*/ 223837 h 235744"/>
              <a:gd name="connsiteX5" fmla="*/ 138113 w 1833563"/>
              <a:gd name="connsiteY5" fmla="*/ 235744 h 235744"/>
              <a:gd name="connsiteX6" fmla="*/ 38100 w 1833563"/>
              <a:gd name="connsiteY6" fmla="*/ 80962 h 235744"/>
              <a:gd name="connsiteX7" fmla="*/ 0 w 1833563"/>
              <a:gd name="connsiteY7" fmla="*/ 80962 h 235744"/>
              <a:gd name="connsiteX8" fmla="*/ 2382 w 1833563"/>
              <a:gd name="connsiteY8" fmla="*/ 0 h 235744"/>
              <a:gd name="connsiteX0" fmla="*/ 11907 w 1843088"/>
              <a:gd name="connsiteY0" fmla="*/ 0 h 261937"/>
              <a:gd name="connsiteX1" fmla="*/ 1843088 w 1843088"/>
              <a:gd name="connsiteY1" fmla="*/ 9524 h 261937"/>
              <a:gd name="connsiteX2" fmla="*/ 1045369 w 1843088"/>
              <a:gd name="connsiteY2" fmla="*/ 126206 h 261937"/>
              <a:gd name="connsiteX3" fmla="*/ 714375 w 1843088"/>
              <a:gd name="connsiteY3" fmla="*/ 166687 h 261937"/>
              <a:gd name="connsiteX4" fmla="*/ 407194 w 1843088"/>
              <a:gd name="connsiteY4" fmla="*/ 223837 h 261937"/>
              <a:gd name="connsiteX5" fmla="*/ 147638 w 1843088"/>
              <a:gd name="connsiteY5" fmla="*/ 235744 h 261937"/>
              <a:gd name="connsiteX6" fmla="*/ 0 w 1843088"/>
              <a:gd name="connsiteY6" fmla="*/ 261937 h 261937"/>
              <a:gd name="connsiteX7" fmla="*/ 9525 w 1843088"/>
              <a:gd name="connsiteY7" fmla="*/ 80962 h 261937"/>
              <a:gd name="connsiteX8" fmla="*/ 11907 w 1843088"/>
              <a:gd name="connsiteY8" fmla="*/ 0 h 261937"/>
              <a:gd name="connsiteX0" fmla="*/ 11907 w 1843088"/>
              <a:gd name="connsiteY0" fmla="*/ 0 h 261937"/>
              <a:gd name="connsiteX1" fmla="*/ 1843088 w 1843088"/>
              <a:gd name="connsiteY1" fmla="*/ 9524 h 261937"/>
              <a:gd name="connsiteX2" fmla="*/ 1045369 w 1843088"/>
              <a:gd name="connsiteY2" fmla="*/ 126206 h 261937"/>
              <a:gd name="connsiteX3" fmla="*/ 714375 w 1843088"/>
              <a:gd name="connsiteY3" fmla="*/ 166687 h 261937"/>
              <a:gd name="connsiteX4" fmla="*/ 407194 w 1843088"/>
              <a:gd name="connsiteY4" fmla="*/ 223837 h 261937"/>
              <a:gd name="connsiteX5" fmla="*/ 147638 w 1843088"/>
              <a:gd name="connsiteY5" fmla="*/ 235744 h 261937"/>
              <a:gd name="connsiteX6" fmla="*/ 0 w 1843088"/>
              <a:gd name="connsiteY6" fmla="*/ 261937 h 261937"/>
              <a:gd name="connsiteX7" fmla="*/ 11907 w 1843088"/>
              <a:gd name="connsiteY7" fmla="*/ 0 h 261937"/>
              <a:gd name="connsiteX0" fmla="*/ 11907 w 2500313"/>
              <a:gd name="connsiteY0" fmla="*/ 0 h 261937"/>
              <a:gd name="connsiteX1" fmla="*/ 2500313 w 2500313"/>
              <a:gd name="connsiteY1" fmla="*/ 9524 h 261937"/>
              <a:gd name="connsiteX2" fmla="*/ 1045369 w 2500313"/>
              <a:gd name="connsiteY2" fmla="*/ 126206 h 261937"/>
              <a:gd name="connsiteX3" fmla="*/ 714375 w 2500313"/>
              <a:gd name="connsiteY3" fmla="*/ 166687 h 261937"/>
              <a:gd name="connsiteX4" fmla="*/ 407194 w 2500313"/>
              <a:gd name="connsiteY4" fmla="*/ 223837 h 261937"/>
              <a:gd name="connsiteX5" fmla="*/ 147638 w 2500313"/>
              <a:gd name="connsiteY5" fmla="*/ 235744 h 261937"/>
              <a:gd name="connsiteX6" fmla="*/ 0 w 2500313"/>
              <a:gd name="connsiteY6" fmla="*/ 261937 h 261937"/>
              <a:gd name="connsiteX7" fmla="*/ 11907 w 2500313"/>
              <a:gd name="connsiteY7" fmla="*/ 0 h 261937"/>
              <a:gd name="connsiteX0" fmla="*/ 11907 w 2500313"/>
              <a:gd name="connsiteY0" fmla="*/ 0 h 261937"/>
              <a:gd name="connsiteX1" fmla="*/ 2500313 w 2500313"/>
              <a:gd name="connsiteY1" fmla="*/ 9524 h 261937"/>
              <a:gd name="connsiteX2" fmla="*/ 1912144 w 2500313"/>
              <a:gd name="connsiteY2" fmla="*/ 164306 h 261937"/>
              <a:gd name="connsiteX3" fmla="*/ 714375 w 2500313"/>
              <a:gd name="connsiteY3" fmla="*/ 166687 h 261937"/>
              <a:gd name="connsiteX4" fmla="*/ 407194 w 2500313"/>
              <a:gd name="connsiteY4" fmla="*/ 223837 h 261937"/>
              <a:gd name="connsiteX5" fmla="*/ 147638 w 2500313"/>
              <a:gd name="connsiteY5" fmla="*/ 235744 h 261937"/>
              <a:gd name="connsiteX6" fmla="*/ 0 w 2500313"/>
              <a:gd name="connsiteY6" fmla="*/ 261937 h 261937"/>
              <a:gd name="connsiteX7" fmla="*/ 11907 w 2500313"/>
              <a:gd name="connsiteY7" fmla="*/ 0 h 261937"/>
              <a:gd name="connsiteX0" fmla="*/ 11907 w 2500313"/>
              <a:gd name="connsiteY0" fmla="*/ 0 h 300037"/>
              <a:gd name="connsiteX1" fmla="*/ 2500313 w 2500313"/>
              <a:gd name="connsiteY1" fmla="*/ 9524 h 300037"/>
              <a:gd name="connsiteX2" fmla="*/ 1912144 w 2500313"/>
              <a:gd name="connsiteY2" fmla="*/ 164306 h 300037"/>
              <a:gd name="connsiteX3" fmla="*/ 1171575 w 2500313"/>
              <a:gd name="connsiteY3" fmla="*/ 300037 h 300037"/>
              <a:gd name="connsiteX4" fmla="*/ 407194 w 2500313"/>
              <a:gd name="connsiteY4" fmla="*/ 223837 h 300037"/>
              <a:gd name="connsiteX5" fmla="*/ 147638 w 2500313"/>
              <a:gd name="connsiteY5" fmla="*/ 235744 h 300037"/>
              <a:gd name="connsiteX6" fmla="*/ 0 w 2500313"/>
              <a:gd name="connsiteY6" fmla="*/ 261937 h 300037"/>
              <a:gd name="connsiteX7" fmla="*/ 11907 w 2500313"/>
              <a:gd name="connsiteY7" fmla="*/ 0 h 300037"/>
              <a:gd name="connsiteX0" fmla="*/ 11907 w 2500313"/>
              <a:gd name="connsiteY0" fmla="*/ 0 h 404812"/>
              <a:gd name="connsiteX1" fmla="*/ 2500313 w 2500313"/>
              <a:gd name="connsiteY1" fmla="*/ 9524 h 404812"/>
              <a:gd name="connsiteX2" fmla="*/ 1912144 w 2500313"/>
              <a:gd name="connsiteY2" fmla="*/ 164306 h 404812"/>
              <a:gd name="connsiteX3" fmla="*/ 1171575 w 2500313"/>
              <a:gd name="connsiteY3" fmla="*/ 300037 h 404812"/>
              <a:gd name="connsiteX4" fmla="*/ 654844 w 2500313"/>
              <a:gd name="connsiteY4" fmla="*/ 404812 h 404812"/>
              <a:gd name="connsiteX5" fmla="*/ 147638 w 2500313"/>
              <a:gd name="connsiteY5" fmla="*/ 235744 h 404812"/>
              <a:gd name="connsiteX6" fmla="*/ 0 w 2500313"/>
              <a:gd name="connsiteY6" fmla="*/ 261937 h 404812"/>
              <a:gd name="connsiteX7" fmla="*/ 11907 w 2500313"/>
              <a:gd name="connsiteY7" fmla="*/ 0 h 404812"/>
              <a:gd name="connsiteX0" fmla="*/ 11907 w 2500313"/>
              <a:gd name="connsiteY0" fmla="*/ 0 h 404812"/>
              <a:gd name="connsiteX1" fmla="*/ 2500313 w 2500313"/>
              <a:gd name="connsiteY1" fmla="*/ 9524 h 404812"/>
              <a:gd name="connsiteX2" fmla="*/ 1912144 w 2500313"/>
              <a:gd name="connsiteY2" fmla="*/ 164306 h 404812"/>
              <a:gd name="connsiteX3" fmla="*/ 1171575 w 2500313"/>
              <a:gd name="connsiteY3" fmla="*/ 300037 h 404812"/>
              <a:gd name="connsiteX4" fmla="*/ 959644 w 2500313"/>
              <a:gd name="connsiteY4" fmla="*/ 364329 h 404812"/>
              <a:gd name="connsiteX5" fmla="*/ 654844 w 2500313"/>
              <a:gd name="connsiteY5" fmla="*/ 404812 h 404812"/>
              <a:gd name="connsiteX6" fmla="*/ 147638 w 2500313"/>
              <a:gd name="connsiteY6" fmla="*/ 235744 h 404812"/>
              <a:gd name="connsiteX7" fmla="*/ 0 w 2500313"/>
              <a:gd name="connsiteY7" fmla="*/ 261937 h 404812"/>
              <a:gd name="connsiteX8" fmla="*/ 11907 w 2500313"/>
              <a:gd name="connsiteY8" fmla="*/ 0 h 404812"/>
              <a:gd name="connsiteX0" fmla="*/ 11907 w 2500313"/>
              <a:gd name="connsiteY0" fmla="*/ 0 h 445294"/>
              <a:gd name="connsiteX1" fmla="*/ 2500313 w 2500313"/>
              <a:gd name="connsiteY1" fmla="*/ 9524 h 445294"/>
              <a:gd name="connsiteX2" fmla="*/ 1912144 w 2500313"/>
              <a:gd name="connsiteY2" fmla="*/ 164306 h 445294"/>
              <a:gd name="connsiteX3" fmla="*/ 1171575 w 2500313"/>
              <a:gd name="connsiteY3" fmla="*/ 300037 h 445294"/>
              <a:gd name="connsiteX4" fmla="*/ 959644 w 2500313"/>
              <a:gd name="connsiteY4" fmla="*/ 364329 h 445294"/>
              <a:gd name="connsiteX5" fmla="*/ 654844 w 2500313"/>
              <a:gd name="connsiteY5" fmla="*/ 404812 h 445294"/>
              <a:gd name="connsiteX6" fmla="*/ 233363 w 2500313"/>
              <a:gd name="connsiteY6" fmla="*/ 445294 h 445294"/>
              <a:gd name="connsiteX7" fmla="*/ 0 w 2500313"/>
              <a:gd name="connsiteY7" fmla="*/ 261937 h 445294"/>
              <a:gd name="connsiteX8" fmla="*/ 11907 w 2500313"/>
              <a:gd name="connsiteY8" fmla="*/ 0 h 445294"/>
              <a:gd name="connsiteX0" fmla="*/ 2382 w 2490788"/>
              <a:gd name="connsiteY0" fmla="*/ 0 h 452437"/>
              <a:gd name="connsiteX1" fmla="*/ 2490788 w 2490788"/>
              <a:gd name="connsiteY1" fmla="*/ 9524 h 452437"/>
              <a:gd name="connsiteX2" fmla="*/ 1902619 w 2490788"/>
              <a:gd name="connsiteY2" fmla="*/ 164306 h 452437"/>
              <a:gd name="connsiteX3" fmla="*/ 1162050 w 2490788"/>
              <a:gd name="connsiteY3" fmla="*/ 300037 h 452437"/>
              <a:gd name="connsiteX4" fmla="*/ 950119 w 2490788"/>
              <a:gd name="connsiteY4" fmla="*/ 364329 h 452437"/>
              <a:gd name="connsiteX5" fmla="*/ 645319 w 2490788"/>
              <a:gd name="connsiteY5" fmla="*/ 404812 h 452437"/>
              <a:gd name="connsiteX6" fmla="*/ 223838 w 2490788"/>
              <a:gd name="connsiteY6" fmla="*/ 445294 h 452437"/>
              <a:gd name="connsiteX7" fmla="*/ 0 w 2490788"/>
              <a:gd name="connsiteY7" fmla="*/ 452437 h 452437"/>
              <a:gd name="connsiteX8" fmla="*/ 2382 w 2490788"/>
              <a:gd name="connsiteY8" fmla="*/ 0 h 452437"/>
              <a:gd name="connsiteX0" fmla="*/ 2382 w 2490788"/>
              <a:gd name="connsiteY0" fmla="*/ 0 h 452437"/>
              <a:gd name="connsiteX1" fmla="*/ 2490788 w 2490788"/>
              <a:gd name="connsiteY1" fmla="*/ 9524 h 452437"/>
              <a:gd name="connsiteX2" fmla="*/ 1902619 w 2490788"/>
              <a:gd name="connsiteY2" fmla="*/ 164306 h 452437"/>
              <a:gd name="connsiteX3" fmla="*/ 1512093 w 2490788"/>
              <a:gd name="connsiteY3" fmla="*/ 240504 h 452437"/>
              <a:gd name="connsiteX4" fmla="*/ 1162050 w 2490788"/>
              <a:gd name="connsiteY4" fmla="*/ 300037 h 452437"/>
              <a:gd name="connsiteX5" fmla="*/ 950119 w 2490788"/>
              <a:gd name="connsiteY5" fmla="*/ 364329 h 452437"/>
              <a:gd name="connsiteX6" fmla="*/ 645319 w 2490788"/>
              <a:gd name="connsiteY6" fmla="*/ 404812 h 452437"/>
              <a:gd name="connsiteX7" fmla="*/ 223838 w 2490788"/>
              <a:gd name="connsiteY7" fmla="*/ 445294 h 452437"/>
              <a:gd name="connsiteX8" fmla="*/ 0 w 2490788"/>
              <a:gd name="connsiteY8" fmla="*/ 452437 h 452437"/>
              <a:gd name="connsiteX9" fmla="*/ 2382 w 2490788"/>
              <a:gd name="connsiteY9" fmla="*/ 0 h 452437"/>
              <a:gd name="connsiteX0" fmla="*/ 2382 w 2490788"/>
              <a:gd name="connsiteY0" fmla="*/ 0 h 452437"/>
              <a:gd name="connsiteX1" fmla="*/ 2490788 w 2490788"/>
              <a:gd name="connsiteY1" fmla="*/ 9524 h 452437"/>
              <a:gd name="connsiteX2" fmla="*/ 1902619 w 2490788"/>
              <a:gd name="connsiteY2" fmla="*/ 164306 h 452437"/>
              <a:gd name="connsiteX3" fmla="*/ 1512093 w 2490788"/>
              <a:gd name="connsiteY3" fmla="*/ 240504 h 452437"/>
              <a:gd name="connsiteX4" fmla="*/ 1178719 w 2490788"/>
              <a:gd name="connsiteY4" fmla="*/ 311944 h 452437"/>
              <a:gd name="connsiteX5" fmla="*/ 950119 w 2490788"/>
              <a:gd name="connsiteY5" fmla="*/ 364329 h 452437"/>
              <a:gd name="connsiteX6" fmla="*/ 645319 w 2490788"/>
              <a:gd name="connsiteY6" fmla="*/ 404812 h 452437"/>
              <a:gd name="connsiteX7" fmla="*/ 223838 w 2490788"/>
              <a:gd name="connsiteY7" fmla="*/ 445294 h 452437"/>
              <a:gd name="connsiteX8" fmla="*/ 0 w 2490788"/>
              <a:gd name="connsiteY8" fmla="*/ 452437 h 452437"/>
              <a:gd name="connsiteX9" fmla="*/ 2382 w 2490788"/>
              <a:gd name="connsiteY9" fmla="*/ 0 h 452437"/>
              <a:gd name="connsiteX0" fmla="*/ 2382 w 2500313"/>
              <a:gd name="connsiteY0" fmla="*/ 0 h 452437"/>
              <a:gd name="connsiteX1" fmla="*/ 2500313 w 2500313"/>
              <a:gd name="connsiteY1" fmla="*/ 2380 h 452437"/>
              <a:gd name="connsiteX2" fmla="*/ 1902619 w 2500313"/>
              <a:gd name="connsiteY2" fmla="*/ 164306 h 452437"/>
              <a:gd name="connsiteX3" fmla="*/ 1512093 w 2500313"/>
              <a:gd name="connsiteY3" fmla="*/ 240504 h 452437"/>
              <a:gd name="connsiteX4" fmla="*/ 1178719 w 2500313"/>
              <a:gd name="connsiteY4" fmla="*/ 311944 h 452437"/>
              <a:gd name="connsiteX5" fmla="*/ 950119 w 2500313"/>
              <a:gd name="connsiteY5" fmla="*/ 364329 h 452437"/>
              <a:gd name="connsiteX6" fmla="*/ 645319 w 2500313"/>
              <a:gd name="connsiteY6" fmla="*/ 404812 h 452437"/>
              <a:gd name="connsiteX7" fmla="*/ 223838 w 2500313"/>
              <a:gd name="connsiteY7" fmla="*/ 445294 h 452437"/>
              <a:gd name="connsiteX8" fmla="*/ 0 w 2500313"/>
              <a:gd name="connsiteY8" fmla="*/ 452437 h 452437"/>
              <a:gd name="connsiteX9" fmla="*/ 2382 w 2500313"/>
              <a:gd name="connsiteY9" fmla="*/ 0 h 452437"/>
              <a:gd name="connsiteX0" fmla="*/ 2382 w 2500313"/>
              <a:gd name="connsiteY0" fmla="*/ 0 h 452437"/>
              <a:gd name="connsiteX1" fmla="*/ 2500313 w 2500313"/>
              <a:gd name="connsiteY1" fmla="*/ 2380 h 452437"/>
              <a:gd name="connsiteX2" fmla="*/ 1907381 w 2500313"/>
              <a:gd name="connsiteY2" fmla="*/ 152400 h 452437"/>
              <a:gd name="connsiteX3" fmla="*/ 1512093 w 2500313"/>
              <a:gd name="connsiteY3" fmla="*/ 240504 h 452437"/>
              <a:gd name="connsiteX4" fmla="*/ 1178719 w 2500313"/>
              <a:gd name="connsiteY4" fmla="*/ 311944 h 452437"/>
              <a:gd name="connsiteX5" fmla="*/ 950119 w 2500313"/>
              <a:gd name="connsiteY5" fmla="*/ 364329 h 452437"/>
              <a:gd name="connsiteX6" fmla="*/ 645319 w 2500313"/>
              <a:gd name="connsiteY6" fmla="*/ 404812 h 452437"/>
              <a:gd name="connsiteX7" fmla="*/ 223838 w 2500313"/>
              <a:gd name="connsiteY7" fmla="*/ 445294 h 452437"/>
              <a:gd name="connsiteX8" fmla="*/ 0 w 2500313"/>
              <a:gd name="connsiteY8" fmla="*/ 452437 h 452437"/>
              <a:gd name="connsiteX9" fmla="*/ 2382 w 2500313"/>
              <a:gd name="connsiteY9" fmla="*/ 0 h 452437"/>
              <a:gd name="connsiteX0" fmla="*/ 2382 w 2500313"/>
              <a:gd name="connsiteY0" fmla="*/ 0 h 452437"/>
              <a:gd name="connsiteX1" fmla="*/ 2500313 w 2500313"/>
              <a:gd name="connsiteY1" fmla="*/ 2380 h 452437"/>
              <a:gd name="connsiteX2" fmla="*/ 1907381 w 2500313"/>
              <a:gd name="connsiteY2" fmla="*/ 152400 h 452437"/>
              <a:gd name="connsiteX3" fmla="*/ 1512093 w 2500313"/>
              <a:gd name="connsiteY3" fmla="*/ 240504 h 452437"/>
              <a:gd name="connsiteX4" fmla="*/ 1178719 w 2500313"/>
              <a:gd name="connsiteY4" fmla="*/ 311944 h 452437"/>
              <a:gd name="connsiteX5" fmla="*/ 950119 w 2500313"/>
              <a:gd name="connsiteY5" fmla="*/ 364329 h 452437"/>
              <a:gd name="connsiteX6" fmla="*/ 645319 w 2500313"/>
              <a:gd name="connsiteY6" fmla="*/ 404812 h 452437"/>
              <a:gd name="connsiteX7" fmla="*/ 223838 w 2500313"/>
              <a:gd name="connsiteY7" fmla="*/ 445294 h 452437"/>
              <a:gd name="connsiteX8" fmla="*/ 0 w 2500313"/>
              <a:gd name="connsiteY8" fmla="*/ 452437 h 452437"/>
              <a:gd name="connsiteX9" fmla="*/ 2382 w 2500313"/>
              <a:gd name="connsiteY9" fmla="*/ 0 h 452437"/>
              <a:gd name="connsiteX0" fmla="*/ 2382 w 2500313"/>
              <a:gd name="connsiteY0" fmla="*/ 0 h 452437"/>
              <a:gd name="connsiteX1" fmla="*/ 2500313 w 2500313"/>
              <a:gd name="connsiteY1" fmla="*/ 2380 h 452437"/>
              <a:gd name="connsiteX2" fmla="*/ 1907381 w 2500313"/>
              <a:gd name="connsiteY2" fmla="*/ 152400 h 452437"/>
              <a:gd name="connsiteX3" fmla="*/ 1512093 w 2500313"/>
              <a:gd name="connsiteY3" fmla="*/ 240504 h 452437"/>
              <a:gd name="connsiteX4" fmla="*/ 1178719 w 2500313"/>
              <a:gd name="connsiteY4" fmla="*/ 311944 h 452437"/>
              <a:gd name="connsiteX5" fmla="*/ 950119 w 2500313"/>
              <a:gd name="connsiteY5" fmla="*/ 364329 h 452437"/>
              <a:gd name="connsiteX6" fmla="*/ 645319 w 2500313"/>
              <a:gd name="connsiteY6" fmla="*/ 404812 h 452437"/>
              <a:gd name="connsiteX7" fmla="*/ 230981 w 2500313"/>
              <a:gd name="connsiteY7" fmla="*/ 431006 h 452437"/>
              <a:gd name="connsiteX8" fmla="*/ 0 w 2500313"/>
              <a:gd name="connsiteY8" fmla="*/ 452437 h 452437"/>
              <a:gd name="connsiteX9" fmla="*/ 2382 w 2500313"/>
              <a:gd name="connsiteY9" fmla="*/ 0 h 452437"/>
              <a:gd name="connsiteX0" fmla="*/ 2382 w 2500313"/>
              <a:gd name="connsiteY0" fmla="*/ 0 h 661987"/>
              <a:gd name="connsiteX1" fmla="*/ 2500313 w 2500313"/>
              <a:gd name="connsiteY1" fmla="*/ 2380 h 661987"/>
              <a:gd name="connsiteX2" fmla="*/ 1907381 w 2500313"/>
              <a:gd name="connsiteY2" fmla="*/ 152400 h 661987"/>
              <a:gd name="connsiteX3" fmla="*/ 1512093 w 2500313"/>
              <a:gd name="connsiteY3" fmla="*/ 240504 h 661987"/>
              <a:gd name="connsiteX4" fmla="*/ 1178719 w 2500313"/>
              <a:gd name="connsiteY4" fmla="*/ 311944 h 661987"/>
              <a:gd name="connsiteX5" fmla="*/ 950119 w 2500313"/>
              <a:gd name="connsiteY5" fmla="*/ 364329 h 661987"/>
              <a:gd name="connsiteX6" fmla="*/ 645319 w 2500313"/>
              <a:gd name="connsiteY6" fmla="*/ 404812 h 661987"/>
              <a:gd name="connsiteX7" fmla="*/ 230981 w 2500313"/>
              <a:gd name="connsiteY7" fmla="*/ 431006 h 661987"/>
              <a:gd name="connsiteX8" fmla="*/ 0 w 2500313"/>
              <a:gd name="connsiteY8" fmla="*/ 661987 h 661987"/>
              <a:gd name="connsiteX9" fmla="*/ 2382 w 2500313"/>
              <a:gd name="connsiteY9" fmla="*/ 0 h 661987"/>
              <a:gd name="connsiteX0" fmla="*/ 2382 w 2500313"/>
              <a:gd name="connsiteY0" fmla="*/ 0 h 661987"/>
              <a:gd name="connsiteX1" fmla="*/ 2500313 w 2500313"/>
              <a:gd name="connsiteY1" fmla="*/ 2380 h 661987"/>
              <a:gd name="connsiteX2" fmla="*/ 1907381 w 2500313"/>
              <a:gd name="connsiteY2" fmla="*/ 152400 h 661987"/>
              <a:gd name="connsiteX3" fmla="*/ 1512093 w 2500313"/>
              <a:gd name="connsiteY3" fmla="*/ 240504 h 661987"/>
              <a:gd name="connsiteX4" fmla="*/ 1178719 w 2500313"/>
              <a:gd name="connsiteY4" fmla="*/ 311944 h 661987"/>
              <a:gd name="connsiteX5" fmla="*/ 950119 w 2500313"/>
              <a:gd name="connsiteY5" fmla="*/ 364329 h 661987"/>
              <a:gd name="connsiteX6" fmla="*/ 645319 w 2500313"/>
              <a:gd name="connsiteY6" fmla="*/ 404812 h 661987"/>
              <a:gd name="connsiteX7" fmla="*/ 202406 w 2500313"/>
              <a:gd name="connsiteY7" fmla="*/ 650081 h 661987"/>
              <a:gd name="connsiteX8" fmla="*/ 0 w 2500313"/>
              <a:gd name="connsiteY8" fmla="*/ 661987 h 661987"/>
              <a:gd name="connsiteX9" fmla="*/ 2382 w 2500313"/>
              <a:gd name="connsiteY9" fmla="*/ 0 h 661987"/>
              <a:gd name="connsiteX0" fmla="*/ 2382 w 2500313"/>
              <a:gd name="connsiteY0" fmla="*/ 0 h 661987"/>
              <a:gd name="connsiteX1" fmla="*/ 2500313 w 2500313"/>
              <a:gd name="connsiteY1" fmla="*/ 2380 h 661987"/>
              <a:gd name="connsiteX2" fmla="*/ 1907381 w 2500313"/>
              <a:gd name="connsiteY2" fmla="*/ 152400 h 661987"/>
              <a:gd name="connsiteX3" fmla="*/ 1512093 w 2500313"/>
              <a:gd name="connsiteY3" fmla="*/ 240504 h 661987"/>
              <a:gd name="connsiteX4" fmla="*/ 1178719 w 2500313"/>
              <a:gd name="connsiteY4" fmla="*/ 311944 h 661987"/>
              <a:gd name="connsiteX5" fmla="*/ 950119 w 2500313"/>
              <a:gd name="connsiteY5" fmla="*/ 364329 h 661987"/>
              <a:gd name="connsiteX6" fmla="*/ 569119 w 2500313"/>
              <a:gd name="connsiteY6" fmla="*/ 623887 h 661987"/>
              <a:gd name="connsiteX7" fmla="*/ 202406 w 2500313"/>
              <a:gd name="connsiteY7" fmla="*/ 650081 h 661987"/>
              <a:gd name="connsiteX8" fmla="*/ 0 w 2500313"/>
              <a:gd name="connsiteY8" fmla="*/ 661987 h 661987"/>
              <a:gd name="connsiteX9" fmla="*/ 2382 w 2500313"/>
              <a:gd name="connsiteY9" fmla="*/ 0 h 661987"/>
              <a:gd name="connsiteX0" fmla="*/ 2382 w 2500313"/>
              <a:gd name="connsiteY0" fmla="*/ 0 h 661987"/>
              <a:gd name="connsiteX1" fmla="*/ 2500313 w 2500313"/>
              <a:gd name="connsiteY1" fmla="*/ 2380 h 661987"/>
              <a:gd name="connsiteX2" fmla="*/ 1907381 w 2500313"/>
              <a:gd name="connsiteY2" fmla="*/ 152400 h 661987"/>
              <a:gd name="connsiteX3" fmla="*/ 1512093 w 2500313"/>
              <a:gd name="connsiteY3" fmla="*/ 240504 h 661987"/>
              <a:gd name="connsiteX4" fmla="*/ 1178719 w 2500313"/>
              <a:gd name="connsiteY4" fmla="*/ 311944 h 661987"/>
              <a:gd name="connsiteX5" fmla="*/ 883444 w 2500313"/>
              <a:gd name="connsiteY5" fmla="*/ 545304 h 661987"/>
              <a:gd name="connsiteX6" fmla="*/ 569119 w 2500313"/>
              <a:gd name="connsiteY6" fmla="*/ 623887 h 661987"/>
              <a:gd name="connsiteX7" fmla="*/ 202406 w 2500313"/>
              <a:gd name="connsiteY7" fmla="*/ 650081 h 661987"/>
              <a:gd name="connsiteX8" fmla="*/ 0 w 2500313"/>
              <a:gd name="connsiteY8" fmla="*/ 661987 h 661987"/>
              <a:gd name="connsiteX9" fmla="*/ 2382 w 2500313"/>
              <a:gd name="connsiteY9" fmla="*/ 0 h 661987"/>
              <a:gd name="connsiteX0" fmla="*/ 2382 w 2500313"/>
              <a:gd name="connsiteY0" fmla="*/ 0 h 661987"/>
              <a:gd name="connsiteX1" fmla="*/ 2500313 w 2500313"/>
              <a:gd name="connsiteY1" fmla="*/ 2380 h 661987"/>
              <a:gd name="connsiteX2" fmla="*/ 1907381 w 2500313"/>
              <a:gd name="connsiteY2" fmla="*/ 152400 h 661987"/>
              <a:gd name="connsiteX3" fmla="*/ 1512093 w 2500313"/>
              <a:gd name="connsiteY3" fmla="*/ 240504 h 661987"/>
              <a:gd name="connsiteX4" fmla="*/ 1178719 w 2500313"/>
              <a:gd name="connsiteY4" fmla="*/ 502444 h 661987"/>
              <a:gd name="connsiteX5" fmla="*/ 883444 w 2500313"/>
              <a:gd name="connsiteY5" fmla="*/ 545304 h 661987"/>
              <a:gd name="connsiteX6" fmla="*/ 569119 w 2500313"/>
              <a:gd name="connsiteY6" fmla="*/ 623887 h 661987"/>
              <a:gd name="connsiteX7" fmla="*/ 202406 w 2500313"/>
              <a:gd name="connsiteY7" fmla="*/ 650081 h 661987"/>
              <a:gd name="connsiteX8" fmla="*/ 0 w 2500313"/>
              <a:gd name="connsiteY8" fmla="*/ 661987 h 661987"/>
              <a:gd name="connsiteX9" fmla="*/ 2382 w 2500313"/>
              <a:gd name="connsiteY9" fmla="*/ 0 h 661987"/>
              <a:gd name="connsiteX0" fmla="*/ 2382 w 2500313"/>
              <a:gd name="connsiteY0" fmla="*/ 0 h 661987"/>
              <a:gd name="connsiteX1" fmla="*/ 2500313 w 2500313"/>
              <a:gd name="connsiteY1" fmla="*/ 2380 h 661987"/>
              <a:gd name="connsiteX2" fmla="*/ 1907381 w 2500313"/>
              <a:gd name="connsiteY2" fmla="*/ 152400 h 661987"/>
              <a:gd name="connsiteX3" fmla="*/ 1512093 w 2500313"/>
              <a:gd name="connsiteY3" fmla="*/ 240504 h 661987"/>
              <a:gd name="connsiteX4" fmla="*/ 1178719 w 2500313"/>
              <a:gd name="connsiteY4" fmla="*/ 502444 h 661987"/>
              <a:gd name="connsiteX5" fmla="*/ 873919 w 2500313"/>
              <a:gd name="connsiteY5" fmla="*/ 573879 h 661987"/>
              <a:gd name="connsiteX6" fmla="*/ 569119 w 2500313"/>
              <a:gd name="connsiteY6" fmla="*/ 623887 h 661987"/>
              <a:gd name="connsiteX7" fmla="*/ 202406 w 2500313"/>
              <a:gd name="connsiteY7" fmla="*/ 650081 h 661987"/>
              <a:gd name="connsiteX8" fmla="*/ 0 w 2500313"/>
              <a:gd name="connsiteY8" fmla="*/ 661987 h 661987"/>
              <a:gd name="connsiteX9" fmla="*/ 2382 w 2500313"/>
              <a:gd name="connsiteY9" fmla="*/ 0 h 661987"/>
              <a:gd name="connsiteX0" fmla="*/ 2382 w 2500313"/>
              <a:gd name="connsiteY0" fmla="*/ 0 h 661987"/>
              <a:gd name="connsiteX1" fmla="*/ 2500313 w 2500313"/>
              <a:gd name="connsiteY1" fmla="*/ 2380 h 661987"/>
              <a:gd name="connsiteX2" fmla="*/ 1907381 w 2500313"/>
              <a:gd name="connsiteY2" fmla="*/ 152400 h 661987"/>
              <a:gd name="connsiteX3" fmla="*/ 1464468 w 2500313"/>
              <a:gd name="connsiteY3" fmla="*/ 383379 h 661987"/>
              <a:gd name="connsiteX4" fmla="*/ 1178719 w 2500313"/>
              <a:gd name="connsiteY4" fmla="*/ 502444 h 661987"/>
              <a:gd name="connsiteX5" fmla="*/ 873919 w 2500313"/>
              <a:gd name="connsiteY5" fmla="*/ 573879 h 661987"/>
              <a:gd name="connsiteX6" fmla="*/ 569119 w 2500313"/>
              <a:gd name="connsiteY6" fmla="*/ 623887 h 661987"/>
              <a:gd name="connsiteX7" fmla="*/ 202406 w 2500313"/>
              <a:gd name="connsiteY7" fmla="*/ 650081 h 661987"/>
              <a:gd name="connsiteX8" fmla="*/ 0 w 2500313"/>
              <a:gd name="connsiteY8" fmla="*/ 661987 h 661987"/>
              <a:gd name="connsiteX9" fmla="*/ 2382 w 2500313"/>
              <a:gd name="connsiteY9" fmla="*/ 0 h 661987"/>
              <a:gd name="connsiteX0" fmla="*/ 2382 w 2500313"/>
              <a:gd name="connsiteY0" fmla="*/ 0 h 661987"/>
              <a:gd name="connsiteX1" fmla="*/ 2500313 w 2500313"/>
              <a:gd name="connsiteY1" fmla="*/ 2380 h 661987"/>
              <a:gd name="connsiteX2" fmla="*/ 1878806 w 2500313"/>
              <a:gd name="connsiteY2" fmla="*/ 295275 h 661987"/>
              <a:gd name="connsiteX3" fmla="*/ 1464468 w 2500313"/>
              <a:gd name="connsiteY3" fmla="*/ 383379 h 661987"/>
              <a:gd name="connsiteX4" fmla="*/ 1178719 w 2500313"/>
              <a:gd name="connsiteY4" fmla="*/ 502444 h 661987"/>
              <a:gd name="connsiteX5" fmla="*/ 873919 w 2500313"/>
              <a:gd name="connsiteY5" fmla="*/ 573879 h 661987"/>
              <a:gd name="connsiteX6" fmla="*/ 569119 w 2500313"/>
              <a:gd name="connsiteY6" fmla="*/ 623887 h 661987"/>
              <a:gd name="connsiteX7" fmla="*/ 202406 w 2500313"/>
              <a:gd name="connsiteY7" fmla="*/ 650081 h 661987"/>
              <a:gd name="connsiteX8" fmla="*/ 0 w 2500313"/>
              <a:gd name="connsiteY8" fmla="*/ 661987 h 661987"/>
              <a:gd name="connsiteX9" fmla="*/ 2382 w 2500313"/>
              <a:gd name="connsiteY9" fmla="*/ 0 h 661987"/>
              <a:gd name="connsiteX0" fmla="*/ 2382 w 3262313"/>
              <a:gd name="connsiteY0" fmla="*/ 0 h 661987"/>
              <a:gd name="connsiteX1" fmla="*/ 3262313 w 3262313"/>
              <a:gd name="connsiteY1" fmla="*/ 11905 h 661987"/>
              <a:gd name="connsiteX2" fmla="*/ 1878806 w 3262313"/>
              <a:gd name="connsiteY2" fmla="*/ 295275 h 661987"/>
              <a:gd name="connsiteX3" fmla="*/ 1464468 w 3262313"/>
              <a:gd name="connsiteY3" fmla="*/ 383379 h 661987"/>
              <a:gd name="connsiteX4" fmla="*/ 1178719 w 3262313"/>
              <a:gd name="connsiteY4" fmla="*/ 502444 h 661987"/>
              <a:gd name="connsiteX5" fmla="*/ 873919 w 3262313"/>
              <a:gd name="connsiteY5" fmla="*/ 573879 h 661987"/>
              <a:gd name="connsiteX6" fmla="*/ 569119 w 3262313"/>
              <a:gd name="connsiteY6" fmla="*/ 623887 h 661987"/>
              <a:gd name="connsiteX7" fmla="*/ 202406 w 3262313"/>
              <a:gd name="connsiteY7" fmla="*/ 650081 h 661987"/>
              <a:gd name="connsiteX8" fmla="*/ 0 w 3262313"/>
              <a:gd name="connsiteY8" fmla="*/ 661987 h 661987"/>
              <a:gd name="connsiteX9" fmla="*/ 2382 w 3262313"/>
              <a:gd name="connsiteY9" fmla="*/ 0 h 661987"/>
              <a:gd name="connsiteX0" fmla="*/ 2382 w 3336901"/>
              <a:gd name="connsiteY0" fmla="*/ 0 h 661987"/>
              <a:gd name="connsiteX1" fmla="*/ 3262313 w 3336901"/>
              <a:gd name="connsiteY1" fmla="*/ 11905 h 661987"/>
              <a:gd name="connsiteX2" fmla="*/ 2235993 w 3336901"/>
              <a:gd name="connsiteY2" fmla="*/ 183354 h 661987"/>
              <a:gd name="connsiteX3" fmla="*/ 1878806 w 3336901"/>
              <a:gd name="connsiteY3" fmla="*/ 295275 h 661987"/>
              <a:gd name="connsiteX4" fmla="*/ 1464468 w 3336901"/>
              <a:gd name="connsiteY4" fmla="*/ 383379 h 661987"/>
              <a:gd name="connsiteX5" fmla="*/ 1178719 w 3336901"/>
              <a:gd name="connsiteY5" fmla="*/ 502444 h 661987"/>
              <a:gd name="connsiteX6" fmla="*/ 873919 w 3336901"/>
              <a:gd name="connsiteY6" fmla="*/ 573879 h 661987"/>
              <a:gd name="connsiteX7" fmla="*/ 569119 w 3336901"/>
              <a:gd name="connsiteY7" fmla="*/ 623887 h 661987"/>
              <a:gd name="connsiteX8" fmla="*/ 202406 w 3336901"/>
              <a:gd name="connsiteY8" fmla="*/ 650081 h 661987"/>
              <a:gd name="connsiteX9" fmla="*/ 0 w 3336901"/>
              <a:gd name="connsiteY9" fmla="*/ 661987 h 661987"/>
              <a:gd name="connsiteX10" fmla="*/ 2382 w 3336901"/>
              <a:gd name="connsiteY10" fmla="*/ 0 h 661987"/>
              <a:gd name="connsiteX0" fmla="*/ 2382 w 3369393"/>
              <a:gd name="connsiteY0" fmla="*/ 0 h 661987"/>
              <a:gd name="connsiteX1" fmla="*/ 3262313 w 3369393"/>
              <a:gd name="connsiteY1" fmla="*/ 11905 h 661987"/>
              <a:gd name="connsiteX2" fmla="*/ 2531268 w 3369393"/>
              <a:gd name="connsiteY2" fmla="*/ 78579 h 661987"/>
              <a:gd name="connsiteX3" fmla="*/ 2235993 w 3369393"/>
              <a:gd name="connsiteY3" fmla="*/ 183354 h 661987"/>
              <a:gd name="connsiteX4" fmla="*/ 1878806 w 3369393"/>
              <a:gd name="connsiteY4" fmla="*/ 295275 h 661987"/>
              <a:gd name="connsiteX5" fmla="*/ 1464468 w 3369393"/>
              <a:gd name="connsiteY5" fmla="*/ 383379 h 661987"/>
              <a:gd name="connsiteX6" fmla="*/ 1178719 w 3369393"/>
              <a:gd name="connsiteY6" fmla="*/ 502444 h 661987"/>
              <a:gd name="connsiteX7" fmla="*/ 873919 w 3369393"/>
              <a:gd name="connsiteY7" fmla="*/ 573879 h 661987"/>
              <a:gd name="connsiteX8" fmla="*/ 569119 w 3369393"/>
              <a:gd name="connsiteY8" fmla="*/ 623887 h 661987"/>
              <a:gd name="connsiteX9" fmla="*/ 202406 w 3369393"/>
              <a:gd name="connsiteY9" fmla="*/ 650081 h 661987"/>
              <a:gd name="connsiteX10" fmla="*/ 0 w 3369393"/>
              <a:gd name="connsiteY10" fmla="*/ 661987 h 661987"/>
              <a:gd name="connsiteX11" fmla="*/ 2382 w 3369393"/>
              <a:gd name="connsiteY11" fmla="*/ 0 h 661987"/>
              <a:gd name="connsiteX0" fmla="*/ 2382 w 3488504"/>
              <a:gd name="connsiteY0" fmla="*/ 0 h 661987"/>
              <a:gd name="connsiteX1" fmla="*/ 3262313 w 3488504"/>
              <a:gd name="connsiteY1" fmla="*/ 11905 h 661987"/>
              <a:gd name="connsiteX2" fmla="*/ 3140868 w 3488504"/>
              <a:gd name="connsiteY2" fmla="*/ 59529 h 661987"/>
              <a:gd name="connsiteX3" fmla="*/ 2531268 w 3488504"/>
              <a:gd name="connsiteY3" fmla="*/ 78579 h 661987"/>
              <a:gd name="connsiteX4" fmla="*/ 2235993 w 3488504"/>
              <a:gd name="connsiteY4" fmla="*/ 183354 h 661987"/>
              <a:gd name="connsiteX5" fmla="*/ 1878806 w 3488504"/>
              <a:gd name="connsiteY5" fmla="*/ 295275 h 661987"/>
              <a:gd name="connsiteX6" fmla="*/ 1464468 w 3488504"/>
              <a:gd name="connsiteY6" fmla="*/ 383379 h 661987"/>
              <a:gd name="connsiteX7" fmla="*/ 1178719 w 3488504"/>
              <a:gd name="connsiteY7" fmla="*/ 502444 h 661987"/>
              <a:gd name="connsiteX8" fmla="*/ 873919 w 3488504"/>
              <a:gd name="connsiteY8" fmla="*/ 573879 h 661987"/>
              <a:gd name="connsiteX9" fmla="*/ 569119 w 3488504"/>
              <a:gd name="connsiteY9" fmla="*/ 623887 h 661987"/>
              <a:gd name="connsiteX10" fmla="*/ 202406 w 3488504"/>
              <a:gd name="connsiteY10" fmla="*/ 650081 h 661987"/>
              <a:gd name="connsiteX11" fmla="*/ 0 w 3488504"/>
              <a:gd name="connsiteY11" fmla="*/ 661987 h 661987"/>
              <a:gd name="connsiteX12" fmla="*/ 2382 w 3488504"/>
              <a:gd name="connsiteY12" fmla="*/ 0 h 661987"/>
              <a:gd name="connsiteX0" fmla="*/ 2382 w 3488504"/>
              <a:gd name="connsiteY0" fmla="*/ 0 h 661987"/>
              <a:gd name="connsiteX1" fmla="*/ 3262313 w 3488504"/>
              <a:gd name="connsiteY1" fmla="*/ 11905 h 661987"/>
              <a:gd name="connsiteX2" fmla="*/ 3140868 w 3488504"/>
              <a:gd name="connsiteY2" fmla="*/ 59529 h 661987"/>
              <a:gd name="connsiteX3" fmla="*/ 2883692 w 3488504"/>
              <a:gd name="connsiteY3" fmla="*/ 30954 h 661987"/>
              <a:gd name="connsiteX4" fmla="*/ 2531268 w 3488504"/>
              <a:gd name="connsiteY4" fmla="*/ 78579 h 661987"/>
              <a:gd name="connsiteX5" fmla="*/ 2235993 w 3488504"/>
              <a:gd name="connsiteY5" fmla="*/ 183354 h 661987"/>
              <a:gd name="connsiteX6" fmla="*/ 1878806 w 3488504"/>
              <a:gd name="connsiteY6" fmla="*/ 295275 h 661987"/>
              <a:gd name="connsiteX7" fmla="*/ 1464468 w 3488504"/>
              <a:gd name="connsiteY7" fmla="*/ 383379 h 661987"/>
              <a:gd name="connsiteX8" fmla="*/ 1178719 w 3488504"/>
              <a:gd name="connsiteY8" fmla="*/ 502444 h 661987"/>
              <a:gd name="connsiteX9" fmla="*/ 873919 w 3488504"/>
              <a:gd name="connsiteY9" fmla="*/ 573879 h 661987"/>
              <a:gd name="connsiteX10" fmla="*/ 569119 w 3488504"/>
              <a:gd name="connsiteY10" fmla="*/ 623887 h 661987"/>
              <a:gd name="connsiteX11" fmla="*/ 202406 w 3488504"/>
              <a:gd name="connsiteY11" fmla="*/ 650081 h 661987"/>
              <a:gd name="connsiteX12" fmla="*/ 0 w 3488504"/>
              <a:gd name="connsiteY12" fmla="*/ 661987 h 661987"/>
              <a:gd name="connsiteX13" fmla="*/ 2382 w 3488504"/>
              <a:gd name="connsiteY13" fmla="*/ 0 h 661987"/>
              <a:gd name="connsiteX0" fmla="*/ 2382 w 3262313"/>
              <a:gd name="connsiteY0" fmla="*/ 0 h 661987"/>
              <a:gd name="connsiteX1" fmla="*/ 3262313 w 3262313"/>
              <a:gd name="connsiteY1" fmla="*/ 11905 h 661987"/>
              <a:gd name="connsiteX2" fmla="*/ 3140868 w 3262313"/>
              <a:gd name="connsiteY2" fmla="*/ 59529 h 661987"/>
              <a:gd name="connsiteX3" fmla="*/ 2883692 w 3262313"/>
              <a:gd name="connsiteY3" fmla="*/ 30954 h 661987"/>
              <a:gd name="connsiteX4" fmla="*/ 2531268 w 3262313"/>
              <a:gd name="connsiteY4" fmla="*/ 78579 h 661987"/>
              <a:gd name="connsiteX5" fmla="*/ 2235993 w 3262313"/>
              <a:gd name="connsiteY5" fmla="*/ 183354 h 661987"/>
              <a:gd name="connsiteX6" fmla="*/ 1878806 w 3262313"/>
              <a:gd name="connsiteY6" fmla="*/ 295275 h 661987"/>
              <a:gd name="connsiteX7" fmla="*/ 1464468 w 3262313"/>
              <a:gd name="connsiteY7" fmla="*/ 383379 h 661987"/>
              <a:gd name="connsiteX8" fmla="*/ 1178719 w 3262313"/>
              <a:gd name="connsiteY8" fmla="*/ 502444 h 661987"/>
              <a:gd name="connsiteX9" fmla="*/ 873919 w 3262313"/>
              <a:gd name="connsiteY9" fmla="*/ 573879 h 661987"/>
              <a:gd name="connsiteX10" fmla="*/ 569119 w 3262313"/>
              <a:gd name="connsiteY10" fmla="*/ 623887 h 661987"/>
              <a:gd name="connsiteX11" fmla="*/ 202406 w 3262313"/>
              <a:gd name="connsiteY11" fmla="*/ 650081 h 661987"/>
              <a:gd name="connsiteX12" fmla="*/ 0 w 3262313"/>
              <a:gd name="connsiteY12" fmla="*/ 661987 h 661987"/>
              <a:gd name="connsiteX13" fmla="*/ 2382 w 3262313"/>
              <a:gd name="connsiteY13" fmla="*/ 0 h 661987"/>
              <a:gd name="connsiteX0" fmla="*/ 2382 w 3221832"/>
              <a:gd name="connsiteY0" fmla="*/ 0 h 661987"/>
              <a:gd name="connsiteX1" fmla="*/ 3221832 w 3221832"/>
              <a:gd name="connsiteY1" fmla="*/ 9524 h 661987"/>
              <a:gd name="connsiteX2" fmla="*/ 3140868 w 3221832"/>
              <a:gd name="connsiteY2" fmla="*/ 59529 h 661987"/>
              <a:gd name="connsiteX3" fmla="*/ 2883692 w 3221832"/>
              <a:gd name="connsiteY3" fmla="*/ 30954 h 661987"/>
              <a:gd name="connsiteX4" fmla="*/ 2531268 w 3221832"/>
              <a:gd name="connsiteY4" fmla="*/ 78579 h 661987"/>
              <a:gd name="connsiteX5" fmla="*/ 2235993 w 3221832"/>
              <a:gd name="connsiteY5" fmla="*/ 183354 h 661987"/>
              <a:gd name="connsiteX6" fmla="*/ 1878806 w 3221832"/>
              <a:gd name="connsiteY6" fmla="*/ 295275 h 661987"/>
              <a:gd name="connsiteX7" fmla="*/ 1464468 w 3221832"/>
              <a:gd name="connsiteY7" fmla="*/ 383379 h 661987"/>
              <a:gd name="connsiteX8" fmla="*/ 1178719 w 3221832"/>
              <a:gd name="connsiteY8" fmla="*/ 502444 h 661987"/>
              <a:gd name="connsiteX9" fmla="*/ 873919 w 3221832"/>
              <a:gd name="connsiteY9" fmla="*/ 573879 h 661987"/>
              <a:gd name="connsiteX10" fmla="*/ 569119 w 3221832"/>
              <a:gd name="connsiteY10" fmla="*/ 623887 h 661987"/>
              <a:gd name="connsiteX11" fmla="*/ 202406 w 3221832"/>
              <a:gd name="connsiteY11" fmla="*/ 650081 h 661987"/>
              <a:gd name="connsiteX12" fmla="*/ 0 w 3221832"/>
              <a:gd name="connsiteY12" fmla="*/ 661987 h 661987"/>
              <a:gd name="connsiteX13" fmla="*/ 2382 w 3221832"/>
              <a:gd name="connsiteY13" fmla="*/ 0 h 661987"/>
              <a:gd name="connsiteX0" fmla="*/ 2382 w 3221832"/>
              <a:gd name="connsiteY0" fmla="*/ 0 h 661987"/>
              <a:gd name="connsiteX1" fmla="*/ 3221832 w 3221832"/>
              <a:gd name="connsiteY1" fmla="*/ 9524 h 661987"/>
              <a:gd name="connsiteX2" fmla="*/ 3148012 w 3221832"/>
              <a:gd name="connsiteY2" fmla="*/ 90486 h 661987"/>
              <a:gd name="connsiteX3" fmla="*/ 2883692 w 3221832"/>
              <a:gd name="connsiteY3" fmla="*/ 30954 h 661987"/>
              <a:gd name="connsiteX4" fmla="*/ 2531268 w 3221832"/>
              <a:gd name="connsiteY4" fmla="*/ 78579 h 661987"/>
              <a:gd name="connsiteX5" fmla="*/ 2235993 w 3221832"/>
              <a:gd name="connsiteY5" fmla="*/ 183354 h 661987"/>
              <a:gd name="connsiteX6" fmla="*/ 1878806 w 3221832"/>
              <a:gd name="connsiteY6" fmla="*/ 295275 h 661987"/>
              <a:gd name="connsiteX7" fmla="*/ 1464468 w 3221832"/>
              <a:gd name="connsiteY7" fmla="*/ 383379 h 661987"/>
              <a:gd name="connsiteX8" fmla="*/ 1178719 w 3221832"/>
              <a:gd name="connsiteY8" fmla="*/ 502444 h 661987"/>
              <a:gd name="connsiteX9" fmla="*/ 873919 w 3221832"/>
              <a:gd name="connsiteY9" fmla="*/ 573879 h 661987"/>
              <a:gd name="connsiteX10" fmla="*/ 569119 w 3221832"/>
              <a:gd name="connsiteY10" fmla="*/ 623887 h 661987"/>
              <a:gd name="connsiteX11" fmla="*/ 202406 w 3221832"/>
              <a:gd name="connsiteY11" fmla="*/ 650081 h 661987"/>
              <a:gd name="connsiteX12" fmla="*/ 0 w 3221832"/>
              <a:gd name="connsiteY12" fmla="*/ 661987 h 661987"/>
              <a:gd name="connsiteX13" fmla="*/ 2382 w 3221832"/>
              <a:gd name="connsiteY13" fmla="*/ 0 h 661987"/>
              <a:gd name="connsiteX0" fmla="*/ 2382 w 3221832"/>
              <a:gd name="connsiteY0" fmla="*/ 0 h 661987"/>
              <a:gd name="connsiteX1" fmla="*/ 3221832 w 3221832"/>
              <a:gd name="connsiteY1" fmla="*/ 9524 h 661987"/>
              <a:gd name="connsiteX2" fmla="*/ 3148012 w 3221832"/>
              <a:gd name="connsiteY2" fmla="*/ 90486 h 661987"/>
              <a:gd name="connsiteX3" fmla="*/ 2883692 w 3221832"/>
              <a:gd name="connsiteY3" fmla="*/ 30954 h 661987"/>
              <a:gd name="connsiteX4" fmla="*/ 2531268 w 3221832"/>
              <a:gd name="connsiteY4" fmla="*/ 78579 h 661987"/>
              <a:gd name="connsiteX5" fmla="*/ 2235993 w 3221832"/>
              <a:gd name="connsiteY5" fmla="*/ 183354 h 661987"/>
              <a:gd name="connsiteX6" fmla="*/ 1878806 w 3221832"/>
              <a:gd name="connsiteY6" fmla="*/ 295275 h 661987"/>
              <a:gd name="connsiteX7" fmla="*/ 1464468 w 3221832"/>
              <a:gd name="connsiteY7" fmla="*/ 383379 h 661987"/>
              <a:gd name="connsiteX8" fmla="*/ 1178719 w 3221832"/>
              <a:gd name="connsiteY8" fmla="*/ 502444 h 661987"/>
              <a:gd name="connsiteX9" fmla="*/ 873919 w 3221832"/>
              <a:gd name="connsiteY9" fmla="*/ 573879 h 661987"/>
              <a:gd name="connsiteX10" fmla="*/ 569119 w 3221832"/>
              <a:gd name="connsiteY10" fmla="*/ 623887 h 661987"/>
              <a:gd name="connsiteX11" fmla="*/ 202406 w 3221832"/>
              <a:gd name="connsiteY11" fmla="*/ 650081 h 661987"/>
              <a:gd name="connsiteX12" fmla="*/ 0 w 3221832"/>
              <a:gd name="connsiteY12" fmla="*/ 661987 h 661987"/>
              <a:gd name="connsiteX13" fmla="*/ 2382 w 3221832"/>
              <a:gd name="connsiteY13" fmla="*/ 0 h 661987"/>
              <a:gd name="connsiteX0" fmla="*/ 2382 w 3221832"/>
              <a:gd name="connsiteY0" fmla="*/ 0 h 661987"/>
              <a:gd name="connsiteX1" fmla="*/ 3221832 w 3221832"/>
              <a:gd name="connsiteY1" fmla="*/ 9524 h 661987"/>
              <a:gd name="connsiteX2" fmla="*/ 3148012 w 3221832"/>
              <a:gd name="connsiteY2" fmla="*/ 90486 h 661987"/>
              <a:gd name="connsiteX3" fmla="*/ 2883692 w 3221832"/>
              <a:gd name="connsiteY3" fmla="*/ 30954 h 661987"/>
              <a:gd name="connsiteX4" fmla="*/ 2531268 w 3221832"/>
              <a:gd name="connsiteY4" fmla="*/ 78579 h 661987"/>
              <a:gd name="connsiteX5" fmla="*/ 2235993 w 3221832"/>
              <a:gd name="connsiteY5" fmla="*/ 183354 h 661987"/>
              <a:gd name="connsiteX6" fmla="*/ 1878806 w 3221832"/>
              <a:gd name="connsiteY6" fmla="*/ 295275 h 661987"/>
              <a:gd name="connsiteX7" fmla="*/ 1464468 w 3221832"/>
              <a:gd name="connsiteY7" fmla="*/ 383379 h 661987"/>
              <a:gd name="connsiteX8" fmla="*/ 1178719 w 3221832"/>
              <a:gd name="connsiteY8" fmla="*/ 502444 h 661987"/>
              <a:gd name="connsiteX9" fmla="*/ 873919 w 3221832"/>
              <a:gd name="connsiteY9" fmla="*/ 573879 h 661987"/>
              <a:gd name="connsiteX10" fmla="*/ 569119 w 3221832"/>
              <a:gd name="connsiteY10" fmla="*/ 623887 h 661987"/>
              <a:gd name="connsiteX11" fmla="*/ 202406 w 3221832"/>
              <a:gd name="connsiteY11" fmla="*/ 650081 h 661987"/>
              <a:gd name="connsiteX12" fmla="*/ 0 w 3221832"/>
              <a:gd name="connsiteY12" fmla="*/ 661987 h 661987"/>
              <a:gd name="connsiteX13" fmla="*/ 2382 w 3221832"/>
              <a:gd name="connsiteY13" fmla="*/ 0 h 661987"/>
              <a:gd name="connsiteX0" fmla="*/ 2382 w 3221832"/>
              <a:gd name="connsiteY0" fmla="*/ 0 h 661987"/>
              <a:gd name="connsiteX1" fmla="*/ 3221832 w 3221832"/>
              <a:gd name="connsiteY1" fmla="*/ 9524 h 661987"/>
              <a:gd name="connsiteX2" fmla="*/ 3148012 w 3221832"/>
              <a:gd name="connsiteY2" fmla="*/ 90486 h 661987"/>
              <a:gd name="connsiteX3" fmla="*/ 3047999 w 3221832"/>
              <a:gd name="connsiteY3" fmla="*/ 50004 h 661987"/>
              <a:gd name="connsiteX4" fmla="*/ 2883692 w 3221832"/>
              <a:gd name="connsiteY4" fmla="*/ 30954 h 661987"/>
              <a:gd name="connsiteX5" fmla="*/ 2531268 w 3221832"/>
              <a:gd name="connsiteY5" fmla="*/ 78579 h 661987"/>
              <a:gd name="connsiteX6" fmla="*/ 2235993 w 3221832"/>
              <a:gd name="connsiteY6" fmla="*/ 183354 h 661987"/>
              <a:gd name="connsiteX7" fmla="*/ 1878806 w 3221832"/>
              <a:gd name="connsiteY7" fmla="*/ 295275 h 661987"/>
              <a:gd name="connsiteX8" fmla="*/ 1464468 w 3221832"/>
              <a:gd name="connsiteY8" fmla="*/ 383379 h 661987"/>
              <a:gd name="connsiteX9" fmla="*/ 1178719 w 3221832"/>
              <a:gd name="connsiteY9" fmla="*/ 502444 h 661987"/>
              <a:gd name="connsiteX10" fmla="*/ 873919 w 3221832"/>
              <a:gd name="connsiteY10" fmla="*/ 573879 h 661987"/>
              <a:gd name="connsiteX11" fmla="*/ 569119 w 3221832"/>
              <a:gd name="connsiteY11" fmla="*/ 623887 h 661987"/>
              <a:gd name="connsiteX12" fmla="*/ 202406 w 3221832"/>
              <a:gd name="connsiteY12" fmla="*/ 650081 h 661987"/>
              <a:gd name="connsiteX13" fmla="*/ 0 w 3221832"/>
              <a:gd name="connsiteY13" fmla="*/ 661987 h 661987"/>
              <a:gd name="connsiteX14" fmla="*/ 2382 w 3221832"/>
              <a:gd name="connsiteY14" fmla="*/ 0 h 661987"/>
              <a:gd name="connsiteX0" fmla="*/ 2382 w 3221832"/>
              <a:gd name="connsiteY0" fmla="*/ 0 h 661987"/>
              <a:gd name="connsiteX1" fmla="*/ 3221832 w 3221832"/>
              <a:gd name="connsiteY1" fmla="*/ 9524 h 661987"/>
              <a:gd name="connsiteX2" fmla="*/ 3148012 w 3221832"/>
              <a:gd name="connsiteY2" fmla="*/ 90486 h 661987"/>
              <a:gd name="connsiteX3" fmla="*/ 3047999 w 3221832"/>
              <a:gd name="connsiteY3" fmla="*/ 50004 h 661987"/>
              <a:gd name="connsiteX4" fmla="*/ 2883692 w 3221832"/>
              <a:gd name="connsiteY4" fmla="*/ 30954 h 661987"/>
              <a:gd name="connsiteX5" fmla="*/ 2550318 w 3221832"/>
              <a:gd name="connsiteY5" fmla="*/ 90485 h 661987"/>
              <a:gd name="connsiteX6" fmla="*/ 2235993 w 3221832"/>
              <a:gd name="connsiteY6" fmla="*/ 183354 h 661987"/>
              <a:gd name="connsiteX7" fmla="*/ 1878806 w 3221832"/>
              <a:gd name="connsiteY7" fmla="*/ 295275 h 661987"/>
              <a:gd name="connsiteX8" fmla="*/ 1464468 w 3221832"/>
              <a:gd name="connsiteY8" fmla="*/ 383379 h 661987"/>
              <a:gd name="connsiteX9" fmla="*/ 1178719 w 3221832"/>
              <a:gd name="connsiteY9" fmla="*/ 502444 h 661987"/>
              <a:gd name="connsiteX10" fmla="*/ 873919 w 3221832"/>
              <a:gd name="connsiteY10" fmla="*/ 573879 h 661987"/>
              <a:gd name="connsiteX11" fmla="*/ 569119 w 3221832"/>
              <a:gd name="connsiteY11" fmla="*/ 623887 h 661987"/>
              <a:gd name="connsiteX12" fmla="*/ 202406 w 3221832"/>
              <a:gd name="connsiteY12" fmla="*/ 650081 h 661987"/>
              <a:gd name="connsiteX13" fmla="*/ 0 w 3221832"/>
              <a:gd name="connsiteY13" fmla="*/ 661987 h 661987"/>
              <a:gd name="connsiteX14" fmla="*/ 2382 w 3221832"/>
              <a:gd name="connsiteY14" fmla="*/ 0 h 661987"/>
              <a:gd name="connsiteX0" fmla="*/ 2382 w 3221832"/>
              <a:gd name="connsiteY0" fmla="*/ 0 h 661987"/>
              <a:gd name="connsiteX1" fmla="*/ 3221832 w 3221832"/>
              <a:gd name="connsiteY1" fmla="*/ 9524 h 661987"/>
              <a:gd name="connsiteX2" fmla="*/ 3148012 w 3221832"/>
              <a:gd name="connsiteY2" fmla="*/ 90486 h 661987"/>
              <a:gd name="connsiteX3" fmla="*/ 3047999 w 3221832"/>
              <a:gd name="connsiteY3" fmla="*/ 50004 h 661987"/>
              <a:gd name="connsiteX4" fmla="*/ 2883692 w 3221832"/>
              <a:gd name="connsiteY4" fmla="*/ 30954 h 661987"/>
              <a:gd name="connsiteX5" fmla="*/ 2550318 w 3221832"/>
              <a:gd name="connsiteY5" fmla="*/ 90485 h 661987"/>
              <a:gd name="connsiteX6" fmla="*/ 2255043 w 3221832"/>
              <a:gd name="connsiteY6" fmla="*/ 171448 h 661987"/>
              <a:gd name="connsiteX7" fmla="*/ 1878806 w 3221832"/>
              <a:gd name="connsiteY7" fmla="*/ 295275 h 661987"/>
              <a:gd name="connsiteX8" fmla="*/ 1464468 w 3221832"/>
              <a:gd name="connsiteY8" fmla="*/ 383379 h 661987"/>
              <a:gd name="connsiteX9" fmla="*/ 1178719 w 3221832"/>
              <a:gd name="connsiteY9" fmla="*/ 502444 h 661987"/>
              <a:gd name="connsiteX10" fmla="*/ 873919 w 3221832"/>
              <a:gd name="connsiteY10" fmla="*/ 573879 h 661987"/>
              <a:gd name="connsiteX11" fmla="*/ 569119 w 3221832"/>
              <a:gd name="connsiteY11" fmla="*/ 623887 h 661987"/>
              <a:gd name="connsiteX12" fmla="*/ 202406 w 3221832"/>
              <a:gd name="connsiteY12" fmla="*/ 650081 h 661987"/>
              <a:gd name="connsiteX13" fmla="*/ 0 w 3221832"/>
              <a:gd name="connsiteY13" fmla="*/ 661987 h 661987"/>
              <a:gd name="connsiteX14" fmla="*/ 2382 w 3221832"/>
              <a:gd name="connsiteY14" fmla="*/ 0 h 661987"/>
              <a:gd name="connsiteX0" fmla="*/ 2382 w 3228976"/>
              <a:gd name="connsiteY0" fmla="*/ 0 h 661987"/>
              <a:gd name="connsiteX1" fmla="*/ 3228976 w 3228976"/>
              <a:gd name="connsiteY1" fmla="*/ 7143 h 661987"/>
              <a:gd name="connsiteX2" fmla="*/ 3148012 w 3228976"/>
              <a:gd name="connsiteY2" fmla="*/ 90486 h 661987"/>
              <a:gd name="connsiteX3" fmla="*/ 3047999 w 3228976"/>
              <a:gd name="connsiteY3" fmla="*/ 50004 h 661987"/>
              <a:gd name="connsiteX4" fmla="*/ 2883692 w 3228976"/>
              <a:gd name="connsiteY4" fmla="*/ 30954 h 661987"/>
              <a:gd name="connsiteX5" fmla="*/ 2550318 w 3228976"/>
              <a:gd name="connsiteY5" fmla="*/ 90485 h 661987"/>
              <a:gd name="connsiteX6" fmla="*/ 2255043 w 3228976"/>
              <a:gd name="connsiteY6" fmla="*/ 171448 h 661987"/>
              <a:gd name="connsiteX7" fmla="*/ 1878806 w 3228976"/>
              <a:gd name="connsiteY7" fmla="*/ 295275 h 661987"/>
              <a:gd name="connsiteX8" fmla="*/ 1464468 w 3228976"/>
              <a:gd name="connsiteY8" fmla="*/ 383379 h 661987"/>
              <a:gd name="connsiteX9" fmla="*/ 1178719 w 3228976"/>
              <a:gd name="connsiteY9" fmla="*/ 502444 h 661987"/>
              <a:gd name="connsiteX10" fmla="*/ 873919 w 3228976"/>
              <a:gd name="connsiteY10" fmla="*/ 573879 h 661987"/>
              <a:gd name="connsiteX11" fmla="*/ 569119 w 3228976"/>
              <a:gd name="connsiteY11" fmla="*/ 623887 h 661987"/>
              <a:gd name="connsiteX12" fmla="*/ 202406 w 3228976"/>
              <a:gd name="connsiteY12" fmla="*/ 650081 h 661987"/>
              <a:gd name="connsiteX13" fmla="*/ 0 w 3228976"/>
              <a:gd name="connsiteY13" fmla="*/ 661987 h 661987"/>
              <a:gd name="connsiteX14" fmla="*/ 2382 w 3228976"/>
              <a:gd name="connsiteY14" fmla="*/ 0 h 661987"/>
              <a:gd name="connsiteX0" fmla="*/ 2382 w 3228976"/>
              <a:gd name="connsiteY0" fmla="*/ 0 h 661987"/>
              <a:gd name="connsiteX1" fmla="*/ 3228976 w 3228976"/>
              <a:gd name="connsiteY1" fmla="*/ 7143 h 661987"/>
              <a:gd name="connsiteX2" fmla="*/ 3148012 w 3228976"/>
              <a:gd name="connsiteY2" fmla="*/ 90486 h 661987"/>
              <a:gd name="connsiteX3" fmla="*/ 3047999 w 3228976"/>
              <a:gd name="connsiteY3" fmla="*/ 50004 h 661987"/>
              <a:gd name="connsiteX4" fmla="*/ 2883692 w 3228976"/>
              <a:gd name="connsiteY4" fmla="*/ 30954 h 661987"/>
              <a:gd name="connsiteX5" fmla="*/ 2550318 w 3228976"/>
              <a:gd name="connsiteY5" fmla="*/ 90485 h 661987"/>
              <a:gd name="connsiteX6" fmla="*/ 2255043 w 3228976"/>
              <a:gd name="connsiteY6" fmla="*/ 171448 h 661987"/>
              <a:gd name="connsiteX7" fmla="*/ 1878806 w 3228976"/>
              <a:gd name="connsiteY7" fmla="*/ 295275 h 661987"/>
              <a:gd name="connsiteX8" fmla="*/ 1688306 w 3228976"/>
              <a:gd name="connsiteY8" fmla="*/ 330992 h 661987"/>
              <a:gd name="connsiteX9" fmla="*/ 1464468 w 3228976"/>
              <a:gd name="connsiteY9" fmla="*/ 383379 h 661987"/>
              <a:gd name="connsiteX10" fmla="*/ 1178719 w 3228976"/>
              <a:gd name="connsiteY10" fmla="*/ 502444 h 661987"/>
              <a:gd name="connsiteX11" fmla="*/ 873919 w 3228976"/>
              <a:gd name="connsiteY11" fmla="*/ 573879 h 661987"/>
              <a:gd name="connsiteX12" fmla="*/ 569119 w 3228976"/>
              <a:gd name="connsiteY12" fmla="*/ 623887 h 661987"/>
              <a:gd name="connsiteX13" fmla="*/ 202406 w 3228976"/>
              <a:gd name="connsiteY13" fmla="*/ 650081 h 661987"/>
              <a:gd name="connsiteX14" fmla="*/ 0 w 3228976"/>
              <a:gd name="connsiteY14" fmla="*/ 661987 h 661987"/>
              <a:gd name="connsiteX15" fmla="*/ 2382 w 3228976"/>
              <a:gd name="connsiteY15" fmla="*/ 0 h 661987"/>
              <a:gd name="connsiteX0" fmla="*/ 2382 w 3228976"/>
              <a:gd name="connsiteY0" fmla="*/ 0 h 661987"/>
              <a:gd name="connsiteX1" fmla="*/ 3228976 w 3228976"/>
              <a:gd name="connsiteY1" fmla="*/ 7143 h 661987"/>
              <a:gd name="connsiteX2" fmla="*/ 3148012 w 3228976"/>
              <a:gd name="connsiteY2" fmla="*/ 90486 h 661987"/>
              <a:gd name="connsiteX3" fmla="*/ 3047999 w 3228976"/>
              <a:gd name="connsiteY3" fmla="*/ 50004 h 661987"/>
              <a:gd name="connsiteX4" fmla="*/ 2883692 w 3228976"/>
              <a:gd name="connsiteY4" fmla="*/ 30954 h 661987"/>
              <a:gd name="connsiteX5" fmla="*/ 2550318 w 3228976"/>
              <a:gd name="connsiteY5" fmla="*/ 90485 h 661987"/>
              <a:gd name="connsiteX6" fmla="*/ 2255043 w 3228976"/>
              <a:gd name="connsiteY6" fmla="*/ 171448 h 661987"/>
              <a:gd name="connsiteX7" fmla="*/ 2045493 w 3228976"/>
              <a:gd name="connsiteY7" fmla="*/ 250029 h 661987"/>
              <a:gd name="connsiteX8" fmla="*/ 1878806 w 3228976"/>
              <a:gd name="connsiteY8" fmla="*/ 295275 h 661987"/>
              <a:gd name="connsiteX9" fmla="*/ 1688306 w 3228976"/>
              <a:gd name="connsiteY9" fmla="*/ 330992 h 661987"/>
              <a:gd name="connsiteX10" fmla="*/ 1464468 w 3228976"/>
              <a:gd name="connsiteY10" fmla="*/ 383379 h 661987"/>
              <a:gd name="connsiteX11" fmla="*/ 1178719 w 3228976"/>
              <a:gd name="connsiteY11" fmla="*/ 502444 h 661987"/>
              <a:gd name="connsiteX12" fmla="*/ 873919 w 3228976"/>
              <a:gd name="connsiteY12" fmla="*/ 573879 h 661987"/>
              <a:gd name="connsiteX13" fmla="*/ 569119 w 3228976"/>
              <a:gd name="connsiteY13" fmla="*/ 623887 h 661987"/>
              <a:gd name="connsiteX14" fmla="*/ 202406 w 3228976"/>
              <a:gd name="connsiteY14" fmla="*/ 650081 h 661987"/>
              <a:gd name="connsiteX15" fmla="*/ 0 w 3228976"/>
              <a:gd name="connsiteY15" fmla="*/ 661987 h 661987"/>
              <a:gd name="connsiteX16" fmla="*/ 2382 w 3228976"/>
              <a:gd name="connsiteY16" fmla="*/ 0 h 661987"/>
              <a:gd name="connsiteX0" fmla="*/ 2382 w 3228976"/>
              <a:gd name="connsiteY0" fmla="*/ 0 h 871537"/>
              <a:gd name="connsiteX1" fmla="*/ 3228976 w 3228976"/>
              <a:gd name="connsiteY1" fmla="*/ 7143 h 871537"/>
              <a:gd name="connsiteX2" fmla="*/ 3148012 w 3228976"/>
              <a:gd name="connsiteY2" fmla="*/ 90486 h 871537"/>
              <a:gd name="connsiteX3" fmla="*/ 3047999 w 3228976"/>
              <a:gd name="connsiteY3" fmla="*/ 50004 h 871537"/>
              <a:gd name="connsiteX4" fmla="*/ 2883692 w 3228976"/>
              <a:gd name="connsiteY4" fmla="*/ 30954 h 871537"/>
              <a:gd name="connsiteX5" fmla="*/ 2550318 w 3228976"/>
              <a:gd name="connsiteY5" fmla="*/ 90485 h 871537"/>
              <a:gd name="connsiteX6" fmla="*/ 2255043 w 3228976"/>
              <a:gd name="connsiteY6" fmla="*/ 171448 h 871537"/>
              <a:gd name="connsiteX7" fmla="*/ 2045493 w 3228976"/>
              <a:gd name="connsiteY7" fmla="*/ 250029 h 871537"/>
              <a:gd name="connsiteX8" fmla="*/ 1878806 w 3228976"/>
              <a:gd name="connsiteY8" fmla="*/ 295275 h 871537"/>
              <a:gd name="connsiteX9" fmla="*/ 1688306 w 3228976"/>
              <a:gd name="connsiteY9" fmla="*/ 330992 h 871537"/>
              <a:gd name="connsiteX10" fmla="*/ 1464468 w 3228976"/>
              <a:gd name="connsiteY10" fmla="*/ 383379 h 871537"/>
              <a:gd name="connsiteX11" fmla="*/ 1178719 w 3228976"/>
              <a:gd name="connsiteY11" fmla="*/ 502444 h 871537"/>
              <a:gd name="connsiteX12" fmla="*/ 873919 w 3228976"/>
              <a:gd name="connsiteY12" fmla="*/ 573879 h 871537"/>
              <a:gd name="connsiteX13" fmla="*/ 569119 w 3228976"/>
              <a:gd name="connsiteY13" fmla="*/ 623887 h 871537"/>
              <a:gd name="connsiteX14" fmla="*/ 202406 w 3228976"/>
              <a:gd name="connsiteY14" fmla="*/ 650081 h 871537"/>
              <a:gd name="connsiteX15" fmla="*/ 0 w 3228976"/>
              <a:gd name="connsiteY15" fmla="*/ 871537 h 871537"/>
              <a:gd name="connsiteX16" fmla="*/ 2382 w 3228976"/>
              <a:gd name="connsiteY16" fmla="*/ 0 h 871537"/>
              <a:gd name="connsiteX0" fmla="*/ 2382 w 3228976"/>
              <a:gd name="connsiteY0" fmla="*/ 0 h 888206"/>
              <a:gd name="connsiteX1" fmla="*/ 3228976 w 3228976"/>
              <a:gd name="connsiteY1" fmla="*/ 7143 h 888206"/>
              <a:gd name="connsiteX2" fmla="*/ 3148012 w 3228976"/>
              <a:gd name="connsiteY2" fmla="*/ 90486 h 888206"/>
              <a:gd name="connsiteX3" fmla="*/ 3047999 w 3228976"/>
              <a:gd name="connsiteY3" fmla="*/ 50004 h 888206"/>
              <a:gd name="connsiteX4" fmla="*/ 2883692 w 3228976"/>
              <a:gd name="connsiteY4" fmla="*/ 30954 h 888206"/>
              <a:gd name="connsiteX5" fmla="*/ 2550318 w 3228976"/>
              <a:gd name="connsiteY5" fmla="*/ 90485 h 888206"/>
              <a:gd name="connsiteX6" fmla="*/ 2255043 w 3228976"/>
              <a:gd name="connsiteY6" fmla="*/ 171448 h 888206"/>
              <a:gd name="connsiteX7" fmla="*/ 2045493 w 3228976"/>
              <a:gd name="connsiteY7" fmla="*/ 250029 h 888206"/>
              <a:gd name="connsiteX8" fmla="*/ 1878806 w 3228976"/>
              <a:gd name="connsiteY8" fmla="*/ 295275 h 888206"/>
              <a:gd name="connsiteX9" fmla="*/ 1688306 w 3228976"/>
              <a:gd name="connsiteY9" fmla="*/ 330992 h 888206"/>
              <a:gd name="connsiteX10" fmla="*/ 1464468 w 3228976"/>
              <a:gd name="connsiteY10" fmla="*/ 383379 h 888206"/>
              <a:gd name="connsiteX11" fmla="*/ 1178719 w 3228976"/>
              <a:gd name="connsiteY11" fmla="*/ 502444 h 888206"/>
              <a:gd name="connsiteX12" fmla="*/ 873919 w 3228976"/>
              <a:gd name="connsiteY12" fmla="*/ 573879 h 888206"/>
              <a:gd name="connsiteX13" fmla="*/ 569119 w 3228976"/>
              <a:gd name="connsiteY13" fmla="*/ 623887 h 888206"/>
              <a:gd name="connsiteX14" fmla="*/ 202406 w 3228976"/>
              <a:gd name="connsiteY14" fmla="*/ 888206 h 888206"/>
              <a:gd name="connsiteX15" fmla="*/ 0 w 3228976"/>
              <a:gd name="connsiteY15" fmla="*/ 871537 h 888206"/>
              <a:gd name="connsiteX16" fmla="*/ 2382 w 3228976"/>
              <a:gd name="connsiteY16" fmla="*/ 0 h 888206"/>
              <a:gd name="connsiteX0" fmla="*/ 2382 w 3228976"/>
              <a:gd name="connsiteY0" fmla="*/ 0 h 888206"/>
              <a:gd name="connsiteX1" fmla="*/ 3228976 w 3228976"/>
              <a:gd name="connsiteY1" fmla="*/ 7143 h 888206"/>
              <a:gd name="connsiteX2" fmla="*/ 3148012 w 3228976"/>
              <a:gd name="connsiteY2" fmla="*/ 90486 h 888206"/>
              <a:gd name="connsiteX3" fmla="*/ 3047999 w 3228976"/>
              <a:gd name="connsiteY3" fmla="*/ 50004 h 888206"/>
              <a:gd name="connsiteX4" fmla="*/ 2883692 w 3228976"/>
              <a:gd name="connsiteY4" fmla="*/ 30954 h 888206"/>
              <a:gd name="connsiteX5" fmla="*/ 2550318 w 3228976"/>
              <a:gd name="connsiteY5" fmla="*/ 90485 h 888206"/>
              <a:gd name="connsiteX6" fmla="*/ 2255043 w 3228976"/>
              <a:gd name="connsiteY6" fmla="*/ 171448 h 888206"/>
              <a:gd name="connsiteX7" fmla="*/ 2045493 w 3228976"/>
              <a:gd name="connsiteY7" fmla="*/ 250029 h 888206"/>
              <a:gd name="connsiteX8" fmla="*/ 1878806 w 3228976"/>
              <a:gd name="connsiteY8" fmla="*/ 295275 h 888206"/>
              <a:gd name="connsiteX9" fmla="*/ 1688306 w 3228976"/>
              <a:gd name="connsiteY9" fmla="*/ 330992 h 888206"/>
              <a:gd name="connsiteX10" fmla="*/ 1464468 w 3228976"/>
              <a:gd name="connsiteY10" fmla="*/ 383379 h 888206"/>
              <a:gd name="connsiteX11" fmla="*/ 1178719 w 3228976"/>
              <a:gd name="connsiteY11" fmla="*/ 502444 h 888206"/>
              <a:gd name="connsiteX12" fmla="*/ 873919 w 3228976"/>
              <a:gd name="connsiteY12" fmla="*/ 573879 h 888206"/>
              <a:gd name="connsiteX13" fmla="*/ 521494 w 3228976"/>
              <a:gd name="connsiteY13" fmla="*/ 881062 h 888206"/>
              <a:gd name="connsiteX14" fmla="*/ 202406 w 3228976"/>
              <a:gd name="connsiteY14" fmla="*/ 888206 h 888206"/>
              <a:gd name="connsiteX15" fmla="*/ 0 w 3228976"/>
              <a:gd name="connsiteY15" fmla="*/ 871537 h 888206"/>
              <a:gd name="connsiteX16" fmla="*/ 2382 w 3228976"/>
              <a:gd name="connsiteY16" fmla="*/ 0 h 888206"/>
              <a:gd name="connsiteX0" fmla="*/ 2382 w 3228976"/>
              <a:gd name="connsiteY0" fmla="*/ 0 h 888206"/>
              <a:gd name="connsiteX1" fmla="*/ 3228976 w 3228976"/>
              <a:gd name="connsiteY1" fmla="*/ 7143 h 888206"/>
              <a:gd name="connsiteX2" fmla="*/ 3148012 w 3228976"/>
              <a:gd name="connsiteY2" fmla="*/ 90486 h 888206"/>
              <a:gd name="connsiteX3" fmla="*/ 3047999 w 3228976"/>
              <a:gd name="connsiteY3" fmla="*/ 50004 h 888206"/>
              <a:gd name="connsiteX4" fmla="*/ 2883692 w 3228976"/>
              <a:gd name="connsiteY4" fmla="*/ 30954 h 888206"/>
              <a:gd name="connsiteX5" fmla="*/ 2550318 w 3228976"/>
              <a:gd name="connsiteY5" fmla="*/ 90485 h 888206"/>
              <a:gd name="connsiteX6" fmla="*/ 2255043 w 3228976"/>
              <a:gd name="connsiteY6" fmla="*/ 171448 h 888206"/>
              <a:gd name="connsiteX7" fmla="*/ 2045493 w 3228976"/>
              <a:gd name="connsiteY7" fmla="*/ 250029 h 888206"/>
              <a:gd name="connsiteX8" fmla="*/ 1878806 w 3228976"/>
              <a:gd name="connsiteY8" fmla="*/ 295275 h 888206"/>
              <a:gd name="connsiteX9" fmla="*/ 1688306 w 3228976"/>
              <a:gd name="connsiteY9" fmla="*/ 330992 h 888206"/>
              <a:gd name="connsiteX10" fmla="*/ 1464468 w 3228976"/>
              <a:gd name="connsiteY10" fmla="*/ 383379 h 888206"/>
              <a:gd name="connsiteX11" fmla="*/ 1178719 w 3228976"/>
              <a:gd name="connsiteY11" fmla="*/ 502444 h 888206"/>
              <a:gd name="connsiteX12" fmla="*/ 883444 w 3228976"/>
              <a:gd name="connsiteY12" fmla="*/ 831054 h 888206"/>
              <a:gd name="connsiteX13" fmla="*/ 521494 w 3228976"/>
              <a:gd name="connsiteY13" fmla="*/ 881062 h 888206"/>
              <a:gd name="connsiteX14" fmla="*/ 202406 w 3228976"/>
              <a:gd name="connsiteY14" fmla="*/ 888206 h 888206"/>
              <a:gd name="connsiteX15" fmla="*/ 0 w 3228976"/>
              <a:gd name="connsiteY15" fmla="*/ 871537 h 888206"/>
              <a:gd name="connsiteX16" fmla="*/ 2382 w 3228976"/>
              <a:gd name="connsiteY16" fmla="*/ 0 h 888206"/>
              <a:gd name="connsiteX0" fmla="*/ 2382 w 3228976"/>
              <a:gd name="connsiteY0" fmla="*/ 0 h 888206"/>
              <a:gd name="connsiteX1" fmla="*/ 3228976 w 3228976"/>
              <a:gd name="connsiteY1" fmla="*/ 7143 h 888206"/>
              <a:gd name="connsiteX2" fmla="*/ 3148012 w 3228976"/>
              <a:gd name="connsiteY2" fmla="*/ 90486 h 888206"/>
              <a:gd name="connsiteX3" fmla="*/ 3047999 w 3228976"/>
              <a:gd name="connsiteY3" fmla="*/ 50004 h 888206"/>
              <a:gd name="connsiteX4" fmla="*/ 2883692 w 3228976"/>
              <a:gd name="connsiteY4" fmla="*/ 30954 h 888206"/>
              <a:gd name="connsiteX5" fmla="*/ 2550318 w 3228976"/>
              <a:gd name="connsiteY5" fmla="*/ 90485 h 888206"/>
              <a:gd name="connsiteX6" fmla="*/ 2255043 w 3228976"/>
              <a:gd name="connsiteY6" fmla="*/ 171448 h 888206"/>
              <a:gd name="connsiteX7" fmla="*/ 2045493 w 3228976"/>
              <a:gd name="connsiteY7" fmla="*/ 250029 h 888206"/>
              <a:gd name="connsiteX8" fmla="*/ 1878806 w 3228976"/>
              <a:gd name="connsiteY8" fmla="*/ 295275 h 888206"/>
              <a:gd name="connsiteX9" fmla="*/ 1688306 w 3228976"/>
              <a:gd name="connsiteY9" fmla="*/ 330992 h 888206"/>
              <a:gd name="connsiteX10" fmla="*/ 1464468 w 3228976"/>
              <a:gd name="connsiteY10" fmla="*/ 383379 h 888206"/>
              <a:gd name="connsiteX11" fmla="*/ 1226344 w 3228976"/>
              <a:gd name="connsiteY11" fmla="*/ 750094 h 888206"/>
              <a:gd name="connsiteX12" fmla="*/ 883444 w 3228976"/>
              <a:gd name="connsiteY12" fmla="*/ 831054 h 888206"/>
              <a:gd name="connsiteX13" fmla="*/ 521494 w 3228976"/>
              <a:gd name="connsiteY13" fmla="*/ 881062 h 888206"/>
              <a:gd name="connsiteX14" fmla="*/ 202406 w 3228976"/>
              <a:gd name="connsiteY14" fmla="*/ 888206 h 888206"/>
              <a:gd name="connsiteX15" fmla="*/ 0 w 3228976"/>
              <a:gd name="connsiteY15" fmla="*/ 871537 h 888206"/>
              <a:gd name="connsiteX16" fmla="*/ 2382 w 3228976"/>
              <a:gd name="connsiteY16" fmla="*/ 0 h 888206"/>
              <a:gd name="connsiteX0" fmla="*/ 2382 w 3228976"/>
              <a:gd name="connsiteY0" fmla="*/ 0 h 888206"/>
              <a:gd name="connsiteX1" fmla="*/ 3228976 w 3228976"/>
              <a:gd name="connsiteY1" fmla="*/ 7143 h 888206"/>
              <a:gd name="connsiteX2" fmla="*/ 3148012 w 3228976"/>
              <a:gd name="connsiteY2" fmla="*/ 90486 h 888206"/>
              <a:gd name="connsiteX3" fmla="*/ 3047999 w 3228976"/>
              <a:gd name="connsiteY3" fmla="*/ 50004 h 888206"/>
              <a:gd name="connsiteX4" fmla="*/ 2883692 w 3228976"/>
              <a:gd name="connsiteY4" fmla="*/ 30954 h 888206"/>
              <a:gd name="connsiteX5" fmla="*/ 2550318 w 3228976"/>
              <a:gd name="connsiteY5" fmla="*/ 90485 h 888206"/>
              <a:gd name="connsiteX6" fmla="*/ 2255043 w 3228976"/>
              <a:gd name="connsiteY6" fmla="*/ 171448 h 888206"/>
              <a:gd name="connsiteX7" fmla="*/ 2045493 w 3228976"/>
              <a:gd name="connsiteY7" fmla="*/ 250029 h 888206"/>
              <a:gd name="connsiteX8" fmla="*/ 1878806 w 3228976"/>
              <a:gd name="connsiteY8" fmla="*/ 295275 h 888206"/>
              <a:gd name="connsiteX9" fmla="*/ 1688306 w 3228976"/>
              <a:gd name="connsiteY9" fmla="*/ 330992 h 888206"/>
              <a:gd name="connsiteX10" fmla="*/ 1512093 w 3228976"/>
              <a:gd name="connsiteY10" fmla="*/ 659604 h 888206"/>
              <a:gd name="connsiteX11" fmla="*/ 1226344 w 3228976"/>
              <a:gd name="connsiteY11" fmla="*/ 750094 h 888206"/>
              <a:gd name="connsiteX12" fmla="*/ 883444 w 3228976"/>
              <a:gd name="connsiteY12" fmla="*/ 831054 h 888206"/>
              <a:gd name="connsiteX13" fmla="*/ 521494 w 3228976"/>
              <a:gd name="connsiteY13" fmla="*/ 881062 h 888206"/>
              <a:gd name="connsiteX14" fmla="*/ 202406 w 3228976"/>
              <a:gd name="connsiteY14" fmla="*/ 888206 h 888206"/>
              <a:gd name="connsiteX15" fmla="*/ 0 w 3228976"/>
              <a:gd name="connsiteY15" fmla="*/ 871537 h 888206"/>
              <a:gd name="connsiteX16" fmla="*/ 2382 w 3228976"/>
              <a:gd name="connsiteY16" fmla="*/ 0 h 888206"/>
              <a:gd name="connsiteX0" fmla="*/ 2382 w 3228976"/>
              <a:gd name="connsiteY0" fmla="*/ 0 h 888206"/>
              <a:gd name="connsiteX1" fmla="*/ 3228976 w 3228976"/>
              <a:gd name="connsiteY1" fmla="*/ 7143 h 888206"/>
              <a:gd name="connsiteX2" fmla="*/ 3148012 w 3228976"/>
              <a:gd name="connsiteY2" fmla="*/ 90486 h 888206"/>
              <a:gd name="connsiteX3" fmla="*/ 3047999 w 3228976"/>
              <a:gd name="connsiteY3" fmla="*/ 50004 h 888206"/>
              <a:gd name="connsiteX4" fmla="*/ 2883692 w 3228976"/>
              <a:gd name="connsiteY4" fmla="*/ 30954 h 888206"/>
              <a:gd name="connsiteX5" fmla="*/ 2550318 w 3228976"/>
              <a:gd name="connsiteY5" fmla="*/ 90485 h 888206"/>
              <a:gd name="connsiteX6" fmla="*/ 2255043 w 3228976"/>
              <a:gd name="connsiteY6" fmla="*/ 171448 h 888206"/>
              <a:gd name="connsiteX7" fmla="*/ 2045493 w 3228976"/>
              <a:gd name="connsiteY7" fmla="*/ 250029 h 888206"/>
              <a:gd name="connsiteX8" fmla="*/ 1878806 w 3228976"/>
              <a:gd name="connsiteY8" fmla="*/ 295275 h 888206"/>
              <a:gd name="connsiteX9" fmla="*/ 1745456 w 3228976"/>
              <a:gd name="connsiteY9" fmla="*/ 569117 h 888206"/>
              <a:gd name="connsiteX10" fmla="*/ 1512093 w 3228976"/>
              <a:gd name="connsiteY10" fmla="*/ 659604 h 888206"/>
              <a:gd name="connsiteX11" fmla="*/ 1226344 w 3228976"/>
              <a:gd name="connsiteY11" fmla="*/ 750094 h 888206"/>
              <a:gd name="connsiteX12" fmla="*/ 883444 w 3228976"/>
              <a:gd name="connsiteY12" fmla="*/ 831054 h 888206"/>
              <a:gd name="connsiteX13" fmla="*/ 521494 w 3228976"/>
              <a:gd name="connsiteY13" fmla="*/ 881062 h 888206"/>
              <a:gd name="connsiteX14" fmla="*/ 202406 w 3228976"/>
              <a:gd name="connsiteY14" fmla="*/ 888206 h 888206"/>
              <a:gd name="connsiteX15" fmla="*/ 0 w 3228976"/>
              <a:gd name="connsiteY15" fmla="*/ 871537 h 888206"/>
              <a:gd name="connsiteX16" fmla="*/ 2382 w 3228976"/>
              <a:gd name="connsiteY16" fmla="*/ 0 h 888206"/>
              <a:gd name="connsiteX0" fmla="*/ 2382 w 3228976"/>
              <a:gd name="connsiteY0" fmla="*/ 0 h 888206"/>
              <a:gd name="connsiteX1" fmla="*/ 3228976 w 3228976"/>
              <a:gd name="connsiteY1" fmla="*/ 7143 h 888206"/>
              <a:gd name="connsiteX2" fmla="*/ 3148012 w 3228976"/>
              <a:gd name="connsiteY2" fmla="*/ 90486 h 888206"/>
              <a:gd name="connsiteX3" fmla="*/ 3047999 w 3228976"/>
              <a:gd name="connsiteY3" fmla="*/ 50004 h 888206"/>
              <a:gd name="connsiteX4" fmla="*/ 2883692 w 3228976"/>
              <a:gd name="connsiteY4" fmla="*/ 30954 h 888206"/>
              <a:gd name="connsiteX5" fmla="*/ 2550318 w 3228976"/>
              <a:gd name="connsiteY5" fmla="*/ 90485 h 888206"/>
              <a:gd name="connsiteX6" fmla="*/ 2255043 w 3228976"/>
              <a:gd name="connsiteY6" fmla="*/ 171448 h 888206"/>
              <a:gd name="connsiteX7" fmla="*/ 2045493 w 3228976"/>
              <a:gd name="connsiteY7" fmla="*/ 250029 h 888206"/>
              <a:gd name="connsiteX8" fmla="*/ 1945481 w 3228976"/>
              <a:gd name="connsiteY8" fmla="*/ 495300 h 888206"/>
              <a:gd name="connsiteX9" fmla="*/ 1745456 w 3228976"/>
              <a:gd name="connsiteY9" fmla="*/ 569117 h 888206"/>
              <a:gd name="connsiteX10" fmla="*/ 1512093 w 3228976"/>
              <a:gd name="connsiteY10" fmla="*/ 659604 h 888206"/>
              <a:gd name="connsiteX11" fmla="*/ 1226344 w 3228976"/>
              <a:gd name="connsiteY11" fmla="*/ 750094 h 888206"/>
              <a:gd name="connsiteX12" fmla="*/ 883444 w 3228976"/>
              <a:gd name="connsiteY12" fmla="*/ 831054 h 888206"/>
              <a:gd name="connsiteX13" fmla="*/ 521494 w 3228976"/>
              <a:gd name="connsiteY13" fmla="*/ 881062 h 888206"/>
              <a:gd name="connsiteX14" fmla="*/ 202406 w 3228976"/>
              <a:gd name="connsiteY14" fmla="*/ 888206 h 888206"/>
              <a:gd name="connsiteX15" fmla="*/ 0 w 3228976"/>
              <a:gd name="connsiteY15" fmla="*/ 871537 h 888206"/>
              <a:gd name="connsiteX16" fmla="*/ 2382 w 3228976"/>
              <a:gd name="connsiteY16" fmla="*/ 0 h 888206"/>
              <a:gd name="connsiteX0" fmla="*/ 2382 w 3228976"/>
              <a:gd name="connsiteY0" fmla="*/ 0 h 888206"/>
              <a:gd name="connsiteX1" fmla="*/ 3228976 w 3228976"/>
              <a:gd name="connsiteY1" fmla="*/ 7143 h 888206"/>
              <a:gd name="connsiteX2" fmla="*/ 3148012 w 3228976"/>
              <a:gd name="connsiteY2" fmla="*/ 90486 h 888206"/>
              <a:gd name="connsiteX3" fmla="*/ 3047999 w 3228976"/>
              <a:gd name="connsiteY3" fmla="*/ 50004 h 888206"/>
              <a:gd name="connsiteX4" fmla="*/ 2883692 w 3228976"/>
              <a:gd name="connsiteY4" fmla="*/ 30954 h 888206"/>
              <a:gd name="connsiteX5" fmla="*/ 2550318 w 3228976"/>
              <a:gd name="connsiteY5" fmla="*/ 90485 h 888206"/>
              <a:gd name="connsiteX6" fmla="*/ 2255043 w 3228976"/>
              <a:gd name="connsiteY6" fmla="*/ 171448 h 888206"/>
              <a:gd name="connsiteX7" fmla="*/ 2150268 w 3228976"/>
              <a:gd name="connsiteY7" fmla="*/ 392904 h 888206"/>
              <a:gd name="connsiteX8" fmla="*/ 1945481 w 3228976"/>
              <a:gd name="connsiteY8" fmla="*/ 495300 h 888206"/>
              <a:gd name="connsiteX9" fmla="*/ 1745456 w 3228976"/>
              <a:gd name="connsiteY9" fmla="*/ 569117 h 888206"/>
              <a:gd name="connsiteX10" fmla="*/ 1512093 w 3228976"/>
              <a:gd name="connsiteY10" fmla="*/ 659604 h 888206"/>
              <a:gd name="connsiteX11" fmla="*/ 1226344 w 3228976"/>
              <a:gd name="connsiteY11" fmla="*/ 750094 h 888206"/>
              <a:gd name="connsiteX12" fmla="*/ 883444 w 3228976"/>
              <a:gd name="connsiteY12" fmla="*/ 831054 h 888206"/>
              <a:gd name="connsiteX13" fmla="*/ 521494 w 3228976"/>
              <a:gd name="connsiteY13" fmla="*/ 881062 h 888206"/>
              <a:gd name="connsiteX14" fmla="*/ 202406 w 3228976"/>
              <a:gd name="connsiteY14" fmla="*/ 888206 h 888206"/>
              <a:gd name="connsiteX15" fmla="*/ 0 w 3228976"/>
              <a:gd name="connsiteY15" fmla="*/ 871537 h 888206"/>
              <a:gd name="connsiteX16" fmla="*/ 2382 w 3228976"/>
              <a:gd name="connsiteY16" fmla="*/ 0 h 888206"/>
              <a:gd name="connsiteX0" fmla="*/ 2382 w 3228976"/>
              <a:gd name="connsiteY0" fmla="*/ 0 h 888206"/>
              <a:gd name="connsiteX1" fmla="*/ 3228976 w 3228976"/>
              <a:gd name="connsiteY1" fmla="*/ 7143 h 888206"/>
              <a:gd name="connsiteX2" fmla="*/ 3148012 w 3228976"/>
              <a:gd name="connsiteY2" fmla="*/ 90486 h 888206"/>
              <a:gd name="connsiteX3" fmla="*/ 3047999 w 3228976"/>
              <a:gd name="connsiteY3" fmla="*/ 50004 h 888206"/>
              <a:gd name="connsiteX4" fmla="*/ 2883692 w 3228976"/>
              <a:gd name="connsiteY4" fmla="*/ 30954 h 888206"/>
              <a:gd name="connsiteX5" fmla="*/ 2550318 w 3228976"/>
              <a:gd name="connsiteY5" fmla="*/ 90485 h 888206"/>
              <a:gd name="connsiteX6" fmla="*/ 2378868 w 3228976"/>
              <a:gd name="connsiteY6" fmla="*/ 295273 h 888206"/>
              <a:gd name="connsiteX7" fmla="*/ 2150268 w 3228976"/>
              <a:gd name="connsiteY7" fmla="*/ 392904 h 888206"/>
              <a:gd name="connsiteX8" fmla="*/ 1945481 w 3228976"/>
              <a:gd name="connsiteY8" fmla="*/ 495300 h 888206"/>
              <a:gd name="connsiteX9" fmla="*/ 1745456 w 3228976"/>
              <a:gd name="connsiteY9" fmla="*/ 569117 h 888206"/>
              <a:gd name="connsiteX10" fmla="*/ 1512093 w 3228976"/>
              <a:gd name="connsiteY10" fmla="*/ 659604 h 888206"/>
              <a:gd name="connsiteX11" fmla="*/ 1226344 w 3228976"/>
              <a:gd name="connsiteY11" fmla="*/ 750094 h 888206"/>
              <a:gd name="connsiteX12" fmla="*/ 883444 w 3228976"/>
              <a:gd name="connsiteY12" fmla="*/ 831054 h 888206"/>
              <a:gd name="connsiteX13" fmla="*/ 521494 w 3228976"/>
              <a:gd name="connsiteY13" fmla="*/ 881062 h 888206"/>
              <a:gd name="connsiteX14" fmla="*/ 202406 w 3228976"/>
              <a:gd name="connsiteY14" fmla="*/ 888206 h 888206"/>
              <a:gd name="connsiteX15" fmla="*/ 0 w 3228976"/>
              <a:gd name="connsiteY15" fmla="*/ 871537 h 888206"/>
              <a:gd name="connsiteX16" fmla="*/ 2382 w 3228976"/>
              <a:gd name="connsiteY16" fmla="*/ 0 h 888206"/>
              <a:gd name="connsiteX0" fmla="*/ 2382 w 3228976"/>
              <a:gd name="connsiteY0" fmla="*/ 0 h 888206"/>
              <a:gd name="connsiteX1" fmla="*/ 3228976 w 3228976"/>
              <a:gd name="connsiteY1" fmla="*/ 7143 h 888206"/>
              <a:gd name="connsiteX2" fmla="*/ 3148012 w 3228976"/>
              <a:gd name="connsiteY2" fmla="*/ 90486 h 888206"/>
              <a:gd name="connsiteX3" fmla="*/ 3047999 w 3228976"/>
              <a:gd name="connsiteY3" fmla="*/ 50004 h 888206"/>
              <a:gd name="connsiteX4" fmla="*/ 2883692 w 3228976"/>
              <a:gd name="connsiteY4" fmla="*/ 30954 h 888206"/>
              <a:gd name="connsiteX5" fmla="*/ 2664618 w 3228976"/>
              <a:gd name="connsiteY5" fmla="*/ 195260 h 888206"/>
              <a:gd name="connsiteX6" fmla="*/ 2378868 w 3228976"/>
              <a:gd name="connsiteY6" fmla="*/ 295273 h 888206"/>
              <a:gd name="connsiteX7" fmla="*/ 2150268 w 3228976"/>
              <a:gd name="connsiteY7" fmla="*/ 392904 h 888206"/>
              <a:gd name="connsiteX8" fmla="*/ 1945481 w 3228976"/>
              <a:gd name="connsiteY8" fmla="*/ 495300 h 888206"/>
              <a:gd name="connsiteX9" fmla="*/ 1745456 w 3228976"/>
              <a:gd name="connsiteY9" fmla="*/ 569117 h 888206"/>
              <a:gd name="connsiteX10" fmla="*/ 1512093 w 3228976"/>
              <a:gd name="connsiteY10" fmla="*/ 659604 h 888206"/>
              <a:gd name="connsiteX11" fmla="*/ 1226344 w 3228976"/>
              <a:gd name="connsiteY11" fmla="*/ 750094 h 888206"/>
              <a:gd name="connsiteX12" fmla="*/ 883444 w 3228976"/>
              <a:gd name="connsiteY12" fmla="*/ 831054 h 888206"/>
              <a:gd name="connsiteX13" fmla="*/ 521494 w 3228976"/>
              <a:gd name="connsiteY13" fmla="*/ 881062 h 888206"/>
              <a:gd name="connsiteX14" fmla="*/ 202406 w 3228976"/>
              <a:gd name="connsiteY14" fmla="*/ 888206 h 888206"/>
              <a:gd name="connsiteX15" fmla="*/ 0 w 3228976"/>
              <a:gd name="connsiteY15" fmla="*/ 871537 h 888206"/>
              <a:gd name="connsiteX16" fmla="*/ 2382 w 3228976"/>
              <a:gd name="connsiteY16" fmla="*/ 0 h 888206"/>
              <a:gd name="connsiteX0" fmla="*/ 2382 w 3228976"/>
              <a:gd name="connsiteY0" fmla="*/ 0 h 888206"/>
              <a:gd name="connsiteX1" fmla="*/ 3228976 w 3228976"/>
              <a:gd name="connsiteY1" fmla="*/ 7143 h 888206"/>
              <a:gd name="connsiteX2" fmla="*/ 3148012 w 3228976"/>
              <a:gd name="connsiteY2" fmla="*/ 90486 h 888206"/>
              <a:gd name="connsiteX3" fmla="*/ 3047999 w 3228976"/>
              <a:gd name="connsiteY3" fmla="*/ 50004 h 888206"/>
              <a:gd name="connsiteX4" fmla="*/ 2921792 w 3228976"/>
              <a:gd name="connsiteY4" fmla="*/ 116679 h 888206"/>
              <a:gd name="connsiteX5" fmla="*/ 2664618 w 3228976"/>
              <a:gd name="connsiteY5" fmla="*/ 195260 h 888206"/>
              <a:gd name="connsiteX6" fmla="*/ 2378868 w 3228976"/>
              <a:gd name="connsiteY6" fmla="*/ 295273 h 888206"/>
              <a:gd name="connsiteX7" fmla="*/ 2150268 w 3228976"/>
              <a:gd name="connsiteY7" fmla="*/ 392904 h 888206"/>
              <a:gd name="connsiteX8" fmla="*/ 1945481 w 3228976"/>
              <a:gd name="connsiteY8" fmla="*/ 495300 h 888206"/>
              <a:gd name="connsiteX9" fmla="*/ 1745456 w 3228976"/>
              <a:gd name="connsiteY9" fmla="*/ 569117 h 888206"/>
              <a:gd name="connsiteX10" fmla="*/ 1512093 w 3228976"/>
              <a:gd name="connsiteY10" fmla="*/ 659604 h 888206"/>
              <a:gd name="connsiteX11" fmla="*/ 1226344 w 3228976"/>
              <a:gd name="connsiteY11" fmla="*/ 750094 h 888206"/>
              <a:gd name="connsiteX12" fmla="*/ 883444 w 3228976"/>
              <a:gd name="connsiteY12" fmla="*/ 831054 h 888206"/>
              <a:gd name="connsiteX13" fmla="*/ 521494 w 3228976"/>
              <a:gd name="connsiteY13" fmla="*/ 881062 h 888206"/>
              <a:gd name="connsiteX14" fmla="*/ 202406 w 3228976"/>
              <a:gd name="connsiteY14" fmla="*/ 888206 h 888206"/>
              <a:gd name="connsiteX15" fmla="*/ 0 w 3228976"/>
              <a:gd name="connsiteY15" fmla="*/ 871537 h 888206"/>
              <a:gd name="connsiteX16" fmla="*/ 2382 w 3228976"/>
              <a:gd name="connsiteY16" fmla="*/ 0 h 888206"/>
              <a:gd name="connsiteX0" fmla="*/ 2382 w 3286126"/>
              <a:gd name="connsiteY0" fmla="*/ 0 h 888206"/>
              <a:gd name="connsiteX1" fmla="*/ 3286126 w 3286126"/>
              <a:gd name="connsiteY1" fmla="*/ 7143 h 888206"/>
              <a:gd name="connsiteX2" fmla="*/ 3148012 w 3286126"/>
              <a:gd name="connsiteY2" fmla="*/ 90486 h 888206"/>
              <a:gd name="connsiteX3" fmla="*/ 3047999 w 3286126"/>
              <a:gd name="connsiteY3" fmla="*/ 50004 h 888206"/>
              <a:gd name="connsiteX4" fmla="*/ 2921792 w 3286126"/>
              <a:gd name="connsiteY4" fmla="*/ 116679 h 888206"/>
              <a:gd name="connsiteX5" fmla="*/ 2664618 w 3286126"/>
              <a:gd name="connsiteY5" fmla="*/ 195260 h 888206"/>
              <a:gd name="connsiteX6" fmla="*/ 2378868 w 3286126"/>
              <a:gd name="connsiteY6" fmla="*/ 295273 h 888206"/>
              <a:gd name="connsiteX7" fmla="*/ 2150268 w 3286126"/>
              <a:gd name="connsiteY7" fmla="*/ 392904 h 888206"/>
              <a:gd name="connsiteX8" fmla="*/ 1945481 w 3286126"/>
              <a:gd name="connsiteY8" fmla="*/ 495300 h 888206"/>
              <a:gd name="connsiteX9" fmla="*/ 1745456 w 3286126"/>
              <a:gd name="connsiteY9" fmla="*/ 569117 h 888206"/>
              <a:gd name="connsiteX10" fmla="*/ 1512093 w 3286126"/>
              <a:gd name="connsiteY10" fmla="*/ 659604 h 888206"/>
              <a:gd name="connsiteX11" fmla="*/ 1226344 w 3286126"/>
              <a:gd name="connsiteY11" fmla="*/ 750094 h 888206"/>
              <a:gd name="connsiteX12" fmla="*/ 883444 w 3286126"/>
              <a:gd name="connsiteY12" fmla="*/ 831054 h 888206"/>
              <a:gd name="connsiteX13" fmla="*/ 521494 w 3286126"/>
              <a:gd name="connsiteY13" fmla="*/ 881062 h 888206"/>
              <a:gd name="connsiteX14" fmla="*/ 202406 w 3286126"/>
              <a:gd name="connsiteY14" fmla="*/ 888206 h 888206"/>
              <a:gd name="connsiteX15" fmla="*/ 0 w 3286126"/>
              <a:gd name="connsiteY15" fmla="*/ 871537 h 888206"/>
              <a:gd name="connsiteX16" fmla="*/ 2382 w 3286126"/>
              <a:gd name="connsiteY16" fmla="*/ 0 h 888206"/>
              <a:gd name="connsiteX0" fmla="*/ 2382 w 3286126"/>
              <a:gd name="connsiteY0" fmla="*/ 0 h 888206"/>
              <a:gd name="connsiteX1" fmla="*/ 3286126 w 3286126"/>
              <a:gd name="connsiteY1" fmla="*/ 7143 h 888206"/>
              <a:gd name="connsiteX2" fmla="*/ 3148012 w 3286126"/>
              <a:gd name="connsiteY2" fmla="*/ 90486 h 888206"/>
              <a:gd name="connsiteX3" fmla="*/ 3038474 w 3286126"/>
              <a:gd name="connsiteY3" fmla="*/ 116679 h 888206"/>
              <a:gd name="connsiteX4" fmla="*/ 2921792 w 3286126"/>
              <a:gd name="connsiteY4" fmla="*/ 116679 h 888206"/>
              <a:gd name="connsiteX5" fmla="*/ 2664618 w 3286126"/>
              <a:gd name="connsiteY5" fmla="*/ 195260 h 888206"/>
              <a:gd name="connsiteX6" fmla="*/ 2378868 w 3286126"/>
              <a:gd name="connsiteY6" fmla="*/ 295273 h 888206"/>
              <a:gd name="connsiteX7" fmla="*/ 2150268 w 3286126"/>
              <a:gd name="connsiteY7" fmla="*/ 392904 h 888206"/>
              <a:gd name="connsiteX8" fmla="*/ 1945481 w 3286126"/>
              <a:gd name="connsiteY8" fmla="*/ 495300 h 888206"/>
              <a:gd name="connsiteX9" fmla="*/ 1745456 w 3286126"/>
              <a:gd name="connsiteY9" fmla="*/ 569117 h 888206"/>
              <a:gd name="connsiteX10" fmla="*/ 1512093 w 3286126"/>
              <a:gd name="connsiteY10" fmla="*/ 659604 h 888206"/>
              <a:gd name="connsiteX11" fmla="*/ 1226344 w 3286126"/>
              <a:gd name="connsiteY11" fmla="*/ 750094 h 888206"/>
              <a:gd name="connsiteX12" fmla="*/ 883444 w 3286126"/>
              <a:gd name="connsiteY12" fmla="*/ 831054 h 888206"/>
              <a:gd name="connsiteX13" fmla="*/ 521494 w 3286126"/>
              <a:gd name="connsiteY13" fmla="*/ 881062 h 888206"/>
              <a:gd name="connsiteX14" fmla="*/ 202406 w 3286126"/>
              <a:gd name="connsiteY14" fmla="*/ 888206 h 888206"/>
              <a:gd name="connsiteX15" fmla="*/ 0 w 3286126"/>
              <a:gd name="connsiteY15" fmla="*/ 871537 h 888206"/>
              <a:gd name="connsiteX16" fmla="*/ 2382 w 3286126"/>
              <a:gd name="connsiteY16" fmla="*/ 0 h 888206"/>
              <a:gd name="connsiteX0" fmla="*/ 2382 w 3286126"/>
              <a:gd name="connsiteY0" fmla="*/ 0 h 888206"/>
              <a:gd name="connsiteX1" fmla="*/ 3286126 w 3286126"/>
              <a:gd name="connsiteY1" fmla="*/ 7143 h 888206"/>
              <a:gd name="connsiteX2" fmla="*/ 3148012 w 3286126"/>
              <a:gd name="connsiteY2" fmla="*/ 90486 h 888206"/>
              <a:gd name="connsiteX3" fmla="*/ 3038474 w 3286126"/>
              <a:gd name="connsiteY3" fmla="*/ 116679 h 888206"/>
              <a:gd name="connsiteX4" fmla="*/ 2921792 w 3286126"/>
              <a:gd name="connsiteY4" fmla="*/ 116679 h 888206"/>
              <a:gd name="connsiteX5" fmla="*/ 2664618 w 3286126"/>
              <a:gd name="connsiteY5" fmla="*/ 195260 h 888206"/>
              <a:gd name="connsiteX6" fmla="*/ 2378868 w 3286126"/>
              <a:gd name="connsiteY6" fmla="*/ 295273 h 888206"/>
              <a:gd name="connsiteX7" fmla="*/ 2150268 w 3286126"/>
              <a:gd name="connsiteY7" fmla="*/ 392904 h 888206"/>
              <a:gd name="connsiteX8" fmla="*/ 1945481 w 3286126"/>
              <a:gd name="connsiteY8" fmla="*/ 495300 h 888206"/>
              <a:gd name="connsiteX9" fmla="*/ 1745456 w 3286126"/>
              <a:gd name="connsiteY9" fmla="*/ 569117 h 888206"/>
              <a:gd name="connsiteX10" fmla="*/ 1569243 w 3286126"/>
              <a:gd name="connsiteY10" fmla="*/ 659604 h 888206"/>
              <a:gd name="connsiteX11" fmla="*/ 1226344 w 3286126"/>
              <a:gd name="connsiteY11" fmla="*/ 750094 h 888206"/>
              <a:gd name="connsiteX12" fmla="*/ 883444 w 3286126"/>
              <a:gd name="connsiteY12" fmla="*/ 831054 h 888206"/>
              <a:gd name="connsiteX13" fmla="*/ 521494 w 3286126"/>
              <a:gd name="connsiteY13" fmla="*/ 881062 h 888206"/>
              <a:gd name="connsiteX14" fmla="*/ 202406 w 3286126"/>
              <a:gd name="connsiteY14" fmla="*/ 888206 h 888206"/>
              <a:gd name="connsiteX15" fmla="*/ 0 w 3286126"/>
              <a:gd name="connsiteY15" fmla="*/ 871537 h 888206"/>
              <a:gd name="connsiteX16" fmla="*/ 2382 w 3286126"/>
              <a:gd name="connsiteY16" fmla="*/ 0 h 888206"/>
              <a:gd name="connsiteX0" fmla="*/ 2382 w 3669507"/>
              <a:gd name="connsiteY0" fmla="*/ 0 h 888206"/>
              <a:gd name="connsiteX1" fmla="*/ 3669507 w 3669507"/>
              <a:gd name="connsiteY1" fmla="*/ 4761 h 888206"/>
              <a:gd name="connsiteX2" fmla="*/ 3148012 w 3669507"/>
              <a:gd name="connsiteY2" fmla="*/ 90486 h 888206"/>
              <a:gd name="connsiteX3" fmla="*/ 3038474 w 3669507"/>
              <a:gd name="connsiteY3" fmla="*/ 116679 h 888206"/>
              <a:gd name="connsiteX4" fmla="*/ 2921792 w 3669507"/>
              <a:gd name="connsiteY4" fmla="*/ 116679 h 888206"/>
              <a:gd name="connsiteX5" fmla="*/ 2664618 w 3669507"/>
              <a:gd name="connsiteY5" fmla="*/ 195260 h 888206"/>
              <a:gd name="connsiteX6" fmla="*/ 2378868 w 3669507"/>
              <a:gd name="connsiteY6" fmla="*/ 295273 h 888206"/>
              <a:gd name="connsiteX7" fmla="*/ 2150268 w 3669507"/>
              <a:gd name="connsiteY7" fmla="*/ 392904 h 888206"/>
              <a:gd name="connsiteX8" fmla="*/ 1945481 w 3669507"/>
              <a:gd name="connsiteY8" fmla="*/ 495300 h 888206"/>
              <a:gd name="connsiteX9" fmla="*/ 1745456 w 3669507"/>
              <a:gd name="connsiteY9" fmla="*/ 569117 h 888206"/>
              <a:gd name="connsiteX10" fmla="*/ 1569243 w 3669507"/>
              <a:gd name="connsiteY10" fmla="*/ 659604 h 888206"/>
              <a:gd name="connsiteX11" fmla="*/ 1226344 w 3669507"/>
              <a:gd name="connsiteY11" fmla="*/ 750094 h 888206"/>
              <a:gd name="connsiteX12" fmla="*/ 883444 w 3669507"/>
              <a:gd name="connsiteY12" fmla="*/ 831054 h 888206"/>
              <a:gd name="connsiteX13" fmla="*/ 521494 w 3669507"/>
              <a:gd name="connsiteY13" fmla="*/ 881062 h 888206"/>
              <a:gd name="connsiteX14" fmla="*/ 202406 w 3669507"/>
              <a:gd name="connsiteY14" fmla="*/ 888206 h 888206"/>
              <a:gd name="connsiteX15" fmla="*/ 0 w 3669507"/>
              <a:gd name="connsiteY15" fmla="*/ 871537 h 888206"/>
              <a:gd name="connsiteX16" fmla="*/ 2382 w 3669507"/>
              <a:gd name="connsiteY16" fmla="*/ 0 h 888206"/>
              <a:gd name="connsiteX0" fmla="*/ 2382 w 3947305"/>
              <a:gd name="connsiteY0" fmla="*/ 0 h 888206"/>
              <a:gd name="connsiteX1" fmla="*/ 3669507 w 3947305"/>
              <a:gd name="connsiteY1" fmla="*/ 4761 h 888206"/>
              <a:gd name="connsiteX2" fmla="*/ 3645693 w 3947305"/>
              <a:gd name="connsiteY2" fmla="*/ 66672 h 888206"/>
              <a:gd name="connsiteX3" fmla="*/ 3148012 w 3947305"/>
              <a:gd name="connsiteY3" fmla="*/ 90486 h 888206"/>
              <a:gd name="connsiteX4" fmla="*/ 3038474 w 3947305"/>
              <a:gd name="connsiteY4" fmla="*/ 116679 h 888206"/>
              <a:gd name="connsiteX5" fmla="*/ 2921792 w 3947305"/>
              <a:gd name="connsiteY5" fmla="*/ 116679 h 888206"/>
              <a:gd name="connsiteX6" fmla="*/ 2664618 w 3947305"/>
              <a:gd name="connsiteY6" fmla="*/ 195260 h 888206"/>
              <a:gd name="connsiteX7" fmla="*/ 2378868 w 3947305"/>
              <a:gd name="connsiteY7" fmla="*/ 295273 h 888206"/>
              <a:gd name="connsiteX8" fmla="*/ 2150268 w 3947305"/>
              <a:gd name="connsiteY8" fmla="*/ 392904 h 888206"/>
              <a:gd name="connsiteX9" fmla="*/ 1945481 w 3947305"/>
              <a:gd name="connsiteY9" fmla="*/ 495300 h 888206"/>
              <a:gd name="connsiteX10" fmla="*/ 1745456 w 3947305"/>
              <a:gd name="connsiteY10" fmla="*/ 569117 h 888206"/>
              <a:gd name="connsiteX11" fmla="*/ 1569243 w 3947305"/>
              <a:gd name="connsiteY11" fmla="*/ 659604 h 888206"/>
              <a:gd name="connsiteX12" fmla="*/ 1226344 w 3947305"/>
              <a:gd name="connsiteY12" fmla="*/ 750094 h 888206"/>
              <a:gd name="connsiteX13" fmla="*/ 883444 w 3947305"/>
              <a:gd name="connsiteY13" fmla="*/ 831054 h 888206"/>
              <a:gd name="connsiteX14" fmla="*/ 521494 w 3947305"/>
              <a:gd name="connsiteY14" fmla="*/ 881062 h 888206"/>
              <a:gd name="connsiteX15" fmla="*/ 202406 w 3947305"/>
              <a:gd name="connsiteY15" fmla="*/ 888206 h 888206"/>
              <a:gd name="connsiteX16" fmla="*/ 0 w 3947305"/>
              <a:gd name="connsiteY16" fmla="*/ 871537 h 888206"/>
              <a:gd name="connsiteX17" fmla="*/ 2382 w 3947305"/>
              <a:gd name="connsiteY17" fmla="*/ 0 h 888206"/>
              <a:gd name="connsiteX0" fmla="*/ 2382 w 3690030"/>
              <a:gd name="connsiteY0" fmla="*/ 0 h 888206"/>
              <a:gd name="connsiteX1" fmla="*/ 3669507 w 3690030"/>
              <a:gd name="connsiteY1" fmla="*/ 4761 h 888206"/>
              <a:gd name="connsiteX2" fmla="*/ 3645693 w 3690030"/>
              <a:gd name="connsiteY2" fmla="*/ 66672 h 888206"/>
              <a:gd name="connsiteX3" fmla="*/ 3148012 w 3690030"/>
              <a:gd name="connsiteY3" fmla="*/ 90486 h 888206"/>
              <a:gd name="connsiteX4" fmla="*/ 3038474 w 3690030"/>
              <a:gd name="connsiteY4" fmla="*/ 116679 h 888206"/>
              <a:gd name="connsiteX5" fmla="*/ 2921792 w 3690030"/>
              <a:gd name="connsiteY5" fmla="*/ 116679 h 888206"/>
              <a:gd name="connsiteX6" fmla="*/ 2664618 w 3690030"/>
              <a:gd name="connsiteY6" fmla="*/ 195260 h 888206"/>
              <a:gd name="connsiteX7" fmla="*/ 2378868 w 3690030"/>
              <a:gd name="connsiteY7" fmla="*/ 295273 h 888206"/>
              <a:gd name="connsiteX8" fmla="*/ 2150268 w 3690030"/>
              <a:gd name="connsiteY8" fmla="*/ 392904 h 888206"/>
              <a:gd name="connsiteX9" fmla="*/ 1945481 w 3690030"/>
              <a:gd name="connsiteY9" fmla="*/ 495300 h 888206"/>
              <a:gd name="connsiteX10" fmla="*/ 1745456 w 3690030"/>
              <a:gd name="connsiteY10" fmla="*/ 569117 h 888206"/>
              <a:gd name="connsiteX11" fmla="*/ 1569243 w 3690030"/>
              <a:gd name="connsiteY11" fmla="*/ 659604 h 888206"/>
              <a:gd name="connsiteX12" fmla="*/ 1226344 w 3690030"/>
              <a:gd name="connsiteY12" fmla="*/ 750094 h 888206"/>
              <a:gd name="connsiteX13" fmla="*/ 883444 w 3690030"/>
              <a:gd name="connsiteY13" fmla="*/ 831054 h 888206"/>
              <a:gd name="connsiteX14" fmla="*/ 521494 w 3690030"/>
              <a:gd name="connsiteY14" fmla="*/ 881062 h 888206"/>
              <a:gd name="connsiteX15" fmla="*/ 202406 w 3690030"/>
              <a:gd name="connsiteY15" fmla="*/ 888206 h 888206"/>
              <a:gd name="connsiteX16" fmla="*/ 0 w 3690030"/>
              <a:gd name="connsiteY16" fmla="*/ 871537 h 888206"/>
              <a:gd name="connsiteX17" fmla="*/ 2382 w 3690030"/>
              <a:gd name="connsiteY17" fmla="*/ 0 h 888206"/>
              <a:gd name="connsiteX0" fmla="*/ 2382 w 3690030"/>
              <a:gd name="connsiteY0" fmla="*/ 0 h 888206"/>
              <a:gd name="connsiteX1" fmla="*/ 3669507 w 3690030"/>
              <a:gd name="connsiteY1" fmla="*/ 4761 h 888206"/>
              <a:gd name="connsiteX2" fmla="*/ 3645693 w 3690030"/>
              <a:gd name="connsiteY2" fmla="*/ 66672 h 888206"/>
              <a:gd name="connsiteX3" fmla="*/ 3648074 w 3690030"/>
              <a:gd name="connsiteY3" fmla="*/ 161922 h 888206"/>
              <a:gd name="connsiteX4" fmla="*/ 3148012 w 3690030"/>
              <a:gd name="connsiteY4" fmla="*/ 90486 h 888206"/>
              <a:gd name="connsiteX5" fmla="*/ 3038474 w 3690030"/>
              <a:gd name="connsiteY5" fmla="*/ 116679 h 888206"/>
              <a:gd name="connsiteX6" fmla="*/ 2921792 w 3690030"/>
              <a:gd name="connsiteY6" fmla="*/ 116679 h 888206"/>
              <a:gd name="connsiteX7" fmla="*/ 2664618 w 3690030"/>
              <a:gd name="connsiteY7" fmla="*/ 195260 h 888206"/>
              <a:gd name="connsiteX8" fmla="*/ 2378868 w 3690030"/>
              <a:gd name="connsiteY8" fmla="*/ 295273 h 888206"/>
              <a:gd name="connsiteX9" fmla="*/ 2150268 w 3690030"/>
              <a:gd name="connsiteY9" fmla="*/ 392904 h 888206"/>
              <a:gd name="connsiteX10" fmla="*/ 1945481 w 3690030"/>
              <a:gd name="connsiteY10" fmla="*/ 495300 h 888206"/>
              <a:gd name="connsiteX11" fmla="*/ 1745456 w 3690030"/>
              <a:gd name="connsiteY11" fmla="*/ 569117 h 888206"/>
              <a:gd name="connsiteX12" fmla="*/ 1569243 w 3690030"/>
              <a:gd name="connsiteY12" fmla="*/ 659604 h 888206"/>
              <a:gd name="connsiteX13" fmla="*/ 1226344 w 3690030"/>
              <a:gd name="connsiteY13" fmla="*/ 750094 h 888206"/>
              <a:gd name="connsiteX14" fmla="*/ 883444 w 3690030"/>
              <a:gd name="connsiteY14" fmla="*/ 831054 h 888206"/>
              <a:gd name="connsiteX15" fmla="*/ 521494 w 3690030"/>
              <a:gd name="connsiteY15" fmla="*/ 881062 h 888206"/>
              <a:gd name="connsiteX16" fmla="*/ 202406 w 3690030"/>
              <a:gd name="connsiteY16" fmla="*/ 888206 h 888206"/>
              <a:gd name="connsiteX17" fmla="*/ 0 w 3690030"/>
              <a:gd name="connsiteY17" fmla="*/ 871537 h 888206"/>
              <a:gd name="connsiteX18" fmla="*/ 2382 w 3690030"/>
              <a:gd name="connsiteY18" fmla="*/ 0 h 888206"/>
              <a:gd name="connsiteX0" fmla="*/ 2382 w 3690030"/>
              <a:gd name="connsiteY0" fmla="*/ 0 h 888206"/>
              <a:gd name="connsiteX1" fmla="*/ 3669507 w 3690030"/>
              <a:gd name="connsiteY1" fmla="*/ 4761 h 888206"/>
              <a:gd name="connsiteX2" fmla="*/ 3645693 w 3690030"/>
              <a:gd name="connsiteY2" fmla="*/ 66672 h 888206"/>
              <a:gd name="connsiteX3" fmla="*/ 3648074 w 3690030"/>
              <a:gd name="connsiteY3" fmla="*/ 161922 h 888206"/>
              <a:gd name="connsiteX4" fmla="*/ 3148012 w 3690030"/>
              <a:gd name="connsiteY4" fmla="*/ 90486 h 888206"/>
              <a:gd name="connsiteX5" fmla="*/ 3038474 w 3690030"/>
              <a:gd name="connsiteY5" fmla="*/ 116679 h 888206"/>
              <a:gd name="connsiteX6" fmla="*/ 2921792 w 3690030"/>
              <a:gd name="connsiteY6" fmla="*/ 116679 h 888206"/>
              <a:gd name="connsiteX7" fmla="*/ 2664618 w 3690030"/>
              <a:gd name="connsiteY7" fmla="*/ 195260 h 888206"/>
              <a:gd name="connsiteX8" fmla="*/ 2378868 w 3690030"/>
              <a:gd name="connsiteY8" fmla="*/ 295273 h 888206"/>
              <a:gd name="connsiteX9" fmla="*/ 2150268 w 3690030"/>
              <a:gd name="connsiteY9" fmla="*/ 392904 h 888206"/>
              <a:gd name="connsiteX10" fmla="*/ 1945481 w 3690030"/>
              <a:gd name="connsiteY10" fmla="*/ 495300 h 888206"/>
              <a:gd name="connsiteX11" fmla="*/ 1745456 w 3690030"/>
              <a:gd name="connsiteY11" fmla="*/ 569117 h 888206"/>
              <a:gd name="connsiteX12" fmla="*/ 1569243 w 3690030"/>
              <a:gd name="connsiteY12" fmla="*/ 659604 h 888206"/>
              <a:gd name="connsiteX13" fmla="*/ 1226344 w 3690030"/>
              <a:gd name="connsiteY13" fmla="*/ 750094 h 888206"/>
              <a:gd name="connsiteX14" fmla="*/ 883444 w 3690030"/>
              <a:gd name="connsiteY14" fmla="*/ 831054 h 888206"/>
              <a:gd name="connsiteX15" fmla="*/ 521494 w 3690030"/>
              <a:gd name="connsiteY15" fmla="*/ 881062 h 888206"/>
              <a:gd name="connsiteX16" fmla="*/ 202406 w 3690030"/>
              <a:gd name="connsiteY16" fmla="*/ 888206 h 888206"/>
              <a:gd name="connsiteX17" fmla="*/ 0 w 3690030"/>
              <a:gd name="connsiteY17" fmla="*/ 871537 h 888206"/>
              <a:gd name="connsiteX18" fmla="*/ 2382 w 3690030"/>
              <a:gd name="connsiteY18" fmla="*/ 0 h 888206"/>
              <a:gd name="connsiteX0" fmla="*/ 2382 w 3698190"/>
              <a:gd name="connsiteY0" fmla="*/ 0 h 888206"/>
              <a:gd name="connsiteX1" fmla="*/ 3669507 w 3698190"/>
              <a:gd name="connsiteY1" fmla="*/ 4761 h 888206"/>
              <a:gd name="connsiteX2" fmla="*/ 3657599 w 3698190"/>
              <a:gd name="connsiteY2" fmla="*/ 78578 h 888206"/>
              <a:gd name="connsiteX3" fmla="*/ 3648074 w 3698190"/>
              <a:gd name="connsiteY3" fmla="*/ 161922 h 888206"/>
              <a:gd name="connsiteX4" fmla="*/ 3148012 w 3698190"/>
              <a:gd name="connsiteY4" fmla="*/ 90486 h 888206"/>
              <a:gd name="connsiteX5" fmla="*/ 3038474 w 3698190"/>
              <a:gd name="connsiteY5" fmla="*/ 116679 h 888206"/>
              <a:gd name="connsiteX6" fmla="*/ 2921792 w 3698190"/>
              <a:gd name="connsiteY6" fmla="*/ 116679 h 888206"/>
              <a:gd name="connsiteX7" fmla="*/ 2664618 w 3698190"/>
              <a:gd name="connsiteY7" fmla="*/ 195260 h 888206"/>
              <a:gd name="connsiteX8" fmla="*/ 2378868 w 3698190"/>
              <a:gd name="connsiteY8" fmla="*/ 295273 h 888206"/>
              <a:gd name="connsiteX9" fmla="*/ 2150268 w 3698190"/>
              <a:gd name="connsiteY9" fmla="*/ 392904 h 888206"/>
              <a:gd name="connsiteX10" fmla="*/ 1945481 w 3698190"/>
              <a:gd name="connsiteY10" fmla="*/ 495300 h 888206"/>
              <a:gd name="connsiteX11" fmla="*/ 1745456 w 3698190"/>
              <a:gd name="connsiteY11" fmla="*/ 569117 h 888206"/>
              <a:gd name="connsiteX12" fmla="*/ 1569243 w 3698190"/>
              <a:gd name="connsiteY12" fmla="*/ 659604 h 888206"/>
              <a:gd name="connsiteX13" fmla="*/ 1226344 w 3698190"/>
              <a:gd name="connsiteY13" fmla="*/ 750094 h 888206"/>
              <a:gd name="connsiteX14" fmla="*/ 883444 w 3698190"/>
              <a:gd name="connsiteY14" fmla="*/ 831054 h 888206"/>
              <a:gd name="connsiteX15" fmla="*/ 521494 w 3698190"/>
              <a:gd name="connsiteY15" fmla="*/ 881062 h 888206"/>
              <a:gd name="connsiteX16" fmla="*/ 202406 w 3698190"/>
              <a:gd name="connsiteY16" fmla="*/ 888206 h 888206"/>
              <a:gd name="connsiteX17" fmla="*/ 0 w 3698190"/>
              <a:gd name="connsiteY17" fmla="*/ 871537 h 888206"/>
              <a:gd name="connsiteX18" fmla="*/ 2382 w 3698190"/>
              <a:gd name="connsiteY18"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148012 w 3669507"/>
              <a:gd name="connsiteY4" fmla="*/ 90486 h 888206"/>
              <a:gd name="connsiteX5" fmla="*/ 3038474 w 3669507"/>
              <a:gd name="connsiteY5" fmla="*/ 116679 h 888206"/>
              <a:gd name="connsiteX6" fmla="*/ 2921792 w 3669507"/>
              <a:gd name="connsiteY6" fmla="*/ 116679 h 888206"/>
              <a:gd name="connsiteX7" fmla="*/ 2664618 w 3669507"/>
              <a:gd name="connsiteY7" fmla="*/ 195260 h 888206"/>
              <a:gd name="connsiteX8" fmla="*/ 2378868 w 3669507"/>
              <a:gd name="connsiteY8" fmla="*/ 295273 h 888206"/>
              <a:gd name="connsiteX9" fmla="*/ 2150268 w 3669507"/>
              <a:gd name="connsiteY9" fmla="*/ 392904 h 888206"/>
              <a:gd name="connsiteX10" fmla="*/ 1945481 w 3669507"/>
              <a:gd name="connsiteY10" fmla="*/ 495300 h 888206"/>
              <a:gd name="connsiteX11" fmla="*/ 1745456 w 3669507"/>
              <a:gd name="connsiteY11" fmla="*/ 569117 h 888206"/>
              <a:gd name="connsiteX12" fmla="*/ 1569243 w 3669507"/>
              <a:gd name="connsiteY12" fmla="*/ 659604 h 888206"/>
              <a:gd name="connsiteX13" fmla="*/ 1226344 w 3669507"/>
              <a:gd name="connsiteY13" fmla="*/ 750094 h 888206"/>
              <a:gd name="connsiteX14" fmla="*/ 883444 w 3669507"/>
              <a:gd name="connsiteY14" fmla="*/ 831054 h 888206"/>
              <a:gd name="connsiteX15" fmla="*/ 521494 w 3669507"/>
              <a:gd name="connsiteY15" fmla="*/ 881062 h 888206"/>
              <a:gd name="connsiteX16" fmla="*/ 202406 w 3669507"/>
              <a:gd name="connsiteY16" fmla="*/ 888206 h 888206"/>
              <a:gd name="connsiteX17" fmla="*/ 0 w 3669507"/>
              <a:gd name="connsiteY17" fmla="*/ 871537 h 888206"/>
              <a:gd name="connsiteX18" fmla="*/ 2382 w 3669507"/>
              <a:gd name="connsiteY18"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148012 w 3669507"/>
              <a:gd name="connsiteY4" fmla="*/ 90486 h 888206"/>
              <a:gd name="connsiteX5" fmla="*/ 3038474 w 3669507"/>
              <a:gd name="connsiteY5" fmla="*/ 116679 h 888206"/>
              <a:gd name="connsiteX6" fmla="*/ 2921792 w 3669507"/>
              <a:gd name="connsiteY6" fmla="*/ 116679 h 888206"/>
              <a:gd name="connsiteX7" fmla="*/ 2664618 w 3669507"/>
              <a:gd name="connsiteY7" fmla="*/ 195260 h 888206"/>
              <a:gd name="connsiteX8" fmla="*/ 2378868 w 3669507"/>
              <a:gd name="connsiteY8" fmla="*/ 295273 h 888206"/>
              <a:gd name="connsiteX9" fmla="*/ 2150268 w 3669507"/>
              <a:gd name="connsiteY9" fmla="*/ 392904 h 888206"/>
              <a:gd name="connsiteX10" fmla="*/ 1945481 w 3669507"/>
              <a:gd name="connsiteY10" fmla="*/ 495300 h 888206"/>
              <a:gd name="connsiteX11" fmla="*/ 1745456 w 3669507"/>
              <a:gd name="connsiteY11" fmla="*/ 569117 h 888206"/>
              <a:gd name="connsiteX12" fmla="*/ 1569243 w 3669507"/>
              <a:gd name="connsiteY12" fmla="*/ 659604 h 888206"/>
              <a:gd name="connsiteX13" fmla="*/ 1226344 w 3669507"/>
              <a:gd name="connsiteY13" fmla="*/ 750094 h 888206"/>
              <a:gd name="connsiteX14" fmla="*/ 883444 w 3669507"/>
              <a:gd name="connsiteY14" fmla="*/ 831054 h 888206"/>
              <a:gd name="connsiteX15" fmla="*/ 521494 w 3669507"/>
              <a:gd name="connsiteY15" fmla="*/ 881062 h 888206"/>
              <a:gd name="connsiteX16" fmla="*/ 202406 w 3669507"/>
              <a:gd name="connsiteY16" fmla="*/ 888206 h 888206"/>
              <a:gd name="connsiteX17" fmla="*/ 0 w 3669507"/>
              <a:gd name="connsiteY17" fmla="*/ 871537 h 888206"/>
              <a:gd name="connsiteX18" fmla="*/ 2382 w 3669507"/>
              <a:gd name="connsiteY18" fmla="*/ 0 h 888206"/>
              <a:gd name="connsiteX0" fmla="*/ 2382 w 3681831"/>
              <a:gd name="connsiteY0" fmla="*/ 0 h 888206"/>
              <a:gd name="connsiteX1" fmla="*/ 3669507 w 3681831"/>
              <a:gd name="connsiteY1" fmla="*/ 4761 h 888206"/>
              <a:gd name="connsiteX2" fmla="*/ 3657599 w 3681831"/>
              <a:gd name="connsiteY2" fmla="*/ 78578 h 888206"/>
              <a:gd name="connsiteX3" fmla="*/ 3648074 w 3681831"/>
              <a:gd name="connsiteY3" fmla="*/ 161922 h 888206"/>
              <a:gd name="connsiteX4" fmla="*/ 3648075 w 3681831"/>
              <a:gd name="connsiteY4" fmla="*/ 259553 h 888206"/>
              <a:gd name="connsiteX5" fmla="*/ 3148012 w 3681831"/>
              <a:gd name="connsiteY5" fmla="*/ 90486 h 888206"/>
              <a:gd name="connsiteX6" fmla="*/ 3038474 w 3681831"/>
              <a:gd name="connsiteY6" fmla="*/ 116679 h 888206"/>
              <a:gd name="connsiteX7" fmla="*/ 2921792 w 3681831"/>
              <a:gd name="connsiteY7" fmla="*/ 116679 h 888206"/>
              <a:gd name="connsiteX8" fmla="*/ 2664618 w 3681831"/>
              <a:gd name="connsiteY8" fmla="*/ 195260 h 888206"/>
              <a:gd name="connsiteX9" fmla="*/ 2378868 w 3681831"/>
              <a:gd name="connsiteY9" fmla="*/ 295273 h 888206"/>
              <a:gd name="connsiteX10" fmla="*/ 2150268 w 3681831"/>
              <a:gd name="connsiteY10" fmla="*/ 392904 h 888206"/>
              <a:gd name="connsiteX11" fmla="*/ 1945481 w 3681831"/>
              <a:gd name="connsiteY11" fmla="*/ 495300 h 888206"/>
              <a:gd name="connsiteX12" fmla="*/ 1745456 w 3681831"/>
              <a:gd name="connsiteY12" fmla="*/ 569117 h 888206"/>
              <a:gd name="connsiteX13" fmla="*/ 1569243 w 3681831"/>
              <a:gd name="connsiteY13" fmla="*/ 659604 h 888206"/>
              <a:gd name="connsiteX14" fmla="*/ 1226344 w 3681831"/>
              <a:gd name="connsiteY14" fmla="*/ 750094 h 888206"/>
              <a:gd name="connsiteX15" fmla="*/ 883444 w 3681831"/>
              <a:gd name="connsiteY15" fmla="*/ 831054 h 888206"/>
              <a:gd name="connsiteX16" fmla="*/ 521494 w 3681831"/>
              <a:gd name="connsiteY16" fmla="*/ 881062 h 888206"/>
              <a:gd name="connsiteX17" fmla="*/ 202406 w 3681831"/>
              <a:gd name="connsiteY17" fmla="*/ 888206 h 888206"/>
              <a:gd name="connsiteX18" fmla="*/ 0 w 3681831"/>
              <a:gd name="connsiteY18" fmla="*/ 871537 h 888206"/>
              <a:gd name="connsiteX19" fmla="*/ 2382 w 3681831"/>
              <a:gd name="connsiteY1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148012 w 3669507"/>
              <a:gd name="connsiteY5" fmla="*/ 90486 h 888206"/>
              <a:gd name="connsiteX6" fmla="*/ 3038474 w 3669507"/>
              <a:gd name="connsiteY6" fmla="*/ 116679 h 888206"/>
              <a:gd name="connsiteX7" fmla="*/ 2921792 w 3669507"/>
              <a:gd name="connsiteY7" fmla="*/ 116679 h 888206"/>
              <a:gd name="connsiteX8" fmla="*/ 2664618 w 3669507"/>
              <a:gd name="connsiteY8" fmla="*/ 195260 h 888206"/>
              <a:gd name="connsiteX9" fmla="*/ 2378868 w 3669507"/>
              <a:gd name="connsiteY9" fmla="*/ 295273 h 888206"/>
              <a:gd name="connsiteX10" fmla="*/ 2150268 w 3669507"/>
              <a:gd name="connsiteY10" fmla="*/ 392904 h 888206"/>
              <a:gd name="connsiteX11" fmla="*/ 1945481 w 3669507"/>
              <a:gd name="connsiteY11" fmla="*/ 495300 h 888206"/>
              <a:gd name="connsiteX12" fmla="*/ 1745456 w 3669507"/>
              <a:gd name="connsiteY12" fmla="*/ 569117 h 888206"/>
              <a:gd name="connsiteX13" fmla="*/ 1569243 w 3669507"/>
              <a:gd name="connsiteY13" fmla="*/ 659604 h 888206"/>
              <a:gd name="connsiteX14" fmla="*/ 1226344 w 3669507"/>
              <a:gd name="connsiteY14" fmla="*/ 750094 h 888206"/>
              <a:gd name="connsiteX15" fmla="*/ 883444 w 3669507"/>
              <a:gd name="connsiteY15" fmla="*/ 831054 h 888206"/>
              <a:gd name="connsiteX16" fmla="*/ 521494 w 3669507"/>
              <a:gd name="connsiteY16" fmla="*/ 881062 h 888206"/>
              <a:gd name="connsiteX17" fmla="*/ 202406 w 3669507"/>
              <a:gd name="connsiteY17" fmla="*/ 888206 h 888206"/>
              <a:gd name="connsiteX18" fmla="*/ 0 w 3669507"/>
              <a:gd name="connsiteY18" fmla="*/ 871537 h 888206"/>
              <a:gd name="connsiteX19" fmla="*/ 2382 w 3669507"/>
              <a:gd name="connsiteY1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148012 w 3669507"/>
              <a:gd name="connsiteY6" fmla="*/ 90486 h 888206"/>
              <a:gd name="connsiteX7" fmla="*/ 3038474 w 3669507"/>
              <a:gd name="connsiteY7" fmla="*/ 116679 h 888206"/>
              <a:gd name="connsiteX8" fmla="*/ 2921792 w 3669507"/>
              <a:gd name="connsiteY8" fmla="*/ 116679 h 888206"/>
              <a:gd name="connsiteX9" fmla="*/ 2664618 w 3669507"/>
              <a:gd name="connsiteY9" fmla="*/ 195260 h 888206"/>
              <a:gd name="connsiteX10" fmla="*/ 2378868 w 3669507"/>
              <a:gd name="connsiteY10" fmla="*/ 295273 h 888206"/>
              <a:gd name="connsiteX11" fmla="*/ 2150268 w 3669507"/>
              <a:gd name="connsiteY11" fmla="*/ 392904 h 888206"/>
              <a:gd name="connsiteX12" fmla="*/ 1945481 w 3669507"/>
              <a:gd name="connsiteY12" fmla="*/ 495300 h 888206"/>
              <a:gd name="connsiteX13" fmla="*/ 1745456 w 3669507"/>
              <a:gd name="connsiteY13" fmla="*/ 569117 h 888206"/>
              <a:gd name="connsiteX14" fmla="*/ 1569243 w 3669507"/>
              <a:gd name="connsiteY14" fmla="*/ 659604 h 888206"/>
              <a:gd name="connsiteX15" fmla="*/ 1226344 w 3669507"/>
              <a:gd name="connsiteY15" fmla="*/ 750094 h 888206"/>
              <a:gd name="connsiteX16" fmla="*/ 883444 w 3669507"/>
              <a:gd name="connsiteY16" fmla="*/ 831054 h 888206"/>
              <a:gd name="connsiteX17" fmla="*/ 521494 w 3669507"/>
              <a:gd name="connsiteY17" fmla="*/ 881062 h 888206"/>
              <a:gd name="connsiteX18" fmla="*/ 202406 w 3669507"/>
              <a:gd name="connsiteY18" fmla="*/ 888206 h 888206"/>
              <a:gd name="connsiteX19" fmla="*/ 0 w 3669507"/>
              <a:gd name="connsiteY19" fmla="*/ 871537 h 888206"/>
              <a:gd name="connsiteX20" fmla="*/ 2382 w 3669507"/>
              <a:gd name="connsiteY20"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148012 w 3669507"/>
              <a:gd name="connsiteY6" fmla="*/ 90486 h 888206"/>
              <a:gd name="connsiteX7" fmla="*/ 3038474 w 3669507"/>
              <a:gd name="connsiteY7" fmla="*/ 116679 h 888206"/>
              <a:gd name="connsiteX8" fmla="*/ 2921792 w 3669507"/>
              <a:gd name="connsiteY8" fmla="*/ 116679 h 888206"/>
              <a:gd name="connsiteX9" fmla="*/ 2664618 w 3669507"/>
              <a:gd name="connsiteY9" fmla="*/ 195260 h 888206"/>
              <a:gd name="connsiteX10" fmla="*/ 2378868 w 3669507"/>
              <a:gd name="connsiteY10" fmla="*/ 295273 h 888206"/>
              <a:gd name="connsiteX11" fmla="*/ 2150268 w 3669507"/>
              <a:gd name="connsiteY11" fmla="*/ 392904 h 888206"/>
              <a:gd name="connsiteX12" fmla="*/ 1945481 w 3669507"/>
              <a:gd name="connsiteY12" fmla="*/ 495300 h 888206"/>
              <a:gd name="connsiteX13" fmla="*/ 1745456 w 3669507"/>
              <a:gd name="connsiteY13" fmla="*/ 569117 h 888206"/>
              <a:gd name="connsiteX14" fmla="*/ 1569243 w 3669507"/>
              <a:gd name="connsiteY14" fmla="*/ 659604 h 888206"/>
              <a:gd name="connsiteX15" fmla="*/ 1226344 w 3669507"/>
              <a:gd name="connsiteY15" fmla="*/ 750094 h 888206"/>
              <a:gd name="connsiteX16" fmla="*/ 883444 w 3669507"/>
              <a:gd name="connsiteY16" fmla="*/ 831054 h 888206"/>
              <a:gd name="connsiteX17" fmla="*/ 521494 w 3669507"/>
              <a:gd name="connsiteY17" fmla="*/ 881062 h 888206"/>
              <a:gd name="connsiteX18" fmla="*/ 202406 w 3669507"/>
              <a:gd name="connsiteY18" fmla="*/ 888206 h 888206"/>
              <a:gd name="connsiteX19" fmla="*/ 0 w 3669507"/>
              <a:gd name="connsiteY19" fmla="*/ 871537 h 888206"/>
              <a:gd name="connsiteX20" fmla="*/ 2382 w 3669507"/>
              <a:gd name="connsiteY20"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148012 w 3669507"/>
              <a:gd name="connsiteY7" fmla="*/ 90486 h 888206"/>
              <a:gd name="connsiteX8" fmla="*/ 3038474 w 3669507"/>
              <a:gd name="connsiteY8" fmla="*/ 116679 h 888206"/>
              <a:gd name="connsiteX9" fmla="*/ 2921792 w 3669507"/>
              <a:gd name="connsiteY9" fmla="*/ 116679 h 888206"/>
              <a:gd name="connsiteX10" fmla="*/ 2664618 w 3669507"/>
              <a:gd name="connsiteY10" fmla="*/ 195260 h 888206"/>
              <a:gd name="connsiteX11" fmla="*/ 2378868 w 3669507"/>
              <a:gd name="connsiteY11" fmla="*/ 295273 h 888206"/>
              <a:gd name="connsiteX12" fmla="*/ 2150268 w 3669507"/>
              <a:gd name="connsiteY12" fmla="*/ 392904 h 888206"/>
              <a:gd name="connsiteX13" fmla="*/ 1945481 w 3669507"/>
              <a:gd name="connsiteY13" fmla="*/ 495300 h 888206"/>
              <a:gd name="connsiteX14" fmla="*/ 1745456 w 3669507"/>
              <a:gd name="connsiteY14" fmla="*/ 569117 h 888206"/>
              <a:gd name="connsiteX15" fmla="*/ 1569243 w 3669507"/>
              <a:gd name="connsiteY15" fmla="*/ 659604 h 888206"/>
              <a:gd name="connsiteX16" fmla="*/ 1226344 w 3669507"/>
              <a:gd name="connsiteY16" fmla="*/ 750094 h 888206"/>
              <a:gd name="connsiteX17" fmla="*/ 883444 w 3669507"/>
              <a:gd name="connsiteY17" fmla="*/ 831054 h 888206"/>
              <a:gd name="connsiteX18" fmla="*/ 521494 w 3669507"/>
              <a:gd name="connsiteY18" fmla="*/ 881062 h 888206"/>
              <a:gd name="connsiteX19" fmla="*/ 202406 w 3669507"/>
              <a:gd name="connsiteY19" fmla="*/ 888206 h 888206"/>
              <a:gd name="connsiteX20" fmla="*/ 0 w 3669507"/>
              <a:gd name="connsiteY20" fmla="*/ 871537 h 888206"/>
              <a:gd name="connsiteX21" fmla="*/ 2382 w 3669507"/>
              <a:gd name="connsiteY21"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148012 w 3669507"/>
              <a:gd name="connsiteY7" fmla="*/ 90486 h 888206"/>
              <a:gd name="connsiteX8" fmla="*/ 3038474 w 3669507"/>
              <a:gd name="connsiteY8" fmla="*/ 116679 h 888206"/>
              <a:gd name="connsiteX9" fmla="*/ 2921792 w 3669507"/>
              <a:gd name="connsiteY9" fmla="*/ 116679 h 888206"/>
              <a:gd name="connsiteX10" fmla="*/ 2664618 w 3669507"/>
              <a:gd name="connsiteY10" fmla="*/ 195260 h 888206"/>
              <a:gd name="connsiteX11" fmla="*/ 2378868 w 3669507"/>
              <a:gd name="connsiteY11" fmla="*/ 295273 h 888206"/>
              <a:gd name="connsiteX12" fmla="*/ 2150268 w 3669507"/>
              <a:gd name="connsiteY12" fmla="*/ 392904 h 888206"/>
              <a:gd name="connsiteX13" fmla="*/ 1945481 w 3669507"/>
              <a:gd name="connsiteY13" fmla="*/ 495300 h 888206"/>
              <a:gd name="connsiteX14" fmla="*/ 1745456 w 3669507"/>
              <a:gd name="connsiteY14" fmla="*/ 569117 h 888206"/>
              <a:gd name="connsiteX15" fmla="*/ 1569243 w 3669507"/>
              <a:gd name="connsiteY15" fmla="*/ 659604 h 888206"/>
              <a:gd name="connsiteX16" fmla="*/ 1226344 w 3669507"/>
              <a:gd name="connsiteY16" fmla="*/ 750094 h 888206"/>
              <a:gd name="connsiteX17" fmla="*/ 883444 w 3669507"/>
              <a:gd name="connsiteY17" fmla="*/ 831054 h 888206"/>
              <a:gd name="connsiteX18" fmla="*/ 521494 w 3669507"/>
              <a:gd name="connsiteY18" fmla="*/ 881062 h 888206"/>
              <a:gd name="connsiteX19" fmla="*/ 202406 w 3669507"/>
              <a:gd name="connsiteY19" fmla="*/ 888206 h 888206"/>
              <a:gd name="connsiteX20" fmla="*/ 0 w 3669507"/>
              <a:gd name="connsiteY20" fmla="*/ 871537 h 888206"/>
              <a:gd name="connsiteX21" fmla="*/ 2382 w 3669507"/>
              <a:gd name="connsiteY21"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148012 w 3669507"/>
              <a:gd name="connsiteY8" fmla="*/ 90486 h 888206"/>
              <a:gd name="connsiteX9" fmla="*/ 3038474 w 3669507"/>
              <a:gd name="connsiteY9" fmla="*/ 116679 h 888206"/>
              <a:gd name="connsiteX10" fmla="*/ 2921792 w 3669507"/>
              <a:gd name="connsiteY10" fmla="*/ 116679 h 888206"/>
              <a:gd name="connsiteX11" fmla="*/ 2664618 w 3669507"/>
              <a:gd name="connsiteY11" fmla="*/ 195260 h 888206"/>
              <a:gd name="connsiteX12" fmla="*/ 2378868 w 3669507"/>
              <a:gd name="connsiteY12" fmla="*/ 295273 h 888206"/>
              <a:gd name="connsiteX13" fmla="*/ 2150268 w 3669507"/>
              <a:gd name="connsiteY13" fmla="*/ 392904 h 888206"/>
              <a:gd name="connsiteX14" fmla="*/ 1945481 w 3669507"/>
              <a:gd name="connsiteY14" fmla="*/ 495300 h 888206"/>
              <a:gd name="connsiteX15" fmla="*/ 1745456 w 3669507"/>
              <a:gd name="connsiteY15" fmla="*/ 569117 h 888206"/>
              <a:gd name="connsiteX16" fmla="*/ 1569243 w 3669507"/>
              <a:gd name="connsiteY16" fmla="*/ 659604 h 888206"/>
              <a:gd name="connsiteX17" fmla="*/ 1226344 w 3669507"/>
              <a:gd name="connsiteY17" fmla="*/ 750094 h 888206"/>
              <a:gd name="connsiteX18" fmla="*/ 883444 w 3669507"/>
              <a:gd name="connsiteY18" fmla="*/ 831054 h 888206"/>
              <a:gd name="connsiteX19" fmla="*/ 521494 w 3669507"/>
              <a:gd name="connsiteY19" fmla="*/ 881062 h 888206"/>
              <a:gd name="connsiteX20" fmla="*/ 202406 w 3669507"/>
              <a:gd name="connsiteY20" fmla="*/ 888206 h 888206"/>
              <a:gd name="connsiteX21" fmla="*/ 0 w 3669507"/>
              <a:gd name="connsiteY21" fmla="*/ 871537 h 888206"/>
              <a:gd name="connsiteX22" fmla="*/ 2382 w 3669507"/>
              <a:gd name="connsiteY22"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148012 w 3669507"/>
              <a:gd name="connsiteY9" fmla="*/ 90486 h 888206"/>
              <a:gd name="connsiteX10" fmla="*/ 3038474 w 3669507"/>
              <a:gd name="connsiteY10" fmla="*/ 116679 h 888206"/>
              <a:gd name="connsiteX11" fmla="*/ 2921792 w 3669507"/>
              <a:gd name="connsiteY11" fmla="*/ 116679 h 888206"/>
              <a:gd name="connsiteX12" fmla="*/ 2664618 w 3669507"/>
              <a:gd name="connsiteY12" fmla="*/ 195260 h 888206"/>
              <a:gd name="connsiteX13" fmla="*/ 2378868 w 3669507"/>
              <a:gd name="connsiteY13" fmla="*/ 295273 h 888206"/>
              <a:gd name="connsiteX14" fmla="*/ 2150268 w 3669507"/>
              <a:gd name="connsiteY14" fmla="*/ 392904 h 888206"/>
              <a:gd name="connsiteX15" fmla="*/ 1945481 w 3669507"/>
              <a:gd name="connsiteY15" fmla="*/ 495300 h 888206"/>
              <a:gd name="connsiteX16" fmla="*/ 1745456 w 3669507"/>
              <a:gd name="connsiteY16" fmla="*/ 569117 h 888206"/>
              <a:gd name="connsiteX17" fmla="*/ 1569243 w 3669507"/>
              <a:gd name="connsiteY17" fmla="*/ 659604 h 888206"/>
              <a:gd name="connsiteX18" fmla="*/ 1226344 w 3669507"/>
              <a:gd name="connsiteY18" fmla="*/ 750094 h 888206"/>
              <a:gd name="connsiteX19" fmla="*/ 883444 w 3669507"/>
              <a:gd name="connsiteY19" fmla="*/ 831054 h 888206"/>
              <a:gd name="connsiteX20" fmla="*/ 521494 w 3669507"/>
              <a:gd name="connsiteY20" fmla="*/ 881062 h 888206"/>
              <a:gd name="connsiteX21" fmla="*/ 202406 w 3669507"/>
              <a:gd name="connsiteY21" fmla="*/ 888206 h 888206"/>
              <a:gd name="connsiteX22" fmla="*/ 0 w 3669507"/>
              <a:gd name="connsiteY22" fmla="*/ 871537 h 888206"/>
              <a:gd name="connsiteX23" fmla="*/ 2382 w 3669507"/>
              <a:gd name="connsiteY23"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148012 w 3669507"/>
              <a:gd name="connsiteY9" fmla="*/ 90486 h 888206"/>
              <a:gd name="connsiteX10" fmla="*/ 3038474 w 3669507"/>
              <a:gd name="connsiteY10" fmla="*/ 116679 h 888206"/>
              <a:gd name="connsiteX11" fmla="*/ 2921792 w 3669507"/>
              <a:gd name="connsiteY11" fmla="*/ 116679 h 888206"/>
              <a:gd name="connsiteX12" fmla="*/ 2664618 w 3669507"/>
              <a:gd name="connsiteY12" fmla="*/ 195260 h 888206"/>
              <a:gd name="connsiteX13" fmla="*/ 2378868 w 3669507"/>
              <a:gd name="connsiteY13" fmla="*/ 295273 h 888206"/>
              <a:gd name="connsiteX14" fmla="*/ 2150268 w 3669507"/>
              <a:gd name="connsiteY14" fmla="*/ 392904 h 888206"/>
              <a:gd name="connsiteX15" fmla="*/ 1945481 w 3669507"/>
              <a:gd name="connsiteY15" fmla="*/ 495300 h 888206"/>
              <a:gd name="connsiteX16" fmla="*/ 1745456 w 3669507"/>
              <a:gd name="connsiteY16" fmla="*/ 569117 h 888206"/>
              <a:gd name="connsiteX17" fmla="*/ 1569243 w 3669507"/>
              <a:gd name="connsiteY17" fmla="*/ 659604 h 888206"/>
              <a:gd name="connsiteX18" fmla="*/ 1226344 w 3669507"/>
              <a:gd name="connsiteY18" fmla="*/ 750094 h 888206"/>
              <a:gd name="connsiteX19" fmla="*/ 883444 w 3669507"/>
              <a:gd name="connsiteY19" fmla="*/ 831054 h 888206"/>
              <a:gd name="connsiteX20" fmla="*/ 521494 w 3669507"/>
              <a:gd name="connsiteY20" fmla="*/ 881062 h 888206"/>
              <a:gd name="connsiteX21" fmla="*/ 202406 w 3669507"/>
              <a:gd name="connsiteY21" fmla="*/ 888206 h 888206"/>
              <a:gd name="connsiteX22" fmla="*/ 0 w 3669507"/>
              <a:gd name="connsiteY22" fmla="*/ 871537 h 888206"/>
              <a:gd name="connsiteX23" fmla="*/ 2382 w 3669507"/>
              <a:gd name="connsiteY23"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148012 w 3669507"/>
              <a:gd name="connsiteY9" fmla="*/ 90486 h 888206"/>
              <a:gd name="connsiteX10" fmla="*/ 3038474 w 3669507"/>
              <a:gd name="connsiteY10" fmla="*/ 116679 h 888206"/>
              <a:gd name="connsiteX11" fmla="*/ 2921792 w 3669507"/>
              <a:gd name="connsiteY11" fmla="*/ 116679 h 888206"/>
              <a:gd name="connsiteX12" fmla="*/ 2664618 w 3669507"/>
              <a:gd name="connsiteY12" fmla="*/ 195260 h 888206"/>
              <a:gd name="connsiteX13" fmla="*/ 2378868 w 3669507"/>
              <a:gd name="connsiteY13" fmla="*/ 295273 h 888206"/>
              <a:gd name="connsiteX14" fmla="*/ 2150268 w 3669507"/>
              <a:gd name="connsiteY14" fmla="*/ 392904 h 888206"/>
              <a:gd name="connsiteX15" fmla="*/ 1945481 w 3669507"/>
              <a:gd name="connsiteY15" fmla="*/ 495300 h 888206"/>
              <a:gd name="connsiteX16" fmla="*/ 1745456 w 3669507"/>
              <a:gd name="connsiteY16" fmla="*/ 569117 h 888206"/>
              <a:gd name="connsiteX17" fmla="*/ 1569243 w 3669507"/>
              <a:gd name="connsiteY17" fmla="*/ 659604 h 888206"/>
              <a:gd name="connsiteX18" fmla="*/ 1226344 w 3669507"/>
              <a:gd name="connsiteY18" fmla="*/ 750094 h 888206"/>
              <a:gd name="connsiteX19" fmla="*/ 883444 w 3669507"/>
              <a:gd name="connsiteY19" fmla="*/ 831054 h 888206"/>
              <a:gd name="connsiteX20" fmla="*/ 521494 w 3669507"/>
              <a:gd name="connsiteY20" fmla="*/ 881062 h 888206"/>
              <a:gd name="connsiteX21" fmla="*/ 202406 w 3669507"/>
              <a:gd name="connsiteY21" fmla="*/ 888206 h 888206"/>
              <a:gd name="connsiteX22" fmla="*/ 0 w 3669507"/>
              <a:gd name="connsiteY22" fmla="*/ 871537 h 888206"/>
              <a:gd name="connsiteX23" fmla="*/ 2382 w 3669507"/>
              <a:gd name="connsiteY23"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148012 w 3669507"/>
              <a:gd name="connsiteY9" fmla="*/ 90486 h 888206"/>
              <a:gd name="connsiteX10" fmla="*/ 3038474 w 3669507"/>
              <a:gd name="connsiteY10" fmla="*/ 116679 h 888206"/>
              <a:gd name="connsiteX11" fmla="*/ 2921792 w 3669507"/>
              <a:gd name="connsiteY11" fmla="*/ 116679 h 888206"/>
              <a:gd name="connsiteX12" fmla="*/ 2664618 w 3669507"/>
              <a:gd name="connsiteY12" fmla="*/ 195260 h 888206"/>
              <a:gd name="connsiteX13" fmla="*/ 2378868 w 3669507"/>
              <a:gd name="connsiteY13" fmla="*/ 295273 h 888206"/>
              <a:gd name="connsiteX14" fmla="*/ 2150268 w 3669507"/>
              <a:gd name="connsiteY14" fmla="*/ 392904 h 888206"/>
              <a:gd name="connsiteX15" fmla="*/ 1945481 w 3669507"/>
              <a:gd name="connsiteY15" fmla="*/ 495300 h 888206"/>
              <a:gd name="connsiteX16" fmla="*/ 1745456 w 3669507"/>
              <a:gd name="connsiteY16" fmla="*/ 569117 h 888206"/>
              <a:gd name="connsiteX17" fmla="*/ 1569243 w 3669507"/>
              <a:gd name="connsiteY17" fmla="*/ 659604 h 888206"/>
              <a:gd name="connsiteX18" fmla="*/ 1226344 w 3669507"/>
              <a:gd name="connsiteY18" fmla="*/ 750094 h 888206"/>
              <a:gd name="connsiteX19" fmla="*/ 883444 w 3669507"/>
              <a:gd name="connsiteY19" fmla="*/ 831054 h 888206"/>
              <a:gd name="connsiteX20" fmla="*/ 521494 w 3669507"/>
              <a:gd name="connsiteY20" fmla="*/ 881062 h 888206"/>
              <a:gd name="connsiteX21" fmla="*/ 202406 w 3669507"/>
              <a:gd name="connsiteY21" fmla="*/ 888206 h 888206"/>
              <a:gd name="connsiteX22" fmla="*/ 0 w 3669507"/>
              <a:gd name="connsiteY22" fmla="*/ 871537 h 888206"/>
              <a:gd name="connsiteX23" fmla="*/ 2382 w 3669507"/>
              <a:gd name="connsiteY23"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148012 w 3669507"/>
              <a:gd name="connsiteY10" fmla="*/ 90486 h 888206"/>
              <a:gd name="connsiteX11" fmla="*/ 3038474 w 3669507"/>
              <a:gd name="connsiteY11" fmla="*/ 116679 h 888206"/>
              <a:gd name="connsiteX12" fmla="*/ 2921792 w 3669507"/>
              <a:gd name="connsiteY12" fmla="*/ 116679 h 888206"/>
              <a:gd name="connsiteX13" fmla="*/ 2664618 w 3669507"/>
              <a:gd name="connsiteY13" fmla="*/ 195260 h 888206"/>
              <a:gd name="connsiteX14" fmla="*/ 2378868 w 3669507"/>
              <a:gd name="connsiteY14" fmla="*/ 295273 h 888206"/>
              <a:gd name="connsiteX15" fmla="*/ 2150268 w 3669507"/>
              <a:gd name="connsiteY15" fmla="*/ 392904 h 888206"/>
              <a:gd name="connsiteX16" fmla="*/ 1945481 w 3669507"/>
              <a:gd name="connsiteY16" fmla="*/ 495300 h 888206"/>
              <a:gd name="connsiteX17" fmla="*/ 1745456 w 3669507"/>
              <a:gd name="connsiteY17" fmla="*/ 569117 h 888206"/>
              <a:gd name="connsiteX18" fmla="*/ 1569243 w 3669507"/>
              <a:gd name="connsiteY18" fmla="*/ 659604 h 888206"/>
              <a:gd name="connsiteX19" fmla="*/ 1226344 w 3669507"/>
              <a:gd name="connsiteY19" fmla="*/ 750094 h 888206"/>
              <a:gd name="connsiteX20" fmla="*/ 883444 w 3669507"/>
              <a:gd name="connsiteY20" fmla="*/ 831054 h 888206"/>
              <a:gd name="connsiteX21" fmla="*/ 521494 w 3669507"/>
              <a:gd name="connsiteY21" fmla="*/ 881062 h 888206"/>
              <a:gd name="connsiteX22" fmla="*/ 202406 w 3669507"/>
              <a:gd name="connsiteY22" fmla="*/ 888206 h 888206"/>
              <a:gd name="connsiteX23" fmla="*/ 0 w 3669507"/>
              <a:gd name="connsiteY23" fmla="*/ 871537 h 888206"/>
              <a:gd name="connsiteX24" fmla="*/ 2382 w 3669507"/>
              <a:gd name="connsiteY24"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148012 w 3669507"/>
              <a:gd name="connsiteY10" fmla="*/ 90486 h 888206"/>
              <a:gd name="connsiteX11" fmla="*/ 3038474 w 3669507"/>
              <a:gd name="connsiteY11" fmla="*/ 116679 h 888206"/>
              <a:gd name="connsiteX12" fmla="*/ 2921792 w 3669507"/>
              <a:gd name="connsiteY12" fmla="*/ 116679 h 888206"/>
              <a:gd name="connsiteX13" fmla="*/ 2664618 w 3669507"/>
              <a:gd name="connsiteY13" fmla="*/ 195260 h 888206"/>
              <a:gd name="connsiteX14" fmla="*/ 2378868 w 3669507"/>
              <a:gd name="connsiteY14" fmla="*/ 295273 h 888206"/>
              <a:gd name="connsiteX15" fmla="*/ 2150268 w 3669507"/>
              <a:gd name="connsiteY15" fmla="*/ 392904 h 888206"/>
              <a:gd name="connsiteX16" fmla="*/ 1945481 w 3669507"/>
              <a:gd name="connsiteY16" fmla="*/ 495300 h 888206"/>
              <a:gd name="connsiteX17" fmla="*/ 1745456 w 3669507"/>
              <a:gd name="connsiteY17" fmla="*/ 569117 h 888206"/>
              <a:gd name="connsiteX18" fmla="*/ 1569243 w 3669507"/>
              <a:gd name="connsiteY18" fmla="*/ 659604 h 888206"/>
              <a:gd name="connsiteX19" fmla="*/ 1226344 w 3669507"/>
              <a:gd name="connsiteY19" fmla="*/ 750094 h 888206"/>
              <a:gd name="connsiteX20" fmla="*/ 883444 w 3669507"/>
              <a:gd name="connsiteY20" fmla="*/ 831054 h 888206"/>
              <a:gd name="connsiteX21" fmla="*/ 521494 w 3669507"/>
              <a:gd name="connsiteY21" fmla="*/ 881062 h 888206"/>
              <a:gd name="connsiteX22" fmla="*/ 202406 w 3669507"/>
              <a:gd name="connsiteY22" fmla="*/ 888206 h 888206"/>
              <a:gd name="connsiteX23" fmla="*/ 0 w 3669507"/>
              <a:gd name="connsiteY23" fmla="*/ 871537 h 888206"/>
              <a:gd name="connsiteX24" fmla="*/ 2382 w 3669507"/>
              <a:gd name="connsiteY24"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290887 w 3669507"/>
              <a:gd name="connsiteY10" fmla="*/ 57148 h 888206"/>
              <a:gd name="connsiteX11" fmla="*/ 3038474 w 3669507"/>
              <a:gd name="connsiteY11" fmla="*/ 116679 h 888206"/>
              <a:gd name="connsiteX12" fmla="*/ 2921792 w 3669507"/>
              <a:gd name="connsiteY12" fmla="*/ 116679 h 888206"/>
              <a:gd name="connsiteX13" fmla="*/ 2664618 w 3669507"/>
              <a:gd name="connsiteY13" fmla="*/ 195260 h 888206"/>
              <a:gd name="connsiteX14" fmla="*/ 2378868 w 3669507"/>
              <a:gd name="connsiteY14" fmla="*/ 295273 h 888206"/>
              <a:gd name="connsiteX15" fmla="*/ 2150268 w 3669507"/>
              <a:gd name="connsiteY15" fmla="*/ 392904 h 888206"/>
              <a:gd name="connsiteX16" fmla="*/ 1945481 w 3669507"/>
              <a:gd name="connsiteY16" fmla="*/ 495300 h 888206"/>
              <a:gd name="connsiteX17" fmla="*/ 1745456 w 3669507"/>
              <a:gd name="connsiteY17" fmla="*/ 569117 h 888206"/>
              <a:gd name="connsiteX18" fmla="*/ 1569243 w 3669507"/>
              <a:gd name="connsiteY18" fmla="*/ 659604 h 888206"/>
              <a:gd name="connsiteX19" fmla="*/ 1226344 w 3669507"/>
              <a:gd name="connsiteY19" fmla="*/ 750094 h 888206"/>
              <a:gd name="connsiteX20" fmla="*/ 883444 w 3669507"/>
              <a:gd name="connsiteY20" fmla="*/ 831054 h 888206"/>
              <a:gd name="connsiteX21" fmla="*/ 521494 w 3669507"/>
              <a:gd name="connsiteY21" fmla="*/ 881062 h 888206"/>
              <a:gd name="connsiteX22" fmla="*/ 202406 w 3669507"/>
              <a:gd name="connsiteY22" fmla="*/ 888206 h 888206"/>
              <a:gd name="connsiteX23" fmla="*/ 0 w 3669507"/>
              <a:gd name="connsiteY23" fmla="*/ 871537 h 888206"/>
              <a:gd name="connsiteX24" fmla="*/ 2382 w 3669507"/>
              <a:gd name="connsiteY24"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290887 w 3669507"/>
              <a:gd name="connsiteY10" fmla="*/ 57148 h 888206"/>
              <a:gd name="connsiteX11" fmla="*/ 3267074 w 3669507"/>
              <a:gd name="connsiteY11" fmla="*/ 195260 h 888206"/>
              <a:gd name="connsiteX12" fmla="*/ 2921792 w 3669507"/>
              <a:gd name="connsiteY12" fmla="*/ 116679 h 888206"/>
              <a:gd name="connsiteX13" fmla="*/ 2664618 w 3669507"/>
              <a:gd name="connsiteY13" fmla="*/ 195260 h 888206"/>
              <a:gd name="connsiteX14" fmla="*/ 2378868 w 3669507"/>
              <a:gd name="connsiteY14" fmla="*/ 295273 h 888206"/>
              <a:gd name="connsiteX15" fmla="*/ 2150268 w 3669507"/>
              <a:gd name="connsiteY15" fmla="*/ 392904 h 888206"/>
              <a:gd name="connsiteX16" fmla="*/ 1945481 w 3669507"/>
              <a:gd name="connsiteY16" fmla="*/ 495300 h 888206"/>
              <a:gd name="connsiteX17" fmla="*/ 1745456 w 3669507"/>
              <a:gd name="connsiteY17" fmla="*/ 569117 h 888206"/>
              <a:gd name="connsiteX18" fmla="*/ 1569243 w 3669507"/>
              <a:gd name="connsiteY18" fmla="*/ 659604 h 888206"/>
              <a:gd name="connsiteX19" fmla="*/ 1226344 w 3669507"/>
              <a:gd name="connsiteY19" fmla="*/ 750094 h 888206"/>
              <a:gd name="connsiteX20" fmla="*/ 883444 w 3669507"/>
              <a:gd name="connsiteY20" fmla="*/ 831054 h 888206"/>
              <a:gd name="connsiteX21" fmla="*/ 521494 w 3669507"/>
              <a:gd name="connsiteY21" fmla="*/ 881062 h 888206"/>
              <a:gd name="connsiteX22" fmla="*/ 202406 w 3669507"/>
              <a:gd name="connsiteY22" fmla="*/ 888206 h 888206"/>
              <a:gd name="connsiteX23" fmla="*/ 0 w 3669507"/>
              <a:gd name="connsiteY23" fmla="*/ 871537 h 888206"/>
              <a:gd name="connsiteX24" fmla="*/ 2382 w 3669507"/>
              <a:gd name="connsiteY24"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290887 w 3669507"/>
              <a:gd name="connsiteY10" fmla="*/ 57148 h 888206"/>
              <a:gd name="connsiteX11" fmla="*/ 3267074 w 3669507"/>
              <a:gd name="connsiteY11" fmla="*/ 195260 h 888206"/>
              <a:gd name="connsiteX12" fmla="*/ 2921792 w 3669507"/>
              <a:gd name="connsiteY12" fmla="*/ 116679 h 888206"/>
              <a:gd name="connsiteX13" fmla="*/ 2664618 w 3669507"/>
              <a:gd name="connsiteY13" fmla="*/ 195260 h 888206"/>
              <a:gd name="connsiteX14" fmla="*/ 2378868 w 3669507"/>
              <a:gd name="connsiteY14" fmla="*/ 295273 h 888206"/>
              <a:gd name="connsiteX15" fmla="*/ 2150268 w 3669507"/>
              <a:gd name="connsiteY15" fmla="*/ 392904 h 888206"/>
              <a:gd name="connsiteX16" fmla="*/ 1945481 w 3669507"/>
              <a:gd name="connsiteY16" fmla="*/ 495300 h 888206"/>
              <a:gd name="connsiteX17" fmla="*/ 1745456 w 3669507"/>
              <a:gd name="connsiteY17" fmla="*/ 569117 h 888206"/>
              <a:gd name="connsiteX18" fmla="*/ 1569243 w 3669507"/>
              <a:gd name="connsiteY18" fmla="*/ 659604 h 888206"/>
              <a:gd name="connsiteX19" fmla="*/ 1226344 w 3669507"/>
              <a:gd name="connsiteY19" fmla="*/ 750094 h 888206"/>
              <a:gd name="connsiteX20" fmla="*/ 883444 w 3669507"/>
              <a:gd name="connsiteY20" fmla="*/ 831054 h 888206"/>
              <a:gd name="connsiteX21" fmla="*/ 521494 w 3669507"/>
              <a:gd name="connsiteY21" fmla="*/ 881062 h 888206"/>
              <a:gd name="connsiteX22" fmla="*/ 202406 w 3669507"/>
              <a:gd name="connsiteY22" fmla="*/ 888206 h 888206"/>
              <a:gd name="connsiteX23" fmla="*/ 0 w 3669507"/>
              <a:gd name="connsiteY23" fmla="*/ 871537 h 888206"/>
              <a:gd name="connsiteX24" fmla="*/ 2382 w 3669507"/>
              <a:gd name="connsiteY24"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2921792 w 3669507"/>
              <a:gd name="connsiteY12" fmla="*/ 116679 h 888206"/>
              <a:gd name="connsiteX13" fmla="*/ 2664618 w 3669507"/>
              <a:gd name="connsiteY13" fmla="*/ 195260 h 888206"/>
              <a:gd name="connsiteX14" fmla="*/ 2378868 w 3669507"/>
              <a:gd name="connsiteY14" fmla="*/ 295273 h 888206"/>
              <a:gd name="connsiteX15" fmla="*/ 2150268 w 3669507"/>
              <a:gd name="connsiteY15" fmla="*/ 392904 h 888206"/>
              <a:gd name="connsiteX16" fmla="*/ 1945481 w 3669507"/>
              <a:gd name="connsiteY16" fmla="*/ 495300 h 888206"/>
              <a:gd name="connsiteX17" fmla="*/ 1745456 w 3669507"/>
              <a:gd name="connsiteY17" fmla="*/ 569117 h 888206"/>
              <a:gd name="connsiteX18" fmla="*/ 1569243 w 3669507"/>
              <a:gd name="connsiteY18" fmla="*/ 659604 h 888206"/>
              <a:gd name="connsiteX19" fmla="*/ 1226344 w 3669507"/>
              <a:gd name="connsiteY19" fmla="*/ 750094 h 888206"/>
              <a:gd name="connsiteX20" fmla="*/ 883444 w 3669507"/>
              <a:gd name="connsiteY20" fmla="*/ 831054 h 888206"/>
              <a:gd name="connsiteX21" fmla="*/ 521494 w 3669507"/>
              <a:gd name="connsiteY21" fmla="*/ 881062 h 888206"/>
              <a:gd name="connsiteX22" fmla="*/ 202406 w 3669507"/>
              <a:gd name="connsiteY22" fmla="*/ 888206 h 888206"/>
              <a:gd name="connsiteX23" fmla="*/ 0 w 3669507"/>
              <a:gd name="connsiteY23" fmla="*/ 871537 h 888206"/>
              <a:gd name="connsiteX24" fmla="*/ 2382 w 3669507"/>
              <a:gd name="connsiteY24"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2921792 w 3669507"/>
              <a:gd name="connsiteY12" fmla="*/ 116679 h 888206"/>
              <a:gd name="connsiteX13" fmla="*/ 2664618 w 3669507"/>
              <a:gd name="connsiteY13" fmla="*/ 195260 h 888206"/>
              <a:gd name="connsiteX14" fmla="*/ 2378868 w 3669507"/>
              <a:gd name="connsiteY14" fmla="*/ 295273 h 888206"/>
              <a:gd name="connsiteX15" fmla="*/ 2150268 w 3669507"/>
              <a:gd name="connsiteY15" fmla="*/ 392904 h 888206"/>
              <a:gd name="connsiteX16" fmla="*/ 1945481 w 3669507"/>
              <a:gd name="connsiteY16" fmla="*/ 495300 h 888206"/>
              <a:gd name="connsiteX17" fmla="*/ 1745456 w 3669507"/>
              <a:gd name="connsiteY17" fmla="*/ 569117 h 888206"/>
              <a:gd name="connsiteX18" fmla="*/ 1569243 w 3669507"/>
              <a:gd name="connsiteY18" fmla="*/ 659604 h 888206"/>
              <a:gd name="connsiteX19" fmla="*/ 1226344 w 3669507"/>
              <a:gd name="connsiteY19" fmla="*/ 750094 h 888206"/>
              <a:gd name="connsiteX20" fmla="*/ 883444 w 3669507"/>
              <a:gd name="connsiteY20" fmla="*/ 831054 h 888206"/>
              <a:gd name="connsiteX21" fmla="*/ 521494 w 3669507"/>
              <a:gd name="connsiteY21" fmla="*/ 881062 h 888206"/>
              <a:gd name="connsiteX22" fmla="*/ 202406 w 3669507"/>
              <a:gd name="connsiteY22" fmla="*/ 888206 h 888206"/>
              <a:gd name="connsiteX23" fmla="*/ 0 w 3669507"/>
              <a:gd name="connsiteY23" fmla="*/ 871537 h 888206"/>
              <a:gd name="connsiteX24" fmla="*/ 2382 w 3669507"/>
              <a:gd name="connsiteY24"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2921792 w 3669507"/>
              <a:gd name="connsiteY12" fmla="*/ 116679 h 888206"/>
              <a:gd name="connsiteX13" fmla="*/ 2664618 w 3669507"/>
              <a:gd name="connsiteY13" fmla="*/ 195260 h 888206"/>
              <a:gd name="connsiteX14" fmla="*/ 2378868 w 3669507"/>
              <a:gd name="connsiteY14" fmla="*/ 295273 h 888206"/>
              <a:gd name="connsiteX15" fmla="*/ 2150268 w 3669507"/>
              <a:gd name="connsiteY15" fmla="*/ 392904 h 888206"/>
              <a:gd name="connsiteX16" fmla="*/ 1945481 w 3669507"/>
              <a:gd name="connsiteY16" fmla="*/ 495300 h 888206"/>
              <a:gd name="connsiteX17" fmla="*/ 1745456 w 3669507"/>
              <a:gd name="connsiteY17" fmla="*/ 569117 h 888206"/>
              <a:gd name="connsiteX18" fmla="*/ 1569243 w 3669507"/>
              <a:gd name="connsiteY18" fmla="*/ 659604 h 888206"/>
              <a:gd name="connsiteX19" fmla="*/ 1226344 w 3669507"/>
              <a:gd name="connsiteY19" fmla="*/ 750094 h 888206"/>
              <a:gd name="connsiteX20" fmla="*/ 883444 w 3669507"/>
              <a:gd name="connsiteY20" fmla="*/ 831054 h 888206"/>
              <a:gd name="connsiteX21" fmla="*/ 521494 w 3669507"/>
              <a:gd name="connsiteY21" fmla="*/ 881062 h 888206"/>
              <a:gd name="connsiteX22" fmla="*/ 202406 w 3669507"/>
              <a:gd name="connsiteY22" fmla="*/ 888206 h 888206"/>
              <a:gd name="connsiteX23" fmla="*/ 0 w 3669507"/>
              <a:gd name="connsiteY23" fmla="*/ 871537 h 888206"/>
              <a:gd name="connsiteX24" fmla="*/ 2382 w 3669507"/>
              <a:gd name="connsiteY24"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2921792 w 3669507"/>
              <a:gd name="connsiteY13" fmla="*/ 116679 h 888206"/>
              <a:gd name="connsiteX14" fmla="*/ 2664618 w 3669507"/>
              <a:gd name="connsiteY14" fmla="*/ 195260 h 888206"/>
              <a:gd name="connsiteX15" fmla="*/ 2378868 w 3669507"/>
              <a:gd name="connsiteY15" fmla="*/ 295273 h 888206"/>
              <a:gd name="connsiteX16" fmla="*/ 2150268 w 3669507"/>
              <a:gd name="connsiteY16" fmla="*/ 392904 h 888206"/>
              <a:gd name="connsiteX17" fmla="*/ 1945481 w 3669507"/>
              <a:gd name="connsiteY17" fmla="*/ 495300 h 888206"/>
              <a:gd name="connsiteX18" fmla="*/ 1745456 w 3669507"/>
              <a:gd name="connsiteY18" fmla="*/ 569117 h 888206"/>
              <a:gd name="connsiteX19" fmla="*/ 1569243 w 3669507"/>
              <a:gd name="connsiteY19" fmla="*/ 659604 h 888206"/>
              <a:gd name="connsiteX20" fmla="*/ 1226344 w 3669507"/>
              <a:gd name="connsiteY20" fmla="*/ 750094 h 888206"/>
              <a:gd name="connsiteX21" fmla="*/ 883444 w 3669507"/>
              <a:gd name="connsiteY21" fmla="*/ 831054 h 888206"/>
              <a:gd name="connsiteX22" fmla="*/ 521494 w 3669507"/>
              <a:gd name="connsiteY22" fmla="*/ 881062 h 888206"/>
              <a:gd name="connsiteX23" fmla="*/ 202406 w 3669507"/>
              <a:gd name="connsiteY23" fmla="*/ 888206 h 888206"/>
              <a:gd name="connsiteX24" fmla="*/ 0 w 3669507"/>
              <a:gd name="connsiteY24" fmla="*/ 871537 h 888206"/>
              <a:gd name="connsiteX25" fmla="*/ 2382 w 3669507"/>
              <a:gd name="connsiteY25"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2921792 w 3669507"/>
              <a:gd name="connsiteY13" fmla="*/ 116679 h 888206"/>
              <a:gd name="connsiteX14" fmla="*/ 2664618 w 3669507"/>
              <a:gd name="connsiteY14" fmla="*/ 195260 h 888206"/>
              <a:gd name="connsiteX15" fmla="*/ 2378868 w 3669507"/>
              <a:gd name="connsiteY15" fmla="*/ 295273 h 888206"/>
              <a:gd name="connsiteX16" fmla="*/ 2150268 w 3669507"/>
              <a:gd name="connsiteY16" fmla="*/ 392904 h 888206"/>
              <a:gd name="connsiteX17" fmla="*/ 1945481 w 3669507"/>
              <a:gd name="connsiteY17" fmla="*/ 495300 h 888206"/>
              <a:gd name="connsiteX18" fmla="*/ 1745456 w 3669507"/>
              <a:gd name="connsiteY18" fmla="*/ 569117 h 888206"/>
              <a:gd name="connsiteX19" fmla="*/ 1569243 w 3669507"/>
              <a:gd name="connsiteY19" fmla="*/ 659604 h 888206"/>
              <a:gd name="connsiteX20" fmla="*/ 1226344 w 3669507"/>
              <a:gd name="connsiteY20" fmla="*/ 750094 h 888206"/>
              <a:gd name="connsiteX21" fmla="*/ 883444 w 3669507"/>
              <a:gd name="connsiteY21" fmla="*/ 831054 h 888206"/>
              <a:gd name="connsiteX22" fmla="*/ 521494 w 3669507"/>
              <a:gd name="connsiteY22" fmla="*/ 881062 h 888206"/>
              <a:gd name="connsiteX23" fmla="*/ 202406 w 3669507"/>
              <a:gd name="connsiteY23" fmla="*/ 888206 h 888206"/>
              <a:gd name="connsiteX24" fmla="*/ 0 w 3669507"/>
              <a:gd name="connsiteY24" fmla="*/ 871537 h 888206"/>
              <a:gd name="connsiteX25" fmla="*/ 2382 w 3669507"/>
              <a:gd name="connsiteY25"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2921792 w 3669507"/>
              <a:gd name="connsiteY14" fmla="*/ 116679 h 888206"/>
              <a:gd name="connsiteX15" fmla="*/ 2664618 w 3669507"/>
              <a:gd name="connsiteY15" fmla="*/ 195260 h 888206"/>
              <a:gd name="connsiteX16" fmla="*/ 2378868 w 3669507"/>
              <a:gd name="connsiteY16" fmla="*/ 295273 h 888206"/>
              <a:gd name="connsiteX17" fmla="*/ 2150268 w 3669507"/>
              <a:gd name="connsiteY17" fmla="*/ 392904 h 888206"/>
              <a:gd name="connsiteX18" fmla="*/ 1945481 w 3669507"/>
              <a:gd name="connsiteY18" fmla="*/ 495300 h 888206"/>
              <a:gd name="connsiteX19" fmla="*/ 1745456 w 3669507"/>
              <a:gd name="connsiteY19" fmla="*/ 569117 h 888206"/>
              <a:gd name="connsiteX20" fmla="*/ 1569243 w 3669507"/>
              <a:gd name="connsiteY20" fmla="*/ 659604 h 888206"/>
              <a:gd name="connsiteX21" fmla="*/ 1226344 w 3669507"/>
              <a:gd name="connsiteY21" fmla="*/ 750094 h 888206"/>
              <a:gd name="connsiteX22" fmla="*/ 883444 w 3669507"/>
              <a:gd name="connsiteY22" fmla="*/ 831054 h 888206"/>
              <a:gd name="connsiteX23" fmla="*/ 521494 w 3669507"/>
              <a:gd name="connsiteY23" fmla="*/ 881062 h 888206"/>
              <a:gd name="connsiteX24" fmla="*/ 202406 w 3669507"/>
              <a:gd name="connsiteY24" fmla="*/ 888206 h 888206"/>
              <a:gd name="connsiteX25" fmla="*/ 0 w 3669507"/>
              <a:gd name="connsiteY25" fmla="*/ 871537 h 888206"/>
              <a:gd name="connsiteX26" fmla="*/ 2382 w 3669507"/>
              <a:gd name="connsiteY26"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2921792 w 3669507"/>
              <a:gd name="connsiteY14" fmla="*/ 116679 h 888206"/>
              <a:gd name="connsiteX15" fmla="*/ 2664618 w 3669507"/>
              <a:gd name="connsiteY15" fmla="*/ 195260 h 888206"/>
              <a:gd name="connsiteX16" fmla="*/ 2378868 w 3669507"/>
              <a:gd name="connsiteY16" fmla="*/ 295273 h 888206"/>
              <a:gd name="connsiteX17" fmla="*/ 2150268 w 3669507"/>
              <a:gd name="connsiteY17" fmla="*/ 392904 h 888206"/>
              <a:gd name="connsiteX18" fmla="*/ 1945481 w 3669507"/>
              <a:gd name="connsiteY18" fmla="*/ 495300 h 888206"/>
              <a:gd name="connsiteX19" fmla="*/ 1745456 w 3669507"/>
              <a:gd name="connsiteY19" fmla="*/ 569117 h 888206"/>
              <a:gd name="connsiteX20" fmla="*/ 1569243 w 3669507"/>
              <a:gd name="connsiteY20" fmla="*/ 659604 h 888206"/>
              <a:gd name="connsiteX21" fmla="*/ 1226344 w 3669507"/>
              <a:gd name="connsiteY21" fmla="*/ 750094 h 888206"/>
              <a:gd name="connsiteX22" fmla="*/ 883444 w 3669507"/>
              <a:gd name="connsiteY22" fmla="*/ 831054 h 888206"/>
              <a:gd name="connsiteX23" fmla="*/ 521494 w 3669507"/>
              <a:gd name="connsiteY23" fmla="*/ 881062 h 888206"/>
              <a:gd name="connsiteX24" fmla="*/ 202406 w 3669507"/>
              <a:gd name="connsiteY24" fmla="*/ 888206 h 888206"/>
              <a:gd name="connsiteX25" fmla="*/ 0 w 3669507"/>
              <a:gd name="connsiteY25" fmla="*/ 871537 h 888206"/>
              <a:gd name="connsiteX26" fmla="*/ 2382 w 3669507"/>
              <a:gd name="connsiteY26"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2921792 w 3669507"/>
              <a:gd name="connsiteY15" fmla="*/ 116679 h 888206"/>
              <a:gd name="connsiteX16" fmla="*/ 2664618 w 3669507"/>
              <a:gd name="connsiteY16" fmla="*/ 195260 h 888206"/>
              <a:gd name="connsiteX17" fmla="*/ 2378868 w 3669507"/>
              <a:gd name="connsiteY17" fmla="*/ 295273 h 888206"/>
              <a:gd name="connsiteX18" fmla="*/ 2150268 w 3669507"/>
              <a:gd name="connsiteY18" fmla="*/ 392904 h 888206"/>
              <a:gd name="connsiteX19" fmla="*/ 1945481 w 3669507"/>
              <a:gd name="connsiteY19" fmla="*/ 495300 h 888206"/>
              <a:gd name="connsiteX20" fmla="*/ 1745456 w 3669507"/>
              <a:gd name="connsiteY20" fmla="*/ 569117 h 888206"/>
              <a:gd name="connsiteX21" fmla="*/ 1569243 w 3669507"/>
              <a:gd name="connsiteY21" fmla="*/ 659604 h 888206"/>
              <a:gd name="connsiteX22" fmla="*/ 1226344 w 3669507"/>
              <a:gd name="connsiteY22" fmla="*/ 750094 h 888206"/>
              <a:gd name="connsiteX23" fmla="*/ 883444 w 3669507"/>
              <a:gd name="connsiteY23" fmla="*/ 831054 h 888206"/>
              <a:gd name="connsiteX24" fmla="*/ 521494 w 3669507"/>
              <a:gd name="connsiteY24" fmla="*/ 881062 h 888206"/>
              <a:gd name="connsiteX25" fmla="*/ 202406 w 3669507"/>
              <a:gd name="connsiteY25" fmla="*/ 888206 h 888206"/>
              <a:gd name="connsiteX26" fmla="*/ 0 w 3669507"/>
              <a:gd name="connsiteY26" fmla="*/ 871537 h 888206"/>
              <a:gd name="connsiteX27" fmla="*/ 2382 w 3669507"/>
              <a:gd name="connsiteY27"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2921792 w 3669507"/>
              <a:gd name="connsiteY15" fmla="*/ 116679 h 888206"/>
              <a:gd name="connsiteX16" fmla="*/ 2664618 w 3669507"/>
              <a:gd name="connsiteY16" fmla="*/ 195260 h 888206"/>
              <a:gd name="connsiteX17" fmla="*/ 2378868 w 3669507"/>
              <a:gd name="connsiteY17" fmla="*/ 295273 h 888206"/>
              <a:gd name="connsiteX18" fmla="*/ 2150268 w 3669507"/>
              <a:gd name="connsiteY18" fmla="*/ 392904 h 888206"/>
              <a:gd name="connsiteX19" fmla="*/ 1945481 w 3669507"/>
              <a:gd name="connsiteY19" fmla="*/ 495300 h 888206"/>
              <a:gd name="connsiteX20" fmla="*/ 1745456 w 3669507"/>
              <a:gd name="connsiteY20" fmla="*/ 569117 h 888206"/>
              <a:gd name="connsiteX21" fmla="*/ 1569243 w 3669507"/>
              <a:gd name="connsiteY21" fmla="*/ 659604 h 888206"/>
              <a:gd name="connsiteX22" fmla="*/ 1226344 w 3669507"/>
              <a:gd name="connsiteY22" fmla="*/ 750094 h 888206"/>
              <a:gd name="connsiteX23" fmla="*/ 883444 w 3669507"/>
              <a:gd name="connsiteY23" fmla="*/ 831054 h 888206"/>
              <a:gd name="connsiteX24" fmla="*/ 521494 w 3669507"/>
              <a:gd name="connsiteY24" fmla="*/ 881062 h 888206"/>
              <a:gd name="connsiteX25" fmla="*/ 202406 w 3669507"/>
              <a:gd name="connsiteY25" fmla="*/ 888206 h 888206"/>
              <a:gd name="connsiteX26" fmla="*/ 0 w 3669507"/>
              <a:gd name="connsiteY26" fmla="*/ 871537 h 888206"/>
              <a:gd name="connsiteX27" fmla="*/ 2382 w 3669507"/>
              <a:gd name="connsiteY27"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93244 w 3669507"/>
              <a:gd name="connsiteY15" fmla="*/ 319084 h 888206"/>
              <a:gd name="connsiteX16" fmla="*/ 2921792 w 3669507"/>
              <a:gd name="connsiteY16" fmla="*/ 116679 h 888206"/>
              <a:gd name="connsiteX17" fmla="*/ 2664618 w 3669507"/>
              <a:gd name="connsiteY17" fmla="*/ 195260 h 888206"/>
              <a:gd name="connsiteX18" fmla="*/ 2378868 w 3669507"/>
              <a:gd name="connsiteY18" fmla="*/ 295273 h 888206"/>
              <a:gd name="connsiteX19" fmla="*/ 2150268 w 3669507"/>
              <a:gd name="connsiteY19" fmla="*/ 392904 h 888206"/>
              <a:gd name="connsiteX20" fmla="*/ 1945481 w 3669507"/>
              <a:gd name="connsiteY20" fmla="*/ 495300 h 888206"/>
              <a:gd name="connsiteX21" fmla="*/ 1745456 w 3669507"/>
              <a:gd name="connsiteY21" fmla="*/ 569117 h 888206"/>
              <a:gd name="connsiteX22" fmla="*/ 1569243 w 3669507"/>
              <a:gd name="connsiteY22" fmla="*/ 659604 h 888206"/>
              <a:gd name="connsiteX23" fmla="*/ 1226344 w 3669507"/>
              <a:gd name="connsiteY23" fmla="*/ 750094 h 888206"/>
              <a:gd name="connsiteX24" fmla="*/ 883444 w 3669507"/>
              <a:gd name="connsiteY24" fmla="*/ 831054 h 888206"/>
              <a:gd name="connsiteX25" fmla="*/ 521494 w 3669507"/>
              <a:gd name="connsiteY25" fmla="*/ 881062 h 888206"/>
              <a:gd name="connsiteX26" fmla="*/ 202406 w 3669507"/>
              <a:gd name="connsiteY26" fmla="*/ 888206 h 888206"/>
              <a:gd name="connsiteX27" fmla="*/ 0 w 3669507"/>
              <a:gd name="connsiteY27" fmla="*/ 871537 h 888206"/>
              <a:gd name="connsiteX28" fmla="*/ 2382 w 3669507"/>
              <a:gd name="connsiteY28"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93244 w 3669507"/>
              <a:gd name="connsiteY15" fmla="*/ 319084 h 888206"/>
              <a:gd name="connsiteX16" fmla="*/ 2921792 w 3669507"/>
              <a:gd name="connsiteY16" fmla="*/ 116679 h 888206"/>
              <a:gd name="connsiteX17" fmla="*/ 2664618 w 3669507"/>
              <a:gd name="connsiteY17" fmla="*/ 195260 h 888206"/>
              <a:gd name="connsiteX18" fmla="*/ 2378868 w 3669507"/>
              <a:gd name="connsiteY18" fmla="*/ 295273 h 888206"/>
              <a:gd name="connsiteX19" fmla="*/ 2150268 w 3669507"/>
              <a:gd name="connsiteY19" fmla="*/ 392904 h 888206"/>
              <a:gd name="connsiteX20" fmla="*/ 1945481 w 3669507"/>
              <a:gd name="connsiteY20" fmla="*/ 495300 h 888206"/>
              <a:gd name="connsiteX21" fmla="*/ 1745456 w 3669507"/>
              <a:gd name="connsiteY21" fmla="*/ 569117 h 888206"/>
              <a:gd name="connsiteX22" fmla="*/ 1569243 w 3669507"/>
              <a:gd name="connsiteY22" fmla="*/ 659604 h 888206"/>
              <a:gd name="connsiteX23" fmla="*/ 1226344 w 3669507"/>
              <a:gd name="connsiteY23" fmla="*/ 750094 h 888206"/>
              <a:gd name="connsiteX24" fmla="*/ 883444 w 3669507"/>
              <a:gd name="connsiteY24" fmla="*/ 831054 h 888206"/>
              <a:gd name="connsiteX25" fmla="*/ 521494 w 3669507"/>
              <a:gd name="connsiteY25" fmla="*/ 881062 h 888206"/>
              <a:gd name="connsiteX26" fmla="*/ 202406 w 3669507"/>
              <a:gd name="connsiteY26" fmla="*/ 888206 h 888206"/>
              <a:gd name="connsiteX27" fmla="*/ 0 w 3669507"/>
              <a:gd name="connsiteY27" fmla="*/ 871537 h 888206"/>
              <a:gd name="connsiteX28" fmla="*/ 2382 w 3669507"/>
              <a:gd name="connsiteY28"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93244 w 3669507"/>
              <a:gd name="connsiteY15" fmla="*/ 319084 h 888206"/>
              <a:gd name="connsiteX16" fmla="*/ 3026569 w 3669507"/>
              <a:gd name="connsiteY16" fmla="*/ 188116 h 888206"/>
              <a:gd name="connsiteX17" fmla="*/ 2921792 w 3669507"/>
              <a:gd name="connsiteY17" fmla="*/ 116679 h 888206"/>
              <a:gd name="connsiteX18" fmla="*/ 2664618 w 3669507"/>
              <a:gd name="connsiteY18" fmla="*/ 195260 h 888206"/>
              <a:gd name="connsiteX19" fmla="*/ 2378868 w 3669507"/>
              <a:gd name="connsiteY19" fmla="*/ 295273 h 888206"/>
              <a:gd name="connsiteX20" fmla="*/ 2150268 w 3669507"/>
              <a:gd name="connsiteY20" fmla="*/ 392904 h 888206"/>
              <a:gd name="connsiteX21" fmla="*/ 1945481 w 3669507"/>
              <a:gd name="connsiteY21" fmla="*/ 495300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93244 w 3669507"/>
              <a:gd name="connsiteY15" fmla="*/ 319084 h 888206"/>
              <a:gd name="connsiteX16" fmla="*/ 3026569 w 3669507"/>
              <a:gd name="connsiteY16" fmla="*/ 188116 h 888206"/>
              <a:gd name="connsiteX17" fmla="*/ 2928935 w 3669507"/>
              <a:gd name="connsiteY17" fmla="*/ 195260 h 888206"/>
              <a:gd name="connsiteX18" fmla="*/ 2664618 w 3669507"/>
              <a:gd name="connsiteY18" fmla="*/ 195260 h 888206"/>
              <a:gd name="connsiteX19" fmla="*/ 2378868 w 3669507"/>
              <a:gd name="connsiteY19" fmla="*/ 295273 h 888206"/>
              <a:gd name="connsiteX20" fmla="*/ 2150268 w 3669507"/>
              <a:gd name="connsiteY20" fmla="*/ 392904 h 888206"/>
              <a:gd name="connsiteX21" fmla="*/ 1945481 w 3669507"/>
              <a:gd name="connsiteY21" fmla="*/ 495300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664618 w 3669507"/>
              <a:gd name="connsiteY18" fmla="*/ 195260 h 888206"/>
              <a:gd name="connsiteX19" fmla="*/ 2378868 w 3669507"/>
              <a:gd name="connsiteY19" fmla="*/ 295273 h 888206"/>
              <a:gd name="connsiteX20" fmla="*/ 2150268 w 3669507"/>
              <a:gd name="connsiteY20" fmla="*/ 392904 h 888206"/>
              <a:gd name="connsiteX21" fmla="*/ 1945481 w 3669507"/>
              <a:gd name="connsiteY21" fmla="*/ 495300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759868 w 3669507"/>
              <a:gd name="connsiteY18" fmla="*/ 223835 h 888206"/>
              <a:gd name="connsiteX19" fmla="*/ 2378868 w 3669507"/>
              <a:gd name="connsiteY19" fmla="*/ 295273 h 888206"/>
              <a:gd name="connsiteX20" fmla="*/ 2150268 w 3669507"/>
              <a:gd name="connsiteY20" fmla="*/ 392904 h 888206"/>
              <a:gd name="connsiteX21" fmla="*/ 1945481 w 3669507"/>
              <a:gd name="connsiteY21" fmla="*/ 495300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759868 w 3669507"/>
              <a:gd name="connsiteY18" fmla="*/ 223835 h 888206"/>
              <a:gd name="connsiteX19" fmla="*/ 2619375 w 3669507"/>
              <a:gd name="connsiteY19" fmla="*/ 392904 h 888206"/>
              <a:gd name="connsiteX20" fmla="*/ 2150268 w 3669507"/>
              <a:gd name="connsiteY20" fmla="*/ 392904 h 888206"/>
              <a:gd name="connsiteX21" fmla="*/ 1945481 w 3669507"/>
              <a:gd name="connsiteY21" fmla="*/ 495300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759868 w 3669507"/>
              <a:gd name="connsiteY18" fmla="*/ 223835 h 888206"/>
              <a:gd name="connsiteX19" fmla="*/ 2619375 w 3669507"/>
              <a:gd name="connsiteY19" fmla="*/ 392904 h 888206"/>
              <a:gd name="connsiteX20" fmla="*/ 2150268 w 3669507"/>
              <a:gd name="connsiteY20" fmla="*/ 392904 h 888206"/>
              <a:gd name="connsiteX21" fmla="*/ 1945481 w 3669507"/>
              <a:gd name="connsiteY21" fmla="*/ 495300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759868 w 3669507"/>
              <a:gd name="connsiteY18" fmla="*/ 223835 h 888206"/>
              <a:gd name="connsiteX19" fmla="*/ 2619375 w 3669507"/>
              <a:gd name="connsiteY19" fmla="*/ 392904 h 888206"/>
              <a:gd name="connsiteX20" fmla="*/ 2150268 w 3669507"/>
              <a:gd name="connsiteY20" fmla="*/ 392904 h 888206"/>
              <a:gd name="connsiteX21" fmla="*/ 1945481 w 3669507"/>
              <a:gd name="connsiteY21" fmla="*/ 495300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759868 w 3669507"/>
              <a:gd name="connsiteY18" fmla="*/ 223835 h 888206"/>
              <a:gd name="connsiteX19" fmla="*/ 2619375 w 3669507"/>
              <a:gd name="connsiteY19" fmla="*/ 392904 h 888206"/>
              <a:gd name="connsiteX20" fmla="*/ 2150268 w 3669507"/>
              <a:gd name="connsiteY20" fmla="*/ 392904 h 888206"/>
              <a:gd name="connsiteX21" fmla="*/ 1945481 w 3669507"/>
              <a:gd name="connsiteY21" fmla="*/ 495300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759868 w 3669507"/>
              <a:gd name="connsiteY18" fmla="*/ 223835 h 888206"/>
              <a:gd name="connsiteX19" fmla="*/ 2619375 w 3669507"/>
              <a:gd name="connsiteY19" fmla="*/ 392904 h 888206"/>
              <a:gd name="connsiteX20" fmla="*/ 2150268 w 3669507"/>
              <a:gd name="connsiteY20" fmla="*/ 392904 h 888206"/>
              <a:gd name="connsiteX21" fmla="*/ 1945481 w 3669507"/>
              <a:gd name="connsiteY21" fmla="*/ 495300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759868 w 3669507"/>
              <a:gd name="connsiteY18" fmla="*/ 223835 h 888206"/>
              <a:gd name="connsiteX19" fmla="*/ 2619375 w 3669507"/>
              <a:gd name="connsiteY19" fmla="*/ 392904 h 888206"/>
              <a:gd name="connsiteX20" fmla="*/ 2150268 w 3669507"/>
              <a:gd name="connsiteY20" fmla="*/ 392904 h 888206"/>
              <a:gd name="connsiteX21" fmla="*/ 1945481 w 3669507"/>
              <a:gd name="connsiteY21" fmla="*/ 495300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759868 w 3669507"/>
              <a:gd name="connsiteY18" fmla="*/ 223835 h 888206"/>
              <a:gd name="connsiteX19" fmla="*/ 2619375 w 3669507"/>
              <a:gd name="connsiteY19" fmla="*/ 392904 h 888206"/>
              <a:gd name="connsiteX20" fmla="*/ 2462212 w 3669507"/>
              <a:gd name="connsiteY20" fmla="*/ 628648 h 888206"/>
              <a:gd name="connsiteX21" fmla="*/ 1945481 w 3669507"/>
              <a:gd name="connsiteY21" fmla="*/ 495300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759868 w 3669507"/>
              <a:gd name="connsiteY18" fmla="*/ 223835 h 888206"/>
              <a:gd name="connsiteX19" fmla="*/ 2619375 w 3669507"/>
              <a:gd name="connsiteY19" fmla="*/ 392904 h 888206"/>
              <a:gd name="connsiteX20" fmla="*/ 2462212 w 3669507"/>
              <a:gd name="connsiteY20" fmla="*/ 628648 h 888206"/>
              <a:gd name="connsiteX21" fmla="*/ 1945481 w 3669507"/>
              <a:gd name="connsiteY21" fmla="*/ 495300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759868 w 3669507"/>
              <a:gd name="connsiteY18" fmla="*/ 223835 h 888206"/>
              <a:gd name="connsiteX19" fmla="*/ 2619375 w 3669507"/>
              <a:gd name="connsiteY19" fmla="*/ 392904 h 888206"/>
              <a:gd name="connsiteX20" fmla="*/ 2462212 w 3669507"/>
              <a:gd name="connsiteY20" fmla="*/ 628648 h 888206"/>
              <a:gd name="connsiteX21" fmla="*/ 2324100 w 3669507"/>
              <a:gd name="connsiteY21" fmla="*/ 792956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759868 w 3669507"/>
              <a:gd name="connsiteY18" fmla="*/ 223835 h 888206"/>
              <a:gd name="connsiteX19" fmla="*/ 2619375 w 3669507"/>
              <a:gd name="connsiteY19" fmla="*/ 392904 h 888206"/>
              <a:gd name="connsiteX20" fmla="*/ 2462212 w 3669507"/>
              <a:gd name="connsiteY20" fmla="*/ 628648 h 888206"/>
              <a:gd name="connsiteX21" fmla="*/ 2324100 w 3669507"/>
              <a:gd name="connsiteY21" fmla="*/ 792956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759868 w 3669507"/>
              <a:gd name="connsiteY18" fmla="*/ 223835 h 888206"/>
              <a:gd name="connsiteX19" fmla="*/ 2619375 w 3669507"/>
              <a:gd name="connsiteY19" fmla="*/ 392904 h 888206"/>
              <a:gd name="connsiteX20" fmla="*/ 2462212 w 3669507"/>
              <a:gd name="connsiteY20" fmla="*/ 628648 h 888206"/>
              <a:gd name="connsiteX21" fmla="*/ 2324100 w 3669507"/>
              <a:gd name="connsiteY21" fmla="*/ 792956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888206"/>
              <a:gd name="connsiteX1" fmla="*/ 3669507 w 3669507"/>
              <a:gd name="connsiteY1" fmla="*/ 4761 h 888206"/>
              <a:gd name="connsiteX2" fmla="*/ 3657599 w 3669507"/>
              <a:gd name="connsiteY2" fmla="*/ 78578 h 888206"/>
              <a:gd name="connsiteX3" fmla="*/ 3648074 w 3669507"/>
              <a:gd name="connsiteY3" fmla="*/ 161922 h 888206"/>
              <a:gd name="connsiteX4" fmla="*/ 3648075 w 3669507"/>
              <a:gd name="connsiteY4" fmla="*/ 259553 h 888206"/>
              <a:gd name="connsiteX5" fmla="*/ 3590925 w 3669507"/>
              <a:gd name="connsiteY5" fmla="*/ 335753 h 888206"/>
              <a:gd name="connsiteX6" fmla="*/ 3519488 w 3669507"/>
              <a:gd name="connsiteY6" fmla="*/ 328609 h 888206"/>
              <a:gd name="connsiteX7" fmla="*/ 3462338 w 3669507"/>
              <a:gd name="connsiteY7" fmla="*/ 295272 h 888206"/>
              <a:gd name="connsiteX8" fmla="*/ 3464719 w 3669507"/>
              <a:gd name="connsiteY8" fmla="*/ 171447 h 888206"/>
              <a:gd name="connsiteX9" fmla="*/ 3414713 w 3669507"/>
              <a:gd name="connsiteY9" fmla="*/ 59528 h 888206"/>
              <a:gd name="connsiteX10" fmla="*/ 3307556 w 3669507"/>
              <a:gd name="connsiteY10" fmla="*/ 71435 h 888206"/>
              <a:gd name="connsiteX11" fmla="*/ 3267074 w 3669507"/>
              <a:gd name="connsiteY11" fmla="*/ 195260 h 888206"/>
              <a:gd name="connsiteX12" fmla="*/ 3243263 w 3669507"/>
              <a:gd name="connsiteY12" fmla="*/ 304797 h 888206"/>
              <a:gd name="connsiteX13" fmla="*/ 3226594 w 3669507"/>
              <a:gd name="connsiteY13" fmla="*/ 390522 h 888206"/>
              <a:gd name="connsiteX14" fmla="*/ 3148013 w 3669507"/>
              <a:gd name="connsiteY14" fmla="*/ 433384 h 888206"/>
              <a:gd name="connsiteX15" fmla="*/ 3083719 w 3669507"/>
              <a:gd name="connsiteY15" fmla="*/ 316703 h 888206"/>
              <a:gd name="connsiteX16" fmla="*/ 3026569 w 3669507"/>
              <a:gd name="connsiteY16" fmla="*/ 188116 h 888206"/>
              <a:gd name="connsiteX17" fmla="*/ 2928935 w 3669507"/>
              <a:gd name="connsiteY17" fmla="*/ 195260 h 888206"/>
              <a:gd name="connsiteX18" fmla="*/ 2759868 w 3669507"/>
              <a:gd name="connsiteY18" fmla="*/ 223835 h 888206"/>
              <a:gd name="connsiteX19" fmla="*/ 2619375 w 3669507"/>
              <a:gd name="connsiteY19" fmla="*/ 392904 h 888206"/>
              <a:gd name="connsiteX20" fmla="*/ 2462212 w 3669507"/>
              <a:gd name="connsiteY20" fmla="*/ 628648 h 888206"/>
              <a:gd name="connsiteX21" fmla="*/ 2324100 w 3669507"/>
              <a:gd name="connsiteY21" fmla="*/ 792956 h 888206"/>
              <a:gd name="connsiteX22" fmla="*/ 1745456 w 3669507"/>
              <a:gd name="connsiteY22" fmla="*/ 569117 h 888206"/>
              <a:gd name="connsiteX23" fmla="*/ 1569243 w 3669507"/>
              <a:gd name="connsiteY23" fmla="*/ 659604 h 888206"/>
              <a:gd name="connsiteX24" fmla="*/ 1226344 w 3669507"/>
              <a:gd name="connsiteY24" fmla="*/ 750094 h 888206"/>
              <a:gd name="connsiteX25" fmla="*/ 883444 w 3669507"/>
              <a:gd name="connsiteY25" fmla="*/ 831054 h 888206"/>
              <a:gd name="connsiteX26" fmla="*/ 521494 w 3669507"/>
              <a:gd name="connsiteY26" fmla="*/ 881062 h 888206"/>
              <a:gd name="connsiteX27" fmla="*/ 202406 w 3669507"/>
              <a:gd name="connsiteY27" fmla="*/ 888206 h 888206"/>
              <a:gd name="connsiteX28" fmla="*/ 0 w 3669507"/>
              <a:gd name="connsiteY28" fmla="*/ 871537 h 888206"/>
              <a:gd name="connsiteX29" fmla="*/ 2382 w 3669507"/>
              <a:gd name="connsiteY29" fmla="*/ 0 h 888206"/>
              <a:gd name="connsiteX0" fmla="*/ 2382 w 3669507"/>
              <a:gd name="connsiteY0" fmla="*/ 0 h 905417"/>
              <a:gd name="connsiteX1" fmla="*/ 3669507 w 3669507"/>
              <a:gd name="connsiteY1" fmla="*/ 4761 h 905417"/>
              <a:gd name="connsiteX2" fmla="*/ 3657599 w 3669507"/>
              <a:gd name="connsiteY2" fmla="*/ 78578 h 905417"/>
              <a:gd name="connsiteX3" fmla="*/ 3648074 w 3669507"/>
              <a:gd name="connsiteY3" fmla="*/ 161922 h 905417"/>
              <a:gd name="connsiteX4" fmla="*/ 3648075 w 3669507"/>
              <a:gd name="connsiteY4" fmla="*/ 259553 h 905417"/>
              <a:gd name="connsiteX5" fmla="*/ 3590925 w 3669507"/>
              <a:gd name="connsiteY5" fmla="*/ 335753 h 905417"/>
              <a:gd name="connsiteX6" fmla="*/ 3519488 w 3669507"/>
              <a:gd name="connsiteY6" fmla="*/ 328609 h 905417"/>
              <a:gd name="connsiteX7" fmla="*/ 3462338 w 3669507"/>
              <a:gd name="connsiteY7" fmla="*/ 295272 h 905417"/>
              <a:gd name="connsiteX8" fmla="*/ 3464719 w 3669507"/>
              <a:gd name="connsiteY8" fmla="*/ 171447 h 905417"/>
              <a:gd name="connsiteX9" fmla="*/ 3414713 w 3669507"/>
              <a:gd name="connsiteY9" fmla="*/ 59528 h 905417"/>
              <a:gd name="connsiteX10" fmla="*/ 3307556 w 3669507"/>
              <a:gd name="connsiteY10" fmla="*/ 71435 h 905417"/>
              <a:gd name="connsiteX11" fmla="*/ 3267074 w 3669507"/>
              <a:gd name="connsiteY11" fmla="*/ 195260 h 905417"/>
              <a:gd name="connsiteX12" fmla="*/ 3243263 w 3669507"/>
              <a:gd name="connsiteY12" fmla="*/ 304797 h 905417"/>
              <a:gd name="connsiteX13" fmla="*/ 3226594 w 3669507"/>
              <a:gd name="connsiteY13" fmla="*/ 390522 h 905417"/>
              <a:gd name="connsiteX14" fmla="*/ 3148013 w 3669507"/>
              <a:gd name="connsiteY14" fmla="*/ 433384 h 905417"/>
              <a:gd name="connsiteX15" fmla="*/ 3083719 w 3669507"/>
              <a:gd name="connsiteY15" fmla="*/ 316703 h 905417"/>
              <a:gd name="connsiteX16" fmla="*/ 3026569 w 3669507"/>
              <a:gd name="connsiteY16" fmla="*/ 188116 h 905417"/>
              <a:gd name="connsiteX17" fmla="*/ 2928935 w 3669507"/>
              <a:gd name="connsiteY17" fmla="*/ 195260 h 905417"/>
              <a:gd name="connsiteX18" fmla="*/ 2759868 w 3669507"/>
              <a:gd name="connsiteY18" fmla="*/ 223835 h 905417"/>
              <a:gd name="connsiteX19" fmla="*/ 2619375 w 3669507"/>
              <a:gd name="connsiteY19" fmla="*/ 392904 h 905417"/>
              <a:gd name="connsiteX20" fmla="*/ 2462212 w 3669507"/>
              <a:gd name="connsiteY20" fmla="*/ 628648 h 905417"/>
              <a:gd name="connsiteX21" fmla="*/ 2324100 w 3669507"/>
              <a:gd name="connsiteY21" fmla="*/ 792956 h 905417"/>
              <a:gd name="connsiteX22" fmla="*/ 2121693 w 3669507"/>
              <a:gd name="connsiteY22" fmla="*/ 904874 h 905417"/>
              <a:gd name="connsiteX23" fmla="*/ 1569243 w 3669507"/>
              <a:gd name="connsiteY23" fmla="*/ 659604 h 905417"/>
              <a:gd name="connsiteX24" fmla="*/ 1226344 w 3669507"/>
              <a:gd name="connsiteY24" fmla="*/ 750094 h 905417"/>
              <a:gd name="connsiteX25" fmla="*/ 883444 w 3669507"/>
              <a:gd name="connsiteY25" fmla="*/ 831054 h 905417"/>
              <a:gd name="connsiteX26" fmla="*/ 521494 w 3669507"/>
              <a:gd name="connsiteY26" fmla="*/ 881062 h 905417"/>
              <a:gd name="connsiteX27" fmla="*/ 202406 w 3669507"/>
              <a:gd name="connsiteY27" fmla="*/ 888206 h 905417"/>
              <a:gd name="connsiteX28" fmla="*/ 0 w 3669507"/>
              <a:gd name="connsiteY28" fmla="*/ 871537 h 905417"/>
              <a:gd name="connsiteX29" fmla="*/ 2382 w 3669507"/>
              <a:gd name="connsiteY29" fmla="*/ 0 h 905417"/>
              <a:gd name="connsiteX0" fmla="*/ 2382 w 3669507"/>
              <a:gd name="connsiteY0" fmla="*/ 0 h 905417"/>
              <a:gd name="connsiteX1" fmla="*/ 3669507 w 3669507"/>
              <a:gd name="connsiteY1" fmla="*/ 4761 h 905417"/>
              <a:gd name="connsiteX2" fmla="*/ 3657599 w 3669507"/>
              <a:gd name="connsiteY2" fmla="*/ 78578 h 905417"/>
              <a:gd name="connsiteX3" fmla="*/ 3648074 w 3669507"/>
              <a:gd name="connsiteY3" fmla="*/ 161922 h 905417"/>
              <a:gd name="connsiteX4" fmla="*/ 3648075 w 3669507"/>
              <a:gd name="connsiteY4" fmla="*/ 259553 h 905417"/>
              <a:gd name="connsiteX5" fmla="*/ 3590925 w 3669507"/>
              <a:gd name="connsiteY5" fmla="*/ 335753 h 905417"/>
              <a:gd name="connsiteX6" fmla="*/ 3519488 w 3669507"/>
              <a:gd name="connsiteY6" fmla="*/ 328609 h 905417"/>
              <a:gd name="connsiteX7" fmla="*/ 3462338 w 3669507"/>
              <a:gd name="connsiteY7" fmla="*/ 295272 h 905417"/>
              <a:gd name="connsiteX8" fmla="*/ 3464719 w 3669507"/>
              <a:gd name="connsiteY8" fmla="*/ 171447 h 905417"/>
              <a:gd name="connsiteX9" fmla="*/ 3414713 w 3669507"/>
              <a:gd name="connsiteY9" fmla="*/ 59528 h 905417"/>
              <a:gd name="connsiteX10" fmla="*/ 3307556 w 3669507"/>
              <a:gd name="connsiteY10" fmla="*/ 71435 h 905417"/>
              <a:gd name="connsiteX11" fmla="*/ 3267074 w 3669507"/>
              <a:gd name="connsiteY11" fmla="*/ 195260 h 905417"/>
              <a:gd name="connsiteX12" fmla="*/ 3243263 w 3669507"/>
              <a:gd name="connsiteY12" fmla="*/ 304797 h 905417"/>
              <a:gd name="connsiteX13" fmla="*/ 3226594 w 3669507"/>
              <a:gd name="connsiteY13" fmla="*/ 390522 h 905417"/>
              <a:gd name="connsiteX14" fmla="*/ 3148013 w 3669507"/>
              <a:gd name="connsiteY14" fmla="*/ 433384 h 905417"/>
              <a:gd name="connsiteX15" fmla="*/ 3083719 w 3669507"/>
              <a:gd name="connsiteY15" fmla="*/ 316703 h 905417"/>
              <a:gd name="connsiteX16" fmla="*/ 3026569 w 3669507"/>
              <a:gd name="connsiteY16" fmla="*/ 188116 h 905417"/>
              <a:gd name="connsiteX17" fmla="*/ 2928935 w 3669507"/>
              <a:gd name="connsiteY17" fmla="*/ 195260 h 905417"/>
              <a:gd name="connsiteX18" fmla="*/ 2759868 w 3669507"/>
              <a:gd name="connsiteY18" fmla="*/ 223835 h 905417"/>
              <a:gd name="connsiteX19" fmla="*/ 2619375 w 3669507"/>
              <a:gd name="connsiteY19" fmla="*/ 392904 h 905417"/>
              <a:gd name="connsiteX20" fmla="*/ 2462212 w 3669507"/>
              <a:gd name="connsiteY20" fmla="*/ 628648 h 905417"/>
              <a:gd name="connsiteX21" fmla="*/ 2324100 w 3669507"/>
              <a:gd name="connsiteY21" fmla="*/ 792956 h 905417"/>
              <a:gd name="connsiteX22" fmla="*/ 2121693 w 3669507"/>
              <a:gd name="connsiteY22" fmla="*/ 904874 h 905417"/>
              <a:gd name="connsiteX23" fmla="*/ 1569243 w 3669507"/>
              <a:gd name="connsiteY23" fmla="*/ 659604 h 905417"/>
              <a:gd name="connsiteX24" fmla="*/ 1226344 w 3669507"/>
              <a:gd name="connsiteY24" fmla="*/ 750094 h 905417"/>
              <a:gd name="connsiteX25" fmla="*/ 883444 w 3669507"/>
              <a:gd name="connsiteY25" fmla="*/ 831054 h 905417"/>
              <a:gd name="connsiteX26" fmla="*/ 521494 w 3669507"/>
              <a:gd name="connsiteY26" fmla="*/ 881062 h 905417"/>
              <a:gd name="connsiteX27" fmla="*/ 202406 w 3669507"/>
              <a:gd name="connsiteY27" fmla="*/ 888206 h 905417"/>
              <a:gd name="connsiteX28" fmla="*/ 0 w 3669507"/>
              <a:gd name="connsiteY28" fmla="*/ 871537 h 905417"/>
              <a:gd name="connsiteX29" fmla="*/ 2382 w 3669507"/>
              <a:gd name="connsiteY29" fmla="*/ 0 h 905417"/>
              <a:gd name="connsiteX0" fmla="*/ 2382 w 3669507"/>
              <a:gd name="connsiteY0" fmla="*/ 0 h 985835"/>
              <a:gd name="connsiteX1" fmla="*/ 3669507 w 3669507"/>
              <a:gd name="connsiteY1" fmla="*/ 4761 h 985835"/>
              <a:gd name="connsiteX2" fmla="*/ 3657599 w 3669507"/>
              <a:gd name="connsiteY2" fmla="*/ 78578 h 985835"/>
              <a:gd name="connsiteX3" fmla="*/ 3648074 w 3669507"/>
              <a:gd name="connsiteY3" fmla="*/ 161922 h 985835"/>
              <a:gd name="connsiteX4" fmla="*/ 3648075 w 3669507"/>
              <a:gd name="connsiteY4" fmla="*/ 259553 h 985835"/>
              <a:gd name="connsiteX5" fmla="*/ 3590925 w 3669507"/>
              <a:gd name="connsiteY5" fmla="*/ 335753 h 985835"/>
              <a:gd name="connsiteX6" fmla="*/ 3519488 w 3669507"/>
              <a:gd name="connsiteY6" fmla="*/ 328609 h 985835"/>
              <a:gd name="connsiteX7" fmla="*/ 3462338 w 3669507"/>
              <a:gd name="connsiteY7" fmla="*/ 295272 h 985835"/>
              <a:gd name="connsiteX8" fmla="*/ 3464719 w 3669507"/>
              <a:gd name="connsiteY8" fmla="*/ 171447 h 985835"/>
              <a:gd name="connsiteX9" fmla="*/ 3414713 w 3669507"/>
              <a:gd name="connsiteY9" fmla="*/ 59528 h 985835"/>
              <a:gd name="connsiteX10" fmla="*/ 3307556 w 3669507"/>
              <a:gd name="connsiteY10" fmla="*/ 71435 h 985835"/>
              <a:gd name="connsiteX11" fmla="*/ 3267074 w 3669507"/>
              <a:gd name="connsiteY11" fmla="*/ 195260 h 985835"/>
              <a:gd name="connsiteX12" fmla="*/ 3243263 w 3669507"/>
              <a:gd name="connsiteY12" fmla="*/ 304797 h 985835"/>
              <a:gd name="connsiteX13" fmla="*/ 3226594 w 3669507"/>
              <a:gd name="connsiteY13" fmla="*/ 390522 h 985835"/>
              <a:gd name="connsiteX14" fmla="*/ 3148013 w 3669507"/>
              <a:gd name="connsiteY14" fmla="*/ 433384 h 985835"/>
              <a:gd name="connsiteX15" fmla="*/ 3083719 w 3669507"/>
              <a:gd name="connsiteY15" fmla="*/ 316703 h 985835"/>
              <a:gd name="connsiteX16" fmla="*/ 3026569 w 3669507"/>
              <a:gd name="connsiteY16" fmla="*/ 188116 h 985835"/>
              <a:gd name="connsiteX17" fmla="*/ 2928935 w 3669507"/>
              <a:gd name="connsiteY17" fmla="*/ 195260 h 985835"/>
              <a:gd name="connsiteX18" fmla="*/ 2759868 w 3669507"/>
              <a:gd name="connsiteY18" fmla="*/ 223835 h 985835"/>
              <a:gd name="connsiteX19" fmla="*/ 2619375 w 3669507"/>
              <a:gd name="connsiteY19" fmla="*/ 392904 h 985835"/>
              <a:gd name="connsiteX20" fmla="*/ 2462212 w 3669507"/>
              <a:gd name="connsiteY20" fmla="*/ 628648 h 985835"/>
              <a:gd name="connsiteX21" fmla="*/ 2324100 w 3669507"/>
              <a:gd name="connsiteY21" fmla="*/ 792956 h 985835"/>
              <a:gd name="connsiteX22" fmla="*/ 2121693 w 3669507"/>
              <a:gd name="connsiteY22" fmla="*/ 904874 h 985835"/>
              <a:gd name="connsiteX23" fmla="*/ 1769268 w 3669507"/>
              <a:gd name="connsiteY23" fmla="*/ 985835 h 985835"/>
              <a:gd name="connsiteX24" fmla="*/ 1226344 w 3669507"/>
              <a:gd name="connsiteY24" fmla="*/ 750094 h 985835"/>
              <a:gd name="connsiteX25" fmla="*/ 883444 w 3669507"/>
              <a:gd name="connsiteY25" fmla="*/ 831054 h 985835"/>
              <a:gd name="connsiteX26" fmla="*/ 521494 w 3669507"/>
              <a:gd name="connsiteY26" fmla="*/ 881062 h 985835"/>
              <a:gd name="connsiteX27" fmla="*/ 202406 w 3669507"/>
              <a:gd name="connsiteY27" fmla="*/ 888206 h 985835"/>
              <a:gd name="connsiteX28" fmla="*/ 0 w 3669507"/>
              <a:gd name="connsiteY28" fmla="*/ 871537 h 985835"/>
              <a:gd name="connsiteX29" fmla="*/ 2382 w 3669507"/>
              <a:gd name="connsiteY29" fmla="*/ 0 h 985835"/>
              <a:gd name="connsiteX0" fmla="*/ 2382 w 3669507"/>
              <a:gd name="connsiteY0" fmla="*/ 0 h 985835"/>
              <a:gd name="connsiteX1" fmla="*/ 3669507 w 3669507"/>
              <a:gd name="connsiteY1" fmla="*/ 4761 h 985835"/>
              <a:gd name="connsiteX2" fmla="*/ 3657599 w 3669507"/>
              <a:gd name="connsiteY2" fmla="*/ 78578 h 985835"/>
              <a:gd name="connsiteX3" fmla="*/ 3648074 w 3669507"/>
              <a:gd name="connsiteY3" fmla="*/ 161922 h 985835"/>
              <a:gd name="connsiteX4" fmla="*/ 3648075 w 3669507"/>
              <a:gd name="connsiteY4" fmla="*/ 259553 h 985835"/>
              <a:gd name="connsiteX5" fmla="*/ 3590925 w 3669507"/>
              <a:gd name="connsiteY5" fmla="*/ 335753 h 985835"/>
              <a:gd name="connsiteX6" fmla="*/ 3519488 w 3669507"/>
              <a:gd name="connsiteY6" fmla="*/ 328609 h 985835"/>
              <a:gd name="connsiteX7" fmla="*/ 3462338 w 3669507"/>
              <a:gd name="connsiteY7" fmla="*/ 295272 h 985835"/>
              <a:gd name="connsiteX8" fmla="*/ 3464719 w 3669507"/>
              <a:gd name="connsiteY8" fmla="*/ 171447 h 985835"/>
              <a:gd name="connsiteX9" fmla="*/ 3414713 w 3669507"/>
              <a:gd name="connsiteY9" fmla="*/ 59528 h 985835"/>
              <a:gd name="connsiteX10" fmla="*/ 3307556 w 3669507"/>
              <a:gd name="connsiteY10" fmla="*/ 71435 h 985835"/>
              <a:gd name="connsiteX11" fmla="*/ 3267074 w 3669507"/>
              <a:gd name="connsiteY11" fmla="*/ 195260 h 985835"/>
              <a:gd name="connsiteX12" fmla="*/ 3243263 w 3669507"/>
              <a:gd name="connsiteY12" fmla="*/ 304797 h 985835"/>
              <a:gd name="connsiteX13" fmla="*/ 3226594 w 3669507"/>
              <a:gd name="connsiteY13" fmla="*/ 390522 h 985835"/>
              <a:gd name="connsiteX14" fmla="*/ 3148013 w 3669507"/>
              <a:gd name="connsiteY14" fmla="*/ 433384 h 985835"/>
              <a:gd name="connsiteX15" fmla="*/ 3083719 w 3669507"/>
              <a:gd name="connsiteY15" fmla="*/ 316703 h 985835"/>
              <a:gd name="connsiteX16" fmla="*/ 3026569 w 3669507"/>
              <a:gd name="connsiteY16" fmla="*/ 188116 h 985835"/>
              <a:gd name="connsiteX17" fmla="*/ 2928935 w 3669507"/>
              <a:gd name="connsiteY17" fmla="*/ 195260 h 985835"/>
              <a:gd name="connsiteX18" fmla="*/ 2759868 w 3669507"/>
              <a:gd name="connsiteY18" fmla="*/ 223835 h 985835"/>
              <a:gd name="connsiteX19" fmla="*/ 2619375 w 3669507"/>
              <a:gd name="connsiteY19" fmla="*/ 392904 h 985835"/>
              <a:gd name="connsiteX20" fmla="*/ 2462212 w 3669507"/>
              <a:gd name="connsiteY20" fmla="*/ 628648 h 985835"/>
              <a:gd name="connsiteX21" fmla="*/ 2324100 w 3669507"/>
              <a:gd name="connsiteY21" fmla="*/ 792956 h 985835"/>
              <a:gd name="connsiteX22" fmla="*/ 2121693 w 3669507"/>
              <a:gd name="connsiteY22" fmla="*/ 904874 h 985835"/>
              <a:gd name="connsiteX23" fmla="*/ 1769268 w 3669507"/>
              <a:gd name="connsiteY23" fmla="*/ 985835 h 985835"/>
              <a:gd name="connsiteX24" fmla="*/ 1226344 w 3669507"/>
              <a:gd name="connsiteY24" fmla="*/ 750094 h 985835"/>
              <a:gd name="connsiteX25" fmla="*/ 883444 w 3669507"/>
              <a:gd name="connsiteY25" fmla="*/ 831054 h 985835"/>
              <a:gd name="connsiteX26" fmla="*/ 521494 w 3669507"/>
              <a:gd name="connsiteY26" fmla="*/ 881062 h 985835"/>
              <a:gd name="connsiteX27" fmla="*/ 202406 w 3669507"/>
              <a:gd name="connsiteY27" fmla="*/ 888206 h 985835"/>
              <a:gd name="connsiteX28" fmla="*/ 0 w 3669507"/>
              <a:gd name="connsiteY28" fmla="*/ 871537 h 985835"/>
              <a:gd name="connsiteX29" fmla="*/ 2382 w 3669507"/>
              <a:gd name="connsiteY29" fmla="*/ 0 h 985835"/>
              <a:gd name="connsiteX0" fmla="*/ 2382 w 3669507"/>
              <a:gd name="connsiteY0" fmla="*/ 0 h 1021823"/>
              <a:gd name="connsiteX1" fmla="*/ 3669507 w 3669507"/>
              <a:gd name="connsiteY1" fmla="*/ 4761 h 1021823"/>
              <a:gd name="connsiteX2" fmla="*/ 3657599 w 3669507"/>
              <a:gd name="connsiteY2" fmla="*/ 78578 h 1021823"/>
              <a:gd name="connsiteX3" fmla="*/ 3648074 w 3669507"/>
              <a:gd name="connsiteY3" fmla="*/ 161922 h 1021823"/>
              <a:gd name="connsiteX4" fmla="*/ 3648075 w 3669507"/>
              <a:gd name="connsiteY4" fmla="*/ 259553 h 1021823"/>
              <a:gd name="connsiteX5" fmla="*/ 3590925 w 3669507"/>
              <a:gd name="connsiteY5" fmla="*/ 335753 h 1021823"/>
              <a:gd name="connsiteX6" fmla="*/ 3519488 w 3669507"/>
              <a:gd name="connsiteY6" fmla="*/ 328609 h 1021823"/>
              <a:gd name="connsiteX7" fmla="*/ 3462338 w 3669507"/>
              <a:gd name="connsiteY7" fmla="*/ 295272 h 1021823"/>
              <a:gd name="connsiteX8" fmla="*/ 3464719 w 3669507"/>
              <a:gd name="connsiteY8" fmla="*/ 171447 h 1021823"/>
              <a:gd name="connsiteX9" fmla="*/ 3414713 w 3669507"/>
              <a:gd name="connsiteY9" fmla="*/ 59528 h 1021823"/>
              <a:gd name="connsiteX10" fmla="*/ 3307556 w 3669507"/>
              <a:gd name="connsiteY10" fmla="*/ 71435 h 1021823"/>
              <a:gd name="connsiteX11" fmla="*/ 3267074 w 3669507"/>
              <a:gd name="connsiteY11" fmla="*/ 195260 h 1021823"/>
              <a:gd name="connsiteX12" fmla="*/ 3243263 w 3669507"/>
              <a:gd name="connsiteY12" fmla="*/ 304797 h 1021823"/>
              <a:gd name="connsiteX13" fmla="*/ 3226594 w 3669507"/>
              <a:gd name="connsiteY13" fmla="*/ 390522 h 1021823"/>
              <a:gd name="connsiteX14" fmla="*/ 3148013 w 3669507"/>
              <a:gd name="connsiteY14" fmla="*/ 433384 h 1021823"/>
              <a:gd name="connsiteX15" fmla="*/ 3083719 w 3669507"/>
              <a:gd name="connsiteY15" fmla="*/ 316703 h 1021823"/>
              <a:gd name="connsiteX16" fmla="*/ 3026569 w 3669507"/>
              <a:gd name="connsiteY16" fmla="*/ 188116 h 1021823"/>
              <a:gd name="connsiteX17" fmla="*/ 2928935 w 3669507"/>
              <a:gd name="connsiteY17" fmla="*/ 195260 h 1021823"/>
              <a:gd name="connsiteX18" fmla="*/ 2759868 w 3669507"/>
              <a:gd name="connsiteY18" fmla="*/ 223835 h 1021823"/>
              <a:gd name="connsiteX19" fmla="*/ 2619375 w 3669507"/>
              <a:gd name="connsiteY19" fmla="*/ 392904 h 1021823"/>
              <a:gd name="connsiteX20" fmla="*/ 2462212 w 3669507"/>
              <a:gd name="connsiteY20" fmla="*/ 628648 h 1021823"/>
              <a:gd name="connsiteX21" fmla="*/ 2324100 w 3669507"/>
              <a:gd name="connsiteY21" fmla="*/ 792956 h 1021823"/>
              <a:gd name="connsiteX22" fmla="*/ 2121693 w 3669507"/>
              <a:gd name="connsiteY22" fmla="*/ 904874 h 1021823"/>
              <a:gd name="connsiteX23" fmla="*/ 1769268 w 3669507"/>
              <a:gd name="connsiteY23" fmla="*/ 985835 h 1021823"/>
              <a:gd name="connsiteX24" fmla="*/ 1400175 w 3669507"/>
              <a:gd name="connsiteY24" fmla="*/ 1021556 h 1021823"/>
              <a:gd name="connsiteX25" fmla="*/ 883444 w 3669507"/>
              <a:gd name="connsiteY25" fmla="*/ 831054 h 1021823"/>
              <a:gd name="connsiteX26" fmla="*/ 521494 w 3669507"/>
              <a:gd name="connsiteY26" fmla="*/ 881062 h 1021823"/>
              <a:gd name="connsiteX27" fmla="*/ 202406 w 3669507"/>
              <a:gd name="connsiteY27" fmla="*/ 888206 h 1021823"/>
              <a:gd name="connsiteX28" fmla="*/ 0 w 3669507"/>
              <a:gd name="connsiteY28" fmla="*/ 871537 h 1021823"/>
              <a:gd name="connsiteX29" fmla="*/ 2382 w 3669507"/>
              <a:gd name="connsiteY29" fmla="*/ 0 h 1021823"/>
              <a:gd name="connsiteX0" fmla="*/ 2382 w 3669507"/>
              <a:gd name="connsiteY0" fmla="*/ 0 h 1054891"/>
              <a:gd name="connsiteX1" fmla="*/ 3669507 w 3669507"/>
              <a:gd name="connsiteY1" fmla="*/ 4761 h 1054891"/>
              <a:gd name="connsiteX2" fmla="*/ 3657599 w 3669507"/>
              <a:gd name="connsiteY2" fmla="*/ 78578 h 1054891"/>
              <a:gd name="connsiteX3" fmla="*/ 3648074 w 3669507"/>
              <a:gd name="connsiteY3" fmla="*/ 161922 h 1054891"/>
              <a:gd name="connsiteX4" fmla="*/ 3648075 w 3669507"/>
              <a:gd name="connsiteY4" fmla="*/ 259553 h 1054891"/>
              <a:gd name="connsiteX5" fmla="*/ 3590925 w 3669507"/>
              <a:gd name="connsiteY5" fmla="*/ 335753 h 1054891"/>
              <a:gd name="connsiteX6" fmla="*/ 3519488 w 3669507"/>
              <a:gd name="connsiteY6" fmla="*/ 328609 h 1054891"/>
              <a:gd name="connsiteX7" fmla="*/ 3462338 w 3669507"/>
              <a:gd name="connsiteY7" fmla="*/ 295272 h 1054891"/>
              <a:gd name="connsiteX8" fmla="*/ 3464719 w 3669507"/>
              <a:gd name="connsiteY8" fmla="*/ 171447 h 1054891"/>
              <a:gd name="connsiteX9" fmla="*/ 3414713 w 3669507"/>
              <a:gd name="connsiteY9" fmla="*/ 59528 h 1054891"/>
              <a:gd name="connsiteX10" fmla="*/ 3307556 w 3669507"/>
              <a:gd name="connsiteY10" fmla="*/ 71435 h 1054891"/>
              <a:gd name="connsiteX11" fmla="*/ 3267074 w 3669507"/>
              <a:gd name="connsiteY11" fmla="*/ 195260 h 1054891"/>
              <a:gd name="connsiteX12" fmla="*/ 3243263 w 3669507"/>
              <a:gd name="connsiteY12" fmla="*/ 304797 h 1054891"/>
              <a:gd name="connsiteX13" fmla="*/ 3226594 w 3669507"/>
              <a:gd name="connsiteY13" fmla="*/ 390522 h 1054891"/>
              <a:gd name="connsiteX14" fmla="*/ 3148013 w 3669507"/>
              <a:gd name="connsiteY14" fmla="*/ 433384 h 1054891"/>
              <a:gd name="connsiteX15" fmla="*/ 3083719 w 3669507"/>
              <a:gd name="connsiteY15" fmla="*/ 316703 h 1054891"/>
              <a:gd name="connsiteX16" fmla="*/ 3026569 w 3669507"/>
              <a:gd name="connsiteY16" fmla="*/ 188116 h 1054891"/>
              <a:gd name="connsiteX17" fmla="*/ 2928935 w 3669507"/>
              <a:gd name="connsiteY17" fmla="*/ 195260 h 1054891"/>
              <a:gd name="connsiteX18" fmla="*/ 2759868 w 3669507"/>
              <a:gd name="connsiteY18" fmla="*/ 223835 h 1054891"/>
              <a:gd name="connsiteX19" fmla="*/ 2619375 w 3669507"/>
              <a:gd name="connsiteY19" fmla="*/ 392904 h 1054891"/>
              <a:gd name="connsiteX20" fmla="*/ 2462212 w 3669507"/>
              <a:gd name="connsiteY20" fmla="*/ 628648 h 1054891"/>
              <a:gd name="connsiteX21" fmla="*/ 2324100 w 3669507"/>
              <a:gd name="connsiteY21" fmla="*/ 792956 h 1054891"/>
              <a:gd name="connsiteX22" fmla="*/ 2121693 w 3669507"/>
              <a:gd name="connsiteY22" fmla="*/ 904874 h 1054891"/>
              <a:gd name="connsiteX23" fmla="*/ 1769268 w 3669507"/>
              <a:gd name="connsiteY23" fmla="*/ 985835 h 1054891"/>
              <a:gd name="connsiteX24" fmla="*/ 1400175 w 3669507"/>
              <a:gd name="connsiteY24" fmla="*/ 1021556 h 1054891"/>
              <a:gd name="connsiteX25" fmla="*/ 964406 w 3669507"/>
              <a:gd name="connsiteY25" fmla="*/ 1054891 h 1054891"/>
              <a:gd name="connsiteX26" fmla="*/ 521494 w 3669507"/>
              <a:gd name="connsiteY26" fmla="*/ 881062 h 1054891"/>
              <a:gd name="connsiteX27" fmla="*/ 202406 w 3669507"/>
              <a:gd name="connsiteY27" fmla="*/ 888206 h 1054891"/>
              <a:gd name="connsiteX28" fmla="*/ 0 w 3669507"/>
              <a:gd name="connsiteY28" fmla="*/ 871537 h 1054891"/>
              <a:gd name="connsiteX29" fmla="*/ 2382 w 3669507"/>
              <a:gd name="connsiteY29" fmla="*/ 0 h 1054891"/>
              <a:gd name="connsiteX0" fmla="*/ 2382 w 3669507"/>
              <a:gd name="connsiteY0" fmla="*/ 0 h 1067063"/>
              <a:gd name="connsiteX1" fmla="*/ 3669507 w 3669507"/>
              <a:gd name="connsiteY1" fmla="*/ 4761 h 1067063"/>
              <a:gd name="connsiteX2" fmla="*/ 3657599 w 3669507"/>
              <a:gd name="connsiteY2" fmla="*/ 78578 h 1067063"/>
              <a:gd name="connsiteX3" fmla="*/ 3648074 w 3669507"/>
              <a:gd name="connsiteY3" fmla="*/ 161922 h 1067063"/>
              <a:gd name="connsiteX4" fmla="*/ 3648075 w 3669507"/>
              <a:gd name="connsiteY4" fmla="*/ 259553 h 1067063"/>
              <a:gd name="connsiteX5" fmla="*/ 3590925 w 3669507"/>
              <a:gd name="connsiteY5" fmla="*/ 335753 h 1067063"/>
              <a:gd name="connsiteX6" fmla="*/ 3519488 w 3669507"/>
              <a:gd name="connsiteY6" fmla="*/ 328609 h 1067063"/>
              <a:gd name="connsiteX7" fmla="*/ 3462338 w 3669507"/>
              <a:gd name="connsiteY7" fmla="*/ 295272 h 1067063"/>
              <a:gd name="connsiteX8" fmla="*/ 3464719 w 3669507"/>
              <a:gd name="connsiteY8" fmla="*/ 171447 h 1067063"/>
              <a:gd name="connsiteX9" fmla="*/ 3414713 w 3669507"/>
              <a:gd name="connsiteY9" fmla="*/ 59528 h 1067063"/>
              <a:gd name="connsiteX10" fmla="*/ 3307556 w 3669507"/>
              <a:gd name="connsiteY10" fmla="*/ 71435 h 1067063"/>
              <a:gd name="connsiteX11" fmla="*/ 3267074 w 3669507"/>
              <a:gd name="connsiteY11" fmla="*/ 195260 h 1067063"/>
              <a:gd name="connsiteX12" fmla="*/ 3243263 w 3669507"/>
              <a:gd name="connsiteY12" fmla="*/ 304797 h 1067063"/>
              <a:gd name="connsiteX13" fmla="*/ 3226594 w 3669507"/>
              <a:gd name="connsiteY13" fmla="*/ 390522 h 1067063"/>
              <a:gd name="connsiteX14" fmla="*/ 3148013 w 3669507"/>
              <a:gd name="connsiteY14" fmla="*/ 433384 h 1067063"/>
              <a:gd name="connsiteX15" fmla="*/ 3083719 w 3669507"/>
              <a:gd name="connsiteY15" fmla="*/ 316703 h 1067063"/>
              <a:gd name="connsiteX16" fmla="*/ 3026569 w 3669507"/>
              <a:gd name="connsiteY16" fmla="*/ 188116 h 1067063"/>
              <a:gd name="connsiteX17" fmla="*/ 2928935 w 3669507"/>
              <a:gd name="connsiteY17" fmla="*/ 195260 h 1067063"/>
              <a:gd name="connsiteX18" fmla="*/ 2759868 w 3669507"/>
              <a:gd name="connsiteY18" fmla="*/ 223835 h 1067063"/>
              <a:gd name="connsiteX19" fmla="*/ 2619375 w 3669507"/>
              <a:gd name="connsiteY19" fmla="*/ 392904 h 1067063"/>
              <a:gd name="connsiteX20" fmla="*/ 2462212 w 3669507"/>
              <a:gd name="connsiteY20" fmla="*/ 628648 h 1067063"/>
              <a:gd name="connsiteX21" fmla="*/ 2324100 w 3669507"/>
              <a:gd name="connsiteY21" fmla="*/ 792956 h 1067063"/>
              <a:gd name="connsiteX22" fmla="*/ 2121693 w 3669507"/>
              <a:gd name="connsiteY22" fmla="*/ 904874 h 1067063"/>
              <a:gd name="connsiteX23" fmla="*/ 1769268 w 3669507"/>
              <a:gd name="connsiteY23" fmla="*/ 985835 h 1067063"/>
              <a:gd name="connsiteX24" fmla="*/ 1400175 w 3669507"/>
              <a:gd name="connsiteY24" fmla="*/ 1021556 h 1067063"/>
              <a:gd name="connsiteX25" fmla="*/ 1064419 w 3669507"/>
              <a:gd name="connsiteY25" fmla="*/ 1050128 h 1067063"/>
              <a:gd name="connsiteX26" fmla="*/ 964406 w 3669507"/>
              <a:gd name="connsiteY26" fmla="*/ 1054891 h 1067063"/>
              <a:gd name="connsiteX27" fmla="*/ 521494 w 3669507"/>
              <a:gd name="connsiteY27" fmla="*/ 881062 h 1067063"/>
              <a:gd name="connsiteX28" fmla="*/ 202406 w 3669507"/>
              <a:gd name="connsiteY28" fmla="*/ 888206 h 1067063"/>
              <a:gd name="connsiteX29" fmla="*/ 0 w 3669507"/>
              <a:gd name="connsiteY29" fmla="*/ 871537 h 1067063"/>
              <a:gd name="connsiteX30" fmla="*/ 2382 w 3669507"/>
              <a:gd name="connsiteY30" fmla="*/ 0 h 1067063"/>
              <a:gd name="connsiteX0" fmla="*/ 2382 w 3669507"/>
              <a:gd name="connsiteY0" fmla="*/ 0 h 1060493"/>
              <a:gd name="connsiteX1" fmla="*/ 3669507 w 3669507"/>
              <a:gd name="connsiteY1" fmla="*/ 4761 h 1060493"/>
              <a:gd name="connsiteX2" fmla="*/ 3657599 w 3669507"/>
              <a:gd name="connsiteY2" fmla="*/ 78578 h 1060493"/>
              <a:gd name="connsiteX3" fmla="*/ 3648074 w 3669507"/>
              <a:gd name="connsiteY3" fmla="*/ 161922 h 1060493"/>
              <a:gd name="connsiteX4" fmla="*/ 3648075 w 3669507"/>
              <a:gd name="connsiteY4" fmla="*/ 259553 h 1060493"/>
              <a:gd name="connsiteX5" fmla="*/ 3590925 w 3669507"/>
              <a:gd name="connsiteY5" fmla="*/ 335753 h 1060493"/>
              <a:gd name="connsiteX6" fmla="*/ 3519488 w 3669507"/>
              <a:gd name="connsiteY6" fmla="*/ 328609 h 1060493"/>
              <a:gd name="connsiteX7" fmla="*/ 3462338 w 3669507"/>
              <a:gd name="connsiteY7" fmla="*/ 295272 h 1060493"/>
              <a:gd name="connsiteX8" fmla="*/ 3464719 w 3669507"/>
              <a:gd name="connsiteY8" fmla="*/ 171447 h 1060493"/>
              <a:gd name="connsiteX9" fmla="*/ 3414713 w 3669507"/>
              <a:gd name="connsiteY9" fmla="*/ 59528 h 1060493"/>
              <a:gd name="connsiteX10" fmla="*/ 3307556 w 3669507"/>
              <a:gd name="connsiteY10" fmla="*/ 71435 h 1060493"/>
              <a:gd name="connsiteX11" fmla="*/ 3267074 w 3669507"/>
              <a:gd name="connsiteY11" fmla="*/ 195260 h 1060493"/>
              <a:gd name="connsiteX12" fmla="*/ 3243263 w 3669507"/>
              <a:gd name="connsiteY12" fmla="*/ 304797 h 1060493"/>
              <a:gd name="connsiteX13" fmla="*/ 3226594 w 3669507"/>
              <a:gd name="connsiteY13" fmla="*/ 390522 h 1060493"/>
              <a:gd name="connsiteX14" fmla="*/ 3148013 w 3669507"/>
              <a:gd name="connsiteY14" fmla="*/ 433384 h 1060493"/>
              <a:gd name="connsiteX15" fmla="*/ 3083719 w 3669507"/>
              <a:gd name="connsiteY15" fmla="*/ 316703 h 1060493"/>
              <a:gd name="connsiteX16" fmla="*/ 3026569 w 3669507"/>
              <a:gd name="connsiteY16" fmla="*/ 188116 h 1060493"/>
              <a:gd name="connsiteX17" fmla="*/ 2928935 w 3669507"/>
              <a:gd name="connsiteY17" fmla="*/ 195260 h 1060493"/>
              <a:gd name="connsiteX18" fmla="*/ 2759868 w 3669507"/>
              <a:gd name="connsiteY18" fmla="*/ 223835 h 1060493"/>
              <a:gd name="connsiteX19" fmla="*/ 2619375 w 3669507"/>
              <a:gd name="connsiteY19" fmla="*/ 392904 h 1060493"/>
              <a:gd name="connsiteX20" fmla="*/ 2462212 w 3669507"/>
              <a:gd name="connsiteY20" fmla="*/ 628648 h 1060493"/>
              <a:gd name="connsiteX21" fmla="*/ 2324100 w 3669507"/>
              <a:gd name="connsiteY21" fmla="*/ 792956 h 1060493"/>
              <a:gd name="connsiteX22" fmla="*/ 2121693 w 3669507"/>
              <a:gd name="connsiteY22" fmla="*/ 904874 h 1060493"/>
              <a:gd name="connsiteX23" fmla="*/ 1769268 w 3669507"/>
              <a:gd name="connsiteY23" fmla="*/ 985835 h 1060493"/>
              <a:gd name="connsiteX24" fmla="*/ 1400175 w 3669507"/>
              <a:gd name="connsiteY24" fmla="*/ 1021556 h 1060493"/>
              <a:gd name="connsiteX25" fmla="*/ 1064419 w 3669507"/>
              <a:gd name="connsiteY25" fmla="*/ 1050128 h 1060493"/>
              <a:gd name="connsiteX26" fmla="*/ 964406 w 3669507"/>
              <a:gd name="connsiteY26" fmla="*/ 1045366 h 1060493"/>
              <a:gd name="connsiteX27" fmla="*/ 521494 w 3669507"/>
              <a:gd name="connsiteY27" fmla="*/ 881062 h 1060493"/>
              <a:gd name="connsiteX28" fmla="*/ 202406 w 3669507"/>
              <a:gd name="connsiteY28" fmla="*/ 888206 h 1060493"/>
              <a:gd name="connsiteX29" fmla="*/ 0 w 3669507"/>
              <a:gd name="connsiteY29" fmla="*/ 871537 h 1060493"/>
              <a:gd name="connsiteX30" fmla="*/ 2382 w 3669507"/>
              <a:gd name="connsiteY30" fmla="*/ 0 h 1060493"/>
              <a:gd name="connsiteX0" fmla="*/ 2382 w 3669507"/>
              <a:gd name="connsiteY0" fmla="*/ 0 h 1060493"/>
              <a:gd name="connsiteX1" fmla="*/ 3669507 w 3669507"/>
              <a:gd name="connsiteY1" fmla="*/ 4761 h 1060493"/>
              <a:gd name="connsiteX2" fmla="*/ 3657599 w 3669507"/>
              <a:gd name="connsiteY2" fmla="*/ 78578 h 1060493"/>
              <a:gd name="connsiteX3" fmla="*/ 3648074 w 3669507"/>
              <a:gd name="connsiteY3" fmla="*/ 161922 h 1060493"/>
              <a:gd name="connsiteX4" fmla="*/ 3648075 w 3669507"/>
              <a:gd name="connsiteY4" fmla="*/ 259553 h 1060493"/>
              <a:gd name="connsiteX5" fmla="*/ 3590925 w 3669507"/>
              <a:gd name="connsiteY5" fmla="*/ 335753 h 1060493"/>
              <a:gd name="connsiteX6" fmla="*/ 3519488 w 3669507"/>
              <a:gd name="connsiteY6" fmla="*/ 328609 h 1060493"/>
              <a:gd name="connsiteX7" fmla="*/ 3462338 w 3669507"/>
              <a:gd name="connsiteY7" fmla="*/ 295272 h 1060493"/>
              <a:gd name="connsiteX8" fmla="*/ 3464719 w 3669507"/>
              <a:gd name="connsiteY8" fmla="*/ 171447 h 1060493"/>
              <a:gd name="connsiteX9" fmla="*/ 3414713 w 3669507"/>
              <a:gd name="connsiteY9" fmla="*/ 59528 h 1060493"/>
              <a:gd name="connsiteX10" fmla="*/ 3307556 w 3669507"/>
              <a:gd name="connsiteY10" fmla="*/ 71435 h 1060493"/>
              <a:gd name="connsiteX11" fmla="*/ 3267074 w 3669507"/>
              <a:gd name="connsiteY11" fmla="*/ 195260 h 1060493"/>
              <a:gd name="connsiteX12" fmla="*/ 3243263 w 3669507"/>
              <a:gd name="connsiteY12" fmla="*/ 304797 h 1060493"/>
              <a:gd name="connsiteX13" fmla="*/ 3226594 w 3669507"/>
              <a:gd name="connsiteY13" fmla="*/ 390522 h 1060493"/>
              <a:gd name="connsiteX14" fmla="*/ 3148013 w 3669507"/>
              <a:gd name="connsiteY14" fmla="*/ 433384 h 1060493"/>
              <a:gd name="connsiteX15" fmla="*/ 3083719 w 3669507"/>
              <a:gd name="connsiteY15" fmla="*/ 316703 h 1060493"/>
              <a:gd name="connsiteX16" fmla="*/ 3026569 w 3669507"/>
              <a:gd name="connsiteY16" fmla="*/ 188116 h 1060493"/>
              <a:gd name="connsiteX17" fmla="*/ 2928935 w 3669507"/>
              <a:gd name="connsiteY17" fmla="*/ 195260 h 1060493"/>
              <a:gd name="connsiteX18" fmla="*/ 2759868 w 3669507"/>
              <a:gd name="connsiteY18" fmla="*/ 223835 h 1060493"/>
              <a:gd name="connsiteX19" fmla="*/ 2619375 w 3669507"/>
              <a:gd name="connsiteY19" fmla="*/ 392904 h 1060493"/>
              <a:gd name="connsiteX20" fmla="*/ 2462212 w 3669507"/>
              <a:gd name="connsiteY20" fmla="*/ 628648 h 1060493"/>
              <a:gd name="connsiteX21" fmla="*/ 2324100 w 3669507"/>
              <a:gd name="connsiteY21" fmla="*/ 792956 h 1060493"/>
              <a:gd name="connsiteX22" fmla="*/ 2121693 w 3669507"/>
              <a:gd name="connsiteY22" fmla="*/ 904874 h 1060493"/>
              <a:gd name="connsiteX23" fmla="*/ 1769268 w 3669507"/>
              <a:gd name="connsiteY23" fmla="*/ 985835 h 1060493"/>
              <a:gd name="connsiteX24" fmla="*/ 1400175 w 3669507"/>
              <a:gd name="connsiteY24" fmla="*/ 1021556 h 1060493"/>
              <a:gd name="connsiteX25" fmla="*/ 1193007 w 3669507"/>
              <a:gd name="connsiteY25" fmla="*/ 1050128 h 1060493"/>
              <a:gd name="connsiteX26" fmla="*/ 964406 w 3669507"/>
              <a:gd name="connsiteY26" fmla="*/ 1045366 h 1060493"/>
              <a:gd name="connsiteX27" fmla="*/ 521494 w 3669507"/>
              <a:gd name="connsiteY27" fmla="*/ 881062 h 1060493"/>
              <a:gd name="connsiteX28" fmla="*/ 202406 w 3669507"/>
              <a:gd name="connsiteY28" fmla="*/ 888206 h 1060493"/>
              <a:gd name="connsiteX29" fmla="*/ 0 w 3669507"/>
              <a:gd name="connsiteY29" fmla="*/ 871537 h 1060493"/>
              <a:gd name="connsiteX30" fmla="*/ 2382 w 3669507"/>
              <a:gd name="connsiteY30" fmla="*/ 0 h 1060493"/>
              <a:gd name="connsiteX0" fmla="*/ 2382 w 3669507"/>
              <a:gd name="connsiteY0" fmla="*/ 0 h 1057360"/>
              <a:gd name="connsiteX1" fmla="*/ 3669507 w 3669507"/>
              <a:gd name="connsiteY1" fmla="*/ 4761 h 1057360"/>
              <a:gd name="connsiteX2" fmla="*/ 3657599 w 3669507"/>
              <a:gd name="connsiteY2" fmla="*/ 78578 h 1057360"/>
              <a:gd name="connsiteX3" fmla="*/ 3648074 w 3669507"/>
              <a:gd name="connsiteY3" fmla="*/ 161922 h 1057360"/>
              <a:gd name="connsiteX4" fmla="*/ 3648075 w 3669507"/>
              <a:gd name="connsiteY4" fmla="*/ 259553 h 1057360"/>
              <a:gd name="connsiteX5" fmla="*/ 3590925 w 3669507"/>
              <a:gd name="connsiteY5" fmla="*/ 335753 h 1057360"/>
              <a:gd name="connsiteX6" fmla="*/ 3519488 w 3669507"/>
              <a:gd name="connsiteY6" fmla="*/ 328609 h 1057360"/>
              <a:gd name="connsiteX7" fmla="*/ 3462338 w 3669507"/>
              <a:gd name="connsiteY7" fmla="*/ 295272 h 1057360"/>
              <a:gd name="connsiteX8" fmla="*/ 3464719 w 3669507"/>
              <a:gd name="connsiteY8" fmla="*/ 171447 h 1057360"/>
              <a:gd name="connsiteX9" fmla="*/ 3414713 w 3669507"/>
              <a:gd name="connsiteY9" fmla="*/ 59528 h 1057360"/>
              <a:gd name="connsiteX10" fmla="*/ 3307556 w 3669507"/>
              <a:gd name="connsiteY10" fmla="*/ 71435 h 1057360"/>
              <a:gd name="connsiteX11" fmla="*/ 3267074 w 3669507"/>
              <a:gd name="connsiteY11" fmla="*/ 195260 h 1057360"/>
              <a:gd name="connsiteX12" fmla="*/ 3243263 w 3669507"/>
              <a:gd name="connsiteY12" fmla="*/ 304797 h 1057360"/>
              <a:gd name="connsiteX13" fmla="*/ 3226594 w 3669507"/>
              <a:gd name="connsiteY13" fmla="*/ 390522 h 1057360"/>
              <a:gd name="connsiteX14" fmla="*/ 3148013 w 3669507"/>
              <a:gd name="connsiteY14" fmla="*/ 433384 h 1057360"/>
              <a:gd name="connsiteX15" fmla="*/ 3083719 w 3669507"/>
              <a:gd name="connsiteY15" fmla="*/ 316703 h 1057360"/>
              <a:gd name="connsiteX16" fmla="*/ 3026569 w 3669507"/>
              <a:gd name="connsiteY16" fmla="*/ 188116 h 1057360"/>
              <a:gd name="connsiteX17" fmla="*/ 2928935 w 3669507"/>
              <a:gd name="connsiteY17" fmla="*/ 195260 h 1057360"/>
              <a:gd name="connsiteX18" fmla="*/ 2759868 w 3669507"/>
              <a:gd name="connsiteY18" fmla="*/ 223835 h 1057360"/>
              <a:gd name="connsiteX19" fmla="*/ 2619375 w 3669507"/>
              <a:gd name="connsiteY19" fmla="*/ 392904 h 1057360"/>
              <a:gd name="connsiteX20" fmla="*/ 2462212 w 3669507"/>
              <a:gd name="connsiteY20" fmla="*/ 628648 h 1057360"/>
              <a:gd name="connsiteX21" fmla="*/ 2324100 w 3669507"/>
              <a:gd name="connsiteY21" fmla="*/ 792956 h 1057360"/>
              <a:gd name="connsiteX22" fmla="*/ 2121693 w 3669507"/>
              <a:gd name="connsiteY22" fmla="*/ 904874 h 1057360"/>
              <a:gd name="connsiteX23" fmla="*/ 1769268 w 3669507"/>
              <a:gd name="connsiteY23" fmla="*/ 985835 h 1057360"/>
              <a:gd name="connsiteX24" fmla="*/ 1400175 w 3669507"/>
              <a:gd name="connsiteY24" fmla="*/ 1021556 h 1057360"/>
              <a:gd name="connsiteX25" fmla="*/ 1193007 w 3669507"/>
              <a:gd name="connsiteY25" fmla="*/ 1050128 h 1057360"/>
              <a:gd name="connsiteX26" fmla="*/ 964406 w 3669507"/>
              <a:gd name="connsiteY26" fmla="*/ 1045366 h 1057360"/>
              <a:gd name="connsiteX27" fmla="*/ 521494 w 3669507"/>
              <a:gd name="connsiteY27" fmla="*/ 881062 h 1057360"/>
              <a:gd name="connsiteX28" fmla="*/ 202406 w 3669507"/>
              <a:gd name="connsiteY28" fmla="*/ 888206 h 1057360"/>
              <a:gd name="connsiteX29" fmla="*/ 0 w 3669507"/>
              <a:gd name="connsiteY29" fmla="*/ 871537 h 1057360"/>
              <a:gd name="connsiteX30" fmla="*/ 2382 w 3669507"/>
              <a:gd name="connsiteY30" fmla="*/ 0 h 1057360"/>
              <a:gd name="connsiteX0" fmla="*/ 2382 w 3669507"/>
              <a:gd name="connsiteY0" fmla="*/ 0 h 1050128"/>
              <a:gd name="connsiteX1" fmla="*/ 3669507 w 3669507"/>
              <a:gd name="connsiteY1" fmla="*/ 4761 h 1050128"/>
              <a:gd name="connsiteX2" fmla="*/ 3657599 w 3669507"/>
              <a:gd name="connsiteY2" fmla="*/ 78578 h 1050128"/>
              <a:gd name="connsiteX3" fmla="*/ 3648074 w 3669507"/>
              <a:gd name="connsiteY3" fmla="*/ 161922 h 1050128"/>
              <a:gd name="connsiteX4" fmla="*/ 3648075 w 3669507"/>
              <a:gd name="connsiteY4" fmla="*/ 259553 h 1050128"/>
              <a:gd name="connsiteX5" fmla="*/ 3590925 w 3669507"/>
              <a:gd name="connsiteY5" fmla="*/ 335753 h 1050128"/>
              <a:gd name="connsiteX6" fmla="*/ 3519488 w 3669507"/>
              <a:gd name="connsiteY6" fmla="*/ 328609 h 1050128"/>
              <a:gd name="connsiteX7" fmla="*/ 3462338 w 3669507"/>
              <a:gd name="connsiteY7" fmla="*/ 295272 h 1050128"/>
              <a:gd name="connsiteX8" fmla="*/ 3464719 w 3669507"/>
              <a:gd name="connsiteY8" fmla="*/ 171447 h 1050128"/>
              <a:gd name="connsiteX9" fmla="*/ 3414713 w 3669507"/>
              <a:gd name="connsiteY9" fmla="*/ 59528 h 1050128"/>
              <a:gd name="connsiteX10" fmla="*/ 3307556 w 3669507"/>
              <a:gd name="connsiteY10" fmla="*/ 71435 h 1050128"/>
              <a:gd name="connsiteX11" fmla="*/ 3267074 w 3669507"/>
              <a:gd name="connsiteY11" fmla="*/ 195260 h 1050128"/>
              <a:gd name="connsiteX12" fmla="*/ 3243263 w 3669507"/>
              <a:gd name="connsiteY12" fmla="*/ 304797 h 1050128"/>
              <a:gd name="connsiteX13" fmla="*/ 3226594 w 3669507"/>
              <a:gd name="connsiteY13" fmla="*/ 390522 h 1050128"/>
              <a:gd name="connsiteX14" fmla="*/ 3148013 w 3669507"/>
              <a:gd name="connsiteY14" fmla="*/ 433384 h 1050128"/>
              <a:gd name="connsiteX15" fmla="*/ 3083719 w 3669507"/>
              <a:gd name="connsiteY15" fmla="*/ 316703 h 1050128"/>
              <a:gd name="connsiteX16" fmla="*/ 3026569 w 3669507"/>
              <a:gd name="connsiteY16" fmla="*/ 188116 h 1050128"/>
              <a:gd name="connsiteX17" fmla="*/ 2928935 w 3669507"/>
              <a:gd name="connsiteY17" fmla="*/ 195260 h 1050128"/>
              <a:gd name="connsiteX18" fmla="*/ 2759868 w 3669507"/>
              <a:gd name="connsiteY18" fmla="*/ 223835 h 1050128"/>
              <a:gd name="connsiteX19" fmla="*/ 2619375 w 3669507"/>
              <a:gd name="connsiteY19" fmla="*/ 392904 h 1050128"/>
              <a:gd name="connsiteX20" fmla="*/ 2462212 w 3669507"/>
              <a:gd name="connsiteY20" fmla="*/ 628648 h 1050128"/>
              <a:gd name="connsiteX21" fmla="*/ 2324100 w 3669507"/>
              <a:gd name="connsiteY21" fmla="*/ 792956 h 1050128"/>
              <a:gd name="connsiteX22" fmla="*/ 2121693 w 3669507"/>
              <a:gd name="connsiteY22" fmla="*/ 904874 h 1050128"/>
              <a:gd name="connsiteX23" fmla="*/ 1769268 w 3669507"/>
              <a:gd name="connsiteY23" fmla="*/ 985835 h 1050128"/>
              <a:gd name="connsiteX24" fmla="*/ 1400175 w 3669507"/>
              <a:gd name="connsiteY24" fmla="*/ 1021556 h 1050128"/>
              <a:gd name="connsiteX25" fmla="*/ 1193007 w 3669507"/>
              <a:gd name="connsiteY25" fmla="*/ 1050128 h 1050128"/>
              <a:gd name="connsiteX26" fmla="*/ 964406 w 3669507"/>
              <a:gd name="connsiteY26" fmla="*/ 1045366 h 1050128"/>
              <a:gd name="connsiteX27" fmla="*/ 521494 w 3669507"/>
              <a:gd name="connsiteY27" fmla="*/ 881062 h 1050128"/>
              <a:gd name="connsiteX28" fmla="*/ 202406 w 3669507"/>
              <a:gd name="connsiteY28" fmla="*/ 888206 h 1050128"/>
              <a:gd name="connsiteX29" fmla="*/ 0 w 3669507"/>
              <a:gd name="connsiteY29" fmla="*/ 871537 h 1050128"/>
              <a:gd name="connsiteX30" fmla="*/ 2382 w 3669507"/>
              <a:gd name="connsiteY30" fmla="*/ 0 h 1050128"/>
              <a:gd name="connsiteX0" fmla="*/ 0 w 3667125"/>
              <a:gd name="connsiteY0" fmla="*/ 0 h 1078706"/>
              <a:gd name="connsiteX1" fmla="*/ 3667125 w 3667125"/>
              <a:gd name="connsiteY1" fmla="*/ 4761 h 1078706"/>
              <a:gd name="connsiteX2" fmla="*/ 3655217 w 3667125"/>
              <a:gd name="connsiteY2" fmla="*/ 78578 h 1078706"/>
              <a:gd name="connsiteX3" fmla="*/ 3645692 w 3667125"/>
              <a:gd name="connsiteY3" fmla="*/ 161922 h 1078706"/>
              <a:gd name="connsiteX4" fmla="*/ 3645693 w 3667125"/>
              <a:gd name="connsiteY4" fmla="*/ 259553 h 1078706"/>
              <a:gd name="connsiteX5" fmla="*/ 3588543 w 3667125"/>
              <a:gd name="connsiteY5" fmla="*/ 335753 h 1078706"/>
              <a:gd name="connsiteX6" fmla="*/ 3517106 w 3667125"/>
              <a:gd name="connsiteY6" fmla="*/ 328609 h 1078706"/>
              <a:gd name="connsiteX7" fmla="*/ 3459956 w 3667125"/>
              <a:gd name="connsiteY7" fmla="*/ 295272 h 1078706"/>
              <a:gd name="connsiteX8" fmla="*/ 3462337 w 3667125"/>
              <a:gd name="connsiteY8" fmla="*/ 171447 h 1078706"/>
              <a:gd name="connsiteX9" fmla="*/ 3412331 w 3667125"/>
              <a:gd name="connsiteY9" fmla="*/ 59528 h 1078706"/>
              <a:gd name="connsiteX10" fmla="*/ 3305174 w 3667125"/>
              <a:gd name="connsiteY10" fmla="*/ 71435 h 1078706"/>
              <a:gd name="connsiteX11" fmla="*/ 3264692 w 3667125"/>
              <a:gd name="connsiteY11" fmla="*/ 195260 h 1078706"/>
              <a:gd name="connsiteX12" fmla="*/ 3240881 w 3667125"/>
              <a:gd name="connsiteY12" fmla="*/ 304797 h 1078706"/>
              <a:gd name="connsiteX13" fmla="*/ 3224212 w 3667125"/>
              <a:gd name="connsiteY13" fmla="*/ 390522 h 1078706"/>
              <a:gd name="connsiteX14" fmla="*/ 3145631 w 3667125"/>
              <a:gd name="connsiteY14" fmla="*/ 433384 h 1078706"/>
              <a:gd name="connsiteX15" fmla="*/ 3081337 w 3667125"/>
              <a:gd name="connsiteY15" fmla="*/ 316703 h 1078706"/>
              <a:gd name="connsiteX16" fmla="*/ 3024187 w 3667125"/>
              <a:gd name="connsiteY16" fmla="*/ 188116 h 1078706"/>
              <a:gd name="connsiteX17" fmla="*/ 2926553 w 3667125"/>
              <a:gd name="connsiteY17" fmla="*/ 195260 h 1078706"/>
              <a:gd name="connsiteX18" fmla="*/ 2757486 w 3667125"/>
              <a:gd name="connsiteY18" fmla="*/ 223835 h 1078706"/>
              <a:gd name="connsiteX19" fmla="*/ 2616993 w 3667125"/>
              <a:gd name="connsiteY19" fmla="*/ 392904 h 1078706"/>
              <a:gd name="connsiteX20" fmla="*/ 2459830 w 3667125"/>
              <a:gd name="connsiteY20" fmla="*/ 628648 h 1078706"/>
              <a:gd name="connsiteX21" fmla="*/ 2321718 w 3667125"/>
              <a:gd name="connsiteY21" fmla="*/ 792956 h 1078706"/>
              <a:gd name="connsiteX22" fmla="*/ 2119311 w 3667125"/>
              <a:gd name="connsiteY22" fmla="*/ 904874 h 1078706"/>
              <a:gd name="connsiteX23" fmla="*/ 1766886 w 3667125"/>
              <a:gd name="connsiteY23" fmla="*/ 985835 h 1078706"/>
              <a:gd name="connsiteX24" fmla="*/ 1397793 w 3667125"/>
              <a:gd name="connsiteY24" fmla="*/ 1021556 h 1078706"/>
              <a:gd name="connsiteX25" fmla="*/ 1190625 w 3667125"/>
              <a:gd name="connsiteY25" fmla="*/ 1050128 h 1078706"/>
              <a:gd name="connsiteX26" fmla="*/ 962024 w 3667125"/>
              <a:gd name="connsiteY26" fmla="*/ 1045366 h 1078706"/>
              <a:gd name="connsiteX27" fmla="*/ 519112 w 3667125"/>
              <a:gd name="connsiteY27" fmla="*/ 881062 h 1078706"/>
              <a:gd name="connsiteX28" fmla="*/ 200024 w 3667125"/>
              <a:gd name="connsiteY28" fmla="*/ 888206 h 1078706"/>
              <a:gd name="connsiteX29" fmla="*/ 4762 w 3667125"/>
              <a:gd name="connsiteY29" fmla="*/ 1078706 h 1078706"/>
              <a:gd name="connsiteX30" fmla="*/ 0 w 3667125"/>
              <a:gd name="connsiteY30" fmla="*/ 0 h 1078706"/>
              <a:gd name="connsiteX0" fmla="*/ 0 w 3667125"/>
              <a:gd name="connsiteY0" fmla="*/ 0 h 1092994"/>
              <a:gd name="connsiteX1" fmla="*/ 3667125 w 3667125"/>
              <a:gd name="connsiteY1" fmla="*/ 4761 h 1092994"/>
              <a:gd name="connsiteX2" fmla="*/ 3655217 w 3667125"/>
              <a:gd name="connsiteY2" fmla="*/ 78578 h 1092994"/>
              <a:gd name="connsiteX3" fmla="*/ 3645692 w 3667125"/>
              <a:gd name="connsiteY3" fmla="*/ 161922 h 1092994"/>
              <a:gd name="connsiteX4" fmla="*/ 3645693 w 3667125"/>
              <a:gd name="connsiteY4" fmla="*/ 259553 h 1092994"/>
              <a:gd name="connsiteX5" fmla="*/ 3588543 w 3667125"/>
              <a:gd name="connsiteY5" fmla="*/ 335753 h 1092994"/>
              <a:gd name="connsiteX6" fmla="*/ 3517106 w 3667125"/>
              <a:gd name="connsiteY6" fmla="*/ 328609 h 1092994"/>
              <a:gd name="connsiteX7" fmla="*/ 3459956 w 3667125"/>
              <a:gd name="connsiteY7" fmla="*/ 295272 h 1092994"/>
              <a:gd name="connsiteX8" fmla="*/ 3462337 w 3667125"/>
              <a:gd name="connsiteY8" fmla="*/ 171447 h 1092994"/>
              <a:gd name="connsiteX9" fmla="*/ 3412331 w 3667125"/>
              <a:gd name="connsiteY9" fmla="*/ 59528 h 1092994"/>
              <a:gd name="connsiteX10" fmla="*/ 3305174 w 3667125"/>
              <a:gd name="connsiteY10" fmla="*/ 71435 h 1092994"/>
              <a:gd name="connsiteX11" fmla="*/ 3264692 w 3667125"/>
              <a:gd name="connsiteY11" fmla="*/ 195260 h 1092994"/>
              <a:gd name="connsiteX12" fmla="*/ 3240881 w 3667125"/>
              <a:gd name="connsiteY12" fmla="*/ 304797 h 1092994"/>
              <a:gd name="connsiteX13" fmla="*/ 3224212 w 3667125"/>
              <a:gd name="connsiteY13" fmla="*/ 390522 h 1092994"/>
              <a:gd name="connsiteX14" fmla="*/ 3145631 w 3667125"/>
              <a:gd name="connsiteY14" fmla="*/ 433384 h 1092994"/>
              <a:gd name="connsiteX15" fmla="*/ 3081337 w 3667125"/>
              <a:gd name="connsiteY15" fmla="*/ 316703 h 1092994"/>
              <a:gd name="connsiteX16" fmla="*/ 3024187 w 3667125"/>
              <a:gd name="connsiteY16" fmla="*/ 188116 h 1092994"/>
              <a:gd name="connsiteX17" fmla="*/ 2926553 w 3667125"/>
              <a:gd name="connsiteY17" fmla="*/ 195260 h 1092994"/>
              <a:gd name="connsiteX18" fmla="*/ 2757486 w 3667125"/>
              <a:gd name="connsiteY18" fmla="*/ 223835 h 1092994"/>
              <a:gd name="connsiteX19" fmla="*/ 2616993 w 3667125"/>
              <a:gd name="connsiteY19" fmla="*/ 392904 h 1092994"/>
              <a:gd name="connsiteX20" fmla="*/ 2459830 w 3667125"/>
              <a:gd name="connsiteY20" fmla="*/ 628648 h 1092994"/>
              <a:gd name="connsiteX21" fmla="*/ 2321718 w 3667125"/>
              <a:gd name="connsiteY21" fmla="*/ 792956 h 1092994"/>
              <a:gd name="connsiteX22" fmla="*/ 2119311 w 3667125"/>
              <a:gd name="connsiteY22" fmla="*/ 904874 h 1092994"/>
              <a:gd name="connsiteX23" fmla="*/ 1766886 w 3667125"/>
              <a:gd name="connsiteY23" fmla="*/ 985835 h 1092994"/>
              <a:gd name="connsiteX24" fmla="*/ 1397793 w 3667125"/>
              <a:gd name="connsiteY24" fmla="*/ 1021556 h 1092994"/>
              <a:gd name="connsiteX25" fmla="*/ 1190625 w 3667125"/>
              <a:gd name="connsiteY25" fmla="*/ 1050128 h 1092994"/>
              <a:gd name="connsiteX26" fmla="*/ 962024 w 3667125"/>
              <a:gd name="connsiteY26" fmla="*/ 1045366 h 1092994"/>
              <a:gd name="connsiteX27" fmla="*/ 519112 w 3667125"/>
              <a:gd name="connsiteY27" fmla="*/ 881062 h 1092994"/>
              <a:gd name="connsiteX28" fmla="*/ 180974 w 3667125"/>
              <a:gd name="connsiteY28" fmla="*/ 1092994 h 1092994"/>
              <a:gd name="connsiteX29" fmla="*/ 4762 w 3667125"/>
              <a:gd name="connsiteY29" fmla="*/ 1078706 h 1092994"/>
              <a:gd name="connsiteX30" fmla="*/ 0 w 3667125"/>
              <a:gd name="connsiteY30" fmla="*/ 0 h 1092994"/>
              <a:gd name="connsiteX0" fmla="*/ 0 w 3667125"/>
              <a:gd name="connsiteY0" fmla="*/ 0 h 1092994"/>
              <a:gd name="connsiteX1" fmla="*/ 3667125 w 3667125"/>
              <a:gd name="connsiteY1" fmla="*/ 4761 h 1092994"/>
              <a:gd name="connsiteX2" fmla="*/ 3655217 w 3667125"/>
              <a:gd name="connsiteY2" fmla="*/ 78578 h 1092994"/>
              <a:gd name="connsiteX3" fmla="*/ 3645692 w 3667125"/>
              <a:gd name="connsiteY3" fmla="*/ 161922 h 1092994"/>
              <a:gd name="connsiteX4" fmla="*/ 3645693 w 3667125"/>
              <a:gd name="connsiteY4" fmla="*/ 259553 h 1092994"/>
              <a:gd name="connsiteX5" fmla="*/ 3588543 w 3667125"/>
              <a:gd name="connsiteY5" fmla="*/ 335753 h 1092994"/>
              <a:gd name="connsiteX6" fmla="*/ 3517106 w 3667125"/>
              <a:gd name="connsiteY6" fmla="*/ 328609 h 1092994"/>
              <a:gd name="connsiteX7" fmla="*/ 3459956 w 3667125"/>
              <a:gd name="connsiteY7" fmla="*/ 295272 h 1092994"/>
              <a:gd name="connsiteX8" fmla="*/ 3462337 w 3667125"/>
              <a:gd name="connsiteY8" fmla="*/ 171447 h 1092994"/>
              <a:gd name="connsiteX9" fmla="*/ 3412331 w 3667125"/>
              <a:gd name="connsiteY9" fmla="*/ 59528 h 1092994"/>
              <a:gd name="connsiteX10" fmla="*/ 3305174 w 3667125"/>
              <a:gd name="connsiteY10" fmla="*/ 71435 h 1092994"/>
              <a:gd name="connsiteX11" fmla="*/ 3264692 w 3667125"/>
              <a:gd name="connsiteY11" fmla="*/ 195260 h 1092994"/>
              <a:gd name="connsiteX12" fmla="*/ 3240881 w 3667125"/>
              <a:gd name="connsiteY12" fmla="*/ 304797 h 1092994"/>
              <a:gd name="connsiteX13" fmla="*/ 3224212 w 3667125"/>
              <a:gd name="connsiteY13" fmla="*/ 390522 h 1092994"/>
              <a:gd name="connsiteX14" fmla="*/ 3145631 w 3667125"/>
              <a:gd name="connsiteY14" fmla="*/ 433384 h 1092994"/>
              <a:gd name="connsiteX15" fmla="*/ 3081337 w 3667125"/>
              <a:gd name="connsiteY15" fmla="*/ 316703 h 1092994"/>
              <a:gd name="connsiteX16" fmla="*/ 3024187 w 3667125"/>
              <a:gd name="connsiteY16" fmla="*/ 188116 h 1092994"/>
              <a:gd name="connsiteX17" fmla="*/ 2926553 w 3667125"/>
              <a:gd name="connsiteY17" fmla="*/ 195260 h 1092994"/>
              <a:gd name="connsiteX18" fmla="*/ 2757486 w 3667125"/>
              <a:gd name="connsiteY18" fmla="*/ 223835 h 1092994"/>
              <a:gd name="connsiteX19" fmla="*/ 2616993 w 3667125"/>
              <a:gd name="connsiteY19" fmla="*/ 392904 h 1092994"/>
              <a:gd name="connsiteX20" fmla="*/ 2459830 w 3667125"/>
              <a:gd name="connsiteY20" fmla="*/ 628648 h 1092994"/>
              <a:gd name="connsiteX21" fmla="*/ 2321718 w 3667125"/>
              <a:gd name="connsiteY21" fmla="*/ 792956 h 1092994"/>
              <a:gd name="connsiteX22" fmla="*/ 2119311 w 3667125"/>
              <a:gd name="connsiteY22" fmla="*/ 904874 h 1092994"/>
              <a:gd name="connsiteX23" fmla="*/ 1766886 w 3667125"/>
              <a:gd name="connsiteY23" fmla="*/ 985835 h 1092994"/>
              <a:gd name="connsiteX24" fmla="*/ 1397793 w 3667125"/>
              <a:gd name="connsiteY24" fmla="*/ 1021556 h 1092994"/>
              <a:gd name="connsiteX25" fmla="*/ 1190625 w 3667125"/>
              <a:gd name="connsiteY25" fmla="*/ 1050128 h 1092994"/>
              <a:gd name="connsiteX26" fmla="*/ 962024 w 3667125"/>
              <a:gd name="connsiteY26" fmla="*/ 1045366 h 1092994"/>
              <a:gd name="connsiteX27" fmla="*/ 516730 w 3667125"/>
              <a:gd name="connsiteY27" fmla="*/ 1092993 h 1092994"/>
              <a:gd name="connsiteX28" fmla="*/ 180974 w 3667125"/>
              <a:gd name="connsiteY28" fmla="*/ 1092994 h 1092994"/>
              <a:gd name="connsiteX29" fmla="*/ 4762 w 3667125"/>
              <a:gd name="connsiteY29" fmla="*/ 1078706 h 1092994"/>
              <a:gd name="connsiteX30" fmla="*/ 0 w 3667125"/>
              <a:gd name="connsiteY30" fmla="*/ 0 h 109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67125" h="1092994">
                <a:moveTo>
                  <a:pt x="0" y="0"/>
                </a:moveTo>
                <a:lnTo>
                  <a:pt x="3667125" y="4761"/>
                </a:lnTo>
                <a:cubicBezTo>
                  <a:pt x="3661569" y="43654"/>
                  <a:pt x="3663552" y="14284"/>
                  <a:pt x="3655217" y="78578"/>
                </a:cubicBezTo>
                <a:cubicBezTo>
                  <a:pt x="3657995" y="109137"/>
                  <a:pt x="3642914" y="98422"/>
                  <a:pt x="3645692" y="161922"/>
                </a:cubicBezTo>
                <a:cubicBezTo>
                  <a:pt x="3629817" y="174622"/>
                  <a:pt x="3652837" y="200022"/>
                  <a:pt x="3645693" y="259553"/>
                </a:cubicBezTo>
                <a:cubicBezTo>
                  <a:pt x="3630215" y="271062"/>
                  <a:pt x="3640930" y="282969"/>
                  <a:pt x="3588543" y="335753"/>
                </a:cubicBezTo>
                <a:cubicBezTo>
                  <a:pt x="3569096" y="343690"/>
                  <a:pt x="3567113" y="350437"/>
                  <a:pt x="3517106" y="328609"/>
                </a:cubicBezTo>
                <a:cubicBezTo>
                  <a:pt x="3489325" y="317893"/>
                  <a:pt x="3521869" y="334959"/>
                  <a:pt x="3459956" y="295272"/>
                </a:cubicBezTo>
                <a:cubicBezTo>
                  <a:pt x="3460750" y="227407"/>
                  <a:pt x="3469482" y="238916"/>
                  <a:pt x="3462337" y="171447"/>
                </a:cubicBezTo>
                <a:cubicBezTo>
                  <a:pt x="3451621" y="144856"/>
                  <a:pt x="3465116" y="73022"/>
                  <a:pt x="3412331" y="59528"/>
                </a:cubicBezTo>
                <a:cubicBezTo>
                  <a:pt x="3359547" y="55560"/>
                  <a:pt x="3357959" y="60322"/>
                  <a:pt x="3305174" y="71435"/>
                </a:cubicBezTo>
                <a:cubicBezTo>
                  <a:pt x="3282949" y="88897"/>
                  <a:pt x="3280170" y="126600"/>
                  <a:pt x="3264692" y="195260"/>
                </a:cubicBezTo>
                <a:cubicBezTo>
                  <a:pt x="3245642" y="212722"/>
                  <a:pt x="3265091" y="248838"/>
                  <a:pt x="3240881" y="304797"/>
                </a:cubicBezTo>
                <a:cubicBezTo>
                  <a:pt x="3226991" y="316306"/>
                  <a:pt x="3249215" y="338531"/>
                  <a:pt x="3224212" y="390522"/>
                </a:cubicBezTo>
                <a:cubicBezTo>
                  <a:pt x="3211115" y="395284"/>
                  <a:pt x="3203575" y="414731"/>
                  <a:pt x="3145631" y="433384"/>
                </a:cubicBezTo>
                <a:cubicBezTo>
                  <a:pt x="3120628" y="421081"/>
                  <a:pt x="3102371" y="381393"/>
                  <a:pt x="3081337" y="316703"/>
                </a:cubicBezTo>
                <a:cubicBezTo>
                  <a:pt x="3058715" y="275825"/>
                  <a:pt x="3052762" y="221850"/>
                  <a:pt x="3024187" y="188116"/>
                </a:cubicBezTo>
                <a:cubicBezTo>
                  <a:pt x="2962275" y="190101"/>
                  <a:pt x="2996403" y="189307"/>
                  <a:pt x="2926553" y="195260"/>
                </a:cubicBezTo>
                <a:cubicBezTo>
                  <a:pt x="2856703" y="210739"/>
                  <a:pt x="2867023" y="204785"/>
                  <a:pt x="2757486" y="223835"/>
                </a:cubicBezTo>
                <a:cubicBezTo>
                  <a:pt x="2676524" y="316704"/>
                  <a:pt x="2682080" y="334166"/>
                  <a:pt x="2616993" y="392904"/>
                </a:cubicBezTo>
                <a:cubicBezTo>
                  <a:pt x="2566193" y="470691"/>
                  <a:pt x="2520154" y="572291"/>
                  <a:pt x="2459830" y="628648"/>
                </a:cubicBezTo>
                <a:cubicBezTo>
                  <a:pt x="2411412" y="692149"/>
                  <a:pt x="2374105" y="752079"/>
                  <a:pt x="2321718" y="792956"/>
                </a:cubicBezTo>
                <a:cubicBezTo>
                  <a:pt x="2266950" y="864790"/>
                  <a:pt x="2188367" y="890190"/>
                  <a:pt x="2119311" y="904874"/>
                </a:cubicBezTo>
                <a:cubicBezTo>
                  <a:pt x="2050255" y="919558"/>
                  <a:pt x="1866898" y="969564"/>
                  <a:pt x="1766886" y="985835"/>
                </a:cubicBezTo>
                <a:lnTo>
                  <a:pt x="1397793" y="1021556"/>
                </a:lnTo>
                <a:lnTo>
                  <a:pt x="1190625" y="1050128"/>
                </a:lnTo>
                <a:cubicBezTo>
                  <a:pt x="1115616" y="1043778"/>
                  <a:pt x="1053306" y="1046556"/>
                  <a:pt x="962024" y="1045366"/>
                </a:cubicBezTo>
                <a:lnTo>
                  <a:pt x="516730" y="1092993"/>
                </a:lnTo>
                <a:lnTo>
                  <a:pt x="180974" y="1092994"/>
                </a:lnTo>
                <a:lnTo>
                  <a:pt x="4762" y="1078706"/>
                </a:lnTo>
                <a:cubicBezTo>
                  <a:pt x="3175" y="719137"/>
                  <a:pt x="1587" y="359569"/>
                  <a:pt x="0" y="0"/>
                </a:cubicBezTo>
                <a:close/>
              </a:path>
            </a:pathLst>
          </a:cu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86" name="Freeform 85"/>
          <p:cNvSpPr/>
          <p:nvPr/>
        </p:nvSpPr>
        <p:spPr>
          <a:xfrm>
            <a:off x="5477846" y="5748497"/>
            <a:ext cx="808890" cy="429067"/>
          </a:xfrm>
          <a:custGeom>
            <a:avLst/>
            <a:gdLst>
              <a:gd name="connsiteX0" fmla="*/ 0 w 457200"/>
              <a:gd name="connsiteY0" fmla="*/ 0 h 64294"/>
              <a:gd name="connsiteX1" fmla="*/ 457200 w 457200"/>
              <a:gd name="connsiteY1" fmla="*/ 0 h 64294"/>
              <a:gd name="connsiteX2" fmla="*/ 328613 w 457200"/>
              <a:gd name="connsiteY2" fmla="*/ 33338 h 64294"/>
              <a:gd name="connsiteX3" fmla="*/ 219075 w 457200"/>
              <a:gd name="connsiteY3" fmla="*/ 64294 h 64294"/>
              <a:gd name="connsiteX4" fmla="*/ 97631 w 457200"/>
              <a:gd name="connsiteY4" fmla="*/ 50006 h 64294"/>
              <a:gd name="connsiteX5" fmla="*/ 0 w 457200"/>
              <a:gd name="connsiteY5" fmla="*/ 0 h 64294"/>
              <a:gd name="connsiteX0" fmla="*/ 0 w 581025"/>
              <a:gd name="connsiteY0" fmla="*/ 19050 h 64294"/>
              <a:gd name="connsiteX1" fmla="*/ 581025 w 581025"/>
              <a:gd name="connsiteY1" fmla="*/ 0 h 64294"/>
              <a:gd name="connsiteX2" fmla="*/ 452438 w 581025"/>
              <a:gd name="connsiteY2" fmla="*/ 33338 h 64294"/>
              <a:gd name="connsiteX3" fmla="*/ 342900 w 581025"/>
              <a:gd name="connsiteY3" fmla="*/ 64294 h 64294"/>
              <a:gd name="connsiteX4" fmla="*/ 221456 w 581025"/>
              <a:gd name="connsiteY4" fmla="*/ 50006 h 64294"/>
              <a:gd name="connsiteX5" fmla="*/ 0 w 581025"/>
              <a:gd name="connsiteY5" fmla="*/ 19050 h 64294"/>
              <a:gd name="connsiteX0" fmla="*/ 0 w 781050"/>
              <a:gd name="connsiteY0" fmla="*/ 19050 h 64294"/>
              <a:gd name="connsiteX1" fmla="*/ 781050 w 781050"/>
              <a:gd name="connsiteY1" fmla="*/ 0 h 64294"/>
              <a:gd name="connsiteX2" fmla="*/ 452438 w 781050"/>
              <a:gd name="connsiteY2" fmla="*/ 33338 h 64294"/>
              <a:gd name="connsiteX3" fmla="*/ 342900 w 781050"/>
              <a:gd name="connsiteY3" fmla="*/ 64294 h 64294"/>
              <a:gd name="connsiteX4" fmla="*/ 221456 w 781050"/>
              <a:gd name="connsiteY4" fmla="*/ 50006 h 64294"/>
              <a:gd name="connsiteX5" fmla="*/ 0 w 781050"/>
              <a:gd name="connsiteY5" fmla="*/ 19050 h 64294"/>
              <a:gd name="connsiteX0" fmla="*/ 0 w 781050"/>
              <a:gd name="connsiteY0" fmla="*/ 19050 h 107156"/>
              <a:gd name="connsiteX1" fmla="*/ 781050 w 781050"/>
              <a:gd name="connsiteY1" fmla="*/ 0 h 107156"/>
              <a:gd name="connsiteX2" fmla="*/ 452438 w 781050"/>
              <a:gd name="connsiteY2" fmla="*/ 33338 h 107156"/>
              <a:gd name="connsiteX3" fmla="*/ 342900 w 781050"/>
              <a:gd name="connsiteY3" fmla="*/ 64294 h 107156"/>
              <a:gd name="connsiteX4" fmla="*/ 154781 w 781050"/>
              <a:gd name="connsiteY4" fmla="*/ 107156 h 107156"/>
              <a:gd name="connsiteX5" fmla="*/ 0 w 781050"/>
              <a:gd name="connsiteY5" fmla="*/ 19050 h 107156"/>
              <a:gd name="connsiteX0" fmla="*/ 0 w 781050"/>
              <a:gd name="connsiteY0" fmla="*/ 19050 h 150019"/>
              <a:gd name="connsiteX1" fmla="*/ 781050 w 781050"/>
              <a:gd name="connsiteY1" fmla="*/ 0 h 150019"/>
              <a:gd name="connsiteX2" fmla="*/ 452438 w 781050"/>
              <a:gd name="connsiteY2" fmla="*/ 33338 h 150019"/>
              <a:gd name="connsiteX3" fmla="*/ 314325 w 781050"/>
              <a:gd name="connsiteY3" fmla="*/ 150019 h 150019"/>
              <a:gd name="connsiteX4" fmla="*/ 154781 w 781050"/>
              <a:gd name="connsiteY4" fmla="*/ 107156 h 150019"/>
              <a:gd name="connsiteX5" fmla="*/ 0 w 781050"/>
              <a:gd name="connsiteY5" fmla="*/ 19050 h 150019"/>
              <a:gd name="connsiteX0" fmla="*/ 0 w 781050"/>
              <a:gd name="connsiteY0" fmla="*/ 19050 h 150019"/>
              <a:gd name="connsiteX1" fmla="*/ 781050 w 781050"/>
              <a:gd name="connsiteY1" fmla="*/ 0 h 150019"/>
              <a:gd name="connsiteX2" fmla="*/ 500063 w 781050"/>
              <a:gd name="connsiteY2" fmla="*/ 119063 h 150019"/>
              <a:gd name="connsiteX3" fmla="*/ 314325 w 781050"/>
              <a:gd name="connsiteY3" fmla="*/ 150019 h 150019"/>
              <a:gd name="connsiteX4" fmla="*/ 154781 w 781050"/>
              <a:gd name="connsiteY4" fmla="*/ 107156 h 150019"/>
              <a:gd name="connsiteX5" fmla="*/ 0 w 781050"/>
              <a:gd name="connsiteY5" fmla="*/ 19050 h 150019"/>
              <a:gd name="connsiteX0" fmla="*/ 0 w 781050"/>
              <a:gd name="connsiteY0" fmla="*/ 19050 h 150019"/>
              <a:gd name="connsiteX1" fmla="*/ 781050 w 781050"/>
              <a:gd name="connsiteY1" fmla="*/ 0 h 150019"/>
              <a:gd name="connsiteX2" fmla="*/ 714375 w 781050"/>
              <a:gd name="connsiteY2" fmla="*/ 38100 h 150019"/>
              <a:gd name="connsiteX3" fmla="*/ 500063 w 781050"/>
              <a:gd name="connsiteY3" fmla="*/ 119063 h 150019"/>
              <a:gd name="connsiteX4" fmla="*/ 314325 w 781050"/>
              <a:gd name="connsiteY4" fmla="*/ 150019 h 150019"/>
              <a:gd name="connsiteX5" fmla="*/ 154781 w 781050"/>
              <a:gd name="connsiteY5" fmla="*/ 107156 h 150019"/>
              <a:gd name="connsiteX6" fmla="*/ 0 w 781050"/>
              <a:gd name="connsiteY6" fmla="*/ 19050 h 150019"/>
              <a:gd name="connsiteX0" fmla="*/ 0 w 790575"/>
              <a:gd name="connsiteY0" fmla="*/ 7144 h 150019"/>
              <a:gd name="connsiteX1" fmla="*/ 790575 w 790575"/>
              <a:gd name="connsiteY1" fmla="*/ 0 h 150019"/>
              <a:gd name="connsiteX2" fmla="*/ 723900 w 790575"/>
              <a:gd name="connsiteY2" fmla="*/ 38100 h 150019"/>
              <a:gd name="connsiteX3" fmla="*/ 509588 w 790575"/>
              <a:gd name="connsiteY3" fmla="*/ 119063 h 150019"/>
              <a:gd name="connsiteX4" fmla="*/ 323850 w 790575"/>
              <a:gd name="connsiteY4" fmla="*/ 150019 h 150019"/>
              <a:gd name="connsiteX5" fmla="*/ 164306 w 790575"/>
              <a:gd name="connsiteY5" fmla="*/ 107156 h 150019"/>
              <a:gd name="connsiteX6" fmla="*/ 0 w 790575"/>
              <a:gd name="connsiteY6" fmla="*/ 7144 h 150019"/>
              <a:gd name="connsiteX0" fmla="*/ 0 w 795337"/>
              <a:gd name="connsiteY0" fmla="*/ 0 h 142875"/>
              <a:gd name="connsiteX1" fmla="*/ 795337 w 795337"/>
              <a:gd name="connsiteY1" fmla="*/ 2381 h 142875"/>
              <a:gd name="connsiteX2" fmla="*/ 723900 w 795337"/>
              <a:gd name="connsiteY2" fmla="*/ 30956 h 142875"/>
              <a:gd name="connsiteX3" fmla="*/ 509588 w 795337"/>
              <a:gd name="connsiteY3" fmla="*/ 111919 h 142875"/>
              <a:gd name="connsiteX4" fmla="*/ 323850 w 795337"/>
              <a:gd name="connsiteY4" fmla="*/ 142875 h 142875"/>
              <a:gd name="connsiteX5" fmla="*/ 164306 w 795337"/>
              <a:gd name="connsiteY5" fmla="*/ 100012 h 142875"/>
              <a:gd name="connsiteX6" fmla="*/ 0 w 795337"/>
              <a:gd name="connsiteY6" fmla="*/ 0 h 142875"/>
              <a:gd name="connsiteX0" fmla="*/ 0 w 957262"/>
              <a:gd name="connsiteY0" fmla="*/ 0 h 142875"/>
              <a:gd name="connsiteX1" fmla="*/ 957262 w 957262"/>
              <a:gd name="connsiteY1" fmla="*/ 11906 h 142875"/>
              <a:gd name="connsiteX2" fmla="*/ 723900 w 957262"/>
              <a:gd name="connsiteY2" fmla="*/ 30956 h 142875"/>
              <a:gd name="connsiteX3" fmla="*/ 509588 w 957262"/>
              <a:gd name="connsiteY3" fmla="*/ 111919 h 142875"/>
              <a:gd name="connsiteX4" fmla="*/ 323850 w 957262"/>
              <a:gd name="connsiteY4" fmla="*/ 142875 h 142875"/>
              <a:gd name="connsiteX5" fmla="*/ 164306 w 957262"/>
              <a:gd name="connsiteY5" fmla="*/ 100012 h 142875"/>
              <a:gd name="connsiteX6" fmla="*/ 0 w 957262"/>
              <a:gd name="connsiteY6" fmla="*/ 0 h 142875"/>
              <a:gd name="connsiteX0" fmla="*/ 0 w 957262"/>
              <a:gd name="connsiteY0" fmla="*/ 0 h 142875"/>
              <a:gd name="connsiteX1" fmla="*/ 957262 w 957262"/>
              <a:gd name="connsiteY1" fmla="*/ 11906 h 142875"/>
              <a:gd name="connsiteX2" fmla="*/ 781050 w 957262"/>
              <a:gd name="connsiteY2" fmla="*/ 126206 h 142875"/>
              <a:gd name="connsiteX3" fmla="*/ 509588 w 957262"/>
              <a:gd name="connsiteY3" fmla="*/ 111919 h 142875"/>
              <a:gd name="connsiteX4" fmla="*/ 323850 w 957262"/>
              <a:gd name="connsiteY4" fmla="*/ 142875 h 142875"/>
              <a:gd name="connsiteX5" fmla="*/ 164306 w 957262"/>
              <a:gd name="connsiteY5" fmla="*/ 100012 h 142875"/>
              <a:gd name="connsiteX6" fmla="*/ 0 w 957262"/>
              <a:gd name="connsiteY6" fmla="*/ 0 h 142875"/>
              <a:gd name="connsiteX0" fmla="*/ 0 w 957262"/>
              <a:gd name="connsiteY0" fmla="*/ 0 h 264319"/>
              <a:gd name="connsiteX1" fmla="*/ 957262 w 957262"/>
              <a:gd name="connsiteY1" fmla="*/ 11906 h 264319"/>
              <a:gd name="connsiteX2" fmla="*/ 781050 w 957262"/>
              <a:gd name="connsiteY2" fmla="*/ 126206 h 264319"/>
              <a:gd name="connsiteX3" fmla="*/ 623888 w 957262"/>
              <a:gd name="connsiteY3" fmla="*/ 264319 h 264319"/>
              <a:gd name="connsiteX4" fmla="*/ 323850 w 957262"/>
              <a:gd name="connsiteY4" fmla="*/ 142875 h 264319"/>
              <a:gd name="connsiteX5" fmla="*/ 164306 w 957262"/>
              <a:gd name="connsiteY5" fmla="*/ 100012 h 264319"/>
              <a:gd name="connsiteX6" fmla="*/ 0 w 957262"/>
              <a:gd name="connsiteY6" fmla="*/ 0 h 264319"/>
              <a:gd name="connsiteX0" fmla="*/ 0 w 957262"/>
              <a:gd name="connsiteY0" fmla="*/ 0 h 381000"/>
              <a:gd name="connsiteX1" fmla="*/ 957262 w 957262"/>
              <a:gd name="connsiteY1" fmla="*/ 11906 h 381000"/>
              <a:gd name="connsiteX2" fmla="*/ 781050 w 957262"/>
              <a:gd name="connsiteY2" fmla="*/ 126206 h 381000"/>
              <a:gd name="connsiteX3" fmla="*/ 623888 w 957262"/>
              <a:gd name="connsiteY3" fmla="*/ 264319 h 381000"/>
              <a:gd name="connsiteX4" fmla="*/ 390525 w 957262"/>
              <a:gd name="connsiteY4" fmla="*/ 381000 h 381000"/>
              <a:gd name="connsiteX5" fmla="*/ 164306 w 957262"/>
              <a:gd name="connsiteY5" fmla="*/ 100012 h 381000"/>
              <a:gd name="connsiteX6" fmla="*/ 0 w 957262"/>
              <a:gd name="connsiteY6" fmla="*/ 0 h 381000"/>
              <a:gd name="connsiteX0" fmla="*/ 0 w 957262"/>
              <a:gd name="connsiteY0" fmla="*/ 0 h 381000"/>
              <a:gd name="connsiteX1" fmla="*/ 957262 w 957262"/>
              <a:gd name="connsiteY1" fmla="*/ 11906 h 381000"/>
              <a:gd name="connsiteX2" fmla="*/ 781050 w 957262"/>
              <a:gd name="connsiteY2" fmla="*/ 126206 h 381000"/>
              <a:gd name="connsiteX3" fmla="*/ 623888 w 957262"/>
              <a:gd name="connsiteY3" fmla="*/ 264319 h 381000"/>
              <a:gd name="connsiteX4" fmla="*/ 390525 w 957262"/>
              <a:gd name="connsiteY4" fmla="*/ 381000 h 381000"/>
              <a:gd name="connsiteX5" fmla="*/ 145256 w 957262"/>
              <a:gd name="connsiteY5" fmla="*/ 300037 h 381000"/>
              <a:gd name="connsiteX6" fmla="*/ 0 w 957262"/>
              <a:gd name="connsiteY6" fmla="*/ 0 h 381000"/>
              <a:gd name="connsiteX0" fmla="*/ 0 w 1071562"/>
              <a:gd name="connsiteY0" fmla="*/ 7144 h 369094"/>
              <a:gd name="connsiteX1" fmla="*/ 1071562 w 1071562"/>
              <a:gd name="connsiteY1" fmla="*/ 0 h 369094"/>
              <a:gd name="connsiteX2" fmla="*/ 895350 w 1071562"/>
              <a:gd name="connsiteY2" fmla="*/ 114300 h 369094"/>
              <a:gd name="connsiteX3" fmla="*/ 738188 w 1071562"/>
              <a:gd name="connsiteY3" fmla="*/ 252413 h 369094"/>
              <a:gd name="connsiteX4" fmla="*/ 504825 w 1071562"/>
              <a:gd name="connsiteY4" fmla="*/ 369094 h 369094"/>
              <a:gd name="connsiteX5" fmla="*/ 259556 w 1071562"/>
              <a:gd name="connsiteY5" fmla="*/ 288131 h 369094"/>
              <a:gd name="connsiteX6" fmla="*/ 0 w 1071562"/>
              <a:gd name="connsiteY6" fmla="*/ 7144 h 369094"/>
              <a:gd name="connsiteX0" fmla="*/ 0 w 1159669"/>
              <a:gd name="connsiteY0" fmla="*/ 14288 h 376238"/>
              <a:gd name="connsiteX1" fmla="*/ 1159669 w 1159669"/>
              <a:gd name="connsiteY1" fmla="*/ 0 h 376238"/>
              <a:gd name="connsiteX2" fmla="*/ 895350 w 1159669"/>
              <a:gd name="connsiteY2" fmla="*/ 121444 h 376238"/>
              <a:gd name="connsiteX3" fmla="*/ 738188 w 1159669"/>
              <a:gd name="connsiteY3" fmla="*/ 259557 h 376238"/>
              <a:gd name="connsiteX4" fmla="*/ 504825 w 1159669"/>
              <a:gd name="connsiteY4" fmla="*/ 376238 h 376238"/>
              <a:gd name="connsiteX5" fmla="*/ 259556 w 1159669"/>
              <a:gd name="connsiteY5" fmla="*/ 295275 h 376238"/>
              <a:gd name="connsiteX6" fmla="*/ 0 w 1159669"/>
              <a:gd name="connsiteY6" fmla="*/ 14288 h 376238"/>
              <a:gd name="connsiteX0" fmla="*/ 0 w 1240632"/>
              <a:gd name="connsiteY0" fmla="*/ 0 h 378618"/>
              <a:gd name="connsiteX1" fmla="*/ 1240632 w 1240632"/>
              <a:gd name="connsiteY1" fmla="*/ 2380 h 378618"/>
              <a:gd name="connsiteX2" fmla="*/ 976313 w 1240632"/>
              <a:gd name="connsiteY2" fmla="*/ 123824 h 378618"/>
              <a:gd name="connsiteX3" fmla="*/ 819151 w 1240632"/>
              <a:gd name="connsiteY3" fmla="*/ 261937 h 378618"/>
              <a:gd name="connsiteX4" fmla="*/ 585788 w 1240632"/>
              <a:gd name="connsiteY4" fmla="*/ 378618 h 378618"/>
              <a:gd name="connsiteX5" fmla="*/ 340519 w 1240632"/>
              <a:gd name="connsiteY5" fmla="*/ 297655 h 378618"/>
              <a:gd name="connsiteX6" fmla="*/ 0 w 1240632"/>
              <a:gd name="connsiteY6" fmla="*/ 0 h 378618"/>
              <a:gd name="connsiteX0" fmla="*/ 0 w 1240632"/>
              <a:gd name="connsiteY0" fmla="*/ 0 h 378618"/>
              <a:gd name="connsiteX1" fmla="*/ 1240632 w 1240632"/>
              <a:gd name="connsiteY1" fmla="*/ 2380 h 378618"/>
              <a:gd name="connsiteX2" fmla="*/ 1204913 w 1240632"/>
              <a:gd name="connsiteY2" fmla="*/ 114299 h 378618"/>
              <a:gd name="connsiteX3" fmla="*/ 819151 w 1240632"/>
              <a:gd name="connsiteY3" fmla="*/ 261937 h 378618"/>
              <a:gd name="connsiteX4" fmla="*/ 585788 w 1240632"/>
              <a:gd name="connsiteY4" fmla="*/ 378618 h 378618"/>
              <a:gd name="connsiteX5" fmla="*/ 340519 w 1240632"/>
              <a:gd name="connsiteY5" fmla="*/ 297655 h 378618"/>
              <a:gd name="connsiteX6" fmla="*/ 0 w 1240632"/>
              <a:gd name="connsiteY6" fmla="*/ 0 h 378618"/>
              <a:gd name="connsiteX0" fmla="*/ 0 w 1240632"/>
              <a:gd name="connsiteY0" fmla="*/ 0 h 378618"/>
              <a:gd name="connsiteX1" fmla="*/ 1240632 w 1240632"/>
              <a:gd name="connsiteY1" fmla="*/ 2380 h 378618"/>
              <a:gd name="connsiteX2" fmla="*/ 1204913 w 1240632"/>
              <a:gd name="connsiteY2" fmla="*/ 114299 h 378618"/>
              <a:gd name="connsiteX3" fmla="*/ 1116808 w 1240632"/>
              <a:gd name="connsiteY3" fmla="*/ 323850 h 378618"/>
              <a:gd name="connsiteX4" fmla="*/ 585788 w 1240632"/>
              <a:gd name="connsiteY4" fmla="*/ 378618 h 378618"/>
              <a:gd name="connsiteX5" fmla="*/ 340519 w 1240632"/>
              <a:gd name="connsiteY5" fmla="*/ 297655 h 378618"/>
              <a:gd name="connsiteX6" fmla="*/ 0 w 1240632"/>
              <a:gd name="connsiteY6" fmla="*/ 0 h 378618"/>
              <a:gd name="connsiteX0" fmla="*/ 0 w 1240632"/>
              <a:gd name="connsiteY0" fmla="*/ 0 h 519111"/>
              <a:gd name="connsiteX1" fmla="*/ 1240632 w 1240632"/>
              <a:gd name="connsiteY1" fmla="*/ 2380 h 519111"/>
              <a:gd name="connsiteX2" fmla="*/ 1204913 w 1240632"/>
              <a:gd name="connsiteY2" fmla="*/ 114299 h 519111"/>
              <a:gd name="connsiteX3" fmla="*/ 1116808 w 1240632"/>
              <a:gd name="connsiteY3" fmla="*/ 323850 h 519111"/>
              <a:gd name="connsiteX4" fmla="*/ 923926 w 1240632"/>
              <a:gd name="connsiteY4" fmla="*/ 519111 h 519111"/>
              <a:gd name="connsiteX5" fmla="*/ 585788 w 1240632"/>
              <a:gd name="connsiteY5" fmla="*/ 378618 h 519111"/>
              <a:gd name="connsiteX6" fmla="*/ 340519 w 1240632"/>
              <a:gd name="connsiteY6" fmla="*/ 297655 h 519111"/>
              <a:gd name="connsiteX7" fmla="*/ 0 w 1240632"/>
              <a:gd name="connsiteY7" fmla="*/ 0 h 519111"/>
              <a:gd name="connsiteX0" fmla="*/ 0 w 1240632"/>
              <a:gd name="connsiteY0" fmla="*/ 0 h 519111"/>
              <a:gd name="connsiteX1" fmla="*/ 1240632 w 1240632"/>
              <a:gd name="connsiteY1" fmla="*/ 2380 h 519111"/>
              <a:gd name="connsiteX2" fmla="*/ 1204913 w 1240632"/>
              <a:gd name="connsiteY2" fmla="*/ 114299 h 519111"/>
              <a:gd name="connsiteX3" fmla="*/ 1116808 w 1240632"/>
              <a:gd name="connsiteY3" fmla="*/ 323850 h 519111"/>
              <a:gd name="connsiteX4" fmla="*/ 923926 w 1240632"/>
              <a:gd name="connsiteY4" fmla="*/ 519111 h 519111"/>
              <a:gd name="connsiteX5" fmla="*/ 585788 w 1240632"/>
              <a:gd name="connsiteY5" fmla="*/ 378618 h 519111"/>
              <a:gd name="connsiteX6" fmla="*/ 340519 w 1240632"/>
              <a:gd name="connsiteY6" fmla="*/ 297655 h 519111"/>
              <a:gd name="connsiteX7" fmla="*/ 0 w 1240632"/>
              <a:gd name="connsiteY7" fmla="*/ 0 h 519111"/>
              <a:gd name="connsiteX0" fmla="*/ 0 w 1240632"/>
              <a:gd name="connsiteY0" fmla="*/ 0 h 647699"/>
              <a:gd name="connsiteX1" fmla="*/ 1240632 w 1240632"/>
              <a:gd name="connsiteY1" fmla="*/ 2380 h 647699"/>
              <a:gd name="connsiteX2" fmla="*/ 1204913 w 1240632"/>
              <a:gd name="connsiteY2" fmla="*/ 114299 h 647699"/>
              <a:gd name="connsiteX3" fmla="*/ 1116808 w 1240632"/>
              <a:gd name="connsiteY3" fmla="*/ 323850 h 647699"/>
              <a:gd name="connsiteX4" fmla="*/ 923926 w 1240632"/>
              <a:gd name="connsiteY4" fmla="*/ 519111 h 647699"/>
              <a:gd name="connsiteX5" fmla="*/ 611982 w 1240632"/>
              <a:gd name="connsiteY5" fmla="*/ 647699 h 647699"/>
              <a:gd name="connsiteX6" fmla="*/ 340519 w 1240632"/>
              <a:gd name="connsiteY6" fmla="*/ 297655 h 647699"/>
              <a:gd name="connsiteX7" fmla="*/ 0 w 1240632"/>
              <a:gd name="connsiteY7" fmla="*/ 0 h 647699"/>
              <a:gd name="connsiteX0" fmla="*/ 0 w 1240632"/>
              <a:gd name="connsiteY0" fmla="*/ 0 h 647699"/>
              <a:gd name="connsiteX1" fmla="*/ 1240632 w 1240632"/>
              <a:gd name="connsiteY1" fmla="*/ 2380 h 647699"/>
              <a:gd name="connsiteX2" fmla="*/ 1204913 w 1240632"/>
              <a:gd name="connsiteY2" fmla="*/ 114299 h 647699"/>
              <a:gd name="connsiteX3" fmla="*/ 1116808 w 1240632"/>
              <a:gd name="connsiteY3" fmla="*/ 323850 h 647699"/>
              <a:gd name="connsiteX4" fmla="*/ 923926 w 1240632"/>
              <a:gd name="connsiteY4" fmla="*/ 519111 h 647699"/>
              <a:gd name="connsiteX5" fmla="*/ 788194 w 1240632"/>
              <a:gd name="connsiteY5" fmla="*/ 590548 h 647699"/>
              <a:gd name="connsiteX6" fmla="*/ 611982 w 1240632"/>
              <a:gd name="connsiteY6" fmla="*/ 647699 h 647699"/>
              <a:gd name="connsiteX7" fmla="*/ 340519 w 1240632"/>
              <a:gd name="connsiteY7" fmla="*/ 297655 h 647699"/>
              <a:gd name="connsiteX8" fmla="*/ 0 w 1240632"/>
              <a:gd name="connsiteY8" fmla="*/ 0 h 647699"/>
              <a:gd name="connsiteX0" fmla="*/ 0 w 1240632"/>
              <a:gd name="connsiteY0" fmla="*/ 0 h 647699"/>
              <a:gd name="connsiteX1" fmla="*/ 1240632 w 1240632"/>
              <a:gd name="connsiteY1" fmla="*/ 2380 h 647699"/>
              <a:gd name="connsiteX2" fmla="*/ 1204913 w 1240632"/>
              <a:gd name="connsiteY2" fmla="*/ 114299 h 647699"/>
              <a:gd name="connsiteX3" fmla="*/ 1116808 w 1240632"/>
              <a:gd name="connsiteY3" fmla="*/ 323850 h 647699"/>
              <a:gd name="connsiteX4" fmla="*/ 923926 w 1240632"/>
              <a:gd name="connsiteY4" fmla="*/ 519111 h 647699"/>
              <a:gd name="connsiteX5" fmla="*/ 788194 w 1240632"/>
              <a:gd name="connsiteY5" fmla="*/ 590548 h 647699"/>
              <a:gd name="connsiteX6" fmla="*/ 611982 w 1240632"/>
              <a:gd name="connsiteY6" fmla="*/ 647699 h 647699"/>
              <a:gd name="connsiteX7" fmla="*/ 78582 w 1240632"/>
              <a:gd name="connsiteY7" fmla="*/ 133349 h 647699"/>
              <a:gd name="connsiteX8" fmla="*/ 0 w 1240632"/>
              <a:gd name="connsiteY8" fmla="*/ 0 h 647699"/>
              <a:gd name="connsiteX0" fmla="*/ 0 w 1240632"/>
              <a:gd name="connsiteY0" fmla="*/ 0 h 647699"/>
              <a:gd name="connsiteX1" fmla="*/ 1240632 w 1240632"/>
              <a:gd name="connsiteY1" fmla="*/ 2380 h 647699"/>
              <a:gd name="connsiteX2" fmla="*/ 1204913 w 1240632"/>
              <a:gd name="connsiteY2" fmla="*/ 114299 h 647699"/>
              <a:gd name="connsiteX3" fmla="*/ 1116808 w 1240632"/>
              <a:gd name="connsiteY3" fmla="*/ 323850 h 647699"/>
              <a:gd name="connsiteX4" fmla="*/ 923926 w 1240632"/>
              <a:gd name="connsiteY4" fmla="*/ 519111 h 647699"/>
              <a:gd name="connsiteX5" fmla="*/ 788194 w 1240632"/>
              <a:gd name="connsiteY5" fmla="*/ 590548 h 647699"/>
              <a:gd name="connsiteX6" fmla="*/ 611982 w 1240632"/>
              <a:gd name="connsiteY6" fmla="*/ 647699 h 647699"/>
              <a:gd name="connsiteX7" fmla="*/ 78582 w 1240632"/>
              <a:gd name="connsiteY7" fmla="*/ 133349 h 647699"/>
              <a:gd name="connsiteX8" fmla="*/ 47626 w 1240632"/>
              <a:gd name="connsiteY8" fmla="*/ 52386 h 647699"/>
              <a:gd name="connsiteX9" fmla="*/ 0 w 1240632"/>
              <a:gd name="connsiteY9" fmla="*/ 0 h 647699"/>
              <a:gd name="connsiteX0" fmla="*/ 0 w 1240632"/>
              <a:gd name="connsiteY0" fmla="*/ 0 h 647699"/>
              <a:gd name="connsiteX1" fmla="*/ 1240632 w 1240632"/>
              <a:gd name="connsiteY1" fmla="*/ 2380 h 647699"/>
              <a:gd name="connsiteX2" fmla="*/ 1204913 w 1240632"/>
              <a:gd name="connsiteY2" fmla="*/ 114299 h 647699"/>
              <a:gd name="connsiteX3" fmla="*/ 1116808 w 1240632"/>
              <a:gd name="connsiteY3" fmla="*/ 323850 h 647699"/>
              <a:gd name="connsiteX4" fmla="*/ 923926 w 1240632"/>
              <a:gd name="connsiteY4" fmla="*/ 519111 h 647699"/>
              <a:gd name="connsiteX5" fmla="*/ 788194 w 1240632"/>
              <a:gd name="connsiteY5" fmla="*/ 590548 h 647699"/>
              <a:gd name="connsiteX6" fmla="*/ 611982 w 1240632"/>
              <a:gd name="connsiteY6" fmla="*/ 647699 h 647699"/>
              <a:gd name="connsiteX7" fmla="*/ 109538 w 1240632"/>
              <a:gd name="connsiteY7" fmla="*/ 273842 h 647699"/>
              <a:gd name="connsiteX8" fmla="*/ 78582 w 1240632"/>
              <a:gd name="connsiteY8" fmla="*/ 133349 h 647699"/>
              <a:gd name="connsiteX9" fmla="*/ 47626 w 1240632"/>
              <a:gd name="connsiteY9" fmla="*/ 52386 h 647699"/>
              <a:gd name="connsiteX10" fmla="*/ 0 w 1240632"/>
              <a:gd name="connsiteY10" fmla="*/ 0 h 647699"/>
              <a:gd name="connsiteX0" fmla="*/ 0 w 1240632"/>
              <a:gd name="connsiteY0" fmla="*/ 0 h 647699"/>
              <a:gd name="connsiteX1" fmla="*/ 1240632 w 1240632"/>
              <a:gd name="connsiteY1" fmla="*/ 2380 h 647699"/>
              <a:gd name="connsiteX2" fmla="*/ 1204913 w 1240632"/>
              <a:gd name="connsiteY2" fmla="*/ 114299 h 647699"/>
              <a:gd name="connsiteX3" fmla="*/ 1116808 w 1240632"/>
              <a:gd name="connsiteY3" fmla="*/ 323850 h 647699"/>
              <a:gd name="connsiteX4" fmla="*/ 923926 w 1240632"/>
              <a:gd name="connsiteY4" fmla="*/ 519111 h 647699"/>
              <a:gd name="connsiteX5" fmla="*/ 788194 w 1240632"/>
              <a:gd name="connsiteY5" fmla="*/ 590548 h 647699"/>
              <a:gd name="connsiteX6" fmla="*/ 611982 w 1240632"/>
              <a:gd name="connsiteY6" fmla="*/ 647699 h 647699"/>
              <a:gd name="connsiteX7" fmla="*/ 145257 w 1240632"/>
              <a:gd name="connsiteY7" fmla="*/ 390523 h 647699"/>
              <a:gd name="connsiteX8" fmla="*/ 109538 w 1240632"/>
              <a:gd name="connsiteY8" fmla="*/ 273842 h 647699"/>
              <a:gd name="connsiteX9" fmla="*/ 78582 w 1240632"/>
              <a:gd name="connsiteY9" fmla="*/ 133349 h 647699"/>
              <a:gd name="connsiteX10" fmla="*/ 47626 w 1240632"/>
              <a:gd name="connsiteY10" fmla="*/ 52386 h 647699"/>
              <a:gd name="connsiteX11" fmla="*/ 0 w 1240632"/>
              <a:gd name="connsiteY11" fmla="*/ 0 h 647699"/>
              <a:gd name="connsiteX0" fmla="*/ 0 w 1240632"/>
              <a:gd name="connsiteY0" fmla="*/ 0 h 647699"/>
              <a:gd name="connsiteX1" fmla="*/ 1240632 w 1240632"/>
              <a:gd name="connsiteY1" fmla="*/ 2380 h 647699"/>
              <a:gd name="connsiteX2" fmla="*/ 1204913 w 1240632"/>
              <a:gd name="connsiteY2" fmla="*/ 114299 h 647699"/>
              <a:gd name="connsiteX3" fmla="*/ 1116808 w 1240632"/>
              <a:gd name="connsiteY3" fmla="*/ 323850 h 647699"/>
              <a:gd name="connsiteX4" fmla="*/ 923926 w 1240632"/>
              <a:gd name="connsiteY4" fmla="*/ 519111 h 647699"/>
              <a:gd name="connsiteX5" fmla="*/ 788194 w 1240632"/>
              <a:gd name="connsiteY5" fmla="*/ 590548 h 647699"/>
              <a:gd name="connsiteX6" fmla="*/ 611982 w 1240632"/>
              <a:gd name="connsiteY6" fmla="*/ 647699 h 647699"/>
              <a:gd name="connsiteX7" fmla="*/ 145257 w 1240632"/>
              <a:gd name="connsiteY7" fmla="*/ 390523 h 647699"/>
              <a:gd name="connsiteX8" fmla="*/ 109538 w 1240632"/>
              <a:gd name="connsiteY8" fmla="*/ 273842 h 647699"/>
              <a:gd name="connsiteX9" fmla="*/ 78582 w 1240632"/>
              <a:gd name="connsiteY9" fmla="*/ 133349 h 647699"/>
              <a:gd name="connsiteX10" fmla="*/ 47626 w 1240632"/>
              <a:gd name="connsiteY10" fmla="*/ 52386 h 647699"/>
              <a:gd name="connsiteX11" fmla="*/ 0 w 1240632"/>
              <a:gd name="connsiteY11" fmla="*/ 0 h 647699"/>
              <a:gd name="connsiteX0" fmla="*/ 0 w 1240632"/>
              <a:gd name="connsiteY0" fmla="*/ 0 h 647699"/>
              <a:gd name="connsiteX1" fmla="*/ 1240632 w 1240632"/>
              <a:gd name="connsiteY1" fmla="*/ 2380 h 647699"/>
              <a:gd name="connsiteX2" fmla="*/ 1204913 w 1240632"/>
              <a:gd name="connsiteY2" fmla="*/ 114299 h 647699"/>
              <a:gd name="connsiteX3" fmla="*/ 1116808 w 1240632"/>
              <a:gd name="connsiteY3" fmla="*/ 323850 h 647699"/>
              <a:gd name="connsiteX4" fmla="*/ 923926 w 1240632"/>
              <a:gd name="connsiteY4" fmla="*/ 519111 h 647699"/>
              <a:gd name="connsiteX5" fmla="*/ 788194 w 1240632"/>
              <a:gd name="connsiteY5" fmla="*/ 590548 h 647699"/>
              <a:gd name="connsiteX6" fmla="*/ 611982 w 1240632"/>
              <a:gd name="connsiteY6" fmla="*/ 647699 h 647699"/>
              <a:gd name="connsiteX7" fmla="*/ 202407 w 1240632"/>
              <a:gd name="connsiteY7" fmla="*/ 511967 h 647699"/>
              <a:gd name="connsiteX8" fmla="*/ 145257 w 1240632"/>
              <a:gd name="connsiteY8" fmla="*/ 390523 h 647699"/>
              <a:gd name="connsiteX9" fmla="*/ 109538 w 1240632"/>
              <a:gd name="connsiteY9" fmla="*/ 273842 h 647699"/>
              <a:gd name="connsiteX10" fmla="*/ 78582 w 1240632"/>
              <a:gd name="connsiteY10" fmla="*/ 133349 h 647699"/>
              <a:gd name="connsiteX11" fmla="*/ 47626 w 1240632"/>
              <a:gd name="connsiteY11" fmla="*/ 52386 h 647699"/>
              <a:gd name="connsiteX12" fmla="*/ 0 w 1240632"/>
              <a:gd name="connsiteY12" fmla="*/ 0 h 647699"/>
              <a:gd name="connsiteX0" fmla="*/ 0 w 1240632"/>
              <a:gd name="connsiteY0" fmla="*/ 0 h 647699"/>
              <a:gd name="connsiteX1" fmla="*/ 1240632 w 1240632"/>
              <a:gd name="connsiteY1" fmla="*/ 2380 h 647699"/>
              <a:gd name="connsiteX2" fmla="*/ 1204913 w 1240632"/>
              <a:gd name="connsiteY2" fmla="*/ 114299 h 647699"/>
              <a:gd name="connsiteX3" fmla="*/ 1116808 w 1240632"/>
              <a:gd name="connsiteY3" fmla="*/ 323850 h 647699"/>
              <a:gd name="connsiteX4" fmla="*/ 923926 w 1240632"/>
              <a:gd name="connsiteY4" fmla="*/ 519111 h 647699"/>
              <a:gd name="connsiteX5" fmla="*/ 788194 w 1240632"/>
              <a:gd name="connsiteY5" fmla="*/ 590548 h 647699"/>
              <a:gd name="connsiteX6" fmla="*/ 611982 w 1240632"/>
              <a:gd name="connsiteY6" fmla="*/ 647699 h 647699"/>
              <a:gd name="connsiteX7" fmla="*/ 202407 w 1240632"/>
              <a:gd name="connsiteY7" fmla="*/ 511967 h 647699"/>
              <a:gd name="connsiteX8" fmla="*/ 145257 w 1240632"/>
              <a:gd name="connsiteY8" fmla="*/ 390523 h 647699"/>
              <a:gd name="connsiteX9" fmla="*/ 109538 w 1240632"/>
              <a:gd name="connsiteY9" fmla="*/ 273842 h 647699"/>
              <a:gd name="connsiteX10" fmla="*/ 78582 w 1240632"/>
              <a:gd name="connsiteY10" fmla="*/ 133349 h 647699"/>
              <a:gd name="connsiteX11" fmla="*/ 47626 w 1240632"/>
              <a:gd name="connsiteY11" fmla="*/ 52386 h 647699"/>
              <a:gd name="connsiteX12" fmla="*/ 0 w 1240632"/>
              <a:gd name="connsiteY12" fmla="*/ 0 h 647699"/>
              <a:gd name="connsiteX0" fmla="*/ 0 w 1240632"/>
              <a:gd name="connsiteY0" fmla="*/ 0 h 647699"/>
              <a:gd name="connsiteX1" fmla="*/ 1240632 w 1240632"/>
              <a:gd name="connsiteY1" fmla="*/ 2380 h 647699"/>
              <a:gd name="connsiteX2" fmla="*/ 1204913 w 1240632"/>
              <a:gd name="connsiteY2" fmla="*/ 114299 h 647699"/>
              <a:gd name="connsiteX3" fmla="*/ 1116808 w 1240632"/>
              <a:gd name="connsiteY3" fmla="*/ 323850 h 647699"/>
              <a:gd name="connsiteX4" fmla="*/ 923926 w 1240632"/>
              <a:gd name="connsiteY4" fmla="*/ 519111 h 647699"/>
              <a:gd name="connsiteX5" fmla="*/ 788194 w 1240632"/>
              <a:gd name="connsiteY5" fmla="*/ 590548 h 647699"/>
              <a:gd name="connsiteX6" fmla="*/ 611982 w 1240632"/>
              <a:gd name="connsiteY6" fmla="*/ 647699 h 647699"/>
              <a:gd name="connsiteX7" fmla="*/ 202407 w 1240632"/>
              <a:gd name="connsiteY7" fmla="*/ 511967 h 647699"/>
              <a:gd name="connsiteX8" fmla="*/ 145257 w 1240632"/>
              <a:gd name="connsiteY8" fmla="*/ 390523 h 647699"/>
              <a:gd name="connsiteX9" fmla="*/ 109538 w 1240632"/>
              <a:gd name="connsiteY9" fmla="*/ 273842 h 647699"/>
              <a:gd name="connsiteX10" fmla="*/ 78582 w 1240632"/>
              <a:gd name="connsiteY10" fmla="*/ 133349 h 647699"/>
              <a:gd name="connsiteX11" fmla="*/ 47626 w 1240632"/>
              <a:gd name="connsiteY11" fmla="*/ 52386 h 647699"/>
              <a:gd name="connsiteX12" fmla="*/ 0 w 1240632"/>
              <a:gd name="connsiteY12" fmla="*/ 0 h 647699"/>
              <a:gd name="connsiteX0" fmla="*/ 0 w 1240632"/>
              <a:gd name="connsiteY0" fmla="*/ 0 h 649198"/>
              <a:gd name="connsiteX1" fmla="*/ 1240632 w 1240632"/>
              <a:gd name="connsiteY1" fmla="*/ 2380 h 649198"/>
              <a:gd name="connsiteX2" fmla="*/ 1204913 w 1240632"/>
              <a:gd name="connsiteY2" fmla="*/ 114299 h 649198"/>
              <a:gd name="connsiteX3" fmla="*/ 1116808 w 1240632"/>
              <a:gd name="connsiteY3" fmla="*/ 323850 h 649198"/>
              <a:gd name="connsiteX4" fmla="*/ 923926 w 1240632"/>
              <a:gd name="connsiteY4" fmla="*/ 519111 h 649198"/>
              <a:gd name="connsiteX5" fmla="*/ 788194 w 1240632"/>
              <a:gd name="connsiteY5" fmla="*/ 590548 h 649198"/>
              <a:gd name="connsiteX6" fmla="*/ 611982 w 1240632"/>
              <a:gd name="connsiteY6" fmla="*/ 647699 h 649198"/>
              <a:gd name="connsiteX7" fmla="*/ 350044 w 1240632"/>
              <a:gd name="connsiteY7" fmla="*/ 633411 h 649198"/>
              <a:gd name="connsiteX8" fmla="*/ 202407 w 1240632"/>
              <a:gd name="connsiteY8" fmla="*/ 511967 h 649198"/>
              <a:gd name="connsiteX9" fmla="*/ 145257 w 1240632"/>
              <a:gd name="connsiteY9" fmla="*/ 390523 h 649198"/>
              <a:gd name="connsiteX10" fmla="*/ 109538 w 1240632"/>
              <a:gd name="connsiteY10" fmla="*/ 273842 h 649198"/>
              <a:gd name="connsiteX11" fmla="*/ 78582 w 1240632"/>
              <a:gd name="connsiteY11" fmla="*/ 133349 h 649198"/>
              <a:gd name="connsiteX12" fmla="*/ 47626 w 1240632"/>
              <a:gd name="connsiteY12" fmla="*/ 52386 h 649198"/>
              <a:gd name="connsiteX13" fmla="*/ 0 w 1240632"/>
              <a:gd name="connsiteY13" fmla="*/ 0 h 649198"/>
              <a:gd name="connsiteX0" fmla="*/ 0 w 1240632"/>
              <a:gd name="connsiteY0" fmla="*/ 0 h 649198"/>
              <a:gd name="connsiteX1" fmla="*/ 1240632 w 1240632"/>
              <a:gd name="connsiteY1" fmla="*/ 2380 h 649198"/>
              <a:gd name="connsiteX2" fmla="*/ 1204913 w 1240632"/>
              <a:gd name="connsiteY2" fmla="*/ 114299 h 649198"/>
              <a:gd name="connsiteX3" fmla="*/ 1116808 w 1240632"/>
              <a:gd name="connsiteY3" fmla="*/ 323850 h 649198"/>
              <a:gd name="connsiteX4" fmla="*/ 923926 w 1240632"/>
              <a:gd name="connsiteY4" fmla="*/ 519111 h 649198"/>
              <a:gd name="connsiteX5" fmla="*/ 788194 w 1240632"/>
              <a:gd name="connsiteY5" fmla="*/ 590548 h 649198"/>
              <a:gd name="connsiteX6" fmla="*/ 611982 w 1240632"/>
              <a:gd name="connsiteY6" fmla="*/ 647699 h 649198"/>
              <a:gd name="connsiteX7" fmla="*/ 350044 w 1240632"/>
              <a:gd name="connsiteY7" fmla="*/ 633411 h 649198"/>
              <a:gd name="connsiteX8" fmla="*/ 202407 w 1240632"/>
              <a:gd name="connsiteY8" fmla="*/ 511967 h 649198"/>
              <a:gd name="connsiteX9" fmla="*/ 145257 w 1240632"/>
              <a:gd name="connsiteY9" fmla="*/ 390523 h 649198"/>
              <a:gd name="connsiteX10" fmla="*/ 109538 w 1240632"/>
              <a:gd name="connsiteY10" fmla="*/ 273842 h 649198"/>
              <a:gd name="connsiteX11" fmla="*/ 78582 w 1240632"/>
              <a:gd name="connsiteY11" fmla="*/ 133349 h 649198"/>
              <a:gd name="connsiteX12" fmla="*/ 47626 w 1240632"/>
              <a:gd name="connsiteY12" fmla="*/ 52386 h 649198"/>
              <a:gd name="connsiteX13" fmla="*/ 0 w 1240632"/>
              <a:gd name="connsiteY13" fmla="*/ 0 h 649198"/>
              <a:gd name="connsiteX0" fmla="*/ 0 w 1240632"/>
              <a:gd name="connsiteY0" fmla="*/ 0 h 658081"/>
              <a:gd name="connsiteX1" fmla="*/ 1240632 w 1240632"/>
              <a:gd name="connsiteY1" fmla="*/ 2380 h 658081"/>
              <a:gd name="connsiteX2" fmla="*/ 1204913 w 1240632"/>
              <a:gd name="connsiteY2" fmla="*/ 114299 h 658081"/>
              <a:gd name="connsiteX3" fmla="*/ 1116808 w 1240632"/>
              <a:gd name="connsiteY3" fmla="*/ 323850 h 658081"/>
              <a:gd name="connsiteX4" fmla="*/ 923926 w 1240632"/>
              <a:gd name="connsiteY4" fmla="*/ 519111 h 658081"/>
              <a:gd name="connsiteX5" fmla="*/ 788194 w 1240632"/>
              <a:gd name="connsiteY5" fmla="*/ 590548 h 658081"/>
              <a:gd name="connsiteX6" fmla="*/ 611982 w 1240632"/>
              <a:gd name="connsiteY6" fmla="*/ 647699 h 658081"/>
              <a:gd name="connsiteX7" fmla="*/ 490538 w 1240632"/>
              <a:gd name="connsiteY7" fmla="*/ 657222 h 658081"/>
              <a:gd name="connsiteX8" fmla="*/ 350044 w 1240632"/>
              <a:gd name="connsiteY8" fmla="*/ 633411 h 658081"/>
              <a:gd name="connsiteX9" fmla="*/ 202407 w 1240632"/>
              <a:gd name="connsiteY9" fmla="*/ 511967 h 658081"/>
              <a:gd name="connsiteX10" fmla="*/ 145257 w 1240632"/>
              <a:gd name="connsiteY10" fmla="*/ 390523 h 658081"/>
              <a:gd name="connsiteX11" fmla="*/ 109538 w 1240632"/>
              <a:gd name="connsiteY11" fmla="*/ 273842 h 658081"/>
              <a:gd name="connsiteX12" fmla="*/ 78582 w 1240632"/>
              <a:gd name="connsiteY12" fmla="*/ 133349 h 658081"/>
              <a:gd name="connsiteX13" fmla="*/ 47626 w 1240632"/>
              <a:gd name="connsiteY13" fmla="*/ 52386 h 658081"/>
              <a:gd name="connsiteX14" fmla="*/ 0 w 1240632"/>
              <a:gd name="connsiteY14" fmla="*/ 0 h 658081"/>
              <a:gd name="connsiteX0" fmla="*/ 0 w 1240632"/>
              <a:gd name="connsiteY0" fmla="*/ 0 h 658081"/>
              <a:gd name="connsiteX1" fmla="*/ 1240632 w 1240632"/>
              <a:gd name="connsiteY1" fmla="*/ 2380 h 658081"/>
              <a:gd name="connsiteX2" fmla="*/ 1204913 w 1240632"/>
              <a:gd name="connsiteY2" fmla="*/ 114299 h 658081"/>
              <a:gd name="connsiteX3" fmla="*/ 1116808 w 1240632"/>
              <a:gd name="connsiteY3" fmla="*/ 323850 h 658081"/>
              <a:gd name="connsiteX4" fmla="*/ 923926 w 1240632"/>
              <a:gd name="connsiteY4" fmla="*/ 519111 h 658081"/>
              <a:gd name="connsiteX5" fmla="*/ 788194 w 1240632"/>
              <a:gd name="connsiteY5" fmla="*/ 590548 h 658081"/>
              <a:gd name="connsiteX6" fmla="*/ 611982 w 1240632"/>
              <a:gd name="connsiteY6" fmla="*/ 647699 h 658081"/>
              <a:gd name="connsiteX7" fmla="*/ 490538 w 1240632"/>
              <a:gd name="connsiteY7" fmla="*/ 657222 h 658081"/>
              <a:gd name="connsiteX8" fmla="*/ 350044 w 1240632"/>
              <a:gd name="connsiteY8" fmla="*/ 633411 h 658081"/>
              <a:gd name="connsiteX9" fmla="*/ 202407 w 1240632"/>
              <a:gd name="connsiteY9" fmla="*/ 511967 h 658081"/>
              <a:gd name="connsiteX10" fmla="*/ 145257 w 1240632"/>
              <a:gd name="connsiteY10" fmla="*/ 390523 h 658081"/>
              <a:gd name="connsiteX11" fmla="*/ 109538 w 1240632"/>
              <a:gd name="connsiteY11" fmla="*/ 273842 h 658081"/>
              <a:gd name="connsiteX12" fmla="*/ 78582 w 1240632"/>
              <a:gd name="connsiteY12" fmla="*/ 133349 h 658081"/>
              <a:gd name="connsiteX13" fmla="*/ 47626 w 1240632"/>
              <a:gd name="connsiteY13" fmla="*/ 52386 h 658081"/>
              <a:gd name="connsiteX14" fmla="*/ 0 w 1240632"/>
              <a:gd name="connsiteY14" fmla="*/ 0 h 658081"/>
              <a:gd name="connsiteX0" fmla="*/ 0 w 1240632"/>
              <a:gd name="connsiteY0" fmla="*/ 0 h 658081"/>
              <a:gd name="connsiteX1" fmla="*/ 1240632 w 1240632"/>
              <a:gd name="connsiteY1" fmla="*/ 2380 h 658081"/>
              <a:gd name="connsiteX2" fmla="*/ 1204913 w 1240632"/>
              <a:gd name="connsiteY2" fmla="*/ 114299 h 658081"/>
              <a:gd name="connsiteX3" fmla="*/ 1116808 w 1240632"/>
              <a:gd name="connsiteY3" fmla="*/ 323850 h 658081"/>
              <a:gd name="connsiteX4" fmla="*/ 940594 w 1240632"/>
              <a:gd name="connsiteY4" fmla="*/ 519111 h 658081"/>
              <a:gd name="connsiteX5" fmla="*/ 788194 w 1240632"/>
              <a:gd name="connsiteY5" fmla="*/ 590548 h 658081"/>
              <a:gd name="connsiteX6" fmla="*/ 611982 w 1240632"/>
              <a:gd name="connsiteY6" fmla="*/ 647699 h 658081"/>
              <a:gd name="connsiteX7" fmla="*/ 490538 w 1240632"/>
              <a:gd name="connsiteY7" fmla="*/ 657222 h 658081"/>
              <a:gd name="connsiteX8" fmla="*/ 350044 w 1240632"/>
              <a:gd name="connsiteY8" fmla="*/ 633411 h 658081"/>
              <a:gd name="connsiteX9" fmla="*/ 202407 w 1240632"/>
              <a:gd name="connsiteY9" fmla="*/ 511967 h 658081"/>
              <a:gd name="connsiteX10" fmla="*/ 145257 w 1240632"/>
              <a:gd name="connsiteY10" fmla="*/ 390523 h 658081"/>
              <a:gd name="connsiteX11" fmla="*/ 109538 w 1240632"/>
              <a:gd name="connsiteY11" fmla="*/ 273842 h 658081"/>
              <a:gd name="connsiteX12" fmla="*/ 78582 w 1240632"/>
              <a:gd name="connsiteY12" fmla="*/ 133349 h 658081"/>
              <a:gd name="connsiteX13" fmla="*/ 47626 w 1240632"/>
              <a:gd name="connsiteY13" fmla="*/ 52386 h 658081"/>
              <a:gd name="connsiteX14" fmla="*/ 0 w 1240632"/>
              <a:gd name="connsiteY14" fmla="*/ 0 h 65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40632" h="658081">
                <a:moveTo>
                  <a:pt x="0" y="0"/>
                </a:moveTo>
                <a:lnTo>
                  <a:pt x="1240632" y="2380"/>
                </a:lnTo>
                <a:lnTo>
                  <a:pt x="1204913" y="114299"/>
                </a:lnTo>
                <a:lnTo>
                  <a:pt x="1116808" y="323850"/>
                </a:lnTo>
                <a:cubicBezTo>
                  <a:pt x="1078708" y="411956"/>
                  <a:pt x="1054894" y="459580"/>
                  <a:pt x="940594" y="519111"/>
                </a:cubicBezTo>
                <a:cubicBezTo>
                  <a:pt x="895350" y="538161"/>
                  <a:pt x="833438" y="571498"/>
                  <a:pt x="788194" y="590548"/>
                </a:cubicBezTo>
                <a:lnTo>
                  <a:pt x="611982" y="647699"/>
                </a:lnTo>
                <a:cubicBezTo>
                  <a:pt x="561182" y="657224"/>
                  <a:pt x="534194" y="659603"/>
                  <a:pt x="490538" y="657222"/>
                </a:cubicBezTo>
                <a:cubicBezTo>
                  <a:pt x="446882" y="654841"/>
                  <a:pt x="396875" y="656033"/>
                  <a:pt x="350044" y="633411"/>
                </a:cubicBezTo>
                <a:cubicBezTo>
                  <a:pt x="281782" y="586977"/>
                  <a:pt x="240904" y="545304"/>
                  <a:pt x="202407" y="511967"/>
                </a:cubicBezTo>
                <a:cubicBezTo>
                  <a:pt x="169864" y="445292"/>
                  <a:pt x="172245" y="422670"/>
                  <a:pt x="145257" y="390523"/>
                </a:cubicBezTo>
                <a:cubicBezTo>
                  <a:pt x="125810" y="309164"/>
                  <a:pt x="130572" y="309957"/>
                  <a:pt x="109538" y="273842"/>
                </a:cubicBezTo>
                <a:lnTo>
                  <a:pt x="78582" y="133349"/>
                </a:lnTo>
                <a:cubicBezTo>
                  <a:pt x="64294" y="109536"/>
                  <a:pt x="61914" y="76199"/>
                  <a:pt x="47626" y="52386"/>
                </a:cubicBezTo>
                <a:lnTo>
                  <a:pt x="0" y="0"/>
                </a:lnTo>
                <a:close/>
              </a:path>
            </a:pathLst>
          </a:custGeom>
          <a:solidFill>
            <a:srgbClr val="1F497D">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pic>
        <p:nvPicPr>
          <p:cNvPr id="87"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4008" t="-1" r="66768" b="-13311"/>
          <a:stretch/>
        </p:blipFill>
        <p:spPr bwMode="auto">
          <a:xfrm>
            <a:off x="5344325" y="5627022"/>
            <a:ext cx="142674" cy="138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 name="Freeform 87"/>
          <p:cNvSpPr/>
          <p:nvPr/>
        </p:nvSpPr>
        <p:spPr>
          <a:xfrm>
            <a:off x="2951634" y="5499197"/>
            <a:ext cx="3925783" cy="959437"/>
          </a:xfrm>
          <a:custGeom>
            <a:avLst/>
            <a:gdLst>
              <a:gd name="connsiteX0" fmla="*/ 6241311 w 6241311"/>
              <a:gd name="connsiteY0" fmla="*/ 0 h 1520456"/>
              <a:gd name="connsiteX1" fmla="*/ 5837274 w 6241311"/>
              <a:gd name="connsiteY1" fmla="*/ 116958 h 1520456"/>
              <a:gd name="connsiteX2" fmla="*/ 5411972 w 6241311"/>
              <a:gd name="connsiteY2" fmla="*/ 212651 h 1520456"/>
              <a:gd name="connsiteX3" fmla="*/ 5231218 w 6241311"/>
              <a:gd name="connsiteY3" fmla="*/ 265814 h 1520456"/>
              <a:gd name="connsiteX4" fmla="*/ 5135525 w 6241311"/>
              <a:gd name="connsiteY4" fmla="*/ 393405 h 1520456"/>
              <a:gd name="connsiteX5" fmla="*/ 5029200 w 6241311"/>
              <a:gd name="connsiteY5" fmla="*/ 659218 h 1520456"/>
              <a:gd name="connsiteX6" fmla="*/ 4933507 w 6241311"/>
              <a:gd name="connsiteY6" fmla="*/ 882502 h 1520456"/>
              <a:gd name="connsiteX7" fmla="*/ 4667693 w 6241311"/>
              <a:gd name="connsiteY7" fmla="*/ 1020725 h 1520456"/>
              <a:gd name="connsiteX8" fmla="*/ 4412511 w 6241311"/>
              <a:gd name="connsiteY8" fmla="*/ 1095153 h 1520456"/>
              <a:gd name="connsiteX9" fmla="*/ 4231758 w 6241311"/>
              <a:gd name="connsiteY9" fmla="*/ 1073888 h 1520456"/>
              <a:gd name="connsiteX10" fmla="*/ 4093535 w 6241311"/>
              <a:gd name="connsiteY10" fmla="*/ 978195 h 1520456"/>
              <a:gd name="connsiteX11" fmla="*/ 3997842 w 6241311"/>
              <a:gd name="connsiteY11" fmla="*/ 776177 h 1520456"/>
              <a:gd name="connsiteX12" fmla="*/ 3934046 w 6241311"/>
              <a:gd name="connsiteY12" fmla="*/ 499730 h 1520456"/>
              <a:gd name="connsiteX13" fmla="*/ 3838353 w 6241311"/>
              <a:gd name="connsiteY13" fmla="*/ 425302 h 1520456"/>
              <a:gd name="connsiteX14" fmla="*/ 3721395 w 6241311"/>
              <a:gd name="connsiteY14" fmla="*/ 425302 h 1520456"/>
              <a:gd name="connsiteX15" fmla="*/ 3668232 w 6241311"/>
              <a:gd name="connsiteY15" fmla="*/ 520995 h 1520456"/>
              <a:gd name="connsiteX16" fmla="*/ 3646967 w 6241311"/>
              <a:gd name="connsiteY16" fmla="*/ 712381 h 1520456"/>
              <a:gd name="connsiteX17" fmla="*/ 3572539 w 6241311"/>
              <a:gd name="connsiteY17" fmla="*/ 776177 h 1520456"/>
              <a:gd name="connsiteX18" fmla="*/ 3476846 w 6241311"/>
              <a:gd name="connsiteY18" fmla="*/ 744279 h 1520456"/>
              <a:gd name="connsiteX19" fmla="*/ 3455581 w 6241311"/>
              <a:gd name="connsiteY19" fmla="*/ 520995 h 1520456"/>
              <a:gd name="connsiteX20" fmla="*/ 3423684 w 6241311"/>
              <a:gd name="connsiteY20" fmla="*/ 489098 h 1520456"/>
              <a:gd name="connsiteX21" fmla="*/ 3306725 w 6241311"/>
              <a:gd name="connsiteY21" fmla="*/ 489098 h 1520456"/>
              <a:gd name="connsiteX22" fmla="*/ 3232298 w 6241311"/>
              <a:gd name="connsiteY22" fmla="*/ 818707 h 1520456"/>
              <a:gd name="connsiteX23" fmla="*/ 3147237 w 6241311"/>
              <a:gd name="connsiteY23" fmla="*/ 871870 h 1520456"/>
              <a:gd name="connsiteX24" fmla="*/ 3083442 w 6241311"/>
              <a:gd name="connsiteY24" fmla="*/ 552893 h 1520456"/>
              <a:gd name="connsiteX25" fmla="*/ 3083442 w 6241311"/>
              <a:gd name="connsiteY25" fmla="*/ 265814 h 1520456"/>
              <a:gd name="connsiteX26" fmla="*/ 3040911 w 6241311"/>
              <a:gd name="connsiteY26" fmla="*/ 170121 h 1520456"/>
              <a:gd name="connsiteX27" fmla="*/ 3009014 w 6241311"/>
              <a:gd name="connsiteY27" fmla="*/ 223284 h 1520456"/>
              <a:gd name="connsiteX28" fmla="*/ 2966484 w 6241311"/>
              <a:gd name="connsiteY28" fmla="*/ 170121 h 1520456"/>
              <a:gd name="connsiteX29" fmla="*/ 2881423 w 6241311"/>
              <a:gd name="connsiteY29" fmla="*/ 287079 h 1520456"/>
              <a:gd name="connsiteX30" fmla="*/ 2753832 w 6241311"/>
              <a:gd name="connsiteY30" fmla="*/ 595423 h 1520456"/>
              <a:gd name="connsiteX31" fmla="*/ 2594344 w 6241311"/>
              <a:gd name="connsiteY31" fmla="*/ 871870 h 1520456"/>
              <a:gd name="connsiteX32" fmla="*/ 2381693 w 6241311"/>
              <a:gd name="connsiteY32" fmla="*/ 1180214 h 1520456"/>
              <a:gd name="connsiteX33" fmla="*/ 2243470 w 6241311"/>
              <a:gd name="connsiteY33" fmla="*/ 1307805 h 1520456"/>
              <a:gd name="connsiteX34" fmla="*/ 1839432 w 6241311"/>
              <a:gd name="connsiteY34" fmla="*/ 1403498 h 1520456"/>
              <a:gd name="connsiteX35" fmla="*/ 1424763 w 6241311"/>
              <a:gd name="connsiteY35" fmla="*/ 1446028 h 1520456"/>
              <a:gd name="connsiteX36" fmla="*/ 1201479 w 6241311"/>
              <a:gd name="connsiteY36" fmla="*/ 1477925 h 1520456"/>
              <a:gd name="connsiteX37" fmla="*/ 882502 w 6241311"/>
              <a:gd name="connsiteY37" fmla="*/ 1477925 h 1520456"/>
              <a:gd name="connsiteX38" fmla="*/ 520995 w 6241311"/>
              <a:gd name="connsiteY38" fmla="*/ 1520456 h 1520456"/>
              <a:gd name="connsiteX39" fmla="*/ 202018 w 6241311"/>
              <a:gd name="connsiteY39" fmla="*/ 1520456 h 1520456"/>
              <a:gd name="connsiteX40" fmla="*/ 0 w 6241311"/>
              <a:gd name="connsiteY40" fmla="*/ 1509823 h 1520456"/>
              <a:gd name="connsiteX0" fmla="*/ 6241311 w 6241311"/>
              <a:gd name="connsiteY0" fmla="*/ 0 h 1520456"/>
              <a:gd name="connsiteX1" fmla="*/ 5837274 w 6241311"/>
              <a:gd name="connsiteY1" fmla="*/ 116958 h 1520456"/>
              <a:gd name="connsiteX2" fmla="*/ 5411972 w 6241311"/>
              <a:gd name="connsiteY2" fmla="*/ 212651 h 1520456"/>
              <a:gd name="connsiteX3" fmla="*/ 5231218 w 6241311"/>
              <a:gd name="connsiteY3" fmla="*/ 265814 h 1520456"/>
              <a:gd name="connsiteX4" fmla="*/ 5135525 w 6241311"/>
              <a:gd name="connsiteY4" fmla="*/ 393405 h 1520456"/>
              <a:gd name="connsiteX5" fmla="*/ 5029200 w 6241311"/>
              <a:gd name="connsiteY5" fmla="*/ 659218 h 1520456"/>
              <a:gd name="connsiteX6" fmla="*/ 4933507 w 6241311"/>
              <a:gd name="connsiteY6" fmla="*/ 882502 h 1520456"/>
              <a:gd name="connsiteX7" fmla="*/ 4667693 w 6241311"/>
              <a:gd name="connsiteY7" fmla="*/ 1020725 h 1520456"/>
              <a:gd name="connsiteX8" fmla="*/ 4412511 w 6241311"/>
              <a:gd name="connsiteY8" fmla="*/ 1095153 h 1520456"/>
              <a:gd name="connsiteX9" fmla="*/ 4231758 w 6241311"/>
              <a:gd name="connsiteY9" fmla="*/ 1073888 h 1520456"/>
              <a:gd name="connsiteX10" fmla="*/ 4093535 w 6241311"/>
              <a:gd name="connsiteY10" fmla="*/ 978195 h 1520456"/>
              <a:gd name="connsiteX11" fmla="*/ 3997842 w 6241311"/>
              <a:gd name="connsiteY11" fmla="*/ 776177 h 1520456"/>
              <a:gd name="connsiteX12" fmla="*/ 3934046 w 6241311"/>
              <a:gd name="connsiteY12" fmla="*/ 499730 h 1520456"/>
              <a:gd name="connsiteX13" fmla="*/ 3838353 w 6241311"/>
              <a:gd name="connsiteY13" fmla="*/ 425302 h 1520456"/>
              <a:gd name="connsiteX14" fmla="*/ 3721395 w 6241311"/>
              <a:gd name="connsiteY14" fmla="*/ 425302 h 1520456"/>
              <a:gd name="connsiteX15" fmla="*/ 3668232 w 6241311"/>
              <a:gd name="connsiteY15" fmla="*/ 520995 h 1520456"/>
              <a:gd name="connsiteX16" fmla="*/ 3646967 w 6241311"/>
              <a:gd name="connsiteY16" fmla="*/ 712381 h 1520456"/>
              <a:gd name="connsiteX17" fmla="*/ 3572539 w 6241311"/>
              <a:gd name="connsiteY17" fmla="*/ 776177 h 1520456"/>
              <a:gd name="connsiteX18" fmla="*/ 3476846 w 6241311"/>
              <a:gd name="connsiteY18" fmla="*/ 744279 h 1520456"/>
              <a:gd name="connsiteX19" fmla="*/ 3455581 w 6241311"/>
              <a:gd name="connsiteY19" fmla="*/ 520995 h 1520456"/>
              <a:gd name="connsiteX20" fmla="*/ 3423684 w 6241311"/>
              <a:gd name="connsiteY20" fmla="*/ 489098 h 1520456"/>
              <a:gd name="connsiteX21" fmla="*/ 3306725 w 6241311"/>
              <a:gd name="connsiteY21" fmla="*/ 489098 h 1520456"/>
              <a:gd name="connsiteX22" fmla="*/ 3232298 w 6241311"/>
              <a:gd name="connsiteY22" fmla="*/ 818707 h 1520456"/>
              <a:gd name="connsiteX23" fmla="*/ 3147237 w 6241311"/>
              <a:gd name="connsiteY23" fmla="*/ 871870 h 1520456"/>
              <a:gd name="connsiteX24" fmla="*/ 3083442 w 6241311"/>
              <a:gd name="connsiteY24" fmla="*/ 552893 h 1520456"/>
              <a:gd name="connsiteX25" fmla="*/ 3083442 w 6241311"/>
              <a:gd name="connsiteY25" fmla="*/ 265814 h 1520456"/>
              <a:gd name="connsiteX26" fmla="*/ 3040911 w 6241311"/>
              <a:gd name="connsiteY26" fmla="*/ 170121 h 1520456"/>
              <a:gd name="connsiteX27" fmla="*/ 3009014 w 6241311"/>
              <a:gd name="connsiteY27" fmla="*/ 223284 h 1520456"/>
              <a:gd name="connsiteX28" fmla="*/ 2966484 w 6241311"/>
              <a:gd name="connsiteY28" fmla="*/ 170121 h 1520456"/>
              <a:gd name="connsiteX29" fmla="*/ 2753832 w 6241311"/>
              <a:gd name="connsiteY29" fmla="*/ 595423 h 1520456"/>
              <a:gd name="connsiteX30" fmla="*/ 2594344 w 6241311"/>
              <a:gd name="connsiteY30" fmla="*/ 871870 h 1520456"/>
              <a:gd name="connsiteX31" fmla="*/ 2381693 w 6241311"/>
              <a:gd name="connsiteY31" fmla="*/ 1180214 h 1520456"/>
              <a:gd name="connsiteX32" fmla="*/ 2243470 w 6241311"/>
              <a:gd name="connsiteY32" fmla="*/ 1307805 h 1520456"/>
              <a:gd name="connsiteX33" fmla="*/ 1839432 w 6241311"/>
              <a:gd name="connsiteY33" fmla="*/ 1403498 h 1520456"/>
              <a:gd name="connsiteX34" fmla="*/ 1424763 w 6241311"/>
              <a:gd name="connsiteY34" fmla="*/ 1446028 h 1520456"/>
              <a:gd name="connsiteX35" fmla="*/ 1201479 w 6241311"/>
              <a:gd name="connsiteY35" fmla="*/ 1477925 h 1520456"/>
              <a:gd name="connsiteX36" fmla="*/ 882502 w 6241311"/>
              <a:gd name="connsiteY36" fmla="*/ 1477925 h 1520456"/>
              <a:gd name="connsiteX37" fmla="*/ 520995 w 6241311"/>
              <a:gd name="connsiteY37" fmla="*/ 1520456 h 1520456"/>
              <a:gd name="connsiteX38" fmla="*/ 202018 w 6241311"/>
              <a:gd name="connsiteY38" fmla="*/ 1520456 h 1520456"/>
              <a:gd name="connsiteX39" fmla="*/ 0 w 6241311"/>
              <a:gd name="connsiteY39" fmla="*/ 1509823 h 1520456"/>
              <a:gd name="connsiteX0" fmla="*/ 6241311 w 6241311"/>
              <a:gd name="connsiteY0" fmla="*/ 0 h 1520456"/>
              <a:gd name="connsiteX1" fmla="*/ 5837274 w 6241311"/>
              <a:gd name="connsiteY1" fmla="*/ 116958 h 1520456"/>
              <a:gd name="connsiteX2" fmla="*/ 5411972 w 6241311"/>
              <a:gd name="connsiteY2" fmla="*/ 212651 h 1520456"/>
              <a:gd name="connsiteX3" fmla="*/ 5231218 w 6241311"/>
              <a:gd name="connsiteY3" fmla="*/ 265814 h 1520456"/>
              <a:gd name="connsiteX4" fmla="*/ 5135525 w 6241311"/>
              <a:gd name="connsiteY4" fmla="*/ 393405 h 1520456"/>
              <a:gd name="connsiteX5" fmla="*/ 5029200 w 6241311"/>
              <a:gd name="connsiteY5" fmla="*/ 659218 h 1520456"/>
              <a:gd name="connsiteX6" fmla="*/ 4933507 w 6241311"/>
              <a:gd name="connsiteY6" fmla="*/ 882502 h 1520456"/>
              <a:gd name="connsiteX7" fmla="*/ 4667693 w 6241311"/>
              <a:gd name="connsiteY7" fmla="*/ 1020725 h 1520456"/>
              <a:gd name="connsiteX8" fmla="*/ 4412511 w 6241311"/>
              <a:gd name="connsiteY8" fmla="*/ 1095153 h 1520456"/>
              <a:gd name="connsiteX9" fmla="*/ 4231758 w 6241311"/>
              <a:gd name="connsiteY9" fmla="*/ 1073888 h 1520456"/>
              <a:gd name="connsiteX10" fmla="*/ 4093535 w 6241311"/>
              <a:gd name="connsiteY10" fmla="*/ 978195 h 1520456"/>
              <a:gd name="connsiteX11" fmla="*/ 3997842 w 6241311"/>
              <a:gd name="connsiteY11" fmla="*/ 776177 h 1520456"/>
              <a:gd name="connsiteX12" fmla="*/ 3934046 w 6241311"/>
              <a:gd name="connsiteY12" fmla="*/ 499730 h 1520456"/>
              <a:gd name="connsiteX13" fmla="*/ 3838353 w 6241311"/>
              <a:gd name="connsiteY13" fmla="*/ 425302 h 1520456"/>
              <a:gd name="connsiteX14" fmla="*/ 3721395 w 6241311"/>
              <a:gd name="connsiteY14" fmla="*/ 425302 h 1520456"/>
              <a:gd name="connsiteX15" fmla="*/ 3668232 w 6241311"/>
              <a:gd name="connsiteY15" fmla="*/ 520995 h 1520456"/>
              <a:gd name="connsiteX16" fmla="*/ 3646967 w 6241311"/>
              <a:gd name="connsiteY16" fmla="*/ 712381 h 1520456"/>
              <a:gd name="connsiteX17" fmla="*/ 3572539 w 6241311"/>
              <a:gd name="connsiteY17" fmla="*/ 776177 h 1520456"/>
              <a:gd name="connsiteX18" fmla="*/ 3476846 w 6241311"/>
              <a:gd name="connsiteY18" fmla="*/ 744279 h 1520456"/>
              <a:gd name="connsiteX19" fmla="*/ 3455581 w 6241311"/>
              <a:gd name="connsiteY19" fmla="*/ 520995 h 1520456"/>
              <a:gd name="connsiteX20" fmla="*/ 3423684 w 6241311"/>
              <a:gd name="connsiteY20" fmla="*/ 489098 h 1520456"/>
              <a:gd name="connsiteX21" fmla="*/ 3306725 w 6241311"/>
              <a:gd name="connsiteY21" fmla="*/ 489098 h 1520456"/>
              <a:gd name="connsiteX22" fmla="*/ 3232298 w 6241311"/>
              <a:gd name="connsiteY22" fmla="*/ 818707 h 1520456"/>
              <a:gd name="connsiteX23" fmla="*/ 3147237 w 6241311"/>
              <a:gd name="connsiteY23" fmla="*/ 871870 h 1520456"/>
              <a:gd name="connsiteX24" fmla="*/ 3083442 w 6241311"/>
              <a:gd name="connsiteY24" fmla="*/ 552893 h 1520456"/>
              <a:gd name="connsiteX25" fmla="*/ 3083442 w 6241311"/>
              <a:gd name="connsiteY25" fmla="*/ 265814 h 1520456"/>
              <a:gd name="connsiteX26" fmla="*/ 3040911 w 6241311"/>
              <a:gd name="connsiteY26" fmla="*/ 170121 h 1520456"/>
              <a:gd name="connsiteX27" fmla="*/ 3009014 w 6241311"/>
              <a:gd name="connsiteY27" fmla="*/ 223284 h 1520456"/>
              <a:gd name="connsiteX28" fmla="*/ 2753832 w 6241311"/>
              <a:gd name="connsiteY28" fmla="*/ 595423 h 1520456"/>
              <a:gd name="connsiteX29" fmla="*/ 2594344 w 6241311"/>
              <a:gd name="connsiteY29" fmla="*/ 871870 h 1520456"/>
              <a:gd name="connsiteX30" fmla="*/ 2381693 w 6241311"/>
              <a:gd name="connsiteY30" fmla="*/ 1180214 h 1520456"/>
              <a:gd name="connsiteX31" fmla="*/ 2243470 w 6241311"/>
              <a:gd name="connsiteY31" fmla="*/ 1307805 h 1520456"/>
              <a:gd name="connsiteX32" fmla="*/ 1839432 w 6241311"/>
              <a:gd name="connsiteY32" fmla="*/ 1403498 h 1520456"/>
              <a:gd name="connsiteX33" fmla="*/ 1424763 w 6241311"/>
              <a:gd name="connsiteY33" fmla="*/ 1446028 h 1520456"/>
              <a:gd name="connsiteX34" fmla="*/ 1201479 w 6241311"/>
              <a:gd name="connsiteY34" fmla="*/ 1477925 h 1520456"/>
              <a:gd name="connsiteX35" fmla="*/ 882502 w 6241311"/>
              <a:gd name="connsiteY35" fmla="*/ 1477925 h 1520456"/>
              <a:gd name="connsiteX36" fmla="*/ 520995 w 6241311"/>
              <a:gd name="connsiteY36" fmla="*/ 1520456 h 1520456"/>
              <a:gd name="connsiteX37" fmla="*/ 202018 w 6241311"/>
              <a:gd name="connsiteY37" fmla="*/ 1520456 h 1520456"/>
              <a:gd name="connsiteX38" fmla="*/ 0 w 6241311"/>
              <a:gd name="connsiteY38" fmla="*/ 1509823 h 1520456"/>
              <a:gd name="connsiteX0" fmla="*/ 6241311 w 6241311"/>
              <a:gd name="connsiteY0" fmla="*/ 0 h 1520456"/>
              <a:gd name="connsiteX1" fmla="*/ 5837274 w 6241311"/>
              <a:gd name="connsiteY1" fmla="*/ 116958 h 1520456"/>
              <a:gd name="connsiteX2" fmla="*/ 5411972 w 6241311"/>
              <a:gd name="connsiteY2" fmla="*/ 212651 h 1520456"/>
              <a:gd name="connsiteX3" fmla="*/ 5231218 w 6241311"/>
              <a:gd name="connsiteY3" fmla="*/ 265814 h 1520456"/>
              <a:gd name="connsiteX4" fmla="*/ 5135525 w 6241311"/>
              <a:gd name="connsiteY4" fmla="*/ 393405 h 1520456"/>
              <a:gd name="connsiteX5" fmla="*/ 5029200 w 6241311"/>
              <a:gd name="connsiteY5" fmla="*/ 659218 h 1520456"/>
              <a:gd name="connsiteX6" fmla="*/ 4933507 w 6241311"/>
              <a:gd name="connsiteY6" fmla="*/ 882502 h 1520456"/>
              <a:gd name="connsiteX7" fmla="*/ 4667693 w 6241311"/>
              <a:gd name="connsiteY7" fmla="*/ 1020725 h 1520456"/>
              <a:gd name="connsiteX8" fmla="*/ 4412511 w 6241311"/>
              <a:gd name="connsiteY8" fmla="*/ 1095153 h 1520456"/>
              <a:gd name="connsiteX9" fmla="*/ 4231758 w 6241311"/>
              <a:gd name="connsiteY9" fmla="*/ 1073888 h 1520456"/>
              <a:gd name="connsiteX10" fmla="*/ 4093535 w 6241311"/>
              <a:gd name="connsiteY10" fmla="*/ 978195 h 1520456"/>
              <a:gd name="connsiteX11" fmla="*/ 3997842 w 6241311"/>
              <a:gd name="connsiteY11" fmla="*/ 776177 h 1520456"/>
              <a:gd name="connsiteX12" fmla="*/ 3934046 w 6241311"/>
              <a:gd name="connsiteY12" fmla="*/ 499730 h 1520456"/>
              <a:gd name="connsiteX13" fmla="*/ 3838353 w 6241311"/>
              <a:gd name="connsiteY13" fmla="*/ 425302 h 1520456"/>
              <a:gd name="connsiteX14" fmla="*/ 3721395 w 6241311"/>
              <a:gd name="connsiteY14" fmla="*/ 425302 h 1520456"/>
              <a:gd name="connsiteX15" fmla="*/ 3668232 w 6241311"/>
              <a:gd name="connsiteY15" fmla="*/ 520995 h 1520456"/>
              <a:gd name="connsiteX16" fmla="*/ 3646967 w 6241311"/>
              <a:gd name="connsiteY16" fmla="*/ 712381 h 1520456"/>
              <a:gd name="connsiteX17" fmla="*/ 3572539 w 6241311"/>
              <a:gd name="connsiteY17" fmla="*/ 776177 h 1520456"/>
              <a:gd name="connsiteX18" fmla="*/ 3476846 w 6241311"/>
              <a:gd name="connsiteY18" fmla="*/ 744279 h 1520456"/>
              <a:gd name="connsiteX19" fmla="*/ 3455581 w 6241311"/>
              <a:gd name="connsiteY19" fmla="*/ 520995 h 1520456"/>
              <a:gd name="connsiteX20" fmla="*/ 3423684 w 6241311"/>
              <a:gd name="connsiteY20" fmla="*/ 489098 h 1520456"/>
              <a:gd name="connsiteX21" fmla="*/ 3306725 w 6241311"/>
              <a:gd name="connsiteY21" fmla="*/ 489098 h 1520456"/>
              <a:gd name="connsiteX22" fmla="*/ 3232298 w 6241311"/>
              <a:gd name="connsiteY22" fmla="*/ 818707 h 1520456"/>
              <a:gd name="connsiteX23" fmla="*/ 3147237 w 6241311"/>
              <a:gd name="connsiteY23" fmla="*/ 871870 h 1520456"/>
              <a:gd name="connsiteX24" fmla="*/ 3083442 w 6241311"/>
              <a:gd name="connsiteY24" fmla="*/ 552893 h 1520456"/>
              <a:gd name="connsiteX25" fmla="*/ 3083442 w 6241311"/>
              <a:gd name="connsiteY25" fmla="*/ 265814 h 1520456"/>
              <a:gd name="connsiteX26" fmla="*/ 3009014 w 6241311"/>
              <a:gd name="connsiteY26" fmla="*/ 223284 h 1520456"/>
              <a:gd name="connsiteX27" fmla="*/ 2753832 w 6241311"/>
              <a:gd name="connsiteY27" fmla="*/ 595423 h 1520456"/>
              <a:gd name="connsiteX28" fmla="*/ 2594344 w 6241311"/>
              <a:gd name="connsiteY28" fmla="*/ 871870 h 1520456"/>
              <a:gd name="connsiteX29" fmla="*/ 2381693 w 6241311"/>
              <a:gd name="connsiteY29" fmla="*/ 1180214 h 1520456"/>
              <a:gd name="connsiteX30" fmla="*/ 2243470 w 6241311"/>
              <a:gd name="connsiteY30" fmla="*/ 1307805 h 1520456"/>
              <a:gd name="connsiteX31" fmla="*/ 1839432 w 6241311"/>
              <a:gd name="connsiteY31" fmla="*/ 1403498 h 1520456"/>
              <a:gd name="connsiteX32" fmla="*/ 1424763 w 6241311"/>
              <a:gd name="connsiteY32" fmla="*/ 1446028 h 1520456"/>
              <a:gd name="connsiteX33" fmla="*/ 1201479 w 6241311"/>
              <a:gd name="connsiteY33" fmla="*/ 1477925 h 1520456"/>
              <a:gd name="connsiteX34" fmla="*/ 882502 w 6241311"/>
              <a:gd name="connsiteY34" fmla="*/ 1477925 h 1520456"/>
              <a:gd name="connsiteX35" fmla="*/ 520995 w 6241311"/>
              <a:gd name="connsiteY35" fmla="*/ 1520456 h 1520456"/>
              <a:gd name="connsiteX36" fmla="*/ 202018 w 6241311"/>
              <a:gd name="connsiteY36" fmla="*/ 1520456 h 1520456"/>
              <a:gd name="connsiteX37" fmla="*/ 0 w 6241311"/>
              <a:gd name="connsiteY37" fmla="*/ 1509823 h 1520456"/>
              <a:gd name="connsiteX0" fmla="*/ 6241311 w 6241311"/>
              <a:gd name="connsiteY0" fmla="*/ 0 h 1520456"/>
              <a:gd name="connsiteX1" fmla="*/ 5837274 w 6241311"/>
              <a:gd name="connsiteY1" fmla="*/ 116958 h 1520456"/>
              <a:gd name="connsiteX2" fmla="*/ 5411972 w 6241311"/>
              <a:gd name="connsiteY2" fmla="*/ 212651 h 1520456"/>
              <a:gd name="connsiteX3" fmla="*/ 5231218 w 6241311"/>
              <a:gd name="connsiteY3" fmla="*/ 265814 h 1520456"/>
              <a:gd name="connsiteX4" fmla="*/ 5135525 w 6241311"/>
              <a:gd name="connsiteY4" fmla="*/ 393405 h 1520456"/>
              <a:gd name="connsiteX5" fmla="*/ 5029200 w 6241311"/>
              <a:gd name="connsiteY5" fmla="*/ 659218 h 1520456"/>
              <a:gd name="connsiteX6" fmla="*/ 4933507 w 6241311"/>
              <a:gd name="connsiteY6" fmla="*/ 882502 h 1520456"/>
              <a:gd name="connsiteX7" fmla="*/ 4667693 w 6241311"/>
              <a:gd name="connsiteY7" fmla="*/ 1020725 h 1520456"/>
              <a:gd name="connsiteX8" fmla="*/ 4412511 w 6241311"/>
              <a:gd name="connsiteY8" fmla="*/ 1095153 h 1520456"/>
              <a:gd name="connsiteX9" fmla="*/ 4231758 w 6241311"/>
              <a:gd name="connsiteY9" fmla="*/ 1073888 h 1520456"/>
              <a:gd name="connsiteX10" fmla="*/ 4093535 w 6241311"/>
              <a:gd name="connsiteY10" fmla="*/ 978195 h 1520456"/>
              <a:gd name="connsiteX11" fmla="*/ 3997842 w 6241311"/>
              <a:gd name="connsiteY11" fmla="*/ 776177 h 1520456"/>
              <a:gd name="connsiteX12" fmla="*/ 3934046 w 6241311"/>
              <a:gd name="connsiteY12" fmla="*/ 499730 h 1520456"/>
              <a:gd name="connsiteX13" fmla="*/ 3838353 w 6241311"/>
              <a:gd name="connsiteY13" fmla="*/ 425302 h 1520456"/>
              <a:gd name="connsiteX14" fmla="*/ 3721395 w 6241311"/>
              <a:gd name="connsiteY14" fmla="*/ 425302 h 1520456"/>
              <a:gd name="connsiteX15" fmla="*/ 3668232 w 6241311"/>
              <a:gd name="connsiteY15" fmla="*/ 520995 h 1520456"/>
              <a:gd name="connsiteX16" fmla="*/ 3646967 w 6241311"/>
              <a:gd name="connsiteY16" fmla="*/ 712381 h 1520456"/>
              <a:gd name="connsiteX17" fmla="*/ 3572539 w 6241311"/>
              <a:gd name="connsiteY17" fmla="*/ 776177 h 1520456"/>
              <a:gd name="connsiteX18" fmla="*/ 3476846 w 6241311"/>
              <a:gd name="connsiteY18" fmla="*/ 744279 h 1520456"/>
              <a:gd name="connsiteX19" fmla="*/ 3455581 w 6241311"/>
              <a:gd name="connsiteY19" fmla="*/ 520995 h 1520456"/>
              <a:gd name="connsiteX20" fmla="*/ 3423684 w 6241311"/>
              <a:gd name="connsiteY20" fmla="*/ 489098 h 1520456"/>
              <a:gd name="connsiteX21" fmla="*/ 3306725 w 6241311"/>
              <a:gd name="connsiteY21" fmla="*/ 489098 h 1520456"/>
              <a:gd name="connsiteX22" fmla="*/ 3232298 w 6241311"/>
              <a:gd name="connsiteY22" fmla="*/ 818707 h 1520456"/>
              <a:gd name="connsiteX23" fmla="*/ 3147237 w 6241311"/>
              <a:gd name="connsiteY23" fmla="*/ 871870 h 1520456"/>
              <a:gd name="connsiteX24" fmla="*/ 3083442 w 6241311"/>
              <a:gd name="connsiteY24" fmla="*/ 552893 h 1520456"/>
              <a:gd name="connsiteX25" fmla="*/ 3083442 w 6241311"/>
              <a:gd name="connsiteY25" fmla="*/ 265814 h 1520456"/>
              <a:gd name="connsiteX26" fmla="*/ 2753832 w 6241311"/>
              <a:gd name="connsiteY26" fmla="*/ 595423 h 1520456"/>
              <a:gd name="connsiteX27" fmla="*/ 2594344 w 6241311"/>
              <a:gd name="connsiteY27" fmla="*/ 871870 h 1520456"/>
              <a:gd name="connsiteX28" fmla="*/ 2381693 w 6241311"/>
              <a:gd name="connsiteY28" fmla="*/ 1180214 h 1520456"/>
              <a:gd name="connsiteX29" fmla="*/ 2243470 w 6241311"/>
              <a:gd name="connsiteY29" fmla="*/ 1307805 h 1520456"/>
              <a:gd name="connsiteX30" fmla="*/ 1839432 w 6241311"/>
              <a:gd name="connsiteY30" fmla="*/ 1403498 h 1520456"/>
              <a:gd name="connsiteX31" fmla="*/ 1424763 w 6241311"/>
              <a:gd name="connsiteY31" fmla="*/ 1446028 h 1520456"/>
              <a:gd name="connsiteX32" fmla="*/ 1201479 w 6241311"/>
              <a:gd name="connsiteY32" fmla="*/ 1477925 h 1520456"/>
              <a:gd name="connsiteX33" fmla="*/ 882502 w 6241311"/>
              <a:gd name="connsiteY33" fmla="*/ 1477925 h 1520456"/>
              <a:gd name="connsiteX34" fmla="*/ 520995 w 6241311"/>
              <a:gd name="connsiteY34" fmla="*/ 1520456 h 1520456"/>
              <a:gd name="connsiteX35" fmla="*/ 202018 w 6241311"/>
              <a:gd name="connsiteY35" fmla="*/ 1520456 h 1520456"/>
              <a:gd name="connsiteX36" fmla="*/ 0 w 6241311"/>
              <a:gd name="connsiteY36" fmla="*/ 1509823 h 1520456"/>
              <a:gd name="connsiteX0" fmla="*/ 6241311 w 6241311"/>
              <a:gd name="connsiteY0" fmla="*/ 0 h 1520456"/>
              <a:gd name="connsiteX1" fmla="*/ 5837274 w 6241311"/>
              <a:gd name="connsiteY1" fmla="*/ 116958 h 1520456"/>
              <a:gd name="connsiteX2" fmla="*/ 5411972 w 6241311"/>
              <a:gd name="connsiteY2" fmla="*/ 212651 h 1520456"/>
              <a:gd name="connsiteX3" fmla="*/ 5231218 w 6241311"/>
              <a:gd name="connsiteY3" fmla="*/ 265814 h 1520456"/>
              <a:gd name="connsiteX4" fmla="*/ 5135525 w 6241311"/>
              <a:gd name="connsiteY4" fmla="*/ 393405 h 1520456"/>
              <a:gd name="connsiteX5" fmla="*/ 5029200 w 6241311"/>
              <a:gd name="connsiteY5" fmla="*/ 659218 h 1520456"/>
              <a:gd name="connsiteX6" fmla="*/ 4933507 w 6241311"/>
              <a:gd name="connsiteY6" fmla="*/ 882502 h 1520456"/>
              <a:gd name="connsiteX7" fmla="*/ 4667693 w 6241311"/>
              <a:gd name="connsiteY7" fmla="*/ 1020725 h 1520456"/>
              <a:gd name="connsiteX8" fmla="*/ 4412511 w 6241311"/>
              <a:gd name="connsiteY8" fmla="*/ 1095153 h 1520456"/>
              <a:gd name="connsiteX9" fmla="*/ 4231758 w 6241311"/>
              <a:gd name="connsiteY9" fmla="*/ 1073888 h 1520456"/>
              <a:gd name="connsiteX10" fmla="*/ 4093535 w 6241311"/>
              <a:gd name="connsiteY10" fmla="*/ 978195 h 1520456"/>
              <a:gd name="connsiteX11" fmla="*/ 3997842 w 6241311"/>
              <a:gd name="connsiteY11" fmla="*/ 776177 h 1520456"/>
              <a:gd name="connsiteX12" fmla="*/ 3934046 w 6241311"/>
              <a:gd name="connsiteY12" fmla="*/ 499730 h 1520456"/>
              <a:gd name="connsiteX13" fmla="*/ 3838353 w 6241311"/>
              <a:gd name="connsiteY13" fmla="*/ 425302 h 1520456"/>
              <a:gd name="connsiteX14" fmla="*/ 3721395 w 6241311"/>
              <a:gd name="connsiteY14" fmla="*/ 425302 h 1520456"/>
              <a:gd name="connsiteX15" fmla="*/ 3668232 w 6241311"/>
              <a:gd name="connsiteY15" fmla="*/ 520995 h 1520456"/>
              <a:gd name="connsiteX16" fmla="*/ 3646967 w 6241311"/>
              <a:gd name="connsiteY16" fmla="*/ 712381 h 1520456"/>
              <a:gd name="connsiteX17" fmla="*/ 3572539 w 6241311"/>
              <a:gd name="connsiteY17" fmla="*/ 776177 h 1520456"/>
              <a:gd name="connsiteX18" fmla="*/ 3476846 w 6241311"/>
              <a:gd name="connsiteY18" fmla="*/ 744279 h 1520456"/>
              <a:gd name="connsiteX19" fmla="*/ 3455581 w 6241311"/>
              <a:gd name="connsiteY19" fmla="*/ 520995 h 1520456"/>
              <a:gd name="connsiteX20" fmla="*/ 3423684 w 6241311"/>
              <a:gd name="connsiteY20" fmla="*/ 489098 h 1520456"/>
              <a:gd name="connsiteX21" fmla="*/ 3306725 w 6241311"/>
              <a:gd name="connsiteY21" fmla="*/ 489098 h 1520456"/>
              <a:gd name="connsiteX22" fmla="*/ 3232298 w 6241311"/>
              <a:gd name="connsiteY22" fmla="*/ 818707 h 1520456"/>
              <a:gd name="connsiteX23" fmla="*/ 3147237 w 6241311"/>
              <a:gd name="connsiteY23" fmla="*/ 871870 h 1520456"/>
              <a:gd name="connsiteX24" fmla="*/ 3083442 w 6241311"/>
              <a:gd name="connsiteY24" fmla="*/ 552893 h 1520456"/>
              <a:gd name="connsiteX25" fmla="*/ 2753832 w 6241311"/>
              <a:gd name="connsiteY25" fmla="*/ 595423 h 1520456"/>
              <a:gd name="connsiteX26" fmla="*/ 2594344 w 6241311"/>
              <a:gd name="connsiteY26" fmla="*/ 871870 h 1520456"/>
              <a:gd name="connsiteX27" fmla="*/ 2381693 w 6241311"/>
              <a:gd name="connsiteY27" fmla="*/ 1180214 h 1520456"/>
              <a:gd name="connsiteX28" fmla="*/ 2243470 w 6241311"/>
              <a:gd name="connsiteY28" fmla="*/ 1307805 h 1520456"/>
              <a:gd name="connsiteX29" fmla="*/ 1839432 w 6241311"/>
              <a:gd name="connsiteY29" fmla="*/ 1403498 h 1520456"/>
              <a:gd name="connsiteX30" fmla="*/ 1424763 w 6241311"/>
              <a:gd name="connsiteY30" fmla="*/ 1446028 h 1520456"/>
              <a:gd name="connsiteX31" fmla="*/ 1201479 w 6241311"/>
              <a:gd name="connsiteY31" fmla="*/ 1477925 h 1520456"/>
              <a:gd name="connsiteX32" fmla="*/ 882502 w 6241311"/>
              <a:gd name="connsiteY32" fmla="*/ 1477925 h 1520456"/>
              <a:gd name="connsiteX33" fmla="*/ 520995 w 6241311"/>
              <a:gd name="connsiteY33" fmla="*/ 1520456 h 1520456"/>
              <a:gd name="connsiteX34" fmla="*/ 202018 w 6241311"/>
              <a:gd name="connsiteY34" fmla="*/ 1520456 h 1520456"/>
              <a:gd name="connsiteX35" fmla="*/ 0 w 6241311"/>
              <a:gd name="connsiteY35" fmla="*/ 1509823 h 1520456"/>
              <a:gd name="connsiteX0" fmla="*/ 6241311 w 6241311"/>
              <a:gd name="connsiteY0" fmla="*/ 0 h 1520456"/>
              <a:gd name="connsiteX1" fmla="*/ 5837274 w 6241311"/>
              <a:gd name="connsiteY1" fmla="*/ 116958 h 1520456"/>
              <a:gd name="connsiteX2" fmla="*/ 5411972 w 6241311"/>
              <a:gd name="connsiteY2" fmla="*/ 212651 h 1520456"/>
              <a:gd name="connsiteX3" fmla="*/ 5231218 w 6241311"/>
              <a:gd name="connsiteY3" fmla="*/ 265814 h 1520456"/>
              <a:gd name="connsiteX4" fmla="*/ 5135525 w 6241311"/>
              <a:gd name="connsiteY4" fmla="*/ 393405 h 1520456"/>
              <a:gd name="connsiteX5" fmla="*/ 5029200 w 6241311"/>
              <a:gd name="connsiteY5" fmla="*/ 659218 h 1520456"/>
              <a:gd name="connsiteX6" fmla="*/ 4933507 w 6241311"/>
              <a:gd name="connsiteY6" fmla="*/ 882502 h 1520456"/>
              <a:gd name="connsiteX7" fmla="*/ 4667693 w 6241311"/>
              <a:gd name="connsiteY7" fmla="*/ 1020725 h 1520456"/>
              <a:gd name="connsiteX8" fmla="*/ 4412511 w 6241311"/>
              <a:gd name="connsiteY8" fmla="*/ 1095153 h 1520456"/>
              <a:gd name="connsiteX9" fmla="*/ 4231758 w 6241311"/>
              <a:gd name="connsiteY9" fmla="*/ 1073888 h 1520456"/>
              <a:gd name="connsiteX10" fmla="*/ 4093535 w 6241311"/>
              <a:gd name="connsiteY10" fmla="*/ 978195 h 1520456"/>
              <a:gd name="connsiteX11" fmla="*/ 3997842 w 6241311"/>
              <a:gd name="connsiteY11" fmla="*/ 776177 h 1520456"/>
              <a:gd name="connsiteX12" fmla="*/ 3934046 w 6241311"/>
              <a:gd name="connsiteY12" fmla="*/ 499730 h 1520456"/>
              <a:gd name="connsiteX13" fmla="*/ 3838353 w 6241311"/>
              <a:gd name="connsiteY13" fmla="*/ 425302 h 1520456"/>
              <a:gd name="connsiteX14" fmla="*/ 3721395 w 6241311"/>
              <a:gd name="connsiteY14" fmla="*/ 425302 h 1520456"/>
              <a:gd name="connsiteX15" fmla="*/ 3668232 w 6241311"/>
              <a:gd name="connsiteY15" fmla="*/ 520995 h 1520456"/>
              <a:gd name="connsiteX16" fmla="*/ 3646967 w 6241311"/>
              <a:gd name="connsiteY16" fmla="*/ 712381 h 1520456"/>
              <a:gd name="connsiteX17" fmla="*/ 3572539 w 6241311"/>
              <a:gd name="connsiteY17" fmla="*/ 776177 h 1520456"/>
              <a:gd name="connsiteX18" fmla="*/ 3476846 w 6241311"/>
              <a:gd name="connsiteY18" fmla="*/ 744279 h 1520456"/>
              <a:gd name="connsiteX19" fmla="*/ 3455581 w 6241311"/>
              <a:gd name="connsiteY19" fmla="*/ 520995 h 1520456"/>
              <a:gd name="connsiteX20" fmla="*/ 3423684 w 6241311"/>
              <a:gd name="connsiteY20" fmla="*/ 489098 h 1520456"/>
              <a:gd name="connsiteX21" fmla="*/ 3306725 w 6241311"/>
              <a:gd name="connsiteY21" fmla="*/ 489098 h 1520456"/>
              <a:gd name="connsiteX22" fmla="*/ 3232298 w 6241311"/>
              <a:gd name="connsiteY22" fmla="*/ 818707 h 1520456"/>
              <a:gd name="connsiteX23" fmla="*/ 3147237 w 6241311"/>
              <a:gd name="connsiteY23" fmla="*/ 871870 h 1520456"/>
              <a:gd name="connsiteX24" fmla="*/ 3083442 w 6241311"/>
              <a:gd name="connsiteY24" fmla="*/ 552893 h 1520456"/>
              <a:gd name="connsiteX25" fmla="*/ 2753832 w 6241311"/>
              <a:gd name="connsiteY25" fmla="*/ 652573 h 1520456"/>
              <a:gd name="connsiteX26" fmla="*/ 2594344 w 6241311"/>
              <a:gd name="connsiteY26" fmla="*/ 871870 h 1520456"/>
              <a:gd name="connsiteX27" fmla="*/ 2381693 w 6241311"/>
              <a:gd name="connsiteY27" fmla="*/ 1180214 h 1520456"/>
              <a:gd name="connsiteX28" fmla="*/ 2243470 w 6241311"/>
              <a:gd name="connsiteY28" fmla="*/ 1307805 h 1520456"/>
              <a:gd name="connsiteX29" fmla="*/ 1839432 w 6241311"/>
              <a:gd name="connsiteY29" fmla="*/ 1403498 h 1520456"/>
              <a:gd name="connsiteX30" fmla="*/ 1424763 w 6241311"/>
              <a:gd name="connsiteY30" fmla="*/ 1446028 h 1520456"/>
              <a:gd name="connsiteX31" fmla="*/ 1201479 w 6241311"/>
              <a:gd name="connsiteY31" fmla="*/ 1477925 h 1520456"/>
              <a:gd name="connsiteX32" fmla="*/ 882502 w 6241311"/>
              <a:gd name="connsiteY32" fmla="*/ 1477925 h 1520456"/>
              <a:gd name="connsiteX33" fmla="*/ 520995 w 6241311"/>
              <a:gd name="connsiteY33" fmla="*/ 1520456 h 1520456"/>
              <a:gd name="connsiteX34" fmla="*/ 202018 w 6241311"/>
              <a:gd name="connsiteY34" fmla="*/ 1520456 h 1520456"/>
              <a:gd name="connsiteX35" fmla="*/ 0 w 6241311"/>
              <a:gd name="connsiteY35" fmla="*/ 1509823 h 1520456"/>
              <a:gd name="connsiteX0" fmla="*/ 6241311 w 6241311"/>
              <a:gd name="connsiteY0" fmla="*/ 0 h 1520456"/>
              <a:gd name="connsiteX1" fmla="*/ 5837274 w 6241311"/>
              <a:gd name="connsiteY1" fmla="*/ 116958 h 1520456"/>
              <a:gd name="connsiteX2" fmla="*/ 5411972 w 6241311"/>
              <a:gd name="connsiteY2" fmla="*/ 212651 h 1520456"/>
              <a:gd name="connsiteX3" fmla="*/ 5231218 w 6241311"/>
              <a:gd name="connsiteY3" fmla="*/ 265814 h 1520456"/>
              <a:gd name="connsiteX4" fmla="*/ 5135525 w 6241311"/>
              <a:gd name="connsiteY4" fmla="*/ 393405 h 1520456"/>
              <a:gd name="connsiteX5" fmla="*/ 5029200 w 6241311"/>
              <a:gd name="connsiteY5" fmla="*/ 659218 h 1520456"/>
              <a:gd name="connsiteX6" fmla="*/ 4933507 w 6241311"/>
              <a:gd name="connsiteY6" fmla="*/ 882502 h 1520456"/>
              <a:gd name="connsiteX7" fmla="*/ 4667693 w 6241311"/>
              <a:gd name="connsiteY7" fmla="*/ 1020725 h 1520456"/>
              <a:gd name="connsiteX8" fmla="*/ 4412511 w 6241311"/>
              <a:gd name="connsiteY8" fmla="*/ 1095153 h 1520456"/>
              <a:gd name="connsiteX9" fmla="*/ 4231758 w 6241311"/>
              <a:gd name="connsiteY9" fmla="*/ 1073888 h 1520456"/>
              <a:gd name="connsiteX10" fmla="*/ 4093535 w 6241311"/>
              <a:gd name="connsiteY10" fmla="*/ 978195 h 1520456"/>
              <a:gd name="connsiteX11" fmla="*/ 3997842 w 6241311"/>
              <a:gd name="connsiteY11" fmla="*/ 776177 h 1520456"/>
              <a:gd name="connsiteX12" fmla="*/ 3934046 w 6241311"/>
              <a:gd name="connsiteY12" fmla="*/ 499730 h 1520456"/>
              <a:gd name="connsiteX13" fmla="*/ 3838353 w 6241311"/>
              <a:gd name="connsiteY13" fmla="*/ 425302 h 1520456"/>
              <a:gd name="connsiteX14" fmla="*/ 3721395 w 6241311"/>
              <a:gd name="connsiteY14" fmla="*/ 425302 h 1520456"/>
              <a:gd name="connsiteX15" fmla="*/ 3668232 w 6241311"/>
              <a:gd name="connsiteY15" fmla="*/ 520995 h 1520456"/>
              <a:gd name="connsiteX16" fmla="*/ 3646967 w 6241311"/>
              <a:gd name="connsiteY16" fmla="*/ 712381 h 1520456"/>
              <a:gd name="connsiteX17" fmla="*/ 3572539 w 6241311"/>
              <a:gd name="connsiteY17" fmla="*/ 776177 h 1520456"/>
              <a:gd name="connsiteX18" fmla="*/ 3476846 w 6241311"/>
              <a:gd name="connsiteY18" fmla="*/ 744279 h 1520456"/>
              <a:gd name="connsiteX19" fmla="*/ 3455581 w 6241311"/>
              <a:gd name="connsiteY19" fmla="*/ 520995 h 1520456"/>
              <a:gd name="connsiteX20" fmla="*/ 3423684 w 6241311"/>
              <a:gd name="connsiteY20" fmla="*/ 489098 h 1520456"/>
              <a:gd name="connsiteX21" fmla="*/ 3306725 w 6241311"/>
              <a:gd name="connsiteY21" fmla="*/ 489098 h 1520456"/>
              <a:gd name="connsiteX22" fmla="*/ 3232298 w 6241311"/>
              <a:gd name="connsiteY22" fmla="*/ 818707 h 1520456"/>
              <a:gd name="connsiteX23" fmla="*/ 3147237 w 6241311"/>
              <a:gd name="connsiteY23" fmla="*/ 871870 h 1520456"/>
              <a:gd name="connsiteX24" fmla="*/ 3026292 w 6241311"/>
              <a:gd name="connsiteY24" fmla="*/ 610043 h 1520456"/>
              <a:gd name="connsiteX25" fmla="*/ 2753832 w 6241311"/>
              <a:gd name="connsiteY25" fmla="*/ 652573 h 1520456"/>
              <a:gd name="connsiteX26" fmla="*/ 2594344 w 6241311"/>
              <a:gd name="connsiteY26" fmla="*/ 871870 h 1520456"/>
              <a:gd name="connsiteX27" fmla="*/ 2381693 w 6241311"/>
              <a:gd name="connsiteY27" fmla="*/ 1180214 h 1520456"/>
              <a:gd name="connsiteX28" fmla="*/ 2243470 w 6241311"/>
              <a:gd name="connsiteY28" fmla="*/ 1307805 h 1520456"/>
              <a:gd name="connsiteX29" fmla="*/ 1839432 w 6241311"/>
              <a:gd name="connsiteY29" fmla="*/ 1403498 h 1520456"/>
              <a:gd name="connsiteX30" fmla="*/ 1424763 w 6241311"/>
              <a:gd name="connsiteY30" fmla="*/ 1446028 h 1520456"/>
              <a:gd name="connsiteX31" fmla="*/ 1201479 w 6241311"/>
              <a:gd name="connsiteY31" fmla="*/ 1477925 h 1520456"/>
              <a:gd name="connsiteX32" fmla="*/ 882502 w 6241311"/>
              <a:gd name="connsiteY32" fmla="*/ 1477925 h 1520456"/>
              <a:gd name="connsiteX33" fmla="*/ 520995 w 6241311"/>
              <a:gd name="connsiteY33" fmla="*/ 1520456 h 1520456"/>
              <a:gd name="connsiteX34" fmla="*/ 202018 w 6241311"/>
              <a:gd name="connsiteY34" fmla="*/ 1520456 h 1520456"/>
              <a:gd name="connsiteX35" fmla="*/ 0 w 6241311"/>
              <a:gd name="connsiteY35" fmla="*/ 1509823 h 1520456"/>
              <a:gd name="connsiteX0" fmla="*/ 6241311 w 6241311"/>
              <a:gd name="connsiteY0" fmla="*/ 0 h 1520456"/>
              <a:gd name="connsiteX1" fmla="*/ 5837274 w 6241311"/>
              <a:gd name="connsiteY1" fmla="*/ 116958 h 1520456"/>
              <a:gd name="connsiteX2" fmla="*/ 5411972 w 6241311"/>
              <a:gd name="connsiteY2" fmla="*/ 212651 h 1520456"/>
              <a:gd name="connsiteX3" fmla="*/ 5250268 w 6241311"/>
              <a:gd name="connsiteY3" fmla="*/ 268195 h 1520456"/>
              <a:gd name="connsiteX4" fmla="*/ 5135525 w 6241311"/>
              <a:gd name="connsiteY4" fmla="*/ 393405 h 1520456"/>
              <a:gd name="connsiteX5" fmla="*/ 5029200 w 6241311"/>
              <a:gd name="connsiteY5" fmla="*/ 659218 h 1520456"/>
              <a:gd name="connsiteX6" fmla="*/ 4933507 w 6241311"/>
              <a:gd name="connsiteY6" fmla="*/ 882502 h 1520456"/>
              <a:gd name="connsiteX7" fmla="*/ 4667693 w 6241311"/>
              <a:gd name="connsiteY7" fmla="*/ 1020725 h 1520456"/>
              <a:gd name="connsiteX8" fmla="*/ 4412511 w 6241311"/>
              <a:gd name="connsiteY8" fmla="*/ 1095153 h 1520456"/>
              <a:gd name="connsiteX9" fmla="*/ 4231758 w 6241311"/>
              <a:gd name="connsiteY9" fmla="*/ 1073888 h 1520456"/>
              <a:gd name="connsiteX10" fmla="*/ 4093535 w 6241311"/>
              <a:gd name="connsiteY10" fmla="*/ 978195 h 1520456"/>
              <a:gd name="connsiteX11" fmla="*/ 3997842 w 6241311"/>
              <a:gd name="connsiteY11" fmla="*/ 776177 h 1520456"/>
              <a:gd name="connsiteX12" fmla="*/ 3934046 w 6241311"/>
              <a:gd name="connsiteY12" fmla="*/ 499730 h 1520456"/>
              <a:gd name="connsiteX13" fmla="*/ 3838353 w 6241311"/>
              <a:gd name="connsiteY13" fmla="*/ 425302 h 1520456"/>
              <a:gd name="connsiteX14" fmla="*/ 3721395 w 6241311"/>
              <a:gd name="connsiteY14" fmla="*/ 425302 h 1520456"/>
              <a:gd name="connsiteX15" fmla="*/ 3668232 w 6241311"/>
              <a:gd name="connsiteY15" fmla="*/ 520995 h 1520456"/>
              <a:gd name="connsiteX16" fmla="*/ 3646967 w 6241311"/>
              <a:gd name="connsiteY16" fmla="*/ 712381 h 1520456"/>
              <a:gd name="connsiteX17" fmla="*/ 3572539 w 6241311"/>
              <a:gd name="connsiteY17" fmla="*/ 776177 h 1520456"/>
              <a:gd name="connsiteX18" fmla="*/ 3476846 w 6241311"/>
              <a:gd name="connsiteY18" fmla="*/ 744279 h 1520456"/>
              <a:gd name="connsiteX19" fmla="*/ 3455581 w 6241311"/>
              <a:gd name="connsiteY19" fmla="*/ 520995 h 1520456"/>
              <a:gd name="connsiteX20" fmla="*/ 3423684 w 6241311"/>
              <a:gd name="connsiteY20" fmla="*/ 489098 h 1520456"/>
              <a:gd name="connsiteX21" fmla="*/ 3306725 w 6241311"/>
              <a:gd name="connsiteY21" fmla="*/ 489098 h 1520456"/>
              <a:gd name="connsiteX22" fmla="*/ 3232298 w 6241311"/>
              <a:gd name="connsiteY22" fmla="*/ 818707 h 1520456"/>
              <a:gd name="connsiteX23" fmla="*/ 3147237 w 6241311"/>
              <a:gd name="connsiteY23" fmla="*/ 871870 h 1520456"/>
              <a:gd name="connsiteX24" fmla="*/ 3026292 w 6241311"/>
              <a:gd name="connsiteY24" fmla="*/ 610043 h 1520456"/>
              <a:gd name="connsiteX25" fmla="*/ 2753832 w 6241311"/>
              <a:gd name="connsiteY25" fmla="*/ 652573 h 1520456"/>
              <a:gd name="connsiteX26" fmla="*/ 2594344 w 6241311"/>
              <a:gd name="connsiteY26" fmla="*/ 871870 h 1520456"/>
              <a:gd name="connsiteX27" fmla="*/ 2381693 w 6241311"/>
              <a:gd name="connsiteY27" fmla="*/ 1180214 h 1520456"/>
              <a:gd name="connsiteX28" fmla="*/ 2243470 w 6241311"/>
              <a:gd name="connsiteY28" fmla="*/ 1307805 h 1520456"/>
              <a:gd name="connsiteX29" fmla="*/ 1839432 w 6241311"/>
              <a:gd name="connsiteY29" fmla="*/ 1403498 h 1520456"/>
              <a:gd name="connsiteX30" fmla="*/ 1424763 w 6241311"/>
              <a:gd name="connsiteY30" fmla="*/ 1446028 h 1520456"/>
              <a:gd name="connsiteX31" fmla="*/ 1201479 w 6241311"/>
              <a:gd name="connsiteY31" fmla="*/ 1477925 h 1520456"/>
              <a:gd name="connsiteX32" fmla="*/ 882502 w 6241311"/>
              <a:gd name="connsiteY32" fmla="*/ 1477925 h 1520456"/>
              <a:gd name="connsiteX33" fmla="*/ 520995 w 6241311"/>
              <a:gd name="connsiteY33" fmla="*/ 1520456 h 1520456"/>
              <a:gd name="connsiteX34" fmla="*/ 202018 w 6241311"/>
              <a:gd name="connsiteY34" fmla="*/ 1520456 h 1520456"/>
              <a:gd name="connsiteX35" fmla="*/ 0 w 6241311"/>
              <a:gd name="connsiteY35" fmla="*/ 1509823 h 1520456"/>
              <a:gd name="connsiteX0" fmla="*/ 6241311 w 6241311"/>
              <a:gd name="connsiteY0" fmla="*/ 0 h 1520456"/>
              <a:gd name="connsiteX1" fmla="*/ 5837274 w 6241311"/>
              <a:gd name="connsiteY1" fmla="*/ 116958 h 1520456"/>
              <a:gd name="connsiteX2" fmla="*/ 5411972 w 6241311"/>
              <a:gd name="connsiteY2" fmla="*/ 212651 h 1520456"/>
              <a:gd name="connsiteX3" fmla="*/ 5250268 w 6241311"/>
              <a:gd name="connsiteY3" fmla="*/ 268195 h 1520456"/>
              <a:gd name="connsiteX4" fmla="*/ 5135525 w 6241311"/>
              <a:gd name="connsiteY4" fmla="*/ 393405 h 1520456"/>
              <a:gd name="connsiteX5" fmla="*/ 5029200 w 6241311"/>
              <a:gd name="connsiteY5" fmla="*/ 659218 h 1520456"/>
              <a:gd name="connsiteX6" fmla="*/ 4933507 w 6241311"/>
              <a:gd name="connsiteY6" fmla="*/ 882502 h 1520456"/>
              <a:gd name="connsiteX7" fmla="*/ 4667693 w 6241311"/>
              <a:gd name="connsiteY7" fmla="*/ 1020725 h 1520456"/>
              <a:gd name="connsiteX8" fmla="*/ 4412511 w 6241311"/>
              <a:gd name="connsiteY8" fmla="*/ 1095153 h 1520456"/>
              <a:gd name="connsiteX9" fmla="*/ 4231758 w 6241311"/>
              <a:gd name="connsiteY9" fmla="*/ 1073888 h 1520456"/>
              <a:gd name="connsiteX10" fmla="*/ 4093535 w 6241311"/>
              <a:gd name="connsiteY10" fmla="*/ 978195 h 1520456"/>
              <a:gd name="connsiteX11" fmla="*/ 3997842 w 6241311"/>
              <a:gd name="connsiteY11" fmla="*/ 776177 h 1520456"/>
              <a:gd name="connsiteX12" fmla="*/ 3934046 w 6241311"/>
              <a:gd name="connsiteY12" fmla="*/ 499730 h 1520456"/>
              <a:gd name="connsiteX13" fmla="*/ 3886477 w 6241311"/>
              <a:gd name="connsiteY13" fmla="*/ 431283 h 1520456"/>
              <a:gd name="connsiteX14" fmla="*/ 3838353 w 6241311"/>
              <a:gd name="connsiteY14" fmla="*/ 425302 h 1520456"/>
              <a:gd name="connsiteX15" fmla="*/ 3721395 w 6241311"/>
              <a:gd name="connsiteY15" fmla="*/ 425302 h 1520456"/>
              <a:gd name="connsiteX16" fmla="*/ 3668232 w 6241311"/>
              <a:gd name="connsiteY16" fmla="*/ 520995 h 1520456"/>
              <a:gd name="connsiteX17" fmla="*/ 3646967 w 6241311"/>
              <a:gd name="connsiteY17" fmla="*/ 712381 h 1520456"/>
              <a:gd name="connsiteX18" fmla="*/ 3572539 w 6241311"/>
              <a:gd name="connsiteY18" fmla="*/ 776177 h 1520456"/>
              <a:gd name="connsiteX19" fmla="*/ 3476846 w 6241311"/>
              <a:gd name="connsiteY19" fmla="*/ 744279 h 1520456"/>
              <a:gd name="connsiteX20" fmla="*/ 3455581 w 6241311"/>
              <a:gd name="connsiteY20" fmla="*/ 520995 h 1520456"/>
              <a:gd name="connsiteX21" fmla="*/ 3423684 w 6241311"/>
              <a:gd name="connsiteY21" fmla="*/ 489098 h 1520456"/>
              <a:gd name="connsiteX22" fmla="*/ 3306725 w 6241311"/>
              <a:gd name="connsiteY22" fmla="*/ 489098 h 1520456"/>
              <a:gd name="connsiteX23" fmla="*/ 3232298 w 6241311"/>
              <a:gd name="connsiteY23" fmla="*/ 818707 h 1520456"/>
              <a:gd name="connsiteX24" fmla="*/ 3147237 w 6241311"/>
              <a:gd name="connsiteY24" fmla="*/ 871870 h 1520456"/>
              <a:gd name="connsiteX25" fmla="*/ 3026292 w 6241311"/>
              <a:gd name="connsiteY25" fmla="*/ 610043 h 1520456"/>
              <a:gd name="connsiteX26" fmla="*/ 2753832 w 6241311"/>
              <a:gd name="connsiteY26" fmla="*/ 652573 h 1520456"/>
              <a:gd name="connsiteX27" fmla="*/ 2594344 w 6241311"/>
              <a:gd name="connsiteY27" fmla="*/ 871870 h 1520456"/>
              <a:gd name="connsiteX28" fmla="*/ 2381693 w 6241311"/>
              <a:gd name="connsiteY28" fmla="*/ 1180214 h 1520456"/>
              <a:gd name="connsiteX29" fmla="*/ 2243470 w 6241311"/>
              <a:gd name="connsiteY29" fmla="*/ 1307805 h 1520456"/>
              <a:gd name="connsiteX30" fmla="*/ 1839432 w 6241311"/>
              <a:gd name="connsiteY30" fmla="*/ 1403498 h 1520456"/>
              <a:gd name="connsiteX31" fmla="*/ 1424763 w 6241311"/>
              <a:gd name="connsiteY31" fmla="*/ 1446028 h 1520456"/>
              <a:gd name="connsiteX32" fmla="*/ 1201479 w 6241311"/>
              <a:gd name="connsiteY32" fmla="*/ 1477925 h 1520456"/>
              <a:gd name="connsiteX33" fmla="*/ 882502 w 6241311"/>
              <a:gd name="connsiteY33" fmla="*/ 1477925 h 1520456"/>
              <a:gd name="connsiteX34" fmla="*/ 520995 w 6241311"/>
              <a:gd name="connsiteY34" fmla="*/ 1520456 h 1520456"/>
              <a:gd name="connsiteX35" fmla="*/ 202018 w 6241311"/>
              <a:gd name="connsiteY35" fmla="*/ 1520456 h 1520456"/>
              <a:gd name="connsiteX36" fmla="*/ 0 w 6241311"/>
              <a:gd name="connsiteY36" fmla="*/ 1509823 h 1520456"/>
              <a:gd name="connsiteX0" fmla="*/ 6241311 w 6241311"/>
              <a:gd name="connsiteY0" fmla="*/ 0 h 1520456"/>
              <a:gd name="connsiteX1" fmla="*/ 5837274 w 6241311"/>
              <a:gd name="connsiteY1" fmla="*/ 116958 h 1520456"/>
              <a:gd name="connsiteX2" fmla="*/ 5411972 w 6241311"/>
              <a:gd name="connsiteY2" fmla="*/ 212651 h 1520456"/>
              <a:gd name="connsiteX3" fmla="*/ 5250268 w 6241311"/>
              <a:gd name="connsiteY3" fmla="*/ 268195 h 1520456"/>
              <a:gd name="connsiteX4" fmla="*/ 5135525 w 6241311"/>
              <a:gd name="connsiteY4" fmla="*/ 393405 h 1520456"/>
              <a:gd name="connsiteX5" fmla="*/ 5029200 w 6241311"/>
              <a:gd name="connsiteY5" fmla="*/ 659218 h 1520456"/>
              <a:gd name="connsiteX6" fmla="*/ 4933507 w 6241311"/>
              <a:gd name="connsiteY6" fmla="*/ 882502 h 1520456"/>
              <a:gd name="connsiteX7" fmla="*/ 4667693 w 6241311"/>
              <a:gd name="connsiteY7" fmla="*/ 1020725 h 1520456"/>
              <a:gd name="connsiteX8" fmla="*/ 4412511 w 6241311"/>
              <a:gd name="connsiteY8" fmla="*/ 1095153 h 1520456"/>
              <a:gd name="connsiteX9" fmla="*/ 4231758 w 6241311"/>
              <a:gd name="connsiteY9" fmla="*/ 1073888 h 1520456"/>
              <a:gd name="connsiteX10" fmla="*/ 4093535 w 6241311"/>
              <a:gd name="connsiteY10" fmla="*/ 978195 h 1520456"/>
              <a:gd name="connsiteX11" fmla="*/ 3997842 w 6241311"/>
              <a:gd name="connsiteY11" fmla="*/ 776177 h 1520456"/>
              <a:gd name="connsiteX12" fmla="*/ 3934046 w 6241311"/>
              <a:gd name="connsiteY12" fmla="*/ 499730 h 1520456"/>
              <a:gd name="connsiteX13" fmla="*/ 3886477 w 6241311"/>
              <a:gd name="connsiteY13" fmla="*/ 431283 h 1520456"/>
              <a:gd name="connsiteX14" fmla="*/ 3838353 w 6241311"/>
              <a:gd name="connsiteY14" fmla="*/ 425302 h 1520456"/>
              <a:gd name="connsiteX15" fmla="*/ 3721395 w 6241311"/>
              <a:gd name="connsiteY15" fmla="*/ 425302 h 1520456"/>
              <a:gd name="connsiteX16" fmla="*/ 3656326 w 6241311"/>
              <a:gd name="connsiteY16" fmla="*/ 504326 h 1520456"/>
              <a:gd name="connsiteX17" fmla="*/ 3646967 w 6241311"/>
              <a:gd name="connsiteY17" fmla="*/ 712381 h 1520456"/>
              <a:gd name="connsiteX18" fmla="*/ 3572539 w 6241311"/>
              <a:gd name="connsiteY18" fmla="*/ 776177 h 1520456"/>
              <a:gd name="connsiteX19" fmla="*/ 3476846 w 6241311"/>
              <a:gd name="connsiteY19" fmla="*/ 744279 h 1520456"/>
              <a:gd name="connsiteX20" fmla="*/ 3455581 w 6241311"/>
              <a:gd name="connsiteY20" fmla="*/ 520995 h 1520456"/>
              <a:gd name="connsiteX21" fmla="*/ 3423684 w 6241311"/>
              <a:gd name="connsiteY21" fmla="*/ 489098 h 1520456"/>
              <a:gd name="connsiteX22" fmla="*/ 3306725 w 6241311"/>
              <a:gd name="connsiteY22" fmla="*/ 489098 h 1520456"/>
              <a:gd name="connsiteX23" fmla="*/ 3232298 w 6241311"/>
              <a:gd name="connsiteY23" fmla="*/ 818707 h 1520456"/>
              <a:gd name="connsiteX24" fmla="*/ 3147237 w 6241311"/>
              <a:gd name="connsiteY24" fmla="*/ 871870 h 1520456"/>
              <a:gd name="connsiteX25" fmla="*/ 3026292 w 6241311"/>
              <a:gd name="connsiteY25" fmla="*/ 610043 h 1520456"/>
              <a:gd name="connsiteX26" fmla="*/ 2753832 w 6241311"/>
              <a:gd name="connsiteY26" fmla="*/ 652573 h 1520456"/>
              <a:gd name="connsiteX27" fmla="*/ 2594344 w 6241311"/>
              <a:gd name="connsiteY27" fmla="*/ 871870 h 1520456"/>
              <a:gd name="connsiteX28" fmla="*/ 2381693 w 6241311"/>
              <a:gd name="connsiteY28" fmla="*/ 1180214 h 1520456"/>
              <a:gd name="connsiteX29" fmla="*/ 2243470 w 6241311"/>
              <a:gd name="connsiteY29" fmla="*/ 1307805 h 1520456"/>
              <a:gd name="connsiteX30" fmla="*/ 1839432 w 6241311"/>
              <a:gd name="connsiteY30" fmla="*/ 1403498 h 1520456"/>
              <a:gd name="connsiteX31" fmla="*/ 1424763 w 6241311"/>
              <a:gd name="connsiteY31" fmla="*/ 1446028 h 1520456"/>
              <a:gd name="connsiteX32" fmla="*/ 1201479 w 6241311"/>
              <a:gd name="connsiteY32" fmla="*/ 1477925 h 1520456"/>
              <a:gd name="connsiteX33" fmla="*/ 882502 w 6241311"/>
              <a:gd name="connsiteY33" fmla="*/ 1477925 h 1520456"/>
              <a:gd name="connsiteX34" fmla="*/ 520995 w 6241311"/>
              <a:gd name="connsiteY34" fmla="*/ 1520456 h 1520456"/>
              <a:gd name="connsiteX35" fmla="*/ 202018 w 6241311"/>
              <a:gd name="connsiteY35" fmla="*/ 1520456 h 1520456"/>
              <a:gd name="connsiteX36" fmla="*/ 0 w 6241311"/>
              <a:gd name="connsiteY36" fmla="*/ 1509823 h 1520456"/>
              <a:gd name="connsiteX0" fmla="*/ 6241311 w 6241311"/>
              <a:gd name="connsiteY0" fmla="*/ 0 h 1520456"/>
              <a:gd name="connsiteX1" fmla="*/ 5837274 w 6241311"/>
              <a:gd name="connsiteY1" fmla="*/ 116958 h 1520456"/>
              <a:gd name="connsiteX2" fmla="*/ 5411972 w 6241311"/>
              <a:gd name="connsiteY2" fmla="*/ 212651 h 1520456"/>
              <a:gd name="connsiteX3" fmla="*/ 5250268 w 6241311"/>
              <a:gd name="connsiteY3" fmla="*/ 268195 h 1520456"/>
              <a:gd name="connsiteX4" fmla="*/ 5135525 w 6241311"/>
              <a:gd name="connsiteY4" fmla="*/ 393405 h 1520456"/>
              <a:gd name="connsiteX5" fmla="*/ 5029200 w 6241311"/>
              <a:gd name="connsiteY5" fmla="*/ 659218 h 1520456"/>
              <a:gd name="connsiteX6" fmla="*/ 4933507 w 6241311"/>
              <a:gd name="connsiteY6" fmla="*/ 882502 h 1520456"/>
              <a:gd name="connsiteX7" fmla="*/ 4667693 w 6241311"/>
              <a:gd name="connsiteY7" fmla="*/ 1020725 h 1520456"/>
              <a:gd name="connsiteX8" fmla="*/ 4412511 w 6241311"/>
              <a:gd name="connsiteY8" fmla="*/ 1095153 h 1520456"/>
              <a:gd name="connsiteX9" fmla="*/ 4231758 w 6241311"/>
              <a:gd name="connsiteY9" fmla="*/ 1073888 h 1520456"/>
              <a:gd name="connsiteX10" fmla="*/ 4093535 w 6241311"/>
              <a:gd name="connsiteY10" fmla="*/ 978195 h 1520456"/>
              <a:gd name="connsiteX11" fmla="*/ 3997842 w 6241311"/>
              <a:gd name="connsiteY11" fmla="*/ 776177 h 1520456"/>
              <a:gd name="connsiteX12" fmla="*/ 3934046 w 6241311"/>
              <a:gd name="connsiteY12" fmla="*/ 499730 h 1520456"/>
              <a:gd name="connsiteX13" fmla="*/ 3886477 w 6241311"/>
              <a:gd name="connsiteY13" fmla="*/ 431283 h 1520456"/>
              <a:gd name="connsiteX14" fmla="*/ 3838353 w 6241311"/>
              <a:gd name="connsiteY14" fmla="*/ 425302 h 1520456"/>
              <a:gd name="connsiteX15" fmla="*/ 3721395 w 6241311"/>
              <a:gd name="connsiteY15" fmla="*/ 425302 h 1520456"/>
              <a:gd name="connsiteX16" fmla="*/ 3669783 w 6241311"/>
              <a:gd name="connsiteY16" fmla="*/ 438427 h 1520456"/>
              <a:gd name="connsiteX17" fmla="*/ 3656326 w 6241311"/>
              <a:gd name="connsiteY17" fmla="*/ 504326 h 1520456"/>
              <a:gd name="connsiteX18" fmla="*/ 3646967 w 6241311"/>
              <a:gd name="connsiteY18" fmla="*/ 712381 h 1520456"/>
              <a:gd name="connsiteX19" fmla="*/ 3572539 w 6241311"/>
              <a:gd name="connsiteY19" fmla="*/ 776177 h 1520456"/>
              <a:gd name="connsiteX20" fmla="*/ 3476846 w 6241311"/>
              <a:gd name="connsiteY20" fmla="*/ 744279 h 1520456"/>
              <a:gd name="connsiteX21" fmla="*/ 3455581 w 6241311"/>
              <a:gd name="connsiteY21" fmla="*/ 520995 h 1520456"/>
              <a:gd name="connsiteX22" fmla="*/ 3423684 w 6241311"/>
              <a:gd name="connsiteY22" fmla="*/ 489098 h 1520456"/>
              <a:gd name="connsiteX23" fmla="*/ 3306725 w 6241311"/>
              <a:gd name="connsiteY23" fmla="*/ 489098 h 1520456"/>
              <a:gd name="connsiteX24" fmla="*/ 3232298 w 6241311"/>
              <a:gd name="connsiteY24" fmla="*/ 818707 h 1520456"/>
              <a:gd name="connsiteX25" fmla="*/ 3147237 w 6241311"/>
              <a:gd name="connsiteY25" fmla="*/ 871870 h 1520456"/>
              <a:gd name="connsiteX26" fmla="*/ 3026292 w 6241311"/>
              <a:gd name="connsiteY26" fmla="*/ 610043 h 1520456"/>
              <a:gd name="connsiteX27" fmla="*/ 2753832 w 6241311"/>
              <a:gd name="connsiteY27" fmla="*/ 652573 h 1520456"/>
              <a:gd name="connsiteX28" fmla="*/ 2594344 w 6241311"/>
              <a:gd name="connsiteY28" fmla="*/ 871870 h 1520456"/>
              <a:gd name="connsiteX29" fmla="*/ 2381693 w 6241311"/>
              <a:gd name="connsiteY29" fmla="*/ 1180214 h 1520456"/>
              <a:gd name="connsiteX30" fmla="*/ 2243470 w 6241311"/>
              <a:gd name="connsiteY30" fmla="*/ 1307805 h 1520456"/>
              <a:gd name="connsiteX31" fmla="*/ 1839432 w 6241311"/>
              <a:gd name="connsiteY31" fmla="*/ 1403498 h 1520456"/>
              <a:gd name="connsiteX32" fmla="*/ 1424763 w 6241311"/>
              <a:gd name="connsiteY32" fmla="*/ 1446028 h 1520456"/>
              <a:gd name="connsiteX33" fmla="*/ 1201479 w 6241311"/>
              <a:gd name="connsiteY33" fmla="*/ 1477925 h 1520456"/>
              <a:gd name="connsiteX34" fmla="*/ 882502 w 6241311"/>
              <a:gd name="connsiteY34" fmla="*/ 1477925 h 1520456"/>
              <a:gd name="connsiteX35" fmla="*/ 520995 w 6241311"/>
              <a:gd name="connsiteY35" fmla="*/ 1520456 h 1520456"/>
              <a:gd name="connsiteX36" fmla="*/ 202018 w 6241311"/>
              <a:gd name="connsiteY36" fmla="*/ 1520456 h 1520456"/>
              <a:gd name="connsiteX37" fmla="*/ 0 w 6241311"/>
              <a:gd name="connsiteY37" fmla="*/ 1509823 h 1520456"/>
              <a:gd name="connsiteX0" fmla="*/ 6021158 w 6021158"/>
              <a:gd name="connsiteY0" fmla="*/ 0 h 1471533"/>
              <a:gd name="connsiteX1" fmla="*/ 5837274 w 6021158"/>
              <a:gd name="connsiteY1" fmla="*/ 68035 h 1471533"/>
              <a:gd name="connsiteX2" fmla="*/ 5411972 w 6021158"/>
              <a:gd name="connsiteY2" fmla="*/ 163728 h 1471533"/>
              <a:gd name="connsiteX3" fmla="*/ 5250268 w 6021158"/>
              <a:gd name="connsiteY3" fmla="*/ 219272 h 1471533"/>
              <a:gd name="connsiteX4" fmla="*/ 5135525 w 6021158"/>
              <a:gd name="connsiteY4" fmla="*/ 344482 h 1471533"/>
              <a:gd name="connsiteX5" fmla="*/ 5029200 w 6021158"/>
              <a:gd name="connsiteY5" fmla="*/ 610295 h 1471533"/>
              <a:gd name="connsiteX6" fmla="*/ 4933507 w 6021158"/>
              <a:gd name="connsiteY6" fmla="*/ 833579 h 1471533"/>
              <a:gd name="connsiteX7" fmla="*/ 4667693 w 6021158"/>
              <a:gd name="connsiteY7" fmla="*/ 971802 h 1471533"/>
              <a:gd name="connsiteX8" fmla="*/ 4412511 w 6021158"/>
              <a:gd name="connsiteY8" fmla="*/ 1046230 h 1471533"/>
              <a:gd name="connsiteX9" fmla="*/ 4231758 w 6021158"/>
              <a:gd name="connsiteY9" fmla="*/ 1024965 h 1471533"/>
              <a:gd name="connsiteX10" fmla="*/ 4093535 w 6021158"/>
              <a:gd name="connsiteY10" fmla="*/ 929272 h 1471533"/>
              <a:gd name="connsiteX11" fmla="*/ 3997842 w 6021158"/>
              <a:gd name="connsiteY11" fmla="*/ 727254 h 1471533"/>
              <a:gd name="connsiteX12" fmla="*/ 3934046 w 6021158"/>
              <a:gd name="connsiteY12" fmla="*/ 450807 h 1471533"/>
              <a:gd name="connsiteX13" fmla="*/ 3886477 w 6021158"/>
              <a:gd name="connsiteY13" fmla="*/ 382360 h 1471533"/>
              <a:gd name="connsiteX14" fmla="*/ 3838353 w 6021158"/>
              <a:gd name="connsiteY14" fmla="*/ 376379 h 1471533"/>
              <a:gd name="connsiteX15" fmla="*/ 3721395 w 6021158"/>
              <a:gd name="connsiteY15" fmla="*/ 376379 h 1471533"/>
              <a:gd name="connsiteX16" fmla="*/ 3669783 w 6021158"/>
              <a:gd name="connsiteY16" fmla="*/ 389504 h 1471533"/>
              <a:gd name="connsiteX17" fmla="*/ 3656326 w 6021158"/>
              <a:gd name="connsiteY17" fmla="*/ 455403 h 1471533"/>
              <a:gd name="connsiteX18" fmla="*/ 3646967 w 6021158"/>
              <a:gd name="connsiteY18" fmla="*/ 663458 h 1471533"/>
              <a:gd name="connsiteX19" fmla="*/ 3572539 w 6021158"/>
              <a:gd name="connsiteY19" fmla="*/ 727254 h 1471533"/>
              <a:gd name="connsiteX20" fmla="*/ 3476846 w 6021158"/>
              <a:gd name="connsiteY20" fmla="*/ 695356 h 1471533"/>
              <a:gd name="connsiteX21" fmla="*/ 3455581 w 6021158"/>
              <a:gd name="connsiteY21" fmla="*/ 472072 h 1471533"/>
              <a:gd name="connsiteX22" fmla="*/ 3423684 w 6021158"/>
              <a:gd name="connsiteY22" fmla="*/ 440175 h 1471533"/>
              <a:gd name="connsiteX23" fmla="*/ 3306725 w 6021158"/>
              <a:gd name="connsiteY23" fmla="*/ 440175 h 1471533"/>
              <a:gd name="connsiteX24" fmla="*/ 3232298 w 6021158"/>
              <a:gd name="connsiteY24" fmla="*/ 769784 h 1471533"/>
              <a:gd name="connsiteX25" fmla="*/ 3147237 w 6021158"/>
              <a:gd name="connsiteY25" fmla="*/ 822947 h 1471533"/>
              <a:gd name="connsiteX26" fmla="*/ 3026292 w 6021158"/>
              <a:gd name="connsiteY26" fmla="*/ 561120 h 1471533"/>
              <a:gd name="connsiteX27" fmla="*/ 2753832 w 6021158"/>
              <a:gd name="connsiteY27" fmla="*/ 603650 h 1471533"/>
              <a:gd name="connsiteX28" fmla="*/ 2594344 w 6021158"/>
              <a:gd name="connsiteY28" fmla="*/ 822947 h 1471533"/>
              <a:gd name="connsiteX29" fmla="*/ 2381693 w 6021158"/>
              <a:gd name="connsiteY29" fmla="*/ 1131291 h 1471533"/>
              <a:gd name="connsiteX30" fmla="*/ 2243470 w 6021158"/>
              <a:gd name="connsiteY30" fmla="*/ 1258882 h 1471533"/>
              <a:gd name="connsiteX31" fmla="*/ 1839432 w 6021158"/>
              <a:gd name="connsiteY31" fmla="*/ 1354575 h 1471533"/>
              <a:gd name="connsiteX32" fmla="*/ 1424763 w 6021158"/>
              <a:gd name="connsiteY32" fmla="*/ 1397105 h 1471533"/>
              <a:gd name="connsiteX33" fmla="*/ 1201479 w 6021158"/>
              <a:gd name="connsiteY33" fmla="*/ 1429002 h 1471533"/>
              <a:gd name="connsiteX34" fmla="*/ 882502 w 6021158"/>
              <a:gd name="connsiteY34" fmla="*/ 1429002 h 1471533"/>
              <a:gd name="connsiteX35" fmla="*/ 520995 w 6021158"/>
              <a:gd name="connsiteY35" fmla="*/ 1471533 h 1471533"/>
              <a:gd name="connsiteX36" fmla="*/ 202018 w 6021158"/>
              <a:gd name="connsiteY36" fmla="*/ 1471533 h 1471533"/>
              <a:gd name="connsiteX37" fmla="*/ 0 w 6021158"/>
              <a:gd name="connsiteY37" fmla="*/ 1460900 h 147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21158" h="1471533">
                <a:moveTo>
                  <a:pt x="6021158" y="0"/>
                </a:moveTo>
                <a:lnTo>
                  <a:pt x="5837274" y="68035"/>
                </a:lnTo>
                <a:lnTo>
                  <a:pt x="5411972" y="163728"/>
                </a:lnTo>
                <a:lnTo>
                  <a:pt x="5250268" y="219272"/>
                </a:lnTo>
                <a:lnTo>
                  <a:pt x="5135525" y="344482"/>
                </a:lnTo>
                <a:lnTo>
                  <a:pt x="5029200" y="610295"/>
                </a:lnTo>
                <a:lnTo>
                  <a:pt x="4933507" y="833579"/>
                </a:lnTo>
                <a:lnTo>
                  <a:pt x="4667693" y="971802"/>
                </a:lnTo>
                <a:lnTo>
                  <a:pt x="4412511" y="1046230"/>
                </a:lnTo>
                <a:lnTo>
                  <a:pt x="4231758" y="1024965"/>
                </a:lnTo>
                <a:lnTo>
                  <a:pt x="4093535" y="929272"/>
                </a:lnTo>
                <a:lnTo>
                  <a:pt x="3997842" y="727254"/>
                </a:lnTo>
                <a:lnTo>
                  <a:pt x="3934046" y="450807"/>
                </a:lnTo>
                <a:cubicBezTo>
                  <a:pt x="3915808" y="438310"/>
                  <a:pt x="3904715" y="394857"/>
                  <a:pt x="3886477" y="382360"/>
                </a:cubicBezTo>
                <a:lnTo>
                  <a:pt x="3838353" y="376379"/>
                </a:lnTo>
                <a:lnTo>
                  <a:pt x="3721395" y="376379"/>
                </a:lnTo>
                <a:cubicBezTo>
                  <a:pt x="3712129" y="386310"/>
                  <a:pt x="3679049" y="379573"/>
                  <a:pt x="3669783" y="389504"/>
                </a:cubicBezTo>
                <a:lnTo>
                  <a:pt x="3656326" y="455403"/>
                </a:lnTo>
                <a:lnTo>
                  <a:pt x="3646967" y="663458"/>
                </a:lnTo>
                <a:lnTo>
                  <a:pt x="3572539" y="727254"/>
                </a:lnTo>
                <a:lnTo>
                  <a:pt x="3476846" y="695356"/>
                </a:lnTo>
                <a:lnTo>
                  <a:pt x="3455581" y="472072"/>
                </a:lnTo>
                <a:lnTo>
                  <a:pt x="3423684" y="440175"/>
                </a:lnTo>
                <a:lnTo>
                  <a:pt x="3306725" y="440175"/>
                </a:lnTo>
                <a:lnTo>
                  <a:pt x="3232298" y="769784"/>
                </a:lnTo>
                <a:lnTo>
                  <a:pt x="3147237" y="822947"/>
                </a:lnTo>
                <a:lnTo>
                  <a:pt x="3026292" y="561120"/>
                </a:lnTo>
                <a:lnTo>
                  <a:pt x="2753832" y="603650"/>
                </a:lnTo>
                <a:lnTo>
                  <a:pt x="2594344" y="822947"/>
                </a:lnTo>
                <a:lnTo>
                  <a:pt x="2381693" y="1131291"/>
                </a:lnTo>
                <a:lnTo>
                  <a:pt x="2243470" y="1258882"/>
                </a:lnTo>
                <a:lnTo>
                  <a:pt x="1839432" y="1354575"/>
                </a:lnTo>
                <a:lnTo>
                  <a:pt x="1424763" y="1397105"/>
                </a:lnTo>
                <a:lnTo>
                  <a:pt x="1201479" y="1429002"/>
                </a:lnTo>
                <a:lnTo>
                  <a:pt x="882502" y="1429002"/>
                </a:lnTo>
                <a:lnTo>
                  <a:pt x="520995" y="1471533"/>
                </a:lnTo>
                <a:lnTo>
                  <a:pt x="202018" y="1471533"/>
                </a:lnTo>
                <a:lnTo>
                  <a:pt x="0" y="1460900"/>
                </a:lnTo>
              </a:path>
            </a:pathLst>
          </a:custGeom>
          <a:noFill/>
          <a:ln w="25400" cap="flat" cmpd="sng" algn="ctr">
            <a:solidFill>
              <a:srgbClr val="0099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89" name="Freeform 88"/>
          <p:cNvSpPr/>
          <p:nvPr/>
        </p:nvSpPr>
        <p:spPr>
          <a:xfrm>
            <a:off x="2237920" y="5326990"/>
            <a:ext cx="720645" cy="29390"/>
          </a:xfrm>
          <a:custGeom>
            <a:avLst/>
            <a:gdLst>
              <a:gd name="connsiteX0" fmla="*/ 0 w 1318437"/>
              <a:gd name="connsiteY0" fmla="*/ 10632 h 42530"/>
              <a:gd name="connsiteX1" fmla="*/ 148856 w 1318437"/>
              <a:gd name="connsiteY1" fmla="*/ 42530 h 42530"/>
              <a:gd name="connsiteX2" fmla="*/ 404037 w 1318437"/>
              <a:gd name="connsiteY2" fmla="*/ 21265 h 42530"/>
              <a:gd name="connsiteX3" fmla="*/ 563526 w 1318437"/>
              <a:gd name="connsiteY3" fmla="*/ 21265 h 42530"/>
              <a:gd name="connsiteX4" fmla="*/ 723014 w 1318437"/>
              <a:gd name="connsiteY4" fmla="*/ 21265 h 42530"/>
              <a:gd name="connsiteX5" fmla="*/ 829340 w 1318437"/>
              <a:gd name="connsiteY5" fmla="*/ 10632 h 42530"/>
              <a:gd name="connsiteX6" fmla="*/ 978196 w 1318437"/>
              <a:gd name="connsiteY6" fmla="*/ 10632 h 42530"/>
              <a:gd name="connsiteX7" fmla="*/ 1084521 w 1318437"/>
              <a:gd name="connsiteY7" fmla="*/ 21265 h 42530"/>
              <a:gd name="connsiteX8" fmla="*/ 1233377 w 1318437"/>
              <a:gd name="connsiteY8" fmla="*/ 0 h 42530"/>
              <a:gd name="connsiteX9" fmla="*/ 1318437 w 1318437"/>
              <a:gd name="connsiteY9" fmla="*/ 21265 h 42530"/>
              <a:gd name="connsiteX0" fmla="*/ 0 w 1318437"/>
              <a:gd name="connsiteY0" fmla="*/ 10632 h 42530"/>
              <a:gd name="connsiteX1" fmla="*/ 213150 w 1318437"/>
              <a:gd name="connsiteY1" fmla="*/ 42530 h 42530"/>
              <a:gd name="connsiteX2" fmla="*/ 404037 w 1318437"/>
              <a:gd name="connsiteY2" fmla="*/ 21265 h 42530"/>
              <a:gd name="connsiteX3" fmla="*/ 563526 w 1318437"/>
              <a:gd name="connsiteY3" fmla="*/ 21265 h 42530"/>
              <a:gd name="connsiteX4" fmla="*/ 723014 w 1318437"/>
              <a:gd name="connsiteY4" fmla="*/ 21265 h 42530"/>
              <a:gd name="connsiteX5" fmla="*/ 829340 w 1318437"/>
              <a:gd name="connsiteY5" fmla="*/ 10632 h 42530"/>
              <a:gd name="connsiteX6" fmla="*/ 978196 w 1318437"/>
              <a:gd name="connsiteY6" fmla="*/ 10632 h 42530"/>
              <a:gd name="connsiteX7" fmla="*/ 1084521 w 1318437"/>
              <a:gd name="connsiteY7" fmla="*/ 21265 h 42530"/>
              <a:gd name="connsiteX8" fmla="*/ 1233377 w 1318437"/>
              <a:gd name="connsiteY8" fmla="*/ 0 h 42530"/>
              <a:gd name="connsiteX9" fmla="*/ 1318437 w 1318437"/>
              <a:gd name="connsiteY9" fmla="*/ 21265 h 42530"/>
              <a:gd name="connsiteX0" fmla="*/ 0 w 1105287"/>
              <a:gd name="connsiteY0" fmla="*/ 42530 h 42530"/>
              <a:gd name="connsiteX1" fmla="*/ 190887 w 1105287"/>
              <a:gd name="connsiteY1" fmla="*/ 21265 h 42530"/>
              <a:gd name="connsiteX2" fmla="*/ 350376 w 1105287"/>
              <a:gd name="connsiteY2" fmla="*/ 21265 h 42530"/>
              <a:gd name="connsiteX3" fmla="*/ 509864 w 1105287"/>
              <a:gd name="connsiteY3" fmla="*/ 21265 h 42530"/>
              <a:gd name="connsiteX4" fmla="*/ 616190 w 1105287"/>
              <a:gd name="connsiteY4" fmla="*/ 10632 h 42530"/>
              <a:gd name="connsiteX5" fmla="*/ 765046 w 1105287"/>
              <a:gd name="connsiteY5" fmla="*/ 10632 h 42530"/>
              <a:gd name="connsiteX6" fmla="*/ 871371 w 1105287"/>
              <a:gd name="connsiteY6" fmla="*/ 21265 h 42530"/>
              <a:gd name="connsiteX7" fmla="*/ 1020227 w 1105287"/>
              <a:gd name="connsiteY7" fmla="*/ 0 h 42530"/>
              <a:gd name="connsiteX8" fmla="*/ 1105287 w 1105287"/>
              <a:gd name="connsiteY8" fmla="*/ 21265 h 42530"/>
              <a:gd name="connsiteX0" fmla="*/ 0 w 1105287"/>
              <a:gd name="connsiteY0" fmla="*/ 45077 h 45077"/>
              <a:gd name="connsiteX1" fmla="*/ 190887 w 1105287"/>
              <a:gd name="connsiteY1" fmla="*/ 23812 h 45077"/>
              <a:gd name="connsiteX2" fmla="*/ 350376 w 1105287"/>
              <a:gd name="connsiteY2" fmla="*/ 23812 h 45077"/>
              <a:gd name="connsiteX3" fmla="*/ 505102 w 1105287"/>
              <a:gd name="connsiteY3" fmla="*/ 0 h 45077"/>
              <a:gd name="connsiteX4" fmla="*/ 616190 w 1105287"/>
              <a:gd name="connsiteY4" fmla="*/ 13179 h 45077"/>
              <a:gd name="connsiteX5" fmla="*/ 765046 w 1105287"/>
              <a:gd name="connsiteY5" fmla="*/ 13179 h 45077"/>
              <a:gd name="connsiteX6" fmla="*/ 871371 w 1105287"/>
              <a:gd name="connsiteY6" fmla="*/ 23812 h 45077"/>
              <a:gd name="connsiteX7" fmla="*/ 1020227 w 1105287"/>
              <a:gd name="connsiteY7" fmla="*/ 2547 h 45077"/>
              <a:gd name="connsiteX8" fmla="*/ 1105287 w 1105287"/>
              <a:gd name="connsiteY8" fmla="*/ 23812 h 4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287" h="45077">
                <a:moveTo>
                  <a:pt x="0" y="45077"/>
                </a:moveTo>
                <a:lnTo>
                  <a:pt x="190887" y="23812"/>
                </a:lnTo>
                <a:lnTo>
                  <a:pt x="350376" y="23812"/>
                </a:lnTo>
                <a:lnTo>
                  <a:pt x="505102" y="0"/>
                </a:lnTo>
                <a:lnTo>
                  <a:pt x="616190" y="13179"/>
                </a:lnTo>
                <a:lnTo>
                  <a:pt x="765046" y="13179"/>
                </a:lnTo>
                <a:lnTo>
                  <a:pt x="871371" y="23812"/>
                </a:lnTo>
                <a:lnTo>
                  <a:pt x="1020227" y="2547"/>
                </a:lnTo>
                <a:lnTo>
                  <a:pt x="1105287" y="23812"/>
                </a:lnTo>
              </a:path>
            </a:pathLst>
          </a:custGeom>
          <a:noFill/>
          <a:ln w="25400" cap="flat" cmpd="sng" algn="ctr">
            <a:solidFill>
              <a:srgbClr val="0099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nvGrpSpPr>
          <p:cNvPr id="90" name="Group 89"/>
          <p:cNvGrpSpPr/>
          <p:nvPr/>
        </p:nvGrpSpPr>
        <p:grpSpPr>
          <a:xfrm>
            <a:off x="2235573" y="5044422"/>
            <a:ext cx="4650635" cy="1548744"/>
            <a:chOff x="1070787" y="2892055"/>
            <a:chExt cx="7132896" cy="2375381"/>
          </a:xfrm>
        </p:grpSpPr>
        <p:sp>
          <p:nvSpPr>
            <p:cNvPr id="91" name="Freeform 90"/>
            <p:cNvSpPr/>
            <p:nvPr/>
          </p:nvSpPr>
          <p:spPr>
            <a:xfrm>
              <a:off x="2169042" y="2892055"/>
              <a:ext cx="0" cy="2375381"/>
            </a:xfrm>
            <a:custGeom>
              <a:avLst/>
              <a:gdLst>
                <a:gd name="connsiteX0" fmla="*/ 0 w 0"/>
                <a:gd name="connsiteY0" fmla="*/ 0 h 2594344"/>
                <a:gd name="connsiteX1" fmla="*/ 0 w 0"/>
                <a:gd name="connsiteY1" fmla="*/ 2594344 h 2594344"/>
                <a:gd name="connsiteX0" fmla="*/ 0 w 0"/>
                <a:gd name="connsiteY0" fmla="*/ 0 h 9156"/>
                <a:gd name="connsiteX1" fmla="*/ 9525 w 0"/>
                <a:gd name="connsiteY1" fmla="*/ 9156 h 9156"/>
              </a:gdLst>
              <a:ahLst/>
              <a:cxnLst>
                <a:cxn ang="0">
                  <a:pos x="connsiteX0" y="connsiteY0"/>
                </a:cxn>
                <a:cxn ang="0">
                  <a:pos x="connsiteX1" y="connsiteY1"/>
                </a:cxn>
              </a:cxnLst>
              <a:rect l="l" t="t" r="r" b="b"/>
              <a:pathLst>
                <a:path h="9156">
                  <a:moveTo>
                    <a:pt x="0" y="0"/>
                  </a:moveTo>
                  <a:cubicBezTo>
                    <a:pt x="0" y="3333"/>
                    <a:pt x="9525" y="5823"/>
                    <a:pt x="9525" y="9156"/>
                  </a:cubicBezTo>
                </a:path>
              </a:pathLst>
            </a:cu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92" name="Freeform 91"/>
            <p:cNvSpPr/>
            <p:nvPr/>
          </p:nvSpPr>
          <p:spPr>
            <a:xfrm>
              <a:off x="1070787" y="3106922"/>
              <a:ext cx="7132896" cy="8418"/>
            </a:xfrm>
            <a:custGeom>
              <a:avLst/>
              <a:gdLst>
                <a:gd name="connsiteX0" fmla="*/ 0 w 7485321"/>
                <a:gd name="connsiteY0" fmla="*/ 0 h 10632"/>
                <a:gd name="connsiteX1" fmla="*/ 7485321 w 7485321"/>
                <a:gd name="connsiteY1" fmla="*/ 10632 h 10632"/>
                <a:gd name="connsiteX0" fmla="*/ 0 w 7275771"/>
                <a:gd name="connsiteY0" fmla="*/ 0 h 10632"/>
                <a:gd name="connsiteX1" fmla="*/ 7275771 w 7275771"/>
                <a:gd name="connsiteY1" fmla="*/ 10632 h 10632"/>
                <a:gd name="connsiteX0" fmla="*/ 0 w 7132896"/>
                <a:gd name="connsiteY0" fmla="*/ 8418 h 8418"/>
                <a:gd name="connsiteX1" fmla="*/ 7132896 w 7132896"/>
                <a:gd name="connsiteY1" fmla="*/ 0 h 8418"/>
              </a:gdLst>
              <a:ahLst/>
              <a:cxnLst>
                <a:cxn ang="0">
                  <a:pos x="connsiteX0" y="connsiteY0"/>
                </a:cxn>
                <a:cxn ang="0">
                  <a:pos x="connsiteX1" y="connsiteY1"/>
                </a:cxn>
              </a:cxnLst>
              <a:rect l="l" t="t" r="r" b="b"/>
              <a:pathLst>
                <a:path w="7132896" h="8418">
                  <a:moveTo>
                    <a:pt x="0" y="8418"/>
                  </a:moveTo>
                  <a:lnTo>
                    <a:pt x="7132896" y="0"/>
                  </a:lnTo>
                </a:path>
              </a:pathLst>
            </a:custGeom>
            <a:noFill/>
            <a:ln w="25400" cap="flat" cmpd="sng" algn="ctr">
              <a:solidFill>
                <a:sysClr val="windowText" lastClr="00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grpSp>
      <p:sp>
        <p:nvSpPr>
          <p:cNvPr id="93" name="Freeform 92"/>
          <p:cNvSpPr/>
          <p:nvPr/>
        </p:nvSpPr>
        <p:spPr>
          <a:xfrm>
            <a:off x="2076008" y="4810346"/>
            <a:ext cx="4952114" cy="7974"/>
          </a:xfrm>
          <a:custGeom>
            <a:avLst/>
            <a:gdLst>
              <a:gd name="connsiteX0" fmla="*/ 0 w 5915025"/>
              <a:gd name="connsiteY0" fmla="*/ 9525 h 9525"/>
              <a:gd name="connsiteX1" fmla="*/ 5915025 w 5915025"/>
              <a:gd name="connsiteY1" fmla="*/ 0 h 9525"/>
            </a:gdLst>
            <a:ahLst/>
            <a:cxnLst>
              <a:cxn ang="0">
                <a:pos x="connsiteX0" y="connsiteY0"/>
              </a:cxn>
              <a:cxn ang="0">
                <a:pos x="connsiteX1" y="connsiteY1"/>
              </a:cxn>
            </a:cxnLst>
            <a:rect l="l" t="t" r="r" b="b"/>
            <a:pathLst>
              <a:path w="5915025" h="9525">
                <a:moveTo>
                  <a:pt x="0" y="9525"/>
                </a:moveTo>
                <a:lnTo>
                  <a:pt x="5915025" y="0"/>
                </a:lnTo>
              </a:path>
            </a:pathLst>
          </a:custGeom>
          <a:noFill/>
          <a:ln w="9525"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94" name="Freeform 93"/>
          <p:cNvSpPr/>
          <p:nvPr/>
        </p:nvSpPr>
        <p:spPr>
          <a:xfrm>
            <a:off x="2962275" y="5505450"/>
            <a:ext cx="3924300" cy="952500"/>
          </a:xfrm>
          <a:custGeom>
            <a:avLst/>
            <a:gdLst>
              <a:gd name="connsiteX0" fmla="*/ 3924300 w 3924300"/>
              <a:gd name="connsiteY0" fmla="*/ 0 h 952500"/>
              <a:gd name="connsiteX1" fmla="*/ 0 w 3924300"/>
              <a:gd name="connsiteY1" fmla="*/ 952500 h 952500"/>
            </a:gdLst>
            <a:ahLst/>
            <a:cxnLst>
              <a:cxn ang="0">
                <a:pos x="connsiteX0" y="connsiteY0"/>
              </a:cxn>
              <a:cxn ang="0">
                <a:pos x="connsiteX1" y="connsiteY1"/>
              </a:cxn>
            </a:cxnLst>
            <a:rect l="l" t="t" r="r" b="b"/>
            <a:pathLst>
              <a:path w="3924300" h="952500">
                <a:moveTo>
                  <a:pt x="3924300" y="0"/>
                </a:moveTo>
                <a:lnTo>
                  <a:pt x="0" y="952500"/>
                </a:lnTo>
              </a:path>
            </a:pathLst>
          </a:custGeom>
          <a:noFill/>
          <a:ln w="25400">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1892278" y="4377977"/>
            <a:ext cx="5337223" cy="2327623"/>
            <a:chOff x="304800" y="270222"/>
            <a:chExt cx="4231345" cy="2514600"/>
          </a:xfrm>
        </p:grpSpPr>
        <p:pic>
          <p:nvPicPr>
            <p:cNvPr id="4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4800" y="270222"/>
              <a:ext cx="423134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Freeform 40"/>
            <p:cNvSpPr/>
            <p:nvPr/>
          </p:nvSpPr>
          <p:spPr>
            <a:xfrm>
              <a:off x="1206373" y="1882014"/>
              <a:ext cx="1414463" cy="540544"/>
            </a:xfrm>
            <a:custGeom>
              <a:avLst/>
              <a:gdLst>
                <a:gd name="connsiteX0" fmla="*/ 1414463 w 1414463"/>
                <a:gd name="connsiteY0" fmla="*/ 0 h 540544"/>
                <a:gd name="connsiteX1" fmla="*/ 1323975 w 1414463"/>
                <a:gd name="connsiteY1" fmla="*/ 159544 h 540544"/>
                <a:gd name="connsiteX2" fmla="*/ 1214438 w 1414463"/>
                <a:gd name="connsiteY2" fmla="*/ 347663 h 540544"/>
                <a:gd name="connsiteX3" fmla="*/ 1114425 w 1414463"/>
                <a:gd name="connsiteY3" fmla="*/ 435769 h 540544"/>
                <a:gd name="connsiteX4" fmla="*/ 976313 w 1414463"/>
                <a:gd name="connsiteY4" fmla="*/ 464344 h 540544"/>
                <a:gd name="connsiteX5" fmla="*/ 776288 w 1414463"/>
                <a:gd name="connsiteY5" fmla="*/ 497682 h 540544"/>
                <a:gd name="connsiteX6" fmla="*/ 545307 w 1414463"/>
                <a:gd name="connsiteY6" fmla="*/ 514350 h 540544"/>
                <a:gd name="connsiteX7" fmla="*/ 371475 w 1414463"/>
                <a:gd name="connsiteY7" fmla="*/ 523875 h 540544"/>
                <a:gd name="connsiteX8" fmla="*/ 185738 w 1414463"/>
                <a:gd name="connsiteY8" fmla="*/ 540544 h 540544"/>
                <a:gd name="connsiteX9" fmla="*/ 0 w 1414463"/>
                <a:gd name="connsiteY9" fmla="*/ 528638 h 540544"/>
                <a:gd name="connsiteX10" fmla="*/ 2382 w 1414463"/>
                <a:gd name="connsiteY10" fmla="*/ 188119 h 540544"/>
                <a:gd name="connsiteX11" fmla="*/ 2382 w 1414463"/>
                <a:gd name="connsiteY11" fmla="*/ 11907 h 540544"/>
                <a:gd name="connsiteX12" fmla="*/ 516732 w 1414463"/>
                <a:gd name="connsiteY12" fmla="*/ 11907 h 540544"/>
                <a:gd name="connsiteX13" fmla="*/ 1104900 w 1414463"/>
                <a:gd name="connsiteY13" fmla="*/ 14288 h 540544"/>
                <a:gd name="connsiteX14" fmla="*/ 1414463 w 1414463"/>
                <a:gd name="connsiteY14" fmla="*/ 0 h 54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4463" h="540544">
                  <a:moveTo>
                    <a:pt x="1414463" y="0"/>
                  </a:moveTo>
                  <a:lnTo>
                    <a:pt x="1323975" y="159544"/>
                  </a:lnTo>
                  <a:lnTo>
                    <a:pt x="1214438" y="347663"/>
                  </a:lnTo>
                  <a:lnTo>
                    <a:pt x="1114425" y="435769"/>
                  </a:lnTo>
                  <a:lnTo>
                    <a:pt x="976313" y="464344"/>
                  </a:lnTo>
                  <a:lnTo>
                    <a:pt x="776288" y="497682"/>
                  </a:lnTo>
                  <a:lnTo>
                    <a:pt x="545307" y="514350"/>
                  </a:lnTo>
                  <a:lnTo>
                    <a:pt x="371475" y="523875"/>
                  </a:lnTo>
                  <a:lnTo>
                    <a:pt x="185738" y="540544"/>
                  </a:lnTo>
                  <a:lnTo>
                    <a:pt x="0" y="528638"/>
                  </a:lnTo>
                  <a:lnTo>
                    <a:pt x="2382" y="188119"/>
                  </a:lnTo>
                  <a:lnTo>
                    <a:pt x="2382" y="11907"/>
                  </a:lnTo>
                  <a:lnTo>
                    <a:pt x="516732" y="11907"/>
                  </a:lnTo>
                  <a:lnTo>
                    <a:pt x="1104900" y="14288"/>
                  </a:lnTo>
                  <a:lnTo>
                    <a:pt x="1414463" y="0"/>
                  </a:lnTo>
                  <a:close/>
                </a:path>
              </a:pathLst>
            </a:custGeom>
            <a:solidFill>
              <a:srgbClr val="000099">
                <a:alpha val="2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Freeform 41"/>
            <p:cNvSpPr/>
            <p:nvPr/>
          </p:nvSpPr>
          <p:spPr>
            <a:xfrm>
              <a:off x="3144711" y="1889158"/>
              <a:ext cx="609600" cy="314325"/>
            </a:xfrm>
            <a:custGeom>
              <a:avLst/>
              <a:gdLst>
                <a:gd name="connsiteX0" fmla="*/ 0 w 609600"/>
                <a:gd name="connsiteY0" fmla="*/ 0 h 314325"/>
                <a:gd name="connsiteX1" fmla="*/ 609600 w 609600"/>
                <a:gd name="connsiteY1" fmla="*/ 4763 h 314325"/>
                <a:gd name="connsiteX2" fmla="*/ 571500 w 609600"/>
                <a:gd name="connsiteY2" fmla="*/ 92869 h 314325"/>
                <a:gd name="connsiteX3" fmla="*/ 523875 w 609600"/>
                <a:gd name="connsiteY3" fmla="*/ 188119 h 314325"/>
                <a:gd name="connsiteX4" fmla="*/ 404812 w 609600"/>
                <a:gd name="connsiteY4" fmla="*/ 271463 h 314325"/>
                <a:gd name="connsiteX5" fmla="*/ 288131 w 609600"/>
                <a:gd name="connsiteY5" fmla="*/ 314325 h 314325"/>
                <a:gd name="connsiteX6" fmla="*/ 216694 w 609600"/>
                <a:gd name="connsiteY6" fmla="*/ 314325 h 314325"/>
                <a:gd name="connsiteX7" fmla="*/ 128587 w 609600"/>
                <a:gd name="connsiteY7" fmla="*/ 295275 h 314325"/>
                <a:gd name="connsiteX8" fmla="*/ 59531 w 609600"/>
                <a:gd name="connsiteY8" fmla="*/ 209550 h 314325"/>
                <a:gd name="connsiteX9" fmla="*/ 23812 w 609600"/>
                <a:gd name="connsiteY9" fmla="*/ 107156 h 314325"/>
                <a:gd name="connsiteX10" fmla="*/ 0 w 609600"/>
                <a:gd name="connsiteY10" fmla="*/ 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 h="314325">
                  <a:moveTo>
                    <a:pt x="0" y="0"/>
                  </a:moveTo>
                  <a:lnTo>
                    <a:pt x="609600" y="4763"/>
                  </a:lnTo>
                  <a:lnTo>
                    <a:pt x="571500" y="92869"/>
                  </a:lnTo>
                  <a:lnTo>
                    <a:pt x="523875" y="188119"/>
                  </a:lnTo>
                  <a:lnTo>
                    <a:pt x="404812" y="271463"/>
                  </a:lnTo>
                  <a:lnTo>
                    <a:pt x="288131" y="314325"/>
                  </a:lnTo>
                  <a:lnTo>
                    <a:pt x="216694" y="314325"/>
                  </a:lnTo>
                  <a:lnTo>
                    <a:pt x="128587" y="295275"/>
                  </a:lnTo>
                  <a:lnTo>
                    <a:pt x="59531" y="209550"/>
                  </a:lnTo>
                  <a:lnTo>
                    <a:pt x="23812" y="107156"/>
                  </a:lnTo>
                  <a:lnTo>
                    <a:pt x="0" y="0"/>
                  </a:lnTo>
                  <a:close/>
                </a:path>
              </a:pathLst>
            </a:custGeom>
            <a:solidFill>
              <a:srgbClr val="000099">
                <a:alpha val="2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42"/>
            <p:cNvSpPr/>
            <p:nvPr/>
          </p:nvSpPr>
          <p:spPr>
            <a:xfrm>
              <a:off x="2742280" y="1886777"/>
              <a:ext cx="321468" cy="200025"/>
            </a:xfrm>
            <a:custGeom>
              <a:avLst/>
              <a:gdLst>
                <a:gd name="connsiteX0" fmla="*/ 0 w 321468"/>
                <a:gd name="connsiteY0" fmla="*/ 4762 h 200025"/>
                <a:gd name="connsiteX1" fmla="*/ 321468 w 321468"/>
                <a:gd name="connsiteY1" fmla="*/ 0 h 200025"/>
                <a:gd name="connsiteX2" fmla="*/ 292893 w 321468"/>
                <a:gd name="connsiteY2" fmla="*/ 76200 h 200025"/>
                <a:gd name="connsiteX3" fmla="*/ 264318 w 321468"/>
                <a:gd name="connsiteY3" fmla="*/ 152400 h 200025"/>
                <a:gd name="connsiteX4" fmla="*/ 219075 w 321468"/>
                <a:gd name="connsiteY4" fmla="*/ 166687 h 200025"/>
                <a:gd name="connsiteX5" fmla="*/ 195262 w 321468"/>
                <a:gd name="connsiteY5" fmla="*/ 157162 h 200025"/>
                <a:gd name="connsiteX6" fmla="*/ 185737 w 321468"/>
                <a:gd name="connsiteY6" fmla="*/ 90487 h 200025"/>
                <a:gd name="connsiteX7" fmla="*/ 171450 w 321468"/>
                <a:gd name="connsiteY7" fmla="*/ 38100 h 200025"/>
                <a:gd name="connsiteX8" fmla="*/ 126206 w 321468"/>
                <a:gd name="connsiteY8" fmla="*/ 26194 h 200025"/>
                <a:gd name="connsiteX9" fmla="*/ 85725 w 321468"/>
                <a:gd name="connsiteY9" fmla="*/ 47625 h 200025"/>
                <a:gd name="connsiteX10" fmla="*/ 78581 w 321468"/>
                <a:gd name="connsiteY10" fmla="*/ 140494 h 200025"/>
                <a:gd name="connsiteX11" fmla="*/ 50006 w 321468"/>
                <a:gd name="connsiteY11" fmla="*/ 188119 h 200025"/>
                <a:gd name="connsiteX12" fmla="*/ 23812 w 321468"/>
                <a:gd name="connsiteY12" fmla="*/ 200025 h 200025"/>
                <a:gd name="connsiteX13" fmla="*/ 2381 w 321468"/>
                <a:gd name="connsiteY13" fmla="*/ 97631 h 200025"/>
                <a:gd name="connsiteX14" fmla="*/ 0 w 321468"/>
                <a:gd name="connsiteY14" fmla="*/ 476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468" h="200025">
                  <a:moveTo>
                    <a:pt x="0" y="4762"/>
                  </a:moveTo>
                  <a:lnTo>
                    <a:pt x="321468" y="0"/>
                  </a:lnTo>
                  <a:lnTo>
                    <a:pt x="292893" y="76200"/>
                  </a:lnTo>
                  <a:lnTo>
                    <a:pt x="264318" y="152400"/>
                  </a:lnTo>
                  <a:lnTo>
                    <a:pt x="219075" y="166687"/>
                  </a:lnTo>
                  <a:lnTo>
                    <a:pt x="195262" y="157162"/>
                  </a:lnTo>
                  <a:lnTo>
                    <a:pt x="185737" y="90487"/>
                  </a:lnTo>
                  <a:lnTo>
                    <a:pt x="171450" y="38100"/>
                  </a:lnTo>
                  <a:lnTo>
                    <a:pt x="126206" y="26194"/>
                  </a:lnTo>
                  <a:lnTo>
                    <a:pt x="85725" y="47625"/>
                  </a:lnTo>
                  <a:lnTo>
                    <a:pt x="78581" y="140494"/>
                  </a:lnTo>
                  <a:lnTo>
                    <a:pt x="50006" y="188119"/>
                  </a:lnTo>
                  <a:lnTo>
                    <a:pt x="23812" y="200025"/>
                  </a:lnTo>
                  <a:lnTo>
                    <a:pt x="2381" y="97631"/>
                  </a:lnTo>
                  <a:cubicBezTo>
                    <a:pt x="1587" y="66675"/>
                    <a:pt x="794" y="35718"/>
                    <a:pt x="0" y="4762"/>
                  </a:cubicBezTo>
                  <a:close/>
                </a:path>
              </a:pathLst>
            </a:custGeom>
            <a:solidFill>
              <a:srgbClr val="000099">
                <a:alpha val="2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 name="Group 12"/>
          <p:cNvGrpSpPr/>
          <p:nvPr/>
        </p:nvGrpSpPr>
        <p:grpSpPr>
          <a:xfrm>
            <a:off x="326248" y="3632817"/>
            <a:ext cx="2874152" cy="2639660"/>
            <a:chOff x="326248" y="3632817"/>
            <a:chExt cx="2874152" cy="2639660"/>
          </a:xfrm>
        </p:grpSpPr>
        <p:cxnSp>
          <p:nvCxnSpPr>
            <p:cNvPr id="3" name="Straight Arrow Connector 2"/>
            <p:cNvCxnSpPr/>
            <p:nvPr/>
          </p:nvCxnSpPr>
          <p:spPr>
            <a:xfrm>
              <a:off x="3200400" y="5486400"/>
              <a:ext cx="0" cy="786077"/>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26248" y="3632817"/>
              <a:ext cx="1532384" cy="2616101"/>
            </a:xfrm>
            <a:prstGeom prst="rect">
              <a:avLst/>
            </a:prstGeom>
            <a:solidFill>
              <a:schemeClr val="tx1"/>
            </a:solidFill>
          </p:spPr>
          <p:txBody>
            <a:bodyPr wrap="square" rtlCol="0">
              <a:spAutoFit/>
            </a:bodyPr>
            <a:lstStyle/>
            <a:p>
              <a:pPr algn="ctr"/>
              <a:r>
                <a:rPr lang="en-US" dirty="0">
                  <a:solidFill>
                    <a:srgbClr val="FF0000"/>
                  </a:solidFill>
                </a:rPr>
                <a:t>4’ from 1930 to 1998</a:t>
              </a:r>
            </a:p>
            <a:p>
              <a:pPr algn="ctr"/>
              <a:endParaRPr lang="en-US" dirty="0">
                <a:solidFill>
                  <a:srgbClr val="FF0000"/>
                </a:solidFill>
              </a:endParaRPr>
            </a:p>
            <a:p>
              <a:pPr algn="ctr"/>
              <a:r>
                <a:rPr lang="en-US" dirty="0">
                  <a:solidFill>
                    <a:srgbClr val="FF0000"/>
                  </a:solidFill>
                </a:rPr>
                <a:t>0.71 inches/yr.</a:t>
              </a:r>
            </a:p>
            <a:p>
              <a:pPr algn="ctr"/>
              <a:endParaRPr lang="en-US" dirty="0">
                <a:solidFill>
                  <a:srgbClr val="FF0000"/>
                </a:solidFill>
              </a:endParaRPr>
            </a:p>
            <a:p>
              <a:pPr algn="ctr"/>
              <a:r>
                <a:rPr lang="en-US" sz="2800" dirty="0">
                  <a:solidFill>
                    <a:srgbClr val="FF0000"/>
                  </a:solidFill>
                </a:rPr>
                <a:t>17 mm/</a:t>
              </a:r>
              <a:r>
                <a:rPr lang="en-US" sz="2800" dirty="0" err="1">
                  <a:solidFill>
                    <a:srgbClr val="FF0000"/>
                  </a:solidFill>
                </a:rPr>
                <a:t>yr</a:t>
              </a:r>
              <a:endParaRPr lang="en-US" sz="2800" dirty="0">
                <a:solidFill>
                  <a:srgbClr val="FF0000"/>
                </a:solidFill>
              </a:endParaRPr>
            </a:p>
          </p:txBody>
        </p:sp>
      </p:grpSp>
    </p:spTree>
    <p:extLst>
      <p:ext uri="{BB962C8B-B14F-4D97-AF65-F5344CB8AC3E}">
        <p14:creationId xmlns:p14="http://schemas.microsoft.com/office/powerpoint/2010/main" val="423421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Shape 1401"/>
          <p:cNvPicPr preferRelativeResize="0"/>
          <p:nvPr/>
        </p:nvPicPr>
        <p:blipFill rotWithShape="1">
          <a:blip r:embed="rId2" cstate="print">
            <a:alphaModFix/>
          </a:blip>
          <a:srcRect/>
          <a:stretch/>
        </p:blipFill>
        <p:spPr>
          <a:xfrm>
            <a:off x="5088383" y="1199558"/>
            <a:ext cx="3657600" cy="2548327"/>
          </a:xfrm>
          <a:prstGeom prst="rect">
            <a:avLst/>
          </a:prstGeom>
          <a:noFill/>
          <a:ln>
            <a:noFill/>
          </a:ln>
        </p:spPr>
      </p:pic>
      <p:sp>
        <p:nvSpPr>
          <p:cNvPr id="28" name="Shape 1402"/>
          <p:cNvSpPr txBox="1"/>
          <p:nvPr/>
        </p:nvSpPr>
        <p:spPr>
          <a:xfrm>
            <a:off x="7918684" y="1199558"/>
            <a:ext cx="684803" cy="369332"/>
          </a:xfrm>
          <a:prstGeom prst="rect">
            <a:avLst/>
          </a:prstGeom>
          <a:noFill/>
          <a:ln>
            <a:noFill/>
          </a:ln>
        </p:spPr>
        <p:txBody>
          <a:bodyPr lIns="91425" tIns="45700" rIns="91425" bIns="45700" anchor="t" anchorCtr="0">
            <a:normAutofit fontScale="92500"/>
          </a:bodyPr>
          <a:lstStyle/>
          <a:p>
            <a:pPr marL="0" marR="0" lvl="0" indent="0" algn="l" rtl="0">
              <a:spcBef>
                <a:spcPts val="0"/>
              </a:spcBef>
              <a:buSzPct val="25000"/>
              <a:buNone/>
            </a:pPr>
            <a:r>
              <a:rPr lang="en-US" sz="1800" b="0" i="0" u="none" strike="noStrike" cap="none" baseline="0">
                <a:solidFill>
                  <a:srgbClr val="FFFF00"/>
                </a:solidFill>
                <a:latin typeface="Rokkitt"/>
                <a:ea typeface="Rokkitt"/>
                <a:cs typeface="Rokkitt"/>
                <a:sym typeface="Rokkitt"/>
              </a:rPr>
              <a:t>1932</a:t>
            </a:r>
          </a:p>
        </p:txBody>
      </p:sp>
      <p:pic>
        <p:nvPicPr>
          <p:cNvPr id="30" name="Shape 1403"/>
          <p:cNvPicPr preferRelativeResize="0"/>
          <p:nvPr/>
        </p:nvPicPr>
        <p:blipFill rotWithShape="1">
          <a:blip r:embed="rId3" cstate="print">
            <a:alphaModFix/>
          </a:blip>
          <a:srcRect/>
          <a:stretch/>
        </p:blipFill>
        <p:spPr>
          <a:xfrm>
            <a:off x="5088383" y="3823162"/>
            <a:ext cx="3657600" cy="2548327"/>
          </a:xfrm>
          <a:prstGeom prst="rect">
            <a:avLst/>
          </a:prstGeom>
          <a:noFill/>
          <a:ln>
            <a:noFill/>
          </a:ln>
        </p:spPr>
      </p:pic>
      <p:sp>
        <p:nvSpPr>
          <p:cNvPr id="31" name="Shape 1404"/>
          <p:cNvSpPr txBox="1"/>
          <p:nvPr/>
        </p:nvSpPr>
        <p:spPr>
          <a:xfrm>
            <a:off x="8061179" y="3823162"/>
            <a:ext cx="684803" cy="369332"/>
          </a:xfrm>
          <a:prstGeom prst="rect">
            <a:avLst/>
          </a:prstGeom>
          <a:noFill/>
          <a:ln>
            <a:noFill/>
          </a:ln>
        </p:spPr>
        <p:txBody>
          <a:bodyPr lIns="91425" tIns="45700" rIns="91425" bIns="45700" anchor="t" anchorCtr="0">
            <a:normAutofit fontScale="92500"/>
          </a:bodyPr>
          <a:lstStyle/>
          <a:p>
            <a:pPr marL="0" marR="0" lvl="0" indent="0" algn="l" rtl="0">
              <a:spcBef>
                <a:spcPts val="0"/>
              </a:spcBef>
              <a:buSzPct val="25000"/>
              <a:buNone/>
            </a:pPr>
            <a:r>
              <a:rPr lang="en-US" sz="1800" b="0" i="0" u="none" strike="noStrike" cap="none" baseline="0">
                <a:solidFill>
                  <a:srgbClr val="FFFF00"/>
                </a:solidFill>
                <a:latin typeface="Rokkitt"/>
                <a:ea typeface="Rokkitt"/>
                <a:cs typeface="Rokkitt"/>
                <a:sym typeface="Rokkitt"/>
              </a:rPr>
              <a:t>2010</a:t>
            </a:r>
          </a:p>
        </p:txBody>
      </p:sp>
      <p:sp>
        <p:nvSpPr>
          <p:cNvPr id="39" name="TextBox 38"/>
          <p:cNvSpPr txBox="1"/>
          <p:nvPr/>
        </p:nvSpPr>
        <p:spPr>
          <a:xfrm>
            <a:off x="879485" y="339653"/>
            <a:ext cx="7086600" cy="584775"/>
          </a:xfrm>
          <a:prstGeom prst="rect">
            <a:avLst/>
          </a:prstGeom>
          <a:noFill/>
        </p:spPr>
        <p:txBody>
          <a:bodyPr wrap="square" rtlCol="0">
            <a:spAutoFit/>
          </a:bodyPr>
          <a:lstStyle/>
          <a:p>
            <a:pPr algn="ctr"/>
            <a:r>
              <a:rPr lang="en-US" sz="3200" dirty="0">
                <a:solidFill>
                  <a:schemeClr val="accent5">
                    <a:lumMod val="60000"/>
                    <a:lumOff val="40000"/>
                  </a:schemeClr>
                </a:solidFill>
              </a:rPr>
              <a:t>Relative Sea Level Rise</a:t>
            </a:r>
          </a:p>
        </p:txBody>
      </p:sp>
      <p:pic>
        <p:nvPicPr>
          <p:cNvPr id="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092" y="1204737"/>
            <a:ext cx="4261692" cy="3463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Box 40"/>
          <p:cNvSpPr txBox="1"/>
          <p:nvPr/>
        </p:nvSpPr>
        <p:spPr>
          <a:xfrm>
            <a:off x="598584" y="5029364"/>
            <a:ext cx="4267200" cy="1354217"/>
          </a:xfrm>
          <a:prstGeom prst="rect">
            <a:avLst/>
          </a:prstGeom>
          <a:solidFill>
            <a:schemeClr val="tx1"/>
          </a:solidFill>
        </p:spPr>
        <p:txBody>
          <a:bodyPr wrap="square" rtlCol="0">
            <a:spAutoFit/>
          </a:bodyPr>
          <a:lstStyle/>
          <a:p>
            <a:r>
              <a:rPr lang="en-US" sz="1400" dirty="0">
                <a:solidFill>
                  <a:schemeClr val="bg1"/>
                </a:solidFill>
              </a:rPr>
              <a:t>“Subsidence, coupled with reduced sediment loads and global sea level rise, leads to an elevation deficit, leading to submergence of marshes and conversion of land into open water.”</a:t>
            </a:r>
          </a:p>
          <a:p>
            <a:endParaRPr lang="en-US" sz="1400" dirty="0">
              <a:solidFill>
                <a:schemeClr val="bg1"/>
              </a:solidFill>
            </a:endParaRPr>
          </a:p>
          <a:p>
            <a:r>
              <a:rPr lang="en-US" sz="1200" dirty="0">
                <a:solidFill>
                  <a:schemeClr val="bg1"/>
                </a:solidFill>
              </a:rPr>
              <a:t>Kolker,et.al.,2011</a:t>
            </a:r>
          </a:p>
        </p:txBody>
      </p:sp>
      <p:sp>
        <p:nvSpPr>
          <p:cNvPr id="42" name="TextBox 41"/>
          <p:cNvSpPr txBox="1"/>
          <p:nvPr/>
        </p:nvSpPr>
        <p:spPr>
          <a:xfrm>
            <a:off x="7746798" y="6385854"/>
            <a:ext cx="743887" cy="215444"/>
          </a:xfrm>
          <a:prstGeom prst="rect">
            <a:avLst/>
          </a:prstGeom>
          <a:solidFill>
            <a:sysClr val="window" lastClr="FFFFFF"/>
          </a:solidFill>
        </p:spPr>
        <p:txBody>
          <a:bodyPr wrap="square" rtlCol="0">
            <a:spAutoFit/>
          </a:bodyPr>
          <a:lstStyle/>
          <a:p>
            <a:pPr>
              <a:defRPr/>
            </a:pPr>
            <a:r>
              <a:rPr lang="en-US" sz="800" b="1" kern="0" dirty="0">
                <a:solidFill>
                  <a:prstClr val="black"/>
                </a:solidFill>
                <a:latin typeface="Arial" panose="020B0604020202020204" pitchFamily="34" charset="0"/>
                <a:cs typeface="Arial" panose="020B0604020202020204" pitchFamily="34" charset="0"/>
              </a:rPr>
              <a:t>Gill</a:t>
            </a:r>
            <a:r>
              <a:rPr lang="en-US" sz="800" kern="0" dirty="0">
                <a:solidFill>
                  <a:prstClr val="black"/>
                </a:solidFill>
                <a:latin typeface="Arial" panose="020B0604020202020204" pitchFamily="34" charset="0"/>
                <a:cs typeface="Arial" panose="020B0604020202020204" pitchFamily="34" charset="0"/>
              </a:rPr>
              <a:t>, 2013</a:t>
            </a:r>
          </a:p>
        </p:txBody>
      </p:sp>
      <p:grpSp>
        <p:nvGrpSpPr>
          <p:cNvPr id="13" name="Group 12"/>
          <p:cNvGrpSpPr/>
          <p:nvPr/>
        </p:nvGrpSpPr>
        <p:grpSpPr>
          <a:xfrm>
            <a:off x="7696200" y="4824771"/>
            <a:ext cx="1034616" cy="1092516"/>
            <a:chOff x="6930758" y="3302408"/>
            <a:chExt cx="1034616" cy="1092516"/>
          </a:xfrm>
        </p:grpSpPr>
        <p:sp>
          <p:nvSpPr>
            <p:cNvPr id="14" name="5-Point Star 13"/>
            <p:cNvSpPr/>
            <p:nvPr/>
          </p:nvSpPr>
          <p:spPr>
            <a:xfrm>
              <a:off x="7295737" y="3302408"/>
              <a:ext cx="190500" cy="190500"/>
            </a:xfrm>
            <a:prstGeom prst="star5">
              <a:avLst/>
            </a:prstGeom>
            <a:solidFill>
              <a:srgbClr val="FF0000"/>
            </a:solidFill>
            <a:ln w="9525" cap="flat" cmpd="sng" algn="ctr">
              <a:noFill/>
              <a:prstDash val="sysDash"/>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prstClr val="white"/>
                </a:solidFill>
                <a:effectLst/>
                <a:uLnTx/>
                <a:uFillTx/>
                <a:latin typeface="Candara"/>
                <a:ea typeface="+mn-ea"/>
                <a:cs typeface="+mn-cs"/>
              </a:endParaRPr>
            </a:p>
          </p:txBody>
        </p:sp>
        <p:sp>
          <p:nvSpPr>
            <p:cNvPr id="15" name="TextBox 14"/>
            <p:cNvSpPr txBox="1"/>
            <p:nvPr/>
          </p:nvSpPr>
          <p:spPr>
            <a:xfrm>
              <a:off x="6930758" y="3964037"/>
              <a:ext cx="1034616" cy="430887"/>
            </a:xfrm>
            <a:prstGeom prst="rect">
              <a:avLst/>
            </a:prstGeom>
            <a:solidFill>
              <a:srgbClr val="3644CA"/>
            </a:solidFill>
          </p:spPr>
          <p:txBody>
            <a:bodyPr wrap="square" rtlCol="0">
              <a:spAutoFit/>
            </a:bodyPr>
            <a:lstStyle/>
            <a:p>
              <a:r>
                <a:rPr lang="en-US" sz="1100" dirty="0"/>
                <a:t>Grand Isle Tidal Gauge</a:t>
              </a:r>
            </a:p>
          </p:txBody>
        </p:sp>
      </p:grpSp>
    </p:spTree>
    <p:extLst>
      <p:ext uri="{BB962C8B-B14F-4D97-AF65-F5344CB8AC3E}">
        <p14:creationId xmlns:p14="http://schemas.microsoft.com/office/powerpoint/2010/main" val="42161334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9479" t="16600" b="1555"/>
          <a:stretch/>
        </p:blipFill>
        <p:spPr>
          <a:xfrm>
            <a:off x="304800" y="1219200"/>
            <a:ext cx="8277225" cy="5181600"/>
          </a:xfrm>
          <a:prstGeom prst="rect">
            <a:avLst/>
          </a:prstGeom>
        </p:spPr>
      </p:pic>
      <p:sp>
        <p:nvSpPr>
          <p:cNvPr id="4" name="TextBox 3"/>
          <p:cNvSpPr txBox="1"/>
          <p:nvPr/>
        </p:nvSpPr>
        <p:spPr>
          <a:xfrm>
            <a:off x="695011" y="3048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Subsidence and Faulting</a:t>
            </a:r>
          </a:p>
        </p:txBody>
      </p:sp>
      <p:grpSp>
        <p:nvGrpSpPr>
          <p:cNvPr id="8" name="Group 7"/>
          <p:cNvGrpSpPr/>
          <p:nvPr/>
        </p:nvGrpSpPr>
        <p:grpSpPr>
          <a:xfrm>
            <a:off x="1981200" y="4876800"/>
            <a:ext cx="1513469" cy="1179731"/>
            <a:chOff x="1981200" y="4876800"/>
            <a:chExt cx="1513469" cy="1179731"/>
          </a:xfrm>
        </p:grpSpPr>
        <p:sp>
          <p:nvSpPr>
            <p:cNvPr id="5" name="5-Point Star 4"/>
            <p:cNvSpPr/>
            <p:nvPr/>
          </p:nvSpPr>
          <p:spPr>
            <a:xfrm>
              <a:off x="1981200" y="4876800"/>
              <a:ext cx="381000" cy="381000"/>
            </a:xfrm>
            <a:prstGeom prst="star5">
              <a:avLst/>
            </a:prstGeom>
            <a:solidFill>
              <a:srgbClr val="FF0000"/>
            </a:solidFill>
            <a:ln w="254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09775" y="5410200"/>
              <a:ext cx="1484894" cy="646331"/>
            </a:xfrm>
            <a:prstGeom prst="rect">
              <a:avLst/>
            </a:prstGeom>
            <a:noFill/>
          </p:spPr>
          <p:txBody>
            <a:bodyPr wrap="none" rtlCol="0">
              <a:spAutoFit/>
            </a:bodyPr>
            <a:lstStyle/>
            <a:p>
              <a:pPr algn="ctr"/>
              <a:r>
                <a:rPr lang="en-US" dirty="0"/>
                <a:t>Grand Isle </a:t>
              </a:r>
            </a:p>
            <a:p>
              <a:pPr algn="ctr"/>
              <a:r>
                <a:rPr lang="en-US" dirty="0"/>
                <a:t>Tidal Gauge</a:t>
              </a:r>
            </a:p>
          </p:txBody>
        </p:sp>
      </p:grpSp>
      <p:sp>
        <p:nvSpPr>
          <p:cNvPr id="9" name="Freeform 8"/>
          <p:cNvSpPr/>
          <p:nvPr/>
        </p:nvSpPr>
        <p:spPr>
          <a:xfrm>
            <a:off x="5627914" y="3875314"/>
            <a:ext cx="2275115" cy="228600"/>
          </a:xfrm>
          <a:custGeom>
            <a:avLst/>
            <a:gdLst>
              <a:gd name="connsiteX0" fmla="*/ 2351315 w 2351315"/>
              <a:gd name="connsiteY0" fmla="*/ 174172 h 228600"/>
              <a:gd name="connsiteX1" fmla="*/ 2155372 w 2351315"/>
              <a:gd name="connsiteY1" fmla="*/ 217715 h 228600"/>
              <a:gd name="connsiteX2" fmla="*/ 1959429 w 2351315"/>
              <a:gd name="connsiteY2" fmla="*/ 228600 h 228600"/>
              <a:gd name="connsiteX3" fmla="*/ 1698172 w 2351315"/>
              <a:gd name="connsiteY3" fmla="*/ 217715 h 228600"/>
              <a:gd name="connsiteX4" fmla="*/ 1480457 w 2351315"/>
              <a:gd name="connsiteY4" fmla="*/ 119743 h 228600"/>
              <a:gd name="connsiteX5" fmla="*/ 1088572 w 2351315"/>
              <a:gd name="connsiteY5" fmla="*/ 10886 h 228600"/>
              <a:gd name="connsiteX6" fmla="*/ 892629 w 2351315"/>
              <a:gd name="connsiteY6" fmla="*/ 21772 h 228600"/>
              <a:gd name="connsiteX7" fmla="*/ 587829 w 2351315"/>
              <a:gd name="connsiteY7" fmla="*/ 0 h 228600"/>
              <a:gd name="connsiteX8" fmla="*/ 0 w 2351315"/>
              <a:gd name="connsiteY8" fmla="*/ 87086 h 228600"/>
              <a:gd name="connsiteX0" fmla="*/ 2275115 w 2275115"/>
              <a:gd name="connsiteY0" fmla="*/ 21772 h 228600"/>
              <a:gd name="connsiteX1" fmla="*/ 2155372 w 2275115"/>
              <a:gd name="connsiteY1" fmla="*/ 217715 h 228600"/>
              <a:gd name="connsiteX2" fmla="*/ 1959429 w 2275115"/>
              <a:gd name="connsiteY2" fmla="*/ 228600 h 228600"/>
              <a:gd name="connsiteX3" fmla="*/ 1698172 w 2275115"/>
              <a:gd name="connsiteY3" fmla="*/ 217715 h 228600"/>
              <a:gd name="connsiteX4" fmla="*/ 1480457 w 2275115"/>
              <a:gd name="connsiteY4" fmla="*/ 119743 h 228600"/>
              <a:gd name="connsiteX5" fmla="*/ 1088572 w 2275115"/>
              <a:gd name="connsiteY5" fmla="*/ 10886 h 228600"/>
              <a:gd name="connsiteX6" fmla="*/ 892629 w 2275115"/>
              <a:gd name="connsiteY6" fmla="*/ 21772 h 228600"/>
              <a:gd name="connsiteX7" fmla="*/ 587829 w 2275115"/>
              <a:gd name="connsiteY7" fmla="*/ 0 h 228600"/>
              <a:gd name="connsiteX8" fmla="*/ 0 w 2275115"/>
              <a:gd name="connsiteY8" fmla="*/ 87086 h 228600"/>
              <a:gd name="connsiteX0" fmla="*/ 2275115 w 2275115"/>
              <a:gd name="connsiteY0" fmla="*/ 21772 h 228600"/>
              <a:gd name="connsiteX1" fmla="*/ 2111829 w 2275115"/>
              <a:gd name="connsiteY1" fmla="*/ 163286 h 228600"/>
              <a:gd name="connsiteX2" fmla="*/ 1959429 w 2275115"/>
              <a:gd name="connsiteY2" fmla="*/ 228600 h 228600"/>
              <a:gd name="connsiteX3" fmla="*/ 1698172 w 2275115"/>
              <a:gd name="connsiteY3" fmla="*/ 217715 h 228600"/>
              <a:gd name="connsiteX4" fmla="*/ 1480457 w 2275115"/>
              <a:gd name="connsiteY4" fmla="*/ 119743 h 228600"/>
              <a:gd name="connsiteX5" fmla="*/ 1088572 w 2275115"/>
              <a:gd name="connsiteY5" fmla="*/ 10886 h 228600"/>
              <a:gd name="connsiteX6" fmla="*/ 892629 w 2275115"/>
              <a:gd name="connsiteY6" fmla="*/ 21772 h 228600"/>
              <a:gd name="connsiteX7" fmla="*/ 587829 w 2275115"/>
              <a:gd name="connsiteY7" fmla="*/ 0 h 228600"/>
              <a:gd name="connsiteX8" fmla="*/ 0 w 2275115"/>
              <a:gd name="connsiteY8" fmla="*/ 87086 h 228600"/>
              <a:gd name="connsiteX0" fmla="*/ 2275115 w 2275115"/>
              <a:gd name="connsiteY0" fmla="*/ 21772 h 228600"/>
              <a:gd name="connsiteX1" fmla="*/ 2111829 w 2275115"/>
              <a:gd name="connsiteY1" fmla="*/ 163286 h 228600"/>
              <a:gd name="connsiteX2" fmla="*/ 1915886 w 2275115"/>
              <a:gd name="connsiteY2" fmla="*/ 228600 h 228600"/>
              <a:gd name="connsiteX3" fmla="*/ 1698172 w 2275115"/>
              <a:gd name="connsiteY3" fmla="*/ 217715 h 228600"/>
              <a:gd name="connsiteX4" fmla="*/ 1480457 w 2275115"/>
              <a:gd name="connsiteY4" fmla="*/ 119743 h 228600"/>
              <a:gd name="connsiteX5" fmla="*/ 1088572 w 2275115"/>
              <a:gd name="connsiteY5" fmla="*/ 10886 h 228600"/>
              <a:gd name="connsiteX6" fmla="*/ 892629 w 2275115"/>
              <a:gd name="connsiteY6" fmla="*/ 21772 h 228600"/>
              <a:gd name="connsiteX7" fmla="*/ 587829 w 2275115"/>
              <a:gd name="connsiteY7" fmla="*/ 0 h 228600"/>
              <a:gd name="connsiteX8" fmla="*/ 0 w 2275115"/>
              <a:gd name="connsiteY8" fmla="*/ 87086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5115" h="228600">
                <a:moveTo>
                  <a:pt x="2275115" y="21772"/>
                </a:moveTo>
                <a:lnTo>
                  <a:pt x="2111829" y="163286"/>
                </a:lnTo>
                <a:lnTo>
                  <a:pt x="1915886" y="228600"/>
                </a:lnTo>
                <a:lnTo>
                  <a:pt x="1698172" y="217715"/>
                </a:lnTo>
                <a:lnTo>
                  <a:pt x="1480457" y="119743"/>
                </a:lnTo>
                <a:lnTo>
                  <a:pt x="1088572" y="10886"/>
                </a:lnTo>
                <a:lnTo>
                  <a:pt x="892629" y="21772"/>
                </a:lnTo>
                <a:lnTo>
                  <a:pt x="587829" y="0"/>
                </a:lnTo>
                <a:lnTo>
                  <a:pt x="0" y="87086"/>
                </a:lnTo>
              </a:path>
            </a:pathLst>
          </a:custGeom>
          <a:noFill/>
          <a:ln w="19050" cap="flat" cmpd="sng" algn="ctr">
            <a:solidFill>
              <a:srgbClr val="FFFF00"/>
            </a:solidFill>
            <a:prstDash val="sysDash"/>
          </a:ln>
          <a:effectLst/>
        </p:spPr>
        <p:txBody>
          <a:bodyPr rtlCol="0" anchor="ctr"/>
          <a:lstStyle/>
          <a:p>
            <a:pPr algn="ctr"/>
            <a:endParaRPr lang="en-US" kern="0">
              <a:solidFill>
                <a:prstClr val="white"/>
              </a:solidFill>
              <a:latin typeface="Calibri"/>
            </a:endParaRPr>
          </a:p>
        </p:txBody>
      </p:sp>
      <p:sp>
        <p:nvSpPr>
          <p:cNvPr id="7" name="Rectangle 6"/>
          <p:cNvSpPr/>
          <p:nvPr/>
        </p:nvSpPr>
        <p:spPr>
          <a:xfrm>
            <a:off x="6121854" y="3657599"/>
            <a:ext cx="2438400" cy="2075765"/>
          </a:xfrm>
          <a:prstGeom prst="rect">
            <a:avLst/>
          </a:prstGeom>
          <a:noFill/>
          <a:ln w="19050">
            <a:solidFill>
              <a:srgbClr val="66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6265626" y="3149666"/>
            <a:ext cx="1007520" cy="2311267"/>
            <a:chOff x="6265626" y="3149666"/>
            <a:chExt cx="1007520" cy="2311267"/>
          </a:xfrm>
        </p:grpSpPr>
        <p:sp>
          <p:nvSpPr>
            <p:cNvPr id="11" name="Freeform 10"/>
            <p:cNvSpPr/>
            <p:nvPr/>
          </p:nvSpPr>
          <p:spPr>
            <a:xfrm>
              <a:off x="6390069" y="3352799"/>
              <a:ext cx="794502" cy="1899821"/>
            </a:xfrm>
            <a:custGeom>
              <a:avLst/>
              <a:gdLst>
                <a:gd name="connsiteX0" fmla="*/ 0 w 90616"/>
                <a:gd name="connsiteY0" fmla="*/ 0 h 2669059"/>
                <a:gd name="connsiteX1" fmla="*/ 90616 w 90616"/>
                <a:gd name="connsiteY1" fmla="*/ 2669059 h 2669059"/>
                <a:gd name="connsiteX2" fmla="*/ 90616 w 90616"/>
                <a:gd name="connsiteY2" fmla="*/ 2669059 h 2669059"/>
              </a:gdLst>
              <a:ahLst/>
              <a:cxnLst>
                <a:cxn ang="0">
                  <a:pos x="connsiteX0" y="connsiteY0"/>
                </a:cxn>
                <a:cxn ang="0">
                  <a:pos x="connsiteX1" y="connsiteY1"/>
                </a:cxn>
                <a:cxn ang="0">
                  <a:pos x="connsiteX2" y="connsiteY2"/>
                </a:cxn>
              </a:cxnLst>
              <a:rect l="l" t="t" r="r" b="b"/>
              <a:pathLst>
                <a:path w="90616" h="2669059">
                  <a:moveTo>
                    <a:pt x="0" y="0"/>
                  </a:moveTo>
                  <a:lnTo>
                    <a:pt x="90616" y="2669059"/>
                  </a:lnTo>
                  <a:lnTo>
                    <a:pt x="90616" y="2669059"/>
                  </a:lnTo>
                </a:path>
              </a:pathLst>
            </a:cu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265626" y="3149666"/>
              <a:ext cx="129074" cy="203133"/>
            </a:xfrm>
            <a:prstGeom prst="rect">
              <a:avLst/>
            </a:prstGeom>
            <a:solidFill>
              <a:schemeClr val="tx1"/>
            </a:solidFill>
          </p:spPr>
          <p:txBody>
            <a:bodyPr wrap="none" lIns="9144" tIns="9144" rIns="9144" bIns="9144" rtlCol="0">
              <a:spAutoFit/>
            </a:bodyPr>
            <a:lstStyle/>
            <a:p>
              <a:r>
                <a:rPr lang="en-US" sz="1200" dirty="0">
                  <a:solidFill>
                    <a:schemeClr val="bg1"/>
                  </a:solidFill>
                </a:rPr>
                <a:t>N</a:t>
              </a:r>
            </a:p>
          </p:txBody>
        </p:sp>
        <p:sp>
          <p:nvSpPr>
            <p:cNvPr id="14" name="TextBox 13"/>
            <p:cNvSpPr txBox="1"/>
            <p:nvPr/>
          </p:nvSpPr>
          <p:spPr>
            <a:xfrm>
              <a:off x="7172926" y="5257800"/>
              <a:ext cx="100220" cy="203133"/>
            </a:xfrm>
            <a:prstGeom prst="rect">
              <a:avLst/>
            </a:prstGeom>
            <a:solidFill>
              <a:schemeClr val="tx1"/>
            </a:solidFill>
          </p:spPr>
          <p:txBody>
            <a:bodyPr wrap="none" lIns="9144" tIns="9144" rIns="9144" bIns="9144" rtlCol="0">
              <a:spAutoFit/>
            </a:bodyPr>
            <a:lstStyle/>
            <a:p>
              <a:r>
                <a:rPr lang="en-US" sz="1200" dirty="0">
                  <a:solidFill>
                    <a:schemeClr val="bg1"/>
                  </a:solidFill>
                </a:rPr>
                <a:t>S</a:t>
              </a:r>
            </a:p>
          </p:txBody>
        </p:sp>
      </p:grpSp>
      <p:grpSp>
        <p:nvGrpSpPr>
          <p:cNvPr id="23" name="Group 22"/>
          <p:cNvGrpSpPr/>
          <p:nvPr/>
        </p:nvGrpSpPr>
        <p:grpSpPr>
          <a:xfrm>
            <a:off x="639566" y="2227593"/>
            <a:ext cx="3438609" cy="3992656"/>
            <a:chOff x="639566" y="2227593"/>
            <a:chExt cx="3438609" cy="3992656"/>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566" y="2227593"/>
              <a:ext cx="3438609" cy="399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2130641" y="2689934"/>
              <a:ext cx="1447060" cy="3320249"/>
            </a:xfrm>
            <a:custGeom>
              <a:avLst/>
              <a:gdLst>
                <a:gd name="connsiteX0" fmla="*/ 0 w 1447060"/>
                <a:gd name="connsiteY0" fmla="*/ 0 h 3320249"/>
                <a:gd name="connsiteX1" fmla="*/ 8877 w 1447060"/>
                <a:gd name="connsiteY1" fmla="*/ 301841 h 3320249"/>
                <a:gd name="connsiteX2" fmla="*/ 0 w 1447060"/>
                <a:gd name="connsiteY2" fmla="*/ 399495 h 3320249"/>
                <a:gd name="connsiteX3" fmla="*/ 79899 w 1447060"/>
                <a:gd name="connsiteY3" fmla="*/ 781235 h 3320249"/>
                <a:gd name="connsiteX4" fmla="*/ 79899 w 1447060"/>
                <a:gd name="connsiteY4" fmla="*/ 887767 h 3320249"/>
                <a:gd name="connsiteX5" fmla="*/ 177553 w 1447060"/>
                <a:gd name="connsiteY5" fmla="*/ 1305017 h 3320249"/>
                <a:gd name="connsiteX6" fmla="*/ 310718 w 1447060"/>
                <a:gd name="connsiteY6" fmla="*/ 1695635 h 3320249"/>
                <a:gd name="connsiteX7" fmla="*/ 337351 w 1447060"/>
                <a:gd name="connsiteY7" fmla="*/ 1766656 h 3320249"/>
                <a:gd name="connsiteX8" fmla="*/ 568171 w 1447060"/>
                <a:gd name="connsiteY8" fmla="*/ 2112885 h 3320249"/>
                <a:gd name="connsiteX9" fmla="*/ 932155 w 1447060"/>
                <a:gd name="connsiteY9" fmla="*/ 2583402 h 3320249"/>
                <a:gd name="connsiteX10" fmla="*/ 1207363 w 1447060"/>
                <a:gd name="connsiteY10" fmla="*/ 3009530 h 3320249"/>
                <a:gd name="connsiteX11" fmla="*/ 1447060 w 1447060"/>
                <a:gd name="connsiteY11" fmla="*/ 3320249 h 3320249"/>
                <a:gd name="connsiteX0" fmla="*/ 0 w 1447060"/>
                <a:gd name="connsiteY0" fmla="*/ 0 h 3320249"/>
                <a:gd name="connsiteX1" fmla="*/ 8877 w 1447060"/>
                <a:gd name="connsiteY1" fmla="*/ 301841 h 3320249"/>
                <a:gd name="connsiteX2" fmla="*/ 35511 w 1447060"/>
                <a:gd name="connsiteY2" fmla="*/ 559293 h 3320249"/>
                <a:gd name="connsiteX3" fmla="*/ 79899 w 1447060"/>
                <a:gd name="connsiteY3" fmla="*/ 781235 h 3320249"/>
                <a:gd name="connsiteX4" fmla="*/ 79899 w 1447060"/>
                <a:gd name="connsiteY4" fmla="*/ 887767 h 3320249"/>
                <a:gd name="connsiteX5" fmla="*/ 177553 w 1447060"/>
                <a:gd name="connsiteY5" fmla="*/ 1305017 h 3320249"/>
                <a:gd name="connsiteX6" fmla="*/ 310718 w 1447060"/>
                <a:gd name="connsiteY6" fmla="*/ 1695635 h 3320249"/>
                <a:gd name="connsiteX7" fmla="*/ 337351 w 1447060"/>
                <a:gd name="connsiteY7" fmla="*/ 1766656 h 3320249"/>
                <a:gd name="connsiteX8" fmla="*/ 568171 w 1447060"/>
                <a:gd name="connsiteY8" fmla="*/ 2112885 h 3320249"/>
                <a:gd name="connsiteX9" fmla="*/ 932155 w 1447060"/>
                <a:gd name="connsiteY9" fmla="*/ 2583402 h 3320249"/>
                <a:gd name="connsiteX10" fmla="*/ 1207363 w 1447060"/>
                <a:gd name="connsiteY10" fmla="*/ 3009530 h 3320249"/>
                <a:gd name="connsiteX11" fmla="*/ 1447060 w 1447060"/>
                <a:gd name="connsiteY11" fmla="*/ 3320249 h 3320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060" h="3320249">
                  <a:moveTo>
                    <a:pt x="0" y="0"/>
                  </a:moveTo>
                  <a:lnTo>
                    <a:pt x="8877" y="301841"/>
                  </a:lnTo>
                  <a:lnTo>
                    <a:pt x="35511" y="559293"/>
                  </a:lnTo>
                  <a:lnTo>
                    <a:pt x="79899" y="781235"/>
                  </a:lnTo>
                  <a:lnTo>
                    <a:pt x="79899" y="887767"/>
                  </a:lnTo>
                  <a:lnTo>
                    <a:pt x="177553" y="1305017"/>
                  </a:lnTo>
                  <a:lnTo>
                    <a:pt x="310718" y="1695635"/>
                  </a:lnTo>
                  <a:lnTo>
                    <a:pt x="337351" y="1766656"/>
                  </a:lnTo>
                  <a:lnTo>
                    <a:pt x="568171" y="2112885"/>
                  </a:lnTo>
                  <a:lnTo>
                    <a:pt x="932155" y="2583402"/>
                  </a:lnTo>
                  <a:lnTo>
                    <a:pt x="1207363" y="3009530"/>
                  </a:lnTo>
                  <a:lnTo>
                    <a:pt x="1447060" y="3320249"/>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38200" y="2324643"/>
              <a:ext cx="129074" cy="203133"/>
            </a:xfrm>
            <a:prstGeom prst="rect">
              <a:avLst/>
            </a:prstGeom>
            <a:solidFill>
              <a:schemeClr val="tx1"/>
            </a:solidFill>
          </p:spPr>
          <p:txBody>
            <a:bodyPr wrap="none" lIns="9144" tIns="9144" rIns="9144" bIns="9144" rtlCol="0">
              <a:spAutoFit/>
            </a:bodyPr>
            <a:lstStyle/>
            <a:p>
              <a:r>
                <a:rPr lang="en-US" sz="1200" dirty="0">
                  <a:solidFill>
                    <a:schemeClr val="bg1"/>
                  </a:solidFill>
                </a:rPr>
                <a:t>N</a:t>
              </a:r>
            </a:p>
          </p:txBody>
        </p:sp>
        <p:sp>
          <p:nvSpPr>
            <p:cNvPr id="21" name="TextBox 20"/>
            <p:cNvSpPr txBox="1"/>
            <p:nvPr/>
          </p:nvSpPr>
          <p:spPr>
            <a:xfrm>
              <a:off x="665419" y="5970985"/>
              <a:ext cx="1010981" cy="246221"/>
            </a:xfrm>
            <a:prstGeom prst="rect">
              <a:avLst/>
            </a:prstGeom>
            <a:solidFill>
              <a:schemeClr val="tx1"/>
            </a:solidFill>
          </p:spPr>
          <p:txBody>
            <a:bodyPr wrap="square" rtlCol="0">
              <a:spAutoFit/>
            </a:bodyPr>
            <a:lstStyle/>
            <a:p>
              <a:r>
                <a:rPr lang="en-US" sz="1000" b="1" dirty="0">
                  <a:solidFill>
                    <a:schemeClr val="bg1"/>
                  </a:solidFill>
                </a:rPr>
                <a:t>Martin</a:t>
              </a:r>
              <a:r>
                <a:rPr lang="en-US" sz="1000" dirty="0">
                  <a:solidFill>
                    <a:schemeClr val="bg1"/>
                  </a:solidFill>
                </a:rPr>
                <a:t>, 2006</a:t>
              </a:r>
            </a:p>
          </p:txBody>
        </p:sp>
        <p:sp>
          <p:nvSpPr>
            <p:cNvPr id="16" name="TextBox 15"/>
            <p:cNvSpPr txBox="1"/>
            <p:nvPr/>
          </p:nvSpPr>
          <p:spPr>
            <a:xfrm>
              <a:off x="3886200" y="2324643"/>
              <a:ext cx="100220" cy="203133"/>
            </a:xfrm>
            <a:prstGeom prst="rect">
              <a:avLst/>
            </a:prstGeom>
            <a:solidFill>
              <a:schemeClr val="tx1"/>
            </a:solidFill>
          </p:spPr>
          <p:txBody>
            <a:bodyPr wrap="none" lIns="9144" tIns="9144" rIns="9144" bIns="9144" rtlCol="0">
              <a:spAutoFit/>
            </a:bodyPr>
            <a:lstStyle/>
            <a:p>
              <a:r>
                <a:rPr lang="en-US" sz="1200" dirty="0">
                  <a:solidFill>
                    <a:schemeClr val="bg1"/>
                  </a:solidFill>
                </a:rPr>
                <a:t>S</a:t>
              </a:r>
            </a:p>
          </p:txBody>
        </p:sp>
      </p:grpSp>
      <p:sp>
        <p:nvSpPr>
          <p:cNvPr id="19" name="TextBox 18"/>
          <p:cNvSpPr txBox="1"/>
          <p:nvPr/>
        </p:nvSpPr>
        <p:spPr>
          <a:xfrm>
            <a:off x="4332986" y="3860435"/>
            <a:ext cx="1258678" cy="233910"/>
          </a:xfrm>
          <a:prstGeom prst="rect">
            <a:avLst/>
          </a:prstGeom>
          <a:solidFill>
            <a:sysClr val="window" lastClr="FFFFFF"/>
          </a:solidFill>
          <a:ln>
            <a:solidFill>
              <a:srgbClr val="FF0000"/>
            </a:solidFill>
          </a:ln>
        </p:spPr>
        <p:txBody>
          <a:bodyPr wrap="none" lIns="9144" tIns="9144" rIns="9144" bIns="914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alibri"/>
              </a:rPr>
              <a:t>Bastian Bay Fault</a:t>
            </a:r>
          </a:p>
        </p:txBody>
      </p:sp>
    </p:spTree>
    <p:extLst>
      <p:ext uri="{BB962C8B-B14F-4D97-AF65-F5344CB8AC3E}">
        <p14:creationId xmlns:p14="http://schemas.microsoft.com/office/powerpoint/2010/main" val="261121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a:grpSpLocks noChangeAspect="1"/>
          </p:cNvGrpSpPr>
          <p:nvPr/>
        </p:nvGrpSpPr>
        <p:grpSpPr>
          <a:xfrm>
            <a:off x="380999" y="1977109"/>
            <a:ext cx="5029201" cy="3509291"/>
            <a:chOff x="152399" y="1503556"/>
            <a:chExt cx="5489449" cy="3830444"/>
          </a:xfrm>
        </p:grpSpPr>
        <p:pic>
          <p:nvPicPr>
            <p:cNvPr id="2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48" y="1503556"/>
              <a:ext cx="5486400" cy="3830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Freeform 20"/>
            <p:cNvSpPr/>
            <p:nvPr/>
          </p:nvSpPr>
          <p:spPr>
            <a:xfrm>
              <a:off x="152399" y="1730676"/>
              <a:ext cx="3773556" cy="372954"/>
            </a:xfrm>
            <a:custGeom>
              <a:avLst/>
              <a:gdLst>
                <a:gd name="connsiteX0" fmla="*/ 0 w 5019675"/>
                <a:gd name="connsiteY0" fmla="*/ 95250 h 438150"/>
                <a:gd name="connsiteX1" fmla="*/ 419100 w 5019675"/>
                <a:gd name="connsiteY1" fmla="*/ 0 h 438150"/>
                <a:gd name="connsiteX2" fmla="*/ 952500 w 5019675"/>
                <a:gd name="connsiteY2" fmla="*/ 28575 h 438150"/>
                <a:gd name="connsiteX3" fmla="*/ 1562100 w 5019675"/>
                <a:gd name="connsiteY3" fmla="*/ 85725 h 438150"/>
                <a:gd name="connsiteX4" fmla="*/ 2133600 w 5019675"/>
                <a:gd name="connsiteY4" fmla="*/ 228600 h 438150"/>
                <a:gd name="connsiteX5" fmla="*/ 2524125 w 5019675"/>
                <a:gd name="connsiteY5" fmla="*/ 333375 h 438150"/>
                <a:gd name="connsiteX6" fmla="*/ 3267075 w 5019675"/>
                <a:gd name="connsiteY6" fmla="*/ 352425 h 438150"/>
                <a:gd name="connsiteX7" fmla="*/ 3686175 w 5019675"/>
                <a:gd name="connsiteY7" fmla="*/ 438150 h 438150"/>
                <a:gd name="connsiteX8" fmla="*/ 4581525 w 5019675"/>
                <a:gd name="connsiteY8" fmla="*/ 419100 h 438150"/>
                <a:gd name="connsiteX9" fmla="*/ 5019675 w 5019675"/>
                <a:gd name="connsiteY9" fmla="*/ 361950 h 438150"/>
                <a:gd name="connsiteX0" fmla="*/ 0 w 5019675"/>
                <a:gd name="connsiteY0" fmla="*/ 95250 h 419100"/>
                <a:gd name="connsiteX1" fmla="*/ 419100 w 5019675"/>
                <a:gd name="connsiteY1" fmla="*/ 0 h 419100"/>
                <a:gd name="connsiteX2" fmla="*/ 952500 w 5019675"/>
                <a:gd name="connsiteY2" fmla="*/ 28575 h 419100"/>
                <a:gd name="connsiteX3" fmla="*/ 1562100 w 5019675"/>
                <a:gd name="connsiteY3" fmla="*/ 85725 h 419100"/>
                <a:gd name="connsiteX4" fmla="*/ 2133600 w 5019675"/>
                <a:gd name="connsiteY4" fmla="*/ 228600 h 419100"/>
                <a:gd name="connsiteX5" fmla="*/ 2524125 w 5019675"/>
                <a:gd name="connsiteY5" fmla="*/ 333375 h 419100"/>
                <a:gd name="connsiteX6" fmla="*/ 3267075 w 5019675"/>
                <a:gd name="connsiteY6" fmla="*/ 352425 h 419100"/>
                <a:gd name="connsiteX7" fmla="*/ 3614884 w 5019675"/>
                <a:gd name="connsiteY7" fmla="*/ 331213 h 419100"/>
                <a:gd name="connsiteX8" fmla="*/ 4581525 w 5019675"/>
                <a:gd name="connsiteY8" fmla="*/ 419100 h 419100"/>
                <a:gd name="connsiteX9" fmla="*/ 5019675 w 5019675"/>
                <a:gd name="connsiteY9" fmla="*/ 361950 h 419100"/>
                <a:gd name="connsiteX0" fmla="*/ 0 w 5019675"/>
                <a:gd name="connsiteY0" fmla="*/ 95250 h 361950"/>
                <a:gd name="connsiteX1" fmla="*/ 419100 w 5019675"/>
                <a:gd name="connsiteY1" fmla="*/ 0 h 361950"/>
                <a:gd name="connsiteX2" fmla="*/ 952500 w 5019675"/>
                <a:gd name="connsiteY2" fmla="*/ 28575 h 361950"/>
                <a:gd name="connsiteX3" fmla="*/ 1562100 w 5019675"/>
                <a:gd name="connsiteY3" fmla="*/ 85725 h 361950"/>
                <a:gd name="connsiteX4" fmla="*/ 2133600 w 5019675"/>
                <a:gd name="connsiteY4" fmla="*/ 228600 h 361950"/>
                <a:gd name="connsiteX5" fmla="*/ 2524125 w 5019675"/>
                <a:gd name="connsiteY5" fmla="*/ 333375 h 361950"/>
                <a:gd name="connsiteX6" fmla="*/ 3267075 w 5019675"/>
                <a:gd name="connsiteY6" fmla="*/ 352425 h 361950"/>
                <a:gd name="connsiteX7" fmla="*/ 3614884 w 5019675"/>
                <a:gd name="connsiteY7" fmla="*/ 331213 h 361950"/>
                <a:gd name="connsiteX8" fmla="*/ 3987430 w 5019675"/>
                <a:gd name="connsiteY8" fmla="*/ 157699 h 361950"/>
                <a:gd name="connsiteX9" fmla="*/ 5019675 w 5019675"/>
                <a:gd name="connsiteY9" fmla="*/ 361950 h 361950"/>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614884 w 3987430"/>
                <a:gd name="connsiteY7" fmla="*/ 331213 h 352425"/>
                <a:gd name="connsiteX8" fmla="*/ 3987430 w 3987430"/>
                <a:gd name="connsiteY8" fmla="*/ 157699 h 352425"/>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472300 w 3987430"/>
                <a:gd name="connsiteY7" fmla="*/ 283685 h 352425"/>
                <a:gd name="connsiteX8" fmla="*/ 3987430 w 3987430"/>
                <a:gd name="connsiteY8" fmla="*/ 157699 h 352425"/>
                <a:gd name="connsiteX0" fmla="*/ 0 w 3773555"/>
                <a:gd name="connsiteY0" fmla="*/ 115778 h 372953"/>
                <a:gd name="connsiteX1" fmla="*/ 419100 w 3773555"/>
                <a:gd name="connsiteY1" fmla="*/ 20528 h 372953"/>
                <a:gd name="connsiteX2" fmla="*/ 952500 w 3773555"/>
                <a:gd name="connsiteY2" fmla="*/ 49103 h 372953"/>
                <a:gd name="connsiteX3" fmla="*/ 1562100 w 3773555"/>
                <a:gd name="connsiteY3" fmla="*/ 106253 h 372953"/>
                <a:gd name="connsiteX4" fmla="*/ 2133600 w 3773555"/>
                <a:gd name="connsiteY4" fmla="*/ 249128 h 372953"/>
                <a:gd name="connsiteX5" fmla="*/ 2524125 w 3773555"/>
                <a:gd name="connsiteY5" fmla="*/ 353903 h 372953"/>
                <a:gd name="connsiteX6" fmla="*/ 3267075 w 3773555"/>
                <a:gd name="connsiteY6" fmla="*/ 372953 h 372953"/>
                <a:gd name="connsiteX7" fmla="*/ 3472300 w 3773555"/>
                <a:gd name="connsiteY7" fmla="*/ 304213 h 372953"/>
                <a:gd name="connsiteX8" fmla="*/ 3773555 w 3773555"/>
                <a:gd name="connsiteY8" fmla="*/ 0 h 3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3555" h="372953">
                  <a:moveTo>
                    <a:pt x="0" y="115778"/>
                  </a:moveTo>
                  <a:lnTo>
                    <a:pt x="419100" y="20528"/>
                  </a:lnTo>
                  <a:lnTo>
                    <a:pt x="952500" y="49103"/>
                  </a:lnTo>
                  <a:lnTo>
                    <a:pt x="1562100" y="106253"/>
                  </a:lnTo>
                  <a:lnTo>
                    <a:pt x="2133600" y="249128"/>
                  </a:lnTo>
                  <a:lnTo>
                    <a:pt x="2524125" y="353903"/>
                  </a:lnTo>
                  <a:lnTo>
                    <a:pt x="3267075" y="372953"/>
                  </a:lnTo>
                  <a:lnTo>
                    <a:pt x="3472300" y="304213"/>
                  </a:lnTo>
                  <a:lnTo>
                    <a:pt x="3773555" y="0"/>
                  </a:lnTo>
                </a:path>
              </a:pathLst>
            </a:custGeom>
            <a:noFill/>
            <a:ln w="12700" cap="flat" cmpd="sng" algn="ctr">
              <a:solidFill>
                <a:srgbClr val="FFFF00"/>
              </a:solidFill>
              <a:prstDash val="sysDash"/>
            </a:ln>
            <a:effectLst/>
          </p:spPr>
          <p:txBody>
            <a:bodyPr rtlCol="0" anchor="ctr"/>
            <a:lstStyle/>
            <a:p>
              <a:pPr algn="ctr"/>
              <a:endParaRPr lang="en-US">
                <a:solidFill>
                  <a:prstClr val="black"/>
                </a:solidFill>
                <a:latin typeface="Constantia"/>
              </a:endParaRPr>
            </a:p>
          </p:txBody>
        </p:sp>
      </p:grpSp>
      <p:grpSp>
        <p:nvGrpSpPr>
          <p:cNvPr id="22" name="Group 21"/>
          <p:cNvGrpSpPr/>
          <p:nvPr/>
        </p:nvGrpSpPr>
        <p:grpSpPr>
          <a:xfrm>
            <a:off x="5852160" y="3128030"/>
            <a:ext cx="2904228" cy="2358370"/>
            <a:chOff x="611" y="4401516"/>
            <a:chExt cx="2904228" cy="2358370"/>
          </a:xfrm>
        </p:grpSpPr>
        <p:grpSp>
          <p:nvGrpSpPr>
            <p:cNvPr id="23" name="Shape 1406"/>
            <p:cNvGrpSpPr/>
            <p:nvPr/>
          </p:nvGrpSpPr>
          <p:grpSpPr>
            <a:xfrm>
              <a:off x="261030" y="4421036"/>
              <a:ext cx="2038103" cy="1114969"/>
              <a:chOff x="-6629400" y="533400"/>
              <a:chExt cx="8796338" cy="4859338"/>
            </a:xfrm>
          </p:grpSpPr>
          <p:pic>
            <p:nvPicPr>
              <p:cNvPr id="33" name="Shape 1407"/>
              <p:cNvPicPr preferRelativeResize="0"/>
              <p:nvPr/>
            </p:nvPicPr>
            <p:blipFill rotWithShape="1">
              <a:blip r:embed="rId3" cstate="print"/>
              <a:srcRect/>
              <a:stretch/>
            </p:blipFill>
            <p:spPr>
              <a:xfrm>
                <a:off x="-6629400" y="533400"/>
                <a:ext cx="8796338" cy="4859338"/>
              </a:xfrm>
              <a:prstGeom prst="rect">
                <a:avLst/>
              </a:prstGeom>
              <a:noFill/>
            </p:spPr>
          </p:pic>
          <p:sp>
            <p:nvSpPr>
              <p:cNvPr id="34" name="Shape 1408"/>
              <p:cNvSpPr/>
              <p:nvPr/>
            </p:nvSpPr>
            <p:spPr>
              <a:xfrm>
                <a:off x="-2438400" y="3581400"/>
                <a:ext cx="1295400" cy="1371599"/>
              </a:xfrm>
              <a:prstGeom prst="rect">
                <a:avLst/>
              </a:prstGeom>
              <a:noFill/>
              <a:ln w="9525" cap="flat">
                <a:solidFill>
                  <a:srgbClr val="FF0000"/>
                </a:solidFill>
                <a:prstDash val="solid"/>
                <a:round/>
                <a:headEnd type="none" w="med" len="med"/>
                <a:tailEnd type="none" w="med" len="med"/>
              </a:ln>
            </p:spPr>
            <p:txBody>
              <a:bodyPr lIns="91425" tIns="45700" rIns="91425" bIns="45700" anchor="ctr" anchorCtr="0">
                <a:normAutofit fontScale="92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grpSp>
        <p:pic>
          <p:nvPicPr>
            <p:cNvPr id="24" name="Shape 1410"/>
            <p:cNvPicPr preferRelativeResize="0"/>
            <p:nvPr/>
          </p:nvPicPr>
          <p:blipFill rotWithShape="1">
            <a:blip r:embed="rId4" cstate="print"/>
            <a:srcRect/>
            <a:stretch/>
          </p:blipFill>
          <p:spPr>
            <a:xfrm>
              <a:off x="611" y="4401516"/>
              <a:ext cx="2904228" cy="2096083"/>
            </a:xfrm>
            <a:prstGeom prst="rect">
              <a:avLst/>
            </a:prstGeom>
            <a:noFill/>
          </p:spPr>
        </p:pic>
        <p:pic>
          <p:nvPicPr>
            <p:cNvPr id="25" name="Shape 1411"/>
            <p:cNvPicPr preferRelativeResize="0"/>
            <p:nvPr/>
          </p:nvPicPr>
          <p:blipFill rotWithShape="1">
            <a:blip r:embed="rId5" cstate="print"/>
            <a:srcRect/>
            <a:stretch/>
          </p:blipFill>
          <p:spPr>
            <a:xfrm>
              <a:off x="221962" y="6333749"/>
              <a:ext cx="2666047" cy="426136"/>
            </a:xfrm>
            <a:prstGeom prst="rect">
              <a:avLst/>
            </a:prstGeom>
            <a:noFill/>
          </p:spPr>
        </p:pic>
        <p:sp>
          <p:nvSpPr>
            <p:cNvPr id="26" name="Shape 1412"/>
            <p:cNvSpPr/>
            <p:nvPr/>
          </p:nvSpPr>
          <p:spPr>
            <a:xfrm>
              <a:off x="611" y="6497599"/>
              <a:ext cx="221351" cy="262286"/>
            </a:xfrm>
            <a:prstGeom prst="rect">
              <a:avLst/>
            </a:prstGeom>
            <a:solidFill>
              <a:sysClr val="window" lastClr="FFFFFF"/>
            </a:solidFill>
            <a:ln>
              <a:noFill/>
            </a:ln>
          </p:spPr>
          <p:txBody>
            <a:bodyPr lIns="91425" tIns="45700" rIns="91425" bIns="45700" anchor="ctr" anchorCtr="0">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27" name="Shape 1413"/>
            <p:cNvSpPr/>
            <p:nvPr/>
          </p:nvSpPr>
          <p:spPr>
            <a:xfrm>
              <a:off x="2759707" y="6479045"/>
              <a:ext cx="145132" cy="280841"/>
            </a:xfrm>
            <a:prstGeom prst="rect">
              <a:avLst/>
            </a:prstGeom>
            <a:solidFill>
              <a:sysClr val="window" lastClr="FFFFFF"/>
            </a:solidFill>
            <a:ln>
              <a:noFill/>
            </a:ln>
          </p:spPr>
          <p:txBody>
            <a:bodyPr lIns="91425" tIns="45700" rIns="91425" bIns="45700" anchor="ctr" anchorCtr="0">
              <a:normAutofit fontScale="85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28" name="Shape 1423"/>
            <p:cNvSpPr/>
            <p:nvPr/>
          </p:nvSpPr>
          <p:spPr>
            <a:xfrm>
              <a:off x="344902" y="5552657"/>
              <a:ext cx="2517705" cy="478954"/>
            </a:xfrm>
            <a:custGeom>
              <a:avLst/>
              <a:gdLst>
                <a:gd name="connsiteX0" fmla="*/ 2941087 w 3006401"/>
                <a:gd name="connsiteY0" fmla="*/ 18662 h 843797"/>
                <a:gd name="connsiteX1" fmla="*/ 2838450 w 3006401"/>
                <a:gd name="connsiteY1" fmla="*/ 83976 h 843797"/>
                <a:gd name="connsiteX2" fmla="*/ 2754475 w 3006401"/>
                <a:gd name="connsiteY2" fmla="*/ 83976 h 843797"/>
                <a:gd name="connsiteX3" fmla="*/ 2651838 w 3006401"/>
                <a:gd name="connsiteY3" fmla="*/ 111968 h 843797"/>
                <a:gd name="connsiteX4" fmla="*/ 2605185 w 3006401"/>
                <a:gd name="connsiteY4" fmla="*/ 149290 h 843797"/>
                <a:gd name="connsiteX5" fmla="*/ 2511879 w 3006401"/>
                <a:gd name="connsiteY5" fmla="*/ 130629 h 843797"/>
                <a:gd name="connsiteX6" fmla="*/ 2427903 w 3006401"/>
                <a:gd name="connsiteY6" fmla="*/ 186613 h 843797"/>
                <a:gd name="connsiteX7" fmla="*/ 2334597 w 3006401"/>
                <a:gd name="connsiteY7" fmla="*/ 195943 h 843797"/>
                <a:gd name="connsiteX8" fmla="*/ 2250621 w 3006401"/>
                <a:gd name="connsiteY8" fmla="*/ 233266 h 843797"/>
                <a:gd name="connsiteX9" fmla="*/ 2147985 w 3006401"/>
                <a:gd name="connsiteY9" fmla="*/ 251927 h 843797"/>
                <a:gd name="connsiteX10" fmla="*/ 2082670 w 3006401"/>
                <a:gd name="connsiteY10" fmla="*/ 195943 h 843797"/>
                <a:gd name="connsiteX11" fmla="*/ 2036017 w 3006401"/>
                <a:gd name="connsiteY11" fmla="*/ 223935 h 843797"/>
                <a:gd name="connsiteX12" fmla="*/ 1980034 w 3006401"/>
                <a:gd name="connsiteY12" fmla="*/ 223935 h 843797"/>
                <a:gd name="connsiteX13" fmla="*/ 1933381 w 3006401"/>
                <a:gd name="connsiteY13" fmla="*/ 270588 h 843797"/>
                <a:gd name="connsiteX14" fmla="*/ 1877397 w 3006401"/>
                <a:gd name="connsiteY14" fmla="*/ 279919 h 843797"/>
                <a:gd name="connsiteX15" fmla="*/ 1858736 w 3006401"/>
                <a:gd name="connsiteY15" fmla="*/ 270588 h 843797"/>
                <a:gd name="connsiteX16" fmla="*/ 1802752 w 3006401"/>
                <a:gd name="connsiteY16" fmla="*/ 289249 h 843797"/>
                <a:gd name="connsiteX17" fmla="*/ 1728107 w 3006401"/>
                <a:gd name="connsiteY17" fmla="*/ 289249 h 843797"/>
                <a:gd name="connsiteX18" fmla="*/ 1662793 w 3006401"/>
                <a:gd name="connsiteY18" fmla="*/ 317241 h 843797"/>
                <a:gd name="connsiteX19" fmla="*/ 1616140 w 3006401"/>
                <a:gd name="connsiteY19" fmla="*/ 345233 h 843797"/>
                <a:gd name="connsiteX20" fmla="*/ 1541495 w 3006401"/>
                <a:gd name="connsiteY20" fmla="*/ 363894 h 843797"/>
                <a:gd name="connsiteX21" fmla="*/ 1466850 w 3006401"/>
                <a:gd name="connsiteY21" fmla="*/ 363894 h 843797"/>
                <a:gd name="connsiteX22" fmla="*/ 0 w 3006401"/>
                <a:gd name="connsiteY22" fmla="*/ 843797 h 843797"/>
                <a:gd name="connsiteX23" fmla="*/ 3006401 w 3006401"/>
                <a:gd name="connsiteY23" fmla="*/ 587829 h 843797"/>
                <a:gd name="connsiteX24" fmla="*/ 2987740 w 3006401"/>
                <a:gd name="connsiteY24" fmla="*/ 0 h 843797"/>
                <a:gd name="connsiteX25" fmla="*/ 2941087 w 3006401"/>
                <a:gd name="connsiteY25" fmla="*/ 18662 h 843797"/>
                <a:gd name="connsiteX0" fmla="*/ 2941087 w 3031749"/>
                <a:gd name="connsiteY0" fmla="*/ 18662 h 843797"/>
                <a:gd name="connsiteX1" fmla="*/ 2838450 w 3031749"/>
                <a:gd name="connsiteY1" fmla="*/ 83976 h 843797"/>
                <a:gd name="connsiteX2" fmla="*/ 2754475 w 3031749"/>
                <a:gd name="connsiteY2" fmla="*/ 83976 h 843797"/>
                <a:gd name="connsiteX3" fmla="*/ 2651838 w 3031749"/>
                <a:gd name="connsiteY3" fmla="*/ 111968 h 843797"/>
                <a:gd name="connsiteX4" fmla="*/ 2605185 w 3031749"/>
                <a:gd name="connsiteY4" fmla="*/ 149290 h 843797"/>
                <a:gd name="connsiteX5" fmla="*/ 2511879 w 3031749"/>
                <a:gd name="connsiteY5" fmla="*/ 130629 h 843797"/>
                <a:gd name="connsiteX6" fmla="*/ 2427903 w 3031749"/>
                <a:gd name="connsiteY6" fmla="*/ 186613 h 843797"/>
                <a:gd name="connsiteX7" fmla="*/ 2334597 w 3031749"/>
                <a:gd name="connsiteY7" fmla="*/ 195943 h 843797"/>
                <a:gd name="connsiteX8" fmla="*/ 2250621 w 3031749"/>
                <a:gd name="connsiteY8" fmla="*/ 233266 h 843797"/>
                <a:gd name="connsiteX9" fmla="*/ 2147985 w 3031749"/>
                <a:gd name="connsiteY9" fmla="*/ 251927 h 843797"/>
                <a:gd name="connsiteX10" fmla="*/ 2082670 w 3031749"/>
                <a:gd name="connsiteY10" fmla="*/ 195943 h 843797"/>
                <a:gd name="connsiteX11" fmla="*/ 2036017 w 3031749"/>
                <a:gd name="connsiteY11" fmla="*/ 223935 h 843797"/>
                <a:gd name="connsiteX12" fmla="*/ 1980034 w 3031749"/>
                <a:gd name="connsiteY12" fmla="*/ 223935 h 843797"/>
                <a:gd name="connsiteX13" fmla="*/ 1933381 w 3031749"/>
                <a:gd name="connsiteY13" fmla="*/ 270588 h 843797"/>
                <a:gd name="connsiteX14" fmla="*/ 1877397 w 3031749"/>
                <a:gd name="connsiteY14" fmla="*/ 279919 h 843797"/>
                <a:gd name="connsiteX15" fmla="*/ 1858736 w 3031749"/>
                <a:gd name="connsiteY15" fmla="*/ 270588 h 843797"/>
                <a:gd name="connsiteX16" fmla="*/ 1802752 w 3031749"/>
                <a:gd name="connsiteY16" fmla="*/ 289249 h 843797"/>
                <a:gd name="connsiteX17" fmla="*/ 1728107 w 3031749"/>
                <a:gd name="connsiteY17" fmla="*/ 289249 h 843797"/>
                <a:gd name="connsiteX18" fmla="*/ 1662793 w 3031749"/>
                <a:gd name="connsiteY18" fmla="*/ 317241 h 843797"/>
                <a:gd name="connsiteX19" fmla="*/ 1616140 w 3031749"/>
                <a:gd name="connsiteY19" fmla="*/ 345233 h 843797"/>
                <a:gd name="connsiteX20" fmla="*/ 1541495 w 3031749"/>
                <a:gd name="connsiteY20" fmla="*/ 363894 h 843797"/>
                <a:gd name="connsiteX21" fmla="*/ 1466850 w 3031749"/>
                <a:gd name="connsiteY21" fmla="*/ 363894 h 843797"/>
                <a:gd name="connsiteX22" fmla="*/ 0 w 3031749"/>
                <a:gd name="connsiteY22" fmla="*/ 843797 h 843797"/>
                <a:gd name="connsiteX23" fmla="*/ 3031749 w 3031749"/>
                <a:gd name="connsiteY23" fmla="*/ 818200 h 843797"/>
                <a:gd name="connsiteX24" fmla="*/ 2987740 w 3031749"/>
                <a:gd name="connsiteY24" fmla="*/ 0 h 843797"/>
                <a:gd name="connsiteX25" fmla="*/ 2941087 w 3031749"/>
                <a:gd name="connsiteY25" fmla="*/ 18662 h 843797"/>
                <a:gd name="connsiteX0" fmla="*/ 3181894 w 3272556"/>
                <a:gd name="connsiteY0" fmla="*/ 18662 h 818200"/>
                <a:gd name="connsiteX1" fmla="*/ 3079257 w 3272556"/>
                <a:gd name="connsiteY1" fmla="*/ 83976 h 818200"/>
                <a:gd name="connsiteX2" fmla="*/ 2995282 w 3272556"/>
                <a:gd name="connsiteY2" fmla="*/ 83976 h 818200"/>
                <a:gd name="connsiteX3" fmla="*/ 2892645 w 3272556"/>
                <a:gd name="connsiteY3" fmla="*/ 111968 h 818200"/>
                <a:gd name="connsiteX4" fmla="*/ 2845992 w 3272556"/>
                <a:gd name="connsiteY4" fmla="*/ 149290 h 818200"/>
                <a:gd name="connsiteX5" fmla="*/ 2752686 w 3272556"/>
                <a:gd name="connsiteY5" fmla="*/ 130629 h 818200"/>
                <a:gd name="connsiteX6" fmla="*/ 2668710 w 3272556"/>
                <a:gd name="connsiteY6" fmla="*/ 186613 h 818200"/>
                <a:gd name="connsiteX7" fmla="*/ 2575404 w 3272556"/>
                <a:gd name="connsiteY7" fmla="*/ 195943 h 818200"/>
                <a:gd name="connsiteX8" fmla="*/ 2491428 w 3272556"/>
                <a:gd name="connsiteY8" fmla="*/ 233266 h 818200"/>
                <a:gd name="connsiteX9" fmla="*/ 2388792 w 3272556"/>
                <a:gd name="connsiteY9" fmla="*/ 251927 h 818200"/>
                <a:gd name="connsiteX10" fmla="*/ 2323477 w 3272556"/>
                <a:gd name="connsiteY10" fmla="*/ 195943 h 818200"/>
                <a:gd name="connsiteX11" fmla="*/ 2276824 w 3272556"/>
                <a:gd name="connsiteY11" fmla="*/ 223935 h 818200"/>
                <a:gd name="connsiteX12" fmla="*/ 2220841 w 3272556"/>
                <a:gd name="connsiteY12" fmla="*/ 223935 h 818200"/>
                <a:gd name="connsiteX13" fmla="*/ 2174188 w 3272556"/>
                <a:gd name="connsiteY13" fmla="*/ 270588 h 818200"/>
                <a:gd name="connsiteX14" fmla="*/ 2118204 w 3272556"/>
                <a:gd name="connsiteY14" fmla="*/ 279919 h 818200"/>
                <a:gd name="connsiteX15" fmla="*/ 2099543 w 3272556"/>
                <a:gd name="connsiteY15" fmla="*/ 270588 h 818200"/>
                <a:gd name="connsiteX16" fmla="*/ 2043559 w 3272556"/>
                <a:gd name="connsiteY16" fmla="*/ 289249 h 818200"/>
                <a:gd name="connsiteX17" fmla="*/ 1968914 w 3272556"/>
                <a:gd name="connsiteY17" fmla="*/ 289249 h 818200"/>
                <a:gd name="connsiteX18" fmla="*/ 1903600 w 3272556"/>
                <a:gd name="connsiteY18" fmla="*/ 317241 h 818200"/>
                <a:gd name="connsiteX19" fmla="*/ 1856947 w 3272556"/>
                <a:gd name="connsiteY19" fmla="*/ 345233 h 818200"/>
                <a:gd name="connsiteX20" fmla="*/ 1782302 w 3272556"/>
                <a:gd name="connsiteY20" fmla="*/ 363894 h 818200"/>
                <a:gd name="connsiteX21" fmla="*/ 1707657 w 3272556"/>
                <a:gd name="connsiteY21" fmla="*/ 363894 h 818200"/>
                <a:gd name="connsiteX22" fmla="*/ 0 w 3272556"/>
                <a:gd name="connsiteY22" fmla="*/ 626225 h 818200"/>
                <a:gd name="connsiteX23" fmla="*/ 3272556 w 3272556"/>
                <a:gd name="connsiteY23" fmla="*/ 818200 h 818200"/>
                <a:gd name="connsiteX24" fmla="*/ 3228547 w 3272556"/>
                <a:gd name="connsiteY24" fmla="*/ 0 h 818200"/>
                <a:gd name="connsiteX25" fmla="*/ 3181894 w 3272556"/>
                <a:gd name="connsiteY25" fmla="*/ 18662 h 818200"/>
                <a:gd name="connsiteX0" fmla="*/ 3181894 w 3259882"/>
                <a:gd name="connsiteY0" fmla="*/ 18662 h 626225"/>
                <a:gd name="connsiteX1" fmla="*/ 3079257 w 3259882"/>
                <a:gd name="connsiteY1" fmla="*/ 83976 h 626225"/>
                <a:gd name="connsiteX2" fmla="*/ 2995282 w 3259882"/>
                <a:gd name="connsiteY2" fmla="*/ 83976 h 626225"/>
                <a:gd name="connsiteX3" fmla="*/ 2892645 w 3259882"/>
                <a:gd name="connsiteY3" fmla="*/ 111968 h 626225"/>
                <a:gd name="connsiteX4" fmla="*/ 2845992 w 3259882"/>
                <a:gd name="connsiteY4" fmla="*/ 149290 h 626225"/>
                <a:gd name="connsiteX5" fmla="*/ 2752686 w 3259882"/>
                <a:gd name="connsiteY5" fmla="*/ 130629 h 626225"/>
                <a:gd name="connsiteX6" fmla="*/ 2668710 w 3259882"/>
                <a:gd name="connsiteY6" fmla="*/ 186613 h 626225"/>
                <a:gd name="connsiteX7" fmla="*/ 2575404 w 3259882"/>
                <a:gd name="connsiteY7" fmla="*/ 195943 h 626225"/>
                <a:gd name="connsiteX8" fmla="*/ 2491428 w 3259882"/>
                <a:gd name="connsiteY8" fmla="*/ 233266 h 626225"/>
                <a:gd name="connsiteX9" fmla="*/ 2388792 w 3259882"/>
                <a:gd name="connsiteY9" fmla="*/ 251927 h 626225"/>
                <a:gd name="connsiteX10" fmla="*/ 2323477 w 3259882"/>
                <a:gd name="connsiteY10" fmla="*/ 195943 h 626225"/>
                <a:gd name="connsiteX11" fmla="*/ 2276824 w 3259882"/>
                <a:gd name="connsiteY11" fmla="*/ 223935 h 626225"/>
                <a:gd name="connsiteX12" fmla="*/ 2220841 w 3259882"/>
                <a:gd name="connsiteY12" fmla="*/ 223935 h 626225"/>
                <a:gd name="connsiteX13" fmla="*/ 2174188 w 3259882"/>
                <a:gd name="connsiteY13" fmla="*/ 270588 h 626225"/>
                <a:gd name="connsiteX14" fmla="*/ 2118204 w 3259882"/>
                <a:gd name="connsiteY14" fmla="*/ 279919 h 626225"/>
                <a:gd name="connsiteX15" fmla="*/ 2099543 w 3259882"/>
                <a:gd name="connsiteY15" fmla="*/ 270588 h 626225"/>
                <a:gd name="connsiteX16" fmla="*/ 2043559 w 3259882"/>
                <a:gd name="connsiteY16" fmla="*/ 289249 h 626225"/>
                <a:gd name="connsiteX17" fmla="*/ 1968914 w 3259882"/>
                <a:gd name="connsiteY17" fmla="*/ 289249 h 626225"/>
                <a:gd name="connsiteX18" fmla="*/ 1903600 w 3259882"/>
                <a:gd name="connsiteY18" fmla="*/ 317241 h 626225"/>
                <a:gd name="connsiteX19" fmla="*/ 1856947 w 3259882"/>
                <a:gd name="connsiteY19" fmla="*/ 345233 h 626225"/>
                <a:gd name="connsiteX20" fmla="*/ 1782302 w 3259882"/>
                <a:gd name="connsiteY20" fmla="*/ 363894 h 626225"/>
                <a:gd name="connsiteX21" fmla="*/ 1707657 w 3259882"/>
                <a:gd name="connsiteY21" fmla="*/ 363894 h 626225"/>
                <a:gd name="connsiteX22" fmla="*/ 0 w 3259882"/>
                <a:gd name="connsiteY22" fmla="*/ 626225 h 626225"/>
                <a:gd name="connsiteX23" fmla="*/ 3259882 w 3259882"/>
                <a:gd name="connsiteY23" fmla="*/ 600627 h 626225"/>
                <a:gd name="connsiteX24" fmla="*/ 3228547 w 3259882"/>
                <a:gd name="connsiteY24" fmla="*/ 0 h 626225"/>
                <a:gd name="connsiteX25" fmla="*/ 3181894 w 3259882"/>
                <a:gd name="connsiteY25" fmla="*/ 18662 h 62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59882" h="626225" extrusionOk="0">
                  <a:moveTo>
                    <a:pt x="3181894" y="18662"/>
                  </a:moveTo>
                  <a:lnTo>
                    <a:pt x="3079257" y="83976"/>
                  </a:lnTo>
                  <a:lnTo>
                    <a:pt x="2995282" y="83976"/>
                  </a:lnTo>
                  <a:lnTo>
                    <a:pt x="2892645" y="111968"/>
                  </a:lnTo>
                  <a:lnTo>
                    <a:pt x="2845992" y="149290"/>
                  </a:lnTo>
                  <a:lnTo>
                    <a:pt x="2752686" y="130629"/>
                  </a:lnTo>
                  <a:lnTo>
                    <a:pt x="2668710" y="186613"/>
                  </a:lnTo>
                  <a:lnTo>
                    <a:pt x="2575404" y="195943"/>
                  </a:lnTo>
                  <a:lnTo>
                    <a:pt x="2491428" y="233266"/>
                  </a:lnTo>
                  <a:lnTo>
                    <a:pt x="2388792" y="251927"/>
                  </a:lnTo>
                  <a:lnTo>
                    <a:pt x="2323477" y="195943"/>
                  </a:lnTo>
                  <a:lnTo>
                    <a:pt x="2276824" y="223935"/>
                  </a:lnTo>
                  <a:lnTo>
                    <a:pt x="2220841" y="223935"/>
                  </a:lnTo>
                  <a:lnTo>
                    <a:pt x="2174188" y="270588"/>
                  </a:lnTo>
                  <a:lnTo>
                    <a:pt x="2118204" y="279919"/>
                  </a:lnTo>
                  <a:lnTo>
                    <a:pt x="2099543" y="270588"/>
                  </a:lnTo>
                  <a:lnTo>
                    <a:pt x="2043559" y="289249"/>
                  </a:lnTo>
                  <a:lnTo>
                    <a:pt x="1968914" y="289249"/>
                  </a:lnTo>
                  <a:lnTo>
                    <a:pt x="1903600" y="317241"/>
                  </a:lnTo>
                  <a:lnTo>
                    <a:pt x="1856947" y="345233"/>
                  </a:lnTo>
                  <a:lnTo>
                    <a:pt x="1782302" y="363894"/>
                  </a:lnTo>
                  <a:lnTo>
                    <a:pt x="1707657" y="363894"/>
                  </a:lnTo>
                  <a:lnTo>
                    <a:pt x="0" y="626225"/>
                  </a:lnTo>
                  <a:lnTo>
                    <a:pt x="3259882" y="600627"/>
                  </a:lnTo>
                  <a:lnTo>
                    <a:pt x="3228547" y="0"/>
                  </a:lnTo>
                  <a:lnTo>
                    <a:pt x="3181894" y="18662"/>
                  </a:lnTo>
                  <a:close/>
                </a:path>
              </a:pathLst>
            </a:custGeom>
            <a:solidFill>
              <a:srgbClr val="0066FF">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29" name="Shape 1424"/>
            <p:cNvSpPr txBox="1"/>
            <p:nvPr/>
          </p:nvSpPr>
          <p:spPr>
            <a:xfrm>
              <a:off x="1928160" y="5823837"/>
              <a:ext cx="859652"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sea level rise</a:t>
              </a:r>
            </a:p>
          </p:txBody>
        </p:sp>
        <p:sp>
          <p:nvSpPr>
            <p:cNvPr id="30" name="Shape 1426"/>
            <p:cNvSpPr/>
            <p:nvPr/>
          </p:nvSpPr>
          <p:spPr>
            <a:xfrm>
              <a:off x="1431434" y="4603526"/>
              <a:ext cx="1414178" cy="1269254"/>
            </a:xfrm>
            <a:custGeom>
              <a:avLst/>
              <a:gdLst>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0 w 1831054"/>
                <a:gd name="connsiteY49" fmla="*/ 1659527 h 1659527"/>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146167 w 1831054"/>
                <a:gd name="connsiteY49" fmla="*/ 1586067 h 1659527"/>
                <a:gd name="connsiteX50" fmla="*/ 0 w 1831054"/>
                <a:gd name="connsiteY50" fmla="*/ 1659527 h 16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31054" h="1659527" extrusionOk="0">
                  <a:moveTo>
                    <a:pt x="0" y="1659527"/>
                  </a:moveTo>
                  <a:lnTo>
                    <a:pt x="384810" y="1576873"/>
                  </a:lnTo>
                  <a:lnTo>
                    <a:pt x="450124" y="1548882"/>
                  </a:lnTo>
                  <a:lnTo>
                    <a:pt x="534099" y="1539551"/>
                  </a:lnTo>
                  <a:lnTo>
                    <a:pt x="599414" y="1492898"/>
                  </a:lnTo>
                  <a:lnTo>
                    <a:pt x="674059" y="1520890"/>
                  </a:lnTo>
                  <a:lnTo>
                    <a:pt x="748703" y="1502229"/>
                  </a:lnTo>
                  <a:lnTo>
                    <a:pt x="814018" y="1492898"/>
                  </a:lnTo>
                  <a:lnTo>
                    <a:pt x="851340" y="1464906"/>
                  </a:lnTo>
                  <a:lnTo>
                    <a:pt x="916654" y="1446245"/>
                  </a:lnTo>
                  <a:lnTo>
                    <a:pt x="1009961" y="1483567"/>
                  </a:lnTo>
                  <a:lnTo>
                    <a:pt x="1140589" y="1418253"/>
                  </a:lnTo>
                  <a:lnTo>
                    <a:pt x="1243226" y="1446245"/>
                  </a:lnTo>
                  <a:lnTo>
                    <a:pt x="1373854" y="1380931"/>
                  </a:lnTo>
                  <a:lnTo>
                    <a:pt x="1429838" y="1390261"/>
                  </a:lnTo>
                  <a:lnTo>
                    <a:pt x="1513814" y="1334278"/>
                  </a:lnTo>
                  <a:lnTo>
                    <a:pt x="1625781" y="1334278"/>
                  </a:lnTo>
                  <a:lnTo>
                    <a:pt x="1737748" y="1278294"/>
                  </a:lnTo>
                  <a:lnTo>
                    <a:pt x="1831054" y="1231641"/>
                  </a:lnTo>
                  <a:lnTo>
                    <a:pt x="1831054" y="0"/>
                  </a:lnTo>
                  <a:lnTo>
                    <a:pt x="1765740" y="74645"/>
                  </a:lnTo>
                  <a:lnTo>
                    <a:pt x="1747079" y="139959"/>
                  </a:lnTo>
                  <a:lnTo>
                    <a:pt x="1663103" y="195943"/>
                  </a:lnTo>
                  <a:lnTo>
                    <a:pt x="1635112" y="111967"/>
                  </a:lnTo>
                  <a:lnTo>
                    <a:pt x="1597789" y="149290"/>
                  </a:lnTo>
                  <a:lnTo>
                    <a:pt x="1551136" y="223935"/>
                  </a:lnTo>
                  <a:lnTo>
                    <a:pt x="1551136" y="223935"/>
                  </a:lnTo>
                  <a:lnTo>
                    <a:pt x="1429838" y="214604"/>
                  </a:lnTo>
                  <a:lnTo>
                    <a:pt x="1364524" y="289249"/>
                  </a:lnTo>
                  <a:lnTo>
                    <a:pt x="1308540" y="326571"/>
                  </a:lnTo>
                  <a:lnTo>
                    <a:pt x="1187242" y="326571"/>
                  </a:lnTo>
                  <a:lnTo>
                    <a:pt x="1187242" y="326571"/>
                  </a:lnTo>
                  <a:lnTo>
                    <a:pt x="1131259" y="401216"/>
                  </a:lnTo>
                  <a:lnTo>
                    <a:pt x="1121928" y="503853"/>
                  </a:lnTo>
                  <a:lnTo>
                    <a:pt x="1075275" y="615820"/>
                  </a:lnTo>
                  <a:lnTo>
                    <a:pt x="1037952" y="625151"/>
                  </a:lnTo>
                  <a:lnTo>
                    <a:pt x="963307" y="494522"/>
                  </a:lnTo>
                  <a:lnTo>
                    <a:pt x="897993" y="466531"/>
                  </a:lnTo>
                  <a:lnTo>
                    <a:pt x="879332" y="550506"/>
                  </a:lnTo>
                  <a:lnTo>
                    <a:pt x="832679" y="690465"/>
                  </a:lnTo>
                  <a:lnTo>
                    <a:pt x="795356" y="755780"/>
                  </a:lnTo>
                  <a:lnTo>
                    <a:pt x="720712" y="755780"/>
                  </a:lnTo>
                  <a:lnTo>
                    <a:pt x="664728" y="718457"/>
                  </a:lnTo>
                  <a:lnTo>
                    <a:pt x="636736" y="615820"/>
                  </a:lnTo>
                  <a:lnTo>
                    <a:pt x="580752" y="755780"/>
                  </a:lnTo>
                  <a:lnTo>
                    <a:pt x="478116" y="951722"/>
                  </a:lnTo>
                  <a:lnTo>
                    <a:pt x="422132" y="1156996"/>
                  </a:lnTo>
                  <a:lnTo>
                    <a:pt x="328826" y="1362269"/>
                  </a:lnTo>
                  <a:lnTo>
                    <a:pt x="300834" y="1408922"/>
                  </a:lnTo>
                  <a:cubicBezTo>
                    <a:pt x="249278" y="1442373"/>
                    <a:pt x="197723" y="1552616"/>
                    <a:pt x="146167" y="1586067"/>
                  </a:cubicBezTo>
                  <a:lnTo>
                    <a:pt x="0" y="1659527"/>
                  </a:lnTo>
                  <a:close/>
                </a:path>
              </a:pathLst>
            </a:custGeom>
            <a:solidFill>
              <a:srgbClr val="FF0000">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31" name="Shape 1427"/>
            <p:cNvSpPr txBox="1"/>
            <p:nvPr/>
          </p:nvSpPr>
          <p:spPr>
            <a:xfrm>
              <a:off x="1942573" y="5281207"/>
              <a:ext cx="770313"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subsidence</a:t>
              </a:r>
            </a:p>
          </p:txBody>
        </p:sp>
      </p:grpSp>
      <p:sp>
        <p:nvSpPr>
          <p:cNvPr id="46" name="TextBox 45"/>
          <p:cNvSpPr txBox="1"/>
          <p:nvPr/>
        </p:nvSpPr>
        <p:spPr>
          <a:xfrm>
            <a:off x="457200" y="1004080"/>
            <a:ext cx="1075936"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2009</a:t>
            </a:r>
          </a:p>
        </p:txBody>
      </p:sp>
      <p:sp>
        <p:nvSpPr>
          <p:cNvPr id="47" name="TextBox 46"/>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Subsidence and Land Loss</a:t>
            </a:r>
          </a:p>
        </p:txBody>
      </p:sp>
      <p:pic>
        <p:nvPicPr>
          <p:cNvPr id="3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858777"/>
            <a:ext cx="3657600" cy="1118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867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852160" y="3124200"/>
            <a:ext cx="2904228" cy="2358370"/>
            <a:chOff x="611" y="4401516"/>
            <a:chExt cx="2904228" cy="2358370"/>
          </a:xfrm>
        </p:grpSpPr>
        <p:grpSp>
          <p:nvGrpSpPr>
            <p:cNvPr id="14" name="Shape 1406"/>
            <p:cNvGrpSpPr/>
            <p:nvPr/>
          </p:nvGrpSpPr>
          <p:grpSpPr>
            <a:xfrm>
              <a:off x="261030" y="4421036"/>
              <a:ext cx="2038103" cy="1114969"/>
              <a:chOff x="-6629400" y="533400"/>
              <a:chExt cx="8796338" cy="4859338"/>
            </a:xfrm>
          </p:grpSpPr>
          <p:pic>
            <p:nvPicPr>
              <p:cNvPr id="24" name="Shape 1407"/>
              <p:cNvPicPr preferRelativeResize="0"/>
              <p:nvPr/>
            </p:nvPicPr>
            <p:blipFill rotWithShape="1">
              <a:blip r:embed="rId2" cstate="print"/>
              <a:srcRect/>
              <a:stretch/>
            </p:blipFill>
            <p:spPr>
              <a:xfrm>
                <a:off x="-6629400" y="533400"/>
                <a:ext cx="8796338" cy="4859338"/>
              </a:xfrm>
              <a:prstGeom prst="rect">
                <a:avLst/>
              </a:prstGeom>
              <a:noFill/>
            </p:spPr>
          </p:pic>
          <p:sp>
            <p:nvSpPr>
              <p:cNvPr id="25" name="Shape 1408"/>
              <p:cNvSpPr/>
              <p:nvPr/>
            </p:nvSpPr>
            <p:spPr>
              <a:xfrm>
                <a:off x="-2438400" y="3581400"/>
                <a:ext cx="1295400" cy="1371599"/>
              </a:xfrm>
              <a:prstGeom prst="rect">
                <a:avLst/>
              </a:prstGeom>
              <a:noFill/>
              <a:ln w="9525" cap="flat">
                <a:solidFill>
                  <a:srgbClr val="FF0000"/>
                </a:solidFill>
                <a:prstDash val="solid"/>
                <a:round/>
                <a:headEnd type="none" w="med" len="med"/>
                <a:tailEnd type="none" w="med" len="med"/>
              </a:ln>
            </p:spPr>
            <p:txBody>
              <a:bodyPr lIns="91425" tIns="45700" rIns="91425" bIns="45700" anchor="ctr" anchorCtr="0">
                <a:normAutofit fontScale="92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grpSp>
        <p:pic>
          <p:nvPicPr>
            <p:cNvPr id="15" name="Shape 1410"/>
            <p:cNvPicPr preferRelativeResize="0"/>
            <p:nvPr/>
          </p:nvPicPr>
          <p:blipFill rotWithShape="1">
            <a:blip r:embed="rId3" cstate="print"/>
            <a:srcRect/>
            <a:stretch/>
          </p:blipFill>
          <p:spPr>
            <a:xfrm>
              <a:off x="611" y="4401516"/>
              <a:ext cx="2904228" cy="2096083"/>
            </a:xfrm>
            <a:prstGeom prst="rect">
              <a:avLst/>
            </a:prstGeom>
            <a:noFill/>
          </p:spPr>
        </p:pic>
        <p:pic>
          <p:nvPicPr>
            <p:cNvPr id="16" name="Shape 1411"/>
            <p:cNvPicPr preferRelativeResize="0"/>
            <p:nvPr/>
          </p:nvPicPr>
          <p:blipFill rotWithShape="1">
            <a:blip r:embed="rId4" cstate="print"/>
            <a:srcRect/>
            <a:stretch/>
          </p:blipFill>
          <p:spPr>
            <a:xfrm>
              <a:off x="221962" y="6333749"/>
              <a:ext cx="2666047" cy="426136"/>
            </a:xfrm>
            <a:prstGeom prst="rect">
              <a:avLst/>
            </a:prstGeom>
            <a:noFill/>
          </p:spPr>
        </p:pic>
        <p:sp>
          <p:nvSpPr>
            <p:cNvPr id="17" name="Shape 1412"/>
            <p:cNvSpPr/>
            <p:nvPr/>
          </p:nvSpPr>
          <p:spPr>
            <a:xfrm>
              <a:off x="611" y="6497599"/>
              <a:ext cx="221351" cy="262286"/>
            </a:xfrm>
            <a:prstGeom prst="rect">
              <a:avLst/>
            </a:prstGeom>
            <a:solidFill>
              <a:sysClr val="window" lastClr="FFFFFF"/>
            </a:solidFill>
            <a:ln>
              <a:noFill/>
            </a:ln>
          </p:spPr>
          <p:txBody>
            <a:bodyPr lIns="91425" tIns="45700" rIns="91425" bIns="45700" anchor="ctr" anchorCtr="0">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8" name="Shape 1413"/>
            <p:cNvSpPr/>
            <p:nvPr/>
          </p:nvSpPr>
          <p:spPr>
            <a:xfrm>
              <a:off x="2759707" y="6479045"/>
              <a:ext cx="145132" cy="280841"/>
            </a:xfrm>
            <a:prstGeom prst="rect">
              <a:avLst/>
            </a:prstGeom>
            <a:solidFill>
              <a:sysClr val="window" lastClr="FFFFFF"/>
            </a:solidFill>
            <a:ln>
              <a:noFill/>
            </a:ln>
          </p:spPr>
          <p:txBody>
            <a:bodyPr lIns="91425" tIns="45700" rIns="91425" bIns="45700" anchor="ctr" anchorCtr="0">
              <a:normAutofit fontScale="85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9" name="Shape 1423"/>
            <p:cNvSpPr/>
            <p:nvPr/>
          </p:nvSpPr>
          <p:spPr>
            <a:xfrm>
              <a:off x="344902" y="5552657"/>
              <a:ext cx="2517705" cy="478954"/>
            </a:xfrm>
            <a:custGeom>
              <a:avLst/>
              <a:gdLst>
                <a:gd name="connsiteX0" fmla="*/ 2941087 w 3006401"/>
                <a:gd name="connsiteY0" fmla="*/ 18662 h 843797"/>
                <a:gd name="connsiteX1" fmla="*/ 2838450 w 3006401"/>
                <a:gd name="connsiteY1" fmla="*/ 83976 h 843797"/>
                <a:gd name="connsiteX2" fmla="*/ 2754475 w 3006401"/>
                <a:gd name="connsiteY2" fmla="*/ 83976 h 843797"/>
                <a:gd name="connsiteX3" fmla="*/ 2651838 w 3006401"/>
                <a:gd name="connsiteY3" fmla="*/ 111968 h 843797"/>
                <a:gd name="connsiteX4" fmla="*/ 2605185 w 3006401"/>
                <a:gd name="connsiteY4" fmla="*/ 149290 h 843797"/>
                <a:gd name="connsiteX5" fmla="*/ 2511879 w 3006401"/>
                <a:gd name="connsiteY5" fmla="*/ 130629 h 843797"/>
                <a:gd name="connsiteX6" fmla="*/ 2427903 w 3006401"/>
                <a:gd name="connsiteY6" fmla="*/ 186613 h 843797"/>
                <a:gd name="connsiteX7" fmla="*/ 2334597 w 3006401"/>
                <a:gd name="connsiteY7" fmla="*/ 195943 h 843797"/>
                <a:gd name="connsiteX8" fmla="*/ 2250621 w 3006401"/>
                <a:gd name="connsiteY8" fmla="*/ 233266 h 843797"/>
                <a:gd name="connsiteX9" fmla="*/ 2147985 w 3006401"/>
                <a:gd name="connsiteY9" fmla="*/ 251927 h 843797"/>
                <a:gd name="connsiteX10" fmla="*/ 2082670 w 3006401"/>
                <a:gd name="connsiteY10" fmla="*/ 195943 h 843797"/>
                <a:gd name="connsiteX11" fmla="*/ 2036017 w 3006401"/>
                <a:gd name="connsiteY11" fmla="*/ 223935 h 843797"/>
                <a:gd name="connsiteX12" fmla="*/ 1980034 w 3006401"/>
                <a:gd name="connsiteY12" fmla="*/ 223935 h 843797"/>
                <a:gd name="connsiteX13" fmla="*/ 1933381 w 3006401"/>
                <a:gd name="connsiteY13" fmla="*/ 270588 h 843797"/>
                <a:gd name="connsiteX14" fmla="*/ 1877397 w 3006401"/>
                <a:gd name="connsiteY14" fmla="*/ 279919 h 843797"/>
                <a:gd name="connsiteX15" fmla="*/ 1858736 w 3006401"/>
                <a:gd name="connsiteY15" fmla="*/ 270588 h 843797"/>
                <a:gd name="connsiteX16" fmla="*/ 1802752 w 3006401"/>
                <a:gd name="connsiteY16" fmla="*/ 289249 h 843797"/>
                <a:gd name="connsiteX17" fmla="*/ 1728107 w 3006401"/>
                <a:gd name="connsiteY17" fmla="*/ 289249 h 843797"/>
                <a:gd name="connsiteX18" fmla="*/ 1662793 w 3006401"/>
                <a:gd name="connsiteY18" fmla="*/ 317241 h 843797"/>
                <a:gd name="connsiteX19" fmla="*/ 1616140 w 3006401"/>
                <a:gd name="connsiteY19" fmla="*/ 345233 h 843797"/>
                <a:gd name="connsiteX20" fmla="*/ 1541495 w 3006401"/>
                <a:gd name="connsiteY20" fmla="*/ 363894 h 843797"/>
                <a:gd name="connsiteX21" fmla="*/ 1466850 w 3006401"/>
                <a:gd name="connsiteY21" fmla="*/ 363894 h 843797"/>
                <a:gd name="connsiteX22" fmla="*/ 0 w 3006401"/>
                <a:gd name="connsiteY22" fmla="*/ 843797 h 843797"/>
                <a:gd name="connsiteX23" fmla="*/ 3006401 w 3006401"/>
                <a:gd name="connsiteY23" fmla="*/ 587829 h 843797"/>
                <a:gd name="connsiteX24" fmla="*/ 2987740 w 3006401"/>
                <a:gd name="connsiteY24" fmla="*/ 0 h 843797"/>
                <a:gd name="connsiteX25" fmla="*/ 2941087 w 3006401"/>
                <a:gd name="connsiteY25" fmla="*/ 18662 h 843797"/>
                <a:gd name="connsiteX0" fmla="*/ 2941087 w 3031749"/>
                <a:gd name="connsiteY0" fmla="*/ 18662 h 843797"/>
                <a:gd name="connsiteX1" fmla="*/ 2838450 w 3031749"/>
                <a:gd name="connsiteY1" fmla="*/ 83976 h 843797"/>
                <a:gd name="connsiteX2" fmla="*/ 2754475 w 3031749"/>
                <a:gd name="connsiteY2" fmla="*/ 83976 h 843797"/>
                <a:gd name="connsiteX3" fmla="*/ 2651838 w 3031749"/>
                <a:gd name="connsiteY3" fmla="*/ 111968 h 843797"/>
                <a:gd name="connsiteX4" fmla="*/ 2605185 w 3031749"/>
                <a:gd name="connsiteY4" fmla="*/ 149290 h 843797"/>
                <a:gd name="connsiteX5" fmla="*/ 2511879 w 3031749"/>
                <a:gd name="connsiteY5" fmla="*/ 130629 h 843797"/>
                <a:gd name="connsiteX6" fmla="*/ 2427903 w 3031749"/>
                <a:gd name="connsiteY6" fmla="*/ 186613 h 843797"/>
                <a:gd name="connsiteX7" fmla="*/ 2334597 w 3031749"/>
                <a:gd name="connsiteY7" fmla="*/ 195943 h 843797"/>
                <a:gd name="connsiteX8" fmla="*/ 2250621 w 3031749"/>
                <a:gd name="connsiteY8" fmla="*/ 233266 h 843797"/>
                <a:gd name="connsiteX9" fmla="*/ 2147985 w 3031749"/>
                <a:gd name="connsiteY9" fmla="*/ 251927 h 843797"/>
                <a:gd name="connsiteX10" fmla="*/ 2082670 w 3031749"/>
                <a:gd name="connsiteY10" fmla="*/ 195943 h 843797"/>
                <a:gd name="connsiteX11" fmla="*/ 2036017 w 3031749"/>
                <a:gd name="connsiteY11" fmla="*/ 223935 h 843797"/>
                <a:gd name="connsiteX12" fmla="*/ 1980034 w 3031749"/>
                <a:gd name="connsiteY12" fmla="*/ 223935 h 843797"/>
                <a:gd name="connsiteX13" fmla="*/ 1933381 w 3031749"/>
                <a:gd name="connsiteY13" fmla="*/ 270588 h 843797"/>
                <a:gd name="connsiteX14" fmla="*/ 1877397 w 3031749"/>
                <a:gd name="connsiteY14" fmla="*/ 279919 h 843797"/>
                <a:gd name="connsiteX15" fmla="*/ 1858736 w 3031749"/>
                <a:gd name="connsiteY15" fmla="*/ 270588 h 843797"/>
                <a:gd name="connsiteX16" fmla="*/ 1802752 w 3031749"/>
                <a:gd name="connsiteY16" fmla="*/ 289249 h 843797"/>
                <a:gd name="connsiteX17" fmla="*/ 1728107 w 3031749"/>
                <a:gd name="connsiteY17" fmla="*/ 289249 h 843797"/>
                <a:gd name="connsiteX18" fmla="*/ 1662793 w 3031749"/>
                <a:gd name="connsiteY18" fmla="*/ 317241 h 843797"/>
                <a:gd name="connsiteX19" fmla="*/ 1616140 w 3031749"/>
                <a:gd name="connsiteY19" fmla="*/ 345233 h 843797"/>
                <a:gd name="connsiteX20" fmla="*/ 1541495 w 3031749"/>
                <a:gd name="connsiteY20" fmla="*/ 363894 h 843797"/>
                <a:gd name="connsiteX21" fmla="*/ 1466850 w 3031749"/>
                <a:gd name="connsiteY21" fmla="*/ 363894 h 843797"/>
                <a:gd name="connsiteX22" fmla="*/ 0 w 3031749"/>
                <a:gd name="connsiteY22" fmla="*/ 843797 h 843797"/>
                <a:gd name="connsiteX23" fmla="*/ 3031749 w 3031749"/>
                <a:gd name="connsiteY23" fmla="*/ 818200 h 843797"/>
                <a:gd name="connsiteX24" fmla="*/ 2987740 w 3031749"/>
                <a:gd name="connsiteY24" fmla="*/ 0 h 843797"/>
                <a:gd name="connsiteX25" fmla="*/ 2941087 w 3031749"/>
                <a:gd name="connsiteY25" fmla="*/ 18662 h 843797"/>
                <a:gd name="connsiteX0" fmla="*/ 3181894 w 3272556"/>
                <a:gd name="connsiteY0" fmla="*/ 18662 h 818200"/>
                <a:gd name="connsiteX1" fmla="*/ 3079257 w 3272556"/>
                <a:gd name="connsiteY1" fmla="*/ 83976 h 818200"/>
                <a:gd name="connsiteX2" fmla="*/ 2995282 w 3272556"/>
                <a:gd name="connsiteY2" fmla="*/ 83976 h 818200"/>
                <a:gd name="connsiteX3" fmla="*/ 2892645 w 3272556"/>
                <a:gd name="connsiteY3" fmla="*/ 111968 h 818200"/>
                <a:gd name="connsiteX4" fmla="*/ 2845992 w 3272556"/>
                <a:gd name="connsiteY4" fmla="*/ 149290 h 818200"/>
                <a:gd name="connsiteX5" fmla="*/ 2752686 w 3272556"/>
                <a:gd name="connsiteY5" fmla="*/ 130629 h 818200"/>
                <a:gd name="connsiteX6" fmla="*/ 2668710 w 3272556"/>
                <a:gd name="connsiteY6" fmla="*/ 186613 h 818200"/>
                <a:gd name="connsiteX7" fmla="*/ 2575404 w 3272556"/>
                <a:gd name="connsiteY7" fmla="*/ 195943 h 818200"/>
                <a:gd name="connsiteX8" fmla="*/ 2491428 w 3272556"/>
                <a:gd name="connsiteY8" fmla="*/ 233266 h 818200"/>
                <a:gd name="connsiteX9" fmla="*/ 2388792 w 3272556"/>
                <a:gd name="connsiteY9" fmla="*/ 251927 h 818200"/>
                <a:gd name="connsiteX10" fmla="*/ 2323477 w 3272556"/>
                <a:gd name="connsiteY10" fmla="*/ 195943 h 818200"/>
                <a:gd name="connsiteX11" fmla="*/ 2276824 w 3272556"/>
                <a:gd name="connsiteY11" fmla="*/ 223935 h 818200"/>
                <a:gd name="connsiteX12" fmla="*/ 2220841 w 3272556"/>
                <a:gd name="connsiteY12" fmla="*/ 223935 h 818200"/>
                <a:gd name="connsiteX13" fmla="*/ 2174188 w 3272556"/>
                <a:gd name="connsiteY13" fmla="*/ 270588 h 818200"/>
                <a:gd name="connsiteX14" fmla="*/ 2118204 w 3272556"/>
                <a:gd name="connsiteY14" fmla="*/ 279919 h 818200"/>
                <a:gd name="connsiteX15" fmla="*/ 2099543 w 3272556"/>
                <a:gd name="connsiteY15" fmla="*/ 270588 h 818200"/>
                <a:gd name="connsiteX16" fmla="*/ 2043559 w 3272556"/>
                <a:gd name="connsiteY16" fmla="*/ 289249 h 818200"/>
                <a:gd name="connsiteX17" fmla="*/ 1968914 w 3272556"/>
                <a:gd name="connsiteY17" fmla="*/ 289249 h 818200"/>
                <a:gd name="connsiteX18" fmla="*/ 1903600 w 3272556"/>
                <a:gd name="connsiteY18" fmla="*/ 317241 h 818200"/>
                <a:gd name="connsiteX19" fmla="*/ 1856947 w 3272556"/>
                <a:gd name="connsiteY19" fmla="*/ 345233 h 818200"/>
                <a:gd name="connsiteX20" fmla="*/ 1782302 w 3272556"/>
                <a:gd name="connsiteY20" fmla="*/ 363894 h 818200"/>
                <a:gd name="connsiteX21" fmla="*/ 1707657 w 3272556"/>
                <a:gd name="connsiteY21" fmla="*/ 363894 h 818200"/>
                <a:gd name="connsiteX22" fmla="*/ 0 w 3272556"/>
                <a:gd name="connsiteY22" fmla="*/ 626225 h 818200"/>
                <a:gd name="connsiteX23" fmla="*/ 3272556 w 3272556"/>
                <a:gd name="connsiteY23" fmla="*/ 818200 h 818200"/>
                <a:gd name="connsiteX24" fmla="*/ 3228547 w 3272556"/>
                <a:gd name="connsiteY24" fmla="*/ 0 h 818200"/>
                <a:gd name="connsiteX25" fmla="*/ 3181894 w 3272556"/>
                <a:gd name="connsiteY25" fmla="*/ 18662 h 818200"/>
                <a:gd name="connsiteX0" fmla="*/ 3181894 w 3259882"/>
                <a:gd name="connsiteY0" fmla="*/ 18662 h 626225"/>
                <a:gd name="connsiteX1" fmla="*/ 3079257 w 3259882"/>
                <a:gd name="connsiteY1" fmla="*/ 83976 h 626225"/>
                <a:gd name="connsiteX2" fmla="*/ 2995282 w 3259882"/>
                <a:gd name="connsiteY2" fmla="*/ 83976 h 626225"/>
                <a:gd name="connsiteX3" fmla="*/ 2892645 w 3259882"/>
                <a:gd name="connsiteY3" fmla="*/ 111968 h 626225"/>
                <a:gd name="connsiteX4" fmla="*/ 2845992 w 3259882"/>
                <a:gd name="connsiteY4" fmla="*/ 149290 h 626225"/>
                <a:gd name="connsiteX5" fmla="*/ 2752686 w 3259882"/>
                <a:gd name="connsiteY5" fmla="*/ 130629 h 626225"/>
                <a:gd name="connsiteX6" fmla="*/ 2668710 w 3259882"/>
                <a:gd name="connsiteY6" fmla="*/ 186613 h 626225"/>
                <a:gd name="connsiteX7" fmla="*/ 2575404 w 3259882"/>
                <a:gd name="connsiteY7" fmla="*/ 195943 h 626225"/>
                <a:gd name="connsiteX8" fmla="*/ 2491428 w 3259882"/>
                <a:gd name="connsiteY8" fmla="*/ 233266 h 626225"/>
                <a:gd name="connsiteX9" fmla="*/ 2388792 w 3259882"/>
                <a:gd name="connsiteY9" fmla="*/ 251927 h 626225"/>
                <a:gd name="connsiteX10" fmla="*/ 2323477 w 3259882"/>
                <a:gd name="connsiteY10" fmla="*/ 195943 h 626225"/>
                <a:gd name="connsiteX11" fmla="*/ 2276824 w 3259882"/>
                <a:gd name="connsiteY11" fmla="*/ 223935 h 626225"/>
                <a:gd name="connsiteX12" fmla="*/ 2220841 w 3259882"/>
                <a:gd name="connsiteY12" fmla="*/ 223935 h 626225"/>
                <a:gd name="connsiteX13" fmla="*/ 2174188 w 3259882"/>
                <a:gd name="connsiteY13" fmla="*/ 270588 h 626225"/>
                <a:gd name="connsiteX14" fmla="*/ 2118204 w 3259882"/>
                <a:gd name="connsiteY14" fmla="*/ 279919 h 626225"/>
                <a:gd name="connsiteX15" fmla="*/ 2099543 w 3259882"/>
                <a:gd name="connsiteY15" fmla="*/ 270588 h 626225"/>
                <a:gd name="connsiteX16" fmla="*/ 2043559 w 3259882"/>
                <a:gd name="connsiteY16" fmla="*/ 289249 h 626225"/>
                <a:gd name="connsiteX17" fmla="*/ 1968914 w 3259882"/>
                <a:gd name="connsiteY17" fmla="*/ 289249 h 626225"/>
                <a:gd name="connsiteX18" fmla="*/ 1903600 w 3259882"/>
                <a:gd name="connsiteY18" fmla="*/ 317241 h 626225"/>
                <a:gd name="connsiteX19" fmla="*/ 1856947 w 3259882"/>
                <a:gd name="connsiteY19" fmla="*/ 345233 h 626225"/>
                <a:gd name="connsiteX20" fmla="*/ 1782302 w 3259882"/>
                <a:gd name="connsiteY20" fmla="*/ 363894 h 626225"/>
                <a:gd name="connsiteX21" fmla="*/ 1707657 w 3259882"/>
                <a:gd name="connsiteY21" fmla="*/ 363894 h 626225"/>
                <a:gd name="connsiteX22" fmla="*/ 0 w 3259882"/>
                <a:gd name="connsiteY22" fmla="*/ 626225 h 626225"/>
                <a:gd name="connsiteX23" fmla="*/ 3259882 w 3259882"/>
                <a:gd name="connsiteY23" fmla="*/ 600627 h 626225"/>
                <a:gd name="connsiteX24" fmla="*/ 3228547 w 3259882"/>
                <a:gd name="connsiteY24" fmla="*/ 0 h 626225"/>
                <a:gd name="connsiteX25" fmla="*/ 3181894 w 3259882"/>
                <a:gd name="connsiteY25" fmla="*/ 18662 h 62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59882" h="626225" extrusionOk="0">
                  <a:moveTo>
                    <a:pt x="3181894" y="18662"/>
                  </a:moveTo>
                  <a:lnTo>
                    <a:pt x="3079257" y="83976"/>
                  </a:lnTo>
                  <a:lnTo>
                    <a:pt x="2995282" y="83976"/>
                  </a:lnTo>
                  <a:lnTo>
                    <a:pt x="2892645" y="111968"/>
                  </a:lnTo>
                  <a:lnTo>
                    <a:pt x="2845992" y="149290"/>
                  </a:lnTo>
                  <a:lnTo>
                    <a:pt x="2752686" y="130629"/>
                  </a:lnTo>
                  <a:lnTo>
                    <a:pt x="2668710" y="186613"/>
                  </a:lnTo>
                  <a:lnTo>
                    <a:pt x="2575404" y="195943"/>
                  </a:lnTo>
                  <a:lnTo>
                    <a:pt x="2491428" y="233266"/>
                  </a:lnTo>
                  <a:lnTo>
                    <a:pt x="2388792" y="251927"/>
                  </a:lnTo>
                  <a:lnTo>
                    <a:pt x="2323477" y="195943"/>
                  </a:lnTo>
                  <a:lnTo>
                    <a:pt x="2276824" y="223935"/>
                  </a:lnTo>
                  <a:lnTo>
                    <a:pt x="2220841" y="223935"/>
                  </a:lnTo>
                  <a:lnTo>
                    <a:pt x="2174188" y="270588"/>
                  </a:lnTo>
                  <a:lnTo>
                    <a:pt x="2118204" y="279919"/>
                  </a:lnTo>
                  <a:lnTo>
                    <a:pt x="2099543" y="270588"/>
                  </a:lnTo>
                  <a:lnTo>
                    <a:pt x="2043559" y="289249"/>
                  </a:lnTo>
                  <a:lnTo>
                    <a:pt x="1968914" y="289249"/>
                  </a:lnTo>
                  <a:lnTo>
                    <a:pt x="1903600" y="317241"/>
                  </a:lnTo>
                  <a:lnTo>
                    <a:pt x="1856947" y="345233"/>
                  </a:lnTo>
                  <a:lnTo>
                    <a:pt x="1782302" y="363894"/>
                  </a:lnTo>
                  <a:lnTo>
                    <a:pt x="1707657" y="363894"/>
                  </a:lnTo>
                  <a:lnTo>
                    <a:pt x="0" y="626225"/>
                  </a:lnTo>
                  <a:lnTo>
                    <a:pt x="3259882" y="600627"/>
                  </a:lnTo>
                  <a:lnTo>
                    <a:pt x="3228547" y="0"/>
                  </a:lnTo>
                  <a:lnTo>
                    <a:pt x="3181894" y="18662"/>
                  </a:lnTo>
                  <a:close/>
                </a:path>
              </a:pathLst>
            </a:custGeom>
            <a:solidFill>
              <a:srgbClr val="0066FF">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20" name="Shape 1424"/>
            <p:cNvSpPr txBox="1"/>
            <p:nvPr/>
          </p:nvSpPr>
          <p:spPr>
            <a:xfrm>
              <a:off x="1928160" y="5823837"/>
              <a:ext cx="859652"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sea level rise</a:t>
              </a:r>
            </a:p>
          </p:txBody>
        </p:sp>
        <p:sp>
          <p:nvSpPr>
            <p:cNvPr id="21" name="Shape 1426"/>
            <p:cNvSpPr/>
            <p:nvPr/>
          </p:nvSpPr>
          <p:spPr>
            <a:xfrm>
              <a:off x="1431434" y="4603526"/>
              <a:ext cx="1414178" cy="1269254"/>
            </a:xfrm>
            <a:custGeom>
              <a:avLst/>
              <a:gdLst>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0 w 1831054"/>
                <a:gd name="connsiteY49" fmla="*/ 1659527 h 1659527"/>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146167 w 1831054"/>
                <a:gd name="connsiteY49" fmla="*/ 1586067 h 1659527"/>
                <a:gd name="connsiteX50" fmla="*/ 0 w 1831054"/>
                <a:gd name="connsiteY50" fmla="*/ 1659527 h 16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31054" h="1659527" extrusionOk="0">
                  <a:moveTo>
                    <a:pt x="0" y="1659527"/>
                  </a:moveTo>
                  <a:lnTo>
                    <a:pt x="384810" y="1576873"/>
                  </a:lnTo>
                  <a:lnTo>
                    <a:pt x="450124" y="1548882"/>
                  </a:lnTo>
                  <a:lnTo>
                    <a:pt x="534099" y="1539551"/>
                  </a:lnTo>
                  <a:lnTo>
                    <a:pt x="599414" y="1492898"/>
                  </a:lnTo>
                  <a:lnTo>
                    <a:pt x="674059" y="1520890"/>
                  </a:lnTo>
                  <a:lnTo>
                    <a:pt x="748703" y="1502229"/>
                  </a:lnTo>
                  <a:lnTo>
                    <a:pt x="814018" y="1492898"/>
                  </a:lnTo>
                  <a:lnTo>
                    <a:pt x="851340" y="1464906"/>
                  </a:lnTo>
                  <a:lnTo>
                    <a:pt x="916654" y="1446245"/>
                  </a:lnTo>
                  <a:lnTo>
                    <a:pt x="1009961" y="1483567"/>
                  </a:lnTo>
                  <a:lnTo>
                    <a:pt x="1140589" y="1418253"/>
                  </a:lnTo>
                  <a:lnTo>
                    <a:pt x="1243226" y="1446245"/>
                  </a:lnTo>
                  <a:lnTo>
                    <a:pt x="1373854" y="1380931"/>
                  </a:lnTo>
                  <a:lnTo>
                    <a:pt x="1429838" y="1390261"/>
                  </a:lnTo>
                  <a:lnTo>
                    <a:pt x="1513814" y="1334278"/>
                  </a:lnTo>
                  <a:lnTo>
                    <a:pt x="1625781" y="1334278"/>
                  </a:lnTo>
                  <a:lnTo>
                    <a:pt x="1737748" y="1278294"/>
                  </a:lnTo>
                  <a:lnTo>
                    <a:pt x="1831054" y="1231641"/>
                  </a:lnTo>
                  <a:lnTo>
                    <a:pt x="1831054" y="0"/>
                  </a:lnTo>
                  <a:lnTo>
                    <a:pt x="1765740" y="74645"/>
                  </a:lnTo>
                  <a:lnTo>
                    <a:pt x="1747079" y="139959"/>
                  </a:lnTo>
                  <a:lnTo>
                    <a:pt x="1663103" y="195943"/>
                  </a:lnTo>
                  <a:lnTo>
                    <a:pt x="1635112" y="111967"/>
                  </a:lnTo>
                  <a:lnTo>
                    <a:pt x="1597789" y="149290"/>
                  </a:lnTo>
                  <a:lnTo>
                    <a:pt x="1551136" y="223935"/>
                  </a:lnTo>
                  <a:lnTo>
                    <a:pt x="1551136" y="223935"/>
                  </a:lnTo>
                  <a:lnTo>
                    <a:pt x="1429838" y="214604"/>
                  </a:lnTo>
                  <a:lnTo>
                    <a:pt x="1364524" y="289249"/>
                  </a:lnTo>
                  <a:lnTo>
                    <a:pt x="1308540" y="326571"/>
                  </a:lnTo>
                  <a:lnTo>
                    <a:pt x="1187242" y="326571"/>
                  </a:lnTo>
                  <a:lnTo>
                    <a:pt x="1187242" y="326571"/>
                  </a:lnTo>
                  <a:lnTo>
                    <a:pt x="1131259" y="401216"/>
                  </a:lnTo>
                  <a:lnTo>
                    <a:pt x="1121928" y="503853"/>
                  </a:lnTo>
                  <a:lnTo>
                    <a:pt x="1075275" y="615820"/>
                  </a:lnTo>
                  <a:lnTo>
                    <a:pt x="1037952" y="625151"/>
                  </a:lnTo>
                  <a:lnTo>
                    <a:pt x="963307" y="494522"/>
                  </a:lnTo>
                  <a:lnTo>
                    <a:pt x="897993" y="466531"/>
                  </a:lnTo>
                  <a:lnTo>
                    <a:pt x="879332" y="550506"/>
                  </a:lnTo>
                  <a:lnTo>
                    <a:pt x="832679" y="690465"/>
                  </a:lnTo>
                  <a:lnTo>
                    <a:pt x="795356" y="755780"/>
                  </a:lnTo>
                  <a:lnTo>
                    <a:pt x="720712" y="755780"/>
                  </a:lnTo>
                  <a:lnTo>
                    <a:pt x="664728" y="718457"/>
                  </a:lnTo>
                  <a:lnTo>
                    <a:pt x="636736" y="615820"/>
                  </a:lnTo>
                  <a:lnTo>
                    <a:pt x="580752" y="755780"/>
                  </a:lnTo>
                  <a:lnTo>
                    <a:pt x="478116" y="951722"/>
                  </a:lnTo>
                  <a:lnTo>
                    <a:pt x="422132" y="1156996"/>
                  </a:lnTo>
                  <a:lnTo>
                    <a:pt x="328826" y="1362269"/>
                  </a:lnTo>
                  <a:lnTo>
                    <a:pt x="300834" y="1408922"/>
                  </a:lnTo>
                  <a:cubicBezTo>
                    <a:pt x="249278" y="1442373"/>
                    <a:pt x="197723" y="1552616"/>
                    <a:pt x="146167" y="1586067"/>
                  </a:cubicBezTo>
                  <a:lnTo>
                    <a:pt x="0" y="1659527"/>
                  </a:lnTo>
                  <a:close/>
                </a:path>
              </a:pathLst>
            </a:custGeom>
            <a:solidFill>
              <a:srgbClr val="FF0000">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22" name="Shape 1427"/>
            <p:cNvSpPr txBox="1"/>
            <p:nvPr/>
          </p:nvSpPr>
          <p:spPr>
            <a:xfrm>
              <a:off x="1942573" y="5281207"/>
              <a:ext cx="770313"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subsidence</a:t>
              </a:r>
            </a:p>
          </p:txBody>
        </p:sp>
        <p:cxnSp>
          <p:nvCxnSpPr>
            <p:cNvPr id="23" name="Straight Arrow Connector 22"/>
            <p:cNvCxnSpPr/>
            <p:nvPr/>
          </p:nvCxnSpPr>
          <p:spPr>
            <a:xfrm flipV="1">
              <a:off x="685800" y="5982559"/>
              <a:ext cx="0" cy="189641"/>
            </a:xfrm>
            <a:prstGeom prst="straightConnector1">
              <a:avLst/>
            </a:prstGeom>
            <a:noFill/>
            <a:ln w="38100" cap="flat" cmpd="sng" algn="ctr">
              <a:solidFill>
                <a:schemeClr val="bg1"/>
              </a:solidFill>
              <a:prstDash val="solid"/>
              <a:tailEnd type="arrow"/>
            </a:ln>
            <a:effectLst/>
          </p:spPr>
        </p:cxnSp>
      </p:grpSp>
      <p:sp>
        <p:nvSpPr>
          <p:cNvPr id="26" name="TextBox 25"/>
          <p:cNvSpPr txBox="1"/>
          <p:nvPr/>
        </p:nvSpPr>
        <p:spPr>
          <a:xfrm>
            <a:off x="457200" y="1004080"/>
            <a:ext cx="1075936"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1932</a:t>
            </a:r>
          </a:p>
        </p:txBody>
      </p:sp>
      <p:pic>
        <p:nvPicPr>
          <p:cNvPr id="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792" y="1977110"/>
            <a:ext cx="5026408" cy="3509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Subsidence and Land Loss</a:t>
            </a:r>
          </a:p>
        </p:txBody>
      </p:sp>
      <p:sp>
        <p:nvSpPr>
          <p:cNvPr id="36" name="Freeform 35"/>
          <p:cNvSpPr/>
          <p:nvPr/>
        </p:nvSpPr>
        <p:spPr>
          <a:xfrm>
            <a:off x="380999" y="2185187"/>
            <a:ext cx="3457172" cy="341685"/>
          </a:xfrm>
          <a:custGeom>
            <a:avLst/>
            <a:gdLst>
              <a:gd name="connsiteX0" fmla="*/ 0 w 5019675"/>
              <a:gd name="connsiteY0" fmla="*/ 95250 h 438150"/>
              <a:gd name="connsiteX1" fmla="*/ 419100 w 5019675"/>
              <a:gd name="connsiteY1" fmla="*/ 0 h 438150"/>
              <a:gd name="connsiteX2" fmla="*/ 952500 w 5019675"/>
              <a:gd name="connsiteY2" fmla="*/ 28575 h 438150"/>
              <a:gd name="connsiteX3" fmla="*/ 1562100 w 5019675"/>
              <a:gd name="connsiteY3" fmla="*/ 85725 h 438150"/>
              <a:gd name="connsiteX4" fmla="*/ 2133600 w 5019675"/>
              <a:gd name="connsiteY4" fmla="*/ 228600 h 438150"/>
              <a:gd name="connsiteX5" fmla="*/ 2524125 w 5019675"/>
              <a:gd name="connsiteY5" fmla="*/ 333375 h 438150"/>
              <a:gd name="connsiteX6" fmla="*/ 3267075 w 5019675"/>
              <a:gd name="connsiteY6" fmla="*/ 352425 h 438150"/>
              <a:gd name="connsiteX7" fmla="*/ 3686175 w 5019675"/>
              <a:gd name="connsiteY7" fmla="*/ 438150 h 438150"/>
              <a:gd name="connsiteX8" fmla="*/ 4581525 w 5019675"/>
              <a:gd name="connsiteY8" fmla="*/ 419100 h 438150"/>
              <a:gd name="connsiteX9" fmla="*/ 5019675 w 5019675"/>
              <a:gd name="connsiteY9" fmla="*/ 361950 h 438150"/>
              <a:gd name="connsiteX0" fmla="*/ 0 w 5019675"/>
              <a:gd name="connsiteY0" fmla="*/ 95250 h 419100"/>
              <a:gd name="connsiteX1" fmla="*/ 419100 w 5019675"/>
              <a:gd name="connsiteY1" fmla="*/ 0 h 419100"/>
              <a:gd name="connsiteX2" fmla="*/ 952500 w 5019675"/>
              <a:gd name="connsiteY2" fmla="*/ 28575 h 419100"/>
              <a:gd name="connsiteX3" fmla="*/ 1562100 w 5019675"/>
              <a:gd name="connsiteY3" fmla="*/ 85725 h 419100"/>
              <a:gd name="connsiteX4" fmla="*/ 2133600 w 5019675"/>
              <a:gd name="connsiteY4" fmla="*/ 228600 h 419100"/>
              <a:gd name="connsiteX5" fmla="*/ 2524125 w 5019675"/>
              <a:gd name="connsiteY5" fmla="*/ 333375 h 419100"/>
              <a:gd name="connsiteX6" fmla="*/ 3267075 w 5019675"/>
              <a:gd name="connsiteY6" fmla="*/ 352425 h 419100"/>
              <a:gd name="connsiteX7" fmla="*/ 3614884 w 5019675"/>
              <a:gd name="connsiteY7" fmla="*/ 331213 h 419100"/>
              <a:gd name="connsiteX8" fmla="*/ 4581525 w 5019675"/>
              <a:gd name="connsiteY8" fmla="*/ 419100 h 419100"/>
              <a:gd name="connsiteX9" fmla="*/ 5019675 w 5019675"/>
              <a:gd name="connsiteY9" fmla="*/ 361950 h 419100"/>
              <a:gd name="connsiteX0" fmla="*/ 0 w 5019675"/>
              <a:gd name="connsiteY0" fmla="*/ 95250 h 361950"/>
              <a:gd name="connsiteX1" fmla="*/ 419100 w 5019675"/>
              <a:gd name="connsiteY1" fmla="*/ 0 h 361950"/>
              <a:gd name="connsiteX2" fmla="*/ 952500 w 5019675"/>
              <a:gd name="connsiteY2" fmla="*/ 28575 h 361950"/>
              <a:gd name="connsiteX3" fmla="*/ 1562100 w 5019675"/>
              <a:gd name="connsiteY3" fmla="*/ 85725 h 361950"/>
              <a:gd name="connsiteX4" fmla="*/ 2133600 w 5019675"/>
              <a:gd name="connsiteY4" fmla="*/ 228600 h 361950"/>
              <a:gd name="connsiteX5" fmla="*/ 2524125 w 5019675"/>
              <a:gd name="connsiteY5" fmla="*/ 333375 h 361950"/>
              <a:gd name="connsiteX6" fmla="*/ 3267075 w 5019675"/>
              <a:gd name="connsiteY6" fmla="*/ 352425 h 361950"/>
              <a:gd name="connsiteX7" fmla="*/ 3614884 w 5019675"/>
              <a:gd name="connsiteY7" fmla="*/ 331213 h 361950"/>
              <a:gd name="connsiteX8" fmla="*/ 3987430 w 5019675"/>
              <a:gd name="connsiteY8" fmla="*/ 157699 h 361950"/>
              <a:gd name="connsiteX9" fmla="*/ 5019675 w 5019675"/>
              <a:gd name="connsiteY9" fmla="*/ 361950 h 361950"/>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614884 w 3987430"/>
              <a:gd name="connsiteY7" fmla="*/ 331213 h 352425"/>
              <a:gd name="connsiteX8" fmla="*/ 3987430 w 3987430"/>
              <a:gd name="connsiteY8" fmla="*/ 157699 h 352425"/>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472300 w 3987430"/>
              <a:gd name="connsiteY7" fmla="*/ 283685 h 352425"/>
              <a:gd name="connsiteX8" fmla="*/ 3987430 w 3987430"/>
              <a:gd name="connsiteY8" fmla="*/ 157699 h 352425"/>
              <a:gd name="connsiteX0" fmla="*/ 0 w 3773555"/>
              <a:gd name="connsiteY0" fmla="*/ 115778 h 372953"/>
              <a:gd name="connsiteX1" fmla="*/ 419100 w 3773555"/>
              <a:gd name="connsiteY1" fmla="*/ 20528 h 372953"/>
              <a:gd name="connsiteX2" fmla="*/ 952500 w 3773555"/>
              <a:gd name="connsiteY2" fmla="*/ 49103 h 372953"/>
              <a:gd name="connsiteX3" fmla="*/ 1562100 w 3773555"/>
              <a:gd name="connsiteY3" fmla="*/ 106253 h 372953"/>
              <a:gd name="connsiteX4" fmla="*/ 2133600 w 3773555"/>
              <a:gd name="connsiteY4" fmla="*/ 249128 h 372953"/>
              <a:gd name="connsiteX5" fmla="*/ 2524125 w 3773555"/>
              <a:gd name="connsiteY5" fmla="*/ 353903 h 372953"/>
              <a:gd name="connsiteX6" fmla="*/ 3267075 w 3773555"/>
              <a:gd name="connsiteY6" fmla="*/ 372953 h 372953"/>
              <a:gd name="connsiteX7" fmla="*/ 3472300 w 3773555"/>
              <a:gd name="connsiteY7" fmla="*/ 304213 h 372953"/>
              <a:gd name="connsiteX8" fmla="*/ 3773555 w 3773555"/>
              <a:gd name="connsiteY8" fmla="*/ 0 h 3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3555" h="372953">
                <a:moveTo>
                  <a:pt x="0" y="115778"/>
                </a:moveTo>
                <a:lnTo>
                  <a:pt x="419100" y="20528"/>
                </a:lnTo>
                <a:lnTo>
                  <a:pt x="952500" y="49103"/>
                </a:lnTo>
                <a:lnTo>
                  <a:pt x="1562100" y="106253"/>
                </a:lnTo>
                <a:lnTo>
                  <a:pt x="2133600" y="249128"/>
                </a:lnTo>
                <a:lnTo>
                  <a:pt x="2524125" y="353903"/>
                </a:lnTo>
                <a:lnTo>
                  <a:pt x="3267075" y="372953"/>
                </a:lnTo>
                <a:lnTo>
                  <a:pt x="3472300" y="304213"/>
                </a:lnTo>
                <a:lnTo>
                  <a:pt x="3773555" y="0"/>
                </a:lnTo>
              </a:path>
            </a:pathLst>
          </a:custGeom>
          <a:noFill/>
          <a:ln w="12700" cap="flat" cmpd="sng" algn="ctr">
            <a:solidFill>
              <a:srgbClr val="FFFF00"/>
            </a:solidFill>
            <a:prstDash val="sysDash"/>
          </a:ln>
          <a:effectLst/>
        </p:spPr>
        <p:txBody>
          <a:bodyPr rtlCol="0" anchor="ctr"/>
          <a:lstStyle/>
          <a:p>
            <a:pPr algn="ctr"/>
            <a:endParaRPr lang="en-US">
              <a:solidFill>
                <a:prstClr val="black"/>
              </a:solidFill>
              <a:latin typeface="Constantia"/>
            </a:endParaRPr>
          </a:p>
        </p:txBody>
      </p:sp>
    </p:spTree>
    <p:extLst>
      <p:ext uri="{BB962C8B-B14F-4D97-AF65-F5344CB8AC3E}">
        <p14:creationId xmlns:p14="http://schemas.microsoft.com/office/powerpoint/2010/main" val="33539058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75160"/>
            <a:ext cx="5029200" cy="351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852160" y="3124200"/>
            <a:ext cx="2904228" cy="2358370"/>
            <a:chOff x="611" y="4401516"/>
            <a:chExt cx="2904228" cy="2358370"/>
          </a:xfrm>
        </p:grpSpPr>
        <p:grpSp>
          <p:nvGrpSpPr>
            <p:cNvPr id="6" name="Shape 1406"/>
            <p:cNvGrpSpPr/>
            <p:nvPr/>
          </p:nvGrpSpPr>
          <p:grpSpPr>
            <a:xfrm>
              <a:off x="261030" y="4421036"/>
              <a:ext cx="2038103" cy="1114969"/>
              <a:chOff x="-6629400" y="533400"/>
              <a:chExt cx="8796338" cy="4859338"/>
            </a:xfrm>
          </p:grpSpPr>
          <p:pic>
            <p:nvPicPr>
              <p:cNvPr id="16" name="Shape 1407"/>
              <p:cNvPicPr preferRelativeResize="0"/>
              <p:nvPr/>
            </p:nvPicPr>
            <p:blipFill rotWithShape="1">
              <a:blip r:embed="rId3" cstate="print"/>
              <a:srcRect/>
              <a:stretch/>
            </p:blipFill>
            <p:spPr>
              <a:xfrm>
                <a:off x="-6629400" y="533400"/>
                <a:ext cx="8796338" cy="4859338"/>
              </a:xfrm>
              <a:prstGeom prst="rect">
                <a:avLst/>
              </a:prstGeom>
              <a:noFill/>
            </p:spPr>
          </p:pic>
          <p:sp>
            <p:nvSpPr>
              <p:cNvPr id="17" name="Shape 1408"/>
              <p:cNvSpPr/>
              <p:nvPr/>
            </p:nvSpPr>
            <p:spPr>
              <a:xfrm>
                <a:off x="-2438400" y="3581400"/>
                <a:ext cx="1295400" cy="1371599"/>
              </a:xfrm>
              <a:prstGeom prst="rect">
                <a:avLst/>
              </a:prstGeom>
              <a:noFill/>
              <a:ln w="9525" cap="flat">
                <a:solidFill>
                  <a:srgbClr val="FF0000"/>
                </a:solidFill>
                <a:prstDash val="solid"/>
                <a:round/>
                <a:headEnd type="none" w="med" len="med"/>
                <a:tailEnd type="none" w="med" len="med"/>
              </a:ln>
            </p:spPr>
            <p:txBody>
              <a:bodyPr lIns="91425" tIns="45700" rIns="91425" bIns="45700" anchor="ctr" anchorCtr="0">
                <a:normAutofit fontScale="92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grpSp>
        <p:pic>
          <p:nvPicPr>
            <p:cNvPr id="7" name="Shape 1410"/>
            <p:cNvPicPr preferRelativeResize="0"/>
            <p:nvPr/>
          </p:nvPicPr>
          <p:blipFill rotWithShape="1">
            <a:blip r:embed="rId4" cstate="print"/>
            <a:srcRect/>
            <a:stretch/>
          </p:blipFill>
          <p:spPr>
            <a:xfrm>
              <a:off x="611" y="4401516"/>
              <a:ext cx="2904228" cy="2096083"/>
            </a:xfrm>
            <a:prstGeom prst="rect">
              <a:avLst/>
            </a:prstGeom>
            <a:noFill/>
          </p:spPr>
        </p:pic>
        <p:pic>
          <p:nvPicPr>
            <p:cNvPr id="8" name="Shape 1411"/>
            <p:cNvPicPr preferRelativeResize="0"/>
            <p:nvPr/>
          </p:nvPicPr>
          <p:blipFill rotWithShape="1">
            <a:blip r:embed="rId5" cstate="print"/>
            <a:srcRect/>
            <a:stretch/>
          </p:blipFill>
          <p:spPr>
            <a:xfrm>
              <a:off x="221962" y="6333749"/>
              <a:ext cx="2666047" cy="426136"/>
            </a:xfrm>
            <a:prstGeom prst="rect">
              <a:avLst/>
            </a:prstGeom>
            <a:noFill/>
          </p:spPr>
        </p:pic>
        <p:sp>
          <p:nvSpPr>
            <p:cNvPr id="9" name="Shape 1412"/>
            <p:cNvSpPr/>
            <p:nvPr/>
          </p:nvSpPr>
          <p:spPr>
            <a:xfrm>
              <a:off x="611" y="6497599"/>
              <a:ext cx="221351" cy="262286"/>
            </a:xfrm>
            <a:prstGeom prst="rect">
              <a:avLst/>
            </a:prstGeom>
            <a:solidFill>
              <a:sysClr val="window" lastClr="FFFFFF"/>
            </a:solidFill>
            <a:ln>
              <a:noFill/>
            </a:ln>
          </p:spPr>
          <p:txBody>
            <a:bodyPr lIns="91425" tIns="45700" rIns="91425" bIns="45700" anchor="ctr" anchorCtr="0">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0" name="Shape 1413"/>
            <p:cNvSpPr/>
            <p:nvPr/>
          </p:nvSpPr>
          <p:spPr>
            <a:xfrm>
              <a:off x="2759707" y="6479045"/>
              <a:ext cx="145132" cy="280841"/>
            </a:xfrm>
            <a:prstGeom prst="rect">
              <a:avLst/>
            </a:prstGeom>
            <a:solidFill>
              <a:sysClr val="window" lastClr="FFFFFF"/>
            </a:solidFill>
            <a:ln>
              <a:noFill/>
            </a:ln>
          </p:spPr>
          <p:txBody>
            <a:bodyPr lIns="91425" tIns="45700" rIns="91425" bIns="45700" anchor="ctr" anchorCtr="0">
              <a:normAutofit fontScale="85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1" name="Shape 1423"/>
            <p:cNvSpPr/>
            <p:nvPr/>
          </p:nvSpPr>
          <p:spPr>
            <a:xfrm>
              <a:off x="344902" y="5552657"/>
              <a:ext cx="2517705" cy="478954"/>
            </a:xfrm>
            <a:custGeom>
              <a:avLst/>
              <a:gdLst>
                <a:gd name="connsiteX0" fmla="*/ 2941087 w 3006401"/>
                <a:gd name="connsiteY0" fmla="*/ 18662 h 843797"/>
                <a:gd name="connsiteX1" fmla="*/ 2838450 w 3006401"/>
                <a:gd name="connsiteY1" fmla="*/ 83976 h 843797"/>
                <a:gd name="connsiteX2" fmla="*/ 2754475 w 3006401"/>
                <a:gd name="connsiteY2" fmla="*/ 83976 h 843797"/>
                <a:gd name="connsiteX3" fmla="*/ 2651838 w 3006401"/>
                <a:gd name="connsiteY3" fmla="*/ 111968 h 843797"/>
                <a:gd name="connsiteX4" fmla="*/ 2605185 w 3006401"/>
                <a:gd name="connsiteY4" fmla="*/ 149290 h 843797"/>
                <a:gd name="connsiteX5" fmla="*/ 2511879 w 3006401"/>
                <a:gd name="connsiteY5" fmla="*/ 130629 h 843797"/>
                <a:gd name="connsiteX6" fmla="*/ 2427903 w 3006401"/>
                <a:gd name="connsiteY6" fmla="*/ 186613 h 843797"/>
                <a:gd name="connsiteX7" fmla="*/ 2334597 w 3006401"/>
                <a:gd name="connsiteY7" fmla="*/ 195943 h 843797"/>
                <a:gd name="connsiteX8" fmla="*/ 2250621 w 3006401"/>
                <a:gd name="connsiteY8" fmla="*/ 233266 h 843797"/>
                <a:gd name="connsiteX9" fmla="*/ 2147985 w 3006401"/>
                <a:gd name="connsiteY9" fmla="*/ 251927 h 843797"/>
                <a:gd name="connsiteX10" fmla="*/ 2082670 w 3006401"/>
                <a:gd name="connsiteY10" fmla="*/ 195943 h 843797"/>
                <a:gd name="connsiteX11" fmla="*/ 2036017 w 3006401"/>
                <a:gd name="connsiteY11" fmla="*/ 223935 h 843797"/>
                <a:gd name="connsiteX12" fmla="*/ 1980034 w 3006401"/>
                <a:gd name="connsiteY12" fmla="*/ 223935 h 843797"/>
                <a:gd name="connsiteX13" fmla="*/ 1933381 w 3006401"/>
                <a:gd name="connsiteY13" fmla="*/ 270588 h 843797"/>
                <a:gd name="connsiteX14" fmla="*/ 1877397 w 3006401"/>
                <a:gd name="connsiteY14" fmla="*/ 279919 h 843797"/>
                <a:gd name="connsiteX15" fmla="*/ 1858736 w 3006401"/>
                <a:gd name="connsiteY15" fmla="*/ 270588 h 843797"/>
                <a:gd name="connsiteX16" fmla="*/ 1802752 w 3006401"/>
                <a:gd name="connsiteY16" fmla="*/ 289249 h 843797"/>
                <a:gd name="connsiteX17" fmla="*/ 1728107 w 3006401"/>
                <a:gd name="connsiteY17" fmla="*/ 289249 h 843797"/>
                <a:gd name="connsiteX18" fmla="*/ 1662793 w 3006401"/>
                <a:gd name="connsiteY18" fmla="*/ 317241 h 843797"/>
                <a:gd name="connsiteX19" fmla="*/ 1616140 w 3006401"/>
                <a:gd name="connsiteY19" fmla="*/ 345233 h 843797"/>
                <a:gd name="connsiteX20" fmla="*/ 1541495 w 3006401"/>
                <a:gd name="connsiteY20" fmla="*/ 363894 h 843797"/>
                <a:gd name="connsiteX21" fmla="*/ 1466850 w 3006401"/>
                <a:gd name="connsiteY21" fmla="*/ 363894 h 843797"/>
                <a:gd name="connsiteX22" fmla="*/ 0 w 3006401"/>
                <a:gd name="connsiteY22" fmla="*/ 843797 h 843797"/>
                <a:gd name="connsiteX23" fmla="*/ 3006401 w 3006401"/>
                <a:gd name="connsiteY23" fmla="*/ 587829 h 843797"/>
                <a:gd name="connsiteX24" fmla="*/ 2987740 w 3006401"/>
                <a:gd name="connsiteY24" fmla="*/ 0 h 843797"/>
                <a:gd name="connsiteX25" fmla="*/ 2941087 w 3006401"/>
                <a:gd name="connsiteY25" fmla="*/ 18662 h 843797"/>
                <a:gd name="connsiteX0" fmla="*/ 2941087 w 3031749"/>
                <a:gd name="connsiteY0" fmla="*/ 18662 h 843797"/>
                <a:gd name="connsiteX1" fmla="*/ 2838450 w 3031749"/>
                <a:gd name="connsiteY1" fmla="*/ 83976 h 843797"/>
                <a:gd name="connsiteX2" fmla="*/ 2754475 w 3031749"/>
                <a:gd name="connsiteY2" fmla="*/ 83976 h 843797"/>
                <a:gd name="connsiteX3" fmla="*/ 2651838 w 3031749"/>
                <a:gd name="connsiteY3" fmla="*/ 111968 h 843797"/>
                <a:gd name="connsiteX4" fmla="*/ 2605185 w 3031749"/>
                <a:gd name="connsiteY4" fmla="*/ 149290 h 843797"/>
                <a:gd name="connsiteX5" fmla="*/ 2511879 w 3031749"/>
                <a:gd name="connsiteY5" fmla="*/ 130629 h 843797"/>
                <a:gd name="connsiteX6" fmla="*/ 2427903 w 3031749"/>
                <a:gd name="connsiteY6" fmla="*/ 186613 h 843797"/>
                <a:gd name="connsiteX7" fmla="*/ 2334597 w 3031749"/>
                <a:gd name="connsiteY7" fmla="*/ 195943 h 843797"/>
                <a:gd name="connsiteX8" fmla="*/ 2250621 w 3031749"/>
                <a:gd name="connsiteY8" fmla="*/ 233266 h 843797"/>
                <a:gd name="connsiteX9" fmla="*/ 2147985 w 3031749"/>
                <a:gd name="connsiteY9" fmla="*/ 251927 h 843797"/>
                <a:gd name="connsiteX10" fmla="*/ 2082670 w 3031749"/>
                <a:gd name="connsiteY10" fmla="*/ 195943 h 843797"/>
                <a:gd name="connsiteX11" fmla="*/ 2036017 w 3031749"/>
                <a:gd name="connsiteY11" fmla="*/ 223935 h 843797"/>
                <a:gd name="connsiteX12" fmla="*/ 1980034 w 3031749"/>
                <a:gd name="connsiteY12" fmla="*/ 223935 h 843797"/>
                <a:gd name="connsiteX13" fmla="*/ 1933381 w 3031749"/>
                <a:gd name="connsiteY13" fmla="*/ 270588 h 843797"/>
                <a:gd name="connsiteX14" fmla="*/ 1877397 w 3031749"/>
                <a:gd name="connsiteY14" fmla="*/ 279919 h 843797"/>
                <a:gd name="connsiteX15" fmla="*/ 1858736 w 3031749"/>
                <a:gd name="connsiteY15" fmla="*/ 270588 h 843797"/>
                <a:gd name="connsiteX16" fmla="*/ 1802752 w 3031749"/>
                <a:gd name="connsiteY16" fmla="*/ 289249 h 843797"/>
                <a:gd name="connsiteX17" fmla="*/ 1728107 w 3031749"/>
                <a:gd name="connsiteY17" fmla="*/ 289249 h 843797"/>
                <a:gd name="connsiteX18" fmla="*/ 1662793 w 3031749"/>
                <a:gd name="connsiteY18" fmla="*/ 317241 h 843797"/>
                <a:gd name="connsiteX19" fmla="*/ 1616140 w 3031749"/>
                <a:gd name="connsiteY19" fmla="*/ 345233 h 843797"/>
                <a:gd name="connsiteX20" fmla="*/ 1541495 w 3031749"/>
                <a:gd name="connsiteY20" fmla="*/ 363894 h 843797"/>
                <a:gd name="connsiteX21" fmla="*/ 1466850 w 3031749"/>
                <a:gd name="connsiteY21" fmla="*/ 363894 h 843797"/>
                <a:gd name="connsiteX22" fmla="*/ 0 w 3031749"/>
                <a:gd name="connsiteY22" fmla="*/ 843797 h 843797"/>
                <a:gd name="connsiteX23" fmla="*/ 3031749 w 3031749"/>
                <a:gd name="connsiteY23" fmla="*/ 818200 h 843797"/>
                <a:gd name="connsiteX24" fmla="*/ 2987740 w 3031749"/>
                <a:gd name="connsiteY24" fmla="*/ 0 h 843797"/>
                <a:gd name="connsiteX25" fmla="*/ 2941087 w 3031749"/>
                <a:gd name="connsiteY25" fmla="*/ 18662 h 843797"/>
                <a:gd name="connsiteX0" fmla="*/ 3181894 w 3272556"/>
                <a:gd name="connsiteY0" fmla="*/ 18662 h 818200"/>
                <a:gd name="connsiteX1" fmla="*/ 3079257 w 3272556"/>
                <a:gd name="connsiteY1" fmla="*/ 83976 h 818200"/>
                <a:gd name="connsiteX2" fmla="*/ 2995282 w 3272556"/>
                <a:gd name="connsiteY2" fmla="*/ 83976 h 818200"/>
                <a:gd name="connsiteX3" fmla="*/ 2892645 w 3272556"/>
                <a:gd name="connsiteY3" fmla="*/ 111968 h 818200"/>
                <a:gd name="connsiteX4" fmla="*/ 2845992 w 3272556"/>
                <a:gd name="connsiteY4" fmla="*/ 149290 h 818200"/>
                <a:gd name="connsiteX5" fmla="*/ 2752686 w 3272556"/>
                <a:gd name="connsiteY5" fmla="*/ 130629 h 818200"/>
                <a:gd name="connsiteX6" fmla="*/ 2668710 w 3272556"/>
                <a:gd name="connsiteY6" fmla="*/ 186613 h 818200"/>
                <a:gd name="connsiteX7" fmla="*/ 2575404 w 3272556"/>
                <a:gd name="connsiteY7" fmla="*/ 195943 h 818200"/>
                <a:gd name="connsiteX8" fmla="*/ 2491428 w 3272556"/>
                <a:gd name="connsiteY8" fmla="*/ 233266 h 818200"/>
                <a:gd name="connsiteX9" fmla="*/ 2388792 w 3272556"/>
                <a:gd name="connsiteY9" fmla="*/ 251927 h 818200"/>
                <a:gd name="connsiteX10" fmla="*/ 2323477 w 3272556"/>
                <a:gd name="connsiteY10" fmla="*/ 195943 h 818200"/>
                <a:gd name="connsiteX11" fmla="*/ 2276824 w 3272556"/>
                <a:gd name="connsiteY11" fmla="*/ 223935 h 818200"/>
                <a:gd name="connsiteX12" fmla="*/ 2220841 w 3272556"/>
                <a:gd name="connsiteY12" fmla="*/ 223935 h 818200"/>
                <a:gd name="connsiteX13" fmla="*/ 2174188 w 3272556"/>
                <a:gd name="connsiteY13" fmla="*/ 270588 h 818200"/>
                <a:gd name="connsiteX14" fmla="*/ 2118204 w 3272556"/>
                <a:gd name="connsiteY14" fmla="*/ 279919 h 818200"/>
                <a:gd name="connsiteX15" fmla="*/ 2099543 w 3272556"/>
                <a:gd name="connsiteY15" fmla="*/ 270588 h 818200"/>
                <a:gd name="connsiteX16" fmla="*/ 2043559 w 3272556"/>
                <a:gd name="connsiteY16" fmla="*/ 289249 h 818200"/>
                <a:gd name="connsiteX17" fmla="*/ 1968914 w 3272556"/>
                <a:gd name="connsiteY17" fmla="*/ 289249 h 818200"/>
                <a:gd name="connsiteX18" fmla="*/ 1903600 w 3272556"/>
                <a:gd name="connsiteY18" fmla="*/ 317241 h 818200"/>
                <a:gd name="connsiteX19" fmla="*/ 1856947 w 3272556"/>
                <a:gd name="connsiteY19" fmla="*/ 345233 h 818200"/>
                <a:gd name="connsiteX20" fmla="*/ 1782302 w 3272556"/>
                <a:gd name="connsiteY20" fmla="*/ 363894 h 818200"/>
                <a:gd name="connsiteX21" fmla="*/ 1707657 w 3272556"/>
                <a:gd name="connsiteY21" fmla="*/ 363894 h 818200"/>
                <a:gd name="connsiteX22" fmla="*/ 0 w 3272556"/>
                <a:gd name="connsiteY22" fmla="*/ 626225 h 818200"/>
                <a:gd name="connsiteX23" fmla="*/ 3272556 w 3272556"/>
                <a:gd name="connsiteY23" fmla="*/ 818200 h 818200"/>
                <a:gd name="connsiteX24" fmla="*/ 3228547 w 3272556"/>
                <a:gd name="connsiteY24" fmla="*/ 0 h 818200"/>
                <a:gd name="connsiteX25" fmla="*/ 3181894 w 3272556"/>
                <a:gd name="connsiteY25" fmla="*/ 18662 h 818200"/>
                <a:gd name="connsiteX0" fmla="*/ 3181894 w 3259882"/>
                <a:gd name="connsiteY0" fmla="*/ 18662 h 626225"/>
                <a:gd name="connsiteX1" fmla="*/ 3079257 w 3259882"/>
                <a:gd name="connsiteY1" fmla="*/ 83976 h 626225"/>
                <a:gd name="connsiteX2" fmla="*/ 2995282 w 3259882"/>
                <a:gd name="connsiteY2" fmla="*/ 83976 h 626225"/>
                <a:gd name="connsiteX3" fmla="*/ 2892645 w 3259882"/>
                <a:gd name="connsiteY3" fmla="*/ 111968 h 626225"/>
                <a:gd name="connsiteX4" fmla="*/ 2845992 w 3259882"/>
                <a:gd name="connsiteY4" fmla="*/ 149290 h 626225"/>
                <a:gd name="connsiteX5" fmla="*/ 2752686 w 3259882"/>
                <a:gd name="connsiteY5" fmla="*/ 130629 h 626225"/>
                <a:gd name="connsiteX6" fmla="*/ 2668710 w 3259882"/>
                <a:gd name="connsiteY6" fmla="*/ 186613 h 626225"/>
                <a:gd name="connsiteX7" fmla="*/ 2575404 w 3259882"/>
                <a:gd name="connsiteY7" fmla="*/ 195943 h 626225"/>
                <a:gd name="connsiteX8" fmla="*/ 2491428 w 3259882"/>
                <a:gd name="connsiteY8" fmla="*/ 233266 h 626225"/>
                <a:gd name="connsiteX9" fmla="*/ 2388792 w 3259882"/>
                <a:gd name="connsiteY9" fmla="*/ 251927 h 626225"/>
                <a:gd name="connsiteX10" fmla="*/ 2323477 w 3259882"/>
                <a:gd name="connsiteY10" fmla="*/ 195943 h 626225"/>
                <a:gd name="connsiteX11" fmla="*/ 2276824 w 3259882"/>
                <a:gd name="connsiteY11" fmla="*/ 223935 h 626225"/>
                <a:gd name="connsiteX12" fmla="*/ 2220841 w 3259882"/>
                <a:gd name="connsiteY12" fmla="*/ 223935 h 626225"/>
                <a:gd name="connsiteX13" fmla="*/ 2174188 w 3259882"/>
                <a:gd name="connsiteY13" fmla="*/ 270588 h 626225"/>
                <a:gd name="connsiteX14" fmla="*/ 2118204 w 3259882"/>
                <a:gd name="connsiteY14" fmla="*/ 279919 h 626225"/>
                <a:gd name="connsiteX15" fmla="*/ 2099543 w 3259882"/>
                <a:gd name="connsiteY15" fmla="*/ 270588 h 626225"/>
                <a:gd name="connsiteX16" fmla="*/ 2043559 w 3259882"/>
                <a:gd name="connsiteY16" fmla="*/ 289249 h 626225"/>
                <a:gd name="connsiteX17" fmla="*/ 1968914 w 3259882"/>
                <a:gd name="connsiteY17" fmla="*/ 289249 h 626225"/>
                <a:gd name="connsiteX18" fmla="*/ 1903600 w 3259882"/>
                <a:gd name="connsiteY18" fmla="*/ 317241 h 626225"/>
                <a:gd name="connsiteX19" fmla="*/ 1856947 w 3259882"/>
                <a:gd name="connsiteY19" fmla="*/ 345233 h 626225"/>
                <a:gd name="connsiteX20" fmla="*/ 1782302 w 3259882"/>
                <a:gd name="connsiteY20" fmla="*/ 363894 h 626225"/>
                <a:gd name="connsiteX21" fmla="*/ 1707657 w 3259882"/>
                <a:gd name="connsiteY21" fmla="*/ 363894 h 626225"/>
                <a:gd name="connsiteX22" fmla="*/ 0 w 3259882"/>
                <a:gd name="connsiteY22" fmla="*/ 626225 h 626225"/>
                <a:gd name="connsiteX23" fmla="*/ 3259882 w 3259882"/>
                <a:gd name="connsiteY23" fmla="*/ 600627 h 626225"/>
                <a:gd name="connsiteX24" fmla="*/ 3228547 w 3259882"/>
                <a:gd name="connsiteY24" fmla="*/ 0 h 626225"/>
                <a:gd name="connsiteX25" fmla="*/ 3181894 w 3259882"/>
                <a:gd name="connsiteY25" fmla="*/ 18662 h 62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59882" h="626225" extrusionOk="0">
                  <a:moveTo>
                    <a:pt x="3181894" y="18662"/>
                  </a:moveTo>
                  <a:lnTo>
                    <a:pt x="3079257" y="83976"/>
                  </a:lnTo>
                  <a:lnTo>
                    <a:pt x="2995282" y="83976"/>
                  </a:lnTo>
                  <a:lnTo>
                    <a:pt x="2892645" y="111968"/>
                  </a:lnTo>
                  <a:lnTo>
                    <a:pt x="2845992" y="149290"/>
                  </a:lnTo>
                  <a:lnTo>
                    <a:pt x="2752686" y="130629"/>
                  </a:lnTo>
                  <a:lnTo>
                    <a:pt x="2668710" y="186613"/>
                  </a:lnTo>
                  <a:lnTo>
                    <a:pt x="2575404" y="195943"/>
                  </a:lnTo>
                  <a:lnTo>
                    <a:pt x="2491428" y="233266"/>
                  </a:lnTo>
                  <a:lnTo>
                    <a:pt x="2388792" y="251927"/>
                  </a:lnTo>
                  <a:lnTo>
                    <a:pt x="2323477" y="195943"/>
                  </a:lnTo>
                  <a:lnTo>
                    <a:pt x="2276824" y="223935"/>
                  </a:lnTo>
                  <a:lnTo>
                    <a:pt x="2220841" y="223935"/>
                  </a:lnTo>
                  <a:lnTo>
                    <a:pt x="2174188" y="270588"/>
                  </a:lnTo>
                  <a:lnTo>
                    <a:pt x="2118204" y="279919"/>
                  </a:lnTo>
                  <a:lnTo>
                    <a:pt x="2099543" y="270588"/>
                  </a:lnTo>
                  <a:lnTo>
                    <a:pt x="2043559" y="289249"/>
                  </a:lnTo>
                  <a:lnTo>
                    <a:pt x="1968914" y="289249"/>
                  </a:lnTo>
                  <a:lnTo>
                    <a:pt x="1903600" y="317241"/>
                  </a:lnTo>
                  <a:lnTo>
                    <a:pt x="1856947" y="345233"/>
                  </a:lnTo>
                  <a:lnTo>
                    <a:pt x="1782302" y="363894"/>
                  </a:lnTo>
                  <a:lnTo>
                    <a:pt x="1707657" y="363894"/>
                  </a:lnTo>
                  <a:lnTo>
                    <a:pt x="0" y="626225"/>
                  </a:lnTo>
                  <a:lnTo>
                    <a:pt x="3259882" y="600627"/>
                  </a:lnTo>
                  <a:lnTo>
                    <a:pt x="3228547" y="0"/>
                  </a:lnTo>
                  <a:lnTo>
                    <a:pt x="3181894" y="18662"/>
                  </a:lnTo>
                  <a:close/>
                </a:path>
              </a:pathLst>
            </a:custGeom>
            <a:solidFill>
              <a:srgbClr val="0066FF">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2" name="Shape 1424"/>
            <p:cNvSpPr txBox="1"/>
            <p:nvPr/>
          </p:nvSpPr>
          <p:spPr>
            <a:xfrm>
              <a:off x="1928160" y="5823837"/>
              <a:ext cx="859652"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sea level rise</a:t>
              </a:r>
            </a:p>
          </p:txBody>
        </p:sp>
        <p:sp>
          <p:nvSpPr>
            <p:cNvPr id="13" name="Shape 1426"/>
            <p:cNvSpPr/>
            <p:nvPr/>
          </p:nvSpPr>
          <p:spPr>
            <a:xfrm>
              <a:off x="1431434" y="4603526"/>
              <a:ext cx="1414178" cy="1269254"/>
            </a:xfrm>
            <a:custGeom>
              <a:avLst/>
              <a:gdLst>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0 w 1831054"/>
                <a:gd name="connsiteY49" fmla="*/ 1659527 h 1659527"/>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146167 w 1831054"/>
                <a:gd name="connsiteY49" fmla="*/ 1586067 h 1659527"/>
                <a:gd name="connsiteX50" fmla="*/ 0 w 1831054"/>
                <a:gd name="connsiteY50" fmla="*/ 1659527 h 16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31054" h="1659527" extrusionOk="0">
                  <a:moveTo>
                    <a:pt x="0" y="1659527"/>
                  </a:moveTo>
                  <a:lnTo>
                    <a:pt x="384810" y="1576873"/>
                  </a:lnTo>
                  <a:lnTo>
                    <a:pt x="450124" y="1548882"/>
                  </a:lnTo>
                  <a:lnTo>
                    <a:pt x="534099" y="1539551"/>
                  </a:lnTo>
                  <a:lnTo>
                    <a:pt x="599414" y="1492898"/>
                  </a:lnTo>
                  <a:lnTo>
                    <a:pt x="674059" y="1520890"/>
                  </a:lnTo>
                  <a:lnTo>
                    <a:pt x="748703" y="1502229"/>
                  </a:lnTo>
                  <a:lnTo>
                    <a:pt x="814018" y="1492898"/>
                  </a:lnTo>
                  <a:lnTo>
                    <a:pt x="851340" y="1464906"/>
                  </a:lnTo>
                  <a:lnTo>
                    <a:pt x="916654" y="1446245"/>
                  </a:lnTo>
                  <a:lnTo>
                    <a:pt x="1009961" y="1483567"/>
                  </a:lnTo>
                  <a:lnTo>
                    <a:pt x="1140589" y="1418253"/>
                  </a:lnTo>
                  <a:lnTo>
                    <a:pt x="1243226" y="1446245"/>
                  </a:lnTo>
                  <a:lnTo>
                    <a:pt x="1373854" y="1380931"/>
                  </a:lnTo>
                  <a:lnTo>
                    <a:pt x="1429838" y="1390261"/>
                  </a:lnTo>
                  <a:lnTo>
                    <a:pt x="1513814" y="1334278"/>
                  </a:lnTo>
                  <a:lnTo>
                    <a:pt x="1625781" y="1334278"/>
                  </a:lnTo>
                  <a:lnTo>
                    <a:pt x="1737748" y="1278294"/>
                  </a:lnTo>
                  <a:lnTo>
                    <a:pt x="1831054" y="1231641"/>
                  </a:lnTo>
                  <a:lnTo>
                    <a:pt x="1831054" y="0"/>
                  </a:lnTo>
                  <a:lnTo>
                    <a:pt x="1765740" y="74645"/>
                  </a:lnTo>
                  <a:lnTo>
                    <a:pt x="1747079" y="139959"/>
                  </a:lnTo>
                  <a:lnTo>
                    <a:pt x="1663103" y="195943"/>
                  </a:lnTo>
                  <a:lnTo>
                    <a:pt x="1635112" y="111967"/>
                  </a:lnTo>
                  <a:lnTo>
                    <a:pt x="1597789" y="149290"/>
                  </a:lnTo>
                  <a:lnTo>
                    <a:pt x="1551136" y="223935"/>
                  </a:lnTo>
                  <a:lnTo>
                    <a:pt x="1551136" y="223935"/>
                  </a:lnTo>
                  <a:lnTo>
                    <a:pt x="1429838" y="214604"/>
                  </a:lnTo>
                  <a:lnTo>
                    <a:pt x="1364524" y="289249"/>
                  </a:lnTo>
                  <a:lnTo>
                    <a:pt x="1308540" y="326571"/>
                  </a:lnTo>
                  <a:lnTo>
                    <a:pt x="1187242" y="326571"/>
                  </a:lnTo>
                  <a:lnTo>
                    <a:pt x="1187242" y="326571"/>
                  </a:lnTo>
                  <a:lnTo>
                    <a:pt x="1131259" y="401216"/>
                  </a:lnTo>
                  <a:lnTo>
                    <a:pt x="1121928" y="503853"/>
                  </a:lnTo>
                  <a:lnTo>
                    <a:pt x="1075275" y="615820"/>
                  </a:lnTo>
                  <a:lnTo>
                    <a:pt x="1037952" y="625151"/>
                  </a:lnTo>
                  <a:lnTo>
                    <a:pt x="963307" y="494522"/>
                  </a:lnTo>
                  <a:lnTo>
                    <a:pt x="897993" y="466531"/>
                  </a:lnTo>
                  <a:lnTo>
                    <a:pt x="879332" y="550506"/>
                  </a:lnTo>
                  <a:lnTo>
                    <a:pt x="832679" y="690465"/>
                  </a:lnTo>
                  <a:lnTo>
                    <a:pt x="795356" y="755780"/>
                  </a:lnTo>
                  <a:lnTo>
                    <a:pt x="720712" y="755780"/>
                  </a:lnTo>
                  <a:lnTo>
                    <a:pt x="664728" y="718457"/>
                  </a:lnTo>
                  <a:lnTo>
                    <a:pt x="636736" y="615820"/>
                  </a:lnTo>
                  <a:lnTo>
                    <a:pt x="580752" y="755780"/>
                  </a:lnTo>
                  <a:lnTo>
                    <a:pt x="478116" y="951722"/>
                  </a:lnTo>
                  <a:lnTo>
                    <a:pt x="422132" y="1156996"/>
                  </a:lnTo>
                  <a:lnTo>
                    <a:pt x="328826" y="1362269"/>
                  </a:lnTo>
                  <a:lnTo>
                    <a:pt x="300834" y="1408922"/>
                  </a:lnTo>
                  <a:cubicBezTo>
                    <a:pt x="249278" y="1442373"/>
                    <a:pt x="197723" y="1552616"/>
                    <a:pt x="146167" y="1586067"/>
                  </a:cubicBezTo>
                  <a:lnTo>
                    <a:pt x="0" y="1659527"/>
                  </a:lnTo>
                  <a:close/>
                </a:path>
              </a:pathLst>
            </a:custGeom>
            <a:solidFill>
              <a:srgbClr val="FF0000">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4" name="Shape 1427"/>
            <p:cNvSpPr txBox="1"/>
            <p:nvPr/>
          </p:nvSpPr>
          <p:spPr>
            <a:xfrm>
              <a:off x="1942573" y="5281207"/>
              <a:ext cx="770313"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subsidence</a:t>
              </a:r>
            </a:p>
          </p:txBody>
        </p:sp>
        <p:cxnSp>
          <p:nvCxnSpPr>
            <p:cNvPr id="15" name="Straight Arrow Connector 14"/>
            <p:cNvCxnSpPr/>
            <p:nvPr/>
          </p:nvCxnSpPr>
          <p:spPr>
            <a:xfrm flipV="1">
              <a:off x="1307592" y="5876936"/>
              <a:ext cx="0" cy="219064"/>
            </a:xfrm>
            <a:prstGeom prst="straightConnector1">
              <a:avLst/>
            </a:prstGeom>
            <a:noFill/>
            <a:ln w="25400" cap="flat" cmpd="sng" algn="ctr">
              <a:solidFill>
                <a:sysClr val="windowText" lastClr="000000"/>
              </a:solidFill>
              <a:prstDash val="solid"/>
              <a:tailEnd type="arrow"/>
            </a:ln>
            <a:effectLst/>
          </p:spPr>
        </p:cxnSp>
      </p:grpSp>
      <p:sp>
        <p:nvSpPr>
          <p:cNvPr id="29" name="TextBox 28"/>
          <p:cNvSpPr txBox="1"/>
          <p:nvPr/>
        </p:nvSpPr>
        <p:spPr>
          <a:xfrm>
            <a:off x="457200" y="1004080"/>
            <a:ext cx="1075936"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1956</a:t>
            </a:r>
          </a:p>
        </p:txBody>
      </p:sp>
      <p:sp>
        <p:nvSpPr>
          <p:cNvPr id="31" name="TextBox 30"/>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Subsidence and Land Loss</a:t>
            </a:r>
          </a:p>
        </p:txBody>
      </p:sp>
      <p:sp>
        <p:nvSpPr>
          <p:cNvPr id="30" name="Freeform 29"/>
          <p:cNvSpPr/>
          <p:nvPr/>
        </p:nvSpPr>
        <p:spPr>
          <a:xfrm>
            <a:off x="380999" y="2185187"/>
            <a:ext cx="3457172" cy="341685"/>
          </a:xfrm>
          <a:custGeom>
            <a:avLst/>
            <a:gdLst>
              <a:gd name="connsiteX0" fmla="*/ 0 w 5019675"/>
              <a:gd name="connsiteY0" fmla="*/ 95250 h 438150"/>
              <a:gd name="connsiteX1" fmla="*/ 419100 w 5019675"/>
              <a:gd name="connsiteY1" fmla="*/ 0 h 438150"/>
              <a:gd name="connsiteX2" fmla="*/ 952500 w 5019675"/>
              <a:gd name="connsiteY2" fmla="*/ 28575 h 438150"/>
              <a:gd name="connsiteX3" fmla="*/ 1562100 w 5019675"/>
              <a:gd name="connsiteY3" fmla="*/ 85725 h 438150"/>
              <a:gd name="connsiteX4" fmla="*/ 2133600 w 5019675"/>
              <a:gd name="connsiteY4" fmla="*/ 228600 h 438150"/>
              <a:gd name="connsiteX5" fmla="*/ 2524125 w 5019675"/>
              <a:gd name="connsiteY5" fmla="*/ 333375 h 438150"/>
              <a:gd name="connsiteX6" fmla="*/ 3267075 w 5019675"/>
              <a:gd name="connsiteY6" fmla="*/ 352425 h 438150"/>
              <a:gd name="connsiteX7" fmla="*/ 3686175 w 5019675"/>
              <a:gd name="connsiteY7" fmla="*/ 438150 h 438150"/>
              <a:gd name="connsiteX8" fmla="*/ 4581525 w 5019675"/>
              <a:gd name="connsiteY8" fmla="*/ 419100 h 438150"/>
              <a:gd name="connsiteX9" fmla="*/ 5019675 w 5019675"/>
              <a:gd name="connsiteY9" fmla="*/ 361950 h 438150"/>
              <a:gd name="connsiteX0" fmla="*/ 0 w 5019675"/>
              <a:gd name="connsiteY0" fmla="*/ 95250 h 419100"/>
              <a:gd name="connsiteX1" fmla="*/ 419100 w 5019675"/>
              <a:gd name="connsiteY1" fmla="*/ 0 h 419100"/>
              <a:gd name="connsiteX2" fmla="*/ 952500 w 5019675"/>
              <a:gd name="connsiteY2" fmla="*/ 28575 h 419100"/>
              <a:gd name="connsiteX3" fmla="*/ 1562100 w 5019675"/>
              <a:gd name="connsiteY3" fmla="*/ 85725 h 419100"/>
              <a:gd name="connsiteX4" fmla="*/ 2133600 w 5019675"/>
              <a:gd name="connsiteY4" fmla="*/ 228600 h 419100"/>
              <a:gd name="connsiteX5" fmla="*/ 2524125 w 5019675"/>
              <a:gd name="connsiteY5" fmla="*/ 333375 h 419100"/>
              <a:gd name="connsiteX6" fmla="*/ 3267075 w 5019675"/>
              <a:gd name="connsiteY6" fmla="*/ 352425 h 419100"/>
              <a:gd name="connsiteX7" fmla="*/ 3614884 w 5019675"/>
              <a:gd name="connsiteY7" fmla="*/ 331213 h 419100"/>
              <a:gd name="connsiteX8" fmla="*/ 4581525 w 5019675"/>
              <a:gd name="connsiteY8" fmla="*/ 419100 h 419100"/>
              <a:gd name="connsiteX9" fmla="*/ 5019675 w 5019675"/>
              <a:gd name="connsiteY9" fmla="*/ 361950 h 419100"/>
              <a:gd name="connsiteX0" fmla="*/ 0 w 5019675"/>
              <a:gd name="connsiteY0" fmla="*/ 95250 h 361950"/>
              <a:gd name="connsiteX1" fmla="*/ 419100 w 5019675"/>
              <a:gd name="connsiteY1" fmla="*/ 0 h 361950"/>
              <a:gd name="connsiteX2" fmla="*/ 952500 w 5019675"/>
              <a:gd name="connsiteY2" fmla="*/ 28575 h 361950"/>
              <a:gd name="connsiteX3" fmla="*/ 1562100 w 5019675"/>
              <a:gd name="connsiteY3" fmla="*/ 85725 h 361950"/>
              <a:gd name="connsiteX4" fmla="*/ 2133600 w 5019675"/>
              <a:gd name="connsiteY4" fmla="*/ 228600 h 361950"/>
              <a:gd name="connsiteX5" fmla="*/ 2524125 w 5019675"/>
              <a:gd name="connsiteY5" fmla="*/ 333375 h 361950"/>
              <a:gd name="connsiteX6" fmla="*/ 3267075 w 5019675"/>
              <a:gd name="connsiteY6" fmla="*/ 352425 h 361950"/>
              <a:gd name="connsiteX7" fmla="*/ 3614884 w 5019675"/>
              <a:gd name="connsiteY7" fmla="*/ 331213 h 361950"/>
              <a:gd name="connsiteX8" fmla="*/ 3987430 w 5019675"/>
              <a:gd name="connsiteY8" fmla="*/ 157699 h 361950"/>
              <a:gd name="connsiteX9" fmla="*/ 5019675 w 5019675"/>
              <a:gd name="connsiteY9" fmla="*/ 361950 h 361950"/>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614884 w 3987430"/>
              <a:gd name="connsiteY7" fmla="*/ 331213 h 352425"/>
              <a:gd name="connsiteX8" fmla="*/ 3987430 w 3987430"/>
              <a:gd name="connsiteY8" fmla="*/ 157699 h 352425"/>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472300 w 3987430"/>
              <a:gd name="connsiteY7" fmla="*/ 283685 h 352425"/>
              <a:gd name="connsiteX8" fmla="*/ 3987430 w 3987430"/>
              <a:gd name="connsiteY8" fmla="*/ 157699 h 352425"/>
              <a:gd name="connsiteX0" fmla="*/ 0 w 3773555"/>
              <a:gd name="connsiteY0" fmla="*/ 115778 h 372953"/>
              <a:gd name="connsiteX1" fmla="*/ 419100 w 3773555"/>
              <a:gd name="connsiteY1" fmla="*/ 20528 h 372953"/>
              <a:gd name="connsiteX2" fmla="*/ 952500 w 3773555"/>
              <a:gd name="connsiteY2" fmla="*/ 49103 h 372953"/>
              <a:gd name="connsiteX3" fmla="*/ 1562100 w 3773555"/>
              <a:gd name="connsiteY3" fmla="*/ 106253 h 372953"/>
              <a:gd name="connsiteX4" fmla="*/ 2133600 w 3773555"/>
              <a:gd name="connsiteY4" fmla="*/ 249128 h 372953"/>
              <a:gd name="connsiteX5" fmla="*/ 2524125 w 3773555"/>
              <a:gd name="connsiteY5" fmla="*/ 353903 h 372953"/>
              <a:gd name="connsiteX6" fmla="*/ 3267075 w 3773555"/>
              <a:gd name="connsiteY6" fmla="*/ 372953 h 372953"/>
              <a:gd name="connsiteX7" fmla="*/ 3472300 w 3773555"/>
              <a:gd name="connsiteY7" fmla="*/ 304213 h 372953"/>
              <a:gd name="connsiteX8" fmla="*/ 3773555 w 3773555"/>
              <a:gd name="connsiteY8" fmla="*/ 0 h 3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3555" h="372953">
                <a:moveTo>
                  <a:pt x="0" y="115778"/>
                </a:moveTo>
                <a:lnTo>
                  <a:pt x="419100" y="20528"/>
                </a:lnTo>
                <a:lnTo>
                  <a:pt x="952500" y="49103"/>
                </a:lnTo>
                <a:lnTo>
                  <a:pt x="1562100" y="106253"/>
                </a:lnTo>
                <a:lnTo>
                  <a:pt x="2133600" y="249128"/>
                </a:lnTo>
                <a:lnTo>
                  <a:pt x="2524125" y="353903"/>
                </a:lnTo>
                <a:lnTo>
                  <a:pt x="3267075" y="372953"/>
                </a:lnTo>
                <a:lnTo>
                  <a:pt x="3472300" y="304213"/>
                </a:lnTo>
                <a:lnTo>
                  <a:pt x="3773555" y="0"/>
                </a:lnTo>
              </a:path>
            </a:pathLst>
          </a:custGeom>
          <a:noFill/>
          <a:ln w="12700" cap="flat" cmpd="sng" algn="ctr">
            <a:solidFill>
              <a:srgbClr val="FFFF00"/>
            </a:solidFill>
            <a:prstDash val="sysDash"/>
          </a:ln>
          <a:effectLst/>
        </p:spPr>
        <p:txBody>
          <a:bodyPr rtlCol="0" anchor="ctr"/>
          <a:lstStyle/>
          <a:p>
            <a:pPr algn="ctr"/>
            <a:endParaRPr lang="en-US">
              <a:solidFill>
                <a:prstClr val="black"/>
              </a:solidFill>
              <a:latin typeface="Constantia"/>
            </a:endParaRPr>
          </a:p>
        </p:txBody>
      </p:sp>
    </p:spTree>
    <p:extLst>
      <p:ext uri="{BB962C8B-B14F-4D97-AF65-F5344CB8AC3E}">
        <p14:creationId xmlns:p14="http://schemas.microsoft.com/office/powerpoint/2010/main" val="40975466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792" y="1977109"/>
            <a:ext cx="5026408" cy="350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852160" y="3124200"/>
            <a:ext cx="2904228" cy="2358370"/>
            <a:chOff x="611" y="4401516"/>
            <a:chExt cx="2904228" cy="2358370"/>
          </a:xfrm>
        </p:grpSpPr>
        <p:grpSp>
          <p:nvGrpSpPr>
            <p:cNvPr id="6" name="Shape 1406"/>
            <p:cNvGrpSpPr/>
            <p:nvPr/>
          </p:nvGrpSpPr>
          <p:grpSpPr>
            <a:xfrm>
              <a:off x="261030" y="4421036"/>
              <a:ext cx="2038103" cy="1114969"/>
              <a:chOff x="-6629400" y="533400"/>
              <a:chExt cx="8796338" cy="4859338"/>
            </a:xfrm>
          </p:grpSpPr>
          <p:pic>
            <p:nvPicPr>
              <p:cNvPr id="16" name="Shape 1407"/>
              <p:cNvPicPr preferRelativeResize="0"/>
              <p:nvPr/>
            </p:nvPicPr>
            <p:blipFill rotWithShape="1">
              <a:blip r:embed="rId3" cstate="print"/>
              <a:srcRect/>
              <a:stretch/>
            </p:blipFill>
            <p:spPr>
              <a:xfrm>
                <a:off x="-6629400" y="533400"/>
                <a:ext cx="8796338" cy="4859338"/>
              </a:xfrm>
              <a:prstGeom prst="rect">
                <a:avLst/>
              </a:prstGeom>
              <a:noFill/>
            </p:spPr>
          </p:pic>
          <p:sp>
            <p:nvSpPr>
              <p:cNvPr id="17" name="Shape 1408"/>
              <p:cNvSpPr/>
              <p:nvPr/>
            </p:nvSpPr>
            <p:spPr>
              <a:xfrm>
                <a:off x="-2438400" y="3581400"/>
                <a:ext cx="1295400" cy="1371599"/>
              </a:xfrm>
              <a:prstGeom prst="rect">
                <a:avLst/>
              </a:prstGeom>
              <a:noFill/>
              <a:ln w="9525" cap="flat">
                <a:solidFill>
                  <a:srgbClr val="FF0000"/>
                </a:solidFill>
                <a:prstDash val="solid"/>
                <a:round/>
                <a:headEnd type="none" w="med" len="med"/>
                <a:tailEnd type="none" w="med" len="med"/>
              </a:ln>
            </p:spPr>
            <p:txBody>
              <a:bodyPr lIns="91425" tIns="45700" rIns="91425" bIns="45700" anchor="ctr" anchorCtr="0">
                <a:normAutofit fontScale="92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grpSp>
        <p:pic>
          <p:nvPicPr>
            <p:cNvPr id="7" name="Shape 1410"/>
            <p:cNvPicPr preferRelativeResize="0"/>
            <p:nvPr/>
          </p:nvPicPr>
          <p:blipFill rotWithShape="1">
            <a:blip r:embed="rId4" cstate="print"/>
            <a:srcRect/>
            <a:stretch/>
          </p:blipFill>
          <p:spPr>
            <a:xfrm>
              <a:off x="611" y="4401516"/>
              <a:ext cx="2904228" cy="2096083"/>
            </a:xfrm>
            <a:prstGeom prst="rect">
              <a:avLst/>
            </a:prstGeom>
            <a:noFill/>
          </p:spPr>
        </p:pic>
        <p:pic>
          <p:nvPicPr>
            <p:cNvPr id="8" name="Shape 1411"/>
            <p:cNvPicPr preferRelativeResize="0"/>
            <p:nvPr/>
          </p:nvPicPr>
          <p:blipFill rotWithShape="1">
            <a:blip r:embed="rId5" cstate="print"/>
            <a:srcRect/>
            <a:stretch/>
          </p:blipFill>
          <p:spPr>
            <a:xfrm>
              <a:off x="221962" y="6333749"/>
              <a:ext cx="2666047" cy="426136"/>
            </a:xfrm>
            <a:prstGeom prst="rect">
              <a:avLst/>
            </a:prstGeom>
            <a:noFill/>
          </p:spPr>
        </p:pic>
        <p:sp>
          <p:nvSpPr>
            <p:cNvPr id="9" name="Shape 1412"/>
            <p:cNvSpPr/>
            <p:nvPr/>
          </p:nvSpPr>
          <p:spPr>
            <a:xfrm>
              <a:off x="611" y="6497599"/>
              <a:ext cx="221351" cy="262286"/>
            </a:xfrm>
            <a:prstGeom prst="rect">
              <a:avLst/>
            </a:prstGeom>
            <a:solidFill>
              <a:sysClr val="window" lastClr="FFFFFF"/>
            </a:solidFill>
            <a:ln>
              <a:noFill/>
            </a:ln>
          </p:spPr>
          <p:txBody>
            <a:bodyPr lIns="91425" tIns="45700" rIns="91425" bIns="45700" anchor="ctr" anchorCtr="0">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0" name="Shape 1413"/>
            <p:cNvSpPr/>
            <p:nvPr/>
          </p:nvSpPr>
          <p:spPr>
            <a:xfrm>
              <a:off x="2759707" y="6479045"/>
              <a:ext cx="145132" cy="280841"/>
            </a:xfrm>
            <a:prstGeom prst="rect">
              <a:avLst/>
            </a:prstGeom>
            <a:solidFill>
              <a:sysClr val="window" lastClr="FFFFFF"/>
            </a:solidFill>
            <a:ln>
              <a:noFill/>
            </a:ln>
          </p:spPr>
          <p:txBody>
            <a:bodyPr lIns="91425" tIns="45700" rIns="91425" bIns="45700" anchor="ctr" anchorCtr="0">
              <a:normAutofit fontScale="85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1" name="Shape 1423"/>
            <p:cNvSpPr/>
            <p:nvPr/>
          </p:nvSpPr>
          <p:spPr>
            <a:xfrm>
              <a:off x="344902" y="5552657"/>
              <a:ext cx="2517705" cy="478954"/>
            </a:xfrm>
            <a:custGeom>
              <a:avLst/>
              <a:gdLst>
                <a:gd name="connsiteX0" fmla="*/ 2941087 w 3006401"/>
                <a:gd name="connsiteY0" fmla="*/ 18662 h 843797"/>
                <a:gd name="connsiteX1" fmla="*/ 2838450 w 3006401"/>
                <a:gd name="connsiteY1" fmla="*/ 83976 h 843797"/>
                <a:gd name="connsiteX2" fmla="*/ 2754475 w 3006401"/>
                <a:gd name="connsiteY2" fmla="*/ 83976 h 843797"/>
                <a:gd name="connsiteX3" fmla="*/ 2651838 w 3006401"/>
                <a:gd name="connsiteY3" fmla="*/ 111968 h 843797"/>
                <a:gd name="connsiteX4" fmla="*/ 2605185 w 3006401"/>
                <a:gd name="connsiteY4" fmla="*/ 149290 h 843797"/>
                <a:gd name="connsiteX5" fmla="*/ 2511879 w 3006401"/>
                <a:gd name="connsiteY5" fmla="*/ 130629 h 843797"/>
                <a:gd name="connsiteX6" fmla="*/ 2427903 w 3006401"/>
                <a:gd name="connsiteY6" fmla="*/ 186613 h 843797"/>
                <a:gd name="connsiteX7" fmla="*/ 2334597 w 3006401"/>
                <a:gd name="connsiteY7" fmla="*/ 195943 h 843797"/>
                <a:gd name="connsiteX8" fmla="*/ 2250621 w 3006401"/>
                <a:gd name="connsiteY8" fmla="*/ 233266 h 843797"/>
                <a:gd name="connsiteX9" fmla="*/ 2147985 w 3006401"/>
                <a:gd name="connsiteY9" fmla="*/ 251927 h 843797"/>
                <a:gd name="connsiteX10" fmla="*/ 2082670 w 3006401"/>
                <a:gd name="connsiteY10" fmla="*/ 195943 h 843797"/>
                <a:gd name="connsiteX11" fmla="*/ 2036017 w 3006401"/>
                <a:gd name="connsiteY11" fmla="*/ 223935 h 843797"/>
                <a:gd name="connsiteX12" fmla="*/ 1980034 w 3006401"/>
                <a:gd name="connsiteY12" fmla="*/ 223935 h 843797"/>
                <a:gd name="connsiteX13" fmla="*/ 1933381 w 3006401"/>
                <a:gd name="connsiteY13" fmla="*/ 270588 h 843797"/>
                <a:gd name="connsiteX14" fmla="*/ 1877397 w 3006401"/>
                <a:gd name="connsiteY14" fmla="*/ 279919 h 843797"/>
                <a:gd name="connsiteX15" fmla="*/ 1858736 w 3006401"/>
                <a:gd name="connsiteY15" fmla="*/ 270588 h 843797"/>
                <a:gd name="connsiteX16" fmla="*/ 1802752 w 3006401"/>
                <a:gd name="connsiteY16" fmla="*/ 289249 h 843797"/>
                <a:gd name="connsiteX17" fmla="*/ 1728107 w 3006401"/>
                <a:gd name="connsiteY17" fmla="*/ 289249 h 843797"/>
                <a:gd name="connsiteX18" fmla="*/ 1662793 w 3006401"/>
                <a:gd name="connsiteY18" fmla="*/ 317241 h 843797"/>
                <a:gd name="connsiteX19" fmla="*/ 1616140 w 3006401"/>
                <a:gd name="connsiteY19" fmla="*/ 345233 h 843797"/>
                <a:gd name="connsiteX20" fmla="*/ 1541495 w 3006401"/>
                <a:gd name="connsiteY20" fmla="*/ 363894 h 843797"/>
                <a:gd name="connsiteX21" fmla="*/ 1466850 w 3006401"/>
                <a:gd name="connsiteY21" fmla="*/ 363894 h 843797"/>
                <a:gd name="connsiteX22" fmla="*/ 0 w 3006401"/>
                <a:gd name="connsiteY22" fmla="*/ 843797 h 843797"/>
                <a:gd name="connsiteX23" fmla="*/ 3006401 w 3006401"/>
                <a:gd name="connsiteY23" fmla="*/ 587829 h 843797"/>
                <a:gd name="connsiteX24" fmla="*/ 2987740 w 3006401"/>
                <a:gd name="connsiteY24" fmla="*/ 0 h 843797"/>
                <a:gd name="connsiteX25" fmla="*/ 2941087 w 3006401"/>
                <a:gd name="connsiteY25" fmla="*/ 18662 h 843797"/>
                <a:gd name="connsiteX0" fmla="*/ 2941087 w 3031749"/>
                <a:gd name="connsiteY0" fmla="*/ 18662 h 843797"/>
                <a:gd name="connsiteX1" fmla="*/ 2838450 w 3031749"/>
                <a:gd name="connsiteY1" fmla="*/ 83976 h 843797"/>
                <a:gd name="connsiteX2" fmla="*/ 2754475 w 3031749"/>
                <a:gd name="connsiteY2" fmla="*/ 83976 h 843797"/>
                <a:gd name="connsiteX3" fmla="*/ 2651838 w 3031749"/>
                <a:gd name="connsiteY3" fmla="*/ 111968 h 843797"/>
                <a:gd name="connsiteX4" fmla="*/ 2605185 w 3031749"/>
                <a:gd name="connsiteY4" fmla="*/ 149290 h 843797"/>
                <a:gd name="connsiteX5" fmla="*/ 2511879 w 3031749"/>
                <a:gd name="connsiteY5" fmla="*/ 130629 h 843797"/>
                <a:gd name="connsiteX6" fmla="*/ 2427903 w 3031749"/>
                <a:gd name="connsiteY6" fmla="*/ 186613 h 843797"/>
                <a:gd name="connsiteX7" fmla="*/ 2334597 w 3031749"/>
                <a:gd name="connsiteY7" fmla="*/ 195943 h 843797"/>
                <a:gd name="connsiteX8" fmla="*/ 2250621 w 3031749"/>
                <a:gd name="connsiteY8" fmla="*/ 233266 h 843797"/>
                <a:gd name="connsiteX9" fmla="*/ 2147985 w 3031749"/>
                <a:gd name="connsiteY9" fmla="*/ 251927 h 843797"/>
                <a:gd name="connsiteX10" fmla="*/ 2082670 w 3031749"/>
                <a:gd name="connsiteY10" fmla="*/ 195943 h 843797"/>
                <a:gd name="connsiteX11" fmla="*/ 2036017 w 3031749"/>
                <a:gd name="connsiteY11" fmla="*/ 223935 h 843797"/>
                <a:gd name="connsiteX12" fmla="*/ 1980034 w 3031749"/>
                <a:gd name="connsiteY12" fmla="*/ 223935 h 843797"/>
                <a:gd name="connsiteX13" fmla="*/ 1933381 w 3031749"/>
                <a:gd name="connsiteY13" fmla="*/ 270588 h 843797"/>
                <a:gd name="connsiteX14" fmla="*/ 1877397 w 3031749"/>
                <a:gd name="connsiteY14" fmla="*/ 279919 h 843797"/>
                <a:gd name="connsiteX15" fmla="*/ 1858736 w 3031749"/>
                <a:gd name="connsiteY15" fmla="*/ 270588 h 843797"/>
                <a:gd name="connsiteX16" fmla="*/ 1802752 w 3031749"/>
                <a:gd name="connsiteY16" fmla="*/ 289249 h 843797"/>
                <a:gd name="connsiteX17" fmla="*/ 1728107 w 3031749"/>
                <a:gd name="connsiteY17" fmla="*/ 289249 h 843797"/>
                <a:gd name="connsiteX18" fmla="*/ 1662793 w 3031749"/>
                <a:gd name="connsiteY18" fmla="*/ 317241 h 843797"/>
                <a:gd name="connsiteX19" fmla="*/ 1616140 w 3031749"/>
                <a:gd name="connsiteY19" fmla="*/ 345233 h 843797"/>
                <a:gd name="connsiteX20" fmla="*/ 1541495 w 3031749"/>
                <a:gd name="connsiteY20" fmla="*/ 363894 h 843797"/>
                <a:gd name="connsiteX21" fmla="*/ 1466850 w 3031749"/>
                <a:gd name="connsiteY21" fmla="*/ 363894 h 843797"/>
                <a:gd name="connsiteX22" fmla="*/ 0 w 3031749"/>
                <a:gd name="connsiteY22" fmla="*/ 843797 h 843797"/>
                <a:gd name="connsiteX23" fmla="*/ 3031749 w 3031749"/>
                <a:gd name="connsiteY23" fmla="*/ 818200 h 843797"/>
                <a:gd name="connsiteX24" fmla="*/ 2987740 w 3031749"/>
                <a:gd name="connsiteY24" fmla="*/ 0 h 843797"/>
                <a:gd name="connsiteX25" fmla="*/ 2941087 w 3031749"/>
                <a:gd name="connsiteY25" fmla="*/ 18662 h 843797"/>
                <a:gd name="connsiteX0" fmla="*/ 3181894 w 3272556"/>
                <a:gd name="connsiteY0" fmla="*/ 18662 h 818200"/>
                <a:gd name="connsiteX1" fmla="*/ 3079257 w 3272556"/>
                <a:gd name="connsiteY1" fmla="*/ 83976 h 818200"/>
                <a:gd name="connsiteX2" fmla="*/ 2995282 w 3272556"/>
                <a:gd name="connsiteY2" fmla="*/ 83976 h 818200"/>
                <a:gd name="connsiteX3" fmla="*/ 2892645 w 3272556"/>
                <a:gd name="connsiteY3" fmla="*/ 111968 h 818200"/>
                <a:gd name="connsiteX4" fmla="*/ 2845992 w 3272556"/>
                <a:gd name="connsiteY4" fmla="*/ 149290 h 818200"/>
                <a:gd name="connsiteX5" fmla="*/ 2752686 w 3272556"/>
                <a:gd name="connsiteY5" fmla="*/ 130629 h 818200"/>
                <a:gd name="connsiteX6" fmla="*/ 2668710 w 3272556"/>
                <a:gd name="connsiteY6" fmla="*/ 186613 h 818200"/>
                <a:gd name="connsiteX7" fmla="*/ 2575404 w 3272556"/>
                <a:gd name="connsiteY7" fmla="*/ 195943 h 818200"/>
                <a:gd name="connsiteX8" fmla="*/ 2491428 w 3272556"/>
                <a:gd name="connsiteY8" fmla="*/ 233266 h 818200"/>
                <a:gd name="connsiteX9" fmla="*/ 2388792 w 3272556"/>
                <a:gd name="connsiteY9" fmla="*/ 251927 h 818200"/>
                <a:gd name="connsiteX10" fmla="*/ 2323477 w 3272556"/>
                <a:gd name="connsiteY10" fmla="*/ 195943 h 818200"/>
                <a:gd name="connsiteX11" fmla="*/ 2276824 w 3272556"/>
                <a:gd name="connsiteY11" fmla="*/ 223935 h 818200"/>
                <a:gd name="connsiteX12" fmla="*/ 2220841 w 3272556"/>
                <a:gd name="connsiteY12" fmla="*/ 223935 h 818200"/>
                <a:gd name="connsiteX13" fmla="*/ 2174188 w 3272556"/>
                <a:gd name="connsiteY13" fmla="*/ 270588 h 818200"/>
                <a:gd name="connsiteX14" fmla="*/ 2118204 w 3272556"/>
                <a:gd name="connsiteY14" fmla="*/ 279919 h 818200"/>
                <a:gd name="connsiteX15" fmla="*/ 2099543 w 3272556"/>
                <a:gd name="connsiteY15" fmla="*/ 270588 h 818200"/>
                <a:gd name="connsiteX16" fmla="*/ 2043559 w 3272556"/>
                <a:gd name="connsiteY16" fmla="*/ 289249 h 818200"/>
                <a:gd name="connsiteX17" fmla="*/ 1968914 w 3272556"/>
                <a:gd name="connsiteY17" fmla="*/ 289249 h 818200"/>
                <a:gd name="connsiteX18" fmla="*/ 1903600 w 3272556"/>
                <a:gd name="connsiteY18" fmla="*/ 317241 h 818200"/>
                <a:gd name="connsiteX19" fmla="*/ 1856947 w 3272556"/>
                <a:gd name="connsiteY19" fmla="*/ 345233 h 818200"/>
                <a:gd name="connsiteX20" fmla="*/ 1782302 w 3272556"/>
                <a:gd name="connsiteY20" fmla="*/ 363894 h 818200"/>
                <a:gd name="connsiteX21" fmla="*/ 1707657 w 3272556"/>
                <a:gd name="connsiteY21" fmla="*/ 363894 h 818200"/>
                <a:gd name="connsiteX22" fmla="*/ 0 w 3272556"/>
                <a:gd name="connsiteY22" fmla="*/ 626225 h 818200"/>
                <a:gd name="connsiteX23" fmla="*/ 3272556 w 3272556"/>
                <a:gd name="connsiteY23" fmla="*/ 818200 h 818200"/>
                <a:gd name="connsiteX24" fmla="*/ 3228547 w 3272556"/>
                <a:gd name="connsiteY24" fmla="*/ 0 h 818200"/>
                <a:gd name="connsiteX25" fmla="*/ 3181894 w 3272556"/>
                <a:gd name="connsiteY25" fmla="*/ 18662 h 818200"/>
                <a:gd name="connsiteX0" fmla="*/ 3181894 w 3259882"/>
                <a:gd name="connsiteY0" fmla="*/ 18662 h 626225"/>
                <a:gd name="connsiteX1" fmla="*/ 3079257 w 3259882"/>
                <a:gd name="connsiteY1" fmla="*/ 83976 h 626225"/>
                <a:gd name="connsiteX2" fmla="*/ 2995282 w 3259882"/>
                <a:gd name="connsiteY2" fmla="*/ 83976 h 626225"/>
                <a:gd name="connsiteX3" fmla="*/ 2892645 w 3259882"/>
                <a:gd name="connsiteY3" fmla="*/ 111968 h 626225"/>
                <a:gd name="connsiteX4" fmla="*/ 2845992 w 3259882"/>
                <a:gd name="connsiteY4" fmla="*/ 149290 h 626225"/>
                <a:gd name="connsiteX5" fmla="*/ 2752686 w 3259882"/>
                <a:gd name="connsiteY5" fmla="*/ 130629 h 626225"/>
                <a:gd name="connsiteX6" fmla="*/ 2668710 w 3259882"/>
                <a:gd name="connsiteY6" fmla="*/ 186613 h 626225"/>
                <a:gd name="connsiteX7" fmla="*/ 2575404 w 3259882"/>
                <a:gd name="connsiteY7" fmla="*/ 195943 h 626225"/>
                <a:gd name="connsiteX8" fmla="*/ 2491428 w 3259882"/>
                <a:gd name="connsiteY8" fmla="*/ 233266 h 626225"/>
                <a:gd name="connsiteX9" fmla="*/ 2388792 w 3259882"/>
                <a:gd name="connsiteY9" fmla="*/ 251927 h 626225"/>
                <a:gd name="connsiteX10" fmla="*/ 2323477 w 3259882"/>
                <a:gd name="connsiteY10" fmla="*/ 195943 h 626225"/>
                <a:gd name="connsiteX11" fmla="*/ 2276824 w 3259882"/>
                <a:gd name="connsiteY11" fmla="*/ 223935 h 626225"/>
                <a:gd name="connsiteX12" fmla="*/ 2220841 w 3259882"/>
                <a:gd name="connsiteY12" fmla="*/ 223935 h 626225"/>
                <a:gd name="connsiteX13" fmla="*/ 2174188 w 3259882"/>
                <a:gd name="connsiteY13" fmla="*/ 270588 h 626225"/>
                <a:gd name="connsiteX14" fmla="*/ 2118204 w 3259882"/>
                <a:gd name="connsiteY14" fmla="*/ 279919 h 626225"/>
                <a:gd name="connsiteX15" fmla="*/ 2099543 w 3259882"/>
                <a:gd name="connsiteY15" fmla="*/ 270588 h 626225"/>
                <a:gd name="connsiteX16" fmla="*/ 2043559 w 3259882"/>
                <a:gd name="connsiteY16" fmla="*/ 289249 h 626225"/>
                <a:gd name="connsiteX17" fmla="*/ 1968914 w 3259882"/>
                <a:gd name="connsiteY17" fmla="*/ 289249 h 626225"/>
                <a:gd name="connsiteX18" fmla="*/ 1903600 w 3259882"/>
                <a:gd name="connsiteY18" fmla="*/ 317241 h 626225"/>
                <a:gd name="connsiteX19" fmla="*/ 1856947 w 3259882"/>
                <a:gd name="connsiteY19" fmla="*/ 345233 h 626225"/>
                <a:gd name="connsiteX20" fmla="*/ 1782302 w 3259882"/>
                <a:gd name="connsiteY20" fmla="*/ 363894 h 626225"/>
                <a:gd name="connsiteX21" fmla="*/ 1707657 w 3259882"/>
                <a:gd name="connsiteY21" fmla="*/ 363894 h 626225"/>
                <a:gd name="connsiteX22" fmla="*/ 0 w 3259882"/>
                <a:gd name="connsiteY22" fmla="*/ 626225 h 626225"/>
                <a:gd name="connsiteX23" fmla="*/ 3259882 w 3259882"/>
                <a:gd name="connsiteY23" fmla="*/ 600627 h 626225"/>
                <a:gd name="connsiteX24" fmla="*/ 3228547 w 3259882"/>
                <a:gd name="connsiteY24" fmla="*/ 0 h 626225"/>
                <a:gd name="connsiteX25" fmla="*/ 3181894 w 3259882"/>
                <a:gd name="connsiteY25" fmla="*/ 18662 h 62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59882" h="626225" extrusionOk="0">
                  <a:moveTo>
                    <a:pt x="3181894" y="18662"/>
                  </a:moveTo>
                  <a:lnTo>
                    <a:pt x="3079257" y="83976"/>
                  </a:lnTo>
                  <a:lnTo>
                    <a:pt x="2995282" y="83976"/>
                  </a:lnTo>
                  <a:lnTo>
                    <a:pt x="2892645" y="111968"/>
                  </a:lnTo>
                  <a:lnTo>
                    <a:pt x="2845992" y="149290"/>
                  </a:lnTo>
                  <a:lnTo>
                    <a:pt x="2752686" y="130629"/>
                  </a:lnTo>
                  <a:lnTo>
                    <a:pt x="2668710" y="186613"/>
                  </a:lnTo>
                  <a:lnTo>
                    <a:pt x="2575404" y="195943"/>
                  </a:lnTo>
                  <a:lnTo>
                    <a:pt x="2491428" y="233266"/>
                  </a:lnTo>
                  <a:lnTo>
                    <a:pt x="2388792" y="251927"/>
                  </a:lnTo>
                  <a:lnTo>
                    <a:pt x="2323477" y="195943"/>
                  </a:lnTo>
                  <a:lnTo>
                    <a:pt x="2276824" y="223935"/>
                  </a:lnTo>
                  <a:lnTo>
                    <a:pt x="2220841" y="223935"/>
                  </a:lnTo>
                  <a:lnTo>
                    <a:pt x="2174188" y="270588"/>
                  </a:lnTo>
                  <a:lnTo>
                    <a:pt x="2118204" y="279919"/>
                  </a:lnTo>
                  <a:lnTo>
                    <a:pt x="2099543" y="270588"/>
                  </a:lnTo>
                  <a:lnTo>
                    <a:pt x="2043559" y="289249"/>
                  </a:lnTo>
                  <a:lnTo>
                    <a:pt x="1968914" y="289249"/>
                  </a:lnTo>
                  <a:lnTo>
                    <a:pt x="1903600" y="317241"/>
                  </a:lnTo>
                  <a:lnTo>
                    <a:pt x="1856947" y="345233"/>
                  </a:lnTo>
                  <a:lnTo>
                    <a:pt x="1782302" y="363894"/>
                  </a:lnTo>
                  <a:lnTo>
                    <a:pt x="1707657" y="363894"/>
                  </a:lnTo>
                  <a:lnTo>
                    <a:pt x="0" y="626225"/>
                  </a:lnTo>
                  <a:lnTo>
                    <a:pt x="3259882" y="600627"/>
                  </a:lnTo>
                  <a:lnTo>
                    <a:pt x="3228547" y="0"/>
                  </a:lnTo>
                  <a:lnTo>
                    <a:pt x="3181894" y="18662"/>
                  </a:lnTo>
                  <a:close/>
                </a:path>
              </a:pathLst>
            </a:custGeom>
            <a:solidFill>
              <a:srgbClr val="0066FF">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2" name="Shape 1424"/>
            <p:cNvSpPr txBox="1"/>
            <p:nvPr/>
          </p:nvSpPr>
          <p:spPr>
            <a:xfrm>
              <a:off x="1928160" y="5823837"/>
              <a:ext cx="859652"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sea level rise</a:t>
              </a:r>
            </a:p>
          </p:txBody>
        </p:sp>
        <p:sp>
          <p:nvSpPr>
            <p:cNvPr id="13" name="Shape 1426"/>
            <p:cNvSpPr/>
            <p:nvPr/>
          </p:nvSpPr>
          <p:spPr>
            <a:xfrm>
              <a:off x="1431434" y="4603526"/>
              <a:ext cx="1414178" cy="1269254"/>
            </a:xfrm>
            <a:custGeom>
              <a:avLst/>
              <a:gdLst>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0 w 1831054"/>
                <a:gd name="connsiteY49" fmla="*/ 1659527 h 1659527"/>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146167 w 1831054"/>
                <a:gd name="connsiteY49" fmla="*/ 1586067 h 1659527"/>
                <a:gd name="connsiteX50" fmla="*/ 0 w 1831054"/>
                <a:gd name="connsiteY50" fmla="*/ 1659527 h 16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31054" h="1659527" extrusionOk="0">
                  <a:moveTo>
                    <a:pt x="0" y="1659527"/>
                  </a:moveTo>
                  <a:lnTo>
                    <a:pt x="384810" y="1576873"/>
                  </a:lnTo>
                  <a:lnTo>
                    <a:pt x="450124" y="1548882"/>
                  </a:lnTo>
                  <a:lnTo>
                    <a:pt x="534099" y="1539551"/>
                  </a:lnTo>
                  <a:lnTo>
                    <a:pt x="599414" y="1492898"/>
                  </a:lnTo>
                  <a:lnTo>
                    <a:pt x="674059" y="1520890"/>
                  </a:lnTo>
                  <a:lnTo>
                    <a:pt x="748703" y="1502229"/>
                  </a:lnTo>
                  <a:lnTo>
                    <a:pt x="814018" y="1492898"/>
                  </a:lnTo>
                  <a:lnTo>
                    <a:pt x="851340" y="1464906"/>
                  </a:lnTo>
                  <a:lnTo>
                    <a:pt x="916654" y="1446245"/>
                  </a:lnTo>
                  <a:lnTo>
                    <a:pt x="1009961" y="1483567"/>
                  </a:lnTo>
                  <a:lnTo>
                    <a:pt x="1140589" y="1418253"/>
                  </a:lnTo>
                  <a:lnTo>
                    <a:pt x="1243226" y="1446245"/>
                  </a:lnTo>
                  <a:lnTo>
                    <a:pt x="1373854" y="1380931"/>
                  </a:lnTo>
                  <a:lnTo>
                    <a:pt x="1429838" y="1390261"/>
                  </a:lnTo>
                  <a:lnTo>
                    <a:pt x="1513814" y="1334278"/>
                  </a:lnTo>
                  <a:lnTo>
                    <a:pt x="1625781" y="1334278"/>
                  </a:lnTo>
                  <a:lnTo>
                    <a:pt x="1737748" y="1278294"/>
                  </a:lnTo>
                  <a:lnTo>
                    <a:pt x="1831054" y="1231641"/>
                  </a:lnTo>
                  <a:lnTo>
                    <a:pt x="1831054" y="0"/>
                  </a:lnTo>
                  <a:lnTo>
                    <a:pt x="1765740" y="74645"/>
                  </a:lnTo>
                  <a:lnTo>
                    <a:pt x="1747079" y="139959"/>
                  </a:lnTo>
                  <a:lnTo>
                    <a:pt x="1663103" y="195943"/>
                  </a:lnTo>
                  <a:lnTo>
                    <a:pt x="1635112" y="111967"/>
                  </a:lnTo>
                  <a:lnTo>
                    <a:pt x="1597789" y="149290"/>
                  </a:lnTo>
                  <a:lnTo>
                    <a:pt x="1551136" y="223935"/>
                  </a:lnTo>
                  <a:lnTo>
                    <a:pt x="1551136" y="223935"/>
                  </a:lnTo>
                  <a:lnTo>
                    <a:pt x="1429838" y="214604"/>
                  </a:lnTo>
                  <a:lnTo>
                    <a:pt x="1364524" y="289249"/>
                  </a:lnTo>
                  <a:lnTo>
                    <a:pt x="1308540" y="326571"/>
                  </a:lnTo>
                  <a:lnTo>
                    <a:pt x="1187242" y="326571"/>
                  </a:lnTo>
                  <a:lnTo>
                    <a:pt x="1187242" y="326571"/>
                  </a:lnTo>
                  <a:lnTo>
                    <a:pt x="1131259" y="401216"/>
                  </a:lnTo>
                  <a:lnTo>
                    <a:pt x="1121928" y="503853"/>
                  </a:lnTo>
                  <a:lnTo>
                    <a:pt x="1075275" y="615820"/>
                  </a:lnTo>
                  <a:lnTo>
                    <a:pt x="1037952" y="625151"/>
                  </a:lnTo>
                  <a:lnTo>
                    <a:pt x="963307" y="494522"/>
                  </a:lnTo>
                  <a:lnTo>
                    <a:pt x="897993" y="466531"/>
                  </a:lnTo>
                  <a:lnTo>
                    <a:pt x="879332" y="550506"/>
                  </a:lnTo>
                  <a:lnTo>
                    <a:pt x="832679" y="690465"/>
                  </a:lnTo>
                  <a:lnTo>
                    <a:pt x="795356" y="755780"/>
                  </a:lnTo>
                  <a:lnTo>
                    <a:pt x="720712" y="755780"/>
                  </a:lnTo>
                  <a:lnTo>
                    <a:pt x="664728" y="718457"/>
                  </a:lnTo>
                  <a:lnTo>
                    <a:pt x="636736" y="615820"/>
                  </a:lnTo>
                  <a:lnTo>
                    <a:pt x="580752" y="755780"/>
                  </a:lnTo>
                  <a:lnTo>
                    <a:pt x="478116" y="951722"/>
                  </a:lnTo>
                  <a:lnTo>
                    <a:pt x="422132" y="1156996"/>
                  </a:lnTo>
                  <a:lnTo>
                    <a:pt x="328826" y="1362269"/>
                  </a:lnTo>
                  <a:lnTo>
                    <a:pt x="300834" y="1408922"/>
                  </a:lnTo>
                  <a:cubicBezTo>
                    <a:pt x="249278" y="1442373"/>
                    <a:pt x="197723" y="1552616"/>
                    <a:pt x="146167" y="1586067"/>
                  </a:cubicBezTo>
                  <a:lnTo>
                    <a:pt x="0" y="1659527"/>
                  </a:lnTo>
                  <a:close/>
                </a:path>
              </a:pathLst>
            </a:custGeom>
            <a:solidFill>
              <a:srgbClr val="FF0000">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4" name="Shape 1427"/>
            <p:cNvSpPr txBox="1"/>
            <p:nvPr/>
          </p:nvSpPr>
          <p:spPr>
            <a:xfrm>
              <a:off x="1942573" y="5281207"/>
              <a:ext cx="770313"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subsidence</a:t>
              </a:r>
            </a:p>
          </p:txBody>
        </p:sp>
        <p:cxnSp>
          <p:nvCxnSpPr>
            <p:cNvPr id="15" name="Straight Arrow Connector 14"/>
            <p:cNvCxnSpPr/>
            <p:nvPr/>
          </p:nvCxnSpPr>
          <p:spPr>
            <a:xfrm flipV="1">
              <a:off x="1828800" y="5257134"/>
              <a:ext cx="0" cy="915066"/>
            </a:xfrm>
            <a:prstGeom prst="straightConnector1">
              <a:avLst/>
            </a:prstGeom>
            <a:noFill/>
            <a:ln w="25400" cap="flat" cmpd="sng" algn="ctr">
              <a:solidFill>
                <a:sysClr val="windowText" lastClr="000000"/>
              </a:solidFill>
              <a:prstDash val="solid"/>
              <a:tailEnd type="arrow"/>
            </a:ln>
            <a:effectLst/>
          </p:spPr>
        </p:cxnSp>
      </p:grpSp>
      <p:sp>
        <p:nvSpPr>
          <p:cNvPr id="29" name="TextBox 28"/>
          <p:cNvSpPr txBox="1"/>
          <p:nvPr/>
        </p:nvSpPr>
        <p:spPr>
          <a:xfrm>
            <a:off x="457200" y="1004080"/>
            <a:ext cx="1075936"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1973</a:t>
            </a:r>
          </a:p>
        </p:txBody>
      </p:sp>
      <p:sp>
        <p:nvSpPr>
          <p:cNvPr id="30" name="TextBox 29"/>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Subsidence and Land Loss</a:t>
            </a:r>
          </a:p>
        </p:txBody>
      </p:sp>
      <p:sp>
        <p:nvSpPr>
          <p:cNvPr id="31" name="Freeform 30"/>
          <p:cNvSpPr/>
          <p:nvPr/>
        </p:nvSpPr>
        <p:spPr>
          <a:xfrm>
            <a:off x="380999" y="2185187"/>
            <a:ext cx="3457172" cy="341685"/>
          </a:xfrm>
          <a:custGeom>
            <a:avLst/>
            <a:gdLst>
              <a:gd name="connsiteX0" fmla="*/ 0 w 5019675"/>
              <a:gd name="connsiteY0" fmla="*/ 95250 h 438150"/>
              <a:gd name="connsiteX1" fmla="*/ 419100 w 5019675"/>
              <a:gd name="connsiteY1" fmla="*/ 0 h 438150"/>
              <a:gd name="connsiteX2" fmla="*/ 952500 w 5019675"/>
              <a:gd name="connsiteY2" fmla="*/ 28575 h 438150"/>
              <a:gd name="connsiteX3" fmla="*/ 1562100 w 5019675"/>
              <a:gd name="connsiteY3" fmla="*/ 85725 h 438150"/>
              <a:gd name="connsiteX4" fmla="*/ 2133600 w 5019675"/>
              <a:gd name="connsiteY4" fmla="*/ 228600 h 438150"/>
              <a:gd name="connsiteX5" fmla="*/ 2524125 w 5019675"/>
              <a:gd name="connsiteY5" fmla="*/ 333375 h 438150"/>
              <a:gd name="connsiteX6" fmla="*/ 3267075 w 5019675"/>
              <a:gd name="connsiteY6" fmla="*/ 352425 h 438150"/>
              <a:gd name="connsiteX7" fmla="*/ 3686175 w 5019675"/>
              <a:gd name="connsiteY7" fmla="*/ 438150 h 438150"/>
              <a:gd name="connsiteX8" fmla="*/ 4581525 w 5019675"/>
              <a:gd name="connsiteY8" fmla="*/ 419100 h 438150"/>
              <a:gd name="connsiteX9" fmla="*/ 5019675 w 5019675"/>
              <a:gd name="connsiteY9" fmla="*/ 361950 h 438150"/>
              <a:gd name="connsiteX0" fmla="*/ 0 w 5019675"/>
              <a:gd name="connsiteY0" fmla="*/ 95250 h 419100"/>
              <a:gd name="connsiteX1" fmla="*/ 419100 w 5019675"/>
              <a:gd name="connsiteY1" fmla="*/ 0 h 419100"/>
              <a:gd name="connsiteX2" fmla="*/ 952500 w 5019675"/>
              <a:gd name="connsiteY2" fmla="*/ 28575 h 419100"/>
              <a:gd name="connsiteX3" fmla="*/ 1562100 w 5019675"/>
              <a:gd name="connsiteY3" fmla="*/ 85725 h 419100"/>
              <a:gd name="connsiteX4" fmla="*/ 2133600 w 5019675"/>
              <a:gd name="connsiteY4" fmla="*/ 228600 h 419100"/>
              <a:gd name="connsiteX5" fmla="*/ 2524125 w 5019675"/>
              <a:gd name="connsiteY5" fmla="*/ 333375 h 419100"/>
              <a:gd name="connsiteX6" fmla="*/ 3267075 w 5019675"/>
              <a:gd name="connsiteY6" fmla="*/ 352425 h 419100"/>
              <a:gd name="connsiteX7" fmla="*/ 3614884 w 5019675"/>
              <a:gd name="connsiteY7" fmla="*/ 331213 h 419100"/>
              <a:gd name="connsiteX8" fmla="*/ 4581525 w 5019675"/>
              <a:gd name="connsiteY8" fmla="*/ 419100 h 419100"/>
              <a:gd name="connsiteX9" fmla="*/ 5019675 w 5019675"/>
              <a:gd name="connsiteY9" fmla="*/ 361950 h 419100"/>
              <a:gd name="connsiteX0" fmla="*/ 0 w 5019675"/>
              <a:gd name="connsiteY0" fmla="*/ 95250 h 361950"/>
              <a:gd name="connsiteX1" fmla="*/ 419100 w 5019675"/>
              <a:gd name="connsiteY1" fmla="*/ 0 h 361950"/>
              <a:gd name="connsiteX2" fmla="*/ 952500 w 5019675"/>
              <a:gd name="connsiteY2" fmla="*/ 28575 h 361950"/>
              <a:gd name="connsiteX3" fmla="*/ 1562100 w 5019675"/>
              <a:gd name="connsiteY3" fmla="*/ 85725 h 361950"/>
              <a:gd name="connsiteX4" fmla="*/ 2133600 w 5019675"/>
              <a:gd name="connsiteY4" fmla="*/ 228600 h 361950"/>
              <a:gd name="connsiteX5" fmla="*/ 2524125 w 5019675"/>
              <a:gd name="connsiteY5" fmla="*/ 333375 h 361950"/>
              <a:gd name="connsiteX6" fmla="*/ 3267075 w 5019675"/>
              <a:gd name="connsiteY6" fmla="*/ 352425 h 361950"/>
              <a:gd name="connsiteX7" fmla="*/ 3614884 w 5019675"/>
              <a:gd name="connsiteY7" fmla="*/ 331213 h 361950"/>
              <a:gd name="connsiteX8" fmla="*/ 3987430 w 5019675"/>
              <a:gd name="connsiteY8" fmla="*/ 157699 h 361950"/>
              <a:gd name="connsiteX9" fmla="*/ 5019675 w 5019675"/>
              <a:gd name="connsiteY9" fmla="*/ 361950 h 361950"/>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614884 w 3987430"/>
              <a:gd name="connsiteY7" fmla="*/ 331213 h 352425"/>
              <a:gd name="connsiteX8" fmla="*/ 3987430 w 3987430"/>
              <a:gd name="connsiteY8" fmla="*/ 157699 h 352425"/>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472300 w 3987430"/>
              <a:gd name="connsiteY7" fmla="*/ 283685 h 352425"/>
              <a:gd name="connsiteX8" fmla="*/ 3987430 w 3987430"/>
              <a:gd name="connsiteY8" fmla="*/ 157699 h 352425"/>
              <a:gd name="connsiteX0" fmla="*/ 0 w 3773555"/>
              <a:gd name="connsiteY0" fmla="*/ 115778 h 372953"/>
              <a:gd name="connsiteX1" fmla="*/ 419100 w 3773555"/>
              <a:gd name="connsiteY1" fmla="*/ 20528 h 372953"/>
              <a:gd name="connsiteX2" fmla="*/ 952500 w 3773555"/>
              <a:gd name="connsiteY2" fmla="*/ 49103 h 372953"/>
              <a:gd name="connsiteX3" fmla="*/ 1562100 w 3773555"/>
              <a:gd name="connsiteY3" fmla="*/ 106253 h 372953"/>
              <a:gd name="connsiteX4" fmla="*/ 2133600 w 3773555"/>
              <a:gd name="connsiteY4" fmla="*/ 249128 h 372953"/>
              <a:gd name="connsiteX5" fmla="*/ 2524125 w 3773555"/>
              <a:gd name="connsiteY5" fmla="*/ 353903 h 372953"/>
              <a:gd name="connsiteX6" fmla="*/ 3267075 w 3773555"/>
              <a:gd name="connsiteY6" fmla="*/ 372953 h 372953"/>
              <a:gd name="connsiteX7" fmla="*/ 3472300 w 3773555"/>
              <a:gd name="connsiteY7" fmla="*/ 304213 h 372953"/>
              <a:gd name="connsiteX8" fmla="*/ 3773555 w 3773555"/>
              <a:gd name="connsiteY8" fmla="*/ 0 h 3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3555" h="372953">
                <a:moveTo>
                  <a:pt x="0" y="115778"/>
                </a:moveTo>
                <a:lnTo>
                  <a:pt x="419100" y="20528"/>
                </a:lnTo>
                <a:lnTo>
                  <a:pt x="952500" y="49103"/>
                </a:lnTo>
                <a:lnTo>
                  <a:pt x="1562100" y="106253"/>
                </a:lnTo>
                <a:lnTo>
                  <a:pt x="2133600" y="249128"/>
                </a:lnTo>
                <a:lnTo>
                  <a:pt x="2524125" y="353903"/>
                </a:lnTo>
                <a:lnTo>
                  <a:pt x="3267075" y="372953"/>
                </a:lnTo>
                <a:lnTo>
                  <a:pt x="3472300" y="304213"/>
                </a:lnTo>
                <a:lnTo>
                  <a:pt x="3773555" y="0"/>
                </a:lnTo>
              </a:path>
            </a:pathLst>
          </a:custGeom>
          <a:noFill/>
          <a:ln w="12700" cap="flat" cmpd="sng" algn="ctr">
            <a:solidFill>
              <a:srgbClr val="FFFF00"/>
            </a:solidFill>
            <a:prstDash val="sysDash"/>
          </a:ln>
          <a:effectLst/>
        </p:spPr>
        <p:txBody>
          <a:bodyPr rtlCol="0" anchor="ctr"/>
          <a:lstStyle/>
          <a:p>
            <a:pPr algn="ctr"/>
            <a:endParaRPr lang="en-US">
              <a:solidFill>
                <a:prstClr val="black"/>
              </a:solidFill>
              <a:latin typeface="Constantia"/>
            </a:endParaRPr>
          </a:p>
        </p:txBody>
      </p:sp>
    </p:spTree>
    <p:extLst>
      <p:ext uri="{BB962C8B-B14F-4D97-AF65-F5344CB8AC3E}">
        <p14:creationId xmlns:p14="http://schemas.microsoft.com/office/powerpoint/2010/main" val="32163480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792" y="1977109"/>
            <a:ext cx="5026408" cy="350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852160" y="3124200"/>
            <a:ext cx="2904228" cy="2358370"/>
            <a:chOff x="611" y="4401516"/>
            <a:chExt cx="2904228" cy="2358370"/>
          </a:xfrm>
        </p:grpSpPr>
        <p:grpSp>
          <p:nvGrpSpPr>
            <p:cNvPr id="6" name="Shape 1406"/>
            <p:cNvGrpSpPr/>
            <p:nvPr/>
          </p:nvGrpSpPr>
          <p:grpSpPr>
            <a:xfrm>
              <a:off x="261030" y="4421036"/>
              <a:ext cx="2038103" cy="1114969"/>
              <a:chOff x="-6629400" y="533400"/>
              <a:chExt cx="8796338" cy="4859338"/>
            </a:xfrm>
          </p:grpSpPr>
          <p:pic>
            <p:nvPicPr>
              <p:cNvPr id="16" name="Shape 1407"/>
              <p:cNvPicPr preferRelativeResize="0"/>
              <p:nvPr/>
            </p:nvPicPr>
            <p:blipFill rotWithShape="1">
              <a:blip r:embed="rId3" cstate="print"/>
              <a:srcRect/>
              <a:stretch/>
            </p:blipFill>
            <p:spPr>
              <a:xfrm>
                <a:off x="-6629400" y="533400"/>
                <a:ext cx="8796338" cy="4859338"/>
              </a:xfrm>
              <a:prstGeom prst="rect">
                <a:avLst/>
              </a:prstGeom>
              <a:noFill/>
            </p:spPr>
          </p:pic>
          <p:sp>
            <p:nvSpPr>
              <p:cNvPr id="17" name="Shape 1408"/>
              <p:cNvSpPr/>
              <p:nvPr/>
            </p:nvSpPr>
            <p:spPr>
              <a:xfrm>
                <a:off x="-2438400" y="3581400"/>
                <a:ext cx="1295400" cy="1371599"/>
              </a:xfrm>
              <a:prstGeom prst="rect">
                <a:avLst/>
              </a:prstGeom>
              <a:noFill/>
              <a:ln w="9525" cap="flat">
                <a:solidFill>
                  <a:srgbClr val="FF0000"/>
                </a:solidFill>
                <a:prstDash val="solid"/>
                <a:round/>
                <a:headEnd type="none" w="med" len="med"/>
                <a:tailEnd type="none" w="med" len="med"/>
              </a:ln>
            </p:spPr>
            <p:txBody>
              <a:bodyPr lIns="91425" tIns="45700" rIns="91425" bIns="45700" anchor="ctr" anchorCtr="0">
                <a:normAutofit fontScale="92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grpSp>
        <p:pic>
          <p:nvPicPr>
            <p:cNvPr id="7" name="Shape 1410"/>
            <p:cNvPicPr preferRelativeResize="0"/>
            <p:nvPr/>
          </p:nvPicPr>
          <p:blipFill rotWithShape="1">
            <a:blip r:embed="rId4" cstate="print"/>
            <a:srcRect/>
            <a:stretch/>
          </p:blipFill>
          <p:spPr>
            <a:xfrm>
              <a:off x="611" y="4401516"/>
              <a:ext cx="2904228" cy="2096083"/>
            </a:xfrm>
            <a:prstGeom prst="rect">
              <a:avLst/>
            </a:prstGeom>
            <a:noFill/>
          </p:spPr>
        </p:pic>
        <p:pic>
          <p:nvPicPr>
            <p:cNvPr id="8" name="Shape 1411"/>
            <p:cNvPicPr preferRelativeResize="0"/>
            <p:nvPr/>
          </p:nvPicPr>
          <p:blipFill rotWithShape="1">
            <a:blip r:embed="rId5" cstate="print"/>
            <a:srcRect/>
            <a:stretch/>
          </p:blipFill>
          <p:spPr>
            <a:xfrm>
              <a:off x="221962" y="6333749"/>
              <a:ext cx="2666047" cy="426136"/>
            </a:xfrm>
            <a:prstGeom prst="rect">
              <a:avLst/>
            </a:prstGeom>
            <a:noFill/>
          </p:spPr>
        </p:pic>
        <p:sp>
          <p:nvSpPr>
            <p:cNvPr id="9" name="Shape 1412"/>
            <p:cNvSpPr/>
            <p:nvPr/>
          </p:nvSpPr>
          <p:spPr>
            <a:xfrm>
              <a:off x="611" y="6497599"/>
              <a:ext cx="221351" cy="262286"/>
            </a:xfrm>
            <a:prstGeom prst="rect">
              <a:avLst/>
            </a:prstGeom>
            <a:solidFill>
              <a:sysClr val="window" lastClr="FFFFFF"/>
            </a:solidFill>
            <a:ln>
              <a:noFill/>
            </a:ln>
          </p:spPr>
          <p:txBody>
            <a:bodyPr lIns="91425" tIns="45700" rIns="91425" bIns="45700" anchor="ctr" anchorCtr="0">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0" name="Shape 1413"/>
            <p:cNvSpPr/>
            <p:nvPr/>
          </p:nvSpPr>
          <p:spPr>
            <a:xfrm>
              <a:off x="2759707" y="6479045"/>
              <a:ext cx="145132" cy="280841"/>
            </a:xfrm>
            <a:prstGeom prst="rect">
              <a:avLst/>
            </a:prstGeom>
            <a:solidFill>
              <a:sysClr val="window" lastClr="FFFFFF"/>
            </a:solidFill>
            <a:ln>
              <a:noFill/>
            </a:ln>
          </p:spPr>
          <p:txBody>
            <a:bodyPr lIns="91425" tIns="45700" rIns="91425" bIns="45700" anchor="ctr" anchorCtr="0">
              <a:normAutofit fontScale="85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1" name="Shape 1423"/>
            <p:cNvSpPr/>
            <p:nvPr/>
          </p:nvSpPr>
          <p:spPr>
            <a:xfrm>
              <a:off x="344902" y="5552657"/>
              <a:ext cx="2517705" cy="478954"/>
            </a:xfrm>
            <a:custGeom>
              <a:avLst/>
              <a:gdLst>
                <a:gd name="connsiteX0" fmla="*/ 2941087 w 3006401"/>
                <a:gd name="connsiteY0" fmla="*/ 18662 h 843797"/>
                <a:gd name="connsiteX1" fmla="*/ 2838450 w 3006401"/>
                <a:gd name="connsiteY1" fmla="*/ 83976 h 843797"/>
                <a:gd name="connsiteX2" fmla="*/ 2754475 w 3006401"/>
                <a:gd name="connsiteY2" fmla="*/ 83976 h 843797"/>
                <a:gd name="connsiteX3" fmla="*/ 2651838 w 3006401"/>
                <a:gd name="connsiteY3" fmla="*/ 111968 h 843797"/>
                <a:gd name="connsiteX4" fmla="*/ 2605185 w 3006401"/>
                <a:gd name="connsiteY4" fmla="*/ 149290 h 843797"/>
                <a:gd name="connsiteX5" fmla="*/ 2511879 w 3006401"/>
                <a:gd name="connsiteY5" fmla="*/ 130629 h 843797"/>
                <a:gd name="connsiteX6" fmla="*/ 2427903 w 3006401"/>
                <a:gd name="connsiteY6" fmla="*/ 186613 h 843797"/>
                <a:gd name="connsiteX7" fmla="*/ 2334597 w 3006401"/>
                <a:gd name="connsiteY7" fmla="*/ 195943 h 843797"/>
                <a:gd name="connsiteX8" fmla="*/ 2250621 w 3006401"/>
                <a:gd name="connsiteY8" fmla="*/ 233266 h 843797"/>
                <a:gd name="connsiteX9" fmla="*/ 2147985 w 3006401"/>
                <a:gd name="connsiteY9" fmla="*/ 251927 h 843797"/>
                <a:gd name="connsiteX10" fmla="*/ 2082670 w 3006401"/>
                <a:gd name="connsiteY10" fmla="*/ 195943 h 843797"/>
                <a:gd name="connsiteX11" fmla="*/ 2036017 w 3006401"/>
                <a:gd name="connsiteY11" fmla="*/ 223935 h 843797"/>
                <a:gd name="connsiteX12" fmla="*/ 1980034 w 3006401"/>
                <a:gd name="connsiteY12" fmla="*/ 223935 h 843797"/>
                <a:gd name="connsiteX13" fmla="*/ 1933381 w 3006401"/>
                <a:gd name="connsiteY13" fmla="*/ 270588 h 843797"/>
                <a:gd name="connsiteX14" fmla="*/ 1877397 w 3006401"/>
                <a:gd name="connsiteY14" fmla="*/ 279919 h 843797"/>
                <a:gd name="connsiteX15" fmla="*/ 1858736 w 3006401"/>
                <a:gd name="connsiteY15" fmla="*/ 270588 h 843797"/>
                <a:gd name="connsiteX16" fmla="*/ 1802752 w 3006401"/>
                <a:gd name="connsiteY16" fmla="*/ 289249 h 843797"/>
                <a:gd name="connsiteX17" fmla="*/ 1728107 w 3006401"/>
                <a:gd name="connsiteY17" fmla="*/ 289249 h 843797"/>
                <a:gd name="connsiteX18" fmla="*/ 1662793 w 3006401"/>
                <a:gd name="connsiteY18" fmla="*/ 317241 h 843797"/>
                <a:gd name="connsiteX19" fmla="*/ 1616140 w 3006401"/>
                <a:gd name="connsiteY19" fmla="*/ 345233 h 843797"/>
                <a:gd name="connsiteX20" fmla="*/ 1541495 w 3006401"/>
                <a:gd name="connsiteY20" fmla="*/ 363894 h 843797"/>
                <a:gd name="connsiteX21" fmla="*/ 1466850 w 3006401"/>
                <a:gd name="connsiteY21" fmla="*/ 363894 h 843797"/>
                <a:gd name="connsiteX22" fmla="*/ 0 w 3006401"/>
                <a:gd name="connsiteY22" fmla="*/ 843797 h 843797"/>
                <a:gd name="connsiteX23" fmla="*/ 3006401 w 3006401"/>
                <a:gd name="connsiteY23" fmla="*/ 587829 h 843797"/>
                <a:gd name="connsiteX24" fmla="*/ 2987740 w 3006401"/>
                <a:gd name="connsiteY24" fmla="*/ 0 h 843797"/>
                <a:gd name="connsiteX25" fmla="*/ 2941087 w 3006401"/>
                <a:gd name="connsiteY25" fmla="*/ 18662 h 843797"/>
                <a:gd name="connsiteX0" fmla="*/ 2941087 w 3031749"/>
                <a:gd name="connsiteY0" fmla="*/ 18662 h 843797"/>
                <a:gd name="connsiteX1" fmla="*/ 2838450 w 3031749"/>
                <a:gd name="connsiteY1" fmla="*/ 83976 h 843797"/>
                <a:gd name="connsiteX2" fmla="*/ 2754475 w 3031749"/>
                <a:gd name="connsiteY2" fmla="*/ 83976 h 843797"/>
                <a:gd name="connsiteX3" fmla="*/ 2651838 w 3031749"/>
                <a:gd name="connsiteY3" fmla="*/ 111968 h 843797"/>
                <a:gd name="connsiteX4" fmla="*/ 2605185 w 3031749"/>
                <a:gd name="connsiteY4" fmla="*/ 149290 h 843797"/>
                <a:gd name="connsiteX5" fmla="*/ 2511879 w 3031749"/>
                <a:gd name="connsiteY5" fmla="*/ 130629 h 843797"/>
                <a:gd name="connsiteX6" fmla="*/ 2427903 w 3031749"/>
                <a:gd name="connsiteY6" fmla="*/ 186613 h 843797"/>
                <a:gd name="connsiteX7" fmla="*/ 2334597 w 3031749"/>
                <a:gd name="connsiteY7" fmla="*/ 195943 h 843797"/>
                <a:gd name="connsiteX8" fmla="*/ 2250621 w 3031749"/>
                <a:gd name="connsiteY8" fmla="*/ 233266 h 843797"/>
                <a:gd name="connsiteX9" fmla="*/ 2147985 w 3031749"/>
                <a:gd name="connsiteY9" fmla="*/ 251927 h 843797"/>
                <a:gd name="connsiteX10" fmla="*/ 2082670 w 3031749"/>
                <a:gd name="connsiteY10" fmla="*/ 195943 h 843797"/>
                <a:gd name="connsiteX11" fmla="*/ 2036017 w 3031749"/>
                <a:gd name="connsiteY11" fmla="*/ 223935 h 843797"/>
                <a:gd name="connsiteX12" fmla="*/ 1980034 w 3031749"/>
                <a:gd name="connsiteY12" fmla="*/ 223935 h 843797"/>
                <a:gd name="connsiteX13" fmla="*/ 1933381 w 3031749"/>
                <a:gd name="connsiteY13" fmla="*/ 270588 h 843797"/>
                <a:gd name="connsiteX14" fmla="*/ 1877397 w 3031749"/>
                <a:gd name="connsiteY14" fmla="*/ 279919 h 843797"/>
                <a:gd name="connsiteX15" fmla="*/ 1858736 w 3031749"/>
                <a:gd name="connsiteY15" fmla="*/ 270588 h 843797"/>
                <a:gd name="connsiteX16" fmla="*/ 1802752 w 3031749"/>
                <a:gd name="connsiteY16" fmla="*/ 289249 h 843797"/>
                <a:gd name="connsiteX17" fmla="*/ 1728107 w 3031749"/>
                <a:gd name="connsiteY17" fmla="*/ 289249 h 843797"/>
                <a:gd name="connsiteX18" fmla="*/ 1662793 w 3031749"/>
                <a:gd name="connsiteY18" fmla="*/ 317241 h 843797"/>
                <a:gd name="connsiteX19" fmla="*/ 1616140 w 3031749"/>
                <a:gd name="connsiteY19" fmla="*/ 345233 h 843797"/>
                <a:gd name="connsiteX20" fmla="*/ 1541495 w 3031749"/>
                <a:gd name="connsiteY20" fmla="*/ 363894 h 843797"/>
                <a:gd name="connsiteX21" fmla="*/ 1466850 w 3031749"/>
                <a:gd name="connsiteY21" fmla="*/ 363894 h 843797"/>
                <a:gd name="connsiteX22" fmla="*/ 0 w 3031749"/>
                <a:gd name="connsiteY22" fmla="*/ 843797 h 843797"/>
                <a:gd name="connsiteX23" fmla="*/ 3031749 w 3031749"/>
                <a:gd name="connsiteY23" fmla="*/ 818200 h 843797"/>
                <a:gd name="connsiteX24" fmla="*/ 2987740 w 3031749"/>
                <a:gd name="connsiteY24" fmla="*/ 0 h 843797"/>
                <a:gd name="connsiteX25" fmla="*/ 2941087 w 3031749"/>
                <a:gd name="connsiteY25" fmla="*/ 18662 h 843797"/>
                <a:gd name="connsiteX0" fmla="*/ 3181894 w 3272556"/>
                <a:gd name="connsiteY0" fmla="*/ 18662 h 818200"/>
                <a:gd name="connsiteX1" fmla="*/ 3079257 w 3272556"/>
                <a:gd name="connsiteY1" fmla="*/ 83976 h 818200"/>
                <a:gd name="connsiteX2" fmla="*/ 2995282 w 3272556"/>
                <a:gd name="connsiteY2" fmla="*/ 83976 h 818200"/>
                <a:gd name="connsiteX3" fmla="*/ 2892645 w 3272556"/>
                <a:gd name="connsiteY3" fmla="*/ 111968 h 818200"/>
                <a:gd name="connsiteX4" fmla="*/ 2845992 w 3272556"/>
                <a:gd name="connsiteY4" fmla="*/ 149290 h 818200"/>
                <a:gd name="connsiteX5" fmla="*/ 2752686 w 3272556"/>
                <a:gd name="connsiteY5" fmla="*/ 130629 h 818200"/>
                <a:gd name="connsiteX6" fmla="*/ 2668710 w 3272556"/>
                <a:gd name="connsiteY6" fmla="*/ 186613 h 818200"/>
                <a:gd name="connsiteX7" fmla="*/ 2575404 w 3272556"/>
                <a:gd name="connsiteY7" fmla="*/ 195943 h 818200"/>
                <a:gd name="connsiteX8" fmla="*/ 2491428 w 3272556"/>
                <a:gd name="connsiteY8" fmla="*/ 233266 h 818200"/>
                <a:gd name="connsiteX9" fmla="*/ 2388792 w 3272556"/>
                <a:gd name="connsiteY9" fmla="*/ 251927 h 818200"/>
                <a:gd name="connsiteX10" fmla="*/ 2323477 w 3272556"/>
                <a:gd name="connsiteY10" fmla="*/ 195943 h 818200"/>
                <a:gd name="connsiteX11" fmla="*/ 2276824 w 3272556"/>
                <a:gd name="connsiteY11" fmla="*/ 223935 h 818200"/>
                <a:gd name="connsiteX12" fmla="*/ 2220841 w 3272556"/>
                <a:gd name="connsiteY12" fmla="*/ 223935 h 818200"/>
                <a:gd name="connsiteX13" fmla="*/ 2174188 w 3272556"/>
                <a:gd name="connsiteY13" fmla="*/ 270588 h 818200"/>
                <a:gd name="connsiteX14" fmla="*/ 2118204 w 3272556"/>
                <a:gd name="connsiteY14" fmla="*/ 279919 h 818200"/>
                <a:gd name="connsiteX15" fmla="*/ 2099543 w 3272556"/>
                <a:gd name="connsiteY15" fmla="*/ 270588 h 818200"/>
                <a:gd name="connsiteX16" fmla="*/ 2043559 w 3272556"/>
                <a:gd name="connsiteY16" fmla="*/ 289249 h 818200"/>
                <a:gd name="connsiteX17" fmla="*/ 1968914 w 3272556"/>
                <a:gd name="connsiteY17" fmla="*/ 289249 h 818200"/>
                <a:gd name="connsiteX18" fmla="*/ 1903600 w 3272556"/>
                <a:gd name="connsiteY18" fmla="*/ 317241 h 818200"/>
                <a:gd name="connsiteX19" fmla="*/ 1856947 w 3272556"/>
                <a:gd name="connsiteY19" fmla="*/ 345233 h 818200"/>
                <a:gd name="connsiteX20" fmla="*/ 1782302 w 3272556"/>
                <a:gd name="connsiteY20" fmla="*/ 363894 h 818200"/>
                <a:gd name="connsiteX21" fmla="*/ 1707657 w 3272556"/>
                <a:gd name="connsiteY21" fmla="*/ 363894 h 818200"/>
                <a:gd name="connsiteX22" fmla="*/ 0 w 3272556"/>
                <a:gd name="connsiteY22" fmla="*/ 626225 h 818200"/>
                <a:gd name="connsiteX23" fmla="*/ 3272556 w 3272556"/>
                <a:gd name="connsiteY23" fmla="*/ 818200 h 818200"/>
                <a:gd name="connsiteX24" fmla="*/ 3228547 w 3272556"/>
                <a:gd name="connsiteY24" fmla="*/ 0 h 818200"/>
                <a:gd name="connsiteX25" fmla="*/ 3181894 w 3272556"/>
                <a:gd name="connsiteY25" fmla="*/ 18662 h 818200"/>
                <a:gd name="connsiteX0" fmla="*/ 3181894 w 3259882"/>
                <a:gd name="connsiteY0" fmla="*/ 18662 h 626225"/>
                <a:gd name="connsiteX1" fmla="*/ 3079257 w 3259882"/>
                <a:gd name="connsiteY1" fmla="*/ 83976 h 626225"/>
                <a:gd name="connsiteX2" fmla="*/ 2995282 w 3259882"/>
                <a:gd name="connsiteY2" fmla="*/ 83976 h 626225"/>
                <a:gd name="connsiteX3" fmla="*/ 2892645 w 3259882"/>
                <a:gd name="connsiteY3" fmla="*/ 111968 h 626225"/>
                <a:gd name="connsiteX4" fmla="*/ 2845992 w 3259882"/>
                <a:gd name="connsiteY4" fmla="*/ 149290 h 626225"/>
                <a:gd name="connsiteX5" fmla="*/ 2752686 w 3259882"/>
                <a:gd name="connsiteY5" fmla="*/ 130629 h 626225"/>
                <a:gd name="connsiteX6" fmla="*/ 2668710 w 3259882"/>
                <a:gd name="connsiteY6" fmla="*/ 186613 h 626225"/>
                <a:gd name="connsiteX7" fmla="*/ 2575404 w 3259882"/>
                <a:gd name="connsiteY7" fmla="*/ 195943 h 626225"/>
                <a:gd name="connsiteX8" fmla="*/ 2491428 w 3259882"/>
                <a:gd name="connsiteY8" fmla="*/ 233266 h 626225"/>
                <a:gd name="connsiteX9" fmla="*/ 2388792 w 3259882"/>
                <a:gd name="connsiteY9" fmla="*/ 251927 h 626225"/>
                <a:gd name="connsiteX10" fmla="*/ 2323477 w 3259882"/>
                <a:gd name="connsiteY10" fmla="*/ 195943 h 626225"/>
                <a:gd name="connsiteX11" fmla="*/ 2276824 w 3259882"/>
                <a:gd name="connsiteY11" fmla="*/ 223935 h 626225"/>
                <a:gd name="connsiteX12" fmla="*/ 2220841 w 3259882"/>
                <a:gd name="connsiteY12" fmla="*/ 223935 h 626225"/>
                <a:gd name="connsiteX13" fmla="*/ 2174188 w 3259882"/>
                <a:gd name="connsiteY13" fmla="*/ 270588 h 626225"/>
                <a:gd name="connsiteX14" fmla="*/ 2118204 w 3259882"/>
                <a:gd name="connsiteY14" fmla="*/ 279919 h 626225"/>
                <a:gd name="connsiteX15" fmla="*/ 2099543 w 3259882"/>
                <a:gd name="connsiteY15" fmla="*/ 270588 h 626225"/>
                <a:gd name="connsiteX16" fmla="*/ 2043559 w 3259882"/>
                <a:gd name="connsiteY16" fmla="*/ 289249 h 626225"/>
                <a:gd name="connsiteX17" fmla="*/ 1968914 w 3259882"/>
                <a:gd name="connsiteY17" fmla="*/ 289249 h 626225"/>
                <a:gd name="connsiteX18" fmla="*/ 1903600 w 3259882"/>
                <a:gd name="connsiteY18" fmla="*/ 317241 h 626225"/>
                <a:gd name="connsiteX19" fmla="*/ 1856947 w 3259882"/>
                <a:gd name="connsiteY19" fmla="*/ 345233 h 626225"/>
                <a:gd name="connsiteX20" fmla="*/ 1782302 w 3259882"/>
                <a:gd name="connsiteY20" fmla="*/ 363894 h 626225"/>
                <a:gd name="connsiteX21" fmla="*/ 1707657 w 3259882"/>
                <a:gd name="connsiteY21" fmla="*/ 363894 h 626225"/>
                <a:gd name="connsiteX22" fmla="*/ 0 w 3259882"/>
                <a:gd name="connsiteY22" fmla="*/ 626225 h 626225"/>
                <a:gd name="connsiteX23" fmla="*/ 3259882 w 3259882"/>
                <a:gd name="connsiteY23" fmla="*/ 600627 h 626225"/>
                <a:gd name="connsiteX24" fmla="*/ 3228547 w 3259882"/>
                <a:gd name="connsiteY24" fmla="*/ 0 h 626225"/>
                <a:gd name="connsiteX25" fmla="*/ 3181894 w 3259882"/>
                <a:gd name="connsiteY25" fmla="*/ 18662 h 62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59882" h="626225" extrusionOk="0">
                  <a:moveTo>
                    <a:pt x="3181894" y="18662"/>
                  </a:moveTo>
                  <a:lnTo>
                    <a:pt x="3079257" y="83976"/>
                  </a:lnTo>
                  <a:lnTo>
                    <a:pt x="2995282" y="83976"/>
                  </a:lnTo>
                  <a:lnTo>
                    <a:pt x="2892645" y="111968"/>
                  </a:lnTo>
                  <a:lnTo>
                    <a:pt x="2845992" y="149290"/>
                  </a:lnTo>
                  <a:lnTo>
                    <a:pt x="2752686" y="130629"/>
                  </a:lnTo>
                  <a:lnTo>
                    <a:pt x="2668710" y="186613"/>
                  </a:lnTo>
                  <a:lnTo>
                    <a:pt x="2575404" y="195943"/>
                  </a:lnTo>
                  <a:lnTo>
                    <a:pt x="2491428" y="233266"/>
                  </a:lnTo>
                  <a:lnTo>
                    <a:pt x="2388792" y="251927"/>
                  </a:lnTo>
                  <a:lnTo>
                    <a:pt x="2323477" y="195943"/>
                  </a:lnTo>
                  <a:lnTo>
                    <a:pt x="2276824" y="223935"/>
                  </a:lnTo>
                  <a:lnTo>
                    <a:pt x="2220841" y="223935"/>
                  </a:lnTo>
                  <a:lnTo>
                    <a:pt x="2174188" y="270588"/>
                  </a:lnTo>
                  <a:lnTo>
                    <a:pt x="2118204" y="279919"/>
                  </a:lnTo>
                  <a:lnTo>
                    <a:pt x="2099543" y="270588"/>
                  </a:lnTo>
                  <a:lnTo>
                    <a:pt x="2043559" y="289249"/>
                  </a:lnTo>
                  <a:lnTo>
                    <a:pt x="1968914" y="289249"/>
                  </a:lnTo>
                  <a:lnTo>
                    <a:pt x="1903600" y="317241"/>
                  </a:lnTo>
                  <a:lnTo>
                    <a:pt x="1856947" y="345233"/>
                  </a:lnTo>
                  <a:lnTo>
                    <a:pt x="1782302" y="363894"/>
                  </a:lnTo>
                  <a:lnTo>
                    <a:pt x="1707657" y="363894"/>
                  </a:lnTo>
                  <a:lnTo>
                    <a:pt x="0" y="626225"/>
                  </a:lnTo>
                  <a:lnTo>
                    <a:pt x="3259882" y="600627"/>
                  </a:lnTo>
                  <a:lnTo>
                    <a:pt x="3228547" y="0"/>
                  </a:lnTo>
                  <a:lnTo>
                    <a:pt x="3181894" y="18662"/>
                  </a:lnTo>
                  <a:close/>
                </a:path>
              </a:pathLst>
            </a:custGeom>
            <a:solidFill>
              <a:srgbClr val="0066FF">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2" name="Shape 1424"/>
            <p:cNvSpPr txBox="1"/>
            <p:nvPr/>
          </p:nvSpPr>
          <p:spPr>
            <a:xfrm>
              <a:off x="1928160" y="5823837"/>
              <a:ext cx="859652"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sea level rise</a:t>
              </a:r>
            </a:p>
          </p:txBody>
        </p:sp>
        <p:sp>
          <p:nvSpPr>
            <p:cNvPr id="13" name="Shape 1426"/>
            <p:cNvSpPr/>
            <p:nvPr/>
          </p:nvSpPr>
          <p:spPr>
            <a:xfrm>
              <a:off x="1431434" y="4603526"/>
              <a:ext cx="1414178" cy="1269254"/>
            </a:xfrm>
            <a:custGeom>
              <a:avLst/>
              <a:gdLst>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0 w 1831054"/>
                <a:gd name="connsiteY49" fmla="*/ 1659527 h 1659527"/>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146167 w 1831054"/>
                <a:gd name="connsiteY49" fmla="*/ 1586067 h 1659527"/>
                <a:gd name="connsiteX50" fmla="*/ 0 w 1831054"/>
                <a:gd name="connsiteY50" fmla="*/ 1659527 h 16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31054" h="1659527" extrusionOk="0">
                  <a:moveTo>
                    <a:pt x="0" y="1659527"/>
                  </a:moveTo>
                  <a:lnTo>
                    <a:pt x="384810" y="1576873"/>
                  </a:lnTo>
                  <a:lnTo>
                    <a:pt x="450124" y="1548882"/>
                  </a:lnTo>
                  <a:lnTo>
                    <a:pt x="534099" y="1539551"/>
                  </a:lnTo>
                  <a:lnTo>
                    <a:pt x="599414" y="1492898"/>
                  </a:lnTo>
                  <a:lnTo>
                    <a:pt x="674059" y="1520890"/>
                  </a:lnTo>
                  <a:lnTo>
                    <a:pt x="748703" y="1502229"/>
                  </a:lnTo>
                  <a:lnTo>
                    <a:pt x="814018" y="1492898"/>
                  </a:lnTo>
                  <a:lnTo>
                    <a:pt x="851340" y="1464906"/>
                  </a:lnTo>
                  <a:lnTo>
                    <a:pt x="916654" y="1446245"/>
                  </a:lnTo>
                  <a:lnTo>
                    <a:pt x="1009961" y="1483567"/>
                  </a:lnTo>
                  <a:lnTo>
                    <a:pt x="1140589" y="1418253"/>
                  </a:lnTo>
                  <a:lnTo>
                    <a:pt x="1243226" y="1446245"/>
                  </a:lnTo>
                  <a:lnTo>
                    <a:pt x="1373854" y="1380931"/>
                  </a:lnTo>
                  <a:lnTo>
                    <a:pt x="1429838" y="1390261"/>
                  </a:lnTo>
                  <a:lnTo>
                    <a:pt x="1513814" y="1334278"/>
                  </a:lnTo>
                  <a:lnTo>
                    <a:pt x="1625781" y="1334278"/>
                  </a:lnTo>
                  <a:lnTo>
                    <a:pt x="1737748" y="1278294"/>
                  </a:lnTo>
                  <a:lnTo>
                    <a:pt x="1831054" y="1231641"/>
                  </a:lnTo>
                  <a:lnTo>
                    <a:pt x="1831054" y="0"/>
                  </a:lnTo>
                  <a:lnTo>
                    <a:pt x="1765740" y="74645"/>
                  </a:lnTo>
                  <a:lnTo>
                    <a:pt x="1747079" y="139959"/>
                  </a:lnTo>
                  <a:lnTo>
                    <a:pt x="1663103" y="195943"/>
                  </a:lnTo>
                  <a:lnTo>
                    <a:pt x="1635112" y="111967"/>
                  </a:lnTo>
                  <a:lnTo>
                    <a:pt x="1597789" y="149290"/>
                  </a:lnTo>
                  <a:lnTo>
                    <a:pt x="1551136" y="223935"/>
                  </a:lnTo>
                  <a:lnTo>
                    <a:pt x="1551136" y="223935"/>
                  </a:lnTo>
                  <a:lnTo>
                    <a:pt x="1429838" y="214604"/>
                  </a:lnTo>
                  <a:lnTo>
                    <a:pt x="1364524" y="289249"/>
                  </a:lnTo>
                  <a:lnTo>
                    <a:pt x="1308540" y="326571"/>
                  </a:lnTo>
                  <a:lnTo>
                    <a:pt x="1187242" y="326571"/>
                  </a:lnTo>
                  <a:lnTo>
                    <a:pt x="1187242" y="326571"/>
                  </a:lnTo>
                  <a:lnTo>
                    <a:pt x="1131259" y="401216"/>
                  </a:lnTo>
                  <a:lnTo>
                    <a:pt x="1121928" y="503853"/>
                  </a:lnTo>
                  <a:lnTo>
                    <a:pt x="1075275" y="615820"/>
                  </a:lnTo>
                  <a:lnTo>
                    <a:pt x="1037952" y="625151"/>
                  </a:lnTo>
                  <a:lnTo>
                    <a:pt x="963307" y="494522"/>
                  </a:lnTo>
                  <a:lnTo>
                    <a:pt x="897993" y="466531"/>
                  </a:lnTo>
                  <a:lnTo>
                    <a:pt x="879332" y="550506"/>
                  </a:lnTo>
                  <a:lnTo>
                    <a:pt x="832679" y="690465"/>
                  </a:lnTo>
                  <a:lnTo>
                    <a:pt x="795356" y="755780"/>
                  </a:lnTo>
                  <a:lnTo>
                    <a:pt x="720712" y="755780"/>
                  </a:lnTo>
                  <a:lnTo>
                    <a:pt x="664728" y="718457"/>
                  </a:lnTo>
                  <a:lnTo>
                    <a:pt x="636736" y="615820"/>
                  </a:lnTo>
                  <a:lnTo>
                    <a:pt x="580752" y="755780"/>
                  </a:lnTo>
                  <a:lnTo>
                    <a:pt x="478116" y="951722"/>
                  </a:lnTo>
                  <a:lnTo>
                    <a:pt x="422132" y="1156996"/>
                  </a:lnTo>
                  <a:lnTo>
                    <a:pt x="328826" y="1362269"/>
                  </a:lnTo>
                  <a:lnTo>
                    <a:pt x="300834" y="1408922"/>
                  </a:lnTo>
                  <a:cubicBezTo>
                    <a:pt x="249278" y="1442373"/>
                    <a:pt x="197723" y="1552616"/>
                    <a:pt x="146167" y="1586067"/>
                  </a:cubicBezTo>
                  <a:lnTo>
                    <a:pt x="0" y="1659527"/>
                  </a:lnTo>
                  <a:close/>
                </a:path>
              </a:pathLst>
            </a:custGeom>
            <a:solidFill>
              <a:srgbClr val="FF0000">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4" name="Shape 1427"/>
            <p:cNvSpPr txBox="1"/>
            <p:nvPr/>
          </p:nvSpPr>
          <p:spPr>
            <a:xfrm>
              <a:off x="1942573" y="5281207"/>
              <a:ext cx="770313"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subsidence</a:t>
              </a:r>
            </a:p>
          </p:txBody>
        </p:sp>
        <p:cxnSp>
          <p:nvCxnSpPr>
            <p:cNvPr id="15" name="Straight Arrow Connector 14"/>
            <p:cNvCxnSpPr/>
            <p:nvPr/>
          </p:nvCxnSpPr>
          <p:spPr>
            <a:xfrm flipV="1">
              <a:off x="1905000" y="5069594"/>
              <a:ext cx="0" cy="1102606"/>
            </a:xfrm>
            <a:prstGeom prst="straightConnector1">
              <a:avLst/>
            </a:prstGeom>
            <a:noFill/>
            <a:ln w="25400" cap="flat" cmpd="sng" algn="ctr">
              <a:solidFill>
                <a:sysClr val="windowText" lastClr="000000"/>
              </a:solidFill>
              <a:prstDash val="solid"/>
              <a:tailEnd type="arrow"/>
            </a:ln>
            <a:effectLst/>
          </p:spPr>
        </p:cxnSp>
      </p:grpSp>
      <p:sp>
        <p:nvSpPr>
          <p:cNvPr id="29" name="TextBox 28"/>
          <p:cNvSpPr txBox="1"/>
          <p:nvPr/>
        </p:nvSpPr>
        <p:spPr>
          <a:xfrm>
            <a:off x="457200" y="1004080"/>
            <a:ext cx="1075936"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1975</a:t>
            </a:r>
          </a:p>
        </p:txBody>
      </p:sp>
      <p:sp>
        <p:nvSpPr>
          <p:cNvPr id="30" name="TextBox 29"/>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Subsidence and Land Loss</a:t>
            </a:r>
          </a:p>
        </p:txBody>
      </p:sp>
      <p:sp>
        <p:nvSpPr>
          <p:cNvPr id="31" name="Freeform 30"/>
          <p:cNvSpPr/>
          <p:nvPr/>
        </p:nvSpPr>
        <p:spPr>
          <a:xfrm>
            <a:off x="380999" y="2185187"/>
            <a:ext cx="3457172" cy="341685"/>
          </a:xfrm>
          <a:custGeom>
            <a:avLst/>
            <a:gdLst>
              <a:gd name="connsiteX0" fmla="*/ 0 w 5019675"/>
              <a:gd name="connsiteY0" fmla="*/ 95250 h 438150"/>
              <a:gd name="connsiteX1" fmla="*/ 419100 w 5019675"/>
              <a:gd name="connsiteY1" fmla="*/ 0 h 438150"/>
              <a:gd name="connsiteX2" fmla="*/ 952500 w 5019675"/>
              <a:gd name="connsiteY2" fmla="*/ 28575 h 438150"/>
              <a:gd name="connsiteX3" fmla="*/ 1562100 w 5019675"/>
              <a:gd name="connsiteY3" fmla="*/ 85725 h 438150"/>
              <a:gd name="connsiteX4" fmla="*/ 2133600 w 5019675"/>
              <a:gd name="connsiteY4" fmla="*/ 228600 h 438150"/>
              <a:gd name="connsiteX5" fmla="*/ 2524125 w 5019675"/>
              <a:gd name="connsiteY5" fmla="*/ 333375 h 438150"/>
              <a:gd name="connsiteX6" fmla="*/ 3267075 w 5019675"/>
              <a:gd name="connsiteY6" fmla="*/ 352425 h 438150"/>
              <a:gd name="connsiteX7" fmla="*/ 3686175 w 5019675"/>
              <a:gd name="connsiteY7" fmla="*/ 438150 h 438150"/>
              <a:gd name="connsiteX8" fmla="*/ 4581525 w 5019675"/>
              <a:gd name="connsiteY8" fmla="*/ 419100 h 438150"/>
              <a:gd name="connsiteX9" fmla="*/ 5019675 w 5019675"/>
              <a:gd name="connsiteY9" fmla="*/ 361950 h 438150"/>
              <a:gd name="connsiteX0" fmla="*/ 0 w 5019675"/>
              <a:gd name="connsiteY0" fmla="*/ 95250 h 419100"/>
              <a:gd name="connsiteX1" fmla="*/ 419100 w 5019675"/>
              <a:gd name="connsiteY1" fmla="*/ 0 h 419100"/>
              <a:gd name="connsiteX2" fmla="*/ 952500 w 5019675"/>
              <a:gd name="connsiteY2" fmla="*/ 28575 h 419100"/>
              <a:gd name="connsiteX3" fmla="*/ 1562100 w 5019675"/>
              <a:gd name="connsiteY3" fmla="*/ 85725 h 419100"/>
              <a:gd name="connsiteX4" fmla="*/ 2133600 w 5019675"/>
              <a:gd name="connsiteY4" fmla="*/ 228600 h 419100"/>
              <a:gd name="connsiteX5" fmla="*/ 2524125 w 5019675"/>
              <a:gd name="connsiteY5" fmla="*/ 333375 h 419100"/>
              <a:gd name="connsiteX6" fmla="*/ 3267075 w 5019675"/>
              <a:gd name="connsiteY6" fmla="*/ 352425 h 419100"/>
              <a:gd name="connsiteX7" fmla="*/ 3614884 w 5019675"/>
              <a:gd name="connsiteY7" fmla="*/ 331213 h 419100"/>
              <a:gd name="connsiteX8" fmla="*/ 4581525 w 5019675"/>
              <a:gd name="connsiteY8" fmla="*/ 419100 h 419100"/>
              <a:gd name="connsiteX9" fmla="*/ 5019675 w 5019675"/>
              <a:gd name="connsiteY9" fmla="*/ 361950 h 419100"/>
              <a:gd name="connsiteX0" fmla="*/ 0 w 5019675"/>
              <a:gd name="connsiteY0" fmla="*/ 95250 h 361950"/>
              <a:gd name="connsiteX1" fmla="*/ 419100 w 5019675"/>
              <a:gd name="connsiteY1" fmla="*/ 0 h 361950"/>
              <a:gd name="connsiteX2" fmla="*/ 952500 w 5019675"/>
              <a:gd name="connsiteY2" fmla="*/ 28575 h 361950"/>
              <a:gd name="connsiteX3" fmla="*/ 1562100 w 5019675"/>
              <a:gd name="connsiteY3" fmla="*/ 85725 h 361950"/>
              <a:gd name="connsiteX4" fmla="*/ 2133600 w 5019675"/>
              <a:gd name="connsiteY4" fmla="*/ 228600 h 361950"/>
              <a:gd name="connsiteX5" fmla="*/ 2524125 w 5019675"/>
              <a:gd name="connsiteY5" fmla="*/ 333375 h 361950"/>
              <a:gd name="connsiteX6" fmla="*/ 3267075 w 5019675"/>
              <a:gd name="connsiteY6" fmla="*/ 352425 h 361950"/>
              <a:gd name="connsiteX7" fmla="*/ 3614884 w 5019675"/>
              <a:gd name="connsiteY7" fmla="*/ 331213 h 361950"/>
              <a:gd name="connsiteX8" fmla="*/ 3987430 w 5019675"/>
              <a:gd name="connsiteY8" fmla="*/ 157699 h 361950"/>
              <a:gd name="connsiteX9" fmla="*/ 5019675 w 5019675"/>
              <a:gd name="connsiteY9" fmla="*/ 361950 h 361950"/>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614884 w 3987430"/>
              <a:gd name="connsiteY7" fmla="*/ 331213 h 352425"/>
              <a:gd name="connsiteX8" fmla="*/ 3987430 w 3987430"/>
              <a:gd name="connsiteY8" fmla="*/ 157699 h 352425"/>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472300 w 3987430"/>
              <a:gd name="connsiteY7" fmla="*/ 283685 h 352425"/>
              <a:gd name="connsiteX8" fmla="*/ 3987430 w 3987430"/>
              <a:gd name="connsiteY8" fmla="*/ 157699 h 352425"/>
              <a:gd name="connsiteX0" fmla="*/ 0 w 3773555"/>
              <a:gd name="connsiteY0" fmla="*/ 115778 h 372953"/>
              <a:gd name="connsiteX1" fmla="*/ 419100 w 3773555"/>
              <a:gd name="connsiteY1" fmla="*/ 20528 h 372953"/>
              <a:gd name="connsiteX2" fmla="*/ 952500 w 3773555"/>
              <a:gd name="connsiteY2" fmla="*/ 49103 h 372953"/>
              <a:gd name="connsiteX3" fmla="*/ 1562100 w 3773555"/>
              <a:gd name="connsiteY3" fmla="*/ 106253 h 372953"/>
              <a:gd name="connsiteX4" fmla="*/ 2133600 w 3773555"/>
              <a:gd name="connsiteY4" fmla="*/ 249128 h 372953"/>
              <a:gd name="connsiteX5" fmla="*/ 2524125 w 3773555"/>
              <a:gd name="connsiteY5" fmla="*/ 353903 h 372953"/>
              <a:gd name="connsiteX6" fmla="*/ 3267075 w 3773555"/>
              <a:gd name="connsiteY6" fmla="*/ 372953 h 372953"/>
              <a:gd name="connsiteX7" fmla="*/ 3472300 w 3773555"/>
              <a:gd name="connsiteY7" fmla="*/ 304213 h 372953"/>
              <a:gd name="connsiteX8" fmla="*/ 3773555 w 3773555"/>
              <a:gd name="connsiteY8" fmla="*/ 0 h 3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3555" h="372953">
                <a:moveTo>
                  <a:pt x="0" y="115778"/>
                </a:moveTo>
                <a:lnTo>
                  <a:pt x="419100" y="20528"/>
                </a:lnTo>
                <a:lnTo>
                  <a:pt x="952500" y="49103"/>
                </a:lnTo>
                <a:lnTo>
                  <a:pt x="1562100" y="106253"/>
                </a:lnTo>
                <a:lnTo>
                  <a:pt x="2133600" y="249128"/>
                </a:lnTo>
                <a:lnTo>
                  <a:pt x="2524125" y="353903"/>
                </a:lnTo>
                <a:lnTo>
                  <a:pt x="3267075" y="372953"/>
                </a:lnTo>
                <a:lnTo>
                  <a:pt x="3472300" y="304213"/>
                </a:lnTo>
                <a:lnTo>
                  <a:pt x="3773555" y="0"/>
                </a:lnTo>
              </a:path>
            </a:pathLst>
          </a:custGeom>
          <a:noFill/>
          <a:ln w="12700" cap="flat" cmpd="sng" algn="ctr">
            <a:solidFill>
              <a:srgbClr val="FFFF00"/>
            </a:solidFill>
            <a:prstDash val="sysDash"/>
          </a:ln>
          <a:effectLst/>
        </p:spPr>
        <p:txBody>
          <a:bodyPr rtlCol="0" anchor="ctr"/>
          <a:lstStyle/>
          <a:p>
            <a:pPr algn="ctr"/>
            <a:endParaRPr lang="en-US">
              <a:solidFill>
                <a:prstClr val="black"/>
              </a:solidFill>
              <a:latin typeface="Constantia"/>
            </a:endParaRPr>
          </a:p>
        </p:txBody>
      </p:sp>
    </p:spTree>
    <p:extLst>
      <p:ext uri="{BB962C8B-B14F-4D97-AF65-F5344CB8AC3E}">
        <p14:creationId xmlns:p14="http://schemas.microsoft.com/office/powerpoint/2010/main" val="3253030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792" y="1977109"/>
            <a:ext cx="5026408" cy="350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852160" y="3124200"/>
            <a:ext cx="2904228" cy="2358370"/>
            <a:chOff x="611" y="4401516"/>
            <a:chExt cx="2904228" cy="2358370"/>
          </a:xfrm>
        </p:grpSpPr>
        <p:grpSp>
          <p:nvGrpSpPr>
            <p:cNvPr id="6" name="Shape 1406"/>
            <p:cNvGrpSpPr/>
            <p:nvPr/>
          </p:nvGrpSpPr>
          <p:grpSpPr>
            <a:xfrm>
              <a:off x="261030" y="4421036"/>
              <a:ext cx="2038103" cy="1114969"/>
              <a:chOff x="-6629400" y="533400"/>
              <a:chExt cx="8796338" cy="4859338"/>
            </a:xfrm>
          </p:grpSpPr>
          <p:pic>
            <p:nvPicPr>
              <p:cNvPr id="16" name="Shape 1407"/>
              <p:cNvPicPr preferRelativeResize="0"/>
              <p:nvPr/>
            </p:nvPicPr>
            <p:blipFill rotWithShape="1">
              <a:blip r:embed="rId3" cstate="print"/>
              <a:srcRect/>
              <a:stretch/>
            </p:blipFill>
            <p:spPr>
              <a:xfrm>
                <a:off x="-6629400" y="533400"/>
                <a:ext cx="8796338" cy="4859338"/>
              </a:xfrm>
              <a:prstGeom prst="rect">
                <a:avLst/>
              </a:prstGeom>
              <a:noFill/>
            </p:spPr>
          </p:pic>
          <p:sp>
            <p:nvSpPr>
              <p:cNvPr id="17" name="Shape 1408"/>
              <p:cNvSpPr/>
              <p:nvPr/>
            </p:nvSpPr>
            <p:spPr>
              <a:xfrm>
                <a:off x="-2438400" y="3581400"/>
                <a:ext cx="1295400" cy="1371599"/>
              </a:xfrm>
              <a:prstGeom prst="rect">
                <a:avLst/>
              </a:prstGeom>
              <a:noFill/>
              <a:ln w="9525" cap="flat">
                <a:solidFill>
                  <a:srgbClr val="FF0000"/>
                </a:solidFill>
                <a:prstDash val="solid"/>
                <a:round/>
                <a:headEnd type="none" w="med" len="med"/>
                <a:tailEnd type="none" w="med" len="med"/>
              </a:ln>
            </p:spPr>
            <p:txBody>
              <a:bodyPr lIns="91425" tIns="45700" rIns="91425" bIns="45700" anchor="ctr" anchorCtr="0">
                <a:normAutofit fontScale="92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grpSp>
        <p:pic>
          <p:nvPicPr>
            <p:cNvPr id="7" name="Shape 1410"/>
            <p:cNvPicPr preferRelativeResize="0"/>
            <p:nvPr/>
          </p:nvPicPr>
          <p:blipFill rotWithShape="1">
            <a:blip r:embed="rId4" cstate="print"/>
            <a:srcRect/>
            <a:stretch/>
          </p:blipFill>
          <p:spPr>
            <a:xfrm>
              <a:off x="611" y="4401516"/>
              <a:ext cx="2904228" cy="2096083"/>
            </a:xfrm>
            <a:prstGeom prst="rect">
              <a:avLst/>
            </a:prstGeom>
            <a:noFill/>
          </p:spPr>
        </p:pic>
        <p:pic>
          <p:nvPicPr>
            <p:cNvPr id="8" name="Shape 1411"/>
            <p:cNvPicPr preferRelativeResize="0"/>
            <p:nvPr/>
          </p:nvPicPr>
          <p:blipFill rotWithShape="1">
            <a:blip r:embed="rId5" cstate="print"/>
            <a:srcRect/>
            <a:stretch/>
          </p:blipFill>
          <p:spPr>
            <a:xfrm>
              <a:off x="221962" y="6333749"/>
              <a:ext cx="2666047" cy="426136"/>
            </a:xfrm>
            <a:prstGeom prst="rect">
              <a:avLst/>
            </a:prstGeom>
            <a:noFill/>
          </p:spPr>
        </p:pic>
        <p:sp>
          <p:nvSpPr>
            <p:cNvPr id="9" name="Shape 1412"/>
            <p:cNvSpPr/>
            <p:nvPr/>
          </p:nvSpPr>
          <p:spPr>
            <a:xfrm>
              <a:off x="611" y="6497599"/>
              <a:ext cx="221351" cy="262286"/>
            </a:xfrm>
            <a:prstGeom prst="rect">
              <a:avLst/>
            </a:prstGeom>
            <a:solidFill>
              <a:sysClr val="window" lastClr="FFFFFF"/>
            </a:solidFill>
            <a:ln>
              <a:noFill/>
            </a:ln>
          </p:spPr>
          <p:txBody>
            <a:bodyPr lIns="91425" tIns="45700" rIns="91425" bIns="45700" anchor="ctr" anchorCtr="0">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0" name="Shape 1413"/>
            <p:cNvSpPr/>
            <p:nvPr/>
          </p:nvSpPr>
          <p:spPr>
            <a:xfrm>
              <a:off x="2759707" y="6479045"/>
              <a:ext cx="145132" cy="280841"/>
            </a:xfrm>
            <a:prstGeom prst="rect">
              <a:avLst/>
            </a:prstGeom>
            <a:solidFill>
              <a:sysClr val="window" lastClr="FFFFFF"/>
            </a:solidFill>
            <a:ln>
              <a:noFill/>
            </a:ln>
          </p:spPr>
          <p:txBody>
            <a:bodyPr lIns="91425" tIns="45700" rIns="91425" bIns="45700" anchor="ctr" anchorCtr="0">
              <a:normAutofit fontScale="85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1" name="Shape 1423"/>
            <p:cNvSpPr/>
            <p:nvPr/>
          </p:nvSpPr>
          <p:spPr>
            <a:xfrm>
              <a:off x="344902" y="5552657"/>
              <a:ext cx="2517705" cy="478954"/>
            </a:xfrm>
            <a:custGeom>
              <a:avLst/>
              <a:gdLst>
                <a:gd name="connsiteX0" fmla="*/ 2941087 w 3006401"/>
                <a:gd name="connsiteY0" fmla="*/ 18662 h 843797"/>
                <a:gd name="connsiteX1" fmla="*/ 2838450 w 3006401"/>
                <a:gd name="connsiteY1" fmla="*/ 83976 h 843797"/>
                <a:gd name="connsiteX2" fmla="*/ 2754475 w 3006401"/>
                <a:gd name="connsiteY2" fmla="*/ 83976 h 843797"/>
                <a:gd name="connsiteX3" fmla="*/ 2651838 w 3006401"/>
                <a:gd name="connsiteY3" fmla="*/ 111968 h 843797"/>
                <a:gd name="connsiteX4" fmla="*/ 2605185 w 3006401"/>
                <a:gd name="connsiteY4" fmla="*/ 149290 h 843797"/>
                <a:gd name="connsiteX5" fmla="*/ 2511879 w 3006401"/>
                <a:gd name="connsiteY5" fmla="*/ 130629 h 843797"/>
                <a:gd name="connsiteX6" fmla="*/ 2427903 w 3006401"/>
                <a:gd name="connsiteY6" fmla="*/ 186613 h 843797"/>
                <a:gd name="connsiteX7" fmla="*/ 2334597 w 3006401"/>
                <a:gd name="connsiteY7" fmla="*/ 195943 h 843797"/>
                <a:gd name="connsiteX8" fmla="*/ 2250621 w 3006401"/>
                <a:gd name="connsiteY8" fmla="*/ 233266 h 843797"/>
                <a:gd name="connsiteX9" fmla="*/ 2147985 w 3006401"/>
                <a:gd name="connsiteY9" fmla="*/ 251927 h 843797"/>
                <a:gd name="connsiteX10" fmla="*/ 2082670 w 3006401"/>
                <a:gd name="connsiteY10" fmla="*/ 195943 h 843797"/>
                <a:gd name="connsiteX11" fmla="*/ 2036017 w 3006401"/>
                <a:gd name="connsiteY11" fmla="*/ 223935 h 843797"/>
                <a:gd name="connsiteX12" fmla="*/ 1980034 w 3006401"/>
                <a:gd name="connsiteY12" fmla="*/ 223935 h 843797"/>
                <a:gd name="connsiteX13" fmla="*/ 1933381 w 3006401"/>
                <a:gd name="connsiteY13" fmla="*/ 270588 h 843797"/>
                <a:gd name="connsiteX14" fmla="*/ 1877397 w 3006401"/>
                <a:gd name="connsiteY14" fmla="*/ 279919 h 843797"/>
                <a:gd name="connsiteX15" fmla="*/ 1858736 w 3006401"/>
                <a:gd name="connsiteY15" fmla="*/ 270588 h 843797"/>
                <a:gd name="connsiteX16" fmla="*/ 1802752 w 3006401"/>
                <a:gd name="connsiteY16" fmla="*/ 289249 h 843797"/>
                <a:gd name="connsiteX17" fmla="*/ 1728107 w 3006401"/>
                <a:gd name="connsiteY17" fmla="*/ 289249 h 843797"/>
                <a:gd name="connsiteX18" fmla="*/ 1662793 w 3006401"/>
                <a:gd name="connsiteY18" fmla="*/ 317241 h 843797"/>
                <a:gd name="connsiteX19" fmla="*/ 1616140 w 3006401"/>
                <a:gd name="connsiteY19" fmla="*/ 345233 h 843797"/>
                <a:gd name="connsiteX20" fmla="*/ 1541495 w 3006401"/>
                <a:gd name="connsiteY20" fmla="*/ 363894 h 843797"/>
                <a:gd name="connsiteX21" fmla="*/ 1466850 w 3006401"/>
                <a:gd name="connsiteY21" fmla="*/ 363894 h 843797"/>
                <a:gd name="connsiteX22" fmla="*/ 0 w 3006401"/>
                <a:gd name="connsiteY22" fmla="*/ 843797 h 843797"/>
                <a:gd name="connsiteX23" fmla="*/ 3006401 w 3006401"/>
                <a:gd name="connsiteY23" fmla="*/ 587829 h 843797"/>
                <a:gd name="connsiteX24" fmla="*/ 2987740 w 3006401"/>
                <a:gd name="connsiteY24" fmla="*/ 0 h 843797"/>
                <a:gd name="connsiteX25" fmla="*/ 2941087 w 3006401"/>
                <a:gd name="connsiteY25" fmla="*/ 18662 h 843797"/>
                <a:gd name="connsiteX0" fmla="*/ 2941087 w 3031749"/>
                <a:gd name="connsiteY0" fmla="*/ 18662 h 843797"/>
                <a:gd name="connsiteX1" fmla="*/ 2838450 w 3031749"/>
                <a:gd name="connsiteY1" fmla="*/ 83976 h 843797"/>
                <a:gd name="connsiteX2" fmla="*/ 2754475 w 3031749"/>
                <a:gd name="connsiteY2" fmla="*/ 83976 h 843797"/>
                <a:gd name="connsiteX3" fmla="*/ 2651838 w 3031749"/>
                <a:gd name="connsiteY3" fmla="*/ 111968 h 843797"/>
                <a:gd name="connsiteX4" fmla="*/ 2605185 w 3031749"/>
                <a:gd name="connsiteY4" fmla="*/ 149290 h 843797"/>
                <a:gd name="connsiteX5" fmla="*/ 2511879 w 3031749"/>
                <a:gd name="connsiteY5" fmla="*/ 130629 h 843797"/>
                <a:gd name="connsiteX6" fmla="*/ 2427903 w 3031749"/>
                <a:gd name="connsiteY6" fmla="*/ 186613 h 843797"/>
                <a:gd name="connsiteX7" fmla="*/ 2334597 w 3031749"/>
                <a:gd name="connsiteY7" fmla="*/ 195943 h 843797"/>
                <a:gd name="connsiteX8" fmla="*/ 2250621 w 3031749"/>
                <a:gd name="connsiteY8" fmla="*/ 233266 h 843797"/>
                <a:gd name="connsiteX9" fmla="*/ 2147985 w 3031749"/>
                <a:gd name="connsiteY9" fmla="*/ 251927 h 843797"/>
                <a:gd name="connsiteX10" fmla="*/ 2082670 w 3031749"/>
                <a:gd name="connsiteY10" fmla="*/ 195943 h 843797"/>
                <a:gd name="connsiteX11" fmla="*/ 2036017 w 3031749"/>
                <a:gd name="connsiteY11" fmla="*/ 223935 h 843797"/>
                <a:gd name="connsiteX12" fmla="*/ 1980034 w 3031749"/>
                <a:gd name="connsiteY12" fmla="*/ 223935 h 843797"/>
                <a:gd name="connsiteX13" fmla="*/ 1933381 w 3031749"/>
                <a:gd name="connsiteY13" fmla="*/ 270588 h 843797"/>
                <a:gd name="connsiteX14" fmla="*/ 1877397 w 3031749"/>
                <a:gd name="connsiteY14" fmla="*/ 279919 h 843797"/>
                <a:gd name="connsiteX15" fmla="*/ 1858736 w 3031749"/>
                <a:gd name="connsiteY15" fmla="*/ 270588 h 843797"/>
                <a:gd name="connsiteX16" fmla="*/ 1802752 w 3031749"/>
                <a:gd name="connsiteY16" fmla="*/ 289249 h 843797"/>
                <a:gd name="connsiteX17" fmla="*/ 1728107 w 3031749"/>
                <a:gd name="connsiteY17" fmla="*/ 289249 h 843797"/>
                <a:gd name="connsiteX18" fmla="*/ 1662793 w 3031749"/>
                <a:gd name="connsiteY18" fmla="*/ 317241 h 843797"/>
                <a:gd name="connsiteX19" fmla="*/ 1616140 w 3031749"/>
                <a:gd name="connsiteY19" fmla="*/ 345233 h 843797"/>
                <a:gd name="connsiteX20" fmla="*/ 1541495 w 3031749"/>
                <a:gd name="connsiteY20" fmla="*/ 363894 h 843797"/>
                <a:gd name="connsiteX21" fmla="*/ 1466850 w 3031749"/>
                <a:gd name="connsiteY21" fmla="*/ 363894 h 843797"/>
                <a:gd name="connsiteX22" fmla="*/ 0 w 3031749"/>
                <a:gd name="connsiteY22" fmla="*/ 843797 h 843797"/>
                <a:gd name="connsiteX23" fmla="*/ 3031749 w 3031749"/>
                <a:gd name="connsiteY23" fmla="*/ 818200 h 843797"/>
                <a:gd name="connsiteX24" fmla="*/ 2987740 w 3031749"/>
                <a:gd name="connsiteY24" fmla="*/ 0 h 843797"/>
                <a:gd name="connsiteX25" fmla="*/ 2941087 w 3031749"/>
                <a:gd name="connsiteY25" fmla="*/ 18662 h 843797"/>
                <a:gd name="connsiteX0" fmla="*/ 3181894 w 3272556"/>
                <a:gd name="connsiteY0" fmla="*/ 18662 h 818200"/>
                <a:gd name="connsiteX1" fmla="*/ 3079257 w 3272556"/>
                <a:gd name="connsiteY1" fmla="*/ 83976 h 818200"/>
                <a:gd name="connsiteX2" fmla="*/ 2995282 w 3272556"/>
                <a:gd name="connsiteY2" fmla="*/ 83976 h 818200"/>
                <a:gd name="connsiteX3" fmla="*/ 2892645 w 3272556"/>
                <a:gd name="connsiteY3" fmla="*/ 111968 h 818200"/>
                <a:gd name="connsiteX4" fmla="*/ 2845992 w 3272556"/>
                <a:gd name="connsiteY4" fmla="*/ 149290 h 818200"/>
                <a:gd name="connsiteX5" fmla="*/ 2752686 w 3272556"/>
                <a:gd name="connsiteY5" fmla="*/ 130629 h 818200"/>
                <a:gd name="connsiteX6" fmla="*/ 2668710 w 3272556"/>
                <a:gd name="connsiteY6" fmla="*/ 186613 h 818200"/>
                <a:gd name="connsiteX7" fmla="*/ 2575404 w 3272556"/>
                <a:gd name="connsiteY7" fmla="*/ 195943 h 818200"/>
                <a:gd name="connsiteX8" fmla="*/ 2491428 w 3272556"/>
                <a:gd name="connsiteY8" fmla="*/ 233266 h 818200"/>
                <a:gd name="connsiteX9" fmla="*/ 2388792 w 3272556"/>
                <a:gd name="connsiteY9" fmla="*/ 251927 h 818200"/>
                <a:gd name="connsiteX10" fmla="*/ 2323477 w 3272556"/>
                <a:gd name="connsiteY10" fmla="*/ 195943 h 818200"/>
                <a:gd name="connsiteX11" fmla="*/ 2276824 w 3272556"/>
                <a:gd name="connsiteY11" fmla="*/ 223935 h 818200"/>
                <a:gd name="connsiteX12" fmla="*/ 2220841 w 3272556"/>
                <a:gd name="connsiteY12" fmla="*/ 223935 h 818200"/>
                <a:gd name="connsiteX13" fmla="*/ 2174188 w 3272556"/>
                <a:gd name="connsiteY13" fmla="*/ 270588 h 818200"/>
                <a:gd name="connsiteX14" fmla="*/ 2118204 w 3272556"/>
                <a:gd name="connsiteY14" fmla="*/ 279919 h 818200"/>
                <a:gd name="connsiteX15" fmla="*/ 2099543 w 3272556"/>
                <a:gd name="connsiteY15" fmla="*/ 270588 h 818200"/>
                <a:gd name="connsiteX16" fmla="*/ 2043559 w 3272556"/>
                <a:gd name="connsiteY16" fmla="*/ 289249 h 818200"/>
                <a:gd name="connsiteX17" fmla="*/ 1968914 w 3272556"/>
                <a:gd name="connsiteY17" fmla="*/ 289249 h 818200"/>
                <a:gd name="connsiteX18" fmla="*/ 1903600 w 3272556"/>
                <a:gd name="connsiteY18" fmla="*/ 317241 h 818200"/>
                <a:gd name="connsiteX19" fmla="*/ 1856947 w 3272556"/>
                <a:gd name="connsiteY19" fmla="*/ 345233 h 818200"/>
                <a:gd name="connsiteX20" fmla="*/ 1782302 w 3272556"/>
                <a:gd name="connsiteY20" fmla="*/ 363894 h 818200"/>
                <a:gd name="connsiteX21" fmla="*/ 1707657 w 3272556"/>
                <a:gd name="connsiteY21" fmla="*/ 363894 h 818200"/>
                <a:gd name="connsiteX22" fmla="*/ 0 w 3272556"/>
                <a:gd name="connsiteY22" fmla="*/ 626225 h 818200"/>
                <a:gd name="connsiteX23" fmla="*/ 3272556 w 3272556"/>
                <a:gd name="connsiteY23" fmla="*/ 818200 h 818200"/>
                <a:gd name="connsiteX24" fmla="*/ 3228547 w 3272556"/>
                <a:gd name="connsiteY24" fmla="*/ 0 h 818200"/>
                <a:gd name="connsiteX25" fmla="*/ 3181894 w 3272556"/>
                <a:gd name="connsiteY25" fmla="*/ 18662 h 818200"/>
                <a:gd name="connsiteX0" fmla="*/ 3181894 w 3259882"/>
                <a:gd name="connsiteY0" fmla="*/ 18662 h 626225"/>
                <a:gd name="connsiteX1" fmla="*/ 3079257 w 3259882"/>
                <a:gd name="connsiteY1" fmla="*/ 83976 h 626225"/>
                <a:gd name="connsiteX2" fmla="*/ 2995282 w 3259882"/>
                <a:gd name="connsiteY2" fmla="*/ 83976 h 626225"/>
                <a:gd name="connsiteX3" fmla="*/ 2892645 w 3259882"/>
                <a:gd name="connsiteY3" fmla="*/ 111968 h 626225"/>
                <a:gd name="connsiteX4" fmla="*/ 2845992 w 3259882"/>
                <a:gd name="connsiteY4" fmla="*/ 149290 h 626225"/>
                <a:gd name="connsiteX5" fmla="*/ 2752686 w 3259882"/>
                <a:gd name="connsiteY5" fmla="*/ 130629 h 626225"/>
                <a:gd name="connsiteX6" fmla="*/ 2668710 w 3259882"/>
                <a:gd name="connsiteY6" fmla="*/ 186613 h 626225"/>
                <a:gd name="connsiteX7" fmla="*/ 2575404 w 3259882"/>
                <a:gd name="connsiteY7" fmla="*/ 195943 h 626225"/>
                <a:gd name="connsiteX8" fmla="*/ 2491428 w 3259882"/>
                <a:gd name="connsiteY8" fmla="*/ 233266 h 626225"/>
                <a:gd name="connsiteX9" fmla="*/ 2388792 w 3259882"/>
                <a:gd name="connsiteY9" fmla="*/ 251927 h 626225"/>
                <a:gd name="connsiteX10" fmla="*/ 2323477 w 3259882"/>
                <a:gd name="connsiteY10" fmla="*/ 195943 h 626225"/>
                <a:gd name="connsiteX11" fmla="*/ 2276824 w 3259882"/>
                <a:gd name="connsiteY11" fmla="*/ 223935 h 626225"/>
                <a:gd name="connsiteX12" fmla="*/ 2220841 w 3259882"/>
                <a:gd name="connsiteY12" fmla="*/ 223935 h 626225"/>
                <a:gd name="connsiteX13" fmla="*/ 2174188 w 3259882"/>
                <a:gd name="connsiteY13" fmla="*/ 270588 h 626225"/>
                <a:gd name="connsiteX14" fmla="*/ 2118204 w 3259882"/>
                <a:gd name="connsiteY14" fmla="*/ 279919 h 626225"/>
                <a:gd name="connsiteX15" fmla="*/ 2099543 w 3259882"/>
                <a:gd name="connsiteY15" fmla="*/ 270588 h 626225"/>
                <a:gd name="connsiteX16" fmla="*/ 2043559 w 3259882"/>
                <a:gd name="connsiteY16" fmla="*/ 289249 h 626225"/>
                <a:gd name="connsiteX17" fmla="*/ 1968914 w 3259882"/>
                <a:gd name="connsiteY17" fmla="*/ 289249 h 626225"/>
                <a:gd name="connsiteX18" fmla="*/ 1903600 w 3259882"/>
                <a:gd name="connsiteY18" fmla="*/ 317241 h 626225"/>
                <a:gd name="connsiteX19" fmla="*/ 1856947 w 3259882"/>
                <a:gd name="connsiteY19" fmla="*/ 345233 h 626225"/>
                <a:gd name="connsiteX20" fmla="*/ 1782302 w 3259882"/>
                <a:gd name="connsiteY20" fmla="*/ 363894 h 626225"/>
                <a:gd name="connsiteX21" fmla="*/ 1707657 w 3259882"/>
                <a:gd name="connsiteY21" fmla="*/ 363894 h 626225"/>
                <a:gd name="connsiteX22" fmla="*/ 0 w 3259882"/>
                <a:gd name="connsiteY22" fmla="*/ 626225 h 626225"/>
                <a:gd name="connsiteX23" fmla="*/ 3259882 w 3259882"/>
                <a:gd name="connsiteY23" fmla="*/ 600627 h 626225"/>
                <a:gd name="connsiteX24" fmla="*/ 3228547 w 3259882"/>
                <a:gd name="connsiteY24" fmla="*/ 0 h 626225"/>
                <a:gd name="connsiteX25" fmla="*/ 3181894 w 3259882"/>
                <a:gd name="connsiteY25" fmla="*/ 18662 h 62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59882" h="626225" extrusionOk="0">
                  <a:moveTo>
                    <a:pt x="3181894" y="18662"/>
                  </a:moveTo>
                  <a:lnTo>
                    <a:pt x="3079257" y="83976"/>
                  </a:lnTo>
                  <a:lnTo>
                    <a:pt x="2995282" y="83976"/>
                  </a:lnTo>
                  <a:lnTo>
                    <a:pt x="2892645" y="111968"/>
                  </a:lnTo>
                  <a:lnTo>
                    <a:pt x="2845992" y="149290"/>
                  </a:lnTo>
                  <a:lnTo>
                    <a:pt x="2752686" y="130629"/>
                  </a:lnTo>
                  <a:lnTo>
                    <a:pt x="2668710" y="186613"/>
                  </a:lnTo>
                  <a:lnTo>
                    <a:pt x="2575404" y="195943"/>
                  </a:lnTo>
                  <a:lnTo>
                    <a:pt x="2491428" y="233266"/>
                  </a:lnTo>
                  <a:lnTo>
                    <a:pt x="2388792" y="251927"/>
                  </a:lnTo>
                  <a:lnTo>
                    <a:pt x="2323477" y="195943"/>
                  </a:lnTo>
                  <a:lnTo>
                    <a:pt x="2276824" y="223935"/>
                  </a:lnTo>
                  <a:lnTo>
                    <a:pt x="2220841" y="223935"/>
                  </a:lnTo>
                  <a:lnTo>
                    <a:pt x="2174188" y="270588"/>
                  </a:lnTo>
                  <a:lnTo>
                    <a:pt x="2118204" y="279919"/>
                  </a:lnTo>
                  <a:lnTo>
                    <a:pt x="2099543" y="270588"/>
                  </a:lnTo>
                  <a:lnTo>
                    <a:pt x="2043559" y="289249"/>
                  </a:lnTo>
                  <a:lnTo>
                    <a:pt x="1968914" y="289249"/>
                  </a:lnTo>
                  <a:lnTo>
                    <a:pt x="1903600" y="317241"/>
                  </a:lnTo>
                  <a:lnTo>
                    <a:pt x="1856947" y="345233"/>
                  </a:lnTo>
                  <a:lnTo>
                    <a:pt x="1782302" y="363894"/>
                  </a:lnTo>
                  <a:lnTo>
                    <a:pt x="1707657" y="363894"/>
                  </a:lnTo>
                  <a:lnTo>
                    <a:pt x="0" y="626225"/>
                  </a:lnTo>
                  <a:lnTo>
                    <a:pt x="3259882" y="600627"/>
                  </a:lnTo>
                  <a:lnTo>
                    <a:pt x="3228547" y="0"/>
                  </a:lnTo>
                  <a:lnTo>
                    <a:pt x="3181894" y="18662"/>
                  </a:lnTo>
                  <a:close/>
                </a:path>
              </a:pathLst>
            </a:custGeom>
            <a:solidFill>
              <a:srgbClr val="0066FF">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2" name="Shape 1424"/>
            <p:cNvSpPr txBox="1"/>
            <p:nvPr/>
          </p:nvSpPr>
          <p:spPr>
            <a:xfrm>
              <a:off x="1928160" y="5823837"/>
              <a:ext cx="859652"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sea level rise</a:t>
              </a:r>
            </a:p>
          </p:txBody>
        </p:sp>
        <p:sp>
          <p:nvSpPr>
            <p:cNvPr id="13" name="Shape 1426"/>
            <p:cNvSpPr/>
            <p:nvPr/>
          </p:nvSpPr>
          <p:spPr>
            <a:xfrm>
              <a:off x="1431434" y="4603526"/>
              <a:ext cx="1414178" cy="1269254"/>
            </a:xfrm>
            <a:custGeom>
              <a:avLst/>
              <a:gdLst>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0 w 1831054"/>
                <a:gd name="connsiteY49" fmla="*/ 1659527 h 1659527"/>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146167 w 1831054"/>
                <a:gd name="connsiteY49" fmla="*/ 1586067 h 1659527"/>
                <a:gd name="connsiteX50" fmla="*/ 0 w 1831054"/>
                <a:gd name="connsiteY50" fmla="*/ 1659527 h 16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31054" h="1659527" extrusionOk="0">
                  <a:moveTo>
                    <a:pt x="0" y="1659527"/>
                  </a:moveTo>
                  <a:lnTo>
                    <a:pt x="384810" y="1576873"/>
                  </a:lnTo>
                  <a:lnTo>
                    <a:pt x="450124" y="1548882"/>
                  </a:lnTo>
                  <a:lnTo>
                    <a:pt x="534099" y="1539551"/>
                  </a:lnTo>
                  <a:lnTo>
                    <a:pt x="599414" y="1492898"/>
                  </a:lnTo>
                  <a:lnTo>
                    <a:pt x="674059" y="1520890"/>
                  </a:lnTo>
                  <a:lnTo>
                    <a:pt x="748703" y="1502229"/>
                  </a:lnTo>
                  <a:lnTo>
                    <a:pt x="814018" y="1492898"/>
                  </a:lnTo>
                  <a:lnTo>
                    <a:pt x="851340" y="1464906"/>
                  </a:lnTo>
                  <a:lnTo>
                    <a:pt x="916654" y="1446245"/>
                  </a:lnTo>
                  <a:lnTo>
                    <a:pt x="1009961" y="1483567"/>
                  </a:lnTo>
                  <a:lnTo>
                    <a:pt x="1140589" y="1418253"/>
                  </a:lnTo>
                  <a:lnTo>
                    <a:pt x="1243226" y="1446245"/>
                  </a:lnTo>
                  <a:lnTo>
                    <a:pt x="1373854" y="1380931"/>
                  </a:lnTo>
                  <a:lnTo>
                    <a:pt x="1429838" y="1390261"/>
                  </a:lnTo>
                  <a:lnTo>
                    <a:pt x="1513814" y="1334278"/>
                  </a:lnTo>
                  <a:lnTo>
                    <a:pt x="1625781" y="1334278"/>
                  </a:lnTo>
                  <a:lnTo>
                    <a:pt x="1737748" y="1278294"/>
                  </a:lnTo>
                  <a:lnTo>
                    <a:pt x="1831054" y="1231641"/>
                  </a:lnTo>
                  <a:lnTo>
                    <a:pt x="1831054" y="0"/>
                  </a:lnTo>
                  <a:lnTo>
                    <a:pt x="1765740" y="74645"/>
                  </a:lnTo>
                  <a:lnTo>
                    <a:pt x="1747079" y="139959"/>
                  </a:lnTo>
                  <a:lnTo>
                    <a:pt x="1663103" y="195943"/>
                  </a:lnTo>
                  <a:lnTo>
                    <a:pt x="1635112" y="111967"/>
                  </a:lnTo>
                  <a:lnTo>
                    <a:pt x="1597789" y="149290"/>
                  </a:lnTo>
                  <a:lnTo>
                    <a:pt x="1551136" y="223935"/>
                  </a:lnTo>
                  <a:lnTo>
                    <a:pt x="1551136" y="223935"/>
                  </a:lnTo>
                  <a:lnTo>
                    <a:pt x="1429838" y="214604"/>
                  </a:lnTo>
                  <a:lnTo>
                    <a:pt x="1364524" y="289249"/>
                  </a:lnTo>
                  <a:lnTo>
                    <a:pt x="1308540" y="326571"/>
                  </a:lnTo>
                  <a:lnTo>
                    <a:pt x="1187242" y="326571"/>
                  </a:lnTo>
                  <a:lnTo>
                    <a:pt x="1187242" y="326571"/>
                  </a:lnTo>
                  <a:lnTo>
                    <a:pt x="1131259" y="401216"/>
                  </a:lnTo>
                  <a:lnTo>
                    <a:pt x="1121928" y="503853"/>
                  </a:lnTo>
                  <a:lnTo>
                    <a:pt x="1075275" y="615820"/>
                  </a:lnTo>
                  <a:lnTo>
                    <a:pt x="1037952" y="625151"/>
                  </a:lnTo>
                  <a:lnTo>
                    <a:pt x="963307" y="494522"/>
                  </a:lnTo>
                  <a:lnTo>
                    <a:pt x="897993" y="466531"/>
                  </a:lnTo>
                  <a:lnTo>
                    <a:pt x="879332" y="550506"/>
                  </a:lnTo>
                  <a:lnTo>
                    <a:pt x="832679" y="690465"/>
                  </a:lnTo>
                  <a:lnTo>
                    <a:pt x="795356" y="755780"/>
                  </a:lnTo>
                  <a:lnTo>
                    <a:pt x="720712" y="755780"/>
                  </a:lnTo>
                  <a:lnTo>
                    <a:pt x="664728" y="718457"/>
                  </a:lnTo>
                  <a:lnTo>
                    <a:pt x="636736" y="615820"/>
                  </a:lnTo>
                  <a:lnTo>
                    <a:pt x="580752" y="755780"/>
                  </a:lnTo>
                  <a:lnTo>
                    <a:pt x="478116" y="951722"/>
                  </a:lnTo>
                  <a:lnTo>
                    <a:pt x="422132" y="1156996"/>
                  </a:lnTo>
                  <a:lnTo>
                    <a:pt x="328826" y="1362269"/>
                  </a:lnTo>
                  <a:lnTo>
                    <a:pt x="300834" y="1408922"/>
                  </a:lnTo>
                  <a:cubicBezTo>
                    <a:pt x="249278" y="1442373"/>
                    <a:pt x="197723" y="1552616"/>
                    <a:pt x="146167" y="1586067"/>
                  </a:cubicBezTo>
                  <a:lnTo>
                    <a:pt x="0" y="1659527"/>
                  </a:lnTo>
                  <a:close/>
                </a:path>
              </a:pathLst>
            </a:custGeom>
            <a:solidFill>
              <a:srgbClr val="FF0000">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4" name="Shape 1427"/>
            <p:cNvSpPr txBox="1"/>
            <p:nvPr/>
          </p:nvSpPr>
          <p:spPr>
            <a:xfrm>
              <a:off x="1942573" y="5281207"/>
              <a:ext cx="770313"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subsidence</a:t>
              </a:r>
            </a:p>
          </p:txBody>
        </p:sp>
        <p:cxnSp>
          <p:nvCxnSpPr>
            <p:cNvPr id="15" name="Straight Arrow Connector 14"/>
            <p:cNvCxnSpPr/>
            <p:nvPr/>
          </p:nvCxnSpPr>
          <p:spPr>
            <a:xfrm flipV="1">
              <a:off x="1956816" y="5110830"/>
              <a:ext cx="0" cy="1061370"/>
            </a:xfrm>
            <a:prstGeom prst="straightConnector1">
              <a:avLst/>
            </a:prstGeom>
            <a:noFill/>
            <a:ln w="25400" cap="flat" cmpd="sng" algn="ctr">
              <a:solidFill>
                <a:sysClr val="windowText" lastClr="000000"/>
              </a:solidFill>
              <a:prstDash val="solid"/>
              <a:tailEnd type="arrow"/>
            </a:ln>
            <a:effectLst/>
          </p:spPr>
        </p:cxnSp>
      </p:grpSp>
      <p:sp>
        <p:nvSpPr>
          <p:cNvPr id="29" name="TextBox 28"/>
          <p:cNvSpPr txBox="1"/>
          <p:nvPr/>
        </p:nvSpPr>
        <p:spPr>
          <a:xfrm>
            <a:off x="457200" y="1004080"/>
            <a:ext cx="1075936"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1977</a:t>
            </a:r>
          </a:p>
        </p:txBody>
      </p:sp>
      <p:sp>
        <p:nvSpPr>
          <p:cNvPr id="30" name="TextBox 29"/>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Subsidence and Land Loss</a:t>
            </a:r>
          </a:p>
        </p:txBody>
      </p:sp>
      <p:sp>
        <p:nvSpPr>
          <p:cNvPr id="31" name="Freeform 30"/>
          <p:cNvSpPr/>
          <p:nvPr/>
        </p:nvSpPr>
        <p:spPr>
          <a:xfrm>
            <a:off x="380999" y="2185187"/>
            <a:ext cx="3457172" cy="341685"/>
          </a:xfrm>
          <a:custGeom>
            <a:avLst/>
            <a:gdLst>
              <a:gd name="connsiteX0" fmla="*/ 0 w 5019675"/>
              <a:gd name="connsiteY0" fmla="*/ 95250 h 438150"/>
              <a:gd name="connsiteX1" fmla="*/ 419100 w 5019675"/>
              <a:gd name="connsiteY1" fmla="*/ 0 h 438150"/>
              <a:gd name="connsiteX2" fmla="*/ 952500 w 5019675"/>
              <a:gd name="connsiteY2" fmla="*/ 28575 h 438150"/>
              <a:gd name="connsiteX3" fmla="*/ 1562100 w 5019675"/>
              <a:gd name="connsiteY3" fmla="*/ 85725 h 438150"/>
              <a:gd name="connsiteX4" fmla="*/ 2133600 w 5019675"/>
              <a:gd name="connsiteY4" fmla="*/ 228600 h 438150"/>
              <a:gd name="connsiteX5" fmla="*/ 2524125 w 5019675"/>
              <a:gd name="connsiteY5" fmla="*/ 333375 h 438150"/>
              <a:gd name="connsiteX6" fmla="*/ 3267075 w 5019675"/>
              <a:gd name="connsiteY6" fmla="*/ 352425 h 438150"/>
              <a:gd name="connsiteX7" fmla="*/ 3686175 w 5019675"/>
              <a:gd name="connsiteY7" fmla="*/ 438150 h 438150"/>
              <a:gd name="connsiteX8" fmla="*/ 4581525 w 5019675"/>
              <a:gd name="connsiteY8" fmla="*/ 419100 h 438150"/>
              <a:gd name="connsiteX9" fmla="*/ 5019675 w 5019675"/>
              <a:gd name="connsiteY9" fmla="*/ 361950 h 438150"/>
              <a:gd name="connsiteX0" fmla="*/ 0 w 5019675"/>
              <a:gd name="connsiteY0" fmla="*/ 95250 h 419100"/>
              <a:gd name="connsiteX1" fmla="*/ 419100 w 5019675"/>
              <a:gd name="connsiteY1" fmla="*/ 0 h 419100"/>
              <a:gd name="connsiteX2" fmla="*/ 952500 w 5019675"/>
              <a:gd name="connsiteY2" fmla="*/ 28575 h 419100"/>
              <a:gd name="connsiteX3" fmla="*/ 1562100 w 5019675"/>
              <a:gd name="connsiteY3" fmla="*/ 85725 h 419100"/>
              <a:gd name="connsiteX4" fmla="*/ 2133600 w 5019675"/>
              <a:gd name="connsiteY4" fmla="*/ 228600 h 419100"/>
              <a:gd name="connsiteX5" fmla="*/ 2524125 w 5019675"/>
              <a:gd name="connsiteY5" fmla="*/ 333375 h 419100"/>
              <a:gd name="connsiteX6" fmla="*/ 3267075 w 5019675"/>
              <a:gd name="connsiteY6" fmla="*/ 352425 h 419100"/>
              <a:gd name="connsiteX7" fmla="*/ 3614884 w 5019675"/>
              <a:gd name="connsiteY7" fmla="*/ 331213 h 419100"/>
              <a:gd name="connsiteX8" fmla="*/ 4581525 w 5019675"/>
              <a:gd name="connsiteY8" fmla="*/ 419100 h 419100"/>
              <a:gd name="connsiteX9" fmla="*/ 5019675 w 5019675"/>
              <a:gd name="connsiteY9" fmla="*/ 361950 h 419100"/>
              <a:gd name="connsiteX0" fmla="*/ 0 w 5019675"/>
              <a:gd name="connsiteY0" fmla="*/ 95250 h 361950"/>
              <a:gd name="connsiteX1" fmla="*/ 419100 w 5019675"/>
              <a:gd name="connsiteY1" fmla="*/ 0 h 361950"/>
              <a:gd name="connsiteX2" fmla="*/ 952500 w 5019675"/>
              <a:gd name="connsiteY2" fmla="*/ 28575 h 361950"/>
              <a:gd name="connsiteX3" fmla="*/ 1562100 w 5019675"/>
              <a:gd name="connsiteY3" fmla="*/ 85725 h 361950"/>
              <a:gd name="connsiteX4" fmla="*/ 2133600 w 5019675"/>
              <a:gd name="connsiteY4" fmla="*/ 228600 h 361950"/>
              <a:gd name="connsiteX5" fmla="*/ 2524125 w 5019675"/>
              <a:gd name="connsiteY5" fmla="*/ 333375 h 361950"/>
              <a:gd name="connsiteX6" fmla="*/ 3267075 w 5019675"/>
              <a:gd name="connsiteY6" fmla="*/ 352425 h 361950"/>
              <a:gd name="connsiteX7" fmla="*/ 3614884 w 5019675"/>
              <a:gd name="connsiteY7" fmla="*/ 331213 h 361950"/>
              <a:gd name="connsiteX8" fmla="*/ 3987430 w 5019675"/>
              <a:gd name="connsiteY8" fmla="*/ 157699 h 361950"/>
              <a:gd name="connsiteX9" fmla="*/ 5019675 w 5019675"/>
              <a:gd name="connsiteY9" fmla="*/ 361950 h 361950"/>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614884 w 3987430"/>
              <a:gd name="connsiteY7" fmla="*/ 331213 h 352425"/>
              <a:gd name="connsiteX8" fmla="*/ 3987430 w 3987430"/>
              <a:gd name="connsiteY8" fmla="*/ 157699 h 352425"/>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472300 w 3987430"/>
              <a:gd name="connsiteY7" fmla="*/ 283685 h 352425"/>
              <a:gd name="connsiteX8" fmla="*/ 3987430 w 3987430"/>
              <a:gd name="connsiteY8" fmla="*/ 157699 h 352425"/>
              <a:gd name="connsiteX0" fmla="*/ 0 w 3773555"/>
              <a:gd name="connsiteY0" fmla="*/ 115778 h 372953"/>
              <a:gd name="connsiteX1" fmla="*/ 419100 w 3773555"/>
              <a:gd name="connsiteY1" fmla="*/ 20528 h 372953"/>
              <a:gd name="connsiteX2" fmla="*/ 952500 w 3773555"/>
              <a:gd name="connsiteY2" fmla="*/ 49103 h 372953"/>
              <a:gd name="connsiteX3" fmla="*/ 1562100 w 3773555"/>
              <a:gd name="connsiteY3" fmla="*/ 106253 h 372953"/>
              <a:gd name="connsiteX4" fmla="*/ 2133600 w 3773555"/>
              <a:gd name="connsiteY4" fmla="*/ 249128 h 372953"/>
              <a:gd name="connsiteX5" fmla="*/ 2524125 w 3773555"/>
              <a:gd name="connsiteY5" fmla="*/ 353903 h 372953"/>
              <a:gd name="connsiteX6" fmla="*/ 3267075 w 3773555"/>
              <a:gd name="connsiteY6" fmla="*/ 372953 h 372953"/>
              <a:gd name="connsiteX7" fmla="*/ 3472300 w 3773555"/>
              <a:gd name="connsiteY7" fmla="*/ 304213 h 372953"/>
              <a:gd name="connsiteX8" fmla="*/ 3773555 w 3773555"/>
              <a:gd name="connsiteY8" fmla="*/ 0 h 3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3555" h="372953">
                <a:moveTo>
                  <a:pt x="0" y="115778"/>
                </a:moveTo>
                <a:lnTo>
                  <a:pt x="419100" y="20528"/>
                </a:lnTo>
                <a:lnTo>
                  <a:pt x="952500" y="49103"/>
                </a:lnTo>
                <a:lnTo>
                  <a:pt x="1562100" y="106253"/>
                </a:lnTo>
                <a:lnTo>
                  <a:pt x="2133600" y="249128"/>
                </a:lnTo>
                <a:lnTo>
                  <a:pt x="2524125" y="353903"/>
                </a:lnTo>
                <a:lnTo>
                  <a:pt x="3267075" y="372953"/>
                </a:lnTo>
                <a:lnTo>
                  <a:pt x="3472300" y="304213"/>
                </a:lnTo>
                <a:lnTo>
                  <a:pt x="3773555" y="0"/>
                </a:lnTo>
              </a:path>
            </a:pathLst>
          </a:custGeom>
          <a:noFill/>
          <a:ln w="12700" cap="flat" cmpd="sng" algn="ctr">
            <a:solidFill>
              <a:srgbClr val="FFFF00"/>
            </a:solidFill>
            <a:prstDash val="sysDash"/>
          </a:ln>
          <a:effectLst/>
        </p:spPr>
        <p:txBody>
          <a:bodyPr rtlCol="0" anchor="ctr"/>
          <a:lstStyle/>
          <a:p>
            <a:pPr algn="ctr"/>
            <a:endParaRPr lang="en-US">
              <a:solidFill>
                <a:prstClr val="black"/>
              </a:solidFill>
              <a:latin typeface="Constantia"/>
            </a:endParaRPr>
          </a:p>
        </p:txBody>
      </p:sp>
    </p:spTree>
    <p:extLst>
      <p:ext uri="{BB962C8B-B14F-4D97-AF65-F5344CB8AC3E}">
        <p14:creationId xmlns:p14="http://schemas.microsoft.com/office/powerpoint/2010/main" val="30847849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792" y="1977109"/>
            <a:ext cx="5026408" cy="350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852160" y="3124200"/>
            <a:ext cx="2904228" cy="2358370"/>
            <a:chOff x="611" y="4401516"/>
            <a:chExt cx="2904228" cy="2358370"/>
          </a:xfrm>
        </p:grpSpPr>
        <p:grpSp>
          <p:nvGrpSpPr>
            <p:cNvPr id="6" name="Shape 1406"/>
            <p:cNvGrpSpPr/>
            <p:nvPr/>
          </p:nvGrpSpPr>
          <p:grpSpPr>
            <a:xfrm>
              <a:off x="261030" y="4421036"/>
              <a:ext cx="2038103" cy="1114969"/>
              <a:chOff x="-6629400" y="533400"/>
              <a:chExt cx="8796338" cy="4859338"/>
            </a:xfrm>
          </p:grpSpPr>
          <p:pic>
            <p:nvPicPr>
              <p:cNvPr id="16" name="Shape 1407"/>
              <p:cNvPicPr preferRelativeResize="0"/>
              <p:nvPr/>
            </p:nvPicPr>
            <p:blipFill rotWithShape="1">
              <a:blip r:embed="rId3" cstate="print"/>
              <a:srcRect/>
              <a:stretch/>
            </p:blipFill>
            <p:spPr>
              <a:xfrm>
                <a:off x="-6629400" y="533400"/>
                <a:ext cx="8796338" cy="4859338"/>
              </a:xfrm>
              <a:prstGeom prst="rect">
                <a:avLst/>
              </a:prstGeom>
              <a:noFill/>
            </p:spPr>
          </p:pic>
          <p:sp>
            <p:nvSpPr>
              <p:cNvPr id="17" name="Shape 1408"/>
              <p:cNvSpPr/>
              <p:nvPr/>
            </p:nvSpPr>
            <p:spPr>
              <a:xfrm>
                <a:off x="-2438400" y="3581400"/>
                <a:ext cx="1295400" cy="1371599"/>
              </a:xfrm>
              <a:prstGeom prst="rect">
                <a:avLst/>
              </a:prstGeom>
              <a:noFill/>
              <a:ln w="9525" cap="flat">
                <a:solidFill>
                  <a:srgbClr val="FF0000"/>
                </a:solidFill>
                <a:prstDash val="solid"/>
                <a:round/>
                <a:headEnd type="none" w="med" len="med"/>
                <a:tailEnd type="none" w="med" len="med"/>
              </a:ln>
            </p:spPr>
            <p:txBody>
              <a:bodyPr lIns="91425" tIns="45700" rIns="91425" bIns="45700" anchor="ctr" anchorCtr="0">
                <a:normAutofit fontScale="92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grpSp>
        <p:pic>
          <p:nvPicPr>
            <p:cNvPr id="7" name="Shape 1410"/>
            <p:cNvPicPr preferRelativeResize="0"/>
            <p:nvPr/>
          </p:nvPicPr>
          <p:blipFill rotWithShape="1">
            <a:blip r:embed="rId4" cstate="print"/>
            <a:srcRect/>
            <a:stretch/>
          </p:blipFill>
          <p:spPr>
            <a:xfrm>
              <a:off x="611" y="4401516"/>
              <a:ext cx="2904228" cy="2096083"/>
            </a:xfrm>
            <a:prstGeom prst="rect">
              <a:avLst/>
            </a:prstGeom>
            <a:noFill/>
          </p:spPr>
        </p:pic>
        <p:pic>
          <p:nvPicPr>
            <p:cNvPr id="8" name="Shape 1411"/>
            <p:cNvPicPr preferRelativeResize="0"/>
            <p:nvPr/>
          </p:nvPicPr>
          <p:blipFill rotWithShape="1">
            <a:blip r:embed="rId5" cstate="print"/>
            <a:srcRect/>
            <a:stretch/>
          </p:blipFill>
          <p:spPr>
            <a:xfrm>
              <a:off x="221962" y="6333749"/>
              <a:ext cx="2666047" cy="426136"/>
            </a:xfrm>
            <a:prstGeom prst="rect">
              <a:avLst/>
            </a:prstGeom>
            <a:noFill/>
          </p:spPr>
        </p:pic>
        <p:sp>
          <p:nvSpPr>
            <p:cNvPr id="9" name="Shape 1412"/>
            <p:cNvSpPr/>
            <p:nvPr/>
          </p:nvSpPr>
          <p:spPr>
            <a:xfrm>
              <a:off x="611" y="6497599"/>
              <a:ext cx="221351" cy="262286"/>
            </a:xfrm>
            <a:prstGeom prst="rect">
              <a:avLst/>
            </a:prstGeom>
            <a:solidFill>
              <a:sysClr val="window" lastClr="FFFFFF"/>
            </a:solidFill>
            <a:ln>
              <a:noFill/>
            </a:ln>
          </p:spPr>
          <p:txBody>
            <a:bodyPr lIns="91425" tIns="45700" rIns="91425" bIns="45700" anchor="ctr" anchorCtr="0">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0" name="Shape 1413"/>
            <p:cNvSpPr/>
            <p:nvPr/>
          </p:nvSpPr>
          <p:spPr>
            <a:xfrm>
              <a:off x="2759707" y="6479045"/>
              <a:ext cx="145132" cy="280841"/>
            </a:xfrm>
            <a:prstGeom prst="rect">
              <a:avLst/>
            </a:prstGeom>
            <a:solidFill>
              <a:sysClr val="window" lastClr="FFFFFF"/>
            </a:solidFill>
            <a:ln>
              <a:noFill/>
            </a:ln>
          </p:spPr>
          <p:txBody>
            <a:bodyPr lIns="91425" tIns="45700" rIns="91425" bIns="45700" anchor="ctr" anchorCtr="0">
              <a:normAutofit fontScale="85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1" name="Shape 1423"/>
            <p:cNvSpPr/>
            <p:nvPr/>
          </p:nvSpPr>
          <p:spPr>
            <a:xfrm>
              <a:off x="344902" y="5552657"/>
              <a:ext cx="2517705" cy="478954"/>
            </a:xfrm>
            <a:custGeom>
              <a:avLst/>
              <a:gdLst>
                <a:gd name="connsiteX0" fmla="*/ 2941087 w 3006401"/>
                <a:gd name="connsiteY0" fmla="*/ 18662 h 843797"/>
                <a:gd name="connsiteX1" fmla="*/ 2838450 w 3006401"/>
                <a:gd name="connsiteY1" fmla="*/ 83976 h 843797"/>
                <a:gd name="connsiteX2" fmla="*/ 2754475 w 3006401"/>
                <a:gd name="connsiteY2" fmla="*/ 83976 h 843797"/>
                <a:gd name="connsiteX3" fmla="*/ 2651838 w 3006401"/>
                <a:gd name="connsiteY3" fmla="*/ 111968 h 843797"/>
                <a:gd name="connsiteX4" fmla="*/ 2605185 w 3006401"/>
                <a:gd name="connsiteY4" fmla="*/ 149290 h 843797"/>
                <a:gd name="connsiteX5" fmla="*/ 2511879 w 3006401"/>
                <a:gd name="connsiteY5" fmla="*/ 130629 h 843797"/>
                <a:gd name="connsiteX6" fmla="*/ 2427903 w 3006401"/>
                <a:gd name="connsiteY6" fmla="*/ 186613 h 843797"/>
                <a:gd name="connsiteX7" fmla="*/ 2334597 w 3006401"/>
                <a:gd name="connsiteY7" fmla="*/ 195943 h 843797"/>
                <a:gd name="connsiteX8" fmla="*/ 2250621 w 3006401"/>
                <a:gd name="connsiteY8" fmla="*/ 233266 h 843797"/>
                <a:gd name="connsiteX9" fmla="*/ 2147985 w 3006401"/>
                <a:gd name="connsiteY9" fmla="*/ 251927 h 843797"/>
                <a:gd name="connsiteX10" fmla="*/ 2082670 w 3006401"/>
                <a:gd name="connsiteY10" fmla="*/ 195943 h 843797"/>
                <a:gd name="connsiteX11" fmla="*/ 2036017 w 3006401"/>
                <a:gd name="connsiteY11" fmla="*/ 223935 h 843797"/>
                <a:gd name="connsiteX12" fmla="*/ 1980034 w 3006401"/>
                <a:gd name="connsiteY12" fmla="*/ 223935 h 843797"/>
                <a:gd name="connsiteX13" fmla="*/ 1933381 w 3006401"/>
                <a:gd name="connsiteY13" fmla="*/ 270588 h 843797"/>
                <a:gd name="connsiteX14" fmla="*/ 1877397 w 3006401"/>
                <a:gd name="connsiteY14" fmla="*/ 279919 h 843797"/>
                <a:gd name="connsiteX15" fmla="*/ 1858736 w 3006401"/>
                <a:gd name="connsiteY15" fmla="*/ 270588 h 843797"/>
                <a:gd name="connsiteX16" fmla="*/ 1802752 w 3006401"/>
                <a:gd name="connsiteY16" fmla="*/ 289249 h 843797"/>
                <a:gd name="connsiteX17" fmla="*/ 1728107 w 3006401"/>
                <a:gd name="connsiteY17" fmla="*/ 289249 h 843797"/>
                <a:gd name="connsiteX18" fmla="*/ 1662793 w 3006401"/>
                <a:gd name="connsiteY18" fmla="*/ 317241 h 843797"/>
                <a:gd name="connsiteX19" fmla="*/ 1616140 w 3006401"/>
                <a:gd name="connsiteY19" fmla="*/ 345233 h 843797"/>
                <a:gd name="connsiteX20" fmla="*/ 1541495 w 3006401"/>
                <a:gd name="connsiteY20" fmla="*/ 363894 h 843797"/>
                <a:gd name="connsiteX21" fmla="*/ 1466850 w 3006401"/>
                <a:gd name="connsiteY21" fmla="*/ 363894 h 843797"/>
                <a:gd name="connsiteX22" fmla="*/ 0 w 3006401"/>
                <a:gd name="connsiteY22" fmla="*/ 843797 h 843797"/>
                <a:gd name="connsiteX23" fmla="*/ 3006401 w 3006401"/>
                <a:gd name="connsiteY23" fmla="*/ 587829 h 843797"/>
                <a:gd name="connsiteX24" fmla="*/ 2987740 w 3006401"/>
                <a:gd name="connsiteY24" fmla="*/ 0 h 843797"/>
                <a:gd name="connsiteX25" fmla="*/ 2941087 w 3006401"/>
                <a:gd name="connsiteY25" fmla="*/ 18662 h 843797"/>
                <a:gd name="connsiteX0" fmla="*/ 2941087 w 3031749"/>
                <a:gd name="connsiteY0" fmla="*/ 18662 h 843797"/>
                <a:gd name="connsiteX1" fmla="*/ 2838450 w 3031749"/>
                <a:gd name="connsiteY1" fmla="*/ 83976 h 843797"/>
                <a:gd name="connsiteX2" fmla="*/ 2754475 w 3031749"/>
                <a:gd name="connsiteY2" fmla="*/ 83976 h 843797"/>
                <a:gd name="connsiteX3" fmla="*/ 2651838 w 3031749"/>
                <a:gd name="connsiteY3" fmla="*/ 111968 h 843797"/>
                <a:gd name="connsiteX4" fmla="*/ 2605185 w 3031749"/>
                <a:gd name="connsiteY4" fmla="*/ 149290 h 843797"/>
                <a:gd name="connsiteX5" fmla="*/ 2511879 w 3031749"/>
                <a:gd name="connsiteY5" fmla="*/ 130629 h 843797"/>
                <a:gd name="connsiteX6" fmla="*/ 2427903 w 3031749"/>
                <a:gd name="connsiteY6" fmla="*/ 186613 h 843797"/>
                <a:gd name="connsiteX7" fmla="*/ 2334597 w 3031749"/>
                <a:gd name="connsiteY7" fmla="*/ 195943 h 843797"/>
                <a:gd name="connsiteX8" fmla="*/ 2250621 w 3031749"/>
                <a:gd name="connsiteY8" fmla="*/ 233266 h 843797"/>
                <a:gd name="connsiteX9" fmla="*/ 2147985 w 3031749"/>
                <a:gd name="connsiteY9" fmla="*/ 251927 h 843797"/>
                <a:gd name="connsiteX10" fmla="*/ 2082670 w 3031749"/>
                <a:gd name="connsiteY10" fmla="*/ 195943 h 843797"/>
                <a:gd name="connsiteX11" fmla="*/ 2036017 w 3031749"/>
                <a:gd name="connsiteY11" fmla="*/ 223935 h 843797"/>
                <a:gd name="connsiteX12" fmla="*/ 1980034 w 3031749"/>
                <a:gd name="connsiteY12" fmla="*/ 223935 h 843797"/>
                <a:gd name="connsiteX13" fmla="*/ 1933381 w 3031749"/>
                <a:gd name="connsiteY13" fmla="*/ 270588 h 843797"/>
                <a:gd name="connsiteX14" fmla="*/ 1877397 w 3031749"/>
                <a:gd name="connsiteY14" fmla="*/ 279919 h 843797"/>
                <a:gd name="connsiteX15" fmla="*/ 1858736 w 3031749"/>
                <a:gd name="connsiteY15" fmla="*/ 270588 h 843797"/>
                <a:gd name="connsiteX16" fmla="*/ 1802752 w 3031749"/>
                <a:gd name="connsiteY16" fmla="*/ 289249 h 843797"/>
                <a:gd name="connsiteX17" fmla="*/ 1728107 w 3031749"/>
                <a:gd name="connsiteY17" fmla="*/ 289249 h 843797"/>
                <a:gd name="connsiteX18" fmla="*/ 1662793 w 3031749"/>
                <a:gd name="connsiteY18" fmla="*/ 317241 h 843797"/>
                <a:gd name="connsiteX19" fmla="*/ 1616140 w 3031749"/>
                <a:gd name="connsiteY19" fmla="*/ 345233 h 843797"/>
                <a:gd name="connsiteX20" fmla="*/ 1541495 w 3031749"/>
                <a:gd name="connsiteY20" fmla="*/ 363894 h 843797"/>
                <a:gd name="connsiteX21" fmla="*/ 1466850 w 3031749"/>
                <a:gd name="connsiteY21" fmla="*/ 363894 h 843797"/>
                <a:gd name="connsiteX22" fmla="*/ 0 w 3031749"/>
                <a:gd name="connsiteY22" fmla="*/ 843797 h 843797"/>
                <a:gd name="connsiteX23" fmla="*/ 3031749 w 3031749"/>
                <a:gd name="connsiteY23" fmla="*/ 818200 h 843797"/>
                <a:gd name="connsiteX24" fmla="*/ 2987740 w 3031749"/>
                <a:gd name="connsiteY24" fmla="*/ 0 h 843797"/>
                <a:gd name="connsiteX25" fmla="*/ 2941087 w 3031749"/>
                <a:gd name="connsiteY25" fmla="*/ 18662 h 843797"/>
                <a:gd name="connsiteX0" fmla="*/ 3181894 w 3272556"/>
                <a:gd name="connsiteY0" fmla="*/ 18662 h 818200"/>
                <a:gd name="connsiteX1" fmla="*/ 3079257 w 3272556"/>
                <a:gd name="connsiteY1" fmla="*/ 83976 h 818200"/>
                <a:gd name="connsiteX2" fmla="*/ 2995282 w 3272556"/>
                <a:gd name="connsiteY2" fmla="*/ 83976 h 818200"/>
                <a:gd name="connsiteX3" fmla="*/ 2892645 w 3272556"/>
                <a:gd name="connsiteY3" fmla="*/ 111968 h 818200"/>
                <a:gd name="connsiteX4" fmla="*/ 2845992 w 3272556"/>
                <a:gd name="connsiteY4" fmla="*/ 149290 h 818200"/>
                <a:gd name="connsiteX5" fmla="*/ 2752686 w 3272556"/>
                <a:gd name="connsiteY5" fmla="*/ 130629 h 818200"/>
                <a:gd name="connsiteX6" fmla="*/ 2668710 w 3272556"/>
                <a:gd name="connsiteY6" fmla="*/ 186613 h 818200"/>
                <a:gd name="connsiteX7" fmla="*/ 2575404 w 3272556"/>
                <a:gd name="connsiteY7" fmla="*/ 195943 h 818200"/>
                <a:gd name="connsiteX8" fmla="*/ 2491428 w 3272556"/>
                <a:gd name="connsiteY8" fmla="*/ 233266 h 818200"/>
                <a:gd name="connsiteX9" fmla="*/ 2388792 w 3272556"/>
                <a:gd name="connsiteY9" fmla="*/ 251927 h 818200"/>
                <a:gd name="connsiteX10" fmla="*/ 2323477 w 3272556"/>
                <a:gd name="connsiteY10" fmla="*/ 195943 h 818200"/>
                <a:gd name="connsiteX11" fmla="*/ 2276824 w 3272556"/>
                <a:gd name="connsiteY11" fmla="*/ 223935 h 818200"/>
                <a:gd name="connsiteX12" fmla="*/ 2220841 w 3272556"/>
                <a:gd name="connsiteY12" fmla="*/ 223935 h 818200"/>
                <a:gd name="connsiteX13" fmla="*/ 2174188 w 3272556"/>
                <a:gd name="connsiteY13" fmla="*/ 270588 h 818200"/>
                <a:gd name="connsiteX14" fmla="*/ 2118204 w 3272556"/>
                <a:gd name="connsiteY14" fmla="*/ 279919 h 818200"/>
                <a:gd name="connsiteX15" fmla="*/ 2099543 w 3272556"/>
                <a:gd name="connsiteY15" fmla="*/ 270588 h 818200"/>
                <a:gd name="connsiteX16" fmla="*/ 2043559 w 3272556"/>
                <a:gd name="connsiteY16" fmla="*/ 289249 h 818200"/>
                <a:gd name="connsiteX17" fmla="*/ 1968914 w 3272556"/>
                <a:gd name="connsiteY17" fmla="*/ 289249 h 818200"/>
                <a:gd name="connsiteX18" fmla="*/ 1903600 w 3272556"/>
                <a:gd name="connsiteY18" fmla="*/ 317241 h 818200"/>
                <a:gd name="connsiteX19" fmla="*/ 1856947 w 3272556"/>
                <a:gd name="connsiteY19" fmla="*/ 345233 h 818200"/>
                <a:gd name="connsiteX20" fmla="*/ 1782302 w 3272556"/>
                <a:gd name="connsiteY20" fmla="*/ 363894 h 818200"/>
                <a:gd name="connsiteX21" fmla="*/ 1707657 w 3272556"/>
                <a:gd name="connsiteY21" fmla="*/ 363894 h 818200"/>
                <a:gd name="connsiteX22" fmla="*/ 0 w 3272556"/>
                <a:gd name="connsiteY22" fmla="*/ 626225 h 818200"/>
                <a:gd name="connsiteX23" fmla="*/ 3272556 w 3272556"/>
                <a:gd name="connsiteY23" fmla="*/ 818200 h 818200"/>
                <a:gd name="connsiteX24" fmla="*/ 3228547 w 3272556"/>
                <a:gd name="connsiteY24" fmla="*/ 0 h 818200"/>
                <a:gd name="connsiteX25" fmla="*/ 3181894 w 3272556"/>
                <a:gd name="connsiteY25" fmla="*/ 18662 h 818200"/>
                <a:gd name="connsiteX0" fmla="*/ 3181894 w 3259882"/>
                <a:gd name="connsiteY0" fmla="*/ 18662 h 626225"/>
                <a:gd name="connsiteX1" fmla="*/ 3079257 w 3259882"/>
                <a:gd name="connsiteY1" fmla="*/ 83976 h 626225"/>
                <a:gd name="connsiteX2" fmla="*/ 2995282 w 3259882"/>
                <a:gd name="connsiteY2" fmla="*/ 83976 h 626225"/>
                <a:gd name="connsiteX3" fmla="*/ 2892645 w 3259882"/>
                <a:gd name="connsiteY3" fmla="*/ 111968 h 626225"/>
                <a:gd name="connsiteX4" fmla="*/ 2845992 w 3259882"/>
                <a:gd name="connsiteY4" fmla="*/ 149290 h 626225"/>
                <a:gd name="connsiteX5" fmla="*/ 2752686 w 3259882"/>
                <a:gd name="connsiteY5" fmla="*/ 130629 h 626225"/>
                <a:gd name="connsiteX6" fmla="*/ 2668710 w 3259882"/>
                <a:gd name="connsiteY6" fmla="*/ 186613 h 626225"/>
                <a:gd name="connsiteX7" fmla="*/ 2575404 w 3259882"/>
                <a:gd name="connsiteY7" fmla="*/ 195943 h 626225"/>
                <a:gd name="connsiteX8" fmla="*/ 2491428 w 3259882"/>
                <a:gd name="connsiteY8" fmla="*/ 233266 h 626225"/>
                <a:gd name="connsiteX9" fmla="*/ 2388792 w 3259882"/>
                <a:gd name="connsiteY9" fmla="*/ 251927 h 626225"/>
                <a:gd name="connsiteX10" fmla="*/ 2323477 w 3259882"/>
                <a:gd name="connsiteY10" fmla="*/ 195943 h 626225"/>
                <a:gd name="connsiteX11" fmla="*/ 2276824 w 3259882"/>
                <a:gd name="connsiteY11" fmla="*/ 223935 h 626225"/>
                <a:gd name="connsiteX12" fmla="*/ 2220841 w 3259882"/>
                <a:gd name="connsiteY12" fmla="*/ 223935 h 626225"/>
                <a:gd name="connsiteX13" fmla="*/ 2174188 w 3259882"/>
                <a:gd name="connsiteY13" fmla="*/ 270588 h 626225"/>
                <a:gd name="connsiteX14" fmla="*/ 2118204 w 3259882"/>
                <a:gd name="connsiteY14" fmla="*/ 279919 h 626225"/>
                <a:gd name="connsiteX15" fmla="*/ 2099543 w 3259882"/>
                <a:gd name="connsiteY15" fmla="*/ 270588 h 626225"/>
                <a:gd name="connsiteX16" fmla="*/ 2043559 w 3259882"/>
                <a:gd name="connsiteY16" fmla="*/ 289249 h 626225"/>
                <a:gd name="connsiteX17" fmla="*/ 1968914 w 3259882"/>
                <a:gd name="connsiteY17" fmla="*/ 289249 h 626225"/>
                <a:gd name="connsiteX18" fmla="*/ 1903600 w 3259882"/>
                <a:gd name="connsiteY18" fmla="*/ 317241 h 626225"/>
                <a:gd name="connsiteX19" fmla="*/ 1856947 w 3259882"/>
                <a:gd name="connsiteY19" fmla="*/ 345233 h 626225"/>
                <a:gd name="connsiteX20" fmla="*/ 1782302 w 3259882"/>
                <a:gd name="connsiteY20" fmla="*/ 363894 h 626225"/>
                <a:gd name="connsiteX21" fmla="*/ 1707657 w 3259882"/>
                <a:gd name="connsiteY21" fmla="*/ 363894 h 626225"/>
                <a:gd name="connsiteX22" fmla="*/ 0 w 3259882"/>
                <a:gd name="connsiteY22" fmla="*/ 626225 h 626225"/>
                <a:gd name="connsiteX23" fmla="*/ 3259882 w 3259882"/>
                <a:gd name="connsiteY23" fmla="*/ 600627 h 626225"/>
                <a:gd name="connsiteX24" fmla="*/ 3228547 w 3259882"/>
                <a:gd name="connsiteY24" fmla="*/ 0 h 626225"/>
                <a:gd name="connsiteX25" fmla="*/ 3181894 w 3259882"/>
                <a:gd name="connsiteY25" fmla="*/ 18662 h 62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59882" h="626225" extrusionOk="0">
                  <a:moveTo>
                    <a:pt x="3181894" y="18662"/>
                  </a:moveTo>
                  <a:lnTo>
                    <a:pt x="3079257" y="83976"/>
                  </a:lnTo>
                  <a:lnTo>
                    <a:pt x="2995282" y="83976"/>
                  </a:lnTo>
                  <a:lnTo>
                    <a:pt x="2892645" y="111968"/>
                  </a:lnTo>
                  <a:lnTo>
                    <a:pt x="2845992" y="149290"/>
                  </a:lnTo>
                  <a:lnTo>
                    <a:pt x="2752686" y="130629"/>
                  </a:lnTo>
                  <a:lnTo>
                    <a:pt x="2668710" y="186613"/>
                  </a:lnTo>
                  <a:lnTo>
                    <a:pt x="2575404" y="195943"/>
                  </a:lnTo>
                  <a:lnTo>
                    <a:pt x="2491428" y="233266"/>
                  </a:lnTo>
                  <a:lnTo>
                    <a:pt x="2388792" y="251927"/>
                  </a:lnTo>
                  <a:lnTo>
                    <a:pt x="2323477" y="195943"/>
                  </a:lnTo>
                  <a:lnTo>
                    <a:pt x="2276824" y="223935"/>
                  </a:lnTo>
                  <a:lnTo>
                    <a:pt x="2220841" y="223935"/>
                  </a:lnTo>
                  <a:lnTo>
                    <a:pt x="2174188" y="270588"/>
                  </a:lnTo>
                  <a:lnTo>
                    <a:pt x="2118204" y="279919"/>
                  </a:lnTo>
                  <a:lnTo>
                    <a:pt x="2099543" y="270588"/>
                  </a:lnTo>
                  <a:lnTo>
                    <a:pt x="2043559" y="289249"/>
                  </a:lnTo>
                  <a:lnTo>
                    <a:pt x="1968914" y="289249"/>
                  </a:lnTo>
                  <a:lnTo>
                    <a:pt x="1903600" y="317241"/>
                  </a:lnTo>
                  <a:lnTo>
                    <a:pt x="1856947" y="345233"/>
                  </a:lnTo>
                  <a:lnTo>
                    <a:pt x="1782302" y="363894"/>
                  </a:lnTo>
                  <a:lnTo>
                    <a:pt x="1707657" y="363894"/>
                  </a:lnTo>
                  <a:lnTo>
                    <a:pt x="0" y="626225"/>
                  </a:lnTo>
                  <a:lnTo>
                    <a:pt x="3259882" y="600627"/>
                  </a:lnTo>
                  <a:lnTo>
                    <a:pt x="3228547" y="0"/>
                  </a:lnTo>
                  <a:lnTo>
                    <a:pt x="3181894" y="18662"/>
                  </a:lnTo>
                  <a:close/>
                </a:path>
              </a:pathLst>
            </a:custGeom>
            <a:solidFill>
              <a:srgbClr val="0066FF">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2" name="Shape 1424"/>
            <p:cNvSpPr txBox="1"/>
            <p:nvPr/>
          </p:nvSpPr>
          <p:spPr>
            <a:xfrm>
              <a:off x="1928160" y="5823837"/>
              <a:ext cx="859652"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sea level rise</a:t>
              </a:r>
            </a:p>
          </p:txBody>
        </p:sp>
        <p:sp>
          <p:nvSpPr>
            <p:cNvPr id="13" name="Shape 1426"/>
            <p:cNvSpPr/>
            <p:nvPr/>
          </p:nvSpPr>
          <p:spPr>
            <a:xfrm>
              <a:off x="1431434" y="4603526"/>
              <a:ext cx="1414178" cy="1269254"/>
            </a:xfrm>
            <a:custGeom>
              <a:avLst/>
              <a:gdLst>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0 w 1831054"/>
                <a:gd name="connsiteY49" fmla="*/ 1659527 h 1659527"/>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146167 w 1831054"/>
                <a:gd name="connsiteY49" fmla="*/ 1586067 h 1659527"/>
                <a:gd name="connsiteX50" fmla="*/ 0 w 1831054"/>
                <a:gd name="connsiteY50" fmla="*/ 1659527 h 16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31054" h="1659527" extrusionOk="0">
                  <a:moveTo>
                    <a:pt x="0" y="1659527"/>
                  </a:moveTo>
                  <a:lnTo>
                    <a:pt x="384810" y="1576873"/>
                  </a:lnTo>
                  <a:lnTo>
                    <a:pt x="450124" y="1548882"/>
                  </a:lnTo>
                  <a:lnTo>
                    <a:pt x="534099" y="1539551"/>
                  </a:lnTo>
                  <a:lnTo>
                    <a:pt x="599414" y="1492898"/>
                  </a:lnTo>
                  <a:lnTo>
                    <a:pt x="674059" y="1520890"/>
                  </a:lnTo>
                  <a:lnTo>
                    <a:pt x="748703" y="1502229"/>
                  </a:lnTo>
                  <a:lnTo>
                    <a:pt x="814018" y="1492898"/>
                  </a:lnTo>
                  <a:lnTo>
                    <a:pt x="851340" y="1464906"/>
                  </a:lnTo>
                  <a:lnTo>
                    <a:pt x="916654" y="1446245"/>
                  </a:lnTo>
                  <a:lnTo>
                    <a:pt x="1009961" y="1483567"/>
                  </a:lnTo>
                  <a:lnTo>
                    <a:pt x="1140589" y="1418253"/>
                  </a:lnTo>
                  <a:lnTo>
                    <a:pt x="1243226" y="1446245"/>
                  </a:lnTo>
                  <a:lnTo>
                    <a:pt x="1373854" y="1380931"/>
                  </a:lnTo>
                  <a:lnTo>
                    <a:pt x="1429838" y="1390261"/>
                  </a:lnTo>
                  <a:lnTo>
                    <a:pt x="1513814" y="1334278"/>
                  </a:lnTo>
                  <a:lnTo>
                    <a:pt x="1625781" y="1334278"/>
                  </a:lnTo>
                  <a:lnTo>
                    <a:pt x="1737748" y="1278294"/>
                  </a:lnTo>
                  <a:lnTo>
                    <a:pt x="1831054" y="1231641"/>
                  </a:lnTo>
                  <a:lnTo>
                    <a:pt x="1831054" y="0"/>
                  </a:lnTo>
                  <a:lnTo>
                    <a:pt x="1765740" y="74645"/>
                  </a:lnTo>
                  <a:lnTo>
                    <a:pt x="1747079" y="139959"/>
                  </a:lnTo>
                  <a:lnTo>
                    <a:pt x="1663103" y="195943"/>
                  </a:lnTo>
                  <a:lnTo>
                    <a:pt x="1635112" y="111967"/>
                  </a:lnTo>
                  <a:lnTo>
                    <a:pt x="1597789" y="149290"/>
                  </a:lnTo>
                  <a:lnTo>
                    <a:pt x="1551136" y="223935"/>
                  </a:lnTo>
                  <a:lnTo>
                    <a:pt x="1551136" y="223935"/>
                  </a:lnTo>
                  <a:lnTo>
                    <a:pt x="1429838" y="214604"/>
                  </a:lnTo>
                  <a:lnTo>
                    <a:pt x="1364524" y="289249"/>
                  </a:lnTo>
                  <a:lnTo>
                    <a:pt x="1308540" y="326571"/>
                  </a:lnTo>
                  <a:lnTo>
                    <a:pt x="1187242" y="326571"/>
                  </a:lnTo>
                  <a:lnTo>
                    <a:pt x="1187242" y="326571"/>
                  </a:lnTo>
                  <a:lnTo>
                    <a:pt x="1131259" y="401216"/>
                  </a:lnTo>
                  <a:lnTo>
                    <a:pt x="1121928" y="503853"/>
                  </a:lnTo>
                  <a:lnTo>
                    <a:pt x="1075275" y="615820"/>
                  </a:lnTo>
                  <a:lnTo>
                    <a:pt x="1037952" y="625151"/>
                  </a:lnTo>
                  <a:lnTo>
                    <a:pt x="963307" y="494522"/>
                  </a:lnTo>
                  <a:lnTo>
                    <a:pt x="897993" y="466531"/>
                  </a:lnTo>
                  <a:lnTo>
                    <a:pt x="879332" y="550506"/>
                  </a:lnTo>
                  <a:lnTo>
                    <a:pt x="832679" y="690465"/>
                  </a:lnTo>
                  <a:lnTo>
                    <a:pt x="795356" y="755780"/>
                  </a:lnTo>
                  <a:lnTo>
                    <a:pt x="720712" y="755780"/>
                  </a:lnTo>
                  <a:lnTo>
                    <a:pt x="664728" y="718457"/>
                  </a:lnTo>
                  <a:lnTo>
                    <a:pt x="636736" y="615820"/>
                  </a:lnTo>
                  <a:lnTo>
                    <a:pt x="580752" y="755780"/>
                  </a:lnTo>
                  <a:lnTo>
                    <a:pt x="478116" y="951722"/>
                  </a:lnTo>
                  <a:lnTo>
                    <a:pt x="422132" y="1156996"/>
                  </a:lnTo>
                  <a:lnTo>
                    <a:pt x="328826" y="1362269"/>
                  </a:lnTo>
                  <a:lnTo>
                    <a:pt x="300834" y="1408922"/>
                  </a:lnTo>
                  <a:cubicBezTo>
                    <a:pt x="249278" y="1442373"/>
                    <a:pt x="197723" y="1552616"/>
                    <a:pt x="146167" y="1586067"/>
                  </a:cubicBezTo>
                  <a:lnTo>
                    <a:pt x="0" y="1659527"/>
                  </a:lnTo>
                  <a:close/>
                </a:path>
              </a:pathLst>
            </a:custGeom>
            <a:solidFill>
              <a:srgbClr val="FF0000">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4" name="Shape 1427"/>
            <p:cNvSpPr txBox="1"/>
            <p:nvPr/>
          </p:nvSpPr>
          <p:spPr>
            <a:xfrm>
              <a:off x="1942573" y="5281207"/>
              <a:ext cx="770313"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subsidence</a:t>
              </a:r>
            </a:p>
          </p:txBody>
        </p:sp>
        <p:cxnSp>
          <p:nvCxnSpPr>
            <p:cNvPr id="15" name="Straight Arrow Connector 14"/>
            <p:cNvCxnSpPr/>
            <p:nvPr/>
          </p:nvCxnSpPr>
          <p:spPr>
            <a:xfrm flipV="1">
              <a:off x="2057400" y="5147406"/>
              <a:ext cx="0" cy="1024794"/>
            </a:xfrm>
            <a:prstGeom prst="straightConnector1">
              <a:avLst/>
            </a:prstGeom>
            <a:noFill/>
            <a:ln w="25400" cap="flat" cmpd="sng" algn="ctr">
              <a:solidFill>
                <a:sysClr val="windowText" lastClr="000000"/>
              </a:solidFill>
              <a:prstDash val="solid"/>
              <a:tailEnd type="arrow"/>
            </a:ln>
            <a:effectLst/>
          </p:spPr>
        </p:cxnSp>
      </p:grpSp>
      <p:sp>
        <p:nvSpPr>
          <p:cNvPr id="29" name="TextBox 28"/>
          <p:cNvSpPr txBox="1"/>
          <p:nvPr/>
        </p:nvSpPr>
        <p:spPr>
          <a:xfrm>
            <a:off x="457200" y="1004080"/>
            <a:ext cx="1075936"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1985</a:t>
            </a:r>
          </a:p>
        </p:txBody>
      </p:sp>
      <p:sp>
        <p:nvSpPr>
          <p:cNvPr id="30" name="TextBox 29"/>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Subsidence and Land Loss</a:t>
            </a:r>
          </a:p>
        </p:txBody>
      </p:sp>
      <p:sp>
        <p:nvSpPr>
          <p:cNvPr id="31" name="Freeform 30"/>
          <p:cNvSpPr/>
          <p:nvPr/>
        </p:nvSpPr>
        <p:spPr>
          <a:xfrm>
            <a:off x="380999" y="2185187"/>
            <a:ext cx="3457172" cy="341685"/>
          </a:xfrm>
          <a:custGeom>
            <a:avLst/>
            <a:gdLst>
              <a:gd name="connsiteX0" fmla="*/ 0 w 5019675"/>
              <a:gd name="connsiteY0" fmla="*/ 95250 h 438150"/>
              <a:gd name="connsiteX1" fmla="*/ 419100 w 5019675"/>
              <a:gd name="connsiteY1" fmla="*/ 0 h 438150"/>
              <a:gd name="connsiteX2" fmla="*/ 952500 w 5019675"/>
              <a:gd name="connsiteY2" fmla="*/ 28575 h 438150"/>
              <a:gd name="connsiteX3" fmla="*/ 1562100 w 5019675"/>
              <a:gd name="connsiteY3" fmla="*/ 85725 h 438150"/>
              <a:gd name="connsiteX4" fmla="*/ 2133600 w 5019675"/>
              <a:gd name="connsiteY4" fmla="*/ 228600 h 438150"/>
              <a:gd name="connsiteX5" fmla="*/ 2524125 w 5019675"/>
              <a:gd name="connsiteY5" fmla="*/ 333375 h 438150"/>
              <a:gd name="connsiteX6" fmla="*/ 3267075 w 5019675"/>
              <a:gd name="connsiteY6" fmla="*/ 352425 h 438150"/>
              <a:gd name="connsiteX7" fmla="*/ 3686175 w 5019675"/>
              <a:gd name="connsiteY7" fmla="*/ 438150 h 438150"/>
              <a:gd name="connsiteX8" fmla="*/ 4581525 w 5019675"/>
              <a:gd name="connsiteY8" fmla="*/ 419100 h 438150"/>
              <a:gd name="connsiteX9" fmla="*/ 5019675 w 5019675"/>
              <a:gd name="connsiteY9" fmla="*/ 361950 h 438150"/>
              <a:gd name="connsiteX0" fmla="*/ 0 w 5019675"/>
              <a:gd name="connsiteY0" fmla="*/ 95250 h 419100"/>
              <a:gd name="connsiteX1" fmla="*/ 419100 w 5019675"/>
              <a:gd name="connsiteY1" fmla="*/ 0 h 419100"/>
              <a:gd name="connsiteX2" fmla="*/ 952500 w 5019675"/>
              <a:gd name="connsiteY2" fmla="*/ 28575 h 419100"/>
              <a:gd name="connsiteX3" fmla="*/ 1562100 w 5019675"/>
              <a:gd name="connsiteY3" fmla="*/ 85725 h 419100"/>
              <a:gd name="connsiteX4" fmla="*/ 2133600 w 5019675"/>
              <a:gd name="connsiteY4" fmla="*/ 228600 h 419100"/>
              <a:gd name="connsiteX5" fmla="*/ 2524125 w 5019675"/>
              <a:gd name="connsiteY5" fmla="*/ 333375 h 419100"/>
              <a:gd name="connsiteX6" fmla="*/ 3267075 w 5019675"/>
              <a:gd name="connsiteY6" fmla="*/ 352425 h 419100"/>
              <a:gd name="connsiteX7" fmla="*/ 3614884 w 5019675"/>
              <a:gd name="connsiteY7" fmla="*/ 331213 h 419100"/>
              <a:gd name="connsiteX8" fmla="*/ 4581525 w 5019675"/>
              <a:gd name="connsiteY8" fmla="*/ 419100 h 419100"/>
              <a:gd name="connsiteX9" fmla="*/ 5019675 w 5019675"/>
              <a:gd name="connsiteY9" fmla="*/ 361950 h 419100"/>
              <a:gd name="connsiteX0" fmla="*/ 0 w 5019675"/>
              <a:gd name="connsiteY0" fmla="*/ 95250 h 361950"/>
              <a:gd name="connsiteX1" fmla="*/ 419100 w 5019675"/>
              <a:gd name="connsiteY1" fmla="*/ 0 h 361950"/>
              <a:gd name="connsiteX2" fmla="*/ 952500 w 5019675"/>
              <a:gd name="connsiteY2" fmla="*/ 28575 h 361950"/>
              <a:gd name="connsiteX3" fmla="*/ 1562100 w 5019675"/>
              <a:gd name="connsiteY3" fmla="*/ 85725 h 361950"/>
              <a:gd name="connsiteX4" fmla="*/ 2133600 w 5019675"/>
              <a:gd name="connsiteY4" fmla="*/ 228600 h 361950"/>
              <a:gd name="connsiteX5" fmla="*/ 2524125 w 5019675"/>
              <a:gd name="connsiteY5" fmla="*/ 333375 h 361950"/>
              <a:gd name="connsiteX6" fmla="*/ 3267075 w 5019675"/>
              <a:gd name="connsiteY6" fmla="*/ 352425 h 361950"/>
              <a:gd name="connsiteX7" fmla="*/ 3614884 w 5019675"/>
              <a:gd name="connsiteY7" fmla="*/ 331213 h 361950"/>
              <a:gd name="connsiteX8" fmla="*/ 3987430 w 5019675"/>
              <a:gd name="connsiteY8" fmla="*/ 157699 h 361950"/>
              <a:gd name="connsiteX9" fmla="*/ 5019675 w 5019675"/>
              <a:gd name="connsiteY9" fmla="*/ 361950 h 361950"/>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614884 w 3987430"/>
              <a:gd name="connsiteY7" fmla="*/ 331213 h 352425"/>
              <a:gd name="connsiteX8" fmla="*/ 3987430 w 3987430"/>
              <a:gd name="connsiteY8" fmla="*/ 157699 h 352425"/>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472300 w 3987430"/>
              <a:gd name="connsiteY7" fmla="*/ 283685 h 352425"/>
              <a:gd name="connsiteX8" fmla="*/ 3987430 w 3987430"/>
              <a:gd name="connsiteY8" fmla="*/ 157699 h 352425"/>
              <a:gd name="connsiteX0" fmla="*/ 0 w 3773555"/>
              <a:gd name="connsiteY0" fmla="*/ 115778 h 372953"/>
              <a:gd name="connsiteX1" fmla="*/ 419100 w 3773555"/>
              <a:gd name="connsiteY1" fmla="*/ 20528 h 372953"/>
              <a:gd name="connsiteX2" fmla="*/ 952500 w 3773555"/>
              <a:gd name="connsiteY2" fmla="*/ 49103 h 372953"/>
              <a:gd name="connsiteX3" fmla="*/ 1562100 w 3773555"/>
              <a:gd name="connsiteY3" fmla="*/ 106253 h 372953"/>
              <a:gd name="connsiteX4" fmla="*/ 2133600 w 3773555"/>
              <a:gd name="connsiteY4" fmla="*/ 249128 h 372953"/>
              <a:gd name="connsiteX5" fmla="*/ 2524125 w 3773555"/>
              <a:gd name="connsiteY5" fmla="*/ 353903 h 372953"/>
              <a:gd name="connsiteX6" fmla="*/ 3267075 w 3773555"/>
              <a:gd name="connsiteY6" fmla="*/ 372953 h 372953"/>
              <a:gd name="connsiteX7" fmla="*/ 3472300 w 3773555"/>
              <a:gd name="connsiteY7" fmla="*/ 304213 h 372953"/>
              <a:gd name="connsiteX8" fmla="*/ 3773555 w 3773555"/>
              <a:gd name="connsiteY8" fmla="*/ 0 h 3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3555" h="372953">
                <a:moveTo>
                  <a:pt x="0" y="115778"/>
                </a:moveTo>
                <a:lnTo>
                  <a:pt x="419100" y="20528"/>
                </a:lnTo>
                <a:lnTo>
                  <a:pt x="952500" y="49103"/>
                </a:lnTo>
                <a:lnTo>
                  <a:pt x="1562100" y="106253"/>
                </a:lnTo>
                <a:lnTo>
                  <a:pt x="2133600" y="249128"/>
                </a:lnTo>
                <a:lnTo>
                  <a:pt x="2524125" y="353903"/>
                </a:lnTo>
                <a:lnTo>
                  <a:pt x="3267075" y="372953"/>
                </a:lnTo>
                <a:lnTo>
                  <a:pt x="3472300" y="304213"/>
                </a:lnTo>
                <a:lnTo>
                  <a:pt x="3773555" y="0"/>
                </a:lnTo>
              </a:path>
            </a:pathLst>
          </a:custGeom>
          <a:noFill/>
          <a:ln w="12700" cap="flat" cmpd="sng" algn="ctr">
            <a:solidFill>
              <a:srgbClr val="FFFF00"/>
            </a:solidFill>
            <a:prstDash val="sysDash"/>
          </a:ln>
          <a:effectLst/>
        </p:spPr>
        <p:txBody>
          <a:bodyPr rtlCol="0" anchor="ctr"/>
          <a:lstStyle/>
          <a:p>
            <a:pPr algn="ctr"/>
            <a:endParaRPr lang="en-US">
              <a:solidFill>
                <a:prstClr val="black"/>
              </a:solidFill>
              <a:latin typeface="Constantia"/>
            </a:endParaRPr>
          </a:p>
        </p:txBody>
      </p:sp>
    </p:spTree>
    <p:extLst>
      <p:ext uri="{BB962C8B-B14F-4D97-AF65-F5344CB8AC3E}">
        <p14:creationId xmlns:p14="http://schemas.microsoft.com/office/powerpoint/2010/main" val="7643745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792" y="1977109"/>
            <a:ext cx="5026408" cy="350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852160" y="3124200"/>
            <a:ext cx="2904228" cy="2358370"/>
            <a:chOff x="611" y="4401516"/>
            <a:chExt cx="2904228" cy="2358370"/>
          </a:xfrm>
        </p:grpSpPr>
        <p:grpSp>
          <p:nvGrpSpPr>
            <p:cNvPr id="6" name="Shape 1406"/>
            <p:cNvGrpSpPr/>
            <p:nvPr/>
          </p:nvGrpSpPr>
          <p:grpSpPr>
            <a:xfrm>
              <a:off x="261030" y="4421036"/>
              <a:ext cx="2038103" cy="1114969"/>
              <a:chOff x="-6629400" y="533400"/>
              <a:chExt cx="8796338" cy="4859338"/>
            </a:xfrm>
          </p:grpSpPr>
          <p:pic>
            <p:nvPicPr>
              <p:cNvPr id="16" name="Shape 1407"/>
              <p:cNvPicPr preferRelativeResize="0"/>
              <p:nvPr/>
            </p:nvPicPr>
            <p:blipFill rotWithShape="1">
              <a:blip r:embed="rId3" cstate="print"/>
              <a:srcRect/>
              <a:stretch/>
            </p:blipFill>
            <p:spPr>
              <a:xfrm>
                <a:off x="-6629400" y="533400"/>
                <a:ext cx="8796338" cy="4859338"/>
              </a:xfrm>
              <a:prstGeom prst="rect">
                <a:avLst/>
              </a:prstGeom>
              <a:noFill/>
            </p:spPr>
          </p:pic>
          <p:sp>
            <p:nvSpPr>
              <p:cNvPr id="17" name="Shape 1408"/>
              <p:cNvSpPr/>
              <p:nvPr/>
            </p:nvSpPr>
            <p:spPr>
              <a:xfrm>
                <a:off x="-2438400" y="3581400"/>
                <a:ext cx="1295400" cy="1371599"/>
              </a:xfrm>
              <a:prstGeom prst="rect">
                <a:avLst/>
              </a:prstGeom>
              <a:noFill/>
              <a:ln w="9525" cap="flat">
                <a:solidFill>
                  <a:srgbClr val="FF0000"/>
                </a:solidFill>
                <a:prstDash val="solid"/>
                <a:round/>
                <a:headEnd type="none" w="med" len="med"/>
                <a:tailEnd type="none" w="med" len="med"/>
              </a:ln>
            </p:spPr>
            <p:txBody>
              <a:bodyPr lIns="91425" tIns="45700" rIns="91425" bIns="45700" anchor="ctr" anchorCtr="0">
                <a:normAutofit fontScale="92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grpSp>
        <p:pic>
          <p:nvPicPr>
            <p:cNvPr id="7" name="Shape 1410"/>
            <p:cNvPicPr preferRelativeResize="0"/>
            <p:nvPr/>
          </p:nvPicPr>
          <p:blipFill rotWithShape="1">
            <a:blip r:embed="rId4" cstate="print"/>
            <a:srcRect/>
            <a:stretch/>
          </p:blipFill>
          <p:spPr>
            <a:xfrm>
              <a:off x="611" y="4401516"/>
              <a:ext cx="2904228" cy="2096083"/>
            </a:xfrm>
            <a:prstGeom prst="rect">
              <a:avLst/>
            </a:prstGeom>
            <a:noFill/>
          </p:spPr>
        </p:pic>
        <p:pic>
          <p:nvPicPr>
            <p:cNvPr id="8" name="Shape 1411"/>
            <p:cNvPicPr preferRelativeResize="0"/>
            <p:nvPr/>
          </p:nvPicPr>
          <p:blipFill rotWithShape="1">
            <a:blip r:embed="rId5" cstate="print"/>
            <a:srcRect/>
            <a:stretch/>
          </p:blipFill>
          <p:spPr>
            <a:xfrm>
              <a:off x="221962" y="6333749"/>
              <a:ext cx="2666047" cy="426136"/>
            </a:xfrm>
            <a:prstGeom prst="rect">
              <a:avLst/>
            </a:prstGeom>
            <a:noFill/>
          </p:spPr>
        </p:pic>
        <p:sp>
          <p:nvSpPr>
            <p:cNvPr id="9" name="Shape 1412"/>
            <p:cNvSpPr/>
            <p:nvPr/>
          </p:nvSpPr>
          <p:spPr>
            <a:xfrm>
              <a:off x="611" y="6497599"/>
              <a:ext cx="221351" cy="262286"/>
            </a:xfrm>
            <a:prstGeom prst="rect">
              <a:avLst/>
            </a:prstGeom>
            <a:solidFill>
              <a:sysClr val="window" lastClr="FFFFFF"/>
            </a:solidFill>
            <a:ln>
              <a:noFill/>
            </a:ln>
          </p:spPr>
          <p:txBody>
            <a:bodyPr lIns="91425" tIns="45700" rIns="91425" bIns="45700" anchor="ctr" anchorCtr="0">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0" name="Shape 1413"/>
            <p:cNvSpPr/>
            <p:nvPr/>
          </p:nvSpPr>
          <p:spPr>
            <a:xfrm>
              <a:off x="2759707" y="6479045"/>
              <a:ext cx="145132" cy="280841"/>
            </a:xfrm>
            <a:prstGeom prst="rect">
              <a:avLst/>
            </a:prstGeom>
            <a:solidFill>
              <a:sysClr val="window" lastClr="FFFFFF"/>
            </a:solidFill>
            <a:ln>
              <a:noFill/>
            </a:ln>
          </p:spPr>
          <p:txBody>
            <a:bodyPr lIns="91425" tIns="45700" rIns="91425" bIns="45700" anchor="ctr" anchorCtr="0">
              <a:normAutofit fontScale="85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1" name="Shape 1423"/>
            <p:cNvSpPr/>
            <p:nvPr/>
          </p:nvSpPr>
          <p:spPr>
            <a:xfrm>
              <a:off x="344902" y="5552657"/>
              <a:ext cx="2517705" cy="478954"/>
            </a:xfrm>
            <a:custGeom>
              <a:avLst/>
              <a:gdLst>
                <a:gd name="connsiteX0" fmla="*/ 2941087 w 3006401"/>
                <a:gd name="connsiteY0" fmla="*/ 18662 h 843797"/>
                <a:gd name="connsiteX1" fmla="*/ 2838450 w 3006401"/>
                <a:gd name="connsiteY1" fmla="*/ 83976 h 843797"/>
                <a:gd name="connsiteX2" fmla="*/ 2754475 w 3006401"/>
                <a:gd name="connsiteY2" fmla="*/ 83976 h 843797"/>
                <a:gd name="connsiteX3" fmla="*/ 2651838 w 3006401"/>
                <a:gd name="connsiteY3" fmla="*/ 111968 h 843797"/>
                <a:gd name="connsiteX4" fmla="*/ 2605185 w 3006401"/>
                <a:gd name="connsiteY4" fmla="*/ 149290 h 843797"/>
                <a:gd name="connsiteX5" fmla="*/ 2511879 w 3006401"/>
                <a:gd name="connsiteY5" fmla="*/ 130629 h 843797"/>
                <a:gd name="connsiteX6" fmla="*/ 2427903 w 3006401"/>
                <a:gd name="connsiteY6" fmla="*/ 186613 h 843797"/>
                <a:gd name="connsiteX7" fmla="*/ 2334597 w 3006401"/>
                <a:gd name="connsiteY7" fmla="*/ 195943 h 843797"/>
                <a:gd name="connsiteX8" fmla="*/ 2250621 w 3006401"/>
                <a:gd name="connsiteY8" fmla="*/ 233266 h 843797"/>
                <a:gd name="connsiteX9" fmla="*/ 2147985 w 3006401"/>
                <a:gd name="connsiteY9" fmla="*/ 251927 h 843797"/>
                <a:gd name="connsiteX10" fmla="*/ 2082670 w 3006401"/>
                <a:gd name="connsiteY10" fmla="*/ 195943 h 843797"/>
                <a:gd name="connsiteX11" fmla="*/ 2036017 w 3006401"/>
                <a:gd name="connsiteY11" fmla="*/ 223935 h 843797"/>
                <a:gd name="connsiteX12" fmla="*/ 1980034 w 3006401"/>
                <a:gd name="connsiteY12" fmla="*/ 223935 h 843797"/>
                <a:gd name="connsiteX13" fmla="*/ 1933381 w 3006401"/>
                <a:gd name="connsiteY13" fmla="*/ 270588 h 843797"/>
                <a:gd name="connsiteX14" fmla="*/ 1877397 w 3006401"/>
                <a:gd name="connsiteY14" fmla="*/ 279919 h 843797"/>
                <a:gd name="connsiteX15" fmla="*/ 1858736 w 3006401"/>
                <a:gd name="connsiteY15" fmla="*/ 270588 h 843797"/>
                <a:gd name="connsiteX16" fmla="*/ 1802752 w 3006401"/>
                <a:gd name="connsiteY16" fmla="*/ 289249 h 843797"/>
                <a:gd name="connsiteX17" fmla="*/ 1728107 w 3006401"/>
                <a:gd name="connsiteY17" fmla="*/ 289249 h 843797"/>
                <a:gd name="connsiteX18" fmla="*/ 1662793 w 3006401"/>
                <a:gd name="connsiteY18" fmla="*/ 317241 h 843797"/>
                <a:gd name="connsiteX19" fmla="*/ 1616140 w 3006401"/>
                <a:gd name="connsiteY19" fmla="*/ 345233 h 843797"/>
                <a:gd name="connsiteX20" fmla="*/ 1541495 w 3006401"/>
                <a:gd name="connsiteY20" fmla="*/ 363894 h 843797"/>
                <a:gd name="connsiteX21" fmla="*/ 1466850 w 3006401"/>
                <a:gd name="connsiteY21" fmla="*/ 363894 h 843797"/>
                <a:gd name="connsiteX22" fmla="*/ 0 w 3006401"/>
                <a:gd name="connsiteY22" fmla="*/ 843797 h 843797"/>
                <a:gd name="connsiteX23" fmla="*/ 3006401 w 3006401"/>
                <a:gd name="connsiteY23" fmla="*/ 587829 h 843797"/>
                <a:gd name="connsiteX24" fmla="*/ 2987740 w 3006401"/>
                <a:gd name="connsiteY24" fmla="*/ 0 h 843797"/>
                <a:gd name="connsiteX25" fmla="*/ 2941087 w 3006401"/>
                <a:gd name="connsiteY25" fmla="*/ 18662 h 843797"/>
                <a:gd name="connsiteX0" fmla="*/ 2941087 w 3031749"/>
                <a:gd name="connsiteY0" fmla="*/ 18662 h 843797"/>
                <a:gd name="connsiteX1" fmla="*/ 2838450 w 3031749"/>
                <a:gd name="connsiteY1" fmla="*/ 83976 h 843797"/>
                <a:gd name="connsiteX2" fmla="*/ 2754475 w 3031749"/>
                <a:gd name="connsiteY2" fmla="*/ 83976 h 843797"/>
                <a:gd name="connsiteX3" fmla="*/ 2651838 w 3031749"/>
                <a:gd name="connsiteY3" fmla="*/ 111968 h 843797"/>
                <a:gd name="connsiteX4" fmla="*/ 2605185 w 3031749"/>
                <a:gd name="connsiteY4" fmla="*/ 149290 h 843797"/>
                <a:gd name="connsiteX5" fmla="*/ 2511879 w 3031749"/>
                <a:gd name="connsiteY5" fmla="*/ 130629 h 843797"/>
                <a:gd name="connsiteX6" fmla="*/ 2427903 w 3031749"/>
                <a:gd name="connsiteY6" fmla="*/ 186613 h 843797"/>
                <a:gd name="connsiteX7" fmla="*/ 2334597 w 3031749"/>
                <a:gd name="connsiteY7" fmla="*/ 195943 h 843797"/>
                <a:gd name="connsiteX8" fmla="*/ 2250621 w 3031749"/>
                <a:gd name="connsiteY8" fmla="*/ 233266 h 843797"/>
                <a:gd name="connsiteX9" fmla="*/ 2147985 w 3031749"/>
                <a:gd name="connsiteY9" fmla="*/ 251927 h 843797"/>
                <a:gd name="connsiteX10" fmla="*/ 2082670 w 3031749"/>
                <a:gd name="connsiteY10" fmla="*/ 195943 h 843797"/>
                <a:gd name="connsiteX11" fmla="*/ 2036017 w 3031749"/>
                <a:gd name="connsiteY11" fmla="*/ 223935 h 843797"/>
                <a:gd name="connsiteX12" fmla="*/ 1980034 w 3031749"/>
                <a:gd name="connsiteY12" fmla="*/ 223935 h 843797"/>
                <a:gd name="connsiteX13" fmla="*/ 1933381 w 3031749"/>
                <a:gd name="connsiteY13" fmla="*/ 270588 h 843797"/>
                <a:gd name="connsiteX14" fmla="*/ 1877397 w 3031749"/>
                <a:gd name="connsiteY14" fmla="*/ 279919 h 843797"/>
                <a:gd name="connsiteX15" fmla="*/ 1858736 w 3031749"/>
                <a:gd name="connsiteY15" fmla="*/ 270588 h 843797"/>
                <a:gd name="connsiteX16" fmla="*/ 1802752 w 3031749"/>
                <a:gd name="connsiteY16" fmla="*/ 289249 h 843797"/>
                <a:gd name="connsiteX17" fmla="*/ 1728107 w 3031749"/>
                <a:gd name="connsiteY17" fmla="*/ 289249 h 843797"/>
                <a:gd name="connsiteX18" fmla="*/ 1662793 w 3031749"/>
                <a:gd name="connsiteY18" fmla="*/ 317241 h 843797"/>
                <a:gd name="connsiteX19" fmla="*/ 1616140 w 3031749"/>
                <a:gd name="connsiteY19" fmla="*/ 345233 h 843797"/>
                <a:gd name="connsiteX20" fmla="*/ 1541495 w 3031749"/>
                <a:gd name="connsiteY20" fmla="*/ 363894 h 843797"/>
                <a:gd name="connsiteX21" fmla="*/ 1466850 w 3031749"/>
                <a:gd name="connsiteY21" fmla="*/ 363894 h 843797"/>
                <a:gd name="connsiteX22" fmla="*/ 0 w 3031749"/>
                <a:gd name="connsiteY22" fmla="*/ 843797 h 843797"/>
                <a:gd name="connsiteX23" fmla="*/ 3031749 w 3031749"/>
                <a:gd name="connsiteY23" fmla="*/ 818200 h 843797"/>
                <a:gd name="connsiteX24" fmla="*/ 2987740 w 3031749"/>
                <a:gd name="connsiteY24" fmla="*/ 0 h 843797"/>
                <a:gd name="connsiteX25" fmla="*/ 2941087 w 3031749"/>
                <a:gd name="connsiteY25" fmla="*/ 18662 h 843797"/>
                <a:gd name="connsiteX0" fmla="*/ 3181894 w 3272556"/>
                <a:gd name="connsiteY0" fmla="*/ 18662 h 818200"/>
                <a:gd name="connsiteX1" fmla="*/ 3079257 w 3272556"/>
                <a:gd name="connsiteY1" fmla="*/ 83976 h 818200"/>
                <a:gd name="connsiteX2" fmla="*/ 2995282 w 3272556"/>
                <a:gd name="connsiteY2" fmla="*/ 83976 h 818200"/>
                <a:gd name="connsiteX3" fmla="*/ 2892645 w 3272556"/>
                <a:gd name="connsiteY3" fmla="*/ 111968 h 818200"/>
                <a:gd name="connsiteX4" fmla="*/ 2845992 w 3272556"/>
                <a:gd name="connsiteY4" fmla="*/ 149290 h 818200"/>
                <a:gd name="connsiteX5" fmla="*/ 2752686 w 3272556"/>
                <a:gd name="connsiteY5" fmla="*/ 130629 h 818200"/>
                <a:gd name="connsiteX6" fmla="*/ 2668710 w 3272556"/>
                <a:gd name="connsiteY6" fmla="*/ 186613 h 818200"/>
                <a:gd name="connsiteX7" fmla="*/ 2575404 w 3272556"/>
                <a:gd name="connsiteY7" fmla="*/ 195943 h 818200"/>
                <a:gd name="connsiteX8" fmla="*/ 2491428 w 3272556"/>
                <a:gd name="connsiteY8" fmla="*/ 233266 h 818200"/>
                <a:gd name="connsiteX9" fmla="*/ 2388792 w 3272556"/>
                <a:gd name="connsiteY9" fmla="*/ 251927 h 818200"/>
                <a:gd name="connsiteX10" fmla="*/ 2323477 w 3272556"/>
                <a:gd name="connsiteY10" fmla="*/ 195943 h 818200"/>
                <a:gd name="connsiteX11" fmla="*/ 2276824 w 3272556"/>
                <a:gd name="connsiteY11" fmla="*/ 223935 h 818200"/>
                <a:gd name="connsiteX12" fmla="*/ 2220841 w 3272556"/>
                <a:gd name="connsiteY12" fmla="*/ 223935 h 818200"/>
                <a:gd name="connsiteX13" fmla="*/ 2174188 w 3272556"/>
                <a:gd name="connsiteY13" fmla="*/ 270588 h 818200"/>
                <a:gd name="connsiteX14" fmla="*/ 2118204 w 3272556"/>
                <a:gd name="connsiteY14" fmla="*/ 279919 h 818200"/>
                <a:gd name="connsiteX15" fmla="*/ 2099543 w 3272556"/>
                <a:gd name="connsiteY15" fmla="*/ 270588 h 818200"/>
                <a:gd name="connsiteX16" fmla="*/ 2043559 w 3272556"/>
                <a:gd name="connsiteY16" fmla="*/ 289249 h 818200"/>
                <a:gd name="connsiteX17" fmla="*/ 1968914 w 3272556"/>
                <a:gd name="connsiteY17" fmla="*/ 289249 h 818200"/>
                <a:gd name="connsiteX18" fmla="*/ 1903600 w 3272556"/>
                <a:gd name="connsiteY18" fmla="*/ 317241 h 818200"/>
                <a:gd name="connsiteX19" fmla="*/ 1856947 w 3272556"/>
                <a:gd name="connsiteY19" fmla="*/ 345233 h 818200"/>
                <a:gd name="connsiteX20" fmla="*/ 1782302 w 3272556"/>
                <a:gd name="connsiteY20" fmla="*/ 363894 h 818200"/>
                <a:gd name="connsiteX21" fmla="*/ 1707657 w 3272556"/>
                <a:gd name="connsiteY21" fmla="*/ 363894 h 818200"/>
                <a:gd name="connsiteX22" fmla="*/ 0 w 3272556"/>
                <a:gd name="connsiteY22" fmla="*/ 626225 h 818200"/>
                <a:gd name="connsiteX23" fmla="*/ 3272556 w 3272556"/>
                <a:gd name="connsiteY23" fmla="*/ 818200 h 818200"/>
                <a:gd name="connsiteX24" fmla="*/ 3228547 w 3272556"/>
                <a:gd name="connsiteY24" fmla="*/ 0 h 818200"/>
                <a:gd name="connsiteX25" fmla="*/ 3181894 w 3272556"/>
                <a:gd name="connsiteY25" fmla="*/ 18662 h 818200"/>
                <a:gd name="connsiteX0" fmla="*/ 3181894 w 3259882"/>
                <a:gd name="connsiteY0" fmla="*/ 18662 h 626225"/>
                <a:gd name="connsiteX1" fmla="*/ 3079257 w 3259882"/>
                <a:gd name="connsiteY1" fmla="*/ 83976 h 626225"/>
                <a:gd name="connsiteX2" fmla="*/ 2995282 w 3259882"/>
                <a:gd name="connsiteY2" fmla="*/ 83976 h 626225"/>
                <a:gd name="connsiteX3" fmla="*/ 2892645 w 3259882"/>
                <a:gd name="connsiteY3" fmla="*/ 111968 h 626225"/>
                <a:gd name="connsiteX4" fmla="*/ 2845992 w 3259882"/>
                <a:gd name="connsiteY4" fmla="*/ 149290 h 626225"/>
                <a:gd name="connsiteX5" fmla="*/ 2752686 w 3259882"/>
                <a:gd name="connsiteY5" fmla="*/ 130629 h 626225"/>
                <a:gd name="connsiteX6" fmla="*/ 2668710 w 3259882"/>
                <a:gd name="connsiteY6" fmla="*/ 186613 h 626225"/>
                <a:gd name="connsiteX7" fmla="*/ 2575404 w 3259882"/>
                <a:gd name="connsiteY7" fmla="*/ 195943 h 626225"/>
                <a:gd name="connsiteX8" fmla="*/ 2491428 w 3259882"/>
                <a:gd name="connsiteY8" fmla="*/ 233266 h 626225"/>
                <a:gd name="connsiteX9" fmla="*/ 2388792 w 3259882"/>
                <a:gd name="connsiteY9" fmla="*/ 251927 h 626225"/>
                <a:gd name="connsiteX10" fmla="*/ 2323477 w 3259882"/>
                <a:gd name="connsiteY10" fmla="*/ 195943 h 626225"/>
                <a:gd name="connsiteX11" fmla="*/ 2276824 w 3259882"/>
                <a:gd name="connsiteY11" fmla="*/ 223935 h 626225"/>
                <a:gd name="connsiteX12" fmla="*/ 2220841 w 3259882"/>
                <a:gd name="connsiteY12" fmla="*/ 223935 h 626225"/>
                <a:gd name="connsiteX13" fmla="*/ 2174188 w 3259882"/>
                <a:gd name="connsiteY13" fmla="*/ 270588 h 626225"/>
                <a:gd name="connsiteX14" fmla="*/ 2118204 w 3259882"/>
                <a:gd name="connsiteY14" fmla="*/ 279919 h 626225"/>
                <a:gd name="connsiteX15" fmla="*/ 2099543 w 3259882"/>
                <a:gd name="connsiteY15" fmla="*/ 270588 h 626225"/>
                <a:gd name="connsiteX16" fmla="*/ 2043559 w 3259882"/>
                <a:gd name="connsiteY16" fmla="*/ 289249 h 626225"/>
                <a:gd name="connsiteX17" fmla="*/ 1968914 w 3259882"/>
                <a:gd name="connsiteY17" fmla="*/ 289249 h 626225"/>
                <a:gd name="connsiteX18" fmla="*/ 1903600 w 3259882"/>
                <a:gd name="connsiteY18" fmla="*/ 317241 h 626225"/>
                <a:gd name="connsiteX19" fmla="*/ 1856947 w 3259882"/>
                <a:gd name="connsiteY19" fmla="*/ 345233 h 626225"/>
                <a:gd name="connsiteX20" fmla="*/ 1782302 w 3259882"/>
                <a:gd name="connsiteY20" fmla="*/ 363894 h 626225"/>
                <a:gd name="connsiteX21" fmla="*/ 1707657 w 3259882"/>
                <a:gd name="connsiteY21" fmla="*/ 363894 h 626225"/>
                <a:gd name="connsiteX22" fmla="*/ 0 w 3259882"/>
                <a:gd name="connsiteY22" fmla="*/ 626225 h 626225"/>
                <a:gd name="connsiteX23" fmla="*/ 3259882 w 3259882"/>
                <a:gd name="connsiteY23" fmla="*/ 600627 h 626225"/>
                <a:gd name="connsiteX24" fmla="*/ 3228547 w 3259882"/>
                <a:gd name="connsiteY24" fmla="*/ 0 h 626225"/>
                <a:gd name="connsiteX25" fmla="*/ 3181894 w 3259882"/>
                <a:gd name="connsiteY25" fmla="*/ 18662 h 62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59882" h="626225" extrusionOk="0">
                  <a:moveTo>
                    <a:pt x="3181894" y="18662"/>
                  </a:moveTo>
                  <a:lnTo>
                    <a:pt x="3079257" y="83976"/>
                  </a:lnTo>
                  <a:lnTo>
                    <a:pt x="2995282" y="83976"/>
                  </a:lnTo>
                  <a:lnTo>
                    <a:pt x="2892645" y="111968"/>
                  </a:lnTo>
                  <a:lnTo>
                    <a:pt x="2845992" y="149290"/>
                  </a:lnTo>
                  <a:lnTo>
                    <a:pt x="2752686" y="130629"/>
                  </a:lnTo>
                  <a:lnTo>
                    <a:pt x="2668710" y="186613"/>
                  </a:lnTo>
                  <a:lnTo>
                    <a:pt x="2575404" y="195943"/>
                  </a:lnTo>
                  <a:lnTo>
                    <a:pt x="2491428" y="233266"/>
                  </a:lnTo>
                  <a:lnTo>
                    <a:pt x="2388792" y="251927"/>
                  </a:lnTo>
                  <a:lnTo>
                    <a:pt x="2323477" y="195943"/>
                  </a:lnTo>
                  <a:lnTo>
                    <a:pt x="2276824" y="223935"/>
                  </a:lnTo>
                  <a:lnTo>
                    <a:pt x="2220841" y="223935"/>
                  </a:lnTo>
                  <a:lnTo>
                    <a:pt x="2174188" y="270588"/>
                  </a:lnTo>
                  <a:lnTo>
                    <a:pt x="2118204" y="279919"/>
                  </a:lnTo>
                  <a:lnTo>
                    <a:pt x="2099543" y="270588"/>
                  </a:lnTo>
                  <a:lnTo>
                    <a:pt x="2043559" y="289249"/>
                  </a:lnTo>
                  <a:lnTo>
                    <a:pt x="1968914" y="289249"/>
                  </a:lnTo>
                  <a:lnTo>
                    <a:pt x="1903600" y="317241"/>
                  </a:lnTo>
                  <a:lnTo>
                    <a:pt x="1856947" y="345233"/>
                  </a:lnTo>
                  <a:lnTo>
                    <a:pt x="1782302" y="363894"/>
                  </a:lnTo>
                  <a:lnTo>
                    <a:pt x="1707657" y="363894"/>
                  </a:lnTo>
                  <a:lnTo>
                    <a:pt x="0" y="626225"/>
                  </a:lnTo>
                  <a:lnTo>
                    <a:pt x="3259882" y="600627"/>
                  </a:lnTo>
                  <a:lnTo>
                    <a:pt x="3228547" y="0"/>
                  </a:lnTo>
                  <a:lnTo>
                    <a:pt x="3181894" y="18662"/>
                  </a:lnTo>
                  <a:close/>
                </a:path>
              </a:pathLst>
            </a:custGeom>
            <a:solidFill>
              <a:srgbClr val="0066FF">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2" name="Shape 1424"/>
            <p:cNvSpPr txBox="1"/>
            <p:nvPr/>
          </p:nvSpPr>
          <p:spPr>
            <a:xfrm>
              <a:off x="1928160" y="5823837"/>
              <a:ext cx="859652"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sea level rise</a:t>
              </a:r>
            </a:p>
          </p:txBody>
        </p:sp>
        <p:sp>
          <p:nvSpPr>
            <p:cNvPr id="13" name="Shape 1426"/>
            <p:cNvSpPr/>
            <p:nvPr/>
          </p:nvSpPr>
          <p:spPr>
            <a:xfrm>
              <a:off x="1431434" y="4603526"/>
              <a:ext cx="1414178" cy="1269254"/>
            </a:xfrm>
            <a:custGeom>
              <a:avLst/>
              <a:gdLst>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0 w 1831054"/>
                <a:gd name="connsiteY49" fmla="*/ 1659527 h 1659527"/>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146167 w 1831054"/>
                <a:gd name="connsiteY49" fmla="*/ 1586067 h 1659527"/>
                <a:gd name="connsiteX50" fmla="*/ 0 w 1831054"/>
                <a:gd name="connsiteY50" fmla="*/ 1659527 h 16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31054" h="1659527" extrusionOk="0">
                  <a:moveTo>
                    <a:pt x="0" y="1659527"/>
                  </a:moveTo>
                  <a:lnTo>
                    <a:pt x="384810" y="1576873"/>
                  </a:lnTo>
                  <a:lnTo>
                    <a:pt x="450124" y="1548882"/>
                  </a:lnTo>
                  <a:lnTo>
                    <a:pt x="534099" y="1539551"/>
                  </a:lnTo>
                  <a:lnTo>
                    <a:pt x="599414" y="1492898"/>
                  </a:lnTo>
                  <a:lnTo>
                    <a:pt x="674059" y="1520890"/>
                  </a:lnTo>
                  <a:lnTo>
                    <a:pt x="748703" y="1502229"/>
                  </a:lnTo>
                  <a:lnTo>
                    <a:pt x="814018" y="1492898"/>
                  </a:lnTo>
                  <a:lnTo>
                    <a:pt x="851340" y="1464906"/>
                  </a:lnTo>
                  <a:lnTo>
                    <a:pt x="916654" y="1446245"/>
                  </a:lnTo>
                  <a:lnTo>
                    <a:pt x="1009961" y="1483567"/>
                  </a:lnTo>
                  <a:lnTo>
                    <a:pt x="1140589" y="1418253"/>
                  </a:lnTo>
                  <a:lnTo>
                    <a:pt x="1243226" y="1446245"/>
                  </a:lnTo>
                  <a:lnTo>
                    <a:pt x="1373854" y="1380931"/>
                  </a:lnTo>
                  <a:lnTo>
                    <a:pt x="1429838" y="1390261"/>
                  </a:lnTo>
                  <a:lnTo>
                    <a:pt x="1513814" y="1334278"/>
                  </a:lnTo>
                  <a:lnTo>
                    <a:pt x="1625781" y="1334278"/>
                  </a:lnTo>
                  <a:lnTo>
                    <a:pt x="1737748" y="1278294"/>
                  </a:lnTo>
                  <a:lnTo>
                    <a:pt x="1831054" y="1231641"/>
                  </a:lnTo>
                  <a:lnTo>
                    <a:pt x="1831054" y="0"/>
                  </a:lnTo>
                  <a:lnTo>
                    <a:pt x="1765740" y="74645"/>
                  </a:lnTo>
                  <a:lnTo>
                    <a:pt x="1747079" y="139959"/>
                  </a:lnTo>
                  <a:lnTo>
                    <a:pt x="1663103" y="195943"/>
                  </a:lnTo>
                  <a:lnTo>
                    <a:pt x="1635112" y="111967"/>
                  </a:lnTo>
                  <a:lnTo>
                    <a:pt x="1597789" y="149290"/>
                  </a:lnTo>
                  <a:lnTo>
                    <a:pt x="1551136" y="223935"/>
                  </a:lnTo>
                  <a:lnTo>
                    <a:pt x="1551136" y="223935"/>
                  </a:lnTo>
                  <a:lnTo>
                    <a:pt x="1429838" y="214604"/>
                  </a:lnTo>
                  <a:lnTo>
                    <a:pt x="1364524" y="289249"/>
                  </a:lnTo>
                  <a:lnTo>
                    <a:pt x="1308540" y="326571"/>
                  </a:lnTo>
                  <a:lnTo>
                    <a:pt x="1187242" y="326571"/>
                  </a:lnTo>
                  <a:lnTo>
                    <a:pt x="1187242" y="326571"/>
                  </a:lnTo>
                  <a:lnTo>
                    <a:pt x="1131259" y="401216"/>
                  </a:lnTo>
                  <a:lnTo>
                    <a:pt x="1121928" y="503853"/>
                  </a:lnTo>
                  <a:lnTo>
                    <a:pt x="1075275" y="615820"/>
                  </a:lnTo>
                  <a:lnTo>
                    <a:pt x="1037952" y="625151"/>
                  </a:lnTo>
                  <a:lnTo>
                    <a:pt x="963307" y="494522"/>
                  </a:lnTo>
                  <a:lnTo>
                    <a:pt x="897993" y="466531"/>
                  </a:lnTo>
                  <a:lnTo>
                    <a:pt x="879332" y="550506"/>
                  </a:lnTo>
                  <a:lnTo>
                    <a:pt x="832679" y="690465"/>
                  </a:lnTo>
                  <a:lnTo>
                    <a:pt x="795356" y="755780"/>
                  </a:lnTo>
                  <a:lnTo>
                    <a:pt x="720712" y="755780"/>
                  </a:lnTo>
                  <a:lnTo>
                    <a:pt x="664728" y="718457"/>
                  </a:lnTo>
                  <a:lnTo>
                    <a:pt x="636736" y="615820"/>
                  </a:lnTo>
                  <a:lnTo>
                    <a:pt x="580752" y="755780"/>
                  </a:lnTo>
                  <a:lnTo>
                    <a:pt x="478116" y="951722"/>
                  </a:lnTo>
                  <a:lnTo>
                    <a:pt x="422132" y="1156996"/>
                  </a:lnTo>
                  <a:lnTo>
                    <a:pt x="328826" y="1362269"/>
                  </a:lnTo>
                  <a:lnTo>
                    <a:pt x="300834" y="1408922"/>
                  </a:lnTo>
                  <a:cubicBezTo>
                    <a:pt x="249278" y="1442373"/>
                    <a:pt x="197723" y="1552616"/>
                    <a:pt x="146167" y="1586067"/>
                  </a:cubicBezTo>
                  <a:lnTo>
                    <a:pt x="0" y="1659527"/>
                  </a:lnTo>
                  <a:close/>
                </a:path>
              </a:pathLst>
            </a:custGeom>
            <a:solidFill>
              <a:srgbClr val="FF0000">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4" name="Shape 1427"/>
            <p:cNvSpPr txBox="1"/>
            <p:nvPr/>
          </p:nvSpPr>
          <p:spPr>
            <a:xfrm>
              <a:off x="1942573" y="5281207"/>
              <a:ext cx="770313"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subsidence</a:t>
              </a:r>
            </a:p>
          </p:txBody>
        </p:sp>
        <p:cxnSp>
          <p:nvCxnSpPr>
            <p:cNvPr id="15" name="Straight Arrow Connector 14"/>
            <p:cNvCxnSpPr/>
            <p:nvPr/>
          </p:nvCxnSpPr>
          <p:spPr>
            <a:xfrm flipV="1">
              <a:off x="2176272" y="4946238"/>
              <a:ext cx="0" cy="1225962"/>
            </a:xfrm>
            <a:prstGeom prst="straightConnector1">
              <a:avLst/>
            </a:prstGeom>
            <a:noFill/>
            <a:ln w="25400" cap="flat" cmpd="sng" algn="ctr">
              <a:solidFill>
                <a:sysClr val="windowText" lastClr="000000"/>
              </a:solidFill>
              <a:prstDash val="solid"/>
              <a:tailEnd type="arrow"/>
            </a:ln>
            <a:effectLst/>
          </p:spPr>
        </p:cxnSp>
      </p:grpSp>
      <p:sp>
        <p:nvSpPr>
          <p:cNvPr id="29" name="TextBox 28"/>
          <p:cNvSpPr txBox="1"/>
          <p:nvPr/>
        </p:nvSpPr>
        <p:spPr>
          <a:xfrm>
            <a:off x="457200" y="1004080"/>
            <a:ext cx="1075936"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1988</a:t>
            </a:r>
          </a:p>
        </p:txBody>
      </p:sp>
      <p:sp>
        <p:nvSpPr>
          <p:cNvPr id="30" name="TextBox 29"/>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Subsidence and Land Loss</a:t>
            </a:r>
          </a:p>
        </p:txBody>
      </p:sp>
      <p:sp>
        <p:nvSpPr>
          <p:cNvPr id="31" name="Freeform 30"/>
          <p:cNvSpPr/>
          <p:nvPr/>
        </p:nvSpPr>
        <p:spPr>
          <a:xfrm>
            <a:off x="380999" y="2185187"/>
            <a:ext cx="3457172" cy="341685"/>
          </a:xfrm>
          <a:custGeom>
            <a:avLst/>
            <a:gdLst>
              <a:gd name="connsiteX0" fmla="*/ 0 w 5019675"/>
              <a:gd name="connsiteY0" fmla="*/ 95250 h 438150"/>
              <a:gd name="connsiteX1" fmla="*/ 419100 w 5019675"/>
              <a:gd name="connsiteY1" fmla="*/ 0 h 438150"/>
              <a:gd name="connsiteX2" fmla="*/ 952500 w 5019675"/>
              <a:gd name="connsiteY2" fmla="*/ 28575 h 438150"/>
              <a:gd name="connsiteX3" fmla="*/ 1562100 w 5019675"/>
              <a:gd name="connsiteY3" fmla="*/ 85725 h 438150"/>
              <a:gd name="connsiteX4" fmla="*/ 2133600 w 5019675"/>
              <a:gd name="connsiteY4" fmla="*/ 228600 h 438150"/>
              <a:gd name="connsiteX5" fmla="*/ 2524125 w 5019675"/>
              <a:gd name="connsiteY5" fmla="*/ 333375 h 438150"/>
              <a:gd name="connsiteX6" fmla="*/ 3267075 w 5019675"/>
              <a:gd name="connsiteY6" fmla="*/ 352425 h 438150"/>
              <a:gd name="connsiteX7" fmla="*/ 3686175 w 5019675"/>
              <a:gd name="connsiteY7" fmla="*/ 438150 h 438150"/>
              <a:gd name="connsiteX8" fmla="*/ 4581525 w 5019675"/>
              <a:gd name="connsiteY8" fmla="*/ 419100 h 438150"/>
              <a:gd name="connsiteX9" fmla="*/ 5019675 w 5019675"/>
              <a:gd name="connsiteY9" fmla="*/ 361950 h 438150"/>
              <a:gd name="connsiteX0" fmla="*/ 0 w 5019675"/>
              <a:gd name="connsiteY0" fmla="*/ 95250 h 419100"/>
              <a:gd name="connsiteX1" fmla="*/ 419100 w 5019675"/>
              <a:gd name="connsiteY1" fmla="*/ 0 h 419100"/>
              <a:gd name="connsiteX2" fmla="*/ 952500 w 5019675"/>
              <a:gd name="connsiteY2" fmla="*/ 28575 h 419100"/>
              <a:gd name="connsiteX3" fmla="*/ 1562100 w 5019675"/>
              <a:gd name="connsiteY3" fmla="*/ 85725 h 419100"/>
              <a:gd name="connsiteX4" fmla="*/ 2133600 w 5019675"/>
              <a:gd name="connsiteY4" fmla="*/ 228600 h 419100"/>
              <a:gd name="connsiteX5" fmla="*/ 2524125 w 5019675"/>
              <a:gd name="connsiteY5" fmla="*/ 333375 h 419100"/>
              <a:gd name="connsiteX6" fmla="*/ 3267075 w 5019675"/>
              <a:gd name="connsiteY6" fmla="*/ 352425 h 419100"/>
              <a:gd name="connsiteX7" fmla="*/ 3614884 w 5019675"/>
              <a:gd name="connsiteY7" fmla="*/ 331213 h 419100"/>
              <a:gd name="connsiteX8" fmla="*/ 4581525 w 5019675"/>
              <a:gd name="connsiteY8" fmla="*/ 419100 h 419100"/>
              <a:gd name="connsiteX9" fmla="*/ 5019675 w 5019675"/>
              <a:gd name="connsiteY9" fmla="*/ 361950 h 419100"/>
              <a:gd name="connsiteX0" fmla="*/ 0 w 5019675"/>
              <a:gd name="connsiteY0" fmla="*/ 95250 h 361950"/>
              <a:gd name="connsiteX1" fmla="*/ 419100 w 5019675"/>
              <a:gd name="connsiteY1" fmla="*/ 0 h 361950"/>
              <a:gd name="connsiteX2" fmla="*/ 952500 w 5019675"/>
              <a:gd name="connsiteY2" fmla="*/ 28575 h 361950"/>
              <a:gd name="connsiteX3" fmla="*/ 1562100 w 5019675"/>
              <a:gd name="connsiteY3" fmla="*/ 85725 h 361950"/>
              <a:gd name="connsiteX4" fmla="*/ 2133600 w 5019675"/>
              <a:gd name="connsiteY4" fmla="*/ 228600 h 361950"/>
              <a:gd name="connsiteX5" fmla="*/ 2524125 w 5019675"/>
              <a:gd name="connsiteY5" fmla="*/ 333375 h 361950"/>
              <a:gd name="connsiteX6" fmla="*/ 3267075 w 5019675"/>
              <a:gd name="connsiteY6" fmla="*/ 352425 h 361950"/>
              <a:gd name="connsiteX7" fmla="*/ 3614884 w 5019675"/>
              <a:gd name="connsiteY7" fmla="*/ 331213 h 361950"/>
              <a:gd name="connsiteX8" fmla="*/ 3987430 w 5019675"/>
              <a:gd name="connsiteY8" fmla="*/ 157699 h 361950"/>
              <a:gd name="connsiteX9" fmla="*/ 5019675 w 5019675"/>
              <a:gd name="connsiteY9" fmla="*/ 361950 h 361950"/>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614884 w 3987430"/>
              <a:gd name="connsiteY7" fmla="*/ 331213 h 352425"/>
              <a:gd name="connsiteX8" fmla="*/ 3987430 w 3987430"/>
              <a:gd name="connsiteY8" fmla="*/ 157699 h 352425"/>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472300 w 3987430"/>
              <a:gd name="connsiteY7" fmla="*/ 283685 h 352425"/>
              <a:gd name="connsiteX8" fmla="*/ 3987430 w 3987430"/>
              <a:gd name="connsiteY8" fmla="*/ 157699 h 352425"/>
              <a:gd name="connsiteX0" fmla="*/ 0 w 3773555"/>
              <a:gd name="connsiteY0" fmla="*/ 115778 h 372953"/>
              <a:gd name="connsiteX1" fmla="*/ 419100 w 3773555"/>
              <a:gd name="connsiteY1" fmla="*/ 20528 h 372953"/>
              <a:gd name="connsiteX2" fmla="*/ 952500 w 3773555"/>
              <a:gd name="connsiteY2" fmla="*/ 49103 h 372953"/>
              <a:gd name="connsiteX3" fmla="*/ 1562100 w 3773555"/>
              <a:gd name="connsiteY3" fmla="*/ 106253 h 372953"/>
              <a:gd name="connsiteX4" fmla="*/ 2133600 w 3773555"/>
              <a:gd name="connsiteY4" fmla="*/ 249128 h 372953"/>
              <a:gd name="connsiteX5" fmla="*/ 2524125 w 3773555"/>
              <a:gd name="connsiteY5" fmla="*/ 353903 h 372953"/>
              <a:gd name="connsiteX6" fmla="*/ 3267075 w 3773555"/>
              <a:gd name="connsiteY6" fmla="*/ 372953 h 372953"/>
              <a:gd name="connsiteX7" fmla="*/ 3472300 w 3773555"/>
              <a:gd name="connsiteY7" fmla="*/ 304213 h 372953"/>
              <a:gd name="connsiteX8" fmla="*/ 3773555 w 3773555"/>
              <a:gd name="connsiteY8" fmla="*/ 0 h 3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3555" h="372953">
                <a:moveTo>
                  <a:pt x="0" y="115778"/>
                </a:moveTo>
                <a:lnTo>
                  <a:pt x="419100" y="20528"/>
                </a:lnTo>
                <a:lnTo>
                  <a:pt x="952500" y="49103"/>
                </a:lnTo>
                <a:lnTo>
                  <a:pt x="1562100" y="106253"/>
                </a:lnTo>
                <a:lnTo>
                  <a:pt x="2133600" y="249128"/>
                </a:lnTo>
                <a:lnTo>
                  <a:pt x="2524125" y="353903"/>
                </a:lnTo>
                <a:lnTo>
                  <a:pt x="3267075" y="372953"/>
                </a:lnTo>
                <a:lnTo>
                  <a:pt x="3472300" y="304213"/>
                </a:lnTo>
                <a:lnTo>
                  <a:pt x="3773555" y="0"/>
                </a:lnTo>
              </a:path>
            </a:pathLst>
          </a:custGeom>
          <a:noFill/>
          <a:ln w="12700" cap="flat" cmpd="sng" algn="ctr">
            <a:solidFill>
              <a:srgbClr val="FFFF00"/>
            </a:solidFill>
            <a:prstDash val="sysDash"/>
          </a:ln>
          <a:effectLst/>
        </p:spPr>
        <p:txBody>
          <a:bodyPr rtlCol="0" anchor="ctr"/>
          <a:lstStyle/>
          <a:p>
            <a:pPr algn="ctr"/>
            <a:endParaRPr lang="en-US">
              <a:solidFill>
                <a:prstClr val="black"/>
              </a:solidFill>
              <a:latin typeface="Constantia"/>
            </a:endParaRPr>
          </a:p>
        </p:txBody>
      </p:sp>
    </p:spTree>
    <p:extLst>
      <p:ext uri="{BB962C8B-B14F-4D97-AF65-F5344CB8AC3E}">
        <p14:creationId xmlns:p14="http://schemas.microsoft.com/office/powerpoint/2010/main" val="40803248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792" y="1977109"/>
            <a:ext cx="5026408" cy="350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852160" y="3124200"/>
            <a:ext cx="2904228" cy="2358370"/>
            <a:chOff x="611" y="4401516"/>
            <a:chExt cx="2904228" cy="2358370"/>
          </a:xfrm>
        </p:grpSpPr>
        <p:grpSp>
          <p:nvGrpSpPr>
            <p:cNvPr id="6" name="Shape 1406"/>
            <p:cNvGrpSpPr/>
            <p:nvPr/>
          </p:nvGrpSpPr>
          <p:grpSpPr>
            <a:xfrm>
              <a:off x="261030" y="4421036"/>
              <a:ext cx="2038103" cy="1114969"/>
              <a:chOff x="-6629400" y="533400"/>
              <a:chExt cx="8796338" cy="4859338"/>
            </a:xfrm>
          </p:grpSpPr>
          <p:pic>
            <p:nvPicPr>
              <p:cNvPr id="16" name="Shape 1407"/>
              <p:cNvPicPr preferRelativeResize="0"/>
              <p:nvPr/>
            </p:nvPicPr>
            <p:blipFill rotWithShape="1">
              <a:blip r:embed="rId3" cstate="print"/>
              <a:srcRect/>
              <a:stretch/>
            </p:blipFill>
            <p:spPr>
              <a:xfrm>
                <a:off x="-6629400" y="533400"/>
                <a:ext cx="8796338" cy="4859338"/>
              </a:xfrm>
              <a:prstGeom prst="rect">
                <a:avLst/>
              </a:prstGeom>
              <a:noFill/>
            </p:spPr>
          </p:pic>
          <p:sp>
            <p:nvSpPr>
              <p:cNvPr id="17" name="Shape 1408"/>
              <p:cNvSpPr/>
              <p:nvPr/>
            </p:nvSpPr>
            <p:spPr>
              <a:xfrm>
                <a:off x="-2438400" y="3581400"/>
                <a:ext cx="1295400" cy="1371599"/>
              </a:xfrm>
              <a:prstGeom prst="rect">
                <a:avLst/>
              </a:prstGeom>
              <a:noFill/>
              <a:ln w="9525" cap="flat">
                <a:solidFill>
                  <a:srgbClr val="FF0000"/>
                </a:solidFill>
                <a:prstDash val="solid"/>
                <a:round/>
                <a:headEnd type="none" w="med" len="med"/>
                <a:tailEnd type="none" w="med" len="med"/>
              </a:ln>
            </p:spPr>
            <p:txBody>
              <a:bodyPr lIns="91425" tIns="45700" rIns="91425" bIns="45700" anchor="ctr" anchorCtr="0">
                <a:normAutofit fontScale="92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grpSp>
        <p:pic>
          <p:nvPicPr>
            <p:cNvPr id="7" name="Shape 1410"/>
            <p:cNvPicPr preferRelativeResize="0"/>
            <p:nvPr/>
          </p:nvPicPr>
          <p:blipFill rotWithShape="1">
            <a:blip r:embed="rId4" cstate="print"/>
            <a:srcRect/>
            <a:stretch/>
          </p:blipFill>
          <p:spPr>
            <a:xfrm>
              <a:off x="611" y="4401516"/>
              <a:ext cx="2904228" cy="2096083"/>
            </a:xfrm>
            <a:prstGeom prst="rect">
              <a:avLst/>
            </a:prstGeom>
            <a:noFill/>
          </p:spPr>
        </p:pic>
        <p:pic>
          <p:nvPicPr>
            <p:cNvPr id="8" name="Shape 1411"/>
            <p:cNvPicPr preferRelativeResize="0"/>
            <p:nvPr/>
          </p:nvPicPr>
          <p:blipFill rotWithShape="1">
            <a:blip r:embed="rId5" cstate="print"/>
            <a:srcRect/>
            <a:stretch/>
          </p:blipFill>
          <p:spPr>
            <a:xfrm>
              <a:off x="221962" y="6333749"/>
              <a:ext cx="2666047" cy="426136"/>
            </a:xfrm>
            <a:prstGeom prst="rect">
              <a:avLst/>
            </a:prstGeom>
            <a:noFill/>
          </p:spPr>
        </p:pic>
        <p:sp>
          <p:nvSpPr>
            <p:cNvPr id="9" name="Shape 1412"/>
            <p:cNvSpPr/>
            <p:nvPr/>
          </p:nvSpPr>
          <p:spPr>
            <a:xfrm>
              <a:off x="611" y="6497599"/>
              <a:ext cx="221351" cy="262286"/>
            </a:xfrm>
            <a:prstGeom prst="rect">
              <a:avLst/>
            </a:prstGeom>
            <a:solidFill>
              <a:sysClr val="window" lastClr="FFFFFF"/>
            </a:solidFill>
            <a:ln>
              <a:noFill/>
            </a:ln>
          </p:spPr>
          <p:txBody>
            <a:bodyPr lIns="91425" tIns="45700" rIns="91425" bIns="45700" anchor="ctr" anchorCtr="0">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0" name="Shape 1413"/>
            <p:cNvSpPr/>
            <p:nvPr/>
          </p:nvSpPr>
          <p:spPr>
            <a:xfrm>
              <a:off x="2759707" y="6479045"/>
              <a:ext cx="145132" cy="280841"/>
            </a:xfrm>
            <a:prstGeom prst="rect">
              <a:avLst/>
            </a:prstGeom>
            <a:solidFill>
              <a:sysClr val="window" lastClr="FFFFFF"/>
            </a:solidFill>
            <a:ln>
              <a:noFill/>
            </a:ln>
          </p:spPr>
          <p:txBody>
            <a:bodyPr lIns="91425" tIns="45700" rIns="91425" bIns="45700" anchor="ctr" anchorCtr="0">
              <a:normAutofit fontScale="85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1" name="Shape 1423"/>
            <p:cNvSpPr/>
            <p:nvPr/>
          </p:nvSpPr>
          <p:spPr>
            <a:xfrm>
              <a:off x="344902" y="5552657"/>
              <a:ext cx="2517705" cy="478954"/>
            </a:xfrm>
            <a:custGeom>
              <a:avLst/>
              <a:gdLst>
                <a:gd name="connsiteX0" fmla="*/ 2941087 w 3006401"/>
                <a:gd name="connsiteY0" fmla="*/ 18662 h 843797"/>
                <a:gd name="connsiteX1" fmla="*/ 2838450 w 3006401"/>
                <a:gd name="connsiteY1" fmla="*/ 83976 h 843797"/>
                <a:gd name="connsiteX2" fmla="*/ 2754475 w 3006401"/>
                <a:gd name="connsiteY2" fmla="*/ 83976 h 843797"/>
                <a:gd name="connsiteX3" fmla="*/ 2651838 w 3006401"/>
                <a:gd name="connsiteY3" fmla="*/ 111968 h 843797"/>
                <a:gd name="connsiteX4" fmla="*/ 2605185 w 3006401"/>
                <a:gd name="connsiteY4" fmla="*/ 149290 h 843797"/>
                <a:gd name="connsiteX5" fmla="*/ 2511879 w 3006401"/>
                <a:gd name="connsiteY5" fmla="*/ 130629 h 843797"/>
                <a:gd name="connsiteX6" fmla="*/ 2427903 w 3006401"/>
                <a:gd name="connsiteY6" fmla="*/ 186613 h 843797"/>
                <a:gd name="connsiteX7" fmla="*/ 2334597 w 3006401"/>
                <a:gd name="connsiteY7" fmla="*/ 195943 h 843797"/>
                <a:gd name="connsiteX8" fmla="*/ 2250621 w 3006401"/>
                <a:gd name="connsiteY8" fmla="*/ 233266 h 843797"/>
                <a:gd name="connsiteX9" fmla="*/ 2147985 w 3006401"/>
                <a:gd name="connsiteY9" fmla="*/ 251927 h 843797"/>
                <a:gd name="connsiteX10" fmla="*/ 2082670 w 3006401"/>
                <a:gd name="connsiteY10" fmla="*/ 195943 h 843797"/>
                <a:gd name="connsiteX11" fmla="*/ 2036017 w 3006401"/>
                <a:gd name="connsiteY11" fmla="*/ 223935 h 843797"/>
                <a:gd name="connsiteX12" fmla="*/ 1980034 w 3006401"/>
                <a:gd name="connsiteY12" fmla="*/ 223935 h 843797"/>
                <a:gd name="connsiteX13" fmla="*/ 1933381 w 3006401"/>
                <a:gd name="connsiteY13" fmla="*/ 270588 h 843797"/>
                <a:gd name="connsiteX14" fmla="*/ 1877397 w 3006401"/>
                <a:gd name="connsiteY14" fmla="*/ 279919 h 843797"/>
                <a:gd name="connsiteX15" fmla="*/ 1858736 w 3006401"/>
                <a:gd name="connsiteY15" fmla="*/ 270588 h 843797"/>
                <a:gd name="connsiteX16" fmla="*/ 1802752 w 3006401"/>
                <a:gd name="connsiteY16" fmla="*/ 289249 h 843797"/>
                <a:gd name="connsiteX17" fmla="*/ 1728107 w 3006401"/>
                <a:gd name="connsiteY17" fmla="*/ 289249 h 843797"/>
                <a:gd name="connsiteX18" fmla="*/ 1662793 w 3006401"/>
                <a:gd name="connsiteY18" fmla="*/ 317241 h 843797"/>
                <a:gd name="connsiteX19" fmla="*/ 1616140 w 3006401"/>
                <a:gd name="connsiteY19" fmla="*/ 345233 h 843797"/>
                <a:gd name="connsiteX20" fmla="*/ 1541495 w 3006401"/>
                <a:gd name="connsiteY20" fmla="*/ 363894 h 843797"/>
                <a:gd name="connsiteX21" fmla="*/ 1466850 w 3006401"/>
                <a:gd name="connsiteY21" fmla="*/ 363894 h 843797"/>
                <a:gd name="connsiteX22" fmla="*/ 0 w 3006401"/>
                <a:gd name="connsiteY22" fmla="*/ 843797 h 843797"/>
                <a:gd name="connsiteX23" fmla="*/ 3006401 w 3006401"/>
                <a:gd name="connsiteY23" fmla="*/ 587829 h 843797"/>
                <a:gd name="connsiteX24" fmla="*/ 2987740 w 3006401"/>
                <a:gd name="connsiteY24" fmla="*/ 0 h 843797"/>
                <a:gd name="connsiteX25" fmla="*/ 2941087 w 3006401"/>
                <a:gd name="connsiteY25" fmla="*/ 18662 h 843797"/>
                <a:gd name="connsiteX0" fmla="*/ 2941087 w 3031749"/>
                <a:gd name="connsiteY0" fmla="*/ 18662 h 843797"/>
                <a:gd name="connsiteX1" fmla="*/ 2838450 w 3031749"/>
                <a:gd name="connsiteY1" fmla="*/ 83976 h 843797"/>
                <a:gd name="connsiteX2" fmla="*/ 2754475 w 3031749"/>
                <a:gd name="connsiteY2" fmla="*/ 83976 h 843797"/>
                <a:gd name="connsiteX3" fmla="*/ 2651838 w 3031749"/>
                <a:gd name="connsiteY3" fmla="*/ 111968 h 843797"/>
                <a:gd name="connsiteX4" fmla="*/ 2605185 w 3031749"/>
                <a:gd name="connsiteY4" fmla="*/ 149290 h 843797"/>
                <a:gd name="connsiteX5" fmla="*/ 2511879 w 3031749"/>
                <a:gd name="connsiteY5" fmla="*/ 130629 h 843797"/>
                <a:gd name="connsiteX6" fmla="*/ 2427903 w 3031749"/>
                <a:gd name="connsiteY6" fmla="*/ 186613 h 843797"/>
                <a:gd name="connsiteX7" fmla="*/ 2334597 w 3031749"/>
                <a:gd name="connsiteY7" fmla="*/ 195943 h 843797"/>
                <a:gd name="connsiteX8" fmla="*/ 2250621 w 3031749"/>
                <a:gd name="connsiteY8" fmla="*/ 233266 h 843797"/>
                <a:gd name="connsiteX9" fmla="*/ 2147985 w 3031749"/>
                <a:gd name="connsiteY9" fmla="*/ 251927 h 843797"/>
                <a:gd name="connsiteX10" fmla="*/ 2082670 w 3031749"/>
                <a:gd name="connsiteY10" fmla="*/ 195943 h 843797"/>
                <a:gd name="connsiteX11" fmla="*/ 2036017 w 3031749"/>
                <a:gd name="connsiteY11" fmla="*/ 223935 h 843797"/>
                <a:gd name="connsiteX12" fmla="*/ 1980034 w 3031749"/>
                <a:gd name="connsiteY12" fmla="*/ 223935 h 843797"/>
                <a:gd name="connsiteX13" fmla="*/ 1933381 w 3031749"/>
                <a:gd name="connsiteY13" fmla="*/ 270588 h 843797"/>
                <a:gd name="connsiteX14" fmla="*/ 1877397 w 3031749"/>
                <a:gd name="connsiteY14" fmla="*/ 279919 h 843797"/>
                <a:gd name="connsiteX15" fmla="*/ 1858736 w 3031749"/>
                <a:gd name="connsiteY15" fmla="*/ 270588 h 843797"/>
                <a:gd name="connsiteX16" fmla="*/ 1802752 w 3031749"/>
                <a:gd name="connsiteY16" fmla="*/ 289249 h 843797"/>
                <a:gd name="connsiteX17" fmla="*/ 1728107 w 3031749"/>
                <a:gd name="connsiteY17" fmla="*/ 289249 h 843797"/>
                <a:gd name="connsiteX18" fmla="*/ 1662793 w 3031749"/>
                <a:gd name="connsiteY18" fmla="*/ 317241 h 843797"/>
                <a:gd name="connsiteX19" fmla="*/ 1616140 w 3031749"/>
                <a:gd name="connsiteY19" fmla="*/ 345233 h 843797"/>
                <a:gd name="connsiteX20" fmla="*/ 1541495 w 3031749"/>
                <a:gd name="connsiteY20" fmla="*/ 363894 h 843797"/>
                <a:gd name="connsiteX21" fmla="*/ 1466850 w 3031749"/>
                <a:gd name="connsiteY21" fmla="*/ 363894 h 843797"/>
                <a:gd name="connsiteX22" fmla="*/ 0 w 3031749"/>
                <a:gd name="connsiteY22" fmla="*/ 843797 h 843797"/>
                <a:gd name="connsiteX23" fmla="*/ 3031749 w 3031749"/>
                <a:gd name="connsiteY23" fmla="*/ 818200 h 843797"/>
                <a:gd name="connsiteX24" fmla="*/ 2987740 w 3031749"/>
                <a:gd name="connsiteY24" fmla="*/ 0 h 843797"/>
                <a:gd name="connsiteX25" fmla="*/ 2941087 w 3031749"/>
                <a:gd name="connsiteY25" fmla="*/ 18662 h 843797"/>
                <a:gd name="connsiteX0" fmla="*/ 3181894 w 3272556"/>
                <a:gd name="connsiteY0" fmla="*/ 18662 h 818200"/>
                <a:gd name="connsiteX1" fmla="*/ 3079257 w 3272556"/>
                <a:gd name="connsiteY1" fmla="*/ 83976 h 818200"/>
                <a:gd name="connsiteX2" fmla="*/ 2995282 w 3272556"/>
                <a:gd name="connsiteY2" fmla="*/ 83976 h 818200"/>
                <a:gd name="connsiteX3" fmla="*/ 2892645 w 3272556"/>
                <a:gd name="connsiteY3" fmla="*/ 111968 h 818200"/>
                <a:gd name="connsiteX4" fmla="*/ 2845992 w 3272556"/>
                <a:gd name="connsiteY4" fmla="*/ 149290 h 818200"/>
                <a:gd name="connsiteX5" fmla="*/ 2752686 w 3272556"/>
                <a:gd name="connsiteY5" fmla="*/ 130629 h 818200"/>
                <a:gd name="connsiteX6" fmla="*/ 2668710 w 3272556"/>
                <a:gd name="connsiteY6" fmla="*/ 186613 h 818200"/>
                <a:gd name="connsiteX7" fmla="*/ 2575404 w 3272556"/>
                <a:gd name="connsiteY7" fmla="*/ 195943 h 818200"/>
                <a:gd name="connsiteX8" fmla="*/ 2491428 w 3272556"/>
                <a:gd name="connsiteY8" fmla="*/ 233266 h 818200"/>
                <a:gd name="connsiteX9" fmla="*/ 2388792 w 3272556"/>
                <a:gd name="connsiteY9" fmla="*/ 251927 h 818200"/>
                <a:gd name="connsiteX10" fmla="*/ 2323477 w 3272556"/>
                <a:gd name="connsiteY10" fmla="*/ 195943 h 818200"/>
                <a:gd name="connsiteX11" fmla="*/ 2276824 w 3272556"/>
                <a:gd name="connsiteY11" fmla="*/ 223935 h 818200"/>
                <a:gd name="connsiteX12" fmla="*/ 2220841 w 3272556"/>
                <a:gd name="connsiteY12" fmla="*/ 223935 h 818200"/>
                <a:gd name="connsiteX13" fmla="*/ 2174188 w 3272556"/>
                <a:gd name="connsiteY13" fmla="*/ 270588 h 818200"/>
                <a:gd name="connsiteX14" fmla="*/ 2118204 w 3272556"/>
                <a:gd name="connsiteY14" fmla="*/ 279919 h 818200"/>
                <a:gd name="connsiteX15" fmla="*/ 2099543 w 3272556"/>
                <a:gd name="connsiteY15" fmla="*/ 270588 h 818200"/>
                <a:gd name="connsiteX16" fmla="*/ 2043559 w 3272556"/>
                <a:gd name="connsiteY16" fmla="*/ 289249 h 818200"/>
                <a:gd name="connsiteX17" fmla="*/ 1968914 w 3272556"/>
                <a:gd name="connsiteY17" fmla="*/ 289249 h 818200"/>
                <a:gd name="connsiteX18" fmla="*/ 1903600 w 3272556"/>
                <a:gd name="connsiteY18" fmla="*/ 317241 h 818200"/>
                <a:gd name="connsiteX19" fmla="*/ 1856947 w 3272556"/>
                <a:gd name="connsiteY19" fmla="*/ 345233 h 818200"/>
                <a:gd name="connsiteX20" fmla="*/ 1782302 w 3272556"/>
                <a:gd name="connsiteY20" fmla="*/ 363894 h 818200"/>
                <a:gd name="connsiteX21" fmla="*/ 1707657 w 3272556"/>
                <a:gd name="connsiteY21" fmla="*/ 363894 h 818200"/>
                <a:gd name="connsiteX22" fmla="*/ 0 w 3272556"/>
                <a:gd name="connsiteY22" fmla="*/ 626225 h 818200"/>
                <a:gd name="connsiteX23" fmla="*/ 3272556 w 3272556"/>
                <a:gd name="connsiteY23" fmla="*/ 818200 h 818200"/>
                <a:gd name="connsiteX24" fmla="*/ 3228547 w 3272556"/>
                <a:gd name="connsiteY24" fmla="*/ 0 h 818200"/>
                <a:gd name="connsiteX25" fmla="*/ 3181894 w 3272556"/>
                <a:gd name="connsiteY25" fmla="*/ 18662 h 818200"/>
                <a:gd name="connsiteX0" fmla="*/ 3181894 w 3259882"/>
                <a:gd name="connsiteY0" fmla="*/ 18662 h 626225"/>
                <a:gd name="connsiteX1" fmla="*/ 3079257 w 3259882"/>
                <a:gd name="connsiteY1" fmla="*/ 83976 h 626225"/>
                <a:gd name="connsiteX2" fmla="*/ 2995282 w 3259882"/>
                <a:gd name="connsiteY2" fmla="*/ 83976 h 626225"/>
                <a:gd name="connsiteX3" fmla="*/ 2892645 w 3259882"/>
                <a:gd name="connsiteY3" fmla="*/ 111968 h 626225"/>
                <a:gd name="connsiteX4" fmla="*/ 2845992 w 3259882"/>
                <a:gd name="connsiteY4" fmla="*/ 149290 h 626225"/>
                <a:gd name="connsiteX5" fmla="*/ 2752686 w 3259882"/>
                <a:gd name="connsiteY5" fmla="*/ 130629 h 626225"/>
                <a:gd name="connsiteX6" fmla="*/ 2668710 w 3259882"/>
                <a:gd name="connsiteY6" fmla="*/ 186613 h 626225"/>
                <a:gd name="connsiteX7" fmla="*/ 2575404 w 3259882"/>
                <a:gd name="connsiteY7" fmla="*/ 195943 h 626225"/>
                <a:gd name="connsiteX8" fmla="*/ 2491428 w 3259882"/>
                <a:gd name="connsiteY8" fmla="*/ 233266 h 626225"/>
                <a:gd name="connsiteX9" fmla="*/ 2388792 w 3259882"/>
                <a:gd name="connsiteY9" fmla="*/ 251927 h 626225"/>
                <a:gd name="connsiteX10" fmla="*/ 2323477 w 3259882"/>
                <a:gd name="connsiteY10" fmla="*/ 195943 h 626225"/>
                <a:gd name="connsiteX11" fmla="*/ 2276824 w 3259882"/>
                <a:gd name="connsiteY11" fmla="*/ 223935 h 626225"/>
                <a:gd name="connsiteX12" fmla="*/ 2220841 w 3259882"/>
                <a:gd name="connsiteY12" fmla="*/ 223935 h 626225"/>
                <a:gd name="connsiteX13" fmla="*/ 2174188 w 3259882"/>
                <a:gd name="connsiteY13" fmla="*/ 270588 h 626225"/>
                <a:gd name="connsiteX14" fmla="*/ 2118204 w 3259882"/>
                <a:gd name="connsiteY14" fmla="*/ 279919 h 626225"/>
                <a:gd name="connsiteX15" fmla="*/ 2099543 w 3259882"/>
                <a:gd name="connsiteY15" fmla="*/ 270588 h 626225"/>
                <a:gd name="connsiteX16" fmla="*/ 2043559 w 3259882"/>
                <a:gd name="connsiteY16" fmla="*/ 289249 h 626225"/>
                <a:gd name="connsiteX17" fmla="*/ 1968914 w 3259882"/>
                <a:gd name="connsiteY17" fmla="*/ 289249 h 626225"/>
                <a:gd name="connsiteX18" fmla="*/ 1903600 w 3259882"/>
                <a:gd name="connsiteY18" fmla="*/ 317241 h 626225"/>
                <a:gd name="connsiteX19" fmla="*/ 1856947 w 3259882"/>
                <a:gd name="connsiteY19" fmla="*/ 345233 h 626225"/>
                <a:gd name="connsiteX20" fmla="*/ 1782302 w 3259882"/>
                <a:gd name="connsiteY20" fmla="*/ 363894 h 626225"/>
                <a:gd name="connsiteX21" fmla="*/ 1707657 w 3259882"/>
                <a:gd name="connsiteY21" fmla="*/ 363894 h 626225"/>
                <a:gd name="connsiteX22" fmla="*/ 0 w 3259882"/>
                <a:gd name="connsiteY22" fmla="*/ 626225 h 626225"/>
                <a:gd name="connsiteX23" fmla="*/ 3259882 w 3259882"/>
                <a:gd name="connsiteY23" fmla="*/ 600627 h 626225"/>
                <a:gd name="connsiteX24" fmla="*/ 3228547 w 3259882"/>
                <a:gd name="connsiteY24" fmla="*/ 0 h 626225"/>
                <a:gd name="connsiteX25" fmla="*/ 3181894 w 3259882"/>
                <a:gd name="connsiteY25" fmla="*/ 18662 h 62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59882" h="626225" extrusionOk="0">
                  <a:moveTo>
                    <a:pt x="3181894" y="18662"/>
                  </a:moveTo>
                  <a:lnTo>
                    <a:pt x="3079257" y="83976"/>
                  </a:lnTo>
                  <a:lnTo>
                    <a:pt x="2995282" y="83976"/>
                  </a:lnTo>
                  <a:lnTo>
                    <a:pt x="2892645" y="111968"/>
                  </a:lnTo>
                  <a:lnTo>
                    <a:pt x="2845992" y="149290"/>
                  </a:lnTo>
                  <a:lnTo>
                    <a:pt x="2752686" y="130629"/>
                  </a:lnTo>
                  <a:lnTo>
                    <a:pt x="2668710" y="186613"/>
                  </a:lnTo>
                  <a:lnTo>
                    <a:pt x="2575404" y="195943"/>
                  </a:lnTo>
                  <a:lnTo>
                    <a:pt x="2491428" y="233266"/>
                  </a:lnTo>
                  <a:lnTo>
                    <a:pt x="2388792" y="251927"/>
                  </a:lnTo>
                  <a:lnTo>
                    <a:pt x="2323477" y="195943"/>
                  </a:lnTo>
                  <a:lnTo>
                    <a:pt x="2276824" y="223935"/>
                  </a:lnTo>
                  <a:lnTo>
                    <a:pt x="2220841" y="223935"/>
                  </a:lnTo>
                  <a:lnTo>
                    <a:pt x="2174188" y="270588"/>
                  </a:lnTo>
                  <a:lnTo>
                    <a:pt x="2118204" y="279919"/>
                  </a:lnTo>
                  <a:lnTo>
                    <a:pt x="2099543" y="270588"/>
                  </a:lnTo>
                  <a:lnTo>
                    <a:pt x="2043559" y="289249"/>
                  </a:lnTo>
                  <a:lnTo>
                    <a:pt x="1968914" y="289249"/>
                  </a:lnTo>
                  <a:lnTo>
                    <a:pt x="1903600" y="317241"/>
                  </a:lnTo>
                  <a:lnTo>
                    <a:pt x="1856947" y="345233"/>
                  </a:lnTo>
                  <a:lnTo>
                    <a:pt x="1782302" y="363894"/>
                  </a:lnTo>
                  <a:lnTo>
                    <a:pt x="1707657" y="363894"/>
                  </a:lnTo>
                  <a:lnTo>
                    <a:pt x="0" y="626225"/>
                  </a:lnTo>
                  <a:lnTo>
                    <a:pt x="3259882" y="600627"/>
                  </a:lnTo>
                  <a:lnTo>
                    <a:pt x="3228547" y="0"/>
                  </a:lnTo>
                  <a:lnTo>
                    <a:pt x="3181894" y="18662"/>
                  </a:lnTo>
                  <a:close/>
                </a:path>
              </a:pathLst>
            </a:custGeom>
            <a:solidFill>
              <a:srgbClr val="0066FF">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2" name="Shape 1424"/>
            <p:cNvSpPr txBox="1"/>
            <p:nvPr/>
          </p:nvSpPr>
          <p:spPr>
            <a:xfrm>
              <a:off x="1928160" y="5823837"/>
              <a:ext cx="859652"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sea level rise</a:t>
              </a:r>
            </a:p>
          </p:txBody>
        </p:sp>
        <p:sp>
          <p:nvSpPr>
            <p:cNvPr id="13" name="Shape 1426"/>
            <p:cNvSpPr/>
            <p:nvPr/>
          </p:nvSpPr>
          <p:spPr>
            <a:xfrm>
              <a:off x="1431434" y="4603526"/>
              <a:ext cx="1414178" cy="1269254"/>
            </a:xfrm>
            <a:custGeom>
              <a:avLst/>
              <a:gdLst>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0 w 1831054"/>
                <a:gd name="connsiteY49" fmla="*/ 1659527 h 1659527"/>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146167 w 1831054"/>
                <a:gd name="connsiteY49" fmla="*/ 1586067 h 1659527"/>
                <a:gd name="connsiteX50" fmla="*/ 0 w 1831054"/>
                <a:gd name="connsiteY50" fmla="*/ 1659527 h 16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31054" h="1659527" extrusionOk="0">
                  <a:moveTo>
                    <a:pt x="0" y="1659527"/>
                  </a:moveTo>
                  <a:lnTo>
                    <a:pt x="384810" y="1576873"/>
                  </a:lnTo>
                  <a:lnTo>
                    <a:pt x="450124" y="1548882"/>
                  </a:lnTo>
                  <a:lnTo>
                    <a:pt x="534099" y="1539551"/>
                  </a:lnTo>
                  <a:lnTo>
                    <a:pt x="599414" y="1492898"/>
                  </a:lnTo>
                  <a:lnTo>
                    <a:pt x="674059" y="1520890"/>
                  </a:lnTo>
                  <a:lnTo>
                    <a:pt x="748703" y="1502229"/>
                  </a:lnTo>
                  <a:lnTo>
                    <a:pt x="814018" y="1492898"/>
                  </a:lnTo>
                  <a:lnTo>
                    <a:pt x="851340" y="1464906"/>
                  </a:lnTo>
                  <a:lnTo>
                    <a:pt x="916654" y="1446245"/>
                  </a:lnTo>
                  <a:lnTo>
                    <a:pt x="1009961" y="1483567"/>
                  </a:lnTo>
                  <a:lnTo>
                    <a:pt x="1140589" y="1418253"/>
                  </a:lnTo>
                  <a:lnTo>
                    <a:pt x="1243226" y="1446245"/>
                  </a:lnTo>
                  <a:lnTo>
                    <a:pt x="1373854" y="1380931"/>
                  </a:lnTo>
                  <a:lnTo>
                    <a:pt x="1429838" y="1390261"/>
                  </a:lnTo>
                  <a:lnTo>
                    <a:pt x="1513814" y="1334278"/>
                  </a:lnTo>
                  <a:lnTo>
                    <a:pt x="1625781" y="1334278"/>
                  </a:lnTo>
                  <a:lnTo>
                    <a:pt x="1737748" y="1278294"/>
                  </a:lnTo>
                  <a:lnTo>
                    <a:pt x="1831054" y="1231641"/>
                  </a:lnTo>
                  <a:lnTo>
                    <a:pt x="1831054" y="0"/>
                  </a:lnTo>
                  <a:lnTo>
                    <a:pt x="1765740" y="74645"/>
                  </a:lnTo>
                  <a:lnTo>
                    <a:pt x="1747079" y="139959"/>
                  </a:lnTo>
                  <a:lnTo>
                    <a:pt x="1663103" y="195943"/>
                  </a:lnTo>
                  <a:lnTo>
                    <a:pt x="1635112" y="111967"/>
                  </a:lnTo>
                  <a:lnTo>
                    <a:pt x="1597789" y="149290"/>
                  </a:lnTo>
                  <a:lnTo>
                    <a:pt x="1551136" y="223935"/>
                  </a:lnTo>
                  <a:lnTo>
                    <a:pt x="1551136" y="223935"/>
                  </a:lnTo>
                  <a:lnTo>
                    <a:pt x="1429838" y="214604"/>
                  </a:lnTo>
                  <a:lnTo>
                    <a:pt x="1364524" y="289249"/>
                  </a:lnTo>
                  <a:lnTo>
                    <a:pt x="1308540" y="326571"/>
                  </a:lnTo>
                  <a:lnTo>
                    <a:pt x="1187242" y="326571"/>
                  </a:lnTo>
                  <a:lnTo>
                    <a:pt x="1187242" y="326571"/>
                  </a:lnTo>
                  <a:lnTo>
                    <a:pt x="1131259" y="401216"/>
                  </a:lnTo>
                  <a:lnTo>
                    <a:pt x="1121928" y="503853"/>
                  </a:lnTo>
                  <a:lnTo>
                    <a:pt x="1075275" y="615820"/>
                  </a:lnTo>
                  <a:lnTo>
                    <a:pt x="1037952" y="625151"/>
                  </a:lnTo>
                  <a:lnTo>
                    <a:pt x="963307" y="494522"/>
                  </a:lnTo>
                  <a:lnTo>
                    <a:pt x="897993" y="466531"/>
                  </a:lnTo>
                  <a:lnTo>
                    <a:pt x="879332" y="550506"/>
                  </a:lnTo>
                  <a:lnTo>
                    <a:pt x="832679" y="690465"/>
                  </a:lnTo>
                  <a:lnTo>
                    <a:pt x="795356" y="755780"/>
                  </a:lnTo>
                  <a:lnTo>
                    <a:pt x="720712" y="755780"/>
                  </a:lnTo>
                  <a:lnTo>
                    <a:pt x="664728" y="718457"/>
                  </a:lnTo>
                  <a:lnTo>
                    <a:pt x="636736" y="615820"/>
                  </a:lnTo>
                  <a:lnTo>
                    <a:pt x="580752" y="755780"/>
                  </a:lnTo>
                  <a:lnTo>
                    <a:pt x="478116" y="951722"/>
                  </a:lnTo>
                  <a:lnTo>
                    <a:pt x="422132" y="1156996"/>
                  </a:lnTo>
                  <a:lnTo>
                    <a:pt x="328826" y="1362269"/>
                  </a:lnTo>
                  <a:lnTo>
                    <a:pt x="300834" y="1408922"/>
                  </a:lnTo>
                  <a:cubicBezTo>
                    <a:pt x="249278" y="1442373"/>
                    <a:pt x="197723" y="1552616"/>
                    <a:pt x="146167" y="1586067"/>
                  </a:cubicBezTo>
                  <a:lnTo>
                    <a:pt x="0" y="1659527"/>
                  </a:lnTo>
                  <a:close/>
                </a:path>
              </a:pathLst>
            </a:custGeom>
            <a:solidFill>
              <a:srgbClr val="FF0000">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4" name="Shape 1427"/>
            <p:cNvSpPr txBox="1"/>
            <p:nvPr/>
          </p:nvSpPr>
          <p:spPr>
            <a:xfrm>
              <a:off x="1942573" y="5281207"/>
              <a:ext cx="770313"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subsidence</a:t>
              </a:r>
            </a:p>
          </p:txBody>
        </p:sp>
        <p:cxnSp>
          <p:nvCxnSpPr>
            <p:cNvPr id="15" name="Straight Arrow Connector 14"/>
            <p:cNvCxnSpPr/>
            <p:nvPr/>
          </p:nvCxnSpPr>
          <p:spPr>
            <a:xfrm flipV="1">
              <a:off x="2299133" y="4927805"/>
              <a:ext cx="0" cy="1244395"/>
            </a:xfrm>
            <a:prstGeom prst="straightConnector1">
              <a:avLst/>
            </a:prstGeom>
            <a:noFill/>
            <a:ln w="25400" cap="flat" cmpd="sng" algn="ctr">
              <a:solidFill>
                <a:sysClr val="windowText" lastClr="000000"/>
              </a:solidFill>
              <a:prstDash val="solid"/>
              <a:tailEnd type="arrow"/>
            </a:ln>
            <a:effectLst/>
          </p:spPr>
        </p:cxnSp>
      </p:grpSp>
      <p:sp>
        <p:nvSpPr>
          <p:cNvPr id="29" name="TextBox 28"/>
          <p:cNvSpPr txBox="1"/>
          <p:nvPr/>
        </p:nvSpPr>
        <p:spPr>
          <a:xfrm>
            <a:off x="457200" y="1004080"/>
            <a:ext cx="1075936"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1990</a:t>
            </a:r>
          </a:p>
        </p:txBody>
      </p:sp>
      <p:sp>
        <p:nvSpPr>
          <p:cNvPr id="30" name="TextBox 29"/>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Subsidence and Land Loss</a:t>
            </a:r>
          </a:p>
        </p:txBody>
      </p:sp>
      <p:sp>
        <p:nvSpPr>
          <p:cNvPr id="31" name="Freeform 30"/>
          <p:cNvSpPr/>
          <p:nvPr/>
        </p:nvSpPr>
        <p:spPr>
          <a:xfrm>
            <a:off x="380999" y="2185187"/>
            <a:ext cx="3457172" cy="341685"/>
          </a:xfrm>
          <a:custGeom>
            <a:avLst/>
            <a:gdLst>
              <a:gd name="connsiteX0" fmla="*/ 0 w 5019675"/>
              <a:gd name="connsiteY0" fmla="*/ 95250 h 438150"/>
              <a:gd name="connsiteX1" fmla="*/ 419100 w 5019675"/>
              <a:gd name="connsiteY1" fmla="*/ 0 h 438150"/>
              <a:gd name="connsiteX2" fmla="*/ 952500 w 5019675"/>
              <a:gd name="connsiteY2" fmla="*/ 28575 h 438150"/>
              <a:gd name="connsiteX3" fmla="*/ 1562100 w 5019675"/>
              <a:gd name="connsiteY3" fmla="*/ 85725 h 438150"/>
              <a:gd name="connsiteX4" fmla="*/ 2133600 w 5019675"/>
              <a:gd name="connsiteY4" fmla="*/ 228600 h 438150"/>
              <a:gd name="connsiteX5" fmla="*/ 2524125 w 5019675"/>
              <a:gd name="connsiteY5" fmla="*/ 333375 h 438150"/>
              <a:gd name="connsiteX6" fmla="*/ 3267075 w 5019675"/>
              <a:gd name="connsiteY6" fmla="*/ 352425 h 438150"/>
              <a:gd name="connsiteX7" fmla="*/ 3686175 w 5019675"/>
              <a:gd name="connsiteY7" fmla="*/ 438150 h 438150"/>
              <a:gd name="connsiteX8" fmla="*/ 4581525 w 5019675"/>
              <a:gd name="connsiteY8" fmla="*/ 419100 h 438150"/>
              <a:gd name="connsiteX9" fmla="*/ 5019675 w 5019675"/>
              <a:gd name="connsiteY9" fmla="*/ 361950 h 438150"/>
              <a:gd name="connsiteX0" fmla="*/ 0 w 5019675"/>
              <a:gd name="connsiteY0" fmla="*/ 95250 h 419100"/>
              <a:gd name="connsiteX1" fmla="*/ 419100 w 5019675"/>
              <a:gd name="connsiteY1" fmla="*/ 0 h 419100"/>
              <a:gd name="connsiteX2" fmla="*/ 952500 w 5019675"/>
              <a:gd name="connsiteY2" fmla="*/ 28575 h 419100"/>
              <a:gd name="connsiteX3" fmla="*/ 1562100 w 5019675"/>
              <a:gd name="connsiteY3" fmla="*/ 85725 h 419100"/>
              <a:gd name="connsiteX4" fmla="*/ 2133600 w 5019675"/>
              <a:gd name="connsiteY4" fmla="*/ 228600 h 419100"/>
              <a:gd name="connsiteX5" fmla="*/ 2524125 w 5019675"/>
              <a:gd name="connsiteY5" fmla="*/ 333375 h 419100"/>
              <a:gd name="connsiteX6" fmla="*/ 3267075 w 5019675"/>
              <a:gd name="connsiteY6" fmla="*/ 352425 h 419100"/>
              <a:gd name="connsiteX7" fmla="*/ 3614884 w 5019675"/>
              <a:gd name="connsiteY7" fmla="*/ 331213 h 419100"/>
              <a:gd name="connsiteX8" fmla="*/ 4581525 w 5019675"/>
              <a:gd name="connsiteY8" fmla="*/ 419100 h 419100"/>
              <a:gd name="connsiteX9" fmla="*/ 5019675 w 5019675"/>
              <a:gd name="connsiteY9" fmla="*/ 361950 h 419100"/>
              <a:gd name="connsiteX0" fmla="*/ 0 w 5019675"/>
              <a:gd name="connsiteY0" fmla="*/ 95250 h 361950"/>
              <a:gd name="connsiteX1" fmla="*/ 419100 w 5019675"/>
              <a:gd name="connsiteY1" fmla="*/ 0 h 361950"/>
              <a:gd name="connsiteX2" fmla="*/ 952500 w 5019675"/>
              <a:gd name="connsiteY2" fmla="*/ 28575 h 361950"/>
              <a:gd name="connsiteX3" fmla="*/ 1562100 w 5019675"/>
              <a:gd name="connsiteY3" fmla="*/ 85725 h 361950"/>
              <a:gd name="connsiteX4" fmla="*/ 2133600 w 5019675"/>
              <a:gd name="connsiteY4" fmla="*/ 228600 h 361950"/>
              <a:gd name="connsiteX5" fmla="*/ 2524125 w 5019675"/>
              <a:gd name="connsiteY5" fmla="*/ 333375 h 361950"/>
              <a:gd name="connsiteX6" fmla="*/ 3267075 w 5019675"/>
              <a:gd name="connsiteY6" fmla="*/ 352425 h 361950"/>
              <a:gd name="connsiteX7" fmla="*/ 3614884 w 5019675"/>
              <a:gd name="connsiteY7" fmla="*/ 331213 h 361950"/>
              <a:gd name="connsiteX8" fmla="*/ 3987430 w 5019675"/>
              <a:gd name="connsiteY8" fmla="*/ 157699 h 361950"/>
              <a:gd name="connsiteX9" fmla="*/ 5019675 w 5019675"/>
              <a:gd name="connsiteY9" fmla="*/ 361950 h 361950"/>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614884 w 3987430"/>
              <a:gd name="connsiteY7" fmla="*/ 331213 h 352425"/>
              <a:gd name="connsiteX8" fmla="*/ 3987430 w 3987430"/>
              <a:gd name="connsiteY8" fmla="*/ 157699 h 352425"/>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472300 w 3987430"/>
              <a:gd name="connsiteY7" fmla="*/ 283685 h 352425"/>
              <a:gd name="connsiteX8" fmla="*/ 3987430 w 3987430"/>
              <a:gd name="connsiteY8" fmla="*/ 157699 h 352425"/>
              <a:gd name="connsiteX0" fmla="*/ 0 w 3773555"/>
              <a:gd name="connsiteY0" fmla="*/ 115778 h 372953"/>
              <a:gd name="connsiteX1" fmla="*/ 419100 w 3773555"/>
              <a:gd name="connsiteY1" fmla="*/ 20528 h 372953"/>
              <a:gd name="connsiteX2" fmla="*/ 952500 w 3773555"/>
              <a:gd name="connsiteY2" fmla="*/ 49103 h 372953"/>
              <a:gd name="connsiteX3" fmla="*/ 1562100 w 3773555"/>
              <a:gd name="connsiteY3" fmla="*/ 106253 h 372953"/>
              <a:gd name="connsiteX4" fmla="*/ 2133600 w 3773555"/>
              <a:gd name="connsiteY4" fmla="*/ 249128 h 372953"/>
              <a:gd name="connsiteX5" fmla="*/ 2524125 w 3773555"/>
              <a:gd name="connsiteY5" fmla="*/ 353903 h 372953"/>
              <a:gd name="connsiteX6" fmla="*/ 3267075 w 3773555"/>
              <a:gd name="connsiteY6" fmla="*/ 372953 h 372953"/>
              <a:gd name="connsiteX7" fmla="*/ 3472300 w 3773555"/>
              <a:gd name="connsiteY7" fmla="*/ 304213 h 372953"/>
              <a:gd name="connsiteX8" fmla="*/ 3773555 w 3773555"/>
              <a:gd name="connsiteY8" fmla="*/ 0 h 3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3555" h="372953">
                <a:moveTo>
                  <a:pt x="0" y="115778"/>
                </a:moveTo>
                <a:lnTo>
                  <a:pt x="419100" y="20528"/>
                </a:lnTo>
                <a:lnTo>
                  <a:pt x="952500" y="49103"/>
                </a:lnTo>
                <a:lnTo>
                  <a:pt x="1562100" y="106253"/>
                </a:lnTo>
                <a:lnTo>
                  <a:pt x="2133600" y="249128"/>
                </a:lnTo>
                <a:lnTo>
                  <a:pt x="2524125" y="353903"/>
                </a:lnTo>
                <a:lnTo>
                  <a:pt x="3267075" y="372953"/>
                </a:lnTo>
                <a:lnTo>
                  <a:pt x="3472300" y="304213"/>
                </a:lnTo>
                <a:lnTo>
                  <a:pt x="3773555" y="0"/>
                </a:lnTo>
              </a:path>
            </a:pathLst>
          </a:custGeom>
          <a:noFill/>
          <a:ln w="12700" cap="flat" cmpd="sng" algn="ctr">
            <a:solidFill>
              <a:srgbClr val="FFFF00"/>
            </a:solidFill>
            <a:prstDash val="sysDash"/>
          </a:ln>
          <a:effectLst/>
        </p:spPr>
        <p:txBody>
          <a:bodyPr rtlCol="0" anchor="ctr"/>
          <a:lstStyle/>
          <a:p>
            <a:pPr algn="ctr"/>
            <a:endParaRPr lang="en-US">
              <a:solidFill>
                <a:prstClr val="black"/>
              </a:solidFill>
              <a:latin typeface="Constantia"/>
            </a:endParaRPr>
          </a:p>
        </p:txBody>
      </p:sp>
    </p:spTree>
    <p:extLst>
      <p:ext uri="{BB962C8B-B14F-4D97-AF65-F5344CB8AC3E}">
        <p14:creationId xmlns:p14="http://schemas.microsoft.com/office/powerpoint/2010/main" val="3205282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3637" t="6659" r="16027" b="603"/>
          <a:stretch/>
        </p:blipFill>
        <p:spPr>
          <a:xfrm>
            <a:off x="794662" y="1486661"/>
            <a:ext cx="4349042" cy="2750323"/>
          </a:xfrm>
          <a:prstGeom prst="rect">
            <a:avLst/>
          </a:prstGeom>
        </p:spPr>
      </p:pic>
      <p:pic>
        <p:nvPicPr>
          <p:cNvPr id="3" name="Picture 4" descr="\\Sgymsycifs\Users$\McLindonCD\Documents\My Pictures\Evaluating Subsidenc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7045" r="28470" b="11167"/>
          <a:stretch/>
        </p:blipFill>
        <p:spPr bwMode="auto">
          <a:xfrm>
            <a:off x="5290351" y="1458887"/>
            <a:ext cx="2743200" cy="21125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Sgymsycifs\Users$\McLindonCD\Documents\My Pictures\Evaluating Subsidence.jpg"/>
          <p:cNvPicPr>
            <a:picLocks noChangeAspect="1" noChangeArrowheads="1"/>
          </p:cNvPicPr>
          <p:nvPr/>
        </p:nvPicPr>
        <p:blipFill rotWithShape="1">
          <a:blip r:embed="rId3">
            <a:extLst>
              <a:ext uri="{28A0092B-C50C-407E-A947-70E740481C1C}">
                <a14:useLocalDpi xmlns:a14="http://schemas.microsoft.com/office/drawing/2010/main" val="0"/>
              </a:ext>
            </a:extLst>
          </a:blip>
          <a:srcRect l="1930" t="90670" r="77124" b="2135"/>
          <a:stretch/>
        </p:blipFill>
        <p:spPr bwMode="auto">
          <a:xfrm>
            <a:off x="5257800" y="1458887"/>
            <a:ext cx="2775751" cy="66121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290351" y="3551287"/>
            <a:ext cx="1046825" cy="215444"/>
          </a:xfrm>
          <a:prstGeom prst="rect">
            <a:avLst/>
          </a:prstGeom>
          <a:solidFill>
            <a:sysClr val="window" lastClr="FFFFFF"/>
          </a:solidFill>
        </p:spPr>
        <p:txBody>
          <a:bodyPr wrap="square" rtlCol="0">
            <a:spAutoFit/>
          </a:bodyPr>
          <a:lstStyle/>
          <a:p>
            <a:pPr>
              <a:defRPr/>
            </a:pPr>
            <a:r>
              <a:rPr lang="en-US" sz="800" b="1" kern="0" dirty="0">
                <a:solidFill>
                  <a:prstClr val="black"/>
                </a:solidFill>
                <a:latin typeface="Arial" panose="020B0604020202020204" pitchFamily="34" charset="0"/>
                <a:cs typeface="Arial" panose="020B0604020202020204" pitchFamily="34" charset="0"/>
              </a:rPr>
              <a:t>Zou, et al.</a:t>
            </a:r>
            <a:r>
              <a:rPr lang="en-US" sz="800" kern="0" dirty="0">
                <a:solidFill>
                  <a:prstClr val="black"/>
                </a:solidFill>
                <a:latin typeface="Arial" panose="020B0604020202020204" pitchFamily="34" charset="0"/>
                <a:cs typeface="Arial" panose="020B0604020202020204" pitchFamily="34" charset="0"/>
              </a:rPr>
              <a:t>, 2016</a:t>
            </a:r>
          </a:p>
        </p:txBody>
      </p:sp>
      <p:sp>
        <p:nvSpPr>
          <p:cNvPr id="15" name="TextBox 14"/>
          <p:cNvSpPr txBox="1"/>
          <p:nvPr/>
        </p:nvSpPr>
        <p:spPr>
          <a:xfrm>
            <a:off x="4085782" y="4021540"/>
            <a:ext cx="1046825" cy="215444"/>
          </a:xfrm>
          <a:prstGeom prst="rect">
            <a:avLst/>
          </a:prstGeom>
          <a:solidFill>
            <a:sysClr val="window" lastClr="FFFFFF"/>
          </a:solidFill>
        </p:spPr>
        <p:txBody>
          <a:bodyPr wrap="square" rtlCol="0">
            <a:spAutoFit/>
          </a:bodyPr>
          <a:lstStyle/>
          <a:p>
            <a:pPr>
              <a:defRPr/>
            </a:pPr>
            <a:r>
              <a:rPr lang="en-US" sz="800" b="1" kern="0" dirty="0">
                <a:solidFill>
                  <a:prstClr val="black"/>
                </a:solidFill>
                <a:latin typeface="Arial" panose="020B0604020202020204" pitchFamily="34" charset="0"/>
                <a:cs typeface="Arial" panose="020B0604020202020204" pitchFamily="34" charset="0"/>
              </a:rPr>
              <a:t>Ivins, et al.</a:t>
            </a:r>
            <a:r>
              <a:rPr lang="en-US" sz="800" kern="0" dirty="0">
                <a:solidFill>
                  <a:prstClr val="black"/>
                </a:solidFill>
                <a:latin typeface="Arial" panose="020B0604020202020204" pitchFamily="34" charset="0"/>
                <a:cs typeface="Arial" panose="020B0604020202020204" pitchFamily="34" charset="0"/>
              </a:rPr>
              <a:t>, 2007</a:t>
            </a:r>
          </a:p>
        </p:txBody>
      </p:sp>
      <p:sp>
        <p:nvSpPr>
          <p:cNvPr id="18" name="TextBox 17"/>
          <p:cNvSpPr txBox="1"/>
          <p:nvPr/>
        </p:nvSpPr>
        <p:spPr>
          <a:xfrm>
            <a:off x="1180194" y="808607"/>
            <a:ext cx="3429000" cy="584775"/>
          </a:xfrm>
          <a:prstGeom prst="rect">
            <a:avLst/>
          </a:prstGeom>
          <a:noFill/>
        </p:spPr>
        <p:txBody>
          <a:bodyPr wrap="square" rtlCol="0">
            <a:spAutoFit/>
          </a:bodyPr>
          <a:lstStyle/>
          <a:p>
            <a:pPr algn="ctr"/>
            <a:r>
              <a:rPr lang="en-US" sz="3200" dirty="0">
                <a:solidFill>
                  <a:schemeClr val="accent5">
                    <a:lumMod val="60000"/>
                    <a:lumOff val="40000"/>
                  </a:schemeClr>
                </a:solidFill>
              </a:rPr>
              <a:t>“Background”</a:t>
            </a:r>
          </a:p>
        </p:txBody>
      </p:sp>
      <p:grpSp>
        <p:nvGrpSpPr>
          <p:cNvPr id="21" name="Group 20"/>
          <p:cNvGrpSpPr/>
          <p:nvPr/>
        </p:nvGrpSpPr>
        <p:grpSpPr>
          <a:xfrm>
            <a:off x="4648200" y="2678668"/>
            <a:ext cx="3910045" cy="3874532"/>
            <a:chOff x="4648200" y="2209800"/>
            <a:chExt cx="3910045" cy="3874532"/>
          </a:xfrm>
        </p:grpSpPr>
        <p:pic>
          <p:nvPicPr>
            <p:cNvPr id="16" name="Picture 4" descr="\\Sgymsycifs\Users$\McLindonCD\Documents\My Pictures\Evaluating Subsidence.jpg"/>
            <p:cNvPicPr>
              <a:picLocks noChangeAspect="1" noChangeArrowheads="1"/>
            </p:cNvPicPr>
            <p:nvPr/>
          </p:nvPicPr>
          <p:blipFill rotWithShape="1">
            <a:blip r:embed="rId3">
              <a:extLst>
                <a:ext uri="{28A0092B-C50C-407E-A947-70E740481C1C}">
                  <a14:useLocalDpi xmlns:a14="http://schemas.microsoft.com/office/drawing/2010/main" val="0"/>
                </a:ext>
              </a:extLst>
            </a:blip>
            <a:srcRect l="71306" t="24834" r="2486" b="50172"/>
            <a:stretch/>
          </p:blipFill>
          <p:spPr bwMode="auto">
            <a:xfrm>
              <a:off x="5277775" y="3782311"/>
              <a:ext cx="2098090" cy="178383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648200" y="5715000"/>
              <a:ext cx="3910045" cy="369332"/>
            </a:xfrm>
            <a:prstGeom prst="rect">
              <a:avLst/>
            </a:prstGeom>
            <a:solidFill>
              <a:sysClr val="window" lastClr="FFFFFF"/>
            </a:solidFill>
            <a:ln w="12700">
              <a:solidFill>
                <a:srgbClr val="FF0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Calibri"/>
                </a:rPr>
                <a:t>&gt; 20 mm/</a:t>
              </a:r>
              <a:r>
                <a:rPr kumimoji="0" lang="en-US" sz="1800" b="0" i="0" u="none" strike="noStrike" kern="0" cap="none" spc="0" normalizeH="0" baseline="0" noProof="0" dirty="0" err="1">
                  <a:ln>
                    <a:noFill/>
                  </a:ln>
                  <a:solidFill>
                    <a:srgbClr val="FF0000"/>
                  </a:solidFill>
                  <a:effectLst/>
                  <a:uLnTx/>
                  <a:uFillTx/>
                  <a:latin typeface="Calibri"/>
                </a:rPr>
                <a:t>yr</a:t>
              </a:r>
              <a:r>
                <a:rPr kumimoji="0" lang="en-US" sz="1800" b="0" i="0" u="none" strike="noStrike" kern="0" cap="none" spc="0" normalizeH="0" baseline="0" noProof="0" dirty="0">
                  <a:ln>
                    <a:noFill/>
                  </a:ln>
                  <a:solidFill>
                    <a:srgbClr val="FF0000"/>
                  </a:solidFill>
                  <a:effectLst/>
                  <a:uLnTx/>
                  <a:uFillTx/>
                  <a:latin typeface="Calibri"/>
                </a:rPr>
                <a:t> in geodetic </a:t>
              </a:r>
              <a:r>
                <a:rPr kumimoji="0" lang="en-US" sz="1800" b="0" i="0" u="none" strike="noStrike" kern="0" cap="none" spc="0" normalizeH="0" baseline="0" noProof="0" dirty="0" err="1">
                  <a:ln>
                    <a:noFill/>
                  </a:ln>
                  <a:solidFill>
                    <a:srgbClr val="FF0000"/>
                  </a:solidFill>
                  <a:effectLst/>
                  <a:uLnTx/>
                  <a:uFillTx/>
                  <a:latin typeface="Calibri"/>
                </a:rPr>
                <a:t>levelin</a:t>
              </a:r>
              <a:r>
                <a:rPr lang="en-US" kern="0" dirty="0">
                  <a:solidFill>
                    <a:srgbClr val="FF0000"/>
                  </a:solidFill>
                  <a:latin typeface="Calibri"/>
                </a:rPr>
                <a:t>g surveys</a:t>
              </a:r>
              <a:endParaRPr kumimoji="0" lang="en-US" sz="1800" b="0" i="0" u="none" strike="noStrike" kern="0" cap="none" spc="0" normalizeH="0" baseline="0" noProof="0" dirty="0">
                <a:ln>
                  <a:noFill/>
                </a:ln>
                <a:solidFill>
                  <a:srgbClr val="FF0000"/>
                </a:solidFill>
                <a:effectLst/>
                <a:uLnTx/>
                <a:uFillTx/>
                <a:latin typeface="Calibri"/>
              </a:endParaRPr>
            </a:p>
          </p:txBody>
        </p:sp>
        <p:cxnSp>
          <p:nvCxnSpPr>
            <p:cNvPr id="19" name="Straight Arrow Connector 18"/>
            <p:cNvCxnSpPr/>
            <p:nvPr/>
          </p:nvCxnSpPr>
          <p:spPr>
            <a:xfrm flipV="1">
              <a:off x="6298422" y="2209800"/>
              <a:ext cx="788178" cy="2514602"/>
            </a:xfrm>
            <a:prstGeom prst="straightConnector1">
              <a:avLst/>
            </a:prstGeom>
            <a:noFill/>
            <a:ln w="19050" cap="flat" cmpd="sng" algn="ctr">
              <a:solidFill>
                <a:srgbClr val="FF0000"/>
              </a:solidFill>
              <a:prstDash val="solid"/>
              <a:tailEnd type="triangle"/>
            </a:ln>
            <a:effectLst/>
          </p:spPr>
        </p:cxnSp>
      </p:grpSp>
      <p:grpSp>
        <p:nvGrpSpPr>
          <p:cNvPr id="6" name="Group 5"/>
          <p:cNvGrpSpPr/>
          <p:nvPr/>
        </p:nvGrpSpPr>
        <p:grpSpPr>
          <a:xfrm>
            <a:off x="350668" y="3239842"/>
            <a:ext cx="3087705" cy="3313358"/>
            <a:chOff x="309605" y="0"/>
            <a:chExt cx="3087705" cy="3313358"/>
          </a:xfrm>
        </p:grpSpPr>
        <p:pic>
          <p:nvPicPr>
            <p:cNvPr id="7" name="Picture 2" descr="\\Sgymsycifs\Users$\McLindonCD\Documents\My Pictures\Shell Beach.png"/>
            <p:cNvPicPr>
              <a:picLocks noChangeAspect="1" noChangeArrowheads="1"/>
            </p:cNvPicPr>
            <p:nvPr/>
          </p:nvPicPr>
          <p:blipFill rotWithShape="1">
            <a:blip r:embed="rId4">
              <a:extLst>
                <a:ext uri="{28A0092B-C50C-407E-A947-70E740481C1C}">
                  <a14:useLocalDpi xmlns:a14="http://schemas.microsoft.com/office/drawing/2010/main" val="0"/>
                </a:ext>
              </a:extLst>
            </a:blip>
            <a:srcRect l="49674" t="32617" r="36483" b="49194"/>
            <a:stretch/>
          </p:blipFill>
          <p:spPr bwMode="auto">
            <a:xfrm>
              <a:off x="726966" y="1066800"/>
              <a:ext cx="1905000" cy="18808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9605" y="2944026"/>
              <a:ext cx="3087705" cy="369332"/>
            </a:xfrm>
            <a:prstGeom prst="rect">
              <a:avLst/>
            </a:prstGeom>
            <a:solidFill>
              <a:sysClr val="window" lastClr="FFFFFF"/>
            </a:solidFill>
            <a:ln w="12700">
              <a:solidFill>
                <a:srgbClr val="FF0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Calibri"/>
                </a:rPr>
                <a:t>6.3 mm/</a:t>
              </a:r>
              <a:r>
                <a:rPr kumimoji="0" lang="en-US" sz="1800" b="0" i="0" u="none" strike="noStrike" kern="0" cap="none" spc="0" normalizeH="0" baseline="0" noProof="0" dirty="0" err="1">
                  <a:ln>
                    <a:noFill/>
                  </a:ln>
                  <a:solidFill>
                    <a:srgbClr val="FF0000"/>
                  </a:solidFill>
                  <a:effectLst/>
                  <a:uLnTx/>
                  <a:uFillTx/>
                  <a:latin typeface="Calibri"/>
                </a:rPr>
                <a:t>yr</a:t>
              </a:r>
              <a:r>
                <a:rPr kumimoji="0" lang="en-US" sz="1800" b="0" i="0" u="none" strike="noStrike" kern="0" cap="none" spc="0" normalizeH="0" baseline="0" noProof="0" dirty="0">
                  <a:ln>
                    <a:noFill/>
                  </a:ln>
                  <a:solidFill>
                    <a:srgbClr val="FF0000"/>
                  </a:solidFill>
                  <a:effectLst/>
                  <a:uLnTx/>
                  <a:uFillTx/>
                  <a:latin typeface="Calibri"/>
                </a:rPr>
                <a:t> in CORS at </a:t>
              </a:r>
              <a:r>
                <a:rPr kumimoji="0" lang="en-US" sz="1800" b="0" i="0" u="none" strike="noStrike" kern="0" cap="none" spc="0" normalizeH="0" baseline="0" noProof="0" dirty="0" err="1">
                  <a:ln>
                    <a:noFill/>
                  </a:ln>
                  <a:solidFill>
                    <a:srgbClr val="FF0000"/>
                  </a:solidFill>
                  <a:effectLst/>
                  <a:uLnTx/>
                  <a:uFillTx/>
                  <a:latin typeface="Calibri"/>
                </a:rPr>
                <a:t>Cocodrie</a:t>
              </a:r>
              <a:endParaRPr kumimoji="0" lang="en-US" sz="1800" b="0" i="0" u="none" strike="noStrike" kern="0" cap="none" spc="0" normalizeH="0" baseline="0" noProof="0" dirty="0">
                <a:ln>
                  <a:noFill/>
                </a:ln>
                <a:solidFill>
                  <a:srgbClr val="FF0000"/>
                </a:solidFill>
                <a:effectLst/>
                <a:uLnTx/>
                <a:uFillTx/>
                <a:latin typeface="Calibri"/>
              </a:endParaRPr>
            </a:p>
          </p:txBody>
        </p:sp>
        <p:cxnSp>
          <p:nvCxnSpPr>
            <p:cNvPr id="9" name="Straight Arrow Connector 8"/>
            <p:cNvCxnSpPr/>
            <p:nvPr/>
          </p:nvCxnSpPr>
          <p:spPr>
            <a:xfrm flipV="1">
              <a:off x="2016337" y="0"/>
              <a:ext cx="762000" cy="1676402"/>
            </a:xfrm>
            <a:prstGeom prst="straightConnector1">
              <a:avLst/>
            </a:prstGeom>
            <a:noFill/>
            <a:ln w="19050" cap="flat" cmpd="sng" algn="ctr">
              <a:solidFill>
                <a:srgbClr val="FF0000"/>
              </a:solidFill>
              <a:prstDash val="solid"/>
              <a:tailEnd type="triangle"/>
            </a:ln>
            <a:effectLst/>
          </p:spPr>
        </p:cxnSp>
      </p:grpSp>
      <p:sp>
        <p:nvSpPr>
          <p:cNvPr id="20" name="TextBox 19"/>
          <p:cNvSpPr txBox="1"/>
          <p:nvPr/>
        </p:nvSpPr>
        <p:spPr>
          <a:xfrm>
            <a:off x="1342582" y="4535242"/>
            <a:ext cx="274320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Longer Term</a:t>
            </a:r>
          </a:p>
          <a:p>
            <a:endParaRPr lang="en-US" sz="2400" dirty="0"/>
          </a:p>
          <a:p>
            <a:pPr marL="342900" indent="-342900">
              <a:buFont typeface="Arial" panose="020B0604020202020204" pitchFamily="34" charset="0"/>
              <a:buChar char="•"/>
            </a:pPr>
            <a:r>
              <a:rPr lang="en-US" sz="2400" dirty="0"/>
              <a:t>Lower Rates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Broader Area</a:t>
            </a:r>
          </a:p>
        </p:txBody>
      </p:sp>
      <p:sp>
        <p:nvSpPr>
          <p:cNvPr id="22" name="TextBox 21"/>
          <p:cNvSpPr txBox="1"/>
          <p:nvPr/>
        </p:nvSpPr>
        <p:spPr>
          <a:xfrm>
            <a:off x="5257800" y="4507468"/>
            <a:ext cx="274320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Shorter Term</a:t>
            </a:r>
          </a:p>
          <a:p>
            <a:endParaRPr lang="en-US" sz="2400" dirty="0"/>
          </a:p>
          <a:p>
            <a:pPr marL="342900" indent="-342900">
              <a:buFont typeface="Arial" panose="020B0604020202020204" pitchFamily="34" charset="0"/>
              <a:buChar char="•"/>
            </a:pPr>
            <a:r>
              <a:rPr lang="en-US" sz="2400" dirty="0"/>
              <a:t>Higher Rates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Focused Areas</a:t>
            </a:r>
          </a:p>
        </p:txBody>
      </p:sp>
      <p:sp>
        <p:nvSpPr>
          <p:cNvPr id="23" name="TextBox 22"/>
          <p:cNvSpPr txBox="1"/>
          <p:nvPr/>
        </p:nvSpPr>
        <p:spPr>
          <a:xfrm>
            <a:off x="693614" y="230491"/>
            <a:ext cx="7831160" cy="584775"/>
          </a:xfrm>
          <a:prstGeom prst="rect">
            <a:avLst/>
          </a:prstGeom>
          <a:noFill/>
        </p:spPr>
        <p:txBody>
          <a:bodyPr wrap="square" rtlCol="0">
            <a:spAutoFit/>
          </a:bodyPr>
          <a:lstStyle/>
          <a:p>
            <a:pPr algn="ctr"/>
            <a:r>
              <a:rPr lang="en-US" sz="3200" dirty="0">
                <a:solidFill>
                  <a:schemeClr val="accent5">
                    <a:lumMod val="60000"/>
                    <a:lumOff val="40000"/>
                  </a:schemeClr>
                </a:solidFill>
              </a:rPr>
              <a:t>Subsidence</a:t>
            </a:r>
          </a:p>
        </p:txBody>
      </p:sp>
      <p:sp>
        <p:nvSpPr>
          <p:cNvPr id="24" name="TextBox 23"/>
          <p:cNvSpPr txBox="1"/>
          <p:nvPr/>
        </p:nvSpPr>
        <p:spPr>
          <a:xfrm>
            <a:off x="5155296" y="815266"/>
            <a:ext cx="3429000" cy="584775"/>
          </a:xfrm>
          <a:prstGeom prst="rect">
            <a:avLst/>
          </a:prstGeom>
          <a:noFill/>
        </p:spPr>
        <p:txBody>
          <a:bodyPr wrap="square" rtlCol="0">
            <a:spAutoFit/>
          </a:bodyPr>
          <a:lstStyle/>
          <a:p>
            <a:pPr algn="ctr"/>
            <a:r>
              <a:rPr lang="en-US" sz="3200" dirty="0">
                <a:solidFill>
                  <a:schemeClr val="accent5">
                    <a:lumMod val="60000"/>
                    <a:lumOff val="40000"/>
                  </a:schemeClr>
                </a:solidFill>
              </a:rPr>
              <a:t>“Hot Spot”</a:t>
            </a:r>
          </a:p>
        </p:txBody>
      </p:sp>
    </p:spTree>
    <p:extLst>
      <p:ext uri="{BB962C8B-B14F-4D97-AF65-F5344CB8AC3E}">
        <p14:creationId xmlns:p14="http://schemas.microsoft.com/office/powerpoint/2010/main" val="401625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792" y="1977109"/>
            <a:ext cx="5026408" cy="350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852160" y="3124200"/>
            <a:ext cx="2904228" cy="2358370"/>
            <a:chOff x="611" y="4401516"/>
            <a:chExt cx="2904228" cy="2358370"/>
          </a:xfrm>
        </p:grpSpPr>
        <p:grpSp>
          <p:nvGrpSpPr>
            <p:cNvPr id="6" name="Shape 1406"/>
            <p:cNvGrpSpPr/>
            <p:nvPr/>
          </p:nvGrpSpPr>
          <p:grpSpPr>
            <a:xfrm>
              <a:off x="261030" y="4421036"/>
              <a:ext cx="2038103" cy="1114969"/>
              <a:chOff x="-6629400" y="533400"/>
              <a:chExt cx="8796338" cy="4859338"/>
            </a:xfrm>
          </p:grpSpPr>
          <p:pic>
            <p:nvPicPr>
              <p:cNvPr id="16" name="Shape 1407"/>
              <p:cNvPicPr preferRelativeResize="0"/>
              <p:nvPr/>
            </p:nvPicPr>
            <p:blipFill rotWithShape="1">
              <a:blip r:embed="rId3" cstate="print"/>
              <a:srcRect/>
              <a:stretch/>
            </p:blipFill>
            <p:spPr>
              <a:xfrm>
                <a:off x="-6629400" y="533400"/>
                <a:ext cx="8796338" cy="4859338"/>
              </a:xfrm>
              <a:prstGeom prst="rect">
                <a:avLst/>
              </a:prstGeom>
              <a:noFill/>
            </p:spPr>
          </p:pic>
          <p:sp>
            <p:nvSpPr>
              <p:cNvPr id="17" name="Shape 1408"/>
              <p:cNvSpPr/>
              <p:nvPr/>
            </p:nvSpPr>
            <p:spPr>
              <a:xfrm>
                <a:off x="-2438400" y="3581400"/>
                <a:ext cx="1295400" cy="1371599"/>
              </a:xfrm>
              <a:prstGeom prst="rect">
                <a:avLst/>
              </a:prstGeom>
              <a:noFill/>
              <a:ln w="9525" cap="flat">
                <a:solidFill>
                  <a:srgbClr val="FF0000"/>
                </a:solidFill>
                <a:prstDash val="solid"/>
                <a:round/>
                <a:headEnd type="none" w="med" len="med"/>
                <a:tailEnd type="none" w="med" len="med"/>
              </a:ln>
            </p:spPr>
            <p:txBody>
              <a:bodyPr lIns="91425" tIns="45700" rIns="91425" bIns="45700" anchor="ctr" anchorCtr="0">
                <a:normAutofit fontScale="92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grpSp>
        <p:pic>
          <p:nvPicPr>
            <p:cNvPr id="7" name="Shape 1410"/>
            <p:cNvPicPr preferRelativeResize="0"/>
            <p:nvPr/>
          </p:nvPicPr>
          <p:blipFill rotWithShape="1">
            <a:blip r:embed="rId4" cstate="print"/>
            <a:srcRect/>
            <a:stretch/>
          </p:blipFill>
          <p:spPr>
            <a:xfrm>
              <a:off x="611" y="4401516"/>
              <a:ext cx="2904228" cy="2096083"/>
            </a:xfrm>
            <a:prstGeom prst="rect">
              <a:avLst/>
            </a:prstGeom>
            <a:noFill/>
          </p:spPr>
        </p:pic>
        <p:pic>
          <p:nvPicPr>
            <p:cNvPr id="8" name="Shape 1411"/>
            <p:cNvPicPr preferRelativeResize="0"/>
            <p:nvPr/>
          </p:nvPicPr>
          <p:blipFill rotWithShape="1">
            <a:blip r:embed="rId5" cstate="print"/>
            <a:srcRect/>
            <a:stretch/>
          </p:blipFill>
          <p:spPr>
            <a:xfrm>
              <a:off x="221962" y="6333749"/>
              <a:ext cx="2666047" cy="426136"/>
            </a:xfrm>
            <a:prstGeom prst="rect">
              <a:avLst/>
            </a:prstGeom>
            <a:noFill/>
          </p:spPr>
        </p:pic>
        <p:sp>
          <p:nvSpPr>
            <p:cNvPr id="9" name="Shape 1412"/>
            <p:cNvSpPr/>
            <p:nvPr/>
          </p:nvSpPr>
          <p:spPr>
            <a:xfrm>
              <a:off x="611" y="6497599"/>
              <a:ext cx="221351" cy="262286"/>
            </a:xfrm>
            <a:prstGeom prst="rect">
              <a:avLst/>
            </a:prstGeom>
            <a:solidFill>
              <a:sysClr val="window" lastClr="FFFFFF"/>
            </a:solidFill>
            <a:ln>
              <a:noFill/>
            </a:ln>
          </p:spPr>
          <p:txBody>
            <a:bodyPr lIns="91425" tIns="45700" rIns="91425" bIns="45700" anchor="ctr" anchorCtr="0">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0" name="Shape 1413"/>
            <p:cNvSpPr/>
            <p:nvPr/>
          </p:nvSpPr>
          <p:spPr>
            <a:xfrm>
              <a:off x="2759707" y="6479045"/>
              <a:ext cx="145132" cy="280841"/>
            </a:xfrm>
            <a:prstGeom prst="rect">
              <a:avLst/>
            </a:prstGeom>
            <a:solidFill>
              <a:sysClr val="window" lastClr="FFFFFF"/>
            </a:solidFill>
            <a:ln>
              <a:noFill/>
            </a:ln>
          </p:spPr>
          <p:txBody>
            <a:bodyPr lIns="91425" tIns="45700" rIns="91425" bIns="45700" anchor="ctr" anchorCtr="0">
              <a:normAutofit fontScale="85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1" name="Shape 1423"/>
            <p:cNvSpPr/>
            <p:nvPr/>
          </p:nvSpPr>
          <p:spPr>
            <a:xfrm>
              <a:off x="344902" y="5552657"/>
              <a:ext cx="2517705" cy="478954"/>
            </a:xfrm>
            <a:custGeom>
              <a:avLst/>
              <a:gdLst>
                <a:gd name="connsiteX0" fmla="*/ 2941087 w 3006401"/>
                <a:gd name="connsiteY0" fmla="*/ 18662 h 843797"/>
                <a:gd name="connsiteX1" fmla="*/ 2838450 w 3006401"/>
                <a:gd name="connsiteY1" fmla="*/ 83976 h 843797"/>
                <a:gd name="connsiteX2" fmla="*/ 2754475 w 3006401"/>
                <a:gd name="connsiteY2" fmla="*/ 83976 h 843797"/>
                <a:gd name="connsiteX3" fmla="*/ 2651838 w 3006401"/>
                <a:gd name="connsiteY3" fmla="*/ 111968 h 843797"/>
                <a:gd name="connsiteX4" fmla="*/ 2605185 w 3006401"/>
                <a:gd name="connsiteY4" fmla="*/ 149290 h 843797"/>
                <a:gd name="connsiteX5" fmla="*/ 2511879 w 3006401"/>
                <a:gd name="connsiteY5" fmla="*/ 130629 h 843797"/>
                <a:gd name="connsiteX6" fmla="*/ 2427903 w 3006401"/>
                <a:gd name="connsiteY6" fmla="*/ 186613 h 843797"/>
                <a:gd name="connsiteX7" fmla="*/ 2334597 w 3006401"/>
                <a:gd name="connsiteY7" fmla="*/ 195943 h 843797"/>
                <a:gd name="connsiteX8" fmla="*/ 2250621 w 3006401"/>
                <a:gd name="connsiteY8" fmla="*/ 233266 h 843797"/>
                <a:gd name="connsiteX9" fmla="*/ 2147985 w 3006401"/>
                <a:gd name="connsiteY9" fmla="*/ 251927 h 843797"/>
                <a:gd name="connsiteX10" fmla="*/ 2082670 w 3006401"/>
                <a:gd name="connsiteY10" fmla="*/ 195943 h 843797"/>
                <a:gd name="connsiteX11" fmla="*/ 2036017 w 3006401"/>
                <a:gd name="connsiteY11" fmla="*/ 223935 h 843797"/>
                <a:gd name="connsiteX12" fmla="*/ 1980034 w 3006401"/>
                <a:gd name="connsiteY12" fmla="*/ 223935 h 843797"/>
                <a:gd name="connsiteX13" fmla="*/ 1933381 w 3006401"/>
                <a:gd name="connsiteY13" fmla="*/ 270588 h 843797"/>
                <a:gd name="connsiteX14" fmla="*/ 1877397 w 3006401"/>
                <a:gd name="connsiteY14" fmla="*/ 279919 h 843797"/>
                <a:gd name="connsiteX15" fmla="*/ 1858736 w 3006401"/>
                <a:gd name="connsiteY15" fmla="*/ 270588 h 843797"/>
                <a:gd name="connsiteX16" fmla="*/ 1802752 w 3006401"/>
                <a:gd name="connsiteY16" fmla="*/ 289249 h 843797"/>
                <a:gd name="connsiteX17" fmla="*/ 1728107 w 3006401"/>
                <a:gd name="connsiteY17" fmla="*/ 289249 h 843797"/>
                <a:gd name="connsiteX18" fmla="*/ 1662793 w 3006401"/>
                <a:gd name="connsiteY18" fmla="*/ 317241 h 843797"/>
                <a:gd name="connsiteX19" fmla="*/ 1616140 w 3006401"/>
                <a:gd name="connsiteY19" fmla="*/ 345233 h 843797"/>
                <a:gd name="connsiteX20" fmla="*/ 1541495 w 3006401"/>
                <a:gd name="connsiteY20" fmla="*/ 363894 h 843797"/>
                <a:gd name="connsiteX21" fmla="*/ 1466850 w 3006401"/>
                <a:gd name="connsiteY21" fmla="*/ 363894 h 843797"/>
                <a:gd name="connsiteX22" fmla="*/ 0 w 3006401"/>
                <a:gd name="connsiteY22" fmla="*/ 843797 h 843797"/>
                <a:gd name="connsiteX23" fmla="*/ 3006401 w 3006401"/>
                <a:gd name="connsiteY23" fmla="*/ 587829 h 843797"/>
                <a:gd name="connsiteX24" fmla="*/ 2987740 w 3006401"/>
                <a:gd name="connsiteY24" fmla="*/ 0 h 843797"/>
                <a:gd name="connsiteX25" fmla="*/ 2941087 w 3006401"/>
                <a:gd name="connsiteY25" fmla="*/ 18662 h 843797"/>
                <a:gd name="connsiteX0" fmla="*/ 2941087 w 3031749"/>
                <a:gd name="connsiteY0" fmla="*/ 18662 h 843797"/>
                <a:gd name="connsiteX1" fmla="*/ 2838450 w 3031749"/>
                <a:gd name="connsiteY1" fmla="*/ 83976 h 843797"/>
                <a:gd name="connsiteX2" fmla="*/ 2754475 w 3031749"/>
                <a:gd name="connsiteY2" fmla="*/ 83976 h 843797"/>
                <a:gd name="connsiteX3" fmla="*/ 2651838 w 3031749"/>
                <a:gd name="connsiteY3" fmla="*/ 111968 h 843797"/>
                <a:gd name="connsiteX4" fmla="*/ 2605185 w 3031749"/>
                <a:gd name="connsiteY4" fmla="*/ 149290 h 843797"/>
                <a:gd name="connsiteX5" fmla="*/ 2511879 w 3031749"/>
                <a:gd name="connsiteY5" fmla="*/ 130629 h 843797"/>
                <a:gd name="connsiteX6" fmla="*/ 2427903 w 3031749"/>
                <a:gd name="connsiteY6" fmla="*/ 186613 h 843797"/>
                <a:gd name="connsiteX7" fmla="*/ 2334597 w 3031749"/>
                <a:gd name="connsiteY7" fmla="*/ 195943 h 843797"/>
                <a:gd name="connsiteX8" fmla="*/ 2250621 w 3031749"/>
                <a:gd name="connsiteY8" fmla="*/ 233266 h 843797"/>
                <a:gd name="connsiteX9" fmla="*/ 2147985 w 3031749"/>
                <a:gd name="connsiteY9" fmla="*/ 251927 h 843797"/>
                <a:gd name="connsiteX10" fmla="*/ 2082670 w 3031749"/>
                <a:gd name="connsiteY10" fmla="*/ 195943 h 843797"/>
                <a:gd name="connsiteX11" fmla="*/ 2036017 w 3031749"/>
                <a:gd name="connsiteY11" fmla="*/ 223935 h 843797"/>
                <a:gd name="connsiteX12" fmla="*/ 1980034 w 3031749"/>
                <a:gd name="connsiteY12" fmla="*/ 223935 h 843797"/>
                <a:gd name="connsiteX13" fmla="*/ 1933381 w 3031749"/>
                <a:gd name="connsiteY13" fmla="*/ 270588 h 843797"/>
                <a:gd name="connsiteX14" fmla="*/ 1877397 w 3031749"/>
                <a:gd name="connsiteY14" fmla="*/ 279919 h 843797"/>
                <a:gd name="connsiteX15" fmla="*/ 1858736 w 3031749"/>
                <a:gd name="connsiteY15" fmla="*/ 270588 h 843797"/>
                <a:gd name="connsiteX16" fmla="*/ 1802752 w 3031749"/>
                <a:gd name="connsiteY16" fmla="*/ 289249 h 843797"/>
                <a:gd name="connsiteX17" fmla="*/ 1728107 w 3031749"/>
                <a:gd name="connsiteY17" fmla="*/ 289249 h 843797"/>
                <a:gd name="connsiteX18" fmla="*/ 1662793 w 3031749"/>
                <a:gd name="connsiteY18" fmla="*/ 317241 h 843797"/>
                <a:gd name="connsiteX19" fmla="*/ 1616140 w 3031749"/>
                <a:gd name="connsiteY19" fmla="*/ 345233 h 843797"/>
                <a:gd name="connsiteX20" fmla="*/ 1541495 w 3031749"/>
                <a:gd name="connsiteY20" fmla="*/ 363894 h 843797"/>
                <a:gd name="connsiteX21" fmla="*/ 1466850 w 3031749"/>
                <a:gd name="connsiteY21" fmla="*/ 363894 h 843797"/>
                <a:gd name="connsiteX22" fmla="*/ 0 w 3031749"/>
                <a:gd name="connsiteY22" fmla="*/ 843797 h 843797"/>
                <a:gd name="connsiteX23" fmla="*/ 3031749 w 3031749"/>
                <a:gd name="connsiteY23" fmla="*/ 818200 h 843797"/>
                <a:gd name="connsiteX24" fmla="*/ 2987740 w 3031749"/>
                <a:gd name="connsiteY24" fmla="*/ 0 h 843797"/>
                <a:gd name="connsiteX25" fmla="*/ 2941087 w 3031749"/>
                <a:gd name="connsiteY25" fmla="*/ 18662 h 843797"/>
                <a:gd name="connsiteX0" fmla="*/ 3181894 w 3272556"/>
                <a:gd name="connsiteY0" fmla="*/ 18662 h 818200"/>
                <a:gd name="connsiteX1" fmla="*/ 3079257 w 3272556"/>
                <a:gd name="connsiteY1" fmla="*/ 83976 h 818200"/>
                <a:gd name="connsiteX2" fmla="*/ 2995282 w 3272556"/>
                <a:gd name="connsiteY2" fmla="*/ 83976 h 818200"/>
                <a:gd name="connsiteX3" fmla="*/ 2892645 w 3272556"/>
                <a:gd name="connsiteY3" fmla="*/ 111968 h 818200"/>
                <a:gd name="connsiteX4" fmla="*/ 2845992 w 3272556"/>
                <a:gd name="connsiteY4" fmla="*/ 149290 h 818200"/>
                <a:gd name="connsiteX5" fmla="*/ 2752686 w 3272556"/>
                <a:gd name="connsiteY5" fmla="*/ 130629 h 818200"/>
                <a:gd name="connsiteX6" fmla="*/ 2668710 w 3272556"/>
                <a:gd name="connsiteY6" fmla="*/ 186613 h 818200"/>
                <a:gd name="connsiteX7" fmla="*/ 2575404 w 3272556"/>
                <a:gd name="connsiteY7" fmla="*/ 195943 h 818200"/>
                <a:gd name="connsiteX8" fmla="*/ 2491428 w 3272556"/>
                <a:gd name="connsiteY8" fmla="*/ 233266 h 818200"/>
                <a:gd name="connsiteX9" fmla="*/ 2388792 w 3272556"/>
                <a:gd name="connsiteY9" fmla="*/ 251927 h 818200"/>
                <a:gd name="connsiteX10" fmla="*/ 2323477 w 3272556"/>
                <a:gd name="connsiteY10" fmla="*/ 195943 h 818200"/>
                <a:gd name="connsiteX11" fmla="*/ 2276824 w 3272556"/>
                <a:gd name="connsiteY11" fmla="*/ 223935 h 818200"/>
                <a:gd name="connsiteX12" fmla="*/ 2220841 w 3272556"/>
                <a:gd name="connsiteY12" fmla="*/ 223935 h 818200"/>
                <a:gd name="connsiteX13" fmla="*/ 2174188 w 3272556"/>
                <a:gd name="connsiteY13" fmla="*/ 270588 h 818200"/>
                <a:gd name="connsiteX14" fmla="*/ 2118204 w 3272556"/>
                <a:gd name="connsiteY14" fmla="*/ 279919 h 818200"/>
                <a:gd name="connsiteX15" fmla="*/ 2099543 w 3272556"/>
                <a:gd name="connsiteY15" fmla="*/ 270588 h 818200"/>
                <a:gd name="connsiteX16" fmla="*/ 2043559 w 3272556"/>
                <a:gd name="connsiteY16" fmla="*/ 289249 h 818200"/>
                <a:gd name="connsiteX17" fmla="*/ 1968914 w 3272556"/>
                <a:gd name="connsiteY17" fmla="*/ 289249 h 818200"/>
                <a:gd name="connsiteX18" fmla="*/ 1903600 w 3272556"/>
                <a:gd name="connsiteY18" fmla="*/ 317241 h 818200"/>
                <a:gd name="connsiteX19" fmla="*/ 1856947 w 3272556"/>
                <a:gd name="connsiteY19" fmla="*/ 345233 h 818200"/>
                <a:gd name="connsiteX20" fmla="*/ 1782302 w 3272556"/>
                <a:gd name="connsiteY20" fmla="*/ 363894 h 818200"/>
                <a:gd name="connsiteX21" fmla="*/ 1707657 w 3272556"/>
                <a:gd name="connsiteY21" fmla="*/ 363894 h 818200"/>
                <a:gd name="connsiteX22" fmla="*/ 0 w 3272556"/>
                <a:gd name="connsiteY22" fmla="*/ 626225 h 818200"/>
                <a:gd name="connsiteX23" fmla="*/ 3272556 w 3272556"/>
                <a:gd name="connsiteY23" fmla="*/ 818200 h 818200"/>
                <a:gd name="connsiteX24" fmla="*/ 3228547 w 3272556"/>
                <a:gd name="connsiteY24" fmla="*/ 0 h 818200"/>
                <a:gd name="connsiteX25" fmla="*/ 3181894 w 3272556"/>
                <a:gd name="connsiteY25" fmla="*/ 18662 h 818200"/>
                <a:gd name="connsiteX0" fmla="*/ 3181894 w 3259882"/>
                <a:gd name="connsiteY0" fmla="*/ 18662 h 626225"/>
                <a:gd name="connsiteX1" fmla="*/ 3079257 w 3259882"/>
                <a:gd name="connsiteY1" fmla="*/ 83976 h 626225"/>
                <a:gd name="connsiteX2" fmla="*/ 2995282 w 3259882"/>
                <a:gd name="connsiteY2" fmla="*/ 83976 h 626225"/>
                <a:gd name="connsiteX3" fmla="*/ 2892645 w 3259882"/>
                <a:gd name="connsiteY3" fmla="*/ 111968 h 626225"/>
                <a:gd name="connsiteX4" fmla="*/ 2845992 w 3259882"/>
                <a:gd name="connsiteY4" fmla="*/ 149290 h 626225"/>
                <a:gd name="connsiteX5" fmla="*/ 2752686 w 3259882"/>
                <a:gd name="connsiteY5" fmla="*/ 130629 h 626225"/>
                <a:gd name="connsiteX6" fmla="*/ 2668710 w 3259882"/>
                <a:gd name="connsiteY6" fmla="*/ 186613 h 626225"/>
                <a:gd name="connsiteX7" fmla="*/ 2575404 w 3259882"/>
                <a:gd name="connsiteY7" fmla="*/ 195943 h 626225"/>
                <a:gd name="connsiteX8" fmla="*/ 2491428 w 3259882"/>
                <a:gd name="connsiteY8" fmla="*/ 233266 h 626225"/>
                <a:gd name="connsiteX9" fmla="*/ 2388792 w 3259882"/>
                <a:gd name="connsiteY9" fmla="*/ 251927 h 626225"/>
                <a:gd name="connsiteX10" fmla="*/ 2323477 w 3259882"/>
                <a:gd name="connsiteY10" fmla="*/ 195943 h 626225"/>
                <a:gd name="connsiteX11" fmla="*/ 2276824 w 3259882"/>
                <a:gd name="connsiteY11" fmla="*/ 223935 h 626225"/>
                <a:gd name="connsiteX12" fmla="*/ 2220841 w 3259882"/>
                <a:gd name="connsiteY12" fmla="*/ 223935 h 626225"/>
                <a:gd name="connsiteX13" fmla="*/ 2174188 w 3259882"/>
                <a:gd name="connsiteY13" fmla="*/ 270588 h 626225"/>
                <a:gd name="connsiteX14" fmla="*/ 2118204 w 3259882"/>
                <a:gd name="connsiteY14" fmla="*/ 279919 h 626225"/>
                <a:gd name="connsiteX15" fmla="*/ 2099543 w 3259882"/>
                <a:gd name="connsiteY15" fmla="*/ 270588 h 626225"/>
                <a:gd name="connsiteX16" fmla="*/ 2043559 w 3259882"/>
                <a:gd name="connsiteY16" fmla="*/ 289249 h 626225"/>
                <a:gd name="connsiteX17" fmla="*/ 1968914 w 3259882"/>
                <a:gd name="connsiteY17" fmla="*/ 289249 h 626225"/>
                <a:gd name="connsiteX18" fmla="*/ 1903600 w 3259882"/>
                <a:gd name="connsiteY18" fmla="*/ 317241 h 626225"/>
                <a:gd name="connsiteX19" fmla="*/ 1856947 w 3259882"/>
                <a:gd name="connsiteY19" fmla="*/ 345233 h 626225"/>
                <a:gd name="connsiteX20" fmla="*/ 1782302 w 3259882"/>
                <a:gd name="connsiteY20" fmla="*/ 363894 h 626225"/>
                <a:gd name="connsiteX21" fmla="*/ 1707657 w 3259882"/>
                <a:gd name="connsiteY21" fmla="*/ 363894 h 626225"/>
                <a:gd name="connsiteX22" fmla="*/ 0 w 3259882"/>
                <a:gd name="connsiteY22" fmla="*/ 626225 h 626225"/>
                <a:gd name="connsiteX23" fmla="*/ 3259882 w 3259882"/>
                <a:gd name="connsiteY23" fmla="*/ 600627 h 626225"/>
                <a:gd name="connsiteX24" fmla="*/ 3228547 w 3259882"/>
                <a:gd name="connsiteY24" fmla="*/ 0 h 626225"/>
                <a:gd name="connsiteX25" fmla="*/ 3181894 w 3259882"/>
                <a:gd name="connsiteY25" fmla="*/ 18662 h 62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59882" h="626225" extrusionOk="0">
                  <a:moveTo>
                    <a:pt x="3181894" y="18662"/>
                  </a:moveTo>
                  <a:lnTo>
                    <a:pt x="3079257" y="83976"/>
                  </a:lnTo>
                  <a:lnTo>
                    <a:pt x="2995282" y="83976"/>
                  </a:lnTo>
                  <a:lnTo>
                    <a:pt x="2892645" y="111968"/>
                  </a:lnTo>
                  <a:lnTo>
                    <a:pt x="2845992" y="149290"/>
                  </a:lnTo>
                  <a:lnTo>
                    <a:pt x="2752686" y="130629"/>
                  </a:lnTo>
                  <a:lnTo>
                    <a:pt x="2668710" y="186613"/>
                  </a:lnTo>
                  <a:lnTo>
                    <a:pt x="2575404" y="195943"/>
                  </a:lnTo>
                  <a:lnTo>
                    <a:pt x="2491428" y="233266"/>
                  </a:lnTo>
                  <a:lnTo>
                    <a:pt x="2388792" y="251927"/>
                  </a:lnTo>
                  <a:lnTo>
                    <a:pt x="2323477" y="195943"/>
                  </a:lnTo>
                  <a:lnTo>
                    <a:pt x="2276824" y="223935"/>
                  </a:lnTo>
                  <a:lnTo>
                    <a:pt x="2220841" y="223935"/>
                  </a:lnTo>
                  <a:lnTo>
                    <a:pt x="2174188" y="270588"/>
                  </a:lnTo>
                  <a:lnTo>
                    <a:pt x="2118204" y="279919"/>
                  </a:lnTo>
                  <a:lnTo>
                    <a:pt x="2099543" y="270588"/>
                  </a:lnTo>
                  <a:lnTo>
                    <a:pt x="2043559" y="289249"/>
                  </a:lnTo>
                  <a:lnTo>
                    <a:pt x="1968914" y="289249"/>
                  </a:lnTo>
                  <a:lnTo>
                    <a:pt x="1903600" y="317241"/>
                  </a:lnTo>
                  <a:lnTo>
                    <a:pt x="1856947" y="345233"/>
                  </a:lnTo>
                  <a:lnTo>
                    <a:pt x="1782302" y="363894"/>
                  </a:lnTo>
                  <a:lnTo>
                    <a:pt x="1707657" y="363894"/>
                  </a:lnTo>
                  <a:lnTo>
                    <a:pt x="0" y="626225"/>
                  </a:lnTo>
                  <a:lnTo>
                    <a:pt x="3259882" y="600627"/>
                  </a:lnTo>
                  <a:lnTo>
                    <a:pt x="3228547" y="0"/>
                  </a:lnTo>
                  <a:lnTo>
                    <a:pt x="3181894" y="18662"/>
                  </a:lnTo>
                  <a:close/>
                </a:path>
              </a:pathLst>
            </a:custGeom>
            <a:solidFill>
              <a:srgbClr val="0066FF">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2" name="Shape 1424"/>
            <p:cNvSpPr txBox="1"/>
            <p:nvPr/>
          </p:nvSpPr>
          <p:spPr>
            <a:xfrm>
              <a:off x="1928160" y="5823837"/>
              <a:ext cx="859652"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sea level rise</a:t>
              </a:r>
            </a:p>
          </p:txBody>
        </p:sp>
        <p:sp>
          <p:nvSpPr>
            <p:cNvPr id="13" name="Shape 1426"/>
            <p:cNvSpPr/>
            <p:nvPr/>
          </p:nvSpPr>
          <p:spPr>
            <a:xfrm>
              <a:off x="1431434" y="4603526"/>
              <a:ext cx="1414178" cy="1269254"/>
            </a:xfrm>
            <a:custGeom>
              <a:avLst/>
              <a:gdLst>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0 w 1831054"/>
                <a:gd name="connsiteY49" fmla="*/ 1659527 h 1659527"/>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146167 w 1831054"/>
                <a:gd name="connsiteY49" fmla="*/ 1586067 h 1659527"/>
                <a:gd name="connsiteX50" fmla="*/ 0 w 1831054"/>
                <a:gd name="connsiteY50" fmla="*/ 1659527 h 16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31054" h="1659527" extrusionOk="0">
                  <a:moveTo>
                    <a:pt x="0" y="1659527"/>
                  </a:moveTo>
                  <a:lnTo>
                    <a:pt x="384810" y="1576873"/>
                  </a:lnTo>
                  <a:lnTo>
                    <a:pt x="450124" y="1548882"/>
                  </a:lnTo>
                  <a:lnTo>
                    <a:pt x="534099" y="1539551"/>
                  </a:lnTo>
                  <a:lnTo>
                    <a:pt x="599414" y="1492898"/>
                  </a:lnTo>
                  <a:lnTo>
                    <a:pt x="674059" y="1520890"/>
                  </a:lnTo>
                  <a:lnTo>
                    <a:pt x="748703" y="1502229"/>
                  </a:lnTo>
                  <a:lnTo>
                    <a:pt x="814018" y="1492898"/>
                  </a:lnTo>
                  <a:lnTo>
                    <a:pt x="851340" y="1464906"/>
                  </a:lnTo>
                  <a:lnTo>
                    <a:pt x="916654" y="1446245"/>
                  </a:lnTo>
                  <a:lnTo>
                    <a:pt x="1009961" y="1483567"/>
                  </a:lnTo>
                  <a:lnTo>
                    <a:pt x="1140589" y="1418253"/>
                  </a:lnTo>
                  <a:lnTo>
                    <a:pt x="1243226" y="1446245"/>
                  </a:lnTo>
                  <a:lnTo>
                    <a:pt x="1373854" y="1380931"/>
                  </a:lnTo>
                  <a:lnTo>
                    <a:pt x="1429838" y="1390261"/>
                  </a:lnTo>
                  <a:lnTo>
                    <a:pt x="1513814" y="1334278"/>
                  </a:lnTo>
                  <a:lnTo>
                    <a:pt x="1625781" y="1334278"/>
                  </a:lnTo>
                  <a:lnTo>
                    <a:pt x="1737748" y="1278294"/>
                  </a:lnTo>
                  <a:lnTo>
                    <a:pt x="1831054" y="1231641"/>
                  </a:lnTo>
                  <a:lnTo>
                    <a:pt x="1831054" y="0"/>
                  </a:lnTo>
                  <a:lnTo>
                    <a:pt x="1765740" y="74645"/>
                  </a:lnTo>
                  <a:lnTo>
                    <a:pt x="1747079" y="139959"/>
                  </a:lnTo>
                  <a:lnTo>
                    <a:pt x="1663103" y="195943"/>
                  </a:lnTo>
                  <a:lnTo>
                    <a:pt x="1635112" y="111967"/>
                  </a:lnTo>
                  <a:lnTo>
                    <a:pt x="1597789" y="149290"/>
                  </a:lnTo>
                  <a:lnTo>
                    <a:pt x="1551136" y="223935"/>
                  </a:lnTo>
                  <a:lnTo>
                    <a:pt x="1551136" y="223935"/>
                  </a:lnTo>
                  <a:lnTo>
                    <a:pt x="1429838" y="214604"/>
                  </a:lnTo>
                  <a:lnTo>
                    <a:pt x="1364524" y="289249"/>
                  </a:lnTo>
                  <a:lnTo>
                    <a:pt x="1308540" y="326571"/>
                  </a:lnTo>
                  <a:lnTo>
                    <a:pt x="1187242" y="326571"/>
                  </a:lnTo>
                  <a:lnTo>
                    <a:pt x="1187242" y="326571"/>
                  </a:lnTo>
                  <a:lnTo>
                    <a:pt x="1131259" y="401216"/>
                  </a:lnTo>
                  <a:lnTo>
                    <a:pt x="1121928" y="503853"/>
                  </a:lnTo>
                  <a:lnTo>
                    <a:pt x="1075275" y="615820"/>
                  </a:lnTo>
                  <a:lnTo>
                    <a:pt x="1037952" y="625151"/>
                  </a:lnTo>
                  <a:lnTo>
                    <a:pt x="963307" y="494522"/>
                  </a:lnTo>
                  <a:lnTo>
                    <a:pt x="897993" y="466531"/>
                  </a:lnTo>
                  <a:lnTo>
                    <a:pt x="879332" y="550506"/>
                  </a:lnTo>
                  <a:lnTo>
                    <a:pt x="832679" y="690465"/>
                  </a:lnTo>
                  <a:lnTo>
                    <a:pt x="795356" y="755780"/>
                  </a:lnTo>
                  <a:lnTo>
                    <a:pt x="720712" y="755780"/>
                  </a:lnTo>
                  <a:lnTo>
                    <a:pt x="664728" y="718457"/>
                  </a:lnTo>
                  <a:lnTo>
                    <a:pt x="636736" y="615820"/>
                  </a:lnTo>
                  <a:lnTo>
                    <a:pt x="580752" y="755780"/>
                  </a:lnTo>
                  <a:lnTo>
                    <a:pt x="478116" y="951722"/>
                  </a:lnTo>
                  <a:lnTo>
                    <a:pt x="422132" y="1156996"/>
                  </a:lnTo>
                  <a:lnTo>
                    <a:pt x="328826" y="1362269"/>
                  </a:lnTo>
                  <a:lnTo>
                    <a:pt x="300834" y="1408922"/>
                  </a:lnTo>
                  <a:cubicBezTo>
                    <a:pt x="249278" y="1442373"/>
                    <a:pt x="197723" y="1552616"/>
                    <a:pt x="146167" y="1586067"/>
                  </a:cubicBezTo>
                  <a:lnTo>
                    <a:pt x="0" y="1659527"/>
                  </a:lnTo>
                  <a:close/>
                </a:path>
              </a:pathLst>
            </a:custGeom>
            <a:solidFill>
              <a:srgbClr val="FF0000">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4" name="Shape 1427"/>
            <p:cNvSpPr txBox="1"/>
            <p:nvPr/>
          </p:nvSpPr>
          <p:spPr>
            <a:xfrm>
              <a:off x="1942573" y="5281207"/>
              <a:ext cx="770313"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subsidence</a:t>
              </a:r>
            </a:p>
          </p:txBody>
        </p:sp>
        <p:cxnSp>
          <p:nvCxnSpPr>
            <p:cNvPr id="15" name="Straight Arrow Connector 14"/>
            <p:cNvCxnSpPr/>
            <p:nvPr/>
          </p:nvCxnSpPr>
          <p:spPr>
            <a:xfrm flipV="1">
              <a:off x="2438400" y="4839558"/>
              <a:ext cx="0" cy="1332642"/>
            </a:xfrm>
            <a:prstGeom prst="straightConnector1">
              <a:avLst/>
            </a:prstGeom>
            <a:noFill/>
            <a:ln w="25400" cap="flat" cmpd="sng" algn="ctr">
              <a:solidFill>
                <a:sysClr val="windowText" lastClr="000000"/>
              </a:solidFill>
              <a:prstDash val="solid"/>
              <a:tailEnd type="arrow"/>
            </a:ln>
            <a:effectLst/>
          </p:spPr>
        </p:cxnSp>
      </p:grpSp>
      <p:sp>
        <p:nvSpPr>
          <p:cNvPr id="29" name="TextBox 28"/>
          <p:cNvSpPr txBox="1"/>
          <p:nvPr/>
        </p:nvSpPr>
        <p:spPr>
          <a:xfrm>
            <a:off x="457200" y="1004080"/>
            <a:ext cx="1075936"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1995</a:t>
            </a:r>
          </a:p>
        </p:txBody>
      </p:sp>
      <p:sp>
        <p:nvSpPr>
          <p:cNvPr id="30" name="TextBox 29"/>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Subsidence and Land Loss</a:t>
            </a:r>
          </a:p>
        </p:txBody>
      </p:sp>
      <p:sp>
        <p:nvSpPr>
          <p:cNvPr id="31" name="Freeform 30"/>
          <p:cNvSpPr/>
          <p:nvPr/>
        </p:nvSpPr>
        <p:spPr>
          <a:xfrm>
            <a:off x="380999" y="2185187"/>
            <a:ext cx="3457172" cy="341685"/>
          </a:xfrm>
          <a:custGeom>
            <a:avLst/>
            <a:gdLst>
              <a:gd name="connsiteX0" fmla="*/ 0 w 5019675"/>
              <a:gd name="connsiteY0" fmla="*/ 95250 h 438150"/>
              <a:gd name="connsiteX1" fmla="*/ 419100 w 5019675"/>
              <a:gd name="connsiteY1" fmla="*/ 0 h 438150"/>
              <a:gd name="connsiteX2" fmla="*/ 952500 w 5019675"/>
              <a:gd name="connsiteY2" fmla="*/ 28575 h 438150"/>
              <a:gd name="connsiteX3" fmla="*/ 1562100 w 5019675"/>
              <a:gd name="connsiteY3" fmla="*/ 85725 h 438150"/>
              <a:gd name="connsiteX4" fmla="*/ 2133600 w 5019675"/>
              <a:gd name="connsiteY4" fmla="*/ 228600 h 438150"/>
              <a:gd name="connsiteX5" fmla="*/ 2524125 w 5019675"/>
              <a:gd name="connsiteY5" fmla="*/ 333375 h 438150"/>
              <a:gd name="connsiteX6" fmla="*/ 3267075 w 5019675"/>
              <a:gd name="connsiteY6" fmla="*/ 352425 h 438150"/>
              <a:gd name="connsiteX7" fmla="*/ 3686175 w 5019675"/>
              <a:gd name="connsiteY7" fmla="*/ 438150 h 438150"/>
              <a:gd name="connsiteX8" fmla="*/ 4581525 w 5019675"/>
              <a:gd name="connsiteY8" fmla="*/ 419100 h 438150"/>
              <a:gd name="connsiteX9" fmla="*/ 5019675 w 5019675"/>
              <a:gd name="connsiteY9" fmla="*/ 361950 h 438150"/>
              <a:gd name="connsiteX0" fmla="*/ 0 w 5019675"/>
              <a:gd name="connsiteY0" fmla="*/ 95250 h 419100"/>
              <a:gd name="connsiteX1" fmla="*/ 419100 w 5019675"/>
              <a:gd name="connsiteY1" fmla="*/ 0 h 419100"/>
              <a:gd name="connsiteX2" fmla="*/ 952500 w 5019675"/>
              <a:gd name="connsiteY2" fmla="*/ 28575 h 419100"/>
              <a:gd name="connsiteX3" fmla="*/ 1562100 w 5019675"/>
              <a:gd name="connsiteY3" fmla="*/ 85725 h 419100"/>
              <a:gd name="connsiteX4" fmla="*/ 2133600 w 5019675"/>
              <a:gd name="connsiteY4" fmla="*/ 228600 h 419100"/>
              <a:gd name="connsiteX5" fmla="*/ 2524125 w 5019675"/>
              <a:gd name="connsiteY5" fmla="*/ 333375 h 419100"/>
              <a:gd name="connsiteX6" fmla="*/ 3267075 w 5019675"/>
              <a:gd name="connsiteY6" fmla="*/ 352425 h 419100"/>
              <a:gd name="connsiteX7" fmla="*/ 3614884 w 5019675"/>
              <a:gd name="connsiteY7" fmla="*/ 331213 h 419100"/>
              <a:gd name="connsiteX8" fmla="*/ 4581525 w 5019675"/>
              <a:gd name="connsiteY8" fmla="*/ 419100 h 419100"/>
              <a:gd name="connsiteX9" fmla="*/ 5019675 w 5019675"/>
              <a:gd name="connsiteY9" fmla="*/ 361950 h 419100"/>
              <a:gd name="connsiteX0" fmla="*/ 0 w 5019675"/>
              <a:gd name="connsiteY0" fmla="*/ 95250 h 361950"/>
              <a:gd name="connsiteX1" fmla="*/ 419100 w 5019675"/>
              <a:gd name="connsiteY1" fmla="*/ 0 h 361950"/>
              <a:gd name="connsiteX2" fmla="*/ 952500 w 5019675"/>
              <a:gd name="connsiteY2" fmla="*/ 28575 h 361950"/>
              <a:gd name="connsiteX3" fmla="*/ 1562100 w 5019675"/>
              <a:gd name="connsiteY3" fmla="*/ 85725 h 361950"/>
              <a:gd name="connsiteX4" fmla="*/ 2133600 w 5019675"/>
              <a:gd name="connsiteY4" fmla="*/ 228600 h 361950"/>
              <a:gd name="connsiteX5" fmla="*/ 2524125 w 5019675"/>
              <a:gd name="connsiteY5" fmla="*/ 333375 h 361950"/>
              <a:gd name="connsiteX6" fmla="*/ 3267075 w 5019675"/>
              <a:gd name="connsiteY6" fmla="*/ 352425 h 361950"/>
              <a:gd name="connsiteX7" fmla="*/ 3614884 w 5019675"/>
              <a:gd name="connsiteY7" fmla="*/ 331213 h 361950"/>
              <a:gd name="connsiteX8" fmla="*/ 3987430 w 5019675"/>
              <a:gd name="connsiteY8" fmla="*/ 157699 h 361950"/>
              <a:gd name="connsiteX9" fmla="*/ 5019675 w 5019675"/>
              <a:gd name="connsiteY9" fmla="*/ 361950 h 361950"/>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614884 w 3987430"/>
              <a:gd name="connsiteY7" fmla="*/ 331213 h 352425"/>
              <a:gd name="connsiteX8" fmla="*/ 3987430 w 3987430"/>
              <a:gd name="connsiteY8" fmla="*/ 157699 h 352425"/>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472300 w 3987430"/>
              <a:gd name="connsiteY7" fmla="*/ 283685 h 352425"/>
              <a:gd name="connsiteX8" fmla="*/ 3987430 w 3987430"/>
              <a:gd name="connsiteY8" fmla="*/ 157699 h 352425"/>
              <a:gd name="connsiteX0" fmla="*/ 0 w 3773555"/>
              <a:gd name="connsiteY0" fmla="*/ 115778 h 372953"/>
              <a:gd name="connsiteX1" fmla="*/ 419100 w 3773555"/>
              <a:gd name="connsiteY1" fmla="*/ 20528 h 372953"/>
              <a:gd name="connsiteX2" fmla="*/ 952500 w 3773555"/>
              <a:gd name="connsiteY2" fmla="*/ 49103 h 372953"/>
              <a:gd name="connsiteX3" fmla="*/ 1562100 w 3773555"/>
              <a:gd name="connsiteY3" fmla="*/ 106253 h 372953"/>
              <a:gd name="connsiteX4" fmla="*/ 2133600 w 3773555"/>
              <a:gd name="connsiteY4" fmla="*/ 249128 h 372953"/>
              <a:gd name="connsiteX5" fmla="*/ 2524125 w 3773555"/>
              <a:gd name="connsiteY5" fmla="*/ 353903 h 372953"/>
              <a:gd name="connsiteX6" fmla="*/ 3267075 w 3773555"/>
              <a:gd name="connsiteY6" fmla="*/ 372953 h 372953"/>
              <a:gd name="connsiteX7" fmla="*/ 3472300 w 3773555"/>
              <a:gd name="connsiteY7" fmla="*/ 304213 h 372953"/>
              <a:gd name="connsiteX8" fmla="*/ 3773555 w 3773555"/>
              <a:gd name="connsiteY8" fmla="*/ 0 h 3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3555" h="372953">
                <a:moveTo>
                  <a:pt x="0" y="115778"/>
                </a:moveTo>
                <a:lnTo>
                  <a:pt x="419100" y="20528"/>
                </a:lnTo>
                <a:lnTo>
                  <a:pt x="952500" y="49103"/>
                </a:lnTo>
                <a:lnTo>
                  <a:pt x="1562100" y="106253"/>
                </a:lnTo>
                <a:lnTo>
                  <a:pt x="2133600" y="249128"/>
                </a:lnTo>
                <a:lnTo>
                  <a:pt x="2524125" y="353903"/>
                </a:lnTo>
                <a:lnTo>
                  <a:pt x="3267075" y="372953"/>
                </a:lnTo>
                <a:lnTo>
                  <a:pt x="3472300" y="304213"/>
                </a:lnTo>
                <a:lnTo>
                  <a:pt x="3773555" y="0"/>
                </a:lnTo>
              </a:path>
            </a:pathLst>
          </a:custGeom>
          <a:noFill/>
          <a:ln w="12700" cap="flat" cmpd="sng" algn="ctr">
            <a:solidFill>
              <a:srgbClr val="FFFF00"/>
            </a:solidFill>
            <a:prstDash val="sysDash"/>
          </a:ln>
          <a:effectLst/>
        </p:spPr>
        <p:txBody>
          <a:bodyPr rtlCol="0" anchor="ctr"/>
          <a:lstStyle/>
          <a:p>
            <a:pPr algn="ctr"/>
            <a:endParaRPr lang="en-US">
              <a:solidFill>
                <a:prstClr val="black"/>
              </a:solidFill>
              <a:latin typeface="Constantia"/>
            </a:endParaRPr>
          </a:p>
        </p:txBody>
      </p:sp>
    </p:spTree>
    <p:extLst>
      <p:ext uri="{BB962C8B-B14F-4D97-AF65-F5344CB8AC3E}">
        <p14:creationId xmlns:p14="http://schemas.microsoft.com/office/powerpoint/2010/main" val="31977440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792" y="1977109"/>
            <a:ext cx="5026408" cy="350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852160" y="3124200"/>
            <a:ext cx="2904228" cy="2358370"/>
            <a:chOff x="611" y="4401516"/>
            <a:chExt cx="2904228" cy="2358370"/>
          </a:xfrm>
        </p:grpSpPr>
        <p:grpSp>
          <p:nvGrpSpPr>
            <p:cNvPr id="6" name="Shape 1406"/>
            <p:cNvGrpSpPr/>
            <p:nvPr/>
          </p:nvGrpSpPr>
          <p:grpSpPr>
            <a:xfrm>
              <a:off x="261030" y="4421036"/>
              <a:ext cx="2038103" cy="1114969"/>
              <a:chOff x="-6629400" y="533400"/>
              <a:chExt cx="8796338" cy="4859338"/>
            </a:xfrm>
          </p:grpSpPr>
          <p:pic>
            <p:nvPicPr>
              <p:cNvPr id="16" name="Shape 1407"/>
              <p:cNvPicPr preferRelativeResize="0"/>
              <p:nvPr/>
            </p:nvPicPr>
            <p:blipFill rotWithShape="1">
              <a:blip r:embed="rId3" cstate="print"/>
              <a:srcRect/>
              <a:stretch/>
            </p:blipFill>
            <p:spPr>
              <a:xfrm>
                <a:off x="-6629400" y="533400"/>
                <a:ext cx="8796338" cy="4859338"/>
              </a:xfrm>
              <a:prstGeom prst="rect">
                <a:avLst/>
              </a:prstGeom>
              <a:noFill/>
            </p:spPr>
          </p:pic>
          <p:sp>
            <p:nvSpPr>
              <p:cNvPr id="17" name="Shape 1408"/>
              <p:cNvSpPr/>
              <p:nvPr/>
            </p:nvSpPr>
            <p:spPr>
              <a:xfrm>
                <a:off x="-2438400" y="3581400"/>
                <a:ext cx="1295400" cy="1371599"/>
              </a:xfrm>
              <a:prstGeom prst="rect">
                <a:avLst/>
              </a:prstGeom>
              <a:noFill/>
              <a:ln w="9525" cap="flat">
                <a:solidFill>
                  <a:srgbClr val="FF0000"/>
                </a:solidFill>
                <a:prstDash val="solid"/>
                <a:round/>
                <a:headEnd type="none" w="med" len="med"/>
                <a:tailEnd type="none" w="med" len="med"/>
              </a:ln>
            </p:spPr>
            <p:txBody>
              <a:bodyPr lIns="91425" tIns="45700" rIns="91425" bIns="45700" anchor="ctr" anchorCtr="0">
                <a:normAutofit fontScale="92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grpSp>
        <p:pic>
          <p:nvPicPr>
            <p:cNvPr id="7" name="Shape 1410"/>
            <p:cNvPicPr preferRelativeResize="0"/>
            <p:nvPr/>
          </p:nvPicPr>
          <p:blipFill rotWithShape="1">
            <a:blip r:embed="rId4" cstate="print"/>
            <a:srcRect/>
            <a:stretch/>
          </p:blipFill>
          <p:spPr>
            <a:xfrm>
              <a:off x="611" y="4401516"/>
              <a:ext cx="2904228" cy="2096083"/>
            </a:xfrm>
            <a:prstGeom prst="rect">
              <a:avLst/>
            </a:prstGeom>
            <a:noFill/>
          </p:spPr>
        </p:pic>
        <p:pic>
          <p:nvPicPr>
            <p:cNvPr id="8" name="Shape 1411"/>
            <p:cNvPicPr preferRelativeResize="0"/>
            <p:nvPr/>
          </p:nvPicPr>
          <p:blipFill rotWithShape="1">
            <a:blip r:embed="rId5" cstate="print"/>
            <a:srcRect/>
            <a:stretch/>
          </p:blipFill>
          <p:spPr>
            <a:xfrm>
              <a:off x="221962" y="6333749"/>
              <a:ext cx="2666047" cy="426136"/>
            </a:xfrm>
            <a:prstGeom prst="rect">
              <a:avLst/>
            </a:prstGeom>
            <a:noFill/>
          </p:spPr>
        </p:pic>
        <p:sp>
          <p:nvSpPr>
            <p:cNvPr id="9" name="Shape 1412"/>
            <p:cNvSpPr/>
            <p:nvPr/>
          </p:nvSpPr>
          <p:spPr>
            <a:xfrm>
              <a:off x="611" y="6497599"/>
              <a:ext cx="221351" cy="262286"/>
            </a:xfrm>
            <a:prstGeom prst="rect">
              <a:avLst/>
            </a:prstGeom>
            <a:solidFill>
              <a:sysClr val="window" lastClr="FFFFFF"/>
            </a:solidFill>
            <a:ln>
              <a:noFill/>
            </a:ln>
          </p:spPr>
          <p:txBody>
            <a:bodyPr lIns="91425" tIns="45700" rIns="91425" bIns="45700" anchor="ctr" anchorCtr="0">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0" name="Shape 1413"/>
            <p:cNvSpPr/>
            <p:nvPr/>
          </p:nvSpPr>
          <p:spPr>
            <a:xfrm>
              <a:off x="2759707" y="6479045"/>
              <a:ext cx="145132" cy="280841"/>
            </a:xfrm>
            <a:prstGeom prst="rect">
              <a:avLst/>
            </a:prstGeom>
            <a:solidFill>
              <a:sysClr val="window" lastClr="FFFFFF"/>
            </a:solidFill>
            <a:ln>
              <a:noFill/>
            </a:ln>
          </p:spPr>
          <p:txBody>
            <a:bodyPr lIns="91425" tIns="45700" rIns="91425" bIns="45700" anchor="ctr" anchorCtr="0">
              <a:normAutofit fontScale="85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1" name="Shape 1423"/>
            <p:cNvSpPr/>
            <p:nvPr/>
          </p:nvSpPr>
          <p:spPr>
            <a:xfrm>
              <a:off x="344902" y="5552657"/>
              <a:ext cx="2517705" cy="478954"/>
            </a:xfrm>
            <a:custGeom>
              <a:avLst/>
              <a:gdLst>
                <a:gd name="connsiteX0" fmla="*/ 2941087 w 3006401"/>
                <a:gd name="connsiteY0" fmla="*/ 18662 h 843797"/>
                <a:gd name="connsiteX1" fmla="*/ 2838450 w 3006401"/>
                <a:gd name="connsiteY1" fmla="*/ 83976 h 843797"/>
                <a:gd name="connsiteX2" fmla="*/ 2754475 w 3006401"/>
                <a:gd name="connsiteY2" fmla="*/ 83976 h 843797"/>
                <a:gd name="connsiteX3" fmla="*/ 2651838 w 3006401"/>
                <a:gd name="connsiteY3" fmla="*/ 111968 h 843797"/>
                <a:gd name="connsiteX4" fmla="*/ 2605185 w 3006401"/>
                <a:gd name="connsiteY4" fmla="*/ 149290 h 843797"/>
                <a:gd name="connsiteX5" fmla="*/ 2511879 w 3006401"/>
                <a:gd name="connsiteY5" fmla="*/ 130629 h 843797"/>
                <a:gd name="connsiteX6" fmla="*/ 2427903 w 3006401"/>
                <a:gd name="connsiteY6" fmla="*/ 186613 h 843797"/>
                <a:gd name="connsiteX7" fmla="*/ 2334597 w 3006401"/>
                <a:gd name="connsiteY7" fmla="*/ 195943 h 843797"/>
                <a:gd name="connsiteX8" fmla="*/ 2250621 w 3006401"/>
                <a:gd name="connsiteY8" fmla="*/ 233266 h 843797"/>
                <a:gd name="connsiteX9" fmla="*/ 2147985 w 3006401"/>
                <a:gd name="connsiteY9" fmla="*/ 251927 h 843797"/>
                <a:gd name="connsiteX10" fmla="*/ 2082670 w 3006401"/>
                <a:gd name="connsiteY10" fmla="*/ 195943 h 843797"/>
                <a:gd name="connsiteX11" fmla="*/ 2036017 w 3006401"/>
                <a:gd name="connsiteY11" fmla="*/ 223935 h 843797"/>
                <a:gd name="connsiteX12" fmla="*/ 1980034 w 3006401"/>
                <a:gd name="connsiteY12" fmla="*/ 223935 h 843797"/>
                <a:gd name="connsiteX13" fmla="*/ 1933381 w 3006401"/>
                <a:gd name="connsiteY13" fmla="*/ 270588 h 843797"/>
                <a:gd name="connsiteX14" fmla="*/ 1877397 w 3006401"/>
                <a:gd name="connsiteY14" fmla="*/ 279919 h 843797"/>
                <a:gd name="connsiteX15" fmla="*/ 1858736 w 3006401"/>
                <a:gd name="connsiteY15" fmla="*/ 270588 h 843797"/>
                <a:gd name="connsiteX16" fmla="*/ 1802752 w 3006401"/>
                <a:gd name="connsiteY16" fmla="*/ 289249 h 843797"/>
                <a:gd name="connsiteX17" fmla="*/ 1728107 w 3006401"/>
                <a:gd name="connsiteY17" fmla="*/ 289249 h 843797"/>
                <a:gd name="connsiteX18" fmla="*/ 1662793 w 3006401"/>
                <a:gd name="connsiteY18" fmla="*/ 317241 h 843797"/>
                <a:gd name="connsiteX19" fmla="*/ 1616140 w 3006401"/>
                <a:gd name="connsiteY19" fmla="*/ 345233 h 843797"/>
                <a:gd name="connsiteX20" fmla="*/ 1541495 w 3006401"/>
                <a:gd name="connsiteY20" fmla="*/ 363894 h 843797"/>
                <a:gd name="connsiteX21" fmla="*/ 1466850 w 3006401"/>
                <a:gd name="connsiteY21" fmla="*/ 363894 h 843797"/>
                <a:gd name="connsiteX22" fmla="*/ 0 w 3006401"/>
                <a:gd name="connsiteY22" fmla="*/ 843797 h 843797"/>
                <a:gd name="connsiteX23" fmla="*/ 3006401 w 3006401"/>
                <a:gd name="connsiteY23" fmla="*/ 587829 h 843797"/>
                <a:gd name="connsiteX24" fmla="*/ 2987740 w 3006401"/>
                <a:gd name="connsiteY24" fmla="*/ 0 h 843797"/>
                <a:gd name="connsiteX25" fmla="*/ 2941087 w 3006401"/>
                <a:gd name="connsiteY25" fmla="*/ 18662 h 843797"/>
                <a:gd name="connsiteX0" fmla="*/ 2941087 w 3031749"/>
                <a:gd name="connsiteY0" fmla="*/ 18662 h 843797"/>
                <a:gd name="connsiteX1" fmla="*/ 2838450 w 3031749"/>
                <a:gd name="connsiteY1" fmla="*/ 83976 h 843797"/>
                <a:gd name="connsiteX2" fmla="*/ 2754475 w 3031749"/>
                <a:gd name="connsiteY2" fmla="*/ 83976 h 843797"/>
                <a:gd name="connsiteX3" fmla="*/ 2651838 w 3031749"/>
                <a:gd name="connsiteY3" fmla="*/ 111968 h 843797"/>
                <a:gd name="connsiteX4" fmla="*/ 2605185 w 3031749"/>
                <a:gd name="connsiteY4" fmla="*/ 149290 h 843797"/>
                <a:gd name="connsiteX5" fmla="*/ 2511879 w 3031749"/>
                <a:gd name="connsiteY5" fmla="*/ 130629 h 843797"/>
                <a:gd name="connsiteX6" fmla="*/ 2427903 w 3031749"/>
                <a:gd name="connsiteY6" fmla="*/ 186613 h 843797"/>
                <a:gd name="connsiteX7" fmla="*/ 2334597 w 3031749"/>
                <a:gd name="connsiteY7" fmla="*/ 195943 h 843797"/>
                <a:gd name="connsiteX8" fmla="*/ 2250621 w 3031749"/>
                <a:gd name="connsiteY8" fmla="*/ 233266 h 843797"/>
                <a:gd name="connsiteX9" fmla="*/ 2147985 w 3031749"/>
                <a:gd name="connsiteY9" fmla="*/ 251927 h 843797"/>
                <a:gd name="connsiteX10" fmla="*/ 2082670 w 3031749"/>
                <a:gd name="connsiteY10" fmla="*/ 195943 h 843797"/>
                <a:gd name="connsiteX11" fmla="*/ 2036017 w 3031749"/>
                <a:gd name="connsiteY11" fmla="*/ 223935 h 843797"/>
                <a:gd name="connsiteX12" fmla="*/ 1980034 w 3031749"/>
                <a:gd name="connsiteY12" fmla="*/ 223935 h 843797"/>
                <a:gd name="connsiteX13" fmla="*/ 1933381 w 3031749"/>
                <a:gd name="connsiteY13" fmla="*/ 270588 h 843797"/>
                <a:gd name="connsiteX14" fmla="*/ 1877397 w 3031749"/>
                <a:gd name="connsiteY14" fmla="*/ 279919 h 843797"/>
                <a:gd name="connsiteX15" fmla="*/ 1858736 w 3031749"/>
                <a:gd name="connsiteY15" fmla="*/ 270588 h 843797"/>
                <a:gd name="connsiteX16" fmla="*/ 1802752 w 3031749"/>
                <a:gd name="connsiteY16" fmla="*/ 289249 h 843797"/>
                <a:gd name="connsiteX17" fmla="*/ 1728107 w 3031749"/>
                <a:gd name="connsiteY17" fmla="*/ 289249 h 843797"/>
                <a:gd name="connsiteX18" fmla="*/ 1662793 w 3031749"/>
                <a:gd name="connsiteY18" fmla="*/ 317241 h 843797"/>
                <a:gd name="connsiteX19" fmla="*/ 1616140 w 3031749"/>
                <a:gd name="connsiteY19" fmla="*/ 345233 h 843797"/>
                <a:gd name="connsiteX20" fmla="*/ 1541495 w 3031749"/>
                <a:gd name="connsiteY20" fmla="*/ 363894 h 843797"/>
                <a:gd name="connsiteX21" fmla="*/ 1466850 w 3031749"/>
                <a:gd name="connsiteY21" fmla="*/ 363894 h 843797"/>
                <a:gd name="connsiteX22" fmla="*/ 0 w 3031749"/>
                <a:gd name="connsiteY22" fmla="*/ 843797 h 843797"/>
                <a:gd name="connsiteX23" fmla="*/ 3031749 w 3031749"/>
                <a:gd name="connsiteY23" fmla="*/ 818200 h 843797"/>
                <a:gd name="connsiteX24" fmla="*/ 2987740 w 3031749"/>
                <a:gd name="connsiteY24" fmla="*/ 0 h 843797"/>
                <a:gd name="connsiteX25" fmla="*/ 2941087 w 3031749"/>
                <a:gd name="connsiteY25" fmla="*/ 18662 h 843797"/>
                <a:gd name="connsiteX0" fmla="*/ 3181894 w 3272556"/>
                <a:gd name="connsiteY0" fmla="*/ 18662 h 818200"/>
                <a:gd name="connsiteX1" fmla="*/ 3079257 w 3272556"/>
                <a:gd name="connsiteY1" fmla="*/ 83976 h 818200"/>
                <a:gd name="connsiteX2" fmla="*/ 2995282 w 3272556"/>
                <a:gd name="connsiteY2" fmla="*/ 83976 h 818200"/>
                <a:gd name="connsiteX3" fmla="*/ 2892645 w 3272556"/>
                <a:gd name="connsiteY3" fmla="*/ 111968 h 818200"/>
                <a:gd name="connsiteX4" fmla="*/ 2845992 w 3272556"/>
                <a:gd name="connsiteY4" fmla="*/ 149290 h 818200"/>
                <a:gd name="connsiteX5" fmla="*/ 2752686 w 3272556"/>
                <a:gd name="connsiteY5" fmla="*/ 130629 h 818200"/>
                <a:gd name="connsiteX6" fmla="*/ 2668710 w 3272556"/>
                <a:gd name="connsiteY6" fmla="*/ 186613 h 818200"/>
                <a:gd name="connsiteX7" fmla="*/ 2575404 w 3272556"/>
                <a:gd name="connsiteY7" fmla="*/ 195943 h 818200"/>
                <a:gd name="connsiteX8" fmla="*/ 2491428 w 3272556"/>
                <a:gd name="connsiteY8" fmla="*/ 233266 h 818200"/>
                <a:gd name="connsiteX9" fmla="*/ 2388792 w 3272556"/>
                <a:gd name="connsiteY9" fmla="*/ 251927 h 818200"/>
                <a:gd name="connsiteX10" fmla="*/ 2323477 w 3272556"/>
                <a:gd name="connsiteY10" fmla="*/ 195943 h 818200"/>
                <a:gd name="connsiteX11" fmla="*/ 2276824 w 3272556"/>
                <a:gd name="connsiteY11" fmla="*/ 223935 h 818200"/>
                <a:gd name="connsiteX12" fmla="*/ 2220841 w 3272556"/>
                <a:gd name="connsiteY12" fmla="*/ 223935 h 818200"/>
                <a:gd name="connsiteX13" fmla="*/ 2174188 w 3272556"/>
                <a:gd name="connsiteY13" fmla="*/ 270588 h 818200"/>
                <a:gd name="connsiteX14" fmla="*/ 2118204 w 3272556"/>
                <a:gd name="connsiteY14" fmla="*/ 279919 h 818200"/>
                <a:gd name="connsiteX15" fmla="*/ 2099543 w 3272556"/>
                <a:gd name="connsiteY15" fmla="*/ 270588 h 818200"/>
                <a:gd name="connsiteX16" fmla="*/ 2043559 w 3272556"/>
                <a:gd name="connsiteY16" fmla="*/ 289249 h 818200"/>
                <a:gd name="connsiteX17" fmla="*/ 1968914 w 3272556"/>
                <a:gd name="connsiteY17" fmla="*/ 289249 h 818200"/>
                <a:gd name="connsiteX18" fmla="*/ 1903600 w 3272556"/>
                <a:gd name="connsiteY18" fmla="*/ 317241 h 818200"/>
                <a:gd name="connsiteX19" fmla="*/ 1856947 w 3272556"/>
                <a:gd name="connsiteY19" fmla="*/ 345233 h 818200"/>
                <a:gd name="connsiteX20" fmla="*/ 1782302 w 3272556"/>
                <a:gd name="connsiteY20" fmla="*/ 363894 h 818200"/>
                <a:gd name="connsiteX21" fmla="*/ 1707657 w 3272556"/>
                <a:gd name="connsiteY21" fmla="*/ 363894 h 818200"/>
                <a:gd name="connsiteX22" fmla="*/ 0 w 3272556"/>
                <a:gd name="connsiteY22" fmla="*/ 626225 h 818200"/>
                <a:gd name="connsiteX23" fmla="*/ 3272556 w 3272556"/>
                <a:gd name="connsiteY23" fmla="*/ 818200 h 818200"/>
                <a:gd name="connsiteX24" fmla="*/ 3228547 w 3272556"/>
                <a:gd name="connsiteY24" fmla="*/ 0 h 818200"/>
                <a:gd name="connsiteX25" fmla="*/ 3181894 w 3272556"/>
                <a:gd name="connsiteY25" fmla="*/ 18662 h 818200"/>
                <a:gd name="connsiteX0" fmla="*/ 3181894 w 3259882"/>
                <a:gd name="connsiteY0" fmla="*/ 18662 h 626225"/>
                <a:gd name="connsiteX1" fmla="*/ 3079257 w 3259882"/>
                <a:gd name="connsiteY1" fmla="*/ 83976 h 626225"/>
                <a:gd name="connsiteX2" fmla="*/ 2995282 w 3259882"/>
                <a:gd name="connsiteY2" fmla="*/ 83976 h 626225"/>
                <a:gd name="connsiteX3" fmla="*/ 2892645 w 3259882"/>
                <a:gd name="connsiteY3" fmla="*/ 111968 h 626225"/>
                <a:gd name="connsiteX4" fmla="*/ 2845992 w 3259882"/>
                <a:gd name="connsiteY4" fmla="*/ 149290 h 626225"/>
                <a:gd name="connsiteX5" fmla="*/ 2752686 w 3259882"/>
                <a:gd name="connsiteY5" fmla="*/ 130629 h 626225"/>
                <a:gd name="connsiteX6" fmla="*/ 2668710 w 3259882"/>
                <a:gd name="connsiteY6" fmla="*/ 186613 h 626225"/>
                <a:gd name="connsiteX7" fmla="*/ 2575404 w 3259882"/>
                <a:gd name="connsiteY7" fmla="*/ 195943 h 626225"/>
                <a:gd name="connsiteX8" fmla="*/ 2491428 w 3259882"/>
                <a:gd name="connsiteY8" fmla="*/ 233266 h 626225"/>
                <a:gd name="connsiteX9" fmla="*/ 2388792 w 3259882"/>
                <a:gd name="connsiteY9" fmla="*/ 251927 h 626225"/>
                <a:gd name="connsiteX10" fmla="*/ 2323477 w 3259882"/>
                <a:gd name="connsiteY10" fmla="*/ 195943 h 626225"/>
                <a:gd name="connsiteX11" fmla="*/ 2276824 w 3259882"/>
                <a:gd name="connsiteY11" fmla="*/ 223935 h 626225"/>
                <a:gd name="connsiteX12" fmla="*/ 2220841 w 3259882"/>
                <a:gd name="connsiteY12" fmla="*/ 223935 h 626225"/>
                <a:gd name="connsiteX13" fmla="*/ 2174188 w 3259882"/>
                <a:gd name="connsiteY13" fmla="*/ 270588 h 626225"/>
                <a:gd name="connsiteX14" fmla="*/ 2118204 w 3259882"/>
                <a:gd name="connsiteY14" fmla="*/ 279919 h 626225"/>
                <a:gd name="connsiteX15" fmla="*/ 2099543 w 3259882"/>
                <a:gd name="connsiteY15" fmla="*/ 270588 h 626225"/>
                <a:gd name="connsiteX16" fmla="*/ 2043559 w 3259882"/>
                <a:gd name="connsiteY16" fmla="*/ 289249 h 626225"/>
                <a:gd name="connsiteX17" fmla="*/ 1968914 w 3259882"/>
                <a:gd name="connsiteY17" fmla="*/ 289249 h 626225"/>
                <a:gd name="connsiteX18" fmla="*/ 1903600 w 3259882"/>
                <a:gd name="connsiteY18" fmla="*/ 317241 h 626225"/>
                <a:gd name="connsiteX19" fmla="*/ 1856947 w 3259882"/>
                <a:gd name="connsiteY19" fmla="*/ 345233 h 626225"/>
                <a:gd name="connsiteX20" fmla="*/ 1782302 w 3259882"/>
                <a:gd name="connsiteY20" fmla="*/ 363894 h 626225"/>
                <a:gd name="connsiteX21" fmla="*/ 1707657 w 3259882"/>
                <a:gd name="connsiteY21" fmla="*/ 363894 h 626225"/>
                <a:gd name="connsiteX22" fmla="*/ 0 w 3259882"/>
                <a:gd name="connsiteY22" fmla="*/ 626225 h 626225"/>
                <a:gd name="connsiteX23" fmla="*/ 3259882 w 3259882"/>
                <a:gd name="connsiteY23" fmla="*/ 600627 h 626225"/>
                <a:gd name="connsiteX24" fmla="*/ 3228547 w 3259882"/>
                <a:gd name="connsiteY24" fmla="*/ 0 h 626225"/>
                <a:gd name="connsiteX25" fmla="*/ 3181894 w 3259882"/>
                <a:gd name="connsiteY25" fmla="*/ 18662 h 62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59882" h="626225" extrusionOk="0">
                  <a:moveTo>
                    <a:pt x="3181894" y="18662"/>
                  </a:moveTo>
                  <a:lnTo>
                    <a:pt x="3079257" y="83976"/>
                  </a:lnTo>
                  <a:lnTo>
                    <a:pt x="2995282" y="83976"/>
                  </a:lnTo>
                  <a:lnTo>
                    <a:pt x="2892645" y="111968"/>
                  </a:lnTo>
                  <a:lnTo>
                    <a:pt x="2845992" y="149290"/>
                  </a:lnTo>
                  <a:lnTo>
                    <a:pt x="2752686" y="130629"/>
                  </a:lnTo>
                  <a:lnTo>
                    <a:pt x="2668710" y="186613"/>
                  </a:lnTo>
                  <a:lnTo>
                    <a:pt x="2575404" y="195943"/>
                  </a:lnTo>
                  <a:lnTo>
                    <a:pt x="2491428" y="233266"/>
                  </a:lnTo>
                  <a:lnTo>
                    <a:pt x="2388792" y="251927"/>
                  </a:lnTo>
                  <a:lnTo>
                    <a:pt x="2323477" y="195943"/>
                  </a:lnTo>
                  <a:lnTo>
                    <a:pt x="2276824" y="223935"/>
                  </a:lnTo>
                  <a:lnTo>
                    <a:pt x="2220841" y="223935"/>
                  </a:lnTo>
                  <a:lnTo>
                    <a:pt x="2174188" y="270588"/>
                  </a:lnTo>
                  <a:lnTo>
                    <a:pt x="2118204" y="279919"/>
                  </a:lnTo>
                  <a:lnTo>
                    <a:pt x="2099543" y="270588"/>
                  </a:lnTo>
                  <a:lnTo>
                    <a:pt x="2043559" y="289249"/>
                  </a:lnTo>
                  <a:lnTo>
                    <a:pt x="1968914" y="289249"/>
                  </a:lnTo>
                  <a:lnTo>
                    <a:pt x="1903600" y="317241"/>
                  </a:lnTo>
                  <a:lnTo>
                    <a:pt x="1856947" y="345233"/>
                  </a:lnTo>
                  <a:lnTo>
                    <a:pt x="1782302" y="363894"/>
                  </a:lnTo>
                  <a:lnTo>
                    <a:pt x="1707657" y="363894"/>
                  </a:lnTo>
                  <a:lnTo>
                    <a:pt x="0" y="626225"/>
                  </a:lnTo>
                  <a:lnTo>
                    <a:pt x="3259882" y="600627"/>
                  </a:lnTo>
                  <a:lnTo>
                    <a:pt x="3228547" y="0"/>
                  </a:lnTo>
                  <a:lnTo>
                    <a:pt x="3181894" y="18662"/>
                  </a:lnTo>
                  <a:close/>
                </a:path>
              </a:pathLst>
            </a:custGeom>
            <a:solidFill>
              <a:srgbClr val="0066FF">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2" name="Shape 1424"/>
            <p:cNvSpPr txBox="1"/>
            <p:nvPr/>
          </p:nvSpPr>
          <p:spPr>
            <a:xfrm>
              <a:off x="1928160" y="5823837"/>
              <a:ext cx="859652"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sea level rise</a:t>
              </a:r>
            </a:p>
          </p:txBody>
        </p:sp>
        <p:sp>
          <p:nvSpPr>
            <p:cNvPr id="13" name="Shape 1426"/>
            <p:cNvSpPr/>
            <p:nvPr/>
          </p:nvSpPr>
          <p:spPr>
            <a:xfrm>
              <a:off x="1431434" y="4603526"/>
              <a:ext cx="1414178" cy="1269254"/>
            </a:xfrm>
            <a:custGeom>
              <a:avLst/>
              <a:gdLst>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0 w 1831054"/>
                <a:gd name="connsiteY49" fmla="*/ 1659527 h 1659527"/>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146167 w 1831054"/>
                <a:gd name="connsiteY49" fmla="*/ 1586067 h 1659527"/>
                <a:gd name="connsiteX50" fmla="*/ 0 w 1831054"/>
                <a:gd name="connsiteY50" fmla="*/ 1659527 h 16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31054" h="1659527" extrusionOk="0">
                  <a:moveTo>
                    <a:pt x="0" y="1659527"/>
                  </a:moveTo>
                  <a:lnTo>
                    <a:pt x="384810" y="1576873"/>
                  </a:lnTo>
                  <a:lnTo>
                    <a:pt x="450124" y="1548882"/>
                  </a:lnTo>
                  <a:lnTo>
                    <a:pt x="534099" y="1539551"/>
                  </a:lnTo>
                  <a:lnTo>
                    <a:pt x="599414" y="1492898"/>
                  </a:lnTo>
                  <a:lnTo>
                    <a:pt x="674059" y="1520890"/>
                  </a:lnTo>
                  <a:lnTo>
                    <a:pt x="748703" y="1502229"/>
                  </a:lnTo>
                  <a:lnTo>
                    <a:pt x="814018" y="1492898"/>
                  </a:lnTo>
                  <a:lnTo>
                    <a:pt x="851340" y="1464906"/>
                  </a:lnTo>
                  <a:lnTo>
                    <a:pt x="916654" y="1446245"/>
                  </a:lnTo>
                  <a:lnTo>
                    <a:pt x="1009961" y="1483567"/>
                  </a:lnTo>
                  <a:lnTo>
                    <a:pt x="1140589" y="1418253"/>
                  </a:lnTo>
                  <a:lnTo>
                    <a:pt x="1243226" y="1446245"/>
                  </a:lnTo>
                  <a:lnTo>
                    <a:pt x="1373854" y="1380931"/>
                  </a:lnTo>
                  <a:lnTo>
                    <a:pt x="1429838" y="1390261"/>
                  </a:lnTo>
                  <a:lnTo>
                    <a:pt x="1513814" y="1334278"/>
                  </a:lnTo>
                  <a:lnTo>
                    <a:pt x="1625781" y="1334278"/>
                  </a:lnTo>
                  <a:lnTo>
                    <a:pt x="1737748" y="1278294"/>
                  </a:lnTo>
                  <a:lnTo>
                    <a:pt x="1831054" y="1231641"/>
                  </a:lnTo>
                  <a:lnTo>
                    <a:pt x="1831054" y="0"/>
                  </a:lnTo>
                  <a:lnTo>
                    <a:pt x="1765740" y="74645"/>
                  </a:lnTo>
                  <a:lnTo>
                    <a:pt x="1747079" y="139959"/>
                  </a:lnTo>
                  <a:lnTo>
                    <a:pt x="1663103" y="195943"/>
                  </a:lnTo>
                  <a:lnTo>
                    <a:pt x="1635112" y="111967"/>
                  </a:lnTo>
                  <a:lnTo>
                    <a:pt x="1597789" y="149290"/>
                  </a:lnTo>
                  <a:lnTo>
                    <a:pt x="1551136" y="223935"/>
                  </a:lnTo>
                  <a:lnTo>
                    <a:pt x="1551136" y="223935"/>
                  </a:lnTo>
                  <a:lnTo>
                    <a:pt x="1429838" y="214604"/>
                  </a:lnTo>
                  <a:lnTo>
                    <a:pt x="1364524" y="289249"/>
                  </a:lnTo>
                  <a:lnTo>
                    <a:pt x="1308540" y="326571"/>
                  </a:lnTo>
                  <a:lnTo>
                    <a:pt x="1187242" y="326571"/>
                  </a:lnTo>
                  <a:lnTo>
                    <a:pt x="1187242" y="326571"/>
                  </a:lnTo>
                  <a:lnTo>
                    <a:pt x="1131259" y="401216"/>
                  </a:lnTo>
                  <a:lnTo>
                    <a:pt x="1121928" y="503853"/>
                  </a:lnTo>
                  <a:lnTo>
                    <a:pt x="1075275" y="615820"/>
                  </a:lnTo>
                  <a:lnTo>
                    <a:pt x="1037952" y="625151"/>
                  </a:lnTo>
                  <a:lnTo>
                    <a:pt x="963307" y="494522"/>
                  </a:lnTo>
                  <a:lnTo>
                    <a:pt x="897993" y="466531"/>
                  </a:lnTo>
                  <a:lnTo>
                    <a:pt x="879332" y="550506"/>
                  </a:lnTo>
                  <a:lnTo>
                    <a:pt x="832679" y="690465"/>
                  </a:lnTo>
                  <a:lnTo>
                    <a:pt x="795356" y="755780"/>
                  </a:lnTo>
                  <a:lnTo>
                    <a:pt x="720712" y="755780"/>
                  </a:lnTo>
                  <a:lnTo>
                    <a:pt x="664728" y="718457"/>
                  </a:lnTo>
                  <a:lnTo>
                    <a:pt x="636736" y="615820"/>
                  </a:lnTo>
                  <a:lnTo>
                    <a:pt x="580752" y="755780"/>
                  </a:lnTo>
                  <a:lnTo>
                    <a:pt x="478116" y="951722"/>
                  </a:lnTo>
                  <a:lnTo>
                    <a:pt x="422132" y="1156996"/>
                  </a:lnTo>
                  <a:lnTo>
                    <a:pt x="328826" y="1362269"/>
                  </a:lnTo>
                  <a:lnTo>
                    <a:pt x="300834" y="1408922"/>
                  </a:lnTo>
                  <a:cubicBezTo>
                    <a:pt x="249278" y="1442373"/>
                    <a:pt x="197723" y="1552616"/>
                    <a:pt x="146167" y="1586067"/>
                  </a:cubicBezTo>
                  <a:lnTo>
                    <a:pt x="0" y="1659527"/>
                  </a:lnTo>
                  <a:close/>
                </a:path>
              </a:pathLst>
            </a:custGeom>
            <a:solidFill>
              <a:srgbClr val="FF0000">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4" name="Shape 1427"/>
            <p:cNvSpPr txBox="1"/>
            <p:nvPr/>
          </p:nvSpPr>
          <p:spPr>
            <a:xfrm>
              <a:off x="1942573" y="5281207"/>
              <a:ext cx="770313"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subsidence</a:t>
              </a:r>
            </a:p>
          </p:txBody>
        </p:sp>
        <p:cxnSp>
          <p:nvCxnSpPr>
            <p:cNvPr id="15" name="Straight Arrow Connector 14"/>
            <p:cNvCxnSpPr/>
            <p:nvPr/>
          </p:nvCxnSpPr>
          <p:spPr>
            <a:xfrm flipV="1">
              <a:off x="2542032" y="4772502"/>
              <a:ext cx="0" cy="1399698"/>
            </a:xfrm>
            <a:prstGeom prst="straightConnector1">
              <a:avLst/>
            </a:prstGeom>
            <a:noFill/>
            <a:ln w="25400" cap="flat" cmpd="sng" algn="ctr">
              <a:solidFill>
                <a:sysClr val="windowText" lastClr="000000"/>
              </a:solidFill>
              <a:prstDash val="solid"/>
              <a:tailEnd type="arrow"/>
            </a:ln>
            <a:effectLst/>
          </p:spPr>
        </p:cxnSp>
      </p:grpSp>
      <p:sp>
        <p:nvSpPr>
          <p:cNvPr id="29" name="TextBox 28"/>
          <p:cNvSpPr txBox="1"/>
          <p:nvPr/>
        </p:nvSpPr>
        <p:spPr>
          <a:xfrm>
            <a:off x="457200" y="1004080"/>
            <a:ext cx="1075936"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1999</a:t>
            </a:r>
          </a:p>
        </p:txBody>
      </p:sp>
      <p:sp>
        <p:nvSpPr>
          <p:cNvPr id="30" name="TextBox 29"/>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Subsidence and Land Loss</a:t>
            </a:r>
          </a:p>
        </p:txBody>
      </p:sp>
      <p:sp>
        <p:nvSpPr>
          <p:cNvPr id="31" name="Freeform 30"/>
          <p:cNvSpPr/>
          <p:nvPr/>
        </p:nvSpPr>
        <p:spPr>
          <a:xfrm>
            <a:off x="380999" y="2185187"/>
            <a:ext cx="3457172" cy="341685"/>
          </a:xfrm>
          <a:custGeom>
            <a:avLst/>
            <a:gdLst>
              <a:gd name="connsiteX0" fmla="*/ 0 w 5019675"/>
              <a:gd name="connsiteY0" fmla="*/ 95250 h 438150"/>
              <a:gd name="connsiteX1" fmla="*/ 419100 w 5019675"/>
              <a:gd name="connsiteY1" fmla="*/ 0 h 438150"/>
              <a:gd name="connsiteX2" fmla="*/ 952500 w 5019675"/>
              <a:gd name="connsiteY2" fmla="*/ 28575 h 438150"/>
              <a:gd name="connsiteX3" fmla="*/ 1562100 w 5019675"/>
              <a:gd name="connsiteY3" fmla="*/ 85725 h 438150"/>
              <a:gd name="connsiteX4" fmla="*/ 2133600 w 5019675"/>
              <a:gd name="connsiteY4" fmla="*/ 228600 h 438150"/>
              <a:gd name="connsiteX5" fmla="*/ 2524125 w 5019675"/>
              <a:gd name="connsiteY5" fmla="*/ 333375 h 438150"/>
              <a:gd name="connsiteX6" fmla="*/ 3267075 w 5019675"/>
              <a:gd name="connsiteY6" fmla="*/ 352425 h 438150"/>
              <a:gd name="connsiteX7" fmla="*/ 3686175 w 5019675"/>
              <a:gd name="connsiteY7" fmla="*/ 438150 h 438150"/>
              <a:gd name="connsiteX8" fmla="*/ 4581525 w 5019675"/>
              <a:gd name="connsiteY8" fmla="*/ 419100 h 438150"/>
              <a:gd name="connsiteX9" fmla="*/ 5019675 w 5019675"/>
              <a:gd name="connsiteY9" fmla="*/ 361950 h 438150"/>
              <a:gd name="connsiteX0" fmla="*/ 0 w 5019675"/>
              <a:gd name="connsiteY0" fmla="*/ 95250 h 419100"/>
              <a:gd name="connsiteX1" fmla="*/ 419100 w 5019675"/>
              <a:gd name="connsiteY1" fmla="*/ 0 h 419100"/>
              <a:gd name="connsiteX2" fmla="*/ 952500 w 5019675"/>
              <a:gd name="connsiteY2" fmla="*/ 28575 h 419100"/>
              <a:gd name="connsiteX3" fmla="*/ 1562100 w 5019675"/>
              <a:gd name="connsiteY3" fmla="*/ 85725 h 419100"/>
              <a:gd name="connsiteX4" fmla="*/ 2133600 w 5019675"/>
              <a:gd name="connsiteY4" fmla="*/ 228600 h 419100"/>
              <a:gd name="connsiteX5" fmla="*/ 2524125 w 5019675"/>
              <a:gd name="connsiteY5" fmla="*/ 333375 h 419100"/>
              <a:gd name="connsiteX6" fmla="*/ 3267075 w 5019675"/>
              <a:gd name="connsiteY6" fmla="*/ 352425 h 419100"/>
              <a:gd name="connsiteX7" fmla="*/ 3614884 w 5019675"/>
              <a:gd name="connsiteY7" fmla="*/ 331213 h 419100"/>
              <a:gd name="connsiteX8" fmla="*/ 4581525 w 5019675"/>
              <a:gd name="connsiteY8" fmla="*/ 419100 h 419100"/>
              <a:gd name="connsiteX9" fmla="*/ 5019675 w 5019675"/>
              <a:gd name="connsiteY9" fmla="*/ 361950 h 419100"/>
              <a:gd name="connsiteX0" fmla="*/ 0 w 5019675"/>
              <a:gd name="connsiteY0" fmla="*/ 95250 h 361950"/>
              <a:gd name="connsiteX1" fmla="*/ 419100 w 5019675"/>
              <a:gd name="connsiteY1" fmla="*/ 0 h 361950"/>
              <a:gd name="connsiteX2" fmla="*/ 952500 w 5019675"/>
              <a:gd name="connsiteY2" fmla="*/ 28575 h 361950"/>
              <a:gd name="connsiteX3" fmla="*/ 1562100 w 5019675"/>
              <a:gd name="connsiteY3" fmla="*/ 85725 h 361950"/>
              <a:gd name="connsiteX4" fmla="*/ 2133600 w 5019675"/>
              <a:gd name="connsiteY4" fmla="*/ 228600 h 361950"/>
              <a:gd name="connsiteX5" fmla="*/ 2524125 w 5019675"/>
              <a:gd name="connsiteY5" fmla="*/ 333375 h 361950"/>
              <a:gd name="connsiteX6" fmla="*/ 3267075 w 5019675"/>
              <a:gd name="connsiteY6" fmla="*/ 352425 h 361950"/>
              <a:gd name="connsiteX7" fmla="*/ 3614884 w 5019675"/>
              <a:gd name="connsiteY7" fmla="*/ 331213 h 361950"/>
              <a:gd name="connsiteX8" fmla="*/ 3987430 w 5019675"/>
              <a:gd name="connsiteY8" fmla="*/ 157699 h 361950"/>
              <a:gd name="connsiteX9" fmla="*/ 5019675 w 5019675"/>
              <a:gd name="connsiteY9" fmla="*/ 361950 h 361950"/>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614884 w 3987430"/>
              <a:gd name="connsiteY7" fmla="*/ 331213 h 352425"/>
              <a:gd name="connsiteX8" fmla="*/ 3987430 w 3987430"/>
              <a:gd name="connsiteY8" fmla="*/ 157699 h 352425"/>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472300 w 3987430"/>
              <a:gd name="connsiteY7" fmla="*/ 283685 h 352425"/>
              <a:gd name="connsiteX8" fmla="*/ 3987430 w 3987430"/>
              <a:gd name="connsiteY8" fmla="*/ 157699 h 352425"/>
              <a:gd name="connsiteX0" fmla="*/ 0 w 3773555"/>
              <a:gd name="connsiteY0" fmla="*/ 115778 h 372953"/>
              <a:gd name="connsiteX1" fmla="*/ 419100 w 3773555"/>
              <a:gd name="connsiteY1" fmla="*/ 20528 h 372953"/>
              <a:gd name="connsiteX2" fmla="*/ 952500 w 3773555"/>
              <a:gd name="connsiteY2" fmla="*/ 49103 h 372953"/>
              <a:gd name="connsiteX3" fmla="*/ 1562100 w 3773555"/>
              <a:gd name="connsiteY3" fmla="*/ 106253 h 372953"/>
              <a:gd name="connsiteX4" fmla="*/ 2133600 w 3773555"/>
              <a:gd name="connsiteY4" fmla="*/ 249128 h 372953"/>
              <a:gd name="connsiteX5" fmla="*/ 2524125 w 3773555"/>
              <a:gd name="connsiteY5" fmla="*/ 353903 h 372953"/>
              <a:gd name="connsiteX6" fmla="*/ 3267075 w 3773555"/>
              <a:gd name="connsiteY6" fmla="*/ 372953 h 372953"/>
              <a:gd name="connsiteX7" fmla="*/ 3472300 w 3773555"/>
              <a:gd name="connsiteY7" fmla="*/ 304213 h 372953"/>
              <a:gd name="connsiteX8" fmla="*/ 3773555 w 3773555"/>
              <a:gd name="connsiteY8" fmla="*/ 0 h 3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3555" h="372953">
                <a:moveTo>
                  <a:pt x="0" y="115778"/>
                </a:moveTo>
                <a:lnTo>
                  <a:pt x="419100" y="20528"/>
                </a:lnTo>
                <a:lnTo>
                  <a:pt x="952500" y="49103"/>
                </a:lnTo>
                <a:lnTo>
                  <a:pt x="1562100" y="106253"/>
                </a:lnTo>
                <a:lnTo>
                  <a:pt x="2133600" y="249128"/>
                </a:lnTo>
                <a:lnTo>
                  <a:pt x="2524125" y="353903"/>
                </a:lnTo>
                <a:lnTo>
                  <a:pt x="3267075" y="372953"/>
                </a:lnTo>
                <a:lnTo>
                  <a:pt x="3472300" y="304213"/>
                </a:lnTo>
                <a:lnTo>
                  <a:pt x="3773555" y="0"/>
                </a:lnTo>
              </a:path>
            </a:pathLst>
          </a:custGeom>
          <a:noFill/>
          <a:ln w="12700" cap="flat" cmpd="sng" algn="ctr">
            <a:solidFill>
              <a:srgbClr val="FFFF00"/>
            </a:solidFill>
            <a:prstDash val="sysDash"/>
          </a:ln>
          <a:effectLst/>
        </p:spPr>
        <p:txBody>
          <a:bodyPr rtlCol="0" anchor="ctr"/>
          <a:lstStyle/>
          <a:p>
            <a:pPr algn="ctr"/>
            <a:endParaRPr lang="en-US">
              <a:solidFill>
                <a:prstClr val="black"/>
              </a:solidFill>
              <a:latin typeface="Constantia"/>
            </a:endParaRPr>
          </a:p>
        </p:txBody>
      </p:sp>
    </p:spTree>
    <p:extLst>
      <p:ext uri="{BB962C8B-B14F-4D97-AF65-F5344CB8AC3E}">
        <p14:creationId xmlns:p14="http://schemas.microsoft.com/office/powerpoint/2010/main" val="41821297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792" y="1977109"/>
            <a:ext cx="5026408" cy="350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852160" y="3128030"/>
            <a:ext cx="2904228" cy="2358370"/>
            <a:chOff x="611" y="4401516"/>
            <a:chExt cx="2904228" cy="2358370"/>
          </a:xfrm>
        </p:grpSpPr>
        <p:grpSp>
          <p:nvGrpSpPr>
            <p:cNvPr id="6" name="Shape 1406"/>
            <p:cNvGrpSpPr/>
            <p:nvPr/>
          </p:nvGrpSpPr>
          <p:grpSpPr>
            <a:xfrm>
              <a:off x="261030" y="4421036"/>
              <a:ext cx="2038103" cy="1114969"/>
              <a:chOff x="-6629400" y="533400"/>
              <a:chExt cx="8796338" cy="4859338"/>
            </a:xfrm>
          </p:grpSpPr>
          <p:pic>
            <p:nvPicPr>
              <p:cNvPr id="16" name="Shape 1407"/>
              <p:cNvPicPr preferRelativeResize="0"/>
              <p:nvPr/>
            </p:nvPicPr>
            <p:blipFill rotWithShape="1">
              <a:blip r:embed="rId3" cstate="print"/>
              <a:srcRect/>
              <a:stretch/>
            </p:blipFill>
            <p:spPr>
              <a:xfrm>
                <a:off x="-6629400" y="533400"/>
                <a:ext cx="8796338" cy="4859338"/>
              </a:xfrm>
              <a:prstGeom prst="rect">
                <a:avLst/>
              </a:prstGeom>
              <a:noFill/>
            </p:spPr>
          </p:pic>
          <p:sp>
            <p:nvSpPr>
              <p:cNvPr id="17" name="Shape 1408"/>
              <p:cNvSpPr/>
              <p:nvPr/>
            </p:nvSpPr>
            <p:spPr>
              <a:xfrm>
                <a:off x="-2438400" y="3581400"/>
                <a:ext cx="1295400" cy="1371599"/>
              </a:xfrm>
              <a:prstGeom prst="rect">
                <a:avLst/>
              </a:prstGeom>
              <a:noFill/>
              <a:ln w="9525" cap="flat">
                <a:solidFill>
                  <a:srgbClr val="FF0000"/>
                </a:solidFill>
                <a:prstDash val="solid"/>
                <a:round/>
                <a:headEnd type="none" w="med" len="med"/>
                <a:tailEnd type="none" w="med" len="med"/>
              </a:ln>
            </p:spPr>
            <p:txBody>
              <a:bodyPr lIns="91425" tIns="45700" rIns="91425" bIns="45700" anchor="ctr" anchorCtr="0">
                <a:normAutofit fontScale="92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grpSp>
        <p:pic>
          <p:nvPicPr>
            <p:cNvPr id="7" name="Shape 1410"/>
            <p:cNvPicPr preferRelativeResize="0"/>
            <p:nvPr/>
          </p:nvPicPr>
          <p:blipFill rotWithShape="1">
            <a:blip r:embed="rId4" cstate="print"/>
            <a:srcRect/>
            <a:stretch/>
          </p:blipFill>
          <p:spPr>
            <a:xfrm>
              <a:off x="611" y="4401516"/>
              <a:ext cx="2904228" cy="2096083"/>
            </a:xfrm>
            <a:prstGeom prst="rect">
              <a:avLst/>
            </a:prstGeom>
            <a:noFill/>
          </p:spPr>
        </p:pic>
        <p:pic>
          <p:nvPicPr>
            <p:cNvPr id="8" name="Shape 1411"/>
            <p:cNvPicPr preferRelativeResize="0"/>
            <p:nvPr/>
          </p:nvPicPr>
          <p:blipFill rotWithShape="1">
            <a:blip r:embed="rId5" cstate="print"/>
            <a:srcRect/>
            <a:stretch/>
          </p:blipFill>
          <p:spPr>
            <a:xfrm>
              <a:off x="221962" y="6333749"/>
              <a:ext cx="2666047" cy="426136"/>
            </a:xfrm>
            <a:prstGeom prst="rect">
              <a:avLst/>
            </a:prstGeom>
            <a:noFill/>
          </p:spPr>
        </p:pic>
        <p:sp>
          <p:nvSpPr>
            <p:cNvPr id="9" name="Shape 1412"/>
            <p:cNvSpPr/>
            <p:nvPr/>
          </p:nvSpPr>
          <p:spPr>
            <a:xfrm>
              <a:off x="611" y="6497599"/>
              <a:ext cx="221351" cy="262286"/>
            </a:xfrm>
            <a:prstGeom prst="rect">
              <a:avLst/>
            </a:prstGeom>
            <a:solidFill>
              <a:sysClr val="window" lastClr="FFFFFF"/>
            </a:solidFill>
            <a:ln>
              <a:noFill/>
            </a:ln>
          </p:spPr>
          <p:txBody>
            <a:bodyPr lIns="91425" tIns="45700" rIns="91425" bIns="45700" anchor="ctr" anchorCtr="0">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0" name="Shape 1413"/>
            <p:cNvSpPr/>
            <p:nvPr/>
          </p:nvSpPr>
          <p:spPr>
            <a:xfrm>
              <a:off x="2759707" y="6479045"/>
              <a:ext cx="145132" cy="280841"/>
            </a:xfrm>
            <a:prstGeom prst="rect">
              <a:avLst/>
            </a:prstGeom>
            <a:solidFill>
              <a:sysClr val="window" lastClr="FFFFFF"/>
            </a:solidFill>
            <a:ln>
              <a:noFill/>
            </a:ln>
          </p:spPr>
          <p:txBody>
            <a:bodyPr lIns="91425" tIns="45700" rIns="91425" bIns="45700" anchor="ctr" anchorCtr="0">
              <a:normAutofit fontScale="85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1" name="Shape 1423"/>
            <p:cNvSpPr/>
            <p:nvPr/>
          </p:nvSpPr>
          <p:spPr>
            <a:xfrm>
              <a:off x="344902" y="5552657"/>
              <a:ext cx="2517705" cy="478954"/>
            </a:xfrm>
            <a:custGeom>
              <a:avLst/>
              <a:gdLst>
                <a:gd name="connsiteX0" fmla="*/ 2941087 w 3006401"/>
                <a:gd name="connsiteY0" fmla="*/ 18662 h 843797"/>
                <a:gd name="connsiteX1" fmla="*/ 2838450 w 3006401"/>
                <a:gd name="connsiteY1" fmla="*/ 83976 h 843797"/>
                <a:gd name="connsiteX2" fmla="*/ 2754475 w 3006401"/>
                <a:gd name="connsiteY2" fmla="*/ 83976 h 843797"/>
                <a:gd name="connsiteX3" fmla="*/ 2651838 w 3006401"/>
                <a:gd name="connsiteY3" fmla="*/ 111968 h 843797"/>
                <a:gd name="connsiteX4" fmla="*/ 2605185 w 3006401"/>
                <a:gd name="connsiteY4" fmla="*/ 149290 h 843797"/>
                <a:gd name="connsiteX5" fmla="*/ 2511879 w 3006401"/>
                <a:gd name="connsiteY5" fmla="*/ 130629 h 843797"/>
                <a:gd name="connsiteX6" fmla="*/ 2427903 w 3006401"/>
                <a:gd name="connsiteY6" fmla="*/ 186613 h 843797"/>
                <a:gd name="connsiteX7" fmla="*/ 2334597 w 3006401"/>
                <a:gd name="connsiteY7" fmla="*/ 195943 h 843797"/>
                <a:gd name="connsiteX8" fmla="*/ 2250621 w 3006401"/>
                <a:gd name="connsiteY8" fmla="*/ 233266 h 843797"/>
                <a:gd name="connsiteX9" fmla="*/ 2147985 w 3006401"/>
                <a:gd name="connsiteY9" fmla="*/ 251927 h 843797"/>
                <a:gd name="connsiteX10" fmla="*/ 2082670 w 3006401"/>
                <a:gd name="connsiteY10" fmla="*/ 195943 h 843797"/>
                <a:gd name="connsiteX11" fmla="*/ 2036017 w 3006401"/>
                <a:gd name="connsiteY11" fmla="*/ 223935 h 843797"/>
                <a:gd name="connsiteX12" fmla="*/ 1980034 w 3006401"/>
                <a:gd name="connsiteY12" fmla="*/ 223935 h 843797"/>
                <a:gd name="connsiteX13" fmla="*/ 1933381 w 3006401"/>
                <a:gd name="connsiteY13" fmla="*/ 270588 h 843797"/>
                <a:gd name="connsiteX14" fmla="*/ 1877397 w 3006401"/>
                <a:gd name="connsiteY14" fmla="*/ 279919 h 843797"/>
                <a:gd name="connsiteX15" fmla="*/ 1858736 w 3006401"/>
                <a:gd name="connsiteY15" fmla="*/ 270588 h 843797"/>
                <a:gd name="connsiteX16" fmla="*/ 1802752 w 3006401"/>
                <a:gd name="connsiteY16" fmla="*/ 289249 h 843797"/>
                <a:gd name="connsiteX17" fmla="*/ 1728107 w 3006401"/>
                <a:gd name="connsiteY17" fmla="*/ 289249 h 843797"/>
                <a:gd name="connsiteX18" fmla="*/ 1662793 w 3006401"/>
                <a:gd name="connsiteY18" fmla="*/ 317241 h 843797"/>
                <a:gd name="connsiteX19" fmla="*/ 1616140 w 3006401"/>
                <a:gd name="connsiteY19" fmla="*/ 345233 h 843797"/>
                <a:gd name="connsiteX20" fmla="*/ 1541495 w 3006401"/>
                <a:gd name="connsiteY20" fmla="*/ 363894 h 843797"/>
                <a:gd name="connsiteX21" fmla="*/ 1466850 w 3006401"/>
                <a:gd name="connsiteY21" fmla="*/ 363894 h 843797"/>
                <a:gd name="connsiteX22" fmla="*/ 0 w 3006401"/>
                <a:gd name="connsiteY22" fmla="*/ 843797 h 843797"/>
                <a:gd name="connsiteX23" fmla="*/ 3006401 w 3006401"/>
                <a:gd name="connsiteY23" fmla="*/ 587829 h 843797"/>
                <a:gd name="connsiteX24" fmla="*/ 2987740 w 3006401"/>
                <a:gd name="connsiteY24" fmla="*/ 0 h 843797"/>
                <a:gd name="connsiteX25" fmla="*/ 2941087 w 3006401"/>
                <a:gd name="connsiteY25" fmla="*/ 18662 h 843797"/>
                <a:gd name="connsiteX0" fmla="*/ 2941087 w 3031749"/>
                <a:gd name="connsiteY0" fmla="*/ 18662 h 843797"/>
                <a:gd name="connsiteX1" fmla="*/ 2838450 w 3031749"/>
                <a:gd name="connsiteY1" fmla="*/ 83976 h 843797"/>
                <a:gd name="connsiteX2" fmla="*/ 2754475 w 3031749"/>
                <a:gd name="connsiteY2" fmla="*/ 83976 h 843797"/>
                <a:gd name="connsiteX3" fmla="*/ 2651838 w 3031749"/>
                <a:gd name="connsiteY3" fmla="*/ 111968 h 843797"/>
                <a:gd name="connsiteX4" fmla="*/ 2605185 w 3031749"/>
                <a:gd name="connsiteY4" fmla="*/ 149290 h 843797"/>
                <a:gd name="connsiteX5" fmla="*/ 2511879 w 3031749"/>
                <a:gd name="connsiteY5" fmla="*/ 130629 h 843797"/>
                <a:gd name="connsiteX6" fmla="*/ 2427903 w 3031749"/>
                <a:gd name="connsiteY6" fmla="*/ 186613 h 843797"/>
                <a:gd name="connsiteX7" fmla="*/ 2334597 w 3031749"/>
                <a:gd name="connsiteY7" fmla="*/ 195943 h 843797"/>
                <a:gd name="connsiteX8" fmla="*/ 2250621 w 3031749"/>
                <a:gd name="connsiteY8" fmla="*/ 233266 h 843797"/>
                <a:gd name="connsiteX9" fmla="*/ 2147985 w 3031749"/>
                <a:gd name="connsiteY9" fmla="*/ 251927 h 843797"/>
                <a:gd name="connsiteX10" fmla="*/ 2082670 w 3031749"/>
                <a:gd name="connsiteY10" fmla="*/ 195943 h 843797"/>
                <a:gd name="connsiteX11" fmla="*/ 2036017 w 3031749"/>
                <a:gd name="connsiteY11" fmla="*/ 223935 h 843797"/>
                <a:gd name="connsiteX12" fmla="*/ 1980034 w 3031749"/>
                <a:gd name="connsiteY12" fmla="*/ 223935 h 843797"/>
                <a:gd name="connsiteX13" fmla="*/ 1933381 w 3031749"/>
                <a:gd name="connsiteY13" fmla="*/ 270588 h 843797"/>
                <a:gd name="connsiteX14" fmla="*/ 1877397 w 3031749"/>
                <a:gd name="connsiteY14" fmla="*/ 279919 h 843797"/>
                <a:gd name="connsiteX15" fmla="*/ 1858736 w 3031749"/>
                <a:gd name="connsiteY15" fmla="*/ 270588 h 843797"/>
                <a:gd name="connsiteX16" fmla="*/ 1802752 w 3031749"/>
                <a:gd name="connsiteY16" fmla="*/ 289249 h 843797"/>
                <a:gd name="connsiteX17" fmla="*/ 1728107 w 3031749"/>
                <a:gd name="connsiteY17" fmla="*/ 289249 h 843797"/>
                <a:gd name="connsiteX18" fmla="*/ 1662793 w 3031749"/>
                <a:gd name="connsiteY18" fmla="*/ 317241 h 843797"/>
                <a:gd name="connsiteX19" fmla="*/ 1616140 w 3031749"/>
                <a:gd name="connsiteY19" fmla="*/ 345233 h 843797"/>
                <a:gd name="connsiteX20" fmla="*/ 1541495 w 3031749"/>
                <a:gd name="connsiteY20" fmla="*/ 363894 h 843797"/>
                <a:gd name="connsiteX21" fmla="*/ 1466850 w 3031749"/>
                <a:gd name="connsiteY21" fmla="*/ 363894 h 843797"/>
                <a:gd name="connsiteX22" fmla="*/ 0 w 3031749"/>
                <a:gd name="connsiteY22" fmla="*/ 843797 h 843797"/>
                <a:gd name="connsiteX23" fmla="*/ 3031749 w 3031749"/>
                <a:gd name="connsiteY23" fmla="*/ 818200 h 843797"/>
                <a:gd name="connsiteX24" fmla="*/ 2987740 w 3031749"/>
                <a:gd name="connsiteY24" fmla="*/ 0 h 843797"/>
                <a:gd name="connsiteX25" fmla="*/ 2941087 w 3031749"/>
                <a:gd name="connsiteY25" fmla="*/ 18662 h 843797"/>
                <a:gd name="connsiteX0" fmla="*/ 3181894 w 3272556"/>
                <a:gd name="connsiteY0" fmla="*/ 18662 h 818200"/>
                <a:gd name="connsiteX1" fmla="*/ 3079257 w 3272556"/>
                <a:gd name="connsiteY1" fmla="*/ 83976 h 818200"/>
                <a:gd name="connsiteX2" fmla="*/ 2995282 w 3272556"/>
                <a:gd name="connsiteY2" fmla="*/ 83976 h 818200"/>
                <a:gd name="connsiteX3" fmla="*/ 2892645 w 3272556"/>
                <a:gd name="connsiteY3" fmla="*/ 111968 h 818200"/>
                <a:gd name="connsiteX4" fmla="*/ 2845992 w 3272556"/>
                <a:gd name="connsiteY4" fmla="*/ 149290 h 818200"/>
                <a:gd name="connsiteX5" fmla="*/ 2752686 w 3272556"/>
                <a:gd name="connsiteY5" fmla="*/ 130629 h 818200"/>
                <a:gd name="connsiteX6" fmla="*/ 2668710 w 3272556"/>
                <a:gd name="connsiteY6" fmla="*/ 186613 h 818200"/>
                <a:gd name="connsiteX7" fmla="*/ 2575404 w 3272556"/>
                <a:gd name="connsiteY7" fmla="*/ 195943 h 818200"/>
                <a:gd name="connsiteX8" fmla="*/ 2491428 w 3272556"/>
                <a:gd name="connsiteY8" fmla="*/ 233266 h 818200"/>
                <a:gd name="connsiteX9" fmla="*/ 2388792 w 3272556"/>
                <a:gd name="connsiteY9" fmla="*/ 251927 h 818200"/>
                <a:gd name="connsiteX10" fmla="*/ 2323477 w 3272556"/>
                <a:gd name="connsiteY10" fmla="*/ 195943 h 818200"/>
                <a:gd name="connsiteX11" fmla="*/ 2276824 w 3272556"/>
                <a:gd name="connsiteY11" fmla="*/ 223935 h 818200"/>
                <a:gd name="connsiteX12" fmla="*/ 2220841 w 3272556"/>
                <a:gd name="connsiteY12" fmla="*/ 223935 h 818200"/>
                <a:gd name="connsiteX13" fmla="*/ 2174188 w 3272556"/>
                <a:gd name="connsiteY13" fmla="*/ 270588 h 818200"/>
                <a:gd name="connsiteX14" fmla="*/ 2118204 w 3272556"/>
                <a:gd name="connsiteY14" fmla="*/ 279919 h 818200"/>
                <a:gd name="connsiteX15" fmla="*/ 2099543 w 3272556"/>
                <a:gd name="connsiteY15" fmla="*/ 270588 h 818200"/>
                <a:gd name="connsiteX16" fmla="*/ 2043559 w 3272556"/>
                <a:gd name="connsiteY16" fmla="*/ 289249 h 818200"/>
                <a:gd name="connsiteX17" fmla="*/ 1968914 w 3272556"/>
                <a:gd name="connsiteY17" fmla="*/ 289249 h 818200"/>
                <a:gd name="connsiteX18" fmla="*/ 1903600 w 3272556"/>
                <a:gd name="connsiteY18" fmla="*/ 317241 h 818200"/>
                <a:gd name="connsiteX19" fmla="*/ 1856947 w 3272556"/>
                <a:gd name="connsiteY19" fmla="*/ 345233 h 818200"/>
                <a:gd name="connsiteX20" fmla="*/ 1782302 w 3272556"/>
                <a:gd name="connsiteY20" fmla="*/ 363894 h 818200"/>
                <a:gd name="connsiteX21" fmla="*/ 1707657 w 3272556"/>
                <a:gd name="connsiteY21" fmla="*/ 363894 h 818200"/>
                <a:gd name="connsiteX22" fmla="*/ 0 w 3272556"/>
                <a:gd name="connsiteY22" fmla="*/ 626225 h 818200"/>
                <a:gd name="connsiteX23" fmla="*/ 3272556 w 3272556"/>
                <a:gd name="connsiteY23" fmla="*/ 818200 h 818200"/>
                <a:gd name="connsiteX24" fmla="*/ 3228547 w 3272556"/>
                <a:gd name="connsiteY24" fmla="*/ 0 h 818200"/>
                <a:gd name="connsiteX25" fmla="*/ 3181894 w 3272556"/>
                <a:gd name="connsiteY25" fmla="*/ 18662 h 818200"/>
                <a:gd name="connsiteX0" fmla="*/ 3181894 w 3259882"/>
                <a:gd name="connsiteY0" fmla="*/ 18662 h 626225"/>
                <a:gd name="connsiteX1" fmla="*/ 3079257 w 3259882"/>
                <a:gd name="connsiteY1" fmla="*/ 83976 h 626225"/>
                <a:gd name="connsiteX2" fmla="*/ 2995282 w 3259882"/>
                <a:gd name="connsiteY2" fmla="*/ 83976 h 626225"/>
                <a:gd name="connsiteX3" fmla="*/ 2892645 w 3259882"/>
                <a:gd name="connsiteY3" fmla="*/ 111968 h 626225"/>
                <a:gd name="connsiteX4" fmla="*/ 2845992 w 3259882"/>
                <a:gd name="connsiteY4" fmla="*/ 149290 h 626225"/>
                <a:gd name="connsiteX5" fmla="*/ 2752686 w 3259882"/>
                <a:gd name="connsiteY5" fmla="*/ 130629 h 626225"/>
                <a:gd name="connsiteX6" fmla="*/ 2668710 w 3259882"/>
                <a:gd name="connsiteY6" fmla="*/ 186613 h 626225"/>
                <a:gd name="connsiteX7" fmla="*/ 2575404 w 3259882"/>
                <a:gd name="connsiteY7" fmla="*/ 195943 h 626225"/>
                <a:gd name="connsiteX8" fmla="*/ 2491428 w 3259882"/>
                <a:gd name="connsiteY8" fmla="*/ 233266 h 626225"/>
                <a:gd name="connsiteX9" fmla="*/ 2388792 w 3259882"/>
                <a:gd name="connsiteY9" fmla="*/ 251927 h 626225"/>
                <a:gd name="connsiteX10" fmla="*/ 2323477 w 3259882"/>
                <a:gd name="connsiteY10" fmla="*/ 195943 h 626225"/>
                <a:gd name="connsiteX11" fmla="*/ 2276824 w 3259882"/>
                <a:gd name="connsiteY11" fmla="*/ 223935 h 626225"/>
                <a:gd name="connsiteX12" fmla="*/ 2220841 w 3259882"/>
                <a:gd name="connsiteY12" fmla="*/ 223935 h 626225"/>
                <a:gd name="connsiteX13" fmla="*/ 2174188 w 3259882"/>
                <a:gd name="connsiteY13" fmla="*/ 270588 h 626225"/>
                <a:gd name="connsiteX14" fmla="*/ 2118204 w 3259882"/>
                <a:gd name="connsiteY14" fmla="*/ 279919 h 626225"/>
                <a:gd name="connsiteX15" fmla="*/ 2099543 w 3259882"/>
                <a:gd name="connsiteY15" fmla="*/ 270588 h 626225"/>
                <a:gd name="connsiteX16" fmla="*/ 2043559 w 3259882"/>
                <a:gd name="connsiteY16" fmla="*/ 289249 h 626225"/>
                <a:gd name="connsiteX17" fmla="*/ 1968914 w 3259882"/>
                <a:gd name="connsiteY17" fmla="*/ 289249 h 626225"/>
                <a:gd name="connsiteX18" fmla="*/ 1903600 w 3259882"/>
                <a:gd name="connsiteY18" fmla="*/ 317241 h 626225"/>
                <a:gd name="connsiteX19" fmla="*/ 1856947 w 3259882"/>
                <a:gd name="connsiteY19" fmla="*/ 345233 h 626225"/>
                <a:gd name="connsiteX20" fmla="*/ 1782302 w 3259882"/>
                <a:gd name="connsiteY20" fmla="*/ 363894 h 626225"/>
                <a:gd name="connsiteX21" fmla="*/ 1707657 w 3259882"/>
                <a:gd name="connsiteY21" fmla="*/ 363894 h 626225"/>
                <a:gd name="connsiteX22" fmla="*/ 0 w 3259882"/>
                <a:gd name="connsiteY22" fmla="*/ 626225 h 626225"/>
                <a:gd name="connsiteX23" fmla="*/ 3259882 w 3259882"/>
                <a:gd name="connsiteY23" fmla="*/ 600627 h 626225"/>
                <a:gd name="connsiteX24" fmla="*/ 3228547 w 3259882"/>
                <a:gd name="connsiteY24" fmla="*/ 0 h 626225"/>
                <a:gd name="connsiteX25" fmla="*/ 3181894 w 3259882"/>
                <a:gd name="connsiteY25" fmla="*/ 18662 h 62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59882" h="626225" extrusionOk="0">
                  <a:moveTo>
                    <a:pt x="3181894" y="18662"/>
                  </a:moveTo>
                  <a:lnTo>
                    <a:pt x="3079257" y="83976"/>
                  </a:lnTo>
                  <a:lnTo>
                    <a:pt x="2995282" y="83976"/>
                  </a:lnTo>
                  <a:lnTo>
                    <a:pt x="2892645" y="111968"/>
                  </a:lnTo>
                  <a:lnTo>
                    <a:pt x="2845992" y="149290"/>
                  </a:lnTo>
                  <a:lnTo>
                    <a:pt x="2752686" y="130629"/>
                  </a:lnTo>
                  <a:lnTo>
                    <a:pt x="2668710" y="186613"/>
                  </a:lnTo>
                  <a:lnTo>
                    <a:pt x="2575404" y="195943"/>
                  </a:lnTo>
                  <a:lnTo>
                    <a:pt x="2491428" y="233266"/>
                  </a:lnTo>
                  <a:lnTo>
                    <a:pt x="2388792" y="251927"/>
                  </a:lnTo>
                  <a:lnTo>
                    <a:pt x="2323477" y="195943"/>
                  </a:lnTo>
                  <a:lnTo>
                    <a:pt x="2276824" y="223935"/>
                  </a:lnTo>
                  <a:lnTo>
                    <a:pt x="2220841" y="223935"/>
                  </a:lnTo>
                  <a:lnTo>
                    <a:pt x="2174188" y="270588"/>
                  </a:lnTo>
                  <a:lnTo>
                    <a:pt x="2118204" y="279919"/>
                  </a:lnTo>
                  <a:lnTo>
                    <a:pt x="2099543" y="270588"/>
                  </a:lnTo>
                  <a:lnTo>
                    <a:pt x="2043559" y="289249"/>
                  </a:lnTo>
                  <a:lnTo>
                    <a:pt x="1968914" y="289249"/>
                  </a:lnTo>
                  <a:lnTo>
                    <a:pt x="1903600" y="317241"/>
                  </a:lnTo>
                  <a:lnTo>
                    <a:pt x="1856947" y="345233"/>
                  </a:lnTo>
                  <a:lnTo>
                    <a:pt x="1782302" y="363894"/>
                  </a:lnTo>
                  <a:lnTo>
                    <a:pt x="1707657" y="363894"/>
                  </a:lnTo>
                  <a:lnTo>
                    <a:pt x="0" y="626225"/>
                  </a:lnTo>
                  <a:lnTo>
                    <a:pt x="3259882" y="600627"/>
                  </a:lnTo>
                  <a:lnTo>
                    <a:pt x="3228547" y="0"/>
                  </a:lnTo>
                  <a:lnTo>
                    <a:pt x="3181894" y="18662"/>
                  </a:lnTo>
                  <a:close/>
                </a:path>
              </a:pathLst>
            </a:custGeom>
            <a:solidFill>
              <a:srgbClr val="0066FF">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2" name="Shape 1424"/>
            <p:cNvSpPr txBox="1"/>
            <p:nvPr/>
          </p:nvSpPr>
          <p:spPr>
            <a:xfrm>
              <a:off x="1928160" y="5823837"/>
              <a:ext cx="859652"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sea level rise</a:t>
              </a:r>
            </a:p>
          </p:txBody>
        </p:sp>
        <p:sp>
          <p:nvSpPr>
            <p:cNvPr id="13" name="Shape 1426"/>
            <p:cNvSpPr/>
            <p:nvPr/>
          </p:nvSpPr>
          <p:spPr>
            <a:xfrm>
              <a:off x="1431434" y="4603526"/>
              <a:ext cx="1414178" cy="1269254"/>
            </a:xfrm>
            <a:custGeom>
              <a:avLst/>
              <a:gdLst>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0 w 1831054"/>
                <a:gd name="connsiteY49" fmla="*/ 1659527 h 1659527"/>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146167 w 1831054"/>
                <a:gd name="connsiteY49" fmla="*/ 1586067 h 1659527"/>
                <a:gd name="connsiteX50" fmla="*/ 0 w 1831054"/>
                <a:gd name="connsiteY50" fmla="*/ 1659527 h 16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31054" h="1659527" extrusionOk="0">
                  <a:moveTo>
                    <a:pt x="0" y="1659527"/>
                  </a:moveTo>
                  <a:lnTo>
                    <a:pt x="384810" y="1576873"/>
                  </a:lnTo>
                  <a:lnTo>
                    <a:pt x="450124" y="1548882"/>
                  </a:lnTo>
                  <a:lnTo>
                    <a:pt x="534099" y="1539551"/>
                  </a:lnTo>
                  <a:lnTo>
                    <a:pt x="599414" y="1492898"/>
                  </a:lnTo>
                  <a:lnTo>
                    <a:pt x="674059" y="1520890"/>
                  </a:lnTo>
                  <a:lnTo>
                    <a:pt x="748703" y="1502229"/>
                  </a:lnTo>
                  <a:lnTo>
                    <a:pt x="814018" y="1492898"/>
                  </a:lnTo>
                  <a:lnTo>
                    <a:pt x="851340" y="1464906"/>
                  </a:lnTo>
                  <a:lnTo>
                    <a:pt x="916654" y="1446245"/>
                  </a:lnTo>
                  <a:lnTo>
                    <a:pt x="1009961" y="1483567"/>
                  </a:lnTo>
                  <a:lnTo>
                    <a:pt x="1140589" y="1418253"/>
                  </a:lnTo>
                  <a:lnTo>
                    <a:pt x="1243226" y="1446245"/>
                  </a:lnTo>
                  <a:lnTo>
                    <a:pt x="1373854" y="1380931"/>
                  </a:lnTo>
                  <a:lnTo>
                    <a:pt x="1429838" y="1390261"/>
                  </a:lnTo>
                  <a:lnTo>
                    <a:pt x="1513814" y="1334278"/>
                  </a:lnTo>
                  <a:lnTo>
                    <a:pt x="1625781" y="1334278"/>
                  </a:lnTo>
                  <a:lnTo>
                    <a:pt x="1737748" y="1278294"/>
                  </a:lnTo>
                  <a:lnTo>
                    <a:pt x="1831054" y="1231641"/>
                  </a:lnTo>
                  <a:lnTo>
                    <a:pt x="1831054" y="0"/>
                  </a:lnTo>
                  <a:lnTo>
                    <a:pt x="1765740" y="74645"/>
                  </a:lnTo>
                  <a:lnTo>
                    <a:pt x="1747079" y="139959"/>
                  </a:lnTo>
                  <a:lnTo>
                    <a:pt x="1663103" y="195943"/>
                  </a:lnTo>
                  <a:lnTo>
                    <a:pt x="1635112" y="111967"/>
                  </a:lnTo>
                  <a:lnTo>
                    <a:pt x="1597789" y="149290"/>
                  </a:lnTo>
                  <a:lnTo>
                    <a:pt x="1551136" y="223935"/>
                  </a:lnTo>
                  <a:lnTo>
                    <a:pt x="1551136" y="223935"/>
                  </a:lnTo>
                  <a:lnTo>
                    <a:pt x="1429838" y="214604"/>
                  </a:lnTo>
                  <a:lnTo>
                    <a:pt x="1364524" y="289249"/>
                  </a:lnTo>
                  <a:lnTo>
                    <a:pt x="1308540" y="326571"/>
                  </a:lnTo>
                  <a:lnTo>
                    <a:pt x="1187242" y="326571"/>
                  </a:lnTo>
                  <a:lnTo>
                    <a:pt x="1187242" y="326571"/>
                  </a:lnTo>
                  <a:lnTo>
                    <a:pt x="1131259" y="401216"/>
                  </a:lnTo>
                  <a:lnTo>
                    <a:pt x="1121928" y="503853"/>
                  </a:lnTo>
                  <a:lnTo>
                    <a:pt x="1075275" y="615820"/>
                  </a:lnTo>
                  <a:lnTo>
                    <a:pt x="1037952" y="625151"/>
                  </a:lnTo>
                  <a:lnTo>
                    <a:pt x="963307" y="494522"/>
                  </a:lnTo>
                  <a:lnTo>
                    <a:pt x="897993" y="466531"/>
                  </a:lnTo>
                  <a:lnTo>
                    <a:pt x="879332" y="550506"/>
                  </a:lnTo>
                  <a:lnTo>
                    <a:pt x="832679" y="690465"/>
                  </a:lnTo>
                  <a:lnTo>
                    <a:pt x="795356" y="755780"/>
                  </a:lnTo>
                  <a:lnTo>
                    <a:pt x="720712" y="755780"/>
                  </a:lnTo>
                  <a:lnTo>
                    <a:pt x="664728" y="718457"/>
                  </a:lnTo>
                  <a:lnTo>
                    <a:pt x="636736" y="615820"/>
                  </a:lnTo>
                  <a:lnTo>
                    <a:pt x="580752" y="755780"/>
                  </a:lnTo>
                  <a:lnTo>
                    <a:pt x="478116" y="951722"/>
                  </a:lnTo>
                  <a:lnTo>
                    <a:pt x="422132" y="1156996"/>
                  </a:lnTo>
                  <a:lnTo>
                    <a:pt x="328826" y="1362269"/>
                  </a:lnTo>
                  <a:lnTo>
                    <a:pt x="300834" y="1408922"/>
                  </a:lnTo>
                  <a:cubicBezTo>
                    <a:pt x="249278" y="1442373"/>
                    <a:pt x="197723" y="1552616"/>
                    <a:pt x="146167" y="1586067"/>
                  </a:cubicBezTo>
                  <a:lnTo>
                    <a:pt x="0" y="1659527"/>
                  </a:lnTo>
                  <a:close/>
                </a:path>
              </a:pathLst>
            </a:custGeom>
            <a:solidFill>
              <a:srgbClr val="FF0000">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14" name="Shape 1427"/>
            <p:cNvSpPr txBox="1"/>
            <p:nvPr/>
          </p:nvSpPr>
          <p:spPr>
            <a:xfrm>
              <a:off x="1942573" y="5281207"/>
              <a:ext cx="770313"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subsidence</a:t>
              </a:r>
            </a:p>
          </p:txBody>
        </p:sp>
        <p:cxnSp>
          <p:nvCxnSpPr>
            <p:cNvPr id="15" name="Straight Arrow Connector 14"/>
            <p:cNvCxnSpPr/>
            <p:nvPr/>
          </p:nvCxnSpPr>
          <p:spPr>
            <a:xfrm flipV="1">
              <a:off x="2688336" y="4687158"/>
              <a:ext cx="0" cy="1485042"/>
            </a:xfrm>
            <a:prstGeom prst="straightConnector1">
              <a:avLst/>
            </a:prstGeom>
            <a:noFill/>
            <a:ln w="25400" cap="flat" cmpd="sng" algn="ctr">
              <a:solidFill>
                <a:sysClr val="windowText" lastClr="000000"/>
              </a:solidFill>
              <a:prstDash val="solid"/>
              <a:tailEnd type="arrow"/>
            </a:ln>
            <a:effectLst/>
          </p:spPr>
        </p:cxnSp>
      </p:grpSp>
      <p:sp>
        <p:nvSpPr>
          <p:cNvPr id="29" name="TextBox 28"/>
          <p:cNvSpPr txBox="1"/>
          <p:nvPr/>
        </p:nvSpPr>
        <p:spPr>
          <a:xfrm>
            <a:off x="457200" y="1004080"/>
            <a:ext cx="1075936"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2004</a:t>
            </a:r>
          </a:p>
        </p:txBody>
      </p:sp>
      <p:sp>
        <p:nvSpPr>
          <p:cNvPr id="30" name="TextBox 29"/>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Subsidence and Land Loss</a:t>
            </a:r>
          </a:p>
        </p:txBody>
      </p:sp>
      <p:sp>
        <p:nvSpPr>
          <p:cNvPr id="31" name="Freeform 30"/>
          <p:cNvSpPr/>
          <p:nvPr/>
        </p:nvSpPr>
        <p:spPr>
          <a:xfrm>
            <a:off x="380999" y="2185187"/>
            <a:ext cx="3457172" cy="341685"/>
          </a:xfrm>
          <a:custGeom>
            <a:avLst/>
            <a:gdLst>
              <a:gd name="connsiteX0" fmla="*/ 0 w 5019675"/>
              <a:gd name="connsiteY0" fmla="*/ 95250 h 438150"/>
              <a:gd name="connsiteX1" fmla="*/ 419100 w 5019675"/>
              <a:gd name="connsiteY1" fmla="*/ 0 h 438150"/>
              <a:gd name="connsiteX2" fmla="*/ 952500 w 5019675"/>
              <a:gd name="connsiteY2" fmla="*/ 28575 h 438150"/>
              <a:gd name="connsiteX3" fmla="*/ 1562100 w 5019675"/>
              <a:gd name="connsiteY3" fmla="*/ 85725 h 438150"/>
              <a:gd name="connsiteX4" fmla="*/ 2133600 w 5019675"/>
              <a:gd name="connsiteY4" fmla="*/ 228600 h 438150"/>
              <a:gd name="connsiteX5" fmla="*/ 2524125 w 5019675"/>
              <a:gd name="connsiteY5" fmla="*/ 333375 h 438150"/>
              <a:gd name="connsiteX6" fmla="*/ 3267075 w 5019675"/>
              <a:gd name="connsiteY6" fmla="*/ 352425 h 438150"/>
              <a:gd name="connsiteX7" fmla="*/ 3686175 w 5019675"/>
              <a:gd name="connsiteY7" fmla="*/ 438150 h 438150"/>
              <a:gd name="connsiteX8" fmla="*/ 4581525 w 5019675"/>
              <a:gd name="connsiteY8" fmla="*/ 419100 h 438150"/>
              <a:gd name="connsiteX9" fmla="*/ 5019675 w 5019675"/>
              <a:gd name="connsiteY9" fmla="*/ 361950 h 438150"/>
              <a:gd name="connsiteX0" fmla="*/ 0 w 5019675"/>
              <a:gd name="connsiteY0" fmla="*/ 95250 h 419100"/>
              <a:gd name="connsiteX1" fmla="*/ 419100 w 5019675"/>
              <a:gd name="connsiteY1" fmla="*/ 0 h 419100"/>
              <a:gd name="connsiteX2" fmla="*/ 952500 w 5019675"/>
              <a:gd name="connsiteY2" fmla="*/ 28575 h 419100"/>
              <a:gd name="connsiteX3" fmla="*/ 1562100 w 5019675"/>
              <a:gd name="connsiteY3" fmla="*/ 85725 h 419100"/>
              <a:gd name="connsiteX4" fmla="*/ 2133600 w 5019675"/>
              <a:gd name="connsiteY4" fmla="*/ 228600 h 419100"/>
              <a:gd name="connsiteX5" fmla="*/ 2524125 w 5019675"/>
              <a:gd name="connsiteY5" fmla="*/ 333375 h 419100"/>
              <a:gd name="connsiteX6" fmla="*/ 3267075 w 5019675"/>
              <a:gd name="connsiteY6" fmla="*/ 352425 h 419100"/>
              <a:gd name="connsiteX7" fmla="*/ 3614884 w 5019675"/>
              <a:gd name="connsiteY7" fmla="*/ 331213 h 419100"/>
              <a:gd name="connsiteX8" fmla="*/ 4581525 w 5019675"/>
              <a:gd name="connsiteY8" fmla="*/ 419100 h 419100"/>
              <a:gd name="connsiteX9" fmla="*/ 5019675 w 5019675"/>
              <a:gd name="connsiteY9" fmla="*/ 361950 h 419100"/>
              <a:gd name="connsiteX0" fmla="*/ 0 w 5019675"/>
              <a:gd name="connsiteY0" fmla="*/ 95250 h 361950"/>
              <a:gd name="connsiteX1" fmla="*/ 419100 w 5019675"/>
              <a:gd name="connsiteY1" fmla="*/ 0 h 361950"/>
              <a:gd name="connsiteX2" fmla="*/ 952500 w 5019675"/>
              <a:gd name="connsiteY2" fmla="*/ 28575 h 361950"/>
              <a:gd name="connsiteX3" fmla="*/ 1562100 w 5019675"/>
              <a:gd name="connsiteY3" fmla="*/ 85725 h 361950"/>
              <a:gd name="connsiteX4" fmla="*/ 2133600 w 5019675"/>
              <a:gd name="connsiteY4" fmla="*/ 228600 h 361950"/>
              <a:gd name="connsiteX5" fmla="*/ 2524125 w 5019675"/>
              <a:gd name="connsiteY5" fmla="*/ 333375 h 361950"/>
              <a:gd name="connsiteX6" fmla="*/ 3267075 w 5019675"/>
              <a:gd name="connsiteY6" fmla="*/ 352425 h 361950"/>
              <a:gd name="connsiteX7" fmla="*/ 3614884 w 5019675"/>
              <a:gd name="connsiteY7" fmla="*/ 331213 h 361950"/>
              <a:gd name="connsiteX8" fmla="*/ 3987430 w 5019675"/>
              <a:gd name="connsiteY8" fmla="*/ 157699 h 361950"/>
              <a:gd name="connsiteX9" fmla="*/ 5019675 w 5019675"/>
              <a:gd name="connsiteY9" fmla="*/ 361950 h 361950"/>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614884 w 3987430"/>
              <a:gd name="connsiteY7" fmla="*/ 331213 h 352425"/>
              <a:gd name="connsiteX8" fmla="*/ 3987430 w 3987430"/>
              <a:gd name="connsiteY8" fmla="*/ 157699 h 352425"/>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472300 w 3987430"/>
              <a:gd name="connsiteY7" fmla="*/ 283685 h 352425"/>
              <a:gd name="connsiteX8" fmla="*/ 3987430 w 3987430"/>
              <a:gd name="connsiteY8" fmla="*/ 157699 h 352425"/>
              <a:gd name="connsiteX0" fmla="*/ 0 w 3773555"/>
              <a:gd name="connsiteY0" fmla="*/ 115778 h 372953"/>
              <a:gd name="connsiteX1" fmla="*/ 419100 w 3773555"/>
              <a:gd name="connsiteY1" fmla="*/ 20528 h 372953"/>
              <a:gd name="connsiteX2" fmla="*/ 952500 w 3773555"/>
              <a:gd name="connsiteY2" fmla="*/ 49103 h 372953"/>
              <a:gd name="connsiteX3" fmla="*/ 1562100 w 3773555"/>
              <a:gd name="connsiteY3" fmla="*/ 106253 h 372953"/>
              <a:gd name="connsiteX4" fmla="*/ 2133600 w 3773555"/>
              <a:gd name="connsiteY4" fmla="*/ 249128 h 372953"/>
              <a:gd name="connsiteX5" fmla="*/ 2524125 w 3773555"/>
              <a:gd name="connsiteY5" fmla="*/ 353903 h 372953"/>
              <a:gd name="connsiteX6" fmla="*/ 3267075 w 3773555"/>
              <a:gd name="connsiteY6" fmla="*/ 372953 h 372953"/>
              <a:gd name="connsiteX7" fmla="*/ 3472300 w 3773555"/>
              <a:gd name="connsiteY7" fmla="*/ 304213 h 372953"/>
              <a:gd name="connsiteX8" fmla="*/ 3773555 w 3773555"/>
              <a:gd name="connsiteY8" fmla="*/ 0 h 3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3555" h="372953">
                <a:moveTo>
                  <a:pt x="0" y="115778"/>
                </a:moveTo>
                <a:lnTo>
                  <a:pt x="419100" y="20528"/>
                </a:lnTo>
                <a:lnTo>
                  <a:pt x="952500" y="49103"/>
                </a:lnTo>
                <a:lnTo>
                  <a:pt x="1562100" y="106253"/>
                </a:lnTo>
                <a:lnTo>
                  <a:pt x="2133600" y="249128"/>
                </a:lnTo>
                <a:lnTo>
                  <a:pt x="2524125" y="353903"/>
                </a:lnTo>
                <a:lnTo>
                  <a:pt x="3267075" y="372953"/>
                </a:lnTo>
                <a:lnTo>
                  <a:pt x="3472300" y="304213"/>
                </a:lnTo>
                <a:lnTo>
                  <a:pt x="3773555" y="0"/>
                </a:lnTo>
              </a:path>
            </a:pathLst>
          </a:custGeom>
          <a:noFill/>
          <a:ln w="12700" cap="flat" cmpd="sng" algn="ctr">
            <a:solidFill>
              <a:srgbClr val="FFFF00"/>
            </a:solidFill>
            <a:prstDash val="sysDash"/>
          </a:ln>
          <a:effectLst/>
        </p:spPr>
        <p:txBody>
          <a:bodyPr rtlCol="0" anchor="ctr"/>
          <a:lstStyle/>
          <a:p>
            <a:pPr algn="ctr"/>
            <a:endParaRPr lang="en-US">
              <a:solidFill>
                <a:prstClr val="black"/>
              </a:solidFill>
              <a:latin typeface="Constantia"/>
            </a:endParaRPr>
          </a:p>
        </p:txBody>
      </p:sp>
    </p:spTree>
    <p:extLst>
      <p:ext uri="{BB962C8B-B14F-4D97-AF65-F5344CB8AC3E}">
        <p14:creationId xmlns:p14="http://schemas.microsoft.com/office/powerpoint/2010/main" val="7180289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792" y="1977109"/>
            <a:ext cx="5026408" cy="350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457200" y="1004080"/>
            <a:ext cx="1075936"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2006</a:t>
            </a:r>
          </a:p>
        </p:txBody>
      </p:sp>
      <p:sp>
        <p:nvSpPr>
          <p:cNvPr id="30" name="TextBox 29"/>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Subsidence and Land Loss</a:t>
            </a:r>
          </a:p>
        </p:txBody>
      </p:sp>
      <p:grpSp>
        <p:nvGrpSpPr>
          <p:cNvPr id="31" name="Group 30"/>
          <p:cNvGrpSpPr/>
          <p:nvPr/>
        </p:nvGrpSpPr>
        <p:grpSpPr>
          <a:xfrm>
            <a:off x="5852160" y="3128030"/>
            <a:ext cx="2904228" cy="2358370"/>
            <a:chOff x="611" y="4401516"/>
            <a:chExt cx="2904228" cy="2358370"/>
          </a:xfrm>
        </p:grpSpPr>
        <p:grpSp>
          <p:nvGrpSpPr>
            <p:cNvPr id="32" name="Shape 1406"/>
            <p:cNvGrpSpPr/>
            <p:nvPr/>
          </p:nvGrpSpPr>
          <p:grpSpPr>
            <a:xfrm>
              <a:off x="261030" y="4421036"/>
              <a:ext cx="2038103" cy="1114969"/>
              <a:chOff x="-6629400" y="533400"/>
              <a:chExt cx="8796338" cy="4859338"/>
            </a:xfrm>
          </p:grpSpPr>
          <p:pic>
            <p:nvPicPr>
              <p:cNvPr id="42" name="Shape 1407"/>
              <p:cNvPicPr preferRelativeResize="0"/>
              <p:nvPr/>
            </p:nvPicPr>
            <p:blipFill rotWithShape="1">
              <a:blip r:embed="rId3" cstate="print"/>
              <a:srcRect/>
              <a:stretch/>
            </p:blipFill>
            <p:spPr>
              <a:xfrm>
                <a:off x="-6629400" y="533400"/>
                <a:ext cx="8796338" cy="4859338"/>
              </a:xfrm>
              <a:prstGeom prst="rect">
                <a:avLst/>
              </a:prstGeom>
              <a:noFill/>
            </p:spPr>
          </p:pic>
          <p:sp>
            <p:nvSpPr>
              <p:cNvPr id="43" name="Shape 1408"/>
              <p:cNvSpPr/>
              <p:nvPr/>
            </p:nvSpPr>
            <p:spPr>
              <a:xfrm>
                <a:off x="-2438400" y="3581400"/>
                <a:ext cx="1295400" cy="1371599"/>
              </a:xfrm>
              <a:prstGeom prst="rect">
                <a:avLst/>
              </a:prstGeom>
              <a:noFill/>
              <a:ln w="9525" cap="flat">
                <a:solidFill>
                  <a:srgbClr val="FF0000"/>
                </a:solidFill>
                <a:prstDash val="solid"/>
                <a:round/>
                <a:headEnd type="none" w="med" len="med"/>
                <a:tailEnd type="none" w="med" len="med"/>
              </a:ln>
            </p:spPr>
            <p:txBody>
              <a:bodyPr lIns="91425" tIns="45700" rIns="91425" bIns="45700" anchor="ctr" anchorCtr="0">
                <a:normAutofit fontScale="92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grpSp>
        <p:pic>
          <p:nvPicPr>
            <p:cNvPr id="33" name="Shape 1410"/>
            <p:cNvPicPr preferRelativeResize="0"/>
            <p:nvPr/>
          </p:nvPicPr>
          <p:blipFill rotWithShape="1">
            <a:blip r:embed="rId4" cstate="print"/>
            <a:srcRect/>
            <a:stretch/>
          </p:blipFill>
          <p:spPr>
            <a:xfrm>
              <a:off x="611" y="4401516"/>
              <a:ext cx="2904228" cy="2096083"/>
            </a:xfrm>
            <a:prstGeom prst="rect">
              <a:avLst/>
            </a:prstGeom>
            <a:noFill/>
          </p:spPr>
        </p:pic>
        <p:pic>
          <p:nvPicPr>
            <p:cNvPr id="34" name="Shape 1411"/>
            <p:cNvPicPr preferRelativeResize="0"/>
            <p:nvPr/>
          </p:nvPicPr>
          <p:blipFill rotWithShape="1">
            <a:blip r:embed="rId5" cstate="print"/>
            <a:srcRect/>
            <a:stretch/>
          </p:blipFill>
          <p:spPr>
            <a:xfrm>
              <a:off x="221962" y="6333749"/>
              <a:ext cx="2666047" cy="426136"/>
            </a:xfrm>
            <a:prstGeom prst="rect">
              <a:avLst/>
            </a:prstGeom>
            <a:noFill/>
          </p:spPr>
        </p:pic>
        <p:sp>
          <p:nvSpPr>
            <p:cNvPr id="35" name="Shape 1412"/>
            <p:cNvSpPr/>
            <p:nvPr/>
          </p:nvSpPr>
          <p:spPr>
            <a:xfrm>
              <a:off x="611" y="6497599"/>
              <a:ext cx="221351" cy="262286"/>
            </a:xfrm>
            <a:prstGeom prst="rect">
              <a:avLst/>
            </a:prstGeom>
            <a:solidFill>
              <a:sysClr val="window" lastClr="FFFFFF"/>
            </a:solidFill>
            <a:ln>
              <a:noFill/>
            </a:ln>
          </p:spPr>
          <p:txBody>
            <a:bodyPr lIns="91425" tIns="45700" rIns="91425" bIns="45700" anchor="ctr" anchorCtr="0">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36" name="Shape 1413"/>
            <p:cNvSpPr/>
            <p:nvPr/>
          </p:nvSpPr>
          <p:spPr>
            <a:xfrm>
              <a:off x="2759707" y="6479045"/>
              <a:ext cx="145132" cy="280841"/>
            </a:xfrm>
            <a:prstGeom prst="rect">
              <a:avLst/>
            </a:prstGeom>
            <a:solidFill>
              <a:sysClr val="window" lastClr="FFFFFF"/>
            </a:solidFill>
            <a:ln>
              <a:noFill/>
            </a:ln>
          </p:spPr>
          <p:txBody>
            <a:bodyPr lIns="91425" tIns="45700" rIns="91425" bIns="45700" anchor="ctr" anchorCtr="0">
              <a:normAutofit fontScale="85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37" name="Shape 1423"/>
            <p:cNvSpPr/>
            <p:nvPr/>
          </p:nvSpPr>
          <p:spPr>
            <a:xfrm>
              <a:off x="344902" y="5552657"/>
              <a:ext cx="2517705" cy="478954"/>
            </a:xfrm>
            <a:custGeom>
              <a:avLst/>
              <a:gdLst>
                <a:gd name="connsiteX0" fmla="*/ 2941087 w 3006401"/>
                <a:gd name="connsiteY0" fmla="*/ 18662 h 843797"/>
                <a:gd name="connsiteX1" fmla="*/ 2838450 w 3006401"/>
                <a:gd name="connsiteY1" fmla="*/ 83976 h 843797"/>
                <a:gd name="connsiteX2" fmla="*/ 2754475 w 3006401"/>
                <a:gd name="connsiteY2" fmla="*/ 83976 h 843797"/>
                <a:gd name="connsiteX3" fmla="*/ 2651838 w 3006401"/>
                <a:gd name="connsiteY3" fmla="*/ 111968 h 843797"/>
                <a:gd name="connsiteX4" fmla="*/ 2605185 w 3006401"/>
                <a:gd name="connsiteY4" fmla="*/ 149290 h 843797"/>
                <a:gd name="connsiteX5" fmla="*/ 2511879 w 3006401"/>
                <a:gd name="connsiteY5" fmla="*/ 130629 h 843797"/>
                <a:gd name="connsiteX6" fmla="*/ 2427903 w 3006401"/>
                <a:gd name="connsiteY6" fmla="*/ 186613 h 843797"/>
                <a:gd name="connsiteX7" fmla="*/ 2334597 w 3006401"/>
                <a:gd name="connsiteY7" fmla="*/ 195943 h 843797"/>
                <a:gd name="connsiteX8" fmla="*/ 2250621 w 3006401"/>
                <a:gd name="connsiteY8" fmla="*/ 233266 h 843797"/>
                <a:gd name="connsiteX9" fmla="*/ 2147985 w 3006401"/>
                <a:gd name="connsiteY9" fmla="*/ 251927 h 843797"/>
                <a:gd name="connsiteX10" fmla="*/ 2082670 w 3006401"/>
                <a:gd name="connsiteY10" fmla="*/ 195943 h 843797"/>
                <a:gd name="connsiteX11" fmla="*/ 2036017 w 3006401"/>
                <a:gd name="connsiteY11" fmla="*/ 223935 h 843797"/>
                <a:gd name="connsiteX12" fmla="*/ 1980034 w 3006401"/>
                <a:gd name="connsiteY12" fmla="*/ 223935 h 843797"/>
                <a:gd name="connsiteX13" fmla="*/ 1933381 w 3006401"/>
                <a:gd name="connsiteY13" fmla="*/ 270588 h 843797"/>
                <a:gd name="connsiteX14" fmla="*/ 1877397 w 3006401"/>
                <a:gd name="connsiteY14" fmla="*/ 279919 h 843797"/>
                <a:gd name="connsiteX15" fmla="*/ 1858736 w 3006401"/>
                <a:gd name="connsiteY15" fmla="*/ 270588 h 843797"/>
                <a:gd name="connsiteX16" fmla="*/ 1802752 w 3006401"/>
                <a:gd name="connsiteY16" fmla="*/ 289249 h 843797"/>
                <a:gd name="connsiteX17" fmla="*/ 1728107 w 3006401"/>
                <a:gd name="connsiteY17" fmla="*/ 289249 h 843797"/>
                <a:gd name="connsiteX18" fmla="*/ 1662793 w 3006401"/>
                <a:gd name="connsiteY18" fmla="*/ 317241 h 843797"/>
                <a:gd name="connsiteX19" fmla="*/ 1616140 w 3006401"/>
                <a:gd name="connsiteY19" fmla="*/ 345233 h 843797"/>
                <a:gd name="connsiteX20" fmla="*/ 1541495 w 3006401"/>
                <a:gd name="connsiteY20" fmla="*/ 363894 h 843797"/>
                <a:gd name="connsiteX21" fmla="*/ 1466850 w 3006401"/>
                <a:gd name="connsiteY21" fmla="*/ 363894 h 843797"/>
                <a:gd name="connsiteX22" fmla="*/ 0 w 3006401"/>
                <a:gd name="connsiteY22" fmla="*/ 843797 h 843797"/>
                <a:gd name="connsiteX23" fmla="*/ 3006401 w 3006401"/>
                <a:gd name="connsiteY23" fmla="*/ 587829 h 843797"/>
                <a:gd name="connsiteX24" fmla="*/ 2987740 w 3006401"/>
                <a:gd name="connsiteY24" fmla="*/ 0 h 843797"/>
                <a:gd name="connsiteX25" fmla="*/ 2941087 w 3006401"/>
                <a:gd name="connsiteY25" fmla="*/ 18662 h 843797"/>
                <a:gd name="connsiteX0" fmla="*/ 2941087 w 3031749"/>
                <a:gd name="connsiteY0" fmla="*/ 18662 h 843797"/>
                <a:gd name="connsiteX1" fmla="*/ 2838450 w 3031749"/>
                <a:gd name="connsiteY1" fmla="*/ 83976 h 843797"/>
                <a:gd name="connsiteX2" fmla="*/ 2754475 w 3031749"/>
                <a:gd name="connsiteY2" fmla="*/ 83976 h 843797"/>
                <a:gd name="connsiteX3" fmla="*/ 2651838 w 3031749"/>
                <a:gd name="connsiteY3" fmla="*/ 111968 h 843797"/>
                <a:gd name="connsiteX4" fmla="*/ 2605185 w 3031749"/>
                <a:gd name="connsiteY4" fmla="*/ 149290 h 843797"/>
                <a:gd name="connsiteX5" fmla="*/ 2511879 w 3031749"/>
                <a:gd name="connsiteY5" fmla="*/ 130629 h 843797"/>
                <a:gd name="connsiteX6" fmla="*/ 2427903 w 3031749"/>
                <a:gd name="connsiteY6" fmla="*/ 186613 h 843797"/>
                <a:gd name="connsiteX7" fmla="*/ 2334597 w 3031749"/>
                <a:gd name="connsiteY7" fmla="*/ 195943 h 843797"/>
                <a:gd name="connsiteX8" fmla="*/ 2250621 w 3031749"/>
                <a:gd name="connsiteY8" fmla="*/ 233266 h 843797"/>
                <a:gd name="connsiteX9" fmla="*/ 2147985 w 3031749"/>
                <a:gd name="connsiteY9" fmla="*/ 251927 h 843797"/>
                <a:gd name="connsiteX10" fmla="*/ 2082670 w 3031749"/>
                <a:gd name="connsiteY10" fmla="*/ 195943 h 843797"/>
                <a:gd name="connsiteX11" fmla="*/ 2036017 w 3031749"/>
                <a:gd name="connsiteY11" fmla="*/ 223935 h 843797"/>
                <a:gd name="connsiteX12" fmla="*/ 1980034 w 3031749"/>
                <a:gd name="connsiteY12" fmla="*/ 223935 h 843797"/>
                <a:gd name="connsiteX13" fmla="*/ 1933381 w 3031749"/>
                <a:gd name="connsiteY13" fmla="*/ 270588 h 843797"/>
                <a:gd name="connsiteX14" fmla="*/ 1877397 w 3031749"/>
                <a:gd name="connsiteY14" fmla="*/ 279919 h 843797"/>
                <a:gd name="connsiteX15" fmla="*/ 1858736 w 3031749"/>
                <a:gd name="connsiteY15" fmla="*/ 270588 h 843797"/>
                <a:gd name="connsiteX16" fmla="*/ 1802752 w 3031749"/>
                <a:gd name="connsiteY16" fmla="*/ 289249 h 843797"/>
                <a:gd name="connsiteX17" fmla="*/ 1728107 w 3031749"/>
                <a:gd name="connsiteY17" fmla="*/ 289249 h 843797"/>
                <a:gd name="connsiteX18" fmla="*/ 1662793 w 3031749"/>
                <a:gd name="connsiteY18" fmla="*/ 317241 h 843797"/>
                <a:gd name="connsiteX19" fmla="*/ 1616140 w 3031749"/>
                <a:gd name="connsiteY19" fmla="*/ 345233 h 843797"/>
                <a:gd name="connsiteX20" fmla="*/ 1541495 w 3031749"/>
                <a:gd name="connsiteY20" fmla="*/ 363894 h 843797"/>
                <a:gd name="connsiteX21" fmla="*/ 1466850 w 3031749"/>
                <a:gd name="connsiteY21" fmla="*/ 363894 h 843797"/>
                <a:gd name="connsiteX22" fmla="*/ 0 w 3031749"/>
                <a:gd name="connsiteY22" fmla="*/ 843797 h 843797"/>
                <a:gd name="connsiteX23" fmla="*/ 3031749 w 3031749"/>
                <a:gd name="connsiteY23" fmla="*/ 818200 h 843797"/>
                <a:gd name="connsiteX24" fmla="*/ 2987740 w 3031749"/>
                <a:gd name="connsiteY24" fmla="*/ 0 h 843797"/>
                <a:gd name="connsiteX25" fmla="*/ 2941087 w 3031749"/>
                <a:gd name="connsiteY25" fmla="*/ 18662 h 843797"/>
                <a:gd name="connsiteX0" fmla="*/ 3181894 w 3272556"/>
                <a:gd name="connsiteY0" fmla="*/ 18662 h 818200"/>
                <a:gd name="connsiteX1" fmla="*/ 3079257 w 3272556"/>
                <a:gd name="connsiteY1" fmla="*/ 83976 h 818200"/>
                <a:gd name="connsiteX2" fmla="*/ 2995282 w 3272556"/>
                <a:gd name="connsiteY2" fmla="*/ 83976 h 818200"/>
                <a:gd name="connsiteX3" fmla="*/ 2892645 w 3272556"/>
                <a:gd name="connsiteY3" fmla="*/ 111968 h 818200"/>
                <a:gd name="connsiteX4" fmla="*/ 2845992 w 3272556"/>
                <a:gd name="connsiteY4" fmla="*/ 149290 h 818200"/>
                <a:gd name="connsiteX5" fmla="*/ 2752686 w 3272556"/>
                <a:gd name="connsiteY5" fmla="*/ 130629 h 818200"/>
                <a:gd name="connsiteX6" fmla="*/ 2668710 w 3272556"/>
                <a:gd name="connsiteY6" fmla="*/ 186613 h 818200"/>
                <a:gd name="connsiteX7" fmla="*/ 2575404 w 3272556"/>
                <a:gd name="connsiteY7" fmla="*/ 195943 h 818200"/>
                <a:gd name="connsiteX8" fmla="*/ 2491428 w 3272556"/>
                <a:gd name="connsiteY8" fmla="*/ 233266 h 818200"/>
                <a:gd name="connsiteX9" fmla="*/ 2388792 w 3272556"/>
                <a:gd name="connsiteY9" fmla="*/ 251927 h 818200"/>
                <a:gd name="connsiteX10" fmla="*/ 2323477 w 3272556"/>
                <a:gd name="connsiteY10" fmla="*/ 195943 h 818200"/>
                <a:gd name="connsiteX11" fmla="*/ 2276824 w 3272556"/>
                <a:gd name="connsiteY11" fmla="*/ 223935 h 818200"/>
                <a:gd name="connsiteX12" fmla="*/ 2220841 w 3272556"/>
                <a:gd name="connsiteY12" fmla="*/ 223935 h 818200"/>
                <a:gd name="connsiteX13" fmla="*/ 2174188 w 3272556"/>
                <a:gd name="connsiteY13" fmla="*/ 270588 h 818200"/>
                <a:gd name="connsiteX14" fmla="*/ 2118204 w 3272556"/>
                <a:gd name="connsiteY14" fmla="*/ 279919 h 818200"/>
                <a:gd name="connsiteX15" fmla="*/ 2099543 w 3272556"/>
                <a:gd name="connsiteY15" fmla="*/ 270588 h 818200"/>
                <a:gd name="connsiteX16" fmla="*/ 2043559 w 3272556"/>
                <a:gd name="connsiteY16" fmla="*/ 289249 h 818200"/>
                <a:gd name="connsiteX17" fmla="*/ 1968914 w 3272556"/>
                <a:gd name="connsiteY17" fmla="*/ 289249 h 818200"/>
                <a:gd name="connsiteX18" fmla="*/ 1903600 w 3272556"/>
                <a:gd name="connsiteY18" fmla="*/ 317241 h 818200"/>
                <a:gd name="connsiteX19" fmla="*/ 1856947 w 3272556"/>
                <a:gd name="connsiteY19" fmla="*/ 345233 h 818200"/>
                <a:gd name="connsiteX20" fmla="*/ 1782302 w 3272556"/>
                <a:gd name="connsiteY20" fmla="*/ 363894 h 818200"/>
                <a:gd name="connsiteX21" fmla="*/ 1707657 w 3272556"/>
                <a:gd name="connsiteY21" fmla="*/ 363894 h 818200"/>
                <a:gd name="connsiteX22" fmla="*/ 0 w 3272556"/>
                <a:gd name="connsiteY22" fmla="*/ 626225 h 818200"/>
                <a:gd name="connsiteX23" fmla="*/ 3272556 w 3272556"/>
                <a:gd name="connsiteY23" fmla="*/ 818200 h 818200"/>
                <a:gd name="connsiteX24" fmla="*/ 3228547 w 3272556"/>
                <a:gd name="connsiteY24" fmla="*/ 0 h 818200"/>
                <a:gd name="connsiteX25" fmla="*/ 3181894 w 3272556"/>
                <a:gd name="connsiteY25" fmla="*/ 18662 h 818200"/>
                <a:gd name="connsiteX0" fmla="*/ 3181894 w 3259882"/>
                <a:gd name="connsiteY0" fmla="*/ 18662 h 626225"/>
                <a:gd name="connsiteX1" fmla="*/ 3079257 w 3259882"/>
                <a:gd name="connsiteY1" fmla="*/ 83976 h 626225"/>
                <a:gd name="connsiteX2" fmla="*/ 2995282 w 3259882"/>
                <a:gd name="connsiteY2" fmla="*/ 83976 h 626225"/>
                <a:gd name="connsiteX3" fmla="*/ 2892645 w 3259882"/>
                <a:gd name="connsiteY3" fmla="*/ 111968 h 626225"/>
                <a:gd name="connsiteX4" fmla="*/ 2845992 w 3259882"/>
                <a:gd name="connsiteY4" fmla="*/ 149290 h 626225"/>
                <a:gd name="connsiteX5" fmla="*/ 2752686 w 3259882"/>
                <a:gd name="connsiteY5" fmla="*/ 130629 h 626225"/>
                <a:gd name="connsiteX6" fmla="*/ 2668710 w 3259882"/>
                <a:gd name="connsiteY6" fmla="*/ 186613 h 626225"/>
                <a:gd name="connsiteX7" fmla="*/ 2575404 w 3259882"/>
                <a:gd name="connsiteY7" fmla="*/ 195943 h 626225"/>
                <a:gd name="connsiteX8" fmla="*/ 2491428 w 3259882"/>
                <a:gd name="connsiteY8" fmla="*/ 233266 h 626225"/>
                <a:gd name="connsiteX9" fmla="*/ 2388792 w 3259882"/>
                <a:gd name="connsiteY9" fmla="*/ 251927 h 626225"/>
                <a:gd name="connsiteX10" fmla="*/ 2323477 w 3259882"/>
                <a:gd name="connsiteY10" fmla="*/ 195943 h 626225"/>
                <a:gd name="connsiteX11" fmla="*/ 2276824 w 3259882"/>
                <a:gd name="connsiteY11" fmla="*/ 223935 h 626225"/>
                <a:gd name="connsiteX12" fmla="*/ 2220841 w 3259882"/>
                <a:gd name="connsiteY12" fmla="*/ 223935 h 626225"/>
                <a:gd name="connsiteX13" fmla="*/ 2174188 w 3259882"/>
                <a:gd name="connsiteY13" fmla="*/ 270588 h 626225"/>
                <a:gd name="connsiteX14" fmla="*/ 2118204 w 3259882"/>
                <a:gd name="connsiteY14" fmla="*/ 279919 h 626225"/>
                <a:gd name="connsiteX15" fmla="*/ 2099543 w 3259882"/>
                <a:gd name="connsiteY15" fmla="*/ 270588 h 626225"/>
                <a:gd name="connsiteX16" fmla="*/ 2043559 w 3259882"/>
                <a:gd name="connsiteY16" fmla="*/ 289249 h 626225"/>
                <a:gd name="connsiteX17" fmla="*/ 1968914 w 3259882"/>
                <a:gd name="connsiteY17" fmla="*/ 289249 h 626225"/>
                <a:gd name="connsiteX18" fmla="*/ 1903600 w 3259882"/>
                <a:gd name="connsiteY18" fmla="*/ 317241 h 626225"/>
                <a:gd name="connsiteX19" fmla="*/ 1856947 w 3259882"/>
                <a:gd name="connsiteY19" fmla="*/ 345233 h 626225"/>
                <a:gd name="connsiteX20" fmla="*/ 1782302 w 3259882"/>
                <a:gd name="connsiteY20" fmla="*/ 363894 h 626225"/>
                <a:gd name="connsiteX21" fmla="*/ 1707657 w 3259882"/>
                <a:gd name="connsiteY21" fmla="*/ 363894 h 626225"/>
                <a:gd name="connsiteX22" fmla="*/ 0 w 3259882"/>
                <a:gd name="connsiteY22" fmla="*/ 626225 h 626225"/>
                <a:gd name="connsiteX23" fmla="*/ 3259882 w 3259882"/>
                <a:gd name="connsiteY23" fmla="*/ 600627 h 626225"/>
                <a:gd name="connsiteX24" fmla="*/ 3228547 w 3259882"/>
                <a:gd name="connsiteY24" fmla="*/ 0 h 626225"/>
                <a:gd name="connsiteX25" fmla="*/ 3181894 w 3259882"/>
                <a:gd name="connsiteY25" fmla="*/ 18662 h 62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59882" h="626225" extrusionOk="0">
                  <a:moveTo>
                    <a:pt x="3181894" y="18662"/>
                  </a:moveTo>
                  <a:lnTo>
                    <a:pt x="3079257" y="83976"/>
                  </a:lnTo>
                  <a:lnTo>
                    <a:pt x="2995282" y="83976"/>
                  </a:lnTo>
                  <a:lnTo>
                    <a:pt x="2892645" y="111968"/>
                  </a:lnTo>
                  <a:lnTo>
                    <a:pt x="2845992" y="149290"/>
                  </a:lnTo>
                  <a:lnTo>
                    <a:pt x="2752686" y="130629"/>
                  </a:lnTo>
                  <a:lnTo>
                    <a:pt x="2668710" y="186613"/>
                  </a:lnTo>
                  <a:lnTo>
                    <a:pt x="2575404" y="195943"/>
                  </a:lnTo>
                  <a:lnTo>
                    <a:pt x="2491428" y="233266"/>
                  </a:lnTo>
                  <a:lnTo>
                    <a:pt x="2388792" y="251927"/>
                  </a:lnTo>
                  <a:lnTo>
                    <a:pt x="2323477" y="195943"/>
                  </a:lnTo>
                  <a:lnTo>
                    <a:pt x="2276824" y="223935"/>
                  </a:lnTo>
                  <a:lnTo>
                    <a:pt x="2220841" y="223935"/>
                  </a:lnTo>
                  <a:lnTo>
                    <a:pt x="2174188" y="270588"/>
                  </a:lnTo>
                  <a:lnTo>
                    <a:pt x="2118204" y="279919"/>
                  </a:lnTo>
                  <a:lnTo>
                    <a:pt x="2099543" y="270588"/>
                  </a:lnTo>
                  <a:lnTo>
                    <a:pt x="2043559" y="289249"/>
                  </a:lnTo>
                  <a:lnTo>
                    <a:pt x="1968914" y="289249"/>
                  </a:lnTo>
                  <a:lnTo>
                    <a:pt x="1903600" y="317241"/>
                  </a:lnTo>
                  <a:lnTo>
                    <a:pt x="1856947" y="345233"/>
                  </a:lnTo>
                  <a:lnTo>
                    <a:pt x="1782302" y="363894"/>
                  </a:lnTo>
                  <a:lnTo>
                    <a:pt x="1707657" y="363894"/>
                  </a:lnTo>
                  <a:lnTo>
                    <a:pt x="0" y="626225"/>
                  </a:lnTo>
                  <a:lnTo>
                    <a:pt x="3259882" y="600627"/>
                  </a:lnTo>
                  <a:lnTo>
                    <a:pt x="3228547" y="0"/>
                  </a:lnTo>
                  <a:lnTo>
                    <a:pt x="3181894" y="18662"/>
                  </a:lnTo>
                  <a:close/>
                </a:path>
              </a:pathLst>
            </a:custGeom>
            <a:solidFill>
              <a:srgbClr val="0066FF">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38" name="Shape 1424"/>
            <p:cNvSpPr txBox="1"/>
            <p:nvPr/>
          </p:nvSpPr>
          <p:spPr>
            <a:xfrm>
              <a:off x="1928160" y="5823837"/>
              <a:ext cx="859652"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sea level rise</a:t>
              </a:r>
            </a:p>
          </p:txBody>
        </p:sp>
        <p:sp>
          <p:nvSpPr>
            <p:cNvPr id="39" name="Shape 1426"/>
            <p:cNvSpPr/>
            <p:nvPr/>
          </p:nvSpPr>
          <p:spPr>
            <a:xfrm>
              <a:off x="1431434" y="4603526"/>
              <a:ext cx="1414178" cy="1269254"/>
            </a:xfrm>
            <a:custGeom>
              <a:avLst/>
              <a:gdLst>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0 w 1831054"/>
                <a:gd name="connsiteY49" fmla="*/ 1659527 h 1659527"/>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146167 w 1831054"/>
                <a:gd name="connsiteY49" fmla="*/ 1586067 h 1659527"/>
                <a:gd name="connsiteX50" fmla="*/ 0 w 1831054"/>
                <a:gd name="connsiteY50" fmla="*/ 1659527 h 16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31054" h="1659527" extrusionOk="0">
                  <a:moveTo>
                    <a:pt x="0" y="1659527"/>
                  </a:moveTo>
                  <a:lnTo>
                    <a:pt x="384810" y="1576873"/>
                  </a:lnTo>
                  <a:lnTo>
                    <a:pt x="450124" y="1548882"/>
                  </a:lnTo>
                  <a:lnTo>
                    <a:pt x="534099" y="1539551"/>
                  </a:lnTo>
                  <a:lnTo>
                    <a:pt x="599414" y="1492898"/>
                  </a:lnTo>
                  <a:lnTo>
                    <a:pt x="674059" y="1520890"/>
                  </a:lnTo>
                  <a:lnTo>
                    <a:pt x="748703" y="1502229"/>
                  </a:lnTo>
                  <a:lnTo>
                    <a:pt x="814018" y="1492898"/>
                  </a:lnTo>
                  <a:lnTo>
                    <a:pt x="851340" y="1464906"/>
                  </a:lnTo>
                  <a:lnTo>
                    <a:pt x="916654" y="1446245"/>
                  </a:lnTo>
                  <a:lnTo>
                    <a:pt x="1009961" y="1483567"/>
                  </a:lnTo>
                  <a:lnTo>
                    <a:pt x="1140589" y="1418253"/>
                  </a:lnTo>
                  <a:lnTo>
                    <a:pt x="1243226" y="1446245"/>
                  </a:lnTo>
                  <a:lnTo>
                    <a:pt x="1373854" y="1380931"/>
                  </a:lnTo>
                  <a:lnTo>
                    <a:pt x="1429838" y="1390261"/>
                  </a:lnTo>
                  <a:lnTo>
                    <a:pt x="1513814" y="1334278"/>
                  </a:lnTo>
                  <a:lnTo>
                    <a:pt x="1625781" y="1334278"/>
                  </a:lnTo>
                  <a:lnTo>
                    <a:pt x="1737748" y="1278294"/>
                  </a:lnTo>
                  <a:lnTo>
                    <a:pt x="1831054" y="1231641"/>
                  </a:lnTo>
                  <a:lnTo>
                    <a:pt x="1831054" y="0"/>
                  </a:lnTo>
                  <a:lnTo>
                    <a:pt x="1765740" y="74645"/>
                  </a:lnTo>
                  <a:lnTo>
                    <a:pt x="1747079" y="139959"/>
                  </a:lnTo>
                  <a:lnTo>
                    <a:pt x="1663103" y="195943"/>
                  </a:lnTo>
                  <a:lnTo>
                    <a:pt x="1635112" y="111967"/>
                  </a:lnTo>
                  <a:lnTo>
                    <a:pt x="1597789" y="149290"/>
                  </a:lnTo>
                  <a:lnTo>
                    <a:pt x="1551136" y="223935"/>
                  </a:lnTo>
                  <a:lnTo>
                    <a:pt x="1551136" y="223935"/>
                  </a:lnTo>
                  <a:lnTo>
                    <a:pt x="1429838" y="214604"/>
                  </a:lnTo>
                  <a:lnTo>
                    <a:pt x="1364524" y="289249"/>
                  </a:lnTo>
                  <a:lnTo>
                    <a:pt x="1308540" y="326571"/>
                  </a:lnTo>
                  <a:lnTo>
                    <a:pt x="1187242" y="326571"/>
                  </a:lnTo>
                  <a:lnTo>
                    <a:pt x="1187242" y="326571"/>
                  </a:lnTo>
                  <a:lnTo>
                    <a:pt x="1131259" y="401216"/>
                  </a:lnTo>
                  <a:lnTo>
                    <a:pt x="1121928" y="503853"/>
                  </a:lnTo>
                  <a:lnTo>
                    <a:pt x="1075275" y="615820"/>
                  </a:lnTo>
                  <a:lnTo>
                    <a:pt x="1037952" y="625151"/>
                  </a:lnTo>
                  <a:lnTo>
                    <a:pt x="963307" y="494522"/>
                  </a:lnTo>
                  <a:lnTo>
                    <a:pt x="897993" y="466531"/>
                  </a:lnTo>
                  <a:lnTo>
                    <a:pt x="879332" y="550506"/>
                  </a:lnTo>
                  <a:lnTo>
                    <a:pt x="832679" y="690465"/>
                  </a:lnTo>
                  <a:lnTo>
                    <a:pt x="795356" y="755780"/>
                  </a:lnTo>
                  <a:lnTo>
                    <a:pt x="720712" y="755780"/>
                  </a:lnTo>
                  <a:lnTo>
                    <a:pt x="664728" y="718457"/>
                  </a:lnTo>
                  <a:lnTo>
                    <a:pt x="636736" y="615820"/>
                  </a:lnTo>
                  <a:lnTo>
                    <a:pt x="580752" y="755780"/>
                  </a:lnTo>
                  <a:lnTo>
                    <a:pt x="478116" y="951722"/>
                  </a:lnTo>
                  <a:lnTo>
                    <a:pt x="422132" y="1156996"/>
                  </a:lnTo>
                  <a:lnTo>
                    <a:pt x="328826" y="1362269"/>
                  </a:lnTo>
                  <a:lnTo>
                    <a:pt x="300834" y="1408922"/>
                  </a:lnTo>
                  <a:cubicBezTo>
                    <a:pt x="249278" y="1442373"/>
                    <a:pt x="197723" y="1552616"/>
                    <a:pt x="146167" y="1586067"/>
                  </a:cubicBezTo>
                  <a:lnTo>
                    <a:pt x="0" y="1659527"/>
                  </a:lnTo>
                  <a:close/>
                </a:path>
              </a:pathLst>
            </a:custGeom>
            <a:solidFill>
              <a:srgbClr val="FF0000">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40" name="Shape 1427"/>
            <p:cNvSpPr txBox="1"/>
            <p:nvPr/>
          </p:nvSpPr>
          <p:spPr>
            <a:xfrm>
              <a:off x="1942573" y="5281207"/>
              <a:ext cx="770313"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subsidence</a:t>
              </a:r>
            </a:p>
          </p:txBody>
        </p:sp>
        <p:cxnSp>
          <p:nvCxnSpPr>
            <p:cNvPr id="41" name="Straight Arrow Connector 40"/>
            <p:cNvCxnSpPr/>
            <p:nvPr/>
          </p:nvCxnSpPr>
          <p:spPr>
            <a:xfrm flipV="1">
              <a:off x="2759051" y="4687158"/>
              <a:ext cx="0" cy="1485042"/>
            </a:xfrm>
            <a:prstGeom prst="straightConnector1">
              <a:avLst/>
            </a:prstGeom>
            <a:noFill/>
            <a:ln w="25400" cap="flat" cmpd="sng" algn="ctr">
              <a:solidFill>
                <a:sysClr val="windowText" lastClr="000000"/>
              </a:solidFill>
              <a:prstDash val="solid"/>
              <a:tailEnd type="arrow"/>
            </a:ln>
            <a:effectLst/>
          </p:spPr>
        </p:cxnSp>
      </p:grpSp>
      <p:sp>
        <p:nvSpPr>
          <p:cNvPr id="44" name="Freeform 43"/>
          <p:cNvSpPr/>
          <p:nvPr/>
        </p:nvSpPr>
        <p:spPr>
          <a:xfrm>
            <a:off x="380999" y="2185187"/>
            <a:ext cx="3457172" cy="341685"/>
          </a:xfrm>
          <a:custGeom>
            <a:avLst/>
            <a:gdLst>
              <a:gd name="connsiteX0" fmla="*/ 0 w 5019675"/>
              <a:gd name="connsiteY0" fmla="*/ 95250 h 438150"/>
              <a:gd name="connsiteX1" fmla="*/ 419100 w 5019675"/>
              <a:gd name="connsiteY1" fmla="*/ 0 h 438150"/>
              <a:gd name="connsiteX2" fmla="*/ 952500 w 5019675"/>
              <a:gd name="connsiteY2" fmla="*/ 28575 h 438150"/>
              <a:gd name="connsiteX3" fmla="*/ 1562100 w 5019675"/>
              <a:gd name="connsiteY3" fmla="*/ 85725 h 438150"/>
              <a:gd name="connsiteX4" fmla="*/ 2133600 w 5019675"/>
              <a:gd name="connsiteY4" fmla="*/ 228600 h 438150"/>
              <a:gd name="connsiteX5" fmla="*/ 2524125 w 5019675"/>
              <a:gd name="connsiteY5" fmla="*/ 333375 h 438150"/>
              <a:gd name="connsiteX6" fmla="*/ 3267075 w 5019675"/>
              <a:gd name="connsiteY6" fmla="*/ 352425 h 438150"/>
              <a:gd name="connsiteX7" fmla="*/ 3686175 w 5019675"/>
              <a:gd name="connsiteY7" fmla="*/ 438150 h 438150"/>
              <a:gd name="connsiteX8" fmla="*/ 4581525 w 5019675"/>
              <a:gd name="connsiteY8" fmla="*/ 419100 h 438150"/>
              <a:gd name="connsiteX9" fmla="*/ 5019675 w 5019675"/>
              <a:gd name="connsiteY9" fmla="*/ 361950 h 438150"/>
              <a:gd name="connsiteX0" fmla="*/ 0 w 5019675"/>
              <a:gd name="connsiteY0" fmla="*/ 95250 h 419100"/>
              <a:gd name="connsiteX1" fmla="*/ 419100 w 5019675"/>
              <a:gd name="connsiteY1" fmla="*/ 0 h 419100"/>
              <a:gd name="connsiteX2" fmla="*/ 952500 w 5019675"/>
              <a:gd name="connsiteY2" fmla="*/ 28575 h 419100"/>
              <a:gd name="connsiteX3" fmla="*/ 1562100 w 5019675"/>
              <a:gd name="connsiteY3" fmla="*/ 85725 h 419100"/>
              <a:gd name="connsiteX4" fmla="*/ 2133600 w 5019675"/>
              <a:gd name="connsiteY4" fmla="*/ 228600 h 419100"/>
              <a:gd name="connsiteX5" fmla="*/ 2524125 w 5019675"/>
              <a:gd name="connsiteY5" fmla="*/ 333375 h 419100"/>
              <a:gd name="connsiteX6" fmla="*/ 3267075 w 5019675"/>
              <a:gd name="connsiteY6" fmla="*/ 352425 h 419100"/>
              <a:gd name="connsiteX7" fmla="*/ 3614884 w 5019675"/>
              <a:gd name="connsiteY7" fmla="*/ 331213 h 419100"/>
              <a:gd name="connsiteX8" fmla="*/ 4581525 w 5019675"/>
              <a:gd name="connsiteY8" fmla="*/ 419100 h 419100"/>
              <a:gd name="connsiteX9" fmla="*/ 5019675 w 5019675"/>
              <a:gd name="connsiteY9" fmla="*/ 361950 h 419100"/>
              <a:gd name="connsiteX0" fmla="*/ 0 w 5019675"/>
              <a:gd name="connsiteY0" fmla="*/ 95250 h 361950"/>
              <a:gd name="connsiteX1" fmla="*/ 419100 w 5019675"/>
              <a:gd name="connsiteY1" fmla="*/ 0 h 361950"/>
              <a:gd name="connsiteX2" fmla="*/ 952500 w 5019675"/>
              <a:gd name="connsiteY2" fmla="*/ 28575 h 361950"/>
              <a:gd name="connsiteX3" fmla="*/ 1562100 w 5019675"/>
              <a:gd name="connsiteY3" fmla="*/ 85725 h 361950"/>
              <a:gd name="connsiteX4" fmla="*/ 2133600 w 5019675"/>
              <a:gd name="connsiteY4" fmla="*/ 228600 h 361950"/>
              <a:gd name="connsiteX5" fmla="*/ 2524125 w 5019675"/>
              <a:gd name="connsiteY5" fmla="*/ 333375 h 361950"/>
              <a:gd name="connsiteX6" fmla="*/ 3267075 w 5019675"/>
              <a:gd name="connsiteY6" fmla="*/ 352425 h 361950"/>
              <a:gd name="connsiteX7" fmla="*/ 3614884 w 5019675"/>
              <a:gd name="connsiteY7" fmla="*/ 331213 h 361950"/>
              <a:gd name="connsiteX8" fmla="*/ 3987430 w 5019675"/>
              <a:gd name="connsiteY8" fmla="*/ 157699 h 361950"/>
              <a:gd name="connsiteX9" fmla="*/ 5019675 w 5019675"/>
              <a:gd name="connsiteY9" fmla="*/ 361950 h 361950"/>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614884 w 3987430"/>
              <a:gd name="connsiteY7" fmla="*/ 331213 h 352425"/>
              <a:gd name="connsiteX8" fmla="*/ 3987430 w 3987430"/>
              <a:gd name="connsiteY8" fmla="*/ 157699 h 352425"/>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472300 w 3987430"/>
              <a:gd name="connsiteY7" fmla="*/ 283685 h 352425"/>
              <a:gd name="connsiteX8" fmla="*/ 3987430 w 3987430"/>
              <a:gd name="connsiteY8" fmla="*/ 157699 h 352425"/>
              <a:gd name="connsiteX0" fmla="*/ 0 w 3773555"/>
              <a:gd name="connsiteY0" fmla="*/ 115778 h 372953"/>
              <a:gd name="connsiteX1" fmla="*/ 419100 w 3773555"/>
              <a:gd name="connsiteY1" fmla="*/ 20528 h 372953"/>
              <a:gd name="connsiteX2" fmla="*/ 952500 w 3773555"/>
              <a:gd name="connsiteY2" fmla="*/ 49103 h 372953"/>
              <a:gd name="connsiteX3" fmla="*/ 1562100 w 3773555"/>
              <a:gd name="connsiteY3" fmla="*/ 106253 h 372953"/>
              <a:gd name="connsiteX4" fmla="*/ 2133600 w 3773555"/>
              <a:gd name="connsiteY4" fmla="*/ 249128 h 372953"/>
              <a:gd name="connsiteX5" fmla="*/ 2524125 w 3773555"/>
              <a:gd name="connsiteY5" fmla="*/ 353903 h 372953"/>
              <a:gd name="connsiteX6" fmla="*/ 3267075 w 3773555"/>
              <a:gd name="connsiteY6" fmla="*/ 372953 h 372953"/>
              <a:gd name="connsiteX7" fmla="*/ 3472300 w 3773555"/>
              <a:gd name="connsiteY7" fmla="*/ 304213 h 372953"/>
              <a:gd name="connsiteX8" fmla="*/ 3773555 w 3773555"/>
              <a:gd name="connsiteY8" fmla="*/ 0 h 3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3555" h="372953">
                <a:moveTo>
                  <a:pt x="0" y="115778"/>
                </a:moveTo>
                <a:lnTo>
                  <a:pt x="419100" y="20528"/>
                </a:lnTo>
                <a:lnTo>
                  <a:pt x="952500" y="49103"/>
                </a:lnTo>
                <a:lnTo>
                  <a:pt x="1562100" y="106253"/>
                </a:lnTo>
                <a:lnTo>
                  <a:pt x="2133600" y="249128"/>
                </a:lnTo>
                <a:lnTo>
                  <a:pt x="2524125" y="353903"/>
                </a:lnTo>
                <a:lnTo>
                  <a:pt x="3267075" y="372953"/>
                </a:lnTo>
                <a:lnTo>
                  <a:pt x="3472300" y="304213"/>
                </a:lnTo>
                <a:lnTo>
                  <a:pt x="3773555" y="0"/>
                </a:lnTo>
              </a:path>
            </a:pathLst>
          </a:custGeom>
          <a:noFill/>
          <a:ln w="12700" cap="flat" cmpd="sng" algn="ctr">
            <a:solidFill>
              <a:srgbClr val="FFFF00"/>
            </a:solidFill>
            <a:prstDash val="sysDash"/>
          </a:ln>
          <a:effectLst/>
        </p:spPr>
        <p:txBody>
          <a:bodyPr rtlCol="0" anchor="ctr"/>
          <a:lstStyle/>
          <a:p>
            <a:pPr algn="ctr"/>
            <a:endParaRPr lang="en-US">
              <a:solidFill>
                <a:prstClr val="black"/>
              </a:solidFill>
              <a:latin typeface="Constantia"/>
            </a:endParaRPr>
          </a:p>
        </p:txBody>
      </p:sp>
    </p:spTree>
    <p:extLst>
      <p:ext uri="{BB962C8B-B14F-4D97-AF65-F5344CB8AC3E}">
        <p14:creationId xmlns:p14="http://schemas.microsoft.com/office/powerpoint/2010/main" val="30667409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792" y="1977109"/>
            <a:ext cx="5026408" cy="3509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21"/>
          <p:cNvGrpSpPr/>
          <p:nvPr/>
        </p:nvGrpSpPr>
        <p:grpSpPr>
          <a:xfrm>
            <a:off x="5852160" y="3124200"/>
            <a:ext cx="2904228" cy="2358370"/>
            <a:chOff x="611" y="4401516"/>
            <a:chExt cx="2904228" cy="2358370"/>
          </a:xfrm>
        </p:grpSpPr>
        <p:grpSp>
          <p:nvGrpSpPr>
            <p:cNvPr id="23" name="Shape 1406"/>
            <p:cNvGrpSpPr/>
            <p:nvPr/>
          </p:nvGrpSpPr>
          <p:grpSpPr>
            <a:xfrm>
              <a:off x="261030" y="4421036"/>
              <a:ext cx="2038103" cy="1114969"/>
              <a:chOff x="-6629400" y="533400"/>
              <a:chExt cx="8796338" cy="4859338"/>
            </a:xfrm>
          </p:grpSpPr>
          <p:pic>
            <p:nvPicPr>
              <p:cNvPr id="33" name="Shape 1407"/>
              <p:cNvPicPr preferRelativeResize="0"/>
              <p:nvPr/>
            </p:nvPicPr>
            <p:blipFill rotWithShape="1">
              <a:blip r:embed="rId3" cstate="print"/>
              <a:srcRect/>
              <a:stretch/>
            </p:blipFill>
            <p:spPr>
              <a:xfrm>
                <a:off x="-6629400" y="533400"/>
                <a:ext cx="8796338" cy="4859338"/>
              </a:xfrm>
              <a:prstGeom prst="rect">
                <a:avLst/>
              </a:prstGeom>
              <a:noFill/>
            </p:spPr>
          </p:pic>
          <p:sp>
            <p:nvSpPr>
              <p:cNvPr id="34" name="Shape 1408"/>
              <p:cNvSpPr/>
              <p:nvPr/>
            </p:nvSpPr>
            <p:spPr>
              <a:xfrm>
                <a:off x="-2438400" y="3581400"/>
                <a:ext cx="1295400" cy="1371599"/>
              </a:xfrm>
              <a:prstGeom prst="rect">
                <a:avLst/>
              </a:prstGeom>
              <a:noFill/>
              <a:ln w="9525" cap="flat">
                <a:solidFill>
                  <a:srgbClr val="FF0000"/>
                </a:solidFill>
                <a:prstDash val="solid"/>
                <a:round/>
                <a:headEnd type="none" w="med" len="med"/>
                <a:tailEnd type="none" w="med" len="med"/>
              </a:ln>
            </p:spPr>
            <p:txBody>
              <a:bodyPr lIns="91425" tIns="45700" rIns="91425" bIns="45700" anchor="ctr" anchorCtr="0">
                <a:normAutofit fontScale="92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grpSp>
        <p:pic>
          <p:nvPicPr>
            <p:cNvPr id="24" name="Shape 1410"/>
            <p:cNvPicPr preferRelativeResize="0"/>
            <p:nvPr/>
          </p:nvPicPr>
          <p:blipFill rotWithShape="1">
            <a:blip r:embed="rId4" cstate="print"/>
            <a:srcRect/>
            <a:stretch/>
          </p:blipFill>
          <p:spPr>
            <a:xfrm>
              <a:off x="611" y="4401516"/>
              <a:ext cx="2904228" cy="2096083"/>
            </a:xfrm>
            <a:prstGeom prst="rect">
              <a:avLst/>
            </a:prstGeom>
            <a:noFill/>
          </p:spPr>
        </p:pic>
        <p:pic>
          <p:nvPicPr>
            <p:cNvPr id="25" name="Shape 1411"/>
            <p:cNvPicPr preferRelativeResize="0"/>
            <p:nvPr/>
          </p:nvPicPr>
          <p:blipFill rotWithShape="1">
            <a:blip r:embed="rId5" cstate="print"/>
            <a:srcRect/>
            <a:stretch/>
          </p:blipFill>
          <p:spPr>
            <a:xfrm>
              <a:off x="221962" y="6333749"/>
              <a:ext cx="2666047" cy="426136"/>
            </a:xfrm>
            <a:prstGeom prst="rect">
              <a:avLst/>
            </a:prstGeom>
            <a:noFill/>
          </p:spPr>
        </p:pic>
        <p:sp>
          <p:nvSpPr>
            <p:cNvPr id="26" name="Shape 1412"/>
            <p:cNvSpPr/>
            <p:nvPr/>
          </p:nvSpPr>
          <p:spPr>
            <a:xfrm>
              <a:off x="611" y="6497599"/>
              <a:ext cx="221351" cy="262286"/>
            </a:xfrm>
            <a:prstGeom prst="rect">
              <a:avLst/>
            </a:prstGeom>
            <a:solidFill>
              <a:sysClr val="window" lastClr="FFFFFF"/>
            </a:solidFill>
            <a:ln>
              <a:noFill/>
            </a:ln>
          </p:spPr>
          <p:txBody>
            <a:bodyPr lIns="91425" tIns="45700" rIns="91425" bIns="45700" anchor="ctr" anchorCtr="0">
              <a:normAutofit fontScale="775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27" name="Shape 1413"/>
            <p:cNvSpPr/>
            <p:nvPr/>
          </p:nvSpPr>
          <p:spPr>
            <a:xfrm>
              <a:off x="2759707" y="6479045"/>
              <a:ext cx="145132" cy="280841"/>
            </a:xfrm>
            <a:prstGeom prst="rect">
              <a:avLst/>
            </a:prstGeom>
            <a:solidFill>
              <a:sysClr val="window" lastClr="FFFFFF"/>
            </a:solidFill>
            <a:ln>
              <a:noFill/>
            </a:ln>
          </p:spPr>
          <p:txBody>
            <a:bodyPr lIns="91425" tIns="45700" rIns="91425" bIns="45700" anchor="ctr" anchorCtr="0">
              <a:normAutofit fontScale="85000" lnSpcReduction="20000"/>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28" name="Shape 1423"/>
            <p:cNvSpPr/>
            <p:nvPr/>
          </p:nvSpPr>
          <p:spPr>
            <a:xfrm>
              <a:off x="344902" y="5552657"/>
              <a:ext cx="2517705" cy="478954"/>
            </a:xfrm>
            <a:custGeom>
              <a:avLst/>
              <a:gdLst>
                <a:gd name="connsiteX0" fmla="*/ 2941087 w 3006401"/>
                <a:gd name="connsiteY0" fmla="*/ 18662 h 843797"/>
                <a:gd name="connsiteX1" fmla="*/ 2838450 w 3006401"/>
                <a:gd name="connsiteY1" fmla="*/ 83976 h 843797"/>
                <a:gd name="connsiteX2" fmla="*/ 2754475 w 3006401"/>
                <a:gd name="connsiteY2" fmla="*/ 83976 h 843797"/>
                <a:gd name="connsiteX3" fmla="*/ 2651838 w 3006401"/>
                <a:gd name="connsiteY3" fmla="*/ 111968 h 843797"/>
                <a:gd name="connsiteX4" fmla="*/ 2605185 w 3006401"/>
                <a:gd name="connsiteY4" fmla="*/ 149290 h 843797"/>
                <a:gd name="connsiteX5" fmla="*/ 2511879 w 3006401"/>
                <a:gd name="connsiteY5" fmla="*/ 130629 h 843797"/>
                <a:gd name="connsiteX6" fmla="*/ 2427903 w 3006401"/>
                <a:gd name="connsiteY6" fmla="*/ 186613 h 843797"/>
                <a:gd name="connsiteX7" fmla="*/ 2334597 w 3006401"/>
                <a:gd name="connsiteY7" fmla="*/ 195943 h 843797"/>
                <a:gd name="connsiteX8" fmla="*/ 2250621 w 3006401"/>
                <a:gd name="connsiteY8" fmla="*/ 233266 h 843797"/>
                <a:gd name="connsiteX9" fmla="*/ 2147985 w 3006401"/>
                <a:gd name="connsiteY9" fmla="*/ 251927 h 843797"/>
                <a:gd name="connsiteX10" fmla="*/ 2082670 w 3006401"/>
                <a:gd name="connsiteY10" fmla="*/ 195943 h 843797"/>
                <a:gd name="connsiteX11" fmla="*/ 2036017 w 3006401"/>
                <a:gd name="connsiteY11" fmla="*/ 223935 h 843797"/>
                <a:gd name="connsiteX12" fmla="*/ 1980034 w 3006401"/>
                <a:gd name="connsiteY12" fmla="*/ 223935 h 843797"/>
                <a:gd name="connsiteX13" fmla="*/ 1933381 w 3006401"/>
                <a:gd name="connsiteY13" fmla="*/ 270588 h 843797"/>
                <a:gd name="connsiteX14" fmla="*/ 1877397 w 3006401"/>
                <a:gd name="connsiteY14" fmla="*/ 279919 h 843797"/>
                <a:gd name="connsiteX15" fmla="*/ 1858736 w 3006401"/>
                <a:gd name="connsiteY15" fmla="*/ 270588 h 843797"/>
                <a:gd name="connsiteX16" fmla="*/ 1802752 w 3006401"/>
                <a:gd name="connsiteY16" fmla="*/ 289249 h 843797"/>
                <a:gd name="connsiteX17" fmla="*/ 1728107 w 3006401"/>
                <a:gd name="connsiteY17" fmla="*/ 289249 h 843797"/>
                <a:gd name="connsiteX18" fmla="*/ 1662793 w 3006401"/>
                <a:gd name="connsiteY18" fmla="*/ 317241 h 843797"/>
                <a:gd name="connsiteX19" fmla="*/ 1616140 w 3006401"/>
                <a:gd name="connsiteY19" fmla="*/ 345233 h 843797"/>
                <a:gd name="connsiteX20" fmla="*/ 1541495 w 3006401"/>
                <a:gd name="connsiteY20" fmla="*/ 363894 h 843797"/>
                <a:gd name="connsiteX21" fmla="*/ 1466850 w 3006401"/>
                <a:gd name="connsiteY21" fmla="*/ 363894 h 843797"/>
                <a:gd name="connsiteX22" fmla="*/ 0 w 3006401"/>
                <a:gd name="connsiteY22" fmla="*/ 843797 h 843797"/>
                <a:gd name="connsiteX23" fmla="*/ 3006401 w 3006401"/>
                <a:gd name="connsiteY23" fmla="*/ 587829 h 843797"/>
                <a:gd name="connsiteX24" fmla="*/ 2987740 w 3006401"/>
                <a:gd name="connsiteY24" fmla="*/ 0 h 843797"/>
                <a:gd name="connsiteX25" fmla="*/ 2941087 w 3006401"/>
                <a:gd name="connsiteY25" fmla="*/ 18662 h 843797"/>
                <a:gd name="connsiteX0" fmla="*/ 2941087 w 3031749"/>
                <a:gd name="connsiteY0" fmla="*/ 18662 h 843797"/>
                <a:gd name="connsiteX1" fmla="*/ 2838450 w 3031749"/>
                <a:gd name="connsiteY1" fmla="*/ 83976 h 843797"/>
                <a:gd name="connsiteX2" fmla="*/ 2754475 w 3031749"/>
                <a:gd name="connsiteY2" fmla="*/ 83976 h 843797"/>
                <a:gd name="connsiteX3" fmla="*/ 2651838 w 3031749"/>
                <a:gd name="connsiteY3" fmla="*/ 111968 h 843797"/>
                <a:gd name="connsiteX4" fmla="*/ 2605185 w 3031749"/>
                <a:gd name="connsiteY4" fmla="*/ 149290 h 843797"/>
                <a:gd name="connsiteX5" fmla="*/ 2511879 w 3031749"/>
                <a:gd name="connsiteY5" fmla="*/ 130629 h 843797"/>
                <a:gd name="connsiteX6" fmla="*/ 2427903 w 3031749"/>
                <a:gd name="connsiteY6" fmla="*/ 186613 h 843797"/>
                <a:gd name="connsiteX7" fmla="*/ 2334597 w 3031749"/>
                <a:gd name="connsiteY7" fmla="*/ 195943 h 843797"/>
                <a:gd name="connsiteX8" fmla="*/ 2250621 w 3031749"/>
                <a:gd name="connsiteY8" fmla="*/ 233266 h 843797"/>
                <a:gd name="connsiteX9" fmla="*/ 2147985 w 3031749"/>
                <a:gd name="connsiteY9" fmla="*/ 251927 h 843797"/>
                <a:gd name="connsiteX10" fmla="*/ 2082670 w 3031749"/>
                <a:gd name="connsiteY10" fmla="*/ 195943 h 843797"/>
                <a:gd name="connsiteX11" fmla="*/ 2036017 w 3031749"/>
                <a:gd name="connsiteY11" fmla="*/ 223935 h 843797"/>
                <a:gd name="connsiteX12" fmla="*/ 1980034 w 3031749"/>
                <a:gd name="connsiteY12" fmla="*/ 223935 h 843797"/>
                <a:gd name="connsiteX13" fmla="*/ 1933381 w 3031749"/>
                <a:gd name="connsiteY13" fmla="*/ 270588 h 843797"/>
                <a:gd name="connsiteX14" fmla="*/ 1877397 w 3031749"/>
                <a:gd name="connsiteY14" fmla="*/ 279919 h 843797"/>
                <a:gd name="connsiteX15" fmla="*/ 1858736 w 3031749"/>
                <a:gd name="connsiteY15" fmla="*/ 270588 h 843797"/>
                <a:gd name="connsiteX16" fmla="*/ 1802752 w 3031749"/>
                <a:gd name="connsiteY16" fmla="*/ 289249 h 843797"/>
                <a:gd name="connsiteX17" fmla="*/ 1728107 w 3031749"/>
                <a:gd name="connsiteY17" fmla="*/ 289249 h 843797"/>
                <a:gd name="connsiteX18" fmla="*/ 1662793 w 3031749"/>
                <a:gd name="connsiteY18" fmla="*/ 317241 h 843797"/>
                <a:gd name="connsiteX19" fmla="*/ 1616140 w 3031749"/>
                <a:gd name="connsiteY19" fmla="*/ 345233 h 843797"/>
                <a:gd name="connsiteX20" fmla="*/ 1541495 w 3031749"/>
                <a:gd name="connsiteY20" fmla="*/ 363894 h 843797"/>
                <a:gd name="connsiteX21" fmla="*/ 1466850 w 3031749"/>
                <a:gd name="connsiteY21" fmla="*/ 363894 h 843797"/>
                <a:gd name="connsiteX22" fmla="*/ 0 w 3031749"/>
                <a:gd name="connsiteY22" fmla="*/ 843797 h 843797"/>
                <a:gd name="connsiteX23" fmla="*/ 3031749 w 3031749"/>
                <a:gd name="connsiteY23" fmla="*/ 818200 h 843797"/>
                <a:gd name="connsiteX24" fmla="*/ 2987740 w 3031749"/>
                <a:gd name="connsiteY24" fmla="*/ 0 h 843797"/>
                <a:gd name="connsiteX25" fmla="*/ 2941087 w 3031749"/>
                <a:gd name="connsiteY25" fmla="*/ 18662 h 843797"/>
                <a:gd name="connsiteX0" fmla="*/ 3181894 w 3272556"/>
                <a:gd name="connsiteY0" fmla="*/ 18662 h 818200"/>
                <a:gd name="connsiteX1" fmla="*/ 3079257 w 3272556"/>
                <a:gd name="connsiteY1" fmla="*/ 83976 h 818200"/>
                <a:gd name="connsiteX2" fmla="*/ 2995282 w 3272556"/>
                <a:gd name="connsiteY2" fmla="*/ 83976 h 818200"/>
                <a:gd name="connsiteX3" fmla="*/ 2892645 w 3272556"/>
                <a:gd name="connsiteY3" fmla="*/ 111968 h 818200"/>
                <a:gd name="connsiteX4" fmla="*/ 2845992 w 3272556"/>
                <a:gd name="connsiteY4" fmla="*/ 149290 h 818200"/>
                <a:gd name="connsiteX5" fmla="*/ 2752686 w 3272556"/>
                <a:gd name="connsiteY5" fmla="*/ 130629 h 818200"/>
                <a:gd name="connsiteX6" fmla="*/ 2668710 w 3272556"/>
                <a:gd name="connsiteY6" fmla="*/ 186613 h 818200"/>
                <a:gd name="connsiteX7" fmla="*/ 2575404 w 3272556"/>
                <a:gd name="connsiteY7" fmla="*/ 195943 h 818200"/>
                <a:gd name="connsiteX8" fmla="*/ 2491428 w 3272556"/>
                <a:gd name="connsiteY8" fmla="*/ 233266 h 818200"/>
                <a:gd name="connsiteX9" fmla="*/ 2388792 w 3272556"/>
                <a:gd name="connsiteY9" fmla="*/ 251927 h 818200"/>
                <a:gd name="connsiteX10" fmla="*/ 2323477 w 3272556"/>
                <a:gd name="connsiteY10" fmla="*/ 195943 h 818200"/>
                <a:gd name="connsiteX11" fmla="*/ 2276824 w 3272556"/>
                <a:gd name="connsiteY11" fmla="*/ 223935 h 818200"/>
                <a:gd name="connsiteX12" fmla="*/ 2220841 w 3272556"/>
                <a:gd name="connsiteY12" fmla="*/ 223935 h 818200"/>
                <a:gd name="connsiteX13" fmla="*/ 2174188 w 3272556"/>
                <a:gd name="connsiteY13" fmla="*/ 270588 h 818200"/>
                <a:gd name="connsiteX14" fmla="*/ 2118204 w 3272556"/>
                <a:gd name="connsiteY14" fmla="*/ 279919 h 818200"/>
                <a:gd name="connsiteX15" fmla="*/ 2099543 w 3272556"/>
                <a:gd name="connsiteY15" fmla="*/ 270588 h 818200"/>
                <a:gd name="connsiteX16" fmla="*/ 2043559 w 3272556"/>
                <a:gd name="connsiteY16" fmla="*/ 289249 h 818200"/>
                <a:gd name="connsiteX17" fmla="*/ 1968914 w 3272556"/>
                <a:gd name="connsiteY17" fmla="*/ 289249 h 818200"/>
                <a:gd name="connsiteX18" fmla="*/ 1903600 w 3272556"/>
                <a:gd name="connsiteY18" fmla="*/ 317241 h 818200"/>
                <a:gd name="connsiteX19" fmla="*/ 1856947 w 3272556"/>
                <a:gd name="connsiteY19" fmla="*/ 345233 h 818200"/>
                <a:gd name="connsiteX20" fmla="*/ 1782302 w 3272556"/>
                <a:gd name="connsiteY20" fmla="*/ 363894 h 818200"/>
                <a:gd name="connsiteX21" fmla="*/ 1707657 w 3272556"/>
                <a:gd name="connsiteY21" fmla="*/ 363894 h 818200"/>
                <a:gd name="connsiteX22" fmla="*/ 0 w 3272556"/>
                <a:gd name="connsiteY22" fmla="*/ 626225 h 818200"/>
                <a:gd name="connsiteX23" fmla="*/ 3272556 w 3272556"/>
                <a:gd name="connsiteY23" fmla="*/ 818200 h 818200"/>
                <a:gd name="connsiteX24" fmla="*/ 3228547 w 3272556"/>
                <a:gd name="connsiteY24" fmla="*/ 0 h 818200"/>
                <a:gd name="connsiteX25" fmla="*/ 3181894 w 3272556"/>
                <a:gd name="connsiteY25" fmla="*/ 18662 h 818200"/>
                <a:gd name="connsiteX0" fmla="*/ 3181894 w 3259882"/>
                <a:gd name="connsiteY0" fmla="*/ 18662 h 626225"/>
                <a:gd name="connsiteX1" fmla="*/ 3079257 w 3259882"/>
                <a:gd name="connsiteY1" fmla="*/ 83976 h 626225"/>
                <a:gd name="connsiteX2" fmla="*/ 2995282 w 3259882"/>
                <a:gd name="connsiteY2" fmla="*/ 83976 h 626225"/>
                <a:gd name="connsiteX3" fmla="*/ 2892645 w 3259882"/>
                <a:gd name="connsiteY3" fmla="*/ 111968 h 626225"/>
                <a:gd name="connsiteX4" fmla="*/ 2845992 w 3259882"/>
                <a:gd name="connsiteY4" fmla="*/ 149290 h 626225"/>
                <a:gd name="connsiteX5" fmla="*/ 2752686 w 3259882"/>
                <a:gd name="connsiteY5" fmla="*/ 130629 h 626225"/>
                <a:gd name="connsiteX6" fmla="*/ 2668710 w 3259882"/>
                <a:gd name="connsiteY6" fmla="*/ 186613 h 626225"/>
                <a:gd name="connsiteX7" fmla="*/ 2575404 w 3259882"/>
                <a:gd name="connsiteY7" fmla="*/ 195943 h 626225"/>
                <a:gd name="connsiteX8" fmla="*/ 2491428 w 3259882"/>
                <a:gd name="connsiteY8" fmla="*/ 233266 h 626225"/>
                <a:gd name="connsiteX9" fmla="*/ 2388792 w 3259882"/>
                <a:gd name="connsiteY9" fmla="*/ 251927 h 626225"/>
                <a:gd name="connsiteX10" fmla="*/ 2323477 w 3259882"/>
                <a:gd name="connsiteY10" fmla="*/ 195943 h 626225"/>
                <a:gd name="connsiteX11" fmla="*/ 2276824 w 3259882"/>
                <a:gd name="connsiteY11" fmla="*/ 223935 h 626225"/>
                <a:gd name="connsiteX12" fmla="*/ 2220841 w 3259882"/>
                <a:gd name="connsiteY12" fmla="*/ 223935 h 626225"/>
                <a:gd name="connsiteX13" fmla="*/ 2174188 w 3259882"/>
                <a:gd name="connsiteY13" fmla="*/ 270588 h 626225"/>
                <a:gd name="connsiteX14" fmla="*/ 2118204 w 3259882"/>
                <a:gd name="connsiteY14" fmla="*/ 279919 h 626225"/>
                <a:gd name="connsiteX15" fmla="*/ 2099543 w 3259882"/>
                <a:gd name="connsiteY15" fmla="*/ 270588 h 626225"/>
                <a:gd name="connsiteX16" fmla="*/ 2043559 w 3259882"/>
                <a:gd name="connsiteY16" fmla="*/ 289249 h 626225"/>
                <a:gd name="connsiteX17" fmla="*/ 1968914 w 3259882"/>
                <a:gd name="connsiteY17" fmla="*/ 289249 h 626225"/>
                <a:gd name="connsiteX18" fmla="*/ 1903600 w 3259882"/>
                <a:gd name="connsiteY18" fmla="*/ 317241 h 626225"/>
                <a:gd name="connsiteX19" fmla="*/ 1856947 w 3259882"/>
                <a:gd name="connsiteY19" fmla="*/ 345233 h 626225"/>
                <a:gd name="connsiteX20" fmla="*/ 1782302 w 3259882"/>
                <a:gd name="connsiteY20" fmla="*/ 363894 h 626225"/>
                <a:gd name="connsiteX21" fmla="*/ 1707657 w 3259882"/>
                <a:gd name="connsiteY21" fmla="*/ 363894 h 626225"/>
                <a:gd name="connsiteX22" fmla="*/ 0 w 3259882"/>
                <a:gd name="connsiteY22" fmla="*/ 626225 h 626225"/>
                <a:gd name="connsiteX23" fmla="*/ 3259882 w 3259882"/>
                <a:gd name="connsiteY23" fmla="*/ 600627 h 626225"/>
                <a:gd name="connsiteX24" fmla="*/ 3228547 w 3259882"/>
                <a:gd name="connsiteY24" fmla="*/ 0 h 626225"/>
                <a:gd name="connsiteX25" fmla="*/ 3181894 w 3259882"/>
                <a:gd name="connsiteY25" fmla="*/ 18662 h 62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259882" h="626225" extrusionOk="0">
                  <a:moveTo>
                    <a:pt x="3181894" y="18662"/>
                  </a:moveTo>
                  <a:lnTo>
                    <a:pt x="3079257" y="83976"/>
                  </a:lnTo>
                  <a:lnTo>
                    <a:pt x="2995282" y="83976"/>
                  </a:lnTo>
                  <a:lnTo>
                    <a:pt x="2892645" y="111968"/>
                  </a:lnTo>
                  <a:lnTo>
                    <a:pt x="2845992" y="149290"/>
                  </a:lnTo>
                  <a:lnTo>
                    <a:pt x="2752686" y="130629"/>
                  </a:lnTo>
                  <a:lnTo>
                    <a:pt x="2668710" y="186613"/>
                  </a:lnTo>
                  <a:lnTo>
                    <a:pt x="2575404" y="195943"/>
                  </a:lnTo>
                  <a:lnTo>
                    <a:pt x="2491428" y="233266"/>
                  </a:lnTo>
                  <a:lnTo>
                    <a:pt x="2388792" y="251927"/>
                  </a:lnTo>
                  <a:lnTo>
                    <a:pt x="2323477" y="195943"/>
                  </a:lnTo>
                  <a:lnTo>
                    <a:pt x="2276824" y="223935"/>
                  </a:lnTo>
                  <a:lnTo>
                    <a:pt x="2220841" y="223935"/>
                  </a:lnTo>
                  <a:lnTo>
                    <a:pt x="2174188" y="270588"/>
                  </a:lnTo>
                  <a:lnTo>
                    <a:pt x="2118204" y="279919"/>
                  </a:lnTo>
                  <a:lnTo>
                    <a:pt x="2099543" y="270588"/>
                  </a:lnTo>
                  <a:lnTo>
                    <a:pt x="2043559" y="289249"/>
                  </a:lnTo>
                  <a:lnTo>
                    <a:pt x="1968914" y="289249"/>
                  </a:lnTo>
                  <a:lnTo>
                    <a:pt x="1903600" y="317241"/>
                  </a:lnTo>
                  <a:lnTo>
                    <a:pt x="1856947" y="345233"/>
                  </a:lnTo>
                  <a:lnTo>
                    <a:pt x="1782302" y="363894"/>
                  </a:lnTo>
                  <a:lnTo>
                    <a:pt x="1707657" y="363894"/>
                  </a:lnTo>
                  <a:lnTo>
                    <a:pt x="0" y="626225"/>
                  </a:lnTo>
                  <a:lnTo>
                    <a:pt x="3259882" y="600627"/>
                  </a:lnTo>
                  <a:lnTo>
                    <a:pt x="3228547" y="0"/>
                  </a:lnTo>
                  <a:lnTo>
                    <a:pt x="3181894" y="18662"/>
                  </a:lnTo>
                  <a:close/>
                </a:path>
              </a:pathLst>
            </a:custGeom>
            <a:solidFill>
              <a:srgbClr val="0066FF">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29" name="Shape 1424"/>
            <p:cNvSpPr txBox="1"/>
            <p:nvPr/>
          </p:nvSpPr>
          <p:spPr>
            <a:xfrm>
              <a:off x="1928160" y="5823837"/>
              <a:ext cx="859652"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sea level rise</a:t>
              </a:r>
            </a:p>
          </p:txBody>
        </p:sp>
        <p:sp>
          <p:nvSpPr>
            <p:cNvPr id="30" name="Shape 1426"/>
            <p:cNvSpPr/>
            <p:nvPr/>
          </p:nvSpPr>
          <p:spPr>
            <a:xfrm>
              <a:off x="1431434" y="4603526"/>
              <a:ext cx="1414178" cy="1269254"/>
            </a:xfrm>
            <a:custGeom>
              <a:avLst/>
              <a:gdLst>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0 w 1831054"/>
                <a:gd name="connsiteY49" fmla="*/ 1659527 h 1659527"/>
                <a:gd name="connsiteX0" fmla="*/ 0 w 1831054"/>
                <a:gd name="connsiteY0" fmla="*/ 1659527 h 1659527"/>
                <a:gd name="connsiteX1" fmla="*/ 384810 w 1831054"/>
                <a:gd name="connsiteY1" fmla="*/ 1576873 h 1659527"/>
                <a:gd name="connsiteX2" fmla="*/ 450124 w 1831054"/>
                <a:gd name="connsiteY2" fmla="*/ 1548882 h 1659527"/>
                <a:gd name="connsiteX3" fmla="*/ 534099 w 1831054"/>
                <a:gd name="connsiteY3" fmla="*/ 1539551 h 1659527"/>
                <a:gd name="connsiteX4" fmla="*/ 599414 w 1831054"/>
                <a:gd name="connsiteY4" fmla="*/ 1492898 h 1659527"/>
                <a:gd name="connsiteX5" fmla="*/ 674059 w 1831054"/>
                <a:gd name="connsiteY5" fmla="*/ 1520890 h 1659527"/>
                <a:gd name="connsiteX6" fmla="*/ 748703 w 1831054"/>
                <a:gd name="connsiteY6" fmla="*/ 1502229 h 1659527"/>
                <a:gd name="connsiteX7" fmla="*/ 814018 w 1831054"/>
                <a:gd name="connsiteY7" fmla="*/ 1492898 h 1659527"/>
                <a:gd name="connsiteX8" fmla="*/ 851340 w 1831054"/>
                <a:gd name="connsiteY8" fmla="*/ 1464906 h 1659527"/>
                <a:gd name="connsiteX9" fmla="*/ 916654 w 1831054"/>
                <a:gd name="connsiteY9" fmla="*/ 1446245 h 1659527"/>
                <a:gd name="connsiteX10" fmla="*/ 1009961 w 1831054"/>
                <a:gd name="connsiteY10" fmla="*/ 1483567 h 1659527"/>
                <a:gd name="connsiteX11" fmla="*/ 1140589 w 1831054"/>
                <a:gd name="connsiteY11" fmla="*/ 1418253 h 1659527"/>
                <a:gd name="connsiteX12" fmla="*/ 1243226 w 1831054"/>
                <a:gd name="connsiteY12" fmla="*/ 1446245 h 1659527"/>
                <a:gd name="connsiteX13" fmla="*/ 1373854 w 1831054"/>
                <a:gd name="connsiteY13" fmla="*/ 1380931 h 1659527"/>
                <a:gd name="connsiteX14" fmla="*/ 1429838 w 1831054"/>
                <a:gd name="connsiteY14" fmla="*/ 1390261 h 1659527"/>
                <a:gd name="connsiteX15" fmla="*/ 1513814 w 1831054"/>
                <a:gd name="connsiteY15" fmla="*/ 1334278 h 1659527"/>
                <a:gd name="connsiteX16" fmla="*/ 1625781 w 1831054"/>
                <a:gd name="connsiteY16" fmla="*/ 1334278 h 1659527"/>
                <a:gd name="connsiteX17" fmla="*/ 1737748 w 1831054"/>
                <a:gd name="connsiteY17" fmla="*/ 1278294 h 1659527"/>
                <a:gd name="connsiteX18" fmla="*/ 1831054 w 1831054"/>
                <a:gd name="connsiteY18" fmla="*/ 1231641 h 1659527"/>
                <a:gd name="connsiteX19" fmla="*/ 1831054 w 1831054"/>
                <a:gd name="connsiteY19" fmla="*/ 0 h 1659527"/>
                <a:gd name="connsiteX20" fmla="*/ 1765740 w 1831054"/>
                <a:gd name="connsiteY20" fmla="*/ 74645 h 1659527"/>
                <a:gd name="connsiteX21" fmla="*/ 1747079 w 1831054"/>
                <a:gd name="connsiteY21" fmla="*/ 139959 h 1659527"/>
                <a:gd name="connsiteX22" fmla="*/ 1663103 w 1831054"/>
                <a:gd name="connsiteY22" fmla="*/ 195943 h 1659527"/>
                <a:gd name="connsiteX23" fmla="*/ 1635112 w 1831054"/>
                <a:gd name="connsiteY23" fmla="*/ 111967 h 1659527"/>
                <a:gd name="connsiteX24" fmla="*/ 1597789 w 1831054"/>
                <a:gd name="connsiteY24" fmla="*/ 149290 h 1659527"/>
                <a:gd name="connsiteX25" fmla="*/ 1551136 w 1831054"/>
                <a:gd name="connsiteY25" fmla="*/ 223935 h 1659527"/>
                <a:gd name="connsiteX26" fmla="*/ 1551136 w 1831054"/>
                <a:gd name="connsiteY26" fmla="*/ 223935 h 1659527"/>
                <a:gd name="connsiteX27" fmla="*/ 1429838 w 1831054"/>
                <a:gd name="connsiteY27" fmla="*/ 214604 h 1659527"/>
                <a:gd name="connsiteX28" fmla="*/ 1364524 w 1831054"/>
                <a:gd name="connsiteY28" fmla="*/ 289249 h 1659527"/>
                <a:gd name="connsiteX29" fmla="*/ 1308540 w 1831054"/>
                <a:gd name="connsiteY29" fmla="*/ 326571 h 1659527"/>
                <a:gd name="connsiteX30" fmla="*/ 1187242 w 1831054"/>
                <a:gd name="connsiteY30" fmla="*/ 326571 h 1659527"/>
                <a:gd name="connsiteX31" fmla="*/ 1187242 w 1831054"/>
                <a:gd name="connsiteY31" fmla="*/ 326571 h 1659527"/>
                <a:gd name="connsiteX32" fmla="*/ 1131259 w 1831054"/>
                <a:gd name="connsiteY32" fmla="*/ 401216 h 1659527"/>
                <a:gd name="connsiteX33" fmla="*/ 1121928 w 1831054"/>
                <a:gd name="connsiteY33" fmla="*/ 503853 h 1659527"/>
                <a:gd name="connsiteX34" fmla="*/ 1075275 w 1831054"/>
                <a:gd name="connsiteY34" fmla="*/ 615820 h 1659527"/>
                <a:gd name="connsiteX35" fmla="*/ 1037952 w 1831054"/>
                <a:gd name="connsiteY35" fmla="*/ 625151 h 1659527"/>
                <a:gd name="connsiteX36" fmla="*/ 963307 w 1831054"/>
                <a:gd name="connsiteY36" fmla="*/ 494522 h 1659527"/>
                <a:gd name="connsiteX37" fmla="*/ 897993 w 1831054"/>
                <a:gd name="connsiteY37" fmla="*/ 466531 h 1659527"/>
                <a:gd name="connsiteX38" fmla="*/ 879332 w 1831054"/>
                <a:gd name="connsiteY38" fmla="*/ 550506 h 1659527"/>
                <a:gd name="connsiteX39" fmla="*/ 832679 w 1831054"/>
                <a:gd name="connsiteY39" fmla="*/ 690465 h 1659527"/>
                <a:gd name="connsiteX40" fmla="*/ 795356 w 1831054"/>
                <a:gd name="connsiteY40" fmla="*/ 755780 h 1659527"/>
                <a:gd name="connsiteX41" fmla="*/ 720712 w 1831054"/>
                <a:gd name="connsiteY41" fmla="*/ 755780 h 1659527"/>
                <a:gd name="connsiteX42" fmla="*/ 664728 w 1831054"/>
                <a:gd name="connsiteY42" fmla="*/ 718457 h 1659527"/>
                <a:gd name="connsiteX43" fmla="*/ 636736 w 1831054"/>
                <a:gd name="connsiteY43" fmla="*/ 615820 h 1659527"/>
                <a:gd name="connsiteX44" fmla="*/ 580752 w 1831054"/>
                <a:gd name="connsiteY44" fmla="*/ 755780 h 1659527"/>
                <a:gd name="connsiteX45" fmla="*/ 478116 w 1831054"/>
                <a:gd name="connsiteY45" fmla="*/ 951722 h 1659527"/>
                <a:gd name="connsiteX46" fmla="*/ 422132 w 1831054"/>
                <a:gd name="connsiteY46" fmla="*/ 1156996 h 1659527"/>
                <a:gd name="connsiteX47" fmla="*/ 328826 w 1831054"/>
                <a:gd name="connsiteY47" fmla="*/ 1362269 h 1659527"/>
                <a:gd name="connsiteX48" fmla="*/ 300834 w 1831054"/>
                <a:gd name="connsiteY48" fmla="*/ 1408922 h 1659527"/>
                <a:gd name="connsiteX49" fmla="*/ 146167 w 1831054"/>
                <a:gd name="connsiteY49" fmla="*/ 1586067 h 1659527"/>
                <a:gd name="connsiteX50" fmla="*/ 0 w 1831054"/>
                <a:gd name="connsiteY50" fmla="*/ 1659527 h 165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31054" h="1659527" extrusionOk="0">
                  <a:moveTo>
                    <a:pt x="0" y="1659527"/>
                  </a:moveTo>
                  <a:lnTo>
                    <a:pt x="384810" y="1576873"/>
                  </a:lnTo>
                  <a:lnTo>
                    <a:pt x="450124" y="1548882"/>
                  </a:lnTo>
                  <a:lnTo>
                    <a:pt x="534099" y="1539551"/>
                  </a:lnTo>
                  <a:lnTo>
                    <a:pt x="599414" y="1492898"/>
                  </a:lnTo>
                  <a:lnTo>
                    <a:pt x="674059" y="1520890"/>
                  </a:lnTo>
                  <a:lnTo>
                    <a:pt x="748703" y="1502229"/>
                  </a:lnTo>
                  <a:lnTo>
                    <a:pt x="814018" y="1492898"/>
                  </a:lnTo>
                  <a:lnTo>
                    <a:pt x="851340" y="1464906"/>
                  </a:lnTo>
                  <a:lnTo>
                    <a:pt x="916654" y="1446245"/>
                  </a:lnTo>
                  <a:lnTo>
                    <a:pt x="1009961" y="1483567"/>
                  </a:lnTo>
                  <a:lnTo>
                    <a:pt x="1140589" y="1418253"/>
                  </a:lnTo>
                  <a:lnTo>
                    <a:pt x="1243226" y="1446245"/>
                  </a:lnTo>
                  <a:lnTo>
                    <a:pt x="1373854" y="1380931"/>
                  </a:lnTo>
                  <a:lnTo>
                    <a:pt x="1429838" y="1390261"/>
                  </a:lnTo>
                  <a:lnTo>
                    <a:pt x="1513814" y="1334278"/>
                  </a:lnTo>
                  <a:lnTo>
                    <a:pt x="1625781" y="1334278"/>
                  </a:lnTo>
                  <a:lnTo>
                    <a:pt x="1737748" y="1278294"/>
                  </a:lnTo>
                  <a:lnTo>
                    <a:pt x="1831054" y="1231641"/>
                  </a:lnTo>
                  <a:lnTo>
                    <a:pt x="1831054" y="0"/>
                  </a:lnTo>
                  <a:lnTo>
                    <a:pt x="1765740" y="74645"/>
                  </a:lnTo>
                  <a:lnTo>
                    <a:pt x="1747079" y="139959"/>
                  </a:lnTo>
                  <a:lnTo>
                    <a:pt x="1663103" y="195943"/>
                  </a:lnTo>
                  <a:lnTo>
                    <a:pt x="1635112" y="111967"/>
                  </a:lnTo>
                  <a:lnTo>
                    <a:pt x="1597789" y="149290"/>
                  </a:lnTo>
                  <a:lnTo>
                    <a:pt x="1551136" y="223935"/>
                  </a:lnTo>
                  <a:lnTo>
                    <a:pt x="1551136" y="223935"/>
                  </a:lnTo>
                  <a:lnTo>
                    <a:pt x="1429838" y="214604"/>
                  </a:lnTo>
                  <a:lnTo>
                    <a:pt x="1364524" y="289249"/>
                  </a:lnTo>
                  <a:lnTo>
                    <a:pt x="1308540" y="326571"/>
                  </a:lnTo>
                  <a:lnTo>
                    <a:pt x="1187242" y="326571"/>
                  </a:lnTo>
                  <a:lnTo>
                    <a:pt x="1187242" y="326571"/>
                  </a:lnTo>
                  <a:lnTo>
                    <a:pt x="1131259" y="401216"/>
                  </a:lnTo>
                  <a:lnTo>
                    <a:pt x="1121928" y="503853"/>
                  </a:lnTo>
                  <a:lnTo>
                    <a:pt x="1075275" y="615820"/>
                  </a:lnTo>
                  <a:lnTo>
                    <a:pt x="1037952" y="625151"/>
                  </a:lnTo>
                  <a:lnTo>
                    <a:pt x="963307" y="494522"/>
                  </a:lnTo>
                  <a:lnTo>
                    <a:pt x="897993" y="466531"/>
                  </a:lnTo>
                  <a:lnTo>
                    <a:pt x="879332" y="550506"/>
                  </a:lnTo>
                  <a:lnTo>
                    <a:pt x="832679" y="690465"/>
                  </a:lnTo>
                  <a:lnTo>
                    <a:pt x="795356" y="755780"/>
                  </a:lnTo>
                  <a:lnTo>
                    <a:pt x="720712" y="755780"/>
                  </a:lnTo>
                  <a:lnTo>
                    <a:pt x="664728" y="718457"/>
                  </a:lnTo>
                  <a:lnTo>
                    <a:pt x="636736" y="615820"/>
                  </a:lnTo>
                  <a:lnTo>
                    <a:pt x="580752" y="755780"/>
                  </a:lnTo>
                  <a:lnTo>
                    <a:pt x="478116" y="951722"/>
                  </a:lnTo>
                  <a:lnTo>
                    <a:pt x="422132" y="1156996"/>
                  </a:lnTo>
                  <a:lnTo>
                    <a:pt x="328826" y="1362269"/>
                  </a:lnTo>
                  <a:lnTo>
                    <a:pt x="300834" y="1408922"/>
                  </a:lnTo>
                  <a:cubicBezTo>
                    <a:pt x="249278" y="1442373"/>
                    <a:pt x="197723" y="1552616"/>
                    <a:pt x="146167" y="1586067"/>
                  </a:cubicBezTo>
                  <a:lnTo>
                    <a:pt x="0" y="1659527"/>
                  </a:lnTo>
                  <a:close/>
                </a:path>
              </a:pathLst>
            </a:custGeom>
            <a:solidFill>
              <a:srgbClr val="FF0000">
                <a:alpha val="40000"/>
              </a:srgbClr>
            </a:solidFill>
            <a:ln>
              <a:noFill/>
            </a:ln>
          </p:spPr>
          <p:txBody>
            <a:bodyPr lIns="91425" tIns="45700" rIns="91425" bIns="45700" anchor="ctr" anchorCtr="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white"/>
                </a:solidFill>
                <a:effectLst/>
                <a:uLnTx/>
                <a:uFillTx/>
                <a:latin typeface="Rokkitt"/>
                <a:ea typeface="Rokkitt"/>
                <a:cs typeface="Rokkitt"/>
                <a:sym typeface="Rokkitt"/>
              </a:endParaRPr>
            </a:p>
          </p:txBody>
        </p:sp>
        <p:sp>
          <p:nvSpPr>
            <p:cNvPr id="31" name="Shape 1427"/>
            <p:cNvSpPr txBox="1"/>
            <p:nvPr/>
          </p:nvSpPr>
          <p:spPr>
            <a:xfrm>
              <a:off x="1942573" y="5281207"/>
              <a:ext cx="770313" cy="211856"/>
            </a:xfrm>
            <a:prstGeom prst="rect">
              <a:avLst/>
            </a:prstGeom>
            <a:noFill/>
            <a:ln>
              <a:noFill/>
            </a:ln>
          </p:spPr>
          <p:txBody>
            <a:bodyPr lIns="91425" tIns="45700" rIns="91425" bIns="45700" anchor="t" anchorCtr="0">
              <a:normAutofit fontScale="77500" lnSpcReduction="20000"/>
            </a:bodyPr>
            <a:lstStyle/>
            <a:p>
              <a:pPr marL="0" marR="0" lvl="0" indent="0" defTabSz="914400" eaLnBrk="1" fontAlgn="auto" latinLnBrk="0" hangingPunct="1">
                <a:lnSpc>
                  <a:spcPct val="100000"/>
                </a:lnSpc>
                <a:spcBef>
                  <a:spcPts val="0"/>
                </a:spcBef>
                <a:spcAft>
                  <a:spcPts val="0"/>
                </a:spcAft>
                <a:buClrTx/>
                <a:buSzPct val="25000"/>
                <a:buFontTx/>
                <a:buNone/>
                <a:tabLst/>
                <a:defRPr/>
              </a:pPr>
              <a:r>
                <a:rPr kumimoji="0" lang="en-US" sz="1200" b="0" i="0" u="none" strike="noStrike" kern="0" cap="none" spc="0" normalizeH="0" baseline="0" noProof="0" dirty="0">
                  <a:ln>
                    <a:noFill/>
                  </a:ln>
                  <a:solidFill>
                    <a:prstClr val="black"/>
                  </a:solidFill>
                  <a:effectLst/>
                  <a:uLnTx/>
                  <a:uFillTx/>
                  <a:latin typeface="Rokkitt"/>
                  <a:ea typeface="Rokkitt"/>
                  <a:cs typeface="Rokkitt"/>
                  <a:sym typeface="Rokkitt"/>
                </a:rPr>
                <a:t>subsidence</a:t>
              </a:r>
            </a:p>
          </p:txBody>
        </p:sp>
        <p:cxnSp>
          <p:nvCxnSpPr>
            <p:cNvPr id="32" name="Straight Arrow Connector 31"/>
            <p:cNvCxnSpPr/>
            <p:nvPr/>
          </p:nvCxnSpPr>
          <p:spPr>
            <a:xfrm flipV="1">
              <a:off x="2828272" y="4616686"/>
              <a:ext cx="0" cy="1479314"/>
            </a:xfrm>
            <a:prstGeom prst="straightConnector1">
              <a:avLst/>
            </a:prstGeom>
            <a:noFill/>
            <a:ln w="25400" cap="flat" cmpd="sng" algn="ctr">
              <a:solidFill>
                <a:sysClr val="windowText" lastClr="000000"/>
              </a:solidFill>
              <a:prstDash val="solid"/>
              <a:tailEnd type="arrow"/>
            </a:ln>
            <a:effectLst/>
          </p:spPr>
        </p:cxnSp>
      </p:grpSp>
      <p:sp>
        <p:nvSpPr>
          <p:cNvPr id="46" name="TextBox 45"/>
          <p:cNvSpPr txBox="1"/>
          <p:nvPr/>
        </p:nvSpPr>
        <p:spPr>
          <a:xfrm>
            <a:off x="457200" y="1004080"/>
            <a:ext cx="1075936"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2009</a:t>
            </a:r>
          </a:p>
        </p:txBody>
      </p:sp>
      <p:sp>
        <p:nvSpPr>
          <p:cNvPr id="47" name="TextBox 46"/>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Subsidence and Land Loss</a:t>
            </a:r>
          </a:p>
        </p:txBody>
      </p:sp>
      <p:sp>
        <p:nvSpPr>
          <p:cNvPr id="35" name="Freeform 34"/>
          <p:cNvSpPr/>
          <p:nvPr/>
        </p:nvSpPr>
        <p:spPr>
          <a:xfrm>
            <a:off x="380999" y="2185187"/>
            <a:ext cx="3457172" cy="341685"/>
          </a:xfrm>
          <a:custGeom>
            <a:avLst/>
            <a:gdLst>
              <a:gd name="connsiteX0" fmla="*/ 0 w 5019675"/>
              <a:gd name="connsiteY0" fmla="*/ 95250 h 438150"/>
              <a:gd name="connsiteX1" fmla="*/ 419100 w 5019675"/>
              <a:gd name="connsiteY1" fmla="*/ 0 h 438150"/>
              <a:gd name="connsiteX2" fmla="*/ 952500 w 5019675"/>
              <a:gd name="connsiteY2" fmla="*/ 28575 h 438150"/>
              <a:gd name="connsiteX3" fmla="*/ 1562100 w 5019675"/>
              <a:gd name="connsiteY3" fmla="*/ 85725 h 438150"/>
              <a:gd name="connsiteX4" fmla="*/ 2133600 w 5019675"/>
              <a:gd name="connsiteY4" fmla="*/ 228600 h 438150"/>
              <a:gd name="connsiteX5" fmla="*/ 2524125 w 5019675"/>
              <a:gd name="connsiteY5" fmla="*/ 333375 h 438150"/>
              <a:gd name="connsiteX6" fmla="*/ 3267075 w 5019675"/>
              <a:gd name="connsiteY6" fmla="*/ 352425 h 438150"/>
              <a:gd name="connsiteX7" fmla="*/ 3686175 w 5019675"/>
              <a:gd name="connsiteY7" fmla="*/ 438150 h 438150"/>
              <a:gd name="connsiteX8" fmla="*/ 4581525 w 5019675"/>
              <a:gd name="connsiteY8" fmla="*/ 419100 h 438150"/>
              <a:gd name="connsiteX9" fmla="*/ 5019675 w 5019675"/>
              <a:gd name="connsiteY9" fmla="*/ 361950 h 438150"/>
              <a:gd name="connsiteX0" fmla="*/ 0 w 5019675"/>
              <a:gd name="connsiteY0" fmla="*/ 95250 h 419100"/>
              <a:gd name="connsiteX1" fmla="*/ 419100 w 5019675"/>
              <a:gd name="connsiteY1" fmla="*/ 0 h 419100"/>
              <a:gd name="connsiteX2" fmla="*/ 952500 w 5019675"/>
              <a:gd name="connsiteY2" fmla="*/ 28575 h 419100"/>
              <a:gd name="connsiteX3" fmla="*/ 1562100 w 5019675"/>
              <a:gd name="connsiteY3" fmla="*/ 85725 h 419100"/>
              <a:gd name="connsiteX4" fmla="*/ 2133600 w 5019675"/>
              <a:gd name="connsiteY4" fmla="*/ 228600 h 419100"/>
              <a:gd name="connsiteX5" fmla="*/ 2524125 w 5019675"/>
              <a:gd name="connsiteY5" fmla="*/ 333375 h 419100"/>
              <a:gd name="connsiteX6" fmla="*/ 3267075 w 5019675"/>
              <a:gd name="connsiteY6" fmla="*/ 352425 h 419100"/>
              <a:gd name="connsiteX7" fmla="*/ 3614884 w 5019675"/>
              <a:gd name="connsiteY7" fmla="*/ 331213 h 419100"/>
              <a:gd name="connsiteX8" fmla="*/ 4581525 w 5019675"/>
              <a:gd name="connsiteY8" fmla="*/ 419100 h 419100"/>
              <a:gd name="connsiteX9" fmla="*/ 5019675 w 5019675"/>
              <a:gd name="connsiteY9" fmla="*/ 361950 h 419100"/>
              <a:gd name="connsiteX0" fmla="*/ 0 w 5019675"/>
              <a:gd name="connsiteY0" fmla="*/ 95250 h 361950"/>
              <a:gd name="connsiteX1" fmla="*/ 419100 w 5019675"/>
              <a:gd name="connsiteY1" fmla="*/ 0 h 361950"/>
              <a:gd name="connsiteX2" fmla="*/ 952500 w 5019675"/>
              <a:gd name="connsiteY2" fmla="*/ 28575 h 361950"/>
              <a:gd name="connsiteX3" fmla="*/ 1562100 w 5019675"/>
              <a:gd name="connsiteY3" fmla="*/ 85725 h 361950"/>
              <a:gd name="connsiteX4" fmla="*/ 2133600 w 5019675"/>
              <a:gd name="connsiteY4" fmla="*/ 228600 h 361950"/>
              <a:gd name="connsiteX5" fmla="*/ 2524125 w 5019675"/>
              <a:gd name="connsiteY5" fmla="*/ 333375 h 361950"/>
              <a:gd name="connsiteX6" fmla="*/ 3267075 w 5019675"/>
              <a:gd name="connsiteY6" fmla="*/ 352425 h 361950"/>
              <a:gd name="connsiteX7" fmla="*/ 3614884 w 5019675"/>
              <a:gd name="connsiteY7" fmla="*/ 331213 h 361950"/>
              <a:gd name="connsiteX8" fmla="*/ 3987430 w 5019675"/>
              <a:gd name="connsiteY8" fmla="*/ 157699 h 361950"/>
              <a:gd name="connsiteX9" fmla="*/ 5019675 w 5019675"/>
              <a:gd name="connsiteY9" fmla="*/ 361950 h 361950"/>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614884 w 3987430"/>
              <a:gd name="connsiteY7" fmla="*/ 331213 h 352425"/>
              <a:gd name="connsiteX8" fmla="*/ 3987430 w 3987430"/>
              <a:gd name="connsiteY8" fmla="*/ 157699 h 352425"/>
              <a:gd name="connsiteX0" fmla="*/ 0 w 3987430"/>
              <a:gd name="connsiteY0" fmla="*/ 95250 h 352425"/>
              <a:gd name="connsiteX1" fmla="*/ 419100 w 3987430"/>
              <a:gd name="connsiteY1" fmla="*/ 0 h 352425"/>
              <a:gd name="connsiteX2" fmla="*/ 952500 w 3987430"/>
              <a:gd name="connsiteY2" fmla="*/ 28575 h 352425"/>
              <a:gd name="connsiteX3" fmla="*/ 1562100 w 3987430"/>
              <a:gd name="connsiteY3" fmla="*/ 85725 h 352425"/>
              <a:gd name="connsiteX4" fmla="*/ 2133600 w 3987430"/>
              <a:gd name="connsiteY4" fmla="*/ 228600 h 352425"/>
              <a:gd name="connsiteX5" fmla="*/ 2524125 w 3987430"/>
              <a:gd name="connsiteY5" fmla="*/ 333375 h 352425"/>
              <a:gd name="connsiteX6" fmla="*/ 3267075 w 3987430"/>
              <a:gd name="connsiteY6" fmla="*/ 352425 h 352425"/>
              <a:gd name="connsiteX7" fmla="*/ 3472300 w 3987430"/>
              <a:gd name="connsiteY7" fmla="*/ 283685 h 352425"/>
              <a:gd name="connsiteX8" fmla="*/ 3987430 w 3987430"/>
              <a:gd name="connsiteY8" fmla="*/ 157699 h 352425"/>
              <a:gd name="connsiteX0" fmla="*/ 0 w 3773555"/>
              <a:gd name="connsiteY0" fmla="*/ 115778 h 372953"/>
              <a:gd name="connsiteX1" fmla="*/ 419100 w 3773555"/>
              <a:gd name="connsiteY1" fmla="*/ 20528 h 372953"/>
              <a:gd name="connsiteX2" fmla="*/ 952500 w 3773555"/>
              <a:gd name="connsiteY2" fmla="*/ 49103 h 372953"/>
              <a:gd name="connsiteX3" fmla="*/ 1562100 w 3773555"/>
              <a:gd name="connsiteY3" fmla="*/ 106253 h 372953"/>
              <a:gd name="connsiteX4" fmla="*/ 2133600 w 3773555"/>
              <a:gd name="connsiteY4" fmla="*/ 249128 h 372953"/>
              <a:gd name="connsiteX5" fmla="*/ 2524125 w 3773555"/>
              <a:gd name="connsiteY5" fmla="*/ 353903 h 372953"/>
              <a:gd name="connsiteX6" fmla="*/ 3267075 w 3773555"/>
              <a:gd name="connsiteY6" fmla="*/ 372953 h 372953"/>
              <a:gd name="connsiteX7" fmla="*/ 3472300 w 3773555"/>
              <a:gd name="connsiteY7" fmla="*/ 304213 h 372953"/>
              <a:gd name="connsiteX8" fmla="*/ 3773555 w 3773555"/>
              <a:gd name="connsiteY8" fmla="*/ 0 h 372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3555" h="372953">
                <a:moveTo>
                  <a:pt x="0" y="115778"/>
                </a:moveTo>
                <a:lnTo>
                  <a:pt x="419100" y="20528"/>
                </a:lnTo>
                <a:lnTo>
                  <a:pt x="952500" y="49103"/>
                </a:lnTo>
                <a:lnTo>
                  <a:pt x="1562100" y="106253"/>
                </a:lnTo>
                <a:lnTo>
                  <a:pt x="2133600" y="249128"/>
                </a:lnTo>
                <a:lnTo>
                  <a:pt x="2524125" y="353903"/>
                </a:lnTo>
                <a:lnTo>
                  <a:pt x="3267075" y="372953"/>
                </a:lnTo>
                <a:lnTo>
                  <a:pt x="3472300" y="304213"/>
                </a:lnTo>
                <a:lnTo>
                  <a:pt x="3773555" y="0"/>
                </a:lnTo>
              </a:path>
            </a:pathLst>
          </a:custGeom>
          <a:noFill/>
          <a:ln w="12700" cap="flat" cmpd="sng" algn="ctr">
            <a:solidFill>
              <a:srgbClr val="FFFF00"/>
            </a:solidFill>
            <a:prstDash val="sysDash"/>
          </a:ln>
          <a:effectLst/>
        </p:spPr>
        <p:txBody>
          <a:bodyPr rtlCol="0" anchor="ctr"/>
          <a:lstStyle/>
          <a:p>
            <a:pPr algn="ctr"/>
            <a:endParaRPr lang="en-US">
              <a:solidFill>
                <a:prstClr val="black"/>
              </a:solidFill>
              <a:latin typeface="Constantia"/>
            </a:endParaRPr>
          </a:p>
        </p:txBody>
      </p:sp>
    </p:spTree>
    <p:extLst>
      <p:ext uri="{BB962C8B-B14F-4D97-AF65-F5344CB8AC3E}">
        <p14:creationId xmlns:p14="http://schemas.microsoft.com/office/powerpoint/2010/main" val="5082840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457200"/>
            <a:ext cx="7814225" cy="6012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057" y="381000"/>
            <a:ext cx="838735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639192" y="1086928"/>
            <a:ext cx="7564529" cy="4941010"/>
            <a:chOff x="639192" y="1086928"/>
            <a:chExt cx="7564529" cy="4941010"/>
          </a:xfrm>
        </p:grpSpPr>
        <p:sp>
          <p:nvSpPr>
            <p:cNvPr id="7" name="Freeform 6"/>
            <p:cNvSpPr/>
            <p:nvPr/>
          </p:nvSpPr>
          <p:spPr>
            <a:xfrm>
              <a:off x="683581" y="3888419"/>
              <a:ext cx="541537" cy="88777"/>
            </a:xfrm>
            <a:custGeom>
              <a:avLst/>
              <a:gdLst>
                <a:gd name="connsiteX0" fmla="*/ 0 w 541537"/>
                <a:gd name="connsiteY0" fmla="*/ 88777 h 88777"/>
                <a:gd name="connsiteX1" fmla="*/ 150920 w 541537"/>
                <a:gd name="connsiteY1" fmla="*/ 26633 h 88777"/>
                <a:gd name="connsiteX2" fmla="*/ 328473 w 541537"/>
                <a:gd name="connsiteY2" fmla="*/ 0 h 88777"/>
                <a:gd name="connsiteX3" fmla="*/ 541537 w 541537"/>
                <a:gd name="connsiteY3" fmla="*/ 0 h 88777"/>
              </a:gdLst>
              <a:ahLst/>
              <a:cxnLst>
                <a:cxn ang="0">
                  <a:pos x="connsiteX0" y="connsiteY0"/>
                </a:cxn>
                <a:cxn ang="0">
                  <a:pos x="connsiteX1" y="connsiteY1"/>
                </a:cxn>
                <a:cxn ang="0">
                  <a:pos x="connsiteX2" y="connsiteY2"/>
                </a:cxn>
                <a:cxn ang="0">
                  <a:pos x="connsiteX3" y="connsiteY3"/>
                </a:cxn>
              </a:cxnLst>
              <a:rect l="l" t="t" r="r" b="b"/>
              <a:pathLst>
                <a:path w="541537" h="88777">
                  <a:moveTo>
                    <a:pt x="0" y="88777"/>
                  </a:moveTo>
                  <a:lnTo>
                    <a:pt x="150920" y="26633"/>
                  </a:lnTo>
                  <a:lnTo>
                    <a:pt x="328473" y="0"/>
                  </a:lnTo>
                  <a:lnTo>
                    <a:pt x="541537" y="0"/>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683581" y="3888419"/>
              <a:ext cx="541537" cy="88777"/>
            </a:xfrm>
            <a:custGeom>
              <a:avLst/>
              <a:gdLst>
                <a:gd name="connsiteX0" fmla="*/ 0 w 541537"/>
                <a:gd name="connsiteY0" fmla="*/ 88777 h 88777"/>
                <a:gd name="connsiteX1" fmla="*/ 150920 w 541537"/>
                <a:gd name="connsiteY1" fmla="*/ 26633 h 88777"/>
                <a:gd name="connsiteX2" fmla="*/ 328473 w 541537"/>
                <a:gd name="connsiteY2" fmla="*/ 0 h 88777"/>
                <a:gd name="connsiteX3" fmla="*/ 541537 w 541537"/>
                <a:gd name="connsiteY3" fmla="*/ 0 h 88777"/>
              </a:gdLst>
              <a:ahLst/>
              <a:cxnLst>
                <a:cxn ang="0">
                  <a:pos x="connsiteX0" y="connsiteY0"/>
                </a:cxn>
                <a:cxn ang="0">
                  <a:pos x="connsiteX1" y="connsiteY1"/>
                </a:cxn>
                <a:cxn ang="0">
                  <a:pos x="connsiteX2" y="connsiteY2"/>
                </a:cxn>
                <a:cxn ang="0">
                  <a:pos x="connsiteX3" y="connsiteY3"/>
                </a:cxn>
              </a:cxnLst>
              <a:rect l="l" t="t" r="r" b="b"/>
              <a:pathLst>
                <a:path w="541537" h="88777">
                  <a:moveTo>
                    <a:pt x="0" y="88777"/>
                  </a:moveTo>
                  <a:lnTo>
                    <a:pt x="150920" y="26633"/>
                  </a:lnTo>
                  <a:lnTo>
                    <a:pt x="328473" y="0"/>
                  </a:lnTo>
                  <a:lnTo>
                    <a:pt x="541537" y="0"/>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01336" y="3986074"/>
              <a:ext cx="1562470" cy="639192"/>
            </a:xfrm>
            <a:custGeom>
              <a:avLst/>
              <a:gdLst>
                <a:gd name="connsiteX0" fmla="*/ 0 w 1562470"/>
                <a:gd name="connsiteY0" fmla="*/ 639192 h 639192"/>
                <a:gd name="connsiteX1" fmla="*/ 124287 w 1562470"/>
                <a:gd name="connsiteY1" fmla="*/ 568171 h 639192"/>
                <a:gd name="connsiteX2" fmla="*/ 213064 w 1562470"/>
                <a:gd name="connsiteY2" fmla="*/ 541538 h 639192"/>
                <a:gd name="connsiteX3" fmla="*/ 443883 w 1562470"/>
                <a:gd name="connsiteY3" fmla="*/ 532660 h 639192"/>
                <a:gd name="connsiteX4" fmla="*/ 603681 w 1562470"/>
                <a:gd name="connsiteY4" fmla="*/ 479394 h 639192"/>
                <a:gd name="connsiteX5" fmla="*/ 736847 w 1562470"/>
                <a:gd name="connsiteY5" fmla="*/ 399495 h 639192"/>
                <a:gd name="connsiteX6" fmla="*/ 941033 w 1562470"/>
                <a:gd name="connsiteY6" fmla="*/ 337351 h 639192"/>
                <a:gd name="connsiteX7" fmla="*/ 1109709 w 1562470"/>
                <a:gd name="connsiteY7" fmla="*/ 310718 h 639192"/>
                <a:gd name="connsiteX8" fmla="*/ 1242874 w 1562470"/>
                <a:gd name="connsiteY8" fmla="*/ 284085 h 639192"/>
                <a:gd name="connsiteX9" fmla="*/ 1331650 w 1562470"/>
                <a:gd name="connsiteY9" fmla="*/ 177553 h 639192"/>
                <a:gd name="connsiteX10" fmla="*/ 1367161 w 1562470"/>
                <a:gd name="connsiteY10" fmla="*/ 97654 h 639192"/>
                <a:gd name="connsiteX11" fmla="*/ 1420427 w 1562470"/>
                <a:gd name="connsiteY11" fmla="*/ 71021 h 639192"/>
                <a:gd name="connsiteX12" fmla="*/ 1562470 w 1562470"/>
                <a:gd name="connsiteY12" fmla="*/ 0 h 63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2470" h="639192">
                  <a:moveTo>
                    <a:pt x="0" y="639192"/>
                  </a:moveTo>
                  <a:lnTo>
                    <a:pt x="124287" y="568171"/>
                  </a:lnTo>
                  <a:lnTo>
                    <a:pt x="213064" y="541538"/>
                  </a:lnTo>
                  <a:lnTo>
                    <a:pt x="443883" y="532660"/>
                  </a:lnTo>
                  <a:lnTo>
                    <a:pt x="603681" y="479394"/>
                  </a:lnTo>
                  <a:lnTo>
                    <a:pt x="736847" y="399495"/>
                  </a:lnTo>
                  <a:lnTo>
                    <a:pt x="941033" y="337351"/>
                  </a:lnTo>
                  <a:lnTo>
                    <a:pt x="1109709" y="310718"/>
                  </a:lnTo>
                  <a:lnTo>
                    <a:pt x="1242874" y="284085"/>
                  </a:lnTo>
                  <a:lnTo>
                    <a:pt x="1331650" y="177553"/>
                  </a:lnTo>
                  <a:lnTo>
                    <a:pt x="1367161" y="97654"/>
                  </a:lnTo>
                  <a:lnTo>
                    <a:pt x="1420427" y="71021"/>
                  </a:lnTo>
                  <a:lnTo>
                    <a:pt x="1562470" y="0"/>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2166151" y="4208016"/>
              <a:ext cx="1935332" cy="186431"/>
            </a:xfrm>
            <a:custGeom>
              <a:avLst/>
              <a:gdLst>
                <a:gd name="connsiteX0" fmla="*/ 0 w 1935332"/>
                <a:gd name="connsiteY0" fmla="*/ 106532 h 186431"/>
                <a:gd name="connsiteX1" fmla="*/ 195309 w 1935332"/>
                <a:gd name="connsiteY1" fmla="*/ 26633 h 186431"/>
                <a:gd name="connsiteX2" fmla="*/ 417251 w 1935332"/>
                <a:gd name="connsiteY2" fmla="*/ 0 h 186431"/>
                <a:gd name="connsiteX3" fmla="*/ 639193 w 1935332"/>
                <a:gd name="connsiteY3" fmla="*/ 53266 h 186431"/>
                <a:gd name="connsiteX4" fmla="*/ 861134 w 1935332"/>
                <a:gd name="connsiteY4" fmla="*/ 88776 h 186431"/>
                <a:gd name="connsiteX5" fmla="*/ 1136342 w 1935332"/>
                <a:gd name="connsiteY5" fmla="*/ 115409 h 186431"/>
                <a:gd name="connsiteX6" fmla="*/ 1340529 w 1935332"/>
                <a:gd name="connsiteY6" fmla="*/ 133165 h 186431"/>
                <a:gd name="connsiteX7" fmla="*/ 1589103 w 1935332"/>
                <a:gd name="connsiteY7" fmla="*/ 150920 h 186431"/>
                <a:gd name="connsiteX8" fmla="*/ 1748901 w 1935332"/>
                <a:gd name="connsiteY8" fmla="*/ 177553 h 186431"/>
                <a:gd name="connsiteX9" fmla="*/ 1935332 w 1935332"/>
                <a:gd name="connsiteY9" fmla="*/ 186431 h 18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5332" h="186431">
                  <a:moveTo>
                    <a:pt x="0" y="106532"/>
                  </a:moveTo>
                  <a:lnTo>
                    <a:pt x="195309" y="26633"/>
                  </a:lnTo>
                  <a:lnTo>
                    <a:pt x="417251" y="0"/>
                  </a:lnTo>
                  <a:lnTo>
                    <a:pt x="639193" y="53266"/>
                  </a:lnTo>
                  <a:lnTo>
                    <a:pt x="861134" y="88776"/>
                  </a:lnTo>
                  <a:lnTo>
                    <a:pt x="1136342" y="115409"/>
                  </a:lnTo>
                  <a:lnTo>
                    <a:pt x="1340529" y="133165"/>
                  </a:lnTo>
                  <a:lnTo>
                    <a:pt x="1589103" y="150920"/>
                  </a:lnTo>
                  <a:lnTo>
                    <a:pt x="1748901" y="177553"/>
                  </a:lnTo>
                  <a:lnTo>
                    <a:pt x="1935332" y="186431"/>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33491" y="4394447"/>
              <a:ext cx="1065321" cy="115409"/>
            </a:xfrm>
            <a:custGeom>
              <a:avLst/>
              <a:gdLst>
                <a:gd name="connsiteX0" fmla="*/ 0 w 1065321"/>
                <a:gd name="connsiteY0" fmla="*/ 0 h 115409"/>
                <a:gd name="connsiteX1" fmla="*/ 133165 w 1065321"/>
                <a:gd name="connsiteY1" fmla="*/ 71021 h 115409"/>
                <a:gd name="connsiteX2" fmla="*/ 310719 w 1065321"/>
                <a:gd name="connsiteY2" fmla="*/ 106532 h 115409"/>
                <a:gd name="connsiteX3" fmla="*/ 497150 w 1065321"/>
                <a:gd name="connsiteY3" fmla="*/ 115409 h 115409"/>
                <a:gd name="connsiteX4" fmla="*/ 692459 w 1065321"/>
                <a:gd name="connsiteY4" fmla="*/ 53266 h 115409"/>
                <a:gd name="connsiteX5" fmla="*/ 852257 w 1065321"/>
                <a:gd name="connsiteY5" fmla="*/ 8877 h 115409"/>
                <a:gd name="connsiteX6" fmla="*/ 1065321 w 1065321"/>
                <a:gd name="connsiteY6" fmla="*/ 44388 h 11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321" h="115409">
                  <a:moveTo>
                    <a:pt x="0" y="0"/>
                  </a:moveTo>
                  <a:lnTo>
                    <a:pt x="133165" y="71021"/>
                  </a:lnTo>
                  <a:lnTo>
                    <a:pt x="310719" y="106532"/>
                  </a:lnTo>
                  <a:lnTo>
                    <a:pt x="497150" y="115409"/>
                  </a:lnTo>
                  <a:lnTo>
                    <a:pt x="692459" y="53266"/>
                  </a:lnTo>
                  <a:lnTo>
                    <a:pt x="852257" y="8877"/>
                  </a:lnTo>
                  <a:lnTo>
                    <a:pt x="1065321" y="4438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462291" y="4110361"/>
              <a:ext cx="488272" cy="133165"/>
            </a:xfrm>
            <a:custGeom>
              <a:avLst/>
              <a:gdLst>
                <a:gd name="connsiteX0" fmla="*/ 0 w 488272"/>
                <a:gd name="connsiteY0" fmla="*/ 0 h 133165"/>
                <a:gd name="connsiteX1" fmla="*/ 168676 w 488272"/>
                <a:gd name="connsiteY1" fmla="*/ 97655 h 133165"/>
                <a:gd name="connsiteX2" fmla="*/ 292963 w 488272"/>
                <a:gd name="connsiteY2" fmla="*/ 133165 h 133165"/>
                <a:gd name="connsiteX3" fmla="*/ 381740 w 488272"/>
                <a:gd name="connsiteY3" fmla="*/ 106532 h 133165"/>
                <a:gd name="connsiteX4" fmla="*/ 488272 w 488272"/>
                <a:gd name="connsiteY4" fmla="*/ 53266 h 13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72" h="133165">
                  <a:moveTo>
                    <a:pt x="0" y="0"/>
                  </a:moveTo>
                  <a:lnTo>
                    <a:pt x="168676" y="97655"/>
                  </a:lnTo>
                  <a:lnTo>
                    <a:pt x="292963" y="133165"/>
                  </a:lnTo>
                  <a:lnTo>
                    <a:pt x="381740" y="106532"/>
                  </a:lnTo>
                  <a:lnTo>
                    <a:pt x="488272" y="53266"/>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3755254" y="3453414"/>
              <a:ext cx="1269507" cy="97654"/>
            </a:xfrm>
            <a:custGeom>
              <a:avLst/>
              <a:gdLst>
                <a:gd name="connsiteX0" fmla="*/ 0 w 1269507"/>
                <a:gd name="connsiteY0" fmla="*/ 26633 h 97654"/>
                <a:gd name="connsiteX1" fmla="*/ 159798 w 1269507"/>
                <a:gd name="connsiteY1" fmla="*/ 97654 h 97654"/>
                <a:gd name="connsiteX2" fmla="*/ 337352 w 1269507"/>
                <a:gd name="connsiteY2" fmla="*/ 79899 h 97654"/>
                <a:gd name="connsiteX3" fmla="*/ 506028 w 1269507"/>
                <a:gd name="connsiteY3" fmla="*/ 0 h 97654"/>
                <a:gd name="connsiteX4" fmla="*/ 781235 w 1269507"/>
                <a:gd name="connsiteY4" fmla="*/ 8877 h 97654"/>
                <a:gd name="connsiteX5" fmla="*/ 949911 w 1269507"/>
                <a:gd name="connsiteY5" fmla="*/ 26633 h 97654"/>
                <a:gd name="connsiteX6" fmla="*/ 1065321 w 1269507"/>
                <a:gd name="connsiteY6" fmla="*/ 44388 h 97654"/>
                <a:gd name="connsiteX7" fmla="*/ 1269507 w 1269507"/>
                <a:gd name="connsiteY7" fmla="*/ 71021 h 9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9507" h="97654">
                  <a:moveTo>
                    <a:pt x="0" y="26633"/>
                  </a:moveTo>
                  <a:lnTo>
                    <a:pt x="159798" y="97654"/>
                  </a:lnTo>
                  <a:lnTo>
                    <a:pt x="337352" y="79899"/>
                  </a:lnTo>
                  <a:lnTo>
                    <a:pt x="506028" y="0"/>
                  </a:lnTo>
                  <a:lnTo>
                    <a:pt x="781235" y="8877"/>
                  </a:lnTo>
                  <a:lnTo>
                    <a:pt x="949911" y="26633"/>
                  </a:lnTo>
                  <a:lnTo>
                    <a:pt x="1065321" y="44388"/>
                  </a:lnTo>
                  <a:lnTo>
                    <a:pt x="1269507" y="71021"/>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918229" y="3195961"/>
              <a:ext cx="337352" cy="88777"/>
            </a:xfrm>
            <a:custGeom>
              <a:avLst/>
              <a:gdLst>
                <a:gd name="connsiteX0" fmla="*/ 337352 w 337352"/>
                <a:gd name="connsiteY0" fmla="*/ 0 h 88777"/>
                <a:gd name="connsiteX1" fmla="*/ 213064 w 337352"/>
                <a:gd name="connsiteY1" fmla="*/ 0 h 88777"/>
                <a:gd name="connsiteX2" fmla="*/ 124288 w 337352"/>
                <a:gd name="connsiteY2" fmla="*/ 17756 h 88777"/>
                <a:gd name="connsiteX3" fmla="*/ 0 w 337352"/>
                <a:gd name="connsiteY3" fmla="*/ 88777 h 88777"/>
              </a:gdLst>
              <a:ahLst/>
              <a:cxnLst>
                <a:cxn ang="0">
                  <a:pos x="connsiteX0" y="connsiteY0"/>
                </a:cxn>
                <a:cxn ang="0">
                  <a:pos x="connsiteX1" y="connsiteY1"/>
                </a:cxn>
                <a:cxn ang="0">
                  <a:pos x="connsiteX2" y="connsiteY2"/>
                </a:cxn>
                <a:cxn ang="0">
                  <a:pos x="connsiteX3" y="connsiteY3"/>
                </a:cxn>
              </a:cxnLst>
              <a:rect l="l" t="t" r="r" b="b"/>
              <a:pathLst>
                <a:path w="337352" h="88777">
                  <a:moveTo>
                    <a:pt x="337352" y="0"/>
                  </a:moveTo>
                  <a:lnTo>
                    <a:pt x="213064" y="0"/>
                  </a:lnTo>
                  <a:lnTo>
                    <a:pt x="124288" y="17756"/>
                  </a:lnTo>
                  <a:lnTo>
                    <a:pt x="0" y="88777"/>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5530788" y="3435658"/>
              <a:ext cx="355107" cy="26633"/>
            </a:xfrm>
            <a:custGeom>
              <a:avLst/>
              <a:gdLst>
                <a:gd name="connsiteX0" fmla="*/ 355107 w 355107"/>
                <a:gd name="connsiteY0" fmla="*/ 26633 h 26633"/>
                <a:gd name="connsiteX1" fmla="*/ 221942 w 355107"/>
                <a:gd name="connsiteY1" fmla="*/ 0 h 26633"/>
                <a:gd name="connsiteX2" fmla="*/ 0 w 355107"/>
                <a:gd name="connsiteY2" fmla="*/ 8878 h 26633"/>
              </a:gdLst>
              <a:ahLst/>
              <a:cxnLst>
                <a:cxn ang="0">
                  <a:pos x="connsiteX0" y="connsiteY0"/>
                </a:cxn>
                <a:cxn ang="0">
                  <a:pos x="connsiteX1" y="connsiteY1"/>
                </a:cxn>
                <a:cxn ang="0">
                  <a:pos x="connsiteX2" y="connsiteY2"/>
                </a:cxn>
              </a:cxnLst>
              <a:rect l="l" t="t" r="r" b="b"/>
              <a:pathLst>
                <a:path w="355107" h="26633">
                  <a:moveTo>
                    <a:pt x="355107" y="26633"/>
                  </a:moveTo>
                  <a:lnTo>
                    <a:pt x="221942" y="0"/>
                  </a:lnTo>
                  <a:lnTo>
                    <a:pt x="0" y="887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894773" y="3302493"/>
              <a:ext cx="372862" cy="35511"/>
            </a:xfrm>
            <a:custGeom>
              <a:avLst/>
              <a:gdLst>
                <a:gd name="connsiteX0" fmla="*/ 372862 w 372862"/>
                <a:gd name="connsiteY0" fmla="*/ 35511 h 35511"/>
                <a:gd name="connsiteX1" fmla="*/ 204186 w 372862"/>
                <a:gd name="connsiteY1" fmla="*/ 0 h 35511"/>
                <a:gd name="connsiteX2" fmla="*/ 97654 w 372862"/>
                <a:gd name="connsiteY2" fmla="*/ 8878 h 35511"/>
                <a:gd name="connsiteX3" fmla="*/ 0 w 372862"/>
                <a:gd name="connsiteY3" fmla="*/ 17756 h 35511"/>
              </a:gdLst>
              <a:ahLst/>
              <a:cxnLst>
                <a:cxn ang="0">
                  <a:pos x="connsiteX0" y="connsiteY0"/>
                </a:cxn>
                <a:cxn ang="0">
                  <a:pos x="connsiteX1" y="connsiteY1"/>
                </a:cxn>
                <a:cxn ang="0">
                  <a:pos x="connsiteX2" y="connsiteY2"/>
                </a:cxn>
                <a:cxn ang="0">
                  <a:pos x="connsiteX3" y="connsiteY3"/>
                </a:cxn>
              </a:cxnLst>
              <a:rect l="l" t="t" r="r" b="b"/>
              <a:pathLst>
                <a:path w="372862" h="35511">
                  <a:moveTo>
                    <a:pt x="372862" y="35511"/>
                  </a:moveTo>
                  <a:lnTo>
                    <a:pt x="204186" y="0"/>
                  </a:lnTo>
                  <a:lnTo>
                    <a:pt x="97654" y="8878"/>
                  </a:lnTo>
                  <a:lnTo>
                    <a:pt x="0" y="17756"/>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850384" y="3639845"/>
              <a:ext cx="390618" cy="310718"/>
            </a:xfrm>
            <a:custGeom>
              <a:avLst/>
              <a:gdLst>
                <a:gd name="connsiteX0" fmla="*/ 0 w 390618"/>
                <a:gd name="connsiteY0" fmla="*/ 0 h 310718"/>
                <a:gd name="connsiteX1" fmla="*/ 115410 w 390618"/>
                <a:gd name="connsiteY1" fmla="*/ 53266 h 310718"/>
                <a:gd name="connsiteX2" fmla="*/ 177554 w 390618"/>
                <a:gd name="connsiteY2" fmla="*/ 150920 h 310718"/>
                <a:gd name="connsiteX3" fmla="*/ 239698 w 390618"/>
                <a:gd name="connsiteY3" fmla="*/ 248574 h 310718"/>
                <a:gd name="connsiteX4" fmla="*/ 390618 w 390618"/>
                <a:gd name="connsiteY4" fmla="*/ 310718 h 310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18" h="310718">
                  <a:moveTo>
                    <a:pt x="0" y="0"/>
                  </a:moveTo>
                  <a:lnTo>
                    <a:pt x="115410" y="53266"/>
                  </a:lnTo>
                  <a:lnTo>
                    <a:pt x="177554" y="150920"/>
                  </a:lnTo>
                  <a:lnTo>
                    <a:pt x="239698" y="248574"/>
                  </a:lnTo>
                  <a:lnTo>
                    <a:pt x="390618" y="31071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388746" y="3959441"/>
              <a:ext cx="248574" cy="62143"/>
            </a:xfrm>
            <a:custGeom>
              <a:avLst/>
              <a:gdLst>
                <a:gd name="connsiteX0" fmla="*/ 248574 w 248574"/>
                <a:gd name="connsiteY0" fmla="*/ 0 h 62143"/>
                <a:gd name="connsiteX1" fmla="*/ 168675 w 248574"/>
                <a:gd name="connsiteY1" fmla="*/ 62143 h 62143"/>
                <a:gd name="connsiteX2" fmla="*/ 0 w 248574"/>
                <a:gd name="connsiteY2" fmla="*/ 62143 h 62143"/>
              </a:gdLst>
              <a:ahLst/>
              <a:cxnLst>
                <a:cxn ang="0">
                  <a:pos x="connsiteX0" y="connsiteY0"/>
                </a:cxn>
                <a:cxn ang="0">
                  <a:pos x="connsiteX1" y="connsiteY1"/>
                </a:cxn>
                <a:cxn ang="0">
                  <a:pos x="connsiteX2" y="connsiteY2"/>
                </a:cxn>
              </a:cxnLst>
              <a:rect l="l" t="t" r="r" b="b"/>
              <a:pathLst>
                <a:path w="248574" h="62143">
                  <a:moveTo>
                    <a:pt x="248574" y="0"/>
                  </a:moveTo>
                  <a:lnTo>
                    <a:pt x="168675" y="62143"/>
                  </a:lnTo>
                  <a:lnTo>
                    <a:pt x="0" y="62143"/>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598633" y="3808520"/>
              <a:ext cx="594804" cy="62144"/>
            </a:xfrm>
            <a:custGeom>
              <a:avLst/>
              <a:gdLst>
                <a:gd name="connsiteX0" fmla="*/ 594804 w 594804"/>
                <a:gd name="connsiteY0" fmla="*/ 62144 h 62144"/>
                <a:gd name="connsiteX1" fmla="*/ 319596 w 594804"/>
                <a:gd name="connsiteY1" fmla="*/ 17756 h 62144"/>
                <a:gd name="connsiteX2" fmla="*/ 213064 w 594804"/>
                <a:gd name="connsiteY2" fmla="*/ 0 h 62144"/>
                <a:gd name="connsiteX3" fmla="*/ 0 w 594804"/>
                <a:gd name="connsiteY3" fmla="*/ 53266 h 62144"/>
              </a:gdLst>
              <a:ahLst/>
              <a:cxnLst>
                <a:cxn ang="0">
                  <a:pos x="connsiteX0" y="connsiteY0"/>
                </a:cxn>
                <a:cxn ang="0">
                  <a:pos x="connsiteX1" y="connsiteY1"/>
                </a:cxn>
                <a:cxn ang="0">
                  <a:pos x="connsiteX2" y="connsiteY2"/>
                </a:cxn>
                <a:cxn ang="0">
                  <a:pos x="connsiteX3" y="connsiteY3"/>
                </a:cxn>
              </a:cxnLst>
              <a:rect l="l" t="t" r="r" b="b"/>
              <a:pathLst>
                <a:path w="594804" h="62144">
                  <a:moveTo>
                    <a:pt x="594804" y="62144"/>
                  </a:moveTo>
                  <a:lnTo>
                    <a:pt x="319596" y="17756"/>
                  </a:lnTo>
                  <a:lnTo>
                    <a:pt x="213064" y="0"/>
                  </a:lnTo>
                  <a:lnTo>
                    <a:pt x="0" y="53266"/>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5086905" y="4412202"/>
              <a:ext cx="541538" cy="62144"/>
            </a:xfrm>
            <a:custGeom>
              <a:avLst/>
              <a:gdLst>
                <a:gd name="connsiteX0" fmla="*/ 541538 w 541538"/>
                <a:gd name="connsiteY0" fmla="*/ 62144 h 62144"/>
                <a:gd name="connsiteX1" fmla="*/ 328474 w 541538"/>
                <a:gd name="connsiteY1" fmla="*/ 44388 h 62144"/>
                <a:gd name="connsiteX2" fmla="*/ 168676 w 541538"/>
                <a:gd name="connsiteY2" fmla="*/ 53266 h 62144"/>
                <a:gd name="connsiteX3" fmla="*/ 0 w 541538"/>
                <a:gd name="connsiteY3" fmla="*/ 0 h 62144"/>
              </a:gdLst>
              <a:ahLst/>
              <a:cxnLst>
                <a:cxn ang="0">
                  <a:pos x="connsiteX0" y="connsiteY0"/>
                </a:cxn>
                <a:cxn ang="0">
                  <a:pos x="connsiteX1" y="connsiteY1"/>
                </a:cxn>
                <a:cxn ang="0">
                  <a:pos x="connsiteX2" y="connsiteY2"/>
                </a:cxn>
                <a:cxn ang="0">
                  <a:pos x="connsiteX3" y="connsiteY3"/>
                </a:cxn>
              </a:cxnLst>
              <a:rect l="l" t="t" r="r" b="b"/>
              <a:pathLst>
                <a:path w="541538" h="62144">
                  <a:moveTo>
                    <a:pt x="541538" y="62144"/>
                  </a:moveTo>
                  <a:lnTo>
                    <a:pt x="328474" y="44388"/>
                  </a:lnTo>
                  <a:lnTo>
                    <a:pt x="168676" y="53266"/>
                  </a:lnTo>
                  <a:lnTo>
                    <a:pt x="0" y="0"/>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5202315" y="4634144"/>
              <a:ext cx="612559" cy="62143"/>
            </a:xfrm>
            <a:custGeom>
              <a:avLst/>
              <a:gdLst>
                <a:gd name="connsiteX0" fmla="*/ 612559 w 612559"/>
                <a:gd name="connsiteY0" fmla="*/ 62143 h 62143"/>
                <a:gd name="connsiteX1" fmla="*/ 443883 w 612559"/>
                <a:gd name="connsiteY1" fmla="*/ 17755 h 62143"/>
                <a:gd name="connsiteX2" fmla="*/ 310718 w 612559"/>
                <a:gd name="connsiteY2" fmla="*/ 0 h 62143"/>
                <a:gd name="connsiteX3" fmla="*/ 177553 w 612559"/>
                <a:gd name="connsiteY3" fmla="*/ 8877 h 62143"/>
                <a:gd name="connsiteX4" fmla="*/ 0 w 612559"/>
                <a:gd name="connsiteY4" fmla="*/ 44388 h 62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559" h="62143">
                  <a:moveTo>
                    <a:pt x="612559" y="62143"/>
                  </a:moveTo>
                  <a:lnTo>
                    <a:pt x="443883" y="17755"/>
                  </a:lnTo>
                  <a:lnTo>
                    <a:pt x="310718" y="0"/>
                  </a:lnTo>
                  <a:lnTo>
                    <a:pt x="177553" y="8877"/>
                  </a:lnTo>
                  <a:lnTo>
                    <a:pt x="0" y="4438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646198" y="4456590"/>
              <a:ext cx="230819" cy="168676"/>
            </a:xfrm>
            <a:custGeom>
              <a:avLst/>
              <a:gdLst>
                <a:gd name="connsiteX0" fmla="*/ 0 w 230819"/>
                <a:gd name="connsiteY0" fmla="*/ 0 h 168676"/>
                <a:gd name="connsiteX1" fmla="*/ 97654 w 230819"/>
                <a:gd name="connsiteY1" fmla="*/ 88777 h 168676"/>
                <a:gd name="connsiteX2" fmla="*/ 230819 w 230819"/>
                <a:gd name="connsiteY2" fmla="*/ 168676 h 168676"/>
              </a:gdLst>
              <a:ahLst/>
              <a:cxnLst>
                <a:cxn ang="0">
                  <a:pos x="connsiteX0" y="connsiteY0"/>
                </a:cxn>
                <a:cxn ang="0">
                  <a:pos x="connsiteX1" y="connsiteY1"/>
                </a:cxn>
                <a:cxn ang="0">
                  <a:pos x="connsiteX2" y="connsiteY2"/>
                </a:cxn>
              </a:cxnLst>
              <a:rect l="l" t="t" r="r" b="b"/>
              <a:pathLst>
                <a:path w="230819" h="168676">
                  <a:moveTo>
                    <a:pt x="0" y="0"/>
                  </a:moveTo>
                  <a:lnTo>
                    <a:pt x="97654" y="88777"/>
                  </a:lnTo>
                  <a:lnTo>
                    <a:pt x="230819" y="168676"/>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6019060" y="4350058"/>
              <a:ext cx="1100831" cy="541538"/>
            </a:xfrm>
            <a:custGeom>
              <a:avLst/>
              <a:gdLst>
                <a:gd name="connsiteX0" fmla="*/ 0 w 1100831"/>
                <a:gd name="connsiteY0" fmla="*/ 213064 h 541538"/>
                <a:gd name="connsiteX1" fmla="*/ 97655 w 1100831"/>
                <a:gd name="connsiteY1" fmla="*/ 97655 h 541538"/>
                <a:gd name="connsiteX2" fmla="*/ 230820 w 1100831"/>
                <a:gd name="connsiteY2" fmla="*/ 26633 h 541538"/>
                <a:gd name="connsiteX3" fmla="*/ 381740 w 1100831"/>
                <a:gd name="connsiteY3" fmla="*/ 0 h 541538"/>
                <a:gd name="connsiteX4" fmla="*/ 603682 w 1100831"/>
                <a:gd name="connsiteY4" fmla="*/ 35511 h 541538"/>
                <a:gd name="connsiteX5" fmla="*/ 834501 w 1100831"/>
                <a:gd name="connsiteY5" fmla="*/ 150921 h 541538"/>
                <a:gd name="connsiteX6" fmla="*/ 958789 w 1100831"/>
                <a:gd name="connsiteY6" fmla="*/ 284086 h 541538"/>
                <a:gd name="connsiteX7" fmla="*/ 1056443 w 1100831"/>
                <a:gd name="connsiteY7" fmla="*/ 390618 h 541538"/>
                <a:gd name="connsiteX8" fmla="*/ 1100831 w 1100831"/>
                <a:gd name="connsiteY8" fmla="*/ 541538 h 54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831" h="541538">
                  <a:moveTo>
                    <a:pt x="0" y="213064"/>
                  </a:moveTo>
                  <a:lnTo>
                    <a:pt x="97655" y="97655"/>
                  </a:lnTo>
                  <a:lnTo>
                    <a:pt x="230820" y="26633"/>
                  </a:lnTo>
                  <a:lnTo>
                    <a:pt x="381740" y="0"/>
                  </a:lnTo>
                  <a:lnTo>
                    <a:pt x="603682" y="35511"/>
                  </a:lnTo>
                  <a:lnTo>
                    <a:pt x="834501" y="150921"/>
                  </a:lnTo>
                  <a:lnTo>
                    <a:pt x="958789" y="284086"/>
                  </a:lnTo>
                  <a:lnTo>
                    <a:pt x="1056443" y="390618"/>
                  </a:lnTo>
                  <a:lnTo>
                    <a:pt x="1100831" y="54153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7128769" y="5060272"/>
              <a:ext cx="124287" cy="506027"/>
            </a:xfrm>
            <a:custGeom>
              <a:avLst/>
              <a:gdLst>
                <a:gd name="connsiteX0" fmla="*/ 71021 w 124287"/>
                <a:gd name="connsiteY0" fmla="*/ 0 h 506027"/>
                <a:gd name="connsiteX1" fmla="*/ 71021 w 124287"/>
                <a:gd name="connsiteY1" fmla="*/ 0 h 506027"/>
                <a:gd name="connsiteX2" fmla="*/ 124287 w 124287"/>
                <a:gd name="connsiteY2" fmla="*/ 150920 h 506027"/>
                <a:gd name="connsiteX3" fmla="*/ 88777 w 124287"/>
                <a:gd name="connsiteY3" fmla="*/ 337351 h 506027"/>
                <a:gd name="connsiteX4" fmla="*/ 0 w 124287"/>
                <a:gd name="connsiteY4" fmla="*/ 506027 h 506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87" h="506027">
                  <a:moveTo>
                    <a:pt x="71021" y="0"/>
                  </a:moveTo>
                  <a:lnTo>
                    <a:pt x="71021" y="0"/>
                  </a:lnTo>
                  <a:lnTo>
                    <a:pt x="124287" y="150920"/>
                  </a:lnTo>
                  <a:lnTo>
                    <a:pt x="88777" y="337351"/>
                  </a:lnTo>
                  <a:lnTo>
                    <a:pt x="0" y="506027"/>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6631619" y="5397623"/>
              <a:ext cx="399496" cy="44389"/>
            </a:xfrm>
            <a:custGeom>
              <a:avLst/>
              <a:gdLst>
                <a:gd name="connsiteX0" fmla="*/ 399496 w 399496"/>
                <a:gd name="connsiteY0" fmla="*/ 0 h 44389"/>
                <a:gd name="connsiteX1" fmla="*/ 248575 w 399496"/>
                <a:gd name="connsiteY1" fmla="*/ 35511 h 44389"/>
                <a:gd name="connsiteX2" fmla="*/ 142043 w 399496"/>
                <a:gd name="connsiteY2" fmla="*/ 44389 h 44389"/>
                <a:gd name="connsiteX3" fmla="*/ 0 w 399496"/>
                <a:gd name="connsiteY3" fmla="*/ 44389 h 44389"/>
              </a:gdLst>
              <a:ahLst/>
              <a:cxnLst>
                <a:cxn ang="0">
                  <a:pos x="connsiteX0" y="connsiteY0"/>
                </a:cxn>
                <a:cxn ang="0">
                  <a:pos x="connsiteX1" y="connsiteY1"/>
                </a:cxn>
                <a:cxn ang="0">
                  <a:pos x="connsiteX2" y="connsiteY2"/>
                </a:cxn>
                <a:cxn ang="0">
                  <a:pos x="connsiteX3" y="connsiteY3"/>
                </a:cxn>
              </a:cxnLst>
              <a:rect l="l" t="t" r="r" b="b"/>
              <a:pathLst>
                <a:path w="399496" h="44389">
                  <a:moveTo>
                    <a:pt x="399496" y="0"/>
                  </a:moveTo>
                  <a:lnTo>
                    <a:pt x="248575" y="35511"/>
                  </a:lnTo>
                  <a:lnTo>
                    <a:pt x="142043" y="44389"/>
                  </a:lnTo>
                  <a:lnTo>
                    <a:pt x="0" y="44389"/>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639192" y="5051394"/>
              <a:ext cx="5770486" cy="976544"/>
            </a:xfrm>
            <a:custGeom>
              <a:avLst/>
              <a:gdLst>
                <a:gd name="connsiteX0" fmla="*/ 5770486 w 5770486"/>
                <a:gd name="connsiteY0" fmla="*/ 0 h 976544"/>
                <a:gd name="connsiteX1" fmla="*/ 5770486 w 5770486"/>
                <a:gd name="connsiteY1" fmla="*/ 0 h 976544"/>
                <a:gd name="connsiteX2" fmla="*/ 5672831 w 5770486"/>
                <a:gd name="connsiteY2" fmla="*/ 204187 h 976544"/>
                <a:gd name="connsiteX3" fmla="*/ 5513033 w 5770486"/>
                <a:gd name="connsiteY3" fmla="*/ 381740 h 976544"/>
                <a:gd name="connsiteX4" fmla="*/ 5344358 w 5770486"/>
                <a:gd name="connsiteY4" fmla="*/ 452761 h 976544"/>
                <a:gd name="connsiteX5" fmla="*/ 5069150 w 5770486"/>
                <a:gd name="connsiteY5" fmla="*/ 470517 h 976544"/>
                <a:gd name="connsiteX6" fmla="*/ 4882719 w 5770486"/>
                <a:gd name="connsiteY6" fmla="*/ 488272 h 976544"/>
                <a:gd name="connsiteX7" fmla="*/ 4580878 w 5770486"/>
                <a:gd name="connsiteY7" fmla="*/ 435006 h 976544"/>
                <a:gd name="connsiteX8" fmla="*/ 4332303 w 5770486"/>
                <a:gd name="connsiteY8" fmla="*/ 426128 h 976544"/>
                <a:gd name="connsiteX9" fmla="*/ 4119239 w 5770486"/>
                <a:gd name="connsiteY9" fmla="*/ 417251 h 976544"/>
                <a:gd name="connsiteX10" fmla="*/ 3879542 w 5770486"/>
                <a:gd name="connsiteY10" fmla="*/ 461639 h 976544"/>
                <a:gd name="connsiteX11" fmla="*/ 3648723 w 5770486"/>
                <a:gd name="connsiteY11" fmla="*/ 585926 h 976544"/>
                <a:gd name="connsiteX12" fmla="*/ 3471169 w 5770486"/>
                <a:gd name="connsiteY12" fmla="*/ 692458 h 976544"/>
                <a:gd name="connsiteX13" fmla="*/ 3320249 w 5770486"/>
                <a:gd name="connsiteY13" fmla="*/ 763480 h 976544"/>
                <a:gd name="connsiteX14" fmla="*/ 3160451 w 5770486"/>
                <a:gd name="connsiteY14" fmla="*/ 896645 h 976544"/>
                <a:gd name="connsiteX15" fmla="*/ 2947387 w 5770486"/>
                <a:gd name="connsiteY15" fmla="*/ 976544 h 976544"/>
                <a:gd name="connsiteX16" fmla="*/ 2725445 w 5770486"/>
                <a:gd name="connsiteY16" fmla="*/ 896645 h 976544"/>
                <a:gd name="connsiteX17" fmla="*/ 2494625 w 5770486"/>
                <a:gd name="connsiteY17" fmla="*/ 852256 h 976544"/>
                <a:gd name="connsiteX18" fmla="*/ 2299317 w 5770486"/>
                <a:gd name="connsiteY18" fmla="*/ 852256 h 976544"/>
                <a:gd name="connsiteX19" fmla="*/ 2121763 w 5770486"/>
                <a:gd name="connsiteY19" fmla="*/ 861134 h 976544"/>
                <a:gd name="connsiteX20" fmla="*/ 1979721 w 5770486"/>
                <a:gd name="connsiteY20" fmla="*/ 878889 h 976544"/>
                <a:gd name="connsiteX21" fmla="*/ 1846556 w 5770486"/>
                <a:gd name="connsiteY21" fmla="*/ 870012 h 976544"/>
                <a:gd name="connsiteX22" fmla="*/ 1722268 w 5770486"/>
                <a:gd name="connsiteY22" fmla="*/ 798990 h 976544"/>
                <a:gd name="connsiteX23" fmla="*/ 1677880 w 5770486"/>
                <a:gd name="connsiteY23" fmla="*/ 772357 h 976544"/>
                <a:gd name="connsiteX24" fmla="*/ 1500326 w 5770486"/>
                <a:gd name="connsiteY24" fmla="*/ 781235 h 976544"/>
                <a:gd name="connsiteX25" fmla="*/ 1367161 w 5770486"/>
                <a:gd name="connsiteY25" fmla="*/ 727969 h 976544"/>
                <a:gd name="connsiteX26" fmla="*/ 1287262 w 5770486"/>
                <a:gd name="connsiteY26" fmla="*/ 621437 h 976544"/>
                <a:gd name="connsiteX27" fmla="*/ 1233996 w 5770486"/>
                <a:gd name="connsiteY27" fmla="*/ 426128 h 976544"/>
                <a:gd name="connsiteX28" fmla="*/ 1109709 w 5770486"/>
                <a:gd name="connsiteY28" fmla="*/ 346229 h 976544"/>
                <a:gd name="connsiteX29" fmla="*/ 976544 w 5770486"/>
                <a:gd name="connsiteY29" fmla="*/ 319596 h 976544"/>
                <a:gd name="connsiteX30" fmla="*/ 905523 w 5770486"/>
                <a:gd name="connsiteY30" fmla="*/ 443884 h 976544"/>
                <a:gd name="connsiteX31" fmla="*/ 878890 w 5770486"/>
                <a:gd name="connsiteY31" fmla="*/ 648070 h 976544"/>
                <a:gd name="connsiteX32" fmla="*/ 656948 w 5770486"/>
                <a:gd name="connsiteY32" fmla="*/ 790113 h 976544"/>
                <a:gd name="connsiteX33" fmla="*/ 479394 w 5770486"/>
                <a:gd name="connsiteY33" fmla="*/ 861134 h 976544"/>
                <a:gd name="connsiteX34" fmla="*/ 301841 w 5770486"/>
                <a:gd name="connsiteY34" fmla="*/ 852256 h 976544"/>
                <a:gd name="connsiteX35" fmla="*/ 0 w 5770486"/>
                <a:gd name="connsiteY35" fmla="*/ 754602 h 97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70486" h="976544">
                  <a:moveTo>
                    <a:pt x="5770486" y="0"/>
                  </a:moveTo>
                  <a:lnTo>
                    <a:pt x="5770486" y="0"/>
                  </a:lnTo>
                  <a:lnTo>
                    <a:pt x="5672831" y="204187"/>
                  </a:lnTo>
                  <a:lnTo>
                    <a:pt x="5513033" y="381740"/>
                  </a:lnTo>
                  <a:lnTo>
                    <a:pt x="5344358" y="452761"/>
                  </a:lnTo>
                  <a:lnTo>
                    <a:pt x="5069150" y="470517"/>
                  </a:lnTo>
                  <a:lnTo>
                    <a:pt x="4882719" y="488272"/>
                  </a:lnTo>
                  <a:lnTo>
                    <a:pt x="4580878" y="435006"/>
                  </a:lnTo>
                  <a:lnTo>
                    <a:pt x="4332303" y="426128"/>
                  </a:lnTo>
                  <a:lnTo>
                    <a:pt x="4119239" y="417251"/>
                  </a:lnTo>
                  <a:lnTo>
                    <a:pt x="3879542" y="461639"/>
                  </a:lnTo>
                  <a:lnTo>
                    <a:pt x="3648723" y="585926"/>
                  </a:lnTo>
                  <a:lnTo>
                    <a:pt x="3471169" y="692458"/>
                  </a:lnTo>
                  <a:lnTo>
                    <a:pt x="3320249" y="763480"/>
                  </a:lnTo>
                  <a:lnTo>
                    <a:pt x="3160451" y="896645"/>
                  </a:lnTo>
                  <a:lnTo>
                    <a:pt x="2947387" y="976544"/>
                  </a:lnTo>
                  <a:lnTo>
                    <a:pt x="2725445" y="896645"/>
                  </a:lnTo>
                  <a:lnTo>
                    <a:pt x="2494625" y="852256"/>
                  </a:lnTo>
                  <a:lnTo>
                    <a:pt x="2299317" y="852256"/>
                  </a:lnTo>
                  <a:lnTo>
                    <a:pt x="2121763" y="861134"/>
                  </a:lnTo>
                  <a:lnTo>
                    <a:pt x="1979721" y="878889"/>
                  </a:lnTo>
                  <a:lnTo>
                    <a:pt x="1846556" y="870012"/>
                  </a:lnTo>
                  <a:lnTo>
                    <a:pt x="1722268" y="798990"/>
                  </a:lnTo>
                  <a:lnTo>
                    <a:pt x="1677880" y="772357"/>
                  </a:lnTo>
                  <a:lnTo>
                    <a:pt x="1500326" y="781235"/>
                  </a:lnTo>
                  <a:lnTo>
                    <a:pt x="1367161" y="727969"/>
                  </a:lnTo>
                  <a:lnTo>
                    <a:pt x="1287262" y="621437"/>
                  </a:lnTo>
                  <a:lnTo>
                    <a:pt x="1233996" y="426128"/>
                  </a:lnTo>
                  <a:lnTo>
                    <a:pt x="1109709" y="346229"/>
                  </a:lnTo>
                  <a:lnTo>
                    <a:pt x="976544" y="319596"/>
                  </a:lnTo>
                  <a:lnTo>
                    <a:pt x="905523" y="443884"/>
                  </a:lnTo>
                  <a:lnTo>
                    <a:pt x="878890" y="648070"/>
                  </a:lnTo>
                  <a:lnTo>
                    <a:pt x="656948" y="790113"/>
                  </a:lnTo>
                  <a:lnTo>
                    <a:pt x="479394" y="861134"/>
                  </a:lnTo>
                  <a:lnTo>
                    <a:pt x="301841" y="852256"/>
                  </a:lnTo>
                  <a:lnTo>
                    <a:pt x="0" y="754602"/>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p:cNvSpPr/>
            <p:nvPr/>
          </p:nvSpPr>
          <p:spPr>
            <a:xfrm>
              <a:off x="4295955" y="1130060"/>
              <a:ext cx="1423358" cy="483080"/>
            </a:xfrm>
            <a:custGeom>
              <a:avLst/>
              <a:gdLst>
                <a:gd name="connsiteX0" fmla="*/ 0 w 1423358"/>
                <a:gd name="connsiteY0" fmla="*/ 0 h 483080"/>
                <a:gd name="connsiteX1" fmla="*/ 198407 w 1423358"/>
                <a:gd name="connsiteY1" fmla="*/ 34506 h 483080"/>
                <a:gd name="connsiteX2" fmla="*/ 465826 w 1423358"/>
                <a:gd name="connsiteY2" fmla="*/ 94891 h 483080"/>
                <a:gd name="connsiteX3" fmla="*/ 638354 w 1423358"/>
                <a:gd name="connsiteY3" fmla="*/ 181155 h 483080"/>
                <a:gd name="connsiteX4" fmla="*/ 871268 w 1423358"/>
                <a:gd name="connsiteY4" fmla="*/ 258793 h 483080"/>
                <a:gd name="connsiteX5" fmla="*/ 1164566 w 1423358"/>
                <a:gd name="connsiteY5" fmla="*/ 353683 h 483080"/>
                <a:gd name="connsiteX6" fmla="*/ 1423358 w 1423358"/>
                <a:gd name="connsiteY6" fmla="*/ 483080 h 4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358" h="483080">
                  <a:moveTo>
                    <a:pt x="0" y="0"/>
                  </a:moveTo>
                  <a:lnTo>
                    <a:pt x="198407" y="34506"/>
                  </a:lnTo>
                  <a:lnTo>
                    <a:pt x="465826" y="94891"/>
                  </a:lnTo>
                  <a:lnTo>
                    <a:pt x="638354" y="181155"/>
                  </a:lnTo>
                  <a:lnTo>
                    <a:pt x="871268" y="258793"/>
                  </a:lnTo>
                  <a:lnTo>
                    <a:pt x="1164566" y="353683"/>
                  </a:lnTo>
                  <a:lnTo>
                    <a:pt x="1423358" y="483080"/>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623758" y="1086928"/>
              <a:ext cx="1578634" cy="465827"/>
            </a:xfrm>
            <a:custGeom>
              <a:avLst/>
              <a:gdLst>
                <a:gd name="connsiteX0" fmla="*/ 0 w 1578634"/>
                <a:gd name="connsiteY0" fmla="*/ 0 h 465827"/>
                <a:gd name="connsiteX1" fmla="*/ 258793 w 1578634"/>
                <a:gd name="connsiteY1" fmla="*/ 69012 h 465827"/>
                <a:gd name="connsiteX2" fmla="*/ 517585 w 1578634"/>
                <a:gd name="connsiteY2" fmla="*/ 129397 h 465827"/>
                <a:gd name="connsiteX3" fmla="*/ 819510 w 1578634"/>
                <a:gd name="connsiteY3" fmla="*/ 258793 h 465827"/>
                <a:gd name="connsiteX4" fmla="*/ 1207699 w 1578634"/>
                <a:gd name="connsiteY4" fmla="*/ 396815 h 465827"/>
                <a:gd name="connsiteX5" fmla="*/ 1578634 w 1578634"/>
                <a:gd name="connsiteY5" fmla="*/ 465827 h 46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634" h="465827">
                  <a:moveTo>
                    <a:pt x="0" y="0"/>
                  </a:moveTo>
                  <a:lnTo>
                    <a:pt x="258793" y="69012"/>
                  </a:lnTo>
                  <a:lnTo>
                    <a:pt x="517585" y="129397"/>
                  </a:lnTo>
                  <a:lnTo>
                    <a:pt x="819510" y="258793"/>
                  </a:lnTo>
                  <a:lnTo>
                    <a:pt x="1207699" y="396815"/>
                  </a:lnTo>
                  <a:lnTo>
                    <a:pt x="1578634" y="465827"/>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3597215" y="1552755"/>
              <a:ext cx="629728" cy="86264"/>
            </a:xfrm>
            <a:custGeom>
              <a:avLst/>
              <a:gdLst>
                <a:gd name="connsiteX0" fmla="*/ 0 w 629728"/>
                <a:gd name="connsiteY0" fmla="*/ 0 h 86264"/>
                <a:gd name="connsiteX1" fmla="*/ 310551 w 629728"/>
                <a:gd name="connsiteY1" fmla="*/ 17253 h 86264"/>
                <a:gd name="connsiteX2" fmla="*/ 629728 w 629728"/>
                <a:gd name="connsiteY2" fmla="*/ 86264 h 86264"/>
              </a:gdLst>
              <a:ahLst/>
              <a:cxnLst>
                <a:cxn ang="0">
                  <a:pos x="connsiteX0" y="connsiteY0"/>
                </a:cxn>
                <a:cxn ang="0">
                  <a:pos x="connsiteX1" y="connsiteY1"/>
                </a:cxn>
                <a:cxn ang="0">
                  <a:pos x="connsiteX2" y="connsiteY2"/>
                </a:cxn>
              </a:cxnLst>
              <a:rect l="l" t="t" r="r" b="b"/>
              <a:pathLst>
                <a:path w="629728" h="86264">
                  <a:moveTo>
                    <a:pt x="0" y="0"/>
                  </a:moveTo>
                  <a:lnTo>
                    <a:pt x="310551" y="17253"/>
                  </a:lnTo>
                  <a:lnTo>
                    <a:pt x="629728" y="86264"/>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3985404" y="2130725"/>
              <a:ext cx="776377" cy="138022"/>
            </a:xfrm>
            <a:custGeom>
              <a:avLst/>
              <a:gdLst>
                <a:gd name="connsiteX0" fmla="*/ 0 w 776377"/>
                <a:gd name="connsiteY0" fmla="*/ 0 h 138022"/>
                <a:gd name="connsiteX1" fmla="*/ 198407 w 776377"/>
                <a:gd name="connsiteY1" fmla="*/ 25879 h 138022"/>
                <a:gd name="connsiteX2" fmla="*/ 431321 w 776377"/>
                <a:gd name="connsiteY2" fmla="*/ 34505 h 138022"/>
                <a:gd name="connsiteX3" fmla="*/ 595222 w 776377"/>
                <a:gd name="connsiteY3" fmla="*/ 69011 h 138022"/>
                <a:gd name="connsiteX4" fmla="*/ 776377 w 776377"/>
                <a:gd name="connsiteY4" fmla="*/ 138022 h 138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77" h="138022">
                  <a:moveTo>
                    <a:pt x="0" y="0"/>
                  </a:moveTo>
                  <a:lnTo>
                    <a:pt x="198407" y="25879"/>
                  </a:lnTo>
                  <a:lnTo>
                    <a:pt x="431321" y="34505"/>
                  </a:lnTo>
                  <a:lnTo>
                    <a:pt x="595222" y="69011"/>
                  </a:lnTo>
                  <a:lnTo>
                    <a:pt x="776377" y="138022"/>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4226943" y="1846053"/>
              <a:ext cx="931653" cy="172528"/>
            </a:xfrm>
            <a:custGeom>
              <a:avLst/>
              <a:gdLst>
                <a:gd name="connsiteX0" fmla="*/ 0 w 931653"/>
                <a:gd name="connsiteY0" fmla="*/ 0 h 172528"/>
                <a:gd name="connsiteX1" fmla="*/ 284672 w 931653"/>
                <a:gd name="connsiteY1" fmla="*/ 60385 h 172528"/>
                <a:gd name="connsiteX2" fmla="*/ 491706 w 931653"/>
                <a:gd name="connsiteY2" fmla="*/ 77638 h 172528"/>
                <a:gd name="connsiteX3" fmla="*/ 715993 w 931653"/>
                <a:gd name="connsiteY3" fmla="*/ 69011 h 172528"/>
                <a:gd name="connsiteX4" fmla="*/ 931653 w 931653"/>
                <a:gd name="connsiteY4" fmla="*/ 172528 h 172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653" h="172528">
                  <a:moveTo>
                    <a:pt x="0" y="0"/>
                  </a:moveTo>
                  <a:lnTo>
                    <a:pt x="284672" y="60385"/>
                  </a:lnTo>
                  <a:lnTo>
                    <a:pt x="491706" y="77638"/>
                  </a:lnTo>
                  <a:lnTo>
                    <a:pt x="715993" y="69011"/>
                  </a:lnTo>
                  <a:lnTo>
                    <a:pt x="931653" y="17252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4088921" y="1923691"/>
              <a:ext cx="1397479" cy="500332"/>
            </a:xfrm>
            <a:custGeom>
              <a:avLst/>
              <a:gdLst>
                <a:gd name="connsiteX0" fmla="*/ 0 w 1397479"/>
                <a:gd name="connsiteY0" fmla="*/ 0 h 500332"/>
                <a:gd name="connsiteX1" fmla="*/ 267419 w 1397479"/>
                <a:gd name="connsiteY1" fmla="*/ 77637 h 500332"/>
                <a:gd name="connsiteX2" fmla="*/ 621102 w 1397479"/>
                <a:gd name="connsiteY2" fmla="*/ 163901 h 500332"/>
                <a:gd name="connsiteX3" fmla="*/ 810883 w 1397479"/>
                <a:gd name="connsiteY3" fmla="*/ 207034 h 500332"/>
                <a:gd name="connsiteX4" fmla="*/ 1138687 w 1397479"/>
                <a:gd name="connsiteY4" fmla="*/ 388188 h 500332"/>
                <a:gd name="connsiteX5" fmla="*/ 1397479 w 1397479"/>
                <a:gd name="connsiteY5" fmla="*/ 500332 h 50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7479" h="500332">
                  <a:moveTo>
                    <a:pt x="0" y="0"/>
                  </a:moveTo>
                  <a:lnTo>
                    <a:pt x="267419" y="77637"/>
                  </a:lnTo>
                  <a:lnTo>
                    <a:pt x="621102" y="163901"/>
                  </a:lnTo>
                  <a:lnTo>
                    <a:pt x="810883" y="207034"/>
                  </a:lnTo>
                  <a:lnTo>
                    <a:pt x="1138687" y="388188"/>
                  </a:lnTo>
                  <a:lnTo>
                    <a:pt x="1397479" y="500332"/>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537494" y="1509623"/>
              <a:ext cx="1518249" cy="345056"/>
            </a:xfrm>
            <a:custGeom>
              <a:avLst/>
              <a:gdLst>
                <a:gd name="connsiteX0" fmla="*/ 0 w 1518249"/>
                <a:gd name="connsiteY0" fmla="*/ 0 h 345056"/>
                <a:gd name="connsiteX1" fmla="*/ 319178 w 1518249"/>
                <a:gd name="connsiteY1" fmla="*/ 43132 h 345056"/>
                <a:gd name="connsiteX2" fmla="*/ 733246 w 1518249"/>
                <a:gd name="connsiteY2" fmla="*/ 146649 h 345056"/>
                <a:gd name="connsiteX3" fmla="*/ 905774 w 1518249"/>
                <a:gd name="connsiteY3" fmla="*/ 207034 h 345056"/>
                <a:gd name="connsiteX4" fmla="*/ 1138687 w 1518249"/>
                <a:gd name="connsiteY4" fmla="*/ 258792 h 345056"/>
                <a:gd name="connsiteX5" fmla="*/ 1518249 w 1518249"/>
                <a:gd name="connsiteY5" fmla="*/ 345056 h 34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8249" h="345056">
                  <a:moveTo>
                    <a:pt x="0" y="0"/>
                  </a:moveTo>
                  <a:lnTo>
                    <a:pt x="319178" y="43132"/>
                  </a:lnTo>
                  <a:lnTo>
                    <a:pt x="733246" y="146649"/>
                  </a:lnTo>
                  <a:lnTo>
                    <a:pt x="905774" y="207034"/>
                  </a:lnTo>
                  <a:lnTo>
                    <a:pt x="1138687" y="258792"/>
                  </a:lnTo>
                  <a:lnTo>
                    <a:pt x="1518249" y="345056"/>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6400800" y="1570008"/>
              <a:ext cx="1802921" cy="370935"/>
            </a:xfrm>
            <a:custGeom>
              <a:avLst/>
              <a:gdLst>
                <a:gd name="connsiteX0" fmla="*/ 0 w 1802921"/>
                <a:gd name="connsiteY0" fmla="*/ 0 h 370935"/>
                <a:gd name="connsiteX1" fmla="*/ 491706 w 1802921"/>
                <a:gd name="connsiteY1" fmla="*/ 181154 h 370935"/>
                <a:gd name="connsiteX2" fmla="*/ 828136 w 1802921"/>
                <a:gd name="connsiteY2" fmla="*/ 250166 h 370935"/>
                <a:gd name="connsiteX3" fmla="*/ 1293962 w 1802921"/>
                <a:gd name="connsiteY3" fmla="*/ 293298 h 370935"/>
                <a:gd name="connsiteX4" fmla="*/ 1802921 w 1802921"/>
                <a:gd name="connsiteY4" fmla="*/ 370935 h 370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921" h="370935">
                  <a:moveTo>
                    <a:pt x="0" y="0"/>
                  </a:moveTo>
                  <a:lnTo>
                    <a:pt x="491706" y="181154"/>
                  </a:lnTo>
                  <a:lnTo>
                    <a:pt x="828136" y="250166"/>
                  </a:lnTo>
                  <a:lnTo>
                    <a:pt x="1293962" y="293298"/>
                  </a:lnTo>
                  <a:lnTo>
                    <a:pt x="1802921" y="370935"/>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2456" y="1049867"/>
            <a:ext cx="877569"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Subsidence and Land Loss</a:t>
            </a:r>
          </a:p>
        </p:txBody>
      </p:sp>
      <p:sp>
        <p:nvSpPr>
          <p:cNvPr id="37" name="TextBox 36"/>
          <p:cNvSpPr txBox="1"/>
          <p:nvPr/>
        </p:nvSpPr>
        <p:spPr>
          <a:xfrm>
            <a:off x="6822963" y="6262983"/>
            <a:ext cx="1677062" cy="246221"/>
          </a:xfrm>
          <a:prstGeom prst="rect">
            <a:avLst/>
          </a:prstGeom>
          <a:solidFill>
            <a:schemeClr val="tx1"/>
          </a:solidFill>
        </p:spPr>
        <p:txBody>
          <a:bodyPr wrap="none" rtlCol="0">
            <a:spAutoFit/>
          </a:bodyPr>
          <a:lstStyle/>
          <a:p>
            <a:r>
              <a:rPr lang="en-US" sz="1000" dirty="0">
                <a:solidFill>
                  <a:schemeClr val="bg1"/>
                </a:solidFill>
              </a:rPr>
              <a:t>COUVILLION, et.al., 2011</a:t>
            </a:r>
          </a:p>
        </p:txBody>
      </p:sp>
    </p:spTree>
    <p:extLst>
      <p:ext uri="{BB962C8B-B14F-4D97-AF65-F5344CB8AC3E}">
        <p14:creationId xmlns:p14="http://schemas.microsoft.com/office/powerpoint/2010/main" val="94658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056" y="1069848"/>
            <a:ext cx="8390780" cy="5613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Isosceles Triangle 1"/>
          <p:cNvSpPr/>
          <p:nvPr/>
        </p:nvSpPr>
        <p:spPr>
          <a:xfrm rot="10094497">
            <a:off x="3431078" y="1824645"/>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9663120">
            <a:off x="2566630" y="1923312"/>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rot="11489229">
            <a:off x="5233490" y="1909453"/>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rot="11823301">
            <a:off x="6207765" y="2216765"/>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10800000">
            <a:off x="4769326" y="2731764"/>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4953000" y="2960365"/>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10800000">
            <a:off x="5410200" y="3276600"/>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rot="12214522">
            <a:off x="6017114" y="3553937"/>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10800000">
            <a:off x="6019496" y="3390900"/>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10404019">
            <a:off x="6696074" y="3839847"/>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rot="10568092">
            <a:off x="7439229" y="3654255"/>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0105128">
            <a:off x="4191000" y="2953222"/>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rot="9429988">
            <a:off x="3581400" y="2514600"/>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rot="12988960">
            <a:off x="3807619" y="3188493"/>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rot="9939034">
            <a:off x="3132454" y="3048000"/>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rot="9937545">
            <a:off x="3132280" y="3596805"/>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rot="9984328">
            <a:off x="4197874" y="3597270"/>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p:nvSpPr>
        <p:spPr>
          <a:xfrm rot="10249882">
            <a:off x="5234731" y="3604096"/>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rot="13201188">
            <a:off x="5806176" y="3747913"/>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1585006">
            <a:off x="4926315" y="3967984"/>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rot="12055226">
            <a:off x="5756983" y="4196582"/>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rot="11144631">
            <a:off x="3703311" y="4351287"/>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p:nvSpPr>
        <p:spPr>
          <a:xfrm rot="11493228">
            <a:off x="4598686" y="4435700"/>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rot="10988550">
            <a:off x="3476143" y="4481688"/>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10800000">
            <a:off x="5608587" y="4559920"/>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rot="9984328">
            <a:off x="5798485" y="4776639"/>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rot="11218459">
            <a:off x="2138226" y="3503777"/>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rot="9526187">
            <a:off x="916644" y="3764398"/>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p:cNvSpPr/>
          <p:nvPr/>
        </p:nvSpPr>
        <p:spPr>
          <a:xfrm rot="9937545">
            <a:off x="2175354" y="3769582"/>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p:cNvSpPr/>
          <p:nvPr/>
        </p:nvSpPr>
        <p:spPr>
          <a:xfrm rot="9937545">
            <a:off x="541666" y="4162413"/>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rot="10633913">
            <a:off x="2511900" y="4329880"/>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rot="7602372">
            <a:off x="1030012" y="4578469"/>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p:cNvSpPr/>
          <p:nvPr/>
        </p:nvSpPr>
        <p:spPr>
          <a:xfrm rot="9937545">
            <a:off x="2425639" y="4541070"/>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rot="9317595">
            <a:off x="1129697" y="4765677"/>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p:cNvSpPr/>
          <p:nvPr/>
        </p:nvSpPr>
        <p:spPr>
          <a:xfrm rot="456501">
            <a:off x="1086889" y="5207792"/>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p:cNvSpPr/>
          <p:nvPr/>
        </p:nvSpPr>
        <p:spPr>
          <a:xfrm rot="1750926">
            <a:off x="1759638" y="5186905"/>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p:cNvSpPr/>
          <p:nvPr/>
        </p:nvSpPr>
        <p:spPr>
          <a:xfrm rot="205878">
            <a:off x="2288212" y="5577840"/>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p:cNvSpPr/>
          <p:nvPr/>
        </p:nvSpPr>
        <p:spPr>
          <a:xfrm rot="21332361">
            <a:off x="1180235" y="5678424"/>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p:cNvSpPr/>
          <p:nvPr/>
        </p:nvSpPr>
        <p:spPr>
          <a:xfrm rot="205878">
            <a:off x="3094355" y="5618153"/>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p:cNvSpPr/>
          <p:nvPr/>
        </p:nvSpPr>
        <p:spPr>
          <a:xfrm rot="19104105">
            <a:off x="4063224" y="5431536"/>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p:cNvSpPr/>
          <p:nvPr/>
        </p:nvSpPr>
        <p:spPr>
          <a:xfrm>
            <a:off x="5110580" y="5276847"/>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p:cNvSpPr/>
          <p:nvPr/>
        </p:nvSpPr>
        <p:spPr>
          <a:xfrm rot="20085399">
            <a:off x="6003809" y="5276847"/>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p:cNvSpPr/>
          <p:nvPr/>
        </p:nvSpPr>
        <p:spPr>
          <a:xfrm rot="19442280">
            <a:off x="6743530" y="5250602"/>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p:cNvSpPr/>
          <p:nvPr/>
        </p:nvSpPr>
        <p:spPr>
          <a:xfrm rot="12370426">
            <a:off x="6638566" y="4576148"/>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p:cNvSpPr/>
          <p:nvPr/>
        </p:nvSpPr>
        <p:spPr>
          <a:xfrm rot="20445691">
            <a:off x="6525655" y="4827349"/>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p:cNvSpPr/>
          <p:nvPr/>
        </p:nvSpPr>
        <p:spPr>
          <a:xfrm rot="9395564">
            <a:off x="1662731" y="2519435"/>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p:cNvSpPr/>
          <p:nvPr/>
        </p:nvSpPr>
        <p:spPr>
          <a:xfrm rot="9736224">
            <a:off x="1378564" y="2309429"/>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p:cNvSpPr/>
          <p:nvPr/>
        </p:nvSpPr>
        <p:spPr>
          <a:xfrm rot="10126059">
            <a:off x="1459524" y="2984344"/>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50"/>
          <p:cNvSpPr/>
          <p:nvPr/>
        </p:nvSpPr>
        <p:spPr>
          <a:xfrm rot="10584628">
            <a:off x="925544" y="3479100"/>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51"/>
          <p:cNvSpPr/>
          <p:nvPr/>
        </p:nvSpPr>
        <p:spPr>
          <a:xfrm rot="9395564">
            <a:off x="2495170" y="2867745"/>
            <a:ext cx="76200" cy="76200"/>
          </a:xfrm>
          <a:prstGeom prst="triangle">
            <a:avLst/>
          </a:prstGeom>
          <a:solidFill>
            <a:schemeClr val="bg1"/>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677635" y="3318804"/>
            <a:ext cx="6438640" cy="2339714"/>
            <a:chOff x="677635" y="3318804"/>
            <a:chExt cx="6438640" cy="2339714"/>
          </a:xfrm>
        </p:grpSpPr>
        <p:sp>
          <p:nvSpPr>
            <p:cNvPr id="55" name="TextBox 54"/>
            <p:cNvSpPr txBox="1"/>
            <p:nvPr/>
          </p:nvSpPr>
          <p:spPr>
            <a:xfrm rot="20744074">
              <a:off x="677635" y="4087646"/>
              <a:ext cx="808204" cy="158423"/>
            </a:xfrm>
            <a:prstGeom prst="rect">
              <a:avLst/>
            </a:prstGeom>
            <a:solidFill>
              <a:sysClr val="window" lastClr="FFFFFF"/>
            </a:solidFill>
          </p:spPr>
          <p:txBody>
            <a:bodyPr wrap="none" lIns="9144" tIns="9144" rIns="9144" bIns="914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a:rPr>
                <a:t>Lake Hatch Fault</a:t>
              </a:r>
            </a:p>
          </p:txBody>
        </p:sp>
        <p:sp>
          <p:nvSpPr>
            <p:cNvPr id="57" name="TextBox 56"/>
            <p:cNvSpPr txBox="1"/>
            <p:nvPr/>
          </p:nvSpPr>
          <p:spPr>
            <a:xfrm>
              <a:off x="5123056" y="4260656"/>
              <a:ext cx="622551" cy="158423"/>
            </a:xfrm>
            <a:prstGeom prst="rect">
              <a:avLst/>
            </a:prstGeom>
            <a:solidFill>
              <a:sysClr val="window" lastClr="FFFFFF"/>
            </a:solidFill>
          </p:spPr>
          <p:txBody>
            <a:bodyPr wrap="none" lIns="9144" tIns="9144" rIns="9144" bIns="914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a:rPr>
                <a:t>Empire Fault</a:t>
              </a:r>
            </a:p>
          </p:txBody>
        </p:sp>
        <p:sp>
          <p:nvSpPr>
            <p:cNvPr id="58" name="TextBox 57"/>
            <p:cNvSpPr txBox="1"/>
            <p:nvPr/>
          </p:nvSpPr>
          <p:spPr>
            <a:xfrm rot="21301006">
              <a:off x="5419959" y="4860727"/>
              <a:ext cx="833251" cy="158423"/>
            </a:xfrm>
            <a:prstGeom prst="rect">
              <a:avLst/>
            </a:prstGeom>
            <a:solidFill>
              <a:sysClr val="window" lastClr="FFFFFF"/>
            </a:solidFill>
          </p:spPr>
          <p:txBody>
            <a:bodyPr wrap="none" lIns="9144" tIns="9144" rIns="9144" bIns="914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a:rPr>
                <a:t>Bastian Bay Fault</a:t>
              </a:r>
            </a:p>
          </p:txBody>
        </p:sp>
        <p:sp>
          <p:nvSpPr>
            <p:cNvPr id="59" name="TextBox 58"/>
            <p:cNvSpPr txBox="1"/>
            <p:nvPr/>
          </p:nvSpPr>
          <p:spPr>
            <a:xfrm rot="169869">
              <a:off x="4614211" y="3629634"/>
              <a:ext cx="588663" cy="158423"/>
            </a:xfrm>
            <a:prstGeom prst="rect">
              <a:avLst/>
            </a:prstGeom>
            <a:solidFill>
              <a:sysClr val="window" lastClr="FFFFFF"/>
            </a:solidFill>
          </p:spPr>
          <p:txBody>
            <a:bodyPr wrap="none" lIns="9144" tIns="9144" rIns="9144" bIns="914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a:rPr>
                <a:t>Lafitte Fault</a:t>
              </a:r>
            </a:p>
          </p:txBody>
        </p:sp>
        <p:sp>
          <p:nvSpPr>
            <p:cNvPr id="60" name="TextBox 59"/>
            <p:cNvSpPr txBox="1"/>
            <p:nvPr/>
          </p:nvSpPr>
          <p:spPr>
            <a:xfrm>
              <a:off x="4619186" y="5500095"/>
              <a:ext cx="811150" cy="158423"/>
            </a:xfrm>
            <a:prstGeom prst="rect">
              <a:avLst/>
            </a:prstGeom>
            <a:solidFill>
              <a:sysClr val="window" lastClr="FFFFFF"/>
            </a:solidFill>
          </p:spPr>
          <p:txBody>
            <a:bodyPr wrap="none" lIns="9144" tIns="9144" rIns="9144" bIns="914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a:rPr>
                <a:t>West Delta Fault</a:t>
              </a:r>
            </a:p>
          </p:txBody>
        </p:sp>
        <p:sp>
          <p:nvSpPr>
            <p:cNvPr id="61" name="TextBox 60"/>
            <p:cNvSpPr txBox="1"/>
            <p:nvPr/>
          </p:nvSpPr>
          <p:spPr>
            <a:xfrm rot="1207100">
              <a:off x="5415442" y="3940639"/>
              <a:ext cx="721271" cy="158423"/>
            </a:xfrm>
            <a:prstGeom prst="rect">
              <a:avLst/>
            </a:prstGeom>
            <a:solidFill>
              <a:sysClr val="window" lastClr="FFFFFF"/>
            </a:solidFill>
          </p:spPr>
          <p:txBody>
            <a:bodyPr wrap="none" lIns="9144" tIns="9144" rIns="9144" bIns="914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a:rPr>
                <a:t>Magnolia Fault</a:t>
              </a:r>
            </a:p>
          </p:txBody>
        </p:sp>
        <p:sp>
          <p:nvSpPr>
            <p:cNvPr id="62" name="TextBox 61"/>
            <p:cNvSpPr txBox="1"/>
            <p:nvPr/>
          </p:nvSpPr>
          <p:spPr>
            <a:xfrm rot="21421611">
              <a:off x="6384689" y="5478963"/>
              <a:ext cx="731586" cy="158423"/>
            </a:xfrm>
            <a:prstGeom prst="rect">
              <a:avLst/>
            </a:prstGeom>
            <a:solidFill>
              <a:sysClr val="window" lastClr="FFFFFF"/>
            </a:solidFill>
          </p:spPr>
          <p:txBody>
            <a:bodyPr wrap="none" lIns="9144" tIns="9144" rIns="9144" bIns="914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a:rPr>
                <a:t>West Bay Fault</a:t>
              </a:r>
            </a:p>
          </p:txBody>
        </p:sp>
        <p:sp>
          <p:nvSpPr>
            <p:cNvPr id="63" name="TextBox 62"/>
            <p:cNvSpPr txBox="1"/>
            <p:nvPr/>
          </p:nvSpPr>
          <p:spPr>
            <a:xfrm rot="21288393">
              <a:off x="2010816" y="4689539"/>
              <a:ext cx="1076366" cy="158423"/>
            </a:xfrm>
            <a:prstGeom prst="rect">
              <a:avLst/>
            </a:prstGeom>
            <a:solidFill>
              <a:sysClr val="window" lastClr="FFFFFF"/>
            </a:solidFill>
          </p:spPr>
          <p:txBody>
            <a:bodyPr wrap="none" lIns="9144" tIns="9144" rIns="9144" bIns="914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a:rPr>
                <a:t>Golden Meadow Fault</a:t>
              </a:r>
            </a:p>
          </p:txBody>
        </p:sp>
        <p:sp>
          <p:nvSpPr>
            <p:cNvPr id="56" name="TextBox 55"/>
            <p:cNvSpPr txBox="1"/>
            <p:nvPr/>
          </p:nvSpPr>
          <p:spPr>
            <a:xfrm rot="21152827">
              <a:off x="1672947" y="3318804"/>
              <a:ext cx="629919" cy="158423"/>
            </a:xfrm>
            <a:prstGeom prst="rect">
              <a:avLst/>
            </a:prstGeom>
            <a:solidFill>
              <a:sysClr val="window" lastClr="FFFFFF"/>
            </a:solidFill>
          </p:spPr>
          <p:txBody>
            <a:bodyPr wrap="none" lIns="9144" tIns="9144" rIns="9144" bIns="914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a:rPr>
                <a:t>Houma Fault</a:t>
              </a:r>
            </a:p>
          </p:txBody>
        </p:sp>
      </p:grpSp>
      <p:sp>
        <p:nvSpPr>
          <p:cNvPr id="176" name="TextBox 175"/>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Subsidence and Land Loss</a:t>
            </a:r>
          </a:p>
        </p:txBody>
      </p:sp>
    </p:spTree>
    <p:extLst>
      <p:ext uri="{BB962C8B-B14F-4D97-AF65-F5344CB8AC3E}">
        <p14:creationId xmlns:p14="http://schemas.microsoft.com/office/powerpoint/2010/main" val="28692697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rot="16200000">
            <a:off x="5625903" y="3365236"/>
            <a:ext cx="5062994" cy="923322"/>
          </a:xfrm>
          <a:prstGeom prst="rect">
            <a:avLst/>
          </a:prstGeom>
          <a:solidFill>
            <a:srgbClr val="00002E"/>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57199" y="5705475"/>
            <a:ext cx="4572001" cy="652921"/>
          </a:xfrm>
          <a:prstGeom prst="rect">
            <a:avLst/>
          </a:prstGeom>
          <a:solidFill>
            <a:srgbClr val="00005C"/>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Users\cmclindon\Desktop\Mississippi Delt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7" r="3004" b="2283"/>
          <a:stretch/>
        </p:blipFill>
        <p:spPr bwMode="auto">
          <a:xfrm rot="470284">
            <a:off x="534673" y="538606"/>
            <a:ext cx="7731181" cy="57095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36486" y="178989"/>
            <a:ext cx="3998210" cy="584775"/>
          </a:xfrm>
          <a:prstGeom prst="rect">
            <a:avLst/>
          </a:prstGeom>
          <a:noFill/>
        </p:spPr>
        <p:txBody>
          <a:bodyPr wrap="none" rtlCol="0">
            <a:spAutoFit/>
          </a:bodyPr>
          <a:lstStyle/>
          <a:p>
            <a:pPr algn="ctr"/>
            <a:r>
              <a:rPr lang="en-US" sz="2000" dirty="0"/>
              <a:t>Land Loss in Southeast Louisiana</a:t>
            </a:r>
            <a:endParaRPr lang="en-US" dirty="0"/>
          </a:p>
          <a:p>
            <a:pPr algn="ctr"/>
            <a:endParaRPr lang="en-US" sz="12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64592"/>
            <a:ext cx="7857059" cy="90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6358396"/>
            <a:ext cx="5248275" cy="332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1097"/>
            <a:ext cx="1923243" cy="155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2850" y="6702552"/>
            <a:ext cx="1923243" cy="155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304805" y="3881637"/>
            <a:ext cx="5248275" cy="275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rot="393912">
            <a:off x="3210512" y="1708323"/>
            <a:ext cx="901938" cy="228599"/>
          </a:xfrm>
          <a:prstGeom prst="rect">
            <a:avLst/>
          </a:prstGeom>
          <a:solidFill>
            <a:srgbClr val="00005C"/>
          </a:solid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384830" y="3359088"/>
            <a:ext cx="5927190" cy="518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oup 19"/>
          <p:cNvGrpSpPr/>
          <p:nvPr/>
        </p:nvGrpSpPr>
        <p:grpSpPr>
          <a:xfrm>
            <a:off x="639192" y="3195961"/>
            <a:ext cx="6613864" cy="2831977"/>
            <a:chOff x="639192" y="3195961"/>
            <a:chExt cx="6613864" cy="2831977"/>
          </a:xfrm>
        </p:grpSpPr>
        <p:sp>
          <p:nvSpPr>
            <p:cNvPr id="23" name="Freeform 22"/>
            <p:cNvSpPr/>
            <p:nvPr/>
          </p:nvSpPr>
          <p:spPr>
            <a:xfrm>
              <a:off x="683581" y="3888419"/>
              <a:ext cx="541537" cy="88777"/>
            </a:xfrm>
            <a:custGeom>
              <a:avLst/>
              <a:gdLst>
                <a:gd name="connsiteX0" fmla="*/ 0 w 541537"/>
                <a:gd name="connsiteY0" fmla="*/ 88777 h 88777"/>
                <a:gd name="connsiteX1" fmla="*/ 150920 w 541537"/>
                <a:gd name="connsiteY1" fmla="*/ 26633 h 88777"/>
                <a:gd name="connsiteX2" fmla="*/ 328473 w 541537"/>
                <a:gd name="connsiteY2" fmla="*/ 0 h 88777"/>
                <a:gd name="connsiteX3" fmla="*/ 541537 w 541537"/>
                <a:gd name="connsiteY3" fmla="*/ 0 h 88777"/>
              </a:gdLst>
              <a:ahLst/>
              <a:cxnLst>
                <a:cxn ang="0">
                  <a:pos x="connsiteX0" y="connsiteY0"/>
                </a:cxn>
                <a:cxn ang="0">
                  <a:pos x="connsiteX1" y="connsiteY1"/>
                </a:cxn>
                <a:cxn ang="0">
                  <a:pos x="connsiteX2" y="connsiteY2"/>
                </a:cxn>
                <a:cxn ang="0">
                  <a:pos x="connsiteX3" y="connsiteY3"/>
                </a:cxn>
              </a:cxnLst>
              <a:rect l="l" t="t" r="r" b="b"/>
              <a:pathLst>
                <a:path w="541537" h="88777">
                  <a:moveTo>
                    <a:pt x="0" y="88777"/>
                  </a:moveTo>
                  <a:lnTo>
                    <a:pt x="150920" y="26633"/>
                  </a:lnTo>
                  <a:lnTo>
                    <a:pt x="328473" y="0"/>
                  </a:lnTo>
                  <a:lnTo>
                    <a:pt x="541537" y="0"/>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683581" y="3888419"/>
              <a:ext cx="541537" cy="88777"/>
            </a:xfrm>
            <a:custGeom>
              <a:avLst/>
              <a:gdLst>
                <a:gd name="connsiteX0" fmla="*/ 0 w 541537"/>
                <a:gd name="connsiteY0" fmla="*/ 88777 h 88777"/>
                <a:gd name="connsiteX1" fmla="*/ 150920 w 541537"/>
                <a:gd name="connsiteY1" fmla="*/ 26633 h 88777"/>
                <a:gd name="connsiteX2" fmla="*/ 328473 w 541537"/>
                <a:gd name="connsiteY2" fmla="*/ 0 h 88777"/>
                <a:gd name="connsiteX3" fmla="*/ 541537 w 541537"/>
                <a:gd name="connsiteY3" fmla="*/ 0 h 88777"/>
              </a:gdLst>
              <a:ahLst/>
              <a:cxnLst>
                <a:cxn ang="0">
                  <a:pos x="connsiteX0" y="connsiteY0"/>
                </a:cxn>
                <a:cxn ang="0">
                  <a:pos x="connsiteX1" y="connsiteY1"/>
                </a:cxn>
                <a:cxn ang="0">
                  <a:pos x="connsiteX2" y="connsiteY2"/>
                </a:cxn>
                <a:cxn ang="0">
                  <a:pos x="connsiteX3" y="connsiteY3"/>
                </a:cxn>
              </a:cxnLst>
              <a:rect l="l" t="t" r="r" b="b"/>
              <a:pathLst>
                <a:path w="541537" h="88777">
                  <a:moveTo>
                    <a:pt x="0" y="88777"/>
                  </a:moveTo>
                  <a:lnTo>
                    <a:pt x="150920" y="26633"/>
                  </a:lnTo>
                  <a:lnTo>
                    <a:pt x="328473" y="0"/>
                  </a:lnTo>
                  <a:lnTo>
                    <a:pt x="541537" y="0"/>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701336" y="3986074"/>
              <a:ext cx="1562470" cy="639192"/>
            </a:xfrm>
            <a:custGeom>
              <a:avLst/>
              <a:gdLst>
                <a:gd name="connsiteX0" fmla="*/ 0 w 1562470"/>
                <a:gd name="connsiteY0" fmla="*/ 639192 h 639192"/>
                <a:gd name="connsiteX1" fmla="*/ 124287 w 1562470"/>
                <a:gd name="connsiteY1" fmla="*/ 568171 h 639192"/>
                <a:gd name="connsiteX2" fmla="*/ 213064 w 1562470"/>
                <a:gd name="connsiteY2" fmla="*/ 541538 h 639192"/>
                <a:gd name="connsiteX3" fmla="*/ 443883 w 1562470"/>
                <a:gd name="connsiteY3" fmla="*/ 532660 h 639192"/>
                <a:gd name="connsiteX4" fmla="*/ 603681 w 1562470"/>
                <a:gd name="connsiteY4" fmla="*/ 479394 h 639192"/>
                <a:gd name="connsiteX5" fmla="*/ 736847 w 1562470"/>
                <a:gd name="connsiteY5" fmla="*/ 399495 h 639192"/>
                <a:gd name="connsiteX6" fmla="*/ 941033 w 1562470"/>
                <a:gd name="connsiteY6" fmla="*/ 337351 h 639192"/>
                <a:gd name="connsiteX7" fmla="*/ 1109709 w 1562470"/>
                <a:gd name="connsiteY7" fmla="*/ 310718 h 639192"/>
                <a:gd name="connsiteX8" fmla="*/ 1242874 w 1562470"/>
                <a:gd name="connsiteY8" fmla="*/ 284085 h 639192"/>
                <a:gd name="connsiteX9" fmla="*/ 1331650 w 1562470"/>
                <a:gd name="connsiteY9" fmla="*/ 177553 h 639192"/>
                <a:gd name="connsiteX10" fmla="*/ 1367161 w 1562470"/>
                <a:gd name="connsiteY10" fmla="*/ 97654 h 639192"/>
                <a:gd name="connsiteX11" fmla="*/ 1420427 w 1562470"/>
                <a:gd name="connsiteY11" fmla="*/ 71021 h 639192"/>
                <a:gd name="connsiteX12" fmla="*/ 1562470 w 1562470"/>
                <a:gd name="connsiteY12" fmla="*/ 0 h 63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2470" h="639192">
                  <a:moveTo>
                    <a:pt x="0" y="639192"/>
                  </a:moveTo>
                  <a:lnTo>
                    <a:pt x="124287" y="568171"/>
                  </a:lnTo>
                  <a:lnTo>
                    <a:pt x="213064" y="541538"/>
                  </a:lnTo>
                  <a:lnTo>
                    <a:pt x="443883" y="532660"/>
                  </a:lnTo>
                  <a:lnTo>
                    <a:pt x="603681" y="479394"/>
                  </a:lnTo>
                  <a:lnTo>
                    <a:pt x="736847" y="399495"/>
                  </a:lnTo>
                  <a:lnTo>
                    <a:pt x="941033" y="337351"/>
                  </a:lnTo>
                  <a:lnTo>
                    <a:pt x="1109709" y="310718"/>
                  </a:lnTo>
                  <a:lnTo>
                    <a:pt x="1242874" y="284085"/>
                  </a:lnTo>
                  <a:lnTo>
                    <a:pt x="1331650" y="177553"/>
                  </a:lnTo>
                  <a:lnTo>
                    <a:pt x="1367161" y="97654"/>
                  </a:lnTo>
                  <a:lnTo>
                    <a:pt x="1420427" y="71021"/>
                  </a:lnTo>
                  <a:lnTo>
                    <a:pt x="1562470" y="0"/>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2166151" y="4208016"/>
              <a:ext cx="1935332" cy="186431"/>
            </a:xfrm>
            <a:custGeom>
              <a:avLst/>
              <a:gdLst>
                <a:gd name="connsiteX0" fmla="*/ 0 w 1935332"/>
                <a:gd name="connsiteY0" fmla="*/ 106532 h 186431"/>
                <a:gd name="connsiteX1" fmla="*/ 195309 w 1935332"/>
                <a:gd name="connsiteY1" fmla="*/ 26633 h 186431"/>
                <a:gd name="connsiteX2" fmla="*/ 417251 w 1935332"/>
                <a:gd name="connsiteY2" fmla="*/ 0 h 186431"/>
                <a:gd name="connsiteX3" fmla="*/ 639193 w 1935332"/>
                <a:gd name="connsiteY3" fmla="*/ 53266 h 186431"/>
                <a:gd name="connsiteX4" fmla="*/ 861134 w 1935332"/>
                <a:gd name="connsiteY4" fmla="*/ 88776 h 186431"/>
                <a:gd name="connsiteX5" fmla="*/ 1136342 w 1935332"/>
                <a:gd name="connsiteY5" fmla="*/ 115409 h 186431"/>
                <a:gd name="connsiteX6" fmla="*/ 1340529 w 1935332"/>
                <a:gd name="connsiteY6" fmla="*/ 133165 h 186431"/>
                <a:gd name="connsiteX7" fmla="*/ 1589103 w 1935332"/>
                <a:gd name="connsiteY7" fmla="*/ 150920 h 186431"/>
                <a:gd name="connsiteX8" fmla="*/ 1748901 w 1935332"/>
                <a:gd name="connsiteY8" fmla="*/ 177553 h 186431"/>
                <a:gd name="connsiteX9" fmla="*/ 1935332 w 1935332"/>
                <a:gd name="connsiteY9" fmla="*/ 186431 h 18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5332" h="186431">
                  <a:moveTo>
                    <a:pt x="0" y="106532"/>
                  </a:moveTo>
                  <a:lnTo>
                    <a:pt x="195309" y="26633"/>
                  </a:lnTo>
                  <a:lnTo>
                    <a:pt x="417251" y="0"/>
                  </a:lnTo>
                  <a:lnTo>
                    <a:pt x="639193" y="53266"/>
                  </a:lnTo>
                  <a:lnTo>
                    <a:pt x="861134" y="88776"/>
                  </a:lnTo>
                  <a:lnTo>
                    <a:pt x="1136342" y="115409"/>
                  </a:lnTo>
                  <a:lnTo>
                    <a:pt x="1340529" y="133165"/>
                  </a:lnTo>
                  <a:lnTo>
                    <a:pt x="1589103" y="150920"/>
                  </a:lnTo>
                  <a:lnTo>
                    <a:pt x="1748901" y="177553"/>
                  </a:lnTo>
                  <a:lnTo>
                    <a:pt x="1935332" y="186431"/>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1633491" y="4394447"/>
              <a:ext cx="1065321" cy="115409"/>
            </a:xfrm>
            <a:custGeom>
              <a:avLst/>
              <a:gdLst>
                <a:gd name="connsiteX0" fmla="*/ 0 w 1065321"/>
                <a:gd name="connsiteY0" fmla="*/ 0 h 115409"/>
                <a:gd name="connsiteX1" fmla="*/ 133165 w 1065321"/>
                <a:gd name="connsiteY1" fmla="*/ 71021 h 115409"/>
                <a:gd name="connsiteX2" fmla="*/ 310719 w 1065321"/>
                <a:gd name="connsiteY2" fmla="*/ 106532 h 115409"/>
                <a:gd name="connsiteX3" fmla="*/ 497150 w 1065321"/>
                <a:gd name="connsiteY3" fmla="*/ 115409 h 115409"/>
                <a:gd name="connsiteX4" fmla="*/ 692459 w 1065321"/>
                <a:gd name="connsiteY4" fmla="*/ 53266 h 115409"/>
                <a:gd name="connsiteX5" fmla="*/ 852257 w 1065321"/>
                <a:gd name="connsiteY5" fmla="*/ 8877 h 115409"/>
                <a:gd name="connsiteX6" fmla="*/ 1065321 w 1065321"/>
                <a:gd name="connsiteY6" fmla="*/ 44388 h 11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321" h="115409">
                  <a:moveTo>
                    <a:pt x="0" y="0"/>
                  </a:moveTo>
                  <a:lnTo>
                    <a:pt x="133165" y="71021"/>
                  </a:lnTo>
                  <a:lnTo>
                    <a:pt x="310719" y="106532"/>
                  </a:lnTo>
                  <a:lnTo>
                    <a:pt x="497150" y="115409"/>
                  </a:lnTo>
                  <a:lnTo>
                    <a:pt x="692459" y="53266"/>
                  </a:lnTo>
                  <a:lnTo>
                    <a:pt x="852257" y="8877"/>
                  </a:lnTo>
                  <a:lnTo>
                    <a:pt x="1065321" y="4438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3462291" y="4110361"/>
              <a:ext cx="488272" cy="133165"/>
            </a:xfrm>
            <a:custGeom>
              <a:avLst/>
              <a:gdLst>
                <a:gd name="connsiteX0" fmla="*/ 0 w 488272"/>
                <a:gd name="connsiteY0" fmla="*/ 0 h 133165"/>
                <a:gd name="connsiteX1" fmla="*/ 168676 w 488272"/>
                <a:gd name="connsiteY1" fmla="*/ 97655 h 133165"/>
                <a:gd name="connsiteX2" fmla="*/ 292963 w 488272"/>
                <a:gd name="connsiteY2" fmla="*/ 133165 h 133165"/>
                <a:gd name="connsiteX3" fmla="*/ 381740 w 488272"/>
                <a:gd name="connsiteY3" fmla="*/ 106532 h 133165"/>
                <a:gd name="connsiteX4" fmla="*/ 488272 w 488272"/>
                <a:gd name="connsiteY4" fmla="*/ 53266 h 13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72" h="133165">
                  <a:moveTo>
                    <a:pt x="0" y="0"/>
                  </a:moveTo>
                  <a:lnTo>
                    <a:pt x="168676" y="97655"/>
                  </a:lnTo>
                  <a:lnTo>
                    <a:pt x="292963" y="133165"/>
                  </a:lnTo>
                  <a:lnTo>
                    <a:pt x="381740" y="106532"/>
                  </a:lnTo>
                  <a:lnTo>
                    <a:pt x="488272" y="53266"/>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3755254" y="3453414"/>
              <a:ext cx="1269507" cy="97654"/>
            </a:xfrm>
            <a:custGeom>
              <a:avLst/>
              <a:gdLst>
                <a:gd name="connsiteX0" fmla="*/ 0 w 1269507"/>
                <a:gd name="connsiteY0" fmla="*/ 26633 h 97654"/>
                <a:gd name="connsiteX1" fmla="*/ 159798 w 1269507"/>
                <a:gd name="connsiteY1" fmla="*/ 97654 h 97654"/>
                <a:gd name="connsiteX2" fmla="*/ 337352 w 1269507"/>
                <a:gd name="connsiteY2" fmla="*/ 79899 h 97654"/>
                <a:gd name="connsiteX3" fmla="*/ 506028 w 1269507"/>
                <a:gd name="connsiteY3" fmla="*/ 0 h 97654"/>
                <a:gd name="connsiteX4" fmla="*/ 781235 w 1269507"/>
                <a:gd name="connsiteY4" fmla="*/ 8877 h 97654"/>
                <a:gd name="connsiteX5" fmla="*/ 949911 w 1269507"/>
                <a:gd name="connsiteY5" fmla="*/ 26633 h 97654"/>
                <a:gd name="connsiteX6" fmla="*/ 1065321 w 1269507"/>
                <a:gd name="connsiteY6" fmla="*/ 44388 h 97654"/>
                <a:gd name="connsiteX7" fmla="*/ 1269507 w 1269507"/>
                <a:gd name="connsiteY7" fmla="*/ 71021 h 9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9507" h="97654">
                  <a:moveTo>
                    <a:pt x="0" y="26633"/>
                  </a:moveTo>
                  <a:lnTo>
                    <a:pt x="159798" y="97654"/>
                  </a:lnTo>
                  <a:lnTo>
                    <a:pt x="337352" y="79899"/>
                  </a:lnTo>
                  <a:lnTo>
                    <a:pt x="506028" y="0"/>
                  </a:lnTo>
                  <a:lnTo>
                    <a:pt x="781235" y="8877"/>
                  </a:lnTo>
                  <a:lnTo>
                    <a:pt x="949911" y="26633"/>
                  </a:lnTo>
                  <a:lnTo>
                    <a:pt x="1065321" y="44388"/>
                  </a:lnTo>
                  <a:lnTo>
                    <a:pt x="1269507" y="71021"/>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918229" y="3195961"/>
              <a:ext cx="337352" cy="88777"/>
            </a:xfrm>
            <a:custGeom>
              <a:avLst/>
              <a:gdLst>
                <a:gd name="connsiteX0" fmla="*/ 337352 w 337352"/>
                <a:gd name="connsiteY0" fmla="*/ 0 h 88777"/>
                <a:gd name="connsiteX1" fmla="*/ 213064 w 337352"/>
                <a:gd name="connsiteY1" fmla="*/ 0 h 88777"/>
                <a:gd name="connsiteX2" fmla="*/ 124288 w 337352"/>
                <a:gd name="connsiteY2" fmla="*/ 17756 h 88777"/>
                <a:gd name="connsiteX3" fmla="*/ 0 w 337352"/>
                <a:gd name="connsiteY3" fmla="*/ 88777 h 88777"/>
              </a:gdLst>
              <a:ahLst/>
              <a:cxnLst>
                <a:cxn ang="0">
                  <a:pos x="connsiteX0" y="connsiteY0"/>
                </a:cxn>
                <a:cxn ang="0">
                  <a:pos x="connsiteX1" y="connsiteY1"/>
                </a:cxn>
                <a:cxn ang="0">
                  <a:pos x="connsiteX2" y="connsiteY2"/>
                </a:cxn>
                <a:cxn ang="0">
                  <a:pos x="connsiteX3" y="connsiteY3"/>
                </a:cxn>
              </a:cxnLst>
              <a:rect l="l" t="t" r="r" b="b"/>
              <a:pathLst>
                <a:path w="337352" h="88777">
                  <a:moveTo>
                    <a:pt x="337352" y="0"/>
                  </a:moveTo>
                  <a:lnTo>
                    <a:pt x="213064" y="0"/>
                  </a:lnTo>
                  <a:lnTo>
                    <a:pt x="124288" y="17756"/>
                  </a:lnTo>
                  <a:lnTo>
                    <a:pt x="0" y="88777"/>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5530788" y="3435658"/>
              <a:ext cx="355107" cy="26633"/>
            </a:xfrm>
            <a:custGeom>
              <a:avLst/>
              <a:gdLst>
                <a:gd name="connsiteX0" fmla="*/ 355107 w 355107"/>
                <a:gd name="connsiteY0" fmla="*/ 26633 h 26633"/>
                <a:gd name="connsiteX1" fmla="*/ 221942 w 355107"/>
                <a:gd name="connsiteY1" fmla="*/ 0 h 26633"/>
                <a:gd name="connsiteX2" fmla="*/ 0 w 355107"/>
                <a:gd name="connsiteY2" fmla="*/ 8878 h 26633"/>
              </a:gdLst>
              <a:ahLst/>
              <a:cxnLst>
                <a:cxn ang="0">
                  <a:pos x="connsiteX0" y="connsiteY0"/>
                </a:cxn>
                <a:cxn ang="0">
                  <a:pos x="connsiteX1" y="connsiteY1"/>
                </a:cxn>
                <a:cxn ang="0">
                  <a:pos x="connsiteX2" y="connsiteY2"/>
                </a:cxn>
              </a:cxnLst>
              <a:rect l="l" t="t" r="r" b="b"/>
              <a:pathLst>
                <a:path w="355107" h="26633">
                  <a:moveTo>
                    <a:pt x="355107" y="26633"/>
                  </a:moveTo>
                  <a:lnTo>
                    <a:pt x="221942" y="0"/>
                  </a:lnTo>
                  <a:lnTo>
                    <a:pt x="0" y="887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5894773" y="3302493"/>
              <a:ext cx="372862" cy="35511"/>
            </a:xfrm>
            <a:custGeom>
              <a:avLst/>
              <a:gdLst>
                <a:gd name="connsiteX0" fmla="*/ 372862 w 372862"/>
                <a:gd name="connsiteY0" fmla="*/ 35511 h 35511"/>
                <a:gd name="connsiteX1" fmla="*/ 204186 w 372862"/>
                <a:gd name="connsiteY1" fmla="*/ 0 h 35511"/>
                <a:gd name="connsiteX2" fmla="*/ 97654 w 372862"/>
                <a:gd name="connsiteY2" fmla="*/ 8878 h 35511"/>
                <a:gd name="connsiteX3" fmla="*/ 0 w 372862"/>
                <a:gd name="connsiteY3" fmla="*/ 17756 h 35511"/>
              </a:gdLst>
              <a:ahLst/>
              <a:cxnLst>
                <a:cxn ang="0">
                  <a:pos x="connsiteX0" y="connsiteY0"/>
                </a:cxn>
                <a:cxn ang="0">
                  <a:pos x="connsiteX1" y="connsiteY1"/>
                </a:cxn>
                <a:cxn ang="0">
                  <a:pos x="connsiteX2" y="connsiteY2"/>
                </a:cxn>
                <a:cxn ang="0">
                  <a:pos x="connsiteX3" y="connsiteY3"/>
                </a:cxn>
              </a:cxnLst>
              <a:rect l="l" t="t" r="r" b="b"/>
              <a:pathLst>
                <a:path w="372862" h="35511">
                  <a:moveTo>
                    <a:pt x="372862" y="35511"/>
                  </a:moveTo>
                  <a:lnTo>
                    <a:pt x="204186" y="0"/>
                  </a:lnTo>
                  <a:lnTo>
                    <a:pt x="97654" y="8878"/>
                  </a:lnTo>
                  <a:lnTo>
                    <a:pt x="0" y="17756"/>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5850384" y="3639845"/>
              <a:ext cx="390618" cy="310718"/>
            </a:xfrm>
            <a:custGeom>
              <a:avLst/>
              <a:gdLst>
                <a:gd name="connsiteX0" fmla="*/ 0 w 390618"/>
                <a:gd name="connsiteY0" fmla="*/ 0 h 310718"/>
                <a:gd name="connsiteX1" fmla="*/ 115410 w 390618"/>
                <a:gd name="connsiteY1" fmla="*/ 53266 h 310718"/>
                <a:gd name="connsiteX2" fmla="*/ 177554 w 390618"/>
                <a:gd name="connsiteY2" fmla="*/ 150920 h 310718"/>
                <a:gd name="connsiteX3" fmla="*/ 239698 w 390618"/>
                <a:gd name="connsiteY3" fmla="*/ 248574 h 310718"/>
                <a:gd name="connsiteX4" fmla="*/ 390618 w 390618"/>
                <a:gd name="connsiteY4" fmla="*/ 310718 h 310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18" h="310718">
                  <a:moveTo>
                    <a:pt x="0" y="0"/>
                  </a:moveTo>
                  <a:lnTo>
                    <a:pt x="115410" y="53266"/>
                  </a:lnTo>
                  <a:lnTo>
                    <a:pt x="177554" y="150920"/>
                  </a:lnTo>
                  <a:lnTo>
                    <a:pt x="239698" y="248574"/>
                  </a:lnTo>
                  <a:lnTo>
                    <a:pt x="390618" y="31071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5388746" y="3959441"/>
              <a:ext cx="248574" cy="62143"/>
            </a:xfrm>
            <a:custGeom>
              <a:avLst/>
              <a:gdLst>
                <a:gd name="connsiteX0" fmla="*/ 248574 w 248574"/>
                <a:gd name="connsiteY0" fmla="*/ 0 h 62143"/>
                <a:gd name="connsiteX1" fmla="*/ 168675 w 248574"/>
                <a:gd name="connsiteY1" fmla="*/ 62143 h 62143"/>
                <a:gd name="connsiteX2" fmla="*/ 0 w 248574"/>
                <a:gd name="connsiteY2" fmla="*/ 62143 h 62143"/>
              </a:gdLst>
              <a:ahLst/>
              <a:cxnLst>
                <a:cxn ang="0">
                  <a:pos x="connsiteX0" y="connsiteY0"/>
                </a:cxn>
                <a:cxn ang="0">
                  <a:pos x="connsiteX1" y="connsiteY1"/>
                </a:cxn>
                <a:cxn ang="0">
                  <a:pos x="connsiteX2" y="connsiteY2"/>
                </a:cxn>
              </a:cxnLst>
              <a:rect l="l" t="t" r="r" b="b"/>
              <a:pathLst>
                <a:path w="248574" h="62143">
                  <a:moveTo>
                    <a:pt x="248574" y="0"/>
                  </a:moveTo>
                  <a:lnTo>
                    <a:pt x="168675" y="62143"/>
                  </a:lnTo>
                  <a:lnTo>
                    <a:pt x="0" y="62143"/>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4598633" y="3808520"/>
              <a:ext cx="594804" cy="62144"/>
            </a:xfrm>
            <a:custGeom>
              <a:avLst/>
              <a:gdLst>
                <a:gd name="connsiteX0" fmla="*/ 594804 w 594804"/>
                <a:gd name="connsiteY0" fmla="*/ 62144 h 62144"/>
                <a:gd name="connsiteX1" fmla="*/ 319596 w 594804"/>
                <a:gd name="connsiteY1" fmla="*/ 17756 h 62144"/>
                <a:gd name="connsiteX2" fmla="*/ 213064 w 594804"/>
                <a:gd name="connsiteY2" fmla="*/ 0 h 62144"/>
                <a:gd name="connsiteX3" fmla="*/ 0 w 594804"/>
                <a:gd name="connsiteY3" fmla="*/ 53266 h 62144"/>
              </a:gdLst>
              <a:ahLst/>
              <a:cxnLst>
                <a:cxn ang="0">
                  <a:pos x="connsiteX0" y="connsiteY0"/>
                </a:cxn>
                <a:cxn ang="0">
                  <a:pos x="connsiteX1" y="connsiteY1"/>
                </a:cxn>
                <a:cxn ang="0">
                  <a:pos x="connsiteX2" y="connsiteY2"/>
                </a:cxn>
                <a:cxn ang="0">
                  <a:pos x="connsiteX3" y="connsiteY3"/>
                </a:cxn>
              </a:cxnLst>
              <a:rect l="l" t="t" r="r" b="b"/>
              <a:pathLst>
                <a:path w="594804" h="62144">
                  <a:moveTo>
                    <a:pt x="594804" y="62144"/>
                  </a:moveTo>
                  <a:lnTo>
                    <a:pt x="319596" y="17756"/>
                  </a:lnTo>
                  <a:lnTo>
                    <a:pt x="213064" y="0"/>
                  </a:lnTo>
                  <a:lnTo>
                    <a:pt x="0" y="53266"/>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5086905" y="4412202"/>
              <a:ext cx="541538" cy="62144"/>
            </a:xfrm>
            <a:custGeom>
              <a:avLst/>
              <a:gdLst>
                <a:gd name="connsiteX0" fmla="*/ 541538 w 541538"/>
                <a:gd name="connsiteY0" fmla="*/ 62144 h 62144"/>
                <a:gd name="connsiteX1" fmla="*/ 328474 w 541538"/>
                <a:gd name="connsiteY1" fmla="*/ 44388 h 62144"/>
                <a:gd name="connsiteX2" fmla="*/ 168676 w 541538"/>
                <a:gd name="connsiteY2" fmla="*/ 53266 h 62144"/>
                <a:gd name="connsiteX3" fmla="*/ 0 w 541538"/>
                <a:gd name="connsiteY3" fmla="*/ 0 h 62144"/>
              </a:gdLst>
              <a:ahLst/>
              <a:cxnLst>
                <a:cxn ang="0">
                  <a:pos x="connsiteX0" y="connsiteY0"/>
                </a:cxn>
                <a:cxn ang="0">
                  <a:pos x="connsiteX1" y="connsiteY1"/>
                </a:cxn>
                <a:cxn ang="0">
                  <a:pos x="connsiteX2" y="connsiteY2"/>
                </a:cxn>
                <a:cxn ang="0">
                  <a:pos x="connsiteX3" y="connsiteY3"/>
                </a:cxn>
              </a:cxnLst>
              <a:rect l="l" t="t" r="r" b="b"/>
              <a:pathLst>
                <a:path w="541538" h="62144">
                  <a:moveTo>
                    <a:pt x="541538" y="62144"/>
                  </a:moveTo>
                  <a:lnTo>
                    <a:pt x="328474" y="44388"/>
                  </a:lnTo>
                  <a:lnTo>
                    <a:pt x="168676" y="53266"/>
                  </a:lnTo>
                  <a:lnTo>
                    <a:pt x="0" y="0"/>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5202315" y="4634144"/>
              <a:ext cx="612559" cy="62143"/>
            </a:xfrm>
            <a:custGeom>
              <a:avLst/>
              <a:gdLst>
                <a:gd name="connsiteX0" fmla="*/ 612559 w 612559"/>
                <a:gd name="connsiteY0" fmla="*/ 62143 h 62143"/>
                <a:gd name="connsiteX1" fmla="*/ 443883 w 612559"/>
                <a:gd name="connsiteY1" fmla="*/ 17755 h 62143"/>
                <a:gd name="connsiteX2" fmla="*/ 310718 w 612559"/>
                <a:gd name="connsiteY2" fmla="*/ 0 h 62143"/>
                <a:gd name="connsiteX3" fmla="*/ 177553 w 612559"/>
                <a:gd name="connsiteY3" fmla="*/ 8877 h 62143"/>
                <a:gd name="connsiteX4" fmla="*/ 0 w 612559"/>
                <a:gd name="connsiteY4" fmla="*/ 44388 h 62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559" h="62143">
                  <a:moveTo>
                    <a:pt x="612559" y="62143"/>
                  </a:moveTo>
                  <a:lnTo>
                    <a:pt x="443883" y="17755"/>
                  </a:lnTo>
                  <a:lnTo>
                    <a:pt x="310718" y="0"/>
                  </a:lnTo>
                  <a:lnTo>
                    <a:pt x="177553" y="8877"/>
                  </a:lnTo>
                  <a:lnTo>
                    <a:pt x="0" y="4438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5646198" y="4456590"/>
              <a:ext cx="230819" cy="168676"/>
            </a:xfrm>
            <a:custGeom>
              <a:avLst/>
              <a:gdLst>
                <a:gd name="connsiteX0" fmla="*/ 0 w 230819"/>
                <a:gd name="connsiteY0" fmla="*/ 0 h 168676"/>
                <a:gd name="connsiteX1" fmla="*/ 97654 w 230819"/>
                <a:gd name="connsiteY1" fmla="*/ 88777 h 168676"/>
                <a:gd name="connsiteX2" fmla="*/ 230819 w 230819"/>
                <a:gd name="connsiteY2" fmla="*/ 168676 h 168676"/>
              </a:gdLst>
              <a:ahLst/>
              <a:cxnLst>
                <a:cxn ang="0">
                  <a:pos x="connsiteX0" y="connsiteY0"/>
                </a:cxn>
                <a:cxn ang="0">
                  <a:pos x="connsiteX1" y="connsiteY1"/>
                </a:cxn>
                <a:cxn ang="0">
                  <a:pos x="connsiteX2" y="connsiteY2"/>
                </a:cxn>
              </a:cxnLst>
              <a:rect l="l" t="t" r="r" b="b"/>
              <a:pathLst>
                <a:path w="230819" h="168676">
                  <a:moveTo>
                    <a:pt x="0" y="0"/>
                  </a:moveTo>
                  <a:lnTo>
                    <a:pt x="97654" y="88777"/>
                  </a:lnTo>
                  <a:lnTo>
                    <a:pt x="230819" y="168676"/>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6019060" y="4350058"/>
              <a:ext cx="1100831" cy="541538"/>
            </a:xfrm>
            <a:custGeom>
              <a:avLst/>
              <a:gdLst>
                <a:gd name="connsiteX0" fmla="*/ 0 w 1100831"/>
                <a:gd name="connsiteY0" fmla="*/ 213064 h 541538"/>
                <a:gd name="connsiteX1" fmla="*/ 97655 w 1100831"/>
                <a:gd name="connsiteY1" fmla="*/ 97655 h 541538"/>
                <a:gd name="connsiteX2" fmla="*/ 230820 w 1100831"/>
                <a:gd name="connsiteY2" fmla="*/ 26633 h 541538"/>
                <a:gd name="connsiteX3" fmla="*/ 381740 w 1100831"/>
                <a:gd name="connsiteY3" fmla="*/ 0 h 541538"/>
                <a:gd name="connsiteX4" fmla="*/ 603682 w 1100831"/>
                <a:gd name="connsiteY4" fmla="*/ 35511 h 541538"/>
                <a:gd name="connsiteX5" fmla="*/ 834501 w 1100831"/>
                <a:gd name="connsiteY5" fmla="*/ 150921 h 541538"/>
                <a:gd name="connsiteX6" fmla="*/ 958789 w 1100831"/>
                <a:gd name="connsiteY6" fmla="*/ 284086 h 541538"/>
                <a:gd name="connsiteX7" fmla="*/ 1056443 w 1100831"/>
                <a:gd name="connsiteY7" fmla="*/ 390618 h 541538"/>
                <a:gd name="connsiteX8" fmla="*/ 1100831 w 1100831"/>
                <a:gd name="connsiteY8" fmla="*/ 541538 h 54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831" h="541538">
                  <a:moveTo>
                    <a:pt x="0" y="213064"/>
                  </a:moveTo>
                  <a:lnTo>
                    <a:pt x="97655" y="97655"/>
                  </a:lnTo>
                  <a:lnTo>
                    <a:pt x="230820" y="26633"/>
                  </a:lnTo>
                  <a:lnTo>
                    <a:pt x="381740" y="0"/>
                  </a:lnTo>
                  <a:lnTo>
                    <a:pt x="603682" y="35511"/>
                  </a:lnTo>
                  <a:lnTo>
                    <a:pt x="834501" y="150921"/>
                  </a:lnTo>
                  <a:lnTo>
                    <a:pt x="958789" y="284086"/>
                  </a:lnTo>
                  <a:lnTo>
                    <a:pt x="1056443" y="390618"/>
                  </a:lnTo>
                  <a:lnTo>
                    <a:pt x="1100831" y="54153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7128769" y="5060272"/>
              <a:ext cx="124287" cy="506027"/>
            </a:xfrm>
            <a:custGeom>
              <a:avLst/>
              <a:gdLst>
                <a:gd name="connsiteX0" fmla="*/ 71021 w 124287"/>
                <a:gd name="connsiteY0" fmla="*/ 0 h 506027"/>
                <a:gd name="connsiteX1" fmla="*/ 71021 w 124287"/>
                <a:gd name="connsiteY1" fmla="*/ 0 h 506027"/>
                <a:gd name="connsiteX2" fmla="*/ 124287 w 124287"/>
                <a:gd name="connsiteY2" fmla="*/ 150920 h 506027"/>
                <a:gd name="connsiteX3" fmla="*/ 88777 w 124287"/>
                <a:gd name="connsiteY3" fmla="*/ 337351 h 506027"/>
                <a:gd name="connsiteX4" fmla="*/ 0 w 124287"/>
                <a:gd name="connsiteY4" fmla="*/ 506027 h 506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87" h="506027">
                  <a:moveTo>
                    <a:pt x="71021" y="0"/>
                  </a:moveTo>
                  <a:lnTo>
                    <a:pt x="71021" y="0"/>
                  </a:lnTo>
                  <a:lnTo>
                    <a:pt x="124287" y="150920"/>
                  </a:lnTo>
                  <a:lnTo>
                    <a:pt x="88777" y="337351"/>
                  </a:lnTo>
                  <a:lnTo>
                    <a:pt x="0" y="506027"/>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6631619" y="5397623"/>
              <a:ext cx="399496" cy="44389"/>
            </a:xfrm>
            <a:custGeom>
              <a:avLst/>
              <a:gdLst>
                <a:gd name="connsiteX0" fmla="*/ 399496 w 399496"/>
                <a:gd name="connsiteY0" fmla="*/ 0 h 44389"/>
                <a:gd name="connsiteX1" fmla="*/ 248575 w 399496"/>
                <a:gd name="connsiteY1" fmla="*/ 35511 h 44389"/>
                <a:gd name="connsiteX2" fmla="*/ 142043 w 399496"/>
                <a:gd name="connsiteY2" fmla="*/ 44389 h 44389"/>
                <a:gd name="connsiteX3" fmla="*/ 0 w 399496"/>
                <a:gd name="connsiteY3" fmla="*/ 44389 h 44389"/>
              </a:gdLst>
              <a:ahLst/>
              <a:cxnLst>
                <a:cxn ang="0">
                  <a:pos x="connsiteX0" y="connsiteY0"/>
                </a:cxn>
                <a:cxn ang="0">
                  <a:pos x="connsiteX1" y="connsiteY1"/>
                </a:cxn>
                <a:cxn ang="0">
                  <a:pos x="connsiteX2" y="connsiteY2"/>
                </a:cxn>
                <a:cxn ang="0">
                  <a:pos x="connsiteX3" y="connsiteY3"/>
                </a:cxn>
              </a:cxnLst>
              <a:rect l="l" t="t" r="r" b="b"/>
              <a:pathLst>
                <a:path w="399496" h="44389">
                  <a:moveTo>
                    <a:pt x="399496" y="0"/>
                  </a:moveTo>
                  <a:lnTo>
                    <a:pt x="248575" y="35511"/>
                  </a:lnTo>
                  <a:lnTo>
                    <a:pt x="142043" y="44389"/>
                  </a:lnTo>
                  <a:lnTo>
                    <a:pt x="0" y="44389"/>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639192" y="5051394"/>
              <a:ext cx="5770486" cy="976544"/>
            </a:xfrm>
            <a:custGeom>
              <a:avLst/>
              <a:gdLst>
                <a:gd name="connsiteX0" fmla="*/ 5770486 w 5770486"/>
                <a:gd name="connsiteY0" fmla="*/ 0 h 976544"/>
                <a:gd name="connsiteX1" fmla="*/ 5770486 w 5770486"/>
                <a:gd name="connsiteY1" fmla="*/ 0 h 976544"/>
                <a:gd name="connsiteX2" fmla="*/ 5672831 w 5770486"/>
                <a:gd name="connsiteY2" fmla="*/ 204187 h 976544"/>
                <a:gd name="connsiteX3" fmla="*/ 5513033 w 5770486"/>
                <a:gd name="connsiteY3" fmla="*/ 381740 h 976544"/>
                <a:gd name="connsiteX4" fmla="*/ 5344358 w 5770486"/>
                <a:gd name="connsiteY4" fmla="*/ 452761 h 976544"/>
                <a:gd name="connsiteX5" fmla="*/ 5069150 w 5770486"/>
                <a:gd name="connsiteY5" fmla="*/ 470517 h 976544"/>
                <a:gd name="connsiteX6" fmla="*/ 4882719 w 5770486"/>
                <a:gd name="connsiteY6" fmla="*/ 488272 h 976544"/>
                <a:gd name="connsiteX7" fmla="*/ 4580878 w 5770486"/>
                <a:gd name="connsiteY7" fmla="*/ 435006 h 976544"/>
                <a:gd name="connsiteX8" fmla="*/ 4332303 w 5770486"/>
                <a:gd name="connsiteY8" fmla="*/ 426128 h 976544"/>
                <a:gd name="connsiteX9" fmla="*/ 4119239 w 5770486"/>
                <a:gd name="connsiteY9" fmla="*/ 417251 h 976544"/>
                <a:gd name="connsiteX10" fmla="*/ 3879542 w 5770486"/>
                <a:gd name="connsiteY10" fmla="*/ 461639 h 976544"/>
                <a:gd name="connsiteX11" fmla="*/ 3648723 w 5770486"/>
                <a:gd name="connsiteY11" fmla="*/ 585926 h 976544"/>
                <a:gd name="connsiteX12" fmla="*/ 3471169 w 5770486"/>
                <a:gd name="connsiteY12" fmla="*/ 692458 h 976544"/>
                <a:gd name="connsiteX13" fmla="*/ 3320249 w 5770486"/>
                <a:gd name="connsiteY13" fmla="*/ 763480 h 976544"/>
                <a:gd name="connsiteX14" fmla="*/ 3160451 w 5770486"/>
                <a:gd name="connsiteY14" fmla="*/ 896645 h 976544"/>
                <a:gd name="connsiteX15" fmla="*/ 2947387 w 5770486"/>
                <a:gd name="connsiteY15" fmla="*/ 976544 h 976544"/>
                <a:gd name="connsiteX16" fmla="*/ 2725445 w 5770486"/>
                <a:gd name="connsiteY16" fmla="*/ 896645 h 976544"/>
                <a:gd name="connsiteX17" fmla="*/ 2494625 w 5770486"/>
                <a:gd name="connsiteY17" fmla="*/ 852256 h 976544"/>
                <a:gd name="connsiteX18" fmla="*/ 2299317 w 5770486"/>
                <a:gd name="connsiteY18" fmla="*/ 852256 h 976544"/>
                <a:gd name="connsiteX19" fmla="*/ 2121763 w 5770486"/>
                <a:gd name="connsiteY19" fmla="*/ 861134 h 976544"/>
                <a:gd name="connsiteX20" fmla="*/ 1979721 w 5770486"/>
                <a:gd name="connsiteY20" fmla="*/ 878889 h 976544"/>
                <a:gd name="connsiteX21" fmla="*/ 1846556 w 5770486"/>
                <a:gd name="connsiteY21" fmla="*/ 870012 h 976544"/>
                <a:gd name="connsiteX22" fmla="*/ 1722268 w 5770486"/>
                <a:gd name="connsiteY22" fmla="*/ 798990 h 976544"/>
                <a:gd name="connsiteX23" fmla="*/ 1677880 w 5770486"/>
                <a:gd name="connsiteY23" fmla="*/ 772357 h 976544"/>
                <a:gd name="connsiteX24" fmla="*/ 1500326 w 5770486"/>
                <a:gd name="connsiteY24" fmla="*/ 781235 h 976544"/>
                <a:gd name="connsiteX25" fmla="*/ 1367161 w 5770486"/>
                <a:gd name="connsiteY25" fmla="*/ 727969 h 976544"/>
                <a:gd name="connsiteX26" fmla="*/ 1287262 w 5770486"/>
                <a:gd name="connsiteY26" fmla="*/ 621437 h 976544"/>
                <a:gd name="connsiteX27" fmla="*/ 1233996 w 5770486"/>
                <a:gd name="connsiteY27" fmla="*/ 426128 h 976544"/>
                <a:gd name="connsiteX28" fmla="*/ 1109709 w 5770486"/>
                <a:gd name="connsiteY28" fmla="*/ 346229 h 976544"/>
                <a:gd name="connsiteX29" fmla="*/ 976544 w 5770486"/>
                <a:gd name="connsiteY29" fmla="*/ 319596 h 976544"/>
                <a:gd name="connsiteX30" fmla="*/ 905523 w 5770486"/>
                <a:gd name="connsiteY30" fmla="*/ 443884 h 976544"/>
                <a:gd name="connsiteX31" fmla="*/ 878890 w 5770486"/>
                <a:gd name="connsiteY31" fmla="*/ 648070 h 976544"/>
                <a:gd name="connsiteX32" fmla="*/ 656948 w 5770486"/>
                <a:gd name="connsiteY32" fmla="*/ 790113 h 976544"/>
                <a:gd name="connsiteX33" fmla="*/ 479394 w 5770486"/>
                <a:gd name="connsiteY33" fmla="*/ 861134 h 976544"/>
                <a:gd name="connsiteX34" fmla="*/ 301841 w 5770486"/>
                <a:gd name="connsiteY34" fmla="*/ 852256 h 976544"/>
                <a:gd name="connsiteX35" fmla="*/ 0 w 5770486"/>
                <a:gd name="connsiteY35" fmla="*/ 754602 h 97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70486" h="976544">
                  <a:moveTo>
                    <a:pt x="5770486" y="0"/>
                  </a:moveTo>
                  <a:lnTo>
                    <a:pt x="5770486" y="0"/>
                  </a:lnTo>
                  <a:lnTo>
                    <a:pt x="5672831" y="204187"/>
                  </a:lnTo>
                  <a:lnTo>
                    <a:pt x="5513033" y="381740"/>
                  </a:lnTo>
                  <a:lnTo>
                    <a:pt x="5344358" y="452761"/>
                  </a:lnTo>
                  <a:lnTo>
                    <a:pt x="5069150" y="470517"/>
                  </a:lnTo>
                  <a:lnTo>
                    <a:pt x="4882719" y="488272"/>
                  </a:lnTo>
                  <a:lnTo>
                    <a:pt x="4580878" y="435006"/>
                  </a:lnTo>
                  <a:lnTo>
                    <a:pt x="4332303" y="426128"/>
                  </a:lnTo>
                  <a:lnTo>
                    <a:pt x="4119239" y="417251"/>
                  </a:lnTo>
                  <a:lnTo>
                    <a:pt x="3879542" y="461639"/>
                  </a:lnTo>
                  <a:lnTo>
                    <a:pt x="3648723" y="585926"/>
                  </a:lnTo>
                  <a:lnTo>
                    <a:pt x="3471169" y="692458"/>
                  </a:lnTo>
                  <a:lnTo>
                    <a:pt x="3320249" y="763480"/>
                  </a:lnTo>
                  <a:lnTo>
                    <a:pt x="3160451" y="896645"/>
                  </a:lnTo>
                  <a:lnTo>
                    <a:pt x="2947387" y="976544"/>
                  </a:lnTo>
                  <a:lnTo>
                    <a:pt x="2725445" y="896645"/>
                  </a:lnTo>
                  <a:lnTo>
                    <a:pt x="2494625" y="852256"/>
                  </a:lnTo>
                  <a:lnTo>
                    <a:pt x="2299317" y="852256"/>
                  </a:lnTo>
                  <a:lnTo>
                    <a:pt x="2121763" y="861134"/>
                  </a:lnTo>
                  <a:lnTo>
                    <a:pt x="1979721" y="878889"/>
                  </a:lnTo>
                  <a:lnTo>
                    <a:pt x="1846556" y="870012"/>
                  </a:lnTo>
                  <a:lnTo>
                    <a:pt x="1722268" y="798990"/>
                  </a:lnTo>
                  <a:lnTo>
                    <a:pt x="1677880" y="772357"/>
                  </a:lnTo>
                  <a:lnTo>
                    <a:pt x="1500326" y="781235"/>
                  </a:lnTo>
                  <a:lnTo>
                    <a:pt x="1367161" y="727969"/>
                  </a:lnTo>
                  <a:lnTo>
                    <a:pt x="1287262" y="621437"/>
                  </a:lnTo>
                  <a:lnTo>
                    <a:pt x="1233996" y="426128"/>
                  </a:lnTo>
                  <a:lnTo>
                    <a:pt x="1109709" y="346229"/>
                  </a:lnTo>
                  <a:lnTo>
                    <a:pt x="976544" y="319596"/>
                  </a:lnTo>
                  <a:lnTo>
                    <a:pt x="905523" y="443884"/>
                  </a:lnTo>
                  <a:lnTo>
                    <a:pt x="878890" y="648070"/>
                  </a:lnTo>
                  <a:lnTo>
                    <a:pt x="656948" y="790113"/>
                  </a:lnTo>
                  <a:lnTo>
                    <a:pt x="479394" y="861134"/>
                  </a:lnTo>
                  <a:lnTo>
                    <a:pt x="301841" y="852256"/>
                  </a:lnTo>
                  <a:lnTo>
                    <a:pt x="0" y="754602"/>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4295955" y="1130060"/>
            <a:ext cx="1423358" cy="483080"/>
          </a:xfrm>
          <a:custGeom>
            <a:avLst/>
            <a:gdLst>
              <a:gd name="connsiteX0" fmla="*/ 0 w 1423358"/>
              <a:gd name="connsiteY0" fmla="*/ 0 h 483080"/>
              <a:gd name="connsiteX1" fmla="*/ 198407 w 1423358"/>
              <a:gd name="connsiteY1" fmla="*/ 34506 h 483080"/>
              <a:gd name="connsiteX2" fmla="*/ 465826 w 1423358"/>
              <a:gd name="connsiteY2" fmla="*/ 94891 h 483080"/>
              <a:gd name="connsiteX3" fmla="*/ 638354 w 1423358"/>
              <a:gd name="connsiteY3" fmla="*/ 181155 h 483080"/>
              <a:gd name="connsiteX4" fmla="*/ 871268 w 1423358"/>
              <a:gd name="connsiteY4" fmla="*/ 258793 h 483080"/>
              <a:gd name="connsiteX5" fmla="*/ 1164566 w 1423358"/>
              <a:gd name="connsiteY5" fmla="*/ 353683 h 483080"/>
              <a:gd name="connsiteX6" fmla="*/ 1423358 w 1423358"/>
              <a:gd name="connsiteY6" fmla="*/ 483080 h 4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358" h="483080">
                <a:moveTo>
                  <a:pt x="0" y="0"/>
                </a:moveTo>
                <a:lnTo>
                  <a:pt x="198407" y="34506"/>
                </a:lnTo>
                <a:lnTo>
                  <a:pt x="465826" y="94891"/>
                </a:lnTo>
                <a:lnTo>
                  <a:pt x="638354" y="181155"/>
                </a:lnTo>
                <a:lnTo>
                  <a:pt x="871268" y="258793"/>
                </a:lnTo>
                <a:lnTo>
                  <a:pt x="1164566" y="353683"/>
                </a:lnTo>
                <a:lnTo>
                  <a:pt x="1423358" y="483080"/>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4623758" y="1086928"/>
            <a:ext cx="1578634" cy="465827"/>
          </a:xfrm>
          <a:custGeom>
            <a:avLst/>
            <a:gdLst>
              <a:gd name="connsiteX0" fmla="*/ 0 w 1578634"/>
              <a:gd name="connsiteY0" fmla="*/ 0 h 465827"/>
              <a:gd name="connsiteX1" fmla="*/ 258793 w 1578634"/>
              <a:gd name="connsiteY1" fmla="*/ 69012 h 465827"/>
              <a:gd name="connsiteX2" fmla="*/ 517585 w 1578634"/>
              <a:gd name="connsiteY2" fmla="*/ 129397 h 465827"/>
              <a:gd name="connsiteX3" fmla="*/ 819510 w 1578634"/>
              <a:gd name="connsiteY3" fmla="*/ 258793 h 465827"/>
              <a:gd name="connsiteX4" fmla="*/ 1207699 w 1578634"/>
              <a:gd name="connsiteY4" fmla="*/ 396815 h 465827"/>
              <a:gd name="connsiteX5" fmla="*/ 1578634 w 1578634"/>
              <a:gd name="connsiteY5" fmla="*/ 465827 h 46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634" h="465827">
                <a:moveTo>
                  <a:pt x="0" y="0"/>
                </a:moveTo>
                <a:lnTo>
                  <a:pt x="258793" y="69012"/>
                </a:lnTo>
                <a:lnTo>
                  <a:pt x="517585" y="129397"/>
                </a:lnTo>
                <a:lnTo>
                  <a:pt x="819510" y="258793"/>
                </a:lnTo>
                <a:lnTo>
                  <a:pt x="1207699" y="396815"/>
                </a:lnTo>
                <a:lnTo>
                  <a:pt x="1578634" y="465827"/>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3597215" y="1552755"/>
            <a:ext cx="629728" cy="86264"/>
          </a:xfrm>
          <a:custGeom>
            <a:avLst/>
            <a:gdLst>
              <a:gd name="connsiteX0" fmla="*/ 0 w 629728"/>
              <a:gd name="connsiteY0" fmla="*/ 0 h 86264"/>
              <a:gd name="connsiteX1" fmla="*/ 310551 w 629728"/>
              <a:gd name="connsiteY1" fmla="*/ 17253 h 86264"/>
              <a:gd name="connsiteX2" fmla="*/ 629728 w 629728"/>
              <a:gd name="connsiteY2" fmla="*/ 86264 h 86264"/>
            </a:gdLst>
            <a:ahLst/>
            <a:cxnLst>
              <a:cxn ang="0">
                <a:pos x="connsiteX0" y="connsiteY0"/>
              </a:cxn>
              <a:cxn ang="0">
                <a:pos x="connsiteX1" y="connsiteY1"/>
              </a:cxn>
              <a:cxn ang="0">
                <a:pos x="connsiteX2" y="connsiteY2"/>
              </a:cxn>
            </a:cxnLst>
            <a:rect l="l" t="t" r="r" b="b"/>
            <a:pathLst>
              <a:path w="629728" h="86264">
                <a:moveTo>
                  <a:pt x="0" y="0"/>
                </a:moveTo>
                <a:lnTo>
                  <a:pt x="310551" y="17253"/>
                </a:lnTo>
                <a:lnTo>
                  <a:pt x="629728" y="86264"/>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3985404" y="2130725"/>
            <a:ext cx="776377" cy="138022"/>
          </a:xfrm>
          <a:custGeom>
            <a:avLst/>
            <a:gdLst>
              <a:gd name="connsiteX0" fmla="*/ 0 w 776377"/>
              <a:gd name="connsiteY0" fmla="*/ 0 h 138022"/>
              <a:gd name="connsiteX1" fmla="*/ 198407 w 776377"/>
              <a:gd name="connsiteY1" fmla="*/ 25879 h 138022"/>
              <a:gd name="connsiteX2" fmla="*/ 431321 w 776377"/>
              <a:gd name="connsiteY2" fmla="*/ 34505 h 138022"/>
              <a:gd name="connsiteX3" fmla="*/ 595222 w 776377"/>
              <a:gd name="connsiteY3" fmla="*/ 69011 h 138022"/>
              <a:gd name="connsiteX4" fmla="*/ 776377 w 776377"/>
              <a:gd name="connsiteY4" fmla="*/ 138022 h 138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77" h="138022">
                <a:moveTo>
                  <a:pt x="0" y="0"/>
                </a:moveTo>
                <a:lnTo>
                  <a:pt x="198407" y="25879"/>
                </a:lnTo>
                <a:lnTo>
                  <a:pt x="431321" y="34505"/>
                </a:lnTo>
                <a:lnTo>
                  <a:pt x="595222" y="69011"/>
                </a:lnTo>
                <a:lnTo>
                  <a:pt x="776377" y="138022"/>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4226943" y="1846053"/>
            <a:ext cx="931653" cy="172528"/>
          </a:xfrm>
          <a:custGeom>
            <a:avLst/>
            <a:gdLst>
              <a:gd name="connsiteX0" fmla="*/ 0 w 931653"/>
              <a:gd name="connsiteY0" fmla="*/ 0 h 172528"/>
              <a:gd name="connsiteX1" fmla="*/ 284672 w 931653"/>
              <a:gd name="connsiteY1" fmla="*/ 60385 h 172528"/>
              <a:gd name="connsiteX2" fmla="*/ 491706 w 931653"/>
              <a:gd name="connsiteY2" fmla="*/ 77638 h 172528"/>
              <a:gd name="connsiteX3" fmla="*/ 715993 w 931653"/>
              <a:gd name="connsiteY3" fmla="*/ 69011 h 172528"/>
              <a:gd name="connsiteX4" fmla="*/ 931653 w 931653"/>
              <a:gd name="connsiteY4" fmla="*/ 172528 h 172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653" h="172528">
                <a:moveTo>
                  <a:pt x="0" y="0"/>
                </a:moveTo>
                <a:lnTo>
                  <a:pt x="284672" y="60385"/>
                </a:lnTo>
                <a:lnTo>
                  <a:pt x="491706" y="77638"/>
                </a:lnTo>
                <a:lnTo>
                  <a:pt x="715993" y="69011"/>
                </a:lnTo>
                <a:lnTo>
                  <a:pt x="931653" y="17252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4088921" y="1923691"/>
            <a:ext cx="1397479" cy="500332"/>
          </a:xfrm>
          <a:custGeom>
            <a:avLst/>
            <a:gdLst>
              <a:gd name="connsiteX0" fmla="*/ 0 w 1397479"/>
              <a:gd name="connsiteY0" fmla="*/ 0 h 500332"/>
              <a:gd name="connsiteX1" fmla="*/ 267419 w 1397479"/>
              <a:gd name="connsiteY1" fmla="*/ 77637 h 500332"/>
              <a:gd name="connsiteX2" fmla="*/ 621102 w 1397479"/>
              <a:gd name="connsiteY2" fmla="*/ 163901 h 500332"/>
              <a:gd name="connsiteX3" fmla="*/ 810883 w 1397479"/>
              <a:gd name="connsiteY3" fmla="*/ 207034 h 500332"/>
              <a:gd name="connsiteX4" fmla="*/ 1138687 w 1397479"/>
              <a:gd name="connsiteY4" fmla="*/ 388188 h 500332"/>
              <a:gd name="connsiteX5" fmla="*/ 1397479 w 1397479"/>
              <a:gd name="connsiteY5" fmla="*/ 500332 h 50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7479" h="500332">
                <a:moveTo>
                  <a:pt x="0" y="0"/>
                </a:moveTo>
                <a:lnTo>
                  <a:pt x="267419" y="77637"/>
                </a:lnTo>
                <a:lnTo>
                  <a:pt x="621102" y="163901"/>
                </a:lnTo>
                <a:lnTo>
                  <a:pt x="810883" y="207034"/>
                </a:lnTo>
                <a:lnTo>
                  <a:pt x="1138687" y="388188"/>
                </a:lnTo>
                <a:lnTo>
                  <a:pt x="1397479" y="500332"/>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4537494" y="1509623"/>
            <a:ext cx="1518249" cy="345056"/>
          </a:xfrm>
          <a:custGeom>
            <a:avLst/>
            <a:gdLst>
              <a:gd name="connsiteX0" fmla="*/ 0 w 1518249"/>
              <a:gd name="connsiteY0" fmla="*/ 0 h 345056"/>
              <a:gd name="connsiteX1" fmla="*/ 319178 w 1518249"/>
              <a:gd name="connsiteY1" fmla="*/ 43132 h 345056"/>
              <a:gd name="connsiteX2" fmla="*/ 733246 w 1518249"/>
              <a:gd name="connsiteY2" fmla="*/ 146649 h 345056"/>
              <a:gd name="connsiteX3" fmla="*/ 905774 w 1518249"/>
              <a:gd name="connsiteY3" fmla="*/ 207034 h 345056"/>
              <a:gd name="connsiteX4" fmla="*/ 1138687 w 1518249"/>
              <a:gd name="connsiteY4" fmla="*/ 258792 h 345056"/>
              <a:gd name="connsiteX5" fmla="*/ 1518249 w 1518249"/>
              <a:gd name="connsiteY5" fmla="*/ 345056 h 34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8249" h="345056">
                <a:moveTo>
                  <a:pt x="0" y="0"/>
                </a:moveTo>
                <a:lnTo>
                  <a:pt x="319178" y="43132"/>
                </a:lnTo>
                <a:lnTo>
                  <a:pt x="733246" y="146649"/>
                </a:lnTo>
                <a:lnTo>
                  <a:pt x="905774" y="207034"/>
                </a:lnTo>
                <a:lnTo>
                  <a:pt x="1138687" y="258792"/>
                </a:lnTo>
                <a:lnTo>
                  <a:pt x="1518249" y="345056"/>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6400800" y="1570008"/>
            <a:ext cx="1802921" cy="370935"/>
          </a:xfrm>
          <a:custGeom>
            <a:avLst/>
            <a:gdLst>
              <a:gd name="connsiteX0" fmla="*/ 0 w 1802921"/>
              <a:gd name="connsiteY0" fmla="*/ 0 h 370935"/>
              <a:gd name="connsiteX1" fmla="*/ 491706 w 1802921"/>
              <a:gd name="connsiteY1" fmla="*/ 181154 h 370935"/>
              <a:gd name="connsiteX2" fmla="*/ 828136 w 1802921"/>
              <a:gd name="connsiteY2" fmla="*/ 250166 h 370935"/>
              <a:gd name="connsiteX3" fmla="*/ 1293962 w 1802921"/>
              <a:gd name="connsiteY3" fmla="*/ 293298 h 370935"/>
              <a:gd name="connsiteX4" fmla="*/ 1802921 w 1802921"/>
              <a:gd name="connsiteY4" fmla="*/ 370935 h 370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921" h="370935">
                <a:moveTo>
                  <a:pt x="0" y="0"/>
                </a:moveTo>
                <a:lnTo>
                  <a:pt x="491706" y="181154"/>
                </a:lnTo>
                <a:lnTo>
                  <a:pt x="828136" y="250166"/>
                </a:lnTo>
                <a:lnTo>
                  <a:pt x="1293962" y="293298"/>
                </a:lnTo>
                <a:lnTo>
                  <a:pt x="1802921" y="370935"/>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717665" y="152400"/>
            <a:ext cx="7772400" cy="584775"/>
          </a:xfrm>
          <a:prstGeom prst="rect">
            <a:avLst/>
          </a:prstGeom>
          <a:noFill/>
        </p:spPr>
        <p:txBody>
          <a:bodyPr wrap="square" rtlCol="0">
            <a:spAutoFit/>
          </a:bodyPr>
          <a:lstStyle>
            <a:defPPr>
              <a:defRPr lang="en-US"/>
            </a:defPPr>
            <a:lvl1pPr algn="ctr">
              <a:defRPr sz="3200">
                <a:solidFill>
                  <a:schemeClr val="accent5">
                    <a:lumMod val="60000"/>
                    <a:lumOff val="40000"/>
                  </a:schemeClr>
                </a:solidFill>
              </a:defRPr>
            </a:lvl1pPr>
          </a:lstStyle>
          <a:p>
            <a:r>
              <a:rPr lang="en-US" dirty="0"/>
              <a:t>Faulting, Subsidence and Land Loss</a:t>
            </a:r>
          </a:p>
        </p:txBody>
      </p:sp>
    </p:spTree>
    <p:extLst>
      <p:ext uri="{BB962C8B-B14F-4D97-AF65-F5344CB8AC3E}">
        <p14:creationId xmlns:p14="http://schemas.microsoft.com/office/powerpoint/2010/main" val="533414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057" y="381000"/>
            <a:ext cx="838735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1065903"/>
            <a:ext cx="877569"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961"/>
          <a:stretch/>
        </p:blipFill>
        <p:spPr bwMode="auto">
          <a:xfrm>
            <a:off x="685800" y="457200"/>
            <a:ext cx="7739109" cy="6012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8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057" y="381000"/>
            <a:ext cx="838735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1" name="Group 90"/>
          <p:cNvGrpSpPr/>
          <p:nvPr/>
        </p:nvGrpSpPr>
        <p:grpSpPr>
          <a:xfrm>
            <a:off x="639192" y="3195961"/>
            <a:ext cx="6613864" cy="2831977"/>
            <a:chOff x="639192" y="3195961"/>
            <a:chExt cx="6613864" cy="2831977"/>
          </a:xfrm>
        </p:grpSpPr>
        <p:sp>
          <p:nvSpPr>
            <p:cNvPr id="92" name="Freeform 91"/>
            <p:cNvSpPr/>
            <p:nvPr/>
          </p:nvSpPr>
          <p:spPr>
            <a:xfrm>
              <a:off x="683581" y="3888419"/>
              <a:ext cx="541537" cy="88777"/>
            </a:xfrm>
            <a:custGeom>
              <a:avLst/>
              <a:gdLst>
                <a:gd name="connsiteX0" fmla="*/ 0 w 541537"/>
                <a:gd name="connsiteY0" fmla="*/ 88777 h 88777"/>
                <a:gd name="connsiteX1" fmla="*/ 150920 w 541537"/>
                <a:gd name="connsiteY1" fmla="*/ 26633 h 88777"/>
                <a:gd name="connsiteX2" fmla="*/ 328473 w 541537"/>
                <a:gd name="connsiteY2" fmla="*/ 0 h 88777"/>
                <a:gd name="connsiteX3" fmla="*/ 541537 w 541537"/>
                <a:gd name="connsiteY3" fmla="*/ 0 h 88777"/>
              </a:gdLst>
              <a:ahLst/>
              <a:cxnLst>
                <a:cxn ang="0">
                  <a:pos x="connsiteX0" y="connsiteY0"/>
                </a:cxn>
                <a:cxn ang="0">
                  <a:pos x="connsiteX1" y="connsiteY1"/>
                </a:cxn>
                <a:cxn ang="0">
                  <a:pos x="connsiteX2" y="connsiteY2"/>
                </a:cxn>
                <a:cxn ang="0">
                  <a:pos x="connsiteX3" y="connsiteY3"/>
                </a:cxn>
              </a:cxnLst>
              <a:rect l="l" t="t" r="r" b="b"/>
              <a:pathLst>
                <a:path w="541537" h="88777">
                  <a:moveTo>
                    <a:pt x="0" y="88777"/>
                  </a:moveTo>
                  <a:lnTo>
                    <a:pt x="150920" y="26633"/>
                  </a:lnTo>
                  <a:lnTo>
                    <a:pt x="328473" y="0"/>
                  </a:lnTo>
                  <a:lnTo>
                    <a:pt x="541537" y="0"/>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a:off x="683581" y="3888419"/>
              <a:ext cx="541537" cy="88777"/>
            </a:xfrm>
            <a:custGeom>
              <a:avLst/>
              <a:gdLst>
                <a:gd name="connsiteX0" fmla="*/ 0 w 541537"/>
                <a:gd name="connsiteY0" fmla="*/ 88777 h 88777"/>
                <a:gd name="connsiteX1" fmla="*/ 150920 w 541537"/>
                <a:gd name="connsiteY1" fmla="*/ 26633 h 88777"/>
                <a:gd name="connsiteX2" fmla="*/ 328473 w 541537"/>
                <a:gd name="connsiteY2" fmla="*/ 0 h 88777"/>
                <a:gd name="connsiteX3" fmla="*/ 541537 w 541537"/>
                <a:gd name="connsiteY3" fmla="*/ 0 h 88777"/>
              </a:gdLst>
              <a:ahLst/>
              <a:cxnLst>
                <a:cxn ang="0">
                  <a:pos x="connsiteX0" y="connsiteY0"/>
                </a:cxn>
                <a:cxn ang="0">
                  <a:pos x="connsiteX1" y="connsiteY1"/>
                </a:cxn>
                <a:cxn ang="0">
                  <a:pos x="connsiteX2" y="connsiteY2"/>
                </a:cxn>
                <a:cxn ang="0">
                  <a:pos x="connsiteX3" y="connsiteY3"/>
                </a:cxn>
              </a:cxnLst>
              <a:rect l="l" t="t" r="r" b="b"/>
              <a:pathLst>
                <a:path w="541537" h="88777">
                  <a:moveTo>
                    <a:pt x="0" y="88777"/>
                  </a:moveTo>
                  <a:lnTo>
                    <a:pt x="150920" y="26633"/>
                  </a:lnTo>
                  <a:lnTo>
                    <a:pt x="328473" y="0"/>
                  </a:lnTo>
                  <a:lnTo>
                    <a:pt x="541537" y="0"/>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a:off x="701336" y="3986074"/>
              <a:ext cx="1562470" cy="639192"/>
            </a:xfrm>
            <a:custGeom>
              <a:avLst/>
              <a:gdLst>
                <a:gd name="connsiteX0" fmla="*/ 0 w 1562470"/>
                <a:gd name="connsiteY0" fmla="*/ 639192 h 639192"/>
                <a:gd name="connsiteX1" fmla="*/ 124287 w 1562470"/>
                <a:gd name="connsiteY1" fmla="*/ 568171 h 639192"/>
                <a:gd name="connsiteX2" fmla="*/ 213064 w 1562470"/>
                <a:gd name="connsiteY2" fmla="*/ 541538 h 639192"/>
                <a:gd name="connsiteX3" fmla="*/ 443883 w 1562470"/>
                <a:gd name="connsiteY3" fmla="*/ 532660 h 639192"/>
                <a:gd name="connsiteX4" fmla="*/ 603681 w 1562470"/>
                <a:gd name="connsiteY4" fmla="*/ 479394 h 639192"/>
                <a:gd name="connsiteX5" fmla="*/ 736847 w 1562470"/>
                <a:gd name="connsiteY5" fmla="*/ 399495 h 639192"/>
                <a:gd name="connsiteX6" fmla="*/ 941033 w 1562470"/>
                <a:gd name="connsiteY6" fmla="*/ 337351 h 639192"/>
                <a:gd name="connsiteX7" fmla="*/ 1109709 w 1562470"/>
                <a:gd name="connsiteY7" fmla="*/ 310718 h 639192"/>
                <a:gd name="connsiteX8" fmla="*/ 1242874 w 1562470"/>
                <a:gd name="connsiteY8" fmla="*/ 284085 h 639192"/>
                <a:gd name="connsiteX9" fmla="*/ 1331650 w 1562470"/>
                <a:gd name="connsiteY9" fmla="*/ 177553 h 639192"/>
                <a:gd name="connsiteX10" fmla="*/ 1367161 w 1562470"/>
                <a:gd name="connsiteY10" fmla="*/ 97654 h 639192"/>
                <a:gd name="connsiteX11" fmla="*/ 1420427 w 1562470"/>
                <a:gd name="connsiteY11" fmla="*/ 71021 h 639192"/>
                <a:gd name="connsiteX12" fmla="*/ 1562470 w 1562470"/>
                <a:gd name="connsiteY12" fmla="*/ 0 h 63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2470" h="639192">
                  <a:moveTo>
                    <a:pt x="0" y="639192"/>
                  </a:moveTo>
                  <a:lnTo>
                    <a:pt x="124287" y="568171"/>
                  </a:lnTo>
                  <a:lnTo>
                    <a:pt x="213064" y="541538"/>
                  </a:lnTo>
                  <a:lnTo>
                    <a:pt x="443883" y="532660"/>
                  </a:lnTo>
                  <a:lnTo>
                    <a:pt x="603681" y="479394"/>
                  </a:lnTo>
                  <a:lnTo>
                    <a:pt x="736847" y="399495"/>
                  </a:lnTo>
                  <a:lnTo>
                    <a:pt x="941033" y="337351"/>
                  </a:lnTo>
                  <a:lnTo>
                    <a:pt x="1109709" y="310718"/>
                  </a:lnTo>
                  <a:lnTo>
                    <a:pt x="1242874" y="284085"/>
                  </a:lnTo>
                  <a:lnTo>
                    <a:pt x="1331650" y="177553"/>
                  </a:lnTo>
                  <a:lnTo>
                    <a:pt x="1367161" y="97654"/>
                  </a:lnTo>
                  <a:lnTo>
                    <a:pt x="1420427" y="71021"/>
                  </a:lnTo>
                  <a:lnTo>
                    <a:pt x="1562470" y="0"/>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2166151" y="4208016"/>
              <a:ext cx="1935332" cy="186431"/>
            </a:xfrm>
            <a:custGeom>
              <a:avLst/>
              <a:gdLst>
                <a:gd name="connsiteX0" fmla="*/ 0 w 1935332"/>
                <a:gd name="connsiteY0" fmla="*/ 106532 h 186431"/>
                <a:gd name="connsiteX1" fmla="*/ 195309 w 1935332"/>
                <a:gd name="connsiteY1" fmla="*/ 26633 h 186431"/>
                <a:gd name="connsiteX2" fmla="*/ 417251 w 1935332"/>
                <a:gd name="connsiteY2" fmla="*/ 0 h 186431"/>
                <a:gd name="connsiteX3" fmla="*/ 639193 w 1935332"/>
                <a:gd name="connsiteY3" fmla="*/ 53266 h 186431"/>
                <a:gd name="connsiteX4" fmla="*/ 861134 w 1935332"/>
                <a:gd name="connsiteY4" fmla="*/ 88776 h 186431"/>
                <a:gd name="connsiteX5" fmla="*/ 1136342 w 1935332"/>
                <a:gd name="connsiteY5" fmla="*/ 115409 h 186431"/>
                <a:gd name="connsiteX6" fmla="*/ 1340529 w 1935332"/>
                <a:gd name="connsiteY6" fmla="*/ 133165 h 186431"/>
                <a:gd name="connsiteX7" fmla="*/ 1589103 w 1935332"/>
                <a:gd name="connsiteY7" fmla="*/ 150920 h 186431"/>
                <a:gd name="connsiteX8" fmla="*/ 1748901 w 1935332"/>
                <a:gd name="connsiteY8" fmla="*/ 177553 h 186431"/>
                <a:gd name="connsiteX9" fmla="*/ 1935332 w 1935332"/>
                <a:gd name="connsiteY9" fmla="*/ 186431 h 18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5332" h="186431">
                  <a:moveTo>
                    <a:pt x="0" y="106532"/>
                  </a:moveTo>
                  <a:lnTo>
                    <a:pt x="195309" y="26633"/>
                  </a:lnTo>
                  <a:lnTo>
                    <a:pt x="417251" y="0"/>
                  </a:lnTo>
                  <a:lnTo>
                    <a:pt x="639193" y="53266"/>
                  </a:lnTo>
                  <a:lnTo>
                    <a:pt x="861134" y="88776"/>
                  </a:lnTo>
                  <a:lnTo>
                    <a:pt x="1136342" y="115409"/>
                  </a:lnTo>
                  <a:lnTo>
                    <a:pt x="1340529" y="133165"/>
                  </a:lnTo>
                  <a:lnTo>
                    <a:pt x="1589103" y="150920"/>
                  </a:lnTo>
                  <a:lnTo>
                    <a:pt x="1748901" y="177553"/>
                  </a:lnTo>
                  <a:lnTo>
                    <a:pt x="1935332" y="186431"/>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95"/>
            <p:cNvSpPr/>
            <p:nvPr/>
          </p:nvSpPr>
          <p:spPr>
            <a:xfrm>
              <a:off x="1633491" y="4394447"/>
              <a:ext cx="1065321" cy="115409"/>
            </a:xfrm>
            <a:custGeom>
              <a:avLst/>
              <a:gdLst>
                <a:gd name="connsiteX0" fmla="*/ 0 w 1065321"/>
                <a:gd name="connsiteY0" fmla="*/ 0 h 115409"/>
                <a:gd name="connsiteX1" fmla="*/ 133165 w 1065321"/>
                <a:gd name="connsiteY1" fmla="*/ 71021 h 115409"/>
                <a:gd name="connsiteX2" fmla="*/ 310719 w 1065321"/>
                <a:gd name="connsiteY2" fmla="*/ 106532 h 115409"/>
                <a:gd name="connsiteX3" fmla="*/ 497150 w 1065321"/>
                <a:gd name="connsiteY3" fmla="*/ 115409 h 115409"/>
                <a:gd name="connsiteX4" fmla="*/ 692459 w 1065321"/>
                <a:gd name="connsiteY4" fmla="*/ 53266 h 115409"/>
                <a:gd name="connsiteX5" fmla="*/ 852257 w 1065321"/>
                <a:gd name="connsiteY5" fmla="*/ 8877 h 115409"/>
                <a:gd name="connsiteX6" fmla="*/ 1065321 w 1065321"/>
                <a:gd name="connsiteY6" fmla="*/ 44388 h 11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321" h="115409">
                  <a:moveTo>
                    <a:pt x="0" y="0"/>
                  </a:moveTo>
                  <a:lnTo>
                    <a:pt x="133165" y="71021"/>
                  </a:lnTo>
                  <a:lnTo>
                    <a:pt x="310719" y="106532"/>
                  </a:lnTo>
                  <a:lnTo>
                    <a:pt x="497150" y="115409"/>
                  </a:lnTo>
                  <a:lnTo>
                    <a:pt x="692459" y="53266"/>
                  </a:lnTo>
                  <a:lnTo>
                    <a:pt x="852257" y="8877"/>
                  </a:lnTo>
                  <a:lnTo>
                    <a:pt x="1065321" y="4438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p:cNvSpPr/>
            <p:nvPr/>
          </p:nvSpPr>
          <p:spPr>
            <a:xfrm>
              <a:off x="3462291" y="4110361"/>
              <a:ext cx="488272" cy="133165"/>
            </a:xfrm>
            <a:custGeom>
              <a:avLst/>
              <a:gdLst>
                <a:gd name="connsiteX0" fmla="*/ 0 w 488272"/>
                <a:gd name="connsiteY0" fmla="*/ 0 h 133165"/>
                <a:gd name="connsiteX1" fmla="*/ 168676 w 488272"/>
                <a:gd name="connsiteY1" fmla="*/ 97655 h 133165"/>
                <a:gd name="connsiteX2" fmla="*/ 292963 w 488272"/>
                <a:gd name="connsiteY2" fmla="*/ 133165 h 133165"/>
                <a:gd name="connsiteX3" fmla="*/ 381740 w 488272"/>
                <a:gd name="connsiteY3" fmla="*/ 106532 h 133165"/>
                <a:gd name="connsiteX4" fmla="*/ 488272 w 488272"/>
                <a:gd name="connsiteY4" fmla="*/ 53266 h 13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72" h="133165">
                  <a:moveTo>
                    <a:pt x="0" y="0"/>
                  </a:moveTo>
                  <a:lnTo>
                    <a:pt x="168676" y="97655"/>
                  </a:lnTo>
                  <a:lnTo>
                    <a:pt x="292963" y="133165"/>
                  </a:lnTo>
                  <a:lnTo>
                    <a:pt x="381740" y="106532"/>
                  </a:lnTo>
                  <a:lnTo>
                    <a:pt x="488272" y="53266"/>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a:off x="3755254" y="3453414"/>
              <a:ext cx="1269507" cy="97654"/>
            </a:xfrm>
            <a:custGeom>
              <a:avLst/>
              <a:gdLst>
                <a:gd name="connsiteX0" fmla="*/ 0 w 1269507"/>
                <a:gd name="connsiteY0" fmla="*/ 26633 h 97654"/>
                <a:gd name="connsiteX1" fmla="*/ 159798 w 1269507"/>
                <a:gd name="connsiteY1" fmla="*/ 97654 h 97654"/>
                <a:gd name="connsiteX2" fmla="*/ 337352 w 1269507"/>
                <a:gd name="connsiteY2" fmla="*/ 79899 h 97654"/>
                <a:gd name="connsiteX3" fmla="*/ 506028 w 1269507"/>
                <a:gd name="connsiteY3" fmla="*/ 0 h 97654"/>
                <a:gd name="connsiteX4" fmla="*/ 781235 w 1269507"/>
                <a:gd name="connsiteY4" fmla="*/ 8877 h 97654"/>
                <a:gd name="connsiteX5" fmla="*/ 949911 w 1269507"/>
                <a:gd name="connsiteY5" fmla="*/ 26633 h 97654"/>
                <a:gd name="connsiteX6" fmla="*/ 1065321 w 1269507"/>
                <a:gd name="connsiteY6" fmla="*/ 44388 h 97654"/>
                <a:gd name="connsiteX7" fmla="*/ 1269507 w 1269507"/>
                <a:gd name="connsiteY7" fmla="*/ 71021 h 9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9507" h="97654">
                  <a:moveTo>
                    <a:pt x="0" y="26633"/>
                  </a:moveTo>
                  <a:lnTo>
                    <a:pt x="159798" y="97654"/>
                  </a:lnTo>
                  <a:lnTo>
                    <a:pt x="337352" y="79899"/>
                  </a:lnTo>
                  <a:lnTo>
                    <a:pt x="506028" y="0"/>
                  </a:lnTo>
                  <a:lnTo>
                    <a:pt x="781235" y="8877"/>
                  </a:lnTo>
                  <a:lnTo>
                    <a:pt x="949911" y="26633"/>
                  </a:lnTo>
                  <a:lnTo>
                    <a:pt x="1065321" y="44388"/>
                  </a:lnTo>
                  <a:lnTo>
                    <a:pt x="1269507" y="71021"/>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a:off x="4918229" y="3195961"/>
              <a:ext cx="337352" cy="88777"/>
            </a:xfrm>
            <a:custGeom>
              <a:avLst/>
              <a:gdLst>
                <a:gd name="connsiteX0" fmla="*/ 337352 w 337352"/>
                <a:gd name="connsiteY0" fmla="*/ 0 h 88777"/>
                <a:gd name="connsiteX1" fmla="*/ 213064 w 337352"/>
                <a:gd name="connsiteY1" fmla="*/ 0 h 88777"/>
                <a:gd name="connsiteX2" fmla="*/ 124288 w 337352"/>
                <a:gd name="connsiteY2" fmla="*/ 17756 h 88777"/>
                <a:gd name="connsiteX3" fmla="*/ 0 w 337352"/>
                <a:gd name="connsiteY3" fmla="*/ 88777 h 88777"/>
              </a:gdLst>
              <a:ahLst/>
              <a:cxnLst>
                <a:cxn ang="0">
                  <a:pos x="connsiteX0" y="connsiteY0"/>
                </a:cxn>
                <a:cxn ang="0">
                  <a:pos x="connsiteX1" y="connsiteY1"/>
                </a:cxn>
                <a:cxn ang="0">
                  <a:pos x="connsiteX2" y="connsiteY2"/>
                </a:cxn>
                <a:cxn ang="0">
                  <a:pos x="connsiteX3" y="connsiteY3"/>
                </a:cxn>
              </a:cxnLst>
              <a:rect l="l" t="t" r="r" b="b"/>
              <a:pathLst>
                <a:path w="337352" h="88777">
                  <a:moveTo>
                    <a:pt x="337352" y="0"/>
                  </a:moveTo>
                  <a:lnTo>
                    <a:pt x="213064" y="0"/>
                  </a:lnTo>
                  <a:lnTo>
                    <a:pt x="124288" y="17756"/>
                  </a:lnTo>
                  <a:lnTo>
                    <a:pt x="0" y="88777"/>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a:off x="5530788" y="3435658"/>
              <a:ext cx="355107" cy="26633"/>
            </a:xfrm>
            <a:custGeom>
              <a:avLst/>
              <a:gdLst>
                <a:gd name="connsiteX0" fmla="*/ 355107 w 355107"/>
                <a:gd name="connsiteY0" fmla="*/ 26633 h 26633"/>
                <a:gd name="connsiteX1" fmla="*/ 221942 w 355107"/>
                <a:gd name="connsiteY1" fmla="*/ 0 h 26633"/>
                <a:gd name="connsiteX2" fmla="*/ 0 w 355107"/>
                <a:gd name="connsiteY2" fmla="*/ 8878 h 26633"/>
              </a:gdLst>
              <a:ahLst/>
              <a:cxnLst>
                <a:cxn ang="0">
                  <a:pos x="connsiteX0" y="connsiteY0"/>
                </a:cxn>
                <a:cxn ang="0">
                  <a:pos x="connsiteX1" y="connsiteY1"/>
                </a:cxn>
                <a:cxn ang="0">
                  <a:pos x="connsiteX2" y="connsiteY2"/>
                </a:cxn>
              </a:cxnLst>
              <a:rect l="l" t="t" r="r" b="b"/>
              <a:pathLst>
                <a:path w="355107" h="26633">
                  <a:moveTo>
                    <a:pt x="355107" y="26633"/>
                  </a:moveTo>
                  <a:lnTo>
                    <a:pt x="221942" y="0"/>
                  </a:lnTo>
                  <a:lnTo>
                    <a:pt x="0" y="887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a:off x="5894773" y="3302493"/>
              <a:ext cx="372862" cy="35511"/>
            </a:xfrm>
            <a:custGeom>
              <a:avLst/>
              <a:gdLst>
                <a:gd name="connsiteX0" fmla="*/ 372862 w 372862"/>
                <a:gd name="connsiteY0" fmla="*/ 35511 h 35511"/>
                <a:gd name="connsiteX1" fmla="*/ 204186 w 372862"/>
                <a:gd name="connsiteY1" fmla="*/ 0 h 35511"/>
                <a:gd name="connsiteX2" fmla="*/ 97654 w 372862"/>
                <a:gd name="connsiteY2" fmla="*/ 8878 h 35511"/>
                <a:gd name="connsiteX3" fmla="*/ 0 w 372862"/>
                <a:gd name="connsiteY3" fmla="*/ 17756 h 35511"/>
              </a:gdLst>
              <a:ahLst/>
              <a:cxnLst>
                <a:cxn ang="0">
                  <a:pos x="connsiteX0" y="connsiteY0"/>
                </a:cxn>
                <a:cxn ang="0">
                  <a:pos x="connsiteX1" y="connsiteY1"/>
                </a:cxn>
                <a:cxn ang="0">
                  <a:pos x="connsiteX2" y="connsiteY2"/>
                </a:cxn>
                <a:cxn ang="0">
                  <a:pos x="connsiteX3" y="connsiteY3"/>
                </a:cxn>
              </a:cxnLst>
              <a:rect l="l" t="t" r="r" b="b"/>
              <a:pathLst>
                <a:path w="372862" h="35511">
                  <a:moveTo>
                    <a:pt x="372862" y="35511"/>
                  </a:moveTo>
                  <a:lnTo>
                    <a:pt x="204186" y="0"/>
                  </a:lnTo>
                  <a:lnTo>
                    <a:pt x="97654" y="8878"/>
                  </a:lnTo>
                  <a:lnTo>
                    <a:pt x="0" y="17756"/>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101"/>
            <p:cNvSpPr/>
            <p:nvPr/>
          </p:nvSpPr>
          <p:spPr>
            <a:xfrm>
              <a:off x="5850384" y="3639845"/>
              <a:ext cx="390618" cy="310718"/>
            </a:xfrm>
            <a:custGeom>
              <a:avLst/>
              <a:gdLst>
                <a:gd name="connsiteX0" fmla="*/ 0 w 390618"/>
                <a:gd name="connsiteY0" fmla="*/ 0 h 310718"/>
                <a:gd name="connsiteX1" fmla="*/ 115410 w 390618"/>
                <a:gd name="connsiteY1" fmla="*/ 53266 h 310718"/>
                <a:gd name="connsiteX2" fmla="*/ 177554 w 390618"/>
                <a:gd name="connsiteY2" fmla="*/ 150920 h 310718"/>
                <a:gd name="connsiteX3" fmla="*/ 239698 w 390618"/>
                <a:gd name="connsiteY3" fmla="*/ 248574 h 310718"/>
                <a:gd name="connsiteX4" fmla="*/ 390618 w 390618"/>
                <a:gd name="connsiteY4" fmla="*/ 310718 h 310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18" h="310718">
                  <a:moveTo>
                    <a:pt x="0" y="0"/>
                  </a:moveTo>
                  <a:lnTo>
                    <a:pt x="115410" y="53266"/>
                  </a:lnTo>
                  <a:lnTo>
                    <a:pt x="177554" y="150920"/>
                  </a:lnTo>
                  <a:lnTo>
                    <a:pt x="239698" y="248574"/>
                  </a:lnTo>
                  <a:lnTo>
                    <a:pt x="390618" y="31071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102"/>
            <p:cNvSpPr/>
            <p:nvPr/>
          </p:nvSpPr>
          <p:spPr>
            <a:xfrm>
              <a:off x="5388746" y="3959441"/>
              <a:ext cx="248574" cy="62143"/>
            </a:xfrm>
            <a:custGeom>
              <a:avLst/>
              <a:gdLst>
                <a:gd name="connsiteX0" fmla="*/ 248574 w 248574"/>
                <a:gd name="connsiteY0" fmla="*/ 0 h 62143"/>
                <a:gd name="connsiteX1" fmla="*/ 168675 w 248574"/>
                <a:gd name="connsiteY1" fmla="*/ 62143 h 62143"/>
                <a:gd name="connsiteX2" fmla="*/ 0 w 248574"/>
                <a:gd name="connsiteY2" fmla="*/ 62143 h 62143"/>
              </a:gdLst>
              <a:ahLst/>
              <a:cxnLst>
                <a:cxn ang="0">
                  <a:pos x="connsiteX0" y="connsiteY0"/>
                </a:cxn>
                <a:cxn ang="0">
                  <a:pos x="connsiteX1" y="connsiteY1"/>
                </a:cxn>
                <a:cxn ang="0">
                  <a:pos x="connsiteX2" y="connsiteY2"/>
                </a:cxn>
              </a:cxnLst>
              <a:rect l="l" t="t" r="r" b="b"/>
              <a:pathLst>
                <a:path w="248574" h="62143">
                  <a:moveTo>
                    <a:pt x="248574" y="0"/>
                  </a:moveTo>
                  <a:lnTo>
                    <a:pt x="168675" y="62143"/>
                  </a:lnTo>
                  <a:lnTo>
                    <a:pt x="0" y="62143"/>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103"/>
            <p:cNvSpPr/>
            <p:nvPr/>
          </p:nvSpPr>
          <p:spPr>
            <a:xfrm>
              <a:off x="4598633" y="3808520"/>
              <a:ext cx="594804" cy="62144"/>
            </a:xfrm>
            <a:custGeom>
              <a:avLst/>
              <a:gdLst>
                <a:gd name="connsiteX0" fmla="*/ 594804 w 594804"/>
                <a:gd name="connsiteY0" fmla="*/ 62144 h 62144"/>
                <a:gd name="connsiteX1" fmla="*/ 319596 w 594804"/>
                <a:gd name="connsiteY1" fmla="*/ 17756 h 62144"/>
                <a:gd name="connsiteX2" fmla="*/ 213064 w 594804"/>
                <a:gd name="connsiteY2" fmla="*/ 0 h 62144"/>
                <a:gd name="connsiteX3" fmla="*/ 0 w 594804"/>
                <a:gd name="connsiteY3" fmla="*/ 53266 h 62144"/>
              </a:gdLst>
              <a:ahLst/>
              <a:cxnLst>
                <a:cxn ang="0">
                  <a:pos x="connsiteX0" y="connsiteY0"/>
                </a:cxn>
                <a:cxn ang="0">
                  <a:pos x="connsiteX1" y="connsiteY1"/>
                </a:cxn>
                <a:cxn ang="0">
                  <a:pos x="connsiteX2" y="connsiteY2"/>
                </a:cxn>
                <a:cxn ang="0">
                  <a:pos x="connsiteX3" y="connsiteY3"/>
                </a:cxn>
              </a:cxnLst>
              <a:rect l="l" t="t" r="r" b="b"/>
              <a:pathLst>
                <a:path w="594804" h="62144">
                  <a:moveTo>
                    <a:pt x="594804" y="62144"/>
                  </a:moveTo>
                  <a:lnTo>
                    <a:pt x="319596" y="17756"/>
                  </a:lnTo>
                  <a:lnTo>
                    <a:pt x="213064" y="0"/>
                  </a:lnTo>
                  <a:lnTo>
                    <a:pt x="0" y="53266"/>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104"/>
            <p:cNvSpPr/>
            <p:nvPr/>
          </p:nvSpPr>
          <p:spPr>
            <a:xfrm>
              <a:off x="5086905" y="4412202"/>
              <a:ext cx="541538" cy="62144"/>
            </a:xfrm>
            <a:custGeom>
              <a:avLst/>
              <a:gdLst>
                <a:gd name="connsiteX0" fmla="*/ 541538 w 541538"/>
                <a:gd name="connsiteY0" fmla="*/ 62144 h 62144"/>
                <a:gd name="connsiteX1" fmla="*/ 328474 w 541538"/>
                <a:gd name="connsiteY1" fmla="*/ 44388 h 62144"/>
                <a:gd name="connsiteX2" fmla="*/ 168676 w 541538"/>
                <a:gd name="connsiteY2" fmla="*/ 53266 h 62144"/>
                <a:gd name="connsiteX3" fmla="*/ 0 w 541538"/>
                <a:gd name="connsiteY3" fmla="*/ 0 h 62144"/>
              </a:gdLst>
              <a:ahLst/>
              <a:cxnLst>
                <a:cxn ang="0">
                  <a:pos x="connsiteX0" y="connsiteY0"/>
                </a:cxn>
                <a:cxn ang="0">
                  <a:pos x="connsiteX1" y="connsiteY1"/>
                </a:cxn>
                <a:cxn ang="0">
                  <a:pos x="connsiteX2" y="connsiteY2"/>
                </a:cxn>
                <a:cxn ang="0">
                  <a:pos x="connsiteX3" y="connsiteY3"/>
                </a:cxn>
              </a:cxnLst>
              <a:rect l="l" t="t" r="r" b="b"/>
              <a:pathLst>
                <a:path w="541538" h="62144">
                  <a:moveTo>
                    <a:pt x="541538" y="62144"/>
                  </a:moveTo>
                  <a:lnTo>
                    <a:pt x="328474" y="44388"/>
                  </a:lnTo>
                  <a:lnTo>
                    <a:pt x="168676" y="53266"/>
                  </a:lnTo>
                  <a:lnTo>
                    <a:pt x="0" y="0"/>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105"/>
            <p:cNvSpPr/>
            <p:nvPr/>
          </p:nvSpPr>
          <p:spPr>
            <a:xfrm>
              <a:off x="5202315" y="4634144"/>
              <a:ext cx="612559" cy="62143"/>
            </a:xfrm>
            <a:custGeom>
              <a:avLst/>
              <a:gdLst>
                <a:gd name="connsiteX0" fmla="*/ 612559 w 612559"/>
                <a:gd name="connsiteY0" fmla="*/ 62143 h 62143"/>
                <a:gd name="connsiteX1" fmla="*/ 443883 w 612559"/>
                <a:gd name="connsiteY1" fmla="*/ 17755 h 62143"/>
                <a:gd name="connsiteX2" fmla="*/ 310718 w 612559"/>
                <a:gd name="connsiteY2" fmla="*/ 0 h 62143"/>
                <a:gd name="connsiteX3" fmla="*/ 177553 w 612559"/>
                <a:gd name="connsiteY3" fmla="*/ 8877 h 62143"/>
                <a:gd name="connsiteX4" fmla="*/ 0 w 612559"/>
                <a:gd name="connsiteY4" fmla="*/ 44388 h 62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559" h="62143">
                  <a:moveTo>
                    <a:pt x="612559" y="62143"/>
                  </a:moveTo>
                  <a:lnTo>
                    <a:pt x="443883" y="17755"/>
                  </a:lnTo>
                  <a:lnTo>
                    <a:pt x="310718" y="0"/>
                  </a:lnTo>
                  <a:lnTo>
                    <a:pt x="177553" y="8877"/>
                  </a:lnTo>
                  <a:lnTo>
                    <a:pt x="0" y="4438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106"/>
            <p:cNvSpPr/>
            <p:nvPr/>
          </p:nvSpPr>
          <p:spPr>
            <a:xfrm>
              <a:off x="5646198" y="4456590"/>
              <a:ext cx="230819" cy="168676"/>
            </a:xfrm>
            <a:custGeom>
              <a:avLst/>
              <a:gdLst>
                <a:gd name="connsiteX0" fmla="*/ 0 w 230819"/>
                <a:gd name="connsiteY0" fmla="*/ 0 h 168676"/>
                <a:gd name="connsiteX1" fmla="*/ 97654 w 230819"/>
                <a:gd name="connsiteY1" fmla="*/ 88777 h 168676"/>
                <a:gd name="connsiteX2" fmla="*/ 230819 w 230819"/>
                <a:gd name="connsiteY2" fmla="*/ 168676 h 168676"/>
              </a:gdLst>
              <a:ahLst/>
              <a:cxnLst>
                <a:cxn ang="0">
                  <a:pos x="connsiteX0" y="connsiteY0"/>
                </a:cxn>
                <a:cxn ang="0">
                  <a:pos x="connsiteX1" y="connsiteY1"/>
                </a:cxn>
                <a:cxn ang="0">
                  <a:pos x="connsiteX2" y="connsiteY2"/>
                </a:cxn>
              </a:cxnLst>
              <a:rect l="l" t="t" r="r" b="b"/>
              <a:pathLst>
                <a:path w="230819" h="168676">
                  <a:moveTo>
                    <a:pt x="0" y="0"/>
                  </a:moveTo>
                  <a:lnTo>
                    <a:pt x="97654" y="88777"/>
                  </a:lnTo>
                  <a:lnTo>
                    <a:pt x="230819" y="168676"/>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107"/>
            <p:cNvSpPr/>
            <p:nvPr/>
          </p:nvSpPr>
          <p:spPr>
            <a:xfrm>
              <a:off x="6019060" y="4350058"/>
              <a:ext cx="1100831" cy="541538"/>
            </a:xfrm>
            <a:custGeom>
              <a:avLst/>
              <a:gdLst>
                <a:gd name="connsiteX0" fmla="*/ 0 w 1100831"/>
                <a:gd name="connsiteY0" fmla="*/ 213064 h 541538"/>
                <a:gd name="connsiteX1" fmla="*/ 97655 w 1100831"/>
                <a:gd name="connsiteY1" fmla="*/ 97655 h 541538"/>
                <a:gd name="connsiteX2" fmla="*/ 230820 w 1100831"/>
                <a:gd name="connsiteY2" fmla="*/ 26633 h 541538"/>
                <a:gd name="connsiteX3" fmla="*/ 381740 w 1100831"/>
                <a:gd name="connsiteY3" fmla="*/ 0 h 541538"/>
                <a:gd name="connsiteX4" fmla="*/ 603682 w 1100831"/>
                <a:gd name="connsiteY4" fmla="*/ 35511 h 541538"/>
                <a:gd name="connsiteX5" fmla="*/ 834501 w 1100831"/>
                <a:gd name="connsiteY5" fmla="*/ 150921 h 541538"/>
                <a:gd name="connsiteX6" fmla="*/ 958789 w 1100831"/>
                <a:gd name="connsiteY6" fmla="*/ 284086 h 541538"/>
                <a:gd name="connsiteX7" fmla="*/ 1056443 w 1100831"/>
                <a:gd name="connsiteY7" fmla="*/ 390618 h 541538"/>
                <a:gd name="connsiteX8" fmla="*/ 1100831 w 1100831"/>
                <a:gd name="connsiteY8" fmla="*/ 541538 h 54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831" h="541538">
                  <a:moveTo>
                    <a:pt x="0" y="213064"/>
                  </a:moveTo>
                  <a:lnTo>
                    <a:pt x="97655" y="97655"/>
                  </a:lnTo>
                  <a:lnTo>
                    <a:pt x="230820" y="26633"/>
                  </a:lnTo>
                  <a:lnTo>
                    <a:pt x="381740" y="0"/>
                  </a:lnTo>
                  <a:lnTo>
                    <a:pt x="603682" y="35511"/>
                  </a:lnTo>
                  <a:lnTo>
                    <a:pt x="834501" y="150921"/>
                  </a:lnTo>
                  <a:lnTo>
                    <a:pt x="958789" y="284086"/>
                  </a:lnTo>
                  <a:lnTo>
                    <a:pt x="1056443" y="390618"/>
                  </a:lnTo>
                  <a:lnTo>
                    <a:pt x="1100831" y="54153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108"/>
            <p:cNvSpPr/>
            <p:nvPr/>
          </p:nvSpPr>
          <p:spPr>
            <a:xfrm>
              <a:off x="7128769" y="5060272"/>
              <a:ext cx="124287" cy="506027"/>
            </a:xfrm>
            <a:custGeom>
              <a:avLst/>
              <a:gdLst>
                <a:gd name="connsiteX0" fmla="*/ 71021 w 124287"/>
                <a:gd name="connsiteY0" fmla="*/ 0 h 506027"/>
                <a:gd name="connsiteX1" fmla="*/ 71021 w 124287"/>
                <a:gd name="connsiteY1" fmla="*/ 0 h 506027"/>
                <a:gd name="connsiteX2" fmla="*/ 124287 w 124287"/>
                <a:gd name="connsiteY2" fmla="*/ 150920 h 506027"/>
                <a:gd name="connsiteX3" fmla="*/ 88777 w 124287"/>
                <a:gd name="connsiteY3" fmla="*/ 337351 h 506027"/>
                <a:gd name="connsiteX4" fmla="*/ 0 w 124287"/>
                <a:gd name="connsiteY4" fmla="*/ 506027 h 506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87" h="506027">
                  <a:moveTo>
                    <a:pt x="71021" y="0"/>
                  </a:moveTo>
                  <a:lnTo>
                    <a:pt x="71021" y="0"/>
                  </a:lnTo>
                  <a:lnTo>
                    <a:pt x="124287" y="150920"/>
                  </a:lnTo>
                  <a:lnTo>
                    <a:pt x="88777" y="337351"/>
                  </a:lnTo>
                  <a:lnTo>
                    <a:pt x="0" y="506027"/>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p:cNvSpPr/>
            <p:nvPr/>
          </p:nvSpPr>
          <p:spPr>
            <a:xfrm>
              <a:off x="6631619" y="5397623"/>
              <a:ext cx="399496" cy="44389"/>
            </a:xfrm>
            <a:custGeom>
              <a:avLst/>
              <a:gdLst>
                <a:gd name="connsiteX0" fmla="*/ 399496 w 399496"/>
                <a:gd name="connsiteY0" fmla="*/ 0 h 44389"/>
                <a:gd name="connsiteX1" fmla="*/ 248575 w 399496"/>
                <a:gd name="connsiteY1" fmla="*/ 35511 h 44389"/>
                <a:gd name="connsiteX2" fmla="*/ 142043 w 399496"/>
                <a:gd name="connsiteY2" fmla="*/ 44389 h 44389"/>
                <a:gd name="connsiteX3" fmla="*/ 0 w 399496"/>
                <a:gd name="connsiteY3" fmla="*/ 44389 h 44389"/>
              </a:gdLst>
              <a:ahLst/>
              <a:cxnLst>
                <a:cxn ang="0">
                  <a:pos x="connsiteX0" y="connsiteY0"/>
                </a:cxn>
                <a:cxn ang="0">
                  <a:pos x="connsiteX1" y="connsiteY1"/>
                </a:cxn>
                <a:cxn ang="0">
                  <a:pos x="connsiteX2" y="connsiteY2"/>
                </a:cxn>
                <a:cxn ang="0">
                  <a:pos x="connsiteX3" y="connsiteY3"/>
                </a:cxn>
              </a:cxnLst>
              <a:rect l="l" t="t" r="r" b="b"/>
              <a:pathLst>
                <a:path w="399496" h="44389">
                  <a:moveTo>
                    <a:pt x="399496" y="0"/>
                  </a:moveTo>
                  <a:lnTo>
                    <a:pt x="248575" y="35511"/>
                  </a:lnTo>
                  <a:lnTo>
                    <a:pt x="142043" y="44389"/>
                  </a:lnTo>
                  <a:lnTo>
                    <a:pt x="0" y="44389"/>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110"/>
            <p:cNvSpPr/>
            <p:nvPr/>
          </p:nvSpPr>
          <p:spPr>
            <a:xfrm>
              <a:off x="639192" y="5051394"/>
              <a:ext cx="5770486" cy="976544"/>
            </a:xfrm>
            <a:custGeom>
              <a:avLst/>
              <a:gdLst>
                <a:gd name="connsiteX0" fmla="*/ 5770486 w 5770486"/>
                <a:gd name="connsiteY0" fmla="*/ 0 h 976544"/>
                <a:gd name="connsiteX1" fmla="*/ 5770486 w 5770486"/>
                <a:gd name="connsiteY1" fmla="*/ 0 h 976544"/>
                <a:gd name="connsiteX2" fmla="*/ 5672831 w 5770486"/>
                <a:gd name="connsiteY2" fmla="*/ 204187 h 976544"/>
                <a:gd name="connsiteX3" fmla="*/ 5513033 w 5770486"/>
                <a:gd name="connsiteY3" fmla="*/ 381740 h 976544"/>
                <a:gd name="connsiteX4" fmla="*/ 5344358 w 5770486"/>
                <a:gd name="connsiteY4" fmla="*/ 452761 h 976544"/>
                <a:gd name="connsiteX5" fmla="*/ 5069150 w 5770486"/>
                <a:gd name="connsiteY5" fmla="*/ 470517 h 976544"/>
                <a:gd name="connsiteX6" fmla="*/ 4882719 w 5770486"/>
                <a:gd name="connsiteY6" fmla="*/ 488272 h 976544"/>
                <a:gd name="connsiteX7" fmla="*/ 4580878 w 5770486"/>
                <a:gd name="connsiteY7" fmla="*/ 435006 h 976544"/>
                <a:gd name="connsiteX8" fmla="*/ 4332303 w 5770486"/>
                <a:gd name="connsiteY8" fmla="*/ 426128 h 976544"/>
                <a:gd name="connsiteX9" fmla="*/ 4119239 w 5770486"/>
                <a:gd name="connsiteY9" fmla="*/ 417251 h 976544"/>
                <a:gd name="connsiteX10" fmla="*/ 3879542 w 5770486"/>
                <a:gd name="connsiteY10" fmla="*/ 461639 h 976544"/>
                <a:gd name="connsiteX11" fmla="*/ 3648723 w 5770486"/>
                <a:gd name="connsiteY11" fmla="*/ 585926 h 976544"/>
                <a:gd name="connsiteX12" fmla="*/ 3471169 w 5770486"/>
                <a:gd name="connsiteY12" fmla="*/ 692458 h 976544"/>
                <a:gd name="connsiteX13" fmla="*/ 3320249 w 5770486"/>
                <a:gd name="connsiteY13" fmla="*/ 763480 h 976544"/>
                <a:gd name="connsiteX14" fmla="*/ 3160451 w 5770486"/>
                <a:gd name="connsiteY14" fmla="*/ 896645 h 976544"/>
                <a:gd name="connsiteX15" fmla="*/ 2947387 w 5770486"/>
                <a:gd name="connsiteY15" fmla="*/ 976544 h 976544"/>
                <a:gd name="connsiteX16" fmla="*/ 2725445 w 5770486"/>
                <a:gd name="connsiteY16" fmla="*/ 896645 h 976544"/>
                <a:gd name="connsiteX17" fmla="*/ 2494625 w 5770486"/>
                <a:gd name="connsiteY17" fmla="*/ 852256 h 976544"/>
                <a:gd name="connsiteX18" fmla="*/ 2299317 w 5770486"/>
                <a:gd name="connsiteY18" fmla="*/ 852256 h 976544"/>
                <a:gd name="connsiteX19" fmla="*/ 2121763 w 5770486"/>
                <a:gd name="connsiteY19" fmla="*/ 861134 h 976544"/>
                <a:gd name="connsiteX20" fmla="*/ 1979721 w 5770486"/>
                <a:gd name="connsiteY20" fmla="*/ 878889 h 976544"/>
                <a:gd name="connsiteX21" fmla="*/ 1846556 w 5770486"/>
                <a:gd name="connsiteY21" fmla="*/ 870012 h 976544"/>
                <a:gd name="connsiteX22" fmla="*/ 1722268 w 5770486"/>
                <a:gd name="connsiteY22" fmla="*/ 798990 h 976544"/>
                <a:gd name="connsiteX23" fmla="*/ 1677880 w 5770486"/>
                <a:gd name="connsiteY23" fmla="*/ 772357 h 976544"/>
                <a:gd name="connsiteX24" fmla="*/ 1500326 w 5770486"/>
                <a:gd name="connsiteY24" fmla="*/ 781235 h 976544"/>
                <a:gd name="connsiteX25" fmla="*/ 1367161 w 5770486"/>
                <a:gd name="connsiteY25" fmla="*/ 727969 h 976544"/>
                <a:gd name="connsiteX26" fmla="*/ 1287262 w 5770486"/>
                <a:gd name="connsiteY26" fmla="*/ 621437 h 976544"/>
                <a:gd name="connsiteX27" fmla="*/ 1233996 w 5770486"/>
                <a:gd name="connsiteY27" fmla="*/ 426128 h 976544"/>
                <a:gd name="connsiteX28" fmla="*/ 1109709 w 5770486"/>
                <a:gd name="connsiteY28" fmla="*/ 346229 h 976544"/>
                <a:gd name="connsiteX29" fmla="*/ 976544 w 5770486"/>
                <a:gd name="connsiteY29" fmla="*/ 319596 h 976544"/>
                <a:gd name="connsiteX30" fmla="*/ 905523 w 5770486"/>
                <a:gd name="connsiteY30" fmla="*/ 443884 h 976544"/>
                <a:gd name="connsiteX31" fmla="*/ 878890 w 5770486"/>
                <a:gd name="connsiteY31" fmla="*/ 648070 h 976544"/>
                <a:gd name="connsiteX32" fmla="*/ 656948 w 5770486"/>
                <a:gd name="connsiteY32" fmla="*/ 790113 h 976544"/>
                <a:gd name="connsiteX33" fmla="*/ 479394 w 5770486"/>
                <a:gd name="connsiteY33" fmla="*/ 861134 h 976544"/>
                <a:gd name="connsiteX34" fmla="*/ 301841 w 5770486"/>
                <a:gd name="connsiteY34" fmla="*/ 852256 h 976544"/>
                <a:gd name="connsiteX35" fmla="*/ 0 w 5770486"/>
                <a:gd name="connsiteY35" fmla="*/ 754602 h 97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70486" h="976544">
                  <a:moveTo>
                    <a:pt x="5770486" y="0"/>
                  </a:moveTo>
                  <a:lnTo>
                    <a:pt x="5770486" y="0"/>
                  </a:lnTo>
                  <a:lnTo>
                    <a:pt x="5672831" y="204187"/>
                  </a:lnTo>
                  <a:lnTo>
                    <a:pt x="5513033" y="381740"/>
                  </a:lnTo>
                  <a:lnTo>
                    <a:pt x="5344358" y="452761"/>
                  </a:lnTo>
                  <a:lnTo>
                    <a:pt x="5069150" y="470517"/>
                  </a:lnTo>
                  <a:lnTo>
                    <a:pt x="4882719" y="488272"/>
                  </a:lnTo>
                  <a:lnTo>
                    <a:pt x="4580878" y="435006"/>
                  </a:lnTo>
                  <a:lnTo>
                    <a:pt x="4332303" y="426128"/>
                  </a:lnTo>
                  <a:lnTo>
                    <a:pt x="4119239" y="417251"/>
                  </a:lnTo>
                  <a:lnTo>
                    <a:pt x="3879542" y="461639"/>
                  </a:lnTo>
                  <a:lnTo>
                    <a:pt x="3648723" y="585926"/>
                  </a:lnTo>
                  <a:lnTo>
                    <a:pt x="3471169" y="692458"/>
                  </a:lnTo>
                  <a:lnTo>
                    <a:pt x="3320249" y="763480"/>
                  </a:lnTo>
                  <a:lnTo>
                    <a:pt x="3160451" y="896645"/>
                  </a:lnTo>
                  <a:lnTo>
                    <a:pt x="2947387" y="976544"/>
                  </a:lnTo>
                  <a:lnTo>
                    <a:pt x="2725445" y="896645"/>
                  </a:lnTo>
                  <a:lnTo>
                    <a:pt x="2494625" y="852256"/>
                  </a:lnTo>
                  <a:lnTo>
                    <a:pt x="2299317" y="852256"/>
                  </a:lnTo>
                  <a:lnTo>
                    <a:pt x="2121763" y="861134"/>
                  </a:lnTo>
                  <a:lnTo>
                    <a:pt x="1979721" y="878889"/>
                  </a:lnTo>
                  <a:lnTo>
                    <a:pt x="1846556" y="870012"/>
                  </a:lnTo>
                  <a:lnTo>
                    <a:pt x="1722268" y="798990"/>
                  </a:lnTo>
                  <a:lnTo>
                    <a:pt x="1677880" y="772357"/>
                  </a:lnTo>
                  <a:lnTo>
                    <a:pt x="1500326" y="781235"/>
                  </a:lnTo>
                  <a:lnTo>
                    <a:pt x="1367161" y="727969"/>
                  </a:lnTo>
                  <a:lnTo>
                    <a:pt x="1287262" y="621437"/>
                  </a:lnTo>
                  <a:lnTo>
                    <a:pt x="1233996" y="426128"/>
                  </a:lnTo>
                  <a:lnTo>
                    <a:pt x="1109709" y="346229"/>
                  </a:lnTo>
                  <a:lnTo>
                    <a:pt x="976544" y="319596"/>
                  </a:lnTo>
                  <a:lnTo>
                    <a:pt x="905523" y="443884"/>
                  </a:lnTo>
                  <a:lnTo>
                    <a:pt x="878890" y="648070"/>
                  </a:lnTo>
                  <a:lnTo>
                    <a:pt x="656948" y="790113"/>
                  </a:lnTo>
                  <a:lnTo>
                    <a:pt x="479394" y="861134"/>
                  </a:lnTo>
                  <a:lnTo>
                    <a:pt x="301841" y="852256"/>
                  </a:lnTo>
                  <a:lnTo>
                    <a:pt x="0" y="754602"/>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Freeform 111"/>
          <p:cNvSpPr/>
          <p:nvPr/>
        </p:nvSpPr>
        <p:spPr>
          <a:xfrm>
            <a:off x="4295955" y="1130060"/>
            <a:ext cx="1423358" cy="483080"/>
          </a:xfrm>
          <a:custGeom>
            <a:avLst/>
            <a:gdLst>
              <a:gd name="connsiteX0" fmla="*/ 0 w 1423358"/>
              <a:gd name="connsiteY0" fmla="*/ 0 h 483080"/>
              <a:gd name="connsiteX1" fmla="*/ 198407 w 1423358"/>
              <a:gd name="connsiteY1" fmla="*/ 34506 h 483080"/>
              <a:gd name="connsiteX2" fmla="*/ 465826 w 1423358"/>
              <a:gd name="connsiteY2" fmla="*/ 94891 h 483080"/>
              <a:gd name="connsiteX3" fmla="*/ 638354 w 1423358"/>
              <a:gd name="connsiteY3" fmla="*/ 181155 h 483080"/>
              <a:gd name="connsiteX4" fmla="*/ 871268 w 1423358"/>
              <a:gd name="connsiteY4" fmla="*/ 258793 h 483080"/>
              <a:gd name="connsiteX5" fmla="*/ 1164566 w 1423358"/>
              <a:gd name="connsiteY5" fmla="*/ 353683 h 483080"/>
              <a:gd name="connsiteX6" fmla="*/ 1423358 w 1423358"/>
              <a:gd name="connsiteY6" fmla="*/ 483080 h 4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358" h="483080">
                <a:moveTo>
                  <a:pt x="0" y="0"/>
                </a:moveTo>
                <a:lnTo>
                  <a:pt x="198407" y="34506"/>
                </a:lnTo>
                <a:lnTo>
                  <a:pt x="465826" y="94891"/>
                </a:lnTo>
                <a:lnTo>
                  <a:pt x="638354" y="181155"/>
                </a:lnTo>
                <a:lnTo>
                  <a:pt x="871268" y="258793"/>
                </a:lnTo>
                <a:lnTo>
                  <a:pt x="1164566" y="353683"/>
                </a:lnTo>
                <a:lnTo>
                  <a:pt x="1423358" y="483080"/>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p:cNvSpPr/>
          <p:nvPr/>
        </p:nvSpPr>
        <p:spPr>
          <a:xfrm>
            <a:off x="4623758" y="1086928"/>
            <a:ext cx="1578634" cy="465827"/>
          </a:xfrm>
          <a:custGeom>
            <a:avLst/>
            <a:gdLst>
              <a:gd name="connsiteX0" fmla="*/ 0 w 1578634"/>
              <a:gd name="connsiteY0" fmla="*/ 0 h 465827"/>
              <a:gd name="connsiteX1" fmla="*/ 258793 w 1578634"/>
              <a:gd name="connsiteY1" fmla="*/ 69012 h 465827"/>
              <a:gd name="connsiteX2" fmla="*/ 517585 w 1578634"/>
              <a:gd name="connsiteY2" fmla="*/ 129397 h 465827"/>
              <a:gd name="connsiteX3" fmla="*/ 819510 w 1578634"/>
              <a:gd name="connsiteY3" fmla="*/ 258793 h 465827"/>
              <a:gd name="connsiteX4" fmla="*/ 1207699 w 1578634"/>
              <a:gd name="connsiteY4" fmla="*/ 396815 h 465827"/>
              <a:gd name="connsiteX5" fmla="*/ 1578634 w 1578634"/>
              <a:gd name="connsiteY5" fmla="*/ 465827 h 46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634" h="465827">
                <a:moveTo>
                  <a:pt x="0" y="0"/>
                </a:moveTo>
                <a:lnTo>
                  <a:pt x="258793" y="69012"/>
                </a:lnTo>
                <a:lnTo>
                  <a:pt x="517585" y="129397"/>
                </a:lnTo>
                <a:lnTo>
                  <a:pt x="819510" y="258793"/>
                </a:lnTo>
                <a:lnTo>
                  <a:pt x="1207699" y="396815"/>
                </a:lnTo>
                <a:lnTo>
                  <a:pt x="1578634" y="465827"/>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113"/>
          <p:cNvSpPr/>
          <p:nvPr/>
        </p:nvSpPr>
        <p:spPr>
          <a:xfrm>
            <a:off x="3597215" y="1552755"/>
            <a:ext cx="629728" cy="86264"/>
          </a:xfrm>
          <a:custGeom>
            <a:avLst/>
            <a:gdLst>
              <a:gd name="connsiteX0" fmla="*/ 0 w 629728"/>
              <a:gd name="connsiteY0" fmla="*/ 0 h 86264"/>
              <a:gd name="connsiteX1" fmla="*/ 310551 w 629728"/>
              <a:gd name="connsiteY1" fmla="*/ 17253 h 86264"/>
              <a:gd name="connsiteX2" fmla="*/ 629728 w 629728"/>
              <a:gd name="connsiteY2" fmla="*/ 86264 h 86264"/>
            </a:gdLst>
            <a:ahLst/>
            <a:cxnLst>
              <a:cxn ang="0">
                <a:pos x="connsiteX0" y="connsiteY0"/>
              </a:cxn>
              <a:cxn ang="0">
                <a:pos x="connsiteX1" y="connsiteY1"/>
              </a:cxn>
              <a:cxn ang="0">
                <a:pos x="connsiteX2" y="connsiteY2"/>
              </a:cxn>
            </a:cxnLst>
            <a:rect l="l" t="t" r="r" b="b"/>
            <a:pathLst>
              <a:path w="629728" h="86264">
                <a:moveTo>
                  <a:pt x="0" y="0"/>
                </a:moveTo>
                <a:lnTo>
                  <a:pt x="310551" y="17253"/>
                </a:lnTo>
                <a:lnTo>
                  <a:pt x="629728" y="86264"/>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p:cNvSpPr/>
          <p:nvPr/>
        </p:nvSpPr>
        <p:spPr>
          <a:xfrm>
            <a:off x="3985404" y="2130725"/>
            <a:ext cx="776377" cy="138022"/>
          </a:xfrm>
          <a:custGeom>
            <a:avLst/>
            <a:gdLst>
              <a:gd name="connsiteX0" fmla="*/ 0 w 776377"/>
              <a:gd name="connsiteY0" fmla="*/ 0 h 138022"/>
              <a:gd name="connsiteX1" fmla="*/ 198407 w 776377"/>
              <a:gd name="connsiteY1" fmla="*/ 25879 h 138022"/>
              <a:gd name="connsiteX2" fmla="*/ 431321 w 776377"/>
              <a:gd name="connsiteY2" fmla="*/ 34505 h 138022"/>
              <a:gd name="connsiteX3" fmla="*/ 595222 w 776377"/>
              <a:gd name="connsiteY3" fmla="*/ 69011 h 138022"/>
              <a:gd name="connsiteX4" fmla="*/ 776377 w 776377"/>
              <a:gd name="connsiteY4" fmla="*/ 138022 h 138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77" h="138022">
                <a:moveTo>
                  <a:pt x="0" y="0"/>
                </a:moveTo>
                <a:lnTo>
                  <a:pt x="198407" y="25879"/>
                </a:lnTo>
                <a:lnTo>
                  <a:pt x="431321" y="34505"/>
                </a:lnTo>
                <a:lnTo>
                  <a:pt x="595222" y="69011"/>
                </a:lnTo>
                <a:lnTo>
                  <a:pt x="776377" y="138022"/>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115"/>
          <p:cNvSpPr/>
          <p:nvPr/>
        </p:nvSpPr>
        <p:spPr>
          <a:xfrm>
            <a:off x="4226943" y="1846053"/>
            <a:ext cx="931653" cy="172528"/>
          </a:xfrm>
          <a:custGeom>
            <a:avLst/>
            <a:gdLst>
              <a:gd name="connsiteX0" fmla="*/ 0 w 931653"/>
              <a:gd name="connsiteY0" fmla="*/ 0 h 172528"/>
              <a:gd name="connsiteX1" fmla="*/ 284672 w 931653"/>
              <a:gd name="connsiteY1" fmla="*/ 60385 h 172528"/>
              <a:gd name="connsiteX2" fmla="*/ 491706 w 931653"/>
              <a:gd name="connsiteY2" fmla="*/ 77638 h 172528"/>
              <a:gd name="connsiteX3" fmla="*/ 715993 w 931653"/>
              <a:gd name="connsiteY3" fmla="*/ 69011 h 172528"/>
              <a:gd name="connsiteX4" fmla="*/ 931653 w 931653"/>
              <a:gd name="connsiteY4" fmla="*/ 172528 h 172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653" h="172528">
                <a:moveTo>
                  <a:pt x="0" y="0"/>
                </a:moveTo>
                <a:lnTo>
                  <a:pt x="284672" y="60385"/>
                </a:lnTo>
                <a:lnTo>
                  <a:pt x="491706" y="77638"/>
                </a:lnTo>
                <a:lnTo>
                  <a:pt x="715993" y="69011"/>
                </a:lnTo>
                <a:lnTo>
                  <a:pt x="931653" y="17252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116"/>
          <p:cNvSpPr/>
          <p:nvPr/>
        </p:nvSpPr>
        <p:spPr>
          <a:xfrm>
            <a:off x="4088921" y="1923691"/>
            <a:ext cx="1397479" cy="500332"/>
          </a:xfrm>
          <a:custGeom>
            <a:avLst/>
            <a:gdLst>
              <a:gd name="connsiteX0" fmla="*/ 0 w 1397479"/>
              <a:gd name="connsiteY0" fmla="*/ 0 h 500332"/>
              <a:gd name="connsiteX1" fmla="*/ 267419 w 1397479"/>
              <a:gd name="connsiteY1" fmla="*/ 77637 h 500332"/>
              <a:gd name="connsiteX2" fmla="*/ 621102 w 1397479"/>
              <a:gd name="connsiteY2" fmla="*/ 163901 h 500332"/>
              <a:gd name="connsiteX3" fmla="*/ 810883 w 1397479"/>
              <a:gd name="connsiteY3" fmla="*/ 207034 h 500332"/>
              <a:gd name="connsiteX4" fmla="*/ 1138687 w 1397479"/>
              <a:gd name="connsiteY4" fmla="*/ 388188 h 500332"/>
              <a:gd name="connsiteX5" fmla="*/ 1397479 w 1397479"/>
              <a:gd name="connsiteY5" fmla="*/ 500332 h 50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7479" h="500332">
                <a:moveTo>
                  <a:pt x="0" y="0"/>
                </a:moveTo>
                <a:lnTo>
                  <a:pt x="267419" y="77637"/>
                </a:lnTo>
                <a:lnTo>
                  <a:pt x="621102" y="163901"/>
                </a:lnTo>
                <a:lnTo>
                  <a:pt x="810883" y="207034"/>
                </a:lnTo>
                <a:lnTo>
                  <a:pt x="1138687" y="388188"/>
                </a:lnTo>
                <a:lnTo>
                  <a:pt x="1397479" y="500332"/>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p:cNvSpPr/>
          <p:nvPr/>
        </p:nvSpPr>
        <p:spPr>
          <a:xfrm>
            <a:off x="4537494" y="1509623"/>
            <a:ext cx="1518249" cy="345056"/>
          </a:xfrm>
          <a:custGeom>
            <a:avLst/>
            <a:gdLst>
              <a:gd name="connsiteX0" fmla="*/ 0 w 1518249"/>
              <a:gd name="connsiteY0" fmla="*/ 0 h 345056"/>
              <a:gd name="connsiteX1" fmla="*/ 319178 w 1518249"/>
              <a:gd name="connsiteY1" fmla="*/ 43132 h 345056"/>
              <a:gd name="connsiteX2" fmla="*/ 733246 w 1518249"/>
              <a:gd name="connsiteY2" fmla="*/ 146649 h 345056"/>
              <a:gd name="connsiteX3" fmla="*/ 905774 w 1518249"/>
              <a:gd name="connsiteY3" fmla="*/ 207034 h 345056"/>
              <a:gd name="connsiteX4" fmla="*/ 1138687 w 1518249"/>
              <a:gd name="connsiteY4" fmla="*/ 258792 h 345056"/>
              <a:gd name="connsiteX5" fmla="*/ 1518249 w 1518249"/>
              <a:gd name="connsiteY5" fmla="*/ 345056 h 34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8249" h="345056">
                <a:moveTo>
                  <a:pt x="0" y="0"/>
                </a:moveTo>
                <a:lnTo>
                  <a:pt x="319178" y="43132"/>
                </a:lnTo>
                <a:lnTo>
                  <a:pt x="733246" y="146649"/>
                </a:lnTo>
                <a:lnTo>
                  <a:pt x="905774" y="207034"/>
                </a:lnTo>
                <a:lnTo>
                  <a:pt x="1138687" y="258792"/>
                </a:lnTo>
                <a:lnTo>
                  <a:pt x="1518249" y="345056"/>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118"/>
          <p:cNvSpPr/>
          <p:nvPr/>
        </p:nvSpPr>
        <p:spPr>
          <a:xfrm>
            <a:off x="6400800" y="1570008"/>
            <a:ext cx="1802921" cy="370935"/>
          </a:xfrm>
          <a:custGeom>
            <a:avLst/>
            <a:gdLst>
              <a:gd name="connsiteX0" fmla="*/ 0 w 1802921"/>
              <a:gd name="connsiteY0" fmla="*/ 0 h 370935"/>
              <a:gd name="connsiteX1" fmla="*/ 491706 w 1802921"/>
              <a:gd name="connsiteY1" fmla="*/ 181154 h 370935"/>
              <a:gd name="connsiteX2" fmla="*/ 828136 w 1802921"/>
              <a:gd name="connsiteY2" fmla="*/ 250166 h 370935"/>
              <a:gd name="connsiteX3" fmla="*/ 1293962 w 1802921"/>
              <a:gd name="connsiteY3" fmla="*/ 293298 h 370935"/>
              <a:gd name="connsiteX4" fmla="*/ 1802921 w 1802921"/>
              <a:gd name="connsiteY4" fmla="*/ 370935 h 370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921" h="370935">
                <a:moveTo>
                  <a:pt x="0" y="0"/>
                </a:moveTo>
                <a:lnTo>
                  <a:pt x="491706" y="181154"/>
                </a:lnTo>
                <a:lnTo>
                  <a:pt x="828136" y="250166"/>
                </a:lnTo>
                <a:lnTo>
                  <a:pt x="1293962" y="293298"/>
                </a:lnTo>
                <a:lnTo>
                  <a:pt x="1802921" y="370935"/>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685800" y="1066800"/>
            <a:ext cx="4969920" cy="1015663"/>
          </a:xfrm>
          <a:prstGeom prst="rect">
            <a:avLst/>
          </a:prstGeom>
          <a:solidFill>
            <a:schemeClr val="tx1"/>
          </a:solidFill>
        </p:spPr>
        <p:txBody>
          <a:bodyPr wrap="square" rtlCol="0">
            <a:spAutoFit/>
          </a:bodyPr>
          <a:lstStyle/>
          <a:p>
            <a:r>
              <a:rPr lang="en-US" sz="1200" dirty="0">
                <a:solidFill>
                  <a:schemeClr val="bg1"/>
                </a:solidFill>
              </a:rPr>
              <a:t>“This seismic volume images approximately 28 faults.  Most of these faults extend up to the modern land surface, and several correspond to abrupt shifts from emergent wetlands to fully submerged open bodies of water”</a:t>
            </a:r>
          </a:p>
          <a:p>
            <a:r>
              <a:rPr lang="en-US" sz="1000" dirty="0">
                <a:solidFill>
                  <a:schemeClr val="bg1"/>
                </a:solidFill>
              </a:rPr>
              <a:t>Armstrong, et.al., 2014</a:t>
            </a:r>
          </a:p>
        </p:txBody>
      </p:sp>
      <p:grpSp>
        <p:nvGrpSpPr>
          <p:cNvPr id="123" name="Group 122"/>
          <p:cNvGrpSpPr/>
          <p:nvPr/>
        </p:nvGrpSpPr>
        <p:grpSpPr>
          <a:xfrm>
            <a:off x="864912" y="2864900"/>
            <a:ext cx="5535888" cy="3589583"/>
            <a:chOff x="864912" y="2864900"/>
            <a:chExt cx="5535888" cy="3589583"/>
          </a:xfrm>
        </p:grpSpPr>
        <p:sp>
          <p:nvSpPr>
            <p:cNvPr id="124" name="TextBox 123"/>
            <p:cNvSpPr txBox="1"/>
            <p:nvPr/>
          </p:nvSpPr>
          <p:spPr>
            <a:xfrm>
              <a:off x="877473" y="6171667"/>
              <a:ext cx="2000766" cy="246221"/>
            </a:xfrm>
            <a:prstGeom prst="rect">
              <a:avLst/>
            </a:prstGeom>
            <a:solidFill>
              <a:schemeClr val="tx1"/>
            </a:solidFill>
          </p:spPr>
          <p:txBody>
            <a:bodyPr wrap="square" rtlCol="0">
              <a:spAutoFit/>
            </a:bodyPr>
            <a:lstStyle/>
            <a:p>
              <a:pPr algn="just"/>
              <a:r>
                <a:rPr lang="en-US" sz="1000" b="1" dirty="0">
                  <a:solidFill>
                    <a:schemeClr val="bg1"/>
                  </a:solidFill>
                  <a:latin typeface="Arial" pitchFamily="34" charset="0"/>
                  <a:cs typeface="Arial" pitchFamily="34" charset="0"/>
                </a:rPr>
                <a:t>Armstrong, C, et.al.</a:t>
              </a:r>
              <a:r>
                <a:rPr lang="en-US" sz="1000" dirty="0">
                  <a:solidFill>
                    <a:schemeClr val="bg1"/>
                  </a:solidFill>
                  <a:latin typeface="Arial" pitchFamily="34" charset="0"/>
                  <a:cs typeface="Arial" pitchFamily="34" charset="0"/>
                </a:rPr>
                <a:t>., 2014, </a:t>
              </a:r>
            </a:p>
          </p:txBody>
        </p:sp>
        <p:grpSp>
          <p:nvGrpSpPr>
            <p:cNvPr id="125" name="Group 124"/>
            <p:cNvGrpSpPr/>
            <p:nvPr/>
          </p:nvGrpSpPr>
          <p:grpSpPr>
            <a:xfrm>
              <a:off x="864912" y="2864900"/>
              <a:ext cx="5535888" cy="3589583"/>
              <a:chOff x="864912" y="2864900"/>
              <a:chExt cx="5535888" cy="3589583"/>
            </a:xfrm>
          </p:grpSpPr>
          <p:pic>
            <p:nvPicPr>
              <p:cNvPr id="126" name="Picture 7" descr="C:\Users\cmclindon\Desktop\1-s2_0-S0037073813001346-gr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912" y="2864900"/>
                <a:ext cx="3647965" cy="3589583"/>
              </a:xfrm>
              <a:prstGeom prst="rect">
                <a:avLst/>
              </a:prstGeom>
              <a:noFill/>
              <a:ln>
                <a:solidFill>
                  <a:srgbClr val="00CCFF"/>
                </a:solidFill>
              </a:ln>
              <a:extLst>
                <a:ext uri="{909E8E84-426E-40DD-AFC4-6F175D3DCCD1}">
                  <a14:hiddenFill xmlns:a14="http://schemas.microsoft.com/office/drawing/2010/main">
                    <a:solidFill>
                      <a:srgbClr val="FFFFFF"/>
                    </a:solidFill>
                  </a14:hiddenFill>
                </a:ext>
              </a:extLst>
            </p:spPr>
          </p:pic>
          <p:sp>
            <p:nvSpPr>
              <p:cNvPr id="127" name="Rectangle 126"/>
              <p:cNvSpPr/>
              <p:nvPr/>
            </p:nvSpPr>
            <p:spPr>
              <a:xfrm>
                <a:off x="4853796" y="3048000"/>
                <a:ext cx="1547004" cy="1843596"/>
              </a:xfrm>
              <a:prstGeom prst="rect">
                <a:avLst/>
              </a:prstGeom>
              <a:noFill/>
              <a:ln w="12700">
                <a:solidFill>
                  <a:srgbClr val="00CC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8" name="Straight Connector 127"/>
              <p:cNvCxnSpPr/>
              <p:nvPr/>
            </p:nvCxnSpPr>
            <p:spPr>
              <a:xfrm>
                <a:off x="4512878" y="2864901"/>
                <a:ext cx="1887922" cy="183099"/>
              </a:xfrm>
              <a:prstGeom prst="line">
                <a:avLst/>
              </a:prstGeom>
              <a:noFill/>
              <a:ln w="12700">
                <a:solidFill>
                  <a:srgbClr val="00CCFF"/>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129" name="Straight Connector 128"/>
              <p:cNvCxnSpPr/>
              <p:nvPr/>
            </p:nvCxnSpPr>
            <p:spPr>
              <a:xfrm flipV="1">
                <a:off x="4512877" y="4876800"/>
                <a:ext cx="340919" cy="76201"/>
              </a:xfrm>
              <a:prstGeom prst="line">
                <a:avLst/>
              </a:prstGeom>
              <a:noFill/>
              <a:ln w="12700">
                <a:solidFill>
                  <a:srgbClr val="00CCFF"/>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130" name="Straight Connector 129"/>
              <p:cNvCxnSpPr/>
              <p:nvPr/>
            </p:nvCxnSpPr>
            <p:spPr>
              <a:xfrm>
                <a:off x="4512877" y="3048000"/>
                <a:ext cx="330941" cy="0"/>
              </a:xfrm>
              <a:prstGeom prst="line">
                <a:avLst/>
              </a:prstGeom>
              <a:noFill/>
              <a:ln w="12700">
                <a:solidFill>
                  <a:srgbClr val="00CCFF"/>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p:cNvCxnSpPr/>
              <p:nvPr/>
            </p:nvCxnSpPr>
            <p:spPr>
              <a:xfrm flipV="1">
                <a:off x="4512878" y="4891596"/>
                <a:ext cx="1887922" cy="1526294"/>
              </a:xfrm>
              <a:prstGeom prst="line">
                <a:avLst/>
              </a:prstGeom>
              <a:noFill/>
              <a:ln w="12700">
                <a:solidFill>
                  <a:srgbClr val="00CCFF"/>
                </a:solidFill>
                <a:prstDash val="solid"/>
              </a:ln>
            </p:spPr>
            <p:style>
              <a:lnRef idx="2">
                <a:schemeClr val="accent1">
                  <a:shade val="50000"/>
                </a:schemeClr>
              </a:lnRef>
              <a:fillRef idx="1">
                <a:schemeClr val="accent1"/>
              </a:fillRef>
              <a:effectRef idx="0">
                <a:schemeClr val="accent1"/>
              </a:effectRef>
              <a:fontRef idx="minor">
                <a:schemeClr val="lt1"/>
              </a:fontRef>
            </p:style>
          </p:cxnSp>
          <p:sp>
            <p:nvSpPr>
              <p:cNvPr id="132" name="Freeform 131"/>
              <p:cNvSpPr/>
              <p:nvPr/>
            </p:nvSpPr>
            <p:spPr>
              <a:xfrm>
                <a:off x="1377606" y="2978849"/>
                <a:ext cx="2968954" cy="3439039"/>
              </a:xfrm>
              <a:custGeom>
                <a:avLst/>
                <a:gdLst>
                  <a:gd name="connsiteX0" fmla="*/ 3737610 w 4114800"/>
                  <a:gd name="connsiteY0" fmla="*/ 0 h 4766310"/>
                  <a:gd name="connsiteX1" fmla="*/ 2937510 w 4114800"/>
                  <a:gd name="connsiteY1" fmla="*/ 11430 h 4766310"/>
                  <a:gd name="connsiteX2" fmla="*/ 2948940 w 4114800"/>
                  <a:gd name="connsiteY2" fmla="*/ 651510 h 4766310"/>
                  <a:gd name="connsiteX3" fmla="*/ 1794510 w 4114800"/>
                  <a:gd name="connsiteY3" fmla="*/ 594360 h 4766310"/>
                  <a:gd name="connsiteX4" fmla="*/ 1794510 w 4114800"/>
                  <a:gd name="connsiteY4" fmla="*/ 445770 h 4766310"/>
                  <a:gd name="connsiteX5" fmla="*/ 1645920 w 4114800"/>
                  <a:gd name="connsiteY5" fmla="*/ 445770 h 4766310"/>
                  <a:gd name="connsiteX6" fmla="*/ 1657350 w 4114800"/>
                  <a:gd name="connsiteY6" fmla="*/ 354330 h 4766310"/>
                  <a:gd name="connsiteX7" fmla="*/ 354330 w 4114800"/>
                  <a:gd name="connsiteY7" fmla="*/ 354330 h 4766310"/>
                  <a:gd name="connsiteX8" fmla="*/ 342900 w 4114800"/>
                  <a:gd name="connsiteY8" fmla="*/ 754380 h 4766310"/>
                  <a:gd name="connsiteX9" fmla="*/ 228600 w 4114800"/>
                  <a:gd name="connsiteY9" fmla="*/ 777240 h 4766310"/>
                  <a:gd name="connsiteX10" fmla="*/ 217170 w 4114800"/>
                  <a:gd name="connsiteY10" fmla="*/ 1085850 h 4766310"/>
                  <a:gd name="connsiteX11" fmla="*/ 0 w 4114800"/>
                  <a:gd name="connsiteY11" fmla="*/ 1085850 h 4766310"/>
                  <a:gd name="connsiteX12" fmla="*/ 22860 w 4114800"/>
                  <a:gd name="connsiteY12" fmla="*/ 1931670 h 4766310"/>
                  <a:gd name="connsiteX13" fmla="*/ 811530 w 4114800"/>
                  <a:gd name="connsiteY13" fmla="*/ 2606040 h 4766310"/>
                  <a:gd name="connsiteX14" fmla="*/ 1017270 w 4114800"/>
                  <a:gd name="connsiteY14" fmla="*/ 2343150 h 4766310"/>
                  <a:gd name="connsiteX15" fmla="*/ 1783080 w 4114800"/>
                  <a:gd name="connsiteY15" fmla="*/ 2423160 h 4766310"/>
                  <a:gd name="connsiteX16" fmla="*/ 1760220 w 4114800"/>
                  <a:gd name="connsiteY16" fmla="*/ 2800350 h 4766310"/>
                  <a:gd name="connsiteX17" fmla="*/ 1988820 w 4114800"/>
                  <a:gd name="connsiteY17" fmla="*/ 2857500 h 4766310"/>
                  <a:gd name="connsiteX18" fmla="*/ 1977390 w 4114800"/>
                  <a:gd name="connsiteY18" fmla="*/ 4263390 h 4766310"/>
                  <a:gd name="connsiteX19" fmla="*/ 2491740 w 4114800"/>
                  <a:gd name="connsiteY19" fmla="*/ 4560570 h 4766310"/>
                  <a:gd name="connsiteX20" fmla="*/ 2594610 w 4114800"/>
                  <a:gd name="connsiteY20" fmla="*/ 4766310 h 4766310"/>
                  <a:gd name="connsiteX21" fmla="*/ 3463290 w 4114800"/>
                  <a:gd name="connsiteY21" fmla="*/ 4754880 h 4766310"/>
                  <a:gd name="connsiteX22" fmla="*/ 3463290 w 4114800"/>
                  <a:gd name="connsiteY22" fmla="*/ 4617720 h 4766310"/>
                  <a:gd name="connsiteX23" fmla="*/ 3600450 w 4114800"/>
                  <a:gd name="connsiteY23" fmla="*/ 4503420 h 4766310"/>
                  <a:gd name="connsiteX24" fmla="*/ 3760470 w 4114800"/>
                  <a:gd name="connsiteY24" fmla="*/ 4411980 h 4766310"/>
                  <a:gd name="connsiteX25" fmla="*/ 3749040 w 4114800"/>
                  <a:gd name="connsiteY25" fmla="*/ 3691890 h 4766310"/>
                  <a:gd name="connsiteX26" fmla="*/ 3703320 w 4114800"/>
                  <a:gd name="connsiteY26" fmla="*/ 3577590 h 4766310"/>
                  <a:gd name="connsiteX27" fmla="*/ 3669030 w 4114800"/>
                  <a:gd name="connsiteY27" fmla="*/ 3040380 h 4766310"/>
                  <a:gd name="connsiteX28" fmla="*/ 3737610 w 4114800"/>
                  <a:gd name="connsiteY28" fmla="*/ 3017520 h 4766310"/>
                  <a:gd name="connsiteX29" fmla="*/ 3737610 w 4114800"/>
                  <a:gd name="connsiteY29" fmla="*/ 2743200 h 4766310"/>
                  <a:gd name="connsiteX30" fmla="*/ 4114800 w 4114800"/>
                  <a:gd name="connsiteY30" fmla="*/ 2731770 h 4766310"/>
                  <a:gd name="connsiteX31" fmla="*/ 4103370 w 4114800"/>
                  <a:gd name="connsiteY31" fmla="*/ 1451610 h 4766310"/>
                  <a:gd name="connsiteX32" fmla="*/ 3611880 w 4114800"/>
                  <a:gd name="connsiteY32" fmla="*/ 1451610 h 4766310"/>
                  <a:gd name="connsiteX33" fmla="*/ 3577590 w 4114800"/>
                  <a:gd name="connsiteY33" fmla="*/ 1245870 h 4766310"/>
                  <a:gd name="connsiteX34" fmla="*/ 3463290 w 4114800"/>
                  <a:gd name="connsiteY34" fmla="*/ 1177290 h 4766310"/>
                  <a:gd name="connsiteX35" fmla="*/ 3463290 w 4114800"/>
                  <a:gd name="connsiteY35" fmla="*/ 1005840 h 4766310"/>
                  <a:gd name="connsiteX36" fmla="*/ 3737610 w 4114800"/>
                  <a:gd name="connsiteY36" fmla="*/ 1005840 h 4766310"/>
                  <a:gd name="connsiteX37" fmla="*/ 3737610 w 4114800"/>
                  <a:gd name="connsiteY37" fmla="*/ 0 h 476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14800" h="4766310">
                    <a:moveTo>
                      <a:pt x="3737610" y="0"/>
                    </a:moveTo>
                    <a:lnTo>
                      <a:pt x="2937510" y="11430"/>
                    </a:lnTo>
                    <a:lnTo>
                      <a:pt x="2948940" y="651510"/>
                    </a:lnTo>
                    <a:lnTo>
                      <a:pt x="1794510" y="594360"/>
                    </a:lnTo>
                    <a:lnTo>
                      <a:pt x="1794510" y="445770"/>
                    </a:lnTo>
                    <a:lnTo>
                      <a:pt x="1645920" y="445770"/>
                    </a:lnTo>
                    <a:lnTo>
                      <a:pt x="1657350" y="354330"/>
                    </a:lnTo>
                    <a:lnTo>
                      <a:pt x="354330" y="354330"/>
                    </a:lnTo>
                    <a:lnTo>
                      <a:pt x="342900" y="754380"/>
                    </a:lnTo>
                    <a:lnTo>
                      <a:pt x="228600" y="777240"/>
                    </a:lnTo>
                    <a:lnTo>
                      <a:pt x="217170" y="1085850"/>
                    </a:lnTo>
                    <a:lnTo>
                      <a:pt x="0" y="1085850"/>
                    </a:lnTo>
                    <a:lnTo>
                      <a:pt x="22860" y="1931670"/>
                    </a:lnTo>
                    <a:lnTo>
                      <a:pt x="811530" y="2606040"/>
                    </a:lnTo>
                    <a:lnTo>
                      <a:pt x="1017270" y="2343150"/>
                    </a:lnTo>
                    <a:lnTo>
                      <a:pt x="1783080" y="2423160"/>
                    </a:lnTo>
                    <a:lnTo>
                      <a:pt x="1760220" y="2800350"/>
                    </a:lnTo>
                    <a:lnTo>
                      <a:pt x="1988820" y="2857500"/>
                    </a:lnTo>
                    <a:lnTo>
                      <a:pt x="1977390" y="4263390"/>
                    </a:lnTo>
                    <a:lnTo>
                      <a:pt x="2491740" y="4560570"/>
                    </a:lnTo>
                    <a:lnTo>
                      <a:pt x="2594610" y="4766310"/>
                    </a:lnTo>
                    <a:lnTo>
                      <a:pt x="3463290" y="4754880"/>
                    </a:lnTo>
                    <a:lnTo>
                      <a:pt x="3463290" y="4617720"/>
                    </a:lnTo>
                    <a:lnTo>
                      <a:pt x="3600450" y="4503420"/>
                    </a:lnTo>
                    <a:lnTo>
                      <a:pt x="3760470" y="4411980"/>
                    </a:lnTo>
                    <a:lnTo>
                      <a:pt x="3749040" y="3691890"/>
                    </a:lnTo>
                    <a:lnTo>
                      <a:pt x="3703320" y="3577590"/>
                    </a:lnTo>
                    <a:lnTo>
                      <a:pt x="3669030" y="3040380"/>
                    </a:lnTo>
                    <a:lnTo>
                      <a:pt x="3737610" y="3017520"/>
                    </a:lnTo>
                    <a:lnTo>
                      <a:pt x="3737610" y="2743200"/>
                    </a:lnTo>
                    <a:lnTo>
                      <a:pt x="4114800" y="2731770"/>
                    </a:lnTo>
                    <a:lnTo>
                      <a:pt x="4103370" y="1451610"/>
                    </a:lnTo>
                    <a:lnTo>
                      <a:pt x="3611880" y="1451610"/>
                    </a:lnTo>
                    <a:lnTo>
                      <a:pt x="3577590" y="1245870"/>
                    </a:lnTo>
                    <a:lnTo>
                      <a:pt x="3463290" y="1177290"/>
                    </a:lnTo>
                    <a:lnTo>
                      <a:pt x="3463290" y="1005840"/>
                    </a:lnTo>
                    <a:lnTo>
                      <a:pt x="3737610" y="1005840"/>
                    </a:lnTo>
                    <a:lnTo>
                      <a:pt x="3737610" y="0"/>
                    </a:lnTo>
                    <a:close/>
                  </a:path>
                </a:pathLst>
              </a:custGeom>
              <a:noFill/>
              <a:ln w="25400">
                <a:solidFill>
                  <a:schemeClr val="tx1">
                    <a:lumMod val="9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49" name="TextBox 48"/>
          <p:cNvSpPr txBox="1"/>
          <p:nvPr/>
        </p:nvSpPr>
        <p:spPr>
          <a:xfrm>
            <a:off x="701336" y="304800"/>
            <a:ext cx="8061663" cy="584775"/>
          </a:xfrm>
          <a:prstGeom prst="rect">
            <a:avLst/>
          </a:prstGeom>
          <a:noFill/>
        </p:spPr>
        <p:txBody>
          <a:bodyPr wrap="square" rtlCol="0">
            <a:spAutoFit/>
          </a:bodyPr>
          <a:lstStyle>
            <a:defPPr>
              <a:defRPr lang="en-US"/>
            </a:defPPr>
            <a:lvl1pPr algn="ctr">
              <a:defRPr sz="2800">
                <a:solidFill>
                  <a:schemeClr val="accent5">
                    <a:lumMod val="60000"/>
                    <a:lumOff val="40000"/>
                  </a:schemeClr>
                </a:solidFill>
              </a:defRPr>
            </a:lvl1pPr>
          </a:lstStyle>
          <a:p>
            <a:r>
              <a:rPr lang="en-US" sz="3200" dirty="0"/>
              <a:t>The first 3-D survey in coastal research</a:t>
            </a:r>
          </a:p>
        </p:txBody>
      </p:sp>
      <p:pic>
        <p:nvPicPr>
          <p:cNvPr id="9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1066800"/>
            <a:ext cx="877569"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TextBox 47"/>
          <p:cNvSpPr txBox="1"/>
          <p:nvPr/>
        </p:nvSpPr>
        <p:spPr>
          <a:xfrm>
            <a:off x="6822963" y="6262983"/>
            <a:ext cx="1677062" cy="246221"/>
          </a:xfrm>
          <a:prstGeom prst="rect">
            <a:avLst/>
          </a:prstGeom>
          <a:solidFill>
            <a:schemeClr val="tx1"/>
          </a:solidFill>
        </p:spPr>
        <p:txBody>
          <a:bodyPr wrap="none" rtlCol="0">
            <a:spAutoFit/>
          </a:bodyPr>
          <a:lstStyle/>
          <a:p>
            <a:r>
              <a:rPr lang="en-US" sz="1000" dirty="0">
                <a:solidFill>
                  <a:schemeClr val="bg1"/>
                </a:solidFill>
              </a:rPr>
              <a:t>COUVILLION, et.al., 2011</a:t>
            </a:r>
          </a:p>
        </p:txBody>
      </p:sp>
    </p:spTree>
    <p:extLst>
      <p:ext uri="{BB962C8B-B14F-4D97-AF65-F5344CB8AC3E}">
        <p14:creationId xmlns:p14="http://schemas.microsoft.com/office/powerpoint/2010/main" val="313753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846" r="2359"/>
          <a:stretch/>
        </p:blipFill>
        <p:spPr bwMode="auto">
          <a:xfrm>
            <a:off x="2057399" y="2867838"/>
            <a:ext cx="4946904" cy="3714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905" t="5769" r="5762" b="58077"/>
          <a:stretch/>
        </p:blipFill>
        <p:spPr bwMode="auto">
          <a:xfrm>
            <a:off x="2078390" y="1295400"/>
            <a:ext cx="4886993" cy="1573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09523" y="304800"/>
            <a:ext cx="6924955" cy="584775"/>
          </a:xfrm>
          <a:prstGeom prst="rect">
            <a:avLst/>
          </a:prstGeom>
          <a:noFill/>
        </p:spPr>
        <p:txBody>
          <a:bodyPr wrap="square" rtlCol="0">
            <a:spAutoFit/>
          </a:bodyPr>
          <a:lstStyle>
            <a:defPPr>
              <a:defRPr lang="en-US"/>
            </a:defPPr>
            <a:lvl1pPr algn="ctr">
              <a:defRPr sz="2800">
                <a:solidFill>
                  <a:schemeClr val="accent5">
                    <a:lumMod val="60000"/>
                    <a:lumOff val="40000"/>
                  </a:schemeClr>
                </a:solidFill>
              </a:defRPr>
            </a:lvl1pPr>
          </a:lstStyle>
          <a:p>
            <a:r>
              <a:rPr lang="en-US" sz="3200" dirty="0"/>
              <a:t>The NOGS Proposal</a:t>
            </a:r>
          </a:p>
        </p:txBody>
      </p:sp>
      <p:pic>
        <p:nvPicPr>
          <p:cNvPr id="358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362200"/>
            <a:ext cx="6343650" cy="2093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777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608" t="8846" r="2359"/>
          <a:stretch/>
        </p:blipFill>
        <p:spPr bwMode="auto">
          <a:xfrm>
            <a:off x="2438400" y="1219200"/>
            <a:ext cx="4038600" cy="519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79484" y="339653"/>
            <a:ext cx="7654915" cy="584775"/>
          </a:xfrm>
          <a:prstGeom prst="rect">
            <a:avLst/>
          </a:prstGeom>
          <a:noFill/>
        </p:spPr>
        <p:txBody>
          <a:bodyPr wrap="square" rtlCol="0">
            <a:spAutoFit/>
          </a:bodyPr>
          <a:lstStyle/>
          <a:p>
            <a:pPr algn="ctr"/>
            <a:r>
              <a:rPr lang="en-US" sz="3200" dirty="0">
                <a:solidFill>
                  <a:schemeClr val="accent5">
                    <a:lumMod val="60000"/>
                    <a:lumOff val="40000"/>
                  </a:schemeClr>
                </a:solidFill>
              </a:rPr>
              <a:t>Working Towards a Predictive Model</a:t>
            </a:r>
          </a:p>
        </p:txBody>
      </p:sp>
    </p:spTree>
    <p:extLst>
      <p:ext uri="{BB962C8B-B14F-4D97-AF65-F5344CB8AC3E}">
        <p14:creationId xmlns:p14="http://schemas.microsoft.com/office/powerpoint/2010/main" val="40998943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385366"/>
            <a:ext cx="6334125" cy="499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09523" y="304800"/>
            <a:ext cx="6924955" cy="584775"/>
          </a:xfrm>
          <a:prstGeom prst="rect">
            <a:avLst/>
          </a:prstGeom>
          <a:noFill/>
        </p:spPr>
        <p:txBody>
          <a:bodyPr wrap="square" rtlCol="0">
            <a:spAutoFit/>
          </a:bodyPr>
          <a:lstStyle>
            <a:defPPr>
              <a:defRPr lang="en-US"/>
            </a:defPPr>
            <a:lvl1pPr algn="ctr">
              <a:defRPr sz="2800">
                <a:solidFill>
                  <a:schemeClr val="accent5">
                    <a:lumMod val="60000"/>
                    <a:lumOff val="40000"/>
                  </a:schemeClr>
                </a:solidFill>
              </a:defRPr>
            </a:lvl1pPr>
          </a:lstStyle>
          <a:p>
            <a:r>
              <a:rPr lang="en-US" sz="3200" dirty="0"/>
              <a:t>The NOGS Proposal</a:t>
            </a:r>
          </a:p>
        </p:txBody>
      </p:sp>
    </p:spTree>
    <p:extLst>
      <p:ext uri="{BB962C8B-B14F-4D97-AF65-F5344CB8AC3E}">
        <p14:creationId xmlns:p14="http://schemas.microsoft.com/office/powerpoint/2010/main" val="17051675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057" y="381000"/>
            <a:ext cx="838735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1065903"/>
            <a:ext cx="877569"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961"/>
          <a:stretch/>
        </p:blipFill>
        <p:spPr bwMode="auto">
          <a:xfrm>
            <a:off x="685800" y="457200"/>
            <a:ext cx="7739109" cy="6012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8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057" y="381000"/>
            <a:ext cx="838735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1" name="Group 90"/>
          <p:cNvGrpSpPr/>
          <p:nvPr/>
        </p:nvGrpSpPr>
        <p:grpSpPr>
          <a:xfrm>
            <a:off x="639192" y="3195961"/>
            <a:ext cx="6613864" cy="2831977"/>
            <a:chOff x="639192" y="3195961"/>
            <a:chExt cx="6613864" cy="2831977"/>
          </a:xfrm>
        </p:grpSpPr>
        <p:sp>
          <p:nvSpPr>
            <p:cNvPr id="92" name="Freeform 91"/>
            <p:cNvSpPr/>
            <p:nvPr/>
          </p:nvSpPr>
          <p:spPr>
            <a:xfrm>
              <a:off x="683581" y="3888419"/>
              <a:ext cx="541537" cy="88777"/>
            </a:xfrm>
            <a:custGeom>
              <a:avLst/>
              <a:gdLst>
                <a:gd name="connsiteX0" fmla="*/ 0 w 541537"/>
                <a:gd name="connsiteY0" fmla="*/ 88777 h 88777"/>
                <a:gd name="connsiteX1" fmla="*/ 150920 w 541537"/>
                <a:gd name="connsiteY1" fmla="*/ 26633 h 88777"/>
                <a:gd name="connsiteX2" fmla="*/ 328473 w 541537"/>
                <a:gd name="connsiteY2" fmla="*/ 0 h 88777"/>
                <a:gd name="connsiteX3" fmla="*/ 541537 w 541537"/>
                <a:gd name="connsiteY3" fmla="*/ 0 h 88777"/>
              </a:gdLst>
              <a:ahLst/>
              <a:cxnLst>
                <a:cxn ang="0">
                  <a:pos x="connsiteX0" y="connsiteY0"/>
                </a:cxn>
                <a:cxn ang="0">
                  <a:pos x="connsiteX1" y="connsiteY1"/>
                </a:cxn>
                <a:cxn ang="0">
                  <a:pos x="connsiteX2" y="connsiteY2"/>
                </a:cxn>
                <a:cxn ang="0">
                  <a:pos x="connsiteX3" y="connsiteY3"/>
                </a:cxn>
              </a:cxnLst>
              <a:rect l="l" t="t" r="r" b="b"/>
              <a:pathLst>
                <a:path w="541537" h="88777">
                  <a:moveTo>
                    <a:pt x="0" y="88777"/>
                  </a:moveTo>
                  <a:lnTo>
                    <a:pt x="150920" y="26633"/>
                  </a:lnTo>
                  <a:lnTo>
                    <a:pt x="328473" y="0"/>
                  </a:lnTo>
                  <a:lnTo>
                    <a:pt x="541537" y="0"/>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a:off x="683581" y="3888419"/>
              <a:ext cx="541537" cy="88777"/>
            </a:xfrm>
            <a:custGeom>
              <a:avLst/>
              <a:gdLst>
                <a:gd name="connsiteX0" fmla="*/ 0 w 541537"/>
                <a:gd name="connsiteY0" fmla="*/ 88777 h 88777"/>
                <a:gd name="connsiteX1" fmla="*/ 150920 w 541537"/>
                <a:gd name="connsiteY1" fmla="*/ 26633 h 88777"/>
                <a:gd name="connsiteX2" fmla="*/ 328473 w 541537"/>
                <a:gd name="connsiteY2" fmla="*/ 0 h 88777"/>
                <a:gd name="connsiteX3" fmla="*/ 541537 w 541537"/>
                <a:gd name="connsiteY3" fmla="*/ 0 h 88777"/>
              </a:gdLst>
              <a:ahLst/>
              <a:cxnLst>
                <a:cxn ang="0">
                  <a:pos x="connsiteX0" y="connsiteY0"/>
                </a:cxn>
                <a:cxn ang="0">
                  <a:pos x="connsiteX1" y="connsiteY1"/>
                </a:cxn>
                <a:cxn ang="0">
                  <a:pos x="connsiteX2" y="connsiteY2"/>
                </a:cxn>
                <a:cxn ang="0">
                  <a:pos x="connsiteX3" y="connsiteY3"/>
                </a:cxn>
              </a:cxnLst>
              <a:rect l="l" t="t" r="r" b="b"/>
              <a:pathLst>
                <a:path w="541537" h="88777">
                  <a:moveTo>
                    <a:pt x="0" y="88777"/>
                  </a:moveTo>
                  <a:lnTo>
                    <a:pt x="150920" y="26633"/>
                  </a:lnTo>
                  <a:lnTo>
                    <a:pt x="328473" y="0"/>
                  </a:lnTo>
                  <a:lnTo>
                    <a:pt x="541537" y="0"/>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a:off x="701336" y="3986074"/>
              <a:ext cx="1562470" cy="639192"/>
            </a:xfrm>
            <a:custGeom>
              <a:avLst/>
              <a:gdLst>
                <a:gd name="connsiteX0" fmla="*/ 0 w 1562470"/>
                <a:gd name="connsiteY0" fmla="*/ 639192 h 639192"/>
                <a:gd name="connsiteX1" fmla="*/ 124287 w 1562470"/>
                <a:gd name="connsiteY1" fmla="*/ 568171 h 639192"/>
                <a:gd name="connsiteX2" fmla="*/ 213064 w 1562470"/>
                <a:gd name="connsiteY2" fmla="*/ 541538 h 639192"/>
                <a:gd name="connsiteX3" fmla="*/ 443883 w 1562470"/>
                <a:gd name="connsiteY3" fmla="*/ 532660 h 639192"/>
                <a:gd name="connsiteX4" fmla="*/ 603681 w 1562470"/>
                <a:gd name="connsiteY4" fmla="*/ 479394 h 639192"/>
                <a:gd name="connsiteX5" fmla="*/ 736847 w 1562470"/>
                <a:gd name="connsiteY5" fmla="*/ 399495 h 639192"/>
                <a:gd name="connsiteX6" fmla="*/ 941033 w 1562470"/>
                <a:gd name="connsiteY6" fmla="*/ 337351 h 639192"/>
                <a:gd name="connsiteX7" fmla="*/ 1109709 w 1562470"/>
                <a:gd name="connsiteY7" fmla="*/ 310718 h 639192"/>
                <a:gd name="connsiteX8" fmla="*/ 1242874 w 1562470"/>
                <a:gd name="connsiteY8" fmla="*/ 284085 h 639192"/>
                <a:gd name="connsiteX9" fmla="*/ 1331650 w 1562470"/>
                <a:gd name="connsiteY9" fmla="*/ 177553 h 639192"/>
                <a:gd name="connsiteX10" fmla="*/ 1367161 w 1562470"/>
                <a:gd name="connsiteY10" fmla="*/ 97654 h 639192"/>
                <a:gd name="connsiteX11" fmla="*/ 1420427 w 1562470"/>
                <a:gd name="connsiteY11" fmla="*/ 71021 h 639192"/>
                <a:gd name="connsiteX12" fmla="*/ 1562470 w 1562470"/>
                <a:gd name="connsiteY12" fmla="*/ 0 h 63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2470" h="639192">
                  <a:moveTo>
                    <a:pt x="0" y="639192"/>
                  </a:moveTo>
                  <a:lnTo>
                    <a:pt x="124287" y="568171"/>
                  </a:lnTo>
                  <a:lnTo>
                    <a:pt x="213064" y="541538"/>
                  </a:lnTo>
                  <a:lnTo>
                    <a:pt x="443883" y="532660"/>
                  </a:lnTo>
                  <a:lnTo>
                    <a:pt x="603681" y="479394"/>
                  </a:lnTo>
                  <a:lnTo>
                    <a:pt x="736847" y="399495"/>
                  </a:lnTo>
                  <a:lnTo>
                    <a:pt x="941033" y="337351"/>
                  </a:lnTo>
                  <a:lnTo>
                    <a:pt x="1109709" y="310718"/>
                  </a:lnTo>
                  <a:lnTo>
                    <a:pt x="1242874" y="284085"/>
                  </a:lnTo>
                  <a:lnTo>
                    <a:pt x="1331650" y="177553"/>
                  </a:lnTo>
                  <a:lnTo>
                    <a:pt x="1367161" y="97654"/>
                  </a:lnTo>
                  <a:lnTo>
                    <a:pt x="1420427" y="71021"/>
                  </a:lnTo>
                  <a:lnTo>
                    <a:pt x="1562470" y="0"/>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2166151" y="4208016"/>
              <a:ext cx="1935332" cy="186431"/>
            </a:xfrm>
            <a:custGeom>
              <a:avLst/>
              <a:gdLst>
                <a:gd name="connsiteX0" fmla="*/ 0 w 1935332"/>
                <a:gd name="connsiteY0" fmla="*/ 106532 h 186431"/>
                <a:gd name="connsiteX1" fmla="*/ 195309 w 1935332"/>
                <a:gd name="connsiteY1" fmla="*/ 26633 h 186431"/>
                <a:gd name="connsiteX2" fmla="*/ 417251 w 1935332"/>
                <a:gd name="connsiteY2" fmla="*/ 0 h 186431"/>
                <a:gd name="connsiteX3" fmla="*/ 639193 w 1935332"/>
                <a:gd name="connsiteY3" fmla="*/ 53266 h 186431"/>
                <a:gd name="connsiteX4" fmla="*/ 861134 w 1935332"/>
                <a:gd name="connsiteY4" fmla="*/ 88776 h 186431"/>
                <a:gd name="connsiteX5" fmla="*/ 1136342 w 1935332"/>
                <a:gd name="connsiteY5" fmla="*/ 115409 h 186431"/>
                <a:gd name="connsiteX6" fmla="*/ 1340529 w 1935332"/>
                <a:gd name="connsiteY6" fmla="*/ 133165 h 186431"/>
                <a:gd name="connsiteX7" fmla="*/ 1589103 w 1935332"/>
                <a:gd name="connsiteY7" fmla="*/ 150920 h 186431"/>
                <a:gd name="connsiteX8" fmla="*/ 1748901 w 1935332"/>
                <a:gd name="connsiteY8" fmla="*/ 177553 h 186431"/>
                <a:gd name="connsiteX9" fmla="*/ 1935332 w 1935332"/>
                <a:gd name="connsiteY9" fmla="*/ 186431 h 18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5332" h="186431">
                  <a:moveTo>
                    <a:pt x="0" y="106532"/>
                  </a:moveTo>
                  <a:lnTo>
                    <a:pt x="195309" y="26633"/>
                  </a:lnTo>
                  <a:lnTo>
                    <a:pt x="417251" y="0"/>
                  </a:lnTo>
                  <a:lnTo>
                    <a:pt x="639193" y="53266"/>
                  </a:lnTo>
                  <a:lnTo>
                    <a:pt x="861134" y="88776"/>
                  </a:lnTo>
                  <a:lnTo>
                    <a:pt x="1136342" y="115409"/>
                  </a:lnTo>
                  <a:lnTo>
                    <a:pt x="1340529" y="133165"/>
                  </a:lnTo>
                  <a:lnTo>
                    <a:pt x="1589103" y="150920"/>
                  </a:lnTo>
                  <a:lnTo>
                    <a:pt x="1748901" y="177553"/>
                  </a:lnTo>
                  <a:lnTo>
                    <a:pt x="1935332" y="186431"/>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95"/>
            <p:cNvSpPr/>
            <p:nvPr/>
          </p:nvSpPr>
          <p:spPr>
            <a:xfrm>
              <a:off x="1633491" y="4394447"/>
              <a:ext cx="1065321" cy="115409"/>
            </a:xfrm>
            <a:custGeom>
              <a:avLst/>
              <a:gdLst>
                <a:gd name="connsiteX0" fmla="*/ 0 w 1065321"/>
                <a:gd name="connsiteY0" fmla="*/ 0 h 115409"/>
                <a:gd name="connsiteX1" fmla="*/ 133165 w 1065321"/>
                <a:gd name="connsiteY1" fmla="*/ 71021 h 115409"/>
                <a:gd name="connsiteX2" fmla="*/ 310719 w 1065321"/>
                <a:gd name="connsiteY2" fmla="*/ 106532 h 115409"/>
                <a:gd name="connsiteX3" fmla="*/ 497150 w 1065321"/>
                <a:gd name="connsiteY3" fmla="*/ 115409 h 115409"/>
                <a:gd name="connsiteX4" fmla="*/ 692459 w 1065321"/>
                <a:gd name="connsiteY4" fmla="*/ 53266 h 115409"/>
                <a:gd name="connsiteX5" fmla="*/ 852257 w 1065321"/>
                <a:gd name="connsiteY5" fmla="*/ 8877 h 115409"/>
                <a:gd name="connsiteX6" fmla="*/ 1065321 w 1065321"/>
                <a:gd name="connsiteY6" fmla="*/ 44388 h 11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321" h="115409">
                  <a:moveTo>
                    <a:pt x="0" y="0"/>
                  </a:moveTo>
                  <a:lnTo>
                    <a:pt x="133165" y="71021"/>
                  </a:lnTo>
                  <a:lnTo>
                    <a:pt x="310719" y="106532"/>
                  </a:lnTo>
                  <a:lnTo>
                    <a:pt x="497150" y="115409"/>
                  </a:lnTo>
                  <a:lnTo>
                    <a:pt x="692459" y="53266"/>
                  </a:lnTo>
                  <a:lnTo>
                    <a:pt x="852257" y="8877"/>
                  </a:lnTo>
                  <a:lnTo>
                    <a:pt x="1065321" y="4438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p:cNvSpPr/>
            <p:nvPr/>
          </p:nvSpPr>
          <p:spPr>
            <a:xfrm>
              <a:off x="3462291" y="4110361"/>
              <a:ext cx="488272" cy="133165"/>
            </a:xfrm>
            <a:custGeom>
              <a:avLst/>
              <a:gdLst>
                <a:gd name="connsiteX0" fmla="*/ 0 w 488272"/>
                <a:gd name="connsiteY0" fmla="*/ 0 h 133165"/>
                <a:gd name="connsiteX1" fmla="*/ 168676 w 488272"/>
                <a:gd name="connsiteY1" fmla="*/ 97655 h 133165"/>
                <a:gd name="connsiteX2" fmla="*/ 292963 w 488272"/>
                <a:gd name="connsiteY2" fmla="*/ 133165 h 133165"/>
                <a:gd name="connsiteX3" fmla="*/ 381740 w 488272"/>
                <a:gd name="connsiteY3" fmla="*/ 106532 h 133165"/>
                <a:gd name="connsiteX4" fmla="*/ 488272 w 488272"/>
                <a:gd name="connsiteY4" fmla="*/ 53266 h 13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72" h="133165">
                  <a:moveTo>
                    <a:pt x="0" y="0"/>
                  </a:moveTo>
                  <a:lnTo>
                    <a:pt x="168676" y="97655"/>
                  </a:lnTo>
                  <a:lnTo>
                    <a:pt x="292963" y="133165"/>
                  </a:lnTo>
                  <a:lnTo>
                    <a:pt x="381740" y="106532"/>
                  </a:lnTo>
                  <a:lnTo>
                    <a:pt x="488272" y="53266"/>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a:off x="3755254" y="3453414"/>
              <a:ext cx="1269507" cy="97654"/>
            </a:xfrm>
            <a:custGeom>
              <a:avLst/>
              <a:gdLst>
                <a:gd name="connsiteX0" fmla="*/ 0 w 1269507"/>
                <a:gd name="connsiteY0" fmla="*/ 26633 h 97654"/>
                <a:gd name="connsiteX1" fmla="*/ 159798 w 1269507"/>
                <a:gd name="connsiteY1" fmla="*/ 97654 h 97654"/>
                <a:gd name="connsiteX2" fmla="*/ 337352 w 1269507"/>
                <a:gd name="connsiteY2" fmla="*/ 79899 h 97654"/>
                <a:gd name="connsiteX3" fmla="*/ 506028 w 1269507"/>
                <a:gd name="connsiteY3" fmla="*/ 0 h 97654"/>
                <a:gd name="connsiteX4" fmla="*/ 781235 w 1269507"/>
                <a:gd name="connsiteY4" fmla="*/ 8877 h 97654"/>
                <a:gd name="connsiteX5" fmla="*/ 949911 w 1269507"/>
                <a:gd name="connsiteY5" fmla="*/ 26633 h 97654"/>
                <a:gd name="connsiteX6" fmla="*/ 1065321 w 1269507"/>
                <a:gd name="connsiteY6" fmla="*/ 44388 h 97654"/>
                <a:gd name="connsiteX7" fmla="*/ 1269507 w 1269507"/>
                <a:gd name="connsiteY7" fmla="*/ 71021 h 9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9507" h="97654">
                  <a:moveTo>
                    <a:pt x="0" y="26633"/>
                  </a:moveTo>
                  <a:lnTo>
                    <a:pt x="159798" y="97654"/>
                  </a:lnTo>
                  <a:lnTo>
                    <a:pt x="337352" y="79899"/>
                  </a:lnTo>
                  <a:lnTo>
                    <a:pt x="506028" y="0"/>
                  </a:lnTo>
                  <a:lnTo>
                    <a:pt x="781235" y="8877"/>
                  </a:lnTo>
                  <a:lnTo>
                    <a:pt x="949911" y="26633"/>
                  </a:lnTo>
                  <a:lnTo>
                    <a:pt x="1065321" y="44388"/>
                  </a:lnTo>
                  <a:lnTo>
                    <a:pt x="1269507" y="71021"/>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a:off x="4918229" y="3195961"/>
              <a:ext cx="337352" cy="88777"/>
            </a:xfrm>
            <a:custGeom>
              <a:avLst/>
              <a:gdLst>
                <a:gd name="connsiteX0" fmla="*/ 337352 w 337352"/>
                <a:gd name="connsiteY0" fmla="*/ 0 h 88777"/>
                <a:gd name="connsiteX1" fmla="*/ 213064 w 337352"/>
                <a:gd name="connsiteY1" fmla="*/ 0 h 88777"/>
                <a:gd name="connsiteX2" fmla="*/ 124288 w 337352"/>
                <a:gd name="connsiteY2" fmla="*/ 17756 h 88777"/>
                <a:gd name="connsiteX3" fmla="*/ 0 w 337352"/>
                <a:gd name="connsiteY3" fmla="*/ 88777 h 88777"/>
              </a:gdLst>
              <a:ahLst/>
              <a:cxnLst>
                <a:cxn ang="0">
                  <a:pos x="connsiteX0" y="connsiteY0"/>
                </a:cxn>
                <a:cxn ang="0">
                  <a:pos x="connsiteX1" y="connsiteY1"/>
                </a:cxn>
                <a:cxn ang="0">
                  <a:pos x="connsiteX2" y="connsiteY2"/>
                </a:cxn>
                <a:cxn ang="0">
                  <a:pos x="connsiteX3" y="connsiteY3"/>
                </a:cxn>
              </a:cxnLst>
              <a:rect l="l" t="t" r="r" b="b"/>
              <a:pathLst>
                <a:path w="337352" h="88777">
                  <a:moveTo>
                    <a:pt x="337352" y="0"/>
                  </a:moveTo>
                  <a:lnTo>
                    <a:pt x="213064" y="0"/>
                  </a:lnTo>
                  <a:lnTo>
                    <a:pt x="124288" y="17756"/>
                  </a:lnTo>
                  <a:lnTo>
                    <a:pt x="0" y="88777"/>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a:off x="5530788" y="3435658"/>
              <a:ext cx="355107" cy="26633"/>
            </a:xfrm>
            <a:custGeom>
              <a:avLst/>
              <a:gdLst>
                <a:gd name="connsiteX0" fmla="*/ 355107 w 355107"/>
                <a:gd name="connsiteY0" fmla="*/ 26633 h 26633"/>
                <a:gd name="connsiteX1" fmla="*/ 221942 w 355107"/>
                <a:gd name="connsiteY1" fmla="*/ 0 h 26633"/>
                <a:gd name="connsiteX2" fmla="*/ 0 w 355107"/>
                <a:gd name="connsiteY2" fmla="*/ 8878 h 26633"/>
              </a:gdLst>
              <a:ahLst/>
              <a:cxnLst>
                <a:cxn ang="0">
                  <a:pos x="connsiteX0" y="connsiteY0"/>
                </a:cxn>
                <a:cxn ang="0">
                  <a:pos x="connsiteX1" y="connsiteY1"/>
                </a:cxn>
                <a:cxn ang="0">
                  <a:pos x="connsiteX2" y="connsiteY2"/>
                </a:cxn>
              </a:cxnLst>
              <a:rect l="l" t="t" r="r" b="b"/>
              <a:pathLst>
                <a:path w="355107" h="26633">
                  <a:moveTo>
                    <a:pt x="355107" y="26633"/>
                  </a:moveTo>
                  <a:lnTo>
                    <a:pt x="221942" y="0"/>
                  </a:lnTo>
                  <a:lnTo>
                    <a:pt x="0" y="887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a:off x="5894773" y="3302493"/>
              <a:ext cx="372862" cy="35511"/>
            </a:xfrm>
            <a:custGeom>
              <a:avLst/>
              <a:gdLst>
                <a:gd name="connsiteX0" fmla="*/ 372862 w 372862"/>
                <a:gd name="connsiteY0" fmla="*/ 35511 h 35511"/>
                <a:gd name="connsiteX1" fmla="*/ 204186 w 372862"/>
                <a:gd name="connsiteY1" fmla="*/ 0 h 35511"/>
                <a:gd name="connsiteX2" fmla="*/ 97654 w 372862"/>
                <a:gd name="connsiteY2" fmla="*/ 8878 h 35511"/>
                <a:gd name="connsiteX3" fmla="*/ 0 w 372862"/>
                <a:gd name="connsiteY3" fmla="*/ 17756 h 35511"/>
              </a:gdLst>
              <a:ahLst/>
              <a:cxnLst>
                <a:cxn ang="0">
                  <a:pos x="connsiteX0" y="connsiteY0"/>
                </a:cxn>
                <a:cxn ang="0">
                  <a:pos x="connsiteX1" y="connsiteY1"/>
                </a:cxn>
                <a:cxn ang="0">
                  <a:pos x="connsiteX2" y="connsiteY2"/>
                </a:cxn>
                <a:cxn ang="0">
                  <a:pos x="connsiteX3" y="connsiteY3"/>
                </a:cxn>
              </a:cxnLst>
              <a:rect l="l" t="t" r="r" b="b"/>
              <a:pathLst>
                <a:path w="372862" h="35511">
                  <a:moveTo>
                    <a:pt x="372862" y="35511"/>
                  </a:moveTo>
                  <a:lnTo>
                    <a:pt x="204186" y="0"/>
                  </a:lnTo>
                  <a:lnTo>
                    <a:pt x="97654" y="8878"/>
                  </a:lnTo>
                  <a:lnTo>
                    <a:pt x="0" y="17756"/>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101"/>
            <p:cNvSpPr/>
            <p:nvPr/>
          </p:nvSpPr>
          <p:spPr>
            <a:xfrm>
              <a:off x="5850384" y="3639845"/>
              <a:ext cx="390618" cy="310718"/>
            </a:xfrm>
            <a:custGeom>
              <a:avLst/>
              <a:gdLst>
                <a:gd name="connsiteX0" fmla="*/ 0 w 390618"/>
                <a:gd name="connsiteY0" fmla="*/ 0 h 310718"/>
                <a:gd name="connsiteX1" fmla="*/ 115410 w 390618"/>
                <a:gd name="connsiteY1" fmla="*/ 53266 h 310718"/>
                <a:gd name="connsiteX2" fmla="*/ 177554 w 390618"/>
                <a:gd name="connsiteY2" fmla="*/ 150920 h 310718"/>
                <a:gd name="connsiteX3" fmla="*/ 239698 w 390618"/>
                <a:gd name="connsiteY3" fmla="*/ 248574 h 310718"/>
                <a:gd name="connsiteX4" fmla="*/ 390618 w 390618"/>
                <a:gd name="connsiteY4" fmla="*/ 310718 h 310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18" h="310718">
                  <a:moveTo>
                    <a:pt x="0" y="0"/>
                  </a:moveTo>
                  <a:lnTo>
                    <a:pt x="115410" y="53266"/>
                  </a:lnTo>
                  <a:lnTo>
                    <a:pt x="177554" y="150920"/>
                  </a:lnTo>
                  <a:lnTo>
                    <a:pt x="239698" y="248574"/>
                  </a:lnTo>
                  <a:lnTo>
                    <a:pt x="390618" y="31071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102"/>
            <p:cNvSpPr/>
            <p:nvPr/>
          </p:nvSpPr>
          <p:spPr>
            <a:xfrm>
              <a:off x="5388746" y="3959441"/>
              <a:ext cx="248574" cy="62143"/>
            </a:xfrm>
            <a:custGeom>
              <a:avLst/>
              <a:gdLst>
                <a:gd name="connsiteX0" fmla="*/ 248574 w 248574"/>
                <a:gd name="connsiteY0" fmla="*/ 0 h 62143"/>
                <a:gd name="connsiteX1" fmla="*/ 168675 w 248574"/>
                <a:gd name="connsiteY1" fmla="*/ 62143 h 62143"/>
                <a:gd name="connsiteX2" fmla="*/ 0 w 248574"/>
                <a:gd name="connsiteY2" fmla="*/ 62143 h 62143"/>
              </a:gdLst>
              <a:ahLst/>
              <a:cxnLst>
                <a:cxn ang="0">
                  <a:pos x="connsiteX0" y="connsiteY0"/>
                </a:cxn>
                <a:cxn ang="0">
                  <a:pos x="connsiteX1" y="connsiteY1"/>
                </a:cxn>
                <a:cxn ang="0">
                  <a:pos x="connsiteX2" y="connsiteY2"/>
                </a:cxn>
              </a:cxnLst>
              <a:rect l="l" t="t" r="r" b="b"/>
              <a:pathLst>
                <a:path w="248574" h="62143">
                  <a:moveTo>
                    <a:pt x="248574" y="0"/>
                  </a:moveTo>
                  <a:lnTo>
                    <a:pt x="168675" y="62143"/>
                  </a:lnTo>
                  <a:lnTo>
                    <a:pt x="0" y="62143"/>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103"/>
            <p:cNvSpPr/>
            <p:nvPr/>
          </p:nvSpPr>
          <p:spPr>
            <a:xfrm>
              <a:off x="4598633" y="3808520"/>
              <a:ext cx="594804" cy="62144"/>
            </a:xfrm>
            <a:custGeom>
              <a:avLst/>
              <a:gdLst>
                <a:gd name="connsiteX0" fmla="*/ 594804 w 594804"/>
                <a:gd name="connsiteY0" fmla="*/ 62144 h 62144"/>
                <a:gd name="connsiteX1" fmla="*/ 319596 w 594804"/>
                <a:gd name="connsiteY1" fmla="*/ 17756 h 62144"/>
                <a:gd name="connsiteX2" fmla="*/ 213064 w 594804"/>
                <a:gd name="connsiteY2" fmla="*/ 0 h 62144"/>
                <a:gd name="connsiteX3" fmla="*/ 0 w 594804"/>
                <a:gd name="connsiteY3" fmla="*/ 53266 h 62144"/>
              </a:gdLst>
              <a:ahLst/>
              <a:cxnLst>
                <a:cxn ang="0">
                  <a:pos x="connsiteX0" y="connsiteY0"/>
                </a:cxn>
                <a:cxn ang="0">
                  <a:pos x="connsiteX1" y="connsiteY1"/>
                </a:cxn>
                <a:cxn ang="0">
                  <a:pos x="connsiteX2" y="connsiteY2"/>
                </a:cxn>
                <a:cxn ang="0">
                  <a:pos x="connsiteX3" y="connsiteY3"/>
                </a:cxn>
              </a:cxnLst>
              <a:rect l="l" t="t" r="r" b="b"/>
              <a:pathLst>
                <a:path w="594804" h="62144">
                  <a:moveTo>
                    <a:pt x="594804" y="62144"/>
                  </a:moveTo>
                  <a:lnTo>
                    <a:pt x="319596" y="17756"/>
                  </a:lnTo>
                  <a:lnTo>
                    <a:pt x="213064" y="0"/>
                  </a:lnTo>
                  <a:lnTo>
                    <a:pt x="0" y="53266"/>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104"/>
            <p:cNvSpPr/>
            <p:nvPr/>
          </p:nvSpPr>
          <p:spPr>
            <a:xfrm>
              <a:off x="5086905" y="4412202"/>
              <a:ext cx="541538" cy="62144"/>
            </a:xfrm>
            <a:custGeom>
              <a:avLst/>
              <a:gdLst>
                <a:gd name="connsiteX0" fmla="*/ 541538 w 541538"/>
                <a:gd name="connsiteY0" fmla="*/ 62144 h 62144"/>
                <a:gd name="connsiteX1" fmla="*/ 328474 w 541538"/>
                <a:gd name="connsiteY1" fmla="*/ 44388 h 62144"/>
                <a:gd name="connsiteX2" fmla="*/ 168676 w 541538"/>
                <a:gd name="connsiteY2" fmla="*/ 53266 h 62144"/>
                <a:gd name="connsiteX3" fmla="*/ 0 w 541538"/>
                <a:gd name="connsiteY3" fmla="*/ 0 h 62144"/>
              </a:gdLst>
              <a:ahLst/>
              <a:cxnLst>
                <a:cxn ang="0">
                  <a:pos x="connsiteX0" y="connsiteY0"/>
                </a:cxn>
                <a:cxn ang="0">
                  <a:pos x="connsiteX1" y="connsiteY1"/>
                </a:cxn>
                <a:cxn ang="0">
                  <a:pos x="connsiteX2" y="connsiteY2"/>
                </a:cxn>
                <a:cxn ang="0">
                  <a:pos x="connsiteX3" y="connsiteY3"/>
                </a:cxn>
              </a:cxnLst>
              <a:rect l="l" t="t" r="r" b="b"/>
              <a:pathLst>
                <a:path w="541538" h="62144">
                  <a:moveTo>
                    <a:pt x="541538" y="62144"/>
                  </a:moveTo>
                  <a:lnTo>
                    <a:pt x="328474" y="44388"/>
                  </a:lnTo>
                  <a:lnTo>
                    <a:pt x="168676" y="53266"/>
                  </a:lnTo>
                  <a:lnTo>
                    <a:pt x="0" y="0"/>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105"/>
            <p:cNvSpPr/>
            <p:nvPr/>
          </p:nvSpPr>
          <p:spPr>
            <a:xfrm>
              <a:off x="5202315" y="4634144"/>
              <a:ext cx="612559" cy="62143"/>
            </a:xfrm>
            <a:custGeom>
              <a:avLst/>
              <a:gdLst>
                <a:gd name="connsiteX0" fmla="*/ 612559 w 612559"/>
                <a:gd name="connsiteY0" fmla="*/ 62143 h 62143"/>
                <a:gd name="connsiteX1" fmla="*/ 443883 w 612559"/>
                <a:gd name="connsiteY1" fmla="*/ 17755 h 62143"/>
                <a:gd name="connsiteX2" fmla="*/ 310718 w 612559"/>
                <a:gd name="connsiteY2" fmla="*/ 0 h 62143"/>
                <a:gd name="connsiteX3" fmla="*/ 177553 w 612559"/>
                <a:gd name="connsiteY3" fmla="*/ 8877 h 62143"/>
                <a:gd name="connsiteX4" fmla="*/ 0 w 612559"/>
                <a:gd name="connsiteY4" fmla="*/ 44388 h 62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559" h="62143">
                  <a:moveTo>
                    <a:pt x="612559" y="62143"/>
                  </a:moveTo>
                  <a:lnTo>
                    <a:pt x="443883" y="17755"/>
                  </a:lnTo>
                  <a:lnTo>
                    <a:pt x="310718" y="0"/>
                  </a:lnTo>
                  <a:lnTo>
                    <a:pt x="177553" y="8877"/>
                  </a:lnTo>
                  <a:lnTo>
                    <a:pt x="0" y="4438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106"/>
            <p:cNvSpPr/>
            <p:nvPr/>
          </p:nvSpPr>
          <p:spPr>
            <a:xfrm>
              <a:off x="5646198" y="4456590"/>
              <a:ext cx="230819" cy="168676"/>
            </a:xfrm>
            <a:custGeom>
              <a:avLst/>
              <a:gdLst>
                <a:gd name="connsiteX0" fmla="*/ 0 w 230819"/>
                <a:gd name="connsiteY0" fmla="*/ 0 h 168676"/>
                <a:gd name="connsiteX1" fmla="*/ 97654 w 230819"/>
                <a:gd name="connsiteY1" fmla="*/ 88777 h 168676"/>
                <a:gd name="connsiteX2" fmla="*/ 230819 w 230819"/>
                <a:gd name="connsiteY2" fmla="*/ 168676 h 168676"/>
              </a:gdLst>
              <a:ahLst/>
              <a:cxnLst>
                <a:cxn ang="0">
                  <a:pos x="connsiteX0" y="connsiteY0"/>
                </a:cxn>
                <a:cxn ang="0">
                  <a:pos x="connsiteX1" y="connsiteY1"/>
                </a:cxn>
                <a:cxn ang="0">
                  <a:pos x="connsiteX2" y="connsiteY2"/>
                </a:cxn>
              </a:cxnLst>
              <a:rect l="l" t="t" r="r" b="b"/>
              <a:pathLst>
                <a:path w="230819" h="168676">
                  <a:moveTo>
                    <a:pt x="0" y="0"/>
                  </a:moveTo>
                  <a:lnTo>
                    <a:pt x="97654" y="88777"/>
                  </a:lnTo>
                  <a:lnTo>
                    <a:pt x="230819" y="168676"/>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107"/>
            <p:cNvSpPr/>
            <p:nvPr/>
          </p:nvSpPr>
          <p:spPr>
            <a:xfrm>
              <a:off x="6019060" y="4350058"/>
              <a:ext cx="1100831" cy="541538"/>
            </a:xfrm>
            <a:custGeom>
              <a:avLst/>
              <a:gdLst>
                <a:gd name="connsiteX0" fmla="*/ 0 w 1100831"/>
                <a:gd name="connsiteY0" fmla="*/ 213064 h 541538"/>
                <a:gd name="connsiteX1" fmla="*/ 97655 w 1100831"/>
                <a:gd name="connsiteY1" fmla="*/ 97655 h 541538"/>
                <a:gd name="connsiteX2" fmla="*/ 230820 w 1100831"/>
                <a:gd name="connsiteY2" fmla="*/ 26633 h 541538"/>
                <a:gd name="connsiteX3" fmla="*/ 381740 w 1100831"/>
                <a:gd name="connsiteY3" fmla="*/ 0 h 541538"/>
                <a:gd name="connsiteX4" fmla="*/ 603682 w 1100831"/>
                <a:gd name="connsiteY4" fmla="*/ 35511 h 541538"/>
                <a:gd name="connsiteX5" fmla="*/ 834501 w 1100831"/>
                <a:gd name="connsiteY5" fmla="*/ 150921 h 541538"/>
                <a:gd name="connsiteX6" fmla="*/ 958789 w 1100831"/>
                <a:gd name="connsiteY6" fmla="*/ 284086 h 541538"/>
                <a:gd name="connsiteX7" fmla="*/ 1056443 w 1100831"/>
                <a:gd name="connsiteY7" fmla="*/ 390618 h 541538"/>
                <a:gd name="connsiteX8" fmla="*/ 1100831 w 1100831"/>
                <a:gd name="connsiteY8" fmla="*/ 541538 h 54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831" h="541538">
                  <a:moveTo>
                    <a:pt x="0" y="213064"/>
                  </a:moveTo>
                  <a:lnTo>
                    <a:pt x="97655" y="97655"/>
                  </a:lnTo>
                  <a:lnTo>
                    <a:pt x="230820" y="26633"/>
                  </a:lnTo>
                  <a:lnTo>
                    <a:pt x="381740" y="0"/>
                  </a:lnTo>
                  <a:lnTo>
                    <a:pt x="603682" y="35511"/>
                  </a:lnTo>
                  <a:lnTo>
                    <a:pt x="834501" y="150921"/>
                  </a:lnTo>
                  <a:lnTo>
                    <a:pt x="958789" y="284086"/>
                  </a:lnTo>
                  <a:lnTo>
                    <a:pt x="1056443" y="390618"/>
                  </a:lnTo>
                  <a:lnTo>
                    <a:pt x="1100831" y="54153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108"/>
            <p:cNvSpPr/>
            <p:nvPr/>
          </p:nvSpPr>
          <p:spPr>
            <a:xfrm>
              <a:off x="7128769" y="5060272"/>
              <a:ext cx="124287" cy="506027"/>
            </a:xfrm>
            <a:custGeom>
              <a:avLst/>
              <a:gdLst>
                <a:gd name="connsiteX0" fmla="*/ 71021 w 124287"/>
                <a:gd name="connsiteY0" fmla="*/ 0 h 506027"/>
                <a:gd name="connsiteX1" fmla="*/ 71021 w 124287"/>
                <a:gd name="connsiteY1" fmla="*/ 0 h 506027"/>
                <a:gd name="connsiteX2" fmla="*/ 124287 w 124287"/>
                <a:gd name="connsiteY2" fmla="*/ 150920 h 506027"/>
                <a:gd name="connsiteX3" fmla="*/ 88777 w 124287"/>
                <a:gd name="connsiteY3" fmla="*/ 337351 h 506027"/>
                <a:gd name="connsiteX4" fmla="*/ 0 w 124287"/>
                <a:gd name="connsiteY4" fmla="*/ 506027 h 506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87" h="506027">
                  <a:moveTo>
                    <a:pt x="71021" y="0"/>
                  </a:moveTo>
                  <a:lnTo>
                    <a:pt x="71021" y="0"/>
                  </a:lnTo>
                  <a:lnTo>
                    <a:pt x="124287" y="150920"/>
                  </a:lnTo>
                  <a:lnTo>
                    <a:pt x="88777" y="337351"/>
                  </a:lnTo>
                  <a:lnTo>
                    <a:pt x="0" y="506027"/>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p:cNvSpPr/>
            <p:nvPr/>
          </p:nvSpPr>
          <p:spPr>
            <a:xfrm>
              <a:off x="6631619" y="5397623"/>
              <a:ext cx="399496" cy="44389"/>
            </a:xfrm>
            <a:custGeom>
              <a:avLst/>
              <a:gdLst>
                <a:gd name="connsiteX0" fmla="*/ 399496 w 399496"/>
                <a:gd name="connsiteY0" fmla="*/ 0 h 44389"/>
                <a:gd name="connsiteX1" fmla="*/ 248575 w 399496"/>
                <a:gd name="connsiteY1" fmla="*/ 35511 h 44389"/>
                <a:gd name="connsiteX2" fmla="*/ 142043 w 399496"/>
                <a:gd name="connsiteY2" fmla="*/ 44389 h 44389"/>
                <a:gd name="connsiteX3" fmla="*/ 0 w 399496"/>
                <a:gd name="connsiteY3" fmla="*/ 44389 h 44389"/>
              </a:gdLst>
              <a:ahLst/>
              <a:cxnLst>
                <a:cxn ang="0">
                  <a:pos x="connsiteX0" y="connsiteY0"/>
                </a:cxn>
                <a:cxn ang="0">
                  <a:pos x="connsiteX1" y="connsiteY1"/>
                </a:cxn>
                <a:cxn ang="0">
                  <a:pos x="connsiteX2" y="connsiteY2"/>
                </a:cxn>
                <a:cxn ang="0">
                  <a:pos x="connsiteX3" y="connsiteY3"/>
                </a:cxn>
              </a:cxnLst>
              <a:rect l="l" t="t" r="r" b="b"/>
              <a:pathLst>
                <a:path w="399496" h="44389">
                  <a:moveTo>
                    <a:pt x="399496" y="0"/>
                  </a:moveTo>
                  <a:lnTo>
                    <a:pt x="248575" y="35511"/>
                  </a:lnTo>
                  <a:lnTo>
                    <a:pt x="142043" y="44389"/>
                  </a:lnTo>
                  <a:lnTo>
                    <a:pt x="0" y="44389"/>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110"/>
            <p:cNvSpPr/>
            <p:nvPr/>
          </p:nvSpPr>
          <p:spPr>
            <a:xfrm>
              <a:off x="639192" y="5051394"/>
              <a:ext cx="5770486" cy="976544"/>
            </a:xfrm>
            <a:custGeom>
              <a:avLst/>
              <a:gdLst>
                <a:gd name="connsiteX0" fmla="*/ 5770486 w 5770486"/>
                <a:gd name="connsiteY0" fmla="*/ 0 h 976544"/>
                <a:gd name="connsiteX1" fmla="*/ 5770486 w 5770486"/>
                <a:gd name="connsiteY1" fmla="*/ 0 h 976544"/>
                <a:gd name="connsiteX2" fmla="*/ 5672831 w 5770486"/>
                <a:gd name="connsiteY2" fmla="*/ 204187 h 976544"/>
                <a:gd name="connsiteX3" fmla="*/ 5513033 w 5770486"/>
                <a:gd name="connsiteY3" fmla="*/ 381740 h 976544"/>
                <a:gd name="connsiteX4" fmla="*/ 5344358 w 5770486"/>
                <a:gd name="connsiteY4" fmla="*/ 452761 h 976544"/>
                <a:gd name="connsiteX5" fmla="*/ 5069150 w 5770486"/>
                <a:gd name="connsiteY5" fmla="*/ 470517 h 976544"/>
                <a:gd name="connsiteX6" fmla="*/ 4882719 w 5770486"/>
                <a:gd name="connsiteY6" fmla="*/ 488272 h 976544"/>
                <a:gd name="connsiteX7" fmla="*/ 4580878 w 5770486"/>
                <a:gd name="connsiteY7" fmla="*/ 435006 h 976544"/>
                <a:gd name="connsiteX8" fmla="*/ 4332303 w 5770486"/>
                <a:gd name="connsiteY8" fmla="*/ 426128 h 976544"/>
                <a:gd name="connsiteX9" fmla="*/ 4119239 w 5770486"/>
                <a:gd name="connsiteY9" fmla="*/ 417251 h 976544"/>
                <a:gd name="connsiteX10" fmla="*/ 3879542 w 5770486"/>
                <a:gd name="connsiteY10" fmla="*/ 461639 h 976544"/>
                <a:gd name="connsiteX11" fmla="*/ 3648723 w 5770486"/>
                <a:gd name="connsiteY11" fmla="*/ 585926 h 976544"/>
                <a:gd name="connsiteX12" fmla="*/ 3471169 w 5770486"/>
                <a:gd name="connsiteY12" fmla="*/ 692458 h 976544"/>
                <a:gd name="connsiteX13" fmla="*/ 3320249 w 5770486"/>
                <a:gd name="connsiteY13" fmla="*/ 763480 h 976544"/>
                <a:gd name="connsiteX14" fmla="*/ 3160451 w 5770486"/>
                <a:gd name="connsiteY14" fmla="*/ 896645 h 976544"/>
                <a:gd name="connsiteX15" fmla="*/ 2947387 w 5770486"/>
                <a:gd name="connsiteY15" fmla="*/ 976544 h 976544"/>
                <a:gd name="connsiteX16" fmla="*/ 2725445 w 5770486"/>
                <a:gd name="connsiteY16" fmla="*/ 896645 h 976544"/>
                <a:gd name="connsiteX17" fmla="*/ 2494625 w 5770486"/>
                <a:gd name="connsiteY17" fmla="*/ 852256 h 976544"/>
                <a:gd name="connsiteX18" fmla="*/ 2299317 w 5770486"/>
                <a:gd name="connsiteY18" fmla="*/ 852256 h 976544"/>
                <a:gd name="connsiteX19" fmla="*/ 2121763 w 5770486"/>
                <a:gd name="connsiteY19" fmla="*/ 861134 h 976544"/>
                <a:gd name="connsiteX20" fmla="*/ 1979721 w 5770486"/>
                <a:gd name="connsiteY20" fmla="*/ 878889 h 976544"/>
                <a:gd name="connsiteX21" fmla="*/ 1846556 w 5770486"/>
                <a:gd name="connsiteY21" fmla="*/ 870012 h 976544"/>
                <a:gd name="connsiteX22" fmla="*/ 1722268 w 5770486"/>
                <a:gd name="connsiteY22" fmla="*/ 798990 h 976544"/>
                <a:gd name="connsiteX23" fmla="*/ 1677880 w 5770486"/>
                <a:gd name="connsiteY23" fmla="*/ 772357 h 976544"/>
                <a:gd name="connsiteX24" fmla="*/ 1500326 w 5770486"/>
                <a:gd name="connsiteY24" fmla="*/ 781235 h 976544"/>
                <a:gd name="connsiteX25" fmla="*/ 1367161 w 5770486"/>
                <a:gd name="connsiteY25" fmla="*/ 727969 h 976544"/>
                <a:gd name="connsiteX26" fmla="*/ 1287262 w 5770486"/>
                <a:gd name="connsiteY26" fmla="*/ 621437 h 976544"/>
                <a:gd name="connsiteX27" fmla="*/ 1233996 w 5770486"/>
                <a:gd name="connsiteY27" fmla="*/ 426128 h 976544"/>
                <a:gd name="connsiteX28" fmla="*/ 1109709 w 5770486"/>
                <a:gd name="connsiteY28" fmla="*/ 346229 h 976544"/>
                <a:gd name="connsiteX29" fmla="*/ 976544 w 5770486"/>
                <a:gd name="connsiteY29" fmla="*/ 319596 h 976544"/>
                <a:gd name="connsiteX30" fmla="*/ 905523 w 5770486"/>
                <a:gd name="connsiteY30" fmla="*/ 443884 h 976544"/>
                <a:gd name="connsiteX31" fmla="*/ 878890 w 5770486"/>
                <a:gd name="connsiteY31" fmla="*/ 648070 h 976544"/>
                <a:gd name="connsiteX32" fmla="*/ 656948 w 5770486"/>
                <a:gd name="connsiteY32" fmla="*/ 790113 h 976544"/>
                <a:gd name="connsiteX33" fmla="*/ 479394 w 5770486"/>
                <a:gd name="connsiteY33" fmla="*/ 861134 h 976544"/>
                <a:gd name="connsiteX34" fmla="*/ 301841 w 5770486"/>
                <a:gd name="connsiteY34" fmla="*/ 852256 h 976544"/>
                <a:gd name="connsiteX35" fmla="*/ 0 w 5770486"/>
                <a:gd name="connsiteY35" fmla="*/ 754602 h 97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70486" h="976544">
                  <a:moveTo>
                    <a:pt x="5770486" y="0"/>
                  </a:moveTo>
                  <a:lnTo>
                    <a:pt x="5770486" y="0"/>
                  </a:lnTo>
                  <a:lnTo>
                    <a:pt x="5672831" y="204187"/>
                  </a:lnTo>
                  <a:lnTo>
                    <a:pt x="5513033" y="381740"/>
                  </a:lnTo>
                  <a:lnTo>
                    <a:pt x="5344358" y="452761"/>
                  </a:lnTo>
                  <a:lnTo>
                    <a:pt x="5069150" y="470517"/>
                  </a:lnTo>
                  <a:lnTo>
                    <a:pt x="4882719" y="488272"/>
                  </a:lnTo>
                  <a:lnTo>
                    <a:pt x="4580878" y="435006"/>
                  </a:lnTo>
                  <a:lnTo>
                    <a:pt x="4332303" y="426128"/>
                  </a:lnTo>
                  <a:lnTo>
                    <a:pt x="4119239" y="417251"/>
                  </a:lnTo>
                  <a:lnTo>
                    <a:pt x="3879542" y="461639"/>
                  </a:lnTo>
                  <a:lnTo>
                    <a:pt x="3648723" y="585926"/>
                  </a:lnTo>
                  <a:lnTo>
                    <a:pt x="3471169" y="692458"/>
                  </a:lnTo>
                  <a:lnTo>
                    <a:pt x="3320249" y="763480"/>
                  </a:lnTo>
                  <a:lnTo>
                    <a:pt x="3160451" y="896645"/>
                  </a:lnTo>
                  <a:lnTo>
                    <a:pt x="2947387" y="976544"/>
                  </a:lnTo>
                  <a:lnTo>
                    <a:pt x="2725445" y="896645"/>
                  </a:lnTo>
                  <a:lnTo>
                    <a:pt x="2494625" y="852256"/>
                  </a:lnTo>
                  <a:lnTo>
                    <a:pt x="2299317" y="852256"/>
                  </a:lnTo>
                  <a:lnTo>
                    <a:pt x="2121763" y="861134"/>
                  </a:lnTo>
                  <a:lnTo>
                    <a:pt x="1979721" y="878889"/>
                  </a:lnTo>
                  <a:lnTo>
                    <a:pt x="1846556" y="870012"/>
                  </a:lnTo>
                  <a:lnTo>
                    <a:pt x="1722268" y="798990"/>
                  </a:lnTo>
                  <a:lnTo>
                    <a:pt x="1677880" y="772357"/>
                  </a:lnTo>
                  <a:lnTo>
                    <a:pt x="1500326" y="781235"/>
                  </a:lnTo>
                  <a:lnTo>
                    <a:pt x="1367161" y="727969"/>
                  </a:lnTo>
                  <a:lnTo>
                    <a:pt x="1287262" y="621437"/>
                  </a:lnTo>
                  <a:lnTo>
                    <a:pt x="1233996" y="426128"/>
                  </a:lnTo>
                  <a:lnTo>
                    <a:pt x="1109709" y="346229"/>
                  </a:lnTo>
                  <a:lnTo>
                    <a:pt x="976544" y="319596"/>
                  </a:lnTo>
                  <a:lnTo>
                    <a:pt x="905523" y="443884"/>
                  </a:lnTo>
                  <a:lnTo>
                    <a:pt x="878890" y="648070"/>
                  </a:lnTo>
                  <a:lnTo>
                    <a:pt x="656948" y="790113"/>
                  </a:lnTo>
                  <a:lnTo>
                    <a:pt x="479394" y="861134"/>
                  </a:lnTo>
                  <a:lnTo>
                    <a:pt x="301841" y="852256"/>
                  </a:lnTo>
                  <a:lnTo>
                    <a:pt x="0" y="754602"/>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Freeform 111"/>
          <p:cNvSpPr/>
          <p:nvPr/>
        </p:nvSpPr>
        <p:spPr>
          <a:xfrm>
            <a:off x="4295955" y="1130060"/>
            <a:ext cx="1423358" cy="483080"/>
          </a:xfrm>
          <a:custGeom>
            <a:avLst/>
            <a:gdLst>
              <a:gd name="connsiteX0" fmla="*/ 0 w 1423358"/>
              <a:gd name="connsiteY0" fmla="*/ 0 h 483080"/>
              <a:gd name="connsiteX1" fmla="*/ 198407 w 1423358"/>
              <a:gd name="connsiteY1" fmla="*/ 34506 h 483080"/>
              <a:gd name="connsiteX2" fmla="*/ 465826 w 1423358"/>
              <a:gd name="connsiteY2" fmla="*/ 94891 h 483080"/>
              <a:gd name="connsiteX3" fmla="*/ 638354 w 1423358"/>
              <a:gd name="connsiteY3" fmla="*/ 181155 h 483080"/>
              <a:gd name="connsiteX4" fmla="*/ 871268 w 1423358"/>
              <a:gd name="connsiteY4" fmla="*/ 258793 h 483080"/>
              <a:gd name="connsiteX5" fmla="*/ 1164566 w 1423358"/>
              <a:gd name="connsiteY5" fmla="*/ 353683 h 483080"/>
              <a:gd name="connsiteX6" fmla="*/ 1423358 w 1423358"/>
              <a:gd name="connsiteY6" fmla="*/ 483080 h 4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358" h="483080">
                <a:moveTo>
                  <a:pt x="0" y="0"/>
                </a:moveTo>
                <a:lnTo>
                  <a:pt x="198407" y="34506"/>
                </a:lnTo>
                <a:lnTo>
                  <a:pt x="465826" y="94891"/>
                </a:lnTo>
                <a:lnTo>
                  <a:pt x="638354" y="181155"/>
                </a:lnTo>
                <a:lnTo>
                  <a:pt x="871268" y="258793"/>
                </a:lnTo>
                <a:lnTo>
                  <a:pt x="1164566" y="353683"/>
                </a:lnTo>
                <a:lnTo>
                  <a:pt x="1423358" y="483080"/>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p:cNvSpPr/>
          <p:nvPr/>
        </p:nvSpPr>
        <p:spPr>
          <a:xfrm>
            <a:off x="4623758" y="1086928"/>
            <a:ext cx="1578634" cy="465827"/>
          </a:xfrm>
          <a:custGeom>
            <a:avLst/>
            <a:gdLst>
              <a:gd name="connsiteX0" fmla="*/ 0 w 1578634"/>
              <a:gd name="connsiteY0" fmla="*/ 0 h 465827"/>
              <a:gd name="connsiteX1" fmla="*/ 258793 w 1578634"/>
              <a:gd name="connsiteY1" fmla="*/ 69012 h 465827"/>
              <a:gd name="connsiteX2" fmla="*/ 517585 w 1578634"/>
              <a:gd name="connsiteY2" fmla="*/ 129397 h 465827"/>
              <a:gd name="connsiteX3" fmla="*/ 819510 w 1578634"/>
              <a:gd name="connsiteY3" fmla="*/ 258793 h 465827"/>
              <a:gd name="connsiteX4" fmla="*/ 1207699 w 1578634"/>
              <a:gd name="connsiteY4" fmla="*/ 396815 h 465827"/>
              <a:gd name="connsiteX5" fmla="*/ 1578634 w 1578634"/>
              <a:gd name="connsiteY5" fmla="*/ 465827 h 46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634" h="465827">
                <a:moveTo>
                  <a:pt x="0" y="0"/>
                </a:moveTo>
                <a:lnTo>
                  <a:pt x="258793" y="69012"/>
                </a:lnTo>
                <a:lnTo>
                  <a:pt x="517585" y="129397"/>
                </a:lnTo>
                <a:lnTo>
                  <a:pt x="819510" y="258793"/>
                </a:lnTo>
                <a:lnTo>
                  <a:pt x="1207699" y="396815"/>
                </a:lnTo>
                <a:lnTo>
                  <a:pt x="1578634" y="465827"/>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113"/>
          <p:cNvSpPr/>
          <p:nvPr/>
        </p:nvSpPr>
        <p:spPr>
          <a:xfrm>
            <a:off x="3597215" y="1552755"/>
            <a:ext cx="629728" cy="86264"/>
          </a:xfrm>
          <a:custGeom>
            <a:avLst/>
            <a:gdLst>
              <a:gd name="connsiteX0" fmla="*/ 0 w 629728"/>
              <a:gd name="connsiteY0" fmla="*/ 0 h 86264"/>
              <a:gd name="connsiteX1" fmla="*/ 310551 w 629728"/>
              <a:gd name="connsiteY1" fmla="*/ 17253 h 86264"/>
              <a:gd name="connsiteX2" fmla="*/ 629728 w 629728"/>
              <a:gd name="connsiteY2" fmla="*/ 86264 h 86264"/>
            </a:gdLst>
            <a:ahLst/>
            <a:cxnLst>
              <a:cxn ang="0">
                <a:pos x="connsiteX0" y="connsiteY0"/>
              </a:cxn>
              <a:cxn ang="0">
                <a:pos x="connsiteX1" y="connsiteY1"/>
              </a:cxn>
              <a:cxn ang="0">
                <a:pos x="connsiteX2" y="connsiteY2"/>
              </a:cxn>
            </a:cxnLst>
            <a:rect l="l" t="t" r="r" b="b"/>
            <a:pathLst>
              <a:path w="629728" h="86264">
                <a:moveTo>
                  <a:pt x="0" y="0"/>
                </a:moveTo>
                <a:lnTo>
                  <a:pt x="310551" y="17253"/>
                </a:lnTo>
                <a:lnTo>
                  <a:pt x="629728" y="86264"/>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p:cNvSpPr/>
          <p:nvPr/>
        </p:nvSpPr>
        <p:spPr>
          <a:xfrm>
            <a:off x="3985404" y="2130725"/>
            <a:ext cx="776377" cy="138022"/>
          </a:xfrm>
          <a:custGeom>
            <a:avLst/>
            <a:gdLst>
              <a:gd name="connsiteX0" fmla="*/ 0 w 776377"/>
              <a:gd name="connsiteY0" fmla="*/ 0 h 138022"/>
              <a:gd name="connsiteX1" fmla="*/ 198407 w 776377"/>
              <a:gd name="connsiteY1" fmla="*/ 25879 h 138022"/>
              <a:gd name="connsiteX2" fmla="*/ 431321 w 776377"/>
              <a:gd name="connsiteY2" fmla="*/ 34505 h 138022"/>
              <a:gd name="connsiteX3" fmla="*/ 595222 w 776377"/>
              <a:gd name="connsiteY3" fmla="*/ 69011 h 138022"/>
              <a:gd name="connsiteX4" fmla="*/ 776377 w 776377"/>
              <a:gd name="connsiteY4" fmla="*/ 138022 h 138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77" h="138022">
                <a:moveTo>
                  <a:pt x="0" y="0"/>
                </a:moveTo>
                <a:lnTo>
                  <a:pt x="198407" y="25879"/>
                </a:lnTo>
                <a:lnTo>
                  <a:pt x="431321" y="34505"/>
                </a:lnTo>
                <a:lnTo>
                  <a:pt x="595222" y="69011"/>
                </a:lnTo>
                <a:lnTo>
                  <a:pt x="776377" y="138022"/>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115"/>
          <p:cNvSpPr/>
          <p:nvPr/>
        </p:nvSpPr>
        <p:spPr>
          <a:xfrm>
            <a:off x="4226943" y="1846053"/>
            <a:ext cx="931653" cy="172528"/>
          </a:xfrm>
          <a:custGeom>
            <a:avLst/>
            <a:gdLst>
              <a:gd name="connsiteX0" fmla="*/ 0 w 931653"/>
              <a:gd name="connsiteY0" fmla="*/ 0 h 172528"/>
              <a:gd name="connsiteX1" fmla="*/ 284672 w 931653"/>
              <a:gd name="connsiteY1" fmla="*/ 60385 h 172528"/>
              <a:gd name="connsiteX2" fmla="*/ 491706 w 931653"/>
              <a:gd name="connsiteY2" fmla="*/ 77638 h 172528"/>
              <a:gd name="connsiteX3" fmla="*/ 715993 w 931653"/>
              <a:gd name="connsiteY3" fmla="*/ 69011 h 172528"/>
              <a:gd name="connsiteX4" fmla="*/ 931653 w 931653"/>
              <a:gd name="connsiteY4" fmla="*/ 172528 h 172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653" h="172528">
                <a:moveTo>
                  <a:pt x="0" y="0"/>
                </a:moveTo>
                <a:lnTo>
                  <a:pt x="284672" y="60385"/>
                </a:lnTo>
                <a:lnTo>
                  <a:pt x="491706" y="77638"/>
                </a:lnTo>
                <a:lnTo>
                  <a:pt x="715993" y="69011"/>
                </a:lnTo>
                <a:lnTo>
                  <a:pt x="931653" y="17252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116"/>
          <p:cNvSpPr/>
          <p:nvPr/>
        </p:nvSpPr>
        <p:spPr>
          <a:xfrm>
            <a:off x="4088921" y="1923691"/>
            <a:ext cx="1397479" cy="500332"/>
          </a:xfrm>
          <a:custGeom>
            <a:avLst/>
            <a:gdLst>
              <a:gd name="connsiteX0" fmla="*/ 0 w 1397479"/>
              <a:gd name="connsiteY0" fmla="*/ 0 h 500332"/>
              <a:gd name="connsiteX1" fmla="*/ 267419 w 1397479"/>
              <a:gd name="connsiteY1" fmla="*/ 77637 h 500332"/>
              <a:gd name="connsiteX2" fmla="*/ 621102 w 1397479"/>
              <a:gd name="connsiteY2" fmla="*/ 163901 h 500332"/>
              <a:gd name="connsiteX3" fmla="*/ 810883 w 1397479"/>
              <a:gd name="connsiteY3" fmla="*/ 207034 h 500332"/>
              <a:gd name="connsiteX4" fmla="*/ 1138687 w 1397479"/>
              <a:gd name="connsiteY4" fmla="*/ 388188 h 500332"/>
              <a:gd name="connsiteX5" fmla="*/ 1397479 w 1397479"/>
              <a:gd name="connsiteY5" fmla="*/ 500332 h 50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7479" h="500332">
                <a:moveTo>
                  <a:pt x="0" y="0"/>
                </a:moveTo>
                <a:lnTo>
                  <a:pt x="267419" y="77637"/>
                </a:lnTo>
                <a:lnTo>
                  <a:pt x="621102" y="163901"/>
                </a:lnTo>
                <a:lnTo>
                  <a:pt x="810883" y="207034"/>
                </a:lnTo>
                <a:lnTo>
                  <a:pt x="1138687" y="388188"/>
                </a:lnTo>
                <a:lnTo>
                  <a:pt x="1397479" y="500332"/>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p:cNvSpPr/>
          <p:nvPr/>
        </p:nvSpPr>
        <p:spPr>
          <a:xfrm>
            <a:off x="4537494" y="1509623"/>
            <a:ext cx="1518249" cy="345056"/>
          </a:xfrm>
          <a:custGeom>
            <a:avLst/>
            <a:gdLst>
              <a:gd name="connsiteX0" fmla="*/ 0 w 1518249"/>
              <a:gd name="connsiteY0" fmla="*/ 0 h 345056"/>
              <a:gd name="connsiteX1" fmla="*/ 319178 w 1518249"/>
              <a:gd name="connsiteY1" fmla="*/ 43132 h 345056"/>
              <a:gd name="connsiteX2" fmla="*/ 733246 w 1518249"/>
              <a:gd name="connsiteY2" fmla="*/ 146649 h 345056"/>
              <a:gd name="connsiteX3" fmla="*/ 905774 w 1518249"/>
              <a:gd name="connsiteY3" fmla="*/ 207034 h 345056"/>
              <a:gd name="connsiteX4" fmla="*/ 1138687 w 1518249"/>
              <a:gd name="connsiteY4" fmla="*/ 258792 h 345056"/>
              <a:gd name="connsiteX5" fmla="*/ 1518249 w 1518249"/>
              <a:gd name="connsiteY5" fmla="*/ 345056 h 34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8249" h="345056">
                <a:moveTo>
                  <a:pt x="0" y="0"/>
                </a:moveTo>
                <a:lnTo>
                  <a:pt x="319178" y="43132"/>
                </a:lnTo>
                <a:lnTo>
                  <a:pt x="733246" y="146649"/>
                </a:lnTo>
                <a:lnTo>
                  <a:pt x="905774" y="207034"/>
                </a:lnTo>
                <a:lnTo>
                  <a:pt x="1138687" y="258792"/>
                </a:lnTo>
                <a:lnTo>
                  <a:pt x="1518249" y="345056"/>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118"/>
          <p:cNvSpPr/>
          <p:nvPr/>
        </p:nvSpPr>
        <p:spPr>
          <a:xfrm>
            <a:off x="6400800" y="1570008"/>
            <a:ext cx="1802921" cy="370935"/>
          </a:xfrm>
          <a:custGeom>
            <a:avLst/>
            <a:gdLst>
              <a:gd name="connsiteX0" fmla="*/ 0 w 1802921"/>
              <a:gd name="connsiteY0" fmla="*/ 0 h 370935"/>
              <a:gd name="connsiteX1" fmla="*/ 491706 w 1802921"/>
              <a:gd name="connsiteY1" fmla="*/ 181154 h 370935"/>
              <a:gd name="connsiteX2" fmla="*/ 828136 w 1802921"/>
              <a:gd name="connsiteY2" fmla="*/ 250166 h 370935"/>
              <a:gd name="connsiteX3" fmla="*/ 1293962 w 1802921"/>
              <a:gd name="connsiteY3" fmla="*/ 293298 h 370935"/>
              <a:gd name="connsiteX4" fmla="*/ 1802921 w 1802921"/>
              <a:gd name="connsiteY4" fmla="*/ 370935 h 370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921" h="370935">
                <a:moveTo>
                  <a:pt x="0" y="0"/>
                </a:moveTo>
                <a:lnTo>
                  <a:pt x="491706" y="181154"/>
                </a:lnTo>
                <a:lnTo>
                  <a:pt x="828136" y="250166"/>
                </a:lnTo>
                <a:lnTo>
                  <a:pt x="1293962" y="293298"/>
                </a:lnTo>
                <a:lnTo>
                  <a:pt x="1802921" y="370935"/>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1" name="Straight Connector 130"/>
          <p:cNvCxnSpPr/>
          <p:nvPr/>
        </p:nvCxnSpPr>
        <p:spPr>
          <a:xfrm flipV="1">
            <a:off x="4512878" y="4891596"/>
            <a:ext cx="1887922" cy="1526294"/>
          </a:xfrm>
          <a:prstGeom prst="line">
            <a:avLst/>
          </a:prstGeom>
          <a:noFill/>
          <a:ln w="12700">
            <a:solidFill>
              <a:srgbClr val="00CCFF"/>
            </a:solidFill>
            <a:prstDash val="solid"/>
          </a:ln>
        </p:spPr>
        <p:style>
          <a:lnRef idx="2">
            <a:schemeClr val="accent1">
              <a:shade val="50000"/>
            </a:schemeClr>
          </a:lnRef>
          <a:fillRef idx="1">
            <a:schemeClr val="accent1"/>
          </a:fillRef>
          <a:effectRef idx="0">
            <a:schemeClr val="accent1"/>
          </a:effectRef>
          <a:fontRef idx="minor">
            <a:schemeClr val="lt1"/>
          </a:fontRef>
        </p:style>
      </p:cxnSp>
      <p:sp>
        <p:nvSpPr>
          <p:cNvPr id="132" name="Freeform 131"/>
          <p:cNvSpPr>
            <a:spLocks noChangeAspect="1"/>
          </p:cNvSpPr>
          <p:nvPr/>
        </p:nvSpPr>
        <p:spPr>
          <a:xfrm>
            <a:off x="4811073" y="2971800"/>
            <a:ext cx="1527200" cy="1865155"/>
          </a:xfrm>
          <a:custGeom>
            <a:avLst/>
            <a:gdLst>
              <a:gd name="connsiteX0" fmla="*/ 3737610 w 4114800"/>
              <a:gd name="connsiteY0" fmla="*/ 0 h 4766310"/>
              <a:gd name="connsiteX1" fmla="*/ 2937510 w 4114800"/>
              <a:gd name="connsiteY1" fmla="*/ 11430 h 4766310"/>
              <a:gd name="connsiteX2" fmla="*/ 2948940 w 4114800"/>
              <a:gd name="connsiteY2" fmla="*/ 651510 h 4766310"/>
              <a:gd name="connsiteX3" fmla="*/ 1794510 w 4114800"/>
              <a:gd name="connsiteY3" fmla="*/ 594360 h 4766310"/>
              <a:gd name="connsiteX4" fmla="*/ 1794510 w 4114800"/>
              <a:gd name="connsiteY4" fmla="*/ 445770 h 4766310"/>
              <a:gd name="connsiteX5" fmla="*/ 1645920 w 4114800"/>
              <a:gd name="connsiteY5" fmla="*/ 445770 h 4766310"/>
              <a:gd name="connsiteX6" fmla="*/ 1657350 w 4114800"/>
              <a:gd name="connsiteY6" fmla="*/ 354330 h 4766310"/>
              <a:gd name="connsiteX7" fmla="*/ 354330 w 4114800"/>
              <a:gd name="connsiteY7" fmla="*/ 354330 h 4766310"/>
              <a:gd name="connsiteX8" fmla="*/ 342900 w 4114800"/>
              <a:gd name="connsiteY8" fmla="*/ 754380 h 4766310"/>
              <a:gd name="connsiteX9" fmla="*/ 228600 w 4114800"/>
              <a:gd name="connsiteY9" fmla="*/ 777240 h 4766310"/>
              <a:gd name="connsiteX10" fmla="*/ 217170 w 4114800"/>
              <a:gd name="connsiteY10" fmla="*/ 1085850 h 4766310"/>
              <a:gd name="connsiteX11" fmla="*/ 0 w 4114800"/>
              <a:gd name="connsiteY11" fmla="*/ 1085850 h 4766310"/>
              <a:gd name="connsiteX12" fmla="*/ 22860 w 4114800"/>
              <a:gd name="connsiteY12" fmla="*/ 1931670 h 4766310"/>
              <a:gd name="connsiteX13" fmla="*/ 811530 w 4114800"/>
              <a:gd name="connsiteY13" fmla="*/ 2606040 h 4766310"/>
              <a:gd name="connsiteX14" fmla="*/ 1017270 w 4114800"/>
              <a:gd name="connsiteY14" fmla="*/ 2343150 h 4766310"/>
              <a:gd name="connsiteX15" fmla="*/ 1783080 w 4114800"/>
              <a:gd name="connsiteY15" fmla="*/ 2423160 h 4766310"/>
              <a:gd name="connsiteX16" fmla="*/ 1760220 w 4114800"/>
              <a:gd name="connsiteY16" fmla="*/ 2800350 h 4766310"/>
              <a:gd name="connsiteX17" fmla="*/ 1988820 w 4114800"/>
              <a:gd name="connsiteY17" fmla="*/ 2857500 h 4766310"/>
              <a:gd name="connsiteX18" fmla="*/ 1977390 w 4114800"/>
              <a:gd name="connsiteY18" fmla="*/ 4263390 h 4766310"/>
              <a:gd name="connsiteX19" fmla="*/ 2491740 w 4114800"/>
              <a:gd name="connsiteY19" fmla="*/ 4560570 h 4766310"/>
              <a:gd name="connsiteX20" fmla="*/ 2594610 w 4114800"/>
              <a:gd name="connsiteY20" fmla="*/ 4766310 h 4766310"/>
              <a:gd name="connsiteX21" fmla="*/ 3463290 w 4114800"/>
              <a:gd name="connsiteY21" fmla="*/ 4754880 h 4766310"/>
              <a:gd name="connsiteX22" fmla="*/ 3463290 w 4114800"/>
              <a:gd name="connsiteY22" fmla="*/ 4617720 h 4766310"/>
              <a:gd name="connsiteX23" fmla="*/ 3600450 w 4114800"/>
              <a:gd name="connsiteY23" fmla="*/ 4503420 h 4766310"/>
              <a:gd name="connsiteX24" fmla="*/ 3760470 w 4114800"/>
              <a:gd name="connsiteY24" fmla="*/ 4411980 h 4766310"/>
              <a:gd name="connsiteX25" fmla="*/ 3749040 w 4114800"/>
              <a:gd name="connsiteY25" fmla="*/ 3691890 h 4766310"/>
              <a:gd name="connsiteX26" fmla="*/ 3703320 w 4114800"/>
              <a:gd name="connsiteY26" fmla="*/ 3577590 h 4766310"/>
              <a:gd name="connsiteX27" fmla="*/ 3669030 w 4114800"/>
              <a:gd name="connsiteY27" fmla="*/ 3040380 h 4766310"/>
              <a:gd name="connsiteX28" fmla="*/ 3737610 w 4114800"/>
              <a:gd name="connsiteY28" fmla="*/ 3017520 h 4766310"/>
              <a:gd name="connsiteX29" fmla="*/ 3737610 w 4114800"/>
              <a:gd name="connsiteY29" fmla="*/ 2743200 h 4766310"/>
              <a:gd name="connsiteX30" fmla="*/ 4114800 w 4114800"/>
              <a:gd name="connsiteY30" fmla="*/ 2731770 h 4766310"/>
              <a:gd name="connsiteX31" fmla="*/ 4103370 w 4114800"/>
              <a:gd name="connsiteY31" fmla="*/ 1451610 h 4766310"/>
              <a:gd name="connsiteX32" fmla="*/ 3611880 w 4114800"/>
              <a:gd name="connsiteY32" fmla="*/ 1451610 h 4766310"/>
              <a:gd name="connsiteX33" fmla="*/ 3577590 w 4114800"/>
              <a:gd name="connsiteY33" fmla="*/ 1245870 h 4766310"/>
              <a:gd name="connsiteX34" fmla="*/ 3463290 w 4114800"/>
              <a:gd name="connsiteY34" fmla="*/ 1177290 h 4766310"/>
              <a:gd name="connsiteX35" fmla="*/ 3463290 w 4114800"/>
              <a:gd name="connsiteY35" fmla="*/ 1005840 h 4766310"/>
              <a:gd name="connsiteX36" fmla="*/ 3737610 w 4114800"/>
              <a:gd name="connsiteY36" fmla="*/ 1005840 h 4766310"/>
              <a:gd name="connsiteX37" fmla="*/ 3737610 w 4114800"/>
              <a:gd name="connsiteY37" fmla="*/ 0 h 4766310"/>
              <a:gd name="connsiteX0" fmla="*/ 3990752 w 4367942"/>
              <a:gd name="connsiteY0" fmla="*/ 0 h 4766310"/>
              <a:gd name="connsiteX1" fmla="*/ 3190652 w 4367942"/>
              <a:gd name="connsiteY1" fmla="*/ 11430 h 4766310"/>
              <a:gd name="connsiteX2" fmla="*/ 3202082 w 4367942"/>
              <a:gd name="connsiteY2" fmla="*/ 651510 h 4766310"/>
              <a:gd name="connsiteX3" fmla="*/ 2047652 w 4367942"/>
              <a:gd name="connsiteY3" fmla="*/ 594360 h 4766310"/>
              <a:gd name="connsiteX4" fmla="*/ 2047652 w 4367942"/>
              <a:gd name="connsiteY4" fmla="*/ 445770 h 4766310"/>
              <a:gd name="connsiteX5" fmla="*/ 1899062 w 4367942"/>
              <a:gd name="connsiteY5" fmla="*/ 445770 h 4766310"/>
              <a:gd name="connsiteX6" fmla="*/ 1910492 w 4367942"/>
              <a:gd name="connsiteY6" fmla="*/ 354330 h 4766310"/>
              <a:gd name="connsiteX7" fmla="*/ 607472 w 4367942"/>
              <a:gd name="connsiteY7" fmla="*/ 354330 h 4766310"/>
              <a:gd name="connsiteX8" fmla="*/ 596042 w 4367942"/>
              <a:gd name="connsiteY8" fmla="*/ 754380 h 4766310"/>
              <a:gd name="connsiteX9" fmla="*/ 481742 w 4367942"/>
              <a:gd name="connsiteY9" fmla="*/ 777240 h 4766310"/>
              <a:gd name="connsiteX10" fmla="*/ 470312 w 4367942"/>
              <a:gd name="connsiteY10" fmla="*/ 1085850 h 4766310"/>
              <a:gd name="connsiteX11" fmla="*/ 253142 w 4367942"/>
              <a:gd name="connsiteY11" fmla="*/ 1085850 h 4766310"/>
              <a:gd name="connsiteX12" fmla="*/ 0 w 4367942"/>
              <a:gd name="connsiteY12" fmla="*/ 2035119 h 4766310"/>
              <a:gd name="connsiteX13" fmla="*/ 1064672 w 4367942"/>
              <a:gd name="connsiteY13" fmla="*/ 2606040 h 4766310"/>
              <a:gd name="connsiteX14" fmla="*/ 1270412 w 4367942"/>
              <a:gd name="connsiteY14" fmla="*/ 2343150 h 4766310"/>
              <a:gd name="connsiteX15" fmla="*/ 2036222 w 4367942"/>
              <a:gd name="connsiteY15" fmla="*/ 2423160 h 4766310"/>
              <a:gd name="connsiteX16" fmla="*/ 2013362 w 4367942"/>
              <a:gd name="connsiteY16" fmla="*/ 2800350 h 4766310"/>
              <a:gd name="connsiteX17" fmla="*/ 2241962 w 4367942"/>
              <a:gd name="connsiteY17" fmla="*/ 2857500 h 4766310"/>
              <a:gd name="connsiteX18" fmla="*/ 2230532 w 4367942"/>
              <a:gd name="connsiteY18" fmla="*/ 4263390 h 4766310"/>
              <a:gd name="connsiteX19" fmla="*/ 2744882 w 4367942"/>
              <a:gd name="connsiteY19" fmla="*/ 4560570 h 4766310"/>
              <a:gd name="connsiteX20" fmla="*/ 2847752 w 4367942"/>
              <a:gd name="connsiteY20" fmla="*/ 4766310 h 4766310"/>
              <a:gd name="connsiteX21" fmla="*/ 3716432 w 4367942"/>
              <a:gd name="connsiteY21" fmla="*/ 4754880 h 4766310"/>
              <a:gd name="connsiteX22" fmla="*/ 3716432 w 4367942"/>
              <a:gd name="connsiteY22" fmla="*/ 4617720 h 4766310"/>
              <a:gd name="connsiteX23" fmla="*/ 3853592 w 4367942"/>
              <a:gd name="connsiteY23" fmla="*/ 4503420 h 4766310"/>
              <a:gd name="connsiteX24" fmla="*/ 4013612 w 4367942"/>
              <a:gd name="connsiteY24" fmla="*/ 4411980 h 4766310"/>
              <a:gd name="connsiteX25" fmla="*/ 4002182 w 4367942"/>
              <a:gd name="connsiteY25" fmla="*/ 3691890 h 4766310"/>
              <a:gd name="connsiteX26" fmla="*/ 3956462 w 4367942"/>
              <a:gd name="connsiteY26" fmla="*/ 3577590 h 4766310"/>
              <a:gd name="connsiteX27" fmla="*/ 3922172 w 4367942"/>
              <a:gd name="connsiteY27" fmla="*/ 3040380 h 4766310"/>
              <a:gd name="connsiteX28" fmla="*/ 3990752 w 4367942"/>
              <a:gd name="connsiteY28" fmla="*/ 3017520 h 4766310"/>
              <a:gd name="connsiteX29" fmla="*/ 3990752 w 4367942"/>
              <a:gd name="connsiteY29" fmla="*/ 2743200 h 4766310"/>
              <a:gd name="connsiteX30" fmla="*/ 4367942 w 4367942"/>
              <a:gd name="connsiteY30" fmla="*/ 2731770 h 4766310"/>
              <a:gd name="connsiteX31" fmla="*/ 4356512 w 4367942"/>
              <a:gd name="connsiteY31" fmla="*/ 1451610 h 4766310"/>
              <a:gd name="connsiteX32" fmla="*/ 3865022 w 4367942"/>
              <a:gd name="connsiteY32" fmla="*/ 1451610 h 4766310"/>
              <a:gd name="connsiteX33" fmla="*/ 3830732 w 4367942"/>
              <a:gd name="connsiteY33" fmla="*/ 1245870 h 4766310"/>
              <a:gd name="connsiteX34" fmla="*/ 3716432 w 4367942"/>
              <a:gd name="connsiteY34" fmla="*/ 1177290 h 4766310"/>
              <a:gd name="connsiteX35" fmla="*/ 3716432 w 4367942"/>
              <a:gd name="connsiteY35" fmla="*/ 1005840 h 4766310"/>
              <a:gd name="connsiteX36" fmla="*/ 3990752 w 4367942"/>
              <a:gd name="connsiteY36" fmla="*/ 1005840 h 4766310"/>
              <a:gd name="connsiteX37" fmla="*/ 3990752 w 4367942"/>
              <a:gd name="connsiteY37" fmla="*/ 0 h 4766310"/>
              <a:gd name="connsiteX0" fmla="*/ 4048111 w 4425301"/>
              <a:gd name="connsiteY0" fmla="*/ 0 h 4766310"/>
              <a:gd name="connsiteX1" fmla="*/ 3248011 w 4425301"/>
              <a:gd name="connsiteY1" fmla="*/ 11430 h 4766310"/>
              <a:gd name="connsiteX2" fmla="*/ 3259441 w 4425301"/>
              <a:gd name="connsiteY2" fmla="*/ 651510 h 4766310"/>
              <a:gd name="connsiteX3" fmla="*/ 2105011 w 4425301"/>
              <a:gd name="connsiteY3" fmla="*/ 594360 h 4766310"/>
              <a:gd name="connsiteX4" fmla="*/ 2105011 w 4425301"/>
              <a:gd name="connsiteY4" fmla="*/ 445770 h 4766310"/>
              <a:gd name="connsiteX5" fmla="*/ 1956421 w 4425301"/>
              <a:gd name="connsiteY5" fmla="*/ 445770 h 4766310"/>
              <a:gd name="connsiteX6" fmla="*/ 1967851 w 4425301"/>
              <a:gd name="connsiteY6" fmla="*/ 354330 h 4766310"/>
              <a:gd name="connsiteX7" fmla="*/ 664831 w 4425301"/>
              <a:gd name="connsiteY7" fmla="*/ 354330 h 4766310"/>
              <a:gd name="connsiteX8" fmla="*/ 653401 w 4425301"/>
              <a:gd name="connsiteY8" fmla="*/ 754380 h 4766310"/>
              <a:gd name="connsiteX9" fmla="*/ 539101 w 4425301"/>
              <a:gd name="connsiteY9" fmla="*/ 777240 h 4766310"/>
              <a:gd name="connsiteX10" fmla="*/ 527671 w 4425301"/>
              <a:gd name="connsiteY10" fmla="*/ 1085850 h 4766310"/>
              <a:gd name="connsiteX11" fmla="*/ 0 w 4425301"/>
              <a:gd name="connsiteY11" fmla="*/ 1079764 h 4766310"/>
              <a:gd name="connsiteX12" fmla="*/ 57359 w 4425301"/>
              <a:gd name="connsiteY12" fmla="*/ 2035119 h 4766310"/>
              <a:gd name="connsiteX13" fmla="*/ 1122031 w 4425301"/>
              <a:gd name="connsiteY13" fmla="*/ 2606040 h 4766310"/>
              <a:gd name="connsiteX14" fmla="*/ 1327771 w 4425301"/>
              <a:gd name="connsiteY14" fmla="*/ 2343150 h 4766310"/>
              <a:gd name="connsiteX15" fmla="*/ 2093581 w 4425301"/>
              <a:gd name="connsiteY15" fmla="*/ 2423160 h 4766310"/>
              <a:gd name="connsiteX16" fmla="*/ 2070721 w 4425301"/>
              <a:gd name="connsiteY16" fmla="*/ 2800350 h 4766310"/>
              <a:gd name="connsiteX17" fmla="*/ 2299321 w 4425301"/>
              <a:gd name="connsiteY17" fmla="*/ 2857500 h 4766310"/>
              <a:gd name="connsiteX18" fmla="*/ 2287891 w 4425301"/>
              <a:gd name="connsiteY18" fmla="*/ 4263390 h 4766310"/>
              <a:gd name="connsiteX19" fmla="*/ 2802241 w 4425301"/>
              <a:gd name="connsiteY19" fmla="*/ 4560570 h 4766310"/>
              <a:gd name="connsiteX20" fmla="*/ 2905111 w 4425301"/>
              <a:gd name="connsiteY20" fmla="*/ 4766310 h 4766310"/>
              <a:gd name="connsiteX21" fmla="*/ 3773791 w 4425301"/>
              <a:gd name="connsiteY21" fmla="*/ 4754880 h 4766310"/>
              <a:gd name="connsiteX22" fmla="*/ 3773791 w 4425301"/>
              <a:gd name="connsiteY22" fmla="*/ 4617720 h 4766310"/>
              <a:gd name="connsiteX23" fmla="*/ 3910951 w 4425301"/>
              <a:gd name="connsiteY23" fmla="*/ 4503420 h 4766310"/>
              <a:gd name="connsiteX24" fmla="*/ 4070971 w 4425301"/>
              <a:gd name="connsiteY24" fmla="*/ 4411980 h 4766310"/>
              <a:gd name="connsiteX25" fmla="*/ 4059541 w 4425301"/>
              <a:gd name="connsiteY25" fmla="*/ 3691890 h 4766310"/>
              <a:gd name="connsiteX26" fmla="*/ 4013821 w 4425301"/>
              <a:gd name="connsiteY26" fmla="*/ 3577590 h 4766310"/>
              <a:gd name="connsiteX27" fmla="*/ 3979531 w 4425301"/>
              <a:gd name="connsiteY27" fmla="*/ 3040380 h 4766310"/>
              <a:gd name="connsiteX28" fmla="*/ 4048111 w 4425301"/>
              <a:gd name="connsiteY28" fmla="*/ 3017520 h 4766310"/>
              <a:gd name="connsiteX29" fmla="*/ 4048111 w 4425301"/>
              <a:gd name="connsiteY29" fmla="*/ 2743200 h 4766310"/>
              <a:gd name="connsiteX30" fmla="*/ 4425301 w 4425301"/>
              <a:gd name="connsiteY30" fmla="*/ 2731770 h 4766310"/>
              <a:gd name="connsiteX31" fmla="*/ 4413871 w 4425301"/>
              <a:gd name="connsiteY31" fmla="*/ 1451610 h 4766310"/>
              <a:gd name="connsiteX32" fmla="*/ 3922381 w 4425301"/>
              <a:gd name="connsiteY32" fmla="*/ 1451610 h 4766310"/>
              <a:gd name="connsiteX33" fmla="*/ 3888091 w 4425301"/>
              <a:gd name="connsiteY33" fmla="*/ 1245870 h 4766310"/>
              <a:gd name="connsiteX34" fmla="*/ 3773791 w 4425301"/>
              <a:gd name="connsiteY34" fmla="*/ 1177290 h 4766310"/>
              <a:gd name="connsiteX35" fmla="*/ 3773791 w 4425301"/>
              <a:gd name="connsiteY35" fmla="*/ 1005840 h 4766310"/>
              <a:gd name="connsiteX36" fmla="*/ 4048111 w 4425301"/>
              <a:gd name="connsiteY36" fmla="*/ 1005840 h 4766310"/>
              <a:gd name="connsiteX37" fmla="*/ 4048111 w 4425301"/>
              <a:gd name="connsiteY37" fmla="*/ 0 h 4766310"/>
              <a:gd name="connsiteX0" fmla="*/ 4048111 w 4425301"/>
              <a:gd name="connsiteY0" fmla="*/ 0 h 4766310"/>
              <a:gd name="connsiteX1" fmla="*/ 3248011 w 4425301"/>
              <a:gd name="connsiteY1" fmla="*/ 11430 h 4766310"/>
              <a:gd name="connsiteX2" fmla="*/ 3259441 w 4425301"/>
              <a:gd name="connsiteY2" fmla="*/ 651510 h 4766310"/>
              <a:gd name="connsiteX3" fmla="*/ 2105011 w 4425301"/>
              <a:gd name="connsiteY3" fmla="*/ 594360 h 4766310"/>
              <a:gd name="connsiteX4" fmla="*/ 2105011 w 4425301"/>
              <a:gd name="connsiteY4" fmla="*/ 445770 h 4766310"/>
              <a:gd name="connsiteX5" fmla="*/ 1956421 w 4425301"/>
              <a:gd name="connsiteY5" fmla="*/ 445770 h 4766310"/>
              <a:gd name="connsiteX6" fmla="*/ 1967851 w 4425301"/>
              <a:gd name="connsiteY6" fmla="*/ 354330 h 4766310"/>
              <a:gd name="connsiteX7" fmla="*/ 664831 w 4425301"/>
              <a:gd name="connsiteY7" fmla="*/ 354330 h 4766310"/>
              <a:gd name="connsiteX8" fmla="*/ 653401 w 4425301"/>
              <a:gd name="connsiteY8" fmla="*/ 754380 h 4766310"/>
              <a:gd name="connsiteX9" fmla="*/ 539101 w 4425301"/>
              <a:gd name="connsiteY9" fmla="*/ 777240 h 4766310"/>
              <a:gd name="connsiteX10" fmla="*/ 458670 w 4425301"/>
              <a:gd name="connsiteY10" fmla="*/ 1104105 h 4766310"/>
              <a:gd name="connsiteX11" fmla="*/ 0 w 4425301"/>
              <a:gd name="connsiteY11" fmla="*/ 1079764 h 4766310"/>
              <a:gd name="connsiteX12" fmla="*/ 57359 w 4425301"/>
              <a:gd name="connsiteY12" fmla="*/ 2035119 h 4766310"/>
              <a:gd name="connsiteX13" fmla="*/ 1122031 w 4425301"/>
              <a:gd name="connsiteY13" fmla="*/ 2606040 h 4766310"/>
              <a:gd name="connsiteX14" fmla="*/ 1327771 w 4425301"/>
              <a:gd name="connsiteY14" fmla="*/ 2343150 h 4766310"/>
              <a:gd name="connsiteX15" fmla="*/ 2093581 w 4425301"/>
              <a:gd name="connsiteY15" fmla="*/ 2423160 h 4766310"/>
              <a:gd name="connsiteX16" fmla="*/ 2070721 w 4425301"/>
              <a:gd name="connsiteY16" fmla="*/ 2800350 h 4766310"/>
              <a:gd name="connsiteX17" fmla="*/ 2299321 w 4425301"/>
              <a:gd name="connsiteY17" fmla="*/ 2857500 h 4766310"/>
              <a:gd name="connsiteX18" fmla="*/ 2287891 w 4425301"/>
              <a:gd name="connsiteY18" fmla="*/ 4263390 h 4766310"/>
              <a:gd name="connsiteX19" fmla="*/ 2802241 w 4425301"/>
              <a:gd name="connsiteY19" fmla="*/ 4560570 h 4766310"/>
              <a:gd name="connsiteX20" fmla="*/ 2905111 w 4425301"/>
              <a:gd name="connsiteY20" fmla="*/ 4766310 h 4766310"/>
              <a:gd name="connsiteX21" fmla="*/ 3773791 w 4425301"/>
              <a:gd name="connsiteY21" fmla="*/ 4754880 h 4766310"/>
              <a:gd name="connsiteX22" fmla="*/ 3773791 w 4425301"/>
              <a:gd name="connsiteY22" fmla="*/ 4617720 h 4766310"/>
              <a:gd name="connsiteX23" fmla="*/ 3910951 w 4425301"/>
              <a:gd name="connsiteY23" fmla="*/ 4503420 h 4766310"/>
              <a:gd name="connsiteX24" fmla="*/ 4070971 w 4425301"/>
              <a:gd name="connsiteY24" fmla="*/ 4411980 h 4766310"/>
              <a:gd name="connsiteX25" fmla="*/ 4059541 w 4425301"/>
              <a:gd name="connsiteY25" fmla="*/ 3691890 h 4766310"/>
              <a:gd name="connsiteX26" fmla="*/ 4013821 w 4425301"/>
              <a:gd name="connsiteY26" fmla="*/ 3577590 h 4766310"/>
              <a:gd name="connsiteX27" fmla="*/ 3979531 w 4425301"/>
              <a:gd name="connsiteY27" fmla="*/ 3040380 h 4766310"/>
              <a:gd name="connsiteX28" fmla="*/ 4048111 w 4425301"/>
              <a:gd name="connsiteY28" fmla="*/ 3017520 h 4766310"/>
              <a:gd name="connsiteX29" fmla="*/ 4048111 w 4425301"/>
              <a:gd name="connsiteY29" fmla="*/ 2743200 h 4766310"/>
              <a:gd name="connsiteX30" fmla="*/ 4425301 w 4425301"/>
              <a:gd name="connsiteY30" fmla="*/ 2731770 h 4766310"/>
              <a:gd name="connsiteX31" fmla="*/ 4413871 w 4425301"/>
              <a:gd name="connsiteY31" fmla="*/ 1451610 h 4766310"/>
              <a:gd name="connsiteX32" fmla="*/ 3922381 w 4425301"/>
              <a:gd name="connsiteY32" fmla="*/ 1451610 h 4766310"/>
              <a:gd name="connsiteX33" fmla="*/ 3888091 w 4425301"/>
              <a:gd name="connsiteY33" fmla="*/ 1245870 h 4766310"/>
              <a:gd name="connsiteX34" fmla="*/ 3773791 w 4425301"/>
              <a:gd name="connsiteY34" fmla="*/ 1177290 h 4766310"/>
              <a:gd name="connsiteX35" fmla="*/ 3773791 w 4425301"/>
              <a:gd name="connsiteY35" fmla="*/ 1005840 h 4766310"/>
              <a:gd name="connsiteX36" fmla="*/ 4048111 w 4425301"/>
              <a:gd name="connsiteY36" fmla="*/ 1005840 h 4766310"/>
              <a:gd name="connsiteX37" fmla="*/ 4048111 w 4425301"/>
              <a:gd name="connsiteY37" fmla="*/ 0 h 4766310"/>
              <a:gd name="connsiteX0" fmla="*/ 4048111 w 4425301"/>
              <a:gd name="connsiteY0" fmla="*/ 0 h 4766310"/>
              <a:gd name="connsiteX1" fmla="*/ 3248011 w 4425301"/>
              <a:gd name="connsiteY1" fmla="*/ 11430 h 4766310"/>
              <a:gd name="connsiteX2" fmla="*/ 3259441 w 4425301"/>
              <a:gd name="connsiteY2" fmla="*/ 651510 h 4766310"/>
              <a:gd name="connsiteX3" fmla="*/ 2105011 w 4425301"/>
              <a:gd name="connsiteY3" fmla="*/ 594360 h 4766310"/>
              <a:gd name="connsiteX4" fmla="*/ 2105011 w 4425301"/>
              <a:gd name="connsiteY4" fmla="*/ 445770 h 4766310"/>
              <a:gd name="connsiteX5" fmla="*/ 1956421 w 4425301"/>
              <a:gd name="connsiteY5" fmla="*/ 445770 h 4766310"/>
              <a:gd name="connsiteX6" fmla="*/ 1967851 w 4425301"/>
              <a:gd name="connsiteY6" fmla="*/ 354330 h 4766310"/>
              <a:gd name="connsiteX7" fmla="*/ 664831 w 4425301"/>
              <a:gd name="connsiteY7" fmla="*/ 354330 h 4766310"/>
              <a:gd name="connsiteX8" fmla="*/ 653401 w 4425301"/>
              <a:gd name="connsiteY8" fmla="*/ 754380 h 4766310"/>
              <a:gd name="connsiteX9" fmla="*/ 428700 w 4425301"/>
              <a:gd name="connsiteY9" fmla="*/ 777240 h 4766310"/>
              <a:gd name="connsiteX10" fmla="*/ 458670 w 4425301"/>
              <a:gd name="connsiteY10" fmla="*/ 1104105 h 4766310"/>
              <a:gd name="connsiteX11" fmla="*/ 0 w 4425301"/>
              <a:gd name="connsiteY11" fmla="*/ 1079764 h 4766310"/>
              <a:gd name="connsiteX12" fmla="*/ 57359 w 4425301"/>
              <a:gd name="connsiteY12" fmla="*/ 2035119 h 4766310"/>
              <a:gd name="connsiteX13" fmla="*/ 1122031 w 4425301"/>
              <a:gd name="connsiteY13" fmla="*/ 2606040 h 4766310"/>
              <a:gd name="connsiteX14" fmla="*/ 1327771 w 4425301"/>
              <a:gd name="connsiteY14" fmla="*/ 2343150 h 4766310"/>
              <a:gd name="connsiteX15" fmla="*/ 2093581 w 4425301"/>
              <a:gd name="connsiteY15" fmla="*/ 2423160 h 4766310"/>
              <a:gd name="connsiteX16" fmla="*/ 2070721 w 4425301"/>
              <a:gd name="connsiteY16" fmla="*/ 2800350 h 4766310"/>
              <a:gd name="connsiteX17" fmla="*/ 2299321 w 4425301"/>
              <a:gd name="connsiteY17" fmla="*/ 2857500 h 4766310"/>
              <a:gd name="connsiteX18" fmla="*/ 2287891 w 4425301"/>
              <a:gd name="connsiteY18" fmla="*/ 4263390 h 4766310"/>
              <a:gd name="connsiteX19" fmla="*/ 2802241 w 4425301"/>
              <a:gd name="connsiteY19" fmla="*/ 4560570 h 4766310"/>
              <a:gd name="connsiteX20" fmla="*/ 2905111 w 4425301"/>
              <a:gd name="connsiteY20" fmla="*/ 4766310 h 4766310"/>
              <a:gd name="connsiteX21" fmla="*/ 3773791 w 4425301"/>
              <a:gd name="connsiteY21" fmla="*/ 4754880 h 4766310"/>
              <a:gd name="connsiteX22" fmla="*/ 3773791 w 4425301"/>
              <a:gd name="connsiteY22" fmla="*/ 4617720 h 4766310"/>
              <a:gd name="connsiteX23" fmla="*/ 3910951 w 4425301"/>
              <a:gd name="connsiteY23" fmla="*/ 4503420 h 4766310"/>
              <a:gd name="connsiteX24" fmla="*/ 4070971 w 4425301"/>
              <a:gd name="connsiteY24" fmla="*/ 4411980 h 4766310"/>
              <a:gd name="connsiteX25" fmla="*/ 4059541 w 4425301"/>
              <a:gd name="connsiteY25" fmla="*/ 3691890 h 4766310"/>
              <a:gd name="connsiteX26" fmla="*/ 4013821 w 4425301"/>
              <a:gd name="connsiteY26" fmla="*/ 3577590 h 4766310"/>
              <a:gd name="connsiteX27" fmla="*/ 3979531 w 4425301"/>
              <a:gd name="connsiteY27" fmla="*/ 3040380 h 4766310"/>
              <a:gd name="connsiteX28" fmla="*/ 4048111 w 4425301"/>
              <a:gd name="connsiteY28" fmla="*/ 3017520 h 4766310"/>
              <a:gd name="connsiteX29" fmla="*/ 4048111 w 4425301"/>
              <a:gd name="connsiteY29" fmla="*/ 2743200 h 4766310"/>
              <a:gd name="connsiteX30" fmla="*/ 4425301 w 4425301"/>
              <a:gd name="connsiteY30" fmla="*/ 2731770 h 4766310"/>
              <a:gd name="connsiteX31" fmla="*/ 4413871 w 4425301"/>
              <a:gd name="connsiteY31" fmla="*/ 1451610 h 4766310"/>
              <a:gd name="connsiteX32" fmla="*/ 3922381 w 4425301"/>
              <a:gd name="connsiteY32" fmla="*/ 1451610 h 4766310"/>
              <a:gd name="connsiteX33" fmla="*/ 3888091 w 4425301"/>
              <a:gd name="connsiteY33" fmla="*/ 1245870 h 4766310"/>
              <a:gd name="connsiteX34" fmla="*/ 3773791 w 4425301"/>
              <a:gd name="connsiteY34" fmla="*/ 1177290 h 4766310"/>
              <a:gd name="connsiteX35" fmla="*/ 3773791 w 4425301"/>
              <a:gd name="connsiteY35" fmla="*/ 1005840 h 4766310"/>
              <a:gd name="connsiteX36" fmla="*/ 4048111 w 4425301"/>
              <a:gd name="connsiteY36" fmla="*/ 1005840 h 4766310"/>
              <a:gd name="connsiteX37" fmla="*/ 4048111 w 4425301"/>
              <a:gd name="connsiteY37" fmla="*/ 0 h 4766310"/>
              <a:gd name="connsiteX0" fmla="*/ 4048111 w 4425301"/>
              <a:gd name="connsiteY0" fmla="*/ 0 h 4766310"/>
              <a:gd name="connsiteX1" fmla="*/ 3248011 w 4425301"/>
              <a:gd name="connsiteY1" fmla="*/ 11430 h 4766310"/>
              <a:gd name="connsiteX2" fmla="*/ 3259441 w 4425301"/>
              <a:gd name="connsiteY2" fmla="*/ 651510 h 4766310"/>
              <a:gd name="connsiteX3" fmla="*/ 2105011 w 4425301"/>
              <a:gd name="connsiteY3" fmla="*/ 594360 h 4766310"/>
              <a:gd name="connsiteX4" fmla="*/ 2105011 w 4425301"/>
              <a:gd name="connsiteY4" fmla="*/ 445770 h 4766310"/>
              <a:gd name="connsiteX5" fmla="*/ 1956421 w 4425301"/>
              <a:gd name="connsiteY5" fmla="*/ 445770 h 4766310"/>
              <a:gd name="connsiteX6" fmla="*/ 1967851 w 4425301"/>
              <a:gd name="connsiteY6" fmla="*/ 354330 h 4766310"/>
              <a:gd name="connsiteX7" fmla="*/ 664831 w 4425301"/>
              <a:gd name="connsiteY7" fmla="*/ 354330 h 4766310"/>
              <a:gd name="connsiteX8" fmla="*/ 653401 w 4425301"/>
              <a:gd name="connsiteY8" fmla="*/ 754380 h 4766310"/>
              <a:gd name="connsiteX9" fmla="*/ 428700 w 4425301"/>
              <a:gd name="connsiteY9" fmla="*/ 777240 h 4766310"/>
              <a:gd name="connsiteX10" fmla="*/ 396570 w 4425301"/>
              <a:gd name="connsiteY10" fmla="*/ 1098018 h 4766310"/>
              <a:gd name="connsiteX11" fmla="*/ 0 w 4425301"/>
              <a:gd name="connsiteY11" fmla="*/ 1079764 h 4766310"/>
              <a:gd name="connsiteX12" fmla="*/ 57359 w 4425301"/>
              <a:gd name="connsiteY12" fmla="*/ 2035119 h 4766310"/>
              <a:gd name="connsiteX13" fmla="*/ 1122031 w 4425301"/>
              <a:gd name="connsiteY13" fmla="*/ 2606040 h 4766310"/>
              <a:gd name="connsiteX14" fmla="*/ 1327771 w 4425301"/>
              <a:gd name="connsiteY14" fmla="*/ 2343150 h 4766310"/>
              <a:gd name="connsiteX15" fmla="*/ 2093581 w 4425301"/>
              <a:gd name="connsiteY15" fmla="*/ 2423160 h 4766310"/>
              <a:gd name="connsiteX16" fmla="*/ 2070721 w 4425301"/>
              <a:gd name="connsiteY16" fmla="*/ 2800350 h 4766310"/>
              <a:gd name="connsiteX17" fmla="*/ 2299321 w 4425301"/>
              <a:gd name="connsiteY17" fmla="*/ 2857500 h 4766310"/>
              <a:gd name="connsiteX18" fmla="*/ 2287891 w 4425301"/>
              <a:gd name="connsiteY18" fmla="*/ 4263390 h 4766310"/>
              <a:gd name="connsiteX19" fmla="*/ 2802241 w 4425301"/>
              <a:gd name="connsiteY19" fmla="*/ 4560570 h 4766310"/>
              <a:gd name="connsiteX20" fmla="*/ 2905111 w 4425301"/>
              <a:gd name="connsiteY20" fmla="*/ 4766310 h 4766310"/>
              <a:gd name="connsiteX21" fmla="*/ 3773791 w 4425301"/>
              <a:gd name="connsiteY21" fmla="*/ 4754880 h 4766310"/>
              <a:gd name="connsiteX22" fmla="*/ 3773791 w 4425301"/>
              <a:gd name="connsiteY22" fmla="*/ 4617720 h 4766310"/>
              <a:gd name="connsiteX23" fmla="*/ 3910951 w 4425301"/>
              <a:gd name="connsiteY23" fmla="*/ 4503420 h 4766310"/>
              <a:gd name="connsiteX24" fmla="*/ 4070971 w 4425301"/>
              <a:gd name="connsiteY24" fmla="*/ 4411980 h 4766310"/>
              <a:gd name="connsiteX25" fmla="*/ 4059541 w 4425301"/>
              <a:gd name="connsiteY25" fmla="*/ 3691890 h 4766310"/>
              <a:gd name="connsiteX26" fmla="*/ 4013821 w 4425301"/>
              <a:gd name="connsiteY26" fmla="*/ 3577590 h 4766310"/>
              <a:gd name="connsiteX27" fmla="*/ 3979531 w 4425301"/>
              <a:gd name="connsiteY27" fmla="*/ 3040380 h 4766310"/>
              <a:gd name="connsiteX28" fmla="*/ 4048111 w 4425301"/>
              <a:gd name="connsiteY28" fmla="*/ 3017520 h 4766310"/>
              <a:gd name="connsiteX29" fmla="*/ 4048111 w 4425301"/>
              <a:gd name="connsiteY29" fmla="*/ 2743200 h 4766310"/>
              <a:gd name="connsiteX30" fmla="*/ 4425301 w 4425301"/>
              <a:gd name="connsiteY30" fmla="*/ 2731770 h 4766310"/>
              <a:gd name="connsiteX31" fmla="*/ 4413871 w 4425301"/>
              <a:gd name="connsiteY31" fmla="*/ 1451610 h 4766310"/>
              <a:gd name="connsiteX32" fmla="*/ 3922381 w 4425301"/>
              <a:gd name="connsiteY32" fmla="*/ 1451610 h 4766310"/>
              <a:gd name="connsiteX33" fmla="*/ 3888091 w 4425301"/>
              <a:gd name="connsiteY33" fmla="*/ 1245870 h 4766310"/>
              <a:gd name="connsiteX34" fmla="*/ 3773791 w 4425301"/>
              <a:gd name="connsiteY34" fmla="*/ 1177290 h 4766310"/>
              <a:gd name="connsiteX35" fmla="*/ 3773791 w 4425301"/>
              <a:gd name="connsiteY35" fmla="*/ 1005840 h 4766310"/>
              <a:gd name="connsiteX36" fmla="*/ 4048111 w 4425301"/>
              <a:gd name="connsiteY36" fmla="*/ 1005840 h 4766310"/>
              <a:gd name="connsiteX37" fmla="*/ 4048111 w 4425301"/>
              <a:gd name="connsiteY37" fmla="*/ 0 h 4766310"/>
              <a:gd name="connsiteX0" fmla="*/ 4048111 w 4425301"/>
              <a:gd name="connsiteY0" fmla="*/ 0 h 4766310"/>
              <a:gd name="connsiteX1" fmla="*/ 3248011 w 4425301"/>
              <a:gd name="connsiteY1" fmla="*/ 11430 h 4766310"/>
              <a:gd name="connsiteX2" fmla="*/ 3259441 w 4425301"/>
              <a:gd name="connsiteY2" fmla="*/ 651510 h 4766310"/>
              <a:gd name="connsiteX3" fmla="*/ 2105011 w 4425301"/>
              <a:gd name="connsiteY3" fmla="*/ 594360 h 4766310"/>
              <a:gd name="connsiteX4" fmla="*/ 2105011 w 4425301"/>
              <a:gd name="connsiteY4" fmla="*/ 445770 h 4766310"/>
              <a:gd name="connsiteX5" fmla="*/ 1956421 w 4425301"/>
              <a:gd name="connsiteY5" fmla="*/ 445770 h 4766310"/>
              <a:gd name="connsiteX6" fmla="*/ 1967851 w 4425301"/>
              <a:gd name="connsiteY6" fmla="*/ 354330 h 4766310"/>
              <a:gd name="connsiteX7" fmla="*/ 664831 w 4425301"/>
              <a:gd name="connsiteY7" fmla="*/ 354330 h 4766310"/>
              <a:gd name="connsiteX8" fmla="*/ 653401 w 4425301"/>
              <a:gd name="connsiteY8" fmla="*/ 754380 h 4766310"/>
              <a:gd name="connsiteX9" fmla="*/ 428700 w 4425301"/>
              <a:gd name="connsiteY9" fmla="*/ 777240 h 4766310"/>
              <a:gd name="connsiteX10" fmla="*/ 396570 w 4425301"/>
              <a:gd name="connsiteY10" fmla="*/ 1098018 h 4766310"/>
              <a:gd name="connsiteX11" fmla="*/ 0 w 4425301"/>
              <a:gd name="connsiteY11" fmla="*/ 1079764 h 4766310"/>
              <a:gd name="connsiteX12" fmla="*/ 57359 w 4425301"/>
              <a:gd name="connsiteY12" fmla="*/ 2035119 h 4766310"/>
              <a:gd name="connsiteX13" fmla="*/ 1122031 w 4425301"/>
              <a:gd name="connsiteY13" fmla="*/ 2606040 h 4766310"/>
              <a:gd name="connsiteX14" fmla="*/ 1327771 w 4425301"/>
              <a:gd name="connsiteY14" fmla="*/ 2343150 h 4766310"/>
              <a:gd name="connsiteX15" fmla="*/ 2093581 w 4425301"/>
              <a:gd name="connsiteY15" fmla="*/ 2423160 h 4766310"/>
              <a:gd name="connsiteX16" fmla="*/ 2070721 w 4425301"/>
              <a:gd name="connsiteY16" fmla="*/ 2800350 h 4766310"/>
              <a:gd name="connsiteX17" fmla="*/ 2299321 w 4425301"/>
              <a:gd name="connsiteY17" fmla="*/ 2857500 h 4766310"/>
              <a:gd name="connsiteX18" fmla="*/ 2287891 w 4425301"/>
              <a:gd name="connsiteY18" fmla="*/ 4263390 h 4766310"/>
              <a:gd name="connsiteX19" fmla="*/ 2802241 w 4425301"/>
              <a:gd name="connsiteY19" fmla="*/ 4560570 h 4766310"/>
              <a:gd name="connsiteX20" fmla="*/ 2905111 w 4425301"/>
              <a:gd name="connsiteY20" fmla="*/ 4766310 h 4766310"/>
              <a:gd name="connsiteX21" fmla="*/ 3773791 w 4425301"/>
              <a:gd name="connsiteY21" fmla="*/ 4754880 h 4766310"/>
              <a:gd name="connsiteX22" fmla="*/ 3773791 w 4425301"/>
              <a:gd name="connsiteY22" fmla="*/ 4617720 h 4766310"/>
              <a:gd name="connsiteX23" fmla="*/ 3910951 w 4425301"/>
              <a:gd name="connsiteY23" fmla="*/ 4503420 h 4766310"/>
              <a:gd name="connsiteX24" fmla="*/ 4070971 w 4425301"/>
              <a:gd name="connsiteY24" fmla="*/ 4411980 h 4766310"/>
              <a:gd name="connsiteX25" fmla="*/ 4059541 w 4425301"/>
              <a:gd name="connsiteY25" fmla="*/ 3691890 h 4766310"/>
              <a:gd name="connsiteX26" fmla="*/ 4013821 w 4425301"/>
              <a:gd name="connsiteY26" fmla="*/ 3577590 h 4766310"/>
              <a:gd name="connsiteX27" fmla="*/ 3979531 w 4425301"/>
              <a:gd name="connsiteY27" fmla="*/ 3040380 h 4766310"/>
              <a:gd name="connsiteX28" fmla="*/ 4048111 w 4425301"/>
              <a:gd name="connsiteY28" fmla="*/ 3017520 h 4766310"/>
              <a:gd name="connsiteX29" fmla="*/ 4048111 w 4425301"/>
              <a:gd name="connsiteY29" fmla="*/ 2743200 h 4766310"/>
              <a:gd name="connsiteX30" fmla="*/ 4425301 w 4425301"/>
              <a:gd name="connsiteY30" fmla="*/ 2731770 h 4766310"/>
              <a:gd name="connsiteX31" fmla="*/ 4413871 w 4425301"/>
              <a:gd name="connsiteY31" fmla="*/ 1451610 h 4766310"/>
              <a:gd name="connsiteX32" fmla="*/ 3922381 w 4425301"/>
              <a:gd name="connsiteY32" fmla="*/ 1451610 h 4766310"/>
              <a:gd name="connsiteX33" fmla="*/ 3888091 w 4425301"/>
              <a:gd name="connsiteY33" fmla="*/ 1245870 h 4766310"/>
              <a:gd name="connsiteX34" fmla="*/ 3773791 w 4425301"/>
              <a:gd name="connsiteY34" fmla="*/ 1177290 h 4766310"/>
              <a:gd name="connsiteX35" fmla="*/ 3773791 w 4425301"/>
              <a:gd name="connsiteY35" fmla="*/ 1005840 h 4766310"/>
              <a:gd name="connsiteX36" fmla="*/ 4048111 w 4425301"/>
              <a:gd name="connsiteY36" fmla="*/ 1005840 h 4766310"/>
              <a:gd name="connsiteX37" fmla="*/ 4048111 w 4425301"/>
              <a:gd name="connsiteY37" fmla="*/ 0 h 4766310"/>
              <a:gd name="connsiteX0" fmla="*/ 4048111 w 4425301"/>
              <a:gd name="connsiteY0" fmla="*/ 0 h 4766310"/>
              <a:gd name="connsiteX1" fmla="*/ 3248011 w 4425301"/>
              <a:gd name="connsiteY1" fmla="*/ 11430 h 4766310"/>
              <a:gd name="connsiteX2" fmla="*/ 3259441 w 4425301"/>
              <a:gd name="connsiteY2" fmla="*/ 651510 h 4766310"/>
              <a:gd name="connsiteX3" fmla="*/ 2105011 w 4425301"/>
              <a:gd name="connsiteY3" fmla="*/ 594360 h 4766310"/>
              <a:gd name="connsiteX4" fmla="*/ 2105011 w 4425301"/>
              <a:gd name="connsiteY4" fmla="*/ 445770 h 4766310"/>
              <a:gd name="connsiteX5" fmla="*/ 1956421 w 4425301"/>
              <a:gd name="connsiteY5" fmla="*/ 445770 h 4766310"/>
              <a:gd name="connsiteX6" fmla="*/ 1967851 w 4425301"/>
              <a:gd name="connsiteY6" fmla="*/ 354330 h 4766310"/>
              <a:gd name="connsiteX7" fmla="*/ 664831 w 4425301"/>
              <a:gd name="connsiteY7" fmla="*/ 354330 h 4766310"/>
              <a:gd name="connsiteX8" fmla="*/ 577503 w 4425301"/>
              <a:gd name="connsiteY8" fmla="*/ 766551 h 4766310"/>
              <a:gd name="connsiteX9" fmla="*/ 428700 w 4425301"/>
              <a:gd name="connsiteY9" fmla="*/ 777240 h 4766310"/>
              <a:gd name="connsiteX10" fmla="*/ 396570 w 4425301"/>
              <a:gd name="connsiteY10" fmla="*/ 1098018 h 4766310"/>
              <a:gd name="connsiteX11" fmla="*/ 0 w 4425301"/>
              <a:gd name="connsiteY11" fmla="*/ 1079764 h 4766310"/>
              <a:gd name="connsiteX12" fmla="*/ 57359 w 4425301"/>
              <a:gd name="connsiteY12" fmla="*/ 2035119 h 4766310"/>
              <a:gd name="connsiteX13" fmla="*/ 1122031 w 4425301"/>
              <a:gd name="connsiteY13" fmla="*/ 2606040 h 4766310"/>
              <a:gd name="connsiteX14" fmla="*/ 1327771 w 4425301"/>
              <a:gd name="connsiteY14" fmla="*/ 2343150 h 4766310"/>
              <a:gd name="connsiteX15" fmla="*/ 2093581 w 4425301"/>
              <a:gd name="connsiteY15" fmla="*/ 2423160 h 4766310"/>
              <a:gd name="connsiteX16" fmla="*/ 2070721 w 4425301"/>
              <a:gd name="connsiteY16" fmla="*/ 2800350 h 4766310"/>
              <a:gd name="connsiteX17" fmla="*/ 2299321 w 4425301"/>
              <a:gd name="connsiteY17" fmla="*/ 2857500 h 4766310"/>
              <a:gd name="connsiteX18" fmla="*/ 2287891 w 4425301"/>
              <a:gd name="connsiteY18" fmla="*/ 4263390 h 4766310"/>
              <a:gd name="connsiteX19" fmla="*/ 2802241 w 4425301"/>
              <a:gd name="connsiteY19" fmla="*/ 4560570 h 4766310"/>
              <a:gd name="connsiteX20" fmla="*/ 2905111 w 4425301"/>
              <a:gd name="connsiteY20" fmla="*/ 4766310 h 4766310"/>
              <a:gd name="connsiteX21" fmla="*/ 3773791 w 4425301"/>
              <a:gd name="connsiteY21" fmla="*/ 4754880 h 4766310"/>
              <a:gd name="connsiteX22" fmla="*/ 3773791 w 4425301"/>
              <a:gd name="connsiteY22" fmla="*/ 4617720 h 4766310"/>
              <a:gd name="connsiteX23" fmla="*/ 3910951 w 4425301"/>
              <a:gd name="connsiteY23" fmla="*/ 4503420 h 4766310"/>
              <a:gd name="connsiteX24" fmla="*/ 4070971 w 4425301"/>
              <a:gd name="connsiteY24" fmla="*/ 4411980 h 4766310"/>
              <a:gd name="connsiteX25" fmla="*/ 4059541 w 4425301"/>
              <a:gd name="connsiteY25" fmla="*/ 3691890 h 4766310"/>
              <a:gd name="connsiteX26" fmla="*/ 4013821 w 4425301"/>
              <a:gd name="connsiteY26" fmla="*/ 3577590 h 4766310"/>
              <a:gd name="connsiteX27" fmla="*/ 3979531 w 4425301"/>
              <a:gd name="connsiteY27" fmla="*/ 3040380 h 4766310"/>
              <a:gd name="connsiteX28" fmla="*/ 4048111 w 4425301"/>
              <a:gd name="connsiteY28" fmla="*/ 3017520 h 4766310"/>
              <a:gd name="connsiteX29" fmla="*/ 4048111 w 4425301"/>
              <a:gd name="connsiteY29" fmla="*/ 2743200 h 4766310"/>
              <a:gd name="connsiteX30" fmla="*/ 4425301 w 4425301"/>
              <a:gd name="connsiteY30" fmla="*/ 2731770 h 4766310"/>
              <a:gd name="connsiteX31" fmla="*/ 4413871 w 4425301"/>
              <a:gd name="connsiteY31" fmla="*/ 1451610 h 4766310"/>
              <a:gd name="connsiteX32" fmla="*/ 3922381 w 4425301"/>
              <a:gd name="connsiteY32" fmla="*/ 1451610 h 4766310"/>
              <a:gd name="connsiteX33" fmla="*/ 3888091 w 4425301"/>
              <a:gd name="connsiteY33" fmla="*/ 1245870 h 4766310"/>
              <a:gd name="connsiteX34" fmla="*/ 3773791 w 4425301"/>
              <a:gd name="connsiteY34" fmla="*/ 1177290 h 4766310"/>
              <a:gd name="connsiteX35" fmla="*/ 3773791 w 4425301"/>
              <a:gd name="connsiteY35" fmla="*/ 1005840 h 4766310"/>
              <a:gd name="connsiteX36" fmla="*/ 4048111 w 4425301"/>
              <a:gd name="connsiteY36" fmla="*/ 1005840 h 4766310"/>
              <a:gd name="connsiteX37" fmla="*/ 4048111 w 4425301"/>
              <a:gd name="connsiteY37" fmla="*/ 0 h 4766310"/>
              <a:gd name="connsiteX0" fmla="*/ 4048111 w 4425301"/>
              <a:gd name="connsiteY0" fmla="*/ 0 h 4766310"/>
              <a:gd name="connsiteX1" fmla="*/ 3248011 w 4425301"/>
              <a:gd name="connsiteY1" fmla="*/ 11430 h 4766310"/>
              <a:gd name="connsiteX2" fmla="*/ 3259441 w 4425301"/>
              <a:gd name="connsiteY2" fmla="*/ 651510 h 4766310"/>
              <a:gd name="connsiteX3" fmla="*/ 2105011 w 4425301"/>
              <a:gd name="connsiteY3" fmla="*/ 594360 h 4766310"/>
              <a:gd name="connsiteX4" fmla="*/ 2105011 w 4425301"/>
              <a:gd name="connsiteY4" fmla="*/ 445770 h 4766310"/>
              <a:gd name="connsiteX5" fmla="*/ 1956421 w 4425301"/>
              <a:gd name="connsiteY5" fmla="*/ 445770 h 4766310"/>
              <a:gd name="connsiteX6" fmla="*/ 1967851 w 4425301"/>
              <a:gd name="connsiteY6" fmla="*/ 354330 h 4766310"/>
              <a:gd name="connsiteX7" fmla="*/ 526829 w 4425301"/>
              <a:gd name="connsiteY7" fmla="*/ 384756 h 4766310"/>
              <a:gd name="connsiteX8" fmla="*/ 577503 w 4425301"/>
              <a:gd name="connsiteY8" fmla="*/ 766551 h 4766310"/>
              <a:gd name="connsiteX9" fmla="*/ 428700 w 4425301"/>
              <a:gd name="connsiteY9" fmla="*/ 777240 h 4766310"/>
              <a:gd name="connsiteX10" fmla="*/ 396570 w 4425301"/>
              <a:gd name="connsiteY10" fmla="*/ 1098018 h 4766310"/>
              <a:gd name="connsiteX11" fmla="*/ 0 w 4425301"/>
              <a:gd name="connsiteY11" fmla="*/ 1079764 h 4766310"/>
              <a:gd name="connsiteX12" fmla="*/ 57359 w 4425301"/>
              <a:gd name="connsiteY12" fmla="*/ 2035119 h 4766310"/>
              <a:gd name="connsiteX13" fmla="*/ 1122031 w 4425301"/>
              <a:gd name="connsiteY13" fmla="*/ 2606040 h 4766310"/>
              <a:gd name="connsiteX14" fmla="*/ 1327771 w 4425301"/>
              <a:gd name="connsiteY14" fmla="*/ 2343150 h 4766310"/>
              <a:gd name="connsiteX15" fmla="*/ 2093581 w 4425301"/>
              <a:gd name="connsiteY15" fmla="*/ 2423160 h 4766310"/>
              <a:gd name="connsiteX16" fmla="*/ 2070721 w 4425301"/>
              <a:gd name="connsiteY16" fmla="*/ 2800350 h 4766310"/>
              <a:gd name="connsiteX17" fmla="*/ 2299321 w 4425301"/>
              <a:gd name="connsiteY17" fmla="*/ 2857500 h 4766310"/>
              <a:gd name="connsiteX18" fmla="*/ 2287891 w 4425301"/>
              <a:gd name="connsiteY18" fmla="*/ 4263390 h 4766310"/>
              <a:gd name="connsiteX19" fmla="*/ 2802241 w 4425301"/>
              <a:gd name="connsiteY19" fmla="*/ 4560570 h 4766310"/>
              <a:gd name="connsiteX20" fmla="*/ 2905111 w 4425301"/>
              <a:gd name="connsiteY20" fmla="*/ 4766310 h 4766310"/>
              <a:gd name="connsiteX21" fmla="*/ 3773791 w 4425301"/>
              <a:gd name="connsiteY21" fmla="*/ 4754880 h 4766310"/>
              <a:gd name="connsiteX22" fmla="*/ 3773791 w 4425301"/>
              <a:gd name="connsiteY22" fmla="*/ 4617720 h 4766310"/>
              <a:gd name="connsiteX23" fmla="*/ 3910951 w 4425301"/>
              <a:gd name="connsiteY23" fmla="*/ 4503420 h 4766310"/>
              <a:gd name="connsiteX24" fmla="*/ 4070971 w 4425301"/>
              <a:gd name="connsiteY24" fmla="*/ 4411980 h 4766310"/>
              <a:gd name="connsiteX25" fmla="*/ 4059541 w 4425301"/>
              <a:gd name="connsiteY25" fmla="*/ 3691890 h 4766310"/>
              <a:gd name="connsiteX26" fmla="*/ 4013821 w 4425301"/>
              <a:gd name="connsiteY26" fmla="*/ 3577590 h 4766310"/>
              <a:gd name="connsiteX27" fmla="*/ 3979531 w 4425301"/>
              <a:gd name="connsiteY27" fmla="*/ 3040380 h 4766310"/>
              <a:gd name="connsiteX28" fmla="*/ 4048111 w 4425301"/>
              <a:gd name="connsiteY28" fmla="*/ 3017520 h 4766310"/>
              <a:gd name="connsiteX29" fmla="*/ 4048111 w 4425301"/>
              <a:gd name="connsiteY29" fmla="*/ 2743200 h 4766310"/>
              <a:gd name="connsiteX30" fmla="*/ 4425301 w 4425301"/>
              <a:gd name="connsiteY30" fmla="*/ 2731770 h 4766310"/>
              <a:gd name="connsiteX31" fmla="*/ 4413871 w 4425301"/>
              <a:gd name="connsiteY31" fmla="*/ 1451610 h 4766310"/>
              <a:gd name="connsiteX32" fmla="*/ 3922381 w 4425301"/>
              <a:gd name="connsiteY32" fmla="*/ 1451610 h 4766310"/>
              <a:gd name="connsiteX33" fmla="*/ 3888091 w 4425301"/>
              <a:gd name="connsiteY33" fmla="*/ 1245870 h 4766310"/>
              <a:gd name="connsiteX34" fmla="*/ 3773791 w 4425301"/>
              <a:gd name="connsiteY34" fmla="*/ 1177290 h 4766310"/>
              <a:gd name="connsiteX35" fmla="*/ 3773791 w 4425301"/>
              <a:gd name="connsiteY35" fmla="*/ 1005840 h 4766310"/>
              <a:gd name="connsiteX36" fmla="*/ 4048111 w 4425301"/>
              <a:gd name="connsiteY36" fmla="*/ 1005840 h 4766310"/>
              <a:gd name="connsiteX37" fmla="*/ 4048111 w 4425301"/>
              <a:gd name="connsiteY37" fmla="*/ 0 h 4766310"/>
              <a:gd name="connsiteX0" fmla="*/ 4048111 w 4425301"/>
              <a:gd name="connsiteY0" fmla="*/ 0 h 4766310"/>
              <a:gd name="connsiteX1" fmla="*/ 3248011 w 4425301"/>
              <a:gd name="connsiteY1" fmla="*/ 11430 h 4766310"/>
              <a:gd name="connsiteX2" fmla="*/ 3259441 w 4425301"/>
              <a:gd name="connsiteY2" fmla="*/ 651510 h 4766310"/>
              <a:gd name="connsiteX3" fmla="*/ 2105011 w 4425301"/>
              <a:gd name="connsiteY3" fmla="*/ 594360 h 4766310"/>
              <a:gd name="connsiteX4" fmla="*/ 2105011 w 4425301"/>
              <a:gd name="connsiteY4" fmla="*/ 445770 h 4766310"/>
              <a:gd name="connsiteX5" fmla="*/ 1956421 w 4425301"/>
              <a:gd name="connsiteY5" fmla="*/ 445770 h 4766310"/>
              <a:gd name="connsiteX6" fmla="*/ 1967851 w 4425301"/>
              <a:gd name="connsiteY6" fmla="*/ 354330 h 4766310"/>
              <a:gd name="connsiteX7" fmla="*/ 526829 w 4425301"/>
              <a:gd name="connsiteY7" fmla="*/ 384756 h 4766310"/>
              <a:gd name="connsiteX8" fmla="*/ 577503 w 4425301"/>
              <a:gd name="connsiteY8" fmla="*/ 766551 h 4766310"/>
              <a:gd name="connsiteX9" fmla="*/ 373499 w 4425301"/>
              <a:gd name="connsiteY9" fmla="*/ 777240 h 4766310"/>
              <a:gd name="connsiteX10" fmla="*/ 396570 w 4425301"/>
              <a:gd name="connsiteY10" fmla="*/ 1098018 h 4766310"/>
              <a:gd name="connsiteX11" fmla="*/ 0 w 4425301"/>
              <a:gd name="connsiteY11" fmla="*/ 1079764 h 4766310"/>
              <a:gd name="connsiteX12" fmla="*/ 57359 w 4425301"/>
              <a:gd name="connsiteY12" fmla="*/ 2035119 h 4766310"/>
              <a:gd name="connsiteX13" fmla="*/ 1122031 w 4425301"/>
              <a:gd name="connsiteY13" fmla="*/ 2606040 h 4766310"/>
              <a:gd name="connsiteX14" fmla="*/ 1327771 w 4425301"/>
              <a:gd name="connsiteY14" fmla="*/ 2343150 h 4766310"/>
              <a:gd name="connsiteX15" fmla="*/ 2093581 w 4425301"/>
              <a:gd name="connsiteY15" fmla="*/ 2423160 h 4766310"/>
              <a:gd name="connsiteX16" fmla="*/ 2070721 w 4425301"/>
              <a:gd name="connsiteY16" fmla="*/ 2800350 h 4766310"/>
              <a:gd name="connsiteX17" fmla="*/ 2299321 w 4425301"/>
              <a:gd name="connsiteY17" fmla="*/ 2857500 h 4766310"/>
              <a:gd name="connsiteX18" fmla="*/ 2287891 w 4425301"/>
              <a:gd name="connsiteY18" fmla="*/ 4263390 h 4766310"/>
              <a:gd name="connsiteX19" fmla="*/ 2802241 w 4425301"/>
              <a:gd name="connsiteY19" fmla="*/ 4560570 h 4766310"/>
              <a:gd name="connsiteX20" fmla="*/ 2905111 w 4425301"/>
              <a:gd name="connsiteY20" fmla="*/ 4766310 h 4766310"/>
              <a:gd name="connsiteX21" fmla="*/ 3773791 w 4425301"/>
              <a:gd name="connsiteY21" fmla="*/ 4754880 h 4766310"/>
              <a:gd name="connsiteX22" fmla="*/ 3773791 w 4425301"/>
              <a:gd name="connsiteY22" fmla="*/ 4617720 h 4766310"/>
              <a:gd name="connsiteX23" fmla="*/ 3910951 w 4425301"/>
              <a:gd name="connsiteY23" fmla="*/ 4503420 h 4766310"/>
              <a:gd name="connsiteX24" fmla="*/ 4070971 w 4425301"/>
              <a:gd name="connsiteY24" fmla="*/ 4411980 h 4766310"/>
              <a:gd name="connsiteX25" fmla="*/ 4059541 w 4425301"/>
              <a:gd name="connsiteY25" fmla="*/ 3691890 h 4766310"/>
              <a:gd name="connsiteX26" fmla="*/ 4013821 w 4425301"/>
              <a:gd name="connsiteY26" fmla="*/ 3577590 h 4766310"/>
              <a:gd name="connsiteX27" fmla="*/ 3979531 w 4425301"/>
              <a:gd name="connsiteY27" fmla="*/ 3040380 h 4766310"/>
              <a:gd name="connsiteX28" fmla="*/ 4048111 w 4425301"/>
              <a:gd name="connsiteY28" fmla="*/ 3017520 h 4766310"/>
              <a:gd name="connsiteX29" fmla="*/ 4048111 w 4425301"/>
              <a:gd name="connsiteY29" fmla="*/ 2743200 h 4766310"/>
              <a:gd name="connsiteX30" fmla="*/ 4425301 w 4425301"/>
              <a:gd name="connsiteY30" fmla="*/ 2731770 h 4766310"/>
              <a:gd name="connsiteX31" fmla="*/ 4413871 w 4425301"/>
              <a:gd name="connsiteY31" fmla="*/ 1451610 h 4766310"/>
              <a:gd name="connsiteX32" fmla="*/ 3922381 w 4425301"/>
              <a:gd name="connsiteY32" fmla="*/ 1451610 h 4766310"/>
              <a:gd name="connsiteX33" fmla="*/ 3888091 w 4425301"/>
              <a:gd name="connsiteY33" fmla="*/ 1245870 h 4766310"/>
              <a:gd name="connsiteX34" fmla="*/ 3773791 w 4425301"/>
              <a:gd name="connsiteY34" fmla="*/ 1177290 h 4766310"/>
              <a:gd name="connsiteX35" fmla="*/ 3773791 w 4425301"/>
              <a:gd name="connsiteY35" fmla="*/ 1005840 h 4766310"/>
              <a:gd name="connsiteX36" fmla="*/ 4048111 w 4425301"/>
              <a:gd name="connsiteY36" fmla="*/ 1005840 h 4766310"/>
              <a:gd name="connsiteX37" fmla="*/ 4048111 w 4425301"/>
              <a:gd name="connsiteY37" fmla="*/ 0 h 4766310"/>
              <a:gd name="connsiteX0" fmla="*/ 4048111 w 4425301"/>
              <a:gd name="connsiteY0" fmla="*/ 0 h 4766310"/>
              <a:gd name="connsiteX1" fmla="*/ 3248011 w 4425301"/>
              <a:gd name="connsiteY1" fmla="*/ 11430 h 4766310"/>
              <a:gd name="connsiteX2" fmla="*/ 3259441 w 4425301"/>
              <a:gd name="connsiteY2" fmla="*/ 651510 h 4766310"/>
              <a:gd name="connsiteX3" fmla="*/ 2105011 w 4425301"/>
              <a:gd name="connsiteY3" fmla="*/ 594360 h 4766310"/>
              <a:gd name="connsiteX4" fmla="*/ 2105011 w 4425301"/>
              <a:gd name="connsiteY4" fmla="*/ 445770 h 4766310"/>
              <a:gd name="connsiteX5" fmla="*/ 1956421 w 4425301"/>
              <a:gd name="connsiteY5" fmla="*/ 445770 h 4766310"/>
              <a:gd name="connsiteX6" fmla="*/ 1967851 w 4425301"/>
              <a:gd name="connsiteY6" fmla="*/ 354330 h 4766310"/>
              <a:gd name="connsiteX7" fmla="*/ 526829 w 4425301"/>
              <a:gd name="connsiteY7" fmla="*/ 384756 h 4766310"/>
              <a:gd name="connsiteX8" fmla="*/ 577503 w 4425301"/>
              <a:gd name="connsiteY8" fmla="*/ 766551 h 4766310"/>
              <a:gd name="connsiteX9" fmla="*/ 373499 w 4425301"/>
              <a:gd name="connsiteY9" fmla="*/ 777240 h 4766310"/>
              <a:gd name="connsiteX10" fmla="*/ 403470 w 4425301"/>
              <a:gd name="connsiteY10" fmla="*/ 1073677 h 4766310"/>
              <a:gd name="connsiteX11" fmla="*/ 0 w 4425301"/>
              <a:gd name="connsiteY11" fmla="*/ 1079764 h 4766310"/>
              <a:gd name="connsiteX12" fmla="*/ 57359 w 4425301"/>
              <a:gd name="connsiteY12" fmla="*/ 2035119 h 4766310"/>
              <a:gd name="connsiteX13" fmla="*/ 1122031 w 4425301"/>
              <a:gd name="connsiteY13" fmla="*/ 2606040 h 4766310"/>
              <a:gd name="connsiteX14" fmla="*/ 1327771 w 4425301"/>
              <a:gd name="connsiteY14" fmla="*/ 2343150 h 4766310"/>
              <a:gd name="connsiteX15" fmla="*/ 2093581 w 4425301"/>
              <a:gd name="connsiteY15" fmla="*/ 2423160 h 4766310"/>
              <a:gd name="connsiteX16" fmla="*/ 2070721 w 4425301"/>
              <a:gd name="connsiteY16" fmla="*/ 2800350 h 4766310"/>
              <a:gd name="connsiteX17" fmla="*/ 2299321 w 4425301"/>
              <a:gd name="connsiteY17" fmla="*/ 2857500 h 4766310"/>
              <a:gd name="connsiteX18" fmla="*/ 2287891 w 4425301"/>
              <a:gd name="connsiteY18" fmla="*/ 4263390 h 4766310"/>
              <a:gd name="connsiteX19" fmla="*/ 2802241 w 4425301"/>
              <a:gd name="connsiteY19" fmla="*/ 4560570 h 4766310"/>
              <a:gd name="connsiteX20" fmla="*/ 2905111 w 4425301"/>
              <a:gd name="connsiteY20" fmla="*/ 4766310 h 4766310"/>
              <a:gd name="connsiteX21" fmla="*/ 3773791 w 4425301"/>
              <a:gd name="connsiteY21" fmla="*/ 4754880 h 4766310"/>
              <a:gd name="connsiteX22" fmla="*/ 3773791 w 4425301"/>
              <a:gd name="connsiteY22" fmla="*/ 4617720 h 4766310"/>
              <a:gd name="connsiteX23" fmla="*/ 3910951 w 4425301"/>
              <a:gd name="connsiteY23" fmla="*/ 4503420 h 4766310"/>
              <a:gd name="connsiteX24" fmla="*/ 4070971 w 4425301"/>
              <a:gd name="connsiteY24" fmla="*/ 4411980 h 4766310"/>
              <a:gd name="connsiteX25" fmla="*/ 4059541 w 4425301"/>
              <a:gd name="connsiteY25" fmla="*/ 3691890 h 4766310"/>
              <a:gd name="connsiteX26" fmla="*/ 4013821 w 4425301"/>
              <a:gd name="connsiteY26" fmla="*/ 3577590 h 4766310"/>
              <a:gd name="connsiteX27" fmla="*/ 3979531 w 4425301"/>
              <a:gd name="connsiteY27" fmla="*/ 3040380 h 4766310"/>
              <a:gd name="connsiteX28" fmla="*/ 4048111 w 4425301"/>
              <a:gd name="connsiteY28" fmla="*/ 3017520 h 4766310"/>
              <a:gd name="connsiteX29" fmla="*/ 4048111 w 4425301"/>
              <a:gd name="connsiteY29" fmla="*/ 2743200 h 4766310"/>
              <a:gd name="connsiteX30" fmla="*/ 4425301 w 4425301"/>
              <a:gd name="connsiteY30" fmla="*/ 2731770 h 4766310"/>
              <a:gd name="connsiteX31" fmla="*/ 4413871 w 4425301"/>
              <a:gd name="connsiteY31" fmla="*/ 1451610 h 4766310"/>
              <a:gd name="connsiteX32" fmla="*/ 3922381 w 4425301"/>
              <a:gd name="connsiteY32" fmla="*/ 1451610 h 4766310"/>
              <a:gd name="connsiteX33" fmla="*/ 3888091 w 4425301"/>
              <a:gd name="connsiteY33" fmla="*/ 1245870 h 4766310"/>
              <a:gd name="connsiteX34" fmla="*/ 3773791 w 4425301"/>
              <a:gd name="connsiteY34" fmla="*/ 1177290 h 4766310"/>
              <a:gd name="connsiteX35" fmla="*/ 3773791 w 4425301"/>
              <a:gd name="connsiteY35" fmla="*/ 1005840 h 4766310"/>
              <a:gd name="connsiteX36" fmla="*/ 4048111 w 4425301"/>
              <a:gd name="connsiteY36" fmla="*/ 1005840 h 4766310"/>
              <a:gd name="connsiteX37" fmla="*/ 4048111 w 4425301"/>
              <a:gd name="connsiteY37" fmla="*/ 0 h 4766310"/>
              <a:gd name="connsiteX0" fmla="*/ 4048111 w 4425301"/>
              <a:gd name="connsiteY0" fmla="*/ 0 h 4766310"/>
              <a:gd name="connsiteX1" fmla="*/ 3248011 w 4425301"/>
              <a:gd name="connsiteY1" fmla="*/ 11430 h 4766310"/>
              <a:gd name="connsiteX2" fmla="*/ 3259441 w 4425301"/>
              <a:gd name="connsiteY2" fmla="*/ 651510 h 4766310"/>
              <a:gd name="connsiteX3" fmla="*/ 2105011 w 4425301"/>
              <a:gd name="connsiteY3" fmla="*/ 594360 h 4766310"/>
              <a:gd name="connsiteX4" fmla="*/ 2105011 w 4425301"/>
              <a:gd name="connsiteY4" fmla="*/ 445770 h 4766310"/>
              <a:gd name="connsiteX5" fmla="*/ 1956421 w 4425301"/>
              <a:gd name="connsiteY5" fmla="*/ 445770 h 4766310"/>
              <a:gd name="connsiteX6" fmla="*/ 1967851 w 4425301"/>
              <a:gd name="connsiteY6" fmla="*/ 354330 h 4766310"/>
              <a:gd name="connsiteX7" fmla="*/ 526829 w 4425301"/>
              <a:gd name="connsiteY7" fmla="*/ 384756 h 4766310"/>
              <a:gd name="connsiteX8" fmla="*/ 543003 w 4425301"/>
              <a:gd name="connsiteY8" fmla="*/ 766551 h 4766310"/>
              <a:gd name="connsiteX9" fmla="*/ 373499 w 4425301"/>
              <a:gd name="connsiteY9" fmla="*/ 777240 h 4766310"/>
              <a:gd name="connsiteX10" fmla="*/ 403470 w 4425301"/>
              <a:gd name="connsiteY10" fmla="*/ 1073677 h 4766310"/>
              <a:gd name="connsiteX11" fmla="*/ 0 w 4425301"/>
              <a:gd name="connsiteY11" fmla="*/ 1079764 h 4766310"/>
              <a:gd name="connsiteX12" fmla="*/ 57359 w 4425301"/>
              <a:gd name="connsiteY12" fmla="*/ 2035119 h 4766310"/>
              <a:gd name="connsiteX13" fmla="*/ 1122031 w 4425301"/>
              <a:gd name="connsiteY13" fmla="*/ 2606040 h 4766310"/>
              <a:gd name="connsiteX14" fmla="*/ 1327771 w 4425301"/>
              <a:gd name="connsiteY14" fmla="*/ 2343150 h 4766310"/>
              <a:gd name="connsiteX15" fmla="*/ 2093581 w 4425301"/>
              <a:gd name="connsiteY15" fmla="*/ 2423160 h 4766310"/>
              <a:gd name="connsiteX16" fmla="*/ 2070721 w 4425301"/>
              <a:gd name="connsiteY16" fmla="*/ 2800350 h 4766310"/>
              <a:gd name="connsiteX17" fmla="*/ 2299321 w 4425301"/>
              <a:gd name="connsiteY17" fmla="*/ 2857500 h 4766310"/>
              <a:gd name="connsiteX18" fmla="*/ 2287891 w 4425301"/>
              <a:gd name="connsiteY18" fmla="*/ 4263390 h 4766310"/>
              <a:gd name="connsiteX19" fmla="*/ 2802241 w 4425301"/>
              <a:gd name="connsiteY19" fmla="*/ 4560570 h 4766310"/>
              <a:gd name="connsiteX20" fmla="*/ 2905111 w 4425301"/>
              <a:gd name="connsiteY20" fmla="*/ 4766310 h 4766310"/>
              <a:gd name="connsiteX21" fmla="*/ 3773791 w 4425301"/>
              <a:gd name="connsiteY21" fmla="*/ 4754880 h 4766310"/>
              <a:gd name="connsiteX22" fmla="*/ 3773791 w 4425301"/>
              <a:gd name="connsiteY22" fmla="*/ 4617720 h 4766310"/>
              <a:gd name="connsiteX23" fmla="*/ 3910951 w 4425301"/>
              <a:gd name="connsiteY23" fmla="*/ 4503420 h 4766310"/>
              <a:gd name="connsiteX24" fmla="*/ 4070971 w 4425301"/>
              <a:gd name="connsiteY24" fmla="*/ 4411980 h 4766310"/>
              <a:gd name="connsiteX25" fmla="*/ 4059541 w 4425301"/>
              <a:gd name="connsiteY25" fmla="*/ 3691890 h 4766310"/>
              <a:gd name="connsiteX26" fmla="*/ 4013821 w 4425301"/>
              <a:gd name="connsiteY26" fmla="*/ 3577590 h 4766310"/>
              <a:gd name="connsiteX27" fmla="*/ 3979531 w 4425301"/>
              <a:gd name="connsiteY27" fmla="*/ 3040380 h 4766310"/>
              <a:gd name="connsiteX28" fmla="*/ 4048111 w 4425301"/>
              <a:gd name="connsiteY28" fmla="*/ 3017520 h 4766310"/>
              <a:gd name="connsiteX29" fmla="*/ 4048111 w 4425301"/>
              <a:gd name="connsiteY29" fmla="*/ 2743200 h 4766310"/>
              <a:gd name="connsiteX30" fmla="*/ 4425301 w 4425301"/>
              <a:gd name="connsiteY30" fmla="*/ 2731770 h 4766310"/>
              <a:gd name="connsiteX31" fmla="*/ 4413871 w 4425301"/>
              <a:gd name="connsiteY31" fmla="*/ 1451610 h 4766310"/>
              <a:gd name="connsiteX32" fmla="*/ 3922381 w 4425301"/>
              <a:gd name="connsiteY32" fmla="*/ 1451610 h 4766310"/>
              <a:gd name="connsiteX33" fmla="*/ 3888091 w 4425301"/>
              <a:gd name="connsiteY33" fmla="*/ 1245870 h 4766310"/>
              <a:gd name="connsiteX34" fmla="*/ 3773791 w 4425301"/>
              <a:gd name="connsiteY34" fmla="*/ 1177290 h 4766310"/>
              <a:gd name="connsiteX35" fmla="*/ 3773791 w 4425301"/>
              <a:gd name="connsiteY35" fmla="*/ 1005840 h 4766310"/>
              <a:gd name="connsiteX36" fmla="*/ 4048111 w 4425301"/>
              <a:gd name="connsiteY36" fmla="*/ 1005840 h 4766310"/>
              <a:gd name="connsiteX37" fmla="*/ 4048111 w 4425301"/>
              <a:gd name="connsiteY37" fmla="*/ 0 h 4766310"/>
              <a:gd name="connsiteX0" fmla="*/ 4048111 w 4425301"/>
              <a:gd name="connsiteY0" fmla="*/ 0 h 4766310"/>
              <a:gd name="connsiteX1" fmla="*/ 3248011 w 4425301"/>
              <a:gd name="connsiteY1" fmla="*/ 11430 h 4766310"/>
              <a:gd name="connsiteX2" fmla="*/ 3259441 w 4425301"/>
              <a:gd name="connsiteY2" fmla="*/ 651510 h 4766310"/>
              <a:gd name="connsiteX3" fmla="*/ 2105011 w 4425301"/>
              <a:gd name="connsiteY3" fmla="*/ 594360 h 4766310"/>
              <a:gd name="connsiteX4" fmla="*/ 2105011 w 4425301"/>
              <a:gd name="connsiteY4" fmla="*/ 445770 h 4766310"/>
              <a:gd name="connsiteX5" fmla="*/ 1956421 w 4425301"/>
              <a:gd name="connsiteY5" fmla="*/ 445770 h 4766310"/>
              <a:gd name="connsiteX6" fmla="*/ 1967851 w 4425301"/>
              <a:gd name="connsiteY6" fmla="*/ 354330 h 4766310"/>
              <a:gd name="connsiteX7" fmla="*/ 526829 w 4425301"/>
              <a:gd name="connsiteY7" fmla="*/ 384756 h 4766310"/>
              <a:gd name="connsiteX8" fmla="*/ 543003 w 4425301"/>
              <a:gd name="connsiteY8" fmla="*/ 766551 h 4766310"/>
              <a:gd name="connsiteX9" fmla="*/ 373499 w 4425301"/>
              <a:gd name="connsiteY9" fmla="*/ 777240 h 4766310"/>
              <a:gd name="connsiteX10" fmla="*/ 403470 w 4425301"/>
              <a:gd name="connsiteY10" fmla="*/ 1073677 h 4766310"/>
              <a:gd name="connsiteX11" fmla="*/ 0 w 4425301"/>
              <a:gd name="connsiteY11" fmla="*/ 1079764 h 4766310"/>
              <a:gd name="connsiteX12" fmla="*/ 57359 w 4425301"/>
              <a:gd name="connsiteY12" fmla="*/ 2035119 h 4766310"/>
              <a:gd name="connsiteX13" fmla="*/ 300855 w 4425301"/>
              <a:gd name="connsiteY13" fmla="*/ 2275853 h 4766310"/>
              <a:gd name="connsiteX14" fmla="*/ 1122031 w 4425301"/>
              <a:gd name="connsiteY14" fmla="*/ 2606040 h 4766310"/>
              <a:gd name="connsiteX15" fmla="*/ 1327771 w 4425301"/>
              <a:gd name="connsiteY15" fmla="*/ 2343150 h 4766310"/>
              <a:gd name="connsiteX16" fmla="*/ 2093581 w 4425301"/>
              <a:gd name="connsiteY16" fmla="*/ 2423160 h 4766310"/>
              <a:gd name="connsiteX17" fmla="*/ 2070721 w 4425301"/>
              <a:gd name="connsiteY17" fmla="*/ 2800350 h 4766310"/>
              <a:gd name="connsiteX18" fmla="*/ 2299321 w 4425301"/>
              <a:gd name="connsiteY18" fmla="*/ 2857500 h 4766310"/>
              <a:gd name="connsiteX19" fmla="*/ 2287891 w 4425301"/>
              <a:gd name="connsiteY19" fmla="*/ 4263390 h 4766310"/>
              <a:gd name="connsiteX20" fmla="*/ 2802241 w 4425301"/>
              <a:gd name="connsiteY20" fmla="*/ 4560570 h 4766310"/>
              <a:gd name="connsiteX21" fmla="*/ 2905111 w 4425301"/>
              <a:gd name="connsiteY21" fmla="*/ 4766310 h 4766310"/>
              <a:gd name="connsiteX22" fmla="*/ 3773791 w 4425301"/>
              <a:gd name="connsiteY22" fmla="*/ 4754880 h 4766310"/>
              <a:gd name="connsiteX23" fmla="*/ 3773791 w 4425301"/>
              <a:gd name="connsiteY23" fmla="*/ 4617720 h 4766310"/>
              <a:gd name="connsiteX24" fmla="*/ 3910951 w 4425301"/>
              <a:gd name="connsiteY24" fmla="*/ 4503420 h 4766310"/>
              <a:gd name="connsiteX25" fmla="*/ 4070971 w 4425301"/>
              <a:gd name="connsiteY25" fmla="*/ 4411980 h 4766310"/>
              <a:gd name="connsiteX26" fmla="*/ 4059541 w 4425301"/>
              <a:gd name="connsiteY26" fmla="*/ 3691890 h 4766310"/>
              <a:gd name="connsiteX27" fmla="*/ 4013821 w 4425301"/>
              <a:gd name="connsiteY27" fmla="*/ 3577590 h 4766310"/>
              <a:gd name="connsiteX28" fmla="*/ 3979531 w 4425301"/>
              <a:gd name="connsiteY28" fmla="*/ 3040380 h 4766310"/>
              <a:gd name="connsiteX29" fmla="*/ 4048111 w 4425301"/>
              <a:gd name="connsiteY29" fmla="*/ 3017520 h 4766310"/>
              <a:gd name="connsiteX30" fmla="*/ 4048111 w 4425301"/>
              <a:gd name="connsiteY30" fmla="*/ 2743200 h 4766310"/>
              <a:gd name="connsiteX31" fmla="*/ 4425301 w 4425301"/>
              <a:gd name="connsiteY31" fmla="*/ 2731770 h 4766310"/>
              <a:gd name="connsiteX32" fmla="*/ 4413871 w 4425301"/>
              <a:gd name="connsiteY32" fmla="*/ 1451610 h 4766310"/>
              <a:gd name="connsiteX33" fmla="*/ 3922381 w 4425301"/>
              <a:gd name="connsiteY33" fmla="*/ 1451610 h 4766310"/>
              <a:gd name="connsiteX34" fmla="*/ 3888091 w 4425301"/>
              <a:gd name="connsiteY34" fmla="*/ 1245870 h 4766310"/>
              <a:gd name="connsiteX35" fmla="*/ 3773791 w 4425301"/>
              <a:gd name="connsiteY35" fmla="*/ 1177290 h 4766310"/>
              <a:gd name="connsiteX36" fmla="*/ 3773791 w 4425301"/>
              <a:gd name="connsiteY36" fmla="*/ 1005840 h 4766310"/>
              <a:gd name="connsiteX37" fmla="*/ 4048111 w 4425301"/>
              <a:gd name="connsiteY37" fmla="*/ 1005840 h 4766310"/>
              <a:gd name="connsiteX38" fmla="*/ 4048111 w 4425301"/>
              <a:gd name="connsiteY38" fmla="*/ 0 h 476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25301" h="4766310">
                <a:moveTo>
                  <a:pt x="4048111" y="0"/>
                </a:moveTo>
                <a:lnTo>
                  <a:pt x="3248011" y="11430"/>
                </a:lnTo>
                <a:lnTo>
                  <a:pt x="3259441" y="651510"/>
                </a:lnTo>
                <a:lnTo>
                  <a:pt x="2105011" y="594360"/>
                </a:lnTo>
                <a:lnTo>
                  <a:pt x="2105011" y="445770"/>
                </a:lnTo>
                <a:lnTo>
                  <a:pt x="1956421" y="445770"/>
                </a:lnTo>
                <a:lnTo>
                  <a:pt x="1967851" y="354330"/>
                </a:lnTo>
                <a:lnTo>
                  <a:pt x="526829" y="384756"/>
                </a:lnTo>
                <a:lnTo>
                  <a:pt x="543003" y="766551"/>
                </a:lnTo>
                <a:lnTo>
                  <a:pt x="373499" y="777240"/>
                </a:lnTo>
                <a:lnTo>
                  <a:pt x="403470" y="1073677"/>
                </a:lnTo>
                <a:lnTo>
                  <a:pt x="0" y="1079764"/>
                </a:lnTo>
                <a:lnTo>
                  <a:pt x="57359" y="2035119"/>
                </a:lnTo>
                <a:cubicBezTo>
                  <a:pt x="175325" y="2101165"/>
                  <a:pt x="182889" y="2209807"/>
                  <a:pt x="300855" y="2275853"/>
                </a:cubicBezTo>
                <a:lnTo>
                  <a:pt x="1122031" y="2606040"/>
                </a:lnTo>
                <a:lnTo>
                  <a:pt x="1327771" y="2343150"/>
                </a:lnTo>
                <a:lnTo>
                  <a:pt x="2093581" y="2423160"/>
                </a:lnTo>
                <a:lnTo>
                  <a:pt x="2070721" y="2800350"/>
                </a:lnTo>
                <a:lnTo>
                  <a:pt x="2299321" y="2857500"/>
                </a:lnTo>
                <a:lnTo>
                  <a:pt x="2287891" y="4263390"/>
                </a:lnTo>
                <a:lnTo>
                  <a:pt x="2802241" y="4560570"/>
                </a:lnTo>
                <a:lnTo>
                  <a:pt x="2905111" y="4766310"/>
                </a:lnTo>
                <a:lnTo>
                  <a:pt x="3773791" y="4754880"/>
                </a:lnTo>
                <a:lnTo>
                  <a:pt x="3773791" y="4617720"/>
                </a:lnTo>
                <a:lnTo>
                  <a:pt x="3910951" y="4503420"/>
                </a:lnTo>
                <a:lnTo>
                  <a:pt x="4070971" y="4411980"/>
                </a:lnTo>
                <a:lnTo>
                  <a:pt x="4059541" y="3691890"/>
                </a:lnTo>
                <a:lnTo>
                  <a:pt x="4013821" y="3577590"/>
                </a:lnTo>
                <a:lnTo>
                  <a:pt x="3979531" y="3040380"/>
                </a:lnTo>
                <a:lnTo>
                  <a:pt x="4048111" y="3017520"/>
                </a:lnTo>
                <a:lnTo>
                  <a:pt x="4048111" y="2743200"/>
                </a:lnTo>
                <a:lnTo>
                  <a:pt x="4425301" y="2731770"/>
                </a:lnTo>
                <a:lnTo>
                  <a:pt x="4413871" y="1451610"/>
                </a:lnTo>
                <a:lnTo>
                  <a:pt x="3922381" y="1451610"/>
                </a:lnTo>
                <a:lnTo>
                  <a:pt x="3888091" y="1245870"/>
                </a:lnTo>
                <a:lnTo>
                  <a:pt x="3773791" y="1177290"/>
                </a:lnTo>
                <a:lnTo>
                  <a:pt x="3773791" y="1005840"/>
                </a:lnTo>
                <a:lnTo>
                  <a:pt x="4048111" y="1005840"/>
                </a:lnTo>
                <a:lnTo>
                  <a:pt x="4048111" y="0"/>
                </a:lnTo>
                <a:close/>
              </a:path>
            </a:pathLst>
          </a:custGeom>
          <a:solidFill>
            <a:srgbClr val="00FF00">
              <a:alpha val="30000"/>
            </a:srgbClr>
          </a:solidFill>
          <a:ln w="19050">
            <a:solidFill>
              <a:srgbClr val="00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Box 48"/>
          <p:cNvSpPr txBox="1"/>
          <p:nvPr/>
        </p:nvSpPr>
        <p:spPr>
          <a:xfrm>
            <a:off x="701336" y="304800"/>
            <a:ext cx="8061663" cy="584775"/>
          </a:xfrm>
          <a:prstGeom prst="rect">
            <a:avLst/>
          </a:prstGeom>
          <a:noFill/>
        </p:spPr>
        <p:txBody>
          <a:bodyPr wrap="square" rtlCol="0">
            <a:spAutoFit/>
          </a:bodyPr>
          <a:lstStyle>
            <a:defPPr>
              <a:defRPr lang="en-US"/>
            </a:defPPr>
            <a:lvl1pPr algn="ctr">
              <a:defRPr sz="2800">
                <a:solidFill>
                  <a:schemeClr val="accent5">
                    <a:lumMod val="60000"/>
                    <a:lumOff val="40000"/>
                  </a:schemeClr>
                </a:solidFill>
              </a:defRPr>
            </a:lvl1pPr>
          </a:lstStyle>
          <a:p>
            <a:r>
              <a:rPr lang="en-US" sz="3200" dirty="0"/>
              <a:t>Status of the NOGS Proposal</a:t>
            </a:r>
          </a:p>
        </p:txBody>
      </p:sp>
      <p:sp>
        <p:nvSpPr>
          <p:cNvPr id="5" name="Freeform 4"/>
          <p:cNvSpPr/>
          <p:nvPr/>
        </p:nvSpPr>
        <p:spPr>
          <a:xfrm>
            <a:off x="3364637" y="5007006"/>
            <a:ext cx="727969" cy="62144"/>
          </a:xfrm>
          <a:custGeom>
            <a:avLst/>
            <a:gdLst>
              <a:gd name="connsiteX0" fmla="*/ 0 w 727969"/>
              <a:gd name="connsiteY0" fmla="*/ 17755 h 62144"/>
              <a:gd name="connsiteX1" fmla="*/ 0 w 727969"/>
              <a:gd name="connsiteY1" fmla="*/ 17755 h 62144"/>
              <a:gd name="connsiteX2" fmla="*/ 248575 w 727969"/>
              <a:gd name="connsiteY2" fmla="*/ 0 h 62144"/>
              <a:gd name="connsiteX3" fmla="*/ 568171 w 727969"/>
              <a:gd name="connsiteY3" fmla="*/ 44388 h 62144"/>
              <a:gd name="connsiteX4" fmla="*/ 727969 w 727969"/>
              <a:gd name="connsiteY4" fmla="*/ 62144 h 6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969" h="62144">
                <a:moveTo>
                  <a:pt x="0" y="17755"/>
                </a:moveTo>
                <a:lnTo>
                  <a:pt x="0" y="17755"/>
                </a:lnTo>
                <a:lnTo>
                  <a:pt x="248575" y="0"/>
                </a:lnTo>
                <a:lnTo>
                  <a:pt x="568171" y="44388"/>
                </a:lnTo>
                <a:lnTo>
                  <a:pt x="727969" y="62144"/>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739999" y="1368019"/>
            <a:ext cx="1872288" cy="1288707"/>
            <a:chOff x="4739999" y="1368019"/>
            <a:chExt cx="1872288" cy="1288707"/>
          </a:xfrm>
        </p:grpSpPr>
        <p:sp>
          <p:nvSpPr>
            <p:cNvPr id="48" name="Freeform 47"/>
            <p:cNvSpPr/>
            <p:nvPr/>
          </p:nvSpPr>
          <p:spPr>
            <a:xfrm>
              <a:off x="5455438" y="1368019"/>
              <a:ext cx="550337" cy="1174053"/>
            </a:xfrm>
            <a:custGeom>
              <a:avLst/>
              <a:gdLst>
                <a:gd name="connsiteX0" fmla="*/ 1045028 w 1045028"/>
                <a:gd name="connsiteY0" fmla="*/ 209006 h 2229395"/>
                <a:gd name="connsiteX1" fmla="*/ 1045028 w 1045028"/>
                <a:gd name="connsiteY1" fmla="*/ 1193075 h 2229395"/>
                <a:gd name="connsiteX2" fmla="*/ 818605 w 1045028"/>
                <a:gd name="connsiteY2" fmla="*/ 1323703 h 2229395"/>
                <a:gd name="connsiteX3" fmla="*/ 836022 w 1045028"/>
                <a:gd name="connsiteY3" fmla="*/ 1454332 h 2229395"/>
                <a:gd name="connsiteX4" fmla="*/ 836022 w 1045028"/>
                <a:gd name="connsiteY4" fmla="*/ 1576252 h 2229395"/>
                <a:gd name="connsiteX5" fmla="*/ 801188 w 1045028"/>
                <a:gd name="connsiteY5" fmla="*/ 1611086 h 2229395"/>
                <a:gd name="connsiteX6" fmla="*/ 801188 w 1045028"/>
                <a:gd name="connsiteY6" fmla="*/ 2029097 h 2229395"/>
                <a:gd name="connsiteX7" fmla="*/ 696685 w 1045028"/>
                <a:gd name="connsiteY7" fmla="*/ 2037806 h 2229395"/>
                <a:gd name="connsiteX8" fmla="*/ 679268 w 1045028"/>
                <a:gd name="connsiteY8" fmla="*/ 2229395 h 2229395"/>
                <a:gd name="connsiteX9" fmla="*/ 0 w 1045028"/>
                <a:gd name="connsiteY9" fmla="*/ 2229395 h 2229395"/>
                <a:gd name="connsiteX10" fmla="*/ 8708 w 1045028"/>
                <a:gd name="connsiteY10" fmla="*/ 592183 h 2229395"/>
                <a:gd name="connsiteX11" fmla="*/ 69668 w 1045028"/>
                <a:gd name="connsiteY11" fmla="*/ 513806 h 2229395"/>
                <a:gd name="connsiteX12" fmla="*/ 130628 w 1045028"/>
                <a:gd name="connsiteY12" fmla="*/ 400595 h 2229395"/>
                <a:gd name="connsiteX13" fmla="*/ 182880 w 1045028"/>
                <a:gd name="connsiteY13" fmla="*/ 339635 h 2229395"/>
                <a:gd name="connsiteX14" fmla="*/ 278674 w 1045028"/>
                <a:gd name="connsiteY14" fmla="*/ 269966 h 2229395"/>
                <a:gd name="connsiteX15" fmla="*/ 330925 w 1045028"/>
                <a:gd name="connsiteY15" fmla="*/ 226423 h 2229395"/>
                <a:gd name="connsiteX16" fmla="*/ 496388 w 1045028"/>
                <a:gd name="connsiteY16" fmla="*/ 287383 h 2229395"/>
                <a:gd name="connsiteX17" fmla="*/ 618308 w 1045028"/>
                <a:gd name="connsiteY17" fmla="*/ 226423 h 2229395"/>
                <a:gd name="connsiteX18" fmla="*/ 679268 w 1045028"/>
                <a:gd name="connsiteY18" fmla="*/ 104503 h 2229395"/>
                <a:gd name="connsiteX19" fmla="*/ 766354 w 1045028"/>
                <a:gd name="connsiteY19" fmla="*/ 43543 h 2229395"/>
                <a:gd name="connsiteX20" fmla="*/ 905691 w 1045028"/>
                <a:gd name="connsiteY20" fmla="*/ 113212 h 2229395"/>
                <a:gd name="connsiteX21" fmla="*/ 905691 w 1045028"/>
                <a:gd name="connsiteY21" fmla="*/ 0 h 2229395"/>
                <a:gd name="connsiteX22" fmla="*/ 984068 w 1045028"/>
                <a:gd name="connsiteY22" fmla="*/ 95795 h 2229395"/>
                <a:gd name="connsiteX23" fmla="*/ 1045028 w 1045028"/>
                <a:gd name="connsiteY23" fmla="*/ 209006 h 2229395"/>
                <a:gd name="connsiteX0" fmla="*/ 1045028 w 1045028"/>
                <a:gd name="connsiteY0" fmla="*/ 209006 h 2229395"/>
                <a:gd name="connsiteX1" fmla="*/ 1045028 w 1045028"/>
                <a:gd name="connsiteY1" fmla="*/ 1193075 h 2229395"/>
                <a:gd name="connsiteX2" fmla="*/ 818605 w 1045028"/>
                <a:gd name="connsiteY2" fmla="*/ 1323703 h 2229395"/>
                <a:gd name="connsiteX3" fmla="*/ 836022 w 1045028"/>
                <a:gd name="connsiteY3" fmla="*/ 1454332 h 2229395"/>
                <a:gd name="connsiteX4" fmla="*/ 836022 w 1045028"/>
                <a:gd name="connsiteY4" fmla="*/ 1576252 h 2229395"/>
                <a:gd name="connsiteX5" fmla="*/ 801188 w 1045028"/>
                <a:gd name="connsiteY5" fmla="*/ 1611086 h 2229395"/>
                <a:gd name="connsiteX6" fmla="*/ 801188 w 1045028"/>
                <a:gd name="connsiteY6" fmla="*/ 2029097 h 2229395"/>
                <a:gd name="connsiteX7" fmla="*/ 696685 w 1045028"/>
                <a:gd name="connsiteY7" fmla="*/ 2037806 h 2229395"/>
                <a:gd name="connsiteX8" fmla="*/ 679268 w 1045028"/>
                <a:gd name="connsiteY8" fmla="*/ 2229395 h 2229395"/>
                <a:gd name="connsiteX9" fmla="*/ 0 w 1045028"/>
                <a:gd name="connsiteY9" fmla="*/ 2229395 h 2229395"/>
                <a:gd name="connsiteX10" fmla="*/ 8708 w 1045028"/>
                <a:gd name="connsiteY10" fmla="*/ 592183 h 2229395"/>
                <a:gd name="connsiteX11" fmla="*/ 69668 w 1045028"/>
                <a:gd name="connsiteY11" fmla="*/ 513806 h 2229395"/>
                <a:gd name="connsiteX12" fmla="*/ 130628 w 1045028"/>
                <a:gd name="connsiteY12" fmla="*/ 400595 h 2229395"/>
                <a:gd name="connsiteX13" fmla="*/ 182880 w 1045028"/>
                <a:gd name="connsiteY13" fmla="*/ 339635 h 2229395"/>
                <a:gd name="connsiteX14" fmla="*/ 278674 w 1045028"/>
                <a:gd name="connsiteY14" fmla="*/ 269966 h 2229395"/>
                <a:gd name="connsiteX15" fmla="*/ 330925 w 1045028"/>
                <a:gd name="connsiteY15" fmla="*/ 226423 h 2229395"/>
                <a:gd name="connsiteX16" fmla="*/ 496388 w 1045028"/>
                <a:gd name="connsiteY16" fmla="*/ 287383 h 2229395"/>
                <a:gd name="connsiteX17" fmla="*/ 618308 w 1045028"/>
                <a:gd name="connsiteY17" fmla="*/ 226423 h 2229395"/>
                <a:gd name="connsiteX18" fmla="*/ 679268 w 1045028"/>
                <a:gd name="connsiteY18" fmla="*/ 104503 h 2229395"/>
                <a:gd name="connsiteX19" fmla="*/ 766354 w 1045028"/>
                <a:gd name="connsiteY19" fmla="*/ 43543 h 2229395"/>
                <a:gd name="connsiteX20" fmla="*/ 905691 w 1045028"/>
                <a:gd name="connsiteY20" fmla="*/ 113212 h 2229395"/>
                <a:gd name="connsiteX21" fmla="*/ 905691 w 1045028"/>
                <a:gd name="connsiteY21" fmla="*/ 0 h 2229395"/>
                <a:gd name="connsiteX22" fmla="*/ 984068 w 1045028"/>
                <a:gd name="connsiteY22" fmla="*/ 95795 h 2229395"/>
                <a:gd name="connsiteX23" fmla="*/ 1045028 w 1045028"/>
                <a:gd name="connsiteY23" fmla="*/ 209006 h 2229395"/>
                <a:gd name="connsiteX0" fmla="*/ 1045028 w 1045028"/>
                <a:gd name="connsiteY0" fmla="*/ 209006 h 2229395"/>
                <a:gd name="connsiteX1" fmla="*/ 1045028 w 1045028"/>
                <a:gd name="connsiteY1" fmla="*/ 1193075 h 2229395"/>
                <a:gd name="connsiteX2" fmla="*/ 818605 w 1045028"/>
                <a:gd name="connsiteY2" fmla="*/ 1323703 h 2229395"/>
                <a:gd name="connsiteX3" fmla="*/ 836022 w 1045028"/>
                <a:gd name="connsiteY3" fmla="*/ 1454332 h 2229395"/>
                <a:gd name="connsiteX4" fmla="*/ 836022 w 1045028"/>
                <a:gd name="connsiteY4" fmla="*/ 1576252 h 2229395"/>
                <a:gd name="connsiteX5" fmla="*/ 801188 w 1045028"/>
                <a:gd name="connsiteY5" fmla="*/ 1611086 h 2229395"/>
                <a:gd name="connsiteX6" fmla="*/ 801188 w 1045028"/>
                <a:gd name="connsiteY6" fmla="*/ 2029097 h 2229395"/>
                <a:gd name="connsiteX7" fmla="*/ 696685 w 1045028"/>
                <a:gd name="connsiteY7" fmla="*/ 2037806 h 2229395"/>
                <a:gd name="connsiteX8" fmla="*/ 679268 w 1045028"/>
                <a:gd name="connsiteY8" fmla="*/ 2229395 h 2229395"/>
                <a:gd name="connsiteX9" fmla="*/ 0 w 1045028"/>
                <a:gd name="connsiteY9" fmla="*/ 2229395 h 2229395"/>
                <a:gd name="connsiteX10" fmla="*/ 8708 w 1045028"/>
                <a:gd name="connsiteY10" fmla="*/ 592183 h 2229395"/>
                <a:gd name="connsiteX11" fmla="*/ 69668 w 1045028"/>
                <a:gd name="connsiteY11" fmla="*/ 513806 h 2229395"/>
                <a:gd name="connsiteX12" fmla="*/ 130628 w 1045028"/>
                <a:gd name="connsiteY12" fmla="*/ 400595 h 2229395"/>
                <a:gd name="connsiteX13" fmla="*/ 182880 w 1045028"/>
                <a:gd name="connsiteY13" fmla="*/ 339635 h 2229395"/>
                <a:gd name="connsiteX14" fmla="*/ 278674 w 1045028"/>
                <a:gd name="connsiteY14" fmla="*/ 269966 h 2229395"/>
                <a:gd name="connsiteX15" fmla="*/ 330925 w 1045028"/>
                <a:gd name="connsiteY15" fmla="*/ 226423 h 2229395"/>
                <a:gd name="connsiteX16" fmla="*/ 496388 w 1045028"/>
                <a:gd name="connsiteY16" fmla="*/ 287383 h 2229395"/>
                <a:gd name="connsiteX17" fmla="*/ 548640 w 1045028"/>
                <a:gd name="connsiteY17" fmla="*/ 217715 h 2229395"/>
                <a:gd name="connsiteX18" fmla="*/ 679268 w 1045028"/>
                <a:gd name="connsiteY18" fmla="*/ 104503 h 2229395"/>
                <a:gd name="connsiteX19" fmla="*/ 766354 w 1045028"/>
                <a:gd name="connsiteY19" fmla="*/ 43543 h 2229395"/>
                <a:gd name="connsiteX20" fmla="*/ 905691 w 1045028"/>
                <a:gd name="connsiteY20" fmla="*/ 113212 h 2229395"/>
                <a:gd name="connsiteX21" fmla="*/ 905691 w 1045028"/>
                <a:gd name="connsiteY21" fmla="*/ 0 h 2229395"/>
                <a:gd name="connsiteX22" fmla="*/ 984068 w 1045028"/>
                <a:gd name="connsiteY22" fmla="*/ 95795 h 2229395"/>
                <a:gd name="connsiteX23" fmla="*/ 1045028 w 1045028"/>
                <a:gd name="connsiteY23" fmla="*/ 209006 h 2229395"/>
                <a:gd name="connsiteX0" fmla="*/ 1045028 w 1045028"/>
                <a:gd name="connsiteY0" fmla="*/ 209006 h 2229395"/>
                <a:gd name="connsiteX1" fmla="*/ 1045028 w 1045028"/>
                <a:gd name="connsiteY1" fmla="*/ 1193075 h 2229395"/>
                <a:gd name="connsiteX2" fmla="*/ 818605 w 1045028"/>
                <a:gd name="connsiteY2" fmla="*/ 1323703 h 2229395"/>
                <a:gd name="connsiteX3" fmla="*/ 836022 w 1045028"/>
                <a:gd name="connsiteY3" fmla="*/ 1454332 h 2229395"/>
                <a:gd name="connsiteX4" fmla="*/ 836022 w 1045028"/>
                <a:gd name="connsiteY4" fmla="*/ 1576252 h 2229395"/>
                <a:gd name="connsiteX5" fmla="*/ 801188 w 1045028"/>
                <a:gd name="connsiteY5" fmla="*/ 1611086 h 2229395"/>
                <a:gd name="connsiteX6" fmla="*/ 801188 w 1045028"/>
                <a:gd name="connsiteY6" fmla="*/ 2029097 h 2229395"/>
                <a:gd name="connsiteX7" fmla="*/ 696685 w 1045028"/>
                <a:gd name="connsiteY7" fmla="*/ 2037806 h 2229395"/>
                <a:gd name="connsiteX8" fmla="*/ 679268 w 1045028"/>
                <a:gd name="connsiteY8" fmla="*/ 2229395 h 2229395"/>
                <a:gd name="connsiteX9" fmla="*/ 0 w 1045028"/>
                <a:gd name="connsiteY9" fmla="*/ 2229395 h 2229395"/>
                <a:gd name="connsiteX10" fmla="*/ 8708 w 1045028"/>
                <a:gd name="connsiteY10" fmla="*/ 592183 h 2229395"/>
                <a:gd name="connsiteX11" fmla="*/ 69668 w 1045028"/>
                <a:gd name="connsiteY11" fmla="*/ 513806 h 2229395"/>
                <a:gd name="connsiteX12" fmla="*/ 130628 w 1045028"/>
                <a:gd name="connsiteY12" fmla="*/ 400595 h 2229395"/>
                <a:gd name="connsiteX13" fmla="*/ 182880 w 1045028"/>
                <a:gd name="connsiteY13" fmla="*/ 339635 h 2229395"/>
                <a:gd name="connsiteX14" fmla="*/ 278674 w 1045028"/>
                <a:gd name="connsiteY14" fmla="*/ 269966 h 2229395"/>
                <a:gd name="connsiteX15" fmla="*/ 330925 w 1045028"/>
                <a:gd name="connsiteY15" fmla="*/ 226423 h 2229395"/>
                <a:gd name="connsiteX16" fmla="*/ 496388 w 1045028"/>
                <a:gd name="connsiteY16" fmla="*/ 287383 h 2229395"/>
                <a:gd name="connsiteX17" fmla="*/ 548640 w 1045028"/>
                <a:gd name="connsiteY17" fmla="*/ 217715 h 2229395"/>
                <a:gd name="connsiteX18" fmla="*/ 609599 w 1045028"/>
                <a:gd name="connsiteY18" fmla="*/ 95795 h 2229395"/>
                <a:gd name="connsiteX19" fmla="*/ 766354 w 1045028"/>
                <a:gd name="connsiteY19" fmla="*/ 43543 h 2229395"/>
                <a:gd name="connsiteX20" fmla="*/ 905691 w 1045028"/>
                <a:gd name="connsiteY20" fmla="*/ 113212 h 2229395"/>
                <a:gd name="connsiteX21" fmla="*/ 905691 w 1045028"/>
                <a:gd name="connsiteY21" fmla="*/ 0 h 2229395"/>
                <a:gd name="connsiteX22" fmla="*/ 984068 w 1045028"/>
                <a:gd name="connsiteY22" fmla="*/ 95795 h 2229395"/>
                <a:gd name="connsiteX23" fmla="*/ 1045028 w 1045028"/>
                <a:gd name="connsiteY23" fmla="*/ 209006 h 2229395"/>
                <a:gd name="connsiteX0" fmla="*/ 1045028 w 1045028"/>
                <a:gd name="connsiteY0" fmla="*/ 209006 h 2229395"/>
                <a:gd name="connsiteX1" fmla="*/ 1045028 w 1045028"/>
                <a:gd name="connsiteY1" fmla="*/ 1193075 h 2229395"/>
                <a:gd name="connsiteX2" fmla="*/ 818605 w 1045028"/>
                <a:gd name="connsiteY2" fmla="*/ 1323703 h 2229395"/>
                <a:gd name="connsiteX3" fmla="*/ 836022 w 1045028"/>
                <a:gd name="connsiteY3" fmla="*/ 1454332 h 2229395"/>
                <a:gd name="connsiteX4" fmla="*/ 836022 w 1045028"/>
                <a:gd name="connsiteY4" fmla="*/ 1576252 h 2229395"/>
                <a:gd name="connsiteX5" fmla="*/ 801188 w 1045028"/>
                <a:gd name="connsiteY5" fmla="*/ 1611086 h 2229395"/>
                <a:gd name="connsiteX6" fmla="*/ 801188 w 1045028"/>
                <a:gd name="connsiteY6" fmla="*/ 2029097 h 2229395"/>
                <a:gd name="connsiteX7" fmla="*/ 696685 w 1045028"/>
                <a:gd name="connsiteY7" fmla="*/ 2037806 h 2229395"/>
                <a:gd name="connsiteX8" fmla="*/ 679268 w 1045028"/>
                <a:gd name="connsiteY8" fmla="*/ 2229395 h 2229395"/>
                <a:gd name="connsiteX9" fmla="*/ 0 w 1045028"/>
                <a:gd name="connsiteY9" fmla="*/ 2229395 h 2229395"/>
                <a:gd name="connsiteX10" fmla="*/ 8708 w 1045028"/>
                <a:gd name="connsiteY10" fmla="*/ 592183 h 2229395"/>
                <a:gd name="connsiteX11" fmla="*/ 69668 w 1045028"/>
                <a:gd name="connsiteY11" fmla="*/ 513806 h 2229395"/>
                <a:gd name="connsiteX12" fmla="*/ 130628 w 1045028"/>
                <a:gd name="connsiteY12" fmla="*/ 400595 h 2229395"/>
                <a:gd name="connsiteX13" fmla="*/ 182880 w 1045028"/>
                <a:gd name="connsiteY13" fmla="*/ 339635 h 2229395"/>
                <a:gd name="connsiteX14" fmla="*/ 278674 w 1045028"/>
                <a:gd name="connsiteY14" fmla="*/ 269966 h 2229395"/>
                <a:gd name="connsiteX15" fmla="*/ 330925 w 1045028"/>
                <a:gd name="connsiteY15" fmla="*/ 226423 h 2229395"/>
                <a:gd name="connsiteX16" fmla="*/ 496388 w 1045028"/>
                <a:gd name="connsiteY16" fmla="*/ 287383 h 2229395"/>
                <a:gd name="connsiteX17" fmla="*/ 548640 w 1045028"/>
                <a:gd name="connsiteY17" fmla="*/ 217715 h 2229395"/>
                <a:gd name="connsiteX18" fmla="*/ 644434 w 1045028"/>
                <a:gd name="connsiteY18" fmla="*/ 69669 h 2229395"/>
                <a:gd name="connsiteX19" fmla="*/ 766354 w 1045028"/>
                <a:gd name="connsiteY19" fmla="*/ 43543 h 2229395"/>
                <a:gd name="connsiteX20" fmla="*/ 905691 w 1045028"/>
                <a:gd name="connsiteY20" fmla="*/ 113212 h 2229395"/>
                <a:gd name="connsiteX21" fmla="*/ 905691 w 1045028"/>
                <a:gd name="connsiteY21" fmla="*/ 0 h 2229395"/>
                <a:gd name="connsiteX22" fmla="*/ 984068 w 1045028"/>
                <a:gd name="connsiteY22" fmla="*/ 95795 h 2229395"/>
                <a:gd name="connsiteX23" fmla="*/ 1045028 w 1045028"/>
                <a:gd name="connsiteY23" fmla="*/ 209006 h 222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45028" h="2229395">
                  <a:moveTo>
                    <a:pt x="1045028" y="209006"/>
                  </a:moveTo>
                  <a:lnTo>
                    <a:pt x="1045028" y="1193075"/>
                  </a:lnTo>
                  <a:lnTo>
                    <a:pt x="818605" y="1323703"/>
                  </a:lnTo>
                  <a:lnTo>
                    <a:pt x="836022" y="1454332"/>
                  </a:lnTo>
                  <a:lnTo>
                    <a:pt x="836022" y="1576252"/>
                  </a:lnTo>
                  <a:lnTo>
                    <a:pt x="801188" y="1611086"/>
                  </a:lnTo>
                  <a:lnTo>
                    <a:pt x="801188" y="2029097"/>
                  </a:lnTo>
                  <a:lnTo>
                    <a:pt x="696685" y="2037806"/>
                  </a:lnTo>
                  <a:lnTo>
                    <a:pt x="679268" y="2229395"/>
                  </a:lnTo>
                  <a:lnTo>
                    <a:pt x="0" y="2229395"/>
                  </a:lnTo>
                  <a:cubicBezTo>
                    <a:pt x="2903" y="1683658"/>
                    <a:pt x="5805" y="1137920"/>
                    <a:pt x="8708" y="592183"/>
                  </a:cubicBezTo>
                  <a:lnTo>
                    <a:pt x="69668" y="513806"/>
                  </a:lnTo>
                  <a:lnTo>
                    <a:pt x="130628" y="400595"/>
                  </a:lnTo>
                  <a:lnTo>
                    <a:pt x="182880" y="339635"/>
                  </a:lnTo>
                  <a:lnTo>
                    <a:pt x="278674" y="269966"/>
                  </a:lnTo>
                  <a:lnTo>
                    <a:pt x="330925" y="226423"/>
                  </a:lnTo>
                  <a:lnTo>
                    <a:pt x="496388" y="287383"/>
                  </a:lnTo>
                  <a:lnTo>
                    <a:pt x="548640" y="217715"/>
                  </a:lnTo>
                  <a:lnTo>
                    <a:pt x="644434" y="69669"/>
                  </a:lnTo>
                  <a:lnTo>
                    <a:pt x="766354" y="43543"/>
                  </a:lnTo>
                  <a:lnTo>
                    <a:pt x="905691" y="113212"/>
                  </a:lnTo>
                  <a:lnTo>
                    <a:pt x="905691" y="0"/>
                  </a:lnTo>
                  <a:lnTo>
                    <a:pt x="984068" y="95795"/>
                  </a:lnTo>
                  <a:lnTo>
                    <a:pt x="1045028" y="209006"/>
                  </a:lnTo>
                  <a:close/>
                </a:path>
              </a:pathLst>
            </a:custGeom>
            <a:solidFill>
              <a:srgbClr val="FF9933">
                <a:alpha val="30000"/>
              </a:srgbClr>
            </a:solidFill>
            <a:ln w="19050" cap="flat" cmpd="sng" algn="ctr">
              <a:solidFill>
                <a:srgbClr val="FF9933"/>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0" name="Freeform 49"/>
            <p:cNvSpPr/>
            <p:nvPr/>
          </p:nvSpPr>
          <p:spPr>
            <a:xfrm>
              <a:off x="4739999" y="1670705"/>
              <a:ext cx="715439" cy="986021"/>
            </a:xfrm>
            <a:custGeom>
              <a:avLst/>
              <a:gdLst>
                <a:gd name="connsiteX0" fmla="*/ 1332412 w 1358538"/>
                <a:gd name="connsiteY0" fmla="*/ 0 h 1881052"/>
                <a:gd name="connsiteX1" fmla="*/ 1271452 w 1358538"/>
                <a:gd name="connsiteY1" fmla="*/ 104503 h 1881052"/>
                <a:gd name="connsiteX2" fmla="*/ 1271452 w 1358538"/>
                <a:gd name="connsiteY2" fmla="*/ 269966 h 1881052"/>
                <a:gd name="connsiteX3" fmla="*/ 1271452 w 1358538"/>
                <a:gd name="connsiteY3" fmla="*/ 269966 h 1881052"/>
                <a:gd name="connsiteX4" fmla="*/ 1114698 w 1358538"/>
                <a:gd name="connsiteY4" fmla="*/ 313509 h 1881052"/>
                <a:gd name="connsiteX5" fmla="*/ 1053738 w 1358538"/>
                <a:gd name="connsiteY5" fmla="*/ 348343 h 1881052"/>
                <a:gd name="connsiteX6" fmla="*/ 1001486 w 1358538"/>
                <a:gd name="connsiteY6" fmla="*/ 383178 h 1881052"/>
                <a:gd name="connsiteX7" fmla="*/ 853440 w 1358538"/>
                <a:gd name="connsiteY7" fmla="*/ 391886 h 1881052"/>
                <a:gd name="connsiteX8" fmla="*/ 635726 w 1358538"/>
                <a:gd name="connsiteY8" fmla="*/ 400595 h 1881052"/>
                <a:gd name="connsiteX9" fmla="*/ 435429 w 1358538"/>
                <a:gd name="connsiteY9" fmla="*/ 418012 h 1881052"/>
                <a:gd name="connsiteX10" fmla="*/ 357052 w 1358538"/>
                <a:gd name="connsiteY10" fmla="*/ 426720 h 1881052"/>
                <a:gd name="connsiteX11" fmla="*/ 95795 w 1358538"/>
                <a:gd name="connsiteY11" fmla="*/ 496389 h 1881052"/>
                <a:gd name="connsiteX12" fmla="*/ 95795 w 1358538"/>
                <a:gd name="connsiteY12" fmla="*/ 496389 h 1881052"/>
                <a:gd name="connsiteX13" fmla="*/ 0 w 1358538"/>
                <a:gd name="connsiteY13" fmla="*/ 609600 h 1881052"/>
                <a:gd name="connsiteX14" fmla="*/ 8709 w 1358538"/>
                <a:gd name="connsiteY14" fmla="*/ 740229 h 1881052"/>
                <a:gd name="connsiteX15" fmla="*/ 43543 w 1358538"/>
                <a:gd name="connsiteY15" fmla="*/ 757646 h 1881052"/>
                <a:gd name="connsiteX16" fmla="*/ 52252 w 1358538"/>
                <a:gd name="connsiteY16" fmla="*/ 1515292 h 1881052"/>
                <a:gd name="connsiteX17" fmla="*/ 52252 w 1358538"/>
                <a:gd name="connsiteY17" fmla="*/ 1654629 h 1881052"/>
                <a:gd name="connsiteX18" fmla="*/ 148046 w 1358538"/>
                <a:gd name="connsiteY18" fmla="*/ 1654629 h 1881052"/>
                <a:gd name="connsiteX19" fmla="*/ 661852 w 1358538"/>
                <a:gd name="connsiteY19" fmla="*/ 1645920 h 1881052"/>
                <a:gd name="connsiteX20" fmla="*/ 714103 w 1358538"/>
                <a:gd name="connsiteY20" fmla="*/ 1663338 h 1881052"/>
                <a:gd name="connsiteX21" fmla="*/ 714103 w 1358538"/>
                <a:gd name="connsiteY21" fmla="*/ 1663338 h 1881052"/>
                <a:gd name="connsiteX22" fmla="*/ 766355 w 1358538"/>
                <a:gd name="connsiteY22" fmla="*/ 1619795 h 1881052"/>
                <a:gd name="connsiteX23" fmla="*/ 1001486 w 1358538"/>
                <a:gd name="connsiteY23" fmla="*/ 1637212 h 1881052"/>
                <a:gd name="connsiteX24" fmla="*/ 1045029 w 1358538"/>
                <a:gd name="connsiteY24" fmla="*/ 1680755 h 1881052"/>
                <a:gd name="connsiteX25" fmla="*/ 1079863 w 1358538"/>
                <a:gd name="connsiteY25" fmla="*/ 1776549 h 1881052"/>
                <a:gd name="connsiteX26" fmla="*/ 1166949 w 1358538"/>
                <a:gd name="connsiteY26" fmla="*/ 1820092 h 1881052"/>
                <a:gd name="connsiteX27" fmla="*/ 1297578 w 1358538"/>
                <a:gd name="connsiteY27" fmla="*/ 1854926 h 1881052"/>
                <a:gd name="connsiteX28" fmla="*/ 1358538 w 1358538"/>
                <a:gd name="connsiteY28" fmla="*/ 1881052 h 1881052"/>
                <a:gd name="connsiteX29" fmla="*/ 1358538 w 1358538"/>
                <a:gd name="connsiteY29" fmla="*/ 1637212 h 1881052"/>
                <a:gd name="connsiteX0" fmla="*/ 1332412 w 1358538"/>
                <a:gd name="connsiteY0" fmla="*/ 0 h 1881052"/>
                <a:gd name="connsiteX1" fmla="*/ 1271452 w 1358538"/>
                <a:gd name="connsiteY1" fmla="*/ 104503 h 1881052"/>
                <a:gd name="connsiteX2" fmla="*/ 1271452 w 1358538"/>
                <a:gd name="connsiteY2" fmla="*/ 269966 h 1881052"/>
                <a:gd name="connsiteX3" fmla="*/ 1201784 w 1358538"/>
                <a:gd name="connsiteY3" fmla="*/ 287383 h 1881052"/>
                <a:gd name="connsiteX4" fmla="*/ 1114698 w 1358538"/>
                <a:gd name="connsiteY4" fmla="*/ 313509 h 1881052"/>
                <a:gd name="connsiteX5" fmla="*/ 1053738 w 1358538"/>
                <a:gd name="connsiteY5" fmla="*/ 348343 h 1881052"/>
                <a:gd name="connsiteX6" fmla="*/ 1001486 w 1358538"/>
                <a:gd name="connsiteY6" fmla="*/ 383178 h 1881052"/>
                <a:gd name="connsiteX7" fmla="*/ 853440 w 1358538"/>
                <a:gd name="connsiteY7" fmla="*/ 391886 h 1881052"/>
                <a:gd name="connsiteX8" fmla="*/ 635726 w 1358538"/>
                <a:gd name="connsiteY8" fmla="*/ 400595 h 1881052"/>
                <a:gd name="connsiteX9" fmla="*/ 435429 w 1358538"/>
                <a:gd name="connsiteY9" fmla="*/ 418012 h 1881052"/>
                <a:gd name="connsiteX10" fmla="*/ 357052 w 1358538"/>
                <a:gd name="connsiteY10" fmla="*/ 426720 h 1881052"/>
                <a:gd name="connsiteX11" fmla="*/ 95795 w 1358538"/>
                <a:gd name="connsiteY11" fmla="*/ 496389 h 1881052"/>
                <a:gd name="connsiteX12" fmla="*/ 95795 w 1358538"/>
                <a:gd name="connsiteY12" fmla="*/ 496389 h 1881052"/>
                <a:gd name="connsiteX13" fmla="*/ 0 w 1358538"/>
                <a:gd name="connsiteY13" fmla="*/ 609600 h 1881052"/>
                <a:gd name="connsiteX14" fmla="*/ 8709 w 1358538"/>
                <a:gd name="connsiteY14" fmla="*/ 740229 h 1881052"/>
                <a:gd name="connsiteX15" fmla="*/ 43543 w 1358538"/>
                <a:gd name="connsiteY15" fmla="*/ 757646 h 1881052"/>
                <a:gd name="connsiteX16" fmla="*/ 52252 w 1358538"/>
                <a:gd name="connsiteY16" fmla="*/ 1515292 h 1881052"/>
                <a:gd name="connsiteX17" fmla="*/ 52252 w 1358538"/>
                <a:gd name="connsiteY17" fmla="*/ 1654629 h 1881052"/>
                <a:gd name="connsiteX18" fmla="*/ 148046 w 1358538"/>
                <a:gd name="connsiteY18" fmla="*/ 1654629 h 1881052"/>
                <a:gd name="connsiteX19" fmla="*/ 661852 w 1358538"/>
                <a:gd name="connsiteY19" fmla="*/ 1645920 h 1881052"/>
                <a:gd name="connsiteX20" fmla="*/ 714103 w 1358538"/>
                <a:gd name="connsiteY20" fmla="*/ 1663338 h 1881052"/>
                <a:gd name="connsiteX21" fmla="*/ 714103 w 1358538"/>
                <a:gd name="connsiteY21" fmla="*/ 1663338 h 1881052"/>
                <a:gd name="connsiteX22" fmla="*/ 766355 w 1358538"/>
                <a:gd name="connsiteY22" fmla="*/ 1619795 h 1881052"/>
                <a:gd name="connsiteX23" fmla="*/ 1001486 w 1358538"/>
                <a:gd name="connsiteY23" fmla="*/ 1637212 h 1881052"/>
                <a:gd name="connsiteX24" fmla="*/ 1045029 w 1358538"/>
                <a:gd name="connsiteY24" fmla="*/ 1680755 h 1881052"/>
                <a:gd name="connsiteX25" fmla="*/ 1079863 w 1358538"/>
                <a:gd name="connsiteY25" fmla="*/ 1776549 h 1881052"/>
                <a:gd name="connsiteX26" fmla="*/ 1166949 w 1358538"/>
                <a:gd name="connsiteY26" fmla="*/ 1820092 h 1881052"/>
                <a:gd name="connsiteX27" fmla="*/ 1297578 w 1358538"/>
                <a:gd name="connsiteY27" fmla="*/ 1854926 h 1881052"/>
                <a:gd name="connsiteX28" fmla="*/ 1358538 w 1358538"/>
                <a:gd name="connsiteY28" fmla="*/ 1881052 h 1881052"/>
                <a:gd name="connsiteX29" fmla="*/ 1358538 w 1358538"/>
                <a:gd name="connsiteY29" fmla="*/ 1637212 h 1881052"/>
                <a:gd name="connsiteX0" fmla="*/ 1332412 w 1358538"/>
                <a:gd name="connsiteY0" fmla="*/ 0 h 1881052"/>
                <a:gd name="connsiteX1" fmla="*/ 1271452 w 1358538"/>
                <a:gd name="connsiteY1" fmla="*/ 104503 h 1881052"/>
                <a:gd name="connsiteX2" fmla="*/ 1219201 w 1358538"/>
                <a:gd name="connsiteY2" fmla="*/ 209006 h 1881052"/>
                <a:gd name="connsiteX3" fmla="*/ 1201784 w 1358538"/>
                <a:gd name="connsiteY3" fmla="*/ 287383 h 1881052"/>
                <a:gd name="connsiteX4" fmla="*/ 1114698 w 1358538"/>
                <a:gd name="connsiteY4" fmla="*/ 313509 h 1881052"/>
                <a:gd name="connsiteX5" fmla="*/ 1053738 w 1358538"/>
                <a:gd name="connsiteY5" fmla="*/ 348343 h 1881052"/>
                <a:gd name="connsiteX6" fmla="*/ 1001486 w 1358538"/>
                <a:gd name="connsiteY6" fmla="*/ 383178 h 1881052"/>
                <a:gd name="connsiteX7" fmla="*/ 853440 w 1358538"/>
                <a:gd name="connsiteY7" fmla="*/ 391886 h 1881052"/>
                <a:gd name="connsiteX8" fmla="*/ 635726 w 1358538"/>
                <a:gd name="connsiteY8" fmla="*/ 400595 h 1881052"/>
                <a:gd name="connsiteX9" fmla="*/ 435429 w 1358538"/>
                <a:gd name="connsiteY9" fmla="*/ 418012 h 1881052"/>
                <a:gd name="connsiteX10" fmla="*/ 357052 w 1358538"/>
                <a:gd name="connsiteY10" fmla="*/ 426720 h 1881052"/>
                <a:gd name="connsiteX11" fmla="*/ 95795 w 1358538"/>
                <a:gd name="connsiteY11" fmla="*/ 496389 h 1881052"/>
                <a:gd name="connsiteX12" fmla="*/ 95795 w 1358538"/>
                <a:gd name="connsiteY12" fmla="*/ 496389 h 1881052"/>
                <a:gd name="connsiteX13" fmla="*/ 0 w 1358538"/>
                <a:gd name="connsiteY13" fmla="*/ 609600 h 1881052"/>
                <a:gd name="connsiteX14" fmla="*/ 8709 w 1358538"/>
                <a:gd name="connsiteY14" fmla="*/ 740229 h 1881052"/>
                <a:gd name="connsiteX15" fmla="*/ 43543 w 1358538"/>
                <a:gd name="connsiteY15" fmla="*/ 757646 h 1881052"/>
                <a:gd name="connsiteX16" fmla="*/ 52252 w 1358538"/>
                <a:gd name="connsiteY16" fmla="*/ 1515292 h 1881052"/>
                <a:gd name="connsiteX17" fmla="*/ 52252 w 1358538"/>
                <a:gd name="connsiteY17" fmla="*/ 1654629 h 1881052"/>
                <a:gd name="connsiteX18" fmla="*/ 148046 w 1358538"/>
                <a:gd name="connsiteY18" fmla="*/ 1654629 h 1881052"/>
                <a:gd name="connsiteX19" fmla="*/ 661852 w 1358538"/>
                <a:gd name="connsiteY19" fmla="*/ 1645920 h 1881052"/>
                <a:gd name="connsiteX20" fmla="*/ 714103 w 1358538"/>
                <a:gd name="connsiteY20" fmla="*/ 1663338 h 1881052"/>
                <a:gd name="connsiteX21" fmla="*/ 714103 w 1358538"/>
                <a:gd name="connsiteY21" fmla="*/ 1663338 h 1881052"/>
                <a:gd name="connsiteX22" fmla="*/ 766355 w 1358538"/>
                <a:gd name="connsiteY22" fmla="*/ 1619795 h 1881052"/>
                <a:gd name="connsiteX23" fmla="*/ 1001486 w 1358538"/>
                <a:gd name="connsiteY23" fmla="*/ 1637212 h 1881052"/>
                <a:gd name="connsiteX24" fmla="*/ 1045029 w 1358538"/>
                <a:gd name="connsiteY24" fmla="*/ 1680755 h 1881052"/>
                <a:gd name="connsiteX25" fmla="*/ 1079863 w 1358538"/>
                <a:gd name="connsiteY25" fmla="*/ 1776549 h 1881052"/>
                <a:gd name="connsiteX26" fmla="*/ 1166949 w 1358538"/>
                <a:gd name="connsiteY26" fmla="*/ 1820092 h 1881052"/>
                <a:gd name="connsiteX27" fmla="*/ 1297578 w 1358538"/>
                <a:gd name="connsiteY27" fmla="*/ 1854926 h 1881052"/>
                <a:gd name="connsiteX28" fmla="*/ 1358538 w 1358538"/>
                <a:gd name="connsiteY28" fmla="*/ 1881052 h 1881052"/>
                <a:gd name="connsiteX29" fmla="*/ 1358538 w 1358538"/>
                <a:gd name="connsiteY29" fmla="*/ 1637212 h 1881052"/>
                <a:gd name="connsiteX0" fmla="*/ 1358538 w 1358538"/>
                <a:gd name="connsiteY0" fmla="*/ 0 h 1872343"/>
                <a:gd name="connsiteX1" fmla="*/ 1271452 w 1358538"/>
                <a:gd name="connsiteY1" fmla="*/ 95794 h 1872343"/>
                <a:gd name="connsiteX2" fmla="*/ 1219201 w 1358538"/>
                <a:gd name="connsiteY2" fmla="*/ 200297 h 1872343"/>
                <a:gd name="connsiteX3" fmla="*/ 1201784 w 1358538"/>
                <a:gd name="connsiteY3" fmla="*/ 278674 h 1872343"/>
                <a:gd name="connsiteX4" fmla="*/ 1114698 w 1358538"/>
                <a:gd name="connsiteY4" fmla="*/ 304800 h 1872343"/>
                <a:gd name="connsiteX5" fmla="*/ 1053738 w 1358538"/>
                <a:gd name="connsiteY5" fmla="*/ 339634 h 1872343"/>
                <a:gd name="connsiteX6" fmla="*/ 1001486 w 1358538"/>
                <a:gd name="connsiteY6" fmla="*/ 374469 h 1872343"/>
                <a:gd name="connsiteX7" fmla="*/ 853440 w 1358538"/>
                <a:gd name="connsiteY7" fmla="*/ 383177 h 1872343"/>
                <a:gd name="connsiteX8" fmla="*/ 635726 w 1358538"/>
                <a:gd name="connsiteY8" fmla="*/ 391886 h 1872343"/>
                <a:gd name="connsiteX9" fmla="*/ 435429 w 1358538"/>
                <a:gd name="connsiteY9" fmla="*/ 409303 h 1872343"/>
                <a:gd name="connsiteX10" fmla="*/ 357052 w 1358538"/>
                <a:gd name="connsiteY10" fmla="*/ 418011 h 1872343"/>
                <a:gd name="connsiteX11" fmla="*/ 95795 w 1358538"/>
                <a:gd name="connsiteY11" fmla="*/ 487680 h 1872343"/>
                <a:gd name="connsiteX12" fmla="*/ 95795 w 1358538"/>
                <a:gd name="connsiteY12" fmla="*/ 487680 h 1872343"/>
                <a:gd name="connsiteX13" fmla="*/ 0 w 1358538"/>
                <a:gd name="connsiteY13" fmla="*/ 600891 h 1872343"/>
                <a:gd name="connsiteX14" fmla="*/ 8709 w 1358538"/>
                <a:gd name="connsiteY14" fmla="*/ 731520 h 1872343"/>
                <a:gd name="connsiteX15" fmla="*/ 43543 w 1358538"/>
                <a:gd name="connsiteY15" fmla="*/ 748937 h 1872343"/>
                <a:gd name="connsiteX16" fmla="*/ 52252 w 1358538"/>
                <a:gd name="connsiteY16" fmla="*/ 1506583 h 1872343"/>
                <a:gd name="connsiteX17" fmla="*/ 52252 w 1358538"/>
                <a:gd name="connsiteY17" fmla="*/ 1645920 h 1872343"/>
                <a:gd name="connsiteX18" fmla="*/ 148046 w 1358538"/>
                <a:gd name="connsiteY18" fmla="*/ 1645920 h 1872343"/>
                <a:gd name="connsiteX19" fmla="*/ 661852 w 1358538"/>
                <a:gd name="connsiteY19" fmla="*/ 1637211 h 1872343"/>
                <a:gd name="connsiteX20" fmla="*/ 714103 w 1358538"/>
                <a:gd name="connsiteY20" fmla="*/ 1654629 h 1872343"/>
                <a:gd name="connsiteX21" fmla="*/ 714103 w 1358538"/>
                <a:gd name="connsiteY21" fmla="*/ 1654629 h 1872343"/>
                <a:gd name="connsiteX22" fmla="*/ 766355 w 1358538"/>
                <a:gd name="connsiteY22" fmla="*/ 1611086 h 1872343"/>
                <a:gd name="connsiteX23" fmla="*/ 1001486 w 1358538"/>
                <a:gd name="connsiteY23" fmla="*/ 1628503 h 1872343"/>
                <a:gd name="connsiteX24" fmla="*/ 1045029 w 1358538"/>
                <a:gd name="connsiteY24" fmla="*/ 1672046 h 1872343"/>
                <a:gd name="connsiteX25" fmla="*/ 1079863 w 1358538"/>
                <a:gd name="connsiteY25" fmla="*/ 1767840 h 1872343"/>
                <a:gd name="connsiteX26" fmla="*/ 1166949 w 1358538"/>
                <a:gd name="connsiteY26" fmla="*/ 1811383 h 1872343"/>
                <a:gd name="connsiteX27" fmla="*/ 1297578 w 1358538"/>
                <a:gd name="connsiteY27" fmla="*/ 1846217 h 1872343"/>
                <a:gd name="connsiteX28" fmla="*/ 1358538 w 1358538"/>
                <a:gd name="connsiteY28" fmla="*/ 1872343 h 1872343"/>
                <a:gd name="connsiteX29" fmla="*/ 1358538 w 1358538"/>
                <a:gd name="connsiteY29" fmla="*/ 1628503 h 1872343"/>
                <a:gd name="connsiteX0" fmla="*/ 1358538 w 1358538"/>
                <a:gd name="connsiteY0" fmla="*/ 0 h 1872343"/>
                <a:gd name="connsiteX1" fmla="*/ 1271452 w 1358538"/>
                <a:gd name="connsiteY1" fmla="*/ 69669 h 1872343"/>
                <a:gd name="connsiteX2" fmla="*/ 1219201 w 1358538"/>
                <a:gd name="connsiteY2" fmla="*/ 200297 h 1872343"/>
                <a:gd name="connsiteX3" fmla="*/ 1201784 w 1358538"/>
                <a:gd name="connsiteY3" fmla="*/ 278674 h 1872343"/>
                <a:gd name="connsiteX4" fmla="*/ 1114698 w 1358538"/>
                <a:gd name="connsiteY4" fmla="*/ 304800 h 1872343"/>
                <a:gd name="connsiteX5" fmla="*/ 1053738 w 1358538"/>
                <a:gd name="connsiteY5" fmla="*/ 339634 h 1872343"/>
                <a:gd name="connsiteX6" fmla="*/ 1001486 w 1358538"/>
                <a:gd name="connsiteY6" fmla="*/ 374469 h 1872343"/>
                <a:gd name="connsiteX7" fmla="*/ 853440 w 1358538"/>
                <a:gd name="connsiteY7" fmla="*/ 383177 h 1872343"/>
                <a:gd name="connsiteX8" fmla="*/ 635726 w 1358538"/>
                <a:gd name="connsiteY8" fmla="*/ 391886 h 1872343"/>
                <a:gd name="connsiteX9" fmla="*/ 435429 w 1358538"/>
                <a:gd name="connsiteY9" fmla="*/ 409303 h 1872343"/>
                <a:gd name="connsiteX10" fmla="*/ 357052 w 1358538"/>
                <a:gd name="connsiteY10" fmla="*/ 418011 h 1872343"/>
                <a:gd name="connsiteX11" fmla="*/ 95795 w 1358538"/>
                <a:gd name="connsiteY11" fmla="*/ 487680 h 1872343"/>
                <a:gd name="connsiteX12" fmla="*/ 95795 w 1358538"/>
                <a:gd name="connsiteY12" fmla="*/ 487680 h 1872343"/>
                <a:gd name="connsiteX13" fmla="*/ 0 w 1358538"/>
                <a:gd name="connsiteY13" fmla="*/ 600891 h 1872343"/>
                <a:gd name="connsiteX14" fmla="*/ 8709 w 1358538"/>
                <a:gd name="connsiteY14" fmla="*/ 731520 h 1872343"/>
                <a:gd name="connsiteX15" fmla="*/ 43543 w 1358538"/>
                <a:gd name="connsiteY15" fmla="*/ 748937 h 1872343"/>
                <a:gd name="connsiteX16" fmla="*/ 52252 w 1358538"/>
                <a:gd name="connsiteY16" fmla="*/ 1506583 h 1872343"/>
                <a:gd name="connsiteX17" fmla="*/ 52252 w 1358538"/>
                <a:gd name="connsiteY17" fmla="*/ 1645920 h 1872343"/>
                <a:gd name="connsiteX18" fmla="*/ 148046 w 1358538"/>
                <a:gd name="connsiteY18" fmla="*/ 1645920 h 1872343"/>
                <a:gd name="connsiteX19" fmla="*/ 661852 w 1358538"/>
                <a:gd name="connsiteY19" fmla="*/ 1637211 h 1872343"/>
                <a:gd name="connsiteX20" fmla="*/ 714103 w 1358538"/>
                <a:gd name="connsiteY20" fmla="*/ 1654629 h 1872343"/>
                <a:gd name="connsiteX21" fmla="*/ 714103 w 1358538"/>
                <a:gd name="connsiteY21" fmla="*/ 1654629 h 1872343"/>
                <a:gd name="connsiteX22" fmla="*/ 766355 w 1358538"/>
                <a:gd name="connsiteY22" fmla="*/ 1611086 h 1872343"/>
                <a:gd name="connsiteX23" fmla="*/ 1001486 w 1358538"/>
                <a:gd name="connsiteY23" fmla="*/ 1628503 h 1872343"/>
                <a:gd name="connsiteX24" fmla="*/ 1045029 w 1358538"/>
                <a:gd name="connsiteY24" fmla="*/ 1672046 h 1872343"/>
                <a:gd name="connsiteX25" fmla="*/ 1079863 w 1358538"/>
                <a:gd name="connsiteY25" fmla="*/ 1767840 h 1872343"/>
                <a:gd name="connsiteX26" fmla="*/ 1166949 w 1358538"/>
                <a:gd name="connsiteY26" fmla="*/ 1811383 h 1872343"/>
                <a:gd name="connsiteX27" fmla="*/ 1297578 w 1358538"/>
                <a:gd name="connsiteY27" fmla="*/ 1846217 h 1872343"/>
                <a:gd name="connsiteX28" fmla="*/ 1358538 w 1358538"/>
                <a:gd name="connsiteY28" fmla="*/ 1872343 h 1872343"/>
                <a:gd name="connsiteX29" fmla="*/ 1358538 w 1358538"/>
                <a:gd name="connsiteY29" fmla="*/ 1628503 h 18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58538" h="1872343">
                  <a:moveTo>
                    <a:pt x="1358538" y="0"/>
                  </a:moveTo>
                  <a:lnTo>
                    <a:pt x="1271452" y="69669"/>
                  </a:lnTo>
                  <a:cubicBezTo>
                    <a:pt x="1271452" y="124823"/>
                    <a:pt x="1230812" y="165463"/>
                    <a:pt x="1219201" y="200297"/>
                  </a:cubicBezTo>
                  <a:cubicBezTo>
                    <a:pt x="1207590" y="235131"/>
                    <a:pt x="1219201" y="261257"/>
                    <a:pt x="1201784" y="278674"/>
                  </a:cubicBezTo>
                  <a:cubicBezTo>
                    <a:pt x="1184367" y="296091"/>
                    <a:pt x="1143727" y="296091"/>
                    <a:pt x="1114698" y="304800"/>
                  </a:cubicBezTo>
                  <a:lnTo>
                    <a:pt x="1053738" y="339634"/>
                  </a:lnTo>
                  <a:lnTo>
                    <a:pt x="1001486" y="374469"/>
                  </a:lnTo>
                  <a:lnTo>
                    <a:pt x="853440" y="383177"/>
                  </a:lnTo>
                  <a:lnTo>
                    <a:pt x="635726" y="391886"/>
                  </a:lnTo>
                  <a:lnTo>
                    <a:pt x="435429" y="409303"/>
                  </a:lnTo>
                  <a:lnTo>
                    <a:pt x="357052" y="418011"/>
                  </a:lnTo>
                  <a:lnTo>
                    <a:pt x="95795" y="487680"/>
                  </a:lnTo>
                  <a:lnTo>
                    <a:pt x="95795" y="487680"/>
                  </a:lnTo>
                  <a:lnTo>
                    <a:pt x="0" y="600891"/>
                  </a:lnTo>
                  <a:lnTo>
                    <a:pt x="8709" y="731520"/>
                  </a:lnTo>
                  <a:lnTo>
                    <a:pt x="43543" y="748937"/>
                  </a:lnTo>
                  <a:lnTo>
                    <a:pt x="52252" y="1506583"/>
                  </a:lnTo>
                  <a:lnTo>
                    <a:pt x="52252" y="1645920"/>
                  </a:lnTo>
                  <a:lnTo>
                    <a:pt x="148046" y="1645920"/>
                  </a:lnTo>
                  <a:lnTo>
                    <a:pt x="661852" y="1637211"/>
                  </a:lnTo>
                  <a:lnTo>
                    <a:pt x="714103" y="1654629"/>
                  </a:lnTo>
                  <a:lnTo>
                    <a:pt x="714103" y="1654629"/>
                  </a:lnTo>
                  <a:lnTo>
                    <a:pt x="766355" y="1611086"/>
                  </a:lnTo>
                  <a:lnTo>
                    <a:pt x="1001486" y="1628503"/>
                  </a:lnTo>
                  <a:lnTo>
                    <a:pt x="1045029" y="1672046"/>
                  </a:lnTo>
                  <a:lnTo>
                    <a:pt x="1079863" y="1767840"/>
                  </a:lnTo>
                  <a:lnTo>
                    <a:pt x="1166949" y="1811383"/>
                  </a:lnTo>
                  <a:lnTo>
                    <a:pt x="1297578" y="1846217"/>
                  </a:lnTo>
                  <a:lnTo>
                    <a:pt x="1358538" y="1872343"/>
                  </a:lnTo>
                  <a:lnTo>
                    <a:pt x="1358538" y="1628503"/>
                  </a:lnTo>
                </a:path>
              </a:pathLst>
            </a:custGeom>
            <a:solidFill>
              <a:srgbClr val="FF9933">
                <a:alpha val="30000"/>
              </a:srgbClr>
            </a:solidFill>
            <a:ln w="19050" cap="flat" cmpd="sng" algn="ctr">
              <a:solidFill>
                <a:srgbClr val="FF9933"/>
              </a:solidFill>
              <a:prstDash val="solid"/>
            </a:ln>
            <a:effectLst/>
          </p:spPr>
          <p:txBody>
            <a:bodyPr rtlCol="0" anchor="ctr"/>
            <a:lstStyle/>
            <a:p>
              <a:pPr algn="ctr"/>
              <a:endParaRPr lang="en-US">
                <a:solidFill>
                  <a:prstClr val="white"/>
                </a:solidFill>
              </a:endParaRPr>
            </a:p>
          </p:txBody>
        </p:sp>
        <p:sp>
          <p:nvSpPr>
            <p:cNvPr id="9" name="TextBox 8"/>
            <p:cNvSpPr txBox="1"/>
            <p:nvPr/>
          </p:nvSpPr>
          <p:spPr>
            <a:xfrm>
              <a:off x="5915750" y="2154274"/>
              <a:ext cx="696537" cy="387798"/>
            </a:xfrm>
            <a:prstGeom prst="rect">
              <a:avLst/>
            </a:prstGeom>
            <a:solidFill>
              <a:schemeClr val="tx1"/>
            </a:solidFill>
          </p:spPr>
          <p:txBody>
            <a:bodyPr wrap="none" lIns="9144" tIns="9144" rIns="9144" bIns="9144" rtlCol="0">
              <a:spAutoFit/>
            </a:bodyPr>
            <a:lstStyle/>
            <a:p>
              <a:pPr algn="ctr"/>
              <a:r>
                <a:rPr lang="en-US" sz="800" dirty="0">
                  <a:solidFill>
                    <a:schemeClr val="bg1"/>
                  </a:solidFill>
                </a:rPr>
                <a:t>Schlumberger</a:t>
              </a:r>
            </a:p>
            <a:p>
              <a:pPr algn="ctr"/>
              <a:r>
                <a:rPr lang="en-US" sz="800" dirty="0">
                  <a:solidFill>
                    <a:schemeClr val="bg1"/>
                  </a:solidFill>
                </a:rPr>
                <a:t>Lake Borgne</a:t>
              </a:r>
            </a:p>
            <a:p>
              <a:pPr algn="ctr"/>
              <a:r>
                <a:rPr lang="en-US" sz="800" dirty="0">
                  <a:solidFill>
                    <a:schemeClr val="bg1"/>
                  </a:solidFill>
                </a:rPr>
                <a:t>UNO</a:t>
              </a:r>
            </a:p>
          </p:txBody>
        </p:sp>
      </p:grpSp>
      <p:sp>
        <p:nvSpPr>
          <p:cNvPr id="51" name="TextBox 50"/>
          <p:cNvSpPr txBox="1"/>
          <p:nvPr/>
        </p:nvSpPr>
        <p:spPr>
          <a:xfrm>
            <a:off x="6393186" y="3308342"/>
            <a:ext cx="696537" cy="387798"/>
          </a:xfrm>
          <a:prstGeom prst="rect">
            <a:avLst/>
          </a:prstGeom>
          <a:solidFill>
            <a:schemeClr val="tx1"/>
          </a:solidFill>
        </p:spPr>
        <p:txBody>
          <a:bodyPr wrap="none" lIns="9144" tIns="9144" rIns="9144" bIns="9144" rtlCol="0">
            <a:spAutoFit/>
          </a:bodyPr>
          <a:lstStyle/>
          <a:p>
            <a:pPr algn="ctr"/>
            <a:r>
              <a:rPr lang="en-US" sz="800" dirty="0">
                <a:solidFill>
                  <a:schemeClr val="bg1"/>
                </a:solidFill>
              </a:rPr>
              <a:t>Schlumberger</a:t>
            </a:r>
          </a:p>
          <a:p>
            <a:pPr algn="ctr"/>
            <a:r>
              <a:rPr lang="en-US" sz="800" dirty="0">
                <a:solidFill>
                  <a:schemeClr val="bg1"/>
                </a:solidFill>
              </a:rPr>
              <a:t>Grand Lake</a:t>
            </a:r>
          </a:p>
          <a:p>
            <a:pPr algn="ctr"/>
            <a:r>
              <a:rPr lang="en-US" sz="800" dirty="0">
                <a:solidFill>
                  <a:schemeClr val="bg1"/>
                </a:solidFill>
              </a:rPr>
              <a:t>UT Austin</a:t>
            </a:r>
          </a:p>
        </p:txBody>
      </p:sp>
      <p:grpSp>
        <p:nvGrpSpPr>
          <p:cNvPr id="12" name="Group 11"/>
          <p:cNvGrpSpPr/>
          <p:nvPr/>
        </p:nvGrpSpPr>
        <p:grpSpPr>
          <a:xfrm>
            <a:off x="3950563" y="2982377"/>
            <a:ext cx="1000694" cy="1140978"/>
            <a:chOff x="3950563" y="2982377"/>
            <a:chExt cx="1000694" cy="1140978"/>
          </a:xfrm>
        </p:grpSpPr>
        <p:sp>
          <p:nvSpPr>
            <p:cNvPr id="7" name="Freeform 6"/>
            <p:cNvSpPr/>
            <p:nvPr/>
          </p:nvSpPr>
          <p:spPr>
            <a:xfrm>
              <a:off x="4394447" y="3693551"/>
              <a:ext cx="556810" cy="429804"/>
            </a:xfrm>
            <a:custGeom>
              <a:avLst/>
              <a:gdLst>
                <a:gd name="connsiteX0" fmla="*/ 585926 w 772357"/>
                <a:gd name="connsiteY0" fmla="*/ 44389 h 452762"/>
                <a:gd name="connsiteX1" fmla="*/ 124287 w 772357"/>
                <a:gd name="connsiteY1" fmla="*/ 0 h 452762"/>
                <a:gd name="connsiteX2" fmla="*/ 0 w 772357"/>
                <a:gd name="connsiteY2" fmla="*/ 133165 h 452762"/>
                <a:gd name="connsiteX3" fmla="*/ 26633 w 772357"/>
                <a:gd name="connsiteY3" fmla="*/ 435006 h 452762"/>
                <a:gd name="connsiteX4" fmla="*/ 568170 w 772357"/>
                <a:gd name="connsiteY4" fmla="*/ 452762 h 452762"/>
                <a:gd name="connsiteX5" fmla="*/ 772357 w 772357"/>
                <a:gd name="connsiteY5" fmla="*/ 248575 h 452762"/>
                <a:gd name="connsiteX6" fmla="*/ 585926 w 772357"/>
                <a:gd name="connsiteY6" fmla="*/ 44389 h 452762"/>
                <a:gd name="connsiteX0" fmla="*/ 407332 w 772357"/>
                <a:gd name="connsiteY0" fmla="*/ 18196 h 452762"/>
                <a:gd name="connsiteX1" fmla="*/ 124287 w 772357"/>
                <a:gd name="connsiteY1" fmla="*/ 0 h 452762"/>
                <a:gd name="connsiteX2" fmla="*/ 0 w 772357"/>
                <a:gd name="connsiteY2" fmla="*/ 133165 h 452762"/>
                <a:gd name="connsiteX3" fmla="*/ 26633 w 772357"/>
                <a:gd name="connsiteY3" fmla="*/ 435006 h 452762"/>
                <a:gd name="connsiteX4" fmla="*/ 568170 w 772357"/>
                <a:gd name="connsiteY4" fmla="*/ 452762 h 452762"/>
                <a:gd name="connsiteX5" fmla="*/ 772357 w 772357"/>
                <a:gd name="connsiteY5" fmla="*/ 248575 h 452762"/>
                <a:gd name="connsiteX6" fmla="*/ 407332 w 772357"/>
                <a:gd name="connsiteY6" fmla="*/ 18196 h 452762"/>
                <a:gd name="connsiteX0" fmla="*/ 407332 w 639007"/>
                <a:gd name="connsiteY0" fmla="*/ 18196 h 452762"/>
                <a:gd name="connsiteX1" fmla="*/ 124287 w 639007"/>
                <a:gd name="connsiteY1" fmla="*/ 0 h 452762"/>
                <a:gd name="connsiteX2" fmla="*/ 0 w 639007"/>
                <a:gd name="connsiteY2" fmla="*/ 133165 h 452762"/>
                <a:gd name="connsiteX3" fmla="*/ 26633 w 639007"/>
                <a:gd name="connsiteY3" fmla="*/ 435006 h 452762"/>
                <a:gd name="connsiteX4" fmla="*/ 568170 w 639007"/>
                <a:gd name="connsiteY4" fmla="*/ 452762 h 452762"/>
                <a:gd name="connsiteX5" fmla="*/ 639007 w 639007"/>
                <a:gd name="connsiteY5" fmla="*/ 329537 h 452762"/>
                <a:gd name="connsiteX6" fmla="*/ 407332 w 639007"/>
                <a:gd name="connsiteY6" fmla="*/ 18196 h 452762"/>
                <a:gd name="connsiteX0" fmla="*/ 407332 w 639007"/>
                <a:gd name="connsiteY0" fmla="*/ 18196 h 452762"/>
                <a:gd name="connsiteX1" fmla="*/ 124287 w 639007"/>
                <a:gd name="connsiteY1" fmla="*/ 0 h 452762"/>
                <a:gd name="connsiteX2" fmla="*/ 0 w 639007"/>
                <a:gd name="connsiteY2" fmla="*/ 133165 h 452762"/>
                <a:gd name="connsiteX3" fmla="*/ 26633 w 639007"/>
                <a:gd name="connsiteY3" fmla="*/ 435006 h 452762"/>
                <a:gd name="connsiteX4" fmla="*/ 568170 w 639007"/>
                <a:gd name="connsiteY4" fmla="*/ 452762 h 452762"/>
                <a:gd name="connsiteX5" fmla="*/ 639007 w 639007"/>
                <a:gd name="connsiteY5" fmla="*/ 329537 h 452762"/>
                <a:gd name="connsiteX6" fmla="*/ 618084 w 639007"/>
                <a:gd name="connsiteY6" fmla="*/ 172745 h 452762"/>
                <a:gd name="connsiteX7" fmla="*/ 407332 w 639007"/>
                <a:gd name="connsiteY7" fmla="*/ 18196 h 452762"/>
                <a:gd name="connsiteX0" fmla="*/ 407332 w 639007"/>
                <a:gd name="connsiteY0" fmla="*/ 18196 h 452762"/>
                <a:gd name="connsiteX1" fmla="*/ 124287 w 639007"/>
                <a:gd name="connsiteY1" fmla="*/ 0 h 452762"/>
                <a:gd name="connsiteX2" fmla="*/ 0 w 639007"/>
                <a:gd name="connsiteY2" fmla="*/ 133165 h 452762"/>
                <a:gd name="connsiteX3" fmla="*/ 26633 w 639007"/>
                <a:gd name="connsiteY3" fmla="*/ 435006 h 452762"/>
                <a:gd name="connsiteX4" fmla="*/ 568170 w 639007"/>
                <a:gd name="connsiteY4" fmla="*/ 452762 h 452762"/>
                <a:gd name="connsiteX5" fmla="*/ 639007 w 639007"/>
                <a:gd name="connsiteY5" fmla="*/ 329537 h 452762"/>
                <a:gd name="connsiteX6" fmla="*/ 618084 w 639007"/>
                <a:gd name="connsiteY6" fmla="*/ 172745 h 452762"/>
                <a:gd name="connsiteX7" fmla="*/ 407332 w 639007"/>
                <a:gd name="connsiteY7" fmla="*/ 18196 h 452762"/>
                <a:gd name="connsiteX0" fmla="*/ 407332 w 639007"/>
                <a:gd name="connsiteY0" fmla="*/ 18196 h 452762"/>
                <a:gd name="connsiteX1" fmla="*/ 124287 w 639007"/>
                <a:gd name="connsiteY1" fmla="*/ 0 h 452762"/>
                <a:gd name="connsiteX2" fmla="*/ 0 w 639007"/>
                <a:gd name="connsiteY2" fmla="*/ 133165 h 452762"/>
                <a:gd name="connsiteX3" fmla="*/ 26633 w 639007"/>
                <a:gd name="connsiteY3" fmla="*/ 435006 h 452762"/>
                <a:gd name="connsiteX4" fmla="*/ 568170 w 639007"/>
                <a:gd name="connsiteY4" fmla="*/ 452762 h 452762"/>
                <a:gd name="connsiteX5" fmla="*/ 639007 w 639007"/>
                <a:gd name="connsiteY5" fmla="*/ 329537 h 452762"/>
                <a:gd name="connsiteX6" fmla="*/ 618084 w 639007"/>
                <a:gd name="connsiteY6" fmla="*/ 172745 h 452762"/>
                <a:gd name="connsiteX7" fmla="*/ 407332 w 639007"/>
                <a:gd name="connsiteY7" fmla="*/ 18196 h 452762"/>
                <a:gd name="connsiteX0" fmla="*/ 407332 w 639007"/>
                <a:gd name="connsiteY0" fmla="*/ 18196 h 452762"/>
                <a:gd name="connsiteX1" fmla="*/ 124287 w 639007"/>
                <a:gd name="connsiteY1" fmla="*/ 0 h 452762"/>
                <a:gd name="connsiteX2" fmla="*/ 0 w 639007"/>
                <a:gd name="connsiteY2" fmla="*/ 133165 h 452762"/>
                <a:gd name="connsiteX3" fmla="*/ 26633 w 639007"/>
                <a:gd name="connsiteY3" fmla="*/ 435006 h 452762"/>
                <a:gd name="connsiteX4" fmla="*/ 568170 w 639007"/>
                <a:gd name="connsiteY4" fmla="*/ 452762 h 452762"/>
                <a:gd name="connsiteX5" fmla="*/ 639007 w 639007"/>
                <a:gd name="connsiteY5" fmla="*/ 329537 h 452762"/>
                <a:gd name="connsiteX6" fmla="*/ 560934 w 639007"/>
                <a:gd name="connsiteY6" fmla="*/ 156076 h 452762"/>
                <a:gd name="connsiteX7" fmla="*/ 407332 w 639007"/>
                <a:gd name="connsiteY7" fmla="*/ 18196 h 452762"/>
                <a:gd name="connsiteX0" fmla="*/ 407332 w 589000"/>
                <a:gd name="connsiteY0" fmla="*/ 18196 h 452762"/>
                <a:gd name="connsiteX1" fmla="*/ 124287 w 589000"/>
                <a:gd name="connsiteY1" fmla="*/ 0 h 452762"/>
                <a:gd name="connsiteX2" fmla="*/ 0 w 589000"/>
                <a:gd name="connsiteY2" fmla="*/ 133165 h 452762"/>
                <a:gd name="connsiteX3" fmla="*/ 26633 w 589000"/>
                <a:gd name="connsiteY3" fmla="*/ 435006 h 452762"/>
                <a:gd name="connsiteX4" fmla="*/ 568170 w 589000"/>
                <a:gd name="connsiteY4" fmla="*/ 452762 h 452762"/>
                <a:gd name="connsiteX5" fmla="*/ 589000 w 589000"/>
                <a:gd name="connsiteY5" fmla="*/ 303344 h 452762"/>
                <a:gd name="connsiteX6" fmla="*/ 560934 w 589000"/>
                <a:gd name="connsiteY6" fmla="*/ 156076 h 452762"/>
                <a:gd name="connsiteX7" fmla="*/ 407332 w 589000"/>
                <a:gd name="connsiteY7" fmla="*/ 18196 h 452762"/>
                <a:gd name="connsiteX0" fmla="*/ 407332 w 589000"/>
                <a:gd name="connsiteY0" fmla="*/ 18196 h 448000"/>
                <a:gd name="connsiteX1" fmla="*/ 124287 w 589000"/>
                <a:gd name="connsiteY1" fmla="*/ 0 h 448000"/>
                <a:gd name="connsiteX2" fmla="*/ 0 w 589000"/>
                <a:gd name="connsiteY2" fmla="*/ 133165 h 448000"/>
                <a:gd name="connsiteX3" fmla="*/ 26633 w 589000"/>
                <a:gd name="connsiteY3" fmla="*/ 435006 h 448000"/>
                <a:gd name="connsiteX4" fmla="*/ 496733 w 589000"/>
                <a:gd name="connsiteY4" fmla="*/ 448000 h 448000"/>
                <a:gd name="connsiteX5" fmla="*/ 589000 w 589000"/>
                <a:gd name="connsiteY5" fmla="*/ 303344 h 448000"/>
                <a:gd name="connsiteX6" fmla="*/ 560934 w 589000"/>
                <a:gd name="connsiteY6" fmla="*/ 156076 h 448000"/>
                <a:gd name="connsiteX7" fmla="*/ 407332 w 589000"/>
                <a:gd name="connsiteY7" fmla="*/ 18196 h 448000"/>
                <a:gd name="connsiteX0" fmla="*/ 407332 w 589000"/>
                <a:gd name="connsiteY0" fmla="*/ 18196 h 448000"/>
                <a:gd name="connsiteX1" fmla="*/ 124287 w 589000"/>
                <a:gd name="connsiteY1" fmla="*/ 0 h 448000"/>
                <a:gd name="connsiteX2" fmla="*/ 0 w 589000"/>
                <a:gd name="connsiteY2" fmla="*/ 133165 h 448000"/>
                <a:gd name="connsiteX3" fmla="*/ 26633 w 589000"/>
                <a:gd name="connsiteY3" fmla="*/ 435006 h 448000"/>
                <a:gd name="connsiteX4" fmla="*/ 496733 w 589000"/>
                <a:gd name="connsiteY4" fmla="*/ 448000 h 448000"/>
                <a:gd name="connsiteX5" fmla="*/ 589000 w 589000"/>
                <a:gd name="connsiteY5" fmla="*/ 303344 h 448000"/>
                <a:gd name="connsiteX6" fmla="*/ 560934 w 589000"/>
                <a:gd name="connsiteY6" fmla="*/ 156076 h 448000"/>
                <a:gd name="connsiteX7" fmla="*/ 407332 w 589000"/>
                <a:gd name="connsiteY7" fmla="*/ 18196 h 448000"/>
                <a:gd name="connsiteX0" fmla="*/ 407332 w 577094"/>
                <a:gd name="connsiteY0" fmla="*/ 18196 h 448000"/>
                <a:gd name="connsiteX1" fmla="*/ 124287 w 577094"/>
                <a:gd name="connsiteY1" fmla="*/ 0 h 448000"/>
                <a:gd name="connsiteX2" fmla="*/ 0 w 577094"/>
                <a:gd name="connsiteY2" fmla="*/ 133165 h 448000"/>
                <a:gd name="connsiteX3" fmla="*/ 26633 w 577094"/>
                <a:gd name="connsiteY3" fmla="*/ 435006 h 448000"/>
                <a:gd name="connsiteX4" fmla="*/ 496733 w 577094"/>
                <a:gd name="connsiteY4" fmla="*/ 448000 h 448000"/>
                <a:gd name="connsiteX5" fmla="*/ 577094 w 577094"/>
                <a:gd name="connsiteY5" fmla="*/ 300962 h 448000"/>
                <a:gd name="connsiteX6" fmla="*/ 560934 w 577094"/>
                <a:gd name="connsiteY6" fmla="*/ 156076 h 448000"/>
                <a:gd name="connsiteX7" fmla="*/ 407332 w 577094"/>
                <a:gd name="connsiteY7" fmla="*/ 18196 h 448000"/>
                <a:gd name="connsiteX0" fmla="*/ 407332 w 577094"/>
                <a:gd name="connsiteY0" fmla="*/ 18196 h 448000"/>
                <a:gd name="connsiteX1" fmla="*/ 124287 w 577094"/>
                <a:gd name="connsiteY1" fmla="*/ 0 h 448000"/>
                <a:gd name="connsiteX2" fmla="*/ 0 w 577094"/>
                <a:gd name="connsiteY2" fmla="*/ 133165 h 448000"/>
                <a:gd name="connsiteX3" fmla="*/ 26633 w 577094"/>
                <a:gd name="connsiteY3" fmla="*/ 435006 h 448000"/>
                <a:gd name="connsiteX4" fmla="*/ 496733 w 577094"/>
                <a:gd name="connsiteY4" fmla="*/ 448000 h 448000"/>
                <a:gd name="connsiteX5" fmla="*/ 577094 w 577094"/>
                <a:gd name="connsiteY5" fmla="*/ 300962 h 448000"/>
                <a:gd name="connsiteX6" fmla="*/ 560934 w 577094"/>
                <a:gd name="connsiteY6" fmla="*/ 156076 h 448000"/>
                <a:gd name="connsiteX7" fmla="*/ 407332 w 577094"/>
                <a:gd name="connsiteY7" fmla="*/ 18196 h 448000"/>
                <a:gd name="connsiteX0" fmla="*/ 407332 w 577094"/>
                <a:gd name="connsiteY0" fmla="*/ 0 h 429804"/>
                <a:gd name="connsiteX1" fmla="*/ 90949 w 577094"/>
                <a:gd name="connsiteY1" fmla="*/ 854 h 429804"/>
                <a:gd name="connsiteX2" fmla="*/ 0 w 577094"/>
                <a:gd name="connsiteY2" fmla="*/ 114969 h 429804"/>
                <a:gd name="connsiteX3" fmla="*/ 26633 w 577094"/>
                <a:gd name="connsiteY3" fmla="*/ 416810 h 429804"/>
                <a:gd name="connsiteX4" fmla="*/ 496733 w 577094"/>
                <a:gd name="connsiteY4" fmla="*/ 429804 h 429804"/>
                <a:gd name="connsiteX5" fmla="*/ 577094 w 577094"/>
                <a:gd name="connsiteY5" fmla="*/ 282766 h 429804"/>
                <a:gd name="connsiteX6" fmla="*/ 560934 w 577094"/>
                <a:gd name="connsiteY6" fmla="*/ 137880 h 429804"/>
                <a:gd name="connsiteX7" fmla="*/ 407332 w 577094"/>
                <a:gd name="connsiteY7" fmla="*/ 0 h 429804"/>
                <a:gd name="connsiteX0" fmla="*/ 407332 w 577094"/>
                <a:gd name="connsiteY0" fmla="*/ 0 h 429804"/>
                <a:gd name="connsiteX1" fmla="*/ 90949 w 577094"/>
                <a:gd name="connsiteY1" fmla="*/ 854 h 429804"/>
                <a:gd name="connsiteX2" fmla="*/ 0 w 577094"/>
                <a:gd name="connsiteY2" fmla="*/ 114969 h 429804"/>
                <a:gd name="connsiteX3" fmla="*/ 5201 w 577094"/>
                <a:gd name="connsiteY3" fmla="*/ 412047 h 429804"/>
                <a:gd name="connsiteX4" fmla="*/ 496733 w 577094"/>
                <a:gd name="connsiteY4" fmla="*/ 429804 h 429804"/>
                <a:gd name="connsiteX5" fmla="*/ 577094 w 577094"/>
                <a:gd name="connsiteY5" fmla="*/ 282766 h 429804"/>
                <a:gd name="connsiteX6" fmla="*/ 560934 w 577094"/>
                <a:gd name="connsiteY6" fmla="*/ 137880 h 429804"/>
                <a:gd name="connsiteX7" fmla="*/ 407332 w 577094"/>
                <a:gd name="connsiteY7" fmla="*/ 0 h 429804"/>
                <a:gd name="connsiteX0" fmla="*/ 407332 w 565310"/>
                <a:gd name="connsiteY0" fmla="*/ 0 h 429804"/>
                <a:gd name="connsiteX1" fmla="*/ 90949 w 565310"/>
                <a:gd name="connsiteY1" fmla="*/ 854 h 429804"/>
                <a:gd name="connsiteX2" fmla="*/ 0 w 565310"/>
                <a:gd name="connsiteY2" fmla="*/ 114969 h 429804"/>
                <a:gd name="connsiteX3" fmla="*/ 5201 w 565310"/>
                <a:gd name="connsiteY3" fmla="*/ 412047 h 429804"/>
                <a:gd name="connsiteX4" fmla="*/ 496733 w 565310"/>
                <a:gd name="connsiteY4" fmla="*/ 429804 h 429804"/>
                <a:gd name="connsiteX5" fmla="*/ 555663 w 565310"/>
                <a:gd name="connsiteY5" fmla="*/ 332773 h 429804"/>
                <a:gd name="connsiteX6" fmla="*/ 560934 w 565310"/>
                <a:gd name="connsiteY6" fmla="*/ 137880 h 429804"/>
                <a:gd name="connsiteX7" fmla="*/ 407332 w 565310"/>
                <a:gd name="connsiteY7" fmla="*/ 0 h 429804"/>
                <a:gd name="connsiteX0" fmla="*/ 407332 w 556810"/>
                <a:gd name="connsiteY0" fmla="*/ 0 h 429804"/>
                <a:gd name="connsiteX1" fmla="*/ 90949 w 556810"/>
                <a:gd name="connsiteY1" fmla="*/ 854 h 429804"/>
                <a:gd name="connsiteX2" fmla="*/ 0 w 556810"/>
                <a:gd name="connsiteY2" fmla="*/ 114969 h 429804"/>
                <a:gd name="connsiteX3" fmla="*/ 5201 w 556810"/>
                <a:gd name="connsiteY3" fmla="*/ 412047 h 429804"/>
                <a:gd name="connsiteX4" fmla="*/ 496733 w 556810"/>
                <a:gd name="connsiteY4" fmla="*/ 429804 h 429804"/>
                <a:gd name="connsiteX5" fmla="*/ 555663 w 556810"/>
                <a:gd name="connsiteY5" fmla="*/ 332773 h 429804"/>
                <a:gd name="connsiteX6" fmla="*/ 549028 w 556810"/>
                <a:gd name="connsiteY6" fmla="*/ 137880 h 429804"/>
                <a:gd name="connsiteX7" fmla="*/ 407332 w 556810"/>
                <a:gd name="connsiteY7" fmla="*/ 0 h 42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810" h="429804">
                  <a:moveTo>
                    <a:pt x="407332" y="0"/>
                  </a:moveTo>
                  <a:lnTo>
                    <a:pt x="90949" y="854"/>
                  </a:lnTo>
                  <a:lnTo>
                    <a:pt x="0" y="114969"/>
                  </a:lnTo>
                  <a:cubicBezTo>
                    <a:pt x="1734" y="213995"/>
                    <a:pt x="3467" y="313021"/>
                    <a:pt x="5201" y="412047"/>
                  </a:cubicBezTo>
                  <a:lnTo>
                    <a:pt x="496733" y="429804"/>
                  </a:lnTo>
                  <a:lnTo>
                    <a:pt x="555663" y="332773"/>
                  </a:lnTo>
                  <a:cubicBezTo>
                    <a:pt x="555038" y="268604"/>
                    <a:pt x="561559" y="197287"/>
                    <a:pt x="549028" y="137880"/>
                  </a:cubicBezTo>
                  <a:lnTo>
                    <a:pt x="407332" y="0"/>
                  </a:lnTo>
                  <a:close/>
                </a:path>
              </a:pathLst>
            </a:custGeom>
            <a:solidFill>
              <a:srgbClr val="66FFFF">
                <a:alpha val="30000"/>
              </a:srgbClr>
            </a:solidFill>
            <a:ln w="19050">
              <a:solidFill>
                <a:srgbClr val="66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3950563" y="2982377"/>
              <a:ext cx="771878" cy="387798"/>
            </a:xfrm>
            <a:prstGeom prst="rect">
              <a:avLst/>
            </a:prstGeom>
            <a:solidFill>
              <a:schemeClr val="tx1"/>
            </a:solidFill>
          </p:spPr>
          <p:txBody>
            <a:bodyPr wrap="none" lIns="9144" tIns="9144" rIns="9144" bIns="9144" rtlCol="0">
              <a:spAutoFit/>
            </a:bodyPr>
            <a:lstStyle/>
            <a:p>
              <a:pPr algn="ctr"/>
              <a:r>
                <a:rPr lang="en-US" sz="800" dirty="0">
                  <a:solidFill>
                    <a:schemeClr val="bg1"/>
                  </a:solidFill>
                </a:rPr>
                <a:t>Schlumberger</a:t>
              </a:r>
            </a:p>
            <a:p>
              <a:pPr algn="ctr"/>
              <a:r>
                <a:rPr lang="en-US" sz="800" dirty="0">
                  <a:solidFill>
                    <a:schemeClr val="bg1"/>
                  </a:solidFill>
                </a:rPr>
                <a:t>Lake Hermitage</a:t>
              </a:r>
            </a:p>
            <a:p>
              <a:pPr algn="ctr"/>
              <a:r>
                <a:rPr lang="en-US" sz="800" dirty="0">
                  <a:solidFill>
                    <a:schemeClr val="bg1"/>
                  </a:solidFill>
                </a:rPr>
                <a:t>UNO</a:t>
              </a:r>
            </a:p>
          </p:txBody>
        </p:sp>
      </p:grpSp>
      <p:grpSp>
        <p:nvGrpSpPr>
          <p:cNvPr id="15" name="Group 14"/>
          <p:cNvGrpSpPr/>
          <p:nvPr/>
        </p:nvGrpSpPr>
        <p:grpSpPr>
          <a:xfrm>
            <a:off x="1393472" y="4279037"/>
            <a:ext cx="4563445" cy="1741118"/>
            <a:chOff x="1393472" y="4279037"/>
            <a:chExt cx="4563445" cy="1741118"/>
          </a:xfrm>
        </p:grpSpPr>
        <p:sp>
          <p:nvSpPr>
            <p:cNvPr id="4" name="Freeform 3"/>
            <p:cNvSpPr/>
            <p:nvPr/>
          </p:nvSpPr>
          <p:spPr>
            <a:xfrm>
              <a:off x="4935984" y="4279037"/>
              <a:ext cx="1020933" cy="621437"/>
            </a:xfrm>
            <a:custGeom>
              <a:avLst/>
              <a:gdLst>
                <a:gd name="connsiteX0" fmla="*/ 0 w 1118587"/>
                <a:gd name="connsiteY0" fmla="*/ 79899 h 719091"/>
                <a:gd name="connsiteX1" fmla="*/ 550416 w 1118587"/>
                <a:gd name="connsiteY1" fmla="*/ 79899 h 719091"/>
                <a:gd name="connsiteX2" fmla="*/ 541538 w 1118587"/>
                <a:gd name="connsiteY2" fmla="*/ 0 h 719091"/>
                <a:gd name="connsiteX3" fmla="*/ 710214 w 1118587"/>
                <a:gd name="connsiteY3" fmla="*/ 0 h 719091"/>
                <a:gd name="connsiteX4" fmla="*/ 834501 w 1118587"/>
                <a:gd name="connsiteY4" fmla="*/ 266330 h 719091"/>
                <a:gd name="connsiteX5" fmla="*/ 1118587 w 1118587"/>
                <a:gd name="connsiteY5" fmla="*/ 408373 h 719091"/>
                <a:gd name="connsiteX6" fmla="*/ 1109709 w 1118587"/>
                <a:gd name="connsiteY6" fmla="*/ 621437 h 719091"/>
                <a:gd name="connsiteX7" fmla="*/ 852256 w 1118587"/>
                <a:gd name="connsiteY7" fmla="*/ 621437 h 719091"/>
                <a:gd name="connsiteX8" fmla="*/ 870012 w 1118587"/>
                <a:gd name="connsiteY8" fmla="*/ 719091 h 719091"/>
                <a:gd name="connsiteX9" fmla="*/ 88777 w 1118587"/>
                <a:gd name="connsiteY9" fmla="*/ 719091 h 719091"/>
                <a:gd name="connsiteX10" fmla="*/ 0 w 1118587"/>
                <a:gd name="connsiteY10" fmla="*/ 79899 h 719091"/>
                <a:gd name="connsiteX0" fmla="*/ 0 w 1118587"/>
                <a:gd name="connsiteY0" fmla="*/ 79899 h 719091"/>
                <a:gd name="connsiteX1" fmla="*/ 550416 w 1118587"/>
                <a:gd name="connsiteY1" fmla="*/ 79899 h 719091"/>
                <a:gd name="connsiteX2" fmla="*/ 541538 w 1118587"/>
                <a:gd name="connsiteY2" fmla="*/ 0 h 719091"/>
                <a:gd name="connsiteX3" fmla="*/ 710214 w 1118587"/>
                <a:gd name="connsiteY3" fmla="*/ 0 h 719091"/>
                <a:gd name="connsiteX4" fmla="*/ 834501 w 1118587"/>
                <a:gd name="connsiteY4" fmla="*/ 266330 h 719091"/>
                <a:gd name="connsiteX5" fmla="*/ 1118587 w 1118587"/>
                <a:gd name="connsiteY5" fmla="*/ 408373 h 719091"/>
                <a:gd name="connsiteX6" fmla="*/ 1109709 w 1118587"/>
                <a:gd name="connsiteY6" fmla="*/ 621437 h 719091"/>
                <a:gd name="connsiteX7" fmla="*/ 852256 w 1118587"/>
                <a:gd name="connsiteY7" fmla="*/ 621437 h 719091"/>
                <a:gd name="connsiteX8" fmla="*/ 870012 w 1118587"/>
                <a:gd name="connsiteY8" fmla="*/ 719091 h 719091"/>
                <a:gd name="connsiteX9" fmla="*/ 106533 w 1118587"/>
                <a:gd name="connsiteY9" fmla="*/ 585926 h 719091"/>
                <a:gd name="connsiteX10" fmla="*/ 0 w 1118587"/>
                <a:gd name="connsiteY10" fmla="*/ 79899 h 719091"/>
                <a:gd name="connsiteX0" fmla="*/ 0 w 1118587"/>
                <a:gd name="connsiteY0" fmla="*/ 79899 h 719091"/>
                <a:gd name="connsiteX1" fmla="*/ 550416 w 1118587"/>
                <a:gd name="connsiteY1" fmla="*/ 79899 h 719091"/>
                <a:gd name="connsiteX2" fmla="*/ 541538 w 1118587"/>
                <a:gd name="connsiteY2" fmla="*/ 0 h 719091"/>
                <a:gd name="connsiteX3" fmla="*/ 710214 w 1118587"/>
                <a:gd name="connsiteY3" fmla="*/ 0 h 719091"/>
                <a:gd name="connsiteX4" fmla="*/ 834501 w 1118587"/>
                <a:gd name="connsiteY4" fmla="*/ 266330 h 719091"/>
                <a:gd name="connsiteX5" fmla="*/ 1118587 w 1118587"/>
                <a:gd name="connsiteY5" fmla="*/ 408373 h 719091"/>
                <a:gd name="connsiteX6" fmla="*/ 1109709 w 1118587"/>
                <a:gd name="connsiteY6" fmla="*/ 621437 h 719091"/>
                <a:gd name="connsiteX7" fmla="*/ 834500 w 1118587"/>
                <a:gd name="connsiteY7" fmla="*/ 532660 h 719091"/>
                <a:gd name="connsiteX8" fmla="*/ 870012 w 1118587"/>
                <a:gd name="connsiteY8" fmla="*/ 719091 h 719091"/>
                <a:gd name="connsiteX9" fmla="*/ 106533 w 1118587"/>
                <a:gd name="connsiteY9" fmla="*/ 585926 h 719091"/>
                <a:gd name="connsiteX10" fmla="*/ 0 w 1118587"/>
                <a:gd name="connsiteY10" fmla="*/ 79899 h 719091"/>
                <a:gd name="connsiteX0" fmla="*/ 0 w 1118587"/>
                <a:gd name="connsiteY0" fmla="*/ 79899 h 719091"/>
                <a:gd name="connsiteX1" fmla="*/ 550416 w 1118587"/>
                <a:gd name="connsiteY1" fmla="*/ 79899 h 719091"/>
                <a:gd name="connsiteX2" fmla="*/ 541538 w 1118587"/>
                <a:gd name="connsiteY2" fmla="*/ 0 h 719091"/>
                <a:gd name="connsiteX3" fmla="*/ 710214 w 1118587"/>
                <a:gd name="connsiteY3" fmla="*/ 0 h 719091"/>
                <a:gd name="connsiteX4" fmla="*/ 834501 w 1118587"/>
                <a:gd name="connsiteY4" fmla="*/ 266330 h 719091"/>
                <a:gd name="connsiteX5" fmla="*/ 1118587 w 1118587"/>
                <a:gd name="connsiteY5" fmla="*/ 408373 h 719091"/>
                <a:gd name="connsiteX6" fmla="*/ 1100831 w 1118587"/>
                <a:gd name="connsiteY6" fmla="*/ 532661 h 719091"/>
                <a:gd name="connsiteX7" fmla="*/ 834500 w 1118587"/>
                <a:gd name="connsiteY7" fmla="*/ 532660 h 719091"/>
                <a:gd name="connsiteX8" fmla="*/ 870012 w 1118587"/>
                <a:gd name="connsiteY8" fmla="*/ 719091 h 719091"/>
                <a:gd name="connsiteX9" fmla="*/ 106533 w 1118587"/>
                <a:gd name="connsiteY9" fmla="*/ 585926 h 719091"/>
                <a:gd name="connsiteX10" fmla="*/ 0 w 1118587"/>
                <a:gd name="connsiteY10" fmla="*/ 79899 h 719091"/>
                <a:gd name="connsiteX0" fmla="*/ 0 w 1118587"/>
                <a:gd name="connsiteY0" fmla="*/ 79899 h 621437"/>
                <a:gd name="connsiteX1" fmla="*/ 550416 w 1118587"/>
                <a:gd name="connsiteY1" fmla="*/ 79899 h 621437"/>
                <a:gd name="connsiteX2" fmla="*/ 541538 w 1118587"/>
                <a:gd name="connsiteY2" fmla="*/ 0 h 621437"/>
                <a:gd name="connsiteX3" fmla="*/ 710214 w 1118587"/>
                <a:gd name="connsiteY3" fmla="*/ 0 h 621437"/>
                <a:gd name="connsiteX4" fmla="*/ 834501 w 1118587"/>
                <a:gd name="connsiteY4" fmla="*/ 266330 h 621437"/>
                <a:gd name="connsiteX5" fmla="*/ 1118587 w 1118587"/>
                <a:gd name="connsiteY5" fmla="*/ 408373 h 621437"/>
                <a:gd name="connsiteX6" fmla="*/ 1100831 w 1118587"/>
                <a:gd name="connsiteY6" fmla="*/ 532661 h 621437"/>
                <a:gd name="connsiteX7" fmla="*/ 834500 w 1118587"/>
                <a:gd name="connsiteY7" fmla="*/ 532660 h 621437"/>
                <a:gd name="connsiteX8" fmla="*/ 834501 w 1118587"/>
                <a:gd name="connsiteY8" fmla="*/ 621437 h 621437"/>
                <a:gd name="connsiteX9" fmla="*/ 106533 w 1118587"/>
                <a:gd name="connsiteY9" fmla="*/ 585926 h 621437"/>
                <a:gd name="connsiteX10" fmla="*/ 0 w 1118587"/>
                <a:gd name="connsiteY10" fmla="*/ 79899 h 621437"/>
                <a:gd name="connsiteX0" fmla="*/ 0 w 1118587"/>
                <a:gd name="connsiteY0" fmla="*/ 79899 h 621437"/>
                <a:gd name="connsiteX1" fmla="*/ 550416 w 1118587"/>
                <a:gd name="connsiteY1" fmla="*/ 79899 h 621437"/>
                <a:gd name="connsiteX2" fmla="*/ 541538 w 1118587"/>
                <a:gd name="connsiteY2" fmla="*/ 0 h 621437"/>
                <a:gd name="connsiteX3" fmla="*/ 710214 w 1118587"/>
                <a:gd name="connsiteY3" fmla="*/ 0 h 621437"/>
                <a:gd name="connsiteX4" fmla="*/ 834501 w 1118587"/>
                <a:gd name="connsiteY4" fmla="*/ 266330 h 621437"/>
                <a:gd name="connsiteX5" fmla="*/ 1118587 w 1118587"/>
                <a:gd name="connsiteY5" fmla="*/ 408373 h 621437"/>
                <a:gd name="connsiteX6" fmla="*/ 1100831 w 1118587"/>
                <a:gd name="connsiteY6" fmla="*/ 532661 h 621437"/>
                <a:gd name="connsiteX7" fmla="*/ 834500 w 1118587"/>
                <a:gd name="connsiteY7" fmla="*/ 532660 h 621437"/>
                <a:gd name="connsiteX8" fmla="*/ 887767 w 1118587"/>
                <a:gd name="connsiteY8" fmla="*/ 621437 h 621437"/>
                <a:gd name="connsiteX9" fmla="*/ 106533 w 1118587"/>
                <a:gd name="connsiteY9" fmla="*/ 585926 h 621437"/>
                <a:gd name="connsiteX10" fmla="*/ 0 w 1118587"/>
                <a:gd name="connsiteY10" fmla="*/ 79899 h 621437"/>
                <a:gd name="connsiteX0" fmla="*/ 0 w 1118587"/>
                <a:gd name="connsiteY0" fmla="*/ 79899 h 621437"/>
                <a:gd name="connsiteX1" fmla="*/ 550416 w 1118587"/>
                <a:gd name="connsiteY1" fmla="*/ 79899 h 621437"/>
                <a:gd name="connsiteX2" fmla="*/ 541538 w 1118587"/>
                <a:gd name="connsiteY2" fmla="*/ 0 h 621437"/>
                <a:gd name="connsiteX3" fmla="*/ 710214 w 1118587"/>
                <a:gd name="connsiteY3" fmla="*/ 0 h 621437"/>
                <a:gd name="connsiteX4" fmla="*/ 834501 w 1118587"/>
                <a:gd name="connsiteY4" fmla="*/ 266330 h 621437"/>
                <a:gd name="connsiteX5" fmla="*/ 1118587 w 1118587"/>
                <a:gd name="connsiteY5" fmla="*/ 408373 h 621437"/>
                <a:gd name="connsiteX6" fmla="*/ 1100831 w 1118587"/>
                <a:gd name="connsiteY6" fmla="*/ 532661 h 621437"/>
                <a:gd name="connsiteX7" fmla="*/ 887766 w 1118587"/>
                <a:gd name="connsiteY7" fmla="*/ 523783 h 621437"/>
                <a:gd name="connsiteX8" fmla="*/ 887767 w 1118587"/>
                <a:gd name="connsiteY8" fmla="*/ 621437 h 621437"/>
                <a:gd name="connsiteX9" fmla="*/ 106533 w 1118587"/>
                <a:gd name="connsiteY9" fmla="*/ 585926 h 621437"/>
                <a:gd name="connsiteX10" fmla="*/ 0 w 1118587"/>
                <a:gd name="connsiteY10" fmla="*/ 79899 h 621437"/>
                <a:gd name="connsiteX0" fmla="*/ 0 w 1065321"/>
                <a:gd name="connsiteY0" fmla="*/ 71021 h 621437"/>
                <a:gd name="connsiteX1" fmla="*/ 497150 w 1065321"/>
                <a:gd name="connsiteY1" fmla="*/ 79899 h 621437"/>
                <a:gd name="connsiteX2" fmla="*/ 488272 w 1065321"/>
                <a:gd name="connsiteY2" fmla="*/ 0 h 621437"/>
                <a:gd name="connsiteX3" fmla="*/ 656948 w 1065321"/>
                <a:gd name="connsiteY3" fmla="*/ 0 h 621437"/>
                <a:gd name="connsiteX4" fmla="*/ 781235 w 1065321"/>
                <a:gd name="connsiteY4" fmla="*/ 266330 h 621437"/>
                <a:gd name="connsiteX5" fmla="*/ 1065321 w 1065321"/>
                <a:gd name="connsiteY5" fmla="*/ 408373 h 621437"/>
                <a:gd name="connsiteX6" fmla="*/ 1047565 w 1065321"/>
                <a:gd name="connsiteY6" fmla="*/ 532661 h 621437"/>
                <a:gd name="connsiteX7" fmla="*/ 834500 w 1065321"/>
                <a:gd name="connsiteY7" fmla="*/ 523783 h 621437"/>
                <a:gd name="connsiteX8" fmla="*/ 834501 w 1065321"/>
                <a:gd name="connsiteY8" fmla="*/ 621437 h 621437"/>
                <a:gd name="connsiteX9" fmla="*/ 53267 w 1065321"/>
                <a:gd name="connsiteY9" fmla="*/ 585926 h 621437"/>
                <a:gd name="connsiteX10" fmla="*/ 0 w 1065321"/>
                <a:gd name="connsiteY10" fmla="*/ 71021 h 621437"/>
                <a:gd name="connsiteX0" fmla="*/ 0 w 1020933"/>
                <a:gd name="connsiteY0" fmla="*/ 71021 h 621437"/>
                <a:gd name="connsiteX1" fmla="*/ 452762 w 1020933"/>
                <a:gd name="connsiteY1" fmla="*/ 79899 h 621437"/>
                <a:gd name="connsiteX2" fmla="*/ 443884 w 1020933"/>
                <a:gd name="connsiteY2" fmla="*/ 0 h 621437"/>
                <a:gd name="connsiteX3" fmla="*/ 612560 w 1020933"/>
                <a:gd name="connsiteY3" fmla="*/ 0 h 621437"/>
                <a:gd name="connsiteX4" fmla="*/ 736847 w 1020933"/>
                <a:gd name="connsiteY4" fmla="*/ 266330 h 621437"/>
                <a:gd name="connsiteX5" fmla="*/ 1020933 w 1020933"/>
                <a:gd name="connsiteY5" fmla="*/ 408373 h 621437"/>
                <a:gd name="connsiteX6" fmla="*/ 1003177 w 1020933"/>
                <a:gd name="connsiteY6" fmla="*/ 532661 h 621437"/>
                <a:gd name="connsiteX7" fmla="*/ 790112 w 1020933"/>
                <a:gd name="connsiteY7" fmla="*/ 523783 h 621437"/>
                <a:gd name="connsiteX8" fmla="*/ 790113 w 1020933"/>
                <a:gd name="connsiteY8" fmla="*/ 621437 h 621437"/>
                <a:gd name="connsiteX9" fmla="*/ 8879 w 1020933"/>
                <a:gd name="connsiteY9" fmla="*/ 585926 h 621437"/>
                <a:gd name="connsiteX10" fmla="*/ 0 w 1020933"/>
                <a:gd name="connsiteY10" fmla="*/ 71021 h 62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0933" h="621437">
                  <a:moveTo>
                    <a:pt x="0" y="71021"/>
                  </a:moveTo>
                  <a:lnTo>
                    <a:pt x="452762" y="79899"/>
                  </a:lnTo>
                  <a:lnTo>
                    <a:pt x="443884" y="0"/>
                  </a:lnTo>
                  <a:lnTo>
                    <a:pt x="612560" y="0"/>
                  </a:lnTo>
                  <a:lnTo>
                    <a:pt x="736847" y="266330"/>
                  </a:lnTo>
                  <a:lnTo>
                    <a:pt x="1020933" y="408373"/>
                  </a:lnTo>
                  <a:lnTo>
                    <a:pt x="1003177" y="532661"/>
                  </a:lnTo>
                  <a:lnTo>
                    <a:pt x="790112" y="523783"/>
                  </a:lnTo>
                  <a:cubicBezTo>
                    <a:pt x="790112" y="553375"/>
                    <a:pt x="790113" y="591845"/>
                    <a:pt x="790113" y="621437"/>
                  </a:cubicBezTo>
                  <a:lnTo>
                    <a:pt x="8879" y="585926"/>
                  </a:lnTo>
                  <a:lnTo>
                    <a:pt x="0" y="71021"/>
                  </a:lnTo>
                  <a:close/>
                </a:path>
              </a:pathLst>
            </a:custGeom>
            <a:solidFill>
              <a:srgbClr val="0858F8">
                <a:alpha val="30000"/>
              </a:srgbClr>
            </a:solidFill>
            <a:ln w="19050">
              <a:solidFill>
                <a:srgbClr val="0858F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63806" y="4900474"/>
              <a:ext cx="620998" cy="1043126"/>
            </a:xfrm>
            <a:prstGeom prst="rect">
              <a:avLst/>
            </a:prstGeom>
            <a:solidFill>
              <a:srgbClr val="9933FF">
                <a:alpha val="29804"/>
              </a:srgbClr>
            </a:solidFill>
            <a:ln w="19050">
              <a:solidFill>
                <a:srgbClr val="9933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4986796" y="4999223"/>
              <a:ext cx="738215" cy="387798"/>
            </a:xfrm>
            <a:prstGeom prst="rect">
              <a:avLst/>
            </a:prstGeom>
            <a:solidFill>
              <a:schemeClr val="tx1"/>
            </a:solidFill>
          </p:spPr>
          <p:txBody>
            <a:bodyPr wrap="none" lIns="9144" tIns="9144" rIns="9144" bIns="9144" rtlCol="0">
              <a:spAutoFit/>
            </a:bodyPr>
            <a:lstStyle/>
            <a:p>
              <a:pPr algn="ctr"/>
              <a:r>
                <a:rPr lang="en-US" sz="800" dirty="0">
                  <a:solidFill>
                    <a:schemeClr val="bg1"/>
                  </a:solidFill>
                </a:rPr>
                <a:t>ConocoPhillips</a:t>
              </a:r>
            </a:p>
            <a:p>
              <a:pPr algn="ctr"/>
              <a:r>
                <a:rPr lang="en-US" sz="800" dirty="0">
                  <a:solidFill>
                    <a:schemeClr val="bg1"/>
                  </a:solidFill>
                </a:rPr>
                <a:t>Empire</a:t>
              </a:r>
            </a:p>
            <a:p>
              <a:pPr algn="ctr"/>
              <a:r>
                <a:rPr lang="en-US" sz="800" dirty="0">
                  <a:solidFill>
                    <a:schemeClr val="bg1"/>
                  </a:solidFill>
                </a:rPr>
                <a:t>(requested)</a:t>
              </a:r>
            </a:p>
          </p:txBody>
        </p:sp>
        <p:sp>
          <p:nvSpPr>
            <p:cNvPr id="54" name="TextBox 53"/>
            <p:cNvSpPr txBox="1"/>
            <p:nvPr/>
          </p:nvSpPr>
          <p:spPr>
            <a:xfrm>
              <a:off x="1393472" y="5632357"/>
              <a:ext cx="848822" cy="387798"/>
            </a:xfrm>
            <a:prstGeom prst="rect">
              <a:avLst/>
            </a:prstGeom>
            <a:solidFill>
              <a:schemeClr val="tx1"/>
            </a:solidFill>
          </p:spPr>
          <p:txBody>
            <a:bodyPr wrap="none" lIns="9144" tIns="9144" rIns="9144" bIns="9144" rtlCol="0">
              <a:spAutoFit/>
            </a:bodyPr>
            <a:lstStyle/>
            <a:p>
              <a:pPr algn="ctr"/>
              <a:r>
                <a:rPr lang="en-US" sz="800" dirty="0">
                  <a:solidFill>
                    <a:schemeClr val="bg1"/>
                  </a:solidFill>
                </a:rPr>
                <a:t>Chevron</a:t>
              </a:r>
            </a:p>
            <a:p>
              <a:pPr algn="ctr"/>
              <a:r>
                <a:rPr lang="en-US" sz="800" dirty="0">
                  <a:solidFill>
                    <a:schemeClr val="bg1"/>
                  </a:solidFill>
                </a:rPr>
                <a:t>Terrebonne Bay</a:t>
              </a:r>
            </a:p>
            <a:p>
              <a:pPr algn="ctr"/>
              <a:r>
                <a:rPr lang="en-US" sz="800" dirty="0">
                  <a:solidFill>
                    <a:schemeClr val="bg1"/>
                  </a:solidFill>
                </a:rPr>
                <a:t>UNO (committed)</a:t>
              </a:r>
            </a:p>
          </p:txBody>
        </p:sp>
      </p:grpSp>
      <p:grpSp>
        <p:nvGrpSpPr>
          <p:cNvPr id="13" name="Group 12"/>
          <p:cNvGrpSpPr/>
          <p:nvPr/>
        </p:nvGrpSpPr>
        <p:grpSpPr>
          <a:xfrm>
            <a:off x="1451512" y="3765542"/>
            <a:ext cx="1544530" cy="1026897"/>
            <a:chOff x="1451512" y="3765542"/>
            <a:chExt cx="1544530" cy="1026897"/>
          </a:xfrm>
        </p:grpSpPr>
        <p:sp>
          <p:nvSpPr>
            <p:cNvPr id="6" name="Freeform 5"/>
            <p:cNvSpPr/>
            <p:nvPr/>
          </p:nvSpPr>
          <p:spPr>
            <a:xfrm>
              <a:off x="1893300" y="4117504"/>
              <a:ext cx="1102742" cy="674935"/>
            </a:xfrm>
            <a:custGeom>
              <a:avLst/>
              <a:gdLst>
                <a:gd name="connsiteX0" fmla="*/ 1083076 w 1384916"/>
                <a:gd name="connsiteY0" fmla="*/ 97655 h 745724"/>
                <a:gd name="connsiteX1" fmla="*/ 923278 w 1384916"/>
                <a:gd name="connsiteY1" fmla="*/ 0 h 745724"/>
                <a:gd name="connsiteX2" fmla="*/ 381740 w 1384916"/>
                <a:gd name="connsiteY2" fmla="*/ 17756 h 745724"/>
                <a:gd name="connsiteX3" fmla="*/ 346229 w 1384916"/>
                <a:gd name="connsiteY3" fmla="*/ 257453 h 745724"/>
                <a:gd name="connsiteX4" fmla="*/ 0 w 1384916"/>
                <a:gd name="connsiteY4" fmla="*/ 266330 h 745724"/>
                <a:gd name="connsiteX5" fmla="*/ 17755 w 1384916"/>
                <a:gd name="connsiteY5" fmla="*/ 568171 h 745724"/>
                <a:gd name="connsiteX6" fmla="*/ 186431 w 1384916"/>
                <a:gd name="connsiteY6" fmla="*/ 745724 h 745724"/>
                <a:gd name="connsiteX7" fmla="*/ 656948 w 1384916"/>
                <a:gd name="connsiteY7" fmla="*/ 736847 h 745724"/>
                <a:gd name="connsiteX8" fmla="*/ 639192 w 1384916"/>
                <a:gd name="connsiteY8" fmla="*/ 532660 h 745724"/>
                <a:gd name="connsiteX9" fmla="*/ 1384916 w 1384916"/>
                <a:gd name="connsiteY9" fmla="*/ 550416 h 745724"/>
                <a:gd name="connsiteX10" fmla="*/ 1322773 w 1384916"/>
                <a:gd name="connsiteY10" fmla="*/ 124288 h 745724"/>
                <a:gd name="connsiteX11" fmla="*/ 1038687 w 1384916"/>
                <a:gd name="connsiteY11" fmla="*/ 71022 h 745724"/>
                <a:gd name="connsiteX0" fmla="*/ 1083117 w 1384957"/>
                <a:gd name="connsiteY0" fmla="*/ 97655 h 745724"/>
                <a:gd name="connsiteX1" fmla="*/ 923319 w 1384957"/>
                <a:gd name="connsiteY1" fmla="*/ 0 h 745724"/>
                <a:gd name="connsiteX2" fmla="*/ 381781 w 1384957"/>
                <a:gd name="connsiteY2" fmla="*/ 17756 h 745724"/>
                <a:gd name="connsiteX3" fmla="*/ 346270 w 1384957"/>
                <a:gd name="connsiteY3" fmla="*/ 257453 h 745724"/>
                <a:gd name="connsiteX4" fmla="*/ 41 w 1384957"/>
                <a:gd name="connsiteY4" fmla="*/ 266330 h 745724"/>
                <a:gd name="connsiteX5" fmla="*/ 3301 w 1384957"/>
                <a:gd name="connsiteY5" fmla="*/ 342577 h 745724"/>
                <a:gd name="connsiteX6" fmla="*/ 17796 w 1384957"/>
                <a:gd name="connsiteY6" fmla="*/ 568171 h 745724"/>
                <a:gd name="connsiteX7" fmla="*/ 186472 w 1384957"/>
                <a:gd name="connsiteY7" fmla="*/ 745724 h 745724"/>
                <a:gd name="connsiteX8" fmla="*/ 656989 w 1384957"/>
                <a:gd name="connsiteY8" fmla="*/ 736847 h 745724"/>
                <a:gd name="connsiteX9" fmla="*/ 639233 w 1384957"/>
                <a:gd name="connsiteY9" fmla="*/ 532660 h 745724"/>
                <a:gd name="connsiteX10" fmla="*/ 1384957 w 1384957"/>
                <a:gd name="connsiteY10" fmla="*/ 550416 h 745724"/>
                <a:gd name="connsiteX11" fmla="*/ 1322814 w 1384957"/>
                <a:gd name="connsiteY11" fmla="*/ 124288 h 745724"/>
                <a:gd name="connsiteX12" fmla="*/ 1038728 w 1384957"/>
                <a:gd name="connsiteY12" fmla="*/ 71022 h 745724"/>
                <a:gd name="connsiteX0" fmla="*/ 1109785 w 1411625"/>
                <a:gd name="connsiteY0" fmla="*/ 97655 h 745724"/>
                <a:gd name="connsiteX1" fmla="*/ 949987 w 1411625"/>
                <a:gd name="connsiteY1" fmla="*/ 0 h 745724"/>
                <a:gd name="connsiteX2" fmla="*/ 408449 w 1411625"/>
                <a:gd name="connsiteY2" fmla="*/ 17756 h 745724"/>
                <a:gd name="connsiteX3" fmla="*/ 372938 w 1411625"/>
                <a:gd name="connsiteY3" fmla="*/ 257453 h 745724"/>
                <a:gd name="connsiteX4" fmla="*/ 26709 w 1411625"/>
                <a:gd name="connsiteY4" fmla="*/ 266330 h 745724"/>
                <a:gd name="connsiteX5" fmla="*/ 44464 w 1411625"/>
                <a:gd name="connsiteY5" fmla="*/ 568171 h 745724"/>
                <a:gd name="connsiteX6" fmla="*/ 213140 w 1411625"/>
                <a:gd name="connsiteY6" fmla="*/ 745724 h 745724"/>
                <a:gd name="connsiteX7" fmla="*/ 683657 w 1411625"/>
                <a:gd name="connsiteY7" fmla="*/ 736847 h 745724"/>
                <a:gd name="connsiteX8" fmla="*/ 665901 w 1411625"/>
                <a:gd name="connsiteY8" fmla="*/ 532660 h 745724"/>
                <a:gd name="connsiteX9" fmla="*/ 1411625 w 1411625"/>
                <a:gd name="connsiteY9" fmla="*/ 550416 h 745724"/>
                <a:gd name="connsiteX10" fmla="*/ 1349482 w 1411625"/>
                <a:gd name="connsiteY10" fmla="*/ 124288 h 745724"/>
                <a:gd name="connsiteX11" fmla="*/ 1065396 w 1411625"/>
                <a:gd name="connsiteY11" fmla="*/ 71022 h 745724"/>
                <a:gd name="connsiteX0" fmla="*/ 1071978 w 1373818"/>
                <a:gd name="connsiteY0" fmla="*/ 97655 h 745724"/>
                <a:gd name="connsiteX1" fmla="*/ 912180 w 1373818"/>
                <a:gd name="connsiteY1" fmla="*/ 0 h 745724"/>
                <a:gd name="connsiteX2" fmla="*/ 370642 w 1373818"/>
                <a:gd name="connsiteY2" fmla="*/ 17756 h 745724"/>
                <a:gd name="connsiteX3" fmla="*/ 335131 w 1373818"/>
                <a:gd name="connsiteY3" fmla="*/ 257453 h 745724"/>
                <a:gd name="connsiteX4" fmla="*/ 115109 w 1373818"/>
                <a:gd name="connsiteY4" fmla="*/ 268712 h 745724"/>
                <a:gd name="connsiteX5" fmla="*/ 6657 w 1373818"/>
                <a:gd name="connsiteY5" fmla="*/ 568171 h 745724"/>
                <a:gd name="connsiteX6" fmla="*/ 175333 w 1373818"/>
                <a:gd name="connsiteY6" fmla="*/ 745724 h 745724"/>
                <a:gd name="connsiteX7" fmla="*/ 645850 w 1373818"/>
                <a:gd name="connsiteY7" fmla="*/ 736847 h 745724"/>
                <a:gd name="connsiteX8" fmla="*/ 628094 w 1373818"/>
                <a:gd name="connsiteY8" fmla="*/ 532660 h 745724"/>
                <a:gd name="connsiteX9" fmla="*/ 1373818 w 1373818"/>
                <a:gd name="connsiteY9" fmla="*/ 550416 h 745724"/>
                <a:gd name="connsiteX10" fmla="*/ 1311675 w 1373818"/>
                <a:gd name="connsiteY10" fmla="*/ 124288 h 745724"/>
                <a:gd name="connsiteX11" fmla="*/ 1027589 w 1373818"/>
                <a:gd name="connsiteY11" fmla="*/ 71022 h 745724"/>
                <a:gd name="connsiteX0" fmla="*/ 1069835 w 1371675"/>
                <a:gd name="connsiteY0" fmla="*/ 97655 h 745724"/>
                <a:gd name="connsiteX1" fmla="*/ 910037 w 1371675"/>
                <a:gd name="connsiteY1" fmla="*/ 0 h 745724"/>
                <a:gd name="connsiteX2" fmla="*/ 368499 w 1371675"/>
                <a:gd name="connsiteY2" fmla="*/ 17756 h 745724"/>
                <a:gd name="connsiteX3" fmla="*/ 332988 w 1371675"/>
                <a:gd name="connsiteY3" fmla="*/ 257453 h 745724"/>
                <a:gd name="connsiteX4" fmla="*/ 112966 w 1371675"/>
                <a:gd name="connsiteY4" fmla="*/ 268712 h 745724"/>
                <a:gd name="connsiteX5" fmla="*/ 4514 w 1371675"/>
                <a:gd name="connsiteY5" fmla="*/ 568171 h 745724"/>
                <a:gd name="connsiteX6" fmla="*/ 173190 w 1371675"/>
                <a:gd name="connsiteY6" fmla="*/ 745724 h 745724"/>
                <a:gd name="connsiteX7" fmla="*/ 643707 w 1371675"/>
                <a:gd name="connsiteY7" fmla="*/ 736847 h 745724"/>
                <a:gd name="connsiteX8" fmla="*/ 625951 w 1371675"/>
                <a:gd name="connsiteY8" fmla="*/ 532660 h 745724"/>
                <a:gd name="connsiteX9" fmla="*/ 1371675 w 1371675"/>
                <a:gd name="connsiteY9" fmla="*/ 550416 h 745724"/>
                <a:gd name="connsiteX10" fmla="*/ 1309532 w 1371675"/>
                <a:gd name="connsiteY10" fmla="*/ 124288 h 745724"/>
                <a:gd name="connsiteX11" fmla="*/ 1025446 w 1371675"/>
                <a:gd name="connsiteY11" fmla="*/ 71022 h 745724"/>
                <a:gd name="connsiteX0" fmla="*/ 977222 w 1279062"/>
                <a:gd name="connsiteY0" fmla="*/ 97655 h 745724"/>
                <a:gd name="connsiteX1" fmla="*/ 817424 w 1279062"/>
                <a:gd name="connsiteY1" fmla="*/ 0 h 745724"/>
                <a:gd name="connsiteX2" fmla="*/ 275886 w 1279062"/>
                <a:gd name="connsiteY2" fmla="*/ 17756 h 745724"/>
                <a:gd name="connsiteX3" fmla="*/ 240375 w 1279062"/>
                <a:gd name="connsiteY3" fmla="*/ 257453 h 745724"/>
                <a:gd name="connsiteX4" fmla="*/ 20353 w 1279062"/>
                <a:gd name="connsiteY4" fmla="*/ 268712 h 745724"/>
                <a:gd name="connsiteX5" fmla="*/ 11913 w 1279062"/>
                <a:gd name="connsiteY5" fmla="*/ 577696 h 745724"/>
                <a:gd name="connsiteX6" fmla="*/ 80577 w 1279062"/>
                <a:gd name="connsiteY6" fmla="*/ 745724 h 745724"/>
                <a:gd name="connsiteX7" fmla="*/ 551094 w 1279062"/>
                <a:gd name="connsiteY7" fmla="*/ 736847 h 745724"/>
                <a:gd name="connsiteX8" fmla="*/ 533338 w 1279062"/>
                <a:gd name="connsiteY8" fmla="*/ 532660 h 745724"/>
                <a:gd name="connsiteX9" fmla="*/ 1279062 w 1279062"/>
                <a:gd name="connsiteY9" fmla="*/ 550416 h 745724"/>
                <a:gd name="connsiteX10" fmla="*/ 1216919 w 1279062"/>
                <a:gd name="connsiteY10" fmla="*/ 124288 h 745724"/>
                <a:gd name="connsiteX11" fmla="*/ 932833 w 1279062"/>
                <a:gd name="connsiteY11" fmla="*/ 71022 h 745724"/>
                <a:gd name="connsiteX0" fmla="*/ 965311 w 1267151"/>
                <a:gd name="connsiteY0" fmla="*/ 97655 h 745724"/>
                <a:gd name="connsiteX1" fmla="*/ 805513 w 1267151"/>
                <a:gd name="connsiteY1" fmla="*/ 0 h 745724"/>
                <a:gd name="connsiteX2" fmla="*/ 263975 w 1267151"/>
                <a:gd name="connsiteY2" fmla="*/ 17756 h 745724"/>
                <a:gd name="connsiteX3" fmla="*/ 228464 w 1267151"/>
                <a:gd name="connsiteY3" fmla="*/ 257453 h 745724"/>
                <a:gd name="connsiteX4" fmla="*/ 8442 w 1267151"/>
                <a:gd name="connsiteY4" fmla="*/ 268712 h 745724"/>
                <a:gd name="connsiteX5" fmla="*/ 2 w 1267151"/>
                <a:gd name="connsiteY5" fmla="*/ 577696 h 745724"/>
                <a:gd name="connsiteX6" fmla="*/ 68666 w 1267151"/>
                <a:gd name="connsiteY6" fmla="*/ 745724 h 745724"/>
                <a:gd name="connsiteX7" fmla="*/ 539183 w 1267151"/>
                <a:gd name="connsiteY7" fmla="*/ 736847 h 745724"/>
                <a:gd name="connsiteX8" fmla="*/ 521427 w 1267151"/>
                <a:gd name="connsiteY8" fmla="*/ 532660 h 745724"/>
                <a:gd name="connsiteX9" fmla="*/ 1267151 w 1267151"/>
                <a:gd name="connsiteY9" fmla="*/ 550416 h 745724"/>
                <a:gd name="connsiteX10" fmla="*/ 1205008 w 1267151"/>
                <a:gd name="connsiteY10" fmla="*/ 124288 h 745724"/>
                <a:gd name="connsiteX11" fmla="*/ 920922 w 1267151"/>
                <a:gd name="connsiteY11" fmla="*/ 71022 h 745724"/>
                <a:gd name="connsiteX0" fmla="*/ 965311 w 1267151"/>
                <a:gd name="connsiteY0" fmla="*/ 97655 h 736847"/>
                <a:gd name="connsiteX1" fmla="*/ 805513 w 1267151"/>
                <a:gd name="connsiteY1" fmla="*/ 0 h 736847"/>
                <a:gd name="connsiteX2" fmla="*/ 263975 w 1267151"/>
                <a:gd name="connsiteY2" fmla="*/ 17756 h 736847"/>
                <a:gd name="connsiteX3" fmla="*/ 228464 w 1267151"/>
                <a:gd name="connsiteY3" fmla="*/ 257453 h 736847"/>
                <a:gd name="connsiteX4" fmla="*/ 8442 w 1267151"/>
                <a:gd name="connsiteY4" fmla="*/ 268712 h 736847"/>
                <a:gd name="connsiteX5" fmla="*/ 2 w 1267151"/>
                <a:gd name="connsiteY5" fmla="*/ 577696 h 736847"/>
                <a:gd name="connsiteX6" fmla="*/ 56760 w 1267151"/>
                <a:gd name="connsiteY6" fmla="*/ 679049 h 736847"/>
                <a:gd name="connsiteX7" fmla="*/ 539183 w 1267151"/>
                <a:gd name="connsiteY7" fmla="*/ 736847 h 736847"/>
                <a:gd name="connsiteX8" fmla="*/ 521427 w 1267151"/>
                <a:gd name="connsiteY8" fmla="*/ 532660 h 736847"/>
                <a:gd name="connsiteX9" fmla="*/ 1267151 w 1267151"/>
                <a:gd name="connsiteY9" fmla="*/ 550416 h 736847"/>
                <a:gd name="connsiteX10" fmla="*/ 1205008 w 1267151"/>
                <a:gd name="connsiteY10" fmla="*/ 124288 h 736847"/>
                <a:gd name="connsiteX11" fmla="*/ 920922 w 1267151"/>
                <a:gd name="connsiteY11" fmla="*/ 71022 h 736847"/>
                <a:gd name="connsiteX0" fmla="*/ 965311 w 1267151"/>
                <a:gd name="connsiteY0" fmla="*/ 97655 h 682079"/>
                <a:gd name="connsiteX1" fmla="*/ 805513 w 1267151"/>
                <a:gd name="connsiteY1" fmla="*/ 0 h 682079"/>
                <a:gd name="connsiteX2" fmla="*/ 263975 w 1267151"/>
                <a:gd name="connsiteY2" fmla="*/ 17756 h 682079"/>
                <a:gd name="connsiteX3" fmla="*/ 228464 w 1267151"/>
                <a:gd name="connsiteY3" fmla="*/ 257453 h 682079"/>
                <a:gd name="connsiteX4" fmla="*/ 8442 w 1267151"/>
                <a:gd name="connsiteY4" fmla="*/ 268712 h 682079"/>
                <a:gd name="connsiteX5" fmla="*/ 2 w 1267151"/>
                <a:gd name="connsiteY5" fmla="*/ 577696 h 682079"/>
                <a:gd name="connsiteX6" fmla="*/ 56760 w 1267151"/>
                <a:gd name="connsiteY6" fmla="*/ 679049 h 682079"/>
                <a:gd name="connsiteX7" fmla="*/ 570139 w 1267151"/>
                <a:gd name="connsiteY7" fmla="*/ 682079 h 682079"/>
                <a:gd name="connsiteX8" fmla="*/ 521427 w 1267151"/>
                <a:gd name="connsiteY8" fmla="*/ 532660 h 682079"/>
                <a:gd name="connsiteX9" fmla="*/ 1267151 w 1267151"/>
                <a:gd name="connsiteY9" fmla="*/ 550416 h 682079"/>
                <a:gd name="connsiteX10" fmla="*/ 1205008 w 1267151"/>
                <a:gd name="connsiteY10" fmla="*/ 124288 h 682079"/>
                <a:gd name="connsiteX11" fmla="*/ 920922 w 1267151"/>
                <a:gd name="connsiteY11" fmla="*/ 71022 h 682079"/>
                <a:gd name="connsiteX0" fmla="*/ 965311 w 1267151"/>
                <a:gd name="connsiteY0" fmla="*/ 97655 h 682079"/>
                <a:gd name="connsiteX1" fmla="*/ 805513 w 1267151"/>
                <a:gd name="connsiteY1" fmla="*/ 0 h 682079"/>
                <a:gd name="connsiteX2" fmla="*/ 263975 w 1267151"/>
                <a:gd name="connsiteY2" fmla="*/ 17756 h 682079"/>
                <a:gd name="connsiteX3" fmla="*/ 228464 w 1267151"/>
                <a:gd name="connsiteY3" fmla="*/ 257453 h 682079"/>
                <a:gd name="connsiteX4" fmla="*/ 8442 w 1267151"/>
                <a:gd name="connsiteY4" fmla="*/ 268712 h 682079"/>
                <a:gd name="connsiteX5" fmla="*/ 2 w 1267151"/>
                <a:gd name="connsiteY5" fmla="*/ 577696 h 682079"/>
                <a:gd name="connsiteX6" fmla="*/ 56760 w 1267151"/>
                <a:gd name="connsiteY6" fmla="*/ 679049 h 682079"/>
                <a:gd name="connsiteX7" fmla="*/ 570139 w 1267151"/>
                <a:gd name="connsiteY7" fmla="*/ 682079 h 682079"/>
                <a:gd name="connsiteX8" fmla="*/ 566671 w 1267151"/>
                <a:gd name="connsiteY8" fmla="*/ 544566 h 682079"/>
                <a:gd name="connsiteX9" fmla="*/ 1267151 w 1267151"/>
                <a:gd name="connsiteY9" fmla="*/ 550416 h 682079"/>
                <a:gd name="connsiteX10" fmla="*/ 1205008 w 1267151"/>
                <a:gd name="connsiteY10" fmla="*/ 124288 h 682079"/>
                <a:gd name="connsiteX11" fmla="*/ 920922 w 1267151"/>
                <a:gd name="connsiteY11" fmla="*/ 71022 h 682079"/>
                <a:gd name="connsiteX0" fmla="*/ 965311 w 1205008"/>
                <a:gd name="connsiteY0" fmla="*/ 97655 h 682079"/>
                <a:gd name="connsiteX1" fmla="*/ 805513 w 1205008"/>
                <a:gd name="connsiteY1" fmla="*/ 0 h 682079"/>
                <a:gd name="connsiteX2" fmla="*/ 263975 w 1205008"/>
                <a:gd name="connsiteY2" fmla="*/ 17756 h 682079"/>
                <a:gd name="connsiteX3" fmla="*/ 228464 w 1205008"/>
                <a:gd name="connsiteY3" fmla="*/ 257453 h 682079"/>
                <a:gd name="connsiteX4" fmla="*/ 8442 w 1205008"/>
                <a:gd name="connsiteY4" fmla="*/ 268712 h 682079"/>
                <a:gd name="connsiteX5" fmla="*/ 2 w 1205008"/>
                <a:gd name="connsiteY5" fmla="*/ 577696 h 682079"/>
                <a:gd name="connsiteX6" fmla="*/ 56760 w 1205008"/>
                <a:gd name="connsiteY6" fmla="*/ 679049 h 682079"/>
                <a:gd name="connsiteX7" fmla="*/ 570139 w 1205008"/>
                <a:gd name="connsiteY7" fmla="*/ 682079 h 682079"/>
                <a:gd name="connsiteX8" fmla="*/ 566671 w 1205008"/>
                <a:gd name="connsiteY8" fmla="*/ 544566 h 682079"/>
                <a:gd name="connsiteX9" fmla="*/ 1002833 w 1205008"/>
                <a:gd name="connsiteY9" fmla="*/ 557560 h 682079"/>
                <a:gd name="connsiteX10" fmla="*/ 1205008 w 1205008"/>
                <a:gd name="connsiteY10" fmla="*/ 124288 h 682079"/>
                <a:gd name="connsiteX11" fmla="*/ 920922 w 1205008"/>
                <a:gd name="connsiteY11" fmla="*/ 71022 h 682079"/>
                <a:gd name="connsiteX0" fmla="*/ 965311 w 1040701"/>
                <a:gd name="connsiteY0" fmla="*/ 97655 h 682079"/>
                <a:gd name="connsiteX1" fmla="*/ 805513 w 1040701"/>
                <a:gd name="connsiteY1" fmla="*/ 0 h 682079"/>
                <a:gd name="connsiteX2" fmla="*/ 263975 w 1040701"/>
                <a:gd name="connsiteY2" fmla="*/ 17756 h 682079"/>
                <a:gd name="connsiteX3" fmla="*/ 228464 w 1040701"/>
                <a:gd name="connsiteY3" fmla="*/ 257453 h 682079"/>
                <a:gd name="connsiteX4" fmla="*/ 8442 w 1040701"/>
                <a:gd name="connsiteY4" fmla="*/ 268712 h 682079"/>
                <a:gd name="connsiteX5" fmla="*/ 2 w 1040701"/>
                <a:gd name="connsiteY5" fmla="*/ 577696 h 682079"/>
                <a:gd name="connsiteX6" fmla="*/ 56760 w 1040701"/>
                <a:gd name="connsiteY6" fmla="*/ 679049 h 682079"/>
                <a:gd name="connsiteX7" fmla="*/ 570139 w 1040701"/>
                <a:gd name="connsiteY7" fmla="*/ 682079 h 682079"/>
                <a:gd name="connsiteX8" fmla="*/ 566671 w 1040701"/>
                <a:gd name="connsiteY8" fmla="*/ 544566 h 682079"/>
                <a:gd name="connsiteX9" fmla="*/ 1002833 w 1040701"/>
                <a:gd name="connsiteY9" fmla="*/ 557560 h 682079"/>
                <a:gd name="connsiteX10" fmla="*/ 1040701 w 1040701"/>
                <a:gd name="connsiteY10" fmla="*/ 129051 h 682079"/>
                <a:gd name="connsiteX11" fmla="*/ 920922 w 1040701"/>
                <a:gd name="connsiteY11" fmla="*/ 71022 h 682079"/>
                <a:gd name="connsiteX0" fmla="*/ 965311 w 1040701"/>
                <a:gd name="connsiteY0" fmla="*/ 90511 h 674935"/>
                <a:gd name="connsiteX1" fmla="*/ 667400 w 1040701"/>
                <a:gd name="connsiteY1" fmla="*/ 0 h 674935"/>
                <a:gd name="connsiteX2" fmla="*/ 263975 w 1040701"/>
                <a:gd name="connsiteY2" fmla="*/ 10612 h 674935"/>
                <a:gd name="connsiteX3" fmla="*/ 228464 w 1040701"/>
                <a:gd name="connsiteY3" fmla="*/ 250309 h 674935"/>
                <a:gd name="connsiteX4" fmla="*/ 8442 w 1040701"/>
                <a:gd name="connsiteY4" fmla="*/ 261568 h 674935"/>
                <a:gd name="connsiteX5" fmla="*/ 2 w 1040701"/>
                <a:gd name="connsiteY5" fmla="*/ 570552 h 674935"/>
                <a:gd name="connsiteX6" fmla="*/ 56760 w 1040701"/>
                <a:gd name="connsiteY6" fmla="*/ 671905 h 674935"/>
                <a:gd name="connsiteX7" fmla="*/ 570139 w 1040701"/>
                <a:gd name="connsiteY7" fmla="*/ 674935 h 674935"/>
                <a:gd name="connsiteX8" fmla="*/ 566671 w 1040701"/>
                <a:gd name="connsiteY8" fmla="*/ 537422 h 674935"/>
                <a:gd name="connsiteX9" fmla="*/ 1002833 w 1040701"/>
                <a:gd name="connsiteY9" fmla="*/ 550416 h 674935"/>
                <a:gd name="connsiteX10" fmla="*/ 1040701 w 1040701"/>
                <a:gd name="connsiteY10" fmla="*/ 121907 h 674935"/>
                <a:gd name="connsiteX11" fmla="*/ 920922 w 1040701"/>
                <a:gd name="connsiteY11" fmla="*/ 63878 h 674935"/>
                <a:gd name="connsiteX0" fmla="*/ 965311 w 1040701"/>
                <a:gd name="connsiteY0" fmla="*/ 90511 h 674935"/>
                <a:gd name="connsiteX1" fmla="*/ 667400 w 1040701"/>
                <a:gd name="connsiteY1" fmla="*/ 0 h 674935"/>
                <a:gd name="connsiteX2" fmla="*/ 263975 w 1040701"/>
                <a:gd name="connsiteY2" fmla="*/ 10612 h 674935"/>
                <a:gd name="connsiteX3" fmla="*/ 228464 w 1040701"/>
                <a:gd name="connsiteY3" fmla="*/ 250309 h 674935"/>
                <a:gd name="connsiteX4" fmla="*/ 8442 w 1040701"/>
                <a:gd name="connsiteY4" fmla="*/ 261568 h 674935"/>
                <a:gd name="connsiteX5" fmla="*/ 2 w 1040701"/>
                <a:gd name="connsiteY5" fmla="*/ 570552 h 674935"/>
                <a:gd name="connsiteX6" fmla="*/ 56760 w 1040701"/>
                <a:gd name="connsiteY6" fmla="*/ 671905 h 674935"/>
                <a:gd name="connsiteX7" fmla="*/ 570139 w 1040701"/>
                <a:gd name="connsiteY7" fmla="*/ 674935 h 674935"/>
                <a:gd name="connsiteX8" fmla="*/ 566671 w 1040701"/>
                <a:gd name="connsiteY8" fmla="*/ 537422 h 674935"/>
                <a:gd name="connsiteX9" fmla="*/ 1002833 w 1040701"/>
                <a:gd name="connsiteY9" fmla="*/ 550416 h 674935"/>
                <a:gd name="connsiteX10" fmla="*/ 1040701 w 1040701"/>
                <a:gd name="connsiteY10" fmla="*/ 121907 h 674935"/>
                <a:gd name="connsiteX0" fmla="*/ 715280 w 1040701"/>
                <a:gd name="connsiteY0" fmla="*/ 64317 h 674935"/>
                <a:gd name="connsiteX1" fmla="*/ 667400 w 1040701"/>
                <a:gd name="connsiteY1" fmla="*/ 0 h 674935"/>
                <a:gd name="connsiteX2" fmla="*/ 263975 w 1040701"/>
                <a:gd name="connsiteY2" fmla="*/ 10612 h 674935"/>
                <a:gd name="connsiteX3" fmla="*/ 228464 w 1040701"/>
                <a:gd name="connsiteY3" fmla="*/ 250309 h 674935"/>
                <a:gd name="connsiteX4" fmla="*/ 8442 w 1040701"/>
                <a:gd name="connsiteY4" fmla="*/ 261568 h 674935"/>
                <a:gd name="connsiteX5" fmla="*/ 2 w 1040701"/>
                <a:gd name="connsiteY5" fmla="*/ 570552 h 674935"/>
                <a:gd name="connsiteX6" fmla="*/ 56760 w 1040701"/>
                <a:gd name="connsiteY6" fmla="*/ 671905 h 674935"/>
                <a:gd name="connsiteX7" fmla="*/ 570139 w 1040701"/>
                <a:gd name="connsiteY7" fmla="*/ 674935 h 674935"/>
                <a:gd name="connsiteX8" fmla="*/ 566671 w 1040701"/>
                <a:gd name="connsiteY8" fmla="*/ 537422 h 674935"/>
                <a:gd name="connsiteX9" fmla="*/ 1002833 w 1040701"/>
                <a:gd name="connsiteY9" fmla="*/ 550416 h 674935"/>
                <a:gd name="connsiteX10" fmla="*/ 1040701 w 1040701"/>
                <a:gd name="connsiteY10" fmla="*/ 121907 h 674935"/>
                <a:gd name="connsiteX0" fmla="*/ 715280 w 1035939"/>
                <a:gd name="connsiteY0" fmla="*/ 64317 h 674935"/>
                <a:gd name="connsiteX1" fmla="*/ 667400 w 1035939"/>
                <a:gd name="connsiteY1" fmla="*/ 0 h 674935"/>
                <a:gd name="connsiteX2" fmla="*/ 263975 w 1035939"/>
                <a:gd name="connsiteY2" fmla="*/ 10612 h 674935"/>
                <a:gd name="connsiteX3" fmla="*/ 228464 w 1035939"/>
                <a:gd name="connsiteY3" fmla="*/ 250309 h 674935"/>
                <a:gd name="connsiteX4" fmla="*/ 8442 w 1035939"/>
                <a:gd name="connsiteY4" fmla="*/ 261568 h 674935"/>
                <a:gd name="connsiteX5" fmla="*/ 2 w 1035939"/>
                <a:gd name="connsiteY5" fmla="*/ 570552 h 674935"/>
                <a:gd name="connsiteX6" fmla="*/ 56760 w 1035939"/>
                <a:gd name="connsiteY6" fmla="*/ 671905 h 674935"/>
                <a:gd name="connsiteX7" fmla="*/ 570139 w 1035939"/>
                <a:gd name="connsiteY7" fmla="*/ 674935 h 674935"/>
                <a:gd name="connsiteX8" fmla="*/ 566671 w 1035939"/>
                <a:gd name="connsiteY8" fmla="*/ 537422 h 674935"/>
                <a:gd name="connsiteX9" fmla="*/ 1002833 w 1035939"/>
                <a:gd name="connsiteY9" fmla="*/ 550416 h 674935"/>
                <a:gd name="connsiteX10" fmla="*/ 1035939 w 1035939"/>
                <a:gd name="connsiteY10" fmla="*/ 76663 h 674935"/>
                <a:gd name="connsiteX0" fmla="*/ 1036749 w 1036749"/>
                <a:gd name="connsiteY0" fmla="*/ 76223 h 674935"/>
                <a:gd name="connsiteX1" fmla="*/ 667400 w 1036749"/>
                <a:gd name="connsiteY1" fmla="*/ 0 h 674935"/>
                <a:gd name="connsiteX2" fmla="*/ 263975 w 1036749"/>
                <a:gd name="connsiteY2" fmla="*/ 10612 h 674935"/>
                <a:gd name="connsiteX3" fmla="*/ 228464 w 1036749"/>
                <a:gd name="connsiteY3" fmla="*/ 250309 h 674935"/>
                <a:gd name="connsiteX4" fmla="*/ 8442 w 1036749"/>
                <a:gd name="connsiteY4" fmla="*/ 261568 h 674935"/>
                <a:gd name="connsiteX5" fmla="*/ 2 w 1036749"/>
                <a:gd name="connsiteY5" fmla="*/ 570552 h 674935"/>
                <a:gd name="connsiteX6" fmla="*/ 56760 w 1036749"/>
                <a:gd name="connsiteY6" fmla="*/ 671905 h 674935"/>
                <a:gd name="connsiteX7" fmla="*/ 570139 w 1036749"/>
                <a:gd name="connsiteY7" fmla="*/ 674935 h 674935"/>
                <a:gd name="connsiteX8" fmla="*/ 566671 w 1036749"/>
                <a:gd name="connsiteY8" fmla="*/ 537422 h 674935"/>
                <a:gd name="connsiteX9" fmla="*/ 1002833 w 1036749"/>
                <a:gd name="connsiteY9" fmla="*/ 550416 h 674935"/>
                <a:gd name="connsiteX10" fmla="*/ 1035939 w 1036749"/>
                <a:gd name="connsiteY10" fmla="*/ 76663 h 674935"/>
                <a:gd name="connsiteX0" fmla="*/ 1036749 w 1036749"/>
                <a:gd name="connsiteY0" fmla="*/ 76223 h 674935"/>
                <a:gd name="connsiteX1" fmla="*/ 709407 w 1036749"/>
                <a:gd name="connsiteY1" fmla="*/ 63971 h 674935"/>
                <a:gd name="connsiteX2" fmla="*/ 667400 w 1036749"/>
                <a:gd name="connsiteY2" fmla="*/ 0 h 674935"/>
                <a:gd name="connsiteX3" fmla="*/ 263975 w 1036749"/>
                <a:gd name="connsiteY3" fmla="*/ 10612 h 674935"/>
                <a:gd name="connsiteX4" fmla="*/ 228464 w 1036749"/>
                <a:gd name="connsiteY4" fmla="*/ 250309 h 674935"/>
                <a:gd name="connsiteX5" fmla="*/ 8442 w 1036749"/>
                <a:gd name="connsiteY5" fmla="*/ 261568 h 674935"/>
                <a:gd name="connsiteX6" fmla="*/ 2 w 1036749"/>
                <a:gd name="connsiteY6" fmla="*/ 570552 h 674935"/>
                <a:gd name="connsiteX7" fmla="*/ 56760 w 1036749"/>
                <a:gd name="connsiteY7" fmla="*/ 671905 h 674935"/>
                <a:gd name="connsiteX8" fmla="*/ 570139 w 1036749"/>
                <a:gd name="connsiteY8" fmla="*/ 674935 h 674935"/>
                <a:gd name="connsiteX9" fmla="*/ 566671 w 1036749"/>
                <a:gd name="connsiteY9" fmla="*/ 537422 h 674935"/>
                <a:gd name="connsiteX10" fmla="*/ 1002833 w 1036749"/>
                <a:gd name="connsiteY10" fmla="*/ 550416 h 674935"/>
                <a:gd name="connsiteX11" fmla="*/ 1035939 w 1036749"/>
                <a:gd name="connsiteY11" fmla="*/ 76663 h 674935"/>
                <a:gd name="connsiteX0" fmla="*/ 1036749 w 1036749"/>
                <a:gd name="connsiteY0" fmla="*/ 76223 h 674935"/>
                <a:gd name="connsiteX1" fmla="*/ 709407 w 1036749"/>
                <a:gd name="connsiteY1" fmla="*/ 63971 h 674935"/>
                <a:gd name="connsiteX2" fmla="*/ 667400 w 1036749"/>
                <a:gd name="connsiteY2" fmla="*/ 0 h 674935"/>
                <a:gd name="connsiteX3" fmla="*/ 263975 w 1036749"/>
                <a:gd name="connsiteY3" fmla="*/ 10612 h 674935"/>
                <a:gd name="connsiteX4" fmla="*/ 228464 w 1036749"/>
                <a:gd name="connsiteY4" fmla="*/ 250309 h 674935"/>
                <a:gd name="connsiteX5" fmla="*/ 8442 w 1036749"/>
                <a:gd name="connsiteY5" fmla="*/ 261568 h 674935"/>
                <a:gd name="connsiteX6" fmla="*/ 2 w 1036749"/>
                <a:gd name="connsiteY6" fmla="*/ 570552 h 674935"/>
                <a:gd name="connsiteX7" fmla="*/ 56760 w 1036749"/>
                <a:gd name="connsiteY7" fmla="*/ 671905 h 674935"/>
                <a:gd name="connsiteX8" fmla="*/ 570139 w 1036749"/>
                <a:gd name="connsiteY8" fmla="*/ 674935 h 674935"/>
                <a:gd name="connsiteX9" fmla="*/ 566671 w 1036749"/>
                <a:gd name="connsiteY9" fmla="*/ 537422 h 674935"/>
                <a:gd name="connsiteX10" fmla="*/ 1002833 w 1036749"/>
                <a:gd name="connsiteY10" fmla="*/ 550416 h 674935"/>
                <a:gd name="connsiteX11" fmla="*/ 1035939 w 1036749"/>
                <a:gd name="connsiteY11" fmla="*/ 76663 h 674935"/>
                <a:gd name="connsiteX0" fmla="*/ 1036749 w 1036749"/>
                <a:gd name="connsiteY0" fmla="*/ 76223 h 674935"/>
                <a:gd name="connsiteX1" fmla="*/ 709407 w 1036749"/>
                <a:gd name="connsiteY1" fmla="*/ 63971 h 674935"/>
                <a:gd name="connsiteX2" fmla="*/ 667400 w 1036749"/>
                <a:gd name="connsiteY2" fmla="*/ 0 h 674935"/>
                <a:gd name="connsiteX3" fmla="*/ 263975 w 1036749"/>
                <a:gd name="connsiteY3" fmla="*/ 10612 h 674935"/>
                <a:gd name="connsiteX4" fmla="*/ 228464 w 1036749"/>
                <a:gd name="connsiteY4" fmla="*/ 250309 h 674935"/>
                <a:gd name="connsiteX5" fmla="*/ 8442 w 1036749"/>
                <a:gd name="connsiteY5" fmla="*/ 261568 h 674935"/>
                <a:gd name="connsiteX6" fmla="*/ 2 w 1036749"/>
                <a:gd name="connsiteY6" fmla="*/ 570552 h 674935"/>
                <a:gd name="connsiteX7" fmla="*/ 56760 w 1036749"/>
                <a:gd name="connsiteY7" fmla="*/ 671905 h 674935"/>
                <a:gd name="connsiteX8" fmla="*/ 570139 w 1036749"/>
                <a:gd name="connsiteY8" fmla="*/ 674935 h 674935"/>
                <a:gd name="connsiteX9" fmla="*/ 566671 w 1036749"/>
                <a:gd name="connsiteY9" fmla="*/ 537422 h 674935"/>
                <a:gd name="connsiteX10" fmla="*/ 1002833 w 1036749"/>
                <a:gd name="connsiteY10" fmla="*/ 550416 h 674935"/>
                <a:gd name="connsiteX11" fmla="*/ 990696 w 1036749"/>
                <a:gd name="connsiteY11" fmla="*/ 76663 h 674935"/>
                <a:gd name="connsiteX0" fmla="*/ 1036749 w 1036749"/>
                <a:gd name="connsiteY0" fmla="*/ 76223 h 674935"/>
                <a:gd name="connsiteX1" fmla="*/ 709407 w 1036749"/>
                <a:gd name="connsiteY1" fmla="*/ 63971 h 674935"/>
                <a:gd name="connsiteX2" fmla="*/ 667400 w 1036749"/>
                <a:gd name="connsiteY2" fmla="*/ 0 h 674935"/>
                <a:gd name="connsiteX3" fmla="*/ 263975 w 1036749"/>
                <a:gd name="connsiteY3" fmla="*/ 10612 h 674935"/>
                <a:gd name="connsiteX4" fmla="*/ 228464 w 1036749"/>
                <a:gd name="connsiteY4" fmla="*/ 250309 h 674935"/>
                <a:gd name="connsiteX5" fmla="*/ 8442 w 1036749"/>
                <a:gd name="connsiteY5" fmla="*/ 261568 h 674935"/>
                <a:gd name="connsiteX6" fmla="*/ 2 w 1036749"/>
                <a:gd name="connsiteY6" fmla="*/ 570552 h 674935"/>
                <a:gd name="connsiteX7" fmla="*/ 56760 w 1036749"/>
                <a:gd name="connsiteY7" fmla="*/ 671905 h 674935"/>
                <a:gd name="connsiteX8" fmla="*/ 570139 w 1036749"/>
                <a:gd name="connsiteY8" fmla="*/ 674935 h 674935"/>
                <a:gd name="connsiteX9" fmla="*/ 566671 w 1036749"/>
                <a:gd name="connsiteY9" fmla="*/ 537422 h 674935"/>
                <a:gd name="connsiteX10" fmla="*/ 988545 w 1036749"/>
                <a:gd name="connsiteY10" fmla="*/ 555179 h 674935"/>
                <a:gd name="connsiteX11" fmla="*/ 990696 w 1036749"/>
                <a:gd name="connsiteY11" fmla="*/ 76663 h 674935"/>
                <a:gd name="connsiteX0" fmla="*/ 991505 w 991505"/>
                <a:gd name="connsiteY0" fmla="*/ 71460 h 674935"/>
                <a:gd name="connsiteX1" fmla="*/ 709407 w 991505"/>
                <a:gd name="connsiteY1" fmla="*/ 63971 h 674935"/>
                <a:gd name="connsiteX2" fmla="*/ 667400 w 991505"/>
                <a:gd name="connsiteY2" fmla="*/ 0 h 674935"/>
                <a:gd name="connsiteX3" fmla="*/ 263975 w 991505"/>
                <a:gd name="connsiteY3" fmla="*/ 10612 h 674935"/>
                <a:gd name="connsiteX4" fmla="*/ 228464 w 991505"/>
                <a:gd name="connsiteY4" fmla="*/ 250309 h 674935"/>
                <a:gd name="connsiteX5" fmla="*/ 8442 w 991505"/>
                <a:gd name="connsiteY5" fmla="*/ 261568 h 674935"/>
                <a:gd name="connsiteX6" fmla="*/ 2 w 991505"/>
                <a:gd name="connsiteY6" fmla="*/ 570552 h 674935"/>
                <a:gd name="connsiteX7" fmla="*/ 56760 w 991505"/>
                <a:gd name="connsiteY7" fmla="*/ 671905 h 674935"/>
                <a:gd name="connsiteX8" fmla="*/ 570139 w 991505"/>
                <a:gd name="connsiteY8" fmla="*/ 674935 h 674935"/>
                <a:gd name="connsiteX9" fmla="*/ 566671 w 991505"/>
                <a:gd name="connsiteY9" fmla="*/ 537422 h 674935"/>
                <a:gd name="connsiteX10" fmla="*/ 988545 w 991505"/>
                <a:gd name="connsiteY10" fmla="*/ 555179 h 674935"/>
                <a:gd name="connsiteX11" fmla="*/ 990696 w 991505"/>
                <a:gd name="connsiteY11" fmla="*/ 76663 h 674935"/>
                <a:gd name="connsiteX0" fmla="*/ 991505 w 991505"/>
                <a:gd name="connsiteY0" fmla="*/ 71460 h 674935"/>
                <a:gd name="connsiteX1" fmla="*/ 709407 w 991505"/>
                <a:gd name="connsiteY1" fmla="*/ 63971 h 674935"/>
                <a:gd name="connsiteX2" fmla="*/ 667400 w 991505"/>
                <a:gd name="connsiteY2" fmla="*/ 0 h 674935"/>
                <a:gd name="connsiteX3" fmla="*/ 263975 w 991505"/>
                <a:gd name="connsiteY3" fmla="*/ 10612 h 674935"/>
                <a:gd name="connsiteX4" fmla="*/ 228464 w 991505"/>
                <a:gd name="connsiteY4" fmla="*/ 250309 h 674935"/>
                <a:gd name="connsiteX5" fmla="*/ 8442 w 991505"/>
                <a:gd name="connsiteY5" fmla="*/ 261568 h 674935"/>
                <a:gd name="connsiteX6" fmla="*/ 2 w 991505"/>
                <a:gd name="connsiteY6" fmla="*/ 570552 h 674935"/>
                <a:gd name="connsiteX7" fmla="*/ 56760 w 991505"/>
                <a:gd name="connsiteY7" fmla="*/ 671905 h 674935"/>
                <a:gd name="connsiteX8" fmla="*/ 570139 w 991505"/>
                <a:gd name="connsiteY8" fmla="*/ 674935 h 674935"/>
                <a:gd name="connsiteX9" fmla="*/ 566671 w 991505"/>
                <a:gd name="connsiteY9" fmla="*/ 537422 h 674935"/>
                <a:gd name="connsiteX10" fmla="*/ 988545 w 991505"/>
                <a:gd name="connsiteY10" fmla="*/ 555179 h 674935"/>
                <a:gd name="connsiteX11" fmla="*/ 990696 w 991505"/>
                <a:gd name="connsiteY11" fmla="*/ 76663 h 674935"/>
                <a:gd name="connsiteX0" fmla="*/ 991505 w 1109474"/>
                <a:gd name="connsiteY0" fmla="*/ 71460 h 674935"/>
                <a:gd name="connsiteX1" fmla="*/ 709407 w 1109474"/>
                <a:gd name="connsiteY1" fmla="*/ 63971 h 674935"/>
                <a:gd name="connsiteX2" fmla="*/ 667400 w 1109474"/>
                <a:gd name="connsiteY2" fmla="*/ 0 h 674935"/>
                <a:gd name="connsiteX3" fmla="*/ 263975 w 1109474"/>
                <a:gd name="connsiteY3" fmla="*/ 10612 h 674935"/>
                <a:gd name="connsiteX4" fmla="*/ 228464 w 1109474"/>
                <a:gd name="connsiteY4" fmla="*/ 250309 h 674935"/>
                <a:gd name="connsiteX5" fmla="*/ 8442 w 1109474"/>
                <a:gd name="connsiteY5" fmla="*/ 261568 h 674935"/>
                <a:gd name="connsiteX6" fmla="*/ 2 w 1109474"/>
                <a:gd name="connsiteY6" fmla="*/ 570552 h 674935"/>
                <a:gd name="connsiteX7" fmla="*/ 56760 w 1109474"/>
                <a:gd name="connsiteY7" fmla="*/ 671905 h 674935"/>
                <a:gd name="connsiteX8" fmla="*/ 570139 w 1109474"/>
                <a:gd name="connsiteY8" fmla="*/ 674935 h 674935"/>
                <a:gd name="connsiteX9" fmla="*/ 566671 w 1109474"/>
                <a:gd name="connsiteY9" fmla="*/ 537422 h 674935"/>
                <a:gd name="connsiteX10" fmla="*/ 988545 w 1109474"/>
                <a:gd name="connsiteY10" fmla="*/ 555179 h 674935"/>
                <a:gd name="connsiteX11" fmla="*/ 1109457 w 1109474"/>
                <a:gd name="connsiteY11" fmla="*/ 223515 h 674935"/>
                <a:gd name="connsiteX12" fmla="*/ 990696 w 1109474"/>
                <a:gd name="connsiteY12" fmla="*/ 76663 h 674935"/>
                <a:gd name="connsiteX0" fmla="*/ 991505 w 1109462"/>
                <a:gd name="connsiteY0" fmla="*/ 71460 h 674935"/>
                <a:gd name="connsiteX1" fmla="*/ 709407 w 1109462"/>
                <a:gd name="connsiteY1" fmla="*/ 63971 h 674935"/>
                <a:gd name="connsiteX2" fmla="*/ 667400 w 1109462"/>
                <a:gd name="connsiteY2" fmla="*/ 0 h 674935"/>
                <a:gd name="connsiteX3" fmla="*/ 263975 w 1109462"/>
                <a:gd name="connsiteY3" fmla="*/ 10612 h 674935"/>
                <a:gd name="connsiteX4" fmla="*/ 228464 w 1109462"/>
                <a:gd name="connsiteY4" fmla="*/ 250309 h 674935"/>
                <a:gd name="connsiteX5" fmla="*/ 8442 w 1109462"/>
                <a:gd name="connsiteY5" fmla="*/ 261568 h 674935"/>
                <a:gd name="connsiteX6" fmla="*/ 2 w 1109462"/>
                <a:gd name="connsiteY6" fmla="*/ 570552 h 674935"/>
                <a:gd name="connsiteX7" fmla="*/ 56760 w 1109462"/>
                <a:gd name="connsiteY7" fmla="*/ 671905 h 674935"/>
                <a:gd name="connsiteX8" fmla="*/ 570139 w 1109462"/>
                <a:gd name="connsiteY8" fmla="*/ 674935 h 674935"/>
                <a:gd name="connsiteX9" fmla="*/ 566671 w 1109462"/>
                <a:gd name="connsiteY9" fmla="*/ 537422 h 674935"/>
                <a:gd name="connsiteX10" fmla="*/ 988545 w 1109462"/>
                <a:gd name="connsiteY10" fmla="*/ 555179 h 674935"/>
                <a:gd name="connsiteX11" fmla="*/ 1109457 w 1109462"/>
                <a:gd name="connsiteY11" fmla="*/ 223515 h 674935"/>
                <a:gd name="connsiteX12" fmla="*/ 990696 w 1109462"/>
                <a:gd name="connsiteY12" fmla="*/ 76663 h 674935"/>
                <a:gd name="connsiteX0" fmla="*/ 991505 w 1109462"/>
                <a:gd name="connsiteY0" fmla="*/ 71460 h 674935"/>
                <a:gd name="connsiteX1" fmla="*/ 709407 w 1109462"/>
                <a:gd name="connsiteY1" fmla="*/ 63971 h 674935"/>
                <a:gd name="connsiteX2" fmla="*/ 667400 w 1109462"/>
                <a:gd name="connsiteY2" fmla="*/ 0 h 674935"/>
                <a:gd name="connsiteX3" fmla="*/ 263975 w 1109462"/>
                <a:gd name="connsiteY3" fmla="*/ 10612 h 674935"/>
                <a:gd name="connsiteX4" fmla="*/ 228464 w 1109462"/>
                <a:gd name="connsiteY4" fmla="*/ 250309 h 674935"/>
                <a:gd name="connsiteX5" fmla="*/ 8442 w 1109462"/>
                <a:gd name="connsiteY5" fmla="*/ 261568 h 674935"/>
                <a:gd name="connsiteX6" fmla="*/ 2 w 1109462"/>
                <a:gd name="connsiteY6" fmla="*/ 570552 h 674935"/>
                <a:gd name="connsiteX7" fmla="*/ 56760 w 1109462"/>
                <a:gd name="connsiteY7" fmla="*/ 671905 h 674935"/>
                <a:gd name="connsiteX8" fmla="*/ 570139 w 1109462"/>
                <a:gd name="connsiteY8" fmla="*/ 674935 h 674935"/>
                <a:gd name="connsiteX9" fmla="*/ 566671 w 1109462"/>
                <a:gd name="connsiteY9" fmla="*/ 537422 h 674935"/>
                <a:gd name="connsiteX10" fmla="*/ 988545 w 1109462"/>
                <a:gd name="connsiteY10" fmla="*/ 555179 h 674935"/>
                <a:gd name="connsiteX11" fmla="*/ 1109457 w 1109462"/>
                <a:gd name="connsiteY11" fmla="*/ 223515 h 674935"/>
                <a:gd name="connsiteX12" fmla="*/ 990696 w 1109462"/>
                <a:gd name="connsiteY12" fmla="*/ 76663 h 674935"/>
                <a:gd name="connsiteX0" fmla="*/ 991505 w 1110930"/>
                <a:gd name="connsiteY0" fmla="*/ 71460 h 674935"/>
                <a:gd name="connsiteX1" fmla="*/ 709407 w 1110930"/>
                <a:gd name="connsiteY1" fmla="*/ 63971 h 674935"/>
                <a:gd name="connsiteX2" fmla="*/ 667400 w 1110930"/>
                <a:gd name="connsiteY2" fmla="*/ 0 h 674935"/>
                <a:gd name="connsiteX3" fmla="*/ 263975 w 1110930"/>
                <a:gd name="connsiteY3" fmla="*/ 10612 h 674935"/>
                <a:gd name="connsiteX4" fmla="*/ 228464 w 1110930"/>
                <a:gd name="connsiteY4" fmla="*/ 250309 h 674935"/>
                <a:gd name="connsiteX5" fmla="*/ 8442 w 1110930"/>
                <a:gd name="connsiteY5" fmla="*/ 261568 h 674935"/>
                <a:gd name="connsiteX6" fmla="*/ 2 w 1110930"/>
                <a:gd name="connsiteY6" fmla="*/ 570552 h 674935"/>
                <a:gd name="connsiteX7" fmla="*/ 56760 w 1110930"/>
                <a:gd name="connsiteY7" fmla="*/ 671905 h 674935"/>
                <a:gd name="connsiteX8" fmla="*/ 570139 w 1110930"/>
                <a:gd name="connsiteY8" fmla="*/ 674935 h 674935"/>
                <a:gd name="connsiteX9" fmla="*/ 566671 w 1110930"/>
                <a:gd name="connsiteY9" fmla="*/ 537422 h 674935"/>
                <a:gd name="connsiteX10" fmla="*/ 988545 w 1110930"/>
                <a:gd name="connsiteY10" fmla="*/ 555179 h 674935"/>
                <a:gd name="connsiteX11" fmla="*/ 1080881 w 1110930"/>
                <a:gd name="connsiteY11" fmla="*/ 459259 h 674935"/>
                <a:gd name="connsiteX12" fmla="*/ 1109457 w 1110930"/>
                <a:gd name="connsiteY12" fmla="*/ 223515 h 674935"/>
                <a:gd name="connsiteX13" fmla="*/ 990696 w 1110930"/>
                <a:gd name="connsiteY13" fmla="*/ 76663 h 674935"/>
                <a:gd name="connsiteX0" fmla="*/ 991505 w 1110930"/>
                <a:gd name="connsiteY0" fmla="*/ 71460 h 674935"/>
                <a:gd name="connsiteX1" fmla="*/ 709407 w 1110930"/>
                <a:gd name="connsiteY1" fmla="*/ 63971 h 674935"/>
                <a:gd name="connsiteX2" fmla="*/ 667400 w 1110930"/>
                <a:gd name="connsiteY2" fmla="*/ 0 h 674935"/>
                <a:gd name="connsiteX3" fmla="*/ 263975 w 1110930"/>
                <a:gd name="connsiteY3" fmla="*/ 10612 h 674935"/>
                <a:gd name="connsiteX4" fmla="*/ 228464 w 1110930"/>
                <a:gd name="connsiteY4" fmla="*/ 250309 h 674935"/>
                <a:gd name="connsiteX5" fmla="*/ 8442 w 1110930"/>
                <a:gd name="connsiteY5" fmla="*/ 261568 h 674935"/>
                <a:gd name="connsiteX6" fmla="*/ 2 w 1110930"/>
                <a:gd name="connsiteY6" fmla="*/ 570552 h 674935"/>
                <a:gd name="connsiteX7" fmla="*/ 56760 w 1110930"/>
                <a:gd name="connsiteY7" fmla="*/ 671905 h 674935"/>
                <a:gd name="connsiteX8" fmla="*/ 570139 w 1110930"/>
                <a:gd name="connsiteY8" fmla="*/ 674935 h 674935"/>
                <a:gd name="connsiteX9" fmla="*/ 566671 w 1110930"/>
                <a:gd name="connsiteY9" fmla="*/ 537422 h 674935"/>
                <a:gd name="connsiteX10" fmla="*/ 988545 w 1110930"/>
                <a:gd name="connsiteY10" fmla="*/ 555179 h 674935"/>
                <a:gd name="connsiteX11" fmla="*/ 1080881 w 1110930"/>
                <a:gd name="connsiteY11" fmla="*/ 459259 h 674935"/>
                <a:gd name="connsiteX12" fmla="*/ 1109457 w 1110930"/>
                <a:gd name="connsiteY12" fmla="*/ 223515 h 674935"/>
                <a:gd name="connsiteX13" fmla="*/ 990696 w 1110930"/>
                <a:gd name="connsiteY13" fmla="*/ 76663 h 674935"/>
                <a:gd name="connsiteX0" fmla="*/ 991505 w 1110930"/>
                <a:gd name="connsiteY0" fmla="*/ 71460 h 674935"/>
                <a:gd name="connsiteX1" fmla="*/ 709407 w 1110930"/>
                <a:gd name="connsiteY1" fmla="*/ 63971 h 674935"/>
                <a:gd name="connsiteX2" fmla="*/ 667400 w 1110930"/>
                <a:gd name="connsiteY2" fmla="*/ 0 h 674935"/>
                <a:gd name="connsiteX3" fmla="*/ 263975 w 1110930"/>
                <a:gd name="connsiteY3" fmla="*/ 10612 h 674935"/>
                <a:gd name="connsiteX4" fmla="*/ 228464 w 1110930"/>
                <a:gd name="connsiteY4" fmla="*/ 250309 h 674935"/>
                <a:gd name="connsiteX5" fmla="*/ 8442 w 1110930"/>
                <a:gd name="connsiteY5" fmla="*/ 261568 h 674935"/>
                <a:gd name="connsiteX6" fmla="*/ 2 w 1110930"/>
                <a:gd name="connsiteY6" fmla="*/ 570552 h 674935"/>
                <a:gd name="connsiteX7" fmla="*/ 56760 w 1110930"/>
                <a:gd name="connsiteY7" fmla="*/ 671905 h 674935"/>
                <a:gd name="connsiteX8" fmla="*/ 570139 w 1110930"/>
                <a:gd name="connsiteY8" fmla="*/ 674935 h 674935"/>
                <a:gd name="connsiteX9" fmla="*/ 566671 w 1110930"/>
                <a:gd name="connsiteY9" fmla="*/ 537422 h 674935"/>
                <a:gd name="connsiteX10" fmla="*/ 988545 w 1110930"/>
                <a:gd name="connsiteY10" fmla="*/ 555179 h 674935"/>
                <a:gd name="connsiteX11" fmla="*/ 1080881 w 1110930"/>
                <a:gd name="connsiteY11" fmla="*/ 459259 h 674935"/>
                <a:gd name="connsiteX12" fmla="*/ 1109457 w 1110930"/>
                <a:gd name="connsiteY12" fmla="*/ 223515 h 674935"/>
                <a:gd name="connsiteX13" fmla="*/ 990696 w 1110930"/>
                <a:gd name="connsiteY13" fmla="*/ 76663 h 674935"/>
                <a:gd name="connsiteX0" fmla="*/ 991505 w 1113791"/>
                <a:gd name="connsiteY0" fmla="*/ 71460 h 674935"/>
                <a:gd name="connsiteX1" fmla="*/ 709407 w 1113791"/>
                <a:gd name="connsiteY1" fmla="*/ 63971 h 674935"/>
                <a:gd name="connsiteX2" fmla="*/ 667400 w 1113791"/>
                <a:gd name="connsiteY2" fmla="*/ 0 h 674935"/>
                <a:gd name="connsiteX3" fmla="*/ 263975 w 1113791"/>
                <a:gd name="connsiteY3" fmla="*/ 10612 h 674935"/>
                <a:gd name="connsiteX4" fmla="*/ 228464 w 1113791"/>
                <a:gd name="connsiteY4" fmla="*/ 250309 h 674935"/>
                <a:gd name="connsiteX5" fmla="*/ 8442 w 1113791"/>
                <a:gd name="connsiteY5" fmla="*/ 261568 h 674935"/>
                <a:gd name="connsiteX6" fmla="*/ 2 w 1113791"/>
                <a:gd name="connsiteY6" fmla="*/ 570552 h 674935"/>
                <a:gd name="connsiteX7" fmla="*/ 56760 w 1113791"/>
                <a:gd name="connsiteY7" fmla="*/ 671905 h 674935"/>
                <a:gd name="connsiteX8" fmla="*/ 570139 w 1113791"/>
                <a:gd name="connsiteY8" fmla="*/ 674935 h 674935"/>
                <a:gd name="connsiteX9" fmla="*/ 566671 w 1113791"/>
                <a:gd name="connsiteY9" fmla="*/ 537422 h 674935"/>
                <a:gd name="connsiteX10" fmla="*/ 988545 w 1113791"/>
                <a:gd name="connsiteY10" fmla="*/ 555179 h 674935"/>
                <a:gd name="connsiteX11" fmla="*/ 1097550 w 1113791"/>
                <a:gd name="connsiteY11" fmla="*/ 459259 h 674935"/>
                <a:gd name="connsiteX12" fmla="*/ 1109457 w 1113791"/>
                <a:gd name="connsiteY12" fmla="*/ 223515 h 674935"/>
                <a:gd name="connsiteX13" fmla="*/ 990696 w 1113791"/>
                <a:gd name="connsiteY13" fmla="*/ 76663 h 674935"/>
                <a:gd name="connsiteX0" fmla="*/ 991505 w 1111006"/>
                <a:gd name="connsiteY0" fmla="*/ 71460 h 674935"/>
                <a:gd name="connsiteX1" fmla="*/ 709407 w 1111006"/>
                <a:gd name="connsiteY1" fmla="*/ 63971 h 674935"/>
                <a:gd name="connsiteX2" fmla="*/ 667400 w 1111006"/>
                <a:gd name="connsiteY2" fmla="*/ 0 h 674935"/>
                <a:gd name="connsiteX3" fmla="*/ 263975 w 1111006"/>
                <a:gd name="connsiteY3" fmla="*/ 10612 h 674935"/>
                <a:gd name="connsiteX4" fmla="*/ 228464 w 1111006"/>
                <a:gd name="connsiteY4" fmla="*/ 250309 h 674935"/>
                <a:gd name="connsiteX5" fmla="*/ 8442 w 1111006"/>
                <a:gd name="connsiteY5" fmla="*/ 261568 h 674935"/>
                <a:gd name="connsiteX6" fmla="*/ 2 w 1111006"/>
                <a:gd name="connsiteY6" fmla="*/ 570552 h 674935"/>
                <a:gd name="connsiteX7" fmla="*/ 56760 w 1111006"/>
                <a:gd name="connsiteY7" fmla="*/ 671905 h 674935"/>
                <a:gd name="connsiteX8" fmla="*/ 570139 w 1111006"/>
                <a:gd name="connsiteY8" fmla="*/ 674935 h 674935"/>
                <a:gd name="connsiteX9" fmla="*/ 566671 w 1111006"/>
                <a:gd name="connsiteY9" fmla="*/ 537422 h 674935"/>
                <a:gd name="connsiteX10" fmla="*/ 988545 w 1111006"/>
                <a:gd name="connsiteY10" fmla="*/ 555179 h 674935"/>
                <a:gd name="connsiteX11" fmla="*/ 1097550 w 1111006"/>
                <a:gd name="connsiteY11" fmla="*/ 459259 h 674935"/>
                <a:gd name="connsiteX12" fmla="*/ 1109457 w 1111006"/>
                <a:gd name="connsiteY12" fmla="*/ 223515 h 674935"/>
                <a:gd name="connsiteX13" fmla="*/ 990696 w 1111006"/>
                <a:gd name="connsiteY13" fmla="*/ 76663 h 674935"/>
                <a:gd name="connsiteX0" fmla="*/ 991505 w 1109616"/>
                <a:gd name="connsiteY0" fmla="*/ 71460 h 674935"/>
                <a:gd name="connsiteX1" fmla="*/ 709407 w 1109616"/>
                <a:gd name="connsiteY1" fmla="*/ 63971 h 674935"/>
                <a:gd name="connsiteX2" fmla="*/ 667400 w 1109616"/>
                <a:gd name="connsiteY2" fmla="*/ 0 h 674935"/>
                <a:gd name="connsiteX3" fmla="*/ 263975 w 1109616"/>
                <a:gd name="connsiteY3" fmla="*/ 10612 h 674935"/>
                <a:gd name="connsiteX4" fmla="*/ 228464 w 1109616"/>
                <a:gd name="connsiteY4" fmla="*/ 250309 h 674935"/>
                <a:gd name="connsiteX5" fmla="*/ 8442 w 1109616"/>
                <a:gd name="connsiteY5" fmla="*/ 261568 h 674935"/>
                <a:gd name="connsiteX6" fmla="*/ 2 w 1109616"/>
                <a:gd name="connsiteY6" fmla="*/ 570552 h 674935"/>
                <a:gd name="connsiteX7" fmla="*/ 56760 w 1109616"/>
                <a:gd name="connsiteY7" fmla="*/ 671905 h 674935"/>
                <a:gd name="connsiteX8" fmla="*/ 570139 w 1109616"/>
                <a:gd name="connsiteY8" fmla="*/ 674935 h 674935"/>
                <a:gd name="connsiteX9" fmla="*/ 566671 w 1109616"/>
                <a:gd name="connsiteY9" fmla="*/ 537422 h 674935"/>
                <a:gd name="connsiteX10" fmla="*/ 988545 w 1109616"/>
                <a:gd name="connsiteY10" fmla="*/ 555179 h 674935"/>
                <a:gd name="connsiteX11" fmla="*/ 1097550 w 1109616"/>
                <a:gd name="connsiteY11" fmla="*/ 459259 h 674935"/>
                <a:gd name="connsiteX12" fmla="*/ 1109457 w 1109616"/>
                <a:gd name="connsiteY12" fmla="*/ 223515 h 674935"/>
                <a:gd name="connsiteX13" fmla="*/ 990696 w 1109616"/>
                <a:gd name="connsiteY13" fmla="*/ 76663 h 674935"/>
                <a:gd name="connsiteX0" fmla="*/ 991505 w 1102742"/>
                <a:gd name="connsiteY0" fmla="*/ 71460 h 674935"/>
                <a:gd name="connsiteX1" fmla="*/ 709407 w 1102742"/>
                <a:gd name="connsiteY1" fmla="*/ 63971 h 674935"/>
                <a:gd name="connsiteX2" fmla="*/ 667400 w 1102742"/>
                <a:gd name="connsiteY2" fmla="*/ 0 h 674935"/>
                <a:gd name="connsiteX3" fmla="*/ 263975 w 1102742"/>
                <a:gd name="connsiteY3" fmla="*/ 10612 h 674935"/>
                <a:gd name="connsiteX4" fmla="*/ 228464 w 1102742"/>
                <a:gd name="connsiteY4" fmla="*/ 250309 h 674935"/>
                <a:gd name="connsiteX5" fmla="*/ 8442 w 1102742"/>
                <a:gd name="connsiteY5" fmla="*/ 261568 h 674935"/>
                <a:gd name="connsiteX6" fmla="*/ 2 w 1102742"/>
                <a:gd name="connsiteY6" fmla="*/ 570552 h 674935"/>
                <a:gd name="connsiteX7" fmla="*/ 56760 w 1102742"/>
                <a:gd name="connsiteY7" fmla="*/ 671905 h 674935"/>
                <a:gd name="connsiteX8" fmla="*/ 570139 w 1102742"/>
                <a:gd name="connsiteY8" fmla="*/ 674935 h 674935"/>
                <a:gd name="connsiteX9" fmla="*/ 566671 w 1102742"/>
                <a:gd name="connsiteY9" fmla="*/ 537422 h 674935"/>
                <a:gd name="connsiteX10" fmla="*/ 988545 w 1102742"/>
                <a:gd name="connsiteY10" fmla="*/ 555179 h 674935"/>
                <a:gd name="connsiteX11" fmla="*/ 1097550 w 1102742"/>
                <a:gd name="connsiteY11" fmla="*/ 459259 h 674935"/>
                <a:gd name="connsiteX12" fmla="*/ 1102313 w 1102742"/>
                <a:gd name="connsiteY12" fmla="*/ 223515 h 674935"/>
                <a:gd name="connsiteX13" fmla="*/ 990696 w 1102742"/>
                <a:gd name="connsiteY13" fmla="*/ 76663 h 674935"/>
                <a:gd name="connsiteX0" fmla="*/ 991505 w 1102742"/>
                <a:gd name="connsiteY0" fmla="*/ 71460 h 674935"/>
                <a:gd name="connsiteX1" fmla="*/ 709407 w 1102742"/>
                <a:gd name="connsiteY1" fmla="*/ 63971 h 674935"/>
                <a:gd name="connsiteX2" fmla="*/ 667400 w 1102742"/>
                <a:gd name="connsiteY2" fmla="*/ 0 h 674935"/>
                <a:gd name="connsiteX3" fmla="*/ 263975 w 1102742"/>
                <a:gd name="connsiteY3" fmla="*/ 10612 h 674935"/>
                <a:gd name="connsiteX4" fmla="*/ 228464 w 1102742"/>
                <a:gd name="connsiteY4" fmla="*/ 250309 h 674935"/>
                <a:gd name="connsiteX5" fmla="*/ 8442 w 1102742"/>
                <a:gd name="connsiteY5" fmla="*/ 261568 h 674935"/>
                <a:gd name="connsiteX6" fmla="*/ 2 w 1102742"/>
                <a:gd name="connsiteY6" fmla="*/ 570552 h 674935"/>
                <a:gd name="connsiteX7" fmla="*/ 56760 w 1102742"/>
                <a:gd name="connsiteY7" fmla="*/ 671905 h 674935"/>
                <a:gd name="connsiteX8" fmla="*/ 570139 w 1102742"/>
                <a:gd name="connsiteY8" fmla="*/ 674935 h 674935"/>
                <a:gd name="connsiteX9" fmla="*/ 566671 w 1102742"/>
                <a:gd name="connsiteY9" fmla="*/ 537422 h 674935"/>
                <a:gd name="connsiteX10" fmla="*/ 988545 w 1102742"/>
                <a:gd name="connsiteY10" fmla="*/ 555179 h 674935"/>
                <a:gd name="connsiteX11" fmla="*/ 1097550 w 1102742"/>
                <a:gd name="connsiteY11" fmla="*/ 459259 h 674935"/>
                <a:gd name="connsiteX12" fmla="*/ 1102313 w 1102742"/>
                <a:gd name="connsiteY12" fmla="*/ 223515 h 674935"/>
                <a:gd name="connsiteX13" fmla="*/ 990696 w 1102742"/>
                <a:gd name="connsiteY13" fmla="*/ 76663 h 674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2742" h="674935">
                  <a:moveTo>
                    <a:pt x="991505" y="71460"/>
                  </a:moveTo>
                  <a:cubicBezTo>
                    <a:pt x="928429" y="69758"/>
                    <a:pt x="777246" y="68055"/>
                    <a:pt x="709407" y="63971"/>
                  </a:cubicBezTo>
                  <a:lnTo>
                    <a:pt x="667400" y="0"/>
                  </a:lnTo>
                  <a:lnTo>
                    <a:pt x="263975" y="10612"/>
                  </a:lnTo>
                  <a:lnTo>
                    <a:pt x="228464" y="250309"/>
                  </a:lnTo>
                  <a:lnTo>
                    <a:pt x="8442" y="261568"/>
                  </a:lnTo>
                  <a:cubicBezTo>
                    <a:pt x="8464" y="334786"/>
                    <a:pt x="-113" y="485890"/>
                    <a:pt x="2" y="570552"/>
                  </a:cubicBezTo>
                  <a:lnTo>
                    <a:pt x="56760" y="671905"/>
                  </a:lnTo>
                  <a:lnTo>
                    <a:pt x="570139" y="674935"/>
                  </a:lnTo>
                  <a:lnTo>
                    <a:pt x="566671" y="537422"/>
                  </a:lnTo>
                  <a:lnTo>
                    <a:pt x="988545" y="555179"/>
                  </a:lnTo>
                  <a:cubicBezTo>
                    <a:pt x="1051227" y="512783"/>
                    <a:pt x="1055966" y="502629"/>
                    <a:pt x="1097550" y="459259"/>
                  </a:cubicBezTo>
                  <a:cubicBezTo>
                    <a:pt x="1101033" y="401600"/>
                    <a:pt x="1103850" y="284105"/>
                    <a:pt x="1102313" y="223515"/>
                  </a:cubicBezTo>
                  <a:cubicBezTo>
                    <a:pt x="1068281" y="170596"/>
                    <a:pt x="1027108" y="115295"/>
                    <a:pt x="990696" y="76663"/>
                  </a:cubicBezTo>
                </a:path>
              </a:pathLst>
            </a:custGeom>
            <a:solidFill>
              <a:srgbClr val="FF00FF">
                <a:alpha val="30000"/>
              </a:srgbClr>
            </a:solidFill>
            <a:ln w="19050">
              <a:solidFill>
                <a:srgbClr val="FF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1451512" y="3765542"/>
              <a:ext cx="573106" cy="387798"/>
            </a:xfrm>
            <a:prstGeom prst="rect">
              <a:avLst/>
            </a:prstGeom>
            <a:solidFill>
              <a:schemeClr val="tx1"/>
            </a:solidFill>
          </p:spPr>
          <p:txBody>
            <a:bodyPr wrap="none" lIns="9144" tIns="9144" rIns="9144" bIns="9144" rtlCol="0">
              <a:spAutoFit/>
            </a:bodyPr>
            <a:lstStyle/>
            <a:p>
              <a:pPr algn="ctr"/>
              <a:r>
                <a:rPr lang="en-US" sz="800" dirty="0" err="1">
                  <a:solidFill>
                    <a:schemeClr val="bg1"/>
                  </a:solidFill>
                </a:rPr>
                <a:t>Seitel</a:t>
              </a:r>
              <a:endParaRPr lang="en-US" sz="800" dirty="0">
                <a:solidFill>
                  <a:schemeClr val="bg1"/>
                </a:solidFill>
              </a:endParaRPr>
            </a:p>
            <a:p>
              <a:pPr algn="ctr"/>
              <a:r>
                <a:rPr lang="en-US" sz="800" dirty="0" err="1">
                  <a:solidFill>
                    <a:schemeClr val="bg1"/>
                  </a:solidFill>
                </a:rPr>
                <a:t>Lapeyrouse</a:t>
              </a:r>
              <a:endParaRPr lang="en-US" sz="800" dirty="0">
                <a:solidFill>
                  <a:schemeClr val="bg1"/>
                </a:solidFill>
              </a:endParaRPr>
            </a:p>
            <a:p>
              <a:pPr algn="ctr"/>
              <a:r>
                <a:rPr lang="en-US" sz="800" dirty="0">
                  <a:solidFill>
                    <a:schemeClr val="bg1"/>
                  </a:solidFill>
                </a:rPr>
                <a:t>Tulane</a:t>
              </a:r>
            </a:p>
          </p:txBody>
        </p:sp>
      </p:grpSp>
      <p:pic>
        <p:nvPicPr>
          <p:cNvPr id="9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1066800"/>
            <a:ext cx="877569"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2798832" y="3523777"/>
            <a:ext cx="1717536" cy="1376076"/>
            <a:chOff x="2798832" y="3523777"/>
            <a:chExt cx="1717536" cy="1376076"/>
          </a:xfrm>
        </p:grpSpPr>
        <p:sp>
          <p:nvSpPr>
            <p:cNvPr id="56" name="TextBox 55"/>
            <p:cNvSpPr txBox="1"/>
            <p:nvPr/>
          </p:nvSpPr>
          <p:spPr>
            <a:xfrm>
              <a:off x="2811762" y="3523777"/>
              <a:ext cx="595549" cy="264688"/>
            </a:xfrm>
            <a:prstGeom prst="rect">
              <a:avLst/>
            </a:prstGeom>
            <a:solidFill>
              <a:schemeClr val="tx1"/>
            </a:solidFill>
          </p:spPr>
          <p:txBody>
            <a:bodyPr wrap="none" lIns="9144" tIns="9144" rIns="9144" bIns="9144" rtlCol="0">
              <a:spAutoFit/>
            </a:bodyPr>
            <a:lstStyle/>
            <a:p>
              <a:pPr algn="ctr"/>
              <a:r>
                <a:rPr lang="en-US" sz="800" dirty="0" err="1">
                  <a:solidFill>
                    <a:schemeClr val="bg1"/>
                  </a:solidFill>
                </a:rPr>
                <a:t>Castex</a:t>
              </a:r>
              <a:r>
                <a:rPr lang="en-US" sz="800" dirty="0">
                  <a:solidFill>
                    <a:schemeClr val="bg1"/>
                  </a:solidFill>
                </a:rPr>
                <a:t> </a:t>
              </a:r>
            </a:p>
            <a:p>
              <a:pPr algn="ctr"/>
              <a:r>
                <a:rPr lang="en-US" sz="800" dirty="0">
                  <a:solidFill>
                    <a:schemeClr val="bg1"/>
                  </a:solidFill>
                </a:rPr>
                <a:t>UL Lafayette</a:t>
              </a:r>
            </a:p>
          </p:txBody>
        </p:sp>
        <p:sp>
          <p:nvSpPr>
            <p:cNvPr id="10" name="Freeform 9"/>
            <p:cNvSpPr/>
            <p:nvPr/>
          </p:nvSpPr>
          <p:spPr>
            <a:xfrm>
              <a:off x="2798832" y="3826565"/>
              <a:ext cx="1717536" cy="1073288"/>
            </a:xfrm>
            <a:custGeom>
              <a:avLst/>
              <a:gdLst>
                <a:gd name="connsiteX0" fmla="*/ 19878 w 1749286"/>
                <a:gd name="connsiteY0" fmla="*/ 99391 h 1321904"/>
                <a:gd name="connsiteX1" fmla="*/ 49695 w 1749286"/>
                <a:gd name="connsiteY1" fmla="*/ 1321904 h 1321904"/>
                <a:gd name="connsiteX2" fmla="*/ 1729408 w 1749286"/>
                <a:gd name="connsiteY2" fmla="*/ 1321904 h 1321904"/>
                <a:gd name="connsiteX3" fmla="*/ 1749286 w 1749286"/>
                <a:gd name="connsiteY3" fmla="*/ 19878 h 1321904"/>
                <a:gd name="connsiteX4" fmla="*/ 0 w 1749286"/>
                <a:gd name="connsiteY4" fmla="*/ 0 h 1321904"/>
                <a:gd name="connsiteX0" fmla="*/ 4003 w 1733411"/>
                <a:gd name="connsiteY0" fmla="*/ 79513 h 1302026"/>
                <a:gd name="connsiteX1" fmla="*/ 33820 w 1733411"/>
                <a:gd name="connsiteY1" fmla="*/ 1302026 h 1302026"/>
                <a:gd name="connsiteX2" fmla="*/ 1713533 w 1733411"/>
                <a:gd name="connsiteY2" fmla="*/ 1302026 h 1302026"/>
                <a:gd name="connsiteX3" fmla="*/ 1733411 w 1733411"/>
                <a:gd name="connsiteY3" fmla="*/ 0 h 1302026"/>
                <a:gd name="connsiteX4" fmla="*/ 0 w 1733411"/>
                <a:gd name="connsiteY4" fmla="*/ 81722 h 1302026"/>
                <a:gd name="connsiteX0" fmla="*/ 4003 w 1717536"/>
                <a:gd name="connsiteY0" fmla="*/ 0 h 1222513"/>
                <a:gd name="connsiteX1" fmla="*/ 33820 w 1717536"/>
                <a:gd name="connsiteY1" fmla="*/ 1222513 h 1222513"/>
                <a:gd name="connsiteX2" fmla="*/ 1713533 w 1717536"/>
                <a:gd name="connsiteY2" fmla="*/ 1222513 h 1222513"/>
                <a:gd name="connsiteX3" fmla="*/ 1717536 w 1717536"/>
                <a:gd name="connsiteY3" fmla="*/ 37962 h 1222513"/>
                <a:gd name="connsiteX4" fmla="*/ 0 w 1717536"/>
                <a:gd name="connsiteY4" fmla="*/ 2209 h 1222513"/>
                <a:gd name="connsiteX0" fmla="*/ 4003 w 1717536"/>
                <a:gd name="connsiteY0" fmla="*/ 0 h 1222513"/>
                <a:gd name="connsiteX1" fmla="*/ 33820 w 1717536"/>
                <a:gd name="connsiteY1" fmla="*/ 1222513 h 1222513"/>
                <a:gd name="connsiteX2" fmla="*/ 1707183 w 1717536"/>
                <a:gd name="connsiteY2" fmla="*/ 1079638 h 1222513"/>
                <a:gd name="connsiteX3" fmla="*/ 1717536 w 1717536"/>
                <a:gd name="connsiteY3" fmla="*/ 37962 h 1222513"/>
                <a:gd name="connsiteX4" fmla="*/ 0 w 1717536"/>
                <a:gd name="connsiteY4" fmla="*/ 2209 h 1222513"/>
                <a:gd name="connsiteX0" fmla="*/ 4003 w 1717536"/>
                <a:gd name="connsiteY0" fmla="*/ 0 h 1079638"/>
                <a:gd name="connsiteX1" fmla="*/ 8420 w 1717536"/>
                <a:gd name="connsiteY1" fmla="*/ 1041538 h 1079638"/>
                <a:gd name="connsiteX2" fmla="*/ 1707183 w 1717536"/>
                <a:gd name="connsiteY2" fmla="*/ 1079638 h 1079638"/>
                <a:gd name="connsiteX3" fmla="*/ 1717536 w 1717536"/>
                <a:gd name="connsiteY3" fmla="*/ 37962 h 1079638"/>
                <a:gd name="connsiteX4" fmla="*/ 0 w 1717536"/>
                <a:gd name="connsiteY4" fmla="*/ 2209 h 1079638"/>
                <a:gd name="connsiteX0" fmla="*/ 4003 w 1717536"/>
                <a:gd name="connsiteY0" fmla="*/ 0 h 1073288"/>
                <a:gd name="connsiteX1" fmla="*/ 8420 w 1717536"/>
                <a:gd name="connsiteY1" fmla="*/ 1041538 h 1073288"/>
                <a:gd name="connsiteX2" fmla="*/ 1697658 w 1717536"/>
                <a:gd name="connsiteY2" fmla="*/ 1073288 h 1073288"/>
                <a:gd name="connsiteX3" fmla="*/ 1717536 w 1717536"/>
                <a:gd name="connsiteY3" fmla="*/ 37962 h 1073288"/>
                <a:gd name="connsiteX4" fmla="*/ 0 w 1717536"/>
                <a:gd name="connsiteY4" fmla="*/ 2209 h 107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7536" h="1073288">
                  <a:moveTo>
                    <a:pt x="4003" y="0"/>
                  </a:moveTo>
                  <a:cubicBezTo>
                    <a:pt x="5475" y="347179"/>
                    <a:pt x="6948" y="694359"/>
                    <a:pt x="8420" y="1041538"/>
                  </a:cubicBezTo>
                  <a:lnTo>
                    <a:pt x="1697658" y="1073288"/>
                  </a:lnTo>
                  <a:cubicBezTo>
                    <a:pt x="1698992" y="678438"/>
                    <a:pt x="1716202" y="432812"/>
                    <a:pt x="1717536" y="37962"/>
                  </a:cubicBezTo>
                  <a:lnTo>
                    <a:pt x="0" y="2209"/>
                  </a:lnTo>
                </a:path>
              </a:pathLst>
            </a:custGeom>
            <a:solidFill>
              <a:srgbClr val="FF0000">
                <a:alpha val="30000"/>
              </a:srgbClr>
            </a:solid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p:cNvSpPr txBox="1"/>
          <p:nvPr/>
        </p:nvSpPr>
        <p:spPr>
          <a:xfrm>
            <a:off x="6822963" y="6262983"/>
            <a:ext cx="1677062" cy="246221"/>
          </a:xfrm>
          <a:prstGeom prst="rect">
            <a:avLst/>
          </a:prstGeom>
          <a:solidFill>
            <a:schemeClr val="tx1"/>
          </a:solidFill>
        </p:spPr>
        <p:txBody>
          <a:bodyPr wrap="none" rtlCol="0">
            <a:spAutoFit/>
          </a:bodyPr>
          <a:lstStyle/>
          <a:p>
            <a:r>
              <a:rPr lang="en-US" sz="1000" dirty="0">
                <a:solidFill>
                  <a:schemeClr val="bg1"/>
                </a:solidFill>
              </a:rPr>
              <a:t>COUVILLION, et.al., 2011</a:t>
            </a:r>
          </a:p>
        </p:txBody>
      </p:sp>
    </p:spTree>
    <p:extLst>
      <p:ext uri="{BB962C8B-B14F-4D97-AF65-F5344CB8AC3E}">
        <p14:creationId xmlns:p14="http://schemas.microsoft.com/office/powerpoint/2010/main" val="265530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2133600" y="253425"/>
            <a:ext cx="5257800" cy="584775"/>
          </a:xfrm>
          <a:prstGeom prst="rect">
            <a:avLst/>
          </a:prstGeom>
          <a:noFill/>
        </p:spPr>
        <p:txBody>
          <a:bodyPr wrap="square" rtlCol="0">
            <a:spAutoFit/>
          </a:bodyPr>
          <a:lstStyle/>
          <a:p>
            <a:r>
              <a:rPr lang="en-US" sz="3200" dirty="0">
                <a:solidFill>
                  <a:schemeClr val="accent5">
                    <a:lumMod val="60000"/>
                    <a:lumOff val="40000"/>
                  </a:schemeClr>
                </a:solidFill>
              </a:rPr>
              <a:t>UNO Research Projects</a:t>
            </a:r>
          </a:p>
        </p:txBody>
      </p:sp>
      <p:grpSp>
        <p:nvGrpSpPr>
          <p:cNvPr id="86" name="Group 85"/>
          <p:cNvGrpSpPr>
            <a:grpSpLocks noChangeAspect="1"/>
          </p:cNvGrpSpPr>
          <p:nvPr/>
        </p:nvGrpSpPr>
        <p:grpSpPr>
          <a:xfrm>
            <a:off x="561170" y="1020189"/>
            <a:ext cx="7973230" cy="5441317"/>
            <a:chOff x="134470" y="0"/>
            <a:chExt cx="8875059" cy="6056768"/>
          </a:xfrm>
        </p:grpSpPr>
        <p:pic>
          <p:nvPicPr>
            <p:cNvPr id="103" name="Picture 102"/>
            <p:cNvPicPr>
              <a:picLocks noChangeAspect="1"/>
            </p:cNvPicPr>
            <p:nvPr/>
          </p:nvPicPr>
          <p:blipFill rotWithShape="1">
            <a:blip r:embed="rId2">
              <a:extLst>
                <a:ext uri="{28A0092B-C50C-407E-A947-70E740481C1C}">
                  <a14:useLocalDpi xmlns:a14="http://schemas.microsoft.com/office/drawing/2010/main" val="0"/>
                </a:ext>
              </a:extLst>
            </a:blip>
            <a:srcRect b="11683"/>
            <a:stretch/>
          </p:blipFill>
          <p:spPr>
            <a:xfrm>
              <a:off x="134470" y="0"/>
              <a:ext cx="8875059" cy="6056768"/>
            </a:xfrm>
            <a:prstGeom prst="rect">
              <a:avLst/>
            </a:prstGeom>
          </p:spPr>
        </p:pic>
        <p:sp>
          <p:nvSpPr>
            <p:cNvPr id="104" name="Freeform 103"/>
            <p:cNvSpPr/>
            <p:nvPr/>
          </p:nvSpPr>
          <p:spPr>
            <a:xfrm>
              <a:off x="3278647" y="2224421"/>
              <a:ext cx="785640" cy="166842"/>
            </a:xfrm>
            <a:custGeom>
              <a:avLst/>
              <a:gdLst>
                <a:gd name="connsiteX0" fmla="*/ 0 w 812800"/>
                <a:gd name="connsiteY0" fmla="*/ 0 h 130628"/>
                <a:gd name="connsiteX1" fmla="*/ 420914 w 812800"/>
                <a:gd name="connsiteY1" fmla="*/ 58057 h 130628"/>
                <a:gd name="connsiteX2" fmla="*/ 812800 w 812800"/>
                <a:gd name="connsiteY2" fmla="*/ 130628 h 130628"/>
                <a:gd name="connsiteX0" fmla="*/ 0 w 930495"/>
                <a:gd name="connsiteY0" fmla="*/ 0 h 184949"/>
                <a:gd name="connsiteX1" fmla="*/ 538609 w 930495"/>
                <a:gd name="connsiteY1" fmla="*/ 112378 h 184949"/>
                <a:gd name="connsiteX2" fmla="*/ 930495 w 930495"/>
                <a:gd name="connsiteY2" fmla="*/ 184949 h 184949"/>
                <a:gd name="connsiteX0" fmla="*/ 0 w 785640"/>
                <a:gd name="connsiteY0" fmla="*/ 0 h 166842"/>
                <a:gd name="connsiteX1" fmla="*/ 538609 w 785640"/>
                <a:gd name="connsiteY1" fmla="*/ 112378 h 166842"/>
                <a:gd name="connsiteX2" fmla="*/ 785640 w 785640"/>
                <a:gd name="connsiteY2" fmla="*/ 166842 h 166842"/>
              </a:gdLst>
              <a:ahLst/>
              <a:cxnLst>
                <a:cxn ang="0">
                  <a:pos x="connsiteX0" y="connsiteY0"/>
                </a:cxn>
                <a:cxn ang="0">
                  <a:pos x="connsiteX1" y="connsiteY1"/>
                </a:cxn>
                <a:cxn ang="0">
                  <a:pos x="connsiteX2" y="connsiteY2"/>
                </a:cxn>
              </a:cxnLst>
              <a:rect l="l" t="t" r="r" b="b"/>
              <a:pathLst>
                <a:path w="785640" h="166842">
                  <a:moveTo>
                    <a:pt x="0" y="0"/>
                  </a:moveTo>
                  <a:lnTo>
                    <a:pt x="538609" y="112378"/>
                  </a:lnTo>
                  <a:lnTo>
                    <a:pt x="785640" y="166842"/>
                  </a:lnTo>
                </a:path>
              </a:pathLst>
            </a:custGeom>
            <a:noFill/>
            <a:ln w="25400"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5" name="Freeform 104"/>
            <p:cNvSpPr/>
            <p:nvPr/>
          </p:nvSpPr>
          <p:spPr>
            <a:xfrm>
              <a:off x="5673757" y="2699657"/>
              <a:ext cx="625442" cy="261257"/>
            </a:xfrm>
            <a:custGeom>
              <a:avLst/>
              <a:gdLst>
                <a:gd name="connsiteX0" fmla="*/ 0 w 754743"/>
                <a:gd name="connsiteY0" fmla="*/ 261257 h 261257"/>
                <a:gd name="connsiteX1" fmla="*/ 406400 w 754743"/>
                <a:gd name="connsiteY1" fmla="*/ 174172 h 261257"/>
                <a:gd name="connsiteX2" fmla="*/ 537029 w 754743"/>
                <a:gd name="connsiteY2" fmla="*/ 145143 h 261257"/>
                <a:gd name="connsiteX3" fmla="*/ 754743 w 754743"/>
                <a:gd name="connsiteY3" fmla="*/ 0 h 261257"/>
                <a:gd name="connsiteX0" fmla="*/ 0 w 625442"/>
                <a:gd name="connsiteY0" fmla="*/ 261257 h 261257"/>
                <a:gd name="connsiteX1" fmla="*/ 277099 w 625442"/>
                <a:gd name="connsiteY1" fmla="*/ 174172 h 261257"/>
                <a:gd name="connsiteX2" fmla="*/ 407728 w 625442"/>
                <a:gd name="connsiteY2" fmla="*/ 145143 h 261257"/>
                <a:gd name="connsiteX3" fmla="*/ 625442 w 625442"/>
                <a:gd name="connsiteY3" fmla="*/ 0 h 261257"/>
              </a:gdLst>
              <a:ahLst/>
              <a:cxnLst>
                <a:cxn ang="0">
                  <a:pos x="connsiteX0" y="connsiteY0"/>
                </a:cxn>
                <a:cxn ang="0">
                  <a:pos x="connsiteX1" y="connsiteY1"/>
                </a:cxn>
                <a:cxn ang="0">
                  <a:pos x="connsiteX2" y="connsiteY2"/>
                </a:cxn>
                <a:cxn ang="0">
                  <a:pos x="connsiteX3" y="connsiteY3"/>
                </a:cxn>
              </a:cxnLst>
              <a:rect l="l" t="t" r="r" b="b"/>
              <a:pathLst>
                <a:path w="625442" h="261257">
                  <a:moveTo>
                    <a:pt x="0" y="261257"/>
                  </a:moveTo>
                  <a:lnTo>
                    <a:pt x="277099" y="174172"/>
                  </a:lnTo>
                  <a:cubicBezTo>
                    <a:pt x="345054" y="154820"/>
                    <a:pt x="364185" y="154819"/>
                    <a:pt x="407728" y="145143"/>
                  </a:cubicBezTo>
                  <a:lnTo>
                    <a:pt x="625442" y="0"/>
                  </a:lnTo>
                </a:path>
              </a:pathLst>
            </a:custGeom>
            <a:noFill/>
            <a:ln w="25400"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6" name="Freeform 105"/>
            <p:cNvSpPr/>
            <p:nvPr/>
          </p:nvSpPr>
          <p:spPr>
            <a:xfrm>
              <a:off x="6008914" y="4731657"/>
              <a:ext cx="493486" cy="29029"/>
            </a:xfrm>
            <a:custGeom>
              <a:avLst/>
              <a:gdLst>
                <a:gd name="connsiteX0" fmla="*/ 493486 w 493486"/>
                <a:gd name="connsiteY0" fmla="*/ 29029 h 29029"/>
                <a:gd name="connsiteX1" fmla="*/ 304800 w 493486"/>
                <a:gd name="connsiteY1" fmla="*/ 0 h 29029"/>
                <a:gd name="connsiteX2" fmla="*/ 0 w 493486"/>
                <a:gd name="connsiteY2" fmla="*/ 0 h 29029"/>
              </a:gdLst>
              <a:ahLst/>
              <a:cxnLst>
                <a:cxn ang="0">
                  <a:pos x="connsiteX0" y="connsiteY0"/>
                </a:cxn>
                <a:cxn ang="0">
                  <a:pos x="connsiteX1" y="connsiteY1"/>
                </a:cxn>
                <a:cxn ang="0">
                  <a:pos x="connsiteX2" y="connsiteY2"/>
                </a:cxn>
              </a:cxnLst>
              <a:rect l="l" t="t" r="r" b="b"/>
              <a:pathLst>
                <a:path w="493486" h="29029">
                  <a:moveTo>
                    <a:pt x="493486" y="29029"/>
                  </a:moveTo>
                  <a:lnTo>
                    <a:pt x="304800" y="0"/>
                  </a:lnTo>
                  <a:lnTo>
                    <a:pt x="0" y="0"/>
                  </a:lnTo>
                </a:path>
              </a:pathLst>
            </a:custGeom>
            <a:noFill/>
            <a:ln w="25400"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7" name="Freeform 106"/>
            <p:cNvSpPr/>
            <p:nvPr/>
          </p:nvSpPr>
          <p:spPr>
            <a:xfrm>
              <a:off x="6357257" y="5457371"/>
              <a:ext cx="1161143" cy="159658"/>
            </a:xfrm>
            <a:custGeom>
              <a:avLst/>
              <a:gdLst>
                <a:gd name="connsiteX0" fmla="*/ 1161143 w 1161143"/>
                <a:gd name="connsiteY0" fmla="*/ 0 h 159658"/>
                <a:gd name="connsiteX1" fmla="*/ 1001486 w 1161143"/>
                <a:gd name="connsiteY1" fmla="*/ 101600 h 159658"/>
                <a:gd name="connsiteX2" fmla="*/ 783772 w 1161143"/>
                <a:gd name="connsiteY2" fmla="*/ 159658 h 159658"/>
                <a:gd name="connsiteX3" fmla="*/ 464457 w 1161143"/>
                <a:gd name="connsiteY3" fmla="*/ 58058 h 159658"/>
                <a:gd name="connsiteX4" fmla="*/ 0 w 1161143"/>
                <a:gd name="connsiteY4" fmla="*/ 14515 h 159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143" h="159658">
                  <a:moveTo>
                    <a:pt x="1161143" y="0"/>
                  </a:moveTo>
                  <a:lnTo>
                    <a:pt x="1001486" y="101600"/>
                  </a:lnTo>
                  <a:lnTo>
                    <a:pt x="783772" y="159658"/>
                  </a:lnTo>
                  <a:lnTo>
                    <a:pt x="464457" y="58058"/>
                  </a:lnTo>
                  <a:lnTo>
                    <a:pt x="0" y="14515"/>
                  </a:lnTo>
                </a:path>
              </a:pathLst>
            </a:custGeom>
            <a:no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8" name="Freeform 107"/>
            <p:cNvSpPr/>
            <p:nvPr/>
          </p:nvSpPr>
          <p:spPr>
            <a:xfrm>
              <a:off x="6037943" y="449300"/>
              <a:ext cx="1712685" cy="261899"/>
            </a:xfrm>
            <a:custGeom>
              <a:avLst/>
              <a:gdLst>
                <a:gd name="connsiteX0" fmla="*/ 1074057 w 1074057"/>
                <a:gd name="connsiteY0" fmla="*/ 29028 h 58057"/>
                <a:gd name="connsiteX1" fmla="*/ 566057 w 1074057"/>
                <a:gd name="connsiteY1" fmla="*/ 0 h 58057"/>
                <a:gd name="connsiteX2" fmla="*/ 0 w 1074057"/>
                <a:gd name="connsiteY2" fmla="*/ 58057 h 58057"/>
                <a:gd name="connsiteX0" fmla="*/ 1074057 w 1074057"/>
                <a:gd name="connsiteY0" fmla="*/ 29028 h 29028"/>
                <a:gd name="connsiteX1" fmla="*/ 566057 w 1074057"/>
                <a:gd name="connsiteY1" fmla="*/ 0 h 29028"/>
                <a:gd name="connsiteX2" fmla="*/ 0 w 1074057"/>
                <a:gd name="connsiteY2" fmla="*/ 14515 h 29028"/>
                <a:gd name="connsiteX0" fmla="*/ 1074057 w 1074057"/>
                <a:gd name="connsiteY0" fmla="*/ 72882 h 72882"/>
                <a:gd name="connsiteX1" fmla="*/ 566057 w 1074057"/>
                <a:gd name="connsiteY1" fmla="*/ 43854 h 72882"/>
                <a:gd name="connsiteX2" fmla="*/ 290286 w 1074057"/>
                <a:gd name="connsiteY2" fmla="*/ 311 h 72882"/>
                <a:gd name="connsiteX3" fmla="*/ 0 w 1074057"/>
                <a:gd name="connsiteY3" fmla="*/ 58369 h 72882"/>
                <a:gd name="connsiteX0" fmla="*/ 1074057 w 1074057"/>
                <a:gd name="connsiteY0" fmla="*/ 73214 h 73214"/>
                <a:gd name="connsiteX1" fmla="*/ 624114 w 1074057"/>
                <a:gd name="connsiteY1" fmla="*/ 15157 h 73214"/>
                <a:gd name="connsiteX2" fmla="*/ 290286 w 1074057"/>
                <a:gd name="connsiteY2" fmla="*/ 643 h 73214"/>
                <a:gd name="connsiteX3" fmla="*/ 0 w 1074057"/>
                <a:gd name="connsiteY3" fmla="*/ 58701 h 73214"/>
                <a:gd name="connsiteX0" fmla="*/ 1712685 w 1712685"/>
                <a:gd name="connsiteY0" fmla="*/ 261899 h 261899"/>
                <a:gd name="connsiteX1" fmla="*/ 624114 w 1712685"/>
                <a:gd name="connsiteY1" fmla="*/ 15157 h 261899"/>
                <a:gd name="connsiteX2" fmla="*/ 290286 w 1712685"/>
                <a:gd name="connsiteY2" fmla="*/ 643 h 261899"/>
                <a:gd name="connsiteX3" fmla="*/ 0 w 1712685"/>
                <a:gd name="connsiteY3" fmla="*/ 58701 h 261899"/>
                <a:gd name="connsiteX0" fmla="*/ 1712685 w 1712685"/>
                <a:gd name="connsiteY0" fmla="*/ 261899 h 261899"/>
                <a:gd name="connsiteX1" fmla="*/ 1103086 w 1712685"/>
                <a:gd name="connsiteY1" fmla="*/ 73214 h 261899"/>
                <a:gd name="connsiteX2" fmla="*/ 624114 w 1712685"/>
                <a:gd name="connsiteY2" fmla="*/ 15157 h 261899"/>
                <a:gd name="connsiteX3" fmla="*/ 290286 w 1712685"/>
                <a:gd name="connsiteY3" fmla="*/ 643 h 261899"/>
                <a:gd name="connsiteX4" fmla="*/ 0 w 1712685"/>
                <a:gd name="connsiteY4" fmla="*/ 58701 h 261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685" h="261899">
                  <a:moveTo>
                    <a:pt x="1712685" y="261899"/>
                  </a:moveTo>
                  <a:cubicBezTo>
                    <a:pt x="1490133" y="218356"/>
                    <a:pt x="1325638" y="116757"/>
                    <a:pt x="1103086" y="73214"/>
                  </a:cubicBezTo>
                  <a:lnTo>
                    <a:pt x="624114" y="15157"/>
                  </a:lnTo>
                  <a:cubicBezTo>
                    <a:pt x="537028" y="19995"/>
                    <a:pt x="377372" y="-4195"/>
                    <a:pt x="290286" y="643"/>
                  </a:cubicBezTo>
                  <a:lnTo>
                    <a:pt x="0" y="58701"/>
                  </a:lnTo>
                </a:path>
              </a:pathLst>
            </a:custGeom>
            <a:noFill/>
            <a:ln w="25400"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87" name="Freeform 86"/>
          <p:cNvSpPr/>
          <p:nvPr/>
        </p:nvSpPr>
        <p:spPr>
          <a:xfrm>
            <a:off x="2940898" y="1312996"/>
            <a:ext cx="3424206" cy="5181044"/>
          </a:xfrm>
          <a:custGeom>
            <a:avLst/>
            <a:gdLst>
              <a:gd name="connsiteX0" fmla="*/ 2725093 w 6808206"/>
              <a:gd name="connsiteY0" fmla="*/ 81481 h 6482281"/>
              <a:gd name="connsiteX1" fmla="*/ 1928388 w 6808206"/>
              <a:gd name="connsiteY1" fmla="*/ 63375 h 6482281"/>
              <a:gd name="connsiteX2" fmla="*/ 1358020 w 6808206"/>
              <a:gd name="connsiteY2" fmla="*/ 36214 h 6482281"/>
              <a:gd name="connsiteX3" fmla="*/ 624689 w 6808206"/>
              <a:gd name="connsiteY3" fmla="*/ 0 h 6482281"/>
              <a:gd name="connsiteX4" fmla="*/ 579422 w 6808206"/>
              <a:gd name="connsiteY4" fmla="*/ 651850 h 6482281"/>
              <a:gd name="connsiteX5" fmla="*/ 461727 w 6808206"/>
              <a:gd name="connsiteY5" fmla="*/ 651850 h 6482281"/>
              <a:gd name="connsiteX6" fmla="*/ 470780 w 6808206"/>
              <a:gd name="connsiteY6" fmla="*/ 1041149 h 6482281"/>
              <a:gd name="connsiteX7" fmla="*/ 45267 w 6808206"/>
              <a:gd name="connsiteY7" fmla="*/ 1041149 h 6482281"/>
              <a:gd name="connsiteX8" fmla="*/ 9054 w 6808206"/>
              <a:gd name="connsiteY8" fmla="*/ 1620571 h 6482281"/>
              <a:gd name="connsiteX9" fmla="*/ 0 w 6808206"/>
              <a:gd name="connsiteY9" fmla="*/ 2272420 h 6482281"/>
              <a:gd name="connsiteX10" fmla="*/ 72428 w 6808206"/>
              <a:gd name="connsiteY10" fmla="*/ 2390115 h 6482281"/>
              <a:gd name="connsiteX11" fmla="*/ 253497 w 6808206"/>
              <a:gd name="connsiteY11" fmla="*/ 2471596 h 6482281"/>
              <a:gd name="connsiteX12" fmla="*/ 389299 w 6808206"/>
              <a:gd name="connsiteY12" fmla="*/ 2634559 h 6482281"/>
              <a:gd name="connsiteX13" fmla="*/ 543208 w 6808206"/>
              <a:gd name="connsiteY13" fmla="*/ 2734147 h 6482281"/>
              <a:gd name="connsiteX14" fmla="*/ 796705 w 6808206"/>
              <a:gd name="connsiteY14" fmla="*/ 2897109 h 6482281"/>
              <a:gd name="connsiteX15" fmla="*/ 1004935 w 6808206"/>
              <a:gd name="connsiteY15" fmla="*/ 3060072 h 6482281"/>
              <a:gd name="connsiteX16" fmla="*/ 1104523 w 6808206"/>
              <a:gd name="connsiteY16" fmla="*/ 3141553 h 6482281"/>
              <a:gd name="connsiteX17" fmla="*/ 1249378 w 6808206"/>
              <a:gd name="connsiteY17" fmla="*/ 3250194 h 6482281"/>
              <a:gd name="connsiteX18" fmla="*/ 1448555 w 6808206"/>
              <a:gd name="connsiteY18" fmla="*/ 3105339 h 6482281"/>
              <a:gd name="connsiteX19" fmla="*/ 1520982 w 6808206"/>
              <a:gd name="connsiteY19" fmla="*/ 3060072 h 6482281"/>
              <a:gd name="connsiteX20" fmla="*/ 1530036 w 6808206"/>
              <a:gd name="connsiteY20" fmla="*/ 2978590 h 6482281"/>
              <a:gd name="connsiteX21" fmla="*/ 1620570 w 6808206"/>
              <a:gd name="connsiteY21" fmla="*/ 2978590 h 6482281"/>
              <a:gd name="connsiteX22" fmla="*/ 1729212 w 6808206"/>
              <a:gd name="connsiteY22" fmla="*/ 2860895 h 6482281"/>
              <a:gd name="connsiteX23" fmla="*/ 1901228 w 6808206"/>
              <a:gd name="connsiteY23" fmla="*/ 2869949 h 6482281"/>
              <a:gd name="connsiteX24" fmla="*/ 1919335 w 6808206"/>
              <a:gd name="connsiteY24" fmla="*/ 2860895 h 6482281"/>
              <a:gd name="connsiteX25" fmla="*/ 2154725 w 6808206"/>
              <a:gd name="connsiteY25" fmla="*/ 2906163 h 6482281"/>
              <a:gd name="connsiteX26" fmla="*/ 2353901 w 6808206"/>
              <a:gd name="connsiteY26" fmla="*/ 2933323 h 6482281"/>
              <a:gd name="connsiteX27" fmla="*/ 2462543 w 6808206"/>
              <a:gd name="connsiteY27" fmla="*/ 3005751 h 6482281"/>
              <a:gd name="connsiteX28" fmla="*/ 2761307 w 6808206"/>
              <a:gd name="connsiteY28" fmla="*/ 3014804 h 6482281"/>
              <a:gd name="connsiteX29" fmla="*/ 2833735 w 6808206"/>
              <a:gd name="connsiteY29" fmla="*/ 3069125 h 6482281"/>
              <a:gd name="connsiteX30" fmla="*/ 2851842 w 6808206"/>
              <a:gd name="connsiteY30" fmla="*/ 3168713 h 6482281"/>
              <a:gd name="connsiteX31" fmla="*/ 2779414 w 6808206"/>
              <a:gd name="connsiteY31" fmla="*/ 3223034 h 6482281"/>
              <a:gd name="connsiteX32" fmla="*/ 2779414 w 6808206"/>
              <a:gd name="connsiteY32" fmla="*/ 3268301 h 6482281"/>
              <a:gd name="connsiteX33" fmla="*/ 2869949 w 6808206"/>
              <a:gd name="connsiteY33" fmla="*/ 3322622 h 6482281"/>
              <a:gd name="connsiteX34" fmla="*/ 2879002 w 6808206"/>
              <a:gd name="connsiteY34" fmla="*/ 3558012 h 6482281"/>
              <a:gd name="connsiteX35" fmla="*/ 2978590 w 6808206"/>
              <a:gd name="connsiteY35" fmla="*/ 3612333 h 6482281"/>
              <a:gd name="connsiteX36" fmla="*/ 3032911 w 6808206"/>
              <a:gd name="connsiteY36" fmla="*/ 3666654 h 6482281"/>
              <a:gd name="connsiteX37" fmla="*/ 3105339 w 6808206"/>
              <a:gd name="connsiteY37" fmla="*/ 3693814 h 6482281"/>
              <a:gd name="connsiteX38" fmla="*/ 3232087 w 6808206"/>
              <a:gd name="connsiteY38" fmla="*/ 3693814 h 6482281"/>
              <a:gd name="connsiteX39" fmla="*/ 3250194 w 6808206"/>
              <a:gd name="connsiteY39" fmla="*/ 3720975 h 6482281"/>
              <a:gd name="connsiteX40" fmla="*/ 3132499 w 6808206"/>
              <a:gd name="connsiteY40" fmla="*/ 5567881 h 6482281"/>
              <a:gd name="connsiteX41" fmla="*/ 3811509 w 6808206"/>
              <a:gd name="connsiteY41" fmla="*/ 6020555 h 6482281"/>
              <a:gd name="connsiteX42" fmla="*/ 3811509 w 6808206"/>
              <a:gd name="connsiteY42" fmla="*/ 6418907 h 6482281"/>
              <a:gd name="connsiteX43" fmla="*/ 5975287 w 6808206"/>
              <a:gd name="connsiteY43" fmla="*/ 6482281 h 6482281"/>
              <a:gd name="connsiteX44" fmla="*/ 6047715 w 6808206"/>
              <a:gd name="connsiteY44" fmla="*/ 4698749 h 6482281"/>
              <a:gd name="connsiteX45" fmla="*/ 6753885 w 6808206"/>
              <a:gd name="connsiteY45" fmla="*/ 4716856 h 6482281"/>
              <a:gd name="connsiteX46" fmla="*/ 6744832 w 6808206"/>
              <a:gd name="connsiteY46" fmla="*/ 4119327 h 6482281"/>
              <a:gd name="connsiteX47" fmla="*/ 5957180 w 6808206"/>
              <a:gd name="connsiteY47" fmla="*/ 4092167 h 6482281"/>
              <a:gd name="connsiteX48" fmla="*/ 5957180 w 6808206"/>
              <a:gd name="connsiteY48" fmla="*/ 3992578 h 6482281"/>
              <a:gd name="connsiteX49" fmla="*/ 6056768 w 6808206"/>
              <a:gd name="connsiteY49" fmla="*/ 3974472 h 6482281"/>
              <a:gd name="connsiteX50" fmla="*/ 6174463 w 6808206"/>
              <a:gd name="connsiteY50" fmla="*/ 3983525 h 6482281"/>
              <a:gd name="connsiteX51" fmla="*/ 6192570 w 6808206"/>
              <a:gd name="connsiteY51" fmla="*/ 3639493 h 6482281"/>
              <a:gd name="connsiteX52" fmla="*/ 6717671 w 6808206"/>
              <a:gd name="connsiteY52" fmla="*/ 3666654 h 6482281"/>
              <a:gd name="connsiteX53" fmla="*/ 6808206 w 6808206"/>
              <a:gd name="connsiteY53" fmla="*/ 1865014 h 6482281"/>
              <a:gd name="connsiteX54" fmla="*/ 5975287 w 6808206"/>
              <a:gd name="connsiteY54" fmla="*/ 1810693 h 6482281"/>
              <a:gd name="connsiteX55" fmla="*/ 5948127 w 6808206"/>
              <a:gd name="connsiteY55" fmla="*/ 1520982 h 6482281"/>
              <a:gd name="connsiteX56" fmla="*/ 5812325 w 6808206"/>
              <a:gd name="connsiteY56" fmla="*/ 1439501 h 6482281"/>
              <a:gd name="connsiteX57" fmla="*/ 5767057 w 6808206"/>
              <a:gd name="connsiteY57" fmla="*/ 1376127 h 6482281"/>
              <a:gd name="connsiteX58" fmla="*/ 5758004 w 6808206"/>
              <a:gd name="connsiteY58" fmla="*/ 1158844 h 6482281"/>
              <a:gd name="connsiteX59" fmla="*/ 6310265 w 6808206"/>
              <a:gd name="connsiteY59" fmla="*/ 1186004 h 6482281"/>
              <a:gd name="connsiteX0" fmla="*/ 2725093 w 6808206"/>
              <a:gd name="connsiteY0" fmla="*/ 81481 h 6418907"/>
              <a:gd name="connsiteX1" fmla="*/ 1928388 w 6808206"/>
              <a:gd name="connsiteY1" fmla="*/ 63375 h 6418907"/>
              <a:gd name="connsiteX2" fmla="*/ 1358020 w 6808206"/>
              <a:gd name="connsiteY2" fmla="*/ 36214 h 6418907"/>
              <a:gd name="connsiteX3" fmla="*/ 624689 w 6808206"/>
              <a:gd name="connsiteY3" fmla="*/ 0 h 6418907"/>
              <a:gd name="connsiteX4" fmla="*/ 579422 w 6808206"/>
              <a:gd name="connsiteY4" fmla="*/ 651850 h 6418907"/>
              <a:gd name="connsiteX5" fmla="*/ 461727 w 6808206"/>
              <a:gd name="connsiteY5" fmla="*/ 651850 h 6418907"/>
              <a:gd name="connsiteX6" fmla="*/ 470780 w 6808206"/>
              <a:gd name="connsiteY6" fmla="*/ 1041149 h 6418907"/>
              <a:gd name="connsiteX7" fmla="*/ 45267 w 6808206"/>
              <a:gd name="connsiteY7" fmla="*/ 1041149 h 6418907"/>
              <a:gd name="connsiteX8" fmla="*/ 9054 w 6808206"/>
              <a:gd name="connsiteY8" fmla="*/ 1620571 h 6418907"/>
              <a:gd name="connsiteX9" fmla="*/ 0 w 6808206"/>
              <a:gd name="connsiteY9" fmla="*/ 2272420 h 6418907"/>
              <a:gd name="connsiteX10" fmla="*/ 72428 w 6808206"/>
              <a:gd name="connsiteY10" fmla="*/ 2390115 h 6418907"/>
              <a:gd name="connsiteX11" fmla="*/ 253497 w 6808206"/>
              <a:gd name="connsiteY11" fmla="*/ 2471596 h 6418907"/>
              <a:gd name="connsiteX12" fmla="*/ 389299 w 6808206"/>
              <a:gd name="connsiteY12" fmla="*/ 2634559 h 6418907"/>
              <a:gd name="connsiteX13" fmla="*/ 543208 w 6808206"/>
              <a:gd name="connsiteY13" fmla="*/ 2734147 h 6418907"/>
              <a:gd name="connsiteX14" fmla="*/ 796705 w 6808206"/>
              <a:gd name="connsiteY14" fmla="*/ 2897109 h 6418907"/>
              <a:gd name="connsiteX15" fmla="*/ 1004935 w 6808206"/>
              <a:gd name="connsiteY15" fmla="*/ 3060072 h 6418907"/>
              <a:gd name="connsiteX16" fmla="*/ 1104523 w 6808206"/>
              <a:gd name="connsiteY16" fmla="*/ 3141553 h 6418907"/>
              <a:gd name="connsiteX17" fmla="*/ 1249378 w 6808206"/>
              <a:gd name="connsiteY17" fmla="*/ 3250194 h 6418907"/>
              <a:gd name="connsiteX18" fmla="*/ 1448555 w 6808206"/>
              <a:gd name="connsiteY18" fmla="*/ 3105339 h 6418907"/>
              <a:gd name="connsiteX19" fmla="*/ 1520982 w 6808206"/>
              <a:gd name="connsiteY19" fmla="*/ 3060072 h 6418907"/>
              <a:gd name="connsiteX20" fmla="*/ 1530036 w 6808206"/>
              <a:gd name="connsiteY20" fmla="*/ 2978590 h 6418907"/>
              <a:gd name="connsiteX21" fmla="*/ 1620570 w 6808206"/>
              <a:gd name="connsiteY21" fmla="*/ 2978590 h 6418907"/>
              <a:gd name="connsiteX22" fmla="*/ 1729212 w 6808206"/>
              <a:gd name="connsiteY22" fmla="*/ 2860895 h 6418907"/>
              <a:gd name="connsiteX23" fmla="*/ 1901228 w 6808206"/>
              <a:gd name="connsiteY23" fmla="*/ 2869949 h 6418907"/>
              <a:gd name="connsiteX24" fmla="*/ 1919335 w 6808206"/>
              <a:gd name="connsiteY24" fmla="*/ 2860895 h 6418907"/>
              <a:gd name="connsiteX25" fmla="*/ 2154725 w 6808206"/>
              <a:gd name="connsiteY25" fmla="*/ 2906163 h 6418907"/>
              <a:gd name="connsiteX26" fmla="*/ 2353901 w 6808206"/>
              <a:gd name="connsiteY26" fmla="*/ 2933323 h 6418907"/>
              <a:gd name="connsiteX27" fmla="*/ 2462543 w 6808206"/>
              <a:gd name="connsiteY27" fmla="*/ 3005751 h 6418907"/>
              <a:gd name="connsiteX28" fmla="*/ 2761307 w 6808206"/>
              <a:gd name="connsiteY28" fmla="*/ 3014804 h 6418907"/>
              <a:gd name="connsiteX29" fmla="*/ 2833735 w 6808206"/>
              <a:gd name="connsiteY29" fmla="*/ 3069125 h 6418907"/>
              <a:gd name="connsiteX30" fmla="*/ 2851842 w 6808206"/>
              <a:gd name="connsiteY30" fmla="*/ 3168713 h 6418907"/>
              <a:gd name="connsiteX31" fmla="*/ 2779414 w 6808206"/>
              <a:gd name="connsiteY31" fmla="*/ 3223034 h 6418907"/>
              <a:gd name="connsiteX32" fmla="*/ 2779414 w 6808206"/>
              <a:gd name="connsiteY32" fmla="*/ 3268301 h 6418907"/>
              <a:gd name="connsiteX33" fmla="*/ 2869949 w 6808206"/>
              <a:gd name="connsiteY33" fmla="*/ 3322622 h 6418907"/>
              <a:gd name="connsiteX34" fmla="*/ 2879002 w 6808206"/>
              <a:gd name="connsiteY34" fmla="*/ 3558012 h 6418907"/>
              <a:gd name="connsiteX35" fmla="*/ 2978590 w 6808206"/>
              <a:gd name="connsiteY35" fmla="*/ 3612333 h 6418907"/>
              <a:gd name="connsiteX36" fmla="*/ 3032911 w 6808206"/>
              <a:gd name="connsiteY36" fmla="*/ 3666654 h 6418907"/>
              <a:gd name="connsiteX37" fmla="*/ 3105339 w 6808206"/>
              <a:gd name="connsiteY37" fmla="*/ 3693814 h 6418907"/>
              <a:gd name="connsiteX38" fmla="*/ 3232087 w 6808206"/>
              <a:gd name="connsiteY38" fmla="*/ 3693814 h 6418907"/>
              <a:gd name="connsiteX39" fmla="*/ 3250194 w 6808206"/>
              <a:gd name="connsiteY39" fmla="*/ 3720975 h 6418907"/>
              <a:gd name="connsiteX40" fmla="*/ 3132499 w 6808206"/>
              <a:gd name="connsiteY40" fmla="*/ 5567881 h 6418907"/>
              <a:gd name="connsiteX41" fmla="*/ 3811509 w 6808206"/>
              <a:gd name="connsiteY41" fmla="*/ 6020555 h 6418907"/>
              <a:gd name="connsiteX42" fmla="*/ 3811509 w 6808206"/>
              <a:gd name="connsiteY42" fmla="*/ 6418907 h 6418907"/>
              <a:gd name="connsiteX43" fmla="*/ 6047715 w 6808206"/>
              <a:gd name="connsiteY43" fmla="*/ 4698749 h 6418907"/>
              <a:gd name="connsiteX44" fmla="*/ 6753885 w 6808206"/>
              <a:gd name="connsiteY44" fmla="*/ 4716856 h 6418907"/>
              <a:gd name="connsiteX45" fmla="*/ 6744832 w 6808206"/>
              <a:gd name="connsiteY45" fmla="*/ 4119327 h 6418907"/>
              <a:gd name="connsiteX46" fmla="*/ 5957180 w 6808206"/>
              <a:gd name="connsiteY46" fmla="*/ 4092167 h 6418907"/>
              <a:gd name="connsiteX47" fmla="*/ 5957180 w 6808206"/>
              <a:gd name="connsiteY47" fmla="*/ 3992578 h 6418907"/>
              <a:gd name="connsiteX48" fmla="*/ 6056768 w 6808206"/>
              <a:gd name="connsiteY48" fmla="*/ 3974472 h 6418907"/>
              <a:gd name="connsiteX49" fmla="*/ 6174463 w 6808206"/>
              <a:gd name="connsiteY49" fmla="*/ 3983525 h 6418907"/>
              <a:gd name="connsiteX50" fmla="*/ 6192570 w 6808206"/>
              <a:gd name="connsiteY50" fmla="*/ 3639493 h 6418907"/>
              <a:gd name="connsiteX51" fmla="*/ 6717671 w 6808206"/>
              <a:gd name="connsiteY51" fmla="*/ 3666654 h 6418907"/>
              <a:gd name="connsiteX52" fmla="*/ 6808206 w 6808206"/>
              <a:gd name="connsiteY52" fmla="*/ 1865014 h 6418907"/>
              <a:gd name="connsiteX53" fmla="*/ 5975287 w 6808206"/>
              <a:gd name="connsiteY53" fmla="*/ 1810693 h 6418907"/>
              <a:gd name="connsiteX54" fmla="*/ 5948127 w 6808206"/>
              <a:gd name="connsiteY54" fmla="*/ 1520982 h 6418907"/>
              <a:gd name="connsiteX55" fmla="*/ 5812325 w 6808206"/>
              <a:gd name="connsiteY55" fmla="*/ 1439501 h 6418907"/>
              <a:gd name="connsiteX56" fmla="*/ 5767057 w 6808206"/>
              <a:gd name="connsiteY56" fmla="*/ 1376127 h 6418907"/>
              <a:gd name="connsiteX57" fmla="*/ 5758004 w 6808206"/>
              <a:gd name="connsiteY57" fmla="*/ 1158844 h 6418907"/>
              <a:gd name="connsiteX58" fmla="*/ 6310265 w 6808206"/>
              <a:gd name="connsiteY58" fmla="*/ 1186004 h 6418907"/>
              <a:gd name="connsiteX0" fmla="*/ 2725093 w 6808206"/>
              <a:gd name="connsiteY0" fmla="*/ 81481 h 6418907"/>
              <a:gd name="connsiteX1" fmla="*/ 1928388 w 6808206"/>
              <a:gd name="connsiteY1" fmla="*/ 63375 h 6418907"/>
              <a:gd name="connsiteX2" fmla="*/ 1358020 w 6808206"/>
              <a:gd name="connsiteY2" fmla="*/ 36214 h 6418907"/>
              <a:gd name="connsiteX3" fmla="*/ 624689 w 6808206"/>
              <a:gd name="connsiteY3" fmla="*/ 0 h 6418907"/>
              <a:gd name="connsiteX4" fmla="*/ 579422 w 6808206"/>
              <a:gd name="connsiteY4" fmla="*/ 651850 h 6418907"/>
              <a:gd name="connsiteX5" fmla="*/ 461727 w 6808206"/>
              <a:gd name="connsiteY5" fmla="*/ 651850 h 6418907"/>
              <a:gd name="connsiteX6" fmla="*/ 470780 w 6808206"/>
              <a:gd name="connsiteY6" fmla="*/ 1041149 h 6418907"/>
              <a:gd name="connsiteX7" fmla="*/ 45267 w 6808206"/>
              <a:gd name="connsiteY7" fmla="*/ 1041149 h 6418907"/>
              <a:gd name="connsiteX8" fmla="*/ 9054 w 6808206"/>
              <a:gd name="connsiteY8" fmla="*/ 1620571 h 6418907"/>
              <a:gd name="connsiteX9" fmla="*/ 0 w 6808206"/>
              <a:gd name="connsiteY9" fmla="*/ 2272420 h 6418907"/>
              <a:gd name="connsiteX10" fmla="*/ 72428 w 6808206"/>
              <a:gd name="connsiteY10" fmla="*/ 2390115 h 6418907"/>
              <a:gd name="connsiteX11" fmla="*/ 253497 w 6808206"/>
              <a:gd name="connsiteY11" fmla="*/ 2471596 h 6418907"/>
              <a:gd name="connsiteX12" fmla="*/ 389299 w 6808206"/>
              <a:gd name="connsiteY12" fmla="*/ 2634559 h 6418907"/>
              <a:gd name="connsiteX13" fmla="*/ 543208 w 6808206"/>
              <a:gd name="connsiteY13" fmla="*/ 2734147 h 6418907"/>
              <a:gd name="connsiteX14" fmla="*/ 796705 w 6808206"/>
              <a:gd name="connsiteY14" fmla="*/ 2897109 h 6418907"/>
              <a:gd name="connsiteX15" fmla="*/ 1004935 w 6808206"/>
              <a:gd name="connsiteY15" fmla="*/ 3060072 h 6418907"/>
              <a:gd name="connsiteX16" fmla="*/ 1104523 w 6808206"/>
              <a:gd name="connsiteY16" fmla="*/ 3141553 h 6418907"/>
              <a:gd name="connsiteX17" fmla="*/ 1249378 w 6808206"/>
              <a:gd name="connsiteY17" fmla="*/ 3250194 h 6418907"/>
              <a:gd name="connsiteX18" fmla="*/ 1448555 w 6808206"/>
              <a:gd name="connsiteY18" fmla="*/ 3105339 h 6418907"/>
              <a:gd name="connsiteX19" fmla="*/ 1520982 w 6808206"/>
              <a:gd name="connsiteY19" fmla="*/ 3060072 h 6418907"/>
              <a:gd name="connsiteX20" fmla="*/ 1530036 w 6808206"/>
              <a:gd name="connsiteY20" fmla="*/ 2978590 h 6418907"/>
              <a:gd name="connsiteX21" fmla="*/ 1620570 w 6808206"/>
              <a:gd name="connsiteY21" fmla="*/ 2978590 h 6418907"/>
              <a:gd name="connsiteX22" fmla="*/ 1729212 w 6808206"/>
              <a:gd name="connsiteY22" fmla="*/ 2860895 h 6418907"/>
              <a:gd name="connsiteX23" fmla="*/ 1901228 w 6808206"/>
              <a:gd name="connsiteY23" fmla="*/ 2869949 h 6418907"/>
              <a:gd name="connsiteX24" fmla="*/ 1919335 w 6808206"/>
              <a:gd name="connsiteY24" fmla="*/ 2860895 h 6418907"/>
              <a:gd name="connsiteX25" fmla="*/ 2154725 w 6808206"/>
              <a:gd name="connsiteY25" fmla="*/ 2906163 h 6418907"/>
              <a:gd name="connsiteX26" fmla="*/ 2353901 w 6808206"/>
              <a:gd name="connsiteY26" fmla="*/ 2933323 h 6418907"/>
              <a:gd name="connsiteX27" fmla="*/ 2462543 w 6808206"/>
              <a:gd name="connsiteY27" fmla="*/ 3005751 h 6418907"/>
              <a:gd name="connsiteX28" fmla="*/ 2761307 w 6808206"/>
              <a:gd name="connsiteY28" fmla="*/ 3014804 h 6418907"/>
              <a:gd name="connsiteX29" fmla="*/ 2833735 w 6808206"/>
              <a:gd name="connsiteY29" fmla="*/ 3069125 h 6418907"/>
              <a:gd name="connsiteX30" fmla="*/ 2851842 w 6808206"/>
              <a:gd name="connsiteY30" fmla="*/ 3168713 h 6418907"/>
              <a:gd name="connsiteX31" fmla="*/ 2779414 w 6808206"/>
              <a:gd name="connsiteY31" fmla="*/ 3223034 h 6418907"/>
              <a:gd name="connsiteX32" fmla="*/ 2779414 w 6808206"/>
              <a:gd name="connsiteY32" fmla="*/ 3268301 h 6418907"/>
              <a:gd name="connsiteX33" fmla="*/ 2869949 w 6808206"/>
              <a:gd name="connsiteY33" fmla="*/ 3322622 h 6418907"/>
              <a:gd name="connsiteX34" fmla="*/ 2879002 w 6808206"/>
              <a:gd name="connsiteY34" fmla="*/ 3558012 h 6418907"/>
              <a:gd name="connsiteX35" fmla="*/ 2978590 w 6808206"/>
              <a:gd name="connsiteY35" fmla="*/ 3612333 h 6418907"/>
              <a:gd name="connsiteX36" fmla="*/ 3032911 w 6808206"/>
              <a:gd name="connsiteY36" fmla="*/ 3666654 h 6418907"/>
              <a:gd name="connsiteX37" fmla="*/ 3105339 w 6808206"/>
              <a:gd name="connsiteY37" fmla="*/ 3693814 h 6418907"/>
              <a:gd name="connsiteX38" fmla="*/ 3232087 w 6808206"/>
              <a:gd name="connsiteY38" fmla="*/ 3693814 h 6418907"/>
              <a:gd name="connsiteX39" fmla="*/ 3250194 w 6808206"/>
              <a:gd name="connsiteY39" fmla="*/ 3720975 h 6418907"/>
              <a:gd name="connsiteX40" fmla="*/ 3132499 w 6808206"/>
              <a:gd name="connsiteY40" fmla="*/ 5567881 h 6418907"/>
              <a:gd name="connsiteX41" fmla="*/ 3811509 w 6808206"/>
              <a:gd name="connsiteY41" fmla="*/ 6020555 h 6418907"/>
              <a:gd name="connsiteX42" fmla="*/ 3811509 w 6808206"/>
              <a:gd name="connsiteY42" fmla="*/ 6418907 h 6418907"/>
              <a:gd name="connsiteX43" fmla="*/ 6753885 w 6808206"/>
              <a:gd name="connsiteY43" fmla="*/ 4716856 h 6418907"/>
              <a:gd name="connsiteX44" fmla="*/ 6744832 w 6808206"/>
              <a:gd name="connsiteY44" fmla="*/ 4119327 h 6418907"/>
              <a:gd name="connsiteX45" fmla="*/ 5957180 w 6808206"/>
              <a:gd name="connsiteY45" fmla="*/ 4092167 h 6418907"/>
              <a:gd name="connsiteX46" fmla="*/ 5957180 w 6808206"/>
              <a:gd name="connsiteY46" fmla="*/ 3992578 h 6418907"/>
              <a:gd name="connsiteX47" fmla="*/ 6056768 w 6808206"/>
              <a:gd name="connsiteY47" fmla="*/ 3974472 h 6418907"/>
              <a:gd name="connsiteX48" fmla="*/ 6174463 w 6808206"/>
              <a:gd name="connsiteY48" fmla="*/ 3983525 h 6418907"/>
              <a:gd name="connsiteX49" fmla="*/ 6192570 w 6808206"/>
              <a:gd name="connsiteY49" fmla="*/ 3639493 h 6418907"/>
              <a:gd name="connsiteX50" fmla="*/ 6717671 w 6808206"/>
              <a:gd name="connsiteY50" fmla="*/ 3666654 h 6418907"/>
              <a:gd name="connsiteX51" fmla="*/ 6808206 w 6808206"/>
              <a:gd name="connsiteY51" fmla="*/ 1865014 h 6418907"/>
              <a:gd name="connsiteX52" fmla="*/ 5975287 w 6808206"/>
              <a:gd name="connsiteY52" fmla="*/ 1810693 h 6418907"/>
              <a:gd name="connsiteX53" fmla="*/ 5948127 w 6808206"/>
              <a:gd name="connsiteY53" fmla="*/ 1520982 h 6418907"/>
              <a:gd name="connsiteX54" fmla="*/ 5812325 w 6808206"/>
              <a:gd name="connsiteY54" fmla="*/ 1439501 h 6418907"/>
              <a:gd name="connsiteX55" fmla="*/ 5767057 w 6808206"/>
              <a:gd name="connsiteY55" fmla="*/ 1376127 h 6418907"/>
              <a:gd name="connsiteX56" fmla="*/ 5758004 w 6808206"/>
              <a:gd name="connsiteY56" fmla="*/ 1158844 h 6418907"/>
              <a:gd name="connsiteX57" fmla="*/ 6310265 w 6808206"/>
              <a:gd name="connsiteY57" fmla="*/ 1186004 h 6418907"/>
              <a:gd name="connsiteX0" fmla="*/ 2725093 w 6808206"/>
              <a:gd name="connsiteY0" fmla="*/ 81481 h 6418907"/>
              <a:gd name="connsiteX1" fmla="*/ 1928388 w 6808206"/>
              <a:gd name="connsiteY1" fmla="*/ 63375 h 6418907"/>
              <a:gd name="connsiteX2" fmla="*/ 1358020 w 6808206"/>
              <a:gd name="connsiteY2" fmla="*/ 36214 h 6418907"/>
              <a:gd name="connsiteX3" fmla="*/ 624689 w 6808206"/>
              <a:gd name="connsiteY3" fmla="*/ 0 h 6418907"/>
              <a:gd name="connsiteX4" fmla="*/ 579422 w 6808206"/>
              <a:gd name="connsiteY4" fmla="*/ 651850 h 6418907"/>
              <a:gd name="connsiteX5" fmla="*/ 461727 w 6808206"/>
              <a:gd name="connsiteY5" fmla="*/ 651850 h 6418907"/>
              <a:gd name="connsiteX6" fmla="*/ 470780 w 6808206"/>
              <a:gd name="connsiteY6" fmla="*/ 1041149 h 6418907"/>
              <a:gd name="connsiteX7" fmla="*/ 45267 w 6808206"/>
              <a:gd name="connsiteY7" fmla="*/ 1041149 h 6418907"/>
              <a:gd name="connsiteX8" fmla="*/ 9054 w 6808206"/>
              <a:gd name="connsiteY8" fmla="*/ 1620571 h 6418907"/>
              <a:gd name="connsiteX9" fmla="*/ 0 w 6808206"/>
              <a:gd name="connsiteY9" fmla="*/ 2272420 h 6418907"/>
              <a:gd name="connsiteX10" fmla="*/ 72428 w 6808206"/>
              <a:gd name="connsiteY10" fmla="*/ 2390115 h 6418907"/>
              <a:gd name="connsiteX11" fmla="*/ 253497 w 6808206"/>
              <a:gd name="connsiteY11" fmla="*/ 2471596 h 6418907"/>
              <a:gd name="connsiteX12" fmla="*/ 389299 w 6808206"/>
              <a:gd name="connsiteY12" fmla="*/ 2634559 h 6418907"/>
              <a:gd name="connsiteX13" fmla="*/ 543208 w 6808206"/>
              <a:gd name="connsiteY13" fmla="*/ 2734147 h 6418907"/>
              <a:gd name="connsiteX14" fmla="*/ 796705 w 6808206"/>
              <a:gd name="connsiteY14" fmla="*/ 2897109 h 6418907"/>
              <a:gd name="connsiteX15" fmla="*/ 1004935 w 6808206"/>
              <a:gd name="connsiteY15" fmla="*/ 3060072 h 6418907"/>
              <a:gd name="connsiteX16" fmla="*/ 1104523 w 6808206"/>
              <a:gd name="connsiteY16" fmla="*/ 3141553 h 6418907"/>
              <a:gd name="connsiteX17" fmla="*/ 1249378 w 6808206"/>
              <a:gd name="connsiteY17" fmla="*/ 3250194 h 6418907"/>
              <a:gd name="connsiteX18" fmla="*/ 1448555 w 6808206"/>
              <a:gd name="connsiteY18" fmla="*/ 3105339 h 6418907"/>
              <a:gd name="connsiteX19" fmla="*/ 1520982 w 6808206"/>
              <a:gd name="connsiteY19" fmla="*/ 3060072 h 6418907"/>
              <a:gd name="connsiteX20" fmla="*/ 1530036 w 6808206"/>
              <a:gd name="connsiteY20" fmla="*/ 2978590 h 6418907"/>
              <a:gd name="connsiteX21" fmla="*/ 1620570 w 6808206"/>
              <a:gd name="connsiteY21" fmla="*/ 2978590 h 6418907"/>
              <a:gd name="connsiteX22" fmla="*/ 1729212 w 6808206"/>
              <a:gd name="connsiteY22" fmla="*/ 2860895 h 6418907"/>
              <a:gd name="connsiteX23" fmla="*/ 1901228 w 6808206"/>
              <a:gd name="connsiteY23" fmla="*/ 2869949 h 6418907"/>
              <a:gd name="connsiteX24" fmla="*/ 1919335 w 6808206"/>
              <a:gd name="connsiteY24" fmla="*/ 2860895 h 6418907"/>
              <a:gd name="connsiteX25" fmla="*/ 2154725 w 6808206"/>
              <a:gd name="connsiteY25" fmla="*/ 2906163 h 6418907"/>
              <a:gd name="connsiteX26" fmla="*/ 2353901 w 6808206"/>
              <a:gd name="connsiteY26" fmla="*/ 2933323 h 6418907"/>
              <a:gd name="connsiteX27" fmla="*/ 2462543 w 6808206"/>
              <a:gd name="connsiteY27" fmla="*/ 3005751 h 6418907"/>
              <a:gd name="connsiteX28" fmla="*/ 2761307 w 6808206"/>
              <a:gd name="connsiteY28" fmla="*/ 3014804 h 6418907"/>
              <a:gd name="connsiteX29" fmla="*/ 2833735 w 6808206"/>
              <a:gd name="connsiteY29" fmla="*/ 3069125 h 6418907"/>
              <a:gd name="connsiteX30" fmla="*/ 2851842 w 6808206"/>
              <a:gd name="connsiteY30" fmla="*/ 3168713 h 6418907"/>
              <a:gd name="connsiteX31" fmla="*/ 2779414 w 6808206"/>
              <a:gd name="connsiteY31" fmla="*/ 3223034 h 6418907"/>
              <a:gd name="connsiteX32" fmla="*/ 2779414 w 6808206"/>
              <a:gd name="connsiteY32" fmla="*/ 3268301 h 6418907"/>
              <a:gd name="connsiteX33" fmla="*/ 2869949 w 6808206"/>
              <a:gd name="connsiteY33" fmla="*/ 3322622 h 6418907"/>
              <a:gd name="connsiteX34" fmla="*/ 2879002 w 6808206"/>
              <a:gd name="connsiteY34" fmla="*/ 3558012 h 6418907"/>
              <a:gd name="connsiteX35" fmla="*/ 2978590 w 6808206"/>
              <a:gd name="connsiteY35" fmla="*/ 3612333 h 6418907"/>
              <a:gd name="connsiteX36" fmla="*/ 3032911 w 6808206"/>
              <a:gd name="connsiteY36" fmla="*/ 3666654 h 6418907"/>
              <a:gd name="connsiteX37" fmla="*/ 3105339 w 6808206"/>
              <a:gd name="connsiteY37" fmla="*/ 3693814 h 6418907"/>
              <a:gd name="connsiteX38" fmla="*/ 3232087 w 6808206"/>
              <a:gd name="connsiteY38" fmla="*/ 3693814 h 6418907"/>
              <a:gd name="connsiteX39" fmla="*/ 3250194 w 6808206"/>
              <a:gd name="connsiteY39" fmla="*/ 3720975 h 6418907"/>
              <a:gd name="connsiteX40" fmla="*/ 3132499 w 6808206"/>
              <a:gd name="connsiteY40" fmla="*/ 5567881 h 6418907"/>
              <a:gd name="connsiteX41" fmla="*/ 3811509 w 6808206"/>
              <a:gd name="connsiteY41" fmla="*/ 6020555 h 6418907"/>
              <a:gd name="connsiteX42" fmla="*/ 3811509 w 6808206"/>
              <a:gd name="connsiteY42" fmla="*/ 6418907 h 6418907"/>
              <a:gd name="connsiteX43" fmla="*/ 6744832 w 6808206"/>
              <a:gd name="connsiteY43" fmla="*/ 4119327 h 6418907"/>
              <a:gd name="connsiteX44" fmla="*/ 5957180 w 6808206"/>
              <a:gd name="connsiteY44" fmla="*/ 4092167 h 6418907"/>
              <a:gd name="connsiteX45" fmla="*/ 5957180 w 6808206"/>
              <a:gd name="connsiteY45" fmla="*/ 3992578 h 6418907"/>
              <a:gd name="connsiteX46" fmla="*/ 6056768 w 6808206"/>
              <a:gd name="connsiteY46" fmla="*/ 3974472 h 6418907"/>
              <a:gd name="connsiteX47" fmla="*/ 6174463 w 6808206"/>
              <a:gd name="connsiteY47" fmla="*/ 3983525 h 6418907"/>
              <a:gd name="connsiteX48" fmla="*/ 6192570 w 6808206"/>
              <a:gd name="connsiteY48" fmla="*/ 3639493 h 6418907"/>
              <a:gd name="connsiteX49" fmla="*/ 6717671 w 6808206"/>
              <a:gd name="connsiteY49" fmla="*/ 3666654 h 6418907"/>
              <a:gd name="connsiteX50" fmla="*/ 6808206 w 6808206"/>
              <a:gd name="connsiteY50" fmla="*/ 1865014 h 6418907"/>
              <a:gd name="connsiteX51" fmla="*/ 5975287 w 6808206"/>
              <a:gd name="connsiteY51" fmla="*/ 1810693 h 6418907"/>
              <a:gd name="connsiteX52" fmla="*/ 5948127 w 6808206"/>
              <a:gd name="connsiteY52" fmla="*/ 1520982 h 6418907"/>
              <a:gd name="connsiteX53" fmla="*/ 5812325 w 6808206"/>
              <a:gd name="connsiteY53" fmla="*/ 1439501 h 6418907"/>
              <a:gd name="connsiteX54" fmla="*/ 5767057 w 6808206"/>
              <a:gd name="connsiteY54" fmla="*/ 1376127 h 6418907"/>
              <a:gd name="connsiteX55" fmla="*/ 5758004 w 6808206"/>
              <a:gd name="connsiteY55" fmla="*/ 1158844 h 6418907"/>
              <a:gd name="connsiteX56" fmla="*/ 6310265 w 6808206"/>
              <a:gd name="connsiteY56" fmla="*/ 1186004 h 6418907"/>
              <a:gd name="connsiteX0" fmla="*/ 2725093 w 6808206"/>
              <a:gd name="connsiteY0" fmla="*/ 81481 h 6418907"/>
              <a:gd name="connsiteX1" fmla="*/ 1928388 w 6808206"/>
              <a:gd name="connsiteY1" fmla="*/ 63375 h 6418907"/>
              <a:gd name="connsiteX2" fmla="*/ 1358020 w 6808206"/>
              <a:gd name="connsiteY2" fmla="*/ 36214 h 6418907"/>
              <a:gd name="connsiteX3" fmla="*/ 624689 w 6808206"/>
              <a:gd name="connsiteY3" fmla="*/ 0 h 6418907"/>
              <a:gd name="connsiteX4" fmla="*/ 579422 w 6808206"/>
              <a:gd name="connsiteY4" fmla="*/ 651850 h 6418907"/>
              <a:gd name="connsiteX5" fmla="*/ 461727 w 6808206"/>
              <a:gd name="connsiteY5" fmla="*/ 651850 h 6418907"/>
              <a:gd name="connsiteX6" fmla="*/ 470780 w 6808206"/>
              <a:gd name="connsiteY6" fmla="*/ 1041149 h 6418907"/>
              <a:gd name="connsiteX7" fmla="*/ 45267 w 6808206"/>
              <a:gd name="connsiteY7" fmla="*/ 1041149 h 6418907"/>
              <a:gd name="connsiteX8" fmla="*/ 9054 w 6808206"/>
              <a:gd name="connsiteY8" fmla="*/ 1620571 h 6418907"/>
              <a:gd name="connsiteX9" fmla="*/ 0 w 6808206"/>
              <a:gd name="connsiteY9" fmla="*/ 2272420 h 6418907"/>
              <a:gd name="connsiteX10" fmla="*/ 72428 w 6808206"/>
              <a:gd name="connsiteY10" fmla="*/ 2390115 h 6418907"/>
              <a:gd name="connsiteX11" fmla="*/ 253497 w 6808206"/>
              <a:gd name="connsiteY11" fmla="*/ 2471596 h 6418907"/>
              <a:gd name="connsiteX12" fmla="*/ 389299 w 6808206"/>
              <a:gd name="connsiteY12" fmla="*/ 2634559 h 6418907"/>
              <a:gd name="connsiteX13" fmla="*/ 543208 w 6808206"/>
              <a:gd name="connsiteY13" fmla="*/ 2734147 h 6418907"/>
              <a:gd name="connsiteX14" fmla="*/ 796705 w 6808206"/>
              <a:gd name="connsiteY14" fmla="*/ 2897109 h 6418907"/>
              <a:gd name="connsiteX15" fmla="*/ 1004935 w 6808206"/>
              <a:gd name="connsiteY15" fmla="*/ 3060072 h 6418907"/>
              <a:gd name="connsiteX16" fmla="*/ 1104523 w 6808206"/>
              <a:gd name="connsiteY16" fmla="*/ 3141553 h 6418907"/>
              <a:gd name="connsiteX17" fmla="*/ 1249378 w 6808206"/>
              <a:gd name="connsiteY17" fmla="*/ 3250194 h 6418907"/>
              <a:gd name="connsiteX18" fmla="*/ 1448555 w 6808206"/>
              <a:gd name="connsiteY18" fmla="*/ 3105339 h 6418907"/>
              <a:gd name="connsiteX19" fmla="*/ 1520982 w 6808206"/>
              <a:gd name="connsiteY19" fmla="*/ 3060072 h 6418907"/>
              <a:gd name="connsiteX20" fmla="*/ 1530036 w 6808206"/>
              <a:gd name="connsiteY20" fmla="*/ 2978590 h 6418907"/>
              <a:gd name="connsiteX21" fmla="*/ 1620570 w 6808206"/>
              <a:gd name="connsiteY21" fmla="*/ 2978590 h 6418907"/>
              <a:gd name="connsiteX22" fmla="*/ 1729212 w 6808206"/>
              <a:gd name="connsiteY22" fmla="*/ 2860895 h 6418907"/>
              <a:gd name="connsiteX23" fmla="*/ 1901228 w 6808206"/>
              <a:gd name="connsiteY23" fmla="*/ 2869949 h 6418907"/>
              <a:gd name="connsiteX24" fmla="*/ 1919335 w 6808206"/>
              <a:gd name="connsiteY24" fmla="*/ 2860895 h 6418907"/>
              <a:gd name="connsiteX25" fmla="*/ 2154725 w 6808206"/>
              <a:gd name="connsiteY25" fmla="*/ 2906163 h 6418907"/>
              <a:gd name="connsiteX26" fmla="*/ 2353901 w 6808206"/>
              <a:gd name="connsiteY26" fmla="*/ 2933323 h 6418907"/>
              <a:gd name="connsiteX27" fmla="*/ 2462543 w 6808206"/>
              <a:gd name="connsiteY27" fmla="*/ 3005751 h 6418907"/>
              <a:gd name="connsiteX28" fmla="*/ 2761307 w 6808206"/>
              <a:gd name="connsiteY28" fmla="*/ 3014804 h 6418907"/>
              <a:gd name="connsiteX29" fmla="*/ 2833735 w 6808206"/>
              <a:gd name="connsiteY29" fmla="*/ 3069125 h 6418907"/>
              <a:gd name="connsiteX30" fmla="*/ 2851842 w 6808206"/>
              <a:gd name="connsiteY30" fmla="*/ 3168713 h 6418907"/>
              <a:gd name="connsiteX31" fmla="*/ 2779414 w 6808206"/>
              <a:gd name="connsiteY31" fmla="*/ 3223034 h 6418907"/>
              <a:gd name="connsiteX32" fmla="*/ 2779414 w 6808206"/>
              <a:gd name="connsiteY32" fmla="*/ 3268301 h 6418907"/>
              <a:gd name="connsiteX33" fmla="*/ 2869949 w 6808206"/>
              <a:gd name="connsiteY33" fmla="*/ 3322622 h 6418907"/>
              <a:gd name="connsiteX34" fmla="*/ 2879002 w 6808206"/>
              <a:gd name="connsiteY34" fmla="*/ 3558012 h 6418907"/>
              <a:gd name="connsiteX35" fmla="*/ 2978590 w 6808206"/>
              <a:gd name="connsiteY35" fmla="*/ 3612333 h 6418907"/>
              <a:gd name="connsiteX36" fmla="*/ 3032911 w 6808206"/>
              <a:gd name="connsiteY36" fmla="*/ 3666654 h 6418907"/>
              <a:gd name="connsiteX37" fmla="*/ 3105339 w 6808206"/>
              <a:gd name="connsiteY37" fmla="*/ 3693814 h 6418907"/>
              <a:gd name="connsiteX38" fmla="*/ 3232087 w 6808206"/>
              <a:gd name="connsiteY38" fmla="*/ 3693814 h 6418907"/>
              <a:gd name="connsiteX39" fmla="*/ 3250194 w 6808206"/>
              <a:gd name="connsiteY39" fmla="*/ 3720975 h 6418907"/>
              <a:gd name="connsiteX40" fmla="*/ 3132499 w 6808206"/>
              <a:gd name="connsiteY40" fmla="*/ 5567881 h 6418907"/>
              <a:gd name="connsiteX41" fmla="*/ 3811509 w 6808206"/>
              <a:gd name="connsiteY41" fmla="*/ 6020555 h 6418907"/>
              <a:gd name="connsiteX42" fmla="*/ 3811509 w 6808206"/>
              <a:gd name="connsiteY42" fmla="*/ 6418907 h 6418907"/>
              <a:gd name="connsiteX43" fmla="*/ 5957180 w 6808206"/>
              <a:gd name="connsiteY43" fmla="*/ 4092167 h 6418907"/>
              <a:gd name="connsiteX44" fmla="*/ 5957180 w 6808206"/>
              <a:gd name="connsiteY44" fmla="*/ 3992578 h 6418907"/>
              <a:gd name="connsiteX45" fmla="*/ 6056768 w 6808206"/>
              <a:gd name="connsiteY45" fmla="*/ 3974472 h 6418907"/>
              <a:gd name="connsiteX46" fmla="*/ 6174463 w 6808206"/>
              <a:gd name="connsiteY46" fmla="*/ 3983525 h 6418907"/>
              <a:gd name="connsiteX47" fmla="*/ 6192570 w 6808206"/>
              <a:gd name="connsiteY47" fmla="*/ 3639493 h 6418907"/>
              <a:gd name="connsiteX48" fmla="*/ 6717671 w 6808206"/>
              <a:gd name="connsiteY48" fmla="*/ 3666654 h 6418907"/>
              <a:gd name="connsiteX49" fmla="*/ 6808206 w 6808206"/>
              <a:gd name="connsiteY49" fmla="*/ 1865014 h 6418907"/>
              <a:gd name="connsiteX50" fmla="*/ 5975287 w 6808206"/>
              <a:gd name="connsiteY50" fmla="*/ 1810693 h 6418907"/>
              <a:gd name="connsiteX51" fmla="*/ 5948127 w 6808206"/>
              <a:gd name="connsiteY51" fmla="*/ 1520982 h 6418907"/>
              <a:gd name="connsiteX52" fmla="*/ 5812325 w 6808206"/>
              <a:gd name="connsiteY52" fmla="*/ 1439501 h 6418907"/>
              <a:gd name="connsiteX53" fmla="*/ 5767057 w 6808206"/>
              <a:gd name="connsiteY53" fmla="*/ 1376127 h 6418907"/>
              <a:gd name="connsiteX54" fmla="*/ 5758004 w 6808206"/>
              <a:gd name="connsiteY54" fmla="*/ 1158844 h 6418907"/>
              <a:gd name="connsiteX55" fmla="*/ 6310265 w 6808206"/>
              <a:gd name="connsiteY55" fmla="*/ 1186004 h 6418907"/>
              <a:gd name="connsiteX0" fmla="*/ 2725093 w 6808206"/>
              <a:gd name="connsiteY0" fmla="*/ 81481 h 6418907"/>
              <a:gd name="connsiteX1" fmla="*/ 1928388 w 6808206"/>
              <a:gd name="connsiteY1" fmla="*/ 63375 h 6418907"/>
              <a:gd name="connsiteX2" fmla="*/ 1358020 w 6808206"/>
              <a:gd name="connsiteY2" fmla="*/ 36214 h 6418907"/>
              <a:gd name="connsiteX3" fmla="*/ 624689 w 6808206"/>
              <a:gd name="connsiteY3" fmla="*/ 0 h 6418907"/>
              <a:gd name="connsiteX4" fmla="*/ 579422 w 6808206"/>
              <a:gd name="connsiteY4" fmla="*/ 651850 h 6418907"/>
              <a:gd name="connsiteX5" fmla="*/ 461727 w 6808206"/>
              <a:gd name="connsiteY5" fmla="*/ 651850 h 6418907"/>
              <a:gd name="connsiteX6" fmla="*/ 470780 w 6808206"/>
              <a:gd name="connsiteY6" fmla="*/ 1041149 h 6418907"/>
              <a:gd name="connsiteX7" fmla="*/ 45267 w 6808206"/>
              <a:gd name="connsiteY7" fmla="*/ 1041149 h 6418907"/>
              <a:gd name="connsiteX8" fmla="*/ 9054 w 6808206"/>
              <a:gd name="connsiteY8" fmla="*/ 1620571 h 6418907"/>
              <a:gd name="connsiteX9" fmla="*/ 0 w 6808206"/>
              <a:gd name="connsiteY9" fmla="*/ 2272420 h 6418907"/>
              <a:gd name="connsiteX10" fmla="*/ 72428 w 6808206"/>
              <a:gd name="connsiteY10" fmla="*/ 2390115 h 6418907"/>
              <a:gd name="connsiteX11" fmla="*/ 253497 w 6808206"/>
              <a:gd name="connsiteY11" fmla="*/ 2471596 h 6418907"/>
              <a:gd name="connsiteX12" fmla="*/ 389299 w 6808206"/>
              <a:gd name="connsiteY12" fmla="*/ 2634559 h 6418907"/>
              <a:gd name="connsiteX13" fmla="*/ 543208 w 6808206"/>
              <a:gd name="connsiteY13" fmla="*/ 2734147 h 6418907"/>
              <a:gd name="connsiteX14" fmla="*/ 796705 w 6808206"/>
              <a:gd name="connsiteY14" fmla="*/ 2897109 h 6418907"/>
              <a:gd name="connsiteX15" fmla="*/ 1004935 w 6808206"/>
              <a:gd name="connsiteY15" fmla="*/ 3060072 h 6418907"/>
              <a:gd name="connsiteX16" fmla="*/ 1104523 w 6808206"/>
              <a:gd name="connsiteY16" fmla="*/ 3141553 h 6418907"/>
              <a:gd name="connsiteX17" fmla="*/ 1249378 w 6808206"/>
              <a:gd name="connsiteY17" fmla="*/ 3250194 h 6418907"/>
              <a:gd name="connsiteX18" fmla="*/ 1448555 w 6808206"/>
              <a:gd name="connsiteY18" fmla="*/ 3105339 h 6418907"/>
              <a:gd name="connsiteX19" fmla="*/ 1520982 w 6808206"/>
              <a:gd name="connsiteY19" fmla="*/ 3060072 h 6418907"/>
              <a:gd name="connsiteX20" fmla="*/ 1530036 w 6808206"/>
              <a:gd name="connsiteY20" fmla="*/ 2978590 h 6418907"/>
              <a:gd name="connsiteX21" fmla="*/ 1620570 w 6808206"/>
              <a:gd name="connsiteY21" fmla="*/ 2978590 h 6418907"/>
              <a:gd name="connsiteX22" fmla="*/ 1729212 w 6808206"/>
              <a:gd name="connsiteY22" fmla="*/ 2860895 h 6418907"/>
              <a:gd name="connsiteX23" fmla="*/ 1901228 w 6808206"/>
              <a:gd name="connsiteY23" fmla="*/ 2869949 h 6418907"/>
              <a:gd name="connsiteX24" fmla="*/ 1919335 w 6808206"/>
              <a:gd name="connsiteY24" fmla="*/ 2860895 h 6418907"/>
              <a:gd name="connsiteX25" fmla="*/ 2154725 w 6808206"/>
              <a:gd name="connsiteY25" fmla="*/ 2906163 h 6418907"/>
              <a:gd name="connsiteX26" fmla="*/ 2353901 w 6808206"/>
              <a:gd name="connsiteY26" fmla="*/ 2933323 h 6418907"/>
              <a:gd name="connsiteX27" fmla="*/ 2462543 w 6808206"/>
              <a:gd name="connsiteY27" fmla="*/ 3005751 h 6418907"/>
              <a:gd name="connsiteX28" fmla="*/ 2761307 w 6808206"/>
              <a:gd name="connsiteY28" fmla="*/ 3014804 h 6418907"/>
              <a:gd name="connsiteX29" fmla="*/ 2833735 w 6808206"/>
              <a:gd name="connsiteY29" fmla="*/ 3069125 h 6418907"/>
              <a:gd name="connsiteX30" fmla="*/ 2851842 w 6808206"/>
              <a:gd name="connsiteY30" fmla="*/ 3168713 h 6418907"/>
              <a:gd name="connsiteX31" fmla="*/ 2779414 w 6808206"/>
              <a:gd name="connsiteY31" fmla="*/ 3223034 h 6418907"/>
              <a:gd name="connsiteX32" fmla="*/ 2779414 w 6808206"/>
              <a:gd name="connsiteY32" fmla="*/ 3268301 h 6418907"/>
              <a:gd name="connsiteX33" fmla="*/ 2869949 w 6808206"/>
              <a:gd name="connsiteY33" fmla="*/ 3322622 h 6418907"/>
              <a:gd name="connsiteX34" fmla="*/ 2879002 w 6808206"/>
              <a:gd name="connsiteY34" fmla="*/ 3558012 h 6418907"/>
              <a:gd name="connsiteX35" fmla="*/ 2978590 w 6808206"/>
              <a:gd name="connsiteY35" fmla="*/ 3612333 h 6418907"/>
              <a:gd name="connsiteX36" fmla="*/ 3032911 w 6808206"/>
              <a:gd name="connsiteY36" fmla="*/ 3666654 h 6418907"/>
              <a:gd name="connsiteX37" fmla="*/ 3105339 w 6808206"/>
              <a:gd name="connsiteY37" fmla="*/ 3693814 h 6418907"/>
              <a:gd name="connsiteX38" fmla="*/ 3232087 w 6808206"/>
              <a:gd name="connsiteY38" fmla="*/ 3693814 h 6418907"/>
              <a:gd name="connsiteX39" fmla="*/ 3250194 w 6808206"/>
              <a:gd name="connsiteY39" fmla="*/ 3720975 h 6418907"/>
              <a:gd name="connsiteX40" fmla="*/ 3132499 w 6808206"/>
              <a:gd name="connsiteY40" fmla="*/ 5567881 h 6418907"/>
              <a:gd name="connsiteX41" fmla="*/ 3811509 w 6808206"/>
              <a:gd name="connsiteY41" fmla="*/ 6020555 h 6418907"/>
              <a:gd name="connsiteX42" fmla="*/ 3811509 w 6808206"/>
              <a:gd name="connsiteY42" fmla="*/ 6418907 h 6418907"/>
              <a:gd name="connsiteX43" fmla="*/ 5957180 w 6808206"/>
              <a:gd name="connsiteY43" fmla="*/ 3992578 h 6418907"/>
              <a:gd name="connsiteX44" fmla="*/ 6056768 w 6808206"/>
              <a:gd name="connsiteY44" fmla="*/ 3974472 h 6418907"/>
              <a:gd name="connsiteX45" fmla="*/ 6174463 w 6808206"/>
              <a:gd name="connsiteY45" fmla="*/ 3983525 h 6418907"/>
              <a:gd name="connsiteX46" fmla="*/ 6192570 w 6808206"/>
              <a:gd name="connsiteY46" fmla="*/ 3639493 h 6418907"/>
              <a:gd name="connsiteX47" fmla="*/ 6717671 w 6808206"/>
              <a:gd name="connsiteY47" fmla="*/ 3666654 h 6418907"/>
              <a:gd name="connsiteX48" fmla="*/ 6808206 w 6808206"/>
              <a:gd name="connsiteY48" fmla="*/ 1865014 h 6418907"/>
              <a:gd name="connsiteX49" fmla="*/ 5975287 w 6808206"/>
              <a:gd name="connsiteY49" fmla="*/ 1810693 h 6418907"/>
              <a:gd name="connsiteX50" fmla="*/ 5948127 w 6808206"/>
              <a:gd name="connsiteY50" fmla="*/ 1520982 h 6418907"/>
              <a:gd name="connsiteX51" fmla="*/ 5812325 w 6808206"/>
              <a:gd name="connsiteY51" fmla="*/ 1439501 h 6418907"/>
              <a:gd name="connsiteX52" fmla="*/ 5767057 w 6808206"/>
              <a:gd name="connsiteY52" fmla="*/ 1376127 h 6418907"/>
              <a:gd name="connsiteX53" fmla="*/ 5758004 w 6808206"/>
              <a:gd name="connsiteY53" fmla="*/ 1158844 h 6418907"/>
              <a:gd name="connsiteX54" fmla="*/ 6310265 w 6808206"/>
              <a:gd name="connsiteY54" fmla="*/ 1186004 h 6418907"/>
              <a:gd name="connsiteX0" fmla="*/ 2725093 w 6808206"/>
              <a:gd name="connsiteY0" fmla="*/ 81481 h 6418907"/>
              <a:gd name="connsiteX1" fmla="*/ 1928388 w 6808206"/>
              <a:gd name="connsiteY1" fmla="*/ 63375 h 6418907"/>
              <a:gd name="connsiteX2" fmla="*/ 1358020 w 6808206"/>
              <a:gd name="connsiteY2" fmla="*/ 36214 h 6418907"/>
              <a:gd name="connsiteX3" fmla="*/ 624689 w 6808206"/>
              <a:gd name="connsiteY3" fmla="*/ 0 h 6418907"/>
              <a:gd name="connsiteX4" fmla="*/ 579422 w 6808206"/>
              <a:gd name="connsiteY4" fmla="*/ 651850 h 6418907"/>
              <a:gd name="connsiteX5" fmla="*/ 461727 w 6808206"/>
              <a:gd name="connsiteY5" fmla="*/ 651850 h 6418907"/>
              <a:gd name="connsiteX6" fmla="*/ 470780 w 6808206"/>
              <a:gd name="connsiteY6" fmla="*/ 1041149 h 6418907"/>
              <a:gd name="connsiteX7" fmla="*/ 45267 w 6808206"/>
              <a:gd name="connsiteY7" fmla="*/ 1041149 h 6418907"/>
              <a:gd name="connsiteX8" fmla="*/ 9054 w 6808206"/>
              <a:gd name="connsiteY8" fmla="*/ 1620571 h 6418907"/>
              <a:gd name="connsiteX9" fmla="*/ 0 w 6808206"/>
              <a:gd name="connsiteY9" fmla="*/ 2272420 h 6418907"/>
              <a:gd name="connsiteX10" fmla="*/ 72428 w 6808206"/>
              <a:gd name="connsiteY10" fmla="*/ 2390115 h 6418907"/>
              <a:gd name="connsiteX11" fmla="*/ 253497 w 6808206"/>
              <a:gd name="connsiteY11" fmla="*/ 2471596 h 6418907"/>
              <a:gd name="connsiteX12" fmla="*/ 389299 w 6808206"/>
              <a:gd name="connsiteY12" fmla="*/ 2634559 h 6418907"/>
              <a:gd name="connsiteX13" fmla="*/ 543208 w 6808206"/>
              <a:gd name="connsiteY13" fmla="*/ 2734147 h 6418907"/>
              <a:gd name="connsiteX14" fmla="*/ 796705 w 6808206"/>
              <a:gd name="connsiteY14" fmla="*/ 2897109 h 6418907"/>
              <a:gd name="connsiteX15" fmla="*/ 1004935 w 6808206"/>
              <a:gd name="connsiteY15" fmla="*/ 3060072 h 6418907"/>
              <a:gd name="connsiteX16" fmla="*/ 1104523 w 6808206"/>
              <a:gd name="connsiteY16" fmla="*/ 3141553 h 6418907"/>
              <a:gd name="connsiteX17" fmla="*/ 1249378 w 6808206"/>
              <a:gd name="connsiteY17" fmla="*/ 3250194 h 6418907"/>
              <a:gd name="connsiteX18" fmla="*/ 1448555 w 6808206"/>
              <a:gd name="connsiteY18" fmla="*/ 3105339 h 6418907"/>
              <a:gd name="connsiteX19" fmla="*/ 1520982 w 6808206"/>
              <a:gd name="connsiteY19" fmla="*/ 3060072 h 6418907"/>
              <a:gd name="connsiteX20" fmla="*/ 1530036 w 6808206"/>
              <a:gd name="connsiteY20" fmla="*/ 2978590 h 6418907"/>
              <a:gd name="connsiteX21" fmla="*/ 1620570 w 6808206"/>
              <a:gd name="connsiteY21" fmla="*/ 2978590 h 6418907"/>
              <a:gd name="connsiteX22" fmla="*/ 1729212 w 6808206"/>
              <a:gd name="connsiteY22" fmla="*/ 2860895 h 6418907"/>
              <a:gd name="connsiteX23" fmla="*/ 1901228 w 6808206"/>
              <a:gd name="connsiteY23" fmla="*/ 2869949 h 6418907"/>
              <a:gd name="connsiteX24" fmla="*/ 1919335 w 6808206"/>
              <a:gd name="connsiteY24" fmla="*/ 2860895 h 6418907"/>
              <a:gd name="connsiteX25" fmla="*/ 2154725 w 6808206"/>
              <a:gd name="connsiteY25" fmla="*/ 2906163 h 6418907"/>
              <a:gd name="connsiteX26" fmla="*/ 2353901 w 6808206"/>
              <a:gd name="connsiteY26" fmla="*/ 2933323 h 6418907"/>
              <a:gd name="connsiteX27" fmla="*/ 2462543 w 6808206"/>
              <a:gd name="connsiteY27" fmla="*/ 3005751 h 6418907"/>
              <a:gd name="connsiteX28" fmla="*/ 2761307 w 6808206"/>
              <a:gd name="connsiteY28" fmla="*/ 3014804 h 6418907"/>
              <a:gd name="connsiteX29" fmla="*/ 2833735 w 6808206"/>
              <a:gd name="connsiteY29" fmla="*/ 3069125 h 6418907"/>
              <a:gd name="connsiteX30" fmla="*/ 2851842 w 6808206"/>
              <a:gd name="connsiteY30" fmla="*/ 3168713 h 6418907"/>
              <a:gd name="connsiteX31" fmla="*/ 2779414 w 6808206"/>
              <a:gd name="connsiteY31" fmla="*/ 3223034 h 6418907"/>
              <a:gd name="connsiteX32" fmla="*/ 2779414 w 6808206"/>
              <a:gd name="connsiteY32" fmla="*/ 3268301 h 6418907"/>
              <a:gd name="connsiteX33" fmla="*/ 2869949 w 6808206"/>
              <a:gd name="connsiteY33" fmla="*/ 3322622 h 6418907"/>
              <a:gd name="connsiteX34" fmla="*/ 2879002 w 6808206"/>
              <a:gd name="connsiteY34" fmla="*/ 3558012 h 6418907"/>
              <a:gd name="connsiteX35" fmla="*/ 2978590 w 6808206"/>
              <a:gd name="connsiteY35" fmla="*/ 3612333 h 6418907"/>
              <a:gd name="connsiteX36" fmla="*/ 3032911 w 6808206"/>
              <a:gd name="connsiteY36" fmla="*/ 3666654 h 6418907"/>
              <a:gd name="connsiteX37" fmla="*/ 3105339 w 6808206"/>
              <a:gd name="connsiteY37" fmla="*/ 3693814 h 6418907"/>
              <a:gd name="connsiteX38" fmla="*/ 3232087 w 6808206"/>
              <a:gd name="connsiteY38" fmla="*/ 3693814 h 6418907"/>
              <a:gd name="connsiteX39" fmla="*/ 3250194 w 6808206"/>
              <a:gd name="connsiteY39" fmla="*/ 3720975 h 6418907"/>
              <a:gd name="connsiteX40" fmla="*/ 3132499 w 6808206"/>
              <a:gd name="connsiteY40" fmla="*/ 5567881 h 6418907"/>
              <a:gd name="connsiteX41" fmla="*/ 3811509 w 6808206"/>
              <a:gd name="connsiteY41" fmla="*/ 6020555 h 6418907"/>
              <a:gd name="connsiteX42" fmla="*/ 3811509 w 6808206"/>
              <a:gd name="connsiteY42" fmla="*/ 6418907 h 6418907"/>
              <a:gd name="connsiteX43" fmla="*/ 6056768 w 6808206"/>
              <a:gd name="connsiteY43" fmla="*/ 3974472 h 6418907"/>
              <a:gd name="connsiteX44" fmla="*/ 6174463 w 6808206"/>
              <a:gd name="connsiteY44" fmla="*/ 3983525 h 6418907"/>
              <a:gd name="connsiteX45" fmla="*/ 6192570 w 6808206"/>
              <a:gd name="connsiteY45" fmla="*/ 3639493 h 6418907"/>
              <a:gd name="connsiteX46" fmla="*/ 6717671 w 6808206"/>
              <a:gd name="connsiteY46" fmla="*/ 3666654 h 6418907"/>
              <a:gd name="connsiteX47" fmla="*/ 6808206 w 6808206"/>
              <a:gd name="connsiteY47" fmla="*/ 1865014 h 6418907"/>
              <a:gd name="connsiteX48" fmla="*/ 5975287 w 6808206"/>
              <a:gd name="connsiteY48" fmla="*/ 1810693 h 6418907"/>
              <a:gd name="connsiteX49" fmla="*/ 5948127 w 6808206"/>
              <a:gd name="connsiteY49" fmla="*/ 1520982 h 6418907"/>
              <a:gd name="connsiteX50" fmla="*/ 5812325 w 6808206"/>
              <a:gd name="connsiteY50" fmla="*/ 1439501 h 6418907"/>
              <a:gd name="connsiteX51" fmla="*/ 5767057 w 6808206"/>
              <a:gd name="connsiteY51" fmla="*/ 1376127 h 6418907"/>
              <a:gd name="connsiteX52" fmla="*/ 5758004 w 6808206"/>
              <a:gd name="connsiteY52" fmla="*/ 1158844 h 6418907"/>
              <a:gd name="connsiteX53" fmla="*/ 6310265 w 6808206"/>
              <a:gd name="connsiteY53" fmla="*/ 1186004 h 6418907"/>
              <a:gd name="connsiteX0" fmla="*/ 2725093 w 6808206"/>
              <a:gd name="connsiteY0" fmla="*/ 81481 h 6418907"/>
              <a:gd name="connsiteX1" fmla="*/ 1928388 w 6808206"/>
              <a:gd name="connsiteY1" fmla="*/ 63375 h 6418907"/>
              <a:gd name="connsiteX2" fmla="*/ 1358020 w 6808206"/>
              <a:gd name="connsiteY2" fmla="*/ 36214 h 6418907"/>
              <a:gd name="connsiteX3" fmla="*/ 624689 w 6808206"/>
              <a:gd name="connsiteY3" fmla="*/ 0 h 6418907"/>
              <a:gd name="connsiteX4" fmla="*/ 579422 w 6808206"/>
              <a:gd name="connsiteY4" fmla="*/ 651850 h 6418907"/>
              <a:gd name="connsiteX5" fmla="*/ 461727 w 6808206"/>
              <a:gd name="connsiteY5" fmla="*/ 651850 h 6418907"/>
              <a:gd name="connsiteX6" fmla="*/ 470780 w 6808206"/>
              <a:gd name="connsiteY6" fmla="*/ 1041149 h 6418907"/>
              <a:gd name="connsiteX7" fmla="*/ 45267 w 6808206"/>
              <a:gd name="connsiteY7" fmla="*/ 1041149 h 6418907"/>
              <a:gd name="connsiteX8" fmla="*/ 9054 w 6808206"/>
              <a:gd name="connsiteY8" fmla="*/ 1620571 h 6418907"/>
              <a:gd name="connsiteX9" fmla="*/ 0 w 6808206"/>
              <a:gd name="connsiteY9" fmla="*/ 2272420 h 6418907"/>
              <a:gd name="connsiteX10" fmla="*/ 72428 w 6808206"/>
              <a:gd name="connsiteY10" fmla="*/ 2390115 h 6418907"/>
              <a:gd name="connsiteX11" fmla="*/ 253497 w 6808206"/>
              <a:gd name="connsiteY11" fmla="*/ 2471596 h 6418907"/>
              <a:gd name="connsiteX12" fmla="*/ 389299 w 6808206"/>
              <a:gd name="connsiteY12" fmla="*/ 2634559 h 6418907"/>
              <a:gd name="connsiteX13" fmla="*/ 543208 w 6808206"/>
              <a:gd name="connsiteY13" fmla="*/ 2734147 h 6418907"/>
              <a:gd name="connsiteX14" fmla="*/ 796705 w 6808206"/>
              <a:gd name="connsiteY14" fmla="*/ 2897109 h 6418907"/>
              <a:gd name="connsiteX15" fmla="*/ 1004935 w 6808206"/>
              <a:gd name="connsiteY15" fmla="*/ 3060072 h 6418907"/>
              <a:gd name="connsiteX16" fmla="*/ 1104523 w 6808206"/>
              <a:gd name="connsiteY16" fmla="*/ 3141553 h 6418907"/>
              <a:gd name="connsiteX17" fmla="*/ 1249378 w 6808206"/>
              <a:gd name="connsiteY17" fmla="*/ 3250194 h 6418907"/>
              <a:gd name="connsiteX18" fmla="*/ 1448555 w 6808206"/>
              <a:gd name="connsiteY18" fmla="*/ 3105339 h 6418907"/>
              <a:gd name="connsiteX19" fmla="*/ 1520982 w 6808206"/>
              <a:gd name="connsiteY19" fmla="*/ 3060072 h 6418907"/>
              <a:gd name="connsiteX20" fmla="*/ 1530036 w 6808206"/>
              <a:gd name="connsiteY20" fmla="*/ 2978590 h 6418907"/>
              <a:gd name="connsiteX21" fmla="*/ 1620570 w 6808206"/>
              <a:gd name="connsiteY21" fmla="*/ 2978590 h 6418907"/>
              <a:gd name="connsiteX22" fmla="*/ 1729212 w 6808206"/>
              <a:gd name="connsiteY22" fmla="*/ 2860895 h 6418907"/>
              <a:gd name="connsiteX23" fmla="*/ 1901228 w 6808206"/>
              <a:gd name="connsiteY23" fmla="*/ 2869949 h 6418907"/>
              <a:gd name="connsiteX24" fmla="*/ 1919335 w 6808206"/>
              <a:gd name="connsiteY24" fmla="*/ 2860895 h 6418907"/>
              <a:gd name="connsiteX25" fmla="*/ 2154725 w 6808206"/>
              <a:gd name="connsiteY25" fmla="*/ 2906163 h 6418907"/>
              <a:gd name="connsiteX26" fmla="*/ 2353901 w 6808206"/>
              <a:gd name="connsiteY26" fmla="*/ 2933323 h 6418907"/>
              <a:gd name="connsiteX27" fmla="*/ 2462543 w 6808206"/>
              <a:gd name="connsiteY27" fmla="*/ 3005751 h 6418907"/>
              <a:gd name="connsiteX28" fmla="*/ 2761307 w 6808206"/>
              <a:gd name="connsiteY28" fmla="*/ 3014804 h 6418907"/>
              <a:gd name="connsiteX29" fmla="*/ 2833735 w 6808206"/>
              <a:gd name="connsiteY29" fmla="*/ 3069125 h 6418907"/>
              <a:gd name="connsiteX30" fmla="*/ 2851842 w 6808206"/>
              <a:gd name="connsiteY30" fmla="*/ 3168713 h 6418907"/>
              <a:gd name="connsiteX31" fmla="*/ 2779414 w 6808206"/>
              <a:gd name="connsiteY31" fmla="*/ 3223034 h 6418907"/>
              <a:gd name="connsiteX32" fmla="*/ 2779414 w 6808206"/>
              <a:gd name="connsiteY32" fmla="*/ 3268301 h 6418907"/>
              <a:gd name="connsiteX33" fmla="*/ 2869949 w 6808206"/>
              <a:gd name="connsiteY33" fmla="*/ 3322622 h 6418907"/>
              <a:gd name="connsiteX34" fmla="*/ 2879002 w 6808206"/>
              <a:gd name="connsiteY34" fmla="*/ 3558012 h 6418907"/>
              <a:gd name="connsiteX35" fmla="*/ 2978590 w 6808206"/>
              <a:gd name="connsiteY35" fmla="*/ 3612333 h 6418907"/>
              <a:gd name="connsiteX36" fmla="*/ 3032911 w 6808206"/>
              <a:gd name="connsiteY36" fmla="*/ 3666654 h 6418907"/>
              <a:gd name="connsiteX37" fmla="*/ 3105339 w 6808206"/>
              <a:gd name="connsiteY37" fmla="*/ 3693814 h 6418907"/>
              <a:gd name="connsiteX38" fmla="*/ 3232087 w 6808206"/>
              <a:gd name="connsiteY38" fmla="*/ 3693814 h 6418907"/>
              <a:gd name="connsiteX39" fmla="*/ 3250194 w 6808206"/>
              <a:gd name="connsiteY39" fmla="*/ 3720975 h 6418907"/>
              <a:gd name="connsiteX40" fmla="*/ 3132499 w 6808206"/>
              <a:gd name="connsiteY40" fmla="*/ 5567881 h 6418907"/>
              <a:gd name="connsiteX41" fmla="*/ 3811509 w 6808206"/>
              <a:gd name="connsiteY41" fmla="*/ 6020555 h 6418907"/>
              <a:gd name="connsiteX42" fmla="*/ 3811509 w 6808206"/>
              <a:gd name="connsiteY42" fmla="*/ 6418907 h 6418907"/>
              <a:gd name="connsiteX43" fmla="*/ 6174463 w 6808206"/>
              <a:gd name="connsiteY43" fmla="*/ 3983525 h 6418907"/>
              <a:gd name="connsiteX44" fmla="*/ 6192570 w 6808206"/>
              <a:gd name="connsiteY44" fmla="*/ 3639493 h 6418907"/>
              <a:gd name="connsiteX45" fmla="*/ 6717671 w 6808206"/>
              <a:gd name="connsiteY45" fmla="*/ 3666654 h 6418907"/>
              <a:gd name="connsiteX46" fmla="*/ 6808206 w 6808206"/>
              <a:gd name="connsiteY46" fmla="*/ 1865014 h 6418907"/>
              <a:gd name="connsiteX47" fmla="*/ 5975287 w 6808206"/>
              <a:gd name="connsiteY47" fmla="*/ 1810693 h 6418907"/>
              <a:gd name="connsiteX48" fmla="*/ 5948127 w 6808206"/>
              <a:gd name="connsiteY48" fmla="*/ 1520982 h 6418907"/>
              <a:gd name="connsiteX49" fmla="*/ 5812325 w 6808206"/>
              <a:gd name="connsiteY49" fmla="*/ 1439501 h 6418907"/>
              <a:gd name="connsiteX50" fmla="*/ 5767057 w 6808206"/>
              <a:gd name="connsiteY50" fmla="*/ 1376127 h 6418907"/>
              <a:gd name="connsiteX51" fmla="*/ 5758004 w 6808206"/>
              <a:gd name="connsiteY51" fmla="*/ 1158844 h 6418907"/>
              <a:gd name="connsiteX52" fmla="*/ 6310265 w 6808206"/>
              <a:gd name="connsiteY52" fmla="*/ 1186004 h 6418907"/>
              <a:gd name="connsiteX0" fmla="*/ 2725093 w 6808206"/>
              <a:gd name="connsiteY0" fmla="*/ 81481 h 6418907"/>
              <a:gd name="connsiteX1" fmla="*/ 1928388 w 6808206"/>
              <a:gd name="connsiteY1" fmla="*/ 63375 h 6418907"/>
              <a:gd name="connsiteX2" fmla="*/ 1358020 w 6808206"/>
              <a:gd name="connsiteY2" fmla="*/ 36214 h 6418907"/>
              <a:gd name="connsiteX3" fmla="*/ 624689 w 6808206"/>
              <a:gd name="connsiteY3" fmla="*/ 0 h 6418907"/>
              <a:gd name="connsiteX4" fmla="*/ 579422 w 6808206"/>
              <a:gd name="connsiteY4" fmla="*/ 651850 h 6418907"/>
              <a:gd name="connsiteX5" fmla="*/ 461727 w 6808206"/>
              <a:gd name="connsiteY5" fmla="*/ 651850 h 6418907"/>
              <a:gd name="connsiteX6" fmla="*/ 470780 w 6808206"/>
              <a:gd name="connsiteY6" fmla="*/ 1041149 h 6418907"/>
              <a:gd name="connsiteX7" fmla="*/ 45267 w 6808206"/>
              <a:gd name="connsiteY7" fmla="*/ 1041149 h 6418907"/>
              <a:gd name="connsiteX8" fmla="*/ 9054 w 6808206"/>
              <a:gd name="connsiteY8" fmla="*/ 1620571 h 6418907"/>
              <a:gd name="connsiteX9" fmla="*/ 0 w 6808206"/>
              <a:gd name="connsiteY9" fmla="*/ 2272420 h 6418907"/>
              <a:gd name="connsiteX10" fmla="*/ 72428 w 6808206"/>
              <a:gd name="connsiteY10" fmla="*/ 2390115 h 6418907"/>
              <a:gd name="connsiteX11" fmla="*/ 253497 w 6808206"/>
              <a:gd name="connsiteY11" fmla="*/ 2471596 h 6418907"/>
              <a:gd name="connsiteX12" fmla="*/ 389299 w 6808206"/>
              <a:gd name="connsiteY12" fmla="*/ 2634559 h 6418907"/>
              <a:gd name="connsiteX13" fmla="*/ 543208 w 6808206"/>
              <a:gd name="connsiteY13" fmla="*/ 2734147 h 6418907"/>
              <a:gd name="connsiteX14" fmla="*/ 796705 w 6808206"/>
              <a:gd name="connsiteY14" fmla="*/ 2897109 h 6418907"/>
              <a:gd name="connsiteX15" fmla="*/ 1004935 w 6808206"/>
              <a:gd name="connsiteY15" fmla="*/ 3060072 h 6418907"/>
              <a:gd name="connsiteX16" fmla="*/ 1104523 w 6808206"/>
              <a:gd name="connsiteY16" fmla="*/ 3141553 h 6418907"/>
              <a:gd name="connsiteX17" fmla="*/ 1249378 w 6808206"/>
              <a:gd name="connsiteY17" fmla="*/ 3250194 h 6418907"/>
              <a:gd name="connsiteX18" fmla="*/ 1448555 w 6808206"/>
              <a:gd name="connsiteY18" fmla="*/ 3105339 h 6418907"/>
              <a:gd name="connsiteX19" fmla="*/ 1520982 w 6808206"/>
              <a:gd name="connsiteY19" fmla="*/ 3060072 h 6418907"/>
              <a:gd name="connsiteX20" fmla="*/ 1530036 w 6808206"/>
              <a:gd name="connsiteY20" fmla="*/ 2978590 h 6418907"/>
              <a:gd name="connsiteX21" fmla="*/ 1620570 w 6808206"/>
              <a:gd name="connsiteY21" fmla="*/ 2978590 h 6418907"/>
              <a:gd name="connsiteX22" fmla="*/ 1729212 w 6808206"/>
              <a:gd name="connsiteY22" fmla="*/ 2860895 h 6418907"/>
              <a:gd name="connsiteX23" fmla="*/ 1901228 w 6808206"/>
              <a:gd name="connsiteY23" fmla="*/ 2869949 h 6418907"/>
              <a:gd name="connsiteX24" fmla="*/ 1919335 w 6808206"/>
              <a:gd name="connsiteY24" fmla="*/ 2860895 h 6418907"/>
              <a:gd name="connsiteX25" fmla="*/ 2154725 w 6808206"/>
              <a:gd name="connsiteY25" fmla="*/ 2906163 h 6418907"/>
              <a:gd name="connsiteX26" fmla="*/ 2353901 w 6808206"/>
              <a:gd name="connsiteY26" fmla="*/ 2933323 h 6418907"/>
              <a:gd name="connsiteX27" fmla="*/ 2462543 w 6808206"/>
              <a:gd name="connsiteY27" fmla="*/ 3005751 h 6418907"/>
              <a:gd name="connsiteX28" fmla="*/ 2761307 w 6808206"/>
              <a:gd name="connsiteY28" fmla="*/ 3014804 h 6418907"/>
              <a:gd name="connsiteX29" fmla="*/ 2833735 w 6808206"/>
              <a:gd name="connsiteY29" fmla="*/ 3069125 h 6418907"/>
              <a:gd name="connsiteX30" fmla="*/ 2851842 w 6808206"/>
              <a:gd name="connsiteY30" fmla="*/ 3168713 h 6418907"/>
              <a:gd name="connsiteX31" fmla="*/ 2779414 w 6808206"/>
              <a:gd name="connsiteY31" fmla="*/ 3223034 h 6418907"/>
              <a:gd name="connsiteX32" fmla="*/ 2779414 w 6808206"/>
              <a:gd name="connsiteY32" fmla="*/ 3268301 h 6418907"/>
              <a:gd name="connsiteX33" fmla="*/ 2869949 w 6808206"/>
              <a:gd name="connsiteY33" fmla="*/ 3322622 h 6418907"/>
              <a:gd name="connsiteX34" fmla="*/ 2879002 w 6808206"/>
              <a:gd name="connsiteY34" fmla="*/ 3558012 h 6418907"/>
              <a:gd name="connsiteX35" fmla="*/ 2978590 w 6808206"/>
              <a:gd name="connsiteY35" fmla="*/ 3612333 h 6418907"/>
              <a:gd name="connsiteX36" fmla="*/ 3032911 w 6808206"/>
              <a:gd name="connsiteY36" fmla="*/ 3666654 h 6418907"/>
              <a:gd name="connsiteX37" fmla="*/ 3105339 w 6808206"/>
              <a:gd name="connsiteY37" fmla="*/ 3693814 h 6418907"/>
              <a:gd name="connsiteX38" fmla="*/ 3232087 w 6808206"/>
              <a:gd name="connsiteY38" fmla="*/ 3693814 h 6418907"/>
              <a:gd name="connsiteX39" fmla="*/ 3250194 w 6808206"/>
              <a:gd name="connsiteY39" fmla="*/ 3720975 h 6418907"/>
              <a:gd name="connsiteX40" fmla="*/ 3132499 w 6808206"/>
              <a:gd name="connsiteY40" fmla="*/ 5567881 h 6418907"/>
              <a:gd name="connsiteX41" fmla="*/ 3811509 w 6808206"/>
              <a:gd name="connsiteY41" fmla="*/ 6020555 h 6418907"/>
              <a:gd name="connsiteX42" fmla="*/ 3811509 w 6808206"/>
              <a:gd name="connsiteY42" fmla="*/ 6418907 h 6418907"/>
              <a:gd name="connsiteX43" fmla="*/ 6192570 w 6808206"/>
              <a:gd name="connsiteY43" fmla="*/ 3639493 h 6418907"/>
              <a:gd name="connsiteX44" fmla="*/ 6717671 w 6808206"/>
              <a:gd name="connsiteY44" fmla="*/ 3666654 h 6418907"/>
              <a:gd name="connsiteX45" fmla="*/ 6808206 w 6808206"/>
              <a:gd name="connsiteY45" fmla="*/ 1865014 h 6418907"/>
              <a:gd name="connsiteX46" fmla="*/ 5975287 w 6808206"/>
              <a:gd name="connsiteY46" fmla="*/ 1810693 h 6418907"/>
              <a:gd name="connsiteX47" fmla="*/ 5948127 w 6808206"/>
              <a:gd name="connsiteY47" fmla="*/ 1520982 h 6418907"/>
              <a:gd name="connsiteX48" fmla="*/ 5812325 w 6808206"/>
              <a:gd name="connsiteY48" fmla="*/ 1439501 h 6418907"/>
              <a:gd name="connsiteX49" fmla="*/ 5767057 w 6808206"/>
              <a:gd name="connsiteY49" fmla="*/ 1376127 h 6418907"/>
              <a:gd name="connsiteX50" fmla="*/ 5758004 w 6808206"/>
              <a:gd name="connsiteY50" fmla="*/ 1158844 h 6418907"/>
              <a:gd name="connsiteX51" fmla="*/ 6310265 w 6808206"/>
              <a:gd name="connsiteY51" fmla="*/ 1186004 h 6418907"/>
              <a:gd name="connsiteX0" fmla="*/ 2725093 w 6808206"/>
              <a:gd name="connsiteY0" fmla="*/ 81481 h 6418907"/>
              <a:gd name="connsiteX1" fmla="*/ 1928388 w 6808206"/>
              <a:gd name="connsiteY1" fmla="*/ 63375 h 6418907"/>
              <a:gd name="connsiteX2" fmla="*/ 1358020 w 6808206"/>
              <a:gd name="connsiteY2" fmla="*/ 36214 h 6418907"/>
              <a:gd name="connsiteX3" fmla="*/ 624689 w 6808206"/>
              <a:gd name="connsiteY3" fmla="*/ 0 h 6418907"/>
              <a:gd name="connsiteX4" fmla="*/ 579422 w 6808206"/>
              <a:gd name="connsiteY4" fmla="*/ 651850 h 6418907"/>
              <a:gd name="connsiteX5" fmla="*/ 461727 w 6808206"/>
              <a:gd name="connsiteY5" fmla="*/ 651850 h 6418907"/>
              <a:gd name="connsiteX6" fmla="*/ 470780 w 6808206"/>
              <a:gd name="connsiteY6" fmla="*/ 1041149 h 6418907"/>
              <a:gd name="connsiteX7" fmla="*/ 45267 w 6808206"/>
              <a:gd name="connsiteY7" fmla="*/ 1041149 h 6418907"/>
              <a:gd name="connsiteX8" fmla="*/ 9054 w 6808206"/>
              <a:gd name="connsiteY8" fmla="*/ 1620571 h 6418907"/>
              <a:gd name="connsiteX9" fmla="*/ 0 w 6808206"/>
              <a:gd name="connsiteY9" fmla="*/ 2272420 h 6418907"/>
              <a:gd name="connsiteX10" fmla="*/ 72428 w 6808206"/>
              <a:gd name="connsiteY10" fmla="*/ 2390115 h 6418907"/>
              <a:gd name="connsiteX11" fmla="*/ 253497 w 6808206"/>
              <a:gd name="connsiteY11" fmla="*/ 2471596 h 6418907"/>
              <a:gd name="connsiteX12" fmla="*/ 389299 w 6808206"/>
              <a:gd name="connsiteY12" fmla="*/ 2634559 h 6418907"/>
              <a:gd name="connsiteX13" fmla="*/ 543208 w 6808206"/>
              <a:gd name="connsiteY13" fmla="*/ 2734147 h 6418907"/>
              <a:gd name="connsiteX14" fmla="*/ 796705 w 6808206"/>
              <a:gd name="connsiteY14" fmla="*/ 2897109 h 6418907"/>
              <a:gd name="connsiteX15" fmla="*/ 1004935 w 6808206"/>
              <a:gd name="connsiteY15" fmla="*/ 3060072 h 6418907"/>
              <a:gd name="connsiteX16" fmla="*/ 1104523 w 6808206"/>
              <a:gd name="connsiteY16" fmla="*/ 3141553 h 6418907"/>
              <a:gd name="connsiteX17" fmla="*/ 1249378 w 6808206"/>
              <a:gd name="connsiteY17" fmla="*/ 3250194 h 6418907"/>
              <a:gd name="connsiteX18" fmla="*/ 1448555 w 6808206"/>
              <a:gd name="connsiteY18" fmla="*/ 3105339 h 6418907"/>
              <a:gd name="connsiteX19" fmla="*/ 1520982 w 6808206"/>
              <a:gd name="connsiteY19" fmla="*/ 3060072 h 6418907"/>
              <a:gd name="connsiteX20" fmla="*/ 1530036 w 6808206"/>
              <a:gd name="connsiteY20" fmla="*/ 2978590 h 6418907"/>
              <a:gd name="connsiteX21" fmla="*/ 1620570 w 6808206"/>
              <a:gd name="connsiteY21" fmla="*/ 2978590 h 6418907"/>
              <a:gd name="connsiteX22" fmla="*/ 1729212 w 6808206"/>
              <a:gd name="connsiteY22" fmla="*/ 2860895 h 6418907"/>
              <a:gd name="connsiteX23" fmla="*/ 1901228 w 6808206"/>
              <a:gd name="connsiteY23" fmla="*/ 2869949 h 6418907"/>
              <a:gd name="connsiteX24" fmla="*/ 1919335 w 6808206"/>
              <a:gd name="connsiteY24" fmla="*/ 2860895 h 6418907"/>
              <a:gd name="connsiteX25" fmla="*/ 2154725 w 6808206"/>
              <a:gd name="connsiteY25" fmla="*/ 2906163 h 6418907"/>
              <a:gd name="connsiteX26" fmla="*/ 2353901 w 6808206"/>
              <a:gd name="connsiteY26" fmla="*/ 2933323 h 6418907"/>
              <a:gd name="connsiteX27" fmla="*/ 2462543 w 6808206"/>
              <a:gd name="connsiteY27" fmla="*/ 3005751 h 6418907"/>
              <a:gd name="connsiteX28" fmla="*/ 2761307 w 6808206"/>
              <a:gd name="connsiteY28" fmla="*/ 3014804 h 6418907"/>
              <a:gd name="connsiteX29" fmla="*/ 2833735 w 6808206"/>
              <a:gd name="connsiteY29" fmla="*/ 3069125 h 6418907"/>
              <a:gd name="connsiteX30" fmla="*/ 2851842 w 6808206"/>
              <a:gd name="connsiteY30" fmla="*/ 3168713 h 6418907"/>
              <a:gd name="connsiteX31" fmla="*/ 2779414 w 6808206"/>
              <a:gd name="connsiteY31" fmla="*/ 3223034 h 6418907"/>
              <a:gd name="connsiteX32" fmla="*/ 2779414 w 6808206"/>
              <a:gd name="connsiteY32" fmla="*/ 3268301 h 6418907"/>
              <a:gd name="connsiteX33" fmla="*/ 2869949 w 6808206"/>
              <a:gd name="connsiteY33" fmla="*/ 3322622 h 6418907"/>
              <a:gd name="connsiteX34" fmla="*/ 2879002 w 6808206"/>
              <a:gd name="connsiteY34" fmla="*/ 3558012 h 6418907"/>
              <a:gd name="connsiteX35" fmla="*/ 2978590 w 6808206"/>
              <a:gd name="connsiteY35" fmla="*/ 3612333 h 6418907"/>
              <a:gd name="connsiteX36" fmla="*/ 3032911 w 6808206"/>
              <a:gd name="connsiteY36" fmla="*/ 3666654 h 6418907"/>
              <a:gd name="connsiteX37" fmla="*/ 3105339 w 6808206"/>
              <a:gd name="connsiteY37" fmla="*/ 3693814 h 6418907"/>
              <a:gd name="connsiteX38" fmla="*/ 3232087 w 6808206"/>
              <a:gd name="connsiteY38" fmla="*/ 3693814 h 6418907"/>
              <a:gd name="connsiteX39" fmla="*/ 3250194 w 6808206"/>
              <a:gd name="connsiteY39" fmla="*/ 3720975 h 6418907"/>
              <a:gd name="connsiteX40" fmla="*/ 3132499 w 6808206"/>
              <a:gd name="connsiteY40" fmla="*/ 5567881 h 6418907"/>
              <a:gd name="connsiteX41" fmla="*/ 3811509 w 6808206"/>
              <a:gd name="connsiteY41" fmla="*/ 6020555 h 6418907"/>
              <a:gd name="connsiteX42" fmla="*/ 3811509 w 6808206"/>
              <a:gd name="connsiteY42" fmla="*/ 6418907 h 6418907"/>
              <a:gd name="connsiteX43" fmla="*/ 6717671 w 6808206"/>
              <a:gd name="connsiteY43" fmla="*/ 3666654 h 6418907"/>
              <a:gd name="connsiteX44" fmla="*/ 6808206 w 6808206"/>
              <a:gd name="connsiteY44" fmla="*/ 1865014 h 6418907"/>
              <a:gd name="connsiteX45" fmla="*/ 5975287 w 6808206"/>
              <a:gd name="connsiteY45" fmla="*/ 1810693 h 6418907"/>
              <a:gd name="connsiteX46" fmla="*/ 5948127 w 6808206"/>
              <a:gd name="connsiteY46" fmla="*/ 1520982 h 6418907"/>
              <a:gd name="connsiteX47" fmla="*/ 5812325 w 6808206"/>
              <a:gd name="connsiteY47" fmla="*/ 1439501 h 6418907"/>
              <a:gd name="connsiteX48" fmla="*/ 5767057 w 6808206"/>
              <a:gd name="connsiteY48" fmla="*/ 1376127 h 6418907"/>
              <a:gd name="connsiteX49" fmla="*/ 5758004 w 6808206"/>
              <a:gd name="connsiteY49" fmla="*/ 1158844 h 6418907"/>
              <a:gd name="connsiteX50" fmla="*/ 6310265 w 6808206"/>
              <a:gd name="connsiteY50" fmla="*/ 1186004 h 6418907"/>
              <a:gd name="connsiteX0" fmla="*/ 2725093 w 6808206"/>
              <a:gd name="connsiteY0" fmla="*/ 81481 h 6418907"/>
              <a:gd name="connsiteX1" fmla="*/ 1928388 w 6808206"/>
              <a:gd name="connsiteY1" fmla="*/ 63375 h 6418907"/>
              <a:gd name="connsiteX2" fmla="*/ 1358020 w 6808206"/>
              <a:gd name="connsiteY2" fmla="*/ 36214 h 6418907"/>
              <a:gd name="connsiteX3" fmla="*/ 624689 w 6808206"/>
              <a:gd name="connsiteY3" fmla="*/ 0 h 6418907"/>
              <a:gd name="connsiteX4" fmla="*/ 579422 w 6808206"/>
              <a:gd name="connsiteY4" fmla="*/ 651850 h 6418907"/>
              <a:gd name="connsiteX5" fmla="*/ 461727 w 6808206"/>
              <a:gd name="connsiteY5" fmla="*/ 651850 h 6418907"/>
              <a:gd name="connsiteX6" fmla="*/ 470780 w 6808206"/>
              <a:gd name="connsiteY6" fmla="*/ 1041149 h 6418907"/>
              <a:gd name="connsiteX7" fmla="*/ 45267 w 6808206"/>
              <a:gd name="connsiteY7" fmla="*/ 1041149 h 6418907"/>
              <a:gd name="connsiteX8" fmla="*/ 9054 w 6808206"/>
              <a:gd name="connsiteY8" fmla="*/ 1620571 h 6418907"/>
              <a:gd name="connsiteX9" fmla="*/ 0 w 6808206"/>
              <a:gd name="connsiteY9" fmla="*/ 2272420 h 6418907"/>
              <a:gd name="connsiteX10" fmla="*/ 72428 w 6808206"/>
              <a:gd name="connsiteY10" fmla="*/ 2390115 h 6418907"/>
              <a:gd name="connsiteX11" fmla="*/ 253497 w 6808206"/>
              <a:gd name="connsiteY11" fmla="*/ 2471596 h 6418907"/>
              <a:gd name="connsiteX12" fmla="*/ 389299 w 6808206"/>
              <a:gd name="connsiteY12" fmla="*/ 2634559 h 6418907"/>
              <a:gd name="connsiteX13" fmla="*/ 543208 w 6808206"/>
              <a:gd name="connsiteY13" fmla="*/ 2734147 h 6418907"/>
              <a:gd name="connsiteX14" fmla="*/ 796705 w 6808206"/>
              <a:gd name="connsiteY14" fmla="*/ 2897109 h 6418907"/>
              <a:gd name="connsiteX15" fmla="*/ 1004935 w 6808206"/>
              <a:gd name="connsiteY15" fmla="*/ 3060072 h 6418907"/>
              <a:gd name="connsiteX16" fmla="*/ 1104523 w 6808206"/>
              <a:gd name="connsiteY16" fmla="*/ 3141553 h 6418907"/>
              <a:gd name="connsiteX17" fmla="*/ 1249378 w 6808206"/>
              <a:gd name="connsiteY17" fmla="*/ 3250194 h 6418907"/>
              <a:gd name="connsiteX18" fmla="*/ 1448555 w 6808206"/>
              <a:gd name="connsiteY18" fmla="*/ 3105339 h 6418907"/>
              <a:gd name="connsiteX19" fmla="*/ 1520982 w 6808206"/>
              <a:gd name="connsiteY19" fmla="*/ 3060072 h 6418907"/>
              <a:gd name="connsiteX20" fmla="*/ 1530036 w 6808206"/>
              <a:gd name="connsiteY20" fmla="*/ 2978590 h 6418907"/>
              <a:gd name="connsiteX21" fmla="*/ 1620570 w 6808206"/>
              <a:gd name="connsiteY21" fmla="*/ 2978590 h 6418907"/>
              <a:gd name="connsiteX22" fmla="*/ 1729212 w 6808206"/>
              <a:gd name="connsiteY22" fmla="*/ 2860895 h 6418907"/>
              <a:gd name="connsiteX23" fmla="*/ 1901228 w 6808206"/>
              <a:gd name="connsiteY23" fmla="*/ 2869949 h 6418907"/>
              <a:gd name="connsiteX24" fmla="*/ 1919335 w 6808206"/>
              <a:gd name="connsiteY24" fmla="*/ 2860895 h 6418907"/>
              <a:gd name="connsiteX25" fmla="*/ 2154725 w 6808206"/>
              <a:gd name="connsiteY25" fmla="*/ 2906163 h 6418907"/>
              <a:gd name="connsiteX26" fmla="*/ 2353901 w 6808206"/>
              <a:gd name="connsiteY26" fmla="*/ 2933323 h 6418907"/>
              <a:gd name="connsiteX27" fmla="*/ 2462543 w 6808206"/>
              <a:gd name="connsiteY27" fmla="*/ 3005751 h 6418907"/>
              <a:gd name="connsiteX28" fmla="*/ 2761307 w 6808206"/>
              <a:gd name="connsiteY28" fmla="*/ 3014804 h 6418907"/>
              <a:gd name="connsiteX29" fmla="*/ 2833735 w 6808206"/>
              <a:gd name="connsiteY29" fmla="*/ 3069125 h 6418907"/>
              <a:gd name="connsiteX30" fmla="*/ 2851842 w 6808206"/>
              <a:gd name="connsiteY30" fmla="*/ 3168713 h 6418907"/>
              <a:gd name="connsiteX31" fmla="*/ 2779414 w 6808206"/>
              <a:gd name="connsiteY31" fmla="*/ 3223034 h 6418907"/>
              <a:gd name="connsiteX32" fmla="*/ 2779414 w 6808206"/>
              <a:gd name="connsiteY32" fmla="*/ 3268301 h 6418907"/>
              <a:gd name="connsiteX33" fmla="*/ 2869949 w 6808206"/>
              <a:gd name="connsiteY33" fmla="*/ 3322622 h 6418907"/>
              <a:gd name="connsiteX34" fmla="*/ 2879002 w 6808206"/>
              <a:gd name="connsiteY34" fmla="*/ 3558012 h 6418907"/>
              <a:gd name="connsiteX35" fmla="*/ 2978590 w 6808206"/>
              <a:gd name="connsiteY35" fmla="*/ 3612333 h 6418907"/>
              <a:gd name="connsiteX36" fmla="*/ 3032911 w 6808206"/>
              <a:gd name="connsiteY36" fmla="*/ 3666654 h 6418907"/>
              <a:gd name="connsiteX37" fmla="*/ 3105339 w 6808206"/>
              <a:gd name="connsiteY37" fmla="*/ 3693814 h 6418907"/>
              <a:gd name="connsiteX38" fmla="*/ 3232087 w 6808206"/>
              <a:gd name="connsiteY38" fmla="*/ 3693814 h 6418907"/>
              <a:gd name="connsiteX39" fmla="*/ 3250194 w 6808206"/>
              <a:gd name="connsiteY39" fmla="*/ 3720975 h 6418907"/>
              <a:gd name="connsiteX40" fmla="*/ 3132499 w 6808206"/>
              <a:gd name="connsiteY40" fmla="*/ 5567881 h 6418907"/>
              <a:gd name="connsiteX41" fmla="*/ 3811509 w 6808206"/>
              <a:gd name="connsiteY41" fmla="*/ 6020555 h 6418907"/>
              <a:gd name="connsiteX42" fmla="*/ 3811509 w 6808206"/>
              <a:gd name="connsiteY42" fmla="*/ 6418907 h 6418907"/>
              <a:gd name="connsiteX43" fmla="*/ 6808206 w 6808206"/>
              <a:gd name="connsiteY43" fmla="*/ 1865014 h 6418907"/>
              <a:gd name="connsiteX44" fmla="*/ 5975287 w 6808206"/>
              <a:gd name="connsiteY44" fmla="*/ 1810693 h 6418907"/>
              <a:gd name="connsiteX45" fmla="*/ 5948127 w 6808206"/>
              <a:gd name="connsiteY45" fmla="*/ 1520982 h 6418907"/>
              <a:gd name="connsiteX46" fmla="*/ 5812325 w 6808206"/>
              <a:gd name="connsiteY46" fmla="*/ 1439501 h 6418907"/>
              <a:gd name="connsiteX47" fmla="*/ 5767057 w 6808206"/>
              <a:gd name="connsiteY47" fmla="*/ 1376127 h 6418907"/>
              <a:gd name="connsiteX48" fmla="*/ 5758004 w 6808206"/>
              <a:gd name="connsiteY48" fmla="*/ 1158844 h 6418907"/>
              <a:gd name="connsiteX49" fmla="*/ 6310265 w 6808206"/>
              <a:gd name="connsiteY49" fmla="*/ 1186004 h 6418907"/>
              <a:gd name="connsiteX0" fmla="*/ 2725093 w 6310265"/>
              <a:gd name="connsiteY0" fmla="*/ 81481 h 6418907"/>
              <a:gd name="connsiteX1" fmla="*/ 1928388 w 6310265"/>
              <a:gd name="connsiteY1" fmla="*/ 63375 h 6418907"/>
              <a:gd name="connsiteX2" fmla="*/ 1358020 w 6310265"/>
              <a:gd name="connsiteY2" fmla="*/ 36214 h 6418907"/>
              <a:gd name="connsiteX3" fmla="*/ 624689 w 6310265"/>
              <a:gd name="connsiteY3" fmla="*/ 0 h 6418907"/>
              <a:gd name="connsiteX4" fmla="*/ 579422 w 6310265"/>
              <a:gd name="connsiteY4" fmla="*/ 651850 h 6418907"/>
              <a:gd name="connsiteX5" fmla="*/ 461727 w 6310265"/>
              <a:gd name="connsiteY5" fmla="*/ 651850 h 6418907"/>
              <a:gd name="connsiteX6" fmla="*/ 470780 w 6310265"/>
              <a:gd name="connsiteY6" fmla="*/ 1041149 h 6418907"/>
              <a:gd name="connsiteX7" fmla="*/ 45267 w 6310265"/>
              <a:gd name="connsiteY7" fmla="*/ 1041149 h 6418907"/>
              <a:gd name="connsiteX8" fmla="*/ 9054 w 6310265"/>
              <a:gd name="connsiteY8" fmla="*/ 1620571 h 6418907"/>
              <a:gd name="connsiteX9" fmla="*/ 0 w 6310265"/>
              <a:gd name="connsiteY9" fmla="*/ 2272420 h 6418907"/>
              <a:gd name="connsiteX10" fmla="*/ 72428 w 6310265"/>
              <a:gd name="connsiteY10" fmla="*/ 2390115 h 6418907"/>
              <a:gd name="connsiteX11" fmla="*/ 253497 w 6310265"/>
              <a:gd name="connsiteY11" fmla="*/ 2471596 h 6418907"/>
              <a:gd name="connsiteX12" fmla="*/ 389299 w 6310265"/>
              <a:gd name="connsiteY12" fmla="*/ 2634559 h 6418907"/>
              <a:gd name="connsiteX13" fmla="*/ 543208 w 6310265"/>
              <a:gd name="connsiteY13" fmla="*/ 2734147 h 6418907"/>
              <a:gd name="connsiteX14" fmla="*/ 796705 w 6310265"/>
              <a:gd name="connsiteY14" fmla="*/ 2897109 h 6418907"/>
              <a:gd name="connsiteX15" fmla="*/ 1004935 w 6310265"/>
              <a:gd name="connsiteY15" fmla="*/ 3060072 h 6418907"/>
              <a:gd name="connsiteX16" fmla="*/ 1104523 w 6310265"/>
              <a:gd name="connsiteY16" fmla="*/ 3141553 h 6418907"/>
              <a:gd name="connsiteX17" fmla="*/ 1249378 w 6310265"/>
              <a:gd name="connsiteY17" fmla="*/ 3250194 h 6418907"/>
              <a:gd name="connsiteX18" fmla="*/ 1448555 w 6310265"/>
              <a:gd name="connsiteY18" fmla="*/ 3105339 h 6418907"/>
              <a:gd name="connsiteX19" fmla="*/ 1520982 w 6310265"/>
              <a:gd name="connsiteY19" fmla="*/ 3060072 h 6418907"/>
              <a:gd name="connsiteX20" fmla="*/ 1530036 w 6310265"/>
              <a:gd name="connsiteY20" fmla="*/ 2978590 h 6418907"/>
              <a:gd name="connsiteX21" fmla="*/ 1620570 w 6310265"/>
              <a:gd name="connsiteY21" fmla="*/ 2978590 h 6418907"/>
              <a:gd name="connsiteX22" fmla="*/ 1729212 w 6310265"/>
              <a:gd name="connsiteY22" fmla="*/ 2860895 h 6418907"/>
              <a:gd name="connsiteX23" fmla="*/ 1901228 w 6310265"/>
              <a:gd name="connsiteY23" fmla="*/ 2869949 h 6418907"/>
              <a:gd name="connsiteX24" fmla="*/ 1919335 w 6310265"/>
              <a:gd name="connsiteY24" fmla="*/ 2860895 h 6418907"/>
              <a:gd name="connsiteX25" fmla="*/ 2154725 w 6310265"/>
              <a:gd name="connsiteY25" fmla="*/ 2906163 h 6418907"/>
              <a:gd name="connsiteX26" fmla="*/ 2353901 w 6310265"/>
              <a:gd name="connsiteY26" fmla="*/ 2933323 h 6418907"/>
              <a:gd name="connsiteX27" fmla="*/ 2462543 w 6310265"/>
              <a:gd name="connsiteY27" fmla="*/ 3005751 h 6418907"/>
              <a:gd name="connsiteX28" fmla="*/ 2761307 w 6310265"/>
              <a:gd name="connsiteY28" fmla="*/ 3014804 h 6418907"/>
              <a:gd name="connsiteX29" fmla="*/ 2833735 w 6310265"/>
              <a:gd name="connsiteY29" fmla="*/ 3069125 h 6418907"/>
              <a:gd name="connsiteX30" fmla="*/ 2851842 w 6310265"/>
              <a:gd name="connsiteY30" fmla="*/ 3168713 h 6418907"/>
              <a:gd name="connsiteX31" fmla="*/ 2779414 w 6310265"/>
              <a:gd name="connsiteY31" fmla="*/ 3223034 h 6418907"/>
              <a:gd name="connsiteX32" fmla="*/ 2779414 w 6310265"/>
              <a:gd name="connsiteY32" fmla="*/ 3268301 h 6418907"/>
              <a:gd name="connsiteX33" fmla="*/ 2869949 w 6310265"/>
              <a:gd name="connsiteY33" fmla="*/ 3322622 h 6418907"/>
              <a:gd name="connsiteX34" fmla="*/ 2879002 w 6310265"/>
              <a:gd name="connsiteY34" fmla="*/ 3558012 h 6418907"/>
              <a:gd name="connsiteX35" fmla="*/ 2978590 w 6310265"/>
              <a:gd name="connsiteY35" fmla="*/ 3612333 h 6418907"/>
              <a:gd name="connsiteX36" fmla="*/ 3032911 w 6310265"/>
              <a:gd name="connsiteY36" fmla="*/ 3666654 h 6418907"/>
              <a:gd name="connsiteX37" fmla="*/ 3105339 w 6310265"/>
              <a:gd name="connsiteY37" fmla="*/ 3693814 h 6418907"/>
              <a:gd name="connsiteX38" fmla="*/ 3232087 w 6310265"/>
              <a:gd name="connsiteY38" fmla="*/ 3693814 h 6418907"/>
              <a:gd name="connsiteX39" fmla="*/ 3250194 w 6310265"/>
              <a:gd name="connsiteY39" fmla="*/ 3720975 h 6418907"/>
              <a:gd name="connsiteX40" fmla="*/ 3132499 w 6310265"/>
              <a:gd name="connsiteY40" fmla="*/ 5567881 h 6418907"/>
              <a:gd name="connsiteX41" fmla="*/ 3811509 w 6310265"/>
              <a:gd name="connsiteY41" fmla="*/ 6020555 h 6418907"/>
              <a:gd name="connsiteX42" fmla="*/ 3811509 w 6310265"/>
              <a:gd name="connsiteY42" fmla="*/ 6418907 h 6418907"/>
              <a:gd name="connsiteX43" fmla="*/ 5975287 w 6310265"/>
              <a:gd name="connsiteY43" fmla="*/ 1810693 h 6418907"/>
              <a:gd name="connsiteX44" fmla="*/ 5948127 w 6310265"/>
              <a:gd name="connsiteY44" fmla="*/ 1520982 h 6418907"/>
              <a:gd name="connsiteX45" fmla="*/ 5812325 w 6310265"/>
              <a:gd name="connsiteY45" fmla="*/ 1439501 h 6418907"/>
              <a:gd name="connsiteX46" fmla="*/ 5767057 w 6310265"/>
              <a:gd name="connsiteY46" fmla="*/ 1376127 h 6418907"/>
              <a:gd name="connsiteX47" fmla="*/ 5758004 w 6310265"/>
              <a:gd name="connsiteY47" fmla="*/ 1158844 h 6418907"/>
              <a:gd name="connsiteX48" fmla="*/ 6310265 w 6310265"/>
              <a:gd name="connsiteY48" fmla="*/ 1186004 h 6418907"/>
              <a:gd name="connsiteX0" fmla="*/ 2725093 w 6310265"/>
              <a:gd name="connsiteY0" fmla="*/ 81481 h 6418907"/>
              <a:gd name="connsiteX1" fmla="*/ 1928388 w 6310265"/>
              <a:gd name="connsiteY1" fmla="*/ 63375 h 6418907"/>
              <a:gd name="connsiteX2" fmla="*/ 1358020 w 6310265"/>
              <a:gd name="connsiteY2" fmla="*/ 36214 h 6418907"/>
              <a:gd name="connsiteX3" fmla="*/ 624689 w 6310265"/>
              <a:gd name="connsiteY3" fmla="*/ 0 h 6418907"/>
              <a:gd name="connsiteX4" fmla="*/ 579422 w 6310265"/>
              <a:gd name="connsiteY4" fmla="*/ 651850 h 6418907"/>
              <a:gd name="connsiteX5" fmla="*/ 461727 w 6310265"/>
              <a:gd name="connsiteY5" fmla="*/ 651850 h 6418907"/>
              <a:gd name="connsiteX6" fmla="*/ 470780 w 6310265"/>
              <a:gd name="connsiteY6" fmla="*/ 1041149 h 6418907"/>
              <a:gd name="connsiteX7" fmla="*/ 45267 w 6310265"/>
              <a:gd name="connsiteY7" fmla="*/ 1041149 h 6418907"/>
              <a:gd name="connsiteX8" fmla="*/ 9054 w 6310265"/>
              <a:gd name="connsiteY8" fmla="*/ 1620571 h 6418907"/>
              <a:gd name="connsiteX9" fmla="*/ 0 w 6310265"/>
              <a:gd name="connsiteY9" fmla="*/ 2272420 h 6418907"/>
              <a:gd name="connsiteX10" fmla="*/ 72428 w 6310265"/>
              <a:gd name="connsiteY10" fmla="*/ 2390115 h 6418907"/>
              <a:gd name="connsiteX11" fmla="*/ 253497 w 6310265"/>
              <a:gd name="connsiteY11" fmla="*/ 2471596 h 6418907"/>
              <a:gd name="connsiteX12" fmla="*/ 389299 w 6310265"/>
              <a:gd name="connsiteY12" fmla="*/ 2634559 h 6418907"/>
              <a:gd name="connsiteX13" fmla="*/ 543208 w 6310265"/>
              <a:gd name="connsiteY13" fmla="*/ 2734147 h 6418907"/>
              <a:gd name="connsiteX14" fmla="*/ 796705 w 6310265"/>
              <a:gd name="connsiteY14" fmla="*/ 2897109 h 6418907"/>
              <a:gd name="connsiteX15" fmla="*/ 1004935 w 6310265"/>
              <a:gd name="connsiteY15" fmla="*/ 3060072 h 6418907"/>
              <a:gd name="connsiteX16" fmla="*/ 1104523 w 6310265"/>
              <a:gd name="connsiteY16" fmla="*/ 3141553 h 6418907"/>
              <a:gd name="connsiteX17" fmla="*/ 1249378 w 6310265"/>
              <a:gd name="connsiteY17" fmla="*/ 3250194 h 6418907"/>
              <a:gd name="connsiteX18" fmla="*/ 1448555 w 6310265"/>
              <a:gd name="connsiteY18" fmla="*/ 3105339 h 6418907"/>
              <a:gd name="connsiteX19" fmla="*/ 1520982 w 6310265"/>
              <a:gd name="connsiteY19" fmla="*/ 3060072 h 6418907"/>
              <a:gd name="connsiteX20" fmla="*/ 1530036 w 6310265"/>
              <a:gd name="connsiteY20" fmla="*/ 2978590 h 6418907"/>
              <a:gd name="connsiteX21" fmla="*/ 1620570 w 6310265"/>
              <a:gd name="connsiteY21" fmla="*/ 2978590 h 6418907"/>
              <a:gd name="connsiteX22" fmla="*/ 1729212 w 6310265"/>
              <a:gd name="connsiteY22" fmla="*/ 2860895 h 6418907"/>
              <a:gd name="connsiteX23" fmla="*/ 1901228 w 6310265"/>
              <a:gd name="connsiteY23" fmla="*/ 2869949 h 6418907"/>
              <a:gd name="connsiteX24" fmla="*/ 1919335 w 6310265"/>
              <a:gd name="connsiteY24" fmla="*/ 2860895 h 6418907"/>
              <a:gd name="connsiteX25" fmla="*/ 2154725 w 6310265"/>
              <a:gd name="connsiteY25" fmla="*/ 2906163 h 6418907"/>
              <a:gd name="connsiteX26" fmla="*/ 2353901 w 6310265"/>
              <a:gd name="connsiteY26" fmla="*/ 2933323 h 6418907"/>
              <a:gd name="connsiteX27" fmla="*/ 2462543 w 6310265"/>
              <a:gd name="connsiteY27" fmla="*/ 3005751 h 6418907"/>
              <a:gd name="connsiteX28" fmla="*/ 2761307 w 6310265"/>
              <a:gd name="connsiteY28" fmla="*/ 3014804 h 6418907"/>
              <a:gd name="connsiteX29" fmla="*/ 2833735 w 6310265"/>
              <a:gd name="connsiteY29" fmla="*/ 3069125 h 6418907"/>
              <a:gd name="connsiteX30" fmla="*/ 2851842 w 6310265"/>
              <a:gd name="connsiteY30" fmla="*/ 3168713 h 6418907"/>
              <a:gd name="connsiteX31" fmla="*/ 2779414 w 6310265"/>
              <a:gd name="connsiteY31" fmla="*/ 3223034 h 6418907"/>
              <a:gd name="connsiteX32" fmla="*/ 2779414 w 6310265"/>
              <a:gd name="connsiteY32" fmla="*/ 3268301 h 6418907"/>
              <a:gd name="connsiteX33" fmla="*/ 2869949 w 6310265"/>
              <a:gd name="connsiteY33" fmla="*/ 3322622 h 6418907"/>
              <a:gd name="connsiteX34" fmla="*/ 2879002 w 6310265"/>
              <a:gd name="connsiteY34" fmla="*/ 3558012 h 6418907"/>
              <a:gd name="connsiteX35" fmla="*/ 2978590 w 6310265"/>
              <a:gd name="connsiteY35" fmla="*/ 3612333 h 6418907"/>
              <a:gd name="connsiteX36" fmla="*/ 3032911 w 6310265"/>
              <a:gd name="connsiteY36" fmla="*/ 3666654 h 6418907"/>
              <a:gd name="connsiteX37" fmla="*/ 3105339 w 6310265"/>
              <a:gd name="connsiteY37" fmla="*/ 3693814 h 6418907"/>
              <a:gd name="connsiteX38" fmla="*/ 3232087 w 6310265"/>
              <a:gd name="connsiteY38" fmla="*/ 3693814 h 6418907"/>
              <a:gd name="connsiteX39" fmla="*/ 3250194 w 6310265"/>
              <a:gd name="connsiteY39" fmla="*/ 3720975 h 6418907"/>
              <a:gd name="connsiteX40" fmla="*/ 3132499 w 6310265"/>
              <a:gd name="connsiteY40" fmla="*/ 5567881 h 6418907"/>
              <a:gd name="connsiteX41" fmla="*/ 3811509 w 6310265"/>
              <a:gd name="connsiteY41" fmla="*/ 6020555 h 6418907"/>
              <a:gd name="connsiteX42" fmla="*/ 3811509 w 6310265"/>
              <a:gd name="connsiteY42" fmla="*/ 6418907 h 6418907"/>
              <a:gd name="connsiteX43" fmla="*/ 5948127 w 6310265"/>
              <a:gd name="connsiteY43" fmla="*/ 1520982 h 6418907"/>
              <a:gd name="connsiteX44" fmla="*/ 5812325 w 6310265"/>
              <a:gd name="connsiteY44" fmla="*/ 1439501 h 6418907"/>
              <a:gd name="connsiteX45" fmla="*/ 5767057 w 6310265"/>
              <a:gd name="connsiteY45" fmla="*/ 1376127 h 6418907"/>
              <a:gd name="connsiteX46" fmla="*/ 5758004 w 6310265"/>
              <a:gd name="connsiteY46" fmla="*/ 1158844 h 6418907"/>
              <a:gd name="connsiteX47" fmla="*/ 6310265 w 6310265"/>
              <a:gd name="connsiteY47" fmla="*/ 1186004 h 6418907"/>
              <a:gd name="connsiteX0" fmla="*/ 2725093 w 6310265"/>
              <a:gd name="connsiteY0" fmla="*/ 81481 h 6418907"/>
              <a:gd name="connsiteX1" fmla="*/ 1928388 w 6310265"/>
              <a:gd name="connsiteY1" fmla="*/ 63375 h 6418907"/>
              <a:gd name="connsiteX2" fmla="*/ 1358020 w 6310265"/>
              <a:gd name="connsiteY2" fmla="*/ 36214 h 6418907"/>
              <a:gd name="connsiteX3" fmla="*/ 624689 w 6310265"/>
              <a:gd name="connsiteY3" fmla="*/ 0 h 6418907"/>
              <a:gd name="connsiteX4" fmla="*/ 579422 w 6310265"/>
              <a:gd name="connsiteY4" fmla="*/ 651850 h 6418907"/>
              <a:gd name="connsiteX5" fmla="*/ 461727 w 6310265"/>
              <a:gd name="connsiteY5" fmla="*/ 651850 h 6418907"/>
              <a:gd name="connsiteX6" fmla="*/ 470780 w 6310265"/>
              <a:gd name="connsiteY6" fmla="*/ 1041149 h 6418907"/>
              <a:gd name="connsiteX7" fmla="*/ 45267 w 6310265"/>
              <a:gd name="connsiteY7" fmla="*/ 1041149 h 6418907"/>
              <a:gd name="connsiteX8" fmla="*/ 9054 w 6310265"/>
              <a:gd name="connsiteY8" fmla="*/ 1620571 h 6418907"/>
              <a:gd name="connsiteX9" fmla="*/ 0 w 6310265"/>
              <a:gd name="connsiteY9" fmla="*/ 2272420 h 6418907"/>
              <a:gd name="connsiteX10" fmla="*/ 72428 w 6310265"/>
              <a:gd name="connsiteY10" fmla="*/ 2390115 h 6418907"/>
              <a:gd name="connsiteX11" fmla="*/ 253497 w 6310265"/>
              <a:gd name="connsiteY11" fmla="*/ 2471596 h 6418907"/>
              <a:gd name="connsiteX12" fmla="*/ 389299 w 6310265"/>
              <a:gd name="connsiteY12" fmla="*/ 2634559 h 6418907"/>
              <a:gd name="connsiteX13" fmla="*/ 543208 w 6310265"/>
              <a:gd name="connsiteY13" fmla="*/ 2734147 h 6418907"/>
              <a:gd name="connsiteX14" fmla="*/ 796705 w 6310265"/>
              <a:gd name="connsiteY14" fmla="*/ 2897109 h 6418907"/>
              <a:gd name="connsiteX15" fmla="*/ 1004935 w 6310265"/>
              <a:gd name="connsiteY15" fmla="*/ 3060072 h 6418907"/>
              <a:gd name="connsiteX16" fmla="*/ 1104523 w 6310265"/>
              <a:gd name="connsiteY16" fmla="*/ 3141553 h 6418907"/>
              <a:gd name="connsiteX17" fmla="*/ 1249378 w 6310265"/>
              <a:gd name="connsiteY17" fmla="*/ 3250194 h 6418907"/>
              <a:gd name="connsiteX18" fmla="*/ 1448555 w 6310265"/>
              <a:gd name="connsiteY18" fmla="*/ 3105339 h 6418907"/>
              <a:gd name="connsiteX19" fmla="*/ 1520982 w 6310265"/>
              <a:gd name="connsiteY19" fmla="*/ 3060072 h 6418907"/>
              <a:gd name="connsiteX20" fmla="*/ 1530036 w 6310265"/>
              <a:gd name="connsiteY20" fmla="*/ 2978590 h 6418907"/>
              <a:gd name="connsiteX21" fmla="*/ 1620570 w 6310265"/>
              <a:gd name="connsiteY21" fmla="*/ 2978590 h 6418907"/>
              <a:gd name="connsiteX22" fmla="*/ 1729212 w 6310265"/>
              <a:gd name="connsiteY22" fmla="*/ 2860895 h 6418907"/>
              <a:gd name="connsiteX23" fmla="*/ 1901228 w 6310265"/>
              <a:gd name="connsiteY23" fmla="*/ 2869949 h 6418907"/>
              <a:gd name="connsiteX24" fmla="*/ 1919335 w 6310265"/>
              <a:gd name="connsiteY24" fmla="*/ 2860895 h 6418907"/>
              <a:gd name="connsiteX25" fmla="*/ 2154725 w 6310265"/>
              <a:gd name="connsiteY25" fmla="*/ 2906163 h 6418907"/>
              <a:gd name="connsiteX26" fmla="*/ 2353901 w 6310265"/>
              <a:gd name="connsiteY26" fmla="*/ 2933323 h 6418907"/>
              <a:gd name="connsiteX27" fmla="*/ 2462543 w 6310265"/>
              <a:gd name="connsiteY27" fmla="*/ 3005751 h 6418907"/>
              <a:gd name="connsiteX28" fmla="*/ 2761307 w 6310265"/>
              <a:gd name="connsiteY28" fmla="*/ 3014804 h 6418907"/>
              <a:gd name="connsiteX29" fmla="*/ 2833735 w 6310265"/>
              <a:gd name="connsiteY29" fmla="*/ 3069125 h 6418907"/>
              <a:gd name="connsiteX30" fmla="*/ 2851842 w 6310265"/>
              <a:gd name="connsiteY30" fmla="*/ 3168713 h 6418907"/>
              <a:gd name="connsiteX31" fmla="*/ 2779414 w 6310265"/>
              <a:gd name="connsiteY31" fmla="*/ 3223034 h 6418907"/>
              <a:gd name="connsiteX32" fmla="*/ 2779414 w 6310265"/>
              <a:gd name="connsiteY32" fmla="*/ 3268301 h 6418907"/>
              <a:gd name="connsiteX33" fmla="*/ 2869949 w 6310265"/>
              <a:gd name="connsiteY33" fmla="*/ 3322622 h 6418907"/>
              <a:gd name="connsiteX34" fmla="*/ 2879002 w 6310265"/>
              <a:gd name="connsiteY34" fmla="*/ 3558012 h 6418907"/>
              <a:gd name="connsiteX35" fmla="*/ 2978590 w 6310265"/>
              <a:gd name="connsiteY35" fmla="*/ 3612333 h 6418907"/>
              <a:gd name="connsiteX36" fmla="*/ 3032911 w 6310265"/>
              <a:gd name="connsiteY36" fmla="*/ 3666654 h 6418907"/>
              <a:gd name="connsiteX37" fmla="*/ 3105339 w 6310265"/>
              <a:gd name="connsiteY37" fmla="*/ 3693814 h 6418907"/>
              <a:gd name="connsiteX38" fmla="*/ 3232087 w 6310265"/>
              <a:gd name="connsiteY38" fmla="*/ 3693814 h 6418907"/>
              <a:gd name="connsiteX39" fmla="*/ 3250194 w 6310265"/>
              <a:gd name="connsiteY39" fmla="*/ 3720975 h 6418907"/>
              <a:gd name="connsiteX40" fmla="*/ 3132499 w 6310265"/>
              <a:gd name="connsiteY40" fmla="*/ 5567881 h 6418907"/>
              <a:gd name="connsiteX41" fmla="*/ 3811509 w 6310265"/>
              <a:gd name="connsiteY41" fmla="*/ 6020555 h 6418907"/>
              <a:gd name="connsiteX42" fmla="*/ 3811509 w 6310265"/>
              <a:gd name="connsiteY42" fmla="*/ 6418907 h 6418907"/>
              <a:gd name="connsiteX43" fmla="*/ 5812325 w 6310265"/>
              <a:gd name="connsiteY43" fmla="*/ 1439501 h 6418907"/>
              <a:gd name="connsiteX44" fmla="*/ 5767057 w 6310265"/>
              <a:gd name="connsiteY44" fmla="*/ 1376127 h 6418907"/>
              <a:gd name="connsiteX45" fmla="*/ 5758004 w 6310265"/>
              <a:gd name="connsiteY45" fmla="*/ 1158844 h 6418907"/>
              <a:gd name="connsiteX46" fmla="*/ 6310265 w 6310265"/>
              <a:gd name="connsiteY46" fmla="*/ 1186004 h 6418907"/>
              <a:gd name="connsiteX0" fmla="*/ 2725093 w 6310265"/>
              <a:gd name="connsiteY0" fmla="*/ 81481 h 6418907"/>
              <a:gd name="connsiteX1" fmla="*/ 1928388 w 6310265"/>
              <a:gd name="connsiteY1" fmla="*/ 63375 h 6418907"/>
              <a:gd name="connsiteX2" fmla="*/ 1358020 w 6310265"/>
              <a:gd name="connsiteY2" fmla="*/ 36214 h 6418907"/>
              <a:gd name="connsiteX3" fmla="*/ 624689 w 6310265"/>
              <a:gd name="connsiteY3" fmla="*/ 0 h 6418907"/>
              <a:gd name="connsiteX4" fmla="*/ 579422 w 6310265"/>
              <a:gd name="connsiteY4" fmla="*/ 651850 h 6418907"/>
              <a:gd name="connsiteX5" fmla="*/ 461727 w 6310265"/>
              <a:gd name="connsiteY5" fmla="*/ 651850 h 6418907"/>
              <a:gd name="connsiteX6" fmla="*/ 470780 w 6310265"/>
              <a:gd name="connsiteY6" fmla="*/ 1041149 h 6418907"/>
              <a:gd name="connsiteX7" fmla="*/ 45267 w 6310265"/>
              <a:gd name="connsiteY7" fmla="*/ 1041149 h 6418907"/>
              <a:gd name="connsiteX8" fmla="*/ 9054 w 6310265"/>
              <a:gd name="connsiteY8" fmla="*/ 1620571 h 6418907"/>
              <a:gd name="connsiteX9" fmla="*/ 0 w 6310265"/>
              <a:gd name="connsiteY9" fmla="*/ 2272420 h 6418907"/>
              <a:gd name="connsiteX10" fmla="*/ 72428 w 6310265"/>
              <a:gd name="connsiteY10" fmla="*/ 2390115 h 6418907"/>
              <a:gd name="connsiteX11" fmla="*/ 253497 w 6310265"/>
              <a:gd name="connsiteY11" fmla="*/ 2471596 h 6418907"/>
              <a:gd name="connsiteX12" fmla="*/ 389299 w 6310265"/>
              <a:gd name="connsiteY12" fmla="*/ 2634559 h 6418907"/>
              <a:gd name="connsiteX13" fmla="*/ 543208 w 6310265"/>
              <a:gd name="connsiteY13" fmla="*/ 2734147 h 6418907"/>
              <a:gd name="connsiteX14" fmla="*/ 796705 w 6310265"/>
              <a:gd name="connsiteY14" fmla="*/ 2897109 h 6418907"/>
              <a:gd name="connsiteX15" fmla="*/ 1004935 w 6310265"/>
              <a:gd name="connsiteY15" fmla="*/ 3060072 h 6418907"/>
              <a:gd name="connsiteX16" fmla="*/ 1104523 w 6310265"/>
              <a:gd name="connsiteY16" fmla="*/ 3141553 h 6418907"/>
              <a:gd name="connsiteX17" fmla="*/ 1249378 w 6310265"/>
              <a:gd name="connsiteY17" fmla="*/ 3250194 h 6418907"/>
              <a:gd name="connsiteX18" fmla="*/ 1448555 w 6310265"/>
              <a:gd name="connsiteY18" fmla="*/ 3105339 h 6418907"/>
              <a:gd name="connsiteX19" fmla="*/ 1520982 w 6310265"/>
              <a:gd name="connsiteY19" fmla="*/ 3060072 h 6418907"/>
              <a:gd name="connsiteX20" fmla="*/ 1530036 w 6310265"/>
              <a:gd name="connsiteY20" fmla="*/ 2978590 h 6418907"/>
              <a:gd name="connsiteX21" fmla="*/ 1620570 w 6310265"/>
              <a:gd name="connsiteY21" fmla="*/ 2978590 h 6418907"/>
              <a:gd name="connsiteX22" fmla="*/ 1729212 w 6310265"/>
              <a:gd name="connsiteY22" fmla="*/ 2860895 h 6418907"/>
              <a:gd name="connsiteX23" fmla="*/ 1901228 w 6310265"/>
              <a:gd name="connsiteY23" fmla="*/ 2869949 h 6418907"/>
              <a:gd name="connsiteX24" fmla="*/ 1919335 w 6310265"/>
              <a:gd name="connsiteY24" fmla="*/ 2860895 h 6418907"/>
              <a:gd name="connsiteX25" fmla="*/ 2154725 w 6310265"/>
              <a:gd name="connsiteY25" fmla="*/ 2906163 h 6418907"/>
              <a:gd name="connsiteX26" fmla="*/ 2353901 w 6310265"/>
              <a:gd name="connsiteY26" fmla="*/ 2933323 h 6418907"/>
              <a:gd name="connsiteX27" fmla="*/ 2462543 w 6310265"/>
              <a:gd name="connsiteY27" fmla="*/ 3005751 h 6418907"/>
              <a:gd name="connsiteX28" fmla="*/ 2761307 w 6310265"/>
              <a:gd name="connsiteY28" fmla="*/ 3014804 h 6418907"/>
              <a:gd name="connsiteX29" fmla="*/ 2833735 w 6310265"/>
              <a:gd name="connsiteY29" fmla="*/ 3069125 h 6418907"/>
              <a:gd name="connsiteX30" fmla="*/ 2851842 w 6310265"/>
              <a:gd name="connsiteY30" fmla="*/ 3168713 h 6418907"/>
              <a:gd name="connsiteX31" fmla="*/ 2779414 w 6310265"/>
              <a:gd name="connsiteY31" fmla="*/ 3223034 h 6418907"/>
              <a:gd name="connsiteX32" fmla="*/ 2779414 w 6310265"/>
              <a:gd name="connsiteY32" fmla="*/ 3268301 h 6418907"/>
              <a:gd name="connsiteX33" fmla="*/ 2869949 w 6310265"/>
              <a:gd name="connsiteY33" fmla="*/ 3322622 h 6418907"/>
              <a:gd name="connsiteX34" fmla="*/ 2879002 w 6310265"/>
              <a:gd name="connsiteY34" fmla="*/ 3558012 h 6418907"/>
              <a:gd name="connsiteX35" fmla="*/ 2978590 w 6310265"/>
              <a:gd name="connsiteY35" fmla="*/ 3612333 h 6418907"/>
              <a:gd name="connsiteX36" fmla="*/ 3032911 w 6310265"/>
              <a:gd name="connsiteY36" fmla="*/ 3666654 h 6418907"/>
              <a:gd name="connsiteX37" fmla="*/ 3105339 w 6310265"/>
              <a:gd name="connsiteY37" fmla="*/ 3693814 h 6418907"/>
              <a:gd name="connsiteX38" fmla="*/ 3232087 w 6310265"/>
              <a:gd name="connsiteY38" fmla="*/ 3693814 h 6418907"/>
              <a:gd name="connsiteX39" fmla="*/ 3250194 w 6310265"/>
              <a:gd name="connsiteY39" fmla="*/ 3720975 h 6418907"/>
              <a:gd name="connsiteX40" fmla="*/ 3132499 w 6310265"/>
              <a:gd name="connsiteY40" fmla="*/ 5567881 h 6418907"/>
              <a:gd name="connsiteX41" fmla="*/ 3811509 w 6310265"/>
              <a:gd name="connsiteY41" fmla="*/ 6020555 h 6418907"/>
              <a:gd name="connsiteX42" fmla="*/ 3811509 w 6310265"/>
              <a:gd name="connsiteY42" fmla="*/ 6418907 h 6418907"/>
              <a:gd name="connsiteX43" fmla="*/ 5767057 w 6310265"/>
              <a:gd name="connsiteY43" fmla="*/ 1376127 h 6418907"/>
              <a:gd name="connsiteX44" fmla="*/ 5758004 w 6310265"/>
              <a:gd name="connsiteY44" fmla="*/ 1158844 h 6418907"/>
              <a:gd name="connsiteX45" fmla="*/ 6310265 w 6310265"/>
              <a:gd name="connsiteY45" fmla="*/ 1186004 h 6418907"/>
              <a:gd name="connsiteX0" fmla="*/ 2725093 w 6310265"/>
              <a:gd name="connsiteY0" fmla="*/ 81481 h 6418907"/>
              <a:gd name="connsiteX1" fmla="*/ 1928388 w 6310265"/>
              <a:gd name="connsiteY1" fmla="*/ 63375 h 6418907"/>
              <a:gd name="connsiteX2" fmla="*/ 1358020 w 6310265"/>
              <a:gd name="connsiteY2" fmla="*/ 36214 h 6418907"/>
              <a:gd name="connsiteX3" fmla="*/ 624689 w 6310265"/>
              <a:gd name="connsiteY3" fmla="*/ 0 h 6418907"/>
              <a:gd name="connsiteX4" fmla="*/ 579422 w 6310265"/>
              <a:gd name="connsiteY4" fmla="*/ 651850 h 6418907"/>
              <a:gd name="connsiteX5" fmla="*/ 461727 w 6310265"/>
              <a:gd name="connsiteY5" fmla="*/ 651850 h 6418907"/>
              <a:gd name="connsiteX6" fmla="*/ 470780 w 6310265"/>
              <a:gd name="connsiteY6" fmla="*/ 1041149 h 6418907"/>
              <a:gd name="connsiteX7" fmla="*/ 45267 w 6310265"/>
              <a:gd name="connsiteY7" fmla="*/ 1041149 h 6418907"/>
              <a:gd name="connsiteX8" fmla="*/ 9054 w 6310265"/>
              <a:gd name="connsiteY8" fmla="*/ 1620571 h 6418907"/>
              <a:gd name="connsiteX9" fmla="*/ 0 w 6310265"/>
              <a:gd name="connsiteY9" fmla="*/ 2272420 h 6418907"/>
              <a:gd name="connsiteX10" fmla="*/ 72428 w 6310265"/>
              <a:gd name="connsiteY10" fmla="*/ 2390115 h 6418907"/>
              <a:gd name="connsiteX11" fmla="*/ 253497 w 6310265"/>
              <a:gd name="connsiteY11" fmla="*/ 2471596 h 6418907"/>
              <a:gd name="connsiteX12" fmla="*/ 389299 w 6310265"/>
              <a:gd name="connsiteY12" fmla="*/ 2634559 h 6418907"/>
              <a:gd name="connsiteX13" fmla="*/ 543208 w 6310265"/>
              <a:gd name="connsiteY13" fmla="*/ 2734147 h 6418907"/>
              <a:gd name="connsiteX14" fmla="*/ 796705 w 6310265"/>
              <a:gd name="connsiteY14" fmla="*/ 2897109 h 6418907"/>
              <a:gd name="connsiteX15" fmla="*/ 1004935 w 6310265"/>
              <a:gd name="connsiteY15" fmla="*/ 3060072 h 6418907"/>
              <a:gd name="connsiteX16" fmla="*/ 1104523 w 6310265"/>
              <a:gd name="connsiteY16" fmla="*/ 3141553 h 6418907"/>
              <a:gd name="connsiteX17" fmla="*/ 1249378 w 6310265"/>
              <a:gd name="connsiteY17" fmla="*/ 3250194 h 6418907"/>
              <a:gd name="connsiteX18" fmla="*/ 1448555 w 6310265"/>
              <a:gd name="connsiteY18" fmla="*/ 3105339 h 6418907"/>
              <a:gd name="connsiteX19" fmla="*/ 1520982 w 6310265"/>
              <a:gd name="connsiteY19" fmla="*/ 3060072 h 6418907"/>
              <a:gd name="connsiteX20" fmla="*/ 1530036 w 6310265"/>
              <a:gd name="connsiteY20" fmla="*/ 2978590 h 6418907"/>
              <a:gd name="connsiteX21" fmla="*/ 1620570 w 6310265"/>
              <a:gd name="connsiteY21" fmla="*/ 2978590 h 6418907"/>
              <a:gd name="connsiteX22" fmla="*/ 1729212 w 6310265"/>
              <a:gd name="connsiteY22" fmla="*/ 2860895 h 6418907"/>
              <a:gd name="connsiteX23" fmla="*/ 1901228 w 6310265"/>
              <a:gd name="connsiteY23" fmla="*/ 2869949 h 6418907"/>
              <a:gd name="connsiteX24" fmla="*/ 1919335 w 6310265"/>
              <a:gd name="connsiteY24" fmla="*/ 2860895 h 6418907"/>
              <a:gd name="connsiteX25" fmla="*/ 2154725 w 6310265"/>
              <a:gd name="connsiteY25" fmla="*/ 2906163 h 6418907"/>
              <a:gd name="connsiteX26" fmla="*/ 2353901 w 6310265"/>
              <a:gd name="connsiteY26" fmla="*/ 2933323 h 6418907"/>
              <a:gd name="connsiteX27" fmla="*/ 2462543 w 6310265"/>
              <a:gd name="connsiteY27" fmla="*/ 3005751 h 6418907"/>
              <a:gd name="connsiteX28" fmla="*/ 2761307 w 6310265"/>
              <a:gd name="connsiteY28" fmla="*/ 3014804 h 6418907"/>
              <a:gd name="connsiteX29" fmla="*/ 2833735 w 6310265"/>
              <a:gd name="connsiteY29" fmla="*/ 3069125 h 6418907"/>
              <a:gd name="connsiteX30" fmla="*/ 2851842 w 6310265"/>
              <a:gd name="connsiteY30" fmla="*/ 3168713 h 6418907"/>
              <a:gd name="connsiteX31" fmla="*/ 2779414 w 6310265"/>
              <a:gd name="connsiteY31" fmla="*/ 3223034 h 6418907"/>
              <a:gd name="connsiteX32" fmla="*/ 2779414 w 6310265"/>
              <a:gd name="connsiteY32" fmla="*/ 3268301 h 6418907"/>
              <a:gd name="connsiteX33" fmla="*/ 2869949 w 6310265"/>
              <a:gd name="connsiteY33" fmla="*/ 3322622 h 6418907"/>
              <a:gd name="connsiteX34" fmla="*/ 2879002 w 6310265"/>
              <a:gd name="connsiteY34" fmla="*/ 3558012 h 6418907"/>
              <a:gd name="connsiteX35" fmla="*/ 2978590 w 6310265"/>
              <a:gd name="connsiteY35" fmla="*/ 3612333 h 6418907"/>
              <a:gd name="connsiteX36" fmla="*/ 3032911 w 6310265"/>
              <a:gd name="connsiteY36" fmla="*/ 3666654 h 6418907"/>
              <a:gd name="connsiteX37" fmla="*/ 3105339 w 6310265"/>
              <a:gd name="connsiteY37" fmla="*/ 3693814 h 6418907"/>
              <a:gd name="connsiteX38" fmla="*/ 3232087 w 6310265"/>
              <a:gd name="connsiteY38" fmla="*/ 3693814 h 6418907"/>
              <a:gd name="connsiteX39" fmla="*/ 3250194 w 6310265"/>
              <a:gd name="connsiteY39" fmla="*/ 3720975 h 6418907"/>
              <a:gd name="connsiteX40" fmla="*/ 3132499 w 6310265"/>
              <a:gd name="connsiteY40" fmla="*/ 5567881 h 6418907"/>
              <a:gd name="connsiteX41" fmla="*/ 3811509 w 6310265"/>
              <a:gd name="connsiteY41" fmla="*/ 6020555 h 6418907"/>
              <a:gd name="connsiteX42" fmla="*/ 3811509 w 6310265"/>
              <a:gd name="connsiteY42" fmla="*/ 6418907 h 6418907"/>
              <a:gd name="connsiteX43" fmla="*/ 5758004 w 6310265"/>
              <a:gd name="connsiteY43" fmla="*/ 1158844 h 6418907"/>
              <a:gd name="connsiteX44" fmla="*/ 6310265 w 6310265"/>
              <a:gd name="connsiteY44" fmla="*/ 1186004 h 6418907"/>
              <a:gd name="connsiteX0" fmla="*/ 2725093 w 6310265"/>
              <a:gd name="connsiteY0" fmla="*/ 81481 h 6418907"/>
              <a:gd name="connsiteX1" fmla="*/ 1928388 w 6310265"/>
              <a:gd name="connsiteY1" fmla="*/ 63375 h 6418907"/>
              <a:gd name="connsiteX2" fmla="*/ 1358020 w 6310265"/>
              <a:gd name="connsiteY2" fmla="*/ 36214 h 6418907"/>
              <a:gd name="connsiteX3" fmla="*/ 624689 w 6310265"/>
              <a:gd name="connsiteY3" fmla="*/ 0 h 6418907"/>
              <a:gd name="connsiteX4" fmla="*/ 579422 w 6310265"/>
              <a:gd name="connsiteY4" fmla="*/ 651850 h 6418907"/>
              <a:gd name="connsiteX5" fmla="*/ 461727 w 6310265"/>
              <a:gd name="connsiteY5" fmla="*/ 651850 h 6418907"/>
              <a:gd name="connsiteX6" fmla="*/ 470780 w 6310265"/>
              <a:gd name="connsiteY6" fmla="*/ 1041149 h 6418907"/>
              <a:gd name="connsiteX7" fmla="*/ 45267 w 6310265"/>
              <a:gd name="connsiteY7" fmla="*/ 1041149 h 6418907"/>
              <a:gd name="connsiteX8" fmla="*/ 9054 w 6310265"/>
              <a:gd name="connsiteY8" fmla="*/ 1620571 h 6418907"/>
              <a:gd name="connsiteX9" fmla="*/ 0 w 6310265"/>
              <a:gd name="connsiteY9" fmla="*/ 2272420 h 6418907"/>
              <a:gd name="connsiteX10" fmla="*/ 72428 w 6310265"/>
              <a:gd name="connsiteY10" fmla="*/ 2390115 h 6418907"/>
              <a:gd name="connsiteX11" fmla="*/ 253497 w 6310265"/>
              <a:gd name="connsiteY11" fmla="*/ 2471596 h 6418907"/>
              <a:gd name="connsiteX12" fmla="*/ 389299 w 6310265"/>
              <a:gd name="connsiteY12" fmla="*/ 2634559 h 6418907"/>
              <a:gd name="connsiteX13" fmla="*/ 543208 w 6310265"/>
              <a:gd name="connsiteY13" fmla="*/ 2734147 h 6418907"/>
              <a:gd name="connsiteX14" fmla="*/ 796705 w 6310265"/>
              <a:gd name="connsiteY14" fmla="*/ 2897109 h 6418907"/>
              <a:gd name="connsiteX15" fmla="*/ 1004935 w 6310265"/>
              <a:gd name="connsiteY15" fmla="*/ 3060072 h 6418907"/>
              <a:gd name="connsiteX16" fmla="*/ 1104523 w 6310265"/>
              <a:gd name="connsiteY16" fmla="*/ 3141553 h 6418907"/>
              <a:gd name="connsiteX17" fmla="*/ 1249378 w 6310265"/>
              <a:gd name="connsiteY17" fmla="*/ 3250194 h 6418907"/>
              <a:gd name="connsiteX18" fmla="*/ 1448555 w 6310265"/>
              <a:gd name="connsiteY18" fmla="*/ 3105339 h 6418907"/>
              <a:gd name="connsiteX19" fmla="*/ 1520982 w 6310265"/>
              <a:gd name="connsiteY19" fmla="*/ 3060072 h 6418907"/>
              <a:gd name="connsiteX20" fmla="*/ 1530036 w 6310265"/>
              <a:gd name="connsiteY20" fmla="*/ 2978590 h 6418907"/>
              <a:gd name="connsiteX21" fmla="*/ 1620570 w 6310265"/>
              <a:gd name="connsiteY21" fmla="*/ 2978590 h 6418907"/>
              <a:gd name="connsiteX22" fmla="*/ 1729212 w 6310265"/>
              <a:gd name="connsiteY22" fmla="*/ 2860895 h 6418907"/>
              <a:gd name="connsiteX23" fmla="*/ 1901228 w 6310265"/>
              <a:gd name="connsiteY23" fmla="*/ 2869949 h 6418907"/>
              <a:gd name="connsiteX24" fmla="*/ 1919335 w 6310265"/>
              <a:gd name="connsiteY24" fmla="*/ 2860895 h 6418907"/>
              <a:gd name="connsiteX25" fmla="*/ 2154725 w 6310265"/>
              <a:gd name="connsiteY25" fmla="*/ 2906163 h 6418907"/>
              <a:gd name="connsiteX26" fmla="*/ 2353901 w 6310265"/>
              <a:gd name="connsiteY26" fmla="*/ 2933323 h 6418907"/>
              <a:gd name="connsiteX27" fmla="*/ 2462543 w 6310265"/>
              <a:gd name="connsiteY27" fmla="*/ 3005751 h 6418907"/>
              <a:gd name="connsiteX28" fmla="*/ 2761307 w 6310265"/>
              <a:gd name="connsiteY28" fmla="*/ 3014804 h 6418907"/>
              <a:gd name="connsiteX29" fmla="*/ 2833735 w 6310265"/>
              <a:gd name="connsiteY29" fmla="*/ 3069125 h 6418907"/>
              <a:gd name="connsiteX30" fmla="*/ 2851842 w 6310265"/>
              <a:gd name="connsiteY30" fmla="*/ 3168713 h 6418907"/>
              <a:gd name="connsiteX31" fmla="*/ 2779414 w 6310265"/>
              <a:gd name="connsiteY31" fmla="*/ 3223034 h 6418907"/>
              <a:gd name="connsiteX32" fmla="*/ 2779414 w 6310265"/>
              <a:gd name="connsiteY32" fmla="*/ 3268301 h 6418907"/>
              <a:gd name="connsiteX33" fmla="*/ 2869949 w 6310265"/>
              <a:gd name="connsiteY33" fmla="*/ 3322622 h 6418907"/>
              <a:gd name="connsiteX34" fmla="*/ 2879002 w 6310265"/>
              <a:gd name="connsiteY34" fmla="*/ 3558012 h 6418907"/>
              <a:gd name="connsiteX35" fmla="*/ 2978590 w 6310265"/>
              <a:gd name="connsiteY35" fmla="*/ 3612333 h 6418907"/>
              <a:gd name="connsiteX36" fmla="*/ 3032911 w 6310265"/>
              <a:gd name="connsiteY36" fmla="*/ 3666654 h 6418907"/>
              <a:gd name="connsiteX37" fmla="*/ 3105339 w 6310265"/>
              <a:gd name="connsiteY37" fmla="*/ 3693814 h 6418907"/>
              <a:gd name="connsiteX38" fmla="*/ 3232087 w 6310265"/>
              <a:gd name="connsiteY38" fmla="*/ 3693814 h 6418907"/>
              <a:gd name="connsiteX39" fmla="*/ 3250194 w 6310265"/>
              <a:gd name="connsiteY39" fmla="*/ 3720975 h 6418907"/>
              <a:gd name="connsiteX40" fmla="*/ 3132499 w 6310265"/>
              <a:gd name="connsiteY40" fmla="*/ 5567881 h 6418907"/>
              <a:gd name="connsiteX41" fmla="*/ 3811509 w 6310265"/>
              <a:gd name="connsiteY41" fmla="*/ 6020555 h 6418907"/>
              <a:gd name="connsiteX42" fmla="*/ 3811509 w 6310265"/>
              <a:gd name="connsiteY42" fmla="*/ 6418907 h 6418907"/>
              <a:gd name="connsiteX43" fmla="*/ 6310265 w 6310265"/>
              <a:gd name="connsiteY43" fmla="*/ 1186004 h 6418907"/>
              <a:gd name="connsiteX0" fmla="*/ 2725093 w 5848538"/>
              <a:gd name="connsiteY0" fmla="*/ 81481 h 6418907"/>
              <a:gd name="connsiteX1" fmla="*/ 1928388 w 5848538"/>
              <a:gd name="connsiteY1" fmla="*/ 63375 h 6418907"/>
              <a:gd name="connsiteX2" fmla="*/ 1358020 w 5848538"/>
              <a:gd name="connsiteY2" fmla="*/ 36214 h 6418907"/>
              <a:gd name="connsiteX3" fmla="*/ 624689 w 5848538"/>
              <a:gd name="connsiteY3" fmla="*/ 0 h 6418907"/>
              <a:gd name="connsiteX4" fmla="*/ 579422 w 5848538"/>
              <a:gd name="connsiteY4" fmla="*/ 651850 h 6418907"/>
              <a:gd name="connsiteX5" fmla="*/ 461727 w 5848538"/>
              <a:gd name="connsiteY5" fmla="*/ 651850 h 6418907"/>
              <a:gd name="connsiteX6" fmla="*/ 470780 w 5848538"/>
              <a:gd name="connsiteY6" fmla="*/ 1041149 h 6418907"/>
              <a:gd name="connsiteX7" fmla="*/ 45267 w 5848538"/>
              <a:gd name="connsiteY7" fmla="*/ 1041149 h 6418907"/>
              <a:gd name="connsiteX8" fmla="*/ 9054 w 5848538"/>
              <a:gd name="connsiteY8" fmla="*/ 1620571 h 6418907"/>
              <a:gd name="connsiteX9" fmla="*/ 0 w 5848538"/>
              <a:gd name="connsiteY9" fmla="*/ 2272420 h 6418907"/>
              <a:gd name="connsiteX10" fmla="*/ 72428 w 5848538"/>
              <a:gd name="connsiteY10" fmla="*/ 2390115 h 6418907"/>
              <a:gd name="connsiteX11" fmla="*/ 253497 w 5848538"/>
              <a:gd name="connsiteY11" fmla="*/ 2471596 h 6418907"/>
              <a:gd name="connsiteX12" fmla="*/ 389299 w 5848538"/>
              <a:gd name="connsiteY12" fmla="*/ 2634559 h 6418907"/>
              <a:gd name="connsiteX13" fmla="*/ 543208 w 5848538"/>
              <a:gd name="connsiteY13" fmla="*/ 2734147 h 6418907"/>
              <a:gd name="connsiteX14" fmla="*/ 796705 w 5848538"/>
              <a:gd name="connsiteY14" fmla="*/ 2897109 h 6418907"/>
              <a:gd name="connsiteX15" fmla="*/ 1004935 w 5848538"/>
              <a:gd name="connsiteY15" fmla="*/ 3060072 h 6418907"/>
              <a:gd name="connsiteX16" fmla="*/ 1104523 w 5848538"/>
              <a:gd name="connsiteY16" fmla="*/ 3141553 h 6418907"/>
              <a:gd name="connsiteX17" fmla="*/ 1249378 w 5848538"/>
              <a:gd name="connsiteY17" fmla="*/ 3250194 h 6418907"/>
              <a:gd name="connsiteX18" fmla="*/ 1448555 w 5848538"/>
              <a:gd name="connsiteY18" fmla="*/ 3105339 h 6418907"/>
              <a:gd name="connsiteX19" fmla="*/ 1520982 w 5848538"/>
              <a:gd name="connsiteY19" fmla="*/ 3060072 h 6418907"/>
              <a:gd name="connsiteX20" fmla="*/ 1530036 w 5848538"/>
              <a:gd name="connsiteY20" fmla="*/ 2978590 h 6418907"/>
              <a:gd name="connsiteX21" fmla="*/ 1620570 w 5848538"/>
              <a:gd name="connsiteY21" fmla="*/ 2978590 h 6418907"/>
              <a:gd name="connsiteX22" fmla="*/ 1729212 w 5848538"/>
              <a:gd name="connsiteY22" fmla="*/ 2860895 h 6418907"/>
              <a:gd name="connsiteX23" fmla="*/ 1901228 w 5848538"/>
              <a:gd name="connsiteY23" fmla="*/ 2869949 h 6418907"/>
              <a:gd name="connsiteX24" fmla="*/ 1919335 w 5848538"/>
              <a:gd name="connsiteY24" fmla="*/ 2860895 h 6418907"/>
              <a:gd name="connsiteX25" fmla="*/ 2154725 w 5848538"/>
              <a:gd name="connsiteY25" fmla="*/ 2906163 h 6418907"/>
              <a:gd name="connsiteX26" fmla="*/ 2353901 w 5848538"/>
              <a:gd name="connsiteY26" fmla="*/ 2933323 h 6418907"/>
              <a:gd name="connsiteX27" fmla="*/ 2462543 w 5848538"/>
              <a:gd name="connsiteY27" fmla="*/ 3005751 h 6418907"/>
              <a:gd name="connsiteX28" fmla="*/ 2761307 w 5848538"/>
              <a:gd name="connsiteY28" fmla="*/ 3014804 h 6418907"/>
              <a:gd name="connsiteX29" fmla="*/ 2833735 w 5848538"/>
              <a:gd name="connsiteY29" fmla="*/ 3069125 h 6418907"/>
              <a:gd name="connsiteX30" fmla="*/ 2851842 w 5848538"/>
              <a:gd name="connsiteY30" fmla="*/ 3168713 h 6418907"/>
              <a:gd name="connsiteX31" fmla="*/ 2779414 w 5848538"/>
              <a:gd name="connsiteY31" fmla="*/ 3223034 h 6418907"/>
              <a:gd name="connsiteX32" fmla="*/ 2779414 w 5848538"/>
              <a:gd name="connsiteY32" fmla="*/ 3268301 h 6418907"/>
              <a:gd name="connsiteX33" fmla="*/ 2869949 w 5848538"/>
              <a:gd name="connsiteY33" fmla="*/ 3322622 h 6418907"/>
              <a:gd name="connsiteX34" fmla="*/ 2879002 w 5848538"/>
              <a:gd name="connsiteY34" fmla="*/ 3558012 h 6418907"/>
              <a:gd name="connsiteX35" fmla="*/ 2978590 w 5848538"/>
              <a:gd name="connsiteY35" fmla="*/ 3612333 h 6418907"/>
              <a:gd name="connsiteX36" fmla="*/ 3032911 w 5848538"/>
              <a:gd name="connsiteY36" fmla="*/ 3666654 h 6418907"/>
              <a:gd name="connsiteX37" fmla="*/ 3105339 w 5848538"/>
              <a:gd name="connsiteY37" fmla="*/ 3693814 h 6418907"/>
              <a:gd name="connsiteX38" fmla="*/ 3232087 w 5848538"/>
              <a:gd name="connsiteY38" fmla="*/ 3693814 h 6418907"/>
              <a:gd name="connsiteX39" fmla="*/ 3250194 w 5848538"/>
              <a:gd name="connsiteY39" fmla="*/ 3720975 h 6418907"/>
              <a:gd name="connsiteX40" fmla="*/ 3132499 w 5848538"/>
              <a:gd name="connsiteY40" fmla="*/ 5567881 h 6418907"/>
              <a:gd name="connsiteX41" fmla="*/ 3811509 w 5848538"/>
              <a:gd name="connsiteY41" fmla="*/ 6020555 h 6418907"/>
              <a:gd name="connsiteX42" fmla="*/ 3811509 w 5848538"/>
              <a:gd name="connsiteY42" fmla="*/ 6418907 h 6418907"/>
              <a:gd name="connsiteX43" fmla="*/ 5848538 w 5848538"/>
              <a:gd name="connsiteY43" fmla="*/ 6400800 h 6418907"/>
              <a:gd name="connsiteX0" fmla="*/ 2725093 w 3811509"/>
              <a:gd name="connsiteY0" fmla="*/ 81481 h 6418907"/>
              <a:gd name="connsiteX1" fmla="*/ 1928388 w 3811509"/>
              <a:gd name="connsiteY1" fmla="*/ 63375 h 6418907"/>
              <a:gd name="connsiteX2" fmla="*/ 1358020 w 3811509"/>
              <a:gd name="connsiteY2" fmla="*/ 36214 h 6418907"/>
              <a:gd name="connsiteX3" fmla="*/ 624689 w 3811509"/>
              <a:gd name="connsiteY3" fmla="*/ 0 h 6418907"/>
              <a:gd name="connsiteX4" fmla="*/ 579422 w 3811509"/>
              <a:gd name="connsiteY4" fmla="*/ 651850 h 6418907"/>
              <a:gd name="connsiteX5" fmla="*/ 461727 w 3811509"/>
              <a:gd name="connsiteY5" fmla="*/ 651850 h 6418907"/>
              <a:gd name="connsiteX6" fmla="*/ 470780 w 3811509"/>
              <a:gd name="connsiteY6" fmla="*/ 1041149 h 6418907"/>
              <a:gd name="connsiteX7" fmla="*/ 45267 w 3811509"/>
              <a:gd name="connsiteY7" fmla="*/ 1041149 h 6418907"/>
              <a:gd name="connsiteX8" fmla="*/ 9054 w 3811509"/>
              <a:gd name="connsiteY8" fmla="*/ 1620571 h 6418907"/>
              <a:gd name="connsiteX9" fmla="*/ 0 w 3811509"/>
              <a:gd name="connsiteY9" fmla="*/ 2272420 h 6418907"/>
              <a:gd name="connsiteX10" fmla="*/ 72428 w 3811509"/>
              <a:gd name="connsiteY10" fmla="*/ 2390115 h 6418907"/>
              <a:gd name="connsiteX11" fmla="*/ 253497 w 3811509"/>
              <a:gd name="connsiteY11" fmla="*/ 2471596 h 6418907"/>
              <a:gd name="connsiteX12" fmla="*/ 389299 w 3811509"/>
              <a:gd name="connsiteY12" fmla="*/ 2634559 h 6418907"/>
              <a:gd name="connsiteX13" fmla="*/ 543208 w 3811509"/>
              <a:gd name="connsiteY13" fmla="*/ 2734147 h 6418907"/>
              <a:gd name="connsiteX14" fmla="*/ 796705 w 3811509"/>
              <a:gd name="connsiteY14" fmla="*/ 2897109 h 6418907"/>
              <a:gd name="connsiteX15" fmla="*/ 1004935 w 3811509"/>
              <a:gd name="connsiteY15" fmla="*/ 3060072 h 6418907"/>
              <a:gd name="connsiteX16" fmla="*/ 1104523 w 3811509"/>
              <a:gd name="connsiteY16" fmla="*/ 3141553 h 6418907"/>
              <a:gd name="connsiteX17" fmla="*/ 1249378 w 3811509"/>
              <a:gd name="connsiteY17" fmla="*/ 3250194 h 6418907"/>
              <a:gd name="connsiteX18" fmla="*/ 1448555 w 3811509"/>
              <a:gd name="connsiteY18" fmla="*/ 3105339 h 6418907"/>
              <a:gd name="connsiteX19" fmla="*/ 1520982 w 3811509"/>
              <a:gd name="connsiteY19" fmla="*/ 3060072 h 6418907"/>
              <a:gd name="connsiteX20" fmla="*/ 1530036 w 3811509"/>
              <a:gd name="connsiteY20" fmla="*/ 2978590 h 6418907"/>
              <a:gd name="connsiteX21" fmla="*/ 1620570 w 3811509"/>
              <a:gd name="connsiteY21" fmla="*/ 2978590 h 6418907"/>
              <a:gd name="connsiteX22" fmla="*/ 1729212 w 3811509"/>
              <a:gd name="connsiteY22" fmla="*/ 2860895 h 6418907"/>
              <a:gd name="connsiteX23" fmla="*/ 1901228 w 3811509"/>
              <a:gd name="connsiteY23" fmla="*/ 2869949 h 6418907"/>
              <a:gd name="connsiteX24" fmla="*/ 1919335 w 3811509"/>
              <a:gd name="connsiteY24" fmla="*/ 2860895 h 6418907"/>
              <a:gd name="connsiteX25" fmla="*/ 2154725 w 3811509"/>
              <a:gd name="connsiteY25" fmla="*/ 2906163 h 6418907"/>
              <a:gd name="connsiteX26" fmla="*/ 2353901 w 3811509"/>
              <a:gd name="connsiteY26" fmla="*/ 2933323 h 6418907"/>
              <a:gd name="connsiteX27" fmla="*/ 2462543 w 3811509"/>
              <a:gd name="connsiteY27" fmla="*/ 3005751 h 6418907"/>
              <a:gd name="connsiteX28" fmla="*/ 2761307 w 3811509"/>
              <a:gd name="connsiteY28" fmla="*/ 3014804 h 6418907"/>
              <a:gd name="connsiteX29" fmla="*/ 2833735 w 3811509"/>
              <a:gd name="connsiteY29" fmla="*/ 3069125 h 6418907"/>
              <a:gd name="connsiteX30" fmla="*/ 2851842 w 3811509"/>
              <a:gd name="connsiteY30" fmla="*/ 3168713 h 6418907"/>
              <a:gd name="connsiteX31" fmla="*/ 2779414 w 3811509"/>
              <a:gd name="connsiteY31" fmla="*/ 3223034 h 6418907"/>
              <a:gd name="connsiteX32" fmla="*/ 2779414 w 3811509"/>
              <a:gd name="connsiteY32" fmla="*/ 3268301 h 6418907"/>
              <a:gd name="connsiteX33" fmla="*/ 2869949 w 3811509"/>
              <a:gd name="connsiteY33" fmla="*/ 3322622 h 6418907"/>
              <a:gd name="connsiteX34" fmla="*/ 2879002 w 3811509"/>
              <a:gd name="connsiteY34" fmla="*/ 3558012 h 6418907"/>
              <a:gd name="connsiteX35" fmla="*/ 2978590 w 3811509"/>
              <a:gd name="connsiteY35" fmla="*/ 3612333 h 6418907"/>
              <a:gd name="connsiteX36" fmla="*/ 3032911 w 3811509"/>
              <a:gd name="connsiteY36" fmla="*/ 3666654 h 6418907"/>
              <a:gd name="connsiteX37" fmla="*/ 3105339 w 3811509"/>
              <a:gd name="connsiteY37" fmla="*/ 3693814 h 6418907"/>
              <a:gd name="connsiteX38" fmla="*/ 3232087 w 3811509"/>
              <a:gd name="connsiteY38" fmla="*/ 3693814 h 6418907"/>
              <a:gd name="connsiteX39" fmla="*/ 3250194 w 3811509"/>
              <a:gd name="connsiteY39" fmla="*/ 3720975 h 6418907"/>
              <a:gd name="connsiteX40" fmla="*/ 3132499 w 3811509"/>
              <a:gd name="connsiteY40" fmla="*/ 5567881 h 6418907"/>
              <a:gd name="connsiteX41" fmla="*/ 3811509 w 3811509"/>
              <a:gd name="connsiteY41" fmla="*/ 6020555 h 6418907"/>
              <a:gd name="connsiteX42" fmla="*/ 3811509 w 3811509"/>
              <a:gd name="connsiteY42" fmla="*/ 6418907 h 6418907"/>
              <a:gd name="connsiteX0" fmla="*/ 1928388 w 3811509"/>
              <a:gd name="connsiteY0" fmla="*/ 63375 h 6418907"/>
              <a:gd name="connsiteX1" fmla="*/ 1358020 w 3811509"/>
              <a:gd name="connsiteY1" fmla="*/ 36214 h 6418907"/>
              <a:gd name="connsiteX2" fmla="*/ 624689 w 3811509"/>
              <a:gd name="connsiteY2" fmla="*/ 0 h 6418907"/>
              <a:gd name="connsiteX3" fmla="*/ 579422 w 3811509"/>
              <a:gd name="connsiteY3" fmla="*/ 651850 h 6418907"/>
              <a:gd name="connsiteX4" fmla="*/ 461727 w 3811509"/>
              <a:gd name="connsiteY4" fmla="*/ 651850 h 6418907"/>
              <a:gd name="connsiteX5" fmla="*/ 470780 w 3811509"/>
              <a:gd name="connsiteY5" fmla="*/ 1041149 h 6418907"/>
              <a:gd name="connsiteX6" fmla="*/ 45267 w 3811509"/>
              <a:gd name="connsiteY6" fmla="*/ 1041149 h 6418907"/>
              <a:gd name="connsiteX7" fmla="*/ 9054 w 3811509"/>
              <a:gd name="connsiteY7" fmla="*/ 1620571 h 6418907"/>
              <a:gd name="connsiteX8" fmla="*/ 0 w 3811509"/>
              <a:gd name="connsiteY8" fmla="*/ 2272420 h 6418907"/>
              <a:gd name="connsiteX9" fmla="*/ 72428 w 3811509"/>
              <a:gd name="connsiteY9" fmla="*/ 2390115 h 6418907"/>
              <a:gd name="connsiteX10" fmla="*/ 253497 w 3811509"/>
              <a:gd name="connsiteY10" fmla="*/ 2471596 h 6418907"/>
              <a:gd name="connsiteX11" fmla="*/ 389299 w 3811509"/>
              <a:gd name="connsiteY11" fmla="*/ 2634559 h 6418907"/>
              <a:gd name="connsiteX12" fmla="*/ 543208 w 3811509"/>
              <a:gd name="connsiteY12" fmla="*/ 2734147 h 6418907"/>
              <a:gd name="connsiteX13" fmla="*/ 796705 w 3811509"/>
              <a:gd name="connsiteY13" fmla="*/ 2897109 h 6418907"/>
              <a:gd name="connsiteX14" fmla="*/ 1004935 w 3811509"/>
              <a:gd name="connsiteY14" fmla="*/ 3060072 h 6418907"/>
              <a:gd name="connsiteX15" fmla="*/ 1104523 w 3811509"/>
              <a:gd name="connsiteY15" fmla="*/ 3141553 h 6418907"/>
              <a:gd name="connsiteX16" fmla="*/ 1249378 w 3811509"/>
              <a:gd name="connsiteY16" fmla="*/ 3250194 h 6418907"/>
              <a:gd name="connsiteX17" fmla="*/ 1448555 w 3811509"/>
              <a:gd name="connsiteY17" fmla="*/ 3105339 h 6418907"/>
              <a:gd name="connsiteX18" fmla="*/ 1520982 w 3811509"/>
              <a:gd name="connsiteY18" fmla="*/ 3060072 h 6418907"/>
              <a:gd name="connsiteX19" fmla="*/ 1530036 w 3811509"/>
              <a:gd name="connsiteY19" fmla="*/ 2978590 h 6418907"/>
              <a:gd name="connsiteX20" fmla="*/ 1620570 w 3811509"/>
              <a:gd name="connsiteY20" fmla="*/ 2978590 h 6418907"/>
              <a:gd name="connsiteX21" fmla="*/ 1729212 w 3811509"/>
              <a:gd name="connsiteY21" fmla="*/ 2860895 h 6418907"/>
              <a:gd name="connsiteX22" fmla="*/ 1901228 w 3811509"/>
              <a:gd name="connsiteY22" fmla="*/ 2869949 h 6418907"/>
              <a:gd name="connsiteX23" fmla="*/ 1919335 w 3811509"/>
              <a:gd name="connsiteY23" fmla="*/ 2860895 h 6418907"/>
              <a:gd name="connsiteX24" fmla="*/ 2154725 w 3811509"/>
              <a:gd name="connsiteY24" fmla="*/ 2906163 h 6418907"/>
              <a:gd name="connsiteX25" fmla="*/ 2353901 w 3811509"/>
              <a:gd name="connsiteY25" fmla="*/ 2933323 h 6418907"/>
              <a:gd name="connsiteX26" fmla="*/ 2462543 w 3811509"/>
              <a:gd name="connsiteY26" fmla="*/ 3005751 h 6418907"/>
              <a:gd name="connsiteX27" fmla="*/ 2761307 w 3811509"/>
              <a:gd name="connsiteY27" fmla="*/ 3014804 h 6418907"/>
              <a:gd name="connsiteX28" fmla="*/ 2833735 w 3811509"/>
              <a:gd name="connsiteY28" fmla="*/ 3069125 h 6418907"/>
              <a:gd name="connsiteX29" fmla="*/ 2851842 w 3811509"/>
              <a:gd name="connsiteY29" fmla="*/ 3168713 h 6418907"/>
              <a:gd name="connsiteX30" fmla="*/ 2779414 w 3811509"/>
              <a:gd name="connsiteY30" fmla="*/ 3223034 h 6418907"/>
              <a:gd name="connsiteX31" fmla="*/ 2779414 w 3811509"/>
              <a:gd name="connsiteY31" fmla="*/ 3268301 h 6418907"/>
              <a:gd name="connsiteX32" fmla="*/ 2869949 w 3811509"/>
              <a:gd name="connsiteY32" fmla="*/ 3322622 h 6418907"/>
              <a:gd name="connsiteX33" fmla="*/ 2879002 w 3811509"/>
              <a:gd name="connsiteY33" fmla="*/ 3558012 h 6418907"/>
              <a:gd name="connsiteX34" fmla="*/ 2978590 w 3811509"/>
              <a:gd name="connsiteY34" fmla="*/ 3612333 h 6418907"/>
              <a:gd name="connsiteX35" fmla="*/ 3032911 w 3811509"/>
              <a:gd name="connsiteY35" fmla="*/ 3666654 h 6418907"/>
              <a:gd name="connsiteX36" fmla="*/ 3105339 w 3811509"/>
              <a:gd name="connsiteY36" fmla="*/ 3693814 h 6418907"/>
              <a:gd name="connsiteX37" fmla="*/ 3232087 w 3811509"/>
              <a:gd name="connsiteY37" fmla="*/ 3693814 h 6418907"/>
              <a:gd name="connsiteX38" fmla="*/ 3250194 w 3811509"/>
              <a:gd name="connsiteY38" fmla="*/ 3720975 h 6418907"/>
              <a:gd name="connsiteX39" fmla="*/ 3132499 w 3811509"/>
              <a:gd name="connsiteY39" fmla="*/ 5567881 h 6418907"/>
              <a:gd name="connsiteX40" fmla="*/ 3811509 w 3811509"/>
              <a:gd name="connsiteY40" fmla="*/ 6020555 h 6418907"/>
              <a:gd name="connsiteX41" fmla="*/ 3811509 w 3811509"/>
              <a:gd name="connsiteY41" fmla="*/ 6418907 h 6418907"/>
              <a:gd name="connsiteX0" fmla="*/ 1358020 w 3811509"/>
              <a:gd name="connsiteY0" fmla="*/ 36214 h 6418907"/>
              <a:gd name="connsiteX1" fmla="*/ 624689 w 3811509"/>
              <a:gd name="connsiteY1" fmla="*/ 0 h 6418907"/>
              <a:gd name="connsiteX2" fmla="*/ 579422 w 3811509"/>
              <a:gd name="connsiteY2" fmla="*/ 651850 h 6418907"/>
              <a:gd name="connsiteX3" fmla="*/ 461727 w 3811509"/>
              <a:gd name="connsiteY3" fmla="*/ 651850 h 6418907"/>
              <a:gd name="connsiteX4" fmla="*/ 470780 w 3811509"/>
              <a:gd name="connsiteY4" fmla="*/ 1041149 h 6418907"/>
              <a:gd name="connsiteX5" fmla="*/ 45267 w 3811509"/>
              <a:gd name="connsiteY5" fmla="*/ 1041149 h 6418907"/>
              <a:gd name="connsiteX6" fmla="*/ 9054 w 3811509"/>
              <a:gd name="connsiteY6" fmla="*/ 1620571 h 6418907"/>
              <a:gd name="connsiteX7" fmla="*/ 0 w 3811509"/>
              <a:gd name="connsiteY7" fmla="*/ 2272420 h 6418907"/>
              <a:gd name="connsiteX8" fmla="*/ 72428 w 3811509"/>
              <a:gd name="connsiteY8" fmla="*/ 2390115 h 6418907"/>
              <a:gd name="connsiteX9" fmla="*/ 253497 w 3811509"/>
              <a:gd name="connsiteY9" fmla="*/ 2471596 h 6418907"/>
              <a:gd name="connsiteX10" fmla="*/ 389299 w 3811509"/>
              <a:gd name="connsiteY10" fmla="*/ 2634559 h 6418907"/>
              <a:gd name="connsiteX11" fmla="*/ 543208 w 3811509"/>
              <a:gd name="connsiteY11" fmla="*/ 2734147 h 6418907"/>
              <a:gd name="connsiteX12" fmla="*/ 796705 w 3811509"/>
              <a:gd name="connsiteY12" fmla="*/ 2897109 h 6418907"/>
              <a:gd name="connsiteX13" fmla="*/ 1004935 w 3811509"/>
              <a:gd name="connsiteY13" fmla="*/ 3060072 h 6418907"/>
              <a:gd name="connsiteX14" fmla="*/ 1104523 w 3811509"/>
              <a:gd name="connsiteY14" fmla="*/ 3141553 h 6418907"/>
              <a:gd name="connsiteX15" fmla="*/ 1249378 w 3811509"/>
              <a:gd name="connsiteY15" fmla="*/ 3250194 h 6418907"/>
              <a:gd name="connsiteX16" fmla="*/ 1448555 w 3811509"/>
              <a:gd name="connsiteY16" fmla="*/ 3105339 h 6418907"/>
              <a:gd name="connsiteX17" fmla="*/ 1520982 w 3811509"/>
              <a:gd name="connsiteY17" fmla="*/ 3060072 h 6418907"/>
              <a:gd name="connsiteX18" fmla="*/ 1530036 w 3811509"/>
              <a:gd name="connsiteY18" fmla="*/ 2978590 h 6418907"/>
              <a:gd name="connsiteX19" fmla="*/ 1620570 w 3811509"/>
              <a:gd name="connsiteY19" fmla="*/ 2978590 h 6418907"/>
              <a:gd name="connsiteX20" fmla="*/ 1729212 w 3811509"/>
              <a:gd name="connsiteY20" fmla="*/ 2860895 h 6418907"/>
              <a:gd name="connsiteX21" fmla="*/ 1901228 w 3811509"/>
              <a:gd name="connsiteY21" fmla="*/ 2869949 h 6418907"/>
              <a:gd name="connsiteX22" fmla="*/ 1919335 w 3811509"/>
              <a:gd name="connsiteY22" fmla="*/ 2860895 h 6418907"/>
              <a:gd name="connsiteX23" fmla="*/ 2154725 w 3811509"/>
              <a:gd name="connsiteY23" fmla="*/ 2906163 h 6418907"/>
              <a:gd name="connsiteX24" fmla="*/ 2353901 w 3811509"/>
              <a:gd name="connsiteY24" fmla="*/ 2933323 h 6418907"/>
              <a:gd name="connsiteX25" fmla="*/ 2462543 w 3811509"/>
              <a:gd name="connsiteY25" fmla="*/ 3005751 h 6418907"/>
              <a:gd name="connsiteX26" fmla="*/ 2761307 w 3811509"/>
              <a:gd name="connsiteY26" fmla="*/ 3014804 h 6418907"/>
              <a:gd name="connsiteX27" fmla="*/ 2833735 w 3811509"/>
              <a:gd name="connsiteY27" fmla="*/ 3069125 h 6418907"/>
              <a:gd name="connsiteX28" fmla="*/ 2851842 w 3811509"/>
              <a:gd name="connsiteY28" fmla="*/ 3168713 h 6418907"/>
              <a:gd name="connsiteX29" fmla="*/ 2779414 w 3811509"/>
              <a:gd name="connsiteY29" fmla="*/ 3223034 h 6418907"/>
              <a:gd name="connsiteX30" fmla="*/ 2779414 w 3811509"/>
              <a:gd name="connsiteY30" fmla="*/ 3268301 h 6418907"/>
              <a:gd name="connsiteX31" fmla="*/ 2869949 w 3811509"/>
              <a:gd name="connsiteY31" fmla="*/ 3322622 h 6418907"/>
              <a:gd name="connsiteX32" fmla="*/ 2879002 w 3811509"/>
              <a:gd name="connsiteY32" fmla="*/ 3558012 h 6418907"/>
              <a:gd name="connsiteX33" fmla="*/ 2978590 w 3811509"/>
              <a:gd name="connsiteY33" fmla="*/ 3612333 h 6418907"/>
              <a:gd name="connsiteX34" fmla="*/ 3032911 w 3811509"/>
              <a:gd name="connsiteY34" fmla="*/ 3666654 h 6418907"/>
              <a:gd name="connsiteX35" fmla="*/ 3105339 w 3811509"/>
              <a:gd name="connsiteY35" fmla="*/ 3693814 h 6418907"/>
              <a:gd name="connsiteX36" fmla="*/ 3232087 w 3811509"/>
              <a:gd name="connsiteY36" fmla="*/ 3693814 h 6418907"/>
              <a:gd name="connsiteX37" fmla="*/ 3250194 w 3811509"/>
              <a:gd name="connsiteY37" fmla="*/ 3720975 h 6418907"/>
              <a:gd name="connsiteX38" fmla="*/ 3132499 w 3811509"/>
              <a:gd name="connsiteY38" fmla="*/ 5567881 h 6418907"/>
              <a:gd name="connsiteX39" fmla="*/ 3811509 w 3811509"/>
              <a:gd name="connsiteY39" fmla="*/ 6020555 h 6418907"/>
              <a:gd name="connsiteX40" fmla="*/ 3811509 w 3811509"/>
              <a:gd name="connsiteY40" fmla="*/ 6418907 h 6418907"/>
              <a:gd name="connsiteX0" fmla="*/ 624689 w 3811509"/>
              <a:gd name="connsiteY0" fmla="*/ 0 h 6418907"/>
              <a:gd name="connsiteX1" fmla="*/ 579422 w 3811509"/>
              <a:gd name="connsiteY1" fmla="*/ 651850 h 6418907"/>
              <a:gd name="connsiteX2" fmla="*/ 461727 w 3811509"/>
              <a:gd name="connsiteY2" fmla="*/ 651850 h 6418907"/>
              <a:gd name="connsiteX3" fmla="*/ 470780 w 3811509"/>
              <a:gd name="connsiteY3" fmla="*/ 1041149 h 6418907"/>
              <a:gd name="connsiteX4" fmla="*/ 45267 w 3811509"/>
              <a:gd name="connsiteY4" fmla="*/ 1041149 h 6418907"/>
              <a:gd name="connsiteX5" fmla="*/ 9054 w 3811509"/>
              <a:gd name="connsiteY5" fmla="*/ 1620571 h 6418907"/>
              <a:gd name="connsiteX6" fmla="*/ 0 w 3811509"/>
              <a:gd name="connsiteY6" fmla="*/ 2272420 h 6418907"/>
              <a:gd name="connsiteX7" fmla="*/ 72428 w 3811509"/>
              <a:gd name="connsiteY7" fmla="*/ 2390115 h 6418907"/>
              <a:gd name="connsiteX8" fmla="*/ 253497 w 3811509"/>
              <a:gd name="connsiteY8" fmla="*/ 2471596 h 6418907"/>
              <a:gd name="connsiteX9" fmla="*/ 389299 w 3811509"/>
              <a:gd name="connsiteY9" fmla="*/ 2634559 h 6418907"/>
              <a:gd name="connsiteX10" fmla="*/ 543208 w 3811509"/>
              <a:gd name="connsiteY10" fmla="*/ 2734147 h 6418907"/>
              <a:gd name="connsiteX11" fmla="*/ 796705 w 3811509"/>
              <a:gd name="connsiteY11" fmla="*/ 2897109 h 6418907"/>
              <a:gd name="connsiteX12" fmla="*/ 1004935 w 3811509"/>
              <a:gd name="connsiteY12" fmla="*/ 3060072 h 6418907"/>
              <a:gd name="connsiteX13" fmla="*/ 1104523 w 3811509"/>
              <a:gd name="connsiteY13" fmla="*/ 3141553 h 6418907"/>
              <a:gd name="connsiteX14" fmla="*/ 1249378 w 3811509"/>
              <a:gd name="connsiteY14" fmla="*/ 3250194 h 6418907"/>
              <a:gd name="connsiteX15" fmla="*/ 1448555 w 3811509"/>
              <a:gd name="connsiteY15" fmla="*/ 3105339 h 6418907"/>
              <a:gd name="connsiteX16" fmla="*/ 1520982 w 3811509"/>
              <a:gd name="connsiteY16" fmla="*/ 3060072 h 6418907"/>
              <a:gd name="connsiteX17" fmla="*/ 1530036 w 3811509"/>
              <a:gd name="connsiteY17" fmla="*/ 2978590 h 6418907"/>
              <a:gd name="connsiteX18" fmla="*/ 1620570 w 3811509"/>
              <a:gd name="connsiteY18" fmla="*/ 2978590 h 6418907"/>
              <a:gd name="connsiteX19" fmla="*/ 1729212 w 3811509"/>
              <a:gd name="connsiteY19" fmla="*/ 2860895 h 6418907"/>
              <a:gd name="connsiteX20" fmla="*/ 1901228 w 3811509"/>
              <a:gd name="connsiteY20" fmla="*/ 2869949 h 6418907"/>
              <a:gd name="connsiteX21" fmla="*/ 1919335 w 3811509"/>
              <a:gd name="connsiteY21" fmla="*/ 2860895 h 6418907"/>
              <a:gd name="connsiteX22" fmla="*/ 2154725 w 3811509"/>
              <a:gd name="connsiteY22" fmla="*/ 2906163 h 6418907"/>
              <a:gd name="connsiteX23" fmla="*/ 2353901 w 3811509"/>
              <a:gd name="connsiteY23" fmla="*/ 2933323 h 6418907"/>
              <a:gd name="connsiteX24" fmla="*/ 2462543 w 3811509"/>
              <a:gd name="connsiteY24" fmla="*/ 3005751 h 6418907"/>
              <a:gd name="connsiteX25" fmla="*/ 2761307 w 3811509"/>
              <a:gd name="connsiteY25" fmla="*/ 3014804 h 6418907"/>
              <a:gd name="connsiteX26" fmla="*/ 2833735 w 3811509"/>
              <a:gd name="connsiteY26" fmla="*/ 3069125 h 6418907"/>
              <a:gd name="connsiteX27" fmla="*/ 2851842 w 3811509"/>
              <a:gd name="connsiteY27" fmla="*/ 3168713 h 6418907"/>
              <a:gd name="connsiteX28" fmla="*/ 2779414 w 3811509"/>
              <a:gd name="connsiteY28" fmla="*/ 3223034 h 6418907"/>
              <a:gd name="connsiteX29" fmla="*/ 2779414 w 3811509"/>
              <a:gd name="connsiteY29" fmla="*/ 3268301 h 6418907"/>
              <a:gd name="connsiteX30" fmla="*/ 2869949 w 3811509"/>
              <a:gd name="connsiteY30" fmla="*/ 3322622 h 6418907"/>
              <a:gd name="connsiteX31" fmla="*/ 2879002 w 3811509"/>
              <a:gd name="connsiteY31" fmla="*/ 3558012 h 6418907"/>
              <a:gd name="connsiteX32" fmla="*/ 2978590 w 3811509"/>
              <a:gd name="connsiteY32" fmla="*/ 3612333 h 6418907"/>
              <a:gd name="connsiteX33" fmla="*/ 3032911 w 3811509"/>
              <a:gd name="connsiteY33" fmla="*/ 3666654 h 6418907"/>
              <a:gd name="connsiteX34" fmla="*/ 3105339 w 3811509"/>
              <a:gd name="connsiteY34" fmla="*/ 3693814 h 6418907"/>
              <a:gd name="connsiteX35" fmla="*/ 3232087 w 3811509"/>
              <a:gd name="connsiteY35" fmla="*/ 3693814 h 6418907"/>
              <a:gd name="connsiteX36" fmla="*/ 3250194 w 3811509"/>
              <a:gd name="connsiteY36" fmla="*/ 3720975 h 6418907"/>
              <a:gd name="connsiteX37" fmla="*/ 3132499 w 3811509"/>
              <a:gd name="connsiteY37" fmla="*/ 5567881 h 6418907"/>
              <a:gd name="connsiteX38" fmla="*/ 3811509 w 3811509"/>
              <a:gd name="connsiteY38" fmla="*/ 6020555 h 6418907"/>
              <a:gd name="connsiteX39" fmla="*/ 3811509 w 3811509"/>
              <a:gd name="connsiteY39" fmla="*/ 6418907 h 6418907"/>
              <a:gd name="connsiteX0" fmla="*/ 579422 w 3811509"/>
              <a:gd name="connsiteY0" fmla="*/ 0 h 5767057"/>
              <a:gd name="connsiteX1" fmla="*/ 461727 w 3811509"/>
              <a:gd name="connsiteY1" fmla="*/ 0 h 5767057"/>
              <a:gd name="connsiteX2" fmla="*/ 470780 w 3811509"/>
              <a:gd name="connsiteY2" fmla="*/ 389299 h 5767057"/>
              <a:gd name="connsiteX3" fmla="*/ 45267 w 3811509"/>
              <a:gd name="connsiteY3" fmla="*/ 389299 h 5767057"/>
              <a:gd name="connsiteX4" fmla="*/ 9054 w 3811509"/>
              <a:gd name="connsiteY4" fmla="*/ 968721 h 5767057"/>
              <a:gd name="connsiteX5" fmla="*/ 0 w 3811509"/>
              <a:gd name="connsiteY5" fmla="*/ 1620570 h 5767057"/>
              <a:gd name="connsiteX6" fmla="*/ 72428 w 3811509"/>
              <a:gd name="connsiteY6" fmla="*/ 1738265 h 5767057"/>
              <a:gd name="connsiteX7" fmla="*/ 253497 w 3811509"/>
              <a:gd name="connsiteY7" fmla="*/ 1819746 h 5767057"/>
              <a:gd name="connsiteX8" fmla="*/ 389299 w 3811509"/>
              <a:gd name="connsiteY8" fmla="*/ 1982709 h 5767057"/>
              <a:gd name="connsiteX9" fmla="*/ 543208 w 3811509"/>
              <a:gd name="connsiteY9" fmla="*/ 2082297 h 5767057"/>
              <a:gd name="connsiteX10" fmla="*/ 796705 w 3811509"/>
              <a:gd name="connsiteY10" fmla="*/ 2245259 h 5767057"/>
              <a:gd name="connsiteX11" fmla="*/ 1004935 w 3811509"/>
              <a:gd name="connsiteY11" fmla="*/ 2408222 h 5767057"/>
              <a:gd name="connsiteX12" fmla="*/ 1104523 w 3811509"/>
              <a:gd name="connsiteY12" fmla="*/ 2489703 h 5767057"/>
              <a:gd name="connsiteX13" fmla="*/ 1249378 w 3811509"/>
              <a:gd name="connsiteY13" fmla="*/ 2598344 h 5767057"/>
              <a:gd name="connsiteX14" fmla="*/ 1448555 w 3811509"/>
              <a:gd name="connsiteY14" fmla="*/ 2453489 h 5767057"/>
              <a:gd name="connsiteX15" fmla="*/ 1520982 w 3811509"/>
              <a:gd name="connsiteY15" fmla="*/ 2408222 h 5767057"/>
              <a:gd name="connsiteX16" fmla="*/ 1530036 w 3811509"/>
              <a:gd name="connsiteY16" fmla="*/ 2326740 h 5767057"/>
              <a:gd name="connsiteX17" fmla="*/ 1620570 w 3811509"/>
              <a:gd name="connsiteY17" fmla="*/ 2326740 h 5767057"/>
              <a:gd name="connsiteX18" fmla="*/ 1729212 w 3811509"/>
              <a:gd name="connsiteY18" fmla="*/ 2209045 h 5767057"/>
              <a:gd name="connsiteX19" fmla="*/ 1901228 w 3811509"/>
              <a:gd name="connsiteY19" fmla="*/ 2218099 h 5767057"/>
              <a:gd name="connsiteX20" fmla="*/ 1919335 w 3811509"/>
              <a:gd name="connsiteY20" fmla="*/ 2209045 h 5767057"/>
              <a:gd name="connsiteX21" fmla="*/ 2154725 w 3811509"/>
              <a:gd name="connsiteY21" fmla="*/ 2254313 h 5767057"/>
              <a:gd name="connsiteX22" fmla="*/ 2353901 w 3811509"/>
              <a:gd name="connsiteY22" fmla="*/ 2281473 h 5767057"/>
              <a:gd name="connsiteX23" fmla="*/ 2462543 w 3811509"/>
              <a:gd name="connsiteY23" fmla="*/ 2353901 h 5767057"/>
              <a:gd name="connsiteX24" fmla="*/ 2761307 w 3811509"/>
              <a:gd name="connsiteY24" fmla="*/ 2362954 h 5767057"/>
              <a:gd name="connsiteX25" fmla="*/ 2833735 w 3811509"/>
              <a:gd name="connsiteY25" fmla="*/ 2417275 h 5767057"/>
              <a:gd name="connsiteX26" fmla="*/ 2851842 w 3811509"/>
              <a:gd name="connsiteY26" fmla="*/ 2516863 h 5767057"/>
              <a:gd name="connsiteX27" fmla="*/ 2779414 w 3811509"/>
              <a:gd name="connsiteY27" fmla="*/ 2571184 h 5767057"/>
              <a:gd name="connsiteX28" fmla="*/ 2779414 w 3811509"/>
              <a:gd name="connsiteY28" fmla="*/ 2616451 h 5767057"/>
              <a:gd name="connsiteX29" fmla="*/ 2869949 w 3811509"/>
              <a:gd name="connsiteY29" fmla="*/ 2670772 h 5767057"/>
              <a:gd name="connsiteX30" fmla="*/ 2879002 w 3811509"/>
              <a:gd name="connsiteY30" fmla="*/ 2906162 h 5767057"/>
              <a:gd name="connsiteX31" fmla="*/ 2978590 w 3811509"/>
              <a:gd name="connsiteY31" fmla="*/ 2960483 h 5767057"/>
              <a:gd name="connsiteX32" fmla="*/ 3032911 w 3811509"/>
              <a:gd name="connsiteY32" fmla="*/ 3014804 h 5767057"/>
              <a:gd name="connsiteX33" fmla="*/ 3105339 w 3811509"/>
              <a:gd name="connsiteY33" fmla="*/ 3041964 h 5767057"/>
              <a:gd name="connsiteX34" fmla="*/ 3232087 w 3811509"/>
              <a:gd name="connsiteY34" fmla="*/ 3041964 h 5767057"/>
              <a:gd name="connsiteX35" fmla="*/ 3250194 w 3811509"/>
              <a:gd name="connsiteY35" fmla="*/ 3069125 h 5767057"/>
              <a:gd name="connsiteX36" fmla="*/ 3132499 w 3811509"/>
              <a:gd name="connsiteY36" fmla="*/ 4916031 h 5767057"/>
              <a:gd name="connsiteX37" fmla="*/ 3811509 w 3811509"/>
              <a:gd name="connsiteY37" fmla="*/ 5368705 h 5767057"/>
              <a:gd name="connsiteX38" fmla="*/ 3811509 w 3811509"/>
              <a:gd name="connsiteY38" fmla="*/ 5767057 h 576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811509" h="5767057">
                <a:moveTo>
                  <a:pt x="579422" y="0"/>
                </a:moveTo>
                <a:lnTo>
                  <a:pt x="461727" y="0"/>
                </a:lnTo>
                <a:lnTo>
                  <a:pt x="470780" y="389299"/>
                </a:lnTo>
                <a:lnTo>
                  <a:pt x="45267" y="389299"/>
                </a:lnTo>
                <a:lnTo>
                  <a:pt x="9054" y="968721"/>
                </a:lnTo>
                <a:lnTo>
                  <a:pt x="0" y="1620570"/>
                </a:lnTo>
                <a:lnTo>
                  <a:pt x="72428" y="1738265"/>
                </a:lnTo>
                <a:lnTo>
                  <a:pt x="253497" y="1819746"/>
                </a:lnTo>
                <a:lnTo>
                  <a:pt x="389299" y="1982709"/>
                </a:lnTo>
                <a:lnTo>
                  <a:pt x="543208" y="2082297"/>
                </a:lnTo>
                <a:lnTo>
                  <a:pt x="796705" y="2245259"/>
                </a:lnTo>
                <a:lnTo>
                  <a:pt x="1004935" y="2408222"/>
                </a:lnTo>
                <a:lnTo>
                  <a:pt x="1104523" y="2489703"/>
                </a:lnTo>
                <a:lnTo>
                  <a:pt x="1249378" y="2598344"/>
                </a:lnTo>
                <a:lnTo>
                  <a:pt x="1448555" y="2453489"/>
                </a:lnTo>
                <a:lnTo>
                  <a:pt x="1520982" y="2408222"/>
                </a:lnTo>
                <a:lnTo>
                  <a:pt x="1530036" y="2326740"/>
                </a:lnTo>
                <a:lnTo>
                  <a:pt x="1620570" y="2326740"/>
                </a:lnTo>
                <a:lnTo>
                  <a:pt x="1729212" y="2209045"/>
                </a:lnTo>
                <a:lnTo>
                  <a:pt x="1901228" y="2218099"/>
                </a:lnTo>
                <a:lnTo>
                  <a:pt x="1919335" y="2209045"/>
                </a:lnTo>
                <a:lnTo>
                  <a:pt x="2154725" y="2254313"/>
                </a:lnTo>
                <a:lnTo>
                  <a:pt x="2353901" y="2281473"/>
                </a:lnTo>
                <a:lnTo>
                  <a:pt x="2462543" y="2353901"/>
                </a:lnTo>
                <a:lnTo>
                  <a:pt x="2761307" y="2362954"/>
                </a:lnTo>
                <a:lnTo>
                  <a:pt x="2833735" y="2417275"/>
                </a:lnTo>
                <a:lnTo>
                  <a:pt x="2851842" y="2516863"/>
                </a:lnTo>
                <a:lnTo>
                  <a:pt x="2779414" y="2571184"/>
                </a:lnTo>
                <a:lnTo>
                  <a:pt x="2779414" y="2616451"/>
                </a:lnTo>
                <a:lnTo>
                  <a:pt x="2869949" y="2670772"/>
                </a:lnTo>
                <a:lnTo>
                  <a:pt x="2879002" y="2906162"/>
                </a:lnTo>
                <a:lnTo>
                  <a:pt x="2978590" y="2960483"/>
                </a:lnTo>
                <a:lnTo>
                  <a:pt x="3032911" y="3014804"/>
                </a:lnTo>
                <a:lnTo>
                  <a:pt x="3105339" y="3041964"/>
                </a:lnTo>
                <a:lnTo>
                  <a:pt x="3232087" y="3041964"/>
                </a:lnTo>
                <a:lnTo>
                  <a:pt x="3250194" y="3069125"/>
                </a:lnTo>
                <a:lnTo>
                  <a:pt x="3132499" y="4916031"/>
                </a:lnTo>
                <a:lnTo>
                  <a:pt x="3811509" y="5368705"/>
                </a:lnTo>
                <a:lnTo>
                  <a:pt x="3811509" y="5767057"/>
                </a:lnTo>
              </a:path>
            </a:pathLst>
          </a:custGeom>
          <a:noFill/>
          <a:ln w="19050" cap="flat" cmpd="sng" algn="ctr">
            <a:solidFill>
              <a:sysClr val="window" lastClr="FFFFFF"/>
            </a:solidFill>
            <a:prstDash val="sysDash"/>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2" name="Freeform 91"/>
          <p:cNvSpPr/>
          <p:nvPr/>
        </p:nvSpPr>
        <p:spPr>
          <a:xfrm>
            <a:off x="6145500" y="5835225"/>
            <a:ext cx="1260694" cy="195205"/>
          </a:xfrm>
          <a:custGeom>
            <a:avLst/>
            <a:gdLst>
              <a:gd name="connsiteX0" fmla="*/ 0 w 1403288"/>
              <a:gd name="connsiteY0" fmla="*/ 117696 h 217284"/>
              <a:gd name="connsiteX1" fmla="*/ 0 w 1403288"/>
              <a:gd name="connsiteY1" fmla="*/ 117696 h 217284"/>
              <a:gd name="connsiteX2" fmla="*/ 81482 w 1403288"/>
              <a:gd name="connsiteY2" fmla="*/ 126749 h 217284"/>
              <a:gd name="connsiteX3" fmla="*/ 316872 w 1403288"/>
              <a:gd name="connsiteY3" fmla="*/ 135802 h 217284"/>
              <a:gd name="connsiteX4" fmla="*/ 434567 w 1403288"/>
              <a:gd name="connsiteY4" fmla="*/ 153909 h 217284"/>
              <a:gd name="connsiteX5" fmla="*/ 733331 w 1403288"/>
              <a:gd name="connsiteY5" fmla="*/ 217284 h 217284"/>
              <a:gd name="connsiteX6" fmla="*/ 1032095 w 1403288"/>
              <a:gd name="connsiteY6" fmla="*/ 181070 h 217284"/>
              <a:gd name="connsiteX7" fmla="*/ 1403288 w 1403288"/>
              <a:gd name="connsiteY7" fmla="*/ 0 h 217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3288" h="217284">
                <a:moveTo>
                  <a:pt x="0" y="117696"/>
                </a:moveTo>
                <a:lnTo>
                  <a:pt x="0" y="117696"/>
                </a:lnTo>
                <a:lnTo>
                  <a:pt x="81482" y="126749"/>
                </a:lnTo>
                <a:lnTo>
                  <a:pt x="316872" y="135802"/>
                </a:lnTo>
                <a:cubicBezTo>
                  <a:pt x="422398" y="154989"/>
                  <a:pt x="382720" y="153909"/>
                  <a:pt x="434567" y="153909"/>
                </a:cubicBezTo>
                <a:lnTo>
                  <a:pt x="733331" y="217284"/>
                </a:lnTo>
                <a:lnTo>
                  <a:pt x="1032095" y="181070"/>
                </a:lnTo>
                <a:lnTo>
                  <a:pt x="1403288" y="0"/>
                </a:lnTo>
              </a:path>
            </a:pathLst>
          </a:custGeom>
          <a:noFill/>
          <a:ln w="25400" cap="flat" cmpd="sng" algn="ctr">
            <a:solidFill>
              <a:srgbClr val="FFFF00"/>
            </a:solidFill>
            <a:prstDash val="solid"/>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 name="Group 3"/>
          <p:cNvGrpSpPr/>
          <p:nvPr/>
        </p:nvGrpSpPr>
        <p:grpSpPr>
          <a:xfrm>
            <a:off x="1867274" y="2937846"/>
            <a:ext cx="2950999" cy="506128"/>
            <a:chOff x="1867274" y="2937846"/>
            <a:chExt cx="2950999" cy="506128"/>
          </a:xfrm>
        </p:grpSpPr>
        <p:sp>
          <p:nvSpPr>
            <p:cNvPr id="89" name="Freeform 88"/>
            <p:cNvSpPr/>
            <p:nvPr/>
          </p:nvSpPr>
          <p:spPr>
            <a:xfrm>
              <a:off x="1867274" y="2979379"/>
              <a:ext cx="1521410" cy="464595"/>
            </a:xfrm>
            <a:custGeom>
              <a:avLst/>
              <a:gdLst>
                <a:gd name="connsiteX0" fmla="*/ 2571184 w 2571184"/>
                <a:gd name="connsiteY0" fmla="*/ 244443 h 506994"/>
                <a:gd name="connsiteX1" fmla="*/ 2118511 w 2571184"/>
                <a:gd name="connsiteY1" fmla="*/ 108641 h 506994"/>
                <a:gd name="connsiteX2" fmla="*/ 1747318 w 2571184"/>
                <a:gd name="connsiteY2" fmla="*/ 18107 h 506994"/>
                <a:gd name="connsiteX3" fmla="*/ 1312752 w 2571184"/>
                <a:gd name="connsiteY3" fmla="*/ 0 h 506994"/>
                <a:gd name="connsiteX4" fmla="*/ 841972 w 2571184"/>
                <a:gd name="connsiteY4" fmla="*/ 18107 h 506994"/>
                <a:gd name="connsiteX5" fmla="*/ 615635 w 2571184"/>
                <a:gd name="connsiteY5" fmla="*/ 117695 h 506994"/>
                <a:gd name="connsiteX6" fmla="*/ 316871 w 2571184"/>
                <a:gd name="connsiteY6" fmla="*/ 325924 h 506994"/>
                <a:gd name="connsiteX7" fmla="*/ 0 w 2571184"/>
                <a:gd name="connsiteY7" fmla="*/ 506994 h 506994"/>
                <a:gd name="connsiteX0" fmla="*/ 2571184 w 2571184"/>
                <a:gd name="connsiteY0" fmla="*/ 244443 h 506994"/>
                <a:gd name="connsiteX1" fmla="*/ 2118511 w 2571184"/>
                <a:gd name="connsiteY1" fmla="*/ 108641 h 506994"/>
                <a:gd name="connsiteX2" fmla="*/ 1747318 w 2571184"/>
                <a:gd name="connsiteY2" fmla="*/ 18107 h 506994"/>
                <a:gd name="connsiteX3" fmla="*/ 1312752 w 2571184"/>
                <a:gd name="connsiteY3" fmla="*/ 0 h 506994"/>
                <a:gd name="connsiteX4" fmla="*/ 932507 w 2571184"/>
                <a:gd name="connsiteY4" fmla="*/ 18107 h 506994"/>
                <a:gd name="connsiteX5" fmla="*/ 615635 w 2571184"/>
                <a:gd name="connsiteY5" fmla="*/ 117695 h 506994"/>
                <a:gd name="connsiteX6" fmla="*/ 316871 w 2571184"/>
                <a:gd name="connsiteY6" fmla="*/ 325924 h 506994"/>
                <a:gd name="connsiteX7" fmla="*/ 0 w 2571184"/>
                <a:gd name="connsiteY7" fmla="*/ 506994 h 506994"/>
                <a:gd name="connsiteX0" fmla="*/ 2571184 w 2571184"/>
                <a:gd name="connsiteY0" fmla="*/ 244443 h 506994"/>
                <a:gd name="connsiteX1" fmla="*/ 2118511 w 2571184"/>
                <a:gd name="connsiteY1" fmla="*/ 108641 h 506994"/>
                <a:gd name="connsiteX2" fmla="*/ 1747318 w 2571184"/>
                <a:gd name="connsiteY2" fmla="*/ 18107 h 506994"/>
                <a:gd name="connsiteX3" fmla="*/ 1312752 w 2571184"/>
                <a:gd name="connsiteY3" fmla="*/ 0 h 506994"/>
                <a:gd name="connsiteX4" fmla="*/ 932507 w 2571184"/>
                <a:gd name="connsiteY4" fmla="*/ 18107 h 506994"/>
                <a:gd name="connsiteX5" fmla="*/ 552261 w 2571184"/>
                <a:gd name="connsiteY5" fmla="*/ 190123 h 506994"/>
                <a:gd name="connsiteX6" fmla="*/ 316871 w 2571184"/>
                <a:gd name="connsiteY6" fmla="*/ 325924 h 506994"/>
                <a:gd name="connsiteX7" fmla="*/ 0 w 2571184"/>
                <a:gd name="connsiteY7" fmla="*/ 506994 h 506994"/>
                <a:gd name="connsiteX0" fmla="*/ 2571184 w 2571184"/>
                <a:gd name="connsiteY0" fmla="*/ 254593 h 517144"/>
                <a:gd name="connsiteX1" fmla="*/ 2118511 w 2571184"/>
                <a:gd name="connsiteY1" fmla="*/ 118791 h 517144"/>
                <a:gd name="connsiteX2" fmla="*/ 1747318 w 2571184"/>
                <a:gd name="connsiteY2" fmla="*/ 28257 h 517144"/>
                <a:gd name="connsiteX3" fmla="*/ 1312752 w 2571184"/>
                <a:gd name="connsiteY3" fmla="*/ 10150 h 517144"/>
                <a:gd name="connsiteX4" fmla="*/ 1149790 w 2571184"/>
                <a:gd name="connsiteY4" fmla="*/ 1096 h 517144"/>
                <a:gd name="connsiteX5" fmla="*/ 932507 w 2571184"/>
                <a:gd name="connsiteY5" fmla="*/ 28257 h 517144"/>
                <a:gd name="connsiteX6" fmla="*/ 552261 w 2571184"/>
                <a:gd name="connsiteY6" fmla="*/ 200273 h 517144"/>
                <a:gd name="connsiteX7" fmla="*/ 316871 w 2571184"/>
                <a:gd name="connsiteY7" fmla="*/ 336074 h 517144"/>
                <a:gd name="connsiteX8" fmla="*/ 0 w 2571184"/>
                <a:gd name="connsiteY8" fmla="*/ 517144 h 517144"/>
                <a:gd name="connsiteX0" fmla="*/ 2571184 w 2571184"/>
                <a:gd name="connsiteY0" fmla="*/ 254593 h 517144"/>
                <a:gd name="connsiteX1" fmla="*/ 2118511 w 2571184"/>
                <a:gd name="connsiteY1" fmla="*/ 118791 h 517144"/>
                <a:gd name="connsiteX2" fmla="*/ 1747318 w 2571184"/>
                <a:gd name="connsiteY2" fmla="*/ 28257 h 517144"/>
                <a:gd name="connsiteX3" fmla="*/ 1312752 w 2571184"/>
                <a:gd name="connsiteY3" fmla="*/ 10150 h 517144"/>
                <a:gd name="connsiteX4" fmla="*/ 1149790 w 2571184"/>
                <a:gd name="connsiteY4" fmla="*/ 1096 h 517144"/>
                <a:gd name="connsiteX5" fmla="*/ 860079 w 2571184"/>
                <a:gd name="connsiteY5" fmla="*/ 73524 h 517144"/>
                <a:gd name="connsiteX6" fmla="*/ 552261 w 2571184"/>
                <a:gd name="connsiteY6" fmla="*/ 200273 h 517144"/>
                <a:gd name="connsiteX7" fmla="*/ 316871 w 2571184"/>
                <a:gd name="connsiteY7" fmla="*/ 336074 h 517144"/>
                <a:gd name="connsiteX8" fmla="*/ 0 w 2571184"/>
                <a:gd name="connsiteY8" fmla="*/ 517144 h 517144"/>
                <a:gd name="connsiteX0" fmla="*/ 2607398 w 2607398"/>
                <a:gd name="connsiteY0" fmla="*/ 218379 h 517144"/>
                <a:gd name="connsiteX1" fmla="*/ 2118511 w 2607398"/>
                <a:gd name="connsiteY1" fmla="*/ 118791 h 517144"/>
                <a:gd name="connsiteX2" fmla="*/ 1747318 w 2607398"/>
                <a:gd name="connsiteY2" fmla="*/ 28257 h 517144"/>
                <a:gd name="connsiteX3" fmla="*/ 1312752 w 2607398"/>
                <a:gd name="connsiteY3" fmla="*/ 10150 h 517144"/>
                <a:gd name="connsiteX4" fmla="*/ 1149790 w 2607398"/>
                <a:gd name="connsiteY4" fmla="*/ 1096 h 517144"/>
                <a:gd name="connsiteX5" fmla="*/ 860079 w 2607398"/>
                <a:gd name="connsiteY5" fmla="*/ 73524 h 517144"/>
                <a:gd name="connsiteX6" fmla="*/ 552261 w 2607398"/>
                <a:gd name="connsiteY6" fmla="*/ 200273 h 517144"/>
                <a:gd name="connsiteX7" fmla="*/ 316871 w 2607398"/>
                <a:gd name="connsiteY7" fmla="*/ 336074 h 517144"/>
                <a:gd name="connsiteX8" fmla="*/ 0 w 2607398"/>
                <a:gd name="connsiteY8" fmla="*/ 517144 h 517144"/>
                <a:gd name="connsiteX0" fmla="*/ 2607398 w 2607398"/>
                <a:gd name="connsiteY0" fmla="*/ 218379 h 517144"/>
                <a:gd name="connsiteX1" fmla="*/ 2118511 w 2607398"/>
                <a:gd name="connsiteY1" fmla="*/ 118791 h 517144"/>
                <a:gd name="connsiteX2" fmla="*/ 1729211 w 2607398"/>
                <a:gd name="connsiteY2" fmla="*/ 55417 h 517144"/>
                <a:gd name="connsiteX3" fmla="*/ 1312752 w 2607398"/>
                <a:gd name="connsiteY3" fmla="*/ 10150 h 517144"/>
                <a:gd name="connsiteX4" fmla="*/ 1149790 w 2607398"/>
                <a:gd name="connsiteY4" fmla="*/ 1096 h 517144"/>
                <a:gd name="connsiteX5" fmla="*/ 860079 w 2607398"/>
                <a:gd name="connsiteY5" fmla="*/ 73524 h 517144"/>
                <a:gd name="connsiteX6" fmla="*/ 552261 w 2607398"/>
                <a:gd name="connsiteY6" fmla="*/ 200273 h 517144"/>
                <a:gd name="connsiteX7" fmla="*/ 316871 w 2607398"/>
                <a:gd name="connsiteY7" fmla="*/ 336074 h 517144"/>
                <a:gd name="connsiteX8" fmla="*/ 0 w 2607398"/>
                <a:gd name="connsiteY8" fmla="*/ 517144 h 517144"/>
                <a:gd name="connsiteX0" fmla="*/ 2607398 w 2607398"/>
                <a:gd name="connsiteY0" fmla="*/ 218379 h 517144"/>
                <a:gd name="connsiteX1" fmla="*/ 2082297 w 2607398"/>
                <a:gd name="connsiteY1" fmla="*/ 145952 h 517144"/>
                <a:gd name="connsiteX2" fmla="*/ 1729211 w 2607398"/>
                <a:gd name="connsiteY2" fmla="*/ 55417 h 517144"/>
                <a:gd name="connsiteX3" fmla="*/ 1312752 w 2607398"/>
                <a:gd name="connsiteY3" fmla="*/ 10150 h 517144"/>
                <a:gd name="connsiteX4" fmla="*/ 1149790 w 2607398"/>
                <a:gd name="connsiteY4" fmla="*/ 1096 h 517144"/>
                <a:gd name="connsiteX5" fmla="*/ 860079 w 2607398"/>
                <a:gd name="connsiteY5" fmla="*/ 73524 h 517144"/>
                <a:gd name="connsiteX6" fmla="*/ 552261 w 2607398"/>
                <a:gd name="connsiteY6" fmla="*/ 200273 h 517144"/>
                <a:gd name="connsiteX7" fmla="*/ 316871 w 2607398"/>
                <a:gd name="connsiteY7" fmla="*/ 336074 h 517144"/>
                <a:gd name="connsiteX8" fmla="*/ 0 w 2607398"/>
                <a:gd name="connsiteY8" fmla="*/ 517144 h 517144"/>
                <a:gd name="connsiteX0" fmla="*/ 2598344 w 2598344"/>
                <a:gd name="connsiteY0" fmla="*/ 263646 h 517144"/>
                <a:gd name="connsiteX1" fmla="*/ 2082297 w 2598344"/>
                <a:gd name="connsiteY1" fmla="*/ 145952 h 517144"/>
                <a:gd name="connsiteX2" fmla="*/ 1729211 w 2598344"/>
                <a:gd name="connsiteY2" fmla="*/ 55417 h 517144"/>
                <a:gd name="connsiteX3" fmla="*/ 1312752 w 2598344"/>
                <a:gd name="connsiteY3" fmla="*/ 10150 h 517144"/>
                <a:gd name="connsiteX4" fmla="*/ 1149790 w 2598344"/>
                <a:gd name="connsiteY4" fmla="*/ 1096 h 517144"/>
                <a:gd name="connsiteX5" fmla="*/ 860079 w 2598344"/>
                <a:gd name="connsiteY5" fmla="*/ 73524 h 517144"/>
                <a:gd name="connsiteX6" fmla="*/ 552261 w 2598344"/>
                <a:gd name="connsiteY6" fmla="*/ 200273 h 517144"/>
                <a:gd name="connsiteX7" fmla="*/ 316871 w 2598344"/>
                <a:gd name="connsiteY7" fmla="*/ 336074 h 517144"/>
                <a:gd name="connsiteX8" fmla="*/ 0 w 2598344"/>
                <a:gd name="connsiteY8" fmla="*/ 517144 h 517144"/>
                <a:gd name="connsiteX0" fmla="*/ 2589291 w 2589291"/>
                <a:gd name="connsiteY0" fmla="*/ 236486 h 517144"/>
                <a:gd name="connsiteX1" fmla="*/ 2082297 w 2589291"/>
                <a:gd name="connsiteY1" fmla="*/ 145952 h 517144"/>
                <a:gd name="connsiteX2" fmla="*/ 1729211 w 2589291"/>
                <a:gd name="connsiteY2" fmla="*/ 55417 h 517144"/>
                <a:gd name="connsiteX3" fmla="*/ 1312752 w 2589291"/>
                <a:gd name="connsiteY3" fmla="*/ 10150 h 517144"/>
                <a:gd name="connsiteX4" fmla="*/ 1149790 w 2589291"/>
                <a:gd name="connsiteY4" fmla="*/ 1096 h 517144"/>
                <a:gd name="connsiteX5" fmla="*/ 860079 w 2589291"/>
                <a:gd name="connsiteY5" fmla="*/ 73524 h 517144"/>
                <a:gd name="connsiteX6" fmla="*/ 552261 w 2589291"/>
                <a:gd name="connsiteY6" fmla="*/ 200273 h 517144"/>
                <a:gd name="connsiteX7" fmla="*/ 316871 w 2589291"/>
                <a:gd name="connsiteY7" fmla="*/ 336074 h 517144"/>
                <a:gd name="connsiteX8" fmla="*/ 0 w 2589291"/>
                <a:gd name="connsiteY8" fmla="*/ 517144 h 517144"/>
                <a:gd name="connsiteX0" fmla="*/ 2589291 w 2589291"/>
                <a:gd name="connsiteY0" fmla="*/ 236486 h 517144"/>
                <a:gd name="connsiteX1" fmla="*/ 2127564 w 2589291"/>
                <a:gd name="connsiteY1" fmla="*/ 136898 h 517144"/>
                <a:gd name="connsiteX2" fmla="*/ 1729211 w 2589291"/>
                <a:gd name="connsiteY2" fmla="*/ 55417 h 517144"/>
                <a:gd name="connsiteX3" fmla="*/ 1312752 w 2589291"/>
                <a:gd name="connsiteY3" fmla="*/ 10150 h 517144"/>
                <a:gd name="connsiteX4" fmla="*/ 1149790 w 2589291"/>
                <a:gd name="connsiteY4" fmla="*/ 1096 h 517144"/>
                <a:gd name="connsiteX5" fmla="*/ 860079 w 2589291"/>
                <a:gd name="connsiteY5" fmla="*/ 73524 h 517144"/>
                <a:gd name="connsiteX6" fmla="*/ 552261 w 2589291"/>
                <a:gd name="connsiteY6" fmla="*/ 200273 h 517144"/>
                <a:gd name="connsiteX7" fmla="*/ 316871 w 2589291"/>
                <a:gd name="connsiteY7" fmla="*/ 336074 h 517144"/>
                <a:gd name="connsiteX8" fmla="*/ 0 w 2589291"/>
                <a:gd name="connsiteY8" fmla="*/ 517144 h 517144"/>
                <a:gd name="connsiteX0" fmla="*/ 2127564 w 2127564"/>
                <a:gd name="connsiteY0" fmla="*/ 136898 h 517144"/>
                <a:gd name="connsiteX1" fmla="*/ 1729211 w 2127564"/>
                <a:gd name="connsiteY1" fmla="*/ 55417 h 517144"/>
                <a:gd name="connsiteX2" fmla="*/ 1312752 w 2127564"/>
                <a:gd name="connsiteY2" fmla="*/ 10150 h 517144"/>
                <a:gd name="connsiteX3" fmla="*/ 1149790 w 2127564"/>
                <a:gd name="connsiteY3" fmla="*/ 1096 h 517144"/>
                <a:gd name="connsiteX4" fmla="*/ 860079 w 2127564"/>
                <a:gd name="connsiteY4" fmla="*/ 73524 h 517144"/>
                <a:gd name="connsiteX5" fmla="*/ 552261 w 2127564"/>
                <a:gd name="connsiteY5" fmla="*/ 200273 h 517144"/>
                <a:gd name="connsiteX6" fmla="*/ 316871 w 2127564"/>
                <a:gd name="connsiteY6" fmla="*/ 336074 h 517144"/>
                <a:gd name="connsiteX7" fmla="*/ 0 w 2127564"/>
                <a:gd name="connsiteY7" fmla="*/ 517144 h 517144"/>
                <a:gd name="connsiteX0" fmla="*/ 1729211 w 1729211"/>
                <a:gd name="connsiteY0" fmla="*/ 55417 h 517144"/>
                <a:gd name="connsiteX1" fmla="*/ 1312752 w 1729211"/>
                <a:gd name="connsiteY1" fmla="*/ 10150 h 517144"/>
                <a:gd name="connsiteX2" fmla="*/ 1149790 w 1729211"/>
                <a:gd name="connsiteY2" fmla="*/ 1096 h 517144"/>
                <a:gd name="connsiteX3" fmla="*/ 860079 w 1729211"/>
                <a:gd name="connsiteY3" fmla="*/ 73524 h 517144"/>
                <a:gd name="connsiteX4" fmla="*/ 552261 w 1729211"/>
                <a:gd name="connsiteY4" fmla="*/ 200273 h 517144"/>
                <a:gd name="connsiteX5" fmla="*/ 316871 w 1729211"/>
                <a:gd name="connsiteY5" fmla="*/ 336074 h 517144"/>
                <a:gd name="connsiteX6" fmla="*/ 0 w 1729211"/>
                <a:gd name="connsiteY6" fmla="*/ 517144 h 517144"/>
                <a:gd name="connsiteX0" fmla="*/ 1693492 w 1693492"/>
                <a:gd name="connsiteY0" fmla="*/ 41130 h 517144"/>
                <a:gd name="connsiteX1" fmla="*/ 1312752 w 1693492"/>
                <a:gd name="connsiteY1" fmla="*/ 10150 h 517144"/>
                <a:gd name="connsiteX2" fmla="*/ 1149790 w 1693492"/>
                <a:gd name="connsiteY2" fmla="*/ 1096 h 517144"/>
                <a:gd name="connsiteX3" fmla="*/ 860079 w 1693492"/>
                <a:gd name="connsiteY3" fmla="*/ 73524 h 517144"/>
                <a:gd name="connsiteX4" fmla="*/ 552261 w 1693492"/>
                <a:gd name="connsiteY4" fmla="*/ 200273 h 517144"/>
                <a:gd name="connsiteX5" fmla="*/ 316871 w 1693492"/>
                <a:gd name="connsiteY5" fmla="*/ 336074 h 517144"/>
                <a:gd name="connsiteX6" fmla="*/ 0 w 1693492"/>
                <a:gd name="connsiteY6" fmla="*/ 517144 h 51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3492" h="517144">
                  <a:moveTo>
                    <a:pt x="1693492" y="41130"/>
                  </a:moveTo>
                  <a:lnTo>
                    <a:pt x="1312752" y="10150"/>
                  </a:lnTo>
                  <a:cubicBezTo>
                    <a:pt x="1246360" y="16186"/>
                    <a:pt x="1216182" y="-4940"/>
                    <a:pt x="1149790" y="1096"/>
                  </a:cubicBezTo>
                  <a:lnTo>
                    <a:pt x="860079" y="73524"/>
                  </a:lnTo>
                  <a:lnTo>
                    <a:pt x="552261" y="200273"/>
                  </a:lnTo>
                  <a:lnTo>
                    <a:pt x="316871" y="336074"/>
                  </a:lnTo>
                  <a:lnTo>
                    <a:pt x="0" y="517144"/>
                  </a:lnTo>
                </a:path>
              </a:pathLst>
            </a:custGeom>
            <a:noFill/>
            <a:ln w="25400" cap="flat" cmpd="sng" algn="ctr">
              <a:solidFill>
                <a:srgbClr val="FFFF00"/>
              </a:solidFill>
              <a:prstDash val="sysDash"/>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3" name="TextBox 92"/>
            <p:cNvSpPr txBox="1"/>
            <p:nvPr/>
          </p:nvSpPr>
          <p:spPr>
            <a:xfrm>
              <a:off x="4091664" y="2937846"/>
              <a:ext cx="726609" cy="156966"/>
            </a:xfrm>
            <a:prstGeom prst="rect">
              <a:avLst/>
            </a:prstGeom>
            <a:solidFill>
              <a:sysClr val="window" lastClr="FFFFFF"/>
            </a:solidFill>
          </p:spPr>
          <p:txBody>
            <a:bodyPr wrap="none" lIns="9144" tIns="9144" rIns="18288" bIns="914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a:rPr>
                <a:t>Magnolia Fault</a:t>
              </a:r>
            </a:p>
          </p:txBody>
        </p:sp>
      </p:grpSp>
      <p:grpSp>
        <p:nvGrpSpPr>
          <p:cNvPr id="2" name="Group 1"/>
          <p:cNvGrpSpPr/>
          <p:nvPr/>
        </p:nvGrpSpPr>
        <p:grpSpPr>
          <a:xfrm>
            <a:off x="2989700" y="1841676"/>
            <a:ext cx="4693066" cy="2848712"/>
            <a:chOff x="2989700" y="1841676"/>
            <a:chExt cx="4693066" cy="2848712"/>
          </a:xfrm>
        </p:grpSpPr>
        <p:sp>
          <p:nvSpPr>
            <p:cNvPr id="94" name="TextBox 93"/>
            <p:cNvSpPr txBox="1"/>
            <p:nvPr/>
          </p:nvSpPr>
          <p:spPr>
            <a:xfrm>
              <a:off x="6259664" y="2267095"/>
              <a:ext cx="1423102" cy="580655"/>
            </a:xfrm>
            <a:prstGeom prst="rect">
              <a:avLst/>
            </a:prstGeom>
            <a:noFill/>
            <a:ln w="19050">
              <a:solidFill>
                <a:sysClr val="window" lastClr="FFFFFF"/>
              </a:solidFill>
              <a:prstDash val="sysDash"/>
            </a:ln>
          </p:spPr>
          <p:txBody>
            <a:bodyPr wrap="square" lIns="91440" tIns="45720" rIns="91440" bIns="4572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00"/>
                  </a:solidFill>
                  <a:effectLst/>
                  <a:uLnTx/>
                  <a:uFillTx/>
                  <a:latin typeface="Calibri"/>
                </a:rPr>
                <a:t>3-D survey used by Armstrong, et.al., 2014</a:t>
              </a:r>
            </a:p>
          </p:txBody>
        </p:sp>
        <p:cxnSp>
          <p:nvCxnSpPr>
            <p:cNvPr id="97" name="Straight Arrow Connector 96"/>
            <p:cNvCxnSpPr>
              <a:stCxn id="94" idx="1"/>
            </p:cNvCxnSpPr>
            <p:nvPr/>
          </p:nvCxnSpPr>
          <p:spPr>
            <a:xfrm flipH="1" flipV="1">
              <a:off x="2989700" y="1841676"/>
              <a:ext cx="3269964" cy="715747"/>
            </a:xfrm>
            <a:prstGeom prst="straightConnector1">
              <a:avLst/>
            </a:prstGeom>
            <a:noFill/>
            <a:ln w="19050" cap="flat" cmpd="sng" algn="ctr">
              <a:solidFill>
                <a:sysClr val="windowText" lastClr="000000"/>
              </a:solidFill>
              <a:prstDash val="solid"/>
              <a:tailEnd type="arrow"/>
            </a:ln>
            <a:effectLst/>
          </p:spPr>
        </p:cxnSp>
        <p:cxnSp>
          <p:nvCxnSpPr>
            <p:cNvPr id="98" name="Straight Arrow Connector 97"/>
            <p:cNvCxnSpPr/>
            <p:nvPr/>
          </p:nvCxnSpPr>
          <p:spPr>
            <a:xfrm flipH="1">
              <a:off x="5818535" y="2847748"/>
              <a:ext cx="1152679" cy="1842640"/>
            </a:xfrm>
            <a:prstGeom prst="straightConnector1">
              <a:avLst/>
            </a:prstGeom>
            <a:noFill/>
            <a:ln w="19050" cap="flat" cmpd="sng" algn="ctr">
              <a:solidFill>
                <a:sysClr val="windowText" lastClr="000000"/>
              </a:solidFill>
              <a:prstDash val="solid"/>
              <a:tailEnd type="arrow"/>
            </a:ln>
            <a:effectLst/>
          </p:spPr>
        </p:cxnSp>
      </p:grpSp>
      <p:grpSp>
        <p:nvGrpSpPr>
          <p:cNvPr id="3" name="Group 2"/>
          <p:cNvGrpSpPr/>
          <p:nvPr/>
        </p:nvGrpSpPr>
        <p:grpSpPr>
          <a:xfrm>
            <a:off x="3473516" y="5274013"/>
            <a:ext cx="2631317" cy="1088405"/>
            <a:chOff x="3473516" y="5274013"/>
            <a:chExt cx="2631317" cy="1088405"/>
          </a:xfrm>
        </p:grpSpPr>
        <p:sp>
          <p:nvSpPr>
            <p:cNvPr id="90" name="Freeform 89"/>
            <p:cNvSpPr/>
            <p:nvPr/>
          </p:nvSpPr>
          <p:spPr>
            <a:xfrm>
              <a:off x="4331730" y="5274013"/>
              <a:ext cx="1504699" cy="178938"/>
            </a:xfrm>
            <a:custGeom>
              <a:avLst/>
              <a:gdLst>
                <a:gd name="connsiteX0" fmla="*/ 1674891 w 1674891"/>
                <a:gd name="connsiteY0" fmla="*/ 9054 h 199177"/>
                <a:gd name="connsiteX1" fmla="*/ 1330859 w 1674891"/>
                <a:gd name="connsiteY1" fmla="*/ 27161 h 199177"/>
                <a:gd name="connsiteX2" fmla="*/ 1023041 w 1674891"/>
                <a:gd name="connsiteY2" fmla="*/ 9054 h 199177"/>
                <a:gd name="connsiteX3" fmla="*/ 814812 w 1674891"/>
                <a:gd name="connsiteY3" fmla="*/ 0 h 199177"/>
                <a:gd name="connsiteX4" fmla="*/ 525101 w 1674891"/>
                <a:gd name="connsiteY4" fmla="*/ 81482 h 199177"/>
                <a:gd name="connsiteX5" fmla="*/ 371192 w 1674891"/>
                <a:gd name="connsiteY5" fmla="*/ 90535 h 199177"/>
                <a:gd name="connsiteX6" fmla="*/ 0 w 1674891"/>
                <a:gd name="connsiteY6" fmla="*/ 199177 h 19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891" h="199177">
                  <a:moveTo>
                    <a:pt x="1674891" y="9054"/>
                  </a:moveTo>
                  <a:lnTo>
                    <a:pt x="1330859" y="27161"/>
                  </a:lnTo>
                  <a:lnTo>
                    <a:pt x="1023041" y="9054"/>
                  </a:lnTo>
                  <a:lnTo>
                    <a:pt x="814812" y="0"/>
                  </a:lnTo>
                  <a:lnTo>
                    <a:pt x="525101" y="81482"/>
                  </a:lnTo>
                  <a:lnTo>
                    <a:pt x="371192" y="90535"/>
                  </a:lnTo>
                  <a:lnTo>
                    <a:pt x="0" y="199177"/>
                  </a:lnTo>
                </a:path>
              </a:pathLst>
            </a:custGeom>
            <a:noFill/>
            <a:ln w="25400" cap="flat" cmpd="sng" algn="ctr">
              <a:solidFill>
                <a:srgbClr val="FFFF00"/>
              </a:solidFill>
              <a:prstDash val="sysDash"/>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1" name="Freeform 90"/>
            <p:cNvSpPr/>
            <p:nvPr/>
          </p:nvSpPr>
          <p:spPr>
            <a:xfrm>
              <a:off x="4396796" y="5949093"/>
              <a:ext cx="1708037" cy="366008"/>
            </a:xfrm>
            <a:custGeom>
              <a:avLst/>
              <a:gdLst>
                <a:gd name="connsiteX0" fmla="*/ 1901228 w 1901228"/>
                <a:gd name="connsiteY0" fmla="*/ 0 h 407406"/>
                <a:gd name="connsiteX1" fmla="*/ 1321806 w 1901228"/>
                <a:gd name="connsiteY1" fmla="*/ 27160 h 407406"/>
                <a:gd name="connsiteX2" fmla="*/ 669957 w 1901228"/>
                <a:gd name="connsiteY2" fmla="*/ 144855 h 407406"/>
                <a:gd name="connsiteX3" fmla="*/ 0 w 1901228"/>
                <a:gd name="connsiteY3" fmla="*/ 407406 h 407406"/>
              </a:gdLst>
              <a:ahLst/>
              <a:cxnLst>
                <a:cxn ang="0">
                  <a:pos x="connsiteX0" y="connsiteY0"/>
                </a:cxn>
                <a:cxn ang="0">
                  <a:pos x="connsiteX1" y="connsiteY1"/>
                </a:cxn>
                <a:cxn ang="0">
                  <a:pos x="connsiteX2" y="connsiteY2"/>
                </a:cxn>
                <a:cxn ang="0">
                  <a:pos x="connsiteX3" y="connsiteY3"/>
                </a:cxn>
              </a:cxnLst>
              <a:rect l="l" t="t" r="r" b="b"/>
              <a:pathLst>
                <a:path w="1901228" h="407406">
                  <a:moveTo>
                    <a:pt x="1901228" y="0"/>
                  </a:moveTo>
                  <a:lnTo>
                    <a:pt x="1321806" y="27160"/>
                  </a:lnTo>
                  <a:lnTo>
                    <a:pt x="669957" y="144855"/>
                  </a:lnTo>
                  <a:lnTo>
                    <a:pt x="0" y="407406"/>
                  </a:lnTo>
                </a:path>
              </a:pathLst>
            </a:custGeom>
            <a:noFill/>
            <a:ln w="25400" cap="flat" cmpd="sng" algn="ctr">
              <a:solidFill>
                <a:srgbClr val="FFFF00"/>
              </a:solidFill>
              <a:prstDash val="sysDash"/>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0" name="TextBox 99"/>
            <p:cNvSpPr txBox="1"/>
            <p:nvPr/>
          </p:nvSpPr>
          <p:spPr>
            <a:xfrm>
              <a:off x="3663670" y="5452952"/>
              <a:ext cx="622414" cy="156966"/>
            </a:xfrm>
            <a:prstGeom prst="rect">
              <a:avLst/>
            </a:prstGeom>
            <a:solidFill>
              <a:sysClr val="window" lastClr="FFFFFF"/>
            </a:solidFill>
          </p:spPr>
          <p:txBody>
            <a:bodyPr wrap="none" lIns="9144" tIns="9144" rIns="18288" bIns="914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a:rPr>
                <a:t>Empire Fault</a:t>
              </a:r>
            </a:p>
          </p:txBody>
        </p:sp>
        <p:sp>
          <p:nvSpPr>
            <p:cNvPr id="101" name="TextBox 100"/>
            <p:cNvSpPr txBox="1"/>
            <p:nvPr/>
          </p:nvSpPr>
          <p:spPr>
            <a:xfrm>
              <a:off x="3473516" y="6205452"/>
              <a:ext cx="825995" cy="156966"/>
            </a:xfrm>
            <a:prstGeom prst="rect">
              <a:avLst/>
            </a:prstGeom>
            <a:solidFill>
              <a:sysClr val="window" lastClr="FFFFFF"/>
            </a:solidFill>
          </p:spPr>
          <p:txBody>
            <a:bodyPr wrap="none" lIns="9144" tIns="9144" rIns="18288" bIns="914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a:rPr>
                <a:t>Bastian Bay Fault</a:t>
              </a:r>
            </a:p>
          </p:txBody>
        </p:sp>
      </p:grpSp>
      <p:grpSp>
        <p:nvGrpSpPr>
          <p:cNvPr id="5" name="Group 4"/>
          <p:cNvGrpSpPr/>
          <p:nvPr/>
        </p:nvGrpSpPr>
        <p:grpSpPr>
          <a:xfrm>
            <a:off x="1460932" y="2459819"/>
            <a:ext cx="5245781" cy="3969153"/>
            <a:chOff x="1460932" y="2459819"/>
            <a:chExt cx="5245781" cy="3969153"/>
          </a:xfrm>
        </p:grpSpPr>
        <p:sp>
          <p:nvSpPr>
            <p:cNvPr id="88" name="Freeform 87"/>
            <p:cNvSpPr/>
            <p:nvPr/>
          </p:nvSpPr>
          <p:spPr>
            <a:xfrm>
              <a:off x="1485003" y="2459819"/>
              <a:ext cx="1952041" cy="1553500"/>
            </a:xfrm>
            <a:custGeom>
              <a:avLst/>
              <a:gdLst>
                <a:gd name="connsiteX0" fmla="*/ 1620570 w 2172831"/>
                <a:gd name="connsiteY0" fmla="*/ 36214 h 1729212"/>
                <a:gd name="connsiteX1" fmla="*/ 407406 w 2172831"/>
                <a:gd name="connsiteY1" fmla="*/ 0 h 1729212"/>
                <a:gd name="connsiteX2" fmla="*/ 45267 w 2172831"/>
                <a:gd name="connsiteY2" fmla="*/ 425513 h 1729212"/>
                <a:gd name="connsiteX3" fmla="*/ 0 w 2172831"/>
                <a:gd name="connsiteY3" fmla="*/ 1638678 h 1729212"/>
                <a:gd name="connsiteX4" fmla="*/ 1720158 w 2172831"/>
                <a:gd name="connsiteY4" fmla="*/ 1729212 h 1729212"/>
                <a:gd name="connsiteX5" fmla="*/ 2145671 w 2172831"/>
                <a:gd name="connsiteY5" fmla="*/ 1258432 h 1729212"/>
                <a:gd name="connsiteX6" fmla="*/ 2172831 w 2172831"/>
                <a:gd name="connsiteY6" fmla="*/ 769545 h 1729212"/>
                <a:gd name="connsiteX7" fmla="*/ 1620570 w 2172831"/>
                <a:gd name="connsiteY7" fmla="*/ 36214 h 1729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2831" h="1729212">
                  <a:moveTo>
                    <a:pt x="1620570" y="36214"/>
                  </a:moveTo>
                  <a:lnTo>
                    <a:pt x="407406" y="0"/>
                  </a:lnTo>
                  <a:lnTo>
                    <a:pt x="45267" y="425513"/>
                  </a:lnTo>
                  <a:lnTo>
                    <a:pt x="0" y="1638678"/>
                  </a:lnTo>
                  <a:lnTo>
                    <a:pt x="1720158" y="1729212"/>
                  </a:lnTo>
                  <a:lnTo>
                    <a:pt x="2145671" y="1258432"/>
                  </a:lnTo>
                  <a:lnTo>
                    <a:pt x="2172831" y="769545"/>
                  </a:lnTo>
                  <a:lnTo>
                    <a:pt x="1620570" y="36214"/>
                  </a:lnTo>
                  <a:close/>
                </a:path>
              </a:pathLst>
            </a:custGeom>
            <a:noFill/>
            <a:ln w="19050" cap="flat" cmpd="sng" algn="ctr">
              <a:solidFill>
                <a:srgbClr val="1F497D">
                  <a:lumMod val="40000"/>
                  <a:lumOff val="60000"/>
                </a:srgbClr>
              </a:solidFill>
              <a:prstDash val="sys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5" name="TextBox 94"/>
            <p:cNvSpPr txBox="1"/>
            <p:nvPr/>
          </p:nvSpPr>
          <p:spPr>
            <a:xfrm>
              <a:off x="2406547" y="5737405"/>
              <a:ext cx="1479966" cy="276999"/>
            </a:xfrm>
            <a:prstGeom prst="rect">
              <a:avLst/>
            </a:prstGeom>
            <a:solidFill>
              <a:schemeClr val="tx1">
                <a:alpha val="50000"/>
              </a:schemeClr>
            </a:solidFill>
            <a:ln w="19050">
              <a:solidFill>
                <a:srgbClr val="FF0000"/>
              </a:solidFill>
              <a:prstDash val="solid"/>
            </a:ln>
          </p:spPr>
          <p:txBody>
            <a:bodyPr wrap="square" lIns="91440" tIns="45720" rIns="91440" bIns="4572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00"/>
                  </a:solidFill>
                  <a:effectLst/>
                  <a:uLnTx/>
                  <a:uFillTx/>
                  <a:latin typeface="Calibri"/>
                </a:rPr>
                <a:t>ConocoPhillips 3-D</a:t>
              </a:r>
            </a:p>
          </p:txBody>
        </p:sp>
        <p:sp>
          <p:nvSpPr>
            <p:cNvPr id="99" name="Freeform 98"/>
            <p:cNvSpPr/>
            <p:nvPr/>
          </p:nvSpPr>
          <p:spPr>
            <a:xfrm>
              <a:off x="4014521" y="4688402"/>
              <a:ext cx="2692192" cy="1740570"/>
            </a:xfrm>
            <a:custGeom>
              <a:avLst/>
              <a:gdLst>
                <a:gd name="connsiteX0" fmla="*/ 2000816 w 2996698"/>
                <a:gd name="connsiteY0" fmla="*/ 0 h 1937441"/>
                <a:gd name="connsiteX1" fmla="*/ 1394234 w 2996698"/>
                <a:gd name="connsiteY1" fmla="*/ 9053 h 1937441"/>
                <a:gd name="connsiteX2" fmla="*/ 1403288 w 2996698"/>
                <a:gd name="connsiteY2" fmla="*/ 443620 h 1937441"/>
                <a:gd name="connsiteX3" fmla="*/ 18107 w 2996698"/>
                <a:gd name="connsiteY3" fmla="*/ 461727 h 1937441"/>
                <a:gd name="connsiteX4" fmla="*/ 0 w 2996698"/>
                <a:gd name="connsiteY4" fmla="*/ 1928388 h 1937441"/>
                <a:gd name="connsiteX5" fmla="*/ 1946496 w 2996698"/>
                <a:gd name="connsiteY5" fmla="*/ 1937441 h 1937441"/>
                <a:gd name="connsiteX6" fmla="*/ 1955549 w 2996698"/>
                <a:gd name="connsiteY6" fmla="*/ 1711105 h 1937441"/>
                <a:gd name="connsiteX7" fmla="*/ 2942377 w 2996698"/>
                <a:gd name="connsiteY7" fmla="*/ 1711105 h 1937441"/>
                <a:gd name="connsiteX8" fmla="*/ 2996698 w 2996698"/>
                <a:gd name="connsiteY8" fmla="*/ 1285592 h 1937441"/>
                <a:gd name="connsiteX9" fmla="*/ 2118511 w 2996698"/>
                <a:gd name="connsiteY9" fmla="*/ 633742 h 1937441"/>
                <a:gd name="connsiteX10" fmla="*/ 2000816 w 2996698"/>
                <a:gd name="connsiteY10" fmla="*/ 0 h 1937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6698" h="1937441">
                  <a:moveTo>
                    <a:pt x="2000816" y="0"/>
                  </a:moveTo>
                  <a:lnTo>
                    <a:pt x="1394234" y="9053"/>
                  </a:lnTo>
                  <a:lnTo>
                    <a:pt x="1403288" y="443620"/>
                  </a:lnTo>
                  <a:lnTo>
                    <a:pt x="18107" y="461727"/>
                  </a:lnTo>
                  <a:lnTo>
                    <a:pt x="0" y="1928388"/>
                  </a:lnTo>
                  <a:lnTo>
                    <a:pt x="1946496" y="1937441"/>
                  </a:lnTo>
                  <a:lnTo>
                    <a:pt x="1955549" y="1711105"/>
                  </a:lnTo>
                  <a:lnTo>
                    <a:pt x="2942377" y="1711105"/>
                  </a:lnTo>
                  <a:lnTo>
                    <a:pt x="2996698" y="1285592"/>
                  </a:lnTo>
                  <a:lnTo>
                    <a:pt x="2118511" y="633742"/>
                  </a:lnTo>
                  <a:lnTo>
                    <a:pt x="2000816" y="0"/>
                  </a:lnTo>
                  <a:close/>
                </a:path>
              </a:pathLst>
            </a:custGeom>
            <a:noFill/>
            <a:ln w="19050" cap="flat" cmpd="sng" algn="ctr">
              <a:solidFill>
                <a:srgbClr val="00FF00"/>
              </a:solidFill>
              <a:prstDash val="sysDash"/>
            </a:ln>
            <a:effectLst/>
          </p:spPr>
          <p:txBody>
            <a:bodyPr lIns="91440" tIns="45720" rIns="91440" bIns="45720" spcCol="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9" name="TextBox 108"/>
            <p:cNvSpPr txBox="1"/>
            <p:nvPr/>
          </p:nvSpPr>
          <p:spPr>
            <a:xfrm>
              <a:off x="1460932" y="4134175"/>
              <a:ext cx="1479966" cy="276999"/>
            </a:xfrm>
            <a:prstGeom prst="rect">
              <a:avLst/>
            </a:prstGeom>
            <a:solidFill>
              <a:schemeClr val="tx1">
                <a:alpha val="40000"/>
              </a:schemeClr>
            </a:solidFill>
            <a:ln w="19050">
              <a:solidFill>
                <a:srgbClr val="FF0000"/>
              </a:solidFill>
              <a:prstDash val="solid"/>
            </a:ln>
          </p:spPr>
          <p:txBody>
            <a:bodyPr wrap="square" lIns="91440" tIns="45720" rIns="91440" bIns="4572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FFFF00"/>
                  </a:solidFill>
                  <a:effectLst/>
                  <a:uLnTx/>
                  <a:uFillTx/>
                  <a:latin typeface="Calibri"/>
                </a:rPr>
                <a:t>Schlumber</a:t>
              </a:r>
              <a:r>
                <a:rPr lang="en-US" sz="1200" kern="0" dirty="0" err="1">
                  <a:solidFill>
                    <a:srgbClr val="FFFF00"/>
                  </a:solidFill>
                  <a:latin typeface="Calibri"/>
                </a:rPr>
                <a:t>ger</a:t>
              </a:r>
              <a:r>
                <a:rPr lang="en-US" sz="1200" kern="0" dirty="0">
                  <a:solidFill>
                    <a:srgbClr val="FFFF00"/>
                  </a:solidFill>
                  <a:latin typeface="Calibri"/>
                </a:rPr>
                <a:t> 3-D</a:t>
              </a:r>
              <a:endParaRPr kumimoji="0" lang="en-US" sz="1200" b="0" i="0" u="none" strike="noStrike" kern="0" cap="none" spc="0" normalizeH="0" baseline="0" noProof="0" dirty="0">
                <a:ln>
                  <a:noFill/>
                </a:ln>
                <a:solidFill>
                  <a:srgbClr val="FFFF00"/>
                </a:solidFill>
                <a:effectLst/>
                <a:uLnTx/>
                <a:uFillTx/>
                <a:latin typeface="Calibri"/>
              </a:endParaRPr>
            </a:p>
          </p:txBody>
        </p:sp>
      </p:grpSp>
      <p:grpSp>
        <p:nvGrpSpPr>
          <p:cNvPr id="110" name="Group 109"/>
          <p:cNvGrpSpPr/>
          <p:nvPr/>
        </p:nvGrpSpPr>
        <p:grpSpPr>
          <a:xfrm>
            <a:off x="2133601" y="2050392"/>
            <a:ext cx="1490412" cy="1072142"/>
            <a:chOff x="4999904" y="4353544"/>
            <a:chExt cx="1490412" cy="1072142"/>
          </a:xfrm>
        </p:grpSpPr>
        <p:sp>
          <p:nvSpPr>
            <p:cNvPr id="111" name="TextBox 110"/>
            <p:cNvSpPr txBox="1"/>
            <p:nvPr/>
          </p:nvSpPr>
          <p:spPr>
            <a:xfrm>
              <a:off x="4999904" y="4353544"/>
              <a:ext cx="1490412" cy="738664"/>
            </a:xfrm>
            <a:prstGeom prst="rect">
              <a:avLst/>
            </a:prstGeom>
            <a:solidFill>
              <a:schemeClr val="tx1"/>
            </a:solidFill>
          </p:spPr>
          <p:txBody>
            <a:bodyPr wrap="square" rtlCol="0">
              <a:spAutoFit/>
            </a:bodyPr>
            <a:lstStyle/>
            <a:p>
              <a:r>
                <a:rPr lang="en-US" sz="1400" dirty="0">
                  <a:solidFill>
                    <a:srgbClr val="FF0000"/>
                  </a:solidFill>
                </a:rPr>
                <a:t>Lake Hermitage Marsh Creation Project</a:t>
              </a:r>
            </a:p>
          </p:txBody>
        </p:sp>
        <p:sp>
          <p:nvSpPr>
            <p:cNvPr id="112" name="Oval 111"/>
            <p:cNvSpPr/>
            <p:nvPr/>
          </p:nvSpPr>
          <p:spPr>
            <a:xfrm>
              <a:off x="6109270" y="5139353"/>
              <a:ext cx="325272" cy="286333"/>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p:cNvGrpSpPr/>
          <p:nvPr/>
        </p:nvGrpSpPr>
        <p:grpSpPr>
          <a:xfrm>
            <a:off x="6109270" y="4514435"/>
            <a:ext cx="1248853" cy="971965"/>
            <a:chOff x="6109270" y="4453721"/>
            <a:chExt cx="1248853" cy="971965"/>
          </a:xfrm>
        </p:grpSpPr>
        <p:sp>
          <p:nvSpPr>
            <p:cNvPr id="114" name="TextBox 113"/>
            <p:cNvSpPr txBox="1"/>
            <p:nvPr/>
          </p:nvSpPr>
          <p:spPr>
            <a:xfrm>
              <a:off x="6434542" y="4453721"/>
              <a:ext cx="923581" cy="738664"/>
            </a:xfrm>
            <a:prstGeom prst="rect">
              <a:avLst/>
            </a:prstGeom>
            <a:solidFill>
              <a:schemeClr val="tx1"/>
            </a:solidFill>
          </p:spPr>
          <p:txBody>
            <a:bodyPr wrap="square" rtlCol="0">
              <a:spAutoFit/>
            </a:bodyPr>
            <a:lstStyle/>
            <a:p>
              <a:r>
                <a:rPr lang="en-US" sz="1400" dirty="0">
                  <a:solidFill>
                    <a:srgbClr val="FF0000"/>
                  </a:solidFill>
                </a:rPr>
                <a:t>Empire Pipeline Terminal</a:t>
              </a:r>
            </a:p>
          </p:txBody>
        </p:sp>
        <p:sp>
          <p:nvSpPr>
            <p:cNvPr id="115" name="Oval 114"/>
            <p:cNvSpPr/>
            <p:nvPr/>
          </p:nvSpPr>
          <p:spPr>
            <a:xfrm>
              <a:off x="6109270" y="5139353"/>
              <a:ext cx="325272" cy="286333"/>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4671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3651"/>
          <a:stretch/>
        </p:blipFill>
        <p:spPr bwMode="auto">
          <a:xfrm>
            <a:off x="762000" y="1782967"/>
            <a:ext cx="6422254" cy="4791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6" name="Picture 2" descr="\\Sgymsycifs\Users$\McLindonCD\Documents\Empire Flooding\Flooding on roadway in Venice Louisiana South Plaquemines Parish  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72" y="380999"/>
            <a:ext cx="3629433" cy="2722075"/>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5322732"/>
            <a:ext cx="3200400" cy="124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38200" y="446782"/>
            <a:ext cx="3962400" cy="1077218"/>
          </a:xfrm>
          <a:prstGeom prst="rect">
            <a:avLst/>
          </a:prstGeom>
          <a:noFill/>
        </p:spPr>
        <p:txBody>
          <a:bodyPr wrap="square" rtlCol="0">
            <a:spAutoFit/>
          </a:bodyPr>
          <a:lstStyle/>
          <a:p>
            <a:r>
              <a:rPr lang="en-US" sz="3200" dirty="0">
                <a:solidFill>
                  <a:schemeClr val="accent5">
                    <a:lumMod val="60000"/>
                    <a:lumOff val="40000"/>
                  </a:schemeClr>
                </a:solidFill>
              </a:rPr>
              <a:t>Empire - </a:t>
            </a:r>
            <a:r>
              <a:rPr lang="en-US" sz="3200" dirty="0" err="1">
                <a:solidFill>
                  <a:schemeClr val="accent5">
                    <a:lumMod val="60000"/>
                    <a:lumOff val="40000"/>
                  </a:schemeClr>
                </a:solidFill>
              </a:rPr>
              <a:t>Ostricha</a:t>
            </a:r>
            <a:endParaRPr lang="en-US" sz="3200" dirty="0">
              <a:solidFill>
                <a:schemeClr val="accent5">
                  <a:lumMod val="60000"/>
                  <a:lumOff val="40000"/>
                </a:schemeClr>
              </a:solidFill>
            </a:endParaRPr>
          </a:p>
          <a:p>
            <a:r>
              <a:rPr lang="en-US" sz="3200" dirty="0">
                <a:solidFill>
                  <a:schemeClr val="accent5">
                    <a:lumMod val="60000"/>
                    <a:lumOff val="40000"/>
                  </a:schemeClr>
                </a:solidFill>
              </a:rPr>
              <a:t>Pipeline Terminal</a:t>
            </a:r>
          </a:p>
        </p:txBody>
      </p:sp>
    </p:spTree>
    <p:extLst>
      <p:ext uri="{BB962C8B-B14F-4D97-AF65-F5344CB8AC3E}">
        <p14:creationId xmlns:p14="http://schemas.microsoft.com/office/powerpoint/2010/main" val="15234424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14234"/>
          <a:stretch/>
        </p:blipFill>
        <p:spPr>
          <a:xfrm>
            <a:off x="3904773" y="3444058"/>
            <a:ext cx="4572000" cy="3030027"/>
          </a:xfrm>
          <a:prstGeom prst="rect">
            <a:avLst/>
          </a:prstGeom>
        </p:spPr>
      </p:pic>
      <p:sp>
        <p:nvSpPr>
          <p:cNvPr id="4" name="Freeform 3"/>
          <p:cNvSpPr/>
          <p:nvPr/>
        </p:nvSpPr>
        <p:spPr>
          <a:xfrm>
            <a:off x="6797628" y="5090627"/>
            <a:ext cx="725678" cy="169750"/>
          </a:xfrm>
          <a:custGeom>
            <a:avLst/>
            <a:gdLst>
              <a:gd name="connsiteX0" fmla="*/ 1392195 w 1392195"/>
              <a:gd name="connsiteY0" fmla="*/ 321276 h 321276"/>
              <a:gd name="connsiteX1" fmla="*/ 1392195 w 1392195"/>
              <a:gd name="connsiteY1" fmla="*/ 321276 h 321276"/>
              <a:gd name="connsiteX2" fmla="*/ 856736 w 1392195"/>
              <a:gd name="connsiteY2" fmla="*/ 189470 h 321276"/>
              <a:gd name="connsiteX3" fmla="*/ 716692 w 1392195"/>
              <a:gd name="connsiteY3" fmla="*/ 189470 h 321276"/>
              <a:gd name="connsiteX4" fmla="*/ 469557 w 1392195"/>
              <a:gd name="connsiteY4" fmla="*/ 32951 h 321276"/>
              <a:gd name="connsiteX5" fmla="*/ 0 w 1392195"/>
              <a:gd name="connsiteY5" fmla="*/ 0 h 321276"/>
              <a:gd name="connsiteX0" fmla="*/ 1408670 w 1408670"/>
              <a:gd name="connsiteY0" fmla="*/ 288325 h 288325"/>
              <a:gd name="connsiteX1" fmla="*/ 1408670 w 1408670"/>
              <a:gd name="connsiteY1" fmla="*/ 288325 h 288325"/>
              <a:gd name="connsiteX2" fmla="*/ 873211 w 1408670"/>
              <a:gd name="connsiteY2" fmla="*/ 156519 h 288325"/>
              <a:gd name="connsiteX3" fmla="*/ 733167 w 1408670"/>
              <a:gd name="connsiteY3" fmla="*/ 156519 h 288325"/>
              <a:gd name="connsiteX4" fmla="*/ 486032 w 1408670"/>
              <a:gd name="connsiteY4" fmla="*/ 0 h 288325"/>
              <a:gd name="connsiteX5" fmla="*/ 0 w 1408670"/>
              <a:gd name="connsiteY5" fmla="*/ 0 h 288325"/>
              <a:gd name="connsiteX0" fmla="*/ 1408670 w 1408670"/>
              <a:gd name="connsiteY0" fmla="*/ 329514 h 329514"/>
              <a:gd name="connsiteX1" fmla="*/ 1408670 w 1408670"/>
              <a:gd name="connsiteY1" fmla="*/ 329514 h 329514"/>
              <a:gd name="connsiteX2" fmla="*/ 873211 w 1408670"/>
              <a:gd name="connsiteY2" fmla="*/ 197708 h 329514"/>
              <a:gd name="connsiteX3" fmla="*/ 733167 w 1408670"/>
              <a:gd name="connsiteY3" fmla="*/ 197708 h 329514"/>
              <a:gd name="connsiteX4" fmla="*/ 486032 w 1408670"/>
              <a:gd name="connsiteY4" fmla="*/ 41189 h 329514"/>
              <a:gd name="connsiteX5" fmla="*/ 214184 w 1408670"/>
              <a:gd name="connsiteY5" fmla="*/ 0 h 329514"/>
              <a:gd name="connsiteX6" fmla="*/ 0 w 1408670"/>
              <a:gd name="connsiteY6" fmla="*/ 41189 h 32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670" h="329514">
                <a:moveTo>
                  <a:pt x="1408670" y="329514"/>
                </a:moveTo>
                <a:lnTo>
                  <a:pt x="1408670" y="329514"/>
                </a:lnTo>
                <a:lnTo>
                  <a:pt x="873211" y="197708"/>
                </a:lnTo>
                <a:lnTo>
                  <a:pt x="733167" y="197708"/>
                </a:lnTo>
                <a:lnTo>
                  <a:pt x="486032" y="41189"/>
                </a:lnTo>
                <a:cubicBezTo>
                  <a:pt x="411892" y="38443"/>
                  <a:pt x="288324" y="2746"/>
                  <a:pt x="214184" y="0"/>
                </a:cubicBezTo>
                <a:lnTo>
                  <a:pt x="0" y="41189"/>
                </a:lnTo>
              </a:path>
            </a:pathLst>
          </a:custGeom>
          <a:noFill/>
          <a:ln w="25400" cap="flat" cmpd="sng" algn="ctr">
            <a:solidFill>
              <a:srgbClr val="FF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 name="Freeform 4"/>
          <p:cNvSpPr/>
          <p:nvPr/>
        </p:nvSpPr>
        <p:spPr>
          <a:xfrm>
            <a:off x="4484792" y="5107602"/>
            <a:ext cx="2304348" cy="148531"/>
          </a:xfrm>
          <a:custGeom>
            <a:avLst/>
            <a:gdLst>
              <a:gd name="connsiteX0" fmla="*/ 4473146 w 4473146"/>
              <a:gd name="connsiteY0" fmla="*/ 8238 h 288325"/>
              <a:gd name="connsiteX1" fmla="*/ 3896497 w 4473146"/>
              <a:gd name="connsiteY1" fmla="*/ 90617 h 288325"/>
              <a:gd name="connsiteX2" fmla="*/ 3517557 w 4473146"/>
              <a:gd name="connsiteY2" fmla="*/ 123568 h 288325"/>
              <a:gd name="connsiteX3" fmla="*/ 3039762 w 4473146"/>
              <a:gd name="connsiteY3" fmla="*/ 148282 h 288325"/>
              <a:gd name="connsiteX4" fmla="*/ 2660822 w 4473146"/>
              <a:gd name="connsiteY4" fmla="*/ 41190 h 288325"/>
              <a:gd name="connsiteX5" fmla="*/ 2306595 w 4473146"/>
              <a:gd name="connsiteY5" fmla="*/ 24714 h 288325"/>
              <a:gd name="connsiteX6" fmla="*/ 2026508 w 4473146"/>
              <a:gd name="connsiteY6" fmla="*/ 0 h 288325"/>
              <a:gd name="connsiteX7" fmla="*/ 1812325 w 4473146"/>
              <a:gd name="connsiteY7" fmla="*/ 65903 h 288325"/>
              <a:gd name="connsiteX8" fmla="*/ 1614616 w 4473146"/>
              <a:gd name="connsiteY8" fmla="*/ 131806 h 288325"/>
              <a:gd name="connsiteX9" fmla="*/ 1293341 w 4473146"/>
              <a:gd name="connsiteY9" fmla="*/ 205946 h 288325"/>
              <a:gd name="connsiteX10" fmla="*/ 1120346 w 4473146"/>
              <a:gd name="connsiteY10" fmla="*/ 288325 h 288325"/>
              <a:gd name="connsiteX11" fmla="*/ 832022 w 4473146"/>
              <a:gd name="connsiteY11" fmla="*/ 222422 h 288325"/>
              <a:gd name="connsiteX12" fmla="*/ 527222 w 4473146"/>
              <a:gd name="connsiteY12" fmla="*/ 197709 h 288325"/>
              <a:gd name="connsiteX13" fmla="*/ 0 w 4473146"/>
              <a:gd name="connsiteY13" fmla="*/ 214184 h 28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73146" h="288325">
                <a:moveTo>
                  <a:pt x="4473146" y="8238"/>
                </a:moveTo>
                <a:lnTo>
                  <a:pt x="3896497" y="90617"/>
                </a:lnTo>
                <a:lnTo>
                  <a:pt x="3517557" y="123568"/>
                </a:lnTo>
                <a:lnTo>
                  <a:pt x="3039762" y="148282"/>
                </a:lnTo>
                <a:lnTo>
                  <a:pt x="2660822" y="41190"/>
                </a:lnTo>
                <a:lnTo>
                  <a:pt x="2306595" y="24714"/>
                </a:lnTo>
                <a:lnTo>
                  <a:pt x="2026508" y="0"/>
                </a:lnTo>
                <a:lnTo>
                  <a:pt x="1812325" y="65903"/>
                </a:lnTo>
                <a:lnTo>
                  <a:pt x="1614616" y="131806"/>
                </a:lnTo>
                <a:lnTo>
                  <a:pt x="1293341" y="205946"/>
                </a:lnTo>
                <a:lnTo>
                  <a:pt x="1120346" y="288325"/>
                </a:lnTo>
                <a:lnTo>
                  <a:pt x="832022" y="222422"/>
                </a:lnTo>
                <a:lnTo>
                  <a:pt x="527222" y="197709"/>
                </a:lnTo>
                <a:lnTo>
                  <a:pt x="0" y="214184"/>
                </a:lnTo>
              </a:path>
            </a:pathLst>
          </a:custGeom>
          <a:noFill/>
          <a:ln w="25400" cap="flat" cmpd="sng" algn="ctr">
            <a:solidFill>
              <a:srgbClr val="FFFF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5590407" y="4888378"/>
            <a:ext cx="71340" cy="143973"/>
          </a:xfrm>
          <a:prstGeom prst="rect">
            <a:avLst/>
          </a:prstGeom>
          <a:solidFill>
            <a:sysClr val="window" lastClr="FFFFFF"/>
          </a:solidFill>
        </p:spPr>
        <p:txBody>
          <a:bodyPr wrap="none" lIns="9144" tIns="9144" rIns="9144" bIns="914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a:rPr>
              <a:t>X</a:t>
            </a:r>
          </a:p>
        </p:txBody>
      </p:sp>
      <p:sp>
        <p:nvSpPr>
          <p:cNvPr id="8" name="TextBox 7"/>
          <p:cNvSpPr txBox="1"/>
          <p:nvPr/>
        </p:nvSpPr>
        <p:spPr>
          <a:xfrm>
            <a:off x="5609859" y="6462130"/>
            <a:ext cx="75890" cy="110986"/>
          </a:xfrm>
          <a:prstGeom prst="rect">
            <a:avLst/>
          </a:prstGeom>
          <a:solidFill>
            <a:sysClr val="window" lastClr="FFFFFF"/>
          </a:solidFill>
        </p:spPr>
        <p:txBody>
          <a:bodyPr wrap="none" lIns="9144" tIns="9144" rIns="9144" bIns="914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Calibri"/>
              </a:rPr>
              <a:t>X’</a:t>
            </a:r>
          </a:p>
        </p:txBody>
      </p:sp>
      <p:sp>
        <p:nvSpPr>
          <p:cNvPr id="9" name="TextBox 8"/>
          <p:cNvSpPr txBox="1"/>
          <p:nvPr/>
        </p:nvSpPr>
        <p:spPr>
          <a:xfrm>
            <a:off x="7160467" y="4759293"/>
            <a:ext cx="1221533" cy="156966"/>
          </a:xfrm>
          <a:prstGeom prst="rect">
            <a:avLst/>
          </a:prstGeom>
          <a:solidFill>
            <a:sysClr val="window" lastClr="FFFFFF"/>
          </a:solidFill>
        </p:spPr>
        <p:txBody>
          <a:bodyPr wrap="square" lIns="9144" tIns="9144" rIns="9144" bIns="914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a:rPr>
              <a:t>Empire Pipeline Terminal</a:t>
            </a:r>
          </a:p>
        </p:txBody>
      </p:sp>
      <p:cxnSp>
        <p:nvCxnSpPr>
          <p:cNvPr id="10" name="Straight Arrow Connector 9"/>
          <p:cNvCxnSpPr>
            <a:stCxn id="9" idx="2"/>
          </p:cNvCxnSpPr>
          <p:nvPr/>
        </p:nvCxnSpPr>
        <p:spPr>
          <a:xfrm flipH="1">
            <a:off x="7548938" y="4916259"/>
            <a:ext cx="222296" cy="413497"/>
          </a:xfrm>
          <a:prstGeom prst="straightConnector1">
            <a:avLst/>
          </a:prstGeom>
          <a:noFill/>
          <a:ln w="19050" cap="flat" cmpd="sng" algn="ctr">
            <a:solidFill>
              <a:sysClr val="windowText" lastClr="000000"/>
            </a:solidFill>
            <a:prstDash val="solid"/>
            <a:tailEnd type="arrow"/>
          </a:ln>
          <a:effectLst/>
        </p:spPr>
      </p:cxn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b="32185"/>
          <a:stretch/>
        </p:blipFill>
        <p:spPr>
          <a:xfrm>
            <a:off x="434902" y="512864"/>
            <a:ext cx="5638800" cy="2954868"/>
          </a:xfrm>
          <a:prstGeom prst="rect">
            <a:avLst/>
          </a:prstGeom>
        </p:spPr>
      </p:pic>
      <p:sp>
        <p:nvSpPr>
          <p:cNvPr id="22" name="Freeform 21"/>
          <p:cNvSpPr/>
          <p:nvPr/>
        </p:nvSpPr>
        <p:spPr>
          <a:xfrm>
            <a:off x="627205" y="1897154"/>
            <a:ext cx="4008286" cy="824562"/>
          </a:xfrm>
          <a:custGeom>
            <a:avLst/>
            <a:gdLst>
              <a:gd name="connsiteX0" fmla="*/ 6337425 w 6337425"/>
              <a:gd name="connsiteY0" fmla="*/ 1303699 h 1303699"/>
              <a:gd name="connsiteX1" fmla="*/ 6337425 w 6337425"/>
              <a:gd name="connsiteY1" fmla="*/ 1303699 h 1303699"/>
              <a:gd name="connsiteX2" fmla="*/ 5567881 w 6337425"/>
              <a:gd name="connsiteY2" fmla="*/ 1050202 h 1303699"/>
              <a:gd name="connsiteX3" fmla="*/ 4870764 w 6337425"/>
              <a:gd name="connsiteY3" fmla="*/ 769545 h 1303699"/>
              <a:gd name="connsiteX4" fmla="*/ 4309449 w 6337425"/>
              <a:gd name="connsiteY4" fmla="*/ 398352 h 1303699"/>
              <a:gd name="connsiteX5" fmla="*/ 3892990 w 6337425"/>
              <a:gd name="connsiteY5" fmla="*/ 253497 h 1303699"/>
              <a:gd name="connsiteX6" fmla="*/ 3512744 w 6337425"/>
              <a:gd name="connsiteY6" fmla="*/ 135802 h 1303699"/>
              <a:gd name="connsiteX7" fmla="*/ 3051017 w 6337425"/>
              <a:gd name="connsiteY7" fmla="*/ 36214 h 1303699"/>
              <a:gd name="connsiteX8" fmla="*/ 2525916 w 6337425"/>
              <a:gd name="connsiteY8" fmla="*/ 0 h 1303699"/>
              <a:gd name="connsiteX9" fmla="*/ 1946495 w 6337425"/>
              <a:gd name="connsiteY9" fmla="*/ 27160 h 1303699"/>
              <a:gd name="connsiteX10" fmla="*/ 1593409 w 6337425"/>
              <a:gd name="connsiteY10" fmla="*/ 99588 h 1303699"/>
              <a:gd name="connsiteX11" fmla="*/ 986827 w 6337425"/>
              <a:gd name="connsiteY11" fmla="*/ 172016 h 1303699"/>
              <a:gd name="connsiteX12" fmla="*/ 615635 w 6337425"/>
              <a:gd name="connsiteY12" fmla="*/ 253497 h 1303699"/>
              <a:gd name="connsiteX13" fmla="*/ 0 w 6337425"/>
              <a:gd name="connsiteY13" fmla="*/ 561315 h 1303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37425" h="1303699">
                <a:moveTo>
                  <a:pt x="6337425" y="1303699"/>
                </a:moveTo>
                <a:lnTo>
                  <a:pt x="6337425" y="1303699"/>
                </a:lnTo>
                <a:lnTo>
                  <a:pt x="5567881" y="1050202"/>
                </a:lnTo>
                <a:lnTo>
                  <a:pt x="4870764" y="769545"/>
                </a:lnTo>
                <a:lnTo>
                  <a:pt x="4309449" y="398352"/>
                </a:lnTo>
                <a:lnTo>
                  <a:pt x="3892990" y="253497"/>
                </a:lnTo>
                <a:lnTo>
                  <a:pt x="3512744" y="135802"/>
                </a:lnTo>
                <a:lnTo>
                  <a:pt x="3051017" y="36214"/>
                </a:lnTo>
                <a:lnTo>
                  <a:pt x="2525916" y="0"/>
                </a:lnTo>
                <a:lnTo>
                  <a:pt x="1946495" y="27160"/>
                </a:lnTo>
                <a:lnTo>
                  <a:pt x="1593409" y="99588"/>
                </a:lnTo>
                <a:lnTo>
                  <a:pt x="986827" y="172016"/>
                </a:lnTo>
                <a:lnTo>
                  <a:pt x="615635" y="253497"/>
                </a:lnTo>
                <a:lnTo>
                  <a:pt x="0" y="561315"/>
                </a:lnTo>
              </a:path>
            </a:pathLst>
          </a:custGeom>
          <a:noFill/>
          <a:ln w="25400" cap="flat" cmpd="sng" algn="ctr">
            <a:solidFill>
              <a:srgbClr val="FFFF00"/>
            </a:solidFill>
            <a:prstDash val="sysDash"/>
          </a:ln>
          <a:effectLst/>
        </p:spPr>
        <p:txBody>
          <a:bodyPr rtlCol="0" anchor="ctr"/>
          <a:lstStyle/>
          <a:p>
            <a:pPr algn="ctr"/>
            <a:endParaRPr lang="en-US" kern="0">
              <a:solidFill>
                <a:prstClr val="white"/>
              </a:solidFill>
              <a:latin typeface="Calibri"/>
            </a:endParaRPr>
          </a:p>
        </p:txBody>
      </p:sp>
      <p:sp>
        <p:nvSpPr>
          <p:cNvPr id="25" name="TextBox 24"/>
          <p:cNvSpPr txBox="1"/>
          <p:nvPr/>
        </p:nvSpPr>
        <p:spPr>
          <a:xfrm>
            <a:off x="3905513" y="1940100"/>
            <a:ext cx="1701620" cy="295466"/>
          </a:xfrm>
          <a:prstGeom prst="rect">
            <a:avLst/>
          </a:prstGeom>
          <a:solidFill>
            <a:sysClr val="window" lastClr="FFFFFF"/>
          </a:solidFill>
        </p:spPr>
        <p:txBody>
          <a:bodyPr wrap="none" lIns="9144" tIns="9144" rIns="9144" bIns="914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a:rPr>
              <a:t>Magnolia  site for the proposed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a:rPr>
              <a:t>Lower </a:t>
            </a:r>
            <a:r>
              <a:rPr kumimoji="0" lang="en-US" sz="900" b="0" i="0" u="none" strike="noStrike" kern="0" cap="none" spc="0" normalizeH="0" baseline="0" noProof="0" dirty="0" err="1">
                <a:ln>
                  <a:noFill/>
                </a:ln>
                <a:solidFill>
                  <a:prstClr val="black"/>
                </a:solidFill>
                <a:effectLst/>
                <a:uLnTx/>
                <a:uFillTx/>
                <a:latin typeface="Calibri"/>
              </a:rPr>
              <a:t>Barataria</a:t>
            </a:r>
            <a:r>
              <a:rPr kumimoji="0" lang="en-US" sz="900" b="0" i="0" u="none" strike="noStrike" kern="0" cap="none" spc="0" normalizeH="0" baseline="0" noProof="0" dirty="0">
                <a:ln>
                  <a:noFill/>
                </a:ln>
                <a:solidFill>
                  <a:prstClr val="black"/>
                </a:solidFill>
                <a:effectLst/>
                <a:uLnTx/>
                <a:uFillTx/>
                <a:latin typeface="Calibri"/>
              </a:rPr>
              <a:t> Sediment Diversion</a:t>
            </a:r>
          </a:p>
        </p:txBody>
      </p:sp>
      <p:sp>
        <p:nvSpPr>
          <p:cNvPr id="26" name="TextBox 25"/>
          <p:cNvSpPr txBox="1"/>
          <p:nvPr/>
        </p:nvSpPr>
        <p:spPr>
          <a:xfrm>
            <a:off x="839702" y="2600043"/>
            <a:ext cx="1861920" cy="156966"/>
          </a:xfrm>
          <a:prstGeom prst="rect">
            <a:avLst/>
          </a:prstGeom>
          <a:solidFill>
            <a:sysClr val="window" lastClr="FFFFFF"/>
          </a:solidFill>
        </p:spPr>
        <p:txBody>
          <a:bodyPr wrap="none" lIns="9144" tIns="9144" rIns="9144" bIns="914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a:rPr>
              <a:t>Lake Hermitage Marsh Creation Project</a:t>
            </a:r>
          </a:p>
        </p:txBody>
      </p:sp>
      <p:cxnSp>
        <p:nvCxnSpPr>
          <p:cNvPr id="27" name="Straight Arrow Connector 26"/>
          <p:cNvCxnSpPr>
            <a:stCxn id="26" idx="0"/>
          </p:cNvCxnSpPr>
          <p:nvPr/>
        </p:nvCxnSpPr>
        <p:spPr>
          <a:xfrm flipV="1">
            <a:off x="1770662" y="2074848"/>
            <a:ext cx="485261" cy="525195"/>
          </a:xfrm>
          <a:prstGeom prst="straightConnector1">
            <a:avLst/>
          </a:prstGeom>
          <a:noFill/>
          <a:ln w="19050" cap="flat" cmpd="sng" algn="ctr">
            <a:solidFill>
              <a:sysClr val="windowText" lastClr="000000"/>
            </a:solidFill>
            <a:prstDash val="solid"/>
            <a:tailEnd type="arrow"/>
          </a:ln>
          <a:effectLst/>
        </p:spPr>
      </p:cxnSp>
      <p:sp>
        <p:nvSpPr>
          <p:cNvPr id="30" name="Freeform 29"/>
          <p:cNvSpPr/>
          <p:nvPr/>
        </p:nvSpPr>
        <p:spPr>
          <a:xfrm>
            <a:off x="3227565" y="2097512"/>
            <a:ext cx="1415456" cy="627934"/>
          </a:xfrm>
          <a:custGeom>
            <a:avLst/>
            <a:gdLst>
              <a:gd name="connsiteX0" fmla="*/ 1429304 w 1429304"/>
              <a:gd name="connsiteY0" fmla="*/ 639193 h 639193"/>
              <a:gd name="connsiteX1" fmla="*/ 1429304 w 1429304"/>
              <a:gd name="connsiteY1" fmla="*/ 639193 h 639193"/>
              <a:gd name="connsiteX2" fmla="*/ 1162974 w 1429304"/>
              <a:gd name="connsiteY2" fmla="*/ 550416 h 639193"/>
              <a:gd name="connsiteX3" fmla="*/ 914400 w 1429304"/>
              <a:gd name="connsiteY3" fmla="*/ 470517 h 639193"/>
              <a:gd name="connsiteX4" fmla="*/ 701335 w 1429304"/>
              <a:gd name="connsiteY4" fmla="*/ 390618 h 639193"/>
              <a:gd name="connsiteX5" fmla="*/ 443883 w 1429304"/>
              <a:gd name="connsiteY5" fmla="*/ 257453 h 639193"/>
              <a:gd name="connsiteX6" fmla="*/ 213064 w 1429304"/>
              <a:gd name="connsiteY6" fmla="*/ 97655 h 639193"/>
              <a:gd name="connsiteX7" fmla="*/ 0 w 1429304"/>
              <a:gd name="connsiteY7" fmla="*/ 0 h 639193"/>
              <a:gd name="connsiteX0" fmla="*/ 1429304 w 1429304"/>
              <a:gd name="connsiteY0" fmla="*/ 639193 h 639193"/>
              <a:gd name="connsiteX1" fmla="*/ 1429304 w 1429304"/>
              <a:gd name="connsiteY1" fmla="*/ 639193 h 639193"/>
              <a:gd name="connsiteX2" fmla="*/ 1162974 w 1429304"/>
              <a:gd name="connsiteY2" fmla="*/ 550416 h 639193"/>
              <a:gd name="connsiteX3" fmla="*/ 914400 w 1429304"/>
              <a:gd name="connsiteY3" fmla="*/ 470517 h 639193"/>
              <a:gd name="connsiteX4" fmla="*/ 701335 w 1429304"/>
              <a:gd name="connsiteY4" fmla="*/ 390618 h 639193"/>
              <a:gd name="connsiteX5" fmla="*/ 399494 w 1429304"/>
              <a:gd name="connsiteY5" fmla="*/ 257453 h 639193"/>
              <a:gd name="connsiteX6" fmla="*/ 213064 w 1429304"/>
              <a:gd name="connsiteY6" fmla="*/ 97655 h 639193"/>
              <a:gd name="connsiteX7" fmla="*/ 0 w 1429304"/>
              <a:gd name="connsiteY7" fmla="*/ 0 h 639193"/>
              <a:gd name="connsiteX0" fmla="*/ 1429304 w 1429304"/>
              <a:gd name="connsiteY0" fmla="*/ 639193 h 639193"/>
              <a:gd name="connsiteX1" fmla="*/ 1429304 w 1429304"/>
              <a:gd name="connsiteY1" fmla="*/ 639193 h 639193"/>
              <a:gd name="connsiteX2" fmla="*/ 1162974 w 1429304"/>
              <a:gd name="connsiteY2" fmla="*/ 550416 h 639193"/>
              <a:gd name="connsiteX3" fmla="*/ 914400 w 1429304"/>
              <a:gd name="connsiteY3" fmla="*/ 470517 h 639193"/>
              <a:gd name="connsiteX4" fmla="*/ 701335 w 1429304"/>
              <a:gd name="connsiteY4" fmla="*/ 390618 h 639193"/>
              <a:gd name="connsiteX5" fmla="*/ 399494 w 1429304"/>
              <a:gd name="connsiteY5" fmla="*/ 257453 h 639193"/>
              <a:gd name="connsiteX6" fmla="*/ 177554 w 1429304"/>
              <a:gd name="connsiteY6" fmla="*/ 115410 h 639193"/>
              <a:gd name="connsiteX7" fmla="*/ 0 w 1429304"/>
              <a:gd name="connsiteY7" fmla="*/ 0 h 639193"/>
              <a:gd name="connsiteX0" fmla="*/ 1455937 w 1455937"/>
              <a:gd name="connsiteY0" fmla="*/ 630315 h 630315"/>
              <a:gd name="connsiteX1" fmla="*/ 1455937 w 1455937"/>
              <a:gd name="connsiteY1" fmla="*/ 630315 h 630315"/>
              <a:gd name="connsiteX2" fmla="*/ 1189607 w 1455937"/>
              <a:gd name="connsiteY2" fmla="*/ 541538 h 630315"/>
              <a:gd name="connsiteX3" fmla="*/ 941033 w 1455937"/>
              <a:gd name="connsiteY3" fmla="*/ 461639 h 630315"/>
              <a:gd name="connsiteX4" fmla="*/ 727968 w 1455937"/>
              <a:gd name="connsiteY4" fmla="*/ 381740 h 630315"/>
              <a:gd name="connsiteX5" fmla="*/ 426127 w 1455937"/>
              <a:gd name="connsiteY5" fmla="*/ 248575 h 630315"/>
              <a:gd name="connsiteX6" fmla="*/ 204187 w 1455937"/>
              <a:gd name="connsiteY6" fmla="*/ 106532 h 630315"/>
              <a:gd name="connsiteX7" fmla="*/ 0 w 1455937"/>
              <a:gd name="connsiteY7" fmla="*/ 0 h 630315"/>
              <a:gd name="connsiteX0" fmla="*/ 1455937 w 1455937"/>
              <a:gd name="connsiteY0" fmla="*/ 630315 h 630315"/>
              <a:gd name="connsiteX1" fmla="*/ 1455937 w 1455937"/>
              <a:gd name="connsiteY1" fmla="*/ 630315 h 630315"/>
              <a:gd name="connsiteX2" fmla="*/ 1189607 w 1455937"/>
              <a:gd name="connsiteY2" fmla="*/ 541538 h 630315"/>
              <a:gd name="connsiteX3" fmla="*/ 941033 w 1455937"/>
              <a:gd name="connsiteY3" fmla="*/ 461639 h 630315"/>
              <a:gd name="connsiteX4" fmla="*/ 727968 w 1455937"/>
              <a:gd name="connsiteY4" fmla="*/ 381740 h 630315"/>
              <a:gd name="connsiteX5" fmla="*/ 426127 w 1455937"/>
              <a:gd name="connsiteY5" fmla="*/ 248575 h 630315"/>
              <a:gd name="connsiteX6" fmla="*/ 248575 w 1455937"/>
              <a:gd name="connsiteY6" fmla="*/ 115410 h 630315"/>
              <a:gd name="connsiteX7" fmla="*/ 0 w 1455937"/>
              <a:gd name="connsiteY7" fmla="*/ 0 h 630315"/>
              <a:gd name="connsiteX0" fmla="*/ 1455937 w 1455937"/>
              <a:gd name="connsiteY0" fmla="*/ 630315 h 630315"/>
              <a:gd name="connsiteX1" fmla="*/ 1455937 w 1455937"/>
              <a:gd name="connsiteY1" fmla="*/ 630315 h 630315"/>
              <a:gd name="connsiteX2" fmla="*/ 1189607 w 1455937"/>
              <a:gd name="connsiteY2" fmla="*/ 541538 h 630315"/>
              <a:gd name="connsiteX3" fmla="*/ 941033 w 1455937"/>
              <a:gd name="connsiteY3" fmla="*/ 461639 h 630315"/>
              <a:gd name="connsiteX4" fmla="*/ 727968 w 1455937"/>
              <a:gd name="connsiteY4" fmla="*/ 381740 h 630315"/>
              <a:gd name="connsiteX5" fmla="*/ 449940 w 1455937"/>
              <a:gd name="connsiteY5" fmla="*/ 243812 h 630315"/>
              <a:gd name="connsiteX6" fmla="*/ 248575 w 1455937"/>
              <a:gd name="connsiteY6" fmla="*/ 115410 h 630315"/>
              <a:gd name="connsiteX7" fmla="*/ 0 w 1455937"/>
              <a:gd name="connsiteY7" fmla="*/ 0 h 630315"/>
              <a:gd name="connsiteX0" fmla="*/ 1455937 w 1455937"/>
              <a:gd name="connsiteY0" fmla="*/ 630315 h 630315"/>
              <a:gd name="connsiteX1" fmla="*/ 1455937 w 1455937"/>
              <a:gd name="connsiteY1" fmla="*/ 630315 h 630315"/>
              <a:gd name="connsiteX2" fmla="*/ 1189607 w 1455937"/>
              <a:gd name="connsiteY2" fmla="*/ 541538 h 630315"/>
              <a:gd name="connsiteX3" fmla="*/ 941033 w 1455937"/>
              <a:gd name="connsiteY3" fmla="*/ 461639 h 630315"/>
              <a:gd name="connsiteX4" fmla="*/ 756543 w 1455937"/>
              <a:gd name="connsiteY4" fmla="*/ 379359 h 630315"/>
              <a:gd name="connsiteX5" fmla="*/ 449940 w 1455937"/>
              <a:gd name="connsiteY5" fmla="*/ 243812 h 630315"/>
              <a:gd name="connsiteX6" fmla="*/ 248575 w 1455937"/>
              <a:gd name="connsiteY6" fmla="*/ 115410 h 630315"/>
              <a:gd name="connsiteX7" fmla="*/ 0 w 1455937"/>
              <a:gd name="connsiteY7" fmla="*/ 0 h 630315"/>
              <a:gd name="connsiteX0" fmla="*/ 1455937 w 1455937"/>
              <a:gd name="connsiteY0" fmla="*/ 630315 h 630315"/>
              <a:gd name="connsiteX1" fmla="*/ 1455937 w 1455937"/>
              <a:gd name="connsiteY1" fmla="*/ 630315 h 630315"/>
              <a:gd name="connsiteX2" fmla="*/ 1189607 w 1455937"/>
              <a:gd name="connsiteY2" fmla="*/ 541538 h 630315"/>
              <a:gd name="connsiteX3" fmla="*/ 952939 w 1455937"/>
              <a:gd name="connsiteY3" fmla="*/ 459257 h 630315"/>
              <a:gd name="connsiteX4" fmla="*/ 756543 w 1455937"/>
              <a:gd name="connsiteY4" fmla="*/ 379359 h 630315"/>
              <a:gd name="connsiteX5" fmla="*/ 449940 w 1455937"/>
              <a:gd name="connsiteY5" fmla="*/ 243812 h 630315"/>
              <a:gd name="connsiteX6" fmla="*/ 248575 w 1455937"/>
              <a:gd name="connsiteY6" fmla="*/ 115410 h 630315"/>
              <a:gd name="connsiteX7" fmla="*/ 0 w 1455937"/>
              <a:gd name="connsiteY7" fmla="*/ 0 h 630315"/>
              <a:gd name="connsiteX0" fmla="*/ 1455937 w 1455937"/>
              <a:gd name="connsiteY0" fmla="*/ 630315 h 630315"/>
              <a:gd name="connsiteX1" fmla="*/ 1455937 w 1455937"/>
              <a:gd name="connsiteY1" fmla="*/ 630315 h 630315"/>
              <a:gd name="connsiteX2" fmla="*/ 1189607 w 1455937"/>
              <a:gd name="connsiteY2" fmla="*/ 541538 h 630315"/>
              <a:gd name="connsiteX3" fmla="*/ 952939 w 1455937"/>
              <a:gd name="connsiteY3" fmla="*/ 459257 h 630315"/>
              <a:gd name="connsiteX4" fmla="*/ 756543 w 1455937"/>
              <a:gd name="connsiteY4" fmla="*/ 379359 h 630315"/>
              <a:gd name="connsiteX5" fmla="*/ 449940 w 1455937"/>
              <a:gd name="connsiteY5" fmla="*/ 243812 h 630315"/>
              <a:gd name="connsiteX6" fmla="*/ 258100 w 1455937"/>
              <a:gd name="connsiteY6" fmla="*/ 113029 h 630315"/>
              <a:gd name="connsiteX7" fmla="*/ 0 w 1455937"/>
              <a:gd name="connsiteY7" fmla="*/ 0 h 630315"/>
              <a:gd name="connsiteX0" fmla="*/ 1415456 w 1415456"/>
              <a:gd name="connsiteY0" fmla="*/ 627934 h 627934"/>
              <a:gd name="connsiteX1" fmla="*/ 1415456 w 1415456"/>
              <a:gd name="connsiteY1" fmla="*/ 627934 h 627934"/>
              <a:gd name="connsiteX2" fmla="*/ 1149126 w 1415456"/>
              <a:gd name="connsiteY2" fmla="*/ 539157 h 627934"/>
              <a:gd name="connsiteX3" fmla="*/ 912458 w 1415456"/>
              <a:gd name="connsiteY3" fmla="*/ 456876 h 627934"/>
              <a:gd name="connsiteX4" fmla="*/ 716062 w 1415456"/>
              <a:gd name="connsiteY4" fmla="*/ 376978 h 627934"/>
              <a:gd name="connsiteX5" fmla="*/ 409459 w 1415456"/>
              <a:gd name="connsiteY5" fmla="*/ 241431 h 627934"/>
              <a:gd name="connsiteX6" fmla="*/ 217619 w 1415456"/>
              <a:gd name="connsiteY6" fmla="*/ 110648 h 627934"/>
              <a:gd name="connsiteX7" fmla="*/ 0 w 1415456"/>
              <a:gd name="connsiteY7" fmla="*/ 0 h 627934"/>
              <a:gd name="connsiteX0" fmla="*/ 1415456 w 1415456"/>
              <a:gd name="connsiteY0" fmla="*/ 627934 h 627934"/>
              <a:gd name="connsiteX1" fmla="*/ 1415456 w 1415456"/>
              <a:gd name="connsiteY1" fmla="*/ 627934 h 627934"/>
              <a:gd name="connsiteX2" fmla="*/ 1149126 w 1415456"/>
              <a:gd name="connsiteY2" fmla="*/ 539157 h 627934"/>
              <a:gd name="connsiteX3" fmla="*/ 912458 w 1415456"/>
              <a:gd name="connsiteY3" fmla="*/ 456876 h 627934"/>
              <a:gd name="connsiteX4" fmla="*/ 716062 w 1415456"/>
              <a:gd name="connsiteY4" fmla="*/ 376978 h 627934"/>
              <a:gd name="connsiteX5" fmla="*/ 409459 w 1415456"/>
              <a:gd name="connsiteY5" fmla="*/ 241431 h 627934"/>
              <a:gd name="connsiteX6" fmla="*/ 217619 w 1415456"/>
              <a:gd name="connsiteY6" fmla="*/ 110648 h 627934"/>
              <a:gd name="connsiteX7" fmla="*/ 137141 w 1415456"/>
              <a:gd name="connsiteY7" fmla="*/ 57519 h 627934"/>
              <a:gd name="connsiteX8" fmla="*/ 0 w 1415456"/>
              <a:gd name="connsiteY8" fmla="*/ 0 h 627934"/>
              <a:gd name="connsiteX0" fmla="*/ 1415456 w 1415456"/>
              <a:gd name="connsiteY0" fmla="*/ 627934 h 627934"/>
              <a:gd name="connsiteX1" fmla="*/ 1415456 w 1415456"/>
              <a:gd name="connsiteY1" fmla="*/ 627934 h 627934"/>
              <a:gd name="connsiteX2" fmla="*/ 1149126 w 1415456"/>
              <a:gd name="connsiteY2" fmla="*/ 539157 h 627934"/>
              <a:gd name="connsiteX3" fmla="*/ 912458 w 1415456"/>
              <a:gd name="connsiteY3" fmla="*/ 456876 h 627934"/>
              <a:gd name="connsiteX4" fmla="*/ 716062 w 1415456"/>
              <a:gd name="connsiteY4" fmla="*/ 376978 h 627934"/>
              <a:gd name="connsiteX5" fmla="*/ 556241 w 1415456"/>
              <a:gd name="connsiteY5" fmla="*/ 314694 h 627934"/>
              <a:gd name="connsiteX6" fmla="*/ 409459 w 1415456"/>
              <a:gd name="connsiteY6" fmla="*/ 241431 h 627934"/>
              <a:gd name="connsiteX7" fmla="*/ 217619 w 1415456"/>
              <a:gd name="connsiteY7" fmla="*/ 110648 h 627934"/>
              <a:gd name="connsiteX8" fmla="*/ 137141 w 1415456"/>
              <a:gd name="connsiteY8" fmla="*/ 57519 h 627934"/>
              <a:gd name="connsiteX9" fmla="*/ 0 w 1415456"/>
              <a:gd name="connsiteY9" fmla="*/ 0 h 627934"/>
              <a:gd name="connsiteX0" fmla="*/ 1415456 w 1415456"/>
              <a:gd name="connsiteY0" fmla="*/ 627934 h 627934"/>
              <a:gd name="connsiteX1" fmla="*/ 1415456 w 1415456"/>
              <a:gd name="connsiteY1" fmla="*/ 627934 h 627934"/>
              <a:gd name="connsiteX2" fmla="*/ 1149126 w 1415456"/>
              <a:gd name="connsiteY2" fmla="*/ 539157 h 627934"/>
              <a:gd name="connsiteX3" fmla="*/ 912458 w 1415456"/>
              <a:gd name="connsiteY3" fmla="*/ 456876 h 627934"/>
              <a:gd name="connsiteX4" fmla="*/ 727968 w 1415456"/>
              <a:gd name="connsiteY4" fmla="*/ 391265 h 627934"/>
              <a:gd name="connsiteX5" fmla="*/ 556241 w 1415456"/>
              <a:gd name="connsiteY5" fmla="*/ 314694 h 627934"/>
              <a:gd name="connsiteX6" fmla="*/ 409459 w 1415456"/>
              <a:gd name="connsiteY6" fmla="*/ 241431 h 627934"/>
              <a:gd name="connsiteX7" fmla="*/ 217619 w 1415456"/>
              <a:gd name="connsiteY7" fmla="*/ 110648 h 627934"/>
              <a:gd name="connsiteX8" fmla="*/ 137141 w 1415456"/>
              <a:gd name="connsiteY8" fmla="*/ 57519 h 627934"/>
              <a:gd name="connsiteX9" fmla="*/ 0 w 1415456"/>
              <a:gd name="connsiteY9" fmla="*/ 0 h 627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5456" h="627934">
                <a:moveTo>
                  <a:pt x="1415456" y="627934"/>
                </a:moveTo>
                <a:lnTo>
                  <a:pt x="1415456" y="627934"/>
                </a:lnTo>
                <a:lnTo>
                  <a:pt x="1149126" y="539157"/>
                </a:lnTo>
                <a:lnTo>
                  <a:pt x="912458" y="456876"/>
                </a:lnTo>
                <a:lnTo>
                  <a:pt x="727968" y="391265"/>
                </a:lnTo>
                <a:cubicBezTo>
                  <a:pt x="674694" y="366535"/>
                  <a:pt x="609515" y="339424"/>
                  <a:pt x="556241" y="314694"/>
                </a:cubicBezTo>
                <a:lnTo>
                  <a:pt x="409459" y="241431"/>
                </a:lnTo>
                <a:lnTo>
                  <a:pt x="217619" y="110648"/>
                </a:lnTo>
                <a:cubicBezTo>
                  <a:pt x="190793" y="97701"/>
                  <a:pt x="163967" y="70466"/>
                  <a:pt x="137141" y="57519"/>
                </a:cubicBezTo>
                <a:lnTo>
                  <a:pt x="0" y="0"/>
                </a:lnTo>
              </a:path>
            </a:pathLst>
          </a:custGeom>
          <a:noFill/>
          <a:ln w="25400" cap="flat" cmpd="sng" algn="ctr">
            <a:solidFill>
              <a:srgbClr val="FFFF00"/>
            </a:solidFill>
            <a:prstDash val="solid"/>
          </a:ln>
          <a:effectLst/>
        </p:spPr>
        <p:txBody>
          <a:bodyPr rtlCol="0" anchor="ctr"/>
          <a:lstStyle/>
          <a:p>
            <a:pPr algn="ctr"/>
            <a:endParaRPr lang="en-US"/>
          </a:p>
        </p:txBody>
      </p:sp>
      <p:sp>
        <p:nvSpPr>
          <p:cNvPr id="24" name="Freeform 23"/>
          <p:cNvSpPr/>
          <p:nvPr/>
        </p:nvSpPr>
        <p:spPr>
          <a:xfrm>
            <a:off x="3488003" y="2074848"/>
            <a:ext cx="272345" cy="202616"/>
          </a:xfrm>
          <a:custGeom>
            <a:avLst/>
            <a:gdLst>
              <a:gd name="connsiteX0" fmla="*/ 411892 w 411892"/>
              <a:gd name="connsiteY0" fmla="*/ 24714 h 345990"/>
              <a:gd name="connsiteX1" fmla="*/ 329514 w 411892"/>
              <a:gd name="connsiteY1" fmla="*/ 98854 h 345990"/>
              <a:gd name="connsiteX2" fmla="*/ 238898 w 411892"/>
              <a:gd name="connsiteY2" fmla="*/ 189471 h 345990"/>
              <a:gd name="connsiteX3" fmla="*/ 148281 w 411892"/>
              <a:gd name="connsiteY3" fmla="*/ 189471 h 345990"/>
              <a:gd name="connsiteX4" fmla="*/ 57665 w 411892"/>
              <a:gd name="connsiteY4" fmla="*/ 345990 h 345990"/>
              <a:gd name="connsiteX5" fmla="*/ 0 w 411892"/>
              <a:gd name="connsiteY5" fmla="*/ 313038 h 345990"/>
              <a:gd name="connsiteX6" fmla="*/ 107092 w 411892"/>
              <a:gd name="connsiteY6" fmla="*/ 164757 h 345990"/>
              <a:gd name="connsiteX7" fmla="*/ 222422 w 411892"/>
              <a:gd name="connsiteY7" fmla="*/ 98854 h 345990"/>
              <a:gd name="connsiteX8" fmla="*/ 362465 w 411892"/>
              <a:gd name="connsiteY8" fmla="*/ 0 h 345990"/>
              <a:gd name="connsiteX9" fmla="*/ 411892 w 411892"/>
              <a:gd name="connsiteY9" fmla="*/ 24714 h 345990"/>
              <a:gd name="connsiteX0" fmla="*/ 411892 w 411892"/>
              <a:gd name="connsiteY0" fmla="*/ 29477 h 350753"/>
              <a:gd name="connsiteX1" fmla="*/ 329514 w 411892"/>
              <a:gd name="connsiteY1" fmla="*/ 103617 h 350753"/>
              <a:gd name="connsiteX2" fmla="*/ 238898 w 411892"/>
              <a:gd name="connsiteY2" fmla="*/ 194234 h 350753"/>
              <a:gd name="connsiteX3" fmla="*/ 148281 w 411892"/>
              <a:gd name="connsiteY3" fmla="*/ 194234 h 350753"/>
              <a:gd name="connsiteX4" fmla="*/ 57665 w 411892"/>
              <a:gd name="connsiteY4" fmla="*/ 350753 h 350753"/>
              <a:gd name="connsiteX5" fmla="*/ 0 w 411892"/>
              <a:gd name="connsiteY5" fmla="*/ 317801 h 350753"/>
              <a:gd name="connsiteX6" fmla="*/ 107092 w 411892"/>
              <a:gd name="connsiteY6" fmla="*/ 169520 h 350753"/>
              <a:gd name="connsiteX7" fmla="*/ 222422 w 411892"/>
              <a:gd name="connsiteY7" fmla="*/ 103617 h 350753"/>
              <a:gd name="connsiteX8" fmla="*/ 383896 w 411892"/>
              <a:gd name="connsiteY8" fmla="*/ 0 h 350753"/>
              <a:gd name="connsiteX9" fmla="*/ 411892 w 411892"/>
              <a:gd name="connsiteY9" fmla="*/ 29477 h 350753"/>
              <a:gd name="connsiteX0" fmla="*/ 411892 w 411892"/>
              <a:gd name="connsiteY0" fmla="*/ 29477 h 350753"/>
              <a:gd name="connsiteX1" fmla="*/ 329514 w 411892"/>
              <a:gd name="connsiteY1" fmla="*/ 103617 h 350753"/>
              <a:gd name="connsiteX2" fmla="*/ 238898 w 411892"/>
              <a:gd name="connsiteY2" fmla="*/ 194234 h 350753"/>
              <a:gd name="connsiteX3" fmla="*/ 148281 w 411892"/>
              <a:gd name="connsiteY3" fmla="*/ 194234 h 350753"/>
              <a:gd name="connsiteX4" fmla="*/ 57665 w 411892"/>
              <a:gd name="connsiteY4" fmla="*/ 350753 h 350753"/>
              <a:gd name="connsiteX5" fmla="*/ 0 w 411892"/>
              <a:gd name="connsiteY5" fmla="*/ 317801 h 350753"/>
              <a:gd name="connsiteX6" fmla="*/ 107092 w 411892"/>
              <a:gd name="connsiteY6" fmla="*/ 169520 h 350753"/>
              <a:gd name="connsiteX7" fmla="*/ 222422 w 411892"/>
              <a:gd name="connsiteY7" fmla="*/ 103617 h 350753"/>
              <a:gd name="connsiteX8" fmla="*/ 250997 w 411892"/>
              <a:gd name="connsiteY8" fmla="*/ 68865 h 350753"/>
              <a:gd name="connsiteX9" fmla="*/ 383896 w 411892"/>
              <a:gd name="connsiteY9" fmla="*/ 0 h 350753"/>
              <a:gd name="connsiteX10" fmla="*/ 411892 w 411892"/>
              <a:gd name="connsiteY10" fmla="*/ 29477 h 350753"/>
              <a:gd name="connsiteX0" fmla="*/ 411892 w 411892"/>
              <a:gd name="connsiteY0" fmla="*/ 29477 h 350753"/>
              <a:gd name="connsiteX1" fmla="*/ 329514 w 411892"/>
              <a:gd name="connsiteY1" fmla="*/ 103617 h 350753"/>
              <a:gd name="connsiteX2" fmla="*/ 238898 w 411892"/>
              <a:gd name="connsiteY2" fmla="*/ 194234 h 350753"/>
              <a:gd name="connsiteX3" fmla="*/ 148281 w 411892"/>
              <a:gd name="connsiteY3" fmla="*/ 194234 h 350753"/>
              <a:gd name="connsiteX4" fmla="*/ 57665 w 411892"/>
              <a:gd name="connsiteY4" fmla="*/ 350753 h 350753"/>
              <a:gd name="connsiteX5" fmla="*/ 0 w 411892"/>
              <a:gd name="connsiteY5" fmla="*/ 317801 h 350753"/>
              <a:gd name="connsiteX6" fmla="*/ 107092 w 411892"/>
              <a:gd name="connsiteY6" fmla="*/ 169520 h 350753"/>
              <a:gd name="connsiteX7" fmla="*/ 205754 w 411892"/>
              <a:gd name="connsiteY7" fmla="*/ 98855 h 350753"/>
              <a:gd name="connsiteX8" fmla="*/ 250997 w 411892"/>
              <a:gd name="connsiteY8" fmla="*/ 68865 h 350753"/>
              <a:gd name="connsiteX9" fmla="*/ 383896 w 411892"/>
              <a:gd name="connsiteY9" fmla="*/ 0 h 350753"/>
              <a:gd name="connsiteX10" fmla="*/ 411892 w 411892"/>
              <a:gd name="connsiteY10" fmla="*/ 29477 h 350753"/>
              <a:gd name="connsiteX0" fmla="*/ 411892 w 411892"/>
              <a:gd name="connsiteY0" fmla="*/ 29477 h 350753"/>
              <a:gd name="connsiteX1" fmla="*/ 329514 w 411892"/>
              <a:gd name="connsiteY1" fmla="*/ 103617 h 350753"/>
              <a:gd name="connsiteX2" fmla="*/ 238898 w 411892"/>
              <a:gd name="connsiteY2" fmla="*/ 194234 h 350753"/>
              <a:gd name="connsiteX3" fmla="*/ 179238 w 411892"/>
              <a:gd name="connsiteY3" fmla="*/ 196616 h 350753"/>
              <a:gd name="connsiteX4" fmla="*/ 57665 w 411892"/>
              <a:gd name="connsiteY4" fmla="*/ 350753 h 350753"/>
              <a:gd name="connsiteX5" fmla="*/ 0 w 411892"/>
              <a:gd name="connsiteY5" fmla="*/ 317801 h 350753"/>
              <a:gd name="connsiteX6" fmla="*/ 107092 w 411892"/>
              <a:gd name="connsiteY6" fmla="*/ 169520 h 350753"/>
              <a:gd name="connsiteX7" fmla="*/ 205754 w 411892"/>
              <a:gd name="connsiteY7" fmla="*/ 98855 h 350753"/>
              <a:gd name="connsiteX8" fmla="*/ 250997 w 411892"/>
              <a:gd name="connsiteY8" fmla="*/ 68865 h 350753"/>
              <a:gd name="connsiteX9" fmla="*/ 383896 w 411892"/>
              <a:gd name="connsiteY9" fmla="*/ 0 h 350753"/>
              <a:gd name="connsiteX10" fmla="*/ 411892 w 411892"/>
              <a:gd name="connsiteY10" fmla="*/ 29477 h 350753"/>
              <a:gd name="connsiteX0" fmla="*/ 411892 w 411892"/>
              <a:gd name="connsiteY0" fmla="*/ 29477 h 350753"/>
              <a:gd name="connsiteX1" fmla="*/ 329514 w 411892"/>
              <a:gd name="connsiteY1" fmla="*/ 103617 h 350753"/>
              <a:gd name="connsiteX2" fmla="*/ 238898 w 411892"/>
              <a:gd name="connsiteY2" fmla="*/ 194234 h 350753"/>
              <a:gd name="connsiteX3" fmla="*/ 179238 w 411892"/>
              <a:gd name="connsiteY3" fmla="*/ 196616 h 350753"/>
              <a:gd name="connsiteX4" fmla="*/ 57665 w 411892"/>
              <a:gd name="connsiteY4" fmla="*/ 350753 h 350753"/>
              <a:gd name="connsiteX5" fmla="*/ 0 w 411892"/>
              <a:gd name="connsiteY5" fmla="*/ 317801 h 350753"/>
              <a:gd name="connsiteX6" fmla="*/ 107092 w 411892"/>
              <a:gd name="connsiteY6" fmla="*/ 169520 h 350753"/>
              <a:gd name="connsiteX7" fmla="*/ 167653 w 411892"/>
              <a:gd name="connsiteY7" fmla="*/ 156971 h 350753"/>
              <a:gd name="connsiteX8" fmla="*/ 205754 w 411892"/>
              <a:gd name="connsiteY8" fmla="*/ 98855 h 350753"/>
              <a:gd name="connsiteX9" fmla="*/ 250997 w 411892"/>
              <a:gd name="connsiteY9" fmla="*/ 68865 h 350753"/>
              <a:gd name="connsiteX10" fmla="*/ 383896 w 411892"/>
              <a:gd name="connsiteY10" fmla="*/ 0 h 350753"/>
              <a:gd name="connsiteX11" fmla="*/ 411892 w 411892"/>
              <a:gd name="connsiteY11" fmla="*/ 29477 h 350753"/>
              <a:gd name="connsiteX0" fmla="*/ 411892 w 411892"/>
              <a:gd name="connsiteY0" fmla="*/ 29477 h 350753"/>
              <a:gd name="connsiteX1" fmla="*/ 329514 w 411892"/>
              <a:gd name="connsiteY1" fmla="*/ 103617 h 350753"/>
              <a:gd name="connsiteX2" fmla="*/ 238898 w 411892"/>
              <a:gd name="connsiteY2" fmla="*/ 194234 h 350753"/>
              <a:gd name="connsiteX3" fmla="*/ 179238 w 411892"/>
              <a:gd name="connsiteY3" fmla="*/ 196616 h 350753"/>
              <a:gd name="connsiteX4" fmla="*/ 57665 w 411892"/>
              <a:gd name="connsiteY4" fmla="*/ 350753 h 350753"/>
              <a:gd name="connsiteX5" fmla="*/ 0 w 411892"/>
              <a:gd name="connsiteY5" fmla="*/ 317801 h 350753"/>
              <a:gd name="connsiteX6" fmla="*/ 111854 w 411892"/>
              <a:gd name="connsiteY6" fmla="*/ 202858 h 350753"/>
              <a:gd name="connsiteX7" fmla="*/ 167653 w 411892"/>
              <a:gd name="connsiteY7" fmla="*/ 156971 h 350753"/>
              <a:gd name="connsiteX8" fmla="*/ 205754 w 411892"/>
              <a:gd name="connsiteY8" fmla="*/ 98855 h 350753"/>
              <a:gd name="connsiteX9" fmla="*/ 250997 w 411892"/>
              <a:gd name="connsiteY9" fmla="*/ 68865 h 350753"/>
              <a:gd name="connsiteX10" fmla="*/ 383896 w 411892"/>
              <a:gd name="connsiteY10" fmla="*/ 0 h 350753"/>
              <a:gd name="connsiteX11" fmla="*/ 411892 w 411892"/>
              <a:gd name="connsiteY11" fmla="*/ 29477 h 350753"/>
              <a:gd name="connsiteX0" fmla="*/ 426180 w 426180"/>
              <a:gd name="connsiteY0" fmla="*/ 29477 h 350753"/>
              <a:gd name="connsiteX1" fmla="*/ 343802 w 426180"/>
              <a:gd name="connsiteY1" fmla="*/ 103617 h 350753"/>
              <a:gd name="connsiteX2" fmla="*/ 253186 w 426180"/>
              <a:gd name="connsiteY2" fmla="*/ 194234 h 350753"/>
              <a:gd name="connsiteX3" fmla="*/ 193526 w 426180"/>
              <a:gd name="connsiteY3" fmla="*/ 196616 h 350753"/>
              <a:gd name="connsiteX4" fmla="*/ 71953 w 426180"/>
              <a:gd name="connsiteY4" fmla="*/ 350753 h 350753"/>
              <a:gd name="connsiteX5" fmla="*/ 0 w 426180"/>
              <a:gd name="connsiteY5" fmla="*/ 286845 h 350753"/>
              <a:gd name="connsiteX6" fmla="*/ 126142 w 426180"/>
              <a:gd name="connsiteY6" fmla="*/ 202858 h 350753"/>
              <a:gd name="connsiteX7" fmla="*/ 181941 w 426180"/>
              <a:gd name="connsiteY7" fmla="*/ 156971 h 350753"/>
              <a:gd name="connsiteX8" fmla="*/ 220042 w 426180"/>
              <a:gd name="connsiteY8" fmla="*/ 98855 h 350753"/>
              <a:gd name="connsiteX9" fmla="*/ 265285 w 426180"/>
              <a:gd name="connsiteY9" fmla="*/ 68865 h 350753"/>
              <a:gd name="connsiteX10" fmla="*/ 398184 w 426180"/>
              <a:gd name="connsiteY10" fmla="*/ 0 h 350753"/>
              <a:gd name="connsiteX11" fmla="*/ 426180 w 426180"/>
              <a:gd name="connsiteY11" fmla="*/ 29477 h 350753"/>
              <a:gd name="connsiteX0" fmla="*/ 426180 w 426180"/>
              <a:gd name="connsiteY0" fmla="*/ 29477 h 329322"/>
              <a:gd name="connsiteX1" fmla="*/ 343802 w 426180"/>
              <a:gd name="connsiteY1" fmla="*/ 103617 h 329322"/>
              <a:gd name="connsiteX2" fmla="*/ 253186 w 426180"/>
              <a:gd name="connsiteY2" fmla="*/ 194234 h 329322"/>
              <a:gd name="connsiteX3" fmla="*/ 193526 w 426180"/>
              <a:gd name="connsiteY3" fmla="*/ 196616 h 329322"/>
              <a:gd name="connsiteX4" fmla="*/ 50521 w 426180"/>
              <a:gd name="connsiteY4" fmla="*/ 329322 h 329322"/>
              <a:gd name="connsiteX5" fmla="*/ 0 w 426180"/>
              <a:gd name="connsiteY5" fmla="*/ 286845 h 329322"/>
              <a:gd name="connsiteX6" fmla="*/ 126142 w 426180"/>
              <a:gd name="connsiteY6" fmla="*/ 202858 h 329322"/>
              <a:gd name="connsiteX7" fmla="*/ 181941 w 426180"/>
              <a:gd name="connsiteY7" fmla="*/ 156971 h 329322"/>
              <a:gd name="connsiteX8" fmla="*/ 220042 w 426180"/>
              <a:gd name="connsiteY8" fmla="*/ 98855 h 329322"/>
              <a:gd name="connsiteX9" fmla="*/ 265285 w 426180"/>
              <a:gd name="connsiteY9" fmla="*/ 68865 h 329322"/>
              <a:gd name="connsiteX10" fmla="*/ 398184 w 426180"/>
              <a:gd name="connsiteY10" fmla="*/ 0 h 329322"/>
              <a:gd name="connsiteX11" fmla="*/ 426180 w 426180"/>
              <a:gd name="connsiteY11" fmla="*/ 29477 h 329322"/>
              <a:gd name="connsiteX0" fmla="*/ 426180 w 426180"/>
              <a:gd name="connsiteY0" fmla="*/ 29477 h 329322"/>
              <a:gd name="connsiteX1" fmla="*/ 343802 w 426180"/>
              <a:gd name="connsiteY1" fmla="*/ 103617 h 329322"/>
              <a:gd name="connsiteX2" fmla="*/ 253186 w 426180"/>
              <a:gd name="connsiteY2" fmla="*/ 194234 h 329322"/>
              <a:gd name="connsiteX3" fmla="*/ 193526 w 426180"/>
              <a:gd name="connsiteY3" fmla="*/ 196616 h 329322"/>
              <a:gd name="connsiteX4" fmla="*/ 50521 w 426180"/>
              <a:gd name="connsiteY4" fmla="*/ 329322 h 329322"/>
              <a:gd name="connsiteX5" fmla="*/ 0 w 426180"/>
              <a:gd name="connsiteY5" fmla="*/ 286845 h 329322"/>
              <a:gd name="connsiteX6" fmla="*/ 126142 w 426180"/>
              <a:gd name="connsiteY6" fmla="*/ 202858 h 329322"/>
              <a:gd name="connsiteX7" fmla="*/ 170035 w 426180"/>
              <a:gd name="connsiteY7" fmla="*/ 164115 h 329322"/>
              <a:gd name="connsiteX8" fmla="*/ 220042 w 426180"/>
              <a:gd name="connsiteY8" fmla="*/ 98855 h 329322"/>
              <a:gd name="connsiteX9" fmla="*/ 265285 w 426180"/>
              <a:gd name="connsiteY9" fmla="*/ 68865 h 329322"/>
              <a:gd name="connsiteX10" fmla="*/ 398184 w 426180"/>
              <a:gd name="connsiteY10" fmla="*/ 0 h 329322"/>
              <a:gd name="connsiteX11" fmla="*/ 426180 w 426180"/>
              <a:gd name="connsiteY11" fmla="*/ 29477 h 329322"/>
              <a:gd name="connsiteX0" fmla="*/ 426180 w 426180"/>
              <a:gd name="connsiteY0" fmla="*/ 29477 h 329322"/>
              <a:gd name="connsiteX1" fmla="*/ 343802 w 426180"/>
              <a:gd name="connsiteY1" fmla="*/ 103617 h 329322"/>
              <a:gd name="connsiteX2" fmla="*/ 253186 w 426180"/>
              <a:gd name="connsiteY2" fmla="*/ 194234 h 329322"/>
              <a:gd name="connsiteX3" fmla="*/ 193526 w 426180"/>
              <a:gd name="connsiteY3" fmla="*/ 196616 h 329322"/>
              <a:gd name="connsiteX4" fmla="*/ 50521 w 426180"/>
              <a:gd name="connsiteY4" fmla="*/ 329322 h 329322"/>
              <a:gd name="connsiteX5" fmla="*/ 0 w 426180"/>
              <a:gd name="connsiteY5" fmla="*/ 286845 h 329322"/>
              <a:gd name="connsiteX6" fmla="*/ 126142 w 426180"/>
              <a:gd name="connsiteY6" fmla="*/ 202858 h 329322"/>
              <a:gd name="connsiteX7" fmla="*/ 170035 w 426180"/>
              <a:gd name="connsiteY7" fmla="*/ 164115 h 329322"/>
              <a:gd name="connsiteX8" fmla="*/ 196230 w 426180"/>
              <a:gd name="connsiteY8" fmla="*/ 115524 h 329322"/>
              <a:gd name="connsiteX9" fmla="*/ 265285 w 426180"/>
              <a:gd name="connsiteY9" fmla="*/ 68865 h 329322"/>
              <a:gd name="connsiteX10" fmla="*/ 398184 w 426180"/>
              <a:gd name="connsiteY10" fmla="*/ 0 h 329322"/>
              <a:gd name="connsiteX11" fmla="*/ 426180 w 426180"/>
              <a:gd name="connsiteY11" fmla="*/ 29477 h 329322"/>
              <a:gd name="connsiteX0" fmla="*/ 426180 w 426180"/>
              <a:gd name="connsiteY0" fmla="*/ 29477 h 329322"/>
              <a:gd name="connsiteX1" fmla="*/ 343802 w 426180"/>
              <a:gd name="connsiteY1" fmla="*/ 103617 h 329322"/>
              <a:gd name="connsiteX2" fmla="*/ 255567 w 426180"/>
              <a:gd name="connsiteY2" fmla="*/ 177565 h 329322"/>
              <a:gd name="connsiteX3" fmla="*/ 193526 w 426180"/>
              <a:gd name="connsiteY3" fmla="*/ 196616 h 329322"/>
              <a:gd name="connsiteX4" fmla="*/ 50521 w 426180"/>
              <a:gd name="connsiteY4" fmla="*/ 329322 h 329322"/>
              <a:gd name="connsiteX5" fmla="*/ 0 w 426180"/>
              <a:gd name="connsiteY5" fmla="*/ 286845 h 329322"/>
              <a:gd name="connsiteX6" fmla="*/ 126142 w 426180"/>
              <a:gd name="connsiteY6" fmla="*/ 202858 h 329322"/>
              <a:gd name="connsiteX7" fmla="*/ 170035 w 426180"/>
              <a:gd name="connsiteY7" fmla="*/ 164115 h 329322"/>
              <a:gd name="connsiteX8" fmla="*/ 196230 w 426180"/>
              <a:gd name="connsiteY8" fmla="*/ 115524 h 329322"/>
              <a:gd name="connsiteX9" fmla="*/ 265285 w 426180"/>
              <a:gd name="connsiteY9" fmla="*/ 68865 h 329322"/>
              <a:gd name="connsiteX10" fmla="*/ 398184 w 426180"/>
              <a:gd name="connsiteY10" fmla="*/ 0 h 329322"/>
              <a:gd name="connsiteX11" fmla="*/ 426180 w 426180"/>
              <a:gd name="connsiteY11" fmla="*/ 29477 h 32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6180" h="329322">
                <a:moveTo>
                  <a:pt x="426180" y="29477"/>
                </a:moveTo>
                <a:lnTo>
                  <a:pt x="343802" y="103617"/>
                </a:lnTo>
                <a:lnTo>
                  <a:pt x="255567" y="177565"/>
                </a:lnTo>
                <a:lnTo>
                  <a:pt x="193526" y="196616"/>
                </a:lnTo>
                <a:lnTo>
                  <a:pt x="50521" y="329322"/>
                </a:lnTo>
                <a:lnTo>
                  <a:pt x="0" y="286845"/>
                </a:lnTo>
                <a:lnTo>
                  <a:pt x="126142" y="202858"/>
                </a:lnTo>
                <a:cubicBezTo>
                  <a:pt x="145535" y="189150"/>
                  <a:pt x="150642" y="177823"/>
                  <a:pt x="170035" y="164115"/>
                </a:cubicBezTo>
                <a:lnTo>
                  <a:pt x="196230" y="115524"/>
                </a:lnTo>
                <a:cubicBezTo>
                  <a:pt x="214486" y="103940"/>
                  <a:pt x="247029" y="80449"/>
                  <a:pt x="265285" y="68865"/>
                </a:cubicBezTo>
                <a:lnTo>
                  <a:pt x="398184" y="0"/>
                </a:lnTo>
                <a:lnTo>
                  <a:pt x="426180" y="29477"/>
                </a:lnTo>
                <a:close/>
              </a:path>
            </a:pathLst>
          </a:custGeom>
          <a:solidFill>
            <a:srgbClr val="00B050">
              <a:alpha val="50000"/>
            </a:srgbClr>
          </a:solidFill>
          <a:ln w="63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0" name="TextBox 19"/>
          <p:cNvSpPr txBox="1"/>
          <p:nvPr/>
        </p:nvSpPr>
        <p:spPr>
          <a:xfrm>
            <a:off x="389120" y="4088159"/>
            <a:ext cx="3429000" cy="1600438"/>
          </a:xfrm>
          <a:prstGeom prst="rect">
            <a:avLst/>
          </a:prstGeom>
          <a:solidFill>
            <a:schemeClr val="tx1"/>
          </a:solidFill>
        </p:spPr>
        <p:txBody>
          <a:bodyPr wrap="square" rtlCol="0">
            <a:spAutoFit/>
          </a:bodyPr>
          <a:lstStyle/>
          <a:p>
            <a:pPr algn="just"/>
            <a:r>
              <a:rPr lang="en-US" sz="1400" dirty="0">
                <a:solidFill>
                  <a:schemeClr val="bg1"/>
                </a:solidFill>
              </a:rPr>
              <a:t>“Future diversions will be most successful if they can yield West Bay-­style sediment accumulation rates in systems with substantially slower subsidence rates.”</a:t>
            </a:r>
          </a:p>
          <a:p>
            <a:pPr algn="just"/>
            <a:endParaRPr lang="en-US" sz="1400" dirty="0">
              <a:solidFill>
                <a:schemeClr val="bg1"/>
              </a:solidFill>
            </a:endParaRPr>
          </a:p>
          <a:p>
            <a:pPr algn="just"/>
            <a:r>
              <a:rPr lang="en-US" sz="1400" dirty="0">
                <a:solidFill>
                  <a:schemeClr val="bg1"/>
                </a:solidFill>
              </a:rPr>
              <a:t>Kolker et al., 2016 SOC</a:t>
            </a:r>
          </a:p>
        </p:txBody>
      </p:sp>
    </p:spTree>
    <p:extLst>
      <p:ext uri="{BB962C8B-B14F-4D97-AF65-F5344CB8AC3E}">
        <p14:creationId xmlns:p14="http://schemas.microsoft.com/office/powerpoint/2010/main" val="30563005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057" y="381000"/>
            <a:ext cx="838735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1065903"/>
            <a:ext cx="877569"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961"/>
          <a:stretch/>
        </p:blipFill>
        <p:spPr bwMode="auto">
          <a:xfrm>
            <a:off x="685800" y="457200"/>
            <a:ext cx="7739109" cy="6012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8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057" y="381000"/>
            <a:ext cx="838735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1" name="Group 90"/>
          <p:cNvGrpSpPr/>
          <p:nvPr/>
        </p:nvGrpSpPr>
        <p:grpSpPr>
          <a:xfrm>
            <a:off x="639192" y="3195961"/>
            <a:ext cx="6613864" cy="2831977"/>
            <a:chOff x="639192" y="3195961"/>
            <a:chExt cx="6613864" cy="2831977"/>
          </a:xfrm>
        </p:grpSpPr>
        <p:sp>
          <p:nvSpPr>
            <p:cNvPr id="92" name="Freeform 91"/>
            <p:cNvSpPr/>
            <p:nvPr/>
          </p:nvSpPr>
          <p:spPr>
            <a:xfrm>
              <a:off x="683581" y="3888419"/>
              <a:ext cx="541537" cy="88777"/>
            </a:xfrm>
            <a:custGeom>
              <a:avLst/>
              <a:gdLst>
                <a:gd name="connsiteX0" fmla="*/ 0 w 541537"/>
                <a:gd name="connsiteY0" fmla="*/ 88777 h 88777"/>
                <a:gd name="connsiteX1" fmla="*/ 150920 w 541537"/>
                <a:gd name="connsiteY1" fmla="*/ 26633 h 88777"/>
                <a:gd name="connsiteX2" fmla="*/ 328473 w 541537"/>
                <a:gd name="connsiteY2" fmla="*/ 0 h 88777"/>
                <a:gd name="connsiteX3" fmla="*/ 541537 w 541537"/>
                <a:gd name="connsiteY3" fmla="*/ 0 h 88777"/>
              </a:gdLst>
              <a:ahLst/>
              <a:cxnLst>
                <a:cxn ang="0">
                  <a:pos x="connsiteX0" y="connsiteY0"/>
                </a:cxn>
                <a:cxn ang="0">
                  <a:pos x="connsiteX1" y="connsiteY1"/>
                </a:cxn>
                <a:cxn ang="0">
                  <a:pos x="connsiteX2" y="connsiteY2"/>
                </a:cxn>
                <a:cxn ang="0">
                  <a:pos x="connsiteX3" y="connsiteY3"/>
                </a:cxn>
              </a:cxnLst>
              <a:rect l="l" t="t" r="r" b="b"/>
              <a:pathLst>
                <a:path w="541537" h="88777">
                  <a:moveTo>
                    <a:pt x="0" y="88777"/>
                  </a:moveTo>
                  <a:lnTo>
                    <a:pt x="150920" y="26633"/>
                  </a:lnTo>
                  <a:lnTo>
                    <a:pt x="328473" y="0"/>
                  </a:lnTo>
                  <a:lnTo>
                    <a:pt x="541537" y="0"/>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92"/>
            <p:cNvSpPr/>
            <p:nvPr/>
          </p:nvSpPr>
          <p:spPr>
            <a:xfrm>
              <a:off x="683581" y="3888419"/>
              <a:ext cx="541537" cy="88777"/>
            </a:xfrm>
            <a:custGeom>
              <a:avLst/>
              <a:gdLst>
                <a:gd name="connsiteX0" fmla="*/ 0 w 541537"/>
                <a:gd name="connsiteY0" fmla="*/ 88777 h 88777"/>
                <a:gd name="connsiteX1" fmla="*/ 150920 w 541537"/>
                <a:gd name="connsiteY1" fmla="*/ 26633 h 88777"/>
                <a:gd name="connsiteX2" fmla="*/ 328473 w 541537"/>
                <a:gd name="connsiteY2" fmla="*/ 0 h 88777"/>
                <a:gd name="connsiteX3" fmla="*/ 541537 w 541537"/>
                <a:gd name="connsiteY3" fmla="*/ 0 h 88777"/>
              </a:gdLst>
              <a:ahLst/>
              <a:cxnLst>
                <a:cxn ang="0">
                  <a:pos x="connsiteX0" y="connsiteY0"/>
                </a:cxn>
                <a:cxn ang="0">
                  <a:pos x="connsiteX1" y="connsiteY1"/>
                </a:cxn>
                <a:cxn ang="0">
                  <a:pos x="connsiteX2" y="connsiteY2"/>
                </a:cxn>
                <a:cxn ang="0">
                  <a:pos x="connsiteX3" y="connsiteY3"/>
                </a:cxn>
              </a:cxnLst>
              <a:rect l="l" t="t" r="r" b="b"/>
              <a:pathLst>
                <a:path w="541537" h="88777">
                  <a:moveTo>
                    <a:pt x="0" y="88777"/>
                  </a:moveTo>
                  <a:lnTo>
                    <a:pt x="150920" y="26633"/>
                  </a:lnTo>
                  <a:lnTo>
                    <a:pt x="328473" y="0"/>
                  </a:lnTo>
                  <a:lnTo>
                    <a:pt x="541537" y="0"/>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93"/>
            <p:cNvSpPr/>
            <p:nvPr/>
          </p:nvSpPr>
          <p:spPr>
            <a:xfrm>
              <a:off x="701336" y="3986074"/>
              <a:ext cx="1562470" cy="639192"/>
            </a:xfrm>
            <a:custGeom>
              <a:avLst/>
              <a:gdLst>
                <a:gd name="connsiteX0" fmla="*/ 0 w 1562470"/>
                <a:gd name="connsiteY0" fmla="*/ 639192 h 639192"/>
                <a:gd name="connsiteX1" fmla="*/ 124287 w 1562470"/>
                <a:gd name="connsiteY1" fmla="*/ 568171 h 639192"/>
                <a:gd name="connsiteX2" fmla="*/ 213064 w 1562470"/>
                <a:gd name="connsiteY2" fmla="*/ 541538 h 639192"/>
                <a:gd name="connsiteX3" fmla="*/ 443883 w 1562470"/>
                <a:gd name="connsiteY3" fmla="*/ 532660 h 639192"/>
                <a:gd name="connsiteX4" fmla="*/ 603681 w 1562470"/>
                <a:gd name="connsiteY4" fmla="*/ 479394 h 639192"/>
                <a:gd name="connsiteX5" fmla="*/ 736847 w 1562470"/>
                <a:gd name="connsiteY5" fmla="*/ 399495 h 639192"/>
                <a:gd name="connsiteX6" fmla="*/ 941033 w 1562470"/>
                <a:gd name="connsiteY6" fmla="*/ 337351 h 639192"/>
                <a:gd name="connsiteX7" fmla="*/ 1109709 w 1562470"/>
                <a:gd name="connsiteY7" fmla="*/ 310718 h 639192"/>
                <a:gd name="connsiteX8" fmla="*/ 1242874 w 1562470"/>
                <a:gd name="connsiteY8" fmla="*/ 284085 h 639192"/>
                <a:gd name="connsiteX9" fmla="*/ 1331650 w 1562470"/>
                <a:gd name="connsiteY9" fmla="*/ 177553 h 639192"/>
                <a:gd name="connsiteX10" fmla="*/ 1367161 w 1562470"/>
                <a:gd name="connsiteY10" fmla="*/ 97654 h 639192"/>
                <a:gd name="connsiteX11" fmla="*/ 1420427 w 1562470"/>
                <a:gd name="connsiteY11" fmla="*/ 71021 h 639192"/>
                <a:gd name="connsiteX12" fmla="*/ 1562470 w 1562470"/>
                <a:gd name="connsiteY12" fmla="*/ 0 h 63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2470" h="639192">
                  <a:moveTo>
                    <a:pt x="0" y="639192"/>
                  </a:moveTo>
                  <a:lnTo>
                    <a:pt x="124287" y="568171"/>
                  </a:lnTo>
                  <a:lnTo>
                    <a:pt x="213064" y="541538"/>
                  </a:lnTo>
                  <a:lnTo>
                    <a:pt x="443883" y="532660"/>
                  </a:lnTo>
                  <a:lnTo>
                    <a:pt x="603681" y="479394"/>
                  </a:lnTo>
                  <a:lnTo>
                    <a:pt x="736847" y="399495"/>
                  </a:lnTo>
                  <a:lnTo>
                    <a:pt x="941033" y="337351"/>
                  </a:lnTo>
                  <a:lnTo>
                    <a:pt x="1109709" y="310718"/>
                  </a:lnTo>
                  <a:lnTo>
                    <a:pt x="1242874" y="284085"/>
                  </a:lnTo>
                  <a:lnTo>
                    <a:pt x="1331650" y="177553"/>
                  </a:lnTo>
                  <a:lnTo>
                    <a:pt x="1367161" y="97654"/>
                  </a:lnTo>
                  <a:lnTo>
                    <a:pt x="1420427" y="71021"/>
                  </a:lnTo>
                  <a:lnTo>
                    <a:pt x="1562470" y="0"/>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2166151" y="4208016"/>
              <a:ext cx="1935332" cy="186431"/>
            </a:xfrm>
            <a:custGeom>
              <a:avLst/>
              <a:gdLst>
                <a:gd name="connsiteX0" fmla="*/ 0 w 1935332"/>
                <a:gd name="connsiteY0" fmla="*/ 106532 h 186431"/>
                <a:gd name="connsiteX1" fmla="*/ 195309 w 1935332"/>
                <a:gd name="connsiteY1" fmla="*/ 26633 h 186431"/>
                <a:gd name="connsiteX2" fmla="*/ 417251 w 1935332"/>
                <a:gd name="connsiteY2" fmla="*/ 0 h 186431"/>
                <a:gd name="connsiteX3" fmla="*/ 639193 w 1935332"/>
                <a:gd name="connsiteY3" fmla="*/ 53266 h 186431"/>
                <a:gd name="connsiteX4" fmla="*/ 861134 w 1935332"/>
                <a:gd name="connsiteY4" fmla="*/ 88776 h 186431"/>
                <a:gd name="connsiteX5" fmla="*/ 1136342 w 1935332"/>
                <a:gd name="connsiteY5" fmla="*/ 115409 h 186431"/>
                <a:gd name="connsiteX6" fmla="*/ 1340529 w 1935332"/>
                <a:gd name="connsiteY6" fmla="*/ 133165 h 186431"/>
                <a:gd name="connsiteX7" fmla="*/ 1589103 w 1935332"/>
                <a:gd name="connsiteY7" fmla="*/ 150920 h 186431"/>
                <a:gd name="connsiteX8" fmla="*/ 1748901 w 1935332"/>
                <a:gd name="connsiteY8" fmla="*/ 177553 h 186431"/>
                <a:gd name="connsiteX9" fmla="*/ 1935332 w 1935332"/>
                <a:gd name="connsiteY9" fmla="*/ 186431 h 18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5332" h="186431">
                  <a:moveTo>
                    <a:pt x="0" y="106532"/>
                  </a:moveTo>
                  <a:lnTo>
                    <a:pt x="195309" y="26633"/>
                  </a:lnTo>
                  <a:lnTo>
                    <a:pt x="417251" y="0"/>
                  </a:lnTo>
                  <a:lnTo>
                    <a:pt x="639193" y="53266"/>
                  </a:lnTo>
                  <a:lnTo>
                    <a:pt x="861134" y="88776"/>
                  </a:lnTo>
                  <a:lnTo>
                    <a:pt x="1136342" y="115409"/>
                  </a:lnTo>
                  <a:lnTo>
                    <a:pt x="1340529" y="133165"/>
                  </a:lnTo>
                  <a:lnTo>
                    <a:pt x="1589103" y="150920"/>
                  </a:lnTo>
                  <a:lnTo>
                    <a:pt x="1748901" y="177553"/>
                  </a:lnTo>
                  <a:lnTo>
                    <a:pt x="1935332" y="186431"/>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95"/>
            <p:cNvSpPr/>
            <p:nvPr/>
          </p:nvSpPr>
          <p:spPr>
            <a:xfrm>
              <a:off x="1633491" y="4394447"/>
              <a:ext cx="1065321" cy="115409"/>
            </a:xfrm>
            <a:custGeom>
              <a:avLst/>
              <a:gdLst>
                <a:gd name="connsiteX0" fmla="*/ 0 w 1065321"/>
                <a:gd name="connsiteY0" fmla="*/ 0 h 115409"/>
                <a:gd name="connsiteX1" fmla="*/ 133165 w 1065321"/>
                <a:gd name="connsiteY1" fmla="*/ 71021 h 115409"/>
                <a:gd name="connsiteX2" fmla="*/ 310719 w 1065321"/>
                <a:gd name="connsiteY2" fmla="*/ 106532 h 115409"/>
                <a:gd name="connsiteX3" fmla="*/ 497150 w 1065321"/>
                <a:gd name="connsiteY3" fmla="*/ 115409 h 115409"/>
                <a:gd name="connsiteX4" fmla="*/ 692459 w 1065321"/>
                <a:gd name="connsiteY4" fmla="*/ 53266 h 115409"/>
                <a:gd name="connsiteX5" fmla="*/ 852257 w 1065321"/>
                <a:gd name="connsiteY5" fmla="*/ 8877 h 115409"/>
                <a:gd name="connsiteX6" fmla="*/ 1065321 w 1065321"/>
                <a:gd name="connsiteY6" fmla="*/ 44388 h 11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5321" h="115409">
                  <a:moveTo>
                    <a:pt x="0" y="0"/>
                  </a:moveTo>
                  <a:lnTo>
                    <a:pt x="133165" y="71021"/>
                  </a:lnTo>
                  <a:lnTo>
                    <a:pt x="310719" y="106532"/>
                  </a:lnTo>
                  <a:lnTo>
                    <a:pt x="497150" y="115409"/>
                  </a:lnTo>
                  <a:lnTo>
                    <a:pt x="692459" y="53266"/>
                  </a:lnTo>
                  <a:lnTo>
                    <a:pt x="852257" y="8877"/>
                  </a:lnTo>
                  <a:lnTo>
                    <a:pt x="1065321" y="4438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p:cNvSpPr/>
            <p:nvPr/>
          </p:nvSpPr>
          <p:spPr>
            <a:xfrm>
              <a:off x="3462291" y="4110361"/>
              <a:ext cx="488272" cy="133165"/>
            </a:xfrm>
            <a:custGeom>
              <a:avLst/>
              <a:gdLst>
                <a:gd name="connsiteX0" fmla="*/ 0 w 488272"/>
                <a:gd name="connsiteY0" fmla="*/ 0 h 133165"/>
                <a:gd name="connsiteX1" fmla="*/ 168676 w 488272"/>
                <a:gd name="connsiteY1" fmla="*/ 97655 h 133165"/>
                <a:gd name="connsiteX2" fmla="*/ 292963 w 488272"/>
                <a:gd name="connsiteY2" fmla="*/ 133165 h 133165"/>
                <a:gd name="connsiteX3" fmla="*/ 381740 w 488272"/>
                <a:gd name="connsiteY3" fmla="*/ 106532 h 133165"/>
                <a:gd name="connsiteX4" fmla="*/ 488272 w 488272"/>
                <a:gd name="connsiteY4" fmla="*/ 53266 h 133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272" h="133165">
                  <a:moveTo>
                    <a:pt x="0" y="0"/>
                  </a:moveTo>
                  <a:lnTo>
                    <a:pt x="168676" y="97655"/>
                  </a:lnTo>
                  <a:lnTo>
                    <a:pt x="292963" y="133165"/>
                  </a:lnTo>
                  <a:lnTo>
                    <a:pt x="381740" y="106532"/>
                  </a:lnTo>
                  <a:lnTo>
                    <a:pt x="488272" y="53266"/>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a:off x="3755254" y="3453414"/>
              <a:ext cx="1269507" cy="97654"/>
            </a:xfrm>
            <a:custGeom>
              <a:avLst/>
              <a:gdLst>
                <a:gd name="connsiteX0" fmla="*/ 0 w 1269507"/>
                <a:gd name="connsiteY0" fmla="*/ 26633 h 97654"/>
                <a:gd name="connsiteX1" fmla="*/ 159798 w 1269507"/>
                <a:gd name="connsiteY1" fmla="*/ 97654 h 97654"/>
                <a:gd name="connsiteX2" fmla="*/ 337352 w 1269507"/>
                <a:gd name="connsiteY2" fmla="*/ 79899 h 97654"/>
                <a:gd name="connsiteX3" fmla="*/ 506028 w 1269507"/>
                <a:gd name="connsiteY3" fmla="*/ 0 h 97654"/>
                <a:gd name="connsiteX4" fmla="*/ 781235 w 1269507"/>
                <a:gd name="connsiteY4" fmla="*/ 8877 h 97654"/>
                <a:gd name="connsiteX5" fmla="*/ 949911 w 1269507"/>
                <a:gd name="connsiteY5" fmla="*/ 26633 h 97654"/>
                <a:gd name="connsiteX6" fmla="*/ 1065321 w 1269507"/>
                <a:gd name="connsiteY6" fmla="*/ 44388 h 97654"/>
                <a:gd name="connsiteX7" fmla="*/ 1269507 w 1269507"/>
                <a:gd name="connsiteY7" fmla="*/ 71021 h 9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9507" h="97654">
                  <a:moveTo>
                    <a:pt x="0" y="26633"/>
                  </a:moveTo>
                  <a:lnTo>
                    <a:pt x="159798" y="97654"/>
                  </a:lnTo>
                  <a:lnTo>
                    <a:pt x="337352" y="79899"/>
                  </a:lnTo>
                  <a:lnTo>
                    <a:pt x="506028" y="0"/>
                  </a:lnTo>
                  <a:lnTo>
                    <a:pt x="781235" y="8877"/>
                  </a:lnTo>
                  <a:lnTo>
                    <a:pt x="949911" y="26633"/>
                  </a:lnTo>
                  <a:lnTo>
                    <a:pt x="1065321" y="44388"/>
                  </a:lnTo>
                  <a:lnTo>
                    <a:pt x="1269507" y="71021"/>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a:off x="4918229" y="3195961"/>
              <a:ext cx="337352" cy="88777"/>
            </a:xfrm>
            <a:custGeom>
              <a:avLst/>
              <a:gdLst>
                <a:gd name="connsiteX0" fmla="*/ 337352 w 337352"/>
                <a:gd name="connsiteY0" fmla="*/ 0 h 88777"/>
                <a:gd name="connsiteX1" fmla="*/ 213064 w 337352"/>
                <a:gd name="connsiteY1" fmla="*/ 0 h 88777"/>
                <a:gd name="connsiteX2" fmla="*/ 124288 w 337352"/>
                <a:gd name="connsiteY2" fmla="*/ 17756 h 88777"/>
                <a:gd name="connsiteX3" fmla="*/ 0 w 337352"/>
                <a:gd name="connsiteY3" fmla="*/ 88777 h 88777"/>
              </a:gdLst>
              <a:ahLst/>
              <a:cxnLst>
                <a:cxn ang="0">
                  <a:pos x="connsiteX0" y="connsiteY0"/>
                </a:cxn>
                <a:cxn ang="0">
                  <a:pos x="connsiteX1" y="connsiteY1"/>
                </a:cxn>
                <a:cxn ang="0">
                  <a:pos x="connsiteX2" y="connsiteY2"/>
                </a:cxn>
                <a:cxn ang="0">
                  <a:pos x="connsiteX3" y="connsiteY3"/>
                </a:cxn>
              </a:cxnLst>
              <a:rect l="l" t="t" r="r" b="b"/>
              <a:pathLst>
                <a:path w="337352" h="88777">
                  <a:moveTo>
                    <a:pt x="337352" y="0"/>
                  </a:moveTo>
                  <a:lnTo>
                    <a:pt x="213064" y="0"/>
                  </a:lnTo>
                  <a:lnTo>
                    <a:pt x="124288" y="17756"/>
                  </a:lnTo>
                  <a:lnTo>
                    <a:pt x="0" y="88777"/>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a:off x="5530788" y="3435658"/>
              <a:ext cx="355107" cy="26633"/>
            </a:xfrm>
            <a:custGeom>
              <a:avLst/>
              <a:gdLst>
                <a:gd name="connsiteX0" fmla="*/ 355107 w 355107"/>
                <a:gd name="connsiteY0" fmla="*/ 26633 h 26633"/>
                <a:gd name="connsiteX1" fmla="*/ 221942 w 355107"/>
                <a:gd name="connsiteY1" fmla="*/ 0 h 26633"/>
                <a:gd name="connsiteX2" fmla="*/ 0 w 355107"/>
                <a:gd name="connsiteY2" fmla="*/ 8878 h 26633"/>
              </a:gdLst>
              <a:ahLst/>
              <a:cxnLst>
                <a:cxn ang="0">
                  <a:pos x="connsiteX0" y="connsiteY0"/>
                </a:cxn>
                <a:cxn ang="0">
                  <a:pos x="connsiteX1" y="connsiteY1"/>
                </a:cxn>
                <a:cxn ang="0">
                  <a:pos x="connsiteX2" y="connsiteY2"/>
                </a:cxn>
              </a:cxnLst>
              <a:rect l="l" t="t" r="r" b="b"/>
              <a:pathLst>
                <a:path w="355107" h="26633">
                  <a:moveTo>
                    <a:pt x="355107" y="26633"/>
                  </a:moveTo>
                  <a:lnTo>
                    <a:pt x="221942" y="0"/>
                  </a:lnTo>
                  <a:lnTo>
                    <a:pt x="0" y="887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a:off x="5894773" y="3302493"/>
              <a:ext cx="372862" cy="35511"/>
            </a:xfrm>
            <a:custGeom>
              <a:avLst/>
              <a:gdLst>
                <a:gd name="connsiteX0" fmla="*/ 372862 w 372862"/>
                <a:gd name="connsiteY0" fmla="*/ 35511 h 35511"/>
                <a:gd name="connsiteX1" fmla="*/ 204186 w 372862"/>
                <a:gd name="connsiteY1" fmla="*/ 0 h 35511"/>
                <a:gd name="connsiteX2" fmla="*/ 97654 w 372862"/>
                <a:gd name="connsiteY2" fmla="*/ 8878 h 35511"/>
                <a:gd name="connsiteX3" fmla="*/ 0 w 372862"/>
                <a:gd name="connsiteY3" fmla="*/ 17756 h 35511"/>
              </a:gdLst>
              <a:ahLst/>
              <a:cxnLst>
                <a:cxn ang="0">
                  <a:pos x="connsiteX0" y="connsiteY0"/>
                </a:cxn>
                <a:cxn ang="0">
                  <a:pos x="connsiteX1" y="connsiteY1"/>
                </a:cxn>
                <a:cxn ang="0">
                  <a:pos x="connsiteX2" y="connsiteY2"/>
                </a:cxn>
                <a:cxn ang="0">
                  <a:pos x="connsiteX3" y="connsiteY3"/>
                </a:cxn>
              </a:cxnLst>
              <a:rect l="l" t="t" r="r" b="b"/>
              <a:pathLst>
                <a:path w="372862" h="35511">
                  <a:moveTo>
                    <a:pt x="372862" y="35511"/>
                  </a:moveTo>
                  <a:lnTo>
                    <a:pt x="204186" y="0"/>
                  </a:lnTo>
                  <a:lnTo>
                    <a:pt x="97654" y="8878"/>
                  </a:lnTo>
                  <a:lnTo>
                    <a:pt x="0" y="17756"/>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101"/>
            <p:cNvSpPr/>
            <p:nvPr/>
          </p:nvSpPr>
          <p:spPr>
            <a:xfrm>
              <a:off x="5850384" y="3639845"/>
              <a:ext cx="390618" cy="310718"/>
            </a:xfrm>
            <a:custGeom>
              <a:avLst/>
              <a:gdLst>
                <a:gd name="connsiteX0" fmla="*/ 0 w 390618"/>
                <a:gd name="connsiteY0" fmla="*/ 0 h 310718"/>
                <a:gd name="connsiteX1" fmla="*/ 115410 w 390618"/>
                <a:gd name="connsiteY1" fmla="*/ 53266 h 310718"/>
                <a:gd name="connsiteX2" fmla="*/ 177554 w 390618"/>
                <a:gd name="connsiteY2" fmla="*/ 150920 h 310718"/>
                <a:gd name="connsiteX3" fmla="*/ 239698 w 390618"/>
                <a:gd name="connsiteY3" fmla="*/ 248574 h 310718"/>
                <a:gd name="connsiteX4" fmla="*/ 390618 w 390618"/>
                <a:gd name="connsiteY4" fmla="*/ 310718 h 310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18" h="310718">
                  <a:moveTo>
                    <a:pt x="0" y="0"/>
                  </a:moveTo>
                  <a:lnTo>
                    <a:pt x="115410" y="53266"/>
                  </a:lnTo>
                  <a:lnTo>
                    <a:pt x="177554" y="150920"/>
                  </a:lnTo>
                  <a:lnTo>
                    <a:pt x="239698" y="248574"/>
                  </a:lnTo>
                  <a:lnTo>
                    <a:pt x="390618" y="31071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102"/>
            <p:cNvSpPr/>
            <p:nvPr/>
          </p:nvSpPr>
          <p:spPr>
            <a:xfrm>
              <a:off x="5388746" y="3959441"/>
              <a:ext cx="248574" cy="62143"/>
            </a:xfrm>
            <a:custGeom>
              <a:avLst/>
              <a:gdLst>
                <a:gd name="connsiteX0" fmla="*/ 248574 w 248574"/>
                <a:gd name="connsiteY0" fmla="*/ 0 h 62143"/>
                <a:gd name="connsiteX1" fmla="*/ 168675 w 248574"/>
                <a:gd name="connsiteY1" fmla="*/ 62143 h 62143"/>
                <a:gd name="connsiteX2" fmla="*/ 0 w 248574"/>
                <a:gd name="connsiteY2" fmla="*/ 62143 h 62143"/>
              </a:gdLst>
              <a:ahLst/>
              <a:cxnLst>
                <a:cxn ang="0">
                  <a:pos x="connsiteX0" y="connsiteY0"/>
                </a:cxn>
                <a:cxn ang="0">
                  <a:pos x="connsiteX1" y="connsiteY1"/>
                </a:cxn>
                <a:cxn ang="0">
                  <a:pos x="connsiteX2" y="connsiteY2"/>
                </a:cxn>
              </a:cxnLst>
              <a:rect l="l" t="t" r="r" b="b"/>
              <a:pathLst>
                <a:path w="248574" h="62143">
                  <a:moveTo>
                    <a:pt x="248574" y="0"/>
                  </a:moveTo>
                  <a:lnTo>
                    <a:pt x="168675" y="62143"/>
                  </a:lnTo>
                  <a:lnTo>
                    <a:pt x="0" y="62143"/>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reeform 103"/>
            <p:cNvSpPr/>
            <p:nvPr/>
          </p:nvSpPr>
          <p:spPr>
            <a:xfrm>
              <a:off x="4598633" y="3808520"/>
              <a:ext cx="594804" cy="62144"/>
            </a:xfrm>
            <a:custGeom>
              <a:avLst/>
              <a:gdLst>
                <a:gd name="connsiteX0" fmla="*/ 594804 w 594804"/>
                <a:gd name="connsiteY0" fmla="*/ 62144 h 62144"/>
                <a:gd name="connsiteX1" fmla="*/ 319596 w 594804"/>
                <a:gd name="connsiteY1" fmla="*/ 17756 h 62144"/>
                <a:gd name="connsiteX2" fmla="*/ 213064 w 594804"/>
                <a:gd name="connsiteY2" fmla="*/ 0 h 62144"/>
                <a:gd name="connsiteX3" fmla="*/ 0 w 594804"/>
                <a:gd name="connsiteY3" fmla="*/ 53266 h 62144"/>
              </a:gdLst>
              <a:ahLst/>
              <a:cxnLst>
                <a:cxn ang="0">
                  <a:pos x="connsiteX0" y="connsiteY0"/>
                </a:cxn>
                <a:cxn ang="0">
                  <a:pos x="connsiteX1" y="connsiteY1"/>
                </a:cxn>
                <a:cxn ang="0">
                  <a:pos x="connsiteX2" y="connsiteY2"/>
                </a:cxn>
                <a:cxn ang="0">
                  <a:pos x="connsiteX3" y="connsiteY3"/>
                </a:cxn>
              </a:cxnLst>
              <a:rect l="l" t="t" r="r" b="b"/>
              <a:pathLst>
                <a:path w="594804" h="62144">
                  <a:moveTo>
                    <a:pt x="594804" y="62144"/>
                  </a:moveTo>
                  <a:lnTo>
                    <a:pt x="319596" y="17756"/>
                  </a:lnTo>
                  <a:lnTo>
                    <a:pt x="213064" y="0"/>
                  </a:lnTo>
                  <a:lnTo>
                    <a:pt x="0" y="53266"/>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104"/>
            <p:cNvSpPr/>
            <p:nvPr/>
          </p:nvSpPr>
          <p:spPr>
            <a:xfrm>
              <a:off x="5086905" y="4412202"/>
              <a:ext cx="541538" cy="62144"/>
            </a:xfrm>
            <a:custGeom>
              <a:avLst/>
              <a:gdLst>
                <a:gd name="connsiteX0" fmla="*/ 541538 w 541538"/>
                <a:gd name="connsiteY0" fmla="*/ 62144 h 62144"/>
                <a:gd name="connsiteX1" fmla="*/ 328474 w 541538"/>
                <a:gd name="connsiteY1" fmla="*/ 44388 h 62144"/>
                <a:gd name="connsiteX2" fmla="*/ 168676 w 541538"/>
                <a:gd name="connsiteY2" fmla="*/ 53266 h 62144"/>
                <a:gd name="connsiteX3" fmla="*/ 0 w 541538"/>
                <a:gd name="connsiteY3" fmla="*/ 0 h 62144"/>
              </a:gdLst>
              <a:ahLst/>
              <a:cxnLst>
                <a:cxn ang="0">
                  <a:pos x="connsiteX0" y="connsiteY0"/>
                </a:cxn>
                <a:cxn ang="0">
                  <a:pos x="connsiteX1" y="connsiteY1"/>
                </a:cxn>
                <a:cxn ang="0">
                  <a:pos x="connsiteX2" y="connsiteY2"/>
                </a:cxn>
                <a:cxn ang="0">
                  <a:pos x="connsiteX3" y="connsiteY3"/>
                </a:cxn>
              </a:cxnLst>
              <a:rect l="l" t="t" r="r" b="b"/>
              <a:pathLst>
                <a:path w="541538" h="62144">
                  <a:moveTo>
                    <a:pt x="541538" y="62144"/>
                  </a:moveTo>
                  <a:lnTo>
                    <a:pt x="328474" y="44388"/>
                  </a:lnTo>
                  <a:lnTo>
                    <a:pt x="168676" y="53266"/>
                  </a:lnTo>
                  <a:lnTo>
                    <a:pt x="0" y="0"/>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105"/>
            <p:cNvSpPr/>
            <p:nvPr/>
          </p:nvSpPr>
          <p:spPr>
            <a:xfrm>
              <a:off x="5202315" y="4634144"/>
              <a:ext cx="612559" cy="62143"/>
            </a:xfrm>
            <a:custGeom>
              <a:avLst/>
              <a:gdLst>
                <a:gd name="connsiteX0" fmla="*/ 612559 w 612559"/>
                <a:gd name="connsiteY0" fmla="*/ 62143 h 62143"/>
                <a:gd name="connsiteX1" fmla="*/ 443883 w 612559"/>
                <a:gd name="connsiteY1" fmla="*/ 17755 h 62143"/>
                <a:gd name="connsiteX2" fmla="*/ 310718 w 612559"/>
                <a:gd name="connsiteY2" fmla="*/ 0 h 62143"/>
                <a:gd name="connsiteX3" fmla="*/ 177553 w 612559"/>
                <a:gd name="connsiteY3" fmla="*/ 8877 h 62143"/>
                <a:gd name="connsiteX4" fmla="*/ 0 w 612559"/>
                <a:gd name="connsiteY4" fmla="*/ 44388 h 62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559" h="62143">
                  <a:moveTo>
                    <a:pt x="612559" y="62143"/>
                  </a:moveTo>
                  <a:lnTo>
                    <a:pt x="443883" y="17755"/>
                  </a:lnTo>
                  <a:lnTo>
                    <a:pt x="310718" y="0"/>
                  </a:lnTo>
                  <a:lnTo>
                    <a:pt x="177553" y="8877"/>
                  </a:lnTo>
                  <a:lnTo>
                    <a:pt x="0" y="4438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reeform 106"/>
            <p:cNvSpPr/>
            <p:nvPr/>
          </p:nvSpPr>
          <p:spPr>
            <a:xfrm>
              <a:off x="5646198" y="4456590"/>
              <a:ext cx="230819" cy="168676"/>
            </a:xfrm>
            <a:custGeom>
              <a:avLst/>
              <a:gdLst>
                <a:gd name="connsiteX0" fmla="*/ 0 w 230819"/>
                <a:gd name="connsiteY0" fmla="*/ 0 h 168676"/>
                <a:gd name="connsiteX1" fmla="*/ 97654 w 230819"/>
                <a:gd name="connsiteY1" fmla="*/ 88777 h 168676"/>
                <a:gd name="connsiteX2" fmla="*/ 230819 w 230819"/>
                <a:gd name="connsiteY2" fmla="*/ 168676 h 168676"/>
              </a:gdLst>
              <a:ahLst/>
              <a:cxnLst>
                <a:cxn ang="0">
                  <a:pos x="connsiteX0" y="connsiteY0"/>
                </a:cxn>
                <a:cxn ang="0">
                  <a:pos x="connsiteX1" y="connsiteY1"/>
                </a:cxn>
                <a:cxn ang="0">
                  <a:pos x="connsiteX2" y="connsiteY2"/>
                </a:cxn>
              </a:cxnLst>
              <a:rect l="l" t="t" r="r" b="b"/>
              <a:pathLst>
                <a:path w="230819" h="168676">
                  <a:moveTo>
                    <a:pt x="0" y="0"/>
                  </a:moveTo>
                  <a:lnTo>
                    <a:pt x="97654" y="88777"/>
                  </a:lnTo>
                  <a:lnTo>
                    <a:pt x="230819" y="168676"/>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107"/>
            <p:cNvSpPr/>
            <p:nvPr/>
          </p:nvSpPr>
          <p:spPr>
            <a:xfrm>
              <a:off x="6019060" y="4350058"/>
              <a:ext cx="1100831" cy="541538"/>
            </a:xfrm>
            <a:custGeom>
              <a:avLst/>
              <a:gdLst>
                <a:gd name="connsiteX0" fmla="*/ 0 w 1100831"/>
                <a:gd name="connsiteY0" fmla="*/ 213064 h 541538"/>
                <a:gd name="connsiteX1" fmla="*/ 97655 w 1100831"/>
                <a:gd name="connsiteY1" fmla="*/ 97655 h 541538"/>
                <a:gd name="connsiteX2" fmla="*/ 230820 w 1100831"/>
                <a:gd name="connsiteY2" fmla="*/ 26633 h 541538"/>
                <a:gd name="connsiteX3" fmla="*/ 381740 w 1100831"/>
                <a:gd name="connsiteY3" fmla="*/ 0 h 541538"/>
                <a:gd name="connsiteX4" fmla="*/ 603682 w 1100831"/>
                <a:gd name="connsiteY4" fmla="*/ 35511 h 541538"/>
                <a:gd name="connsiteX5" fmla="*/ 834501 w 1100831"/>
                <a:gd name="connsiteY5" fmla="*/ 150921 h 541538"/>
                <a:gd name="connsiteX6" fmla="*/ 958789 w 1100831"/>
                <a:gd name="connsiteY6" fmla="*/ 284086 h 541538"/>
                <a:gd name="connsiteX7" fmla="*/ 1056443 w 1100831"/>
                <a:gd name="connsiteY7" fmla="*/ 390618 h 541538"/>
                <a:gd name="connsiteX8" fmla="*/ 1100831 w 1100831"/>
                <a:gd name="connsiteY8" fmla="*/ 541538 h 54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831" h="541538">
                  <a:moveTo>
                    <a:pt x="0" y="213064"/>
                  </a:moveTo>
                  <a:lnTo>
                    <a:pt x="97655" y="97655"/>
                  </a:lnTo>
                  <a:lnTo>
                    <a:pt x="230820" y="26633"/>
                  </a:lnTo>
                  <a:lnTo>
                    <a:pt x="381740" y="0"/>
                  </a:lnTo>
                  <a:lnTo>
                    <a:pt x="603682" y="35511"/>
                  </a:lnTo>
                  <a:lnTo>
                    <a:pt x="834501" y="150921"/>
                  </a:lnTo>
                  <a:lnTo>
                    <a:pt x="958789" y="284086"/>
                  </a:lnTo>
                  <a:lnTo>
                    <a:pt x="1056443" y="390618"/>
                  </a:lnTo>
                  <a:lnTo>
                    <a:pt x="1100831" y="54153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108"/>
            <p:cNvSpPr/>
            <p:nvPr/>
          </p:nvSpPr>
          <p:spPr>
            <a:xfrm>
              <a:off x="7128769" y="5060272"/>
              <a:ext cx="124287" cy="506027"/>
            </a:xfrm>
            <a:custGeom>
              <a:avLst/>
              <a:gdLst>
                <a:gd name="connsiteX0" fmla="*/ 71021 w 124287"/>
                <a:gd name="connsiteY0" fmla="*/ 0 h 506027"/>
                <a:gd name="connsiteX1" fmla="*/ 71021 w 124287"/>
                <a:gd name="connsiteY1" fmla="*/ 0 h 506027"/>
                <a:gd name="connsiteX2" fmla="*/ 124287 w 124287"/>
                <a:gd name="connsiteY2" fmla="*/ 150920 h 506027"/>
                <a:gd name="connsiteX3" fmla="*/ 88777 w 124287"/>
                <a:gd name="connsiteY3" fmla="*/ 337351 h 506027"/>
                <a:gd name="connsiteX4" fmla="*/ 0 w 124287"/>
                <a:gd name="connsiteY4" fmla="*/ 506027 h 506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87" h="506027">
                  <a:moveTo>
                    <a:pt x="71021" y="0"/>
                  </a:moveTo>
                  <a:lnTo>
                    <a:pt x="71021" y="0"/>
                  </a:lnTo>
                  <a:lnTo>
                    <a:pt x="124287" y="150920"/>
                  </a:lnTo>
                  <a:lnTo>
                    <a:pt x="88777" y="337351"/>
                  </a:lnTo>
                  <a:lnTo>
                    <a:pt x="0" y="506027"/>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p:cNvSpPr/>
            <p:nvPr/>
          </p:nvSpPr>
          <p:spPr>
            <a:xfrm>
              <a:off x="6631619" y="5397623"/>
              <a:ext cx="399496" cy="44389"/>
            </a:xfrm>
            <a:custGeom>
              <a:avLst/>
              <a:gdLst>
                <a:gd name="connsiteX0" fmla="*/ 399496 w 399496"/>
                <a:gd name="connsiteY0" fmla="*/ 0 h 44389"/>
                <a:gd name="connsiteX1" fmla="*/ 248575 w 399496"/>
                <a:gd name="connsiteY1" fmla="*/ 35511 h 44389"/>
                <a:gd name="connsiteX2" fmla="*/ 142043 w 399496"/>
                <a:gd name="connsiteY2" fmla="*/ 44389 h 44389"/>
                <a:gd name="connsiteX3" fmla="*/ 0 w 399496"/>
                <a:gd name="connsiteY3" fmla="*/ 44389 h 44389"/>
              </a:gdLst>
              <a:ahLst/>
              <a:cxnLst>
                <a:cxn ang="0">
                  <a:pos x="connsiteX0" y="connsiteY0"/>
                </a:cxn>
                <a:cxn ang="0">
                  <a:pos x="connsiteX1" y="connsiteY1"/>
                </a:cxn>
                <a:cxn ang="0">
                  <a:pos x="connsiteX2" y="connsiteY2"/>
                </a:cxn>
                <a:cxn ang="0">
                  <a:pos x="connsiteX3" y="connsiteY3"/>
                </a:cxn>
              </a:cxnLst>
              <a:rect l="l" t="t" r="r" b="b"/>
              <a:pathLst>
                <a:path w="399496" h="44389">
                  <a:moveTo>
                    <a:pt x="399496" y="0"/>
                  </a:moveTo>
                  <a:lnTo>
                    <a:pt x="248575" y="35511"/>
                  </a:lnTo>
                  <a:lnTo>
                    <a:pt x="142043" y="44389"/>
                  </a:lnTo>
                  <a:lnTo>
                    <a:pt x="0" y="44389"/>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110"/>
            <p:cNvSpPr/>
            <p:nvPr/>
          </p:nvSpPr>
          <p:spPr>
            <a:xfrm>
              <a:off x="639192" y="5051394"/>
              <a:ext cx="5770486" cy="976544"/>
            </a:xfrm>
            <a:custGeom>
              <a:avLst/>
              <a:gdLst>
                <a:gd name="connsiteX0" fmla="*/ 5770486 w 5770486"/>
                <a:gd name="connsiteY0" fmla="*/ 0 h 976544"/>
                <a:gd name="connsiteX1" fmla="*/ 5770486 w 5770486"/>
                <a:gd name="connsiteY1" fmla="*/ 0 h 976544"/>
                <a:gd name="connsiteX2" fmla="*/ 5672831 w 5770486"/>
                <a:gd name="connsiteY2" fmla="*/ 204187 h 976544"/>
                <a:gd name="connsiteX3" fmla="*/ 5513033 w 5770486"/>
                <a:gd name="connsiteY3" fmla="*/ 381740 h 976544"/>
                <a:gd name="connsiteX4" fmla="*/ 5344358 w 5770486"/>
                <a:gd name="connsiteY4" fmla="*/ 452761 h 976544"/>
                <a:gd name="connsiteX5" fmla="*/ 5069150 w 5770486"/>
                <a:gd name="connsiteY5" fmla="*/ 470517 h 976544"/>
                <a:gd name="connsiteX6" fmla="*/ 4882719 w 5770486"/>
                <a:gd name="connsiteY6" fmla="*/ 488272 h 976544"/>
                <a:gd name="connsiteX7" fmla="*/ 4580878 w 5770486"/>
                <a:gd name="connsiteY7" fmla="*/ 435006 h 976544"/>
                <a:gd name="connsiteX8" fmla="*/ 4332303 w 5770486"/>
                <a:gd name="connsiteY8" fmla="*/ 426128 h 976544"/>
                <a:gd name="connsiteX9" fmla="*/ 4119239 w 5770486"/>
                <a:gd name="connsiteY9" fmla="*/ 417251 h 976544"/>
                <a:gd name="connsiteX10" fmla="*/ 3879542 w 5770486"/>
                <a:gd name="connsiteY10" fmla="*/ 461639 h 976544"/>
                <a:gd name="connsiteX11" fmla="*/ 3648723 w 5770486"/>
                <a:gd name="connsiteY11" fmla="*/ 585926 h 976544"/>
                <a:gd name="connsiteX12" fmla="*/ 3471169 w 5770486"/>
                <a:gd name="connsiteY12" fmla="*/ 692458 h 976544"/>
                <a:gd name="connsiteX13" fmla="*/ 3320249 w 5770486"/>
                <a:gd name="connsiteY13" fmla="*/ 763480 h 976544"/>
                <a:gd name="connsiteX14" fmla="*/ 3160451 w 5770486"/>
                <a:gd name="connsiteY14" fmla="*/ 896645 h 976544"/>
                <a:gd name="connsiteX15" fmla="*/ 2947387 w 5770486"/>
                <a:gd name="connsiteY15" fmla="*/ 976544 h 976544"/>
                <a:gd name="connsiteX16" fmla="*/ 2725445 w 5770486"/>
                <a:gd name="connsiteY16" fmla="*/ 896645 h 976544"/>
                <a:gd name="connsiteX17" fmla="*/ 2494625 w 5770486"/>
                <a:gd name="connsiteY17" fmla="*/ 852256 h 976544"/>
                <a:gd name="connsiteX18" fmla="*/ 2299317 w 5770486"/>
                <a:gd name="connsiteY18" fmla="*/ 852256 h 976544"/>
                <a:gd name="connsiteX19" fmla="*/ 2121763 w 5770486"/>
                <a:gd name="connsiteY19" fmla="*/ 861134 h 976544"/>
                <a:gd name="connsiteX20" fmla="*/ 1979721 w 5770486"/>
                <a:gd name="connsiteY20" fmla="*/ 878889 h 976544"/>
                <a:gd name="connsiteX21" fmla="*/ 1846556 w 5770486"/>
                <a:gd name="connsiteY21" fmla="*/ 870012 h 976544"/>
                <a:gd name="connsiteX22" fmla="*/ 1722268 w 5770486"/>
                <a:gd name="connsiteY22" fmla="*/ 798990 h 976544"/>
                <a:gd name="connsiteX23" fmla="*/ 1677880 w 5770486"/>
                <a:gd name="connsiteY23" fmla="*/ 772357 h 976544"/>
                <a:gd name="connsiteX24" fmla="*/ 1500326 w 5770486"/>
                <a:gd name="connsiteY24" fmla="*/ 781235 h 976544"/>
                <a:gd name="connsiteX25" fmla="*/ 1367161 w 5770486"/>
                <a:gd name="connsiteY25" fmla="*/ 727969 h 976544"/>
                <a:gd name="connsiteX26" fmla="*/ 1287262 w 5770486"/>
                <a:gd name="connsiteY26" fmla="*/ 621437 h 976544"/>
                <a:gd name="connsiteX27" fmla="*/ 1233996 w 5770486"/>
                <a:gd name="connsiteY27" fmla="*/ 426128 h 976544"/>
                <a:gd name="connsiteX28" fmla="*/ 1109709 w 5770486"/>
                <a:gd name="connsiteY28" fmla="*/ 346229 h 976544"/>
                <a:gd name="connsiteX29" fmla="*/ 976544 w 5770486"/>
                <a:gd name="connsiteY29" fmla="*/ 319596 h 976544"/>
                <a:gd name="connsiteX30" fmla="*/ 905523 w 5770486"/>
                <a:gd name="connsiteY30" fmla="*/ 443884 h 976544"/>
                <a:gd name="connsiteX31" fmla="*/ 878890 w 5770486"/>
                <a:gd name="connsiteY31" fmla="*/ 648070 h 976544"/>
                <a:gd name="connsiteX32" fmla="*/ 656948 w 5770486"/>
                <a:gd name="connsiteY32" fmla="*/ 790113 h 976544"/>
                <a:gd name="connsiteX33" fmla="*/ 479394 w 5770486"/>
                <a:gd name="connsiteY33" fmla="*/ 861134 h 976544"/>
                <a:gd name="connsiteX34" fmla="*/ 301841 w 5770486"/>
                <a:gd name="connsiteY34" fmla="*/ 852256 h 976544"/>
                <a:gd name="connsiteX35" fmla="*/ 0 w 5770486"/>
                <a:gd name="connsiteY35" fmla="*/ 754602 h 97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70486" h="976544">
                  <a:moveTo>
                    <a:pt x="5770486" y="0"/>
                  </a:moveTo>
                  <a:lnTo>
                    <a:pt x="5770486" y="0"/>
                  </a:lnTo>
                  <a:lnTo>
                    <a:pt x="5672831" y="204187"/>
                  </a:lnTo>
                  <a:lnTo>
                    <a:pt x="5513033" y="381740"/>
                  </a:lnTo>
                  <a:lnTo>
                    <a:pt x="5344358" y="452761"/>
                  </a:lnTo>
                  <a:lnTo>
                    <a:pt x="5069150" y="470517"/>
                  </a:lnTo>
                  <a:lnTo>
                    <a:pt x="4882719" y="488272"/>
                  </a:lnTo>
                  <a:lnTo>
                    <a:pt x="4580878" y="435006"/>
                  </a:lnTo>
                  <a:lnTo>
                    <a:pt x="4332303" y="426128"/>
                  </a:lnTo>
                  <a:lnTo>
                    <a:pt x="4119239" y="417251"/>
                  </a:lnTo>
                  <a:lnTo>
                    <a:pt x="3879542" y="461639"/>
                  </a:lnTo>
                  <a:lnTo>
                    <a:pt x="3648723" y="585926"/>
                  </a:lnTo>
                  <a:lnTo>
                    <a:pt x="3471169" y="692458"/>
                  </a:lnTo>
                  <a:lnTo>
                    <a:pt x="3320249" y="763480"/>
                  </a:lnTo>
                  <a:lnTo>
                    <a:pt x="3160451" y="896645"/>
                  </a:lnTo>
                  <a:lnTo>
                    <a:pt x="2947387" y="976544"/>
                  </a:lnTo>
                  <a:lnTo>
                    <a:pt x="2725445" y="896645"/>
                  </a:lnTo>
                  <a:lnTo>
                    <a:pt x="2494625" y="852256"/>
                  </a:lnTo>
                  <a:lnTo>
                    <a:pt x="2299317" y="852256"/>
                  </a:lnTo>
                  <a:lnTo>
                    <a:pt x="2121763" y="861134"/>
                  </a:lnTo>
                  <a:lnTo>
                    <a:pt x="1979721" y="878889"/>
                  </a:lnTo>
                  <a:lnTo>
                    <a:pt x="1846556" y="870012"/>
                  </a:lnTo>
                  <a:lnTo>
                    <a:pt x="1722268" y="798990"/>
                  </a:lnTo>
                  <a:lnTo>
                    <a:pt x="1677880" y="772357"/>
                  </a:lnTo>
                  <a:lnTo>
                    <a:pt x="1500326" y="781235"/>
                  </a:lnTo>
                  <a:lnTo>
                    <a:pt x="1367161" y="727969"/>
                  </a:lnTo>
                  <a:lnTo>
                    <a:pt x="1287262" y="621437"/>
                  </a:lnTo>
                  <a:lnTo>
                    <a:pt x="1233996" y="426128"/>
                  </a:lnTo>
                  <a:lnTo>
                    <a:pt x="1109709" y="346229"/>
                  </a:lnTo>
                  <a:lnTo>
                    <a:pt x="976544" y="319596"/>
                  </a:lnTo>
                  <a:lnTo>
                    <a:pt x="905523" y="443884"/>
                  </a:lnTo>
                  <a:lnTo>
                    <a:pt x="878890" y="648070"/>
                  </a:lnTo>
                  <a:lnTo>
                    <a:pt x="656948" y="790113"/>
                  </a:lnTo>
                  <a:lnTo>
                    <a:pt x="479394" y="861134"/>
                  </a:lnTo>
                  <a:lnTo>
                    <a:pt x="301841" y="852256"/>
                  </a:lnTo>
                  <a:lnTo>
                    <a:pt x="0" y="754602"/>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Freeform 111"/>
          <p:cNvSpPr/>
          <p:nvPr/>
        </p:nvSpPr>
        <p:spPr>
          <a:xfrm>
            <a:off x="4295955" y="1130060"/>
            <a:ext cx="1423358" cy="483080"/>
          </a:xfrm>
          <a:custGeom>
            <a:avLst/>
            <a:gdLst>
              <a:gd name="connsiteX0" fmla="*/ 0 w 1423358"/>
              <a:gd name="connsiteY0" fmla="*/ 0 h 483080"/>
              <a:gd name="connsiteX1" fmla="*/ 198407 w 1423358"/>
              <a:gd name="connsiteY1" fmla="*/ 34506 h 483080"/>
              <a:gd name="connsiteX2" fmla="*/ 465826 w 1423358"/>
              <a:gd name="connsiteY2" fmla="*/ 94891 h 483080"/>
              <a:gd name="connsiteX3" fmla="*/ 638354 w 1423358"/>
              <a:gd name="connsiteY3" fmla="*/ 181155 h 483080"/>
              <a:gd name="connsiteX4" fmla="*/ 871268 w 1423358"/>
              <a:gd name="connsiteY4" fmla="*/ 258793 h 483080"/>
              <a:gd name="connsiteX5" fmla="*/ 1164566 w 1423358"/>
              <a:gd name="connsiteY5" fmla="*/ 353683 h 483080"/>
              <a:gd name="connsiteX6" fmla="*/ 1423358 w 1423358"/>
              <a:gd name="connsiteY6" fmla="*/ 483080 h 4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3358" h="483080">
                <a:moveTo>
                  <a:pt x="0" y="0"/>
                </a:moveTo>
                <a:lnTo>
                  <a:pt x="198407" y="34506"/>
                </a:lnTo>
                <a:lnTo>
                  <a:pt x="465826" y="94891"/>
                </a:lnTo>
                <a:lnTo>
                  <a:pt x="638354" y="181155"/>
                </a:lnTo>
                <a:lnTo>
                  <a:pt x="871268" y="258793"/>
                </a:lnTo>
                <a:lnTo>
                  <a:pt x="1164566" y="353683"/>
                </a:lnTo>
                <a:lnTo>
                  <a:pt x="1423358" y="483080"/>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reeform 112"/>
          <p:cNvSpPr/>
          <p:nvPr/>
        </p:nvSpPr>
        <p:spPr>
          <a:xfrm>
            <a:off x="4623758" y="1086928"/>
            <a:ext cx="1578634" cy="465827"/>
          </a:xfrm>
          <a:custGeom>
            <a:avLst/>
            <a:gdLst>
              <a:gd name="connsiteX0" fmla="*/ 0 w 1578634"/>
              <a:gd name="connsiteY0" fmla="*/ 0 h 465827"/>
              <a:gd name="connsiteX1" fmla="*/ 258793 w 1578634"/>
              <a:gd name="connsiteY1" fmla="*/ 69012 h 465827"/>
              <a:gd name="connsiteX2" fmla="*/ 517585 w 1578634"/>
              <a:gd name="connsiteY2" fmla="*/ 129397 h 465827"/>
              <a:gd name="connsiteX3" fmla="*/ 819510 w 1578634"/>
              <a:gd name="connsiteY3" fmla="*/ 258793 h 465827"/>
              <a:gd name="connsiteX4" fmla="*/ 1207699 w 1578634"/>
              <a:gd name="connsiteY4" fmla="*/ 396815 h 465827"/>
              <a:gd name="connsiteX5" fmla="*/ 1578634 w 1578634"/>
              <a:gd name="connsiteY5" fmla="*/ 465827 h 46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634" h="465827">
                <a:moveTo>
                  <a:pt x="0" y="0"/>
                </a:moveTo>
                <a:lnTo>
                  <a:pt x="258793" y="69012"/>
                </a:lnTo>
                <a:lnTo>
                  <a:pt x="517585" y="129397"/>
                </a:lnTo>
                <a:lnTo>
                  <a:pt x="819510" y="258793"/>
                </a:lnTo>
                <a:lnTo>
                  <a:pt x="1207699" y="396815"/>
                </a:lnTo>
                <a:lnTo>
                  <a:pt x="1578634" y="465827"/>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113"/>
          <p:cNvSpPr/>
          <p:nvPr/>
        </p:nvSpPr>
        <p:spPr>
          <a:xfrm>
            <a:off x="3597215" y="1552755"/>
            <a:ext cx="629728" cy="86264"/>
          </a:xfrm>
          <a:custGeom>
            <a:avLst/>
            <a:gdLst>
              <a:gd name="connsiteX0" fmla="*/ 0 w 629728"/>
              <a:gd name="connsiteY0" fmla="*/ 0 h 86264"/>
              <a:gd name="connsiteX1" fmla="*/ 310551 w 629728"/>
              <a:gd name="connsiteY1" fmla="*/ 17253 h 86264"/>
              <a:gd name="connsiteX2" fmla="*/ 629728 w 629728"/>
              <a:gd name="connsiteY2" fmla="*/ 86264 h 86264"/>
            </a:gdLst>
            <a:ahLst/>
            <a:cxnLst>
              <a:cxn ang="0">
                <a:pos x="connsiteX0" y="connsiteY0"/>
              </a:cxn>
              <a:cxn ang="0">
                <a:pos x="connsiteX1" y="connsiteY1"/>
              </a:cxn>
              <a:cxn ang="0">
                <a:pos x="connsiteX2" y="connsiteY2"/>
              </a:cxn>
            </a:cxnLst>
            <a:rect l="l" t="t" r="r" b="b"/>
            <a:pathLst>
              <a:path w="629728" h="86264">
                <a:moveTo>
                  <a:pt x="0" y="0"/>
                </a:moveTo>
                <a:lnTo>
                  <a:pt x="310551" y="17253"/>
                </a:lnTo>
                <a:lnTo>
                  <a:pt x="629728" y="86264"/>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reeform 114"/>
          <p:cNvSpPr/>
          <p:nvPr/>
        </p:nvSpPr>
        <p:spPr>
          <a:xfrm>
            <a:off x="3985404" y="2130725"/>
            <a:ext cx="776377" cy="138022"/>
          </a:xfrm>
          <a:custGeom>
            <a:avLst/>
            <a:gdLst>
              <a:gd name="connsiteX0" fmla="*/ 0 w 776377"/>
              <a:gd name="connsiteY0" fmla="*/ 0 h 138022"/>
              <a:gd name="connsiteX1" fmla="*/ 198407 w 776377"/>
              <a:gd name="connsiteY1" fmla="*/ 25879 h 138022"/>
              <a:gd name="connsiteX2" fmla="*/ 431321 w 776377"/>
              <a:gd name="connsiteY2" fmla="*/ 34505 h 138022"/>
              <a:gd name="connsiteX3" fmla="*/ 595222 w 776377"/>
              <a:gd name="connsiteY3" fmla="*/ 69011 h 138022"/>
              <a:gd name="connsiteX4" fmla="*/ 776377 w 776377"/>
              <a:gd name="connsiteY4" fmla="*/ 138022 h 138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77" h="138022">
                <a:moveTo>
                  <a:pt x="0" y="0"/>
                </a:moveTo>
                <a:lnTo>
                  <a:pt x="198407" y="25879"/>
                </a:lnTo>
                <a:lnTo>
                  <a:pt x="431321" y="34505"/>
                </a:lnTo>
                <a:lnTo>
                  <a:pt x="595222" y="69011"/>
                </a:lnTo>
                <a:lnTo>
                  <a:pt x="776377" y="138022"/>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reeform 115"/>
          <p:cNvSpPr/>
          <p:nvPr/>
        </p:nvSpPr>
        <p:spPr>
          <a:xfrm>
            <a:off x="4226943" y="1846053"/>
            <a:ext cx="931653" cy="172528"/>
          </a:xfrm>
          <a:custGeom>
            <a:avLst/>
            <a:gdLst>
              <a:gd name="connsiteX0" fmla="*/ 0 w 931653"/>
              <a:gd name="connsiteY0" fmla="*/ 0 h 172528"/>
              <a:gd name="connsiteX1" fmla="*/ 284672 w 931653"/>
              <a:gd name="connsiteY1" fmla="*/ 60385 h 172528"/>
              <a:gd name="connsiteX2" fmla="*/ 491706 w 931653"/>
              <a:gd name="connsiteY2" fmla="*/ 77638 h 172528"/>
              <a:gd name="connsiteX3" fmla="*/ 715993 w 931653"/>
              <a:gd name="connsiteY3" fmla="*/ 69011 h 172528"/>
              <a:gd name="connsiteX4" fmla="*/ 931653 w 931653"/>
              <a:gd name="connsiteY4" fmla="*/ 172528 h 172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653" h="172528">
                <a:moveTo>
                  <a:pt x="0" y="0"/>
                </a:moveTo>
                <a:lnTo>
                  <a:pt x="284672" y="60385"/>
                </a:lnTo>
                <a:lnTo>
                  <a:pt x="491706" y="77638"/>
                </a:lnTo>
                <a:lnTo>
                  <a:pt x="715993" y="69011"/>
                </a:lnTo>
                <a:lnTo>
                  <a:pt x="931653" y="172528"/>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Freeform 116"/>
          <p:cNvSpPr/>
          <p:nvPr/>
        </p:nvSpPr>
        <p:spPr>
          <a:xfrm>
            <a:off x="4088921" y="1923691"/>
            <a:ext cx="1397479" cy="500332"/>
          </a:xfrm>
          <a:custGeom>
            <a:avLst/>
            <a:gdLst>
              <a:gd name="connsiteX0" fmla="*/ 0 w 1397479"/>
              <a:gd name="connsiteY0" fmla="*/ 0 h 500332"/>
              <a:gd name="connsiteX1" fmla="*/ 267419 w 1397479"/>
              <a:gd name="connsiteY1" fmla="*/ 77637 h 500332"/>
              <a:gd name="connsiteX2" fmla="*/ 621102 w 1397479"/>
              <a:gd name="connsiteY2" fmla="*/ 163901 h 500332"/>
              <a:gd name="connsiteX3" fmla="*/ 810883 w 1397479"/>
              <a:gd name="connsiteY3" fmla="*/ 207034 h 500332"/>
              <a:gd name="connsiteX4" fmla="*/ 1138687 w 1397479"/>
              <a:gd name="connsiteY4" fmla="*/ 388188 h 500332"/>
              <a:gd name="connsiteX5" fmla="*/ 1397479 w 1397479"/>
              <a:gd name="connsiteY5" fmla="*/ 500332 h 50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7479" h="500332">
                <a:moveTo>
                  <a:pt x="0" y="0"/>
                </a:moveTo>
                <a:lnTo>
                  <a:pt x="267419" y="77637"/>
                </a:lnTo>
                <a:lnTo>
                  <a:pt x="621102" y="163901"/>
                </a:lnTo>
                <a:lnTo>
                  <a:pt x="810883" y="207034"/>
                </a:lnTo>
                <a:lnTo>
                  <a:pt x="1138687" y="388188"/>
                </a:lnTo>
                <a:lnTo>
                  <a:pt x="1397479" y="500332"/>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reeform 117"/>
          <p:cNvSpPr/>
          <p:nvPr/>
        </p:nvSpPr>
        <p:spPr>
          <a:xfrm>
            <a:off x="4537494" y="1509623"/>
            <a:ext cx="1518249" cy="345056"/>
          </a:xfrm>
          <a:custGeom>
            <a:avLst/>
            <a:gdLst>
              <a:gd name="connsiteX0" fmla="*/ 0 w 1518249"/>
              <a:gd name="connsiteY0" fmla="*/ 0 h 345056"/>
              <a:gd name="connsiteX1" fmla="*/ 319178 w 1518249"/>
              <a:gd name="connsiteY1" fmla="*/ 43132 h 345056"/>
              <a:gd name="connsiteX2" fmla="*/ 733246 w 1518249"/>
              <a:gd name="connsiteY2" fmla="*/ 146649 h 345056"/>
              <a:gd name="connsiteX3" fmla="*/ 905774 w 1518249"/>
              <a:gd name="connsiteY3" fmla="*/ 207034 h 345056"/>
              <a:gd name="connsiteX4" fmla="*/ 1138687 w 1518249"/>
              <a:gd name="connsiteY4" fmla="*/ 258792 h 345056"/>
              <a:gd name="connsiteX5" fmla="*/ 1518249 w 1518249"/>
              <a:gd name="connsiteY5" fmla="*/ 345056 h 34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8249" h="345056">
                <a:moveTo>
                  <a:pt x="0" y="0"/>
                </a:moveTo>
                <a:lnTo>
                  <a:pt x="319178" y="43132"/>
                </a:lnTo>
                <a:lnTo>
                  <a:pt x="733246" y="146649"/>
                </a:lnTo>
                <a:lnTo>
                  <a:pt x="905774" y="207034"/>
                </a:lnTo>
                <a:lnTo>
                  <a:pt x="1138687" y="258792"/>
                </a:lnTo>
                <a:lnTo>
                  <a:pt x="1518249" y="345056"/>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reeform 118"/>
          <p:cNvSpPr/>
          <p:nvPr/>
        </p:nvSpPr>
        <p:spPr>
          <a:xfrm>
            <a:off x="6400800" y="1570008"/>
            <a:ext cx="1802921" cy="370935"/>
          </a:xfrm>
          <a:custGeom>
            <a:avLst/>
            <a:gdLst>
              <a:gd name="connsiteX0" fmla="*/ 0 w 1802921"/>
              <a:gd name="connsiteY0" fmla="*/ 0 h 370935"/>
              <a:gd name="connsiteX1" fmla="*/ 491706 w 1802921"/>
              <a:gd name="connsiteY1" fmla="*/ 181154 h 370935"/>
              <a:gd name="connsiteX2" fmla="*/ 828136 w 1802921"/>
              <a:gd name="connsiteY2" fmla="*/ 250166 h 370935"/>
              <a:gd name="connsiteX3" fmla="*/ 1293962 w 1802921"/>
              <a:gd name="connsiteY3" fmla="*/ 293298 h 370935"/>
              <a:gd name="connsiteX4" fmla="*/ 1802921 w 1802921"/>
              <a:gd name="connsiteY4" fmla="*/ 370935 h 370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921" h="370935">
                <a:moveTo>
                  <a:pt x="0" y="0"/>
                </a:moveTo>
                <a:lnTo>
                  <a:pt x="491706" y="181154"/>
                </a:lnTo>
                <a:lnTo>
                  <a:pt x="828136" y="250166"/>
                </a:lnTo>
                <a:lnTo>
                  <a:pt x="1293962" y="293298"/>
                </a:lnTo>
                <a:lnTo>
                  <a:pt x="1802921" y="370935"/>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1" name="Straight Connector 130"/>
          <p:cNvCxnSpPr/>
          <p:nvPr/>
        </p:nvCxnSpPr>
        <p:spPr>
          <a:xfrm flipV="1">
            <a:off x="4512878" y="4891596"/>
            <a:ext cx="1887922" cy="1526294"/>
          </a:xfrm>
          <a:prstGeom prst="line">
            <a:avLst/>
          </a:prstGeom>
          <a:noFill/>
          <a:ln w="12700">
            <a:solidFill>
              <a:srgbClr val="00CCFF"/>
            </a:solidFill>
            <a:prstDash val="solid"/>
          </a:ln>
        </p:spPr>
        <p:style>
          <a:lnRef idx="2">
            <a:schemeClr val="accent1">
              <a:shade val="50000"/>
            </a:schemeClr>
          </a:lnRef>
          <a:fillRef idx="1">
            <a:schemeClr val="accent1"/>
          </a:fillRef>
          <a:effectRef idx="0">
            <a:schemeClr val="accent1"/>
          </a:effectRef>
          <a:fontRef idx="minor">
            <a:schemeClr val="lt1"/>
          </a:fontRef>
        </p:style>
      </p:cxnSp>
      <p:sp>
        <p:nvSpPr>
          <p:cNvPr id="132" name="Freeform 131"/>
          <p:cNvSpPr>
            <a:spLocks noChangeAspect="1"/>
          </p:cNvSpPr>
          <p:nvPr/>
        </p:nvSpPr>
        <p:spPr>
          <a:xfrm>
            <a:off x="4811073" y="2971800"/>
            <a:ext cx="1527200" cy="1865155"/>
          </a:xfrm>
          <a:custGeom>
            <a:avLst/>
            <a:gdLst>
              <a:gd name="connsiteX0" fmla="*/ 3737610 w 4114800"/>
              <a:gd name="connsiteY0" fmla="*/ 0 h 4766310"/>
              <a:gd name="connsiteX1" fmla="*/ 2937510 w 4114800"/>
              <a:gd name="connsiteY1" fmla="*/ 11430 h 4766310"/>
              <a:gd name="connsiteX2" fmla="*/ 2948940 w 4114800"/>
              <a:gd name="connsiteY2" fmla="*/ 651510 h 4766310"/>
              <a:gd name="connsiteX3" fmla="*/ 1794510 w 4114800"/>
              <a:gd name="connsiteY3" fmla="*/ 594360 h 4766310"/>
              <a:gd name="connsiteX4" fmla="*/ 1794510 w 4114800"/>
              <a:gd name="connsiteY4" fmla="*/ 445770 h 4766310"/>
              <a:gd name="connsiteX5" fmla="*/ 1645920 w 4114800"/>
              <a:gd name="connsiteY5" fmla="*/ 445770 h 4766310"/>
              <a:gd name="connsiteX6" fmla="*/ 1657350 w 4114800"/>
              <a:gd name="connsiteY6" fmla="*/ 354330 h 4766310"/>
              <a:gd name="connsiteX7" fmla="*/ 354330 w 4114800"/>
              <a:gd name="connsiteY7" fmla="*/ 354330 h 4766310"/>
              <a:gd name="connsiteX8" fmla="*/ 342900 w 4114800"/>
              <a:gd name="connsiteY8" fmla="*/ 754380 h 4766310"/>
              <a:gd name="connsiteX9" fmla="*/ 228600 w 4114800"/>
              <a:gd name="connsiteY9" fmla="*/ 777240 h 4766310"/>
              <a:gd name="connsiteX10" fmla="*/ 217170 w 4114800"/>
              <a:gd name="connsiteY10" fmla="*/ 1085850 h 4766310"/>
              <a:gd name="connsiteX11" fmla="*/ 0 w 4114800"/>
              <a:gd name="connsiteY11" fmla="*/ 1085850 h 4766310"/>
              <a:gd name="connsiteX12" fmla="*/ 22860 w 4114800"/>
              <a:gd name="connsiteY12" fmla="*/ 1931670 h 4766310"/>
              <a:gd name="connsiteX13" fmla="*/ 811530 w 4114800"/>
              <a:gd name="connsiteY13" fmla="*/ 2606040 h 4766310"/>
              <a:gd name="connsiteX14" fmla="*/ 1017270 w 4114800"/>
              <a:gd name="connsiteY14" fmla="*/ 2343150 h 4766310"/>
              <a:gd name="connsiteX15" fmla="*/ 1783080 w 4114800"/>
              <a:gd name="connsiteY15" fmla="*/ 2423160 h 4766310"/>
              <a:gd name="connsiteX16" fmla="*/ 1760220 w 4114800"/>
              <a:gd name="connsiteY16" fmla="*/ 2800350 h 4766310"/>
              <a:gd name="connsiteX17" fmla="*/ 1988820 w 4114800"/>
              <a:gd name="connsiteY17" fmla="*/ 2857500 h 4766310"/>
              <a:gd name="connsiteX18" fmla="*/ 1977390 w 4114800"/>
              <a:gd name="connsiteY18" fmla="*/ 4263390 h 4766310"/>
              <a:gd name="connsiteX19" fmla="*/ 2491740 w 4114800"/>
              <a:gd name="connsiteY19" fmla="*/ 4560570 h 4766310"/>
              <a:gd name="connsiteX20" fmla="*/ 2594610 w 4114800"/>
              <a:gd name="connsiteY20" fmla="*/ 4766310 h 4766310"/>
              <a:gd name="connsiteX21" fmla="*/ 3463290 w 4114800"/>
              <a:gd name="connsiteY21" fmla="*/ 4754880 h 4766310"/>
              <a:gd name="connsiteX22" fmla="*/ 3463290 w 4114800"/>
              <a:gd name="connsiteY22" fmla="*/ 4617720 h 4766310"/>
              <a:gd name="connsiteX23" fmla="*/ 3600450 w 4114800"/>
              <a:gd name="connsiteY23" fmla="*/ 4503420 h 4766310"/>
              <a:gd name="connsiteX24" fmla="*/ 3760470 w 4114800"/>
              <a:gd name="connsiteY24" fmla="*/ 4411980 h 4766310"/>
              <a:gd name="connsiteX25" fmla="*/ 3749040 w 4114800"/>
              <a:gd name="connsiteY25" fmla="*/ 3691890 h 4766310"/>
              <a:gd name="connsiteX26" fmla="*/ 3703320 w 4114800"/>
              <a:gd name="connsiteY26" fmla="*/ 3577590 h 4766310"/>
              <a:gd name="connsiteX27" fmla="*/ 3669030 w 4114800"/>
              <a:gd name="connsiteY27" fmla="*/ 3040380 h 4766310"/>
              <a:gd name="connsiteX28" fmla="*/ 3737610 w 4114800"/>
              <a:gd name="connsiteY28" fmla="*/ 3017520 h 4766310"/>
              <a:gd name="connsiteX29" fmla="*/ 3737610 w 4114800"/>
              <a:gd name="connsiteY29" fmla="*/ 2743200 h 4766310"/>
              <a:gd name="connsiteX30" fmla="*/ 4114800 w 4114800"/>
              <a:gd name="connsiteY30" fmla="*/ 2731770 h 4766310"/>
              <a:gd name="connsiteX31" fmla="*/ 4103370 w 4114800"/>
              <a:gd name="connsiteY31" fmla="*/ 1451610 h 4766310"/>
              <a:gd name="connsiteX32" fmla="*/ 3611880 w 4114800"/>
              <a:gd name="connsiteY32" fmla="*/ 1451610 h 4766310"/>
              <a:gd name="connsiteX33" fmla="*/ 3577590 w 4114800"/>
              <a:gd name="connsiteY33" fmla="*/ 1245870 h 4766310"/>
              <a:gd name="connsiteX34" fmla="*/ 3463290 w 4114800"/>
              <a:gd name="connsiteY34" fmla="*/ 1177290 h 4766310"/>
              <a:gd name="connsiteX35" fmla="*/ 3463290 w 4114800"/>
              <a:gd name="connsiteY35" fmla="*/ 1005840 h 4766310"/>
              <a:gd name="connsiteX36" fmla="*/ 3737610 w 4114800"/>
              <a:gd name="connsiteY36" fmla="*/ 1005840 h 4766310"/>
              <a:gd name="connsiteX37" fmla="*/ 3737610 w 4114800"/>
              <a:gd name="connsiteY37" fmla="*/ 0 h 4766310"/>
              <a:gd name="connsiteX0" fmla="*/ 3990752 w 4367942"/>
              <a:gd name="connsiteY0" fmla="*/ 0 h 4766310"/>
              <a:gd name="connsiteX1" fmla="*/ 3190652 w 4367942"/>
              <a:gd name="connsiteY1" fmla="*/ 11430 h 4766310"/>
              <a:gd name="connsiteX2" fmla="*/ 3202082 w 4367942"/>
              <a:gd name="connsiteY2" fmla="*/ 651510 h 4766310"/>
              <a:gd name="connsiteX3" fmla="*/ 2047652 w 4367942"/>
              <a:gd name="connsiteY3" fmla="*/ 594360 h 4766310"/>
              <a:gd name="connsiteX4" fmla="*/ 2047652 w 4367942"/>
              <a:gd name="connsiteY4" fmla="*/ 445770 h 4766310"/>
              <a:gd name="connsiteX5" fmla="*/ 1899062 w 4367942"/>
              <a:gd name="connsiteY5" fmla="*/ 445770 h 4766310"/>
              <a:gd name="connsiteX6" fmla="*/ 1910492 w 4367942"/>
              <a:gd name="connsiteY6" fmla="*/ 354330 h 4766310"/>
              <a:gd name="connsiteX7" fmla="*/ 607472 w 4367942"/>
              <a:gd name="connsiteY7" fmla="*/ 354330 h 4766310"/>
              <a:gd name="connsiteX8" fmla="*/ 596042 w 4367942"/>
              <a:gd name="connsiteY8" fmla="*/ 754380 h 4766310"/>
              <a:gd name="connsiteX9" fmla="*/ 481742 w 4367942"/>
              <a:gd name="connsiteY9" fmla="*/ 777240 h 4766310"/>
              <a:gd name="connsiteX10" fmla="*/ 470312 w 4367942"/>
              <a:gd name="connsiteY10" fmla="*/ 1085850 h 4766310"/>
              <a:gd name="connsiteX11" fmla="*/ 253142 w 4367942"/>
              <a:gd name="connsiteY11" fmla="*/ 1085850 h 4766310"/>
              <a:gd name="connsiteX12" fmla="*/ 0 w 4367942"/>
              <a:gd name="connsiteY12" fmla="*/ 2035119 h 4766310"/>
              <a:gd name="connsiteX13" fmla="*/ 1064672 w 4367942"/>
              <a:gd name="connsiteY13" fmla="*/ 2606040 h 4766310"/>
              <a:gd name="connsiteX14" fmla="*/ 1270412 w 4367942"/>
              <a:gd name="connsiteY14" fmla="*/ 2343150 h 4766310"/>
              <a:gd name="connsiteX15" fmla="*/ 2036222 w 4367942"/>
              <a:gd name="connsiteY15" fmla="*/ 2423160 h 4766310"/>
              <a:gd name="connsiteX16" fmla="*/ 2013362 w 4367942"/>
              <a:gd name="connsiteY16" fmla="*/ 2800350 h 4766310"/>
              <a:gd name="connsiteX17" fmla="*/ 2241962 w 4367942"/>
              <a:gd name="connsiteY17" fmla="*/ 2857500 h 4766310"/>
              <a:gd name="connsiteX18" fmla="*/ 2230532 w 4367942"/>
              <a:gd name="connsiteY18" fmla="*/ 4263390 h 4766310"/>
              <a:gd name="connsiteX19" fmla="*/ 2744882 w 4367942"/>
              <a:gd name="connsiteY19" fmla="*/ 4560570 h 4766310"/>
              <a:gd name="connsiteX20" fmla="*/ 2847752 w 4367942"/>
              <a:gd name="connsiteY20" fmla="*/ 4766310 h 4766310"/>
              <a:gd name="connsiteX21" fmla="*/ 3716432 w 4367942"/>
              <a:gd name="connsiteY21" fmla="*/ 4754880 h 4766310"/>
              <a:gd name="connsiteX22" fmla="*/ 3716432 w 4367942"/>
              <a:gd name="connsiteY22" fmla="*/ 4617720 h 4766310"/>
              <a:gd name="connsiteX23" fmla="*/ 3853592 w 4367942"/>
              <a:gd name="connsiteY23" fmla="*/ 4503420 h 4766310"/>
              <a:gd name="connsiteX24" fmla="*/ 4013612 w 4367942"/>
              <a:gd name="connsiteY24" fmla="*/ 4411980 h 4766310"/>
              <a:gd name="connsiteX25" fmla="*/ 4002182 w 4367942"/>
              <a:gd name="connsiteY25" fmla="*/ 3691890 h 4766310"/>
              <a:gd name="connsiteX26" fmla="*/ 3956462 w 4367942"/>
              <a:gd name="connsiteY26" fmla="*/ 3577590 h 4766310"/>
              <a:gd name="connsiteX27" fmla="*/ 3922172 w 4367942"/>
              <a:gd name="connsiteY27" fmla="*/ 3040380 h 4766310"/>
              <a:gd name="connsiteX28" fmla="*/ 3990752 w 4367942"/>
              <a:gd name="connsiteY28" fmla="*/ 3017520 h 4766310"/>
              <a:gd name="connsiteX29" fmla="*/ 3990752 w 4367942"/>
              <a:gd name="connsiteY29" fmla="*/ 2743200 h 4766310"/>
              <a:gd name="connsiteX30" fmla="*/ 4367942 w 4367942"/>
              <a:gd name="connsiteY30" fmla="*/ 2731770 h 4766310"/>
              <a:gd name="connsiteX31" fmla="*/ 4356512 w 4367942"/>
              <a:gd name="connsiteY31" fmla="*/ 1451610 h 4766310"/>
              <a:gd name="connsiteX32" fmla="*/ 3865022 w 4367942"/>
              <a:gd name="connsiteY32" fmla="*/ 1451610 h 4766310"/>
              <a:gd name="connsiteX33" fmla="*/ 3830732 w 4367942"/>
              <a:gd name="connsiteY33" fmla="*/ 1245870 h 4766310"/>
              <a:gd name="connsiteX34" fmla="*/ 3716432 w 4367942"/>
              <a:gd name="connsiteY34" fmla="*/ 1177290 h 4766310"/>
              <a:gd name="connsiteX35" fmla="*/ 3716432 w 4367942"/>
              <a:gd name="connsiteY35" fmla="*/ 1005840 h 4766310"/>
              <a:gd name="connsiteX36" fmla="*/ 3990752 w 4367942"/>
              <a:gd name="connsiteY36" fmla="*/ 1005840 h 4766310"/>
              <a:gd name="connsiteX37" fmla="*/ 3990752 w 4367942"/>
              <a:gd name="connsiteY37" fmla="*/ 0 h 4766310"/>
              <a:gd name="connsiteX0" fmla="*/ 4048111 w 4425301"/>
              <a:gd name="connsiteY0" fmla="*/ 0 h 4766310"/>
              <a:gd name="connsiteX1" fmla="*/ 3248011 w 4425301"/>
              <a:gd name="connsiteY1" fmla="*/ 11430 h 4766310"/>
              <a:gd name="connsiteX2" fmla="*/ 3259441 w 4425301"/>
              <a:gd name="connsiteY2" fmla="*/ 651510 h 4766310"/>
              <a:gd name="connsiteX3" fmla="*/ 2105011 w 4425301"/>
              <a:gd name="connsiteY3" fmla="*/ 594360 h 4766310"/>
              <a:gd name="connsiteX4" fmla="*/ 2105011 w 4425301"/>
              <a:gd name="connsiteY4" fmla="*/ 445770 h 4766310"/>
              <a:gd name="connsiteX5" fmla="*/ 1956421 w 4425301"/>
              <a:gd name="connsiteY5" fmla="*/ 445770 h 4766310"/>
              <a:gd name="connsiteX6" fmla="*/ 1967851 w 4425301"/>
              <a:gd name="connsiteY6" fmla="*/ 354330 h 4766310"/>
              <a:gd name="connsiteX7" fmla="*/ 664831 w 4425301"/>
              <a:gd name="connsiteY7" fmla="*/ 354330 h 4766310"/>
              <a:gd name="connsiteX8" fmla="*/ 653401 w 4425301"/>
              <a:gd name="connsiteY8" fmla="*/ 754380 h 4766310"/>
              <a:gd name="connsiteX9" fmla="*/ 539101 w 4425301"/>
              <a:gd name="connsiteY9" fmla="*/ 777240 h 4766310"/>
              <a:gd name="connsiteX10" fmla="*/ 527671 w 4425301"/>
              <a:gd name="connsiteY10" fmla="*/ 1085850 h 4766310"/>
              <a:gd name="connsiteX11" fmla="*/ 0 w 4425301"/>
              <a:gd name="connsiteY11" fmla="*/ 1079764 h 4766310"/>
              <a:gd name="connsiteX12" fmla="*/ 57359 w 4425301"/>
              <a:gd name="connsiteY12" fmla="*/ 2035119 h 4766310"/>
              <a:gd name="connsiteX13" fmla="*/ 1122031 w 4425301"/>
              <a:gd name="connsiteY13" fmla="*/ 2606040 h 4766310"/>
              <a:gd name="connsiteX14" fmla="*/ 1327771 w 4425301"/>
              <a:gd name="connsiteY14" fmla="*/ 2343150 h 4766310"/>
              <a:gd name="connsiteX15" fmla="*/ 2093581 w 4425301"/>
              <a:gd name="connsiteY15" fmla="*/ 2423160 h 4766310"/>
              <a:gd name="connsiteX16" fmla="*/ 2070721 w 4425301"/>
              <a:gd name="connsiteY16" fmla="*/ 2800350 h 4766310"/>
              <a:gd name="connsiteX17" fmla="*/ 2299321 w 4425301"/>
              <a:gd name="connsiteY17" fmla="*/ 2857500 h 4766310"/>
              <a:gd name="connsiteX18" fmla="*/ 2287891 w 4425301"/>
              <a:gd name="connsiteY18" fmla="*/ 4263390 h 4766310"/>
              <a:gd name="connsiteX19" fmla="*/ 2802241 w 4425301"/>
              <a:gd name="connsiteY19" fmla="*/ 4560570 h 4766310"/>
              <a:gd name="connsiteX20" fmla="*/ 2905111 w 4425301"/>
              <a:gd name="connsiteY20" fmla="*/ 4766310 h 4766310"/>
              <a:gd name="connsiteX21" fmla="*/ 3773791 w 4425301"/>
              <a:gd name="connsiteY21" fmla="*/ 4754880 h 4766310"/>
              <a:gd name="connsiteX22" fmla="*/ 3773791 w 4425301"/>
              <a:gd name="connsiteY22" fmla="*/ 4617720 h 4766310"/>
              <a:gd name="connsiteX23" fmla="*/ 3910951 w 4425301"/>
              <a:gd name="connsiteY23" fmla="*/ 4503420 h 4766310"/>
              <a:gd name="connsiteX24" fmla="*/ 4070971 w 4425301"/>
              <a:gd name="connsiteY24" fmla="*/ 4411980 h 4766310"/>
              <a:gd name="connsiteX25" fmla="*/ 4059541 w 4425301"/>
              <a:gd name="connsiteY25" fmla="*/ 3691890 h 4766310"/>
              <a:gd name="connsiteX26" fmla="*/ 4013821 w 4425301"/>
              <a:gd name="connsiteY26" fmla="*/ 3577590 h 4766310"/>
              <a:gd name="connsiteX27" fmla="*/ 3979531 w 4425301"/>
              <a:gd name="connsiteY27" fmla="*/ 3040380 h 4766310"/>
              <a:gd name="connsiteX28" fmla="*/ 4048111 w 4425301"/>
              <a:gd name="connsiteY28" fmla="*/ 3017520 h 4766310"/>
              <a:gd name="connsiteX29" fmla="*/ 4048111 w 4425301"/>
              <a:gd name="connsiteY29" fmla="*/ 2743200 h 4766310"/>
              <a:gd name="connsiteX30" fmla="*/ 4425301 w 4425301"/>
              <a:gd name="connsiteY30" fmla="*/ 2731770 h 4766310"/>
              <a:gd name="connsiteX31" fmla="*/ 4413871 w 4425301"/>
              <a:gd name="connsiteY31" fmla="*/ 1451610 h 4766310"/>
              <a:gd name="connsiteX32" fmla="*/ 3922381 w 4425301"/>
              <a:gd name="connsiteY32" fmla="*/ 1451610 h 4766310"/>
              <a:gd name="connsiteX33" fmla="*/ 3888091 w 4425301"/>
              <a:gd name="connsiteY33" fmla="*/ 1245870 h 4766310"/>
              <a:gd name="connsiteX34" fmla="*/ 3773791 w 4425301"/>
              <a:gd name="connsiteY34" fmla="*/ 1177290 h 4766310"/>
              <a:gd name="connsiteX35" fmla="*/ 3773791 w 4425301"/>
              <a:gd name="connsiteY35" fmla="*/ 1005840 h 4766310"/>
              <a:gd name="connsiteX36" fmla="*/ 4048111 w 4425301"/>
              <a:gd name="connsiteY36" fmla="*/ 1005840 h 4766310"/>
              <a:gd name="connsiteX37" fmla="*/ 4048111 w 4425301"/>
              <a:gd name="connsiteY37" fmla="*/ 0 h 4766310"/>
              <a:gd name="connsiteX0" fmla="*/ 4048111 w 4425301"/>
              <a:gd name="connsiteY0" fmla="*/ 0 h 4766310"/>
              <a:gd name="connsiteX1" fmla="*/ 3248011 w 4425301"/>
              <a:gd name="connsiteY1" fmla="*/ 11430 h 4766310"/>
              <a:gd name="connsiteX2" fmla="*/ 3259441 w 4425301"/>
              <a:gd name="connsiteY2" fmla="*/ 651510 h 4766310"/>
              <a:gd name="connsiteX3" fmla="*/ 2105011 w 4425301"/>
              <a:gd name="connsiteY3" fmla="*/ 594360 h 4766310"/>
              <a:gd name="connsiteX4" fmla="*/ 2105011 w 4425301"/>
              <a:gd name="connsiteY4" fmla="*/ 445770 h 4766310"/>
              <a:gd name="connsiteX5" fmla="*/ 1956421 w 4425301"/>
              <a:gd name="connsiteY5" fmla="*/ 445770 h 4766310"/>
              <a:gd name="connsiteX6" fmla="*/ 1967851 w 4425301"/>
              <a:gd name="connsiteY6" fmla="*/ 354330 h 4766310"/>
              <a:gd name="connsiteX7" fmla="*/ 664831 w 4425301"/>
              <a:gd name="connsiteY7" fmla="*/ 354330 h 4766310"/>
              <a:gd name="connsiteX8" fmla="*/ 653401 w 4425301"/>
              <a:gd name="connsiteY8" fmla="*/ 754380 h 4766310"/>
              <a:gd name="connsiteX9" fmla="*/ 539101 w 4425301"/>
              <a:gd name="connsiteY9" fmla="*/ 777240 h 4766310"/>
              <a:gd name="connsiteX10" fmla="*/ 458670 w 4425301"/>
              <a:gd name="connsiteY10" fmla="*/ 1104105 h 4766310"/>
              <a:gd name="connsiteX11" fmla="*/ 0 w 4425301"/>
              <a:gd name="connsiteY11" fmla="*/ 1079764 h 4766310"/>
              <a:gd name="connsiteX12" fmla="*/ 57359 w 4425301"/>
              <a:gd name="connsiteY12" fmla="*/ 2035119 h 4766310"/>
              <a:gd name="connsiteX13" fmla="*/ 1122031 w 4425301"/>
              <a:gd name="connsiteY13" fmla="*/ 2606040 h 4766310"/>
              <a:gd name="connsiteX14" fmla="*/ 1327771 w 4425301"/>
              <a:gd name="connsiteY14" fmla="*/ 2343150 h 4766310"/>
              <a:gd name="connsiteX15" fmla="*/ 2093581 w 4425301"/>
              <a:gd name="connsiteY15" fmla="*/ 2423160 h 4766310"/>
              <a:gd name="connsiteX16" fmla="*/ 2070721 w 4425301"/>
              <a:gd name="connsiteY16" fmla="*/ 2800350 h 4766310"/>
              <a:gd name="connsiteX17" fmla="*/ 2299321 w 4425301"/>
              <a:gd name="connsiteY17" fmla="*/ 2857500 h 4766310"/>
              <a:gd name="connsiteX18" fmla="*/ 2287891 w 4425301"/>
              <a:gd name="connsiteY18" fmla="*/ 4263390 h 4766310"/>
              <a:gd name="connsiteX19" fmla="*/ 2802241 w 4425301"/>
              <a:gd name="connsiteY19" fmla="*/ 4560570 h 4766310"/>
              <a:gd name="connsiteX20" fmla="*/ 2905111 w 4425301"/>
              <a:gd name="connsiteY20" fmla="*/ 4766310 h 4766310"/>
              <a:gd name="connsiteX21" fmla="*/ 3773791 w 4425301"/>
              <a:gd name="connsiteY21" fmla="*/ 4754880 h 4766310"/>
              <a:gd name="connsiteX22" fmla="*/ 3773791 w 4425301"/>
              <a:gd name="connsiteY22" fmla="*/ 4617720 h 4766310"/>
              <a:gd name="connsiteX23" fmla="*/ 3910951 w 4425301"/>
              <a:gd name="connsiteY23" fmla="*/ 4503420 h 4766310"/>
              <a:gd name="connsiteX24" fmla="*/ 4070971 w 4425301"/>
              <a:gd name="connsiteY24" fmla="*/ 4411980 h 4766310"/>
              <a:gd name="connsiteX25" fmla="*/ 4059541 w 4425301"/>
              <a:gd name="connsiteY25" fmla="*/ 3691890 h 4766310"/>
              <a:gd name="connsiteX26" fmla="*/ 4013821 w 4425301"/>
              <a:gd name="connsiteY26" fmla="*/ 3577590 h 4766310"/>
              <a:gd name="connsiteX27" fmla="*/ 3979531 w 4425301"/>
              <a:gd name="connsiteY27" fmla="*/ 3040380 h 4766310"/>
              <a:gd name="connsiteX28" fmla="*/ 4048111 w 4425301"/>
              <a:gd name="connsiteY28" fmla="*/ 3017520 h 4766310"/>
              <a:gd name="connsiteX29" fmla="*/ 4048111 w 4425301"/>
              <a:gd name="connsiteY29" fmla="*/ 2743200 h 4766310"/>
              <a:gd name="connsiteX30" fmla="*/ 4425301 w 4425301"/>
              <a:gd name="connsiteY30" fmla="*/ 2731770 h 4766310"/>
              <a:gd name="connsiteX31" fmla="*/ 4413871 w 4425301"/>
              <a:gd name="connsiteY31" fmla="*/ 1451610 h 4766310"/>
              <a:gd name="connsiteX32" fmla="*/ 3922381 w 4425301"/>
              <a:gd name="connsiteY32" fmla="*/ 1451610 h 4766310"/>
              <a:gd name="connsiteX33" fmla="*/ 3888091 w 4425301"/>
              <a:gd name="connsiteY33" fmla="*/ 1245870 h 4766310"/>
              <a:gd name="connsiteX34" fmla="*/ 3773791 w 4425301"/>
              <a:gd name="connsiteY34" fmla="*/ 1177290 h 4766310"/>
              <a:gd name="connsiteX35" fmla="*/ 3773791 w 4425301"/>
              <a:gd name="connsiteY35" fmla="*/ 1005840 h 4766310"/>
              <a:gd name="connsiteX36" fmla="*/ 4048111 w 4425301"/>
              <a:gd name="connsiteY36" fmla="*/ 1005840 h 4766310"/>
              <a:gd name="connsiteX37" fmla="*/ 4048111 w 4425301"/>
              <a:gd name="connsiteY37" fmla="*/ 0 h 4766310"/>
              <a:gd name="connsiteX0" fmla="*/ 4048111 w 4425301"/>
              <a:gd name="connsiteY0" fmla="*/ 0 h 4766310"/>
              <a:gd name="connsiteX1" fmla="*/ 3248011 w 4425301"/>
              <a:gd name="connsiteY1" fmla="*/ 11430 h 4766310"/>
              <a:gd name="connsiteX2" fmla="*/ 3259441 w 4425301"/>
              <a:gd name="connsiteY2" fmla="*/ 651510 h 4766310"/>
              <a:gd name="connsiteX3" fmla="*/ 2105011 w 4425301"/>
              <a:gd name="connsiteY3" fmla="*/ 594360 h 4766310"/>
              <a:gd name="connsiteX4" fmla="*/ 2105011 w 4425301"/>
              <a:gd name="connsiteY4" fmla="*/ 445770 h 4766310"/>
              <a:gd name="connsiteX5" fmla="*/ 1956421 w 4425301"/>
              <a:gd name="connsiteY5" fmla="*/ 445770 h 4766310"/>
              <a:gd name="connsiteX6" fmla="*/ 1967851 w 4425301"/>
              <a:gd name="connsiteY6" fmla="*/ 354330 h 4766310"/>
              <a:gd name="connsiteX7" fmla="*/ 664831 w 4425301"/>
              <a:gd name="connsiteY7" fmla="*/ 354330 h 4766310"/>
              <a:gd name="connsiteX8" fmla="*/ 653401 w 4425301"/>
              <a:gd name="connsiteY8" fmla="*/ 754380 h 4766310"/>
              <a:gd name="connsiteX9" fmla="*/ 428700 w 4425301"/>
              <a:gd name="connsiteY9" fmla="*/ 777240 h 4766310"/>
              <a:gd name="connsiteX10" fmla="*/ 458670 w 4425301"/>
              <a:gd name="connsiteY10" fmla="*/ 1104105 h 4766310"/>
              <a:gd name="connsiteX11" fmla="*/ 0 w 4425301"/>
              <a:gd name="connsiteY11" fmla="*/ 1079764 h 4766310"/>
              <a:gd name="connsiteX12" fmla="*/ 57359 w 4425301"/>
              <a:gd name="connsiteY12" fmla="*/ 2035119 h 4766310"/>
              <a:gd name="connsiteX13" fmla="*/ 1122031 w 4425301"/>
              <a:gd name="connsiteY13" fmla="*/ 2606040 h 4766310"/>
              <a:gd name="connsiteX14" fmla="*/ 1327771 w 4425301"/>
              <a:gd name="connsiteY14" fmla="*/ 2343150 h 4766310"/>
              <a:gd name="connsiteX15" fmla="*/ 2093581 w 4425301"/>
              <a:gd name="connsiteY15" fmla="*/ 2423160 h 4766310"/>
              <a:gd name="connsiteX16" fmla="*/ 2070721 w 4425301"/>
              <a:gd name="connsiteY16" fmla="*/ 2800350 h 4766310"/>
              <a:gd name="connsiteX17" fmla="*/ 2299321 w 4425301"/>
              <a:gd name="connsiteY17" fmla="*/ 2857500 h 4766310"/>
              <a:gd name="connsiteX18" fmla="*/ 2287891 w 4425301"/>
              <a:gd name="connsiteY18" fmla="*/ 4263390 h 4766310"/>
              <a:gd name="connsiteX19" fmla="*/ 2802241 w 4425301"/>
              <a:gd name="connsiteY19" fmla="*/ 4560570 h 4766310"/>
              <a:gd name="connsiteX20" fmla="*/ 2905111 w 4425301"/>
              <a:gd name="connsiteY20" fmla="*/ 4766310 h 4766310"/>
              <a:gd name="connsiteX21" fmla="*/ 3773791 w 4425301"/>
              <a:gd name="connsiteY21" fmla="*/ 4754880 h 4766310"/>
              <a:gd name="connsiteX22" fmla="*/ 3773791 w 4425301"/>
              <a:gd name="connsiteY22" fmla="*/ 4617720 h 4766310"/>
              <a:gd name="connsiteX23" fmla="*/ 3910951 w 4425301"/>
              <a:gd name="connsiteY23" fmla="*/ 4503420 h 4766310"/>
              <a:gd name="connsiteX24" fmla="*/ 4070971 w 4425301"/>
              <a:gd name="connsiteY24" fmla="*/ 4411980 h 4766310"/>
              <a:gd name="connsiteX25" fmla="*/ 4059541 w 4425301"/>
              <a:gd name="connsiteY25" fmla="*/ 3691890 h 4766310"/>
              <a:gd name="connsiteX26" fmla="*/ 4013821 w 4425301"/>
              <a:gd name="connsiteY26" fmla="*/ 3577590 h 4766310"/>
              <a:gd name="connsiteX27" fmla="*/ 3979531 w 4425301"/>
              <a:gd name="connsiteY27" fmla="*/ 3040380 h 4766310"/>
              <a:gd name="connsiteX28" fmla="*/ 4048111 w 4425301"/>
              <a:gd name="connsiteY28" fmla="*/ 3017520 h 4766310"/>
              <a:gd name="connsiteX29" fmla="*/ 4048111 w 4425301"/>
              <a:gd name="connsiteY29" fmla="*/ 2743200 h 4766310"/>
              <a:gd name="connsiteX30" fmla="*/ 4425301 w 4425301"/>
              <a:gd name="connsiteY30" fmla="*/ 2731770 h 4766310"/>
              <a:gd name="connsiteX31" fmla="*/ 4413871 w 4425301"/>
              <a:gd name="connsiteY31" fmla="*/ 1451610 h 4766310"/>
              <a:gd name="connsiteX32" fmla="*/ 3922381 w 4425301"/>
              <a:gd name="connsiteY32" fmla="*/ 1451610 h 4766310"/>
              <a:gd name="connsiteX33" fmla="*/ 3888091 w 4425301"/>
              <a:gd name="connsiteY33" fmla="*/ 1245870 h 4766310"/>
              <a:gd name="connsiteX34" fmla="*/ 3773791 w 4425301"/>
              <a:gd name="connsiteY34" fmla="*/ 1177290 h 4766310"/>
              <a:gd name="connsiteX35" fmla="*/ 3773791 w 4425301"/>
              <a:gd name="connsiteY35" fmla="*/ 1005840 h 4766310"/>
              <a:gd name="connsiteX36" fmla="*/ 4048111 w 4425301"/>
              <a:gd name="connsiteY36" fmla="*/ 1005840 h 4766310"/>
              <a:gd name="connsiteX37" fmla="*/ 4048111 w 4425301"/>
              <a:gd name="connsiteY37" fmla="*/ 0 h 4766310"/>
              <a:gd name="connsiteX0" fmla="*/ 4048111 w 4425301"/>
              <a:gd name="connsiteY0" fmla="*/ 0 h 4766310"/>
              <a:gd name="connsiteX1" fmla="*/ 3248011 w 4425301"/>
              <a:gd name="connsiteY1" fmla="*/ 11430 h 4766310"/>
              <a:gd name="connsiteX2" fmla="*/ 3259441 w 4425301"/>
              <a:gd name="connsiteY2" fmla="*/ 651510 h 4766310"/>
              <a:gd name="connsiteX3" fmla="*/ 2105011 w 4425301"/>
              <a:gd name="connsiteY3" fmla="*/ 594360 h 4766310"/>
              <a:gd name="connsiteX4" fmla="*/ 2105011 w 4425301"/>
              <a:gd name="connsiteY4" fmla="*/ 445770 h 4766310"/>
              <a:gd name="connsiteX5" fmla="*/ 1956421 w 4425301"/>
              <a:gd name="connsiteY5" fmla="*/ 445770 h 4766310"/>
              <a:gd name="connsiteX6" fmla="*/ 1967851 w 4425301"/>
              <a:gd name="connsiteY6" fmla="*/ 354330 h 4766310"/>
              <a:gd name="connsiteX7" fmla="*/ 664831 w 4425301"/>
              <a:gd name="connsiteY7" fmla="*/ 354330 h 4766310"/>
              <a:gd name="connsiteX8" fmla="*/ 653401 w 4425301"/>
              <a:gd name="connsiteY8" fmla="*/ 754380 h 4766310"/>
              <a:gd name="connsiteX9" fmla="*/ 428700 w 4425301"/>
              <a:gd name="connsiteY9" fmla="*/ 777240 h 4766310"/>
              <a:gd name="connsiteX10" fmla="*/ 396570 w 4425301"/>
              <a:gd name="connsiteY10" fmla="*/ 1098018 h 4766310"/>
              <a:gd name="connsiteX11" fmla="*/ 0 w 4425301"/>
              <a:gd name="connsiteY11" fmla="*/ 1079764 h 4766310"/>
              <a:gd name="connsiteX12" fmla="*/ 57359 w 4425301"/>
              <a:gd name="connsiteY12" fmla="*/ 2035119 h 4766310"/>
              <a:gd name="connsiteX13" fmla="*/ 1122031 w 4425301"/>
              <a:gd name="connsiteY13" fmla="*/ 2606040 h 4766310"/>
              <a:gd name="connsiteX14" fmla="*/ 1327771 w 4425301"/>
              <a:gd name="connsiteY14" fmla="*/ 2343150 h 4766310"/>
              <a:gd name="connsiteX15" fmla="*/ 2093581 w 4425301"/>
              <a:gd name="connsiteY15" fmla="*/ 2423160 h 4766310"/>
              <a:gd name="connsiteX16" fmla="*/ 2070721 w 4425301"/>
              <a:gd name="connsiteY16" fmla="*/ 2800350 h 4766310"/>
              <a:gd name="connsiteX17" fmla="*/ 2299321 w 4425301"/>
              <a:gd name="connsiteY17" fmla="*/ 2857500 h 4766310"/>
              <a:gd name="connsiteX18" fmla="*/ 2287891 w 4425301"/>
              <a:gd name="connsiteY18" fmla="*/ 4263390 h 4766310"/>
              <a:gd name="connsiteX19" fmla="*/ 2802241 w 4425301"/>
              <a:gd name="connsiteY19" fmla="*/ 4560570 h 4766310"/>
              <a:gd name="connsiteX20" fmla="*/ 2905111 w 4425301"/>
              <a:gd name="connsiteY20" fmla="*/ 4766310 h 4766310"/>
              <a:gd name="connsiteX21" fmla="*/ 3773791 w 4425301"/>
              <a:gd name="connsiteY21" fmla="*/ 4754880 h 4766310"/>
              <a:gd name="connsiteX22" fmla="*/ 3773791 w 4425301"/>
              <a:gd name="connsiteY22" fmla="*/ 4617720 h 4766310"/>
              <a:gd name="connsiteX23" fmla="*/ 3910951 w 4425301"/>
              <a:gd name="connsiteY23" fmla="*/ 4503420 h 4766310"/>
              <a:gd name="connsiteX24" fmla="*/ 4070971 w 4425301"/>
              <a:gd name="connsiteY24" fmla="*/ 4411980 h 4766310"/>
              <a:gd name="connsiteX25" fmla="*/ 4059541 w 4425301"/>
              <a:gd name="connsiteY25" fmla="*/ 3691890 h 4766310"/>
              <a:gd name="connsiteX26" fmla="*/ 4013821 w 4425301"/>
              <a:gd name="connsiteY26" fmla="*/ 3577590 h 4766310"/>
              <a:gd name="connsiteX27" fmla="*/ 3979531 w 4425301"/>
              <a:gd name="connsiteY27" fmla="*/ 3040380 h 4766310"/>
              <a:gd name="connsiteX28" fmla="*/ 4048111 w 4425301"/>
              <a:gd name="connsiteY28" fmla="*/ 3017520 h 4766310"/>
              <a:gd name="connsiteX29" fmla="*/ 4048111 w 4425301"/>
              <a:gd name="connsiteY29" fmla="*/ 2743200 h 4766310"/>
              <a:gd name="connsiteX30" fmla="*/ 4425301 w 4425301"/>
              <a:gd name="connsiteY30" fmla="*/ 2731770 h 4766310"/>
              <a:gd name="connsiteX31" fmla="*/ 4413871 w 4425301"/>
              <a:gd name="connsiteY31" fmla="*/ 1451610 h 4766310"/>
              <a:gd name="connsiteX32" fmla="*/ 3922381 w 4425301"/>
              <a:gd name="connsiteY32" fmla="*/ 1451610 h 4766310"/>
              <a:gd name="connsiteX33" fmla="*/ 3888091 w 4425301"/>
              <a:gd name="connsiteY33" fmla="*/ 1245870 h 4766310"/>
              <a:gd name="connsiteX34" fmla="*/ 3773791 w 4425301"/>
              <a:gd name="connsiteY34" fmla="*/ 1177290 h 4766310"/>
              <a:gd name="connsiteX35" fmla="*/ 3773791 w 4425301"/>
              <a:gd name="connsiteY35" fmla="*/ 1005840 h 4766310"/>
              <a:gd name="connsiteX36" fmla="*/ 4048111 w 4425301"/>
              <a:gd name="connsiteY36" fmla="*/ 1005840 h 4766310"/>
              <a:gd name="connsiteX37" fmla="*/ 4048111 w 4425301"/>
              <a:gd name="connsiteY37" fmla="*/ 0 h 4766310"/>
              <a:gd name="connsiteX0" fmla="*/ 4048111 w 4425301"/>
              <a:gd name="connsiteY0" fmla="*/ 0 h 4766310"/>
              <a:gd name="connsiteX1" fmla="*/ 3248011 w 4425301"/>
              <a:gd name="connsiteY1" fmla="*/ 11430 h 4766310"/>
              <a:gd name="connsiteX2" fmla="*/ 3259441 w 4425301"/>
              <a:gd name="connsiteY2" fmla="*/ 651510 h 4766310"/>
              <a:gd name="connsiteX3" fmla="*/ 2105011 w 4425301"/>
              <a:gd name="connsiteY3" fmla="*/ 594360 h 4766310"/>
              <a:gd name="connsiteX4" fmla="*/ 2105011 w 4425301"/>
              <a:gd name="connsiteY4" fmla="*/ 445770 h 4766310"/>
              <a:gd name="connsiteX5" fmla="*/ 1956421 w 4425301"/>
              <a:gd name="connsiteY5" fmla="*/ 445770 h 4766310"/>
              <a:gd name="connsiteX6" fmla="*/ 1967851 w 4425301"/>
              <a:gd name="connsiteY6" fmla="*/ 354330 h 4766310"/>
              <a:gd name="connsiteX7" fmla="*/ 664831 w 4425301"/>
              <a:gd name="connsiteY7" fmla="*/ 354330 h 4766310"/>
              <a:gd name="connsiteX8" fmla="*/ 653401 w 4425301"/>
              <a:gd name="connsiteY8" fmla="*/ 754380 h 4766310"/>
              <a:gd name="connsiteX9" fmla="*/ 428700 w 4425301"/>
              <a:gd name="connsiteY9" fmla="*/ 777240 h 4766310"/>
              <a:gd name="connsiteX10" fmla="*/ 396570 w 4425301"/>
              <a:gd name="connsiteY10" fmla="*/ 1098018 h 4766310"/>
              <a:gd name="connsiteX11" fmla="*/ 0 w 4425301"/>
              <a:gd name="connsiteY11" fmla="*/ 1079764 h 4766310"/>
              <a:gd name="connsiteX12" fmla="*/ 57359 w 4425301"/>
              <a:gd name="connsiteY12" fmla="*/ 2035119 h 4766310"/>
              <a:gd name="connsiteX13" fmla="*/ 1122031 w 4425301"/>
              <a:gd name="connsiteY13" fmla="*/ 2606040 h 4766310"/>
              <a:gd name="connsiteX14" fmla="*/ 1327771 w 4425301"/>
              <a:gd name="connsiteY14" fmla="*/ 2343150 h 4766310"/>
              <a:gd name="connsiteX15" fmla="*/ 2093581 w 4425301"/>
              <a:gd name="connsiteY15" fmla="*/ 2423160 h 4766310"/>
              <a:gd name="connsiteX16" fmla="*/ 2070721 w 4425301"/>
              <a:gd name="connsiteY16" fmla="*/ 2800350 h 4766310"/>
              <a:gd name="connsiteX17" fmla="*/ 2299321 w 4425301"/>
              <a:gd name="connsiteY17" fmla="*/ 2857500 h 4766310"/>
              <a:gd name="connsiteX18" fmla="*/ 2287891 w 4425301"/>
              <a:gd name="connsiteY18" fmla="*/ 4263390 h 4766310"/>
              <a:gd name="connsiteX19" fmla="*/ 2802241 w 4425301"/>
              <a:gd name="connsiteY19" fmla="*/ 4560570 h 4766310"/>
              <a:gd name="connsiteX20" fmla="*/ 2905111 w 4425301"/>
              <a:gd name="connsiteY20" fmla="*/ 4766310 h 4766310"/>
              <a:gd name="connsiteX21" fmla="*/ 3773791 w 4425301"/>
              <a:gd name="connsiteY21" fmla="*/ 4754880 h 4766310"/>
              <a:gd name="connsiteX22" fmla="*/ 3773791 w 4425301"/>
              <a:gd name="connsiteY22" fmla="*/ 4617720 h 4766310"/>
              <a:gd name="connsiteX23" fmla="*/ 3910951 w 4425301"/>
              <a:gd name="connsiteY23" fmla="*/ 4503420 h 4766310"/>
              <a:gd name="connsiteX24" fmla="*/ 4070971 w 4425301"/>
              <a:gd name="connsiteY24" fmla="*/ 4411980 h 4766310"/>
              <a:gd name="connsiteX25" fmla="*/ 4059541 w 4425301"/>
              <a:gd name="connsiteY25" fmla="*/ 3691890 h 4766310"/>
              <a:gd name="connsiteX26" fmla="*/ 4013821 w 4425301"/>
              <a:gd name="connsiteY26" fmla="*/ 3577590 h 4766310"/>
              <a:gd name="connsiteX27" fmla="*/ 3979531 w 4425301"/>
              <a:gd name="connsiteY27" fmla="*/ 3040380 h 4766310"/>
              <a:gd name="connsiteX28" fmla="*/ 4048111 w 4425301"/>
              <a:gd name="connsiteY28" fmla="*/ 3017520 h 4766310"/>
              <a:gd name="connsiteX29" fmla="*/ 4048111 w 4425301"/>
              <a:gd name="connsiteY29" fmla="*/ 2743200 h 4766310"/>
              <a:gd name="connsiteX30" fmla="*/ 4425301 w 4425301"/>
              <a:gd name="connsiteY30" fmla="*/ 2731770 h 4766310"/>
              <a:gd name="connsiteX31" fmla="*/ 4413871 w 4425301"/>
              <a:gd name="connsiteY31" fmla="*/ 1451610 h 4766310"/>
              <a:gd name="connsiteX32" fmla="*/ 3922381 w 4425301"/>
              <a:gd name="connsiteY32" fmla="*/ 1451610 h 4766310"/>
              <a:gd name="connsiteX33" fmla="*/ 3888091 w 4425301"/>
              <a:gd name="connsiteY33" fmla="*/ 1245870 h 4766310"/>
              <a:gd name="connsiteX34" fmla="*/ 3773791 w 4425301"/>
              <a:gd name="connsiteY34" fmla="*/ 1177290 h 4766310"/>
              <a:gd name="connsiteX35" fmla="*/ 3773791 w 4425301"/>
              <a:gd name="connsiteY35" fmla="*/ 1005840 h 4766310"/>
              <a:gd name="connsiteX36" fmla="*/ 4048111 w 4425301"/>
              <a:gd name="connsiteY36" fmla="*/ 1005840 h 4766310"/>
              <a:gd name="connsiteX37" fmla="*/ 4048111 w 4425301"/>
              <a:gd name="connsiteY37" fmla="*/ 0 h 4766310"/>
              <a:gd name="connsiteX0" fmla="*/ 4048111 w 4425301"/>
              <a:gd name="connsiteY0" fmla="*/ 0 h 4766310"/>
              <a:gd name="connsiteX1" fmla="*/ 3248011 w 4425301"/>
              <a:gd name="connsiteY1" fmla="*/ 11430 h 4766310"/>
              <a:gd name="connsiteX2" fmla="*/ 3259441 w 4425301"/>
              <a:gd name="connsiteY2" fmla="*/ 651510 h 4766310"/>
              <a:gd name="connsiteX3" fmla="*/ 2105011 w 4425301"/>
              <a:gd name="connsiteY3" fmla="*/ 594360 h 4766310"/>
              <a:gd name="connsiteX4" fmla="*/ 2105011 w 4425301"/>
              <a:gd name="connsiteY4" fmla="*/ 445770 h 4766310"/>
              <a:gd name="connsiteX5" fmla="*/ 1956421 w 4425301"/>
              <a:gd name="connsiteY5" fmla="*/ 445770 h 4766310"/>
              <a:gd name="connsiteX6" fmla="*/ 1967851 w 4425301"/>
              <a:gd name="connsiteY6" fmla="*/ 354330 h 4766310"/>
              <a:gd name="connsiteX7" fmla="*/ 664831 w 4425301"/>
              <a:gd name="connsiteY7" fmla="*/ 354330 h 4766310"/>
              <a:gd name="connsiteX8" fmla="*/ 577503 w 4425301"/>
              <a:gd name="connsiteY8" fmla="*/ 766551 h 4766310"/>
              <a:gd name="connsiteX9" fmla="*/ 428700 w 4425301"/>
              <a:gd name="connsiteY9" fmla="*/ 777240 h 4766310"/>
              <a:gd name="connsiteX10" fmla="*/ 396570 w 4425301"/>
              <a:gd name="connsiteY10" fmla="*/ 1098018 h 4766310"/>
              <a:gd name="connsiteX11" fmla="*/ 0 w 4425301"/>
              <a:gd name="connsiteY11" fmla="*/ 1079764 h 4766310"/>
              <a:gd name="connsiteX12" fmla="*/ 57359 w 4425301"/>
              <a:gd name="connsiteY12" fmla="*/ 2035119 h 4766310"/>
              <a:gd name="connsiteX13" fmla="*/ 1122031 w 4425301"/>
              <a:gd name="connsiteY13" fmla="*/ 2606040 h 4766310"/>
              <a:gd name="connsiteX14" fmla="*/ 1327771 w 4425301"/>
              <a:gd name="connsiteY14" fmla="*/ 2343150 h 4766310"/>
              <a:gd name="connsiteX15" fmla="*/ 2093581 w 4425301"/>
              <a:gd name="connsiteY15" fmla="*/ 2423160 h 4766310"/>
              <a:gd name="connsiteX16" fmla="*/ 2070721 w 4425301"/>
              <a:gd name="connsiteY16" fmla="*/ 2800350 h 4766310"/>
              <a:gd name="connsiteX17" fmla="*/ 2299321 w 4425301"/>
              <a:gd name="connsiteY17" fmla="*/ 2857500 h 4766310"/>
              <a:gd name="connsiteX18" fmla="*/ 2287891 w 4425301"/>
              <a:gd name="connsiteY18" fmla="*/ 4263390 h 4766310"/>
              <a:gd name="connsiteX19" fmla="*/ 2802241 w 4425301"/>
              <a:gd name="connsiteY19" fmla="*/ 4560570 h 4766310"/>
              <a:gd name="connsiteX20" fmla="*/ 2905111 w 4425301"/>
              <a:gd name="connsiteY20" fmla="*/ 4766310 h 4766310"/>
              <a:gd name="connsiteX21" fmla="*/ 3773791 w 4425301"/>
              <a:gd name="connsiteY21" fmla="*/ 4754880 h 4766310"/>
              <a:gd name="connsiteX22" fmla="*/ 3773791 w 4425301"/>
              <a:gd name="connsiteY22" fmla="*/ 4617720 h 4766310"/>
              <a:gd name="connsiteX23" fmla="*/ 3910951 w 4425301"/>
              <a:gd name="connsiteY23" fmla="*/ 4503420 h 4766310"/>
              <a:gd name="connsiteX24" fmla="*/ 4070971 w 4425301"/>
              <a:gd name="connsiteY24" fmla="*/ 4411980 h 4766310"/>
              <a:gd name="connsiteX25" fmla="*/ 4059541 w 4425301"/>
              <a:gd name="connsiteY25" fmla="*/ 3691890 h 4766310"/>
              <a:gd name="connsiteX26" fmla="*/ 4013821 w 4425301"/>
              <a:gd name="connsiteY26" fmla="*/ 3577590 h 4766310"/>
              <a:gd name="connsiteX27" fmla="*/ 3979531 w 4425301"/>
              <a:gd name="connsiteY27" fmla="*/ 3040380 h 4766310"/>
              <a:gd name="connsiteX28" fmla="*/ 4048111 w 4425301"/>
              <a:gd name="connsiteY28" fmla="*/ 3017520 h 4766310"/>
              <a:gd name="connsiteX29" fmla="*/ 4048111 w 4425301"/>
              <a:gd name="connsiteY29" fmla="*/ 2743200 h 4766310"/>
              <a:gd name="connsiteX30" fmla="*/ 4425301 w 4425301"/>
              <a:gd name="connsiteY30" fmla="*/ 2731770 h 4766310"/>
              <a:gd name="connsiteX31" fmla="*/ 4413871 w 4425301"/>
              <a:gd name="connsiteY31" fmla="*/ 1451610 h 4766310"/>
              <a:gd name="connsiteX32" fmla="*/ 3922381 w 4425301"/>
              <a:gd name="connsiteY32" fmla="*/ 1451610 h 4766310"/>
              <a:gd name="connsiteX33" fmla="*/ 3888091 w 4425301"/>
              <a:gd name="connsiteY33" fmla="*/ 1245870 h 4766310"/>
              <a:gd name="connsiteX34" fmla="*/ 3773791 w 4425301"/>
              <a:gd name="connsiteY34" fmla="*/ 1177290 h 4766310"/>
              <a:gd name="connsiteX35" fmla="*/ 3773791 w 4425301"/>
              <a:gd name="connsiteY35" fmla="*/ 1005840 h 4766310"/>
              <a:gd name="connsiteX36" fmla="*/ 4048111 w 4425301"/>
              <a:gd name="connsiteY36" fmla="*/ 1005840 h 4766310"/>
              <a:gd name="connsiteX37" fmla="*/ 4048111 w 4425301"/>
              <a:gd name="connsiteY37" fmla="*/ 0 h 4766310"/>
              <a:gd name="connsiteX0" fmla="*/ 4048111 w 4425301"/>
              <a:gd name="connsiteY0" fmla="*/ 0 h 4766310"/>
              <a:gd name="connsiteX1" fmla="*/ 3248011 w 4425301"/>
              <a:gd name="connsiteY1" fmla="*/ 11430 h 4766310"/>
              <a:gd name="connsiteX2" fmla="*/ 3259441 w 4425301"/>
              <a:gd name="connsiteY2" fmla="*/ 651510 h 4766310"/>
              <a:gd name="connsiteX3" fmla="*/ 2105011 w 4425301"/>
              <a:gd name="connsiteY3" fmla="*/ 594360 h 4766310"/>
              <a:gd name="connsiteX4" fmla="*/ 2105011 w 4425301"/>
              <a:gd name="connsiteY4" fmla="*/ 445770 h 4766310"/>
              <a:gd name="connsiteX5" fmla="*/ 1956421 w 4425301"/>
              <a:gd name="connsiteY5" fmla="*/ 445770 h 4766310"/>
              <a:gd name="connsiteX6" fmla="*/ 1967851 w 4425301"/>
              <a:gd name="connsiteY6" fmla="*/ 354330 h 4766310"/>
              <a:gd name="connsiteX7" fmla="*/ 526829 w 4425301"/>
              <a:gd name="connsiteY7" fmla="*/ 384756 h 4766310"/>
              <a:gd name="connsiteX8" fmla="*/ 577503 w 4425301"/>
              <a:gd name="connsiteY8" fmla="*/ 766551 h 4766310"/>
              <a:gd name="connsiteX9" fmla="*/ 428700 w 4425301"/>
              <a:gd name="connsiteY9" fmla="*/ 777240 h 4766310"/>
              <a:gd name="connsiteX10" fmla="*/ 396570 w 4425301"/>
              <a:gd name="connsiteY10" fmla="*/ 1098018 h 4766310"/>
              <a:gd name="connsiteX11" fmla="*/ 0 w 4425301"/>
              <a:gd name="connsiteY11" fmla="*/ 1079764 h 4766310"/>
              <a:gd name="connsiteX12" fmla="*/ 57359 w 4425301"/>
              <a:gd name="connsiteY12" fmla="*/ 2035119 h 4766310"/>
              <a:gd name="connsiteX13" fmla="*/ 1122031 w 4425301"/>
              <a:gd name="connsiteY13" fmla="*/ 2606040 h 4766310"/>
              <a:gd name="connsiteX14" fmla="*/ 1327771 w 4425301"/>
              <a:gd name="connsiteY14" fmla="*/ 2343150 h 4766310"/>
              <a:gd name="connsiteX15" fmla="*/ 2093581 w 4425301"/>
              <a:gd name="connsiteY15" fmla="*/ 2423160 h 4766310"/>
              <a:gd name="connsiteX16" fmla="*/ 2070721 w 4425301"/>
              <a:gd name="connsiteY16" fmla="*/ 2800350 h 4766310"/>
              <a:gd name="connsiteX17" fmla="*/ 2299321 w 4425301"/>
              <a:gd name="connsiteY17" fmla="*/ 2857500 h 4766310"/>
              <a:gd name="connsiteX18" fmla="*/ 2287891 w 4425301"/>
              <a:gd name="connsiteY18" fmla="*/ 4263390 h 4766310"/>
              <a:gd name="connsiteX19" fmla="*/ 2802241 w 4425301"/>
              <a:gd name="connsiteY19" fmla="*/ 4560570 h 4766310"/>
              <a:gd name="connsiteX20" fmla="*/ 2905111 w 4425301"/>
              <a:gd name="connsiteY20" fmla="*/ 4766310 h 4766310"/>
              <a:gd name="connsiteX21" fmla="*/ 3773791 w 4425301"/>
              <a:gd name="connsiteY21" fmla="*/ 4754880 h 4766310"/>
              <a:gd name="connsiteX22" fmla="*/ 3773791 w 4425301"/>
              <a:gd name="connsiteY22" fmla="*/ 4617720 h 4766310"/>
              <a:gd name="connsiteX23" fmla="*/ 3910951 w 4425301"/>
              <a:gd name="connsiteY23" fmla="*/ 4503420 h 4766310"/>
              <a:gd name="connsiteX24" fmla="*/ 4070971 w 4425301"/>
              <a:gd name="connsiteY24" fmla="*/ 4411980 h 4766310"/>
              <a:gd name="connsiteX25" fmla="*/ 4059541 w 4425301"/>
              <a:gd name="connsiteY25" fmla="*/ 3691890 h 4766310"/>
              <a:gd name="connsiteX26" fmla="*/ 4013821 w 4425301"/>
              <a:gd name="connsiteY26" fmla="*/ 3577590 h 4766310"/>
              <a:gd name="connsiteX27" fmla="*/ 3979531 w 4425301"/>
              <a:gd name="connsiteY27" fmla="*/ 3040380 h 4766310"/>
              <a:gd name="connsiteX28" fmla="*/ 4048111 w 4425301"/>
              <a:gd name="connsiteY28" fmla="*/ 3017520 h 4766310"/>
              <a:gd name="connsiteX29" fmla="*/ 4048111 w 4425301"/>
              <a:gd name="connsiteY29" fmla="*/ 2743200 h 4766310"/>
              <a:gd name="connsiteX30" fmla="*/ 4425301 w 4425301"/>
              <a:gd name="connsiteY30" fmla="*/ 2731770 h 4766310"/>
              <a:gd name="connsiteX31" fmla="*/ 4413871 w 4425301"/>
              <a:gd name="connsiteY31" fmla="*/ 1451610 h 4766310"/>
              <a:gd name="connsiteX32" fmla="*/ 3922381 w 4425301"/>
              <a:gd name="connsiteY32" fmla="*/ 1451610 h 4766310"/>
              <a:gd name="connsiteX33" fmla="*/ 3888091 w 4425301"/>
              <a:gd name="connsiteY33" fmla="*/ 1245870 h 4766310"/>
              <a:gd name="connsiteX34" fmla="*/ 3773791 w 4425301"/>
              <a:gd name="connsiteY34" fmla="*/ 1177290 h 4766310"/>
              <a:gd name="connsiteX35" fmla="*/ 3773791 w 4425301"/>
              <a:gd name="connsiteY35" fmla="*/ 1005840 h 4766310"/>
              <a:gd name="connsiteX36" fmla="*/ 4048111 w 4425301"/>
              <a:gd name="connsiteY36" fmla="*/ 1005840 h 4766310"/>
              <a:gd name="connsiteX37" fmla="*/ 4048111 w 4425301"/>
              <a:gd name="connsiteY37" fmla="*/ 0 h 4766310"/>
              <a:gd name="connsiteX0" fmla="*/ 4048111 w 4425301"/>
              <a:gd name="connsiteY0" fmla="*/ 0 h 4766310"/>
              <a:gd name="connsiteX1" fmla="*/ 3248011 w 4425301"/>
              <a:gd name="connsiteY1" fmla="*/ 11430 h 4766310"/>
              <a:gd name="connsiteX2" fmla="*/ 3259441 w 4425301"/>
              <a:gd name="connsiteY2" fmla="*/ 651510 h 4766310"/>
              <a:gd name="connsiteX3" fmla="*/ 2105011 w 4425301"/>
              <a:gd name="connsiteY3" fmla="*/ 594360 h 4766310"/>
              <a:gd name="connsiteX4" fmla="*/ 2105011 w 4425301"/>
              <a:gd name="connsiteY4" fmla="*/ 445770 h 4766310"/>
              <a:gd name="connsiteX5" fmla="*/ 1956421 w 4425301"/>
              <a:gd name="connsiteY5" fmla="*/ 445770 h 4766310"/>
              <a:gd name="connsiteX6" fmla="*/ 1967851 w 4425301"/>
              <a:gd name="connsiteY6" fmla="*/ 354330 h 4766310"/>
              <a:gd name="connsiteX7" fmla="*/ 526829 w 4425301"/>
              <a:gd name="connsiteY7" fmla="*/ 384756 h 4766310"/>
              <a:gd name="connsiteX8" fmla="*/ 577503 w 4425301"/>
              <a:gd name="connsiteY8" fmla="*/ 766551 h 4766310"/>
              <a:gd name="connsiteX9" fmla="*/ 373499 w 4425301"/>
              <a:gd name="connsiteY9" fmla="*/ 777240 h 4766310"/>
              <a:gd name="connsiteX10" fmla="*/ 396570 w 4425301"/>
              <a:gd name="connsiteY10" fmla="*/ 1098018 h 4766310"/>
              <a:gd name="connsiteX11" fmla="*/ 0 w 4425301"/>
              <a:gd name="connsiteY11" fmla="*/ 1079764 h 4766310"/>
              <a:gd name="connsiteX12" fmla="*/ 57359 w 4425301"/>
              <a:gd name="connsiteY12" fmla="*/ 2035119 h 4766310"/>
              <a:gd name="connsiteX13" fmla="*/ 1122031 w 4425301"/>
              <a:gd name="connsiteY13" fmla="*/ 2606040 h 4766310"/>
              <a:gd name="connsiteX14" fmla="*/ 1327771 w 4425301"/>
              <a:gd name="connsiteY14" fmla="*/ 2343150 h 4766310"/>
              <a:gd name="connsiteX15" fmla="*/ 2093581 w 4425301"/>
              <a:gd name="connsiteY15" fmla="*/ 2423160 h 4766310"/>
              <a:gd name="connsiteX16" fmla="*/ 2070721 w 4425301"/>
              <a:gd name="connsiteY16" fmla="*/ 2800350 h 4766310"/>
              <a:gd name="connsiteX17" fmla="*/ 2299321 w 4425301"/>
              <a:gd name="connsiteY17" fmla="*/ 2857500 h 4766310"/>
              <a:gd name="connsiteX18" fmla="*/ 2287891 w 4425301"/>
              <a:gd name="connsiteY18" fmla="*/ 4263390 h 4766310"/>
              <a:gd name="connsiteX19" fmla="*/ 2802241 w 4425301"/>
              <a:gd name="connsiteY19" fmla="*/ 4560570 h 4766310"/>
              <a:gd name="connsiteX20" fmla="*/ 2905111 w 4425301"/>
              <a:gd name="connsiteY20" fmla="*/ 4766310 h 4766310"/>
              <a:gd name="connsiteX21" fmla="*/ 3773791 w 4425301"/>
              <a:gd name="connsiteY21" fmla="*/ 4754880 h 4766310"/>
              <a:gd name="connsiteX22" fmla="*/ 3773791 w 4425301"/>
              <a:gd name="connsiteY22" fmla="*/ 4617720 h 4766310"/>
              <a:gd name="connsiteX23" fmla="*/ 3910951 w 4425301"/>
              <a:gd name="connsiteY23" fmla="*/ 4503420 h 4766310"/>
              <a:gd name="connsiteX24" fmla="*/ 4070971 w 4425301"/>
              <a:gd name="connsiteY24" fmla="*/ 4411980 h 4766310"/>
              <a:gd name="connsiteX25" fmla="*/ 4059541 w 4425301"/>
              <a:gd name="connsiteY25" fmla="*/ 3691890 h 4766310"/>
              <a:gd name="connsiteX26" fmla="*/ 4013821 w 4425301"/>
              <a:gd name="connsiteY26" fmla="*/ 3577590 h 4766310"/>
              <a:gd name="connsiteX27" fmla="*/ 3979531 w 4425301"/>
              <a:gd name="connsiteY27" fmla="*/ 3040380 h 4766310"/>
              <a:gd name="connsiteX28" fmla="*/ 4048111 w 4425301"/>
              <a:gd name="connsiteY28" fmla="*/ 3017520 h 4766310"/>
              <a:gd name="connsiteX29" fmla="*/ 4048111 w 4425301"/>
              <a:gd name="connsiteY29" fmla="*/ 2743200 h 4766310"/>
              <a:gd name="connsiteX30" fmla="*/ 4425301 w 4425301"/>
              <a:gd name="connsiteY30" fmla="*/ 2731770 h 4766310"/>
              <a:gd name="connsiteX31" fmla="*/ 4413871 w 4425301"/>
              <a:gd name="connsiteY31" fmla="*/ 1451610 h 4766310"/>
              <a:gd name="connsiteX32" fmla="*/ 3922381 w 4425301"/>
              <a:gd name="connsiteY32" fmla="*/ 1451610 h 4766310"/>
              <a:gd name="connsiteX33" fmla="*/ 3888091 w 4425301"/>
              <a:gd name="connsiteY33" fmla="*/ 1245870 h 4766310"/>
              <a:gd name="connsiteX34" fmla="*/ 3773791 w 4425301"/>
              <a:gd name="connsiteY34" fmla="*/ 1177290 h 4766310"/>
              <a:gd name="connsiteX35" fmla="*/ 3773791 w 4425301"/>
              <a:gd name="connsiteY35" fmla="*/ 1005840 h 4766310"/>
              <a:gd name="connsiteX36" fmla="*/ 4048111 w 4425301"/>
              <a:gd name="connsiteY36" fmla="*/ 1005840 h 4766310"/>
              <a:gd name="connsiteX37" fmla="*/ 4048111 w 4425301"/>
              <a:gd name="connsiteY37" fmla="*/ 0 h 4766310"/>
              <a:gd name="connsiteX0" fmla="*/ 4048111 w 4425301"/>
              <a:gd name="connsiteY0" fmla="*/ 0 h 4766310"/>
              <a:gd name="connsiteX1" fmla="*/ 3248011 w 4425301"/>
              <a:gd name="connsiteY1" fmla="*/ 11430 h 4766310"/>
              <a:gd name="connsiteX2" fmla="*/ 3259441 w 4425301"/>
              <a:gd name="connsiteY2" fmla="*/ 651510 h 4766310"/>
              <a:gd name="connsiteX3" fmla="*/ 2105011 w 4425301"/>
              <a:gd name="connsiteY3" fmla="*/ 594360 h 4766310"/>
              <a:gd name="connsiteX4" fmla="*/ 2105011 w 4425301"/>
              <a:gd name="connsiteY4" fmla="*/ 445770 h 4766310"/>
              <a:gd name="connsiteX5" fmla="*/ 1956421 w 4425301"/>
              <a:gd name="connsiteY5" fmla="*/ 445770 h 4766310"/>
              <a:gd name="connsiteX6" fmla="*/ 1967851 w 4425301"/>
              <a:gd name="connsiteY6" fmla="*/ 354330 h 4766310"/>
              <a:gd name="connsiteX7" fmla="*/ 526829 w 4425301"/>
              <a:gd name="connsiteY7" fmla="*/ 384756 h 4766310"/>
              <a:gd name="connsiteX8" fmla="*/ 577503 w 4425301"/>
              <a:gd name="connsiteY8" fmla="*/ 766551 h 4766310"/>
              <a:gd name="connsiteX9" fmla="*/ 373499 w 4425301"/>
              <a:gd name="connsiteY9" fmla="*/ 777240 h 4766310"/>
              <a:gd name="connsiteX10" fmla="*/ 403470 w 4425301"/>
              <a:gd name="connsiteY10" fmla="*/ 1073677 h 4766310"/>
              <a:gd name="connsiteX11" fmla="*/ 0 w 4425301"/>
              <a:gd name="connsiteY11" fmla="*/ 1079764 h 4766310"/>
              <a:gd name="connsiteX12" fmla="*/ 57359 w 4425301"/>
              <a:gd name="connsiteY12" fmla="*/ 2035119 h 4766310"/>
              <a:gd name="connsiteX13" fmla="*/ 1122031 w 4425301"/>
              <a:gd name="connsiteY13" fmla="*/ 2606040 h 4766310"/>
              <a:gd name="connsiteX14" fmla="*/ 1327771 w 4425301"/>
              <a:gd name="connsiteY14" fmla="*/ 2343150 h 4766310"/>
              <a:gd name="connsiteX15" fmla="*/ 2093581 w 4425301"/>
              <a:gd name="connsiteY15" fmla="*/ 2423160 h 4766310"/>
              <a:gd name="connsiteX16" fmla="*/ 2070721 w 4425301"/>
              <a:gd name="connsiteY16" fmla="*/ 2800350 h 4766310"/>
              <a:gd name="connsiteX17" fmla="*/ 2299321 w 4425301"/>
              <a:gd name="connsiteY17" fmla="*/ 2857500 h 4766310"/>
              <a:gd name="connsiteX18" fmla="*/ 2287891 w 4425301"/>
              <a:gd name="connsiteY18" fmla="*/ 4263390 h 4766310"/>
              <a:gd name="connsiteX19" fmla="*/ 2802241 w 4425301"/>
              <a:gd name="connsiteY19" fmla="*/ 4560570 h 4766310"/>
              <a:gd name="connsiteX20" fmla="*/ 2905111 w 4425301"/>
              <a:gd name="connsiteY20" fmla="*/ 4766310 h 4766310"/>
              <a:gd name="connsiteX21" fmla="*/ 3773791 w 4425301"/>
              <a:gd name="connsiteY21" fmla="*/ 4754880 h 4766310"/>
              <a:gd name="connsiteX22" fmla="*/ 3773791 w 4425301"/>
              <a:gd name="connsiteY22" fmla="*/ 4617720 h 4766310"/>
              <a:gd name="connsiteX23" fmla="*/ 3910951 w 4425301"/>
              <a:gd name="connsiteY23" fmla="*/ 4503420 h 4766310"/>
              <a:gd name="connsiteX24" fmla="*/ 4070971 w 4425301"/>
              <a:gd name="connsiteY24" fmla="*/ 4411980 h 4766310"/>
              <a:gd name="connsiteX25" fmla="*/ 4059541 w 4425301"/>
              <a:gd name="connsiteY25" fmla="*/ 3691890 h 4766310"/>
              <a:gd name="connsiteX26" fmla="*/ 4013821 w 4425301"/>
              <a:gd name="connsiteY26" fmla="*/ 3577590 h 4766310"/>
              <a:gd name="connsiteX27" fmla="*/ 3979531 w 4425301"/>
              <a:gd name="connsiteY27" fmla="*/ 3040380 h 4766310"/>
              <a:gd name="connsiteX28" fmla="*/ 4048111 w 4425301"/>
              <a:gd name="connsiteY28" fmla="*/ 3017520 h 4766310"/>
              <a:gd name="connsiteX29" fmla="*/ 4048111 w 4425301"/>
              <a:gd name="connsiteY29" fmla="*/ 2743200 h 4766310"/>
              <a:gd name="connsiteX30" fmla="*/ 4425301 w 4425301"/>
              <a:gd name="connsiteY30" fmla="*/ 2731770 h 4766310"/>
              <a:gd name="connsiteX31" fmla="*/ 4413871 w 4425301"/>
              <a:gd name="connsiteY31" fmla="*/ 1451610 h 4766310"/>
              <a:gd name="connsiteX32" fmla="*/ 3922381 w 4425301"/>
              <a:gd name="connsiteY32" fmla="*/ 1451610 h 4766310"/>
              <a:gd name="connsiteX33" fmla="*/ 3888091 w 4425301"/>
              <a:gd name="connsiteY33" fmla="*/ 1245870 h 4766310"/>
              <a:gd name="connsiteX34" fmla="*/ 3773791 w 4425301"/>
              <a:gd name="connsiteY34" fmla="*/ 1177290 h 4766310"/>
              <a:gd name="connsiteX35" fmla="*/ 3773791 w 4425301"/>
              <a:gd name="connsiteY35" fmla="*/ 1005840 h 4766310"/>
              <a:gd name="connsiteX36" fmla="*/ 4048111 w 4425301"/>
              <a:gd name="connsiteY36" fmla="*/ 1005840 h 4766310"/>
              <a:gd name="connsiteX37" fmla="*/ 4048111 w 4425301"/>
              <a:gd name="connsiteY37" fmla="*/ 0 h 4766310"/>
              <a:gd name="connsiteX0" fmla="*/ 4048111 w 4425301"/>
              <a:gd name="connsiteY0" fmla="*/ 0 h 4766310"/>
              <a:gd name="connsiteX1" fmla="*/ 3248011 w 4425301"/>
              <a:gd name="connsiteY1" fmla="*/ 11430 h 4766310"/>
              <a:gd name="connsiteX2" fmla="*/ 3259441 w 4425301"/>
              <a:gd name="connsiteY2" fmla="*/ 651510 h 4766310"/>
              <a:gd name="connsiteX3" fmla="*/ 2105011 w 4425301"/>
              <a:gd name="connsiteY3" fmla="*/ 594360 h 4766310"/>
              <a:gd name="connsiteX4" fmla="*/ 2105011 w 4425301"/>
              <a:gd name="connsiteY4" fmla="*/ 445770 h 4766310"/>
              <a:gd name="connsiteX5" fmla="*/ 1956421 w 4425301"/>
              <a:gd name="connsiteY5" fmla="*/ 445770 h 4766310"/>
              <a:gd name="connsiteX6" fmla="*/ 1967851 w 4425301"/>
              <a:gd name="connsiteY6" fmla="*/ 354330 h 4766310"/>
              <a:gd name="connsiteX7" fmla="*/ 526829 w 4425301"/>
              <a:gd name="connsiteY7" fmla="*/ 384756 h 4766310"/>
              <a:gd name="connsiteX8" fmla="*/ 543003 w 4425301"/>
              <a:gd name="connsiteY8" fmla="*/ 766551 h 4766310"/>
              <a:gd name="connsiteX9" fmla="*/ 373499 w 4425301"/>
              <a:gd name="connsiteY9" fmla="*/ 777240 h 4766310"/>
              <a:gd name="connsiteX10" fmla="*/ 403470 w 4425301"/>
              <a:gd name="connsiteY10" fmla="*/ 1073677 h 4766310"/>
              <a:gd name="connsiteX11" fmla="*/ 0 w 4425301"/>
              <a:gd name="connsiteY11" fmla="*/ 1079764 h 4766310"/>
              <a:gd name="connsiteX12" fmla="*/ 57359 w 4425301"/>
              <a:gd name="connsiteY12" fmla="*/ 2035119 h 4766310"/>
              <a:gd name="connsiteX13" fmla="*/ 1122031 w 4425301"/>
              <a:gd name="connsiteY13" fmla="*/ 2606040 h 4766310"/>
              <a:gd name="connsiteX14" fmla="*/ 1327771 w 4425301"/>
              <a:gd name="connsiteY14" fmla="*/ 2343150 h 4766310"/>
              <a:gd name="connsiteX15" fmla="*/ 2093581 w 4425301"/>
              <a:gd name="connsiteY15" fmla="*/ 2423160 h 4766310"/>
              <a:gd name="connsiteX16" fmla="*/ 2070721 w 4425301"/>
              <a:gd name="connsiteY16" fmla="*/ 2800350 h 4766310"/>
              <a:gd name="connsiteX17" fmla="*/ 2299321 w 4425301"/>
              <a:gd name="connsiteY17" fmla="*/ 2857500 h 4766310"/>
              <a:gd name="connsiteX18" fmla="*/ 2287891 w 4425301"/>
              <a:gd name="connsiteY18" fmla="*/ 4263390 h 4766310"/>
              <a:gd name="connsiteX19" fmla="*/ 2802241 w 4425301"/>
              <a:gd name="connsiteY19" fmla="*/ 4560570 h 4766310"/>
              <a:gd name="connsiteX20" fmla="*/ 2905111 w 4425301"/>
              <a:gd name="connsiteY20" fmla="*/ 4766310 h 4766310"/>
              <a:gd name="connsiteX21" fmla="*/ 3773791 w 4425301"/>
              <a:gd name="connsiteY21" fmla="*/ 4754880 h 4766310"/>
              <a:gd name="connsiteX22" fmla="*/ 3773791 w 4425301"/>
              <a:gd name="connsiteY22" fmla="*/ 4617720 h 4766310"/>
              <a:gd name="connsiteX23" fmla="*/ 3910951 w 4425301"/>
              <a:gd name="connsiteY23" fmla="*/ 4503420 h 4766310"/>
              <a:gd name="connsiteX24" fmla="*/ 4070971 w 4425301"/>
              <a:gd name="connsiteY24" fmla="*/ 4411980 h 4766310"/>
              <a:gd name="connsiteX25" fmla="*/ 4059541 w 4425301"/>
              <a:gd name="connsiteY25" fmla="*/ 3691890 h 4766310"/>
              <a:gd name="connsiteX26" fmla="*/ 4013821 w 4425301"/>
              <a:gd name="connsiteY26" fmla="*/ 3577590 h 4766310"/>
              <a:gd name="connsiteX27" fmla="*/ 3979531 w 4425301"/>
              <a:gd name="connsiteY27" fmla="*/ 3040380 h 4766310"/>
              <a:gd name="connsiteX28" fmla="*/ 4048111 w 4425301"/>
              <a:gd name="connsiteY28" fmla="*/ 3017520 h 4766310"/>
              <a:gd name="connsiteX29" fmla="*/ 4048111 w 4425301"/>
              <a:gd name="connsiteY29" fmla="*/ 2743200 h 4766310"/>
              <a:gd name="connsiteX30" fmla="*/ 4425301 w 4425301"/>
              <a:gd name="connsiteY30" fmla="*/ 2731770 h 4766310"/>
              <a:gd name="connsiteX31" fmla="*/ 4413871 w 4425301"/>
              <a:gd name="connsiteY31" fmla="*/ 1451610 h 4766310"/>
              <a:gd name="connsiteX32" fmla="*/ 3922381 w 4425301"/>
              <a:gd name="connsiteY32" fmla="*/ 1451610 h 4766310"/>
              <a:gd name="connsiteX33" fmla="*/ 3888091 w 4425301"/>
              <a:gd name="connsiteY33" fmla="*/ 1245870 h 4766310"/>
              <a:gd name="connsiteX34" fmla="*/ 3773791 w 4425301"/>
              <a:gd name="connsiteY34" fmla="*/ 1177290 h 4766310"/>
              <a:gd name="connsiteX35" fmla="*/ 3773791 w 4425301"/>
              <a:gd name="connsiteY35" fmla="*/ 1005840 h 4766310"/>
              <a:gd name="connsiteX36" fmla="*/ 4048111 w 4425301"/>
              <a:gd name="connsiteY36" fmla="*/ 1005840 h 4766310"/>
              <a:gd name="connsiteX37" fmla="*/ 4048111 w 4425301"/>
              <a:gd name="connsiteY37" fmla="*/ 0 h 4766310"/>
              <a:gd name="connsiteX0" fmla="*/ 4048111 w 4425301"/>
              <a:gd name="connsiteY0" fmla="*/ 0 h 4766310"/>
              <a:gd name="connsiteX1" fmla="*/ 3248011 w 4425301"/>
              <a:gd name="connsiteY1" fmla="*/ 11430 h 4766310"/>
              <a:gd name="connsiteX2" fmla="*/ 3259441 w 4425301"/>
              <a:gd name="connsiteY2" fmla="*/ 651510 h 4766310"/>
              <a:gd name="connsiteX3" fmla="*/ 2105011 w 4425301"/>
              <a:gd name="connsiteY3" fmla="*/ 594360 h 4766310"/>
              <a:gd name="connsiteX4" fmla="*/ 2105011 w 4425301"/>
              <a:gd name="connsiteY4" fmla="*/ 445770 h 4766310"/>
              <a:gd name="connsiteX5" fmla="*/ 1956421 w 4425301"/>
              <a:gd name="connsiteY5" fmla="*/ 445770 h 4766310"/>
              <a:gd name="connsiteX6" fmla="*/ 1967851 w 4425301"/>
              <a:gd name="connsiteY6" fmla="*/ 354330 h 4766310"/>
              <a:gd name="connsiteX7" fmla="*/ 526829 w 4425301"/>
              <a:gd name="connsiteY7" fmla="*/ 384756 h 4766310"/>
              <a:gd name="connsiteX8" fmla="*/ 543003 w 4425301"/>
              <a:gd name="connsiteY8" fmla="*/ 766551 h 4766310"/>
              <a:gd name="connsiteX9" fmla="*/ 373499 w 4425301"/>
              <a:gd name="connsiteY9" fmla="*/ 777240 h 4766310"/>
              <a:gd name="connsiteX10" fmla="*/ 403470 w 4425301"/>
              <a:gd name="connsiteY10" fmla="*/ 1073677 h 4766310"/>
              <a:gd name="connsiteX11" fmla="*/ 0 w 4425301"/>
              <a:gd name="connsiteY11" fmla="*/ 1079764 h 4766310"/>
              <a:gd name="connsiteX12" fmla="*/ 57359 w 4425301"/>
              <a:gd name="connsiteY12" fmla="*/ 2035119 h 4766310"/>
              <a:gd name="connsiteX13" fmla="*/ 300855 w 4425301"/>
              <a:gd name="connsiteY13" fmla="*/ 2275853 h 4766310"/>
              <a:gd name="connsiteX14" fmla="*/ 1122031 w 4425301"/>
              <a:gd name="connsiteY14" fmla="*/ 2606040 h 4766310"/>
              <a:gd name="connsiteX15" fmla="*/ 1327771 w 4425301"/>
              <a:gd name="connsiteY15" fmla="*/ 2343150 h 4766310"/>
              <a:gd name="connsiteX16" fmla="*/ 2093581 w 4425301"/>
              <a:gd name="connsiteY16" fmla="*/ 2423160 h 4766310"/>
              <a:gd name="connsiteX17" fmla="*/ 2070721 w 4425301"/>
              <a:gd name="connsiteY17" fmla="*/ 2800350 h 4766310"/>
              <a:gd name="connsiteX18" fmla="*/ 2299321 w 4425301"/>
              <a:gd name="connsiteY18" fmla="*/ 2857500 h 4766310"/>
              <a:gd name="connsiteX19" fmla="*/ 2287891 w 4425301"/>
              <a:gd name="connsiteY19" fmla="*/ 4263390 h 4766310"/>
              <a:gd name="connsiteX20" fmla="*/ 2802241 w 4425301"/>
              <a:gd name="connsiteY20" fmla="*/ 4560570 h 4766310"/>
              <a:gd name="connsiteX21" fmla="*/ 2905111 w 4425301"/>
              <a:gd name="connsiteY21" fmla="*/ 4766310 h 4766310"/>
              <a:gd name="connsiteX22" fmla="*/ 3773791 w 4425301"/>
              <a:gd name="connsiteY22" fmla="*/ 4754880 h 4766310"/>
              <a:gd name="connsiteX23" fmla="*/ 3773791 w 4425301"/>
              <a:gd name="connsiteY23" fmla="*/ 4617720 h 4766310"/>
              <a:gd name="connsiteX24" fmla="*/ 3910951 w 4425301"/>
              <a:gd name="connsiteY24" fmla="*/ 4503420 h 4766310"/>
              <a:gd name="connsiteX25" fmla="*/ 4070971 w 4425301"/>
              <a:gd name="connsiteY25" fmla="*/ 4411980 h 4766310"/>
              <a:gd name="connsiteX26" fmla="*/ 4059541 w 4425301"/>
              <a:gd name="connsiteY26" fmla="*/ 3691890 h 4766310"/>
              <a:gd name="connsiteX27" fmla="*/ 4013821 w 4425301"/>
              <a:gd name="connsiteY27" fmla="*/ 3577590 h 4766310"/>
              <a:gd name="connsiteX28" fmla="*/ 3979531 w 4425301"/>
              <a:gd name="connsiteY28" fmla="*/ 3040380 h 4766310"/>
              <a:gd name="connsiteX29" fmla="*/ 4048111 w 4425301"/>
              <a:gd name="connsiteY29" fmla="*/ 3017520 h 4766310"/>
              <a:gd name="connsiteX30" fmla="*/ 4048111 w 4425301"/>
              <a:gd name="connsiteY30" fmla="*/ 2743200 h 4766310"/>
              <a:gd name="connsiteX31" fmla="*/ 4425301 w 4425301"/>
              <a:gd name="connsiteY31" fmla="*/ 2731770 h 4766310"/>
              <a:gd name="connsiteX32" fmla="*/ 4413871 w 4425301"/>
              <a:gd name="connsiteY32" fmla="*/ 1451610 h 4766310"/>
              <a:gd name="connsiteX33" fmla="*/ 3922381 w 4425301"/>
              <a:gd name="connsiteY33" fmla="*/ 1451610 h 4766310"/>
              <a:gd name="connsiteX34" fmla="*/ 3888091 w 4425301"/>
              <a:gd name="connsiteY34" fmla="*/ 1245870 h 4766310"/>
              <a:gd name="connsiteX35" fmla="*/ 3773791 w 4425301"/>
              <a:gd name="connsiteY35" fmla="*/ 1177290 h 4766310"/>
              <a:gd name="connsiteX36" fmla="*/ 3773791 w 4425301"/>
              <a:gd name="connsiteY36" fmla="*/ 1005840 h 4766310"/>
              <a:gd name="connsiteX37" fmla="*/ 4048111 w 4425301"/>
              <a:gd name="connsiteY37" fmla="*/ 1005840 h 4766310"/>
              <a:gd name="connsiteX38" fmla="*/ 4048111 w 4425301"/>
              <a:gd name="connsiteY38" fmla="*/ 0 h 476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25301" h="4766310">
                <a:moveTo>
                  <a:pt x="4048111" y="0"/>
                </a:moveTo>
                <a:lnTo>
                  <a:pt x="3248011" y="11430"/>
                </a:lnTo>
                <a:lnTo>
                  <a:pt x="3259441" y="651510"/>
                </a:lnTo>
                <a:lnTo>
                  <a:pt x="2105011" y="594360"/>
                </a:lnTo>
                <a:lnTo>
                  <a:pt x="2105011" y="445770"/>
                </a:lnTo>
                <a:lnTo>
                  <a:pt x="1956421" y="445770"/>
                </a:lnTo>
                <a:lnTo>
                  <a:pt x="1967851" y="354330"/>
                </a:lnTo>
                <a:lnTo>
                  <a:pt x="526829" y="384756"/>
                </a:lnTo>
                <a:lnTo>
                  <a:pt x="543003" y="766551"/>
                </a:lnTo>
                <a:lnTo>
                  <a:pt x="373499" y="777240"/>
                </a:lnTo>
                <a:lnTo>
                  <a:pt x="403470" y="1073677"/>
                </a:lnTo>
                <a:lnTo>
                  <a:pt x="0" y="1079764"/>
                </a:lnTo>
                <a:lnTo>
                  <a:pt x="57359" y="2035119"/>
                </a:lnTo>
                <a:cubicBezTo>
                  <a:pt x="175325" y="2101165"/>
                  <a:pt x="182889" y="2209807"/>
                  <a:pt x="300855" y="2275853"/>
                </a:cubicBezTo>
                <a:lnTo>
                  <a:pt x="1122031" y="2606040"/>
                </a:lnTo>
                <a:lnTo>
                  <a:pt x="1327771" y="2343150"/>
                </a:lnTo>
                <a:lnTo>
                  <a:pt x="2093581" y="2423160"/>
                </a:lnTo>
                <a:lnTo>
                  <a:pt x="2070721" y="2800350"/>
                </a:lnTo>
                <a:lnTo>
                  <a:pt x="2299321" y="2857500"/>
                </a:lnTo>
                <a:lnTo>
                  <a:pt x="2287891" y="4263390"/>
                </a:lnTo>
                <a:lnTo>
                  <a:pt x="2802241" y="4560570"/>
                </a:lnTo>
                <a:lnTo>
                  <a:pt x="2905111" y="4766310"/>
                </a:lnTo>
                <a:lnTo>
                  <a:pt x="3773791" y="4754880"/>
                </a:lnTo>
                <a:lnTo>
                  <a:pt x="3773791" y="4617720"/>
                </a:lnTo>
                <a:lnTo>
                  <a:pt x="3910951" y="4503420"/>
                </a:lnTo>
                <a:lnTo>
                  <a:pt x="4070971" y="4411980"/>
                </a:lnTo>
                <a:lnTo>
                  <a:pt x="4059541" y="3691890"/>
                </a:lnTo>
                <a:lnTo>
                  <a:pt x="4013821" y="3577590"/>
                </a:lnTo>
                <a:lnTo>
                  <a:pt x="3979531" y="3040380"/>
                </a:lnTo>
                <a:lnTo>
                  <a:pt x="4048111" y="3017520"/>
                </a:lnTo>
                <a:lnTo>
                  <a:pt x="4048111" y="2743200"/>
                </a:lnTo>
                <a:lnTo>
                  <a:pt x="4425301" y="2731770"/>
                </a:lnTo>
                <a:lnTo>
                  <a:pt x="4413871" y="1451610"/>
                </a:lnTo>
                <a:lnTo>
                  <a:pt x="3922381" y="1451610"/>
                </a:lnTo>
                <a:lnTo>
                  <a:pt x="3888091" y="1245870"/>
                </a:lnTo>
                <a:lnTo>
                  <a:pt x="3773791" y="1177290"/>
                </a:lnTo>
                <a:lnTo>
                  <a:pt x="3773791" y="1005840"/>
                </a:lnTo>
                <a:lnTo>
                  <a:pt x="4048111" y="1005840"/>
                </a:lnTo>
                <a:lnTo>
                  <a:pt x="4048111" y="0"/>
                </a:lnTo>
                <a:close/>
              </a:path>
            </a:pathLst>
          </a:custGeom>
          <a:solidFill>
            <a:srgbClr val="00FF00">
              <a:alpha val="30000"/>
            </a:srgbClr>
          </a:solidFill>
          <a:ln w="19050">
            <a:solidFill>
              <a:srgbClr val="00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Box 48"/>
          <p:cNvSpPr txBox="1"/>
          <p:nvPr/>
        </p:nvSpPr>
        <p:spPr>
          <a:xfrm>
            <a:off x="639192" y="306094"/>
            <a:ext cx="8061663" cy="584775"/>
          </a:xfrm>
          <a:prstGeom prst="rect">
            <a:avLst/>
          </a:prstGeom>
          <a:noFill/>
        </p:spPr>
        <p:txBody>
          <a:bodyPr wrap="square" rtlCol="0">
            <a:spAutoFit/>
          </a:bodyPr>
          <a:lstStyle>
            <a:defPPr>
              <a:defRPr lang="en-US"/>
            </a:defPPr>
            <a:lvl1pPr algn="ctr">
              <a:defRPr sz="2800">
                <a:solidFill>
                  <a:schemeClr val="accent5">
                    <a:lumMod val="60000"/>
                    <a:lumOff val="40000"/>
                  </a:schemeClr>
                </a:solidFill>
              </a:defRPr>
            </a:lvl1pPr>
          </a:lstStyle>
          <a:p>
            <a:r>
              <a:rPr lang="en-US" sz="3200" dirty="0"/>
              <a:t>Constructing A Geological Model</a:t>
            </a:r>
          </a:p>
        </p:txBody>
      </p:sp>
      <p:sp>
        <p:nvSpPr>
          <p:cNvPr id="5" name="Freeform 4"/>
          <p:cNvSpPr/>
          <p:nvPr/>
        </p:nvSpPr>
        <p:spPr>
          <a:xfrm>
            <a:off x="3364637" y="5007006"/>
            <a:ext cx="727969" cy="62144"/>
          </a:xfrm>
          <a:custGeom>
            <a:avLst/>
            <a:gdLst>
              <a:gd name="connsiteX0" fmla="*/ 0 w 727969"/>
              <a:gd name="connsiteY0" fmla="*/ 17755 h 62144"/>
              <a:gd name="connsiteX1" fmla="*/ 0 w 727969"/>
              <a:gd name="connsiteY1" fmla="*/ 17755 h 62144"/>
              <a:gd name="connsiteX2" fmla="*/ 248575 w 727969"/>
              <a:gd name="connsiteY2" fmla="*/ 0 h 62144"/>
              <a:gd name="connsiteX3" fmla="*/ 568171 w 727969"/>
              <a:gd name="connsiteY3" fmla="*/ 44388 h 62144"/>
              <a:gd name="connsiteX4" fmla="*/ 727969 w 727969"/>
              <a:gd name="connsiteY4" fmla="*/ 62144 h 6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969" h="62144">
                <a:moveTo>
                  <a:pt x="0" y="17755"/>
                </a:moveTo>
                <a:lnTo>
                  <a:pt x="0" y="17755"/>
                </a:lnTo>
                <a:lnTo>
                  <a:pt x="248575" y="0"/>
                </a:lnTo>
                <a:lnTo>
                  <a:pt x="568171" y="44388"/>
                </a:lnTo>
                <a:lnTo>
                  <a:pt x="727969" y="62144"/>
                </a:lnTo>
              </a:path>
            </a:pathLst>
          </a:custGeom>
          <a:noFill/>
          <a:ln w="254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739999" y="1368019"/>
            <a:ext cx="1265776" cy="1288707"/>
            <a:chOff x="4739999" y="1368019"/>
            <a:chExt cx="1265776" cy="1288707"/>
          </a:xfrm>
        </p:grpSpPr>
        <p:sp>
          <p:nvSpPr>
            <p:cNvPr id="48" name="Freeform 47"/>
            <p:cNvSpPr/>
            <p:nvPr/>
          </p:nvSpPr>
          <p:spPr>
            <a:xfrm>
              <a:off x="5455438" y="1368019"/>
              <a:ext cx="550337" cy="1174053"/>
            </a:xfrm>
            <a:custGeom>
              <a:avLst/>
              <a:gdLst>
                <a:gd name="connsiteX0" fmla="*/ 1045028 w 1045028"/>
                <a:gd name="connsiteY0" fmla="*/ 209006 h 2229395"/>
                <a:gd name="connsiteX1" fmla="*/ 1045028 w 1045028"/>
                <a:gd name="connsiteY1" fmla="*/ 1193075 h 2229395"/>
                <a:gd name="connsiteX2" fmla="*/ 818605 w 1045028"/>
                <a:gd name="connsiteY2" fmla="*/ 1323703 h 2229395"/>
                <a:gd name="connsiteX3" fmla="*/ 836022 w 1045028"/>
                <a:gd name="connsiteY3" fmla="*/ 1454332 h 2229395"/>
                <a:gd name="connsiteX4" fmla="*/ 836022 w 1045028"/>
                <a:gd name="connsiteY4" fmla="*/ 1576252 h 2229395"/>
                <a:gd name="connsiteX5" fmla="*/ 801188 w 1045028"/>
                <a:gd name="connsiteY5" fmla="*/ 1611086 h 2229395"/>
                <a:gd name="connsiteX6" fmla="*/ 801188 w 1045028"/>
                <a:gd name="connsiteY6" fmla="*/ 2029097 h 2229395"/>
                <a:gd name="connsiteX7" fmla="*/ 696685 w 1045028"/>
                <a:gd name="connsiteY7" fmla="*/ 2037806 h 2229395"/>
                <a:gd name="connsiteX8" fmla="*/ 679268 w 1045028"/>
                <a:gd name="connsiteY8" fmla="*/ 2229395 h 2229395"/>
                <a:gd name="connsiteX9" fmla="*/ 0 w 1045028"/>
                <a:gd name="connsiteY9" fmla="*/ 2229395 h 2229395"/>
                <a:gd name="connsiteX10" fmla="*/ 8708 w 1045028"/>
                <a:gd name="connsiteY10" fmla="*/ 592183 h 2229395"/>
                <a:gd name="connsiteX11" fmla="*/ 69668 w 1045028"/>
                <a:gd name="connsiteY11" fmla="*/ 513806 h 2229395"/>
                <a:gd name="connsiteX12" fmla="*/ 130628 w 1045028"/>
                <a:gd name="connsiteY12" fmla="*/ 400595 h 2229395"/>
                <a:gd name="connsiteX13" fmla="*/ 182880 w 1045028"/>
                <a:gd name="connsiteY13" fmla="*/ 339635 h 2229395"/>
                <a:gd name="connsiteX14" fmla="*/ 278674 w 1045028"/>
                <a:gd name="connsiteY14" fmla="*/ 269966 h 2229395"/>
                <a:gd name="connsiteX15" fmla="*/ 330925 w 1045028"/>
                <a:gd name="connsiteY15" fmla="*/ 226423 h 2229395"/>
                <a:gd name="connsiteX16" fmla="*/ 496388 w 1045028"/>
                <a:gd name="connsiteY16" fmla="*/ 287383 h 2229395"/>
                <a:gd name="connsiteX17" fmla="*/ 618308 w 1045028"/>
                <a:gd name="connsiteY17" fmla="*/ 226423 h 2229395"/>
                <a:gd name="connsiteX18" fmla="*/ 679268 w 1045028"/>
                <a:gd name="connsiteY18" fmla="*/ 104503 h 2229395"/>
                <a:gd name="connsiteX19" fmla="*/ 766354 w 1045028"/>
                <a:gd name="connsiteY19" fmla="*/ 43543 h 2229395"/>
                <a:gd name="connsiteX20" fmla="*/ 905691 w 1045028"/>
                <a:gd name="connsiteY20" fmla="*/ 113212 h 2229395"/>
                <a:gd name="connsiteX21" fmla="*/ 905691 w 1045028"/>
                <a:gd name="connsiteY21" fmla="*/ 0 h 2229395"/>
                <a:gd name="connsiteX22" fmla="*/ 984068 w 1045028"/>
                <a:gd name="connsiteY22" fmla="*/ 95795 h 2229395"/>
                <a:gd name="connsiteX23" fmla="*/ 1045028 w 1045028"/>
                <a:gd name="connsiteY23" fmla="*/ 209006 h 2229395"/>
                <a:gd name="connsiteX0" fmla="*/ 1045028 w 1045028"/>
                <a:gd name="connsiteY0" fmla="*/ 209006 h 2229395"/>
                <a:gd name="connsiteX1" fmla="*/ 1045028 w 1045028"/>
                <a:gd name="connsiteY1" fmla="*/ 1193075 h 2229395"/>
                <a:gd name="connsiteX2" fmla="*/ 818605 w 1045028"/>
                <a:gd name="connsiteY2" fmla="*/ 1323703 h 2229395"/>
                <a:gd name="connsiteX3" fmla="*/ 836022 w 1045028"/>
                <a:gd name="connsiteY3" fmla="*/ 1454332 h 2229395"/>
                <a:gd name="connsiteX4" fmla="*/ 836022 w 1045028"/>
                <a:gd name="connsiteY4" fmla="*/ 1576252 h 2229395"/>
                <a:gd name="connsiteX5" fmla="*/ 801188 w 1045028"/>
                <a:gd name="connsiteY5" fmla="*/ 1611086 h 2229395"/>
                <a:gd name="connsiteX6" fmla="*/ 801188 w 1045028"/>
                <a:gd name="connsiteY6" fmla="*/ 2029097 h 2229395"/>
                <a:gd name="connsiteX7" fmla="*/ 696685 w 1045028"/>
                <a:gd name="connsiteY7" fmla="*/ 2037806 h 2229395"/>
                <a:gd name="connsiteX8" fmla="*/ 679268 w 1045028"/>
                <a:gd name="connsiteY8" fmla="*/ 2229395 h 2229395"/>
                <a:gd name="connsiteX9" fmla="*/ 0 w 1045028"/>
                <a:gd name="connsiteY9" fmla="*/ 2229395 h 2229395"/>
                <a:gd name="connsiteX10" fmla="*/ 8708 w 1045028"/>
                <a:gd name="connsiteY10" fmla="*/ 592183 h 2229395"/>
                <a:gd name="connsiteX11" fmla="*/ 69668 w 1045028"/>
                <a:gd name="connsiteY11" fmla="*/ 513806 h 2229395"/>
                <a:gd name="connsiteX12" fmla="*/ 130628 w 1045028"/>
                <a:gd name="connsiteY12" fmla="*/ 400595 h 2229395"/>
                <a:gd name="connsiteX13" fmla="*/ 182880 w 1045028"/>
                <a:gd name="connsiteY13" fmla="*/ 339635 h 2229395"/>
                <a:gd name="connsiteX14" fmla="*/ 278674 w 1045028"/>
                <a:gd name="connsiteY14" fmla="*/ 269966 h 2229395"/>
                <a:gd name="connsiteX15" fmla="*/ 330925 w 1045028"/>
                <a:gd name="connsiteY15" fmla="*/ 226423 h 2229395"/>
                <a:gd name="connsiteX16" fmla="*/ 496388 w 1045028"/>
                <a:gd name="connsiteY16" fmla="*/ 287383 h 2229395"/>
                <a:gd name="connsiteX17" fmla="*/ 618308 w 1045028"/>
                <a:gd name="connsiteY17" fmla="*/ 226423 h 2229395"/>
                <a:gd name="connsiteX18" fmla="*/ 679268 w 1045028"/>
                <a:gd name="connsiteY18" fmla="*/ 104503 h 2229395"/>
                <a:gd name="connsiteX19" fmla="*/ 766354 w 1045028"/>
                <a:gd name="connsiteY19" fmla="*/ 43543 h 2229395"/>
                <a:gd name="connsiteX20" fmla="*/ 905691 w 1045028"/>
                <a:gd name="connsiteY20" fmla="*/ 113212 h 2229395"/>
                <a:gd name="connsiteX21" fmla="*/ 905691 w 1045028"/>
                <a:gd name="connsiteY21" fmla="*/ 0 h 2229395"/>
                <a:gd name="connsiteX22" fmla="*/ 984068 w 1045028"/>
                <a:gd name="connsiteY22" fmla="*/ 95795 h 2229395"/>
                <a:gd name="connsiteX23" fmla="*/ 1045028 w 1045028"/>
                <a:gd name="connsiteY23" fmla="*/ 209006 h 2229395"/>
                <a:gd name="connsiteX0" fmla="*/ 1045028 w 1045028"/>
                <a:gd name="connsiteY0" fmla="*/ 209006 h 2229395"/>
                <a:gd name="connsiteX1" fmla="*/ 1045028 w 1045028"/>
                <a:gd name="connsiteY1" fmla="*/ 1193075 h 2229395"/>
                <a:gd name="connsiteX2" fmla="*/ 818605 w 1045028"/>
                <a:gd name="connsiteY2" fmla="*/ 1323703 h 2229395"/>
                <a:gd name="connsiteX3" fmla="*/ 836022 w 1045028"/>
                <a:gd name="connsiteY3" fmla="*/ 1454332 h 2229395"/>
                <a:gd name="connsiteX4" fmla="*/ 836022 w 1045028"/>
                <a:gd name="connsiteY4" fmla="*/ 1576252 h 2229395"/>
                <a:gd name="connsiteX5" fmla="*/ 801188 w 1045028"/>
                <a:gd name="connsiteY5" fmla="*/ 1611086 h 2229395"/>
                <a:gd name="connsiteX6" fmla="*/ 801188 w 1045028"/>
                <a:gd name="connsiteY6" fmla="*/ 2029097 h 2229395"/>
                <a:gd name="connsiteX7" fmla="*/ 696685 w 1045028"/>
                <a:gd name="connsiteY7" fmla="*/ 2037806 h 2229395"/>
                <a:gd name="connsiteX8" fmla="*/ 679268 w 1045028"/>
                <a:gd name="connsiteY8" fmla="*/ 2229395 h 2229395"/>
                <a:gd name="connsiteX9" fmla="*/ 0 w 1045028"/>
                <a:gd name="connsiteY9" fmla="*/ 2229395 h 2229395"/>
                <a:gd name="connsiteX10" fmla="*/ 8708 w 1045028"/>
                <a:gd name="connsiteY10" fmla="*/ 592183 h 2229395"/>
                <a:gd name="connsiteX11" fmla="*/ 69668 w 1045028"/>
                <a:gd name="connsiteY11" fmla="*/ 513806 h 2229395"/>
                <a:gd name="connsiteX12" fmla="*/ 130628 w 1045028"/>
                <a:gd name="connsiteY12" fmla="*/ 400595 h 2229395"/>
                <a:gd name="connsiteX13" fmla="*/ 182880 w 1045028"/>
                <a:gd name="connsiteY13" fmla="*/ 339635 h 2229395"/>
                <a:gd name="connsiteX14" fmla="*/ 278674 w 1045028"/>
                <a:gd name="connsiteY14" fmla="*/ 269966 h 2229395"/>
                <a:gd name="connsiteX15" fmla="*/ 330925 w 1045028"/>
                <a:gd name="connsiteY15" fmla="*/ 226423 h 2229395"/>
                <a:gd name="connsiteX16" fmla="*/ 496388 w 1045028"/>
                <a:gd name="connsiteY16" fmla="*/ 287383 h 2229395"/>
                <a:gd name="connsiteX17" fmla="*/ 548640 w 1045028"/>
                <a:gd name="connsiteY17" fmla="*/ 217715 h 2229395"/>
                <a:gd name="connsiteX18" fmla="*/ 679268 w 1045028"/>
                <a:gd name="connsiteY18" fmla="*/ 104503 h 2229395"/>
                <a:gd name="connsiteX19" fmla="*/ 766354 w 1045028"/>
                <a:gd name="connsiteY19" fmla="*/ 43543 h 2229395"/>
                <a:gd name="connsiteX20" fmla="*/ 905691 w 1045028"/>
                <a:gd name="connsiteY20" fmla="*/ 113212 h 2229395"/>
                <a:gd name="connsiteX21" fmla="*/ 905691 w 1045028"/>
                <a:gd name="connsiteY21" fmla="*/ 0 h 2229395"/>
                <a:gd name="connsiteX22" fmla="*/ 984068 w 1045028"/>
                <a:gd name="connsiteY22" fmla="*/ 95795 h 2229395"/>
                <a:gd name="connsiteX23" fmla="*/ 1045028 w 1045028"/>
                <a:gd name="connsiteY23" fmla="*/ 209006 h 2229395"/>
                <a:gd name="connsiteX0" fmla="*/ 1045028 w 1045028"/>
                <a:gd name="connsiteY0" fmla="*/ 209006 h 2229395"/>
                <a:gd name="connsiteX1" fmla="*/ 1045028 w 1045028"/>
                <a:gd name="connsiteY1" fmla="*/ 1193075 h 2229395"/>
                <a:gd name="connsiteX2" fmla="*/ 818605 w 1045028"/>
                <a:gd name="connsiteY2" fmla="*/ 1323703 h 2229395"/>
                <a:gd name="connsiteX3" fmla="*/ 836022 w 1045028"/>
                <a:gd name="connsiteY3" fmla="*/ 1454332 h 2229395"/>
                <a:gd name="connsiteX4" fmla="*/ 836022 w 1045028"/>
                <a:gd name="connsiteY4" fmla="*/ 1576252 h 2229395"/>
                <a:gd name="connsiteX5" fmla="*/ 801188 w 1045028"/>
                <a:gd name="connsiteY5" fmla="*/ 1611086 h 2229395"/>
                <a:gd name="connsiteX6" fmla="*/ 801188 w 1045028"/>
                <a:gd name="connsiteY6" fmla="*/ 2029097 h 2229395"/>
                <a:gd name="connsiteX7" fmla="*/ 696685 w 1045028"/>
                <a:gd name="connsiteY7" fmla="*/ 2037806 h 2229395"/>
                <a:gd name="connsiteX8" fmla="*/ 679268 w 1045028"/>
                <a:gd name="connsiteY8" fmla="*/ 2229395 h 2229395"/>
                <a:gd name="connsiteX9" fmla="*/ 0 w 1045028"/>
                <a:gd name="connsiteY9" fmla="*/ 2229395 h 2229395"/>
                <a:gd name="connsiteX10" fmla="*/ 8708 w 1045028"/>
                <a:gd name="connsiteY10" fmla="*/ 592183 h 2229395"/>
                <a:gd name="connsiteX11" fmla="*/ 69668 w 1045028"/>
                <a:gd name="connsiteY11" fmla="*/ 513806 h 2229395"/>
                <a:gd name="connsiteX12" fmla="*/ 130628 w 1045028"/>
                <a:gd name="connsiteY12" fmla="*/ 400595 h 2229395"/>
                <a:gd name="connsiteX13" fmla="*/ 182880 w 1045028"/>
                <a:gd name="connsiteY13" fmla="*/ 339635 h 2229395"/>
                <a:gd name="connsiteX14" fmla="*/ 278674 w 1045028"/>
                <a:gd name="connsiteY14" fmla="*/ 269966 h 2229395"/>
                <a:gd name="connsiteX15" fmla="*/ 330925 w 1045028"/>
                <a:gd name="connsiteY15" fmla="*/ 226423 h 2229395"/>
                <a:gd name="connsiteX16" fmla="*/ 496388 w 1045028"/>
                <a:gd name="connsiteY16" fmla="*/ 287383 h 2229395"/>
                <a:gd name="connsiteX17" fmla="*/ 548640 w 1045028"/>
                <a:gd name="connsiteY17" fmla="*/ 217715 h 2229395"/>
                <a:gd name="connsiteX18" fmla="*/ 609599 w 1045028"/>
                <a:gd name="connsiteY18" fmla="*/ 95795 h 2229395"/>
                <a:gd name="connsiteX19" fmla="*/ 766354 w 1045028"/>
                <a:gd name="connsiteY19" fmla="*/ 43543 h 2229395"/>
                <a:gd name="connsiteX20" fmla="*/ 905691 w 1045028"/>
                <a:gd name="connsiteY20" fmla="*/ 113212 h 2229395"/>
                <a:gd name="connsiteX21" fmla="*/ 905691 w 1045028"/>
                <a:gd name="connsiteY21" fmla="*/ 0 h 2229395"/>
                <a:gd name="connsiteX22" fmla="*/ 984068 w 1045028"/>
                <a:gd name="connsiteY22" fmla="*/ 95795 h 2229395"/>
                <a:gd name="connsiteX23" fmla="*/ 1045028 w 1045028"/>
                <a:gd name="connsiteY23" fmla="*/ 209006 h 2229395"/>
                <a:gd name="connsiteX0" fmla="*/ 1045028 w 1045028"/>
                <a:gd name="connsiteY0" fmla="*/ 209006 h 2229395"/>
                <a:gd name="connsiteX1" fmla="*/ 1045028 w 1045028"/>
                <a:gd name="connsiteY1" fmla="*/ 1193075 h 2229395"/>
                <a:gd name="connsiteX2" fmla="*/ 818605 w 1045028"/>
                <a:gd name="connsiteY2" fmla="*/ 1323703 h 2229395"/>
                <a:gd name="connsiteX3" fmla="*/ 836022 w 1045028"/>
                <a:gd name="connsiteY3" fmla="*/ 1454332 h 2229395"/>
                <a:gd name="connsiteX4" fmla="*/ 836022 w 1045028"/>
                <a:gd name="connsiteY4" fmla="*/ 1576252 h 2229395"/>
                <a:gd name="connsiteX5" fmla="*/ 801188 w 1045028"/>
                <a:gd name="connsiteY5" fmla="*/ 1611086 h 2229395"/>
                <a:gd name="connsiteX6" fmla="*/ 801188 w 1045028"/>
                <a:gd name="connsiteY6" fmla="*/ 2029097 h 2229395"/>
                <a:gd name="connsiteX7" fmla="*/ 696685 w 1045028"/>
                <a:gd name="connsiteY7" fmla="*/ 2037806 h 2229395"/>
                <a:gd name="connsiteX8" fmla="*/ 679268 w 1045028"/>
                <a:gd name="connsiteY8" fmla="*/ 2229395 h 2229395"/>
                <a:gd name="connsiteX9" fmla="*/ 0 w 1045028"/>
                <a:gd name="connsiteY9" fmla="*/ 2229395 h 2229395"/>
                <a:gd name="connsiteX10" fmla="*/ 8708 w 1045028"/>
                <a:gd name="connsiteY10" fmla="*/ 592183 h 2229395"/>
                <a:gd name="connsiteX11" fmla="*/ 69668 w 1045028"/>
                <a:gd name="connsiteY11" fmla="*/ 513806 h 2229395"/>
                <a:gd name="connsiteX12" fmla="*/ 130628 w 1045028"/>
                <a:gd name="connsiteY12" fmla="*/ 400595 h 2229395"/>
                <a:gd name="connsiteX13" fmla="*/ 182880 w 1045028"/>
                <a:gd name="connsiteY13" fmla="*/ 339635 h 2229395"/>
                <a:gd name="connsiteX14" fmla="*/ 278674 w 1045028"/>
                <a:gd name="connsiteY14" fmla="*/ 269966 h 2229395"/>
                <a:gd name="connsiteX15" fmla="*/ 330925 w 1045028"/>
                <a:gd name="connsiteY15" fmla="*/ 226423 h 2229395"/>
                <a:gd name="connsiteX16" fmla="*/ 496388 w 1045028"/>
                <a:gd name="connsiteY16" fmla="*/ 287383 h 2229395"/>
                <a:gd name="connsiteX17" fmla="*/ 548640 w 1045028"/>
                <a:gd name="connsiteY17" fmla="*/ 217715 h 2229395"/>
                <a:gd name="connsiteX18" fmla="*/ 644434 w 1045028"/>
                <a:gd name="connsiteY18" fmla="*/ 69669 h 2229395"/>
                <a:gd name="connsiteX19" fmla="*/ 766354 w 1045028"/>
                <a:gd name="connsiteY19" fmla="*/ 43543 h 2229395"/>
                <a:gd name="connsiteX20" fmla="*/ 905691 w 1045028"/>
                <a:gd name="connsiteY20" fmla="*/ 113212 h 2229395"/>
                <a:gd name="connsiteX21" fmla="*/ 905691 w 1045028"/>
                <a:gd name="connsiteY21" fmla="*/ 0 h 2229395"/>
                <a:gd name="connsiteX22" fmla="*/ 984068 w 1045028"/>
                <a:gd name="connsiteY22" fmla="*/ 95795 h 2229395"/>
                <a:gd name="connsiteX23" fmla="*/ 1045028 w 1045028"/>
                <a:gd name="connsiteY23" fmla="*/ 209006 h 222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45028" h="2229395">
                  <a:moveTo>
                    <a:pt x="1045028" y="209006"/>
                  </a:moveTo>
                  <a:lnTo>
                    <a:pt x="1045028" y="1193075"/>
                  </a:lnTo>
                  <a:lnTo>
                    <a:pt x="818605" y="1323703"/>
                  </a:lnTo>
                  <a:lnTo>
                    <a:pt x="836022" y="1454332"/>
                  </a:lnTo>
                  <a:lnTo>
                    <a:pt x="836022" y="1576252"/>
                  </a:lnTo>
                  <a:lnTo>
                    <a:pt x="801188" y="1611086"/>
                  </a:lnTo>
                  <a:lnTo>
                    <a:pt x="801188" y="2029097"/>
                  </a:lnTo>
                  <a:lnTo>
                    <a:pt x="696685" y="2037806"/>
                  </a:lnTo>
                  <a:lnTo>
                    <a:pt x="679268" y="2229395"/>
                  </a:lnTo>
                  <a:lnTo>
                    <a:pt x="0" y="2229395"/>
                  </a:lnTo>
                  <a:cubicBezTo>
                    <a:pt x="2903" y="1683658"/>
                    <a:pt x="5805" y="1137920"/>
                    <a:pt x="8708" y="592183"/>
                  </a:cubicBezTo>
                  <a:lnTo>
                    <a:pt x="69668" y="513806"/>
                  </a:lnTo>
                  <a:lnTo>
                    <a:pt x="130628" y="400595"/>
                  </a:lnTo>
                  <a:lnTo>
                    <a:pt x="182880" y="339635"/>
                  </a:lnTo>
                  <a:lnTo>
                    <a:pt x="278674" y="269966"/>
                  </a:lnTo>
                  <a:lnTo>
                    <a:pt x="330925" y="226423"/>
                  </a:lnTo>
                  <a:lnTo>
                    <a:pt x="496388" y="287383"/>
                  </a:lnTo>
                  <a:lnTo>
                    <a:pt x="548640" y="217715"/>
                  </a:lnTo>
                  <a:lnTo>
                    <a:pt x="644434" y="69669"/>
                  </a:lnTo>
                  <a:lnTo>
                    <a:pt x="766354" y="43543"/>
                  </a:lnTo>
                  <a:lnTo>
                    <a:pt x="905691" y="113212"/>
                  </a:lnTo>
                  <a:lnTo>
                    <a:pt x="905691" y="0"/>
                  </a:lnTo>
                  <a:lnTo>
                    <a:pt x="984068" y="95795"/>
                  </a:lnTo>
                  <a:lnTo>
                    <a:pt x="1045028" y="209006"/>
                  </a:lnTo>
                  <a:close/>
                </a:path>
              </a:pathLst>
            </a:custGeom>
            <a:solidFill>
              <a:srgbClr val="FF9933">
                <a:alpha val="30000"/>
              </a:srgbClr>
            </a:solidFill>
            <a:ln w="19050" cap="flat" cmpd="sng" algn="ctr">
              <a:solidFill>
                <a:srgbClr val="FF9933"/>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50" name="Freeform 49"/>
            <p:cNvSpPr/>
            <p:nvPr/>
          </p:nvSpPr>
          <p:spPr>
            <a:xfrm>
              <a:off x="4739999" y="1670705"/>
              <a:ext cx="715439" cy="986021"/>
            </a:xfrm>
            <a:custGeom>
              <a:avLst/>
              <a:gdLst>
                <a:gd name="connsiteX0" fmla="*/ 1332412 w 1358538"/>
                <a:gd name="connsiteY0" fmla="*/ 0 h 1881052"/>
                <a:gd name="connsiteX1" fmla="*/ 1271452 w 1358538"/>
                <a:gd name="connsiteY1" fmla="*/ 104503 h 1881052"/>
                <a:gd name="connsiteX2" fmla="*/ 1271452 w 1358538"/>
                <a:gd name="connsiteY2" fmla="*/ 269966 h 1881052"/>
                <a:gd name="connsiteX3" fmla="*/ 1271452 w 1358538"/>
                <a:gd name="connsiteY3" fmla="*/ 269966 h 1881052"/>
                <a:gd name="connsiteX4" fmla="*/ 1114698 w 1358538"/>
                <a:gd name="connsiteY4" fmla="*/ 313509 h 1881052"/>
                <a:gd name="connsiteX5" fmla="*/ 1053738 w 1358538"/>
                <a:gd name="connsiteY5" fmla="*/ 348343 h 1881052"/>
                <a:gd name="connsiteX6" fmla="*/ 1001486 w 1358538"/>
                <a:gd name="connsiteY6" fmla="*/ 383178 h 1881052"/>
                <a:gd name="connsiteX7" fmla="*/ 853440 w 1358538"/>
                <a:gd name="connsiteY7" fmla="*/ 391886 h 1881052"/>
                <a:gd name="connsiteX8" fmla="*/ 635726 w 1358538"/>
                <a:gd name="connsiteY8" fmla="*/ 400595 h 1881052"/>
                <a:gd name="connsiteX9" fmla="*/ 435429 w 1358538"/>
                <a:gd name="connsiteY9" fmla="*/ 418012 h 1881052"/>
                <a:gd name="connsiteX10" fmla="*/ 357052 w 1358538"/>
                <a:gd name="connsiteY10" fmla="*/ 426720 h 1881052"/>
                <a:gd name="connsiteX11" fmla="*/ 95795 w 1358538"/>
                <a:gd name="connsiteY11" fmla="*/ 496389 h 1881052"/>
                <a:gd name="connsiteX12" fmla="*/ 95795 w 1358538"/>
                <a:gd name="connsiteY12" fmla="*/ 496389 h 1881052"/>
                <a:gd name="connsiteX13" fmla="*/ 0 w 1358538"/>
                <a:gd name="connsiteY13" fmla="*/ 609600 h 1881052"/>
                <a:gd name="connsiteX14" fmla="*/ 8709 w 1358538"/>
                <a:gd name="connsiteY14" fmla="*/ 740229 h 1881052"/>
                <a:gd name="connsiteX15" fmla="*/ 43543 w 1358538"/>
                <a:gd name="connsiteY15" fmla="*/ 757646 h 1881052"/>
                <a:gd name="connsiteX16" fmla="*/ 52252 w 1358538"/>
                <a:gd name="connsiteY16" fmla="*/ 1515292 h 1881052"/>
                <a:gd name="connsiteX17" fmla="*/ 52252 w 1358538"/>
                <a:gd name="connsiteY17" fmla="*/ 1654629 h 1881052"/>
                <a:gd name="connsiteX18" fmla="*/ 148046 w 1358538"/>
                <a:gd name="connsiteY18" fmla="*/ 1654629 h 1881052"/>
                <a:gd name="connsiteX19" fmla="*/ 661852 w 1358538"/>
                <a:gd name="connsiteY19" fmla="*/ 1645920 h 1881052"/>
                <a:gd name="connsiteX20" fmla="*/ 714103 w 1358538"/>
                <a:gd name="connsiteY20" fmla="*/ 1663338 h 1881052"/>
                <a:gd name="connsiteX21" fmla="*/ 714103 w 1358538"/>
                <a:gd name="connsiteY21" fmla="*/ 1663338 h 1881052"/>
                <a:gd name="connsiteX22" fmla="*/ 766355 w 1358538"/>
                <a:gd name="connsiteY22" fmla="*/ 1619795 h 1881052"/>
                <a:gd name="connsiteX23" fmla="*/ 1001486 w 1358538"/>
                <a:gd name="connsiteY23" fmla="*/ 1637212 h 1881052"/>
                <a:gd name="connsiteX24" fmla="*/ 1045029 w 1358538"/>
                <a:gd name="connsiteY24" fmla="*/ 1680755 h 1881052"/>
                <a:gd name="connsiteX25" fmla="*/ 1079863 w 1358538"/>
                <a:gd name="connsiteY25" fmla="*/ 1776549 h 1881052"/>
                <a:gd name="connsiteX26" fmla="*/ 1166949 w 1358538"/>
                <a:gd name="connsiteY26" fmla="*/ 1820092 h 1881052"/>
                <a:gd name="connsiteX27" fmla="*/ 1297578 w 1358538"/>
                <a:gd name="connsiteY27" fmla="*/ 1854926 h 1881052"/>
                <a:gd name="connsiteX28" fmla="*/ 1358538 w 1358538"/>
                <a:gd name="connsiteY28" fmla="*/ 1881052 h 1881052"/>
                <a:gd name="connsiteX29" fmla="*/ 1358538 w 1358538"/>
                <a:gd name="connsiteY29" fmla="*/ 1637212 h 1881052"/>
                <a:gd name="connsiteX0" fmla="*/ 1332412 w 1358538"/>
                <a:gd name="connsiteY0" fmla="*/ 0 h 1881052"/>
                <a:gd name="connsiteX1" fmla="*/ 1271452 w 1358538"/>
                <a:gd name="connsiteY1" fmla="*/ 104503 h 1881052"/>
                <a:gd name="connsiteX2" fmla="*/ 1271452 w 1358538"/>
                <a:gd name="connsiteY2" fmla="*/ 269966 h 1881052"/>
                <a:gd name="connsiteX3" fmla="*/ 1201784 w 1358538"/>
                <a:gd name="connsiteY3" fmla="*/ 287383 h 1881052"/>
                <a:gd name="connsiteX4" fmla="*/ 1114698 w 1358538"/>
                <a:gd name="connsiteY4" fmla="*/ 313509 h 1881052"/>
                <a:gd name="connsiteX5" fmla="*/ 1053738 w 1358538"/>
                <a:gd name="connsiteY5" fmla="*/ 348343 h 1881052"/>
                <a:gd name="connsiteX6" fmla="*/ 1001486 w 1358538"/>
                <a:gd name="connsiteY6" fmla="*/ 383178 h 1881052"/>
                <a:gd name="connsiteX7" fmla="*/ 853440 w 1358538"/>
                <a:gd name="connsiteY7" fmla="*/ 391886 h 1881052"/>
                <a:gd name="connsiteX8" fmla="*/ 635726 w 1358538"/>
                <a:gd name="connsiteY8" fmla="*/ 400595 h 1881052"/>
                <a:gd name="connsiteX9" fmla="*/ 435429 w 1358538"/>
                <a:gd name="connsiteY9" fmla="*/ 418012 h 1881052"/>
                <a:gd name="connsiteX10" fmla="*/ 357052 w 1358538"/>
                <a:gd name="connsiteY10" fmla="*/ 426720 h 1881052"/>
                <a:gd name="connsiteX11" fmla="*/ 95795 w 1358538"/>
                <a:gd name="connsiteY11" fmla="*/ 496389 h 1881052"/>
                <a:gd name="connsiteX12" fmla="*/ 95795 w 1358538"/>
                <a:gd name="connsiteY12" fmla="*/ 496389 h 1881052"/>
                <a:gd name="connsiteX13" fmla="*/ 0 w 1358538"/>
                <a:gd name="connsiteY13" fmla="*/ 609600 h 1881052"/>
                <a:gd name="connsiteX14" fmla="*/ 8709 w 1358538"/>
                <a:gd name="connsiteY14" fmla="*/ 740229 h 1881052"/>
                <a:gd name="connsiteX15" fmla="*/ 43543 w 1358538"/>
                <a:gd name="connsiteY15" fmla="*/ 757646 h 1881052"/>
                <a:gd name="connsiteX16" fmla="*/ 52252 w 1358538"/>
                <a:gd name="connsiteY16" fmla="*/ 1515292 h 1881052"/>
                <a:gd name="connsiteX17" fmla="*/ 52252 w 1358538"/>
                <a:gd name="connsiteY17" fmla="*/ 1654629 h 1881052"/>
                <a:gd name="connsiteX18" fmla="*/ 148046 w 1358538"/>
                <a:gd name="connsiteY18" fmla="*/ 1654629 h 1881052"/>
                <a:gd name="connsiteX19" fmla="*/ 661852 w 1358538"/>
                <a:gd name="connsiteY19" fmla="*/ 1645920 h 1881052"/>
                <a:gd name="connsiteX20" fmla="*/ 714103 w 1358538"/>
                <a:gd name="connsiteY20" fmla="*/ 1663338 h 1881052"/>
                <a:gd name="connsiteX21" fmla="*/ 714103 w 1358538"/>
                <a:gd name="connsiteY21" fmla="*/ 1663338 h 1881052"/>
                <a:gd name="connsiteX22" fmla="*/ 766355 w 1358538"/>
                <a:gd name="connsiteY22" fmla="*/ 1619795 h 1881052"/>
                <a:gd name="connsiteX23" fmla="*/ 1001486 w 1358538"/>
                <a:gd name="connsiteY23" fmla="*/ 1637212 h 1881052"/>
                <a:gd name="connsiteX24" fmla="*/ 1045029 w 1358538"/>
                <a:gd name="connsiteY24" fmla="*/ 1680755 h 1881052"/>
                <a:gd name="connsiteX25" fmla="*/ 1079863 w 1358538"/>
                <a:gd name="connsiteY25" fmla="*/ 1776549 h 1881052"/>
                <a:gd name="connsiteX26" fmla="*/ 1166949 w 1358538"/>
                <a:gd name="connsiteY26" fmla="*/ 1820092 h 1881052"/>
                <a:gd name="connsiteX27" fmla="*/ 1297578 w 1358538"/>
                <a:gd name="connsiteY27" fmla="*/ 1854926 h 1881052"/>
                <a:gd name="connsiteX28" fmla="*/ 1358538 w 1358538"/>
                <a:gd name="connsiteY28" fmla="*/ 1881052 h 1881052"/>
                <a:gd name="connsiteX29" fmla="*/ 1358538 w 1358538"/>
                <a:gd name="connsiteY29" fmla="*/ 1637212 h 1881052"/>
                <a:gd name="connsiteX0" fmla="*/ 1332412 w 1358538"/>
                <a:gd name="connsiteY0" fmla="*/ 0 h 1881052"/>
                <a:gd name="connsiteX1" fmla="*/ 1271452 w 1358538"/>
                <a:gd name="connsiteY1" fmla="*/ 104503 h 1881052"/>
                <a:gd name="connsiteX2" fmla="*/ 1219201 w 1358538"/>
                <a:gd name="connsiteY2" fmla="*/ 209006 h 1881052"/>
                <a:gd name="connsiteX3" fmla="*/ 1201784 w 1358538"/>
                <a:gd name="connsiteY3" fmla="*/ 287383 h 1881052"/>
                <a:gd name="connsiteX4" fmla="*/ 1114698 w 1358538"/>
                <a:gd name="connsiteY4" fmla="*/ 313509 h 1881052"/>
                <a:gd name="connsiteX5" fmla="*/ 1053738 w 1358538"/>
                <a:gd name="connsiteY5" fmla="*/ 348343 h 1881052"/>
                <a:gd name="connsiteX6" fmla="*/ 1001486 w 1358538"/>
                <a:gd name="connsiteY6" fmla="*/ 383178 h 1881052"/>
                <a:gd name="connsiteX7" fmla="*/ 853440 w 1358538"/>
                <a:gd name="connsiteY7" fmla="*/ 391886 h 1881052"/>
                <a:gd name="connsiteX8" fmla="*/ 635726 w 1358538"/>
                <a:gd name="connsiteY8" fmla="*/ 400595 h 1881052"/>
                <a:gd name="connsiteX9" fmla="*/ 435429 w 1358538"/>
                <a:gd name="connsiteY9" fmla="*/ 418012 h 1881052"/>
                <a:gd name="connsiteX10" fmla="*/ 357052 w 1358538"/>
                <a:gd name="connsiteY10" fmla="*/ 426720 h 1881052"/>
                <a:gd name="connsiteX11" fmla="*/ 95795 w 1358538"/>
                <a:gd name="connsiteY11" fmla="*/ 496389 h 1881052"/>
                <a:gd name="connsiteX12" fmla="*/ 95795 w 1358538"/>
                <a:gd name="connsiteY12" fmla="*/ 496389 h 1881052"/>
                <a:gd name="connsiteX13" fmla="*/ 0 w 1358538"/>
                <a:gd name="connsiteY13" fmla="*/ 609600 h 1881052"/>
                <a:gd name="connsiteX14" fmla="*/ 8709 w 1358538"/>
                <a:gd name="connsiteY14" fmla="*/ 740229 h 1881052"/>
                <a:gd name="connsiteX15" fmla="*/ 43543 w 1358538"/>
                <a:gd name="connsiteY15" fmla="*/ 757646 h 1881052"/>
                <a:gd name="connsiteX16" fmla="*/ 52252 w 1358538"/>
                <a:gd name="connsiteY16" fmla="*/ 1515292 h 1881052"/>
                <a:gd name="connsiteX17" fmla="*/ 52252 w 1358538"/>
                <a:gd name="connsiteY17" fmla="*/ 1654629 h 1881052"/>
                <a:gd name="connsiteX18" fmla="*/ 148046 w 1358538"/>
                <a:gd name="connsiteY18" fmla="*/ 1654629 h 1881052"/>
                <a:gd name="connsiteX19" fmla="*/ 661852 w 1358538"/>
                <a:gd name="connsiteY19" fmla="*/ 1645920 h 1881052"/>
                <a:gd name="connsiteX20" fmla="*/ 714103 w 1358538"/>
                <a:gd name="connsiteY20" fmla="*/ 1663338 h 1881052"/>
                <a:gd name="connsiteX21" fmla="*/ 714103 w 1358538"/>
                <a:gd name="connsiteY21" fmla="*/ 1663338 h 1881052"/>
                <a:gd name="connsiteX22" fmla="*/ 766355 w 1358538"/>
                <a:gd name="connsiteY22" fmla="*/ 1619795 h 1881052"/>
                <a:gd name="connsiteX23" fmla="*/ 1001486 w 1358538"/>
                <a:gd name="connsiteY23" fmla="*/ 1637212 h 1881052"/>
                <a:gd name="connsiteX24" fmla="*/ 1045029 w 1358538"/>
                <a:gd name="connsiteY24" fmla="*/ 1680755 h 1881052"/>
                <a:gd name="connsiteX25" fmla="*/ 1079863 w 1358538"/>
                <a:gd name="connsiteY25" fmla="*/ 1776549 h 1881052"/>
                <a:gd name="connsiteX26" fmla="*/ 1166949 w 1358538"/>
                <a:gd name="connsiteY26" fmla="*/ 1820092 h 1881052"/>
                <a:gd name="connsiteX27" fmla="*/ 1297578 w 1358538"/>
                <a:gd name="connsiteY27" fmla="*/ 1854926 h 1881052"/>
                <a:gd name="connsiteX28" fmla="*/ 1358538 w 1358538"/>
                <a:gd name="connsiteY28" fmla="*/ 1881052 h 1881052"/>
                <a:gd name="connsiteX29" fmla="*/ 1358538 w 1358538"/>
                <a:gd name="connsiteY29" fmla="*/ 1637212 h 1881052"/>
                <a:gd name="connsiteX0" fmla="*/ 1358538 w 1358538"/>
                <a:gd name="connsiteY0" fmla="*/ 0 h 1872343"/>
                <a:gd name="connsiteX1" fmla="*/ 1271452 w 1358538"/>
                <a:gd name="connsiteY1" fmla="*/ 95794 h 1872343"/>
                <a:gd name="connsiteX2" fmla="*/ 1219201 w 1358538"/>
                <a:gd name="connsiteY2" fmla="*/ 200297 h 1872343"/>
                <a:gd name="connsiteX3" fmla="*/ 1201784 w 1358538"/>
                <a:gd name="connsiteY3" fmla="*/ 278674 h 1872343"/>
                <a:gd name="connsiteX4" fmla="*/ 1114698 w 1358538"/>
                <a:gd name="connsiteY4" fmla="*/ 304800 h 1872343"/>
                <a:gd name="connsiteX5" fmla="*/ 1053738 w 1358538"/>
                <a:gd name="connsiteY5" fmla="*/ 339634 h 1872343"/>
                <a:gd name="connsiteX6" fmla="*/ 1001486 w 1358538"/>
                <a:gd name="connsiteY6" fmla="*/ 374469 h 1872343"/>
                <a:gd name="connsiteX7" fmla="*/ 853440 w 1358538"/>
                <a:gd name="connsiteY7" fmla="*/ 383177 h 1872343"/>
                <a:gd name="connsiteX8" fmla="*/ 635726 w 1358538"/>
                <a:gd name="connsiteY8" fmla="*/ 391886 h 1872343"/>
                <a:gd name="connsiteX9" fmla="*/ 435429 w 1358538"/>
                <a:gd name="connsiteY9" fmla="*/ 409303 h 1872343"/>
                <a:gd name="connsiteX10" fmla="*/ 357052 w 1358538"/>
                <a:gd name="connsiteY10" fmla="*/ 418011 h 1872343"/>
                <a:gd name="connsiteX11" fmla="*/ 95795 w 1358538"/>
                <a:gd name="connsiteY11" fmla="*/ 487680 h 1872343"/>
                <a:gd name="connsiteX12" fmla="*/ 95795 w 1358538"/>
                <a:gd name="connsiteY12" fmla="*/ 487680 h 1872343"/>
                <a:gd name="connsiteX13" fmla="*/ 0 w 1358538"/>
                <a:gd name="connsiteY13" fmla="*/ 600891 h 1872343"/>
                <a:gd name="connsiteX14" fmla="*/ 8709 w 1358538"/>
                <a:gd name="connsiteY14" fmla="*/ 731520 h 1872343"/>
                <a:gd name="connsiteX15" fmla="*/ 43543 w 1358538"/>
                <a:gd name="connsiteY15" fmla="*/ 748937 h 1872343"/>
                <a:gd name="connsiteX16" fmla="*/ 52252 w 1358538"/>
                <a:gd name="connsiteY16" fmla="*/ 1506583 h 1872343"/>
                <a:gd name="connsiteX17" fmla="*/ 52252 w 1358538"/>
                <a:gd name="connsiteY17" fmla="*/ 1645920 h 1872343"/>
                <a:gd name="connsiteX18" fmla="*/ 148046 w 1358538"/>
                <a:gd name="connsiteY18" fmla="*/ 1645920 h 1872343"/>
                <a:gd name="connsiteX19" fmla="*/ 661852 w 1358538"/>
                <a:gd name="connsiteY19" fmla="*/ 1637211 h 1872343"/>
                <a:gd name="connsiteX20" fmla="*/ 714103 w 1358538"/>
                <a:gd name="connsiteY20" fmla="*/ 1654629 h 1872343"/>
                <a:gd name="connsiteX21" fmla="*/ 714103 w 1358538"/>
                <a:gd name="connsiteY21" fmla="*/ 1654629 h 1872343"/>
                <a:gd name="connsiteX22" fmla="*/ 766355 w 1358538"/>
                <a:gd name="connsiteY22" fmla="*/ 1611086 h 1872343"/>
                <a:gd name="connsiteX23" fmla="*/ 1001486 w 1358538"/>
                <a:gd name="connsiteY23" fmla="*/ 1628503 h 1872343"/>
                <a:gd name="connsiteX24" fmla="*/ 1045029 w 1358538"/>
                <a:gd name="connsiteY24" fmla="*/ 1672046 h 1872343"/>
                <a:gd name="connsiteX25" fmla="*/ 1079863 w 1358538"/>
                <a:gd name="connsiteY25" fmla="*/ 1767840 h 1872343"/>
                <a:gd name="connsiteX26" fmla="*/ 1166949 w 1358538"/>
                <a:gd name="connsiteY26" fmla="*/ 1811383 h 1872343"/>
                <a:gd name="connsiteX27" fmla="*/ 1297578 w 1358538"/>
                <a:gd name="connsiteY27" fmla="*/ 1846217 h 1872343"/>
                <a:gd name="connsiteX28" fmla="*/ 1358538 w 1358538"/>
                <a:gd name="connsiteY28" fmla="*/ 1872343 h 1872343"/>
                <a:gd name="connsiteX29" fmla="*/ 1358538 w 1358538"/>
                <a:gd name="connsiteY29" fmla="*/ 1628503 h 1872343"/>
                <a:gd name="connsiteX0" fmla="*/ 1358538 w 1358538"/>
                <a:gd name="connsiteY0" fmla="*/ 0 h 1872343"/>
                <a:gd name="connsiteX1" fmla="*/ 1271452 w 1358538"/>
                <a:gd name="connsiteY1" fmla="*/ 69669 h 1872343"/>
                <a:gd name="connsiteX2" fmla="*/ 1219201 w 1358538"/>
                <a:gd name="connsiteY2" fmla="*/ 200297 h 1872343"/>
                <a:gd name="connsiteX3" fmla="*/ 1201784 w 1358538"/>
                <a:gd name="connsiteY3" fmla="*/ 278674 h 1872343"/>
                <a:gd name="connsiteX4" fmla="*/ 1114698 w 1358538"/>
                <a:gd name="connsiteY4" fmla="*/ 304800 h 1872343"/>
                <a:gd name="connsiteX5" fmla="*/ 1053738 w 1358538"/>
                <a:gd name="connsiteY5" fmla="*/ 339634 h 1872343"/>
                <a:gd name="connsiteX6" fmla="*/ 1001486 w 1358538"/>
                <a:gd name="connsiteY6" fmla="*/ 374469 h 1872343"/>
                <a:gd name="connsiteX7" fmla="*/ 853440 w 1358538"/>
                <a:gd name="connsiteY7" fmla="*/ 383177 h 1872343"/>
                <a:gd name="connsiteX8" fmla="*/ 635726 w 1358538"/>
                <a:gd name="connsiteY8" fmla="*/ 391886 h 1872343"/>
                <a:gd name="connsiteX9" fmla="*/ 435429 w 1358538"/>
                <a:gd name="connsiteY9" fmla="*/ 409303 h 1872343"/>
                <a:gd name="connsiteX10" fmla="*/ 357052 w 1358538"/>
                <a:gd name="connsiteY10" fmla="*/ 418011 h 1872343"/>
                <a:gd name="connsiteX11" fmla="*/ 95795 w 1358538"/>
                <a:gd name="connsiteY11" fmla="*/ 487680 h 1872343"/>
                <a:gd name="connsiteX12" fmla="*/ 95795 w 1358538"/>
                <a:gd name="connsiteY12" fmla="*/ 487680 h 1872343"/>
                <a:gd name="connsiteX13" fmla="*/ 0 w 1358538"/>
                <a:gd name="connsiteY13" fmla="*/ 600891 h 1872343"/>
                <a:gd name="connsiteX14" fmla="*/ 8709 w 1358538"/>
                <a:gd name="connsiteY14" fmla="*/ 731520 h 1872343"/>
                <a:gd name="connsiteX15" fmla="*/ 43543 w 1358538"/>
                <a:gd name="connsiteY15" fmla="*/ 748937 h 1872343"/>
                <a:gd name="connsiteX16" fmla="*/ 52252 w 1358538"/>
                <a:gd name="connsiteY16" fmla="*/ 1506583 h 1872343"/>
                <a:gd name="connsiteX17" fmla="*/ 52252 w 1358538"/>
                <a:gd name="connsiteY17" fmla="*/ 1645920 h 1872343"/>
                <a:gd name="connsiteX18" fmla="*/ 148046 w 1358538"/>
                <a:gd name="connsiteY18" fmla="*/ 1645920 h 1872343"/>
                <a:gd name="connsiteX19" fmla="*/ 661852 w 1358538"/>
                <a:gd name="connsiteY19" fmla="*/ 1637211 h 1872343"/>
                <a:gd name="connsiteX20" fmla="*/ 714103 w 1358538"/>
                <a:gd name="connsiteY20" fmla="*/ 1654629 h 1872343"/>
                <a:gd name="connsiteX21" fmla="*/ 714103 w 1358538"/>
                <a:gd name="connsiteY21" fmla="*/ 1654629 h 1872343"/>
                <a:gd name="connsiteX22" fmla="*/ 766355 w 1358538"/>
                <a:gd name="connsiteY22" fmla="*/ 1611086 h 1872343"/>
                <a:gd name="connsiteX23" fmla="*/ 1001486 w 1358538"/>
                <a:gd name="connsiteY23" fmla="*/ 1628503 h 1872343"/>
                <a:gd name="connsiteX24" fmla="*/ 1045029 w 1358538"/>
                <a:gd name="connsiteY24" fmla="*/ 1672046 h 1872343"/>
                <a:gd name="connsiteX25" fmla="*/ 1079863 w 1358538"/>
                <a:gd name="connsiteY25" fmla="*/ 1767840 h 1872343"/>
                <a:gd name="connsiteX26" fmla="*/ 1166949 w 1358538"/>
                <a:gd name="connsiteY26" fmla="*/ 1811383 h 1872343"/>
                <a:gd name="connsiteX27" fmla="*/ 1297578 w 1358538"/>
                <a:gd name="connsiteY27" fmla="*/ 1846217 h 1872343"/>
                <a:gd name="connsiteX28" fmla="*/ 1358538 w 1358538"/>
                <a:gd name="connsiteY28" fmla="*/ 1872343 h 1872343"/>
                <a:gd name="connsiteX29" fmla="*/ 1358538 w 1358538"/>
                <a:gd name="connsiteY29" fmla="*/ 1628503 h 18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58538" h="1872343">
                  <a:moveTo>
                    <a:pt x="1358538" y="0"/>
                  </a:moveTo>
                  <a:lnTo>
                    <a:pt x="1271452" y="69669"/>
                  </a:lnTo>
                  <a:cubicBezTo>
                    <a:pt x="1271452" y="124823"/>
                    <a:pt x="1230812" y="165463"/>
                    <a:pt x="1219201" y="200297"/>
                  </a:cubicBezTo>
                  <a:cubicBezTo>
                    <a:pt x="1207590" y="235131"/>
                    <a:pt x="1219201" y="261257"/>
                    <a:pt x="1201784" y="278674"/>
                  </a:cubicBezTo>
                  <a:cubicBezTo>
                    <a:pt x="1184367" y="296091"/>
                    <a:pt x="1143727" y="296091"/>
                    <a:pt x="1114698" y="304800"/>
                  </a:cubicBezTo>
                  <a:lnTo>
                    <a:pt x="1053738" y="339634"/>
                  </a:lnTo>
                  <a:lnTo>
                    <a:pt x="1001486" y="374469"/>
                  </a:lnTo>
                  <a:lnTo>
                    <a:pt x="853440" y="383177"/>
                  </a:lnTo>
                  <a:lnTo>
                    <a:pt x="635726" y="391886"/>
                  </a:lnTo>
                  <a:lnTo>
                    <a:pt x="435429" y="409303"/>
                  </a:lnTo>
                  <a:lnTo>
                    <a:pt x="357052" y="418011"/>
                  </a:lnTo>
                  <a:lnTo>
                    <a:pt x="95795" y="487680"/>
                  </a:lnTo>
                  <a:lnTo>
                    <a:pt x="95795" y="487680"/>
                  </a:lnTo>
                  <a:lnTo>
                    <a:pt x="0" y="600891"/>
                  </a:lnTo>
                  <a:lnTo>
                    <a:pt x="8709" y="731520"/>
                  </a:lnTo>
                  <a:lnTo>
                    <a:pt x="43543" y="748937"/>
                  </a:lnTo>
                  <a:lnTo>
                    <a:pt x="52252" y="1506583"/>
                  </a:lnTo>
                  <a:lnTo>
                    <a:pt x="52252" y="1645920"/>
                  </a:lnTo>
                  <a:lnTo>
                    <a:pt x="148046" y="1645920"/>
                  </a:lnTo>
                  <a:lnTo>
                    <a:pt x="661852" y="1637211"/>
                  </a:lnTo>
                  <a:lnTo>
                    <a:pt x="714103" y="1654629"/>
                  </a:lnTo>
                  <a:lnTo>
                    <a:pt x="714103" y="1654629"/>
                  </a:lnTo>
                  <a:lnTo>
                    <a:pt x="766355" y="1611086"/>
                  </a:lnTo>
                  <a:lnTo>
                    <a:pt x="1001486" y="1628503"/>
                  </a:lnTo>
                  <a:lnTo>
                    <a:pt x="1045029" y="1672046"/>
                  </a:lnTo>
                  <a:lnTo>
                    <a:pt x="1079863" y="1767840"/>
                  </a:lnTo>
                  <a:lnTo>
                    <a:pt x="1166949" y="1811383"/>
                  </a:lnTo>
                  <a:lnTo>
                    <a:pt x="1297578" y="1846217"/>
                  </a:lnTo>
                  <a:lnTo>
                    <a:pt x="1358538" y="1872343"/>
                  </a:lnTo>
                  <a:lnTo>
                    <a:pt x="1358538" y="1628503"/>
                  </a:lnTo>
                </a:path>
              </a:pathLst>
            </a:custGeom>
            <a:solidFill>
              <a:srgbClr val="FF9933">
                <a:alpha val="30000"/>
              </a:srgbClr>
            </a:solidFill>
            <a:ln w="19050" cap="flat" cmpd="sng" algn="ctr">
              <a:solidFill>
                <a:srgbClr val="FF9933"/>
              </a:solidFill>
              <a:prstDash val="solid"/>
            </a:ln>
            <a:effectLst/>
          </p:spPr>
          <p:txBody>
            <a:bodyPr rtlCol="0" anchor="ctr"/>
            <a:lstStyle/>
            <a:p>
              <a:pPr algn="ctr"/>
              <a:endParaRPr lang="en-US">
                <a:solidFill>
                  <a:prstClr val="white"/>
                </a:solidFill>
              </a:endParaRPr>
            </a:p>
          </p:txBody>
        </p:sp>
      </p:grpSp>
      <p:sp>
        <p:nvSpPr>
          <p:cNvPr id="7" name="Freeform 6"/>
          <p:cNvSpPr/>
          <p:nvPr/>
        </p:nvSpPr>
        <p:spPr>
          <a:xfrm>
            <a:off x="4394447" y="3693551"/>
            <a:ext cx="556810" cy="429804"/>
          </a:xfrm>
          <a:custGeom>
            <a:avLst/>
            <a:gdLst>
              <a:gd name="connsiteX0" fmla="*/ 585926 w 772357"/>
              <a:gd name="connsiteY0" fmla="*/ 44389 h 452762"/>
              <a:gd name="connsiteX1" fmla="*/ 124287 w 772357"/>
              <a:gd name="connsiteY1" fmla="*/ 0 h 452762"/>
              <a:gd name="connsiteX2" fmla="*/ 0 w 772357"/>
              <a:gd name="connsiteY2" fmla="*/ 133165 h 452762"/>
              <a:gd name="connsiteX3" fmla="*/ 26633 w 772357"/>
              <a:gd name="connsiteY3" fmla="*/ 435006 h 452762"/>
              <a:gd name="connsiteX4" fmla="*/ 568170 w 772357"/>
              <a:gd name="connsiteY4" fmla="*/ 452762 h 452762"/>
              <a:gd name="connsiteX5" fmla="*/ 772357 w 772357"/>
              <a:gd name="connsiteY5" fmla="*/ 248575 h 452762"/>
              <a:gd name="connsiteX6" fmla="*/ 585926 w 772357"/>
              <a:gd name="connsiteY6" fmla="*/ 44389 h 452762"/>
              <a:gd name="connsiteX0" fmla="*/ 407332 w 772357"/>
              <a:gd name="connsiteY0" fmla="*/ 18196 h 452762"/>
              <a:gd name="connsiteX1" fmla="*/ 124287 w 772357"/>
              <a:gd name="connsiteY1" fmla="*/ 0 h 452762"/>
              <a:gd name="connsiteX2" fmla="*/ 0 w 772357"/>
              <a:gd name="connsiteY2" fmla="*/ 133165 h 452762"/>
              <a:gd name="connsiteX3" fmla="*/ 26633 w 772357"/>
              <a:gd name="connsiteY3" fmla="*/ 435006 h 452762"/>
              <a:gd name="connsiteX4" fmla="*/ 568170 w 772357"/>
              <a:gd name="connsiteY4" fmla="*/ 452762 h 452762"/>
              <a:gd name="connsiteX5" fmla="*/ 772357 w 772357"/>
              <a:gd name="connsiteY5" fmla="*/ 248575 h 452762"/>
              <a:gd name="connsiteX6" fmla="*/ 407332 w 772357"/>
              <a:gd name="connsiteY6" fmla="*/ 18196 h 452762"/>
              <a:gd name="connsiteX0" fmla="*/ 407332 w 639007"/>
              <a:gd name="connsiteY0" fmla="*/ 18196 h 452762"/>
              <a:gd name="connsiteX1" fmla="*/ 124287 w 639007"/>
              <a:gd name="connsiteY1" fmla="*/ 0 h 452762"/>
              <a:gd name="connsiteX2" fmla="*/ 0 w 639007"/>
              <a:gd name="connsiteY2" fmla="*/ 133165 h 452762"/>
              <a:gd name="connsiteX3" fmla="*/ 26633 w 639007"/>
              <a:gd name="connsiteY3" fmla="*/ 435006 h 452762"/>
              <a:gd name="connsiteX4" fmla="*/ 568170 w 639007"/>
              <a:gd name="connsiteY4" fmla="*/ 452762 h 452762"/>
              <a:gd name="connsiteX5" fmla="*/ 639007 w 639007"/>
              <a:gd name="connsiteY5" fmla="*/ 329537 h 452762"/>
              <a:gd name="connsiteX6" fmla="*/ 407332 w 639007"/>
              <a:gd name="connsiteY6" fmla="*/ 18196 h 452762"/>
              <a:gd name="connsiteX0" fmla="*/ 407332 w 639007"/>
              <a:gd name="connsiteY0" fmla="*/ 18196 h 452762"/>
              <a:gd name="connsiteX1" fmla="*/ 124287 w 639007"/>
              <a:gd name="connsiteY1" fmla="*/ 0 h 452762"/>
              <a:gd name="connsiteX2" fmla="*/ 0 w 639007"/>
              <a:gd name="connsiteY2" fmla="*/ 133165 h 452762"/>
              <a:gd name="connsiteX3" fmla="*/ 26633 w 639007"/>
              <a:gd name="connsiteY3" fmla="*/ 435006 h 452762"/>
              <a:gd name="connsiteX4" fmla="*/ 568170 w 639007"/>
              <a:gd name="connsiteY4" fmla="*/ 452762 h 452762"/>
              <a:gd name="connsiteX5" fmla="*/ 639007 w 639007"/>
              <a:gd name="connsiteY5" fmla="*/ 329537 h 452762"/>
              <a:gd name="connsiteX6" fmla="*/ 618084 w 639007"/>
              <a:gd name="connsiteY6" fmla="*/ 172745 h 452762"/>
              <a:gd name="connsiteX7" fmla="*/ 407332 w 639007"/>
              <a:gd name="connsiteY7" fmla="*/ 18196 h 452762"/>
              <a:gd name="connsiteX0" fmla="*/ 407332 w 639007"/>
              <a:gd name="connsiteY0" fmla="*/ 18196 h 452762"/>
              <a:gd name="connsiteX1" fmla="*/ 124287 w 639007"/>
              <a:gd name="connsiteY1" fmla="*/ 0 h 452762"/>
              <a:gd name="connsiteX2" fmla="*/ 0 w 639007"/>
              <a:gd name="connsiteY2" fmla="*/ 133165 h 452762"/>
              <a:gd name="connsiteX3" fmla="*/ 26633 w 639007"/>
              <a:gd name="connsiteY3" fmla="*/ 435006 h 452762"/>
              <a:gd name="connsiteX4" fmla="*/ 568170 w 639007"/>
              <a:gd name="connsiteY4" fmla="*/ 452762 h 452762"/>
              <a:gd name="connsiteX5" fmla="*/ 639007 w 639007"/>
              <a:gd name="connsiteY5" fmla="*/ 329537 h 452762"/>
              <a:gd name="connsiteX6" fmla="*/ 618084 w 639007"/>
              <a:gd name="connsiteY6" fmla="*/ 172745 h 452762"/>
              <a:gd name="connsiteX7" fmla="*/ 407332 w 639007"/>
              <a:gd name="connsiteY7" fmla="*/ 18196 h 452762"/>
              <a:gd name="connsiteX0" fmla="*/ 407332 w 639007"/>
              <a:gd name="connsiteY0" fmla="*/ 18196 h 452762"/>
              <a:gd name="connsiteX1" fmla="*/ 124287 w 639007"/>
              <a:gd name="connsiteY1" fmla="*/ 0 h 452762"/>
              <a:gd name="connsiteX2" fmla="*/ 0 w 639007"/>
              <a:gd name="connsiteY2" fmla="*/ 133165 h 452762"/>
              <a:gd name="connsiteX3" fmla="*/ 26633 w 639007"/>
              <a:gd name="connsiteY3" fmla="*/ 435006 h 452762"/>
              <a:gd name="connsiteX4" fmla="*/ 568170 w 639007"/>
              <a:gd name="connsiteY4" fmla="*/ 452762 h 452762"/>
              <a:gd name="connsiteX5" fmla="*/ 639007 w 639007"/>
              <a:gd name="connsiteY5" fmla="*/ 329537 h 452762"/>
              <a:gd name="connsiteX6" fmla="*/ 618084 w 639007"/>
              <a:gd name="connsiteY6" fmla="*/ 172745 h 452762"/>
              <a:gd name="connsiteX7" fmla="*/ 407332 w 639007"/>
              <a:gd name="connsiteY7" fmla="*/ 18196 h 452762"/>
              <a:gd name="connsiteX0" fmla="*/ 407332 w 639007"/>
              <a:gd name="connsiteY0" fmla="*/ 18196 h 452762"/>
              <a:gd name="connsiteX1" fmla="*/ 124287 w 639007"/>
              <a:gd name="connsiteY1" fmla="*/ 0 h 452762"/>
              <a:gd name="connsiteX2" fmla="*/ 0 w 639007"/>
              <a:gd name="connsiteY2" fmla="*/ 133165 h 452762"/>
              <a:gd name="connsiteX3" fmla="*/ 26633 w 639007"/>
              <a:gd name="connsiteY3" fmla="*/ 435006 h 452762"/>
              <a:gd name="connsiteX4" fmla="*/ 568170 w 639007"/>
              <a:gd name="connsiteY4" fmla="*/ 452762 h 452762"/>
              <a:gd name="connsiteX5" fmla="*/ 639007 w 639007"/>
              <a:gd name="connsiteY5" fmla="*/ 329537 h 452762"/>
              <a:gd name="connsiteX6" fmla="*/ 560934 w 639007"/>
              <a:gd name="connsiteY6" fmla="*/ 156076 h 452762"/>
              <a:gd name="connsiteX7" fmla="*/ 407332 w 639007"/>
              <a:gd name="connsiteY7" fmla="*/ 18196 h 452762"/>
              <a:gd name="connsiteX0" fmla="*/ 407332 w 589000"/>
              <a:gd name="connsiteY0" fmla="*/ 18196 h 452762"/>
              <a:gd name="connsiteX1" fmla="*/ 124287 w 589000"/>
              <a:gd name="connsiteY1" fmla="*/ 0 h 452762"/>
              <a:gd name="connsiteX2" fmla="*/ 0 w 589000"/>
              <a:gd name="connsiteY2" fmla="*/ 133165 h 452762"/>
              <a:gd name="connsiteX3" fmla="*/ 26633 w 589000"/>
              <a:gd name="connsiteY3" fmla="*/ 435006 h 452762"/>
              <a:gd name="connsiteX4" fmla="*/ 568170 w 589000"/>
              <a:gd name="connsiteY4" fmla="*/ 452762 h 452762"/>
              <a:gd name="connsiteX5" fmla="*/ 589000 w 589000"/>
              <a:gd name="connsiteY5" fmla="*/ 303344 h 452762"/>
              <a:gd name="connsiteX6" fmla="*/ 560934 w 589000"/>
              <a:gd name="connsiteY6" fmla="*/ 156076 h 452762"/>
              <a:gd name="connsiteX7" fmla="*/ 407332 w 589000"/>
              <a:gd name="connsiteY7" fmla="*/ 18196 h 452762"/>
              <a:gd name="connsiteX0" fmla="*/ 407332 w 589000"/>
              <a:gd name="connsiteY0" fmla="*/ 18196 h 448000"/>
              <a:gd name="connsiteX1" fmla="*/ 124287 w 589000"/>
              <a:gd name="connsiteY1" fmla="*/ 0 h 448000"/>
              <a:gd name="connsiteX2" fmla="*/ 0 w 589000"/>
              <a:gd name="connsiteY2" fmla="*/ 133165 h 448000"/>
              <a:gd name="connsiteX3" fmla="*/ 26633 w 589000"/>
              <a:gd name="connsiteY3" fmla="*/ 435006 h 448000"/>
              <a:gd name="connsiteX4" fmla="*/ 496733 w 589000"/>
              <a:gd name="connsiteY4" fmla="*/ 448000 h 448000"/>
              <a:gd name="connsiteX5" fmla="*/ 589000 w 589000"/>
              <a:gd name="connsiteY5" fmla="*/ 303344 h 448000"/>
              <a:gd name="connsiteX6" fmla="*/ 560934 w 589000"/>
              <a:gd name="connsiteY6" fmla="*/ 156076 h 448000"/>
              <a:gd name="connsiteX7" fmla="*/ 407332 w 589000"/>
              <a:gd name="connsiteY7" fmla="*/ 18196 h 448000"/>
              <a:gd name="connsiteX0" fmla="*/ 407332 w 589000"/>
              <a:gd name="connsiteY0" fmla="*/ 18196 h 448000"/>
              <a:gd name="connsiteX1" fmla="*/ 124287 w 589000"/>
              <a:gd name="connsiteY1" fmla="*/ 0 h 448000"/>
              <a:gd name="connsiteX2" fmla="*/ 0 w 589000"/>
              <a:gd name="connsiteY2" fmla="*/ 133165 h 448000"/>
              <a:gd name="connsiteX3" fmla="*/ 26633 w 589000"/>
              <a:gd name="connsiteY3" fmla="*/ 435006 h 448000"/>
              <a:gd name="connsiteX4" fmla="*/ 496733 w 589000"/>
              <a:gd name="connsiteY4" fmla="*/ 448000 h 448000"/>
              <a:gd name="connsiteX5" fmla="*/ 589000 w 589000"/>
              <a:gd name="connsiteY5" fmla="*/ 303344 h 448000"/>
              <a:gd name="connsiteX6" fmla="*/ 560934 w 589000"/>
              <a:gd name="connsiteY6" fmla="*/ 156076 h 448000"/>
              <a:gd name="connsiteX7" fmla="*/ 407332 w 589000"/>
              <a:gd name="connsiteY7" fmla="*/ 18196 h 448000"/>
              <a:gd name="connsiteX0" fmla="*/ 407332 w 577094"/>
              <a:gd name="connsiteY0" fmla="*/ 18196 h 448000"/>
              <a:gd name="connsiteX1" fmla="*/ 124287 w 577094"/>
              <a:gd name="connsiteY1" fmla="*/ 0 h 448000"/>
              <a:gd name="connsiteX2" fmla="*/ 0 w 577094"/>
              <a:gd name="connsiteY2" fmla="*/ 133165 h 448000"/>
              <a:gd name="connsiteX3" fmla="*/ 26633 w 577094"/>
              <a:gd name="connsiteY3" fmla="*/ 435006 h 448000"/>
              <a:gd name="connsiteX4" fmla="*/ 496733 w 577094"/>
              <a:gd name="connsiteY4" fmla="*/ 448000 h 448000"/>
              <a:gd name="connsiteX5" fmla="*/ 577094 w 577094"/>
              <a:gd name="connsiteY5" fmla="*/ 300962 h 448000"/>
              <a:gd name="connsiteX6" fmla="*/ 560934 w 577094"/>
              <a:gd name="connsiteY6" fmla="*/ 156076 h 448000"/>
              <a:gd name="connsiteX7" fmla="*/ 407332 w 577094"/>
              <a:gd name="connsiteY7" fmla="*/ 18196 h 448000"/>
              <a:gd name="connsiteX0" fmla="*/ 407332 w 577094"/>
              <a:gd name="connsiteY0" fmla="*/ 18196 h 448000"/>
              <a:gd name="connsiteX1" fmla="*/ 124287 w 577094"/>
              <a:gd name="connsiteY1" fmla="*/ 0 h 448000"/>
              <a:gd name="connsiteX2" fmla="*/ 0 w 577094"/>
              <a:gd name="connsiteY2" fmla="*/ 133165 h 448000"/>
              <a:gd name="connsiteX3" fmla="*/ 26633 w 577094"/>
              <a:gd name="connsiteY3" fmla="*/ 435006 h 448000"/>
              <a:gd name="connsiteX4" fmla="*/ 496733 w 577094"/>
              <a:gd name="connsiteY4" fmla="*/ 448000 h 448000"/>
              <a:gd name="connsiteX5" fmla="*/ 577094 w 577094"/>
              <a:gd name="connsiteY5" fmla="*/ 300962 h 448000"/>
              <a:gd name="connsiteX6" fmla="*/ 560934 w 577094"/>
              <a:gd name="connsiteY6" fmla="*/ 156076 h 448000"/>
              <a:gd name="connsiteX7" fmla="*/ 407332 w 577094"/>
              <a:gd name="connsiteY7" fmla="*/ 18196 h 448000"/>
              <a:gd name="connsiteX0" fmla="*/ 407332 w 577094"/>
              <a:gd name="connsiteY0" fmla="*/ 0 h 429804"/>
              <a:gd name="connsiteX1" fmla="*/ 90949 w 577094"/>
              <a:gd name="connsiteY1" fmla="*/ 854 h 429804"/>
              <a:gd name="connsiteX2" fmla="*/ 0 w 577094"/>
              <a:gd name="connsiteY2" fmla="*/ 114969 h 429804"/>
              <a:gd name="connsiteX3" fmla="*/ 26633 w 577094"/>
              <a:gd name="connsiteY3" fmla="*/ 416810 h 429804"/>
              <a:gd name="connsiteX4" fmla="*/ 496733 w 577094"/>
              <a:gd name="connsiteY4" fmla="*/ 429804 h 429804"/>
              <a:gd name="connsiteX5" fmla="*/ 577094 w 577094"/>
              <a:gd name="connsiteY5" fmla="*/ 282766 h 429804"/>
              <a:gd name="connsiteX6" fmla="*/ 560934 w 577094"/>
              <a:gd name="connsiteY6" fmla="*/ 137880 h 429804"/>
              <a:gd name="connsiteX7" fmla="*/ 407332 w 577094"/>
              <a:gd name="connsiteY7" fmla="*/ 0 h 429804"/>
              <a:gd name="connsiteX0" fmla="*/ 407332 w 577094"/>
              <a:gd name="connsiteY0" fmla="*/ 0 h 429804"/>
              <a:gd name="connsiteX1" fmla="*/ 90949 w 577094"/>
              <a:gd name="connsiteY1" fmla="*/ 854 h 429804"/>
              <a:gd name="connsiteX2" fmla="*/ 0 w 577094"/>
              <a:gd name="connsiteY2" fmla="*/ 114969 h 429804"/>
              <a:gd name="connsiteX3" fmla="*/ 5201 w 577094"/>
              <a:gd name="connsiteY3" fmla="*/ 412047 h 429804"/>
              <a:gd name="connsiteX4" fmla="*/ 496733 w 577094"/>
              <a:gd name="connsiteY4" fmla="*/ 429804 h 429804"/>
              <a:gd name="connsiteX5" fmla="*/ 577094 w 577094"/>
              <a:gd name="connsiteY5" fmla="*/ 282766 h 429804"/>
              <a:gd name="connsiteX6" fmla="*/ 560934 w 577094"/>
              <a:gd name="connsiteY6" fmla="*/ 137880 h 429804"/>
              <a:gd name="connsiteX7" fmla="*/ 407332 w 577094"/>
              <a:gd name="connsiteY7" fmla="*/ 0 h 429804"/>
              <a:gd name="connsiteX0" fmla="*/ 407332 w 565310"/>
              <a:gd name="connsiteY0" fmla="*/ 0 h 429804"/>
              <a:gd name="connsiteX1" fmla="*/ 90949 w 565310"/>
              <a:gd name="connsiteY1" fmla="*/ 854 h 429804"/>
              <a:gd name="connsiteX2" fmla="*/ 0 w 565310"/>
              <a:gd name="connsiteY2" fmla="*/ 114969 h 429804"/>
              <a:gd name="connsiteX3" fmla="*/ 5201 w 565310"/>
              <a:gd name="connsiteY3" fmla="*/ 412047 h 429804"/>
              <a:gd name="connsiteX4" fmla="*/ 496733 w 565310"/>
              <a:gd name="connsiteY4" fmla="*/ 429804 h 429804"/>
              <a:gd name="connsiteX5" fmla="*/ 555663 w 565310"/>
              <a:gd name="connsiteY5" fmla="*/ 332773 h 429804"/>
              <a:gd name="connsiteX6" fmla="*/ 560934 w 565310"/>
              <a:gd name="connsiteY6" fmla="*/ 137880 h 429804"/>
              <a:gd name="connsiteX7" fmla="*/ 407332 w 565310"/>
              <a:gd name="connsiteY7" fmla="*/ 0 h 429804"/>
              <a:gd name="connsiteX0" fmla="*/ 407332 w 556810"/>
              <a:gd name="connsiteY0" fmla="*/ 0 h 429804"/>
              <a:gd name="connsiteX1" fmla="*/ 90949 w 556810"/>
              <a:gd name="connsiteY1" fmla="*/ 854 h 429804"/>
              <a:gd name="connsiteX2" fmla="*/ 0 w 556810"/>
              <a:gd name="connsiteY2" fmla="*/ 114969 h 429804"/>
              <a:gd name="connsiteX3" fmla="*/ 5201 w 556810"/>
              <a:gd name="connsiteY3" fmla="*/ 412047 h 429804"/>
              <a:gd name="connsiteX4" fmla="*/ 496733 w 556810"/>
              <a:gd name="connsiteY4" fmla="*/ 429804 h 429804"/>
              <a:gd name="connsiteX5" fmla="*/ 555663 w 556810"/>
              <a:gd name="connsiteY5" fmla="*/ 332773 h 429804"/>
              <a:gd name="connsiteX6" fmla="*/ 549028 w 556810"/>
              <a:gd name="connsiteY6" fmla="*/ 137880 h 429804"/>
              <a:gd name="connsiteX7" fmla="*/ 407332 w 556810"/>
              <a:gd name="connsiteY7" fmla="*/ 0 h 42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810" h="429804">
                <a:moveTo>
                  <a:pt x="407332" y="0"/>
                </a:moveTo>
                <a:lnTo>
                  <a:pt x="90949" y="854"/>
                </a:lnTo>
                <a:lnTo>
                  <a:pt x="0" y="114969"/>
                </a:lnTo>
                <a:cubicBezTo>
                  <a:pt x="1734" y="213995"/>
                  <a:pt x="3467" y="313021"/>
                  <a:pt x="5201" y="412047"/>
                </a:cubicBezTo>
                <a:lnTo>
                  <a:pt x="496733" y="429804"/>
                </a:lnTo>
                <a:lnTo>
                  <a:pt x="555663" y="332773"/>
                </a:lnTo>
                <a:cubicBezTo>
                  <a:pt x="555038" y="268604"/>
                  <a:pt x="561559" y="197287"/>
                  <a:pt x="549028" y="137880"/>
                </a:cubicBezTo>
                <a:lnTo>
                  <a:pt x="407332" y="0"/>
                </a:lnTo>
                <a:close/>
              </a:path>
            </a:pathLst>
          </a:custGeom>
          <a:solidFill>
            <a:srgbClr val="66FFFF">
              <a:alpha val="30000"/>
            </a:srgbClr>
          </a:solidFill>
          <a:ln w="19050">
            <a:solidFill>
              <a:srgbClr val="66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2263806" y="4279037"/>
            <a:ext cx="3693111" cy="1664563"/>
            <a:chOff x="2263806" y="4279037"/>
            <a:chExt cx="3693111" cy="1664563"/>
          </a:xfrm>
        </p:grpSpPr>
        <p:sp>
          <p:nvSpPr>
            <p:cNvPr id="4" name="Freeform 3"/>
            <p:cNvSpPr/>
            <p:nvPr/>
          </p:nvSpPr>
          <p:spPr>
            <a:xfrm>
              <a:off x="4935984" y="4279037"/>
              <a:ext cx="1020933" cy="621437"/>
            </a:xfrm>
            <a:custGeom>
              <a:avLst/>
              <a:gdLst>
                <a:gd name="connsiteX0" fmla="*/ 0 w 1118587"/>
                <a:gd name="connsiteY0" fmla="*/ 79899 h 719091"/>
                <a:gd name="connsiteX1" fmla="*/ 550416 w 1118587"/>
                <a:gd name="connsiteY1" fmla="*/ 79899 h 719091"/>
                <a:gd name="connsiteX2" fmla="*/ 541538 w 1118587"/>
                <a:gd name="connsiteY2" fmla="*/ 0 h 719091"/>
                <a:gd name="connsiteX3" fmla="*/ 710214 w 1118587"/>
                <a:gd name="connsiteY3" fmla="*/ 0 h 719091"/>
                <a:gd name="connsiteX4" fmla="*/ 834501 w 1118587"/>
                <a:gd name="connsiteY4" fmla="*/ 266330 h 719091"/>
                <a:gd name="connsiteX5" fmla="*/ 1118587 w 1118587"/>
                <a:gd name="connsiteY5" fmla="*/ 408373 h 719091"/>
                <a:gd name="connsiteX6" fmla="*/ 1109709 w 1118587"/>
                <a:gd name="connsiteY6" fmla="*/ 621437 h 719091"/>
                <a:gd name="connsiteX7" fmla="*/ 852256 w 1118587"/>
                <a:gd name="connsiteY7" fmla="*/ 621437 h 719091"/>
                <a:gd name="connsiteX8" fmla="*/ 870012 w 1118587"/>
                <a:gd name="connsiteY8" fmla="*/ 719091 h 719091"/>
                <a:gd name="connsiteX9" fmla="*/ 88777 w 1118587"/>
                <a:gd name="connsiteY9" fmla="*/ 719091 h 719091"/>
                <a:gd name="connsiteX10" fmla="*/ 0 w 1118587"/>
                <a:gd name="connsiteY10" fmla="*/ 79899 h 719091"/>
                <a:gd name="connsiteX0" fmla="*/ 0 w 1118587"/>
                <a:gd name="connsiteY0" fmla="*/ 79899 h 719091"/>
                <a:gd name="connsiteX1" fmla="*/ 550416 w 1118587"/>
                <a:gd name="connsiteY1" fmla="*/ 79899 h 719091"/>
                <a:gd name="connsiteX2" fmla="*/ 541538 w 1118587"/>
                <a:gd name="connsiteY2" fmla="*/ 0 h 719091"/>
                <a:gd name="connsiteX3" fmla="*/ 710214 w 1118587"/>
                <a:gd name="connsiteY3" fmla="*/ 0 h 719091"/>
                <a:gd name="connsiteX4" fmla="*/ 834501 w 1118587"/>
                <a:gd name="connsiteY4" fmla="*/ 266330 h 719091"/>
                <a:gd name="connsiteX5" fmla="*/ 1118587 w 1118587"/>
                <a:gd name="connsiteY5" fmla="*/ 408373 h 719091"/>
                <a:gd name="connsiteX6" fmla="*/ 1109709 w 1118587"/>
                <a:gd name="connsiteY6" fmla="*/ 621437 h 719091"/>
                <a:gd name="connsiteX7" fmla="*/ 852256 w 1118587"/>
                <a:gd name="connsiteY7" fmla="*/ 621437 h 719091"/>
                <a:gd name="connsiteX8" fmla="*/ 870012 w 1118587"/>
                <a:gd name="connsiteY8" fmla="*/ 719091 h 719091"/>
                <a:gd name="connsiteX9" fmla="*/ 106533 w 1118587"/>
                <a:gd name="connsiteY9" fmla="*/ 585926 h 719091"/>
                <a:gd name="connsiteX10" fmla="*/ 0 w 1118587"/>
                <a:gd name="connsiteY10" fmla="*/ 79899 h 719091"/>
                <a:gd name="connsiteX0" fmla="*/ 0 w 1118587"/>
                <a:gd name="connsiteY0" fmla="*/ 79899 h 719091"/>
                <a:gd name="connsiteX1" fmla="*/ 550416 w 1118587"/>
                <a:gd name="connsiteY1" fmla="*/ 79899 h 719091"/>
                <a:gd name="connsiteX2" fmla="*/ 541538 w 1118587"/>
                <a:gd name="connsiteY2" fmla="*/ 0 h 719091"/>
                <a:gd name="connsiteX3" fmla="*/ 710214 w 1118587"/>
                <a:gd name="connsiteY3" fmla="*/ 0 h 719091"/>
                <a:gd name="connsiteX4" fmla="*/ 834501 w 1118587"/>
                <a:gd name="connsiteY4" fmla="*/ 266330 h 719091"/>
                <a:gd name="connsiteX5" fmla="*/ 1118587 w 1118587"/>
                <a:gd name="connsiteY5" fmla="*/ 408373 h 719091"/>
                <a:gd name="connsiteX6" fmla="*/ 1109709 w 1118587"/>
                <a:gd name="connsiteY6" fmla="*/ 621437 h 719091"/>
                <a:gd name="connsiteX7" fmla="*/ 834500 w 1118587"/>
                <a:gd name="connsiteY7" fmla="*/ 532660 h 719091"/>
                <a:gd name="connsiteX8" fmla="*/ 870012 w 1118587"/>
                <a:gd name="connsiteY8" fmla="*/ 719091 h 719091"/>
                <a:gd name="connsiteX9" fmla="*/ 106533 w 1118587"/>
                <a:gd name="connsiteY9" fmla="*/ 585926 h 719091"/>
                <a:gd name="connsiteX10" fmla="*/ 0 w 1118587"/>
                <a:gd name="connsiteY10" fmla="*/ 79899 h 719091"/>
                <a:gd name="connsiteX0" fmla="*/ 0 w 1118587"/>
                <a:gd name="connsiteY0" fmla="*/ 79899 h 719091"/>
                <a:gd name="connsiteX1" fmla="*/ 550416 w 1118587"/>
                <a:gd name="connsiteY1" fmla="*/ 79899 h 719091"/>
                <a:gd name="connsiteX2" fmla="*/ 541538 w 1118587"/>
                <a:gd name="connsiteY2" fmla="*/ 0 h 719091"/>
                <a:gd name="connsiteX3" fmla="*/ 710214 w 1118587"/>
                <a:gd name="connsiteY3" fmla="*/ 0 h 719091"/>
                <a:gd name="connsiteX4" fmla="*/ 834501 w 1118587"/>
                <a:gd name="connsiteY4" fmla="*/ 266330 h 719091"/>
                <a:gd name="connsiteX5" fmla="*/ 1118587 w 1118587"/>
                <a:gd name="connsiteY5" fmla="*/ 408373 h 719091"/>
                <a:gd name="connsiteX6" fmla="*/ 1100831 w 1118587"/>
                <a:gd name="connsiteY6" fmla="*/ 532661 h 719091"/>
                <a:gd name="connsiteX7" fmla="*/ 834500 w 1118587"/>
                <a:gd name="connsiteY7" fmla="*/ 532660 h 719091"/>
                <a:gd name="connsiteX8" fmla="*/ 870012 w 1118587"/>
                <a:gd name="connsiteY8" fmla="*/ 719091 h 719091"/>
                <a:gd name="connsiteX9" fmla="*/ 106533 w 1118587"/>
                <a:gd name="connsiteY9" fmla="*/ 585926 h 719091"/>
                <a:gd name="connsiteX10" fmla="*/ 0 w 1118587"/>
                <a:gd name="connsiteY10" fmla="*/ 79899 h 719091"/>
                <a:gd name="connsiteX0" fmla="*/ 0 w 1118587"/>
                <a:gd name="connsiteY0" fmla="*/ 79899 h 621437"/>
                <a:gd name="connsiteX1" fmla="*/ 550416 w 1118587"/>
                <a:gd name="connsiteY1" fmla="*/ 79899 h 621437"/>
                <a:gd name="connsiteX2" fmla="*/ 541538 w 1118587"/>
                <a:gd name="connsiteY2" fmla="*/ 0 h 621437"/>
                <a:gd name="connsiteX3" fmla="*/ 710214 w 1118587"/>
                <a:gd name="connsiteY3" fmla="*/ 0 h 621437"/>
                <a:gd name="connsiteX4" fmla="*/ 834501 w 1118587"/>
                <a:gd name="connsiteY4" fmla="*/ 266330 h 621437"/>
                <a:gd name="connsiteX5" fmla="*/ 1118587 w 1118587"/>
                <a:gd name="connsiteY5" fmla="*/ 408373 h 621437"/>
                <a:gd name="connsiteX6" fmla="*/ 1100831 w 1118587"/>
                <a:gd name="connsiteY6" fmla="*/ 532661 h 621437"/>
                <a:gd name="connsiteX7" fmla="*/ 834500 w 1118587"/>
                <a:gd name="connsiteY7" fmla="*/ 532660 h 621437"/>
                <a:gd name="connsiteX8" fmla="*/ 834501 w 1118587"/>
                <a:gd name="connsiteY8" fmla="*/ 621437 h 621437"/>
                <a:gd name="connsiteX9" fmla="*/ 106533 w 1118587"/>
                <a:gd name="connsiteY9" fmla="*/ 585926 h 621437"/>
                <a:gd name="connsiteX10" fmla="*/ 0 w 1118587"/>
                <a:gd name="connsiteY10" fmla="*/ 79899 h 621437"/>
                <a:gd name="connsiteX0" fmla="*/ 0 w 1118587"/>
                <a:gd name="connsiteY0" fmla="*/ 79899 h 621437"/>
                <a:gd name="connsiteX1" fmla="*/ 550416 w 1118587"/>
                <a:gd name="connsiteY1" fmla="*/ 79899 h 621437"/>
                <a:gd name="connsiteX2" fmla="*/ 541538 w 1118587"/>
                <a:gd name="connsiteY2" fmla="*/ 0 h 621437"/>
                <a:gd name="connsiteX3" fmla="*/ 710214 w 1118587"/>
                <a:gd name="connsiteY3" fmla="*/ 0 h 621437"/>
                <a:gd name="connsiteX4" fmla="*/ 834501 w 1118587"/>
                <a:gd name="connsiteY4" fmla="*/ 266330 h 621437"/>
                <a:gd name="connsiteX5" fmla="*/ 1118587 w 1118587"/>
                <a:gd name="connsiteY5" fmla="*/ 408373 h 621437"/>
                <a:gd name="connsiteX6" fmla="*/ 1100831 w 1118587"/>
                <a:gd name="connsiteY6" fmla="*/ 532661 h 621437"/>
                <a:gd name="connsiteX7" fmla="*/ 834500 w 1118587"/>
                <a:gd name="connsiteY7" fmla="*/ 532660 h 621437"/>
                <a:gd name="connsiteX8" fmla="*/ 887767 w 1118587"/>
                <a:gd name="connsiteY8" fmla="*/ 621437 h 621437"/>
                <a:gd name="connsiteX9" fmla="*/ 106533 w 1118587"/>
                <a:gd name="connsiteY9" fmla="*/ 585926 h 621437"/>
                <a:gd name="connsiteX10" fmla="*/ 0 w 1118587"/>
                <a:gd name="connsiteY10" fmla="*/ 79899 h 621437"/>
                <a:gd name="connsiteX0" fmla="*/ 0 w 1118587"/>
                <a:gd name="connsiteY0" fmla="*/ 79899 h 621437"/>
                <a:gd name="connsiteX1" fmla="*/ 550416 w 1118587"/>
                <a:gd name="connsiteY1" fmla="*/ 79899 h 621437"/>
                <a:gd name="connsiteX2" fmla="*/ 541538 w 1118587"/>
                <a:gd name="connsiteY2" fmla="*/ 0 h 621437"/>
                <a:gd name="connsiteX3" fmla="*/ 710214 w 1118587"/>
                <a:gd name="connsiteY3" fmla="*/ 0 h 621437"/>
                <a:gd name="connsiteX4" fmla="*/ 834501 w 1118587"/>
                <a:gd name="connsiteY4" fmla="*/ 266330 h 621437"/>
                <a:gd name="connsiteX5" fmla="*/ 1118587 w 1118587"/>
                <a:gd name="connsiteY5" fmla="*/ 408373 h 621437"/>
                <a:gd name="connsiteX6" fmla="*/ 1100831 w 1118587"/>
                <a:gd name="connsiteY6" fmla="*/ 532661 h 621437"/>
                <a:gd name="connsiteX7" fmla="*/ 887766 w 1118587"/>
                <a:gd name="connsiteY7" fmla="*/ 523783 h 621437"/>
                <a:gd name="connsiteX8" fmla="*/ 887767 w 1118587"/>
                <a:gd name="connsiteY8" fmla="*/ 621437 h 621437"/>
                <a:gd name="connsiteX9" fmla="*/ 106533 w 1118587"/>
                <a:gd name="connsiteY9" fmla="*/ 585926 h 621437"/>
                <a:gd name="connsiteX10" fmla="*/ 0 w 1118587"/>
                <a:gd name="connsiteY10" fmla="*/ 79899 h 621437"/>
                <a:gd name="connsiteX0" fmla="*/ 0 w 1065321"/>
                <a:gd name="connsiteY0" fmla="*/ 71021 h 621437"/>
                <a:gd name="connsiteX1" fmla="*/ 497150 w 1065321"/>
                <a:gd name="connsiteY1" fmla="*/ 79899 h 621437"/>
                <a:gd name="connsiteX2" fmla="*/ 488272 w 1065321"/>
                <a:gd name="connsiteY2" fmla="*/ 0 h 621437"/>
                <a:gd name="connsiteX3" fmla="*/ 656948 w 1065321"/>
                <a:gd name="connsiteY3" fmla="*/ 0 h 621437"/>
                <a:gd name="connsiteX4" fmla="*/ 781235 w 1065321"/>
                <a:gd name="connsiteY4" fmla="*/ 266330 h 621437"/>
                <a:gd name="connsiteX5" fmla="*/ 1065321 w 1065321"/>
                <a:gd name="connsiteY5" fmla="*/ 408373 h 621437"/>
                <a:gd name="connsiteX6" fmla="*/ 1047565 w 1065321"/>
                <a:gd name="connsiteY6" fmla="*/ 532661 h 621437"/>
                <a:gd name="connsiteX7" fmla="*/ 834500 w 1065321"/>
                <a:gd name="connsiteY7" fmla="*/ 523783 h 621437"/>
                <a:gd name="connsiteX8" fmla="*/ 834501 w 1065321"/>
                <a:gd name="connsiteY8" fmla="*/ 621437 h 621437"/>
                <a:gd name="connsiteX9" fmla="*/ 53267 w 1065321"/>
                <a:gd name="connsiteY9" fmla="*/ 585926 h 621437"/>
                <a:gd name="connsiteX10" fmla="*/ 0 w 1065321"/>
                <a:gd name="connsiteY10" fmla="*/ 71021 h 621437"/>
                <a:gd name="connsiteX0" fmla="*/ 0 w 1020933"/>
                <a:gd name="connsiteY0" fmla="*/ 71021 h 621437"/>
                <a:gd name="connsiteX1" fmla="*/ 452762 w 1020933"/>
                <a:gd name="connsiteY1" fmla="*/ 79899 h 621437"/>
                <a:gd name="connsiteX2" fmla="*/ 443884 w 1020933"/>
                <a:gd name="connsiteY2" fmla="*/ 0 h 621437"/>
                <a:gd name="connsiteX3" fmla="*/ 612560 w 1020933"/>
                <a:gd name="connsiteY3" fmla="*/ 0 h 621437"/>
                <a:gd name="connsiteX4" fmla="*/ 736847 w 1020933"/>
                <a:gd name="connsiteY4" fmla="*/ 266330 h 621437"/>
                <a:gd name="connsiteX5" fmla="*/ 1020933 w 1020933"/>
                <a:gd name="connsiteY5" fmla="*/ 408373 h 621437"/>
                <a:gd name="connsiteX6" fmla="*/ 1003177 w 1020933"/>
                <a:gd name="connsiteY6" fmla="*/ 532661 h 621437"/>
                <a:gd name="connsiteX7" fmla="*/ 790112 w 1020933"/>
                <a:gd name="connsiteY7" fmla="*/ 523783 h 621437"/>
                <a:gd name="connsiteX8" fmla="*/ 790113 w 1020933"/>
                <a:gd name="connsiteY8" fmla="*/ 621437 h 621437"/>
                <a:gd name="connsiteX9" fmla="*/ 8879 w 1020933"/>
                <a:gd name="connsiteY9" fmla="*/ 585926 h 621437"/>
                <a:gd name="connsiteX10" fmla="*/ 0 w 1020933"/>
                <a:gd name="connsiteY10" fmla="*/ 71021 h 62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0933" h="621437">
                  <a:moveTo>
                    <a:pt x="0" y="71021"/>
                  </a:moveTo>
                  <a:lnTo>
                    <a:pt x="452762" y="79899"/>
                  </a:lnTo>
                  <a:lnTo>
                    <a:pt x="443884" y="0"/>
                  </a:lnTo>
                  <a:lnTo>
                    <a:pt x="612560" y="0"/>
                  </a:lnTo>
                  <a:lnTo>
                    <a:pt x="736847" y="266330"/>
                  </a:lnTo>
                  <a:lnTo>
                    <a:pt x="1020933" y="408373"/>
                  </a:lnTo>
                  <a:lnTo>
                    <a:pt x="1003177" y="532661"/>
                  </a:lnTo>
                  <a:lnTo>
                    <a:pt x="790112" y="523783"/>
                  </a:lnTo>
                  <a:cubicBezTo>
                    <a:pt x="790112" y="553375"/>
                    <a:pt x="790113" y="591845"/>
                    <a:pt x="790113" y="621437"/>
                  </a:cubicBezTo>
                  <a:lnTo>
                    <a:pt x="8879" y="585926"/>
                  </a:lnTo>
                  <a:lnTo>
                    <a:pt x="0" y="71021"/>
                  </a:lnTo>
                  <a:close/>
                </a:path>
              </a:pathLst>
            </a:custGeom>
            <a:solidFill>
              <a:srgbClr val="0858F8">
                <a:alpha val="30000"/>
              </a:srgbClr>
            </a:solidFill>
            <a:ln w="19050">
              <a:solidFill>
                <a:srgbClr val="0858F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63806" y="4900474"/>
              <a:ext cx="620998" cy="1043126"/>
            </a:xfrm>
            <a:prstGeom prst="rect">
              <a:avLst/>
            </a:prstGeom>
            <a:solidFill>
              <a:srgbClr val="9933FF">
                <a:alpha val="29804"/>
              </a:srgbClr>
            </a:solidFill>
            <a:ln w="19050">
              <a:solidFill>
                <a:srgbClr val="9933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5"/>
          <p:cNvSpPr/>
          <p:nvPr/>
        </p:nvSpPr>
        <p:spPr>
          <a:xfrm>
            <a:off x="1893300" y="4117504"/>
            <a:ext cx="1102742" cy="674935"/>
          </a:xfrm>
          <a:custGeom>
            <a:avLst/>
            <a:gdLst>
              <a:gd name="connsiteX0" fmla="*/ 1083076 w 1384916"/>
              <a:gd name="connsiteY0" fmla="*/ 97655 h 745724"/>
              <a:gd name="connsiteX1" fmla="*/ 923278 w 1384916"/>
              <a:gd name="connsiteY1" fmla="*/ 0 h 745724"/>
              <a:gd name="connsiteX2" fmla="*/ 381740 w 1384916"/>
              <a:gd name="connsiteY2" fmla="*/ 17756 h 745724"/>
              <a:gd name="connsiteX3" fmla="*/ 346229 w 1384916"/>
              <a:gd name="connsiteY3" fmla="*/ 257453 h 745724"/>
              <a:gd name="connsiteX4" fmla="*/ 0 w 1384916"/>
              <a:gd name="connsiteY4" fmla="*/ 266330 h 745724"/>
              <a:gd name="connsiteX5" fmla="*/ 17755 w 1384916"/>
              <a:gd name="connsiteY5" fmla="*/ 568171 h 745724"/>
              <a:gd name="connsiteX6" fmla="*/ 186431 w 1384916"/>
              <a:gd name="connsiteY6" fmla="*/ 745724 h 745724"/>
              <a:gd name="connsiteX7" fmla="*/ 656948 w 1384916"/>
              <a:gd name="connsiteY7" fmla="*/ 736847 h 745724"/>
              <a:gd name="connsiteX8" fmla="*/ 639192 w 1384916"/>
              <a:gd name="connsiteY8" fmla="*/ 532660 h 745724"/>
              <a:gd name="connsiteX9" fmla="*/ 1384916 w 1384916"/>
              <a:gd name="connsiteY9" fmla="*/ 550416 h 745724"/>
              <a:gd name="connsiteX10" fmla="*/ 1322773 w 1384916"/>
              <a:gd name="connsiteY10" fmla="*/ 124288 h 745724"/>
              <a:gd name="connsiteX11" fmla="*/ 1038687 w 1384916"/>
              <a:gd name="connsiteY11" fmla="*/ 71022 h 745724"/>
              <a:gd name="connsiteX0" fmla="*/ 1083117 w 1384957"/>
              <a:gd name="connsiteY0" fmla="*/ 97655 h 745724"/>
              <a:gd name="connsiteX1" fmla="*/ 923319 w 1384957"/>
              <a:gd name="connsiteY1" fmla="*/ 0 h 745724"/>
              <a:gd name="connsiteX2" fmla="*/ 381781 w 1384957"/>
              <a:gd name="connsiteY2" fmla="*/ 17756 h 745724"/>
              <a:gd name="connsiteX3" fmla="*/ 346270 w 1384957"/>
              <a:gd name="connsiteY3" fmla="*/ 257453 h 745724"/>
              <a:gd name="connsiteX4" fmla="*/ 41 w 1384957"/>
              <a:gd name="connsiteY4" fmla="*/ 266330 h 745724"/>
              <a:gd name="connsiteX5" fmla="*/ 3301 w 1384957"/>
              <a:gd name="connsiteY5" fmla="*/ 342577 h 745724"/>
              <a:gd name="connsiteX6" fmla="*/ 17796 w 1384957"/>
              <a:gd name="connsiteY6" fmla="*/ 568171 h 745724"/>
              <a:gd name="connsiteX7" fmla="*/ 186472 w 1384957"/>
              <a:gd name="connsiteY7" fmla="*/ 745724 h 745724"/>
              <a:gd name="connsiteX8" fmla="*/ 656989 w 1384957"/>
              <a:gd name="connsiteY8" fmla="*/ 736847 h 745724"/>
              <a:gd name="connsiteX9" fmla="*/ 639233 w 1384957"/>
              <a:gd name="connsiteY9" fmla="*/ 532660 h 745724"/>
              <a:gd name="connsiteX10" fmla="*/ 1384957 w 1384957"/>
              <a:gd name="connsiteY10" fmla="*/ 550416 h 745724"/>
              <a:gd name="connsiteX11" fmla="*/ 1322814 w 1384957"/>
              <a:gd name="connsiteY11" fmla="*/ 124288 h 745724"/>
              <a:gd name="connsiteX12" fmla="*/ 1038728 w 1384957"/>
              <a:gd name="connsiteY12" fmla="*/ 71022 h 745724"/>
              <a:gd name="connsiteX0" fmla="*/ 1109785 w 1411625"/>
              <a:gd name="connsiteY0" fmla="*/ 97655 h 745724"/>
              <a:gd name="connsiteX1" fmla="*/ 949987 w 1411625"/>
              <a:gd name="connsiteY1" fmla="*/ 0 h 745724"/>
              <a:gd name="connsiteX2" fmla="*/ 408449 w 1411625"/>
              <a:gd name="connsiteY2" fmla="*/ 17756 h 745724"/>
              <a:gd name="connsiteX3" fmla="*/ 372938 w 1411625"/>
              <a:gd name="connsiteY3" fmla="*/ 257453 h 745724"/>
              <a:gd name="connsiteX4" fmla="*/ 26709 w 1411625"/>
              <a:gd name="connsiteY4" fmla="*/ 266330 h 745724"/>
              <a:gd name="connsiteX5" fmla="*/ 44464 w 1411625"/>
              <a:gd name="connsiteY5" fmla="*/ 568171 h 745724"/>
              <a:gd name="connsiteX6" fmla="*/ 213140 w 1411625"/>
              <a:gd name="connsiteY6" fmla="*/ 745724 h 745724"/>
              <a:gd name="connsiteX7" fmla="*/ 683657 w 1411625"/>
              <a:gd name="connsiteY7" fmla="*/ 736847 h 745724"/>
              <a:gd name="connsiteX8" fmla="*/ 665901 w 1411625"/>
              <a:gd name="connsiteY8" fmla="*/ 532660 h 745724"/>
              <a:gd name="connsiteX9" fmla="*/ 1411625 w 1411625"/>
              <a:gd name="connsiteY9" fmla="*/ 550416 h 745724"/>
              <a:gd name="connsiteX10" fmla="*/ 1349482 w 1411625"/>
              <a:gd name="connsiteY10" fmla="*/ 124288 h 745724"/>
              <a:gd name="connsiteX11" fmla="*/ 1065396 w 1411625"/>
              <a:gd name="connsiteY11" fmla="*/ 71022 h 745724"/>
              <a:gd name="connsiteX0" fmla="*/ 1071978 w 1373818"/>
              <a:gd name="connsiteY0" fmla="*/ 97655 h 745724"/>
              <a:gd name="connsiteX1" fmla="*/ 912180 w 1373818"/>
              <a:gd name="connsiteY1" fmla="*/ 0 h 745724"/>
              <a:gd name="connsiteX2" fmla="*/ 370642 w 1373818"/>
              <a:gd name="connsiteY2" fmla="*/ 17756 h 745724"/>
              <a:gd name="connsiteX3" fmla="*/ 335131 w 1373818"/>
              <a:gd name="connsiteY3" fmla="*/ 257453 h 745724"/>
              <a:gd name="connsiteX4" fmla="*/ 115109 w 1373818"/>
              <a:gd name="connsiteY4" fmla="*/ 268712 h 745724"/>
              <a:gd name="connsiteX5" fmla="*/ 6657 w 1373818"/>
              <a:gd name="connsiteY5" fmla="*/ 568171 h 745724"/>
              <a:gd name="connsiteX6" fmla="*/ 175333 w 1373818"/>
              <a:gd name="connsiteY6" fmla="*/ 745724 h 745724"/>
              <a:gd name="connsiteX7" fmla="*/ 645850 w 1373818"/>
              <a:gd name="connsiteY7" fmla="*/ 736847 h 745724"/>
              <a:gd name="connsiteX8" fmla="*/ 628094 w 1373818"/>
              <a:gd name="connsiteY8" fmla="*/ 532660 h 745724"/>
              <a:gd name="connsiteX9" fmla="*/ 1373818 w 1373818"/>
              <a:gd name="connsiteY9" fmla="*/ 550416 h 745724"/>
              <a:gd name="connsiteX10" fmla="*/ 1311675 w 1373818"/>
              <a:gd name="connsiteY10" fmla="*/ 124288 h 745724"/>
              <a:gd name="connsiteX11" fmla="*/ 1027589 w 1373818"/>
              <a:gd name="connsiteY11" fmla="*/ 71022 h 745724"/>
              <a:gd name="connsiteX0" fmla="*/ 1069835 w 1371675"/>
              <a:gd name="connsiteY0" fmla="*/ 97655 h 745724"/>
              <a:gd name="connsiteX1" fmla="*/ 910037 w 1371675"/>
              <a:gd name="connsiteY1" fmla="*/ 0 h 745724"/>
              <a:gd name="connsiteX2" fmla="*/ 368499 w 1371675"/>
              <a:gd name="connsiteY2" fmla="*/ 17756 h 745724"/>
              <a:gd name="connsiteX3" fmla="*/ 332988 w 1371675"/>
              <a:gd name="connsiteY3" fmla="*/ 257453 h 745724"/>
              <a:gd name="connsiteX4" fmla="*/ 112966 w 1371675"/>
              <a:gd name="connsiteY4" fmla="*/ 268712 h 745724"/>
              <a:gd name="connsiteX5" fmla="*/ 4514 w 1371675"/>
              <a:gd name="connsiteY5" fmla="*/ 568171 h 745724"/>
              <a:gd name="connsiteX6" fmla="*/ 173190 w 1371675"/>
              <a:gd name="connsiteY6" fmla="*/ 745724 h 745724"/>
              <a:gd name="connsiteX7" fmla="*/ 643707 w 1371675"/>
              <a:gd name="connsiteY7" fmla="*/ 736847 h 745724"/>
              <a:gd name="connsiteX8" fmla="*/ 625951 w 1371675"/>
              <a:gd name="connsiteY8" fmla="*/ 532660 h 745724"/>
              <a:gd name="connsiteX9" fmla="*/ 1371675 w 1371675"/>
              <a:gd name="connsiteY9" fmla="*/ 550416 h 745724"/>
              <a:gd name="connsiteX10" fmla="*/ 1309532 w 1371675"/>
              <a:gd name="connsiteY10" fmla="*/ 124288 h 745724"/>
              <a:gd name="connsiteX11" fmla="*/ 1025446 w 1371675"/>
              <a:gd name="connsiteY11" fmla="*/ 71022 h 745724"/>
              <a:gd name="connsiteX0" fmla="*/ 977222 w 1279062"/>
              <a:gd name="connsiteY0" fmla="*/ 97655 h 745724"/>
              <a:gd name="connsiteX1" fmla="*/ 817424 w 1279062"/>
              <a:gd name="connsiteY1" fmla="*/ 0 h 745724"/>
              <a:gd name="connsiteX2" fmla="*/ 275886 w 1279062"/>
              <a:gd name="connsiteY2" fmla="*/ 17756 h 745724"/>
              <a:gd name="connsiteX3" fmla="*/ 240375 w 1279062"/>
              <a:gd name="connsiteY3" fmla="*/ 257453 h 745724"/>
              <a:gd name="connsiteX4" fmla="*/ 20353 w 1279062"/>
              <a:gd name="connsiteY4" fmla="*/ 268712 h 745724"/>
              <a:gd name="connsiteX5" fmla="*/ 11913 w 1279062"/>
              <a:gd name="connsiteY5" fmla="*/ 577696 h 745724"/>
              <a:gd name="connsiteX6" fmla="*/ 80577 w 1279062"/>
              <a:gd name="connsiteY6" fmla="*/ 745724 h 745724"/>
              <a:gd name="connsiteX7" fmla="*/ 551094 w 1279062"/>
              <a:gd name="connsiteY7" fmla="*/ 736847 h 745724"/>
              <a:gd name="connsiteX8" fmla="*/ 533338 w 1279062"/>
              <a:gd name="connsiteY8" fmla="*/ 532660 h 745724"/>
              <a:gd name="connsiteX9" fmla="*/ 1279062 w 1279062"/>
              <a:gd name="connsiteY9" fmla="*/ 550416 h 745724"/>
              <a:gd name="connsiteX10" fmla="*/ 1216919 w 1279062"/>
              <a:gd name="connsiteY10" fmla="*/ 124288 h 745724"/>
              <a:gd name="connsiteX11" fmla="*/ 932833 w 1279062"/>
              <a:gd name="connsiteY11" fmla="*/ 71022 h 745724"/>
              <a:gd name="connsiteX0" fmla="*/ 965311 w 1267151"/>
              <a:gd name="connsiteY0" fmla="*/ 97655 h 745724"/>
              <a:gd name="connsiteX1" fmla="*/ 805513 w 1267151"/>
              <a:gd name="connsiteY1" fmla="*/ 0 h 745724"/>
              <a:gd name="connsiteX2" fmla="*/ 263975 w 1267151"/>
              <a:gd name="connsiteY2" fmla="*/ 17756 h 745724"/>
              <a:gd name="connsiteX3" fmla="*/ 228464 w 1267151"/>
              <a:gd name="connsiteY3" fmla="*/ 257453 h 745724"/>
              <a:gd name="connsiteX4" fmla="*/ 8442 w 1267151"/>
              <a:gd name="connsiteY4" fmla="*/ 268712 h 745724"/>
              <a:gd name="connsiteX5" fmla="*/ 2 w 1267151"/>
              <a:gd name="connsiteY5" fmla="*/ 577696 h 745724"/>
              <a:gd name="connsiteX6" fmla="*/ 68666 w 1267151"/>
              <a:gd name="connsiteY6" fmla="*/ 745724 h 745724"/>
              <a:gd name="connsiteX7" fmla="*/ 539183 w 1267151"/>
              <a:gd name="connsiteY7" fmla="*/ 736847 h 745724"/>
              <a:gd name="connsiteX8" fmla="*/ 521427 w 1267151"/>
              <a:gd name="connsiteY8" fmla="*/ 532660 h 745724"/>
              <a:gd name="connsiteX9" fmla="*/ 1267151 w 1267151"/>
              <a:gd name="connsiteY9" fmla="*/ 550416 h 745724"/>
              <a:gd name="connsiteX10" fmla="*/ 1205008 w 1267151"/>
              <a:gd name="connsiteY10" fmla="*/ 124288 h 745724"/>
              <a:gd name="connsiteX11" fmla="*/ 920922 w 1267151"/>
              <a:gd name="connsiteY11" fmla="*/ 71022 h 745724"/>
              <a:gd name="connsiteX0" fmla="*/ 965311 w 1267151"/>
              <a:gd name="connsiteY0" fmla="*/ 97655 h 736847"/>
              <a:gd name="connsiteX1" fmla="*/ 805513 w 1267151"/>
              <a:gd name="connsiteY1" fmla="*/ 0 h 736847"/>
              <a:gd name="connsiteX2" fmla="*/ 263975 w 1267151"/>
              <a:gd name="connsiteY2" fmla="*/ 17756 h 736847"/>
              <a:gd name="connsiteX3" fmla="*/ 228464 w 1267151"/>
              <a:gd name="connsiteY3" fmla="*/ 257453 h 736847"/>
              <a:gd name="connsiteX4" fmla="*/ 8442 w 1267151"/>
              <a:gd name="connsiteY4" fmla="*/ 268712 h 736847"/>
              <a:gd name="connsiteX5" fmla="*/ 2 w 1267151"/>
              <a:gd name="connsiteY5" fmla="*/ 577696 h 736847"/>
              <a:gd name="connsiteX6" fmla="*/ 56760 w 1267151"/>
              <a:gd name="connsiteY6" fmla="*/ 679049 h 736847"/>
              <a:gd name="connsiteX7" fmla="*/ 539183 w 1267151"/>
              <a:gd name="connsiteY7" fmla="*/ 736847 h 736847"/>
              <a:gd name="connsiteX8" fmla="*/ 521427 w 1267151"/>
              <a:gd name="connsiteY8" fmla="*/ 532660 h 736847"/>
              <a:gd name="connsiteX9" fmla="*/ 1267151 w 1267151"/>
              <a:gd name="connsiteY9" fmla="*/ 550416 h 736847"/>
              <a:gd name="connsiteX10" fmla="*/ 1205008 w 1267151"/>
              <a:gd name="connsiteY10" fmla="*/ 124288 h 736847"/>
              <a:gd name="connsiteX11" fmla="*/ 920922 w 1267151"/>
              <a:gd name="connsiteY11" fmla="*/ 71022 h 736847"/>
              <a:gd name="connsiteX0" fmla="*/ 965311 w 1267151"/>
              <a:gd name="connsiteY0" fmla="*/ 97655 h 682079"/>
              <a:gd name="connsiteX1" fmla="*/ 805513 w 1267151"/>
              <a:gd name="connsiteY1" fmla="*/ 0 h 682079"/>
              <a:gd name="connsiteX2" fmla="*/ 263975 w 1267151"/>
              <a:gd name="connsiteY2" fmla="*/ 17756 h 682079"/>
              <a:gd name="connsiteX3" fmla="*/ 228464 w 1267151"/>
              <a:gd name="connsiteY3" fmla="*/ 257453 h 682079"/>
              <a:gd name="connsiteX4" fmla="*/ 8442 w 1267151"/>
              <a:gd name="connsiteY4" fmla="*/ 268712 h 682079"/>
              <a:gd name="connsiteX5" fmla="*/ 2 w 1267151"/>
              <a:gd name="connsiteY5" fmla="*/ 577696 h 682079"/>
              <a:gd name="connsiteX6" fmla="*/ 56760 w 1267151"/>
              <a:gd name="connsiteY6" fmla="*/ 679049 h 682079"/>
              <a:gd name="connsiteX7" fmla="*/ 570139 w 1267151"/>
              <a:gd name="connsiteY7" fmla="*/ 682079 h 682079"/>
              <a:gd name="connsiteX8" fmla="*/ 521427 w 1267151"/>
              <a:gd name="connsiteY8" fmla="*/ 532660 h 682079"/>
              <a:gd name="connsiteX9" fmla="*/ 1267151 w 1267151"/>
              <a:gd name="connsiteY9" fmla="*/ 550416 h 682079"/>
              <a:gd name="connsiteX10" fmla="*/ 1205008 w 1267151"/>
              <a:gd name="connsiteY10" fmla="*/ 124288 h 682079"/>
              <a:gd name="connsiteX11" fmla="*/ 920922 w 1267151"/>
              <a:gd name="connsiteY11" fmla="*/ 71022 h 682079"/>
              <a:gd name="connsiteX0" fmla="*/ 965311 w 1267151"/>
              <a:gd name="connsiteY0" fmla="*/ 97655 h 682079"/>
              <a:gd name="connsiteX1" fmla="*/ 805513 w 1267151"/>
              <a:gd name="connsiteY1" fmla="*/ 0 h 682079"/>
              <a:gd name="connsiteX2" fmla="*/ 263975 w 1267151"/>
              <a:gd name="connsiteY2" fmla="*/ 17756 h 682079"/>
              <a:gd name="connsiteX3" fmla="*/ 228464 w 1267151"/>
              <a:gd name="connsiteY3" fmla="*/ 257453 h 682079"/>
              <a:gd name="connsiteX4" fmla="*/ 8442 w 1267151"/>
              <a:gd name="connsiteY4" fmla="*/ 268712 h 682079"/>
              <a:gd name="connsiteX5" fmla="*/ 2 w 1267151"/>
              <a:gd name="connsiteY5" fmla="*/ 577696 h 682079"/>
              <a:gd name="connsiteX6" fmla="*/ 56760 w 1267151"/>
              <a:gd name="connsiteY6" fmla="*/ 679049 h 682079"/>
              <a:gd name="connsiteX7" fmla="*/ 570139 w 1267151"/>
              <a:gd name="connsiteY7" fmla="*/ 682079 h 682079"/>
              <a:gd name="connsiteX8" fmla="*/ 566671 w 1267151"/>
              <a:gd name="connsiteY8" fmla="*/ 544566 h 682079"/>
              <a:gd name="connsiteX9" fmla="*/ 1267151 w 1267151"/>
              <a:gd name="connsiteY9" fmla="*/ 550416 h 682079"/>
              <a:gd name="connsiteX10" fmla="*/ 1205008 w 1267151"/>
              <a:gd name="connsiteY10" fmla="*/ 124288 h 682079"/>
              <a:gd name="connsiteX11" fmla="*/ 920922 w 1267151"/>
              <a:gd name="connsiteY11" fmla="*/ 71022 h 682079"/>
              <a:gd name="connsiteX0" fmla="*/ 965311 w 1205008"/>
              <a:gd name="connsiteY0" fmla="*/ 97655 h 682079"/>
              <a:gd name="connsiteX1" fmla="*/ 805513 w 1205008"/>
              <a:gd name="connsiteY1" fmla="*/ 0 h 682079"/>
              <a:gd name="connsiteX2" fmla="*/ 263975 w 1205008"/>
              <a:gd name="connsiteY2" fmla="*/ 17756 h 682079"/>
              <a:gd name="connsiteX3" fmla="*/ 228464 w 1205008"/>
              <a:gd name="connsiteY3" fmla="*/ 257453 h 682079"/>
              <a:gd name="connsiteX4" fmla="*/ 8442 w 1205008"/>
              <a:gd name="connsiteY4" fmla="*/ 268712 h 682079"/>
              <a:gd name="connsiteX5" fmla="*/ 2 w 1205008"/>
              <a:gd name="connsiteY5" fmla="*/ 577696 h 682079"/>
              <a:gd name="connsiteX6" fmla="*/ 56760 w 1205008"/>
              <a:gd name="connsiteY6" fmla="*/ 679049 h 682079"/>
              <a:gd name="connsiteX7" fmla="*/ 570139 w 1205008"/>
              <a:gd name="connsiteY7" fmla="*/ 682079 h 682079"/>
              <a:gd name="connsiteX8" fmla="*/ 566671 w 1205008"/>
              <a:gd name="connsiteY8" fmla="*/ 544566 h 682079"/>
              <a:gd name="connsiteX9" fmla="*/ 1002833 w 1205008"/>
              <a:gd name="connsiteY9" fmla="*/ 557560 h 682079"/>
              <a:gd name="connsiteX10" fmla="*/ 1205008 w 1205008"/>
              <a:gd name="connsiteY10" fmla="*/ 124288 h 682079"/>
              <a:gd name="connsiteX11" fmla="*/ 920922 w 1205008"/>
              <a:gd name="connsiteY11" fmla="*/ 71022 h 682079"/>
              <a:gd name="connsiteX0" fmla="*/ 965311 w 1040701"/>
              <a:gd name="connsiteY0" fmla="*/ 97655 h 682079"/>
              <a:gd name="connsiteX1" fmla="*/ 805513 w 1040701"/>
              <a:gd name="connsiteY1" fmla="*/ 0 h 682079"/>
              <a:gd name="connsiteX2" fmla="*/ 263975 w 1040701"/>
              <a:gd name="connsiteY2" fmla="*/ 17756 h 682079"/>
              <a:gd name="connsiteX3" fmla="*/ 228464 w 1040701"/>
              <a:gd name="connsiteY3" fmla="*/ 257453 h 682079"/>
              <a:gd name="connsiteX4" fmla="*/ 8442 w 1040701"/>
              <a:gd name="connsiteY4" fmla="*/ 268712 h 682079"/>
              <a:gd name="connsiteX5" fmla="*/ 2 w 1040701"/>
              <a:gd name="connsiteY5" fmla="*/ 577696 h 682079"/>
              <a:gd name="connsiteX6" fmla="*/ 56760 w 1040701"/>
              <a:gd name="connsiteY6" fmla="*/ 679049 h 682079"/>
              <a:gd name="connsiteX7" fmla="*/ 570139 w 1040701"/>
              <a:gd name="connsiteY7" fmla="*/ 682079 h 682079"/>
              <a:gd name="connsiteX8" fmla="*/ 566671 w 1040701"/>
              <a:gd name="connsiteY8" fmla="*/ 544566 h 682079"/>
              <a:gd name="connsiteX9" fmla="*/ 1002833 w 1040701"/>
              <a:gd name="connsiteY9" fmla="*/ 557560 h 682079"/>
              <a:gd name="connsiteX10" fmla="*/ 1040701 w 1040701"/>
              <a:gd name="connsiteY10" fmla="*/ 129051 h 682079"/>
              <a:gd name="connsiteX11" fmla="*/ 920922 w 1040701"/>
              <a:gd name="connsiteY11" fmla="*/ 71022 h 682079"/>
              <a:gd name="connsiteX0" fmla="*/ 965311 w 1040701"/>
              <a:gd name="connsiteY0" fmla="*/ 90511 h 674935"/>
              <a:gd name="connsiteX1" fmla="*/ 667400 w 1040701"/>
              <a:gd name="connsiteY1" fmla="*/ 0 h 674935"/>
              <a:gd name="connsiteX2" fmla="*/ 263975 w 1040701"/>
              <a:gd name="connsiteY2" fmla="*/ 10612 h 674935"/>
              <a:gd name="connsiteX3" fmla="*/ 228464 w 1040701"/>
              <a:gd name="connsiteY3" fmla="*/ 250309 h 674935"/>
              <a:gd name="connsiteX4" fmla="*/ 8442 w 1040701"/>
              <a:gd name="connsiteY4" fmla="*/ 261568 h 674935"/>
              <a:gd name="connsiteX5" fmla="*/ 2 w 1040701"/>
              <a:gd name="connsiteY5" fmla="*/ 570552 h 674935"/>
              <a:gd name="connsiteX6" fmla="*/ 56760 w 1040701"/>
              <a:gd name="connsiteY6" fmla="*/ 671905 h 674935"/>
              <a:gd name="connsiteX7" fmla="*/ 570139 w 1040701"/>
              <a:gd name="connsiteY7" fmla="*/ 674935 h 674935"/>
              <a:gd name="connsiteX8" fmla="*/ 566671 w 1040701"/>
              <a:gd name="connsiteY8" fmla="*/ 537422 h 674935"/>
              <a:gd name="connsiteX9" fmla="*/ 1002833 w 1040701"/>
              <a:gd name="connsiteY9" fmla="*/ 550416 h 674935"/>
              <a:gd name="connsiteX10" fmla="*/ 1040701 w 1040701"/>
              <a:gd name="connsiteY10" fmla="*/ 121907 h 674935"/>
              <a:gd name="connsiteX11" fmla="*/ 920922 w 1040701"/>
              <a:gd name="connsiteY11" fmla="*/ 63878 h 674935"/>
              <a:gd name="connsiteX0" fmla="*/ 965311 w 1040701"/>
              <a:gd name="connsiteY0" fmla="*/ 90511 h 674935"/>
              <a:gd name="connsiteX1" fmla="*/ 667400 w 1040701"/>
              <a:gd name="connsiteY1" fmla="*/ 0 h 674935"/>
              <a:gd name="connsiteX2" fmla="*/ 263975 w 1040701"/>
              <a:gd name="connsiteY2" fmla="*/ 10612 h 674935"/>
              <a:gd name="connsiteX3" fmla="*/ 228464 w 1040701"/>
              <a:gd name="connsiteY3" fmla="*/ 250309 h 674935"/>
              <a:gd name="connsiteX4" fmla="*/ 8442 w 1040701"/>
              <a:gd name="connsiteY4" fmla="*/ 261568 h 674935"/>
              <a:gd name="connsiteX5" fmla="*/ 2 w 1040701"/>
              <a:gd name="connsiteY5" fmla="*/ 570552 h 674935"/>
              <a:gd name="connsiteX6" fmla="*/ 56760 w 1040701"/>
              <a:gd name="connsiteY6" fmla="*/ 671905 h 674935"/>
              <a:gd name="connsiteX7" fmla="*/ 570139 w 1040701"/>
              <a:gd name="connsiteY7" fmla="*/ 674935 h 674935"/>
              <a:gd name="connsiteX8" fmla="*/ 566671 w 1040701"/>
              <a:gd name="connsiteY8" fmla="*/ 537422 h 674935"/>
              <a:gd name="connsiteX9" fmla="*/ 1002833 w 1040701"/>
              <a:gd name="connsiteY9" fmla="*/ 550416 h 674935"/>
              <a:gd name="connsiteX10" fmla="*/ 1040701 w 1040701"/>
              <a:gd name="connsiteY10" fmla="*/ 121907 h 674935"/>
              <a:gd name="connsiteX0" fmla="*/ 715280 w 1040701"/>
              <a:gd name="connsiteY0" fmla="*/ 64317 h 674935"/>
              <a:gd name="connsiteX1" fmla="*/ 667400 w 1040701"/>
              <a:gd name="connsiteY1" fmla="*/ 0 h 674935"/>
              <a:gd name="connsiteX2" fmla="*/ 263975 w 1040701"/>
              <a:gd name="connsiteY2" fmla="*/ 10612 h 674935"/>
              <a:gd name="connsiteX3" fmla="*/ 228464 w 1040701"/>
              <a:gd name="connsiteY3" fmla="*/ 250309 h 674935"/>
              <a:gd name="connsiteX4" fmla="*/ 8442 w 1040701"/>
              <a:gd name="connsiteY4" fmla="*/ 261568 h 674935"/>
              <a:gd name="connsiteX5" fmla="*/ 2 w 1040701"/>
              <a:gd name="connsiteY5" fmla="*/ 570552 h 674935"/>
              <a:gd name="connsiteX6" fmla="*/ 56760 w 1040701"/>
              <a:gd name="connsiteY6" fmla="*/ 671905 h 674935"/>
              <a:gd name="connsiteX7" fmla="*/ 570139 w 1040701"/>
              <a:gd name="connsiteY7" fmla="*/ 674935 h 674935"/>
              <a:gd name="connsiteX8" fmla="*/ 566671 w 1040701"/>
              <a:gd name="connsiteY8" fmla="*/ 537422 h 674935"/>
              <a:gd name="connsiteX9" fmla="*/ 1002833 w 1040701"/>
              <a:gd name="connsiteY9" fmla="*/ 550416 h 674935"/>
              <a:gd name="connsiteX10" fmla="*/ 1040701 w 1040701"/>
              <a:gd name="connsiteY10" fmla="*/ 121907 h 674935"/>
              <a:gd name="connsiteX0" fmla="*/ 715280 w 1035939"/>
              <a:gd name="connsiteY0" fmla="*/ 64317 h 674935"/>
              <a:gd name="connsiteX1" fmla="*/ 667400 w 1035939"/>
              <a:gd name="connsiteY1" fmla="*/ 0 h 674935"/>
              <a:gd name="connsiteX2" fmla="*/ 263975 w 1035939"/>
              <a:gd name="connsiteY2" fmla="*/ 10612 h 674935"/>
              <a:gd name="connsiteX3" fmla="*/ 228464 w 1035939"/>
              <a:gd name="connsiteY3" fmla="*/ 250309 h 674935"/>
              <a:gd name="connsiteX4" fmla="*/ 8442 w 1035939"/>
              <a:gd name="connsiteY4" fmla="*/ 261568 h 674935"/>
              <a:gd name="connsiteX5" fmla="*/ 2 w 1035939"/>
              <a:gd name="connsiteY5" fmla="*/ 570552 h 674935"/>
              <a:gd name="connsiteX6" fmla="*/ 56760 w 1035939"/>
              <a:gd name="connsiteY6" fmla="*/ 671905 h 674935"/>
              <a:gd name="connsiteX7" fmla="*/ 570139 w 1035939"/>
              <a:gd name="connsiteY7" fmla="*/ 674935 h 674935"/>
              <a:gd name="connsiteX8" fmla="*/ 566671 w 1035939"/>
              <a:gd name="connsiteY8" fmla="*/ 537422 h 674935"/>
              <a:gd name="connsiteX9" fmla="*/ 1002833 w 1035939"/>
              <a:gd name="connsiteY9" fmla="*/ 550416 h 674935"/>
              <a:gd name="connsiteX10" fmla="*/ 1035939 w 1035939"/>
              <a:gd name="connsiteY10" fmla="*/ 76663 h 674935"/>
              <a:gd name="connsiteX0" fmla="*/ 1036749 w 1036749"/>
              <a:gd name="connsiteY0" fmla="*/ 76223 h 674935"/>
              <a:gd name="connsiteX1" fmla="*/ 667400 w 1036749"/>
              <a:gd name="connsiteY1" fmla="*/ 0 h 674935"/>
              <a:gd name="connsiteX2" fmla="*/ 263975 w 1036749"/>
              <a:gd name="connsiteY2" fmla="*/ 10612 h 674935"/>
              <a:gd name="connsiteX3" fmla="*/ 228464 w 1036749"/>
              <a:gd name="connsiteY3" fmla="*/ 250309 h 674935"/>
              <a:gd name="connsiteX4" fmla="*/ 8442 w 1036749"/>
              <a:gd name="connsiteY4" fmla="*/ 261568 h 674935"/>
              <a:gd name="connsiteX5" fmla="*/ 2 w 1036749"/>
              <a:gd name="connsiteY5" fmla="*/ 570552 h 674935"/>
              <a:gd name="connsiteX6" fmla="*/ 56760 w 1036749"/>
              <a:gd name="connsiteY6" fmla="*/ 671905 h 674935"/>
              <a:gd name="connsiteX7" fmla="*/ 570139 w 1036749"/>
              <a:gd name="connsiteY7" fmla="*/ 674935 h 674935"/>
              <a:gd name="connsiteX8" fmla="*/ 566671 w 1036749"/>
              <a:gd name="connsiteY8" fmla="*/ 537422 h 674935"/>
              <a:gd name="connsiteX9" fmla="*/ 1002833 w 1036749"/>
              <a:gd name="connsiteY9" fmla="*/ 550416 h 674935"/>
              <a:gd name="connsiteX10" fmla="*/ 1035939 w 1036749"/>
              <a:gd name="connsiteY10" fmla="*/ 76663 h 674935"/>
              <a:gd name="connsiteX0" fmla="*/ 1036749 w 1036749"/>
              <a:gd name="connsiteY0" fmla="*/ 76223 h 674935"/>
              <a:gd name="connsiteX1" fmla="*/ 709407 w 1036749"/>
              <a:gd name="connsiteY1" fmla="*/ 63971 h 674935"/>
              <a:gd name="connsiteX2" fmla="*/ 667400 w 1036749"/>
              <a:gd name="connsiteY2" fmla="*/ 0 h 674935"/>
              <a:gd name="connsiteX3" fmla="*/ 263975 w 1036749"/>
              <a:gd name="connsiteY3" fmla="*/ 10612 h 674935"/>
              <a:gd name="connsiteX4" fmla="*/ 228464 w 1036749"/>
              <a:gd name="connsiteY4" fmla="*/ 250309 h 674935"/>
              <a:gd name="connsiteX5" fmla="*/ 8442 w 1036749"/>
              <a:gd name="connsiteY5" fmla="*/ 261568 h 674935"/>
              <a:gd name="connsiteX6" fmla="*/ 2 w 1036749"/>
              <a:gd name="connsiteY6" fmla="*/ 570552 h 674935"/>
              <a:gd name="connsiteX7" fmla="*/ 56760 w 1036749"/>
              <a:gd name="connsiteY7" fmla="*/ 671905 h 674935"/>
              <a:gd name="connsiteX8" fmla="*/ 570139 w 1036749"/>
              <a:gd name="connsiteY8" fmla="*/ 674935 h 674935"/>
              <a:gd name="connsiteX9" fmla="*/ 566671 w 1036749"/>
              <a:gd name="connsiteY9" fmla="*/ 537422 h 674935"/>
              <a:gd name="connsiteX10" fmla="*/ 1002833 w 1036749"/>
              <a:gd name="connsiteY10" fmla="*/ 550416 h 674935"/>
              <a:gd name="connsiteX11" fmla="*/ 1035939 w 1036749"/>
              <a:gd name="connsiteY11" fmla="*/ 76663 h 674935"/>
              <a:gd name="connsiteX0" fmla="*/ 1036749 w 1036749"/>
              <a:gd name="connsiteY0" fmla="*/ 76223 h 674935"/>
              <a:gd name="connsiteX1" fmla="*/ 709407 w 1036749"/>
              <a:gd name="connsiteY1" fmla="*/ 63971 h 674935"/>
              <a:gd name="connsiteX2" fmla="*/ 667400 w 1036749"/>
              <a:gd name="connsiteY2" fmla="*/ 0 h 674935"/>
              <a:gd name="connsiteX3" fmla="*/ 263975 w 1036749"/>
              <a:gd name="connsiteY3" fmla="*/ 10612 h 674935"/>
              <a:gd name="connsiteX4" fmla="*/ 228464 w 1036749"/>
              <a:gd name="connsiteY4" fmla="*/ 250309 h 674935"/>
              <a:gd name="connsiteX5" fmla="*/ 8442 w 1036749"/>
              <a:gd name="connsiteY5" fmla="*/ 261568 h 674935"/>
              <a:gd name="connsiteX6" fmla="*/ 2 w 1036749"/>
              <a:gd name="connsiteY6" fmla="*/ 570552 h 674935"/>
              <a:gd name="connsiteX7" fmla="*/ 56760 w 1036749"/>
              <a:gd name="connsiteY7" fmla="*/ 671905 h 674935"/>
              <a:gd name="connsiteX8" fmla="*/ 570139 w 1036749"/>
              <a:gd name="connsiteY8" fmla="*/ 674935 h 674935"/>
              <a:gd name="connsiteX9" fmla="*/ 566671 w 1036749"/>
              <a:gd name="connsiteY9" fmla="*/ 537422 h 674935"/>
              <a:gd name="connsiteX10" fmla="*/ 1002833 w 1036749"/>
              <a:gd name="connsiteY10" fmla="*/ 550416 h 674935"/>
              <a:gd name="connsiteX11" fmla="*/ 1035939 w 1036749"/>
              <a:gd name="connsiteY11" fmla="*/ 76663 h 674935"/>
              <a:gd name="connsiteX0" fmla="*/ 1036749 w 1036749"/>
              <a:gd name="connsiteY0" fmla="*/ 76223 h 674935"/>
              <a:gd name="connsiteX1" fmla="*/ 709407 w 1036749"/>
              <a:gd name="connsiteY1" fmla="*/ 63971 h 674935"/>
              <a:gd name="connsiteX2" fmla="*/ 667400 w 1036749"/>
              <a:gd name="connsiteY2" fmla="*/ 0 h 674935"/>
              <a:gd name="connsiteX3" fmla="*/ 263975 w 1036749"/>
              <a:gd name="connsiteY3" fmla="*/ 10612 h 674935"/>
              <a:gd name="connsiteX4" fmla="*/ 228464 w 1036749"/>
              <a:gd name="connsiteY4" fmla="*/ 250309 h 674935"/>
              <a:gd name="connsiteX5" fmla="*/ 8442 w 1036749"/>
              <a:gd name="connsiteY5" fmla="*/ 261568 h 674935"/>
              <a:gd name="connsiteX6" fmla="*/ 2 w 1036749"/>
              <a:gd name="connsiteY6" fmla="*/ 570552 h 674935"/>
              <a:gd name="connsiteX7" fmla="*/ 56760 w 1036749"/>
              <a:gd name="connsiteY7" fmla="*/ 671905 h 674935"/>
              <a:gd name="connsiteX8" fmla="*/ 570139 w 1036749"/>
              <a:gd name="connsiteY8" fmla="*/ 674935 h 674935"/>
              <a:gd name="connsiteX9" fmla="*/ 566671 w 1036749"/>
              <a:gd name="connsiteY9" fmla="*/ 537422 h 674935"/>
              <a:gd name="connsiteX10" fmla="*/ 1002833 w 1036749"/>
              <a:gd name="connsiteY10" fmla="*/ 550416 h 674935"/>
              <a:gd name="connsiteX11" fmla="*/ 990696 w 1036749"/>
              <a:gd name="connsiteY11" fmla="*/ 76663 h 674935"/>
              <a:gd name="connsiteX0" fmla="*/ 1036749 w 1036749"/>
              <a:gd name="connsiteY0" fmla="*/ 76223 h 674935"/>
              <a:gd name="connsiteX1" fmla="*/ 709407 w 1036749"/>
              <a:gd name="connsiteY1" fmla="*/ 63971 h 674935"/>
              <a:gd name="connsiteX2" fmla="*/ 667400 w 1036749"/>
              <a:gd name="connsiteY2" fmla="*/ 0 h 674935"/>
              <a:gd name="connsiteX3" fmla="*/ 263975 w 1036749"/>
              <a:gd name="connsiteY3" fmla="*/ 10612 h 674935"/>
              <a:gd name="connsiteX4" fmla="*/ 228464 w 1036749"/>
              <a:gd name="connsiteY4" fmla="*/ 250309 h 674935"/>
              <a:gd name="connsiteX5" fmla="*/ 8442 w 1036749"/>
              <a:gd name="connsiteY5" fmla="*/ 261568 h 674935"/>
              <a:gd name="connsiteX6" fmla="*/ 2 w 1036749"/>
              <a:gd name="connsiteY6" fmla="*/ 570552 h 674935"/>
              <a:gd name="connsiteX7" fmla="*/ 56760 w 1036749"/>
              <a:gd name="connsiteY7" fmla="*/ 671905 h 674935"/>
              <a:gd name="connsiteX8" fmla="*/ 570139 w 1036749"/>
              <a:gd name="connsiteY8" fmla="*/ 674935 h 674935"/>
              <a:gd name="connsiteX9" fmla="*/ 566671 w 1036749"/>
              <a:gd name="connsiteY9" fmla="*/ 537422 h 674935"/>
              <a:gd name="connsiteX10" fmla="*/ 988545 w 1036749"/>
              <a:gd name="connsiteY10" fmla="*/ 555179 h 674935"/>
              <a:gd name="connsiteX11" fmla="*/ 990696 w 1036749"/>
              <a:gd name="connsiteY11" fmla="*/ 76663 h 674935"/>
              <a:gd name="connsiteX0" fmla="*/ 991505 w 991505"/>
              <a:gd name="connsiteY0" fmla="*/ 71460 h 674935"/>
              <a:gd name="connsiteX1" fmla="*/ 709407 w 991505"/>
              <a:gd name="connsiteY1" fmla="*/ 63971 h 674935"/>
              <a:gd name="connsiteX2" fmla="*/ 667400 w 991505"/>
              <a:gd name="connsiteY2" fmla="*/ 0 h 674935"/>
              <a:gd name="connsiteX3" fmla="*/ 263975 w 991505"/>
              <a:gd name="connsiteY3" fmla="*/ 10612 h 674935"/>
              <a:gd name="connsiteX4" fmla="*/ 228464 w 991505"/>
              <a:gd name="connsiteY4" fmla="*/ 250309 h 674935"/>
              <a:gd name="connsiteX5" fmla="*/ 8442 w 991505"/>
              <a:gd name="connsiteY5" fmla="*/ 261568 h 674935"/>
              <a:gd name="connsiteX6" fmla="*/ 2 w 991505"/>
              <a:gd name="connsiteY6" fmla="*/ 570552 h 674935"/>
              <a:gd name="connsiteX7" fmla="*/ 56760 w 991505"/>
              <a:gd name="connsiteY7" fmla="*/ 671905 h 674935"/>
              <a:gd name="connsiteX8" fmla="*/ 570139 w 991505"/>
              <a:gd name="connsiteY8" fmla="*/ 674935 h 674935"/>
              <a:gd name="connsiteX9" fmla="*/ 566671 w 991505"/>
              <a:gd name="connsiteY9" fmla="*/ 537422 h 674935"/>
              <a:gd name="connsiteX10" fmla="*/ 988545 w 991505"/>
              <a:gd name="connsiteY10" fmla="*/ 555179 h 674935"/>
              <a:gd name="connsiteX11" fmla="*/ 990696 w 991505"/>
              <a:gd name="connsiteY11" fmla="*/ 76663 h 674935"/>
              <a:gd name="connsiteX0" fmla="*/ 991505 w 991505"/>
              <a:gd name="connsiteY0" fmla="*/ 71460 h 674935"/>
              <a:gd name="connsiteX1" fmla="*/ 709407 w 991505"/>
              <a:gd name="connsiteY1" fmla="*/ 63971 h 674935"/>
              <a:gd name="connsiteX2" fmla="*/ 667400 w 991505"/>
              <a:gd name="connsiteY2" fmla="*/ 0 h 674935"/>
              <a:gd name="connsiteX3" fmla="*/ 263975 w 991505"/>
              <a:gd name="connsiteY3" fmla="*/ 10612 h 674935"/>
              <a:gd name="connsiteX4" fmla="*/ 228464 w 991505"/>
              <a:gd name="connsiteY4" fmla="*/ 250309 h 674935"/>
              <a:gd name="connsiteX5" fmla="*/ 8442 w 991505"/>
              <a:gd name="connsiteY5" fmla="*/ 261568 h 674935"/>
              <a:gd name="connsiteX6" fmla="*/ 2 w 991505"/>
              <a:gd name="connsiteY6" fmla="*/ 570552 h 674935"/>
              <a:gd name="connsiteX7" fmla="*/ 56760 w 991505"/>
              <a:gd name="connsiteY7" fmla="*/ 671905 h 674935"/>
              <a:gd name="connsiteX8" fmla="*/ 570139 w 991505"/>
              <a:gd name="connsiteY8" fmla="*/ 674935 h 674935"/>
              <a:gd name="connsiteX9" fmla="*/ 566671 w 991505"/>
              <a:gd name="connsiteY9" fmla="*/ 537422 h 674935"/>
              <a:gd name="connsiteX10" fmla="*/ 988545 w 991505"/>
              <a:gd name="connsiteY10" fmla="*/ 555179 h 674935"/>
              <a:gd name="connsiteX11" fmla="*/ 990696 w 991505"/>
              <a:gd name="connsiteY11" fmla="*/ 76663 h 674935"/>
              <a:gd name="connsiteX0" fmla="*/ 991505 w 1109474"/>
              <a:gd name="connsiteY0" fmla="*/ 71460 h 674935"/>
              <a:gd name="connsiteX1" fmla="*/ 709407 w 1109474"/>
              <a:gd name="connsiteY1" fmla="*/ 63971 h 674935"/>
              <a:gd name="connsiteX2" fmla="*/ 667400 w 1109474"/>
              <a:gd name="connsiteY2" fmla="*/ 0 h 674935"/>
              <a:gd name="connsiteX3" fmla="*/ 263975 w 1109474"/>
              <a:gd name="connsiteY3" fmla="*/ 10612 h 674935"/>
              <a:gd name="connsiteX4" fmla="*/ 228464 w 1109474"/>
              <a:gd name="connsiteY4" fmla="*/ 250309 h 674935"/>
              <a:gd name="connsiteX5" fmla="*/ 8442 w 1109474"/>
              <a:gd name="connsiteY5" fmla="*/ 261568 h 674935"/>
              <a:gd name="connsiteX6" fmla="*/ 2 w 1109474"/>
              <a:gd name="connsiteY6" fmla="*/ 570552 h 674935"/>
              <a:gd name="connsiteX7" fmla="*/ 56760 w 1109474"/>
              <a:gd name="connsiteY7" fmla="*/ 671905 h 674935"/>
              <a:gd name="connsiteX8" fmla="*/ 570139 w 1109474"/>
              <a:gd name="connsiteY8" fmla="*/ 674935 h 674935"/>
              <a:gd name="connsiteX9" fmla="*/ 566671 w 1109474"/>
              <a:gd name="connsiteY9" fmla="*/ 537422 h 674935"/>
              <a:gd name="connsiteX10" fmla="*/ 988545 w 1109474"/>
              <a:gd name="connsiteY10" fmla="*/ 555179 h 674935"/>
              <a:gd name="connsiteX11" fmla="*/ 1109457 w 1109474"/>
              <a:gd name="connsiteY11" fmla="*/ 223515 h 674935"/>
              <a:gd name="connsiteX12" fmla="*/ 990696 w 1109474"/>
              <a:gd name="connsiteY12" fmla="*/ 76663 h 674935"/>
              <a:gd name="connsiteX0" fmla="*/ 991505 w 1109462"/>
              <a:gd name="connsiteY0" fmla="*/ 71460 h 674935"/>
              <a:gd name="connsiteX1" fmla="*/ 709407 w 1109462"/>
              <a:gd name="connsiteY1" fmla="*/ 63971 h 674935"/>
              <a:gd name="connsiteX2" fmla="*/ 667400 w 1109462"/>
              <a:gd name="connsiteY2" fmla="*/ 0 h 674935"/>
              <a:gd name="connsiteX3" fmla="*/ 263975 w 1109462"/>
              <a:gd name="connsiteY3" fmla="*/ 10612 h 674935"/>
              <a:gd name="connsiteX4" fmla="*/ 228464 w 1109462"/>
              <a:gd name="connsiteY4" fmla="*/ 250309 h 674935"/>
              <a:gd name="connsiteX5" fmla="*/ 8442 w 1109462"/>
              <a:gd name="connsiteY5" fmla="*/ 261568 h 674935"/>
              <a:gd name="connsiteX6" fmla="*/ 2 w 1109462"/>
              <a:gd name="connsiteY6" fmla="*/ 570552 h 674935"/>
              <a:gd name="connsiteX7" fmla="*/ 56760 w 1109462"/>
              <a:gd name="connsiteY7" fmla="*/ 671905 h 674935"/>
              <a:gd name="connsiteX8" fmla="*/ 570139 w 1109462"/>
              <a:gd name="connsiteY8" fmla="*/ 674935 h 674935"/>
              <a:gd name="connsiteX9" fmla="*/ 566671 w 1109462"/>
              <a:gd name="connsiteY9" fmla="*/ 537422 h 674935"/>
              <a:gd name="connsiteX10" fmla="*/ 988545 w 1109462"/>
              <a:gd name="connsiteY10" fmla="*/ 555179 h 674935"/>
              <a:gd name="connsiteX11" fmla="*/ 1109457 w 1109462"/>
              <a:gd name="connsiteY11" fmla="*/ 223515 h 674935"/>
              <a:gd name="connsiteX12" fmla="*/ 990696 w 1109462"/>
              <a:gd name="connsiteY12" fmla="*/ 76663 h 674935"/>
              <a:gd name="connsiteX0" fmla="*/ 991505 w 1109462"/>
              <a:gd name="connsiteY0" fmla="*/ 71460 h 674935"/>
              <a:gd name="connsiteX1" fmla="*/ 709407 w 1109462"/>
              <a:gd name="connsiteY1" fmla="*/ 63971 h 674935"/>
              <a:gd name="connsiteX2" fmla="*/ 667400 w 1109462"/>
              <a:gd name="connsiteY2" fmla="*/ 0 h 674935"/>
              <a:gd name="connsiteX3" fmla="*/ 263975 w 1109462"/>
              <a:gd name="connsiteY3" fmla="*/ 10612 h 674935"/>
              <a:gd name="connsiteX4" fmla="*/ 228464 w 1109462"/>
              <a:gd name="connsiteY4" fmla="*/ 250309 h 674935"/>
              <a:gd name="connsiteX5" fmla="*/ 8442 w 1109462"/>
              <a:gd name="connsiteY5" fmla="*/ 261568 h 674935"/>
              <a:gd name="connsiteX6" fmla="*/ 2 w 1109462"/>
              <a:gd name="connsiteY6" fmla="*/ 570552 h 674935"/>
              <a:gd name="connsiteX7" fmla="*/ 56760 w 1109462"/>
              <a:gd name="connsiteY7" fmla="*/ 671905 h 674935"/>
              <a:gd name="connsiteX8" fmla="*/ 570139 w 1109462"/>
              <a:gd name="connsiteY8" fmla="*/ 674935 h 674935"/>
              <a:gd name="connsiteX9" fmla="*/ 566671 w 1109462"/>
              <a:gd name="connsiteY9" fmla="*/ 537422 h 674935"/>
              <a:gd name="connsiteX10" fmla="*/ 988545 w 1109462"/>
              <a:gd name="connsiteY10" fmla="*/ 555179 h 674935"/>
              <a:gd name="connsiteX11" fmla="*/ 1109457 w 1109462"/>
              <a:gd name="connsiteY11" fmla="*/ 223515 h 674935"/>
              <a:gd name="connsiteX12" fmla="*/ 990696 w 1109462"/>
              <a:gd name="connsiteY12" fmla="*/ 76663 h 674935"/>
              <a:gd name="connsiteX0" fmla="*/ 991505 w 1110930"/>
              <a:gd name="connsiteY0" fmla="*/ 71460 h 674935"/>
              <a:gd name="connsiteX1" fmla="*/ 709407 w 1110930"/>
              <a:gd name="connsiteY1" fmla="*/ 63971 h 674935"/>
              <a:gd name="connsiteX2" fmla="*/ 667400 w 1110930"/>
              <a:gd name="connsiteY2" fmla="*/ 0 h 674935"/>
              <a:gd name="connsiteX3" fmla="*/ 263975 w 1110930"/>
              <a:gd name="connsiteY3" fmla="*/ 10612 h 674935"/>
              <a:gd name="connsiteX4" fmla="*/ 228464 w 1110930"/>
              <a:gd name="connsiteY4" fmla="*/ 250309 h 674935"/>
              <a:gd name="connsiteX5" fmla="*/ 8442 w 1110930"/>
              <a:gd name="connsiteY5" fmla="*/ 261568 h 674935"/>
              <a:gd name="connsiteX6" fmla="*/ 2 w 1110930"/>
              <a:gd name="connsiteY6" fmla="*/ 570552 h 674935"/>
              <a:gd name="connsiteX7" fmla="*/ 56760 w 1110930"/>
              <a:gd name="connsiteY7" fmla="*/ 671905 h 674935"/>
              <a:gd name="connsiteX8" fmla="*/ 570139 w 1110930"/>
              <a:gd name="connsiteY8" fmla="*/ 674935 h 674935"/>
              <a:gd name="connsiteX9" fmla="*/ 566671 w 1110930"/>
              <a:gd name="connsiteY9" fmla="*/ 537422 h 674935"/>
              <a:gd name="connsiteX10" fmla="*/ 988545 w 1110930"/>
              <a:gd name="connsiteY10" fmla="*/ 555179 h 674935"/>
              <a:gd name="connsiteX11" fmla="*/ 1080881 w 1110930"/>
              <a:gd name="connsiteY11" fmla="*/ 459259 h 674935"/>
              <a:gd name="connsiteX12" fmla="*/ 1109457 w 1110930"/>
              <a:gd name="connsiteY12" fmla="*/ 223515 h 674935"/>
              <a:gd name="connsiteX13" fmla="*/ 990696 w 1110930"/>
              <a:gd name="connsiteY13" fmla="*/ 76663 h 674935"/>
              <a:gd name="connsiteX0" fmla="*/ 991505 w 1110930"/>
              <a:gd name="connsiteY0" fmla="*/ 71460 h 674935"/>
              <a:gd name="connsiteX1" fmla="*/ 709407 w 1110930"/>
              <a:gd name="connsiteY1" fmla="*/ 63971 h 674935"/>
              <a:gd name="connsiteX2" fmla="*/ 667400 w 1110930"/>
              <a:gd name="connsiteY2" fmla="*/ 0 h 674935"/>
              <a:gd name="connsiteX3" fmla="*/ 263975 w 1110930"/>
              <a:gd name="connsiteY3" fmla="*/ 10612 h 674935"/>
              <a:gd name="connsiteX4" fmla="*/ 228464 w 1110930"/>
              <a:gd name="connsiteY4" fmla="*/ 250309 h 674935"/>
              <a:gd name="connsiteX5" fmla="*/ 8442 w 1110930"/>
              <a:gd name="connsiteY5" fmla="*/ 261568 h 674935"/>
              <a:gd name="connsiteX6" fmla="*/ 2 w 1110930"/>
              <a:gd name="connsiteY6" fmla="*/ 570552 h 674935"/>
              <a:gd name="connsiteX7" fmla="*/ 56760 w 1110930"/>
              <a:gd name="connsiteY7" fmla="*/ 671905 h 674935"/>
              <a:gd name="connsiteX8" fmla="*/ 570139 w 1110930"/>
              <a:gd name="connsiteY8" fmla="*/ 674935 h 674935"/>
              <a:gd name="connsiteX9" fmla="*/ 566671 w 1110930"/>
              <a:gd name="connsiteY9" fmla="*/ 537422 h 674935"/>
              <a:gd name="connsiteX10" fmla="*/ 988545 w 1110930"/>
              <a:gd name="connsiteY10" fmla="*/ 555179 h 674935"/>
              <a:gd name="connsiteX11" fmla="*/ 1080881 w 1110930"/>
              <a:gd name="connsiteY11" fmla="*/ 459259 h 674935"/>
              <a:gd name="connsiteX12" fmla="*/ 1109457 w 1110930"/>
              <a:gd name="connsiteY12" fmla="*/ 223515 h 674935"/>
              <a:gd name="connsiteX13" fmla="*/ 990696 w 1110930"/>
              <a:gd name="connsiteY13" fmla="*/ 76663 h 674935"/>
              <a:gd name="connsiteX0" fmla="*/ 991505 w 1110930"/>
              <a:gd name="connsiteY0" fmla="*/ 71460 h 674935"/>
              <a:gd name="connsiteX1" fmla="*/ 709407 w 1110930"/>
              <a:gd name="connsiteY1" fmla="*/ 63971 h 674935"/>
              <a:gd name="connsiteX2" fmla="*/ 667400 w 1110930"/>
              <a:gd name="connsiteY2" fmla="*/ 0 h 674935"/>
              <a:gd name="connsiteX3" fmla="*/ 263975 w 1110930"/>
              <a:gd name="connsiteY3" fmla="*/ 10612 h 674935"/>
              <a:gd name="connsiteX4" fmla="*/ 228464 w 1110930"/>
              <a:gd name="connsiteY4" fmla="*/ 250309 h 674935"/>
              <a:gd name="connsiteX5" fmla="*/ 8442 w 1110930"/>
              <a:gd name="connsiteY5" fmla="*/ 261568 h 674935"/>
              <a:gd name="connsiteX6" fmla="*/ 2 w 1110930"/>
              <a:gd name="connsiteY6" fmla="*/ 570552 h 674935"/>
              <a:gd name="connsiteX7" fmla="*/ 56760 w 1110930"/>
              <a:gd name="connsiteY7" fmla="*/ 671905 h 674935"/>
              <a:gd name="connsiteX8" fmla="*/ 570139 w 1110930"/>
              <a:gd name="connsiteY8" fmla="*/ 674935 h 674935"/>
              <a:gd name="connsiteX9" fmla="*/ 566671 w 1110930"/>
              <a:gd name="connsiteY9" fmla="*/ 537422 h 674935"/>
              <a:gd name="connsiteX10" fmla="*/ 988545 w 1110930"/>
              <a:gd name="connsiteY10" fmla="*/ 555179 h 674935"/>
              <a:gd name="connsiteX11" fmla="*/ 1080881 w 1110930"/>
              <a:gd name="connsiteY11" fmla="*/ 459259 h 674935"/>
              <a:gd name="connsiteX12" fmla="*/ 1109457 w 1110930"/>
              <a:gd name="connsiteY12" fmla="*/ 223515 h 674935"/>
              <a:gd name="connsiteX13" fmla="*/ 990696 w 1110930"/>
              <a:gd name="connsiteY13" fmla="*/ 76663 h 674935"/>
              <a:gd name="connsiteX0" fmla="*/ 991505 w 1113791"/>
              <a:gd name="connsiteY0" fmla="*/ 71460 h 674935"/>
              <a:gd name="connsiteX1" fmla="*/ 709407 w 1113791"/>
              <a:gd name="connsiteY1" fmla="*/ 63971 h 674935"/>
              <a:gd name="connsiteX2" fmla="*/ 667400 w 1113791"/>
              <a:gd name="connsiteY2" fmla="*/ 0 h 674935"/>
              <a:gd name="connsiteX3" fmla="*/ 263975 w 1113791"/>
              <a:gd name="connsiteY3" fmla="*/ 10612 h 674935"/>
              <a:gd name="connsiteX4" fmla="*/ 228464 w 1113791"/>
              <a:gd name="connsiteY4" fmla="*/ 250309 h 674935"/>
              <a:gd name="connsiteX5" fmla="*/ 8442 w 1113791"/>
              <a:gd name="connsiteY5" fmla="*/ 261568 h 674935"/>
              <a:gd name="connsiteX6" fmla="*/ 2 w 1113791"/>
              <a:gd name="connsiteY6" fmla="*/ 570552 h 674935"/>
              <a:gd name="connsiteX7" fmla="*/ 56760 w 1113791"/>
              <a:gd name="connsiteY7" fmla="*/ 671905 h 674935"/>
              <a:gd name="connsiteX8" fmla="*/ 570139 w 1113791"/>
              <a:gd name="connsiteY8" fmla="*/ 674935 h 674935"/>
              <a:gd name="connsiteX9" fmla="*/ 566671 w 1113791"/>
              <a:gd name="connsiteY9" fmla="*/ 537422 h 674935"/>
              <a:gd name="connsiteX10" fmla="*/ 988545 w 1113791"/>
              <a:gd name="connsiteY10" fmla="*/ 555179 h 674935"/>
              <a:gd name="connsiteX11" fmla="*/ 1097550 w 1113791"/>
              <a:gd name="connsiteY11" fmla="*/ 459259 h 674935"/>
              <a:gd name="connsiteX12" fmla="*/ 1109457 w 1113791"/>
              <a:gd name="connsiteY12" fmla="*/ 223515 h 674935"/>
              <a:gd name="connsiteX13" fmla="*/ 990696 w 1113791"/>
              <a:gd name="connsiteY13" fmla="*/ 76663 h 674935"/>
              <a:gd name="connsiteX0" fmla="*/ 991505 w 1111006"/>
              <a:gd name="connsiteY0" fmla="*/ 71460 h 674935"/>
              <a:gd name="connsiteX1" fmla="*/ 709407 w 1111006"/>
              <a:gd name="connsiteY1" fmla="*/ 63971 h 674935"/>
              <a:gd name="connsiteX2" fmla="*/ 667400 w 1111006"/>
              <a:gd name="connsiteY2" fmla="*/ 0 h 674935"/>
              <a:gd name="connsiteX3" fmla="*/ 263975 w 1111006"/>
              <a:gd name="connsiteY3" fmla="*/ 10612 h 674935"/>
              <a:gd name="connsiteX4" fmla="*/ 228464 w 1111006"/>
              <a:gd name="connsiteY4" fmla="*/ 250309 h 674935"/>
              <a:gd name="connsiteX5" fmla="*/ 8442 w 1111006"/>
              <a:gd name="connsiteY5" fmla="*/ 261568 h 674935"/>
              <a:gd name="connsiteX6" fmla="*/ 2 w 1111006"/>
              <a:gd name="connsiteY6" fmla="*/ 570552 h 674935"/>
              <a:gd name="connsiteX7" fmla="*/ 56760 w 1111006"/>
              <a:gd name="connsiteY7" fmla="*/ 671905 h 674935"/>
              <a:gd name="connsiteX8" fmla="*/ 570139 w 1111006"/>
              <a:gd name="connsiteY8" fmla="*/ 674935 h 674935"/>
              <a:gd name="connsiteX9" fmla="*/ 566671 w 1111006"/>
              <a:gd name="connsiteY9" fmla="*/ 537422 h 674935"/>
              <a:gd name="connsiteX10" fmla="*/ 988545 w 1111006"/>
              <a:gd name="connsiteY10" fmla="*/ 555179 h 674935"/>
              <a:gd name="connsiteX11" fmla="*/ 1097550 w 1111006"/>
              <a:gd name="connsiteY11" fmla="*/ 459259 h 674935"/>
              <a:gd name="connsiteX12" fmla="*/ 1109457 w 1111006"/>
              <a:gd name="connsiteY12" fmla="*/ 223515 h 674935"/>
              <a:gd name="connsiteX13" fmla="*/ 990696 w 1111006"/>
              <a:gd name="connsiteY13" fmla="*/ 76663 h 674935"/>
              <a:gd name="connsiteX0" fmla="*/ 991505 w 1109616"/>
              <a:gd name="connsiteY0" fmla="*/ 71460 h 674935"/>
              <a:gd name="connsiteX1" fmla="*/ 709407 w 1109616"/>
              <a:gd name="connsiteY1" fmla="*/ 63971 h 674935"/>
              <a:gd name="connsiteX2" fmla="*/ 667400 w 1109616"/>
              <a:gd name="connsiteY2" fmla="*/ 0 h 674935"/>
              <a:gd name="connsiteX3" fmla="*/ 263975 w 1109616"/>
              <a:gd name="connsiteY3" fmla="*/ 10612 h 674935"/>
              <a:gd name="connsiteX4" fmla="*/ 228464 w 1109616"/>
              <a:gd name="connsiteY4" fmla="*/ 250309 h 674935"/>
              <a:gd name="connsiteX5" fmla="*/ 8442 w 1109616"/>
              <a:gd name="connsiteY5" fmla="*/ 261568 h 674935"/>
              <a:gd name="connsiteX6" fmla="*/ 2 w 1109616"/>
              <a:gd name="connsiteY6" fmla="*/ 570552 h 674935"/>
              <a:gd name="connsiteX7" fmla="*/ 56760 w 1109616"/>
              <a:gd name="connsiteY7" fmla="*/ 671905 h 674935"/>
              <a:gd name="connsiteX8" fmla="*/ 570139 w 1109616"/>
              <a:gd name="connsiteY8" fmla="*/ 674935 h 674935"/>
              <a:gd name="connsiteX9" fmla="*/ 566671 w 1109616"/>
              <a:gd name="connsiteY9" fmla="*/ 537422 h 674935"/>
              <a:gd name="connsiteX10" fmla="*/ 988545 w 1109616"/>
              <a:gd name="connsiteY10" fmla="*/ 555179 h 674935"/>
              <a:gd name="connsiteX11" fmla="*/ 1097550 w 1109616"/>
              <a:gd name="connsiteY11" fmla="*/ 459259 h 674935"/>
              <a:gd name="connsiteX12" fmla="*/ 1109457 w 1109616"/>
              <a:gd name="connsiteY12" fmla="*/ 223515 h 674935"/>
              <a:gd name="connsiteX13" fmla="*/ 990696 w 1109616"/>
              <a:gd name="connsiteY13" fmla="*/ 76663 h 674935"/>
              <a:gd name="connsiteX0" fmla="*/ 991505 w 1102742"/>
              <a:gd name="connsiteY0" fmla="*/ 71460 h 674935"/>
              <a:gd name="connsiteX1" fmla="*/ 709407 w 1102742"/>
              <a:gd name="connsiteY1" fmla="*/ 63971 h 674935"/>
              <a:gd name="connsiteX2" fmla="*/ 667400 w 1102742"/>
              <a:gd name="connsiteY2" fmla="*/ 0 h 674935"/>
              <a:gd name="connsiteX3" fmla="*/ 263975 w 1102742"/>
              <a:gd name="connsiteY3" fmla="*/ 10612 h 674935"/>
              <a:gd name="connsiteX4" fmla="*/ 228464 w 1102742"/>
              <a:gd name="connsiteY4" fmla="*/ 250309 h 674935"/>
              <a:gd name="connsiteX5" fmla="*/ 8442 w 1102742"/>
              <a:gd name="connsiteY5" fmla="*/ 261568 h 674935"/>
              <a:gd name="connsiteX6" fmla="*/ 2 w 1102742"/>
              <a:gd name="connsiteY6" fmla="*/ 570552 h 674935"/>
              <a:gd name="connsiteX7" fmla="*/ 56760 w 1102742"/>
              <a:gd name="connsiteY7" fmla="*/ 671905 h 674935"/>
              <a:gd name="connsiteX8" fmla="*/ 570139 w 1102742"/>
              <a:gd name="connsiteY8" fmla="*/ 674935 h 674935"/>
              <a:gd name="connsiteX9" fmla="*/ 566671 w 1102742"/>
              <a:gd name="connsiteY9" fmla="*/ 537422 h 674935"/>
              <a:gd name="connsiteX10" fmla="*/ 988545 w 1102742"/>
              <a:gd name="connsiteY10" fmla="*/ 555179 h 674935"/>
              <a:gd name="connsiteX11" fmla="*/ 1097550 w 1102742"/>
              <a:gd name="connsiteY11" fmla="*/ 459259 h 674935"/>
              <a:gd name="connsiteX12" fmla="*/ 1102313 w 1102742"/>
              <a:gd name="connsiteY12" fmla="*/ 223515 h 674935"/>
              <a:gd name="connsiteX13" fmla="*/ 990696 w 1102742"/>
              <a:gd name="connsiteY13" fmla="*/ 76663 h 674935"/>
              <a:gd name="connsiteX0" fmla="*/ 991505 w 1102742"/>
              <a:gd name="connsiteY0" fmla="*/ 71460 h 674935"/>
              <a:gd name="connsiteX1" fmla="*/ 709407 w 1102742"/>
              <a:gd name="connsiteY1" fmla="*/ 63971 h 674935"/>
              <a:gd name="connsiteX2" fmla="*/ 667400 w 1102742"/>
              <a:gd name="connsiteY2" fmla="*/ 0 h 674935"/>
              <a:gd name="connsiteX3" fmla="*/ 263975 w 1102742"/>
              <a:gd name="connsiteY3" fmla="*/ 10612 h 674935"/>
              <a:gd name="connsiteX4" fmla="*/ 228464 w 1102742"/>
              <a:gd name="connsiteY4" fmla="*/ 250309 h 674935"/>
              <a:gd name="connsiteX5" fmla="*/ 8442 w 1102742"/>
              <a:gd name="connsiteY5" fmla="*/ 261568 h 674935"/>
              <a:gd name="connsiteX6" fmla="*/ 2 w 1102742"/>
              <a:gd name="connsiteY6" fmla="*/ 570552 h 674935"/>
              <a:gd name="connsiteX7" fmla="*/ 56760 w 1102742"/>
              <a:gd name="connsiteY7" fmla="*/ 671905 h 674935"/>
              <a:gd name="connsiteX8" fmla="*/ 570139 w 1102742"/>
              <a:gd name="connsiteY8" fmla="*/ 674935 h 674935"/>
              <a:gd name="connsiteX9" fmla="*/ 566671 w 1102742"/>
              <a:gd name="connsiteY9" fmla="*/ 537422 h 674935"/>
              <a:gd name="connsiteX10" fmla="*/ 988545 w 1102742"/>
              <a:gd name="connsiteY10" fmla="*/ 555179 h 674935"/>
              <a:gd name="connsiteX11" fmla="*/ 1097550 w 1102742"/>
              <a:gd name="connsiteY11" fmla="*/ 459259 h 674935"/>
              <a:gd name="connsiteX12" fmla="*/ 1102313 w 1102742"/>
              <a:gd name="connsiteY12" fmla="*/ 223515 h 674935"/>
              <a:gd name="connsiteX13" fmla="*/ 990696 w 1102742"/>
              <a:gd name="connsiteY13" fmla="*/ 76663 h 674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2742" h="674935">
                <a:moveTo>
                  <a:pt x="991505" y="71460"/>
                </a:moveTo>
                <a:cubicBezTo>
                  <a:pt x="928429" y="69758"/>
                  <a:pt x="777246" y="68055"/>
                  <a:pt x="709407" y="63971"/>
                </a:cubicBezTo>
                <a:lnTo>
                  <a:pt x="667400" y="0"/>
                </a:lnTo>
                <a:lnTo>
                  <a:pt x="263975" y="10612"/>
                </a:lnTo>
                <a:lnTo>
                  <a:pt x="228464" y="250309"/>
                </a:lnTo>
                <a:lnTo>
                  <a:pt x="8442" y="261568"/>
                </a:lnTo>
                <a:cubicBezTo>
                  <a:pt x="8464" y="334786"/>
                  <a:pt x="-113" y="485890"/>
                  <a:pt x="2" y="570552"/>
                </a:cubicBezTo>
                <a:lnTo>
                  <a:pt x="56760" y="671905"/>
                </a:lnTo>
                <a:lnTo>
                  <a:pt x="570139" y="674935"/>
                </a:lnTo>
                <a:lnTo>
                  <a:pt x="566671" y="537422"/>
                </a:lnTo>
                <a:lnTo>
                  <a:pt x="988545" y="555179"/>
                </a:lnTo>
                <a:cubicBezTo>
                  <a:pt x="1051227" y="512783"/>
                  <a:pt x="1055966" y="502629"/>
                  <a:pt x="1097550" y="459259"/>
                </a:cubicBezTo>
                <a:cubicBezTo>
                  <a:pt x="1101033" y="401600"/>
                  <a:pt x="1103850" y="284105"/>
                  <a:pt x="1102313" y="223515"/>
                </a:cubicBezTo>
                <a:cubicBezTo>
                  <a:pt x="1068281" y="170596"/>
                  <a:pt x="1027108" y="115295"/>
                  <a:pt x="990696" y="76663"/>
                </a:cubicBezTo>
              </a:path>
            </a:pathLst>
          </a:custGeom>
          <a:solidFill>
            <a:srgbClr val="FF00FF">
              <a:alpha val="30000"/>
            </a:srgbClr>
          </a:solidFill>
          <a:ln w="19050">
            <a:solidFill>
              <a:srgbClr val="FF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1066800"/>
            <a:ext cx="877569"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eeform 9"/>
          <p:cNvSpPr/>
          <p:nvPr/>
        </p:nvSpPr>
        <p:spPr>
          <a:xfrm>
            <a:off x="2798832" y="3826565"/>
            <a:ext cx="1717536" cy="1073288"/>
          </a:xfrm>
          <a:custGeom>
            <a:avLst/>
            <a:gdLst>
              <a:gd name="connsiteX0" fmla="*/ 19878 w 1749286"/>
              <a:gd name="connsiteY0" fmla="*/ 99391 h 1321904"/>
              <a:gd name="connsiteX1" fmla="*/ 49695 w 1749286"/>
              <a:gd name="connsiteY1" fmla="*/ 1321904 h 1321904"/>
              <a:gd name="connsiteX2" fmla="*/ 1729408 w 1749286"/>
              <a:gd name="connsiteY2" fmla="*/ 1321904 h 1321904"/>
              <a:gd name="connsiteX3" fmla="*/ 1749286 w 1749286"/>
              <a:gd name="connsiteY3" fmla="*/ 19878 h 1321904"/>
              <a:gd name="connsiteX4" fmla="*/ 0 w 1749286"/>
              <a:gd name="connsiteY4" fmla="*/ 0 h 1321904"/>
              <a:gd name="connsiteX0" fmla="*/ 4003 w 1733411"/>
              <a:gd name="connsiteY0" fmla="*/ 79513 h 1302026"/>
              <a:gd name="connsiteX1" fmla="*/ 33820 w 1733411"/>
              <a:gd name="connsiteY1" fmla="*/ 1302026 h 1302026"/>
              <a:gd name="connsiteX2" fmla="*/ 1713533 w 1733411"/>
              <a:gd name="connsiteY2" fmla="*/ 1302026 h 1302026"/>
              <a:gd name="connsiteX3" fmla="*/ 1733411 w 1733411"/>
              <a:gd name="connsiteY3" fmla="*/ 0 h 1302026"/>
              <a:gd name="connsiteX4" fmla="*/ 0 w 1733411"/>
              <a:gd name="connsiteY4" fmla="*/ 81722 h 1302026"/>
              <a:gd name="connsiteX0" fmla="*/ 4003 w 1717536"/>
              <a:gd name="connsiteY0" fmla="*/ 0 h 1222513"/>
              <a:gd name="connsiteX1" fmla="*/ 33820 w 1717536"/>
              <a:gd name="connsiteY1" fmla="*/ 1222513 h 1222513"/>
              <a:gd name="connsiteX2" fmla="*/ 1713533 w 1717536"/>
              <a:gd name="connsiteY2" fmla="*/ 1222513 h 1222513"/>
              <a:gd name="connsiteX3" fmla="*/ 1717536 w 1717536"/>
              <a:gd name="connsiteY3" fmla="*/ 37962 h 1222513"/>
              <a:gd name="connsiteX4" fmla="*/ 0 w 1717536"/>
              <a:gd name="connsiteY4" fmla="*/ 2209 h 1222513"/>
              <a:gd name="connsiteX0" fmla="*/ 4003 w 1717536"/>
              <a:gd name="connsiteY0" fmla="*/ 0 h 1222513"/>
              <a:gd name="connsiteX1" fmla="*/ 33820 w 1717536"/>
              <a:gd name="connsiteY1" fmla="*/ 1222513 h 1222513"/>
              <a:gd name="connsiteX2" fmla="*/ 1707183 w 1717536"/>
              <a:gd name="connsiteY2" fmla="*/ 1079638 h 1222513"/>
              <a:gd name="connsiteX3" fmla="*/ 1717536 w 1717536"/>
              <a:gd name="connsiteY3" fmla="*/ 37962 h 1222513"/>
              <a:gd name="connsiteX4" fmla="*/ 0 w 1717536"/>
              <a:gd name="connsiteY4" fmla="*/ 2209 h 1222513"/>
              <a:gd name="connsiteX0" fmla="*/ 4003 w 1717536"/>
              <a:gd name="connsiteY0" fmla="*/ 0 h 1079638"/>
              <a:gd name="connsiteX1" fmla="*/ 8420 w 1717536"/>
              <a:gd name="connsiteY1" fmla="*/ 1041538 h 1079638"/>
              <a:gd name="connsiteX2" fmla="*/ 1707183 w 1717536"/>
              <a:gd name="connsiteY2" fmla="*/ 1079638 h 1079638"/>
              <a:gd name="connsiteX3" fmla="*/ 1717536 w 1717536"/>
              <a:gd name="connsiteY3" fmla="*/ 37962 h 1079638"/>
              <a:gd name="connsiteX4" fmla="*/ 0 w 1717536"/>
              <a:gd name="connsiteY4" fmla="*/ 2209 h 1079638"/>
              <a:gd name="connsiteX0" fmla="*/ 4003 w 1717536"/>
              <a:gd name="connsiteY0" fmla="*/ 0 h 1073288"/>
              <a:gd name="connsiteX1" fmla="*/ 8420 w 1717536"/>
              <a:gd name="connsiteY1" fmla="*/ 1041538 h 1073288"/>
              <a:gd name="connsiteX2" fmla="*/ 1697658 w 1717536"/>
              <a:gd name="connsiteY2" fmla="*/ 1073288 h 1073288"/>
              <a:gd name="connsiteX3" fmla="*/ 1717536 w 1717536"/>
              <a:gd name="connsiteY3" fmla="*/ 37962 h 1073288"/>
              <a:gd name="connsiteX4" fmla="*/ 0 w 1717536"/>
              <a:gd name="connsiteY4" fmla="*/ 2209 h 1073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7536" h="1073288">
                <a:moveTo>
                  <a:pt x="4003" y="0"/>
                </a:moveTo>
                <a:cubicBezTo>
                  <a:pt x="5475" y="347179"/>
                  <a:pt x="6948" y="694359"/>
                  <a:pt x="8420" y="1041538"/>
                </a:cubicBezTo>
                <a:lnTo>
                  <a:pt x="1697658" y="1073288"/>
                </a:lnTo>
                <a:cubicBezTo>
                  <a:pt x="1698992" y="678438"/>
                  <a:pt x="1716202" y="432812"/>
                  <a:pt x="1717536" y="37962"/>
                </a:cubicBezTo>
                <a:lnTo>
                  <a:pt x="0" y="2209"/>
                </a:lnTo>
              </a:path>
            </a:pathLst>
          </a:custGeom>
          <a:solidFill>
            <a:srgbClr val="FF0000">
              <a:alpha val="30000"/>
            </a:srgbClr>
          </a:solid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9418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9154" y="2057400"/>
            <a:ext cx="4124014" cy="3416320"/>
          </a:xfrm>
          <a:prstGeom prst="rect">
            <a:avLst/>
          </a:prstGeom>
          <a:noFill/>
        </p:spPr>
        <p:txBody>
          <a:bodyPr wrap="square" rtlCol="0">
            <a:spAutoFit/>
          </a:bodyPr>
          <a:lstStyle>
            <a:defPPr>
              <a:defRPr lang="en-US"/>
            </a:defPPr>
            <a:lvl1pPr algn="ctr">
              <a:defRPr sz="2800">
                <a:solidFill>
                  <a:schemeClr val="accent5">
                    <a:lumMod val="60000"/>
                    <a:lumOff val="40000"/>
                  </a:schemeClr>
                </a:solidFill>
              </a:defRPr>
            </a:lvl1pPr>
          </a:lstStyle>
          <a:p>
            <a:r>
              <a:rPr lang="en-US" sz="4400" dirty="0"/>
              <a:t>Thank-you</a:t>
            </a:r>
          </a:p>
          <a:p>
            <a:endParaRPr lang="en-US" sz="4400" dirty="0"/>
          </a:p>
          <a:p>
            <a:r>
              <a:rPr lang="en-US" sz="4400" dirty="0"/>
              <a:t>Questions?</a:t>
            </a:r>
          </a:p>
          <a:p>
            <a:endParaRPr lang="en-US" dirty="0"/>
          </a:p>
          <a:p>
            <a:r>
              <a:rPr lang="en-US" dirty="0"/>
              <a:t>chris_mclindon@att.net</a:t>
            </a:r>
          </a:p>
          <a:p>
            <a:r>
              <a:rPr lang="en-US" dirty="0"/>
              <a:t>504-756-2003</a:t>
            </a:r>
          </a:p>
        </p:txBody>
      </p:sp>
      <p:grpSp>
        <p:nvGrpSpPr>
          <p:cNvPr id="3" name="Group 2"/>
          <p:cNvGrpSpPr>
            <a:grpSpLocks noChangeAspect="1"/>
          </p:cNvGrpSpPr>
          <p:nvPr/>
        </p:nvGrpSpPr>
        <p:grpSpPr>
          <a:xfrm>
            <a:off x="990600" y="304800"/>
            <a:ext cx="7840693" cy="1232179"/>
            <a:chOff x="0" y="-28619"/>
            <a:chExt cx="9257967" cy="1454906"/>
          </a:xfrm>
        </p:grpSpPr>
        <p:sp>
          <p:nvSpPr>
            <p:cNvPr id="4" name="Rectangle 3"/>
            <p:cNvSpPr/>
            <p:nvPr/>
          </p:nvSpPr>
          <p:spPr>
            <a:xfrm>
              <a:off x="0" y="228696"/>
              <a:ext cx="9144000" cy="1197591"/>
            </a:xfrm>
            <a:prstGeom prst="rect">
              <a:avLst/>
            </a:prstGeom>
            <a:solidFill>
              <a:srgbClr val="A5A5A5">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0" y="0"/>
              <a:ext cx="9144000" cy="271463"/>
            </a:xfrm>
            <a:prstGeom prst="rect">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761031" y="-28619"/>
              <a:ext cx="4496936" cy="3543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Trajan Pro" panose="02020502050506020301" pitchFamily="18" charset="0"/>
                </a:rPr>
                <a:t>Session Block IV - Room 213 / 2:25 – 2:50 pm</a:t>
              </a:r>
            </a:p>
          </p:txBody>
        </p:sp>
        <p:pic>
          <p:nvPicPr>
            <p:cNvPr id="7"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0053" y="326664"/>
              <a:ext cx="3329680" cy="1099623"/>
            </a:xfrm>
            <a:prstGeom prst="rect">
              <a:avLst/>
            </a:prstGeom>
          </p:spPr>
        </p:pic>
      </p:grpSp>
    </p:spTree>
    <p:extLst>
      <p:ext uri="{BB962C8B-B14F-4D97-AF65-F5344CB8AC3E}">
        <p14:creationId xmlns:p14="http://schemas.microsoft.com/office/powerpoint/2010/main" val="2989491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600200" y="180082"/>
            <a:ext cx="6244516" cy="1077218"/>
          </a:xfrm>
          <a:prstGeom prst="rect">
            <a:avLst/>
          </a:prstGeom>
          <a:noFill/>
        </p:spPr>
        <p:txBody>
          <a:bodyPr wrap="square" rtlCol="0">
            <a:spAutoFit/>
          </a:bodyPr>
          <a:lstStyle/>
          <a:p>
            <a:pPr algn="ctr"/>
            <a:r>
              <a:rPr lang="en-US" sz="3200" dirty="0">
                <a:solidFill>
                  <a:schemeClr val="accent5">
                    <a:lumMod val="60000"/>
                    <a:lumOff val="40000"/>
                  </a:schemeClr>
                </a:solidFill>
              </a:rPr>
              <a:t>The oil and gas industry and coastal sustainability</a:t>
            </a:r>
          </a:p>
        </p:txBody>
      </p:sp>
      <p:sp>
        <p:nvSpPr>
          <p:cNvPr id="10" name="TextBox 9"/>
          <p:cNvSpPr txBox="1"/>
          <p:nvPr/>
        </p:nvSpPr>
        <p:spPr>
          <a:xfrm>
            <a:off x="838200" y="2397132"/>
            <a:ext cx="7620000" cy="3600986"/>
          </a:xfrm>
          <a:prstGeom prst="rect">
            <a:avLst/>
          </a:prstGeom>
          <a:noFill/>
        </p:spPr>
        <p:txBody>
          <a:bodyPr wrap="square" rtlCol="0">
            <a:spAutoFit/>
          </a:bodyPr>
          <a:lstStyle/>
          <a:p>
            <a:pPr marL="342900" indent="-342900">
              <a:buFont typeface="Arial" panose="020B0604020202020204" pitchFamily="34" charset="0"/>
              <a:buChar char="•"/>
            </a:pPr>
            <a:r>
              <a:rPr lang="en-US" sz="2400" dirty="0"/>
              <a:t>Tended to  address the issue of wetlands loss through public relations</a:t>
            </a:r>
          </a:p>
          <a:p>
            <a:endParaRPr lang="en-US" sz="2400" dirty="0"/>
          </a:p>
          <a:p>
            <a:pPr marL="342900" indent="-342900">
              <a:buFont typeface="Arial" panose="020B0604020202020204" pitchFamily="34" charset="0"/>
              <a:buChar char="•"/>
            </a:pPr>
            <a:r>
              <a:rPr lang="en-US" sz="2400" dirty="0"/>
              <a:t>Failed to engage its own earth science capabilities, knowledge base and data sets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Not fully recognized its vested financial interest in working to achieve sustainability </a:t>
            </a:r>
          </a:p>
          <a:p>
            <a:pPr marL="342900" indent="-342900">
              <a:lnSpc>
                <a:spcPct val="150000"/>
              </a:lnSpc>
              <a:buFont typeface="Arial" panose="020B0604020202020204" pitchFamily="34" charset="0"/>
              <a:buChar char="•"/>
            </a:pPr>
            <a:endParaRPr lang="en-US" sz="2400" dirty="0"/>
          </a:p>
        </p:txBody>
      </p:sp>
      <p:sp>
        <p:nvSpPr>
          <p:cNvPr id="11" name="TextBox 10"/>
          <p:cNvSpPr txBox="1"/>
          <p:nvPr/>
        </p:nvSpPr>
        <p:spPr>
          <a:xfrm>
            <a:off x="838200" y="1550613"/>
            <a:ext cx="7620000" cy="646331"/>
          </a:xfrm>
          <a:prstGeom prst="rect">
            <a:avLst/>
          </a:prstGeom>
          <a:noFill/>
        </p:spPr>
        <p:txBody>
          <a:bodyPr wrap="square" rtlCol="0">
            <a:spAutoFit/>
          </a:bodyPr>
          <a:lstStyle/>
          <a:p>
            <a:pPr>
              <a:lnSpc>
                <a:spcPct val="150000"/>
              </a:lnSpc>
            </a:pPr>
            <a:r>
              <a:rPr lang="en-US" sz="2400" dirty="0"/>
              <a:t>To date the Industry has (IMHO):</a:t>
            </a:r>
          </a:p>
        </p:txBody>
      </p:sp>
    </p:spTree>
    <p:extLst>
      <p:ext uri="{BB962C8B-B14F-4D97-AF65-F5344CB8AC3E}">
        <p14:creationId xmlns:p14="http://schemas.microsoft.com/office/powerpoint/2010/main" val="256332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180082"/>
            <a:ext cx="6244516" cy="1077218"/>
          </a:xfrm>
          <a:prstGeom prst="rect">
            <a:avLst/>
          </a:prstGeom>
          <a:noFill/>
        </p:spPr>
        <p:txBody>
          <a:bodyPr wrap="square" rtlCol="0">
            <a:spAutoFit/>
          </a:bodyPr>
          <a:lstStyle/>
          <a:p>
            <a:pPr algn="ctr"/>
            <a:r>
              <a:rPr lang="en-US" sz="3200" dirty="0">
                <a:solidFill>
                  <a:schemeClr val="accent5">
                    <a:lumMod val="60000"/>
                    <a:lumOff val="40000"/>
                  </a:schemeClr>
                </a:solidFill>
              </a:rPr>
              <a:t>The oil and gas industry vested interest in coastal sustainability</a:t>
            </a:r>
          </a:p>
        </p:txBody>
      </p:sp>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3651"/>
          <a:stretch/>
        </p:blipFill>
        <p:spPr bwMode="auto">
          <a:xfrm>
            <a:off x="762000" y="1371600"/>
            <a:ext cx="6934200" cy="5173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438400" y="1295400"/>
            <a:ext cx="6248400" cy="2919958"/>
            <a:chOff x="2438400" y="1295400"/>
            <a:chExt cx="6248400" cy="2919958"/>
          </a:xfrm>
        </p:grpSpPr>
        <p:pic>
          <p:nvPicPr>
            <p:cNvPr id="4" name="Shape 1403"/>
            <p:cNvPicPr preferRelativeResize="0">
              <a:picLocks noChangeAspect="1"/>
            </p:cNvPicPr>
            <p:nvPr/>
          </p:nvPicPr>
          <p:blipFill rotWithShape="1">
            <a:blip r:embed="rId3" cstate="print">
              <a:alphaModFix/>
            </a:blip>
            <a:srcRect/>
            <a:stretch/>
          </p:blipFill>
          <p:spPr>
            <a:xfrm>
              <a:off x="4495800" y="1295400"/>
              <a:ext cx="4191000" cy="2919958"/>
            </a:xfrm>
            <a:prstGeom prst="rect">
              <a:avLst/>
            </a:prstGeom>
            <a:noFill/>
            <a:ln>
              <a:noFill/>
            </a:ln>
          </p:spPr>
        </p:pic>
        <p:sp>
          <p:nvSpPr>
            <p:cNvPr id="9" name="Rectangle 8"/>
            <p:cNvSpPr/>
            <p:nvPr/>
          </p:nvSpPr>
          <p:spPr>
            <a:xfrm>
              <a:off x="2438400" y="2895600"/>
              <a:ext cx="1600200" cy="1143000"/>
            </a:xfrm>
            <a:prstGeom prst="rect">
              <a:avLst/>
            </a:prstGeom>
            <a:no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4521120" y="2590800"/>
            <a:ext cx="3610246" cy="3954692"/>
            <a:chOff x="4605939" y="2766028"/>
            <a:chExt cx="3610246" cy="3954692"/>
          </a:xfrm>
        </p:grpSpPr>
        <p:pic>
          <p:nvPicPr>
            <p:cNvPr id="6" name="Picture 5" descr="http://trac4la.files.wordpress.com/2013/05/la_1_isaac_aug_20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5939" y="4560213"/>
              <a:ext cx="3610246" cy="2160507"/>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cxnSp>
          <p:nvCxnSpPr>
            <p:cNvPr id="7" name="Straight Arrow Connector 6"/>
            <p:cNvCxnSpPr>
              <a:stCxn id="6" idx="0"/>
            </p:cNvCxnSpPr>
            <p:nvPr/>
          </p:nvCxnSpPr>
          <p:spPr>
            <a:xfrm flipV="1">
              <a:off x="6411062" y="2766028"/>
              <a:ext cx="226957" cy="1794185"/>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871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spDef>
      <a:spPr>
        <a:solidFill>
          <a:srgbClr val="FF0000">
            <a:alpha val="30000"/>
          </a:srgbClr>
        </a:solidFill>
        <a:ln w="19050">
          <a:solidFill>
            <a:srgbClr val="FF0000"/>
          </a:solidFill>
          <a:prstDash val="solid"/>
        </a:ln>
      </a:spPr>
      <a:bodyPr rtlCol="0" anchor="ctr"/>
      <a:lstStyle>
        <a:defPPr algn="ctr">
          <a:defRPr>
            <a:solidFill>
              <a:schemeClr val="l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spDef>
      <a:spPr>
        <a:noFill/>
        <a:ln w="19050">
          <a:solidFill>
            <a:srgbClr val="FF0000"/>
          </a:solidFill>
          <a:prstDash val="soli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2_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spDef>
      <a:spPr>
        <a:noFill/>
        <a:ln w="25400">
          <a:solidFill>
            <a:srgbClr val="FFFF00"/>
          </a:solidFill>
          <a:prstDash val="sysDash"/>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33291</TotalTime>
  <Words>2081</Words>
  <Application>Microsoft Office PowerPoint</Application>
  <PresentationFormat>On-screen Show (4:3)</PresentationFormat>
  <Paragraphs>345</Paragraphs>
  <Slides>76</Slides>
  <Notes>13</Notes>
  <HiddenSlides>0</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76</vt:i4>
      </vt:variant>
    </vt:vector>
  </HeadingPairs>
  <TitlesOfParts>
    <vt:vector size="90" baseType="lpstr">
      <vt:lpstr>Arial</vt:lpstr>
      <vt:lpstr>Arial Black</vt:lpstr>
      <vt:lpstr>Calibri</vt:lpstr>
      <vt:lpstr>Candara</vt:lpstr>
      <vt:lpstr>Century Schoolbook</vt:lpstr>
      <vt:lpstr>Constantia</vt:lpstr>
      <vt:lpstr>Rockwell</vt:lpstr>
      <vt:lpstr>Rokkitt</vt:lpstr>
      <vt:lpstr>Trajan Pro</vt:lpstr>
      <vt:lpstr>Wingdings 2</vt:lpstr>
      <vt:lpstr>Foundry</vt:lpstr>
      <vt:lpstr>1_Foundry</vt:lpstr>
      <vt:lpstr>2_Foundry</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Stone Energy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McLindon, Christopher</dc:creator>
  <cp:lastModifiedBy>Chris McLindon</cp:lastModifiedBy>
  <cp:revision>1141</cp:revision>
  <cp:lastPrinted>2014-07-30T20:28:41Z</cp:lastPrinted>
  <dcterms:created xsi:type="dcterms:W3CDTF">2014-01-20T17:30:43Z</dcterms:created>
  <dcterms:modified xsi:type="dcterms:W3CDTF">2016-06-05T14:31:33Z</dcterms:modified>
</cp:coreProperties>
</file>